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0.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21.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22.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23.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rts/chart1.xml" ContentType="application/vnd.openxmlformats-officedocument.drawingml.chart+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2.xml" ContentType="application/vnd.openxmlformats-officedocument.drawingml.chart+xml"/>
  <Override PartName="/ppt/notesSlides/notesSlide32.xml" ContentType="application/vnd.openxmlformats-officedocument.presentationml.notesSlide+xml"/>
  <Override PartName="/ppt/charts/chart3.xml" ContentType="application/vnd.openxmlformats-officedocument.drawingml.chart+xml"/>
  <Override PartName="/ppt/notesSlides/notesSlide33.xml" ContentType="application/vnd.openxmlformats-officedocument.presentationml.notesSlide+xml"/>
  <Override PartName="/ppt/charts/chart4.xml" ContentType="application/vnd.openxmlformats-officedocument.drawingml.chart+xml"/>
  <Override PartName="/ppt/notesSlides/notesSlide34.xml" ContentType="application/vnd.openxmlformats-officedocument.presentationml.notesSlide+xml"/>
  <Override PartName="/ppt/charts/chart5.xml" ContentType="application/vnd.openxmlformats-officedocument.drawingml.chart+xml"/>
  <Override PartName="/ppt/notesSlides/notesSlide35.xml" ContentType="application/vnd.openxmlformats-officedocument.presentationml.notesSlide+xml"/>
  <Override PartName="/ppt/charts/chart6.xml" ContentType="application/vnd.openxmlformats-officedocument.drawingml.chart+xml"/>
  <Override PartName="/ppt/charts/chart7.xml" ContentType="application/vnd.openxmlformats-officedocument.drawingml.chart+xml"/>
  <Override PartName="/ppt/drawings/drawing1.xml" ContentType="application/vnd.openxmlformats-officedocument.drawingml.chartshapes+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handoutMasterIdLst>
    <p:handoutMasterId r:id="rId45"/>
  </p:handoutMasterIdLst>
  <p:sldIdLst>
    <p:sldId id="257" r:id="rId2"/>
    <p:sldId id="259" r:id="rId3"/>
    <p:sldId id="264" r:id="rId4"/>
    <p:sldId id="265" r:id="rId5"/>
    <p:sldId id="261" r:id="rId6"/>
    <p:sldId id="266" r:id="rId7"/>
    <p:sldId id="273" r:id="rId8"/>
    <p:sldId id="268" r:id="rId9"/>
    <p:sldId id="276" r:id="rId10"/>
    <p:sldId id="277" r:id="rId11"/>
    <p:sldId id="278" r:id="rId12"/>
    <p:sldId id="279" r:id="rId13"/>
    <p:sldId id="280" r:id="rId14"/>
    <p:sldId id="281" r:id="rId15"/>
    <p:sldId id="282" r:id="rId16"/>
    <p:sldId id="283" r:id="rId17"/>
    <p:sldId id="284" r:id="rId18"/>
    <p:sldId id="285" r:id="rId19"/>
    <p:sldId id="286" r:id="rId20"/>
    <p:sldId id="316" r:id="rId21"/>
    <p:sldId id="315" r:id="rId22"/>
    <p:sldId id="291" r:id="rId23"/>
    <p:sldId id="318" r:id="rId24"/>
    <p:sldId id="292" r:id="rId25"/>
    <p:sldId id="293" r:id="rId26"/>
    <p:sldId id="312" r:id="rId27"/>
    <p:sldId id="295" r:id="rId28"/>
    <p:sldId id="294" r:id="rId29"/>
    <p:sldId id="296" r:id="rId30"/>
    <p:sldId id="297" r:id="rId31"/>
    <p:sldId id="298" r:id="rId32"/>
    <p:sldId id="302" r:id="rId33"/>
    <p:sldId id="304" r:id="rId34"/>
    <p:sldId id="305" r:id="rId35"/>
    <p:sldId id="313" r:id="rId36"/>
    <p:sldId id="314" r:id="rId37"/>
    <p:sldId id="307" r:id="rId38"/>
    <p:sldId id="317" r:id="rId39"/>
    <p:sldId id="308" r:id="rId40"/>
    <p:sldId id="309" r:id="rId41"/>
    <p:sldId id="310" r:id="rId42"/>
    <p:sldId id="311" r:id="rId43"/>
  </p:sldIdLst>
  <p:sldSz cx="9144000" cy="6858000" type="screen4x3"/>
  <p:notesSz cx="9144000" cy="6858000"/>
  <p:defaultTextStyle>
    <a:defPPr>
      <a:defRPr lang="es-ES"/>
    </a:defPPr>
    <a:lvl1pPr marL="0" algn="l" defTabSz="914180" rtl="0" eaLnBrk="1" latinLnBrk="0" hangingPunct="1">
      <a:defRPr sz="1800" kern="1200">
        <a:solidFill>
          <a:schemeClr val="tx1"/>
        </a:solidFill>
        <a:latin typeface="+mn-lt"/>
        <a:ea typeface="+mn-ea"/>
        <a:cs typeface="+mn-cs"/>
      </a:defRPr>
    </a:lvl1pPr>
    <a:lvl2pPr marL="457090" algn="l" defTabSz="914180" rtl="0" eaLnBrk="1" latinLnBrk="0" hangingPunct="1">
      <a:defRPr sz="1800" kern="1200">
        <a:solidFill>
          <a:schemeClr val="tx1"/>
        </a:solidFill>
        <a:latin typeface="+mn-lt"/>
        <a:ea typeface="+mn-ea"/>
        <a:cs typeface="+mn-cs"/>
      </a:defRPr>
    </a:lvl2pPr>
    <a:lvl3pPr marL="914180" algn="l" defTabSz="914180" rtl="0" eaLnBrk="1" latinLnBrk="0" hangingPunct="1">
      <a:defRPr sz="1800" kern="1200">
        <a:solidFill>
          <a:schemeClr val="tx1"/>
        </a:solidFill>
        <a:latin typeface="+mn-lt"/>
        <a:ea typeface="+mn-ea"/>
        <a:cs typeface="+mn-cs"/>
      </a:defRPr>
    </a:lvl3pPr>
    <a:lvl4pPr marL="1371270" algn="l" defTabSz="914180" rtl="0" eaLnBrk="1" latinLnBrk="0" hangingPunct="1">
      <a:defRPr sz="1800" kern="1200">
        <a:solidFill>
          <a:schemeClr val="tx1"/>
        </a:solidFill>
        <a:latin typeface="+mn-lt"/>
        <a:ea typeface="+mn-ea"/>
        <a:cs typeface="+mn-cs"/>
      </a:defRPr>
    </a:lvl4pPr>
    <a:lvl5pPr marL="1828361" algn="l" defTabSz="914180" rtl="0" eaLnBrk="1" latinLnBrk="0" hangingPunct="1">
      <a:defRPr sz="1800" kern="1200">
        <a:solidFill>
          <a:schemeClr val="tx1"/>
        </a:solidFill>
        <a:latin typeface="+mn-lt"/>
        <a:ea typeface="+mn-ea"/>
        <a:cs typeface="+mn-cs"/>
      </a:defRPr>
    </a:lvl5pPr>
    <a:lvl6pPr marL="2285451" algn="l" defTabSz="914180" rtl="0" eaLnBrk="1" latinLnBrk="0" hangingPunct="1">
      <a:defRPr sz="1800" kern="1200">
        <a:solidFill>
          <a:schemeClr val="tx1"/>
        </a:solidFill>
        <a:latin typeface="+mn-lt"/>
        <a:ea typeface="+mn-ea"/>
        <a:cs typeface="+mn-cs"/>
      </a:defRPr>
    </a:lvl6pPr>
    <a:lvl7pPr marL="2742542" algn="l" defTabSz="914180" rtl="0" eaLnBrk="1" latinLnBrk="0" hangingPunct="1">
      <a:defRPr sz="1800" kern="1200">
        <a:solidFill>
          <a:schemeClr val="tx1"/>
        </a:solidFill>
        <a:latin typeface="+mn-lt"/>
        <a:ea typeface="+mn-ea"/>
        <a:cs typeface="+mn-cs"/>
      </a:defRPr>
    </a:lvl7pPr>
    <a:lvl8pPr marL="3199632" algn="l" defTabSz="914180" rtl="0" eaLnBrk="1" latinLnBrk="0" hangingPunct="1">
      <a:defRPr sz="1800" kern="1200">
        <a:solidFill>
          <a:schemeClr val="tx1"/>
        </a:solidFill>
        <a:latin typeface="+mn-lt"/>
        <a:ea typeface="+mn-ea"/>
        <a:cs typeface="+mn-cs"/>
      </a:defRPr>
    </a:lvl8pPr>
    <a:lvl9pPr marL="3656722" algn="l" defTabSz="91418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Sin estilo ni cuadrícula">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1E4AEA4-8DFA-4A89-87EB-49C32662AFE0}" styleName="Estilo medio 2 - Énfasis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3B4B98B0-60AC-42C2-AFA5-B58CD77FA1E5}" styleName="Estilo claro 1 - Acento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9012ECD-51FC-41F1-AA8D-1B2483CD663E}" styleName="Estilo claro 2 - Acento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C89EF96-8CEA-46FF-86C4-4CE0E7609802}" styleName="Estilo claro 3 - Acento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9D7B26C5-4107-4FEC-AEDC-1716B250A1EF}" styleName="Estilo claro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C083E6E3-FA7D-4D7B-A595-EF9225AFEA82}" styleName="Estilo claro 1 - Acento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8799B23B-EC83-4686-B30A-512413B5E67A}" styleName="Estilo claro 3 - Acento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0505E3EF-67EA-436B-97B2-0124C06EBD24}" styleName="Estilo medio 4 - Énfasis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794" autoAdjust="0"/>
    <p:restoredTop sz="91608" autoAdjust="0"/>
  </p:normalViewPr>
  <p:slideViewPr>
    <p:cSldViewPr>
      <p:cViewPr>
        <p:scale>
          <a:sx n="90" d="100"/>
          <a:sy n="90" d="100"/>
        </p:scale>
        <p:origin x="-1050" y="336"/>
      </p:cViewPr>
      <p:guideLst>
        <p:guide orient="horz" pos="2160"/>
        <p:guide pos="2880"/>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oleObject" Target="file:///C:\Users\jorge\Dropbox\PFG%20Marta%20&amp;%20Jorge\GRAFICAS\ENSAYOS%20PREVIOS\GRAFICAS_PFG.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Users\Marta\Dropbox\PFG%20Marta%20&amp;%20Jorge\FICHAS%20PROBETAS.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C:\Users\Marta\Dropbox\PFG%20Marta%20&amp;%20Jorge\Graficas%20COMPARATIVAS.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C:\Users\Marta\Dropbox\PFG%20Marta%20&amp;%20Jorge\Graficas%20COMPARATIVAS%20correccion%20epoxi.xlsx"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file:///C:\Users\Marta\Dropbox\PFG%20Marta%20&amp;%20Jorge\Graficas%20COMPARATIVAS%20correccion%20epoxi.xlsx" TargetMode="External"/></Relationships>
</file>

<file path=ppt/charts/_rels/chart6.xml.rels><?xml version="1.0" encoding="UTF-8" standalone="yes"?>
<Relationships xmlns="http://schemas.openxmlformats.org/package/2006/relationships"><Relationship Id="rId1" Type="http://schemas.openxmlformats.org/officeDocument/2006/relationships/oleObject" Target="file:///C:\Users\Marta\Dropbox\PFG%20Marta%20&amp;%20Jorge\GRAFICAS\GRAFICAS%20Y%20DATOS%20ADIRA\ADIRA%20comparaci&#243;n.xlsx" TargetMode="External"/></Relationships>
</file>

<file path=ppt/charts/_rels/chart7.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file:///E:\ADIRA%20solo.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0504453862844869"/>
          <c:y val="1.9494511304093094E-2"/>
          <c:w val="0.87005762933964104"/>
          <c:h val="0.61470531085328639"/>
        </c:manualLayout>
      </c:layout>
      <c:scatterChart>
        <c:scatterStyle val="lineMarker"/>
        <c:varyColors val="0"/>
        <c:ser>
          <c:idx val="6"/>
          <c:order val="0"/>
          <c:tx>
            <c:v>Ens. A1.1- Plain_0/90 + Mat + Tejido_0/90 FINO + Mat + Plain_0/90</c:v>
          </c:tx>
          <c:spPr>
            <a:ln>
              <a:solidFill>
                <a:schemeClr val="accent1"/>
              </a:solidFill>
              <a:prstDash val="sysDot"/>
            </a:ln>
          </c:spPr>
          <c:marker>
            <c:symbol val="none"/>
          </c:marker>
          <c:xVal>
            <c:numRef>
              <c:f>'A1.1_180413'!$D$2:$D$160</c:f>
              <c:numCache>
                <c:formatCode>General</c:formatCode>
                <c:ptCount val="159"/>
                <c:pt idx="0">
                  <c:v>0</c:v>
                </c:pt>
                <c:pt idx="1">
                  <c:v>1.8682540000000001E-2</c:v>
                </c:pt>
                <c:pt idx="2">
                  <c:v>4.1738780000000003E-2</c:v>
                </c:pt>
                <c:pt idx="3">
                  <c:v>5.6876859999999994E-2</c:v>
                </c:pt>
                <c:pt idx="4">
                  <c:v>6.3488219999999998E-2</c:v>
                </c:pt>
                <c:pt idx="5">
                  <c:v>6.7247920000000003E-2</c:v>
                </c:pt>
                <c:pt idx="6">
                  <c:v>7.1247759999999993E-2</c:v>
                </c:pt>
                <c:pt idx="7">
                  <c:v>7.5567560000000006E-2</c:v>
                </c:pt>
                <c:pt idx="8">
                  <c:v>7.8526719999999994E-2</c:v>
                </c:pt>
                <c:pt idx="9">
                  <c:v>8.093678E-2</c:v>
                </c:pt>
                <c:pt idx="10">
                  <c:v>8.1265160000000003E-2</c:v>
                </c:pt>
                <c:pt idx="11">
                  <c:v>7.8656859999999995E-2</c:v>
                </c:pt>
                <c:pt idx="12">
                  <c:v>7.3566720000000002E-2</c:v>
                </c:pt>
                <c:pt idx="13">
                  <c:v>6.9195339999999994E-2</c:v>
                </c:pt>
                <c:pt idx="14">
                  <c:v>6.631244E-2</c:v>
                </c:pt>
                <c:pt idx="15">
                  <c:v>6.5263000000000002E-2</c:v>
                </c:pt>
                <c:pt idx="16">
                  <c:v>6.7842559999999996E-2</c:v>
                </c:pt>
                <c:pt idx="17">
                  <c:v>7.2918780000000002E-2</c:v>
                </c:pt>
                <c:pt idx="18">
                  <c:v>8.0029520000000007E-2</c:v>
                </c:pt>
                <c:pt idx="19">
                  <c:v>8.9026999999999995E-2</c:v>
                </c:pt>
                <c:pt idx="20">
                  <c:v>9.927720000000001E-2</c:v>
                </c:pt>
                <c:pt idx="21">
                  <c:v>0.11021346</c:v>
                </c:pt>
                <c:pt idx="22">
                  <c:v>0.12204386</c:v>
                </c:pt>
                <c:pt idx="23">
                  <c:v>0.13424517999999999</c:v>
                </c:pt>
                <c:pt idx="24">
                  <c:v>0.14707902</c:v>
                </c:pt>
                <c:pt idx="25">
                  <c:v>0.16038088</c:v>
                </c:pt>
                <c:pt idx="26">
                  <c:v>0.17379017999999999</c:v>
                </c:pt>
                <c:pt idx="27">
                  <c:v>0.18780743999999999</c:v>
                </c:pt>
                <c:pt idx="28">
                  <c:v>0.20211539999999997</c:v>
                </c:pt>
                <c:pt idx="29">
                  <c:v>0.2165588</c:v>
                </c:pt>
                <c:pt idx="30">
                  <c:v>0.23045199999999999</c:v>
                </c:pt>
                <c:pt idx="31">
                  <c:v>0.24435799999999999</c:v>
                </c:pt>
                <c:pt idx="32">
                  <c:v>0.25836599999999998</c:v>
                </c:pt>
                <c:pt idx="33">
                  <c:v>0.27239799999999997</c:v>
                </c:pt>
                <c:pt idx="34">
                  <c:v>0.28646339999999998</c:v>
                </c:pt>
                <c:pt idx="35">
                  <c:v>0.300292</c:v>
                </c:pt>
                <c:pt idx="36">
                  <c:v>0.31457079999999998</c:v>
                </c:pt>
                <c:pt idx="37">
                  <c:v>0.32897399999999999</c:v>
                </c:pt>
                <c:pt idx="38">
                  <c:v>0.34353359999999999</c:v>
                </c:pt>
                <c:pt idx="39">
                  <c:v>0.35810180000000003</c:v>
                </c:pt>
                <c:pt idx="40">
                  <c:v>0.37307800000000002</c:v>
                </c:pt>
                <c:pt idx="41">
                  <c:v>0.38839420000000002</c:v>
                </c:pt>
                <c:pt idx="42">
                  <c:v>0.40362559999999992</c:v>
                </c:pt>
                <c:pt idx="43">
                  <c:v>0.41882639999999999</c:v>
                </c:pt>
                <c:pt idx="44">
                  <c:v>0.43423119999999998</c:v>
                </c:pt>
                <c:pt idx="45">
                  <c:v>0.44989299999999999</c:v>
                </c:pt>
                <c:pt idx="46">
                  <c:v>0.46560259999999998</c:v>
                </c:pt>
                <c:pt idx="47">
                  <c:v>0.48108939999999994</c:v>
                </c:pt>
                <c:pt idx="48">
                  <c:v>0.49666860000000007</c:v>
                </c:pt>
                <c:pt idx="49">
                  <c:v>0.51215659999999996</c:v>
                </c:pt>
                <c:pt idx="50">
                  <c:v>0.52756400000000003</c:v>
                </c:pt>
                <c:pt idx="51">
                  <c:v>0.54271579999999997</c:v>
                </c:pt>
                <c:pt idx="52">
                  <c:v>0.55741859999999999</c:v>
                </c:pt>
                <c:pt idx="53">
                  <c:v>0.57208119999999996</c:v>
                </c:pt>
                <c:pt idx="54">
                  <c:v>0.58684840000000005</c:v>
                </c:pt>
                <c:pt idx="55">
                  <c:v>0.60171459999999999</c:v>
                </c:pt>
                <c:pt idx="56">
                  <c:v>0.61648400000000003</c:v>
                </c:pt>
                <c:pt idx="57">
                  <c:v>0.63147540000000002</c:v>
                </c:pt>
                <c:pt idx="58">
                  <c:v>0.64664379999999999</c:v>
                </c:pt>
                <c:pt idx="59">
                  <c:v>0.66201580000000004</c:v>
                </c:pt>
                <c:pt idx="60">
                  <c:v>0.67788820000000005</c:v>
                </c:pt>
                <c:pt idx="61">
                  <c:v>0.69351379999999996</c:v>
                </c:pt>
                <c:pt idx="62">
                  <c:v>0.71027039999999997</c:v>
                </c:pt>
                <c:pt idx="63">
                  <c:v>0.72642300000000004</c:v>
                </c:pt>
                <c:pt idx="64">
                  <c:v>0.74232520000000002</c:v>
                </c:pt>
                <c:pt idx="65">
                  <c:v>0.75808960000000003</c:v>
                </c:pt>
                <c:pt idx="66">
                  <c:v>0.77397159999999998</c:v>
                </c:pt>
                <c:pt idx="67">
                  <c:v>0.78945739999999998</c:v>
                </c:pt>
                <c:pt idx="68">
                  <c:v>0.80480479999999999</c:v>
                </c:pt>
                <c:pt idx="69">
                  <c:v>0.81986040000000004</c:v>
                </c:pt>
                <c:pt idx="70">
                  <c:v>0.83471439999999986</c:v>
                </c:pt>
                <c:pt idx="71">
                  <c:v>0.84955759999999991</c:v>
                </c:pt>
                <c:pt idx="72">
                  <c:v>0.86420719999999984</c:v>
                </c:pt>
                <c:pt idx="73">
                  <c:v>0.87925839999999988</c:v>
                </c:pt>
                <c:pt idx="74">
                  <c:v>0.89508899999999991</c:v>
                </c:pt>
                <c:pt idx="75">
                  <c:v>0.91105379999999991</c:v>
                </c:pt>
                <c:pt idx="76">
                  <c:v>0.92808660000000009</c:v>
                </c:pt>
                <c:pt idx="77">
                  <c:v>0.97665419999999992</c:v>
                </c:pt>
                <c:pt idx="78">
                  <c:v>1.0151060000000001</c:v>
                </c:pt>
                <c:pt idx="79">
                  <c:v>1.0362317999999999</c:v>
                </c:pt>
                <c:pt idx="80">
                  <c:v>1.0586426</c:v>
                </c:pt>
                <c:pt idx="81">
                  <c:v>1.081772</c:v>
                </c:pt>
                <c:pt idx="82">
                  <c:v>1.1065026</c:v>
                </c:pt>
                <c:pt idx="83">
                  <c:v>1.1299623999999999</c:v>
                </c:pt>
                <c:pt idx="84">
                  <c:v>1.1683238</c:v>
                </c:pt>
                <c:pt idx="85">
                  <c:v>1.4443821999999999</c:v>
                </c:pt>
                <c:pt idx="86">
                  <c:v>2.2169479999999999</c:v>
                </c:pt>
                <c:pt idx="87">
                  <c:v>2.2805879999999998</c:v>
                </c:pt>
                <c:pt idx="88">
                  <c:v>2.2903280000000001</c:v>
                </c:pt>
                <c:pt idx="89">
                  <c:v>2.3121700000000001</c:v>
                </c:pt>
                <c:pt idx="90">
                  <c:v>2.3662459999999998</c:v>
                </c:pt>
                <c:pt idx="91">
                  <c:v>2.4165580000000002</c:v>
                </c:pt>
                <c:pt idx="92">
                  <c:v>2.4654259999999999</c:v>
                </c:pt>
                <c:pt idx="93">
                  <c:v>2.486872</c:v>
                </c:pt>
                <c:pt idx="94">
                  <c:v>2.5065520000000001</c:v>
                </c:pt>
                <c:pt idx="95">
                  <c:v>2.5673520000000001</c:v>
                </c:pt>
                <c:pt idx="96">
                  <c:v>2.6046900000000002</c:v>
                </c:pt>
                <c:pt idx="97">
                  <c:v>2.6196079999999999</c:v>
                </c:pt>
                <c:pt idx="98">
                  <c:v>2.65469</c:v>
                </c:pt>
                <c:pt idx="99">
                  <c:v>2.6847539999999999</c:v>
                </c:pt>
                <c:pt idx="100">
                  <c:v>2.7337220000000002</c:v>
                </c:pt>
                <c:pt idx="101">
                  <c:v>2.7813219999999998</c:v>
                </c:pt>
                <c:pt idx="102">
                  <c:v>2.7980339999999999</c:v>
                </c:pt>
                <c:pt idx="103">
                  <c:v>2.8337340000000002</c:v>
                </c:pt>
                <c:pt idx="104">
                  <c:v>2.8442340000000002</c:v>
                </c:pt>
                <c:pt idx="105">
                  <c:v>2.8599019999999999</c:v>
                </c:pt>
                <c:pt idx="106">
                  <c:v>2.8847179999999999</c:v>
                </c:pt>
                <c:pt idx="107">
                  <c:v>2.9631099999999999</c:v>
                </c:pt>
                <c:pt idx="108">
                  <c:v>2.9903659999999999</c:v>
                </c:pt>
                <c:pt idx="109">
                  <c:v>3.0075440000000002</c:v>
                </c:pt>
                <c:pt idx="110">
                  <c:v>3.0291980000000001</c:v>
                </c:pt>
                <c:pt idx="111">
                  <c:v>3.039126</c:v>
                </c:pt>
                <c:pt idx="112">
                  <c:v>3.0487479999999998</c:v>
                </c:pt>
                <c:pt idx="113">
                  <c:v>3.093928</c:v>
                </c:pt>
                <c:pt idx="114">
                  <c:v>3.1253959999999998</c:v>
                </c:pt>
                <c:pt idx="115">
                  <c:v>3.1468460000000005</c:v>
                </c:pt>
                <c:pt idx="116">
                  <c:v>3.1910159999999999</c:v>
                </c:pt>
                <c:pt idx="117">
                  <c:v>3.2278739999999999</c:v>
                </c:pt>
                <c:pt idx="118">
                  <c:v>3.2941959999999999</c:v>
                </c:pt>
                <c:pt idx="119">
                  <c:v>3.3339540000000003</c:v>
                </c:pt>
                <c:pt idx="120">
                  <c:v>3.3419879999999997</c:v>
                </c:pt>
                <c:pt idx="121">
                  <c:v>3.3745759999999998</c:v>
                </c:pt>
                <c:pt idx="122">
                  <c:v>3.3994439999999999</c:v>
                </c:pt>
                <c:pt idx="123">
                  <c:v>3.4267699999999999</c:v>
                </c:pt>
                <c:pt idx="124">
                  <c:v>3.4249920000000005</c:v>
                </c:pt>
                <c:pt idx="125">
                  <c:v>3.4836640000000001</c:v>
                </c:pt>
                <c:pt idx="126">
                  <c:v>3.5460520000000004</c:v>
                </c:pt>
                <c:pt idx="127">
                  <c:v>3.5757320000000004</c:v>
                </c:pt>
                <c:pt idx="128">
                  <c:v>3.5813280000000001</c:v>
                </c:pt>
                <c:pt idx="129">
                  <c:v>3.61897</c:v>
                </c:pt>
                <c:pt idx="130">
                  <c:v>3.6672899999999999</c:v>
                </c:pt>
                <c:pt idx="131">
                  <c:v>3.7003219999999994</c:v>
                </c:pt>
                <c:pt idx="132">
                  <c:v>3.7366299999999999</c:v>
                </c:pt>
                <c:pt idx="133">
                  <c:v>3.7641279999999999</c:v>
                </c:pt>
                <c:pt idx="134">
                  <c:v>3.7847379999999999</c:v>
                </c:pt>
                <c:pt idx="135">
                  <c:v>3.8452199999999999</c:v>
                </c:pt>
                <c:pt idx="136">
                  <c:v>3.8676219999999999</c:v>
                </c:pt>
                <c:pt idx="137">
                  <c:v>3.8911859999999998</c:v>
                </c:pt>
                <c:pt idx="138">
                  <c:v>3.9332739999999999</c:v>
                </c:pt>
                <c:pt idx="139">
                  <c:v>3.9612919999999994</c:v>
                </c:pt>
                <c:pt idx="140">
                  <c:v>3.9930180000000002</c:v>
                </c:pt>
                <c:pt idx="141">
                  <c:v>4.0240119999999999</c:v>
                </c:pt>
                <c:pt idx="142">
                  <c:v>4.0434580000000002</c:v>
                </c:pt>
                <c:pt idx="143">
                  <c:v>4.08643</c:v>
                </c:pt>
                <c:pt idx="144">
                  <c:v>4.1261640000000002</c:v>
                </c:pt>
                <c:pt idx="145">
                  <c:v>4.1672200000000004</c:v>
                </c:pt>
                <c:pt idx="146">
                  <c:v>4.1881779999999997</c:v>
                </c:pt>
                <c:pt idx="147">
                  <c:v>4.2019820000000001</c:v>
                </c:pt>
                <c:pt idx="148">
                  <c:v>4.2500999999999998</c:v>
                </c:pt>
                <c:pt idx="149">
                  <c:v>4.263884</c:v>
                </c:pt>
                <c:pt idx="150">
                  <c:v>4.28714</c:v>
                </c:pt>
                <c:pt idx="151">
                  <c:v>4.2842079999999996</c:v>
                </c:pt>
                <c:pt idx="152">
                  <c:v>4.3100500000000004</c:v>
                </c:pt>
                <c:pt idx="153">
                  <c:v>4.3377379999999999</c:v>
                </c:pt>
                <c:pt idx="154">
                  <c:v>4.3425820000000002</c:v>
                </c:pt>
                <c:pt idx="155">
                  <c:v>4.3582080000000003</c:v>
                </c:pt>
                <c:pt idx="156">
                  <c:v>4.3557800000000002</c:v>
                </c:pt>
                <c:pt idx="157">
                  <c:v>4.3781780000000001</c:v>
                </c:pt>
                <c:pt idx="158">
                  <c:v>4.3692000000000002</c:v>
                </c:pt>
              </c:numCache>
            </c:numRef>
          </c:xVal>
          <c:yVal>
            <c:numRef>
              <c:f>'A1.1_180413'!$C$2:$C$160</c:f>
              <c:numCache>
                <c:formatCode>General</c:formatCode>
                <c:ptCount val="159"/>
                <c:pt idx="0">
                  <c:v>0</c:v>
                </c:pt>
                <c:pt idx="1">
                  <c:v>47.136941176470586</c:v>
                </c:pt>
                <c:pt idx="2">
                  <c:v>47.70643764705882</c:v>
                </c:pt>
                <c:pt idx="3">
                  <c:v>47.968225882352932</c:v>
                </c:pt>
                <c:pt idx="4">
                  <c:v>47.76827294117647</c:v>
                </c:pt>
                <c:pt idx="5">
                  <c:v>47.567068235294116</c:v>
                </c:pt>
                <c:pt idx="6">
                  <c:v>47.533938823529411</c:v>
                </c:pt>
                <c:pt idx="7">
                  <c:v>47.508141176470581</c:v>
                </c:pt>
                <c:pt idx="8">
                  <c:v>47.30368</c:v>
                </c:pt>
                <c:pt idx="9">
                  <c:v>46.937430588235294</c:v>
                </c:pt>
                <c:pt idx="10">
                  <c:v>46.870917647058818</c:v>
                </c:pt>
                <c:pt idx="11">
                  <c:v>46.732809411764705</c:v>
                </c:pt>
                <c:pt idx="12">
                  <c:v>46.010484705882355</c:v>
                </c:pt>
                <c:pt idx="13">
                  <c:v>45.489449411764703</c:v>
                </c:pt>
                <c:pt idx="14">
                  <c:v>45.233148235294117</c:v>
                </c:pt>
                <c:pt idx="15">
                  <c:v>45.009242352941179</c:v>
                </c:pt>
                <c:pt idx="16">
                  <c:v>45.115190588235293</c:v>
                </c:pt>
                <c:pt idx="17">
                  <c:v>45.716075294117644</c:v>
                </c:pt>
                <c:pt idx="18">
                  <c:v>46.158192941176466</c:v>
                </c:pt>
                <c:pt idx="19">
                  <c:v>46.843002352941177</c:v>
                </c:pt>
                <c:pt idx="20">
                  <c:v>47.526390588235301</c:v>
                </c:pt>
                <c:pt idx="21">
                  <c:v>48.250145882352946</c:v>
                </c:pt>
                <c:pt idx="22">
                  <c:v>48.941844705882353</c:v>
                </c:pt>
                <c:pt idx="23">
                  <c:v>49.59552</c:v>
                </c:pt>
                <c:pt idx="24">
                  <c:v>50.044517647058818</c:v>
                </c:pt>
                <c:pt idx="25">
                  <c:v>50.895877647058818</c:v>
                </c:pt>
                <c:pt idx="26">
                  <c:v>51.250691764705877</c:v>
                </c:pt>
                <c:pt idx="27">
                  <c:v>51.798964705882348</c:v>
                </c:pt>
                <c:pt idx="28">
                  <c:v>53.015265882352942</c:v>
                </c:pt>
                <c:pt idx="29">
                  <c:v>53.577854117647057</c:v>
                </c:pt>
                <c:pt idx="30">
                  <c:v>54.068640000000009</c:v>
                </c:pt>
                <c:pt idx="31">
                  <c:v>54.949505882352945</c:v>
                </c:pt>
                <c:pt idx="32">
                  <c:v>55.518456470588234</c:v>
                </c:pt>
                <c:pt idx="33">
                  <c:v>56.226240000000004</c:v>
                </c:pt>
                <c:pt idx="34">
                  <c:v>56.735689411764703</c:v>
                </c:pt>
                <c:pt idx="35">
                  <c:v>57.635011764705887</c:v>
                </c:pt>
                <c:pt idx="36">
                  <c:v>58.640677647058823</c:v>
                </c:pt>
                <c:pt idx="37">
                  <c:v>59.124630588235284</c:v>
                </c:pt>
                <c:pt idx="38">
                  <c:v>59.933176470588229</c:v>
                </c:pt>
                <c:pt idx="39">
                  <c:v>60.418870588235301</c:v>
                </c:pt>
                <c:pt idx="40">
                  <c:v>61.213477647058824</c:v>
                </c:pt>
                <c:pt idx="41">
                  <c:v>62.03947294117647</c:v>
                </c:pt>
                <c:pt idx="42">
                  <c:v>62.78607058823529</c:v>
                </c:pt>
                <c:pt idx="43">
                  <c:v>63.412244705882358</c:v>
                </c:pt>
                <c:pt idx="44">
                  <c:v>64.199736470588235</c:v>
                </c:pt>
                <c:pt idx="45">
                  <c:v>64.70518588235295</c:v>
                </c:pt>
                <c:pt idx="46">
                  <c:v>65.442616470588234</c:v>
                </c:pt>
                <c:pt idx="47">
                  <c:v>66.166550588235296</c:v>
                </c:pt>
                <c:pt idx="48">
                  <c:v>66.91305411764705</c:v>
                </c:pt>
                <c:pt idx="49">
                  <c:v>67.844414117647062</c:v>
                </c:pt>
                <c:pt idx="50">
                  <c:v>68.477035294117641</c:v>
                </c:pt>
                <c:pt idx="51">
                  <c:v>69.138098823529418</c:v>
                </c:pt>
                <c:pt idx="52">
                  <c:v>69.826738823529411</c:v>
                </c:pt>
                <c:pt idx="53">
                  <c:v>70.374202352941182</c:v>
                </c:pt>
                <c:pt idx="54">
                  <c:v>71.147990588235302</c:v>
                </c:pt>
                <c:pt idx="55">
                  <c:v>72.094663529411761</c:v>
                </c:pt>
                <c:pt idx="56">
                  <c:v>72.493957647058821</c:v>
                </c:pt>
                <c:pt idx="57">
                  <c:v>73.266682352941189</c:v>
                </c:pt>
                <c:pt idx="58">
                  <c:v>73.898644705882347</c:v>
                </c:pt>
                <c:pt idx="59">
                  <c:v>74.572969411764703</c:v>
                </c:pt>
                <c:pt idx="60">
                  <c:v>75.383632941176472</c:v>
                </c:pt>
                <c:pt idx="61">
                  <c:v>75.889816470588229</c:v>
                </c:pt>
                <c:pt idx="62">
                  <c:v>76.666616470588238</c:v>
                </c:pt>
                <c:pt idx="63">
                  <c:v>76.919312941176472</c:v>
                </c:pt>
                <c:pt idx="64">
                  <c:v>77.783557647058814</c:v>
                </c:pt>
                <c:pt idx="65">
                  <c:v>78.55812705882353</c:v>
                </c:pt>
                <c:pt idx="66">
                  <c:v>79.1680094117647</c:v>
                </c:pt>
                <c:pt idx="67">
                  <c:v>79.778202352941179</c:v>
                </c:pt>
                <c:pt idx="68">
                  <c:v>80.21775058823529</c:v>
                </c:pt>
                <c:pt idx="69">
                  <c:v>80.899661176470588</c:v>
                </c:pt>
                <c:pt idx="70">
                  <c:v>81.685101176470596</c:v>
                </c:pt>
                <c:pt idx="71">
                  <c:v>82.375435294117651</c:v>
                </c:pt>
                <c:pt idx="72">
                  <c:v>83.04704000000001</c:v>
                </c:pt>
                <c:pt idx="73">
                  <c:v>83.386588235294113</c:v>
                </c:pt>
                <c:pt idx="74">
                  <c:v>84.123632941176467</c:v>
                </c:pt>
                <c:pt idx="75">
                  <c:v>84.831284705882354</c:v>
                </c:pt>
                <c:pt idx="76">
                  <c:v>85.33227294117647</c:v>
                </c:pt>
                <c:pt idx="77">
                  <c:v>85.123275294117647</c:v>
                </c:pt>
                <c:pt idx="78">
                  <c:v>85.493016470588231</c:v>
                </c:pt>
                <c:pt idx="79">
                  <c:v>86.091915294117641</c:v>
                </c:pt>
                <c:pt idx="80">
                  <c:v>86.726221176470588</c:v>
                </c:pt>
                <c:pt idx="81">
                  <c:v>87.242456470588237</c:v>
                </c:pt>
                <c:pt idx="82">
                  <c:v>87.619209411764714</c:v>
                </c:pt>
                <c:pt idx="83">
                  <c:v>88.034230588235289</c:v>
                </c:pt>
                <c:pt idx="84">
                  <c:v>88.195567058823528</c:v>
                </c:pt>
                <c:pt idx="85">
                  <c:v>64.949590588235296</c:v>
                </c:pt>
                <c:pt idx="86">
                  <c:v>-13.958720000000001</c:v>
                </c:pt>
                <c:pt idx="87">
                  <c:v>-13.185477647058823</c:v>
                </c:pt>
                <c:pt idx="88">
                  <c:v>-12.880696470588234</c:v>
                </c:pt>
                <c:pt idx="89">
                  <c:v>-12.501355294117646</c:v>
                </c:pt>
                <c:pt idx="90">
                  <c:v>-12.4328</c:v>
                </c:pt>
                <c:pt idx="91">
                  <c:v>-12.341778823529413</c:v>
                </c:pt>
                <c:pt idx="92">
                  <c:v>-11.868178823529412</c:v>
                </c:pt>
                <c:pt idx="93">
                  <c:v>-11.616762352941176</c:v>
                </c:pt>
                <c:pt idx="94">
                  <c:v>-11.489712941176471</c:v>
                </c:pt>
                <c:pt idx="95">
                  <c:v>-11.253534117647058</c:v>
                </c:pt>
                <c:pt idx="96">
                  <c:v>-11.238917647058823</c:v>
                </c:pt>
                <c:pt idx="97">
                  <c:v>-11.237035294117648</c:v>
                </c:pt>
                <c:pt idx="98">
                  <c:v>-11.156743529411765</c:v>
                </c:pt>
                <c:pt idx="99">
                  <c:v>-11.045552941176471</c:v>
                </c:pt>
                <c:pt idx="100">
                  <c:v>-11.057016470588236</c:v>
                </c:pt>
                <c:pt idx="101">
                  <c:v>-11.093025882352942</c:v>
                </c:pt>
                <c:pt idx="102">
                  <c:v>-10.882183529411764</c:v>
                </c:pt>
                <c:pt idx="103">
                  <c:v>-10.582757647058823</c:v>
                </c:pt>
                <c:pt idx="104">
                  <c:v>-10.968884705882354</c:v>
                </c:pt>
                <c:pt idx="105">
                  <c:v>-10.619011764705883</c:v>
                </c:pt>
                <c:pt idx="106">
                  <c:v>-10.447218823529411</c:v>
                </c:pt>
                <c:pt idx="107">
                  <c:v>-10.665741176470588</c:v>
                </c:pt>
                <c:pt idx="108">
                  <c:v>-10.894512941176471</c:v>
                </c:pt>
                <c:pt idx="109">
                  <c:v>-10.799915294117648</c:v>
                </c:pt>
                <c:pt idx="110">
                  <c:v>-10.696752941176472</c:v>
                </c:pt>
                <c:pt idx="111">
                  <c:v>-10.411971764705882</c:v>
                </c:pt>
                <c:pt idx="112">
                  <c:v>-10.55156705882353</c:v>
                </c:pt>
                <c:pt idx="113">
                  <c:v>-10.467463529411765</c:v>
                </c:pt>
                <c:pt idx="114">
                  <c:v>-10.31092705882353</c:v>
                </c:pt>
                <c:pt idx="115">
                  <c:v>-10.351680000000002</c:v>
                </c:pt>
                <c:pt idx="116">
                  <c:v>-10.413731764705883</c:v>
                </c:pt>
                <c:pt idx="117">
                  <c:v>-10.364084705882354</c:v>
                </c:pt>
                <c:pt idx="118">
                  <c:v>-10.539115294117646</c:v>
                </c:pt>
                <c:pt idx="119">
                  <c:v>-10.512188235294117</c:v>
                </c:pt>
                <c:pt idx="120">
                  <c:v>-10.506004705882352</c:v>
                </c:pt>
                <c:pt idx="121">
                  <c:v>-10.771877647058824</c:v>
                </c:pt>
                <c:pt idx="122">
                  <c:v>-10.821204705882353</c:v>
                </c:pt>
                <c:pt idx="123">
                  <c:v>-10.76068705882353</c:v>
                </c:pt>
                <c:pt idx="124">
                  <c:v>-10.587200000000001</c:v>
                </c:pt>
                <c:pt idx="125">
                  <c:v>-10.240018823529413</c:v>
                </c:pt>
                <c:pt idx="126">
                  <c:v>-10.507454117647059</c:v>
                </c:pt>
                <c:pt idx="127">
                  <c:v>-10.395802352941176</c:v>
                </c:pt>
                <c:pt idx="128">
                  <c:v>-10.28774588235294</c:v>
                </c:pt>
                <c:pt idx="129">
                  <c:v>-10.384583529411763</c:v>
                </c:pt>
                <c:pt idx="130">
                  <c:v>-10.259378823529412</c:v>
                </c:pt>
                <c:pt idx="131">
                  <c:v>-10.127529411764707</c:v>
                </c:pt>
                <c:pt idx="132">
                  <c:v>-10.258701176470588</c:v>
                </c:pt>
                <c:pt idx="133">
                  <c:v>-10.101308235294118</c:v>
                </c:pt>
                <c:pt idx="134">
                  <c:v>-9.9955952941176474</c:v>
                </c:pt>
                <c:pt idx="135">
                  <c:v>-10.134334117647059</c:v>
                </c:pt>
                <c:pt idx="136">
                  <c:v>-10.260103529411765</c:v>
                </c:pt>
                <c:pt idx="137">
                  <c:v>-10.07398588235294</c:v>
                </c:pt>
                <c:pt idx="138">
                  <c:v>-10.07963294117647</c:v>
                </c:pt>
                <c:pt idx="139">
                  <c:v>-9.9976658823529405</c:v>
                </c:pt>
                <c:pt idx="140">
                  <c:v>-10.003632941176472</c:v>
                </c:pt>
                <c:pt idx="141">
                  <c:v>-10.015943529411764</c:v>
                </c:pt>
                <c:pt idx="142">
                  <c:v>-9.9441600000000001</c:v>
                </c:pt>
                <c:pt idx="143">
                  <c:v>-10.096310588235294</c:v>
                </c:pt>
                <c:pt idx="144">
                  <c:v>-9.6588894117647062</c:v>
                </c:pt>
                <c:pt idx="145">
                  <c:v>-9.572188235294119</c:v>
                </c:pt>
                <c:pt idx="146">
                  <c:v>-9.992865882352941</c:v>
                </c:pt>
                <c:pt idx="147">
                  <c:v>-9.9569694117647067</c:v>
                </c:pt>
                <c:pt idx="148">
                  <c:v>-9.8317364705882362</c:v>
                </c:pt>
                <c:pt idx="149">
                  <c:v>-9.8055529411764706</c:v>
                </c:pt>
                <c:pt idx="150">
                  <c:v>-9.6814682352941173</c:v>
                </c:pt>
                <c:pt idx="151">
                  <c:v>-10.063585882352941</c:v>
                </c:pt>
                <c:pt idx="152">
                  <c:v>-10.167482352941176</c:v>
                </c:pt>
                <c:pt idx="153">
                  <c:v>-10.15950117647059</c:v>
                </c:pt>
                <c:pt idx="154">
                  <c:v>-10.189345882352942</c:v>
                </c:pt>
                <c:pt idx="155">
                  <c:v>-10.591708235294117</c:v>
                </c:pt>
                <c:pt idx="156">
                  <c:v>-10.509204705882354</c:v>
                </c:pt>
                <c:pt idx="157">
                  <c:v>-10.527331764705883</c:v>
                </c:pt>
                <c:pt idx="158">
                  <c:v>-10.690945882352942</c:v>
                </c:pt>
              </c:numCache>
            </c:numRef>
          </c:yVal>
          <c:smooth val="0"/>
        </c:ser>
        <c:ser>
          <c:idx val="0"/>
          <c:order val="1"/>
          <c:tx>
            <c:v>Ens. C1.1-  Plain_0/90 + Mat + Tejido_0/90 FINO + Mat + Plain_0/90</c:v>
          </c:tx>
          <c:spPr>
            <a:ln w="19050">
              <a:solidFill>
                <a:schemeClr val="accent1"/>
              </a:solidFill>
              <a:prstDash val="solid"/>
            </a:ln>
          </c:spPr>
          <c:marker>
            <c:symbol val="none"/>
          </c:marker>
          <c:xVal>
            <c:numRef>
              <c:f>'C1.1_180413'!$D$2:$D$545</c:f>
              <c:numCache>
                <c:formatCode>General</c:formatCode>
                <c:ptCount val="544"/>
                <c:pt idx="0">
                  <c:v>0</c:v>
                </c:pt>
                <c:pt idx="1">
                  <c:v>1.6660606E-3</c:v>
                </c:pt>
                <c:pt idx="2">
                  <c:v>3.7645360000000002E-3</c:v>
                </c:pt>
                <c:pt idx="3">
                  <c:v>4.9586079999999998E-3</c:v>
                </c:pt>
                <c:pt idx="4">
                  <c:v>5.8856220000000001E-3</c:v>
                </c:pt>
                <c:pt idx="5">
                  <c:v>6.6224300000000003E-3</c:v>
                </c:pt>
                <c:pt idx="6">
                  <c:v>7.4143539999999997E-3</c:v>
                </c:pt>
                <c:pt idx="7">
                  <c:v>8.3179740000000005E-3</c:v>
                </c:pt>
                <c:pt idx="8">
                  <c:v>9.3006779999999997E-3</c:v>
                </c:pt>
                <c:pt idx="9">
                  <c:v>1.0370248E-2</c:v>
                </c:pt>
                <c:pt idx="10">
                  <c:v>1.1348642000000001E-2</c:v>
                </c:pt>
                <c:pt idx="11">
                  <c:v>1.2389152E-2</c:v>
                </c:pt>
                <c:pt idx="12">
                  <c:v>1.3556192000000002E-2</c:v>
                </c:pt>
                <c:pt idx="13">
                  <c:v>1.4759E-2</c:v>
                </c:pt>
                <c:pt idx="14">
                  <c:v>1.5907602E-2</c:v>
                </c:pt>
                <c:pt idx="15">
                  <c:v>1.7001289999999999E-2</c:v>
                </c:pt>
                <c:pt idx="16">
                  <c:v>1.8240940000000001E-2</c:v>
                </c:pt>
                <c:pt idx="17">
                  <c:v>1.9418284000000001E-2</c:v>
                </c:pt>
                <c:pt idx="18">
                  <c:v>2.0566040000000001E-2</c:v>
                </c:pt>
                <c:pt idx="19">
                  <c:v>2.184492E-2</c:v>
                </c:pt>
                <c:pt idx="20">
                  <c:v>2.307768E-2</c:v>
                </c:pt>
                <c:pt idx="21">
                  <c:v>2.4181939999999999E-2</c:v>
                </c:pt>
                <c:pt idx="22">
                  <c:v>2.5415779999999999E-2</c:v>
                </c:pt>
                <c:pt idx="23">
                  <c:v>2.6522740000000003E-2</c:v>
                </c:pt>
                <c:pt idx="24">
                  <c:v>2.7761040000000001E-2</c:v>
                </c:pt>
                <c:pt idx="25">
                  <c:v>2.9111780000000004E-2</c:v>
                </c:pt>
                <c:pt idx="26">
                  <c:v>3.0439620000000004E-2</c:v>
                </c:pt>
                <c:pt idx="27">
                  <c:v>3.1814639999999998E-2</c:v>
                </c:pt>
                <c:pt idx="28">
                  <c:v>3.3345319999999998E-2</c:v>
                </c:pt>
                <c:pt idx="29">
                  <c:v>3.5059300000000002E-2</c:v>
                </c:pt>
                <c:pt idx="30">
                  <c:v>3.646808E-2</c:v>
                </c:pt>
                <c:pt idx="31">
                  <c:v>3.7951800000000001E-2</c:v>
                </c:pt>
                <c:pt idx="32">
                  <c:v>3.9461660000000003E-2</c:v>
                </c:pt>
                <c:pt idx="33">
                  <c:v>4.0896839999999997E-2</c:v>
                </c:pt>
                <c:pt idx="34">
                  <c:v>4.2530760000000001E-2</c:v>
                </c:pt>
                <c:pt idx="35">
                  <c:v>4.4077159999999997E-2</c:v>
                </c:pt>
                <c:pt idx="36">
                  <c:v>4.5636120000000002E-2</c:v>
                </c:pt>
                <c:pt idx="37">
                  <c:v>4.7164060000000001E-2</c:v>
                </c:pt>
                <c:pt idx="38">
                  <c:v>4.8730639999999999E-2</c:v>
                </c:pt>
                <c:pt idx="39">
                  <c:v>5.0303760000000003E-2</c:v>
                </c:pt>
                <c:pt idx="40">
                  <c:v>5.1895839999999992E-2</c:v>
                </c:pt>
                <c:pt idx="41">
                  <c:v>5.3450920000000006E-2</c:v>
                </c:pt>
                <c:pt idx="42">
                  <c:v>5.4983940000000002E-2</c:v>
                </c:pt>
                <c:pt idx="43">
                  <c:v>5.6437139999999997E-2</c:v>
                </c:pt>
                <c:pt idx="44">
                  <c:v>5.7865680000000003E-2</c:v>
                </c:pt>
                <c:pt idx="45">
                  <c:v>5.9410280000000003E-2</c:v>
                </c:pt>
                <c:pt idx="46">
                  <c:v>6.0782719999999998E-2</c:v>
                </c:pt>
                <c:pt idx="47">
                  <c:v>6.2156180000000005E-2</c:v>
                </c:pt>
                <c:pt idx="48">
                  <c:v>6.3470540000000006E-2</c:v>
                </c:pt>
                <c:pt idx="49">
                  <c:v>6.4779619999999996E-2</c:v>
                </c:pt>
                <c:pt idx="50">
                  <c:v>6.6202860000000002E-2</c:v>
                </c:pt>
                <c:pt idx="51">
                  <c:v>6.7485340000000005E-2</c:v>
                </c:pt>
                <c:pt idx="52">
                  <c:v>6.8705240000000001E-2</c:v>
                </c:pt>
                <c:pt idx="53">
                  <c:v>7.0048979999999997E-2</c:v>
                </c:pt>
                <c:pt idx="54">
                  <c:v>7.1291199999999999E-2</c:v>
                </c:pt>
                <c:pt idx="55">
                  <c:v>7.2702340000000004E-2</c:v>
                </c:pt>
                <c:pt idx="56">
                  <c:v>7.3916860000000001E-2</c:v>
                </c:pt>
                <c:pt idx="57">
                  <c:v>7.5136980000000006E-2</c:v>
                </c:pt>
                <c:pt idx="58">
                  <c:v>7.6362379999999994E-2</c:v>
                </c:pt>
                <c:pt idx="59">
                  <c:v>7.7687080000000006E-2</c:v>
                </c:pt>
                <c:pt idx="60">
                  <c:v>7.8963060000000002E-2</c:v>
                </c:pt>
                <c:pt idx="61">
                  <c:v>8.0468739999999997E-2</c:v>
                </c:pt>
                <c:pt idx="62">
                  <c:v>8.1732200000000005E-2</c:v>
                </c:pt>
                <c:pt idx="63">
                  <c:v>8.3081340000000004E-2</c:v>
                </c:pt>
                <c:pt idx="64">
                  <c:v>8.4492819999999996E-2</c:v>
                </c:pt>
                <c:pt idx="65">
                  <c:v>8.59124E-2</c:v>
                </c:pt>
                <c:pt idx="66">
                  <c:v>8.7275699999999998E-2</c:v>
                </c:pt>
                <c:pt idx="67">
                  <c:v>8.8656280000000004E-2</c:v>
                </c:pt>
                <c:pt idx="68">
                  <c:v>9.0066939999999998E-2</c:v>
                </c:pt>
                <c:pt idx="69">
                  <c:v>9.14272E-2</c:v>
                </c:pt>
                <c:pt idx="70">
                  <c:v>9.2862379999999994E-2</c:v>
                </c:pt>
                <c:pt idx="71">
                  <c:v>9.4186140000000002E-2</c:v>
                </c:pt>
                <c:pt idx="72">
                  <c:v>9.5632300000000003E-2</c:v>
                </c:pt>
                <c:pt idx="73">
                  <c:v>9.7249100000000005E-2</c:v>
                </c:pt>
                <c:pt idx="74">
                  <c:v>9.8751640000000002E-2</c:v>
                </c:pt>
                <c:pt idx="75">
                  <c:v>0.10038268</c:v>
                </c:pt>
                <c:pt idx="76">
                  <c:v>0.1019053</c:v>
                </c:pt>
                <c:pt idx="77">
                  <c:v>0.1034196</c:v>
                </c:pt>
                <c:pt idx="78">
                  <c:v>0.1050036</c:v>
                </c:pt>
                <c:pt idx="79">
                  <c:v>0.10660301999999999</c:v>
                </c:pt>
                <c:pt idx="80">
                  <c:v>0.10823574000000001</c:v>
                </c:pt>
                <c:pt idx="81">
                  <c:v>0.10979186000000001</c:v>
                </c:pt>
                <c:pt idx="82">
                  <c:v>0.11132344</c:v>
                </c:pt>
                <c:pt idx="83">
                  <c:v>0.1130587</c:v>
                </c:pt>
                <c:pt idx="84">
                  <c:v>0.11480813999999999</c:v>
                </c:pt>
                <c:pt idx="85">
                  <c:v>0.11635112</c:v>
                </c:pt>
                <c:pt idx="86">
                  <c:v>0.11809045999999999</c:v>
                </c:pt>
                <c:pt idx="87">
                  <c:v>0.1199163</c:v>
                </c:pt>
                <c:pt idx="88">
                  <c:v>0.12163815999999998</c:v>
                </c:pt>
                <c:pt idx="89">
                  <c:v>0.12335251999999999</c:v>
                </c:pt>
                <c:pt idx="90">
                  <c:v>0.12520776</c:v>
                </c:pt>
                <c:pt idx="91">
                  <c:v>0.12718431999999999</c:v>
                </c:pt>
                <c:pt idx="92">
                  <c:v>0.12883755999999999</c:v>
                </c:pt>
                <c:pt idx="93">
                  <c:v>0.13068668</c:v>
                </c:pt>
                <c:pt idx="94">
                  <c:v>0.13255333999999999</c:v>
                </c:pt>
                <c:pt idx="95">
                  <c:v>0.13438468000000001</c:v>
                </c:pt>
                <c:pt idx="96">
                  <c:v>0.13610878000000001</c:v>
                </c:pt>
                <c:pt idx="97">
                  <c:v>0.13794757999999999</c:v>
                </c:pt>
                <c:pt idx="98">
                  <c:v>0.13970012000000001</c:v>
                </c:pt>
                <c:pt idx="99">
                  <c:v>0.14154617999999999</c:v>
                </c:pt>
                <c:pt idx="100">
                  <c:v>0.14340126</c:v>
                </c:pt>
                <c:pt idx="101">
                  <c:v>0.14524177999999999</c:v>
                </c:pt>
                <c:pt idx="102">
                  <c:v>0.14709978000000001</c:v>
                </c:pt>
                <c:pt idx="103">
                  <c:v>0.14894051999999999</c:v>
                </c:pt>
                <c:pt idx="104">
                  <c:v>0.15088614</c:v>
                </c:pt>
                <c:pt idx="105">
                  <c:v>0.15278574</c:v>
                </c:pt>
                <c:pt idx="106">
                  <c:v>0.1545919</c:v>
                </c:pt>
                <c:pt idx="107">
                  <c:v>0.15665852</c:v>
                </c:pt>
                <c:pt idx="108">
                  <c:v>0.15865882000000001</c:v>
                </c:pt>
                <c:pt idx="109">
                  <c:v>0.16079066</c:v>
                </c:pt>
                <c:pt idx="110">
                  <c:v>0.16284404</c:v>
                </c:pt>
                <c:pt idx="111">
                  <c:v>0.16473064000000001</c:v>
                </c:pt>
                <c:pt idx="112">
                  <c:v>0.16690575999999999</c:v>
                </c:pt>
                <c:pt idx="113">
                  <c:v>0.16913300000000001</c:v>
                </c:pt>
                <c:pt idx="114">
                  <c:v>0.17181266000000001</c:v>
                </c:pt>
                <c:pt idx="115">
                  <c:v>0.17435819999999999</c:v>
                </c:pt>
                <c:pt idx="116">
                  <c:v>0.1766953</c:v>
                </c:pt>
                <c:pt idx="117">
                  <c:v>0.17897708000000001</c:v>
                </c:pt>
                <c:pt idx="118">
                  <c:v>0.18137036000000001</c:v>
                </c:pt>
                <c:pt idx="119">
                  <c:v>0.18384668000000001</c:v>
                </c:pt>
                <c:pt idx="120">
                  <c:v>0.18618798</c:v>
                </c:pt>
                <c:pt idx="121">
                  <c:v>0.18857679999999999</c:v>
                </c:pt>
                <c:pt idx="122">
                  <c:v>0.1909102</c:v>
                </c:pt>
                <c:pt idx="123">
                  <c:v>0.19322716000000001</c:v>
                </c:pt>
                <c:pt idx="124">
                  <c:v>0.19551441999999999</c:v>
                </c:pt>
                <c:pt idx="125">
                  <c:v>0.19785233999999999</c:v>
                </c:pt>
                <c:pt idx="126">
                  <c:v>0.2001212</c:v>
                </c:pt>
                <c:pt idx="127">
                  <c:v>0.20238200000000001</c:v>
                </c:pt>
                <c:pt idx="128">
                  <c:v>0.20467679999999999</c:v>
                </c:pt>
                <c:pt idx="129">
                  <c:v>0.20691100000000004</c:v>
                </c:pt>
                <c:pt idx="130">
                  <c:v>0.20921540000000002</c:v>
                </c:pt>
                <c:pt idx="131">
                  <c:v>0.21155560000000001</c:v>
                </c:pt>
                <c:pt idx="132">
                  <c:v>0.21405439999999998</c:v>
                </c:pt>
                <c:pt idx="133">
                  <c:v>0.2163504</c:v>
                </c:pt>
                <c:pt idx="134">
                  <c:v>0.21865899999999999</c:v>
                </c:pt>
                <c:pt idx="135">
                  <c:v>0.22107199999999999</c:v>
                </c:pt>
                <c:pt idx="136">
                  <c:v>0.22344539999999999</c:v>
                </c:pt>
                <c:pt idx="137">
                  <c:v>0.2259468</c:v>
                </c:pt>
                <c:pt idx="138">
                  <c:v>0.2281572</c:v>
                </c:pt>
                <c:pt idx="139">
                  <c:v>0.230658</c:v>
                </c:pt>
                <c:pt idx="140">
                  <c:v>0.23297280000000001</c:v>
                </c:pt>
                <c:pt idx="141">
                  <c:v>0.23529240000000001</c:v>
                </c:pt>
                <c:pt idx="142">
                  <c:v>0.23768600000000001</c:v>
                </c:pt>
                <c:pt idx="143">
                  <c:v>0.24008499999999999</c:v>
                </c:pt>
                <c:pt idx="144">
                  <c:v>0.24250679999999999</c:v>
                </c:pt>
                <c:pt idx="145">
                  <c:v>0.24490119999999999</c:v>
                </c:pt>
                <c:pt idx="146">
                  <c:v>0.24735280000000001</c:v>
                </c:pt>
                <c:pt idx="147">
                  <c:v>0.24975739999999999</c:v>
                </c:pt>
                <c:pt idx="148">
                  <c:v>0.25217679999999998</c:v>
                </c:pt>
                <c:pt idx="149">
                  <c:v>0.25446619999999998</c:v>
                </c:pt>
                <c:pt idx="150">
                  <c:v>0.25674380000000002</c:v>
                </c:pt>
                <c:pt idx="151">
                  <c:v>0.259214</c:v>
                </c:pt>
                <c:pt idx="152">
                  <c:v>0.26162960000000002</c:v>
                </c:pt>
                <c:pt idx="153">
                  <c:v>0.26401180000000002</c:v>
                </c:pt>
                <c:pt idx="154">
                  <c:v>0.26638400000000001</c:v>
                </c:pt>
                <c:pt idx="155">
                  <c:v>0.26868140000000001</c:v>
                </c:pt>
                <c:pt idx="156">
                  <c:v>0.2709432</c:v>
                </c:pt>
                <c:pt idx="157">
                  <c:v>0.27340880000000001</c:v>
                </c:pt>
                <c:pt idx="158">
                  <c:v>0.27578799999999998</c:v>
                </c:pt>
                <c:pt idx="159">
                  <c:v>0.27810499999999999</c:v>
                </c:pt>
                <c:pt idx="160">
                  <c:v>0.28060780000000002</c:v>
                </c:pt>
                <c:pt idx="161">
                  <c:v>0.28289219999999998</c:v>
                </c:pt>
                <c:pt idx="162">
                  <c:v>0.28526839999999998</c:v>
                </c:pt>
                <c:pt idx="163">
                  <c:v>0.28757739999999998</c:v>
                </c:pt>
                <c:pt idx="164">
                  <c:v>0.28990080000000001</c:v>
                </c:pt>
                <c:pt idx="165">
                  <c:v>0.29225060000000003</c:v>
                </c:pt>
                <c:pt idx="166">
                  <c:v>0.29448940000000001</c:v>
                </c:pt>
                <c:pt idx="167">
                  <c:v>0.296877</c:v>
                </c:pt>
                <c:pt idx="168">
                  <c:v>0.29929280000000003</c:v>
                </c:pt>
                <c:pt idx="169">
                  <c:v>0.30162460000000002</c:v>
                </c:pt>
                <c:pt idx="170">
                  <c:v>0.30388219999999999</c:v>
                </c:pt>
                <c:pt idx="171">
                  <c:v>0.30634040000000001</c:v>
                </c:pt>
                <c:pt idx="172">
                  <c:v>0.30862620000000002</c:v>
                </c:pt>
                <c:pt idx="173">
                  <c:v>0.31105840000000001</c:v>
                </c:pt>
                <c:pt idx="174">
                  <c:v>0.3133686</c:v>
                </c:pt>
                <c:pt idx="175">
                  <c:v>0.31575320000000001</c:v>
                </c:pt>
                <c:pt idx="176">
                  <c:v>0.31804399999999999</c:v>
                </c:pt>
                <c:pt idx="177">
                  <c:v>0.32042399999999999</c:v>
                </c:pt>
                <c:pt idx="178">
                  <c:v>0.32287900000000003</c:v>
                </c:pt>
                <c:pt idx="179">
                  <c:v>0.32520759999999999</c:v>
                </c:pt>
                <c:pt idx="180">
                  <c:v>0.32772839999999998</c:v>
                </c:pt>
                <c:pt idx="181">
                  <c:v>0.33015660000000002</c:v>
                </c:pt>
                <c:pt idx="182">
                  <c:v>0.33256419999999998</c:v>
                </c:pt>
                <c:pt idx="183">
                  <c:v>0.33503759999999999</c:v>
                </c:pt>
                <c:pt idx="184">
                  <c:v>0.33748</c:v>
                </c:pt>
                <c:pt idx="185">
                  <c:v>0.33989219999999998</c:v>
                </c:pt>
                <c:pt idx="186">
                  <c:v>0.34228639999999999</c:v>
                </c:pt>
                <c:pt idx="187">
                  <c:v>0.34476000000000001</c:v>
                </c:pt>
                <c:pt idx="188">
                  <c:v>0.34729120000000002</c:v>
                </c:pt>
                <c:pt idx="189">
                  <c:v>0.34973520000000002</c:v>
                </c:pt>
                <c:pt idx="190">
                  <c:v>0.35228500000000001</c:v>
                </c:pt>
                <c:pt idx="191">
                  <c:v>0.35479379999999999</c:v>
                </c:pt>
                <c:pt idx="192">
                  <c:v>0.35739860000000001</c:v>
                </c:pt>
                <c:pt idx="193">
                  <c:v>0.35982920000000002</c:v>
                </c:pt>
                <c:pt idx="194">
                  <c:v>0.36238599999999999</c:v>
                </c:pt>
                <c:pt idx="195">
                  <c:v>0.36496020000000001</c:v>
                </c:pt>
                <c:pt idx="196">
                  <c:v>0.36747380000000002</c:v>
                </c:pt>
                <c:pt idx="197">
                  <c:v>0.36998360000000002</c:v>
                </c:pt>
                <c:pt idx="198">
                  <c:v>0.37243500000000002</c:v>
                </c:pt>
                <c:pt idx="199">
                  <c:v>0.37503740000000002</c:v>
                </c:pt>
                <c:pt idx="200">
                  <c:v>0.37764399999999998</c:v>
                </c:pt>
                <c:pt idx="201">
                  <c:v>0.38018839999999998</c:v>
                </c:pt>
                <c:pt idx="202">
                  <c:v>0.38269379999999997</c:v>
                </c:pt>
                <c:pt idx="203">
                  <c:v>0.38532860000000002</c:v>
                </c:pt>
                <c:pt idx="204">
                  <c:v>0.38788040000000001</c:v>
                </c:pt>
                <c:pt idx="205">
                  <c:v>0.3903626</c:v>
                </c:pt>
                <c:pt idx="206">
                  <c:v>0.39298600000000006</c:v>
                </c:pt>
                <c:pt idx="207">
                  <c:v>0.39543679999999998</c:v>
                </c:pt>
                <c:pt idx="208">
                  <c:v>0.39804020000000001</c:v>
                </c:pt>
                <c:pt idx="209">
                  <c:v>0.4005552</c:v>
                </c:pt>
                <c:pt idx="210">
                  <c:v>0.40301939999999997</c:v>
                </c:pt>
                <c:pt idx="211">
                  <c:v>0.40553179999999994</c:v>
                </c:pt>
                <c:pt idx="212">
                  <c:v>0.40808460000000002</c:v>
                </c:pt>
                <c:pt idx="213">
                  <c:v>0.41064939999999994</c:v>
                </c:pt>
                <c:pt idx="214">
                  <c:v>0.41312220000000005</c:v>
                </c:pt>
                <c:pt idx="215">
                  <c:v>0.41577500000000001</c:v>
                </c:pt>
                <c:pt idx="216">
                  <c:v>0.41842099999999999</c:v>
                </c:pt>
                <c:pt idx="217">
                  <c:v>0.42146759999999994</c:v>
                </c:pt>
                <c:pt idx="218">
                  <c:v>0.42426260000000005</c:v>
                </c:pt>
                <c:pt idx="219">
                  <c:v>0.42695139999999993</c:v>
                </c:pt>
                <c:pt idx="220">
                  <c:v>0.42965939999999997</c:v>
                </c:pt>
                <c:pt idx="221">
                  <c:v>0.4322146</c:v>
                </c:pt>
                <c:pt idx="222">
                  <c:v>0.43478839999999996</c:v>
                </c:pt>
                <c:pt idx="223">
                  <c:v>0.43726859999999995</c:v>
                </c:pt>
                <c:pt idx="224">
                  <c:v>0.44010660000000001</c:v>
                </c:pt>
                <c:pt idx="225">
                  <c:v>0.44278380000000001</c:v>
                </c:pt>
                <c:pt idx="226">
                  <c:v>0.44532899999999997</c:v>
                </c:pt>
                <c:pt idx="227">
                  <c:v>0.44820460000000001</c:v>
                </c:pt>
                <c:pt idx="228">
                  <c:v>0.45091219999999999</c:v>
                </c:pt>
                <c:pt idx="229">
                  <c:v>0.45373659999999999</c:v>
                </c:pt>
                <c:pt idx="230">
                  <c:v>0.4564474</c:v>
                </c:pt>
                <c:pt idx="231">
                  <c:v>0.45919720000000008</c:v>
                </c:pt>
                <c:pt idx="232">
                  <c:v>0.46196420000000005</c:v>
                </c:pt>
                <c:pt idx="233">
                  <c:v>0.46472920000000001</c:v>
                </c:pt>
                <c:pt idx="234">
                  <c:v>0.46732439999999997</c:v>
                </c:pt>
                <c:pt idx="235">
                  <c:v>0.47008459999999996</c:v>
                </c:pt>
                <c:pt idx="236">
                  <c:v>0.47291680000000008</c:v>
                </c:pt>
                <c:pt idx="237">
                  <c:v>0.47567340000000002</c:v>
                </c:pt>
                <c:pt idx="238">
                  <c:v>0.47839199999999998</c:v>
                </c:pt>
                <c:pt idx="239">
                  <c:v>0.48121940000000007</c:v>
                </c:pt>
                <c:pt idx="240">
                  <c:v>0.48397479999999998</c:v>
                </c:pt>
                <c:pt idx="241">
                  <c:v>0.48673260000000002</c:v>
                </c:pt>
                <c:pt idx="242">
                  <c:v>0.48951180000000005</c:v>
                </c:pt>
                <c:pt idx="243">
                  <c:v>0.49220619999999998</c:v>
                </c:pt>
                <c:pt idx="244">
                  <c:v>0.49508459999999999</c:v>
                </c:pt>
                <c:pt idx="245">
                  <c:v>0.49773880000000004</c:v>
                </c:pt>
                <c:pt idx="246">
                  <c:v>0.50052160000000001</c:v>
                </c:pt>
                <c:pt idx="247">
                  <c:v>0.503328</c:v>
                </c:pt>
                <c:pt idx="248">
                  <c:v>0.50609059999999995</c:v>
                </c:pt>
                <c:pt idx="249">
                  <c:v>0.50887800000000005</c:v>
                </c:pt>
                <c:pt idx="250">
                  <c:v>0.51150980000000001</c:v>
                </c:pt>
                <c:pt idx="251">
                  <c:v>0.51445079999999999</c:v>
                </c:pt>
                <c:pt idx="252">
                  <c:v>0.5171346</c:v>
                </c:pt>
                <c:pt idx="253">
                  <c:v>0.51996359999999997</c:v>
                </c:pt>
                <c:pt idx="254">
                  <c:v>0.52281999999999995</c:v>
                </c:pt>
                <c:pt idx="255">
                  <c:v>0.52576840000000002</c:v>
                </c:pt>
                <c:pt idx="256">
                  <c:v>0.52871999999999997</c:v>
                </c:pt>
                <c:pt idx="257">
                  <c:v>0.53149299999999999</c:v>
                </c:pt>
                <c:pt idx="258">
                  <c:v>0.53439080000000005</c:v>
                </c:pt>
                <c:pt idx="259">
                  <c:v>0.5372036</c:v>
                </c:pt>
                <c:pt idx="260">
                  <c:v>0.54004200000000002</c:v>
                </c:pt>
                <c:pt idx="261">
                  <c:v>0.54285660000000002</c:v>
                </c:pt>
                <c:pt idx="262">
                  <c:v>0.54574599999999995</c:v>
                </c:pt>
                <c:pt idx="263">
                  <c:v>0.54854639999999999</c:v>
                </c:pt>
                <c:pt idx="264">
                  <c:v>0.55136379999999996</c:v>
                </c:pt>
                <c:pt idx="265">
                  <c:v>0.55425060000000004</c:v>
                </c:pt>
                <c:pt idx="266">
                  <c:v>0.55701800000000001</c:v>
                </c:pt>
                <c:pt idx="267">
                  <c:v>0.55982419999999999</c:v>
                </c:pt>
                <c:pt idx="268">
                  <c:v>0.56269100000000005</c:v>
                </c:pt>
                <c:pt idx="269">
                  <c:v>0.56553520000000002</c:v>
                </c:pt>
                <c:pt idx="270">
                  <c:v>0.56831940000000003</c:v>
                </c:pt>
                <c:pt idx="271">
                  <c:v>0.57116659999999997</c:v>
                </c:pt>
                <c:pt idx="272">
                  <c:v>0.57407739999999996</c:v>
                </c:pt>
                <c:pt idx="273">
                  <c:v>0.57677420000000001</c:v>
                </c:pt>
                <c:pt idx="274">
                  <c:v>0.57968500000000001</c:v>
                </c:pt>
                <c:pt idx="275">
                  <c:v>0.58268039999999999</c:v>
                </c:pt>
                <c:pt idx="276">
                  <c:v>0.58528820000000004</c:v>
                </c:pt>
                <c:pt idx="277">
                  <c:v>0.58811919999999995</c:v>
                </c:pt>
                <c:pt idx="278">
                  <c:v>0.59095520000000001</c:v>
                </c:pt>
                <c:pt idx="279">
                  <c:v>0.59379539999999997</c:v>
                </c:pt>
                <c:pt idx="280">
                  <c:v>0.5965722</c:v>
                </c:pt>
                <c:pt idx="281">
                  <c:v>0.59941580000000005</c:v>
                </c:pt>
                <c:pt idx="282">
                  <c:v>0.6022132</c:v>
                </c:pt>
                <c:pt idx="283">
                  <c:v>0.60504440000000004</c:v>
                </c:pt>
                <c:pt idx="284">
                  <c:v>0.60800200000000004</c:v>
                </c:pt>
                <c:pt idx="285">
                  <c:v>0.61092060000000004</c:v>
                </c:pt>
                <c:pt idx="286">
                  <c:v>0.61399599999999999</c:v>
                </c:pt>
                <c:pt idx="287">
                  <c:v>0.61691059999999998</c:v>
                </c:pt>
                <c:pt idx="288">
                  <c:v>0.61978719999999998</c:v>
                </c:pt>
                <c:pt idx="289">
                  <c:v>0.62270519999999996</c:v>
                </c:pt>
                <c:pt idx="290">
                  <c:v>0.62558760000000002</c:v>
                </c:pt>
                <c:pt idx="291">
                  <c:v>0.62845379999999995</c:v>
                </c:pt>
                <c:pt idx="292">
                  <c:v>0.6313512</c:v>
                </c:pt>
                <c:pt idx="293">
                  <c:v>0.63432259999999996</c:v>
                </c:pt>
                <c:pt idx="294">
                  <c:v>0.63727520000000004</c:v>
                </c:pt>
                <c:pt idx="295">
                  <c:v>0.64035679999999995</c:v>
                </c:pt>
                <c:pt idx="296">
                  <c:v>0.64333439999999997</c:v>
                </c:pt>
                <c:pt idx="297">
                  <c:v>0.64629939999999997</c:v>
                </c:pt>
                <c:pt idx="298">
                  <c:v>0.64930940000000004</c:v>
                </c:pt>
                <c:pt idx="299">
                  <c:v>0.65230180000000004</c:v>
                </c:pt>
                <c:pt idx="300">
                  <c:v>0.65544500000000006</c:v>
                </c:pt>
                <c:pt idx="301">
                  <c:v>0.65823980000000004</c:v>
                </c:pt>
                <c:pt idx="302">
                  <c:v>0.66119680000000003</c:v>
                </c:pt>
                <c:pt idx="303">
                  <c:v>0.66412740000000003</c:v>
                </c:pt>
                <c:pt idx="304">
                  <c:v>0.66709560000000001</c:v>
                </c:pt>
                <c:pt idx="305">
                  <c:v>0.67014940000000001</c:v>
                </c:pt>
                <c:pt idx="306">
                  <c:v>0.67293159999999996</c:v>
                </c:pt>
                <c:pt idx="307">
                  <c:v>0.67597399999999996</c:v>
                </c:pt>
                <c:pt idx="308">
                  <c:v>0.67893159999999997</c:v>
                </c:pt>
                <c:pt idx="309">
                  <c:v>0.68193440000000005</c:v>
                </c:pt>
                <c:pt idx="310">
                  <c:v>0.68483859999999996</c:v>
                </c:pt>
                <c:pt idx="311">
                  <c:v>0.68795720000000005</c:v>
                </c:pt>
                <c:pt idx="312">
                  <c:v>0.69095899999999999</c:v>
                </c:pt>
                <c:pt idx="313">
                  <c:v>0.6940288</c:v>
                </c:pt>
                <c:pt idx="314">
                  <c:v>0.69702960000000003</c:v>
                </c:pt>
                <c:pt idx="315">
                  <c:v>0.70004900000000003</c:v>
                </c:pt>
                <c:pt idx="316">
                  <c:v>0.70288280000000003</c:v>
                </c:pt>
                <c:pt idx="317">
                  <c:v>0.70585100000000001</c:v>
                </c:pt>
                <c:pt idx="318">
                  <c:v>0.70887199999999995</c:v>
                </c:pt>
                <c:pt idx="319">
                  <c:v>0.71180920000000003</c:v>
                </c:pt>
                <c:pt idx="320">
                  <c:v>0.71481740000000005</c:v>
                </c:pt>
                <c:pt idx="321">
                  <c:v>0.71772139999999995</c:v>
                </c:pt>
                <c:pt idx="322">
                  <c:v>0.72053579999999995</c:v>
                </c:pt>
                <c:pt idx="323">
                  <c:v>0.72345079999999995</c:v>
                </c:pt>
                <c:pt idx="324">
                  <c:v>0.7264332</c:v>
                </c:pt>
                <c:pt idx="325">
                  <c:v>0.72922699999999996</c:v>
                </c:pt>
                <c:pt idx="326">
                  <c:v>0.7320316</c:v>
                </c:pt>
                <c:pt idx="327">
                  <c:v>0.73498640000000004</c:v>
                </c:pt>
                <c:pt idx="328">
                  <c:v>0.73782420000000004</c:v>
                </c:pt>
                <c:pt idx="329">
                  <c:v>0.74068679999999998</c:v>
                </c:pt>
                <c:pt idx="330">
                  <c:v>0.74341760000000001</c:v>
                </c:pt>
                <c:pt idx="331">
                  <c:v>0.74636919999999995</c:v>
                </c:pt>
                <c:pt idx="332">
                  <c:v>0.74923720000000005</c:v>
                </c:pt>
                <c:pt idx="333">
                  <c:v>0.75196359999999995</c:v>
                </c:pt>
                <c:pt idx="334">
                  <c:v>0.75494320000000004</c:v>
                </c:pt>
                <c:pt idx="335">
                  <c:v>0.75777819999999996</c:v>
                </c:pt>
                <c:pt idx="336">
                  <c:v>0.76059299999999996</c:v>
                </c:pt>
                <c:pt idx="337">
                  <c:v>0.76332120000000003</c:v>
                </c:pt>
                <c:pt idx="338">
                  <c:v>0.7661848</c:v>
                </c:pt>
                <c:pt idx="339">
                  <c:v>0.76897000000000004</c:v>
                </c:pt>
                <c:pt idx="340">
                  <c:v>0.77176699999999998</c:v>
                </c:pt>
                <c:pt idx="341">
                  <c:v>0.7746286</c:v>
                </c:pt>
                <c:pt idx="342">
                  <c:v>0.77742999999999995</c:v>
                </c:pt>
                <c:pt idx="343">
                  <c:v>0.78049259999999998</c:v>
                </c:pt>
                <c:pt idx="344">
                  <c:v>0.78335539999999992</c:v>
                </c:pt>
                <c:pt idx="345">
                  <c:v>0.7863306000000001</c:v>
                </c:pt>
                <c:pt idx="346">
                  <c:v>0.78915380000000002</c:v>
                </c:pt>
                <c:pt idx="347">
                  <c:v>0.79207519999999998</c:v>
                </c:pt>
                <c:pt idx="348">
                  <c:v>0.79494019999999999</c:v>
                </c:pt>
                <c:pt idx="349">
                  <c:v>0.79789379999999999</c:v>
                </c:pt>
                <c:pt idx="350">
                  <c:v>0.80066619999999999</c:v>
                </c:pt>
                <c:pt idx="351">
                  <c:v>0.80350460000000001</c:v>
                </c:pt>
                <c:pt idx="352">
                  <c:v>0.80645019999999989</c:v>
                </c:pt>
                <c:pt idx="353">
                  <c:v>0.80929859999999998</c:v>
                </c:pt>
                <c:pt idx="354">
                  <c:v>0.81228860000000014</c:v>
                </c:pt>
                <c:pt idx="355">
                  <c:v>0.81521960000000004</c:v>
                </c:pt>
                <c:pt idx="356">
                  <c:v>0.81809039999999988</c:v>
                </c:pt>
                <c:pt idx="357">
                  <c:v>0.82095580000000001</c:v>
                </c:pt>
                <c:pt idx="358">
                  <c:v>0.82380500000000001</c:v>
                </c:pt>
                <c:pt idx="359">
                  <c:v>0.826793</c:v>
                </c:pt>
                <c:pt idx="360">
                  <c:v>0.82979999999999998</c:v>
                </c:pt>
                <c:pt idx="361">
                  <c:v>0.83270040000000012</c:v>
                </c:pt>
                <c:pt idx="362">
                  <c:v>0.83558599999999994</c:v>
                </c:pt>
                <c:pt idx="363">
                  <c:v>0.83872500000000005</c:v>
                </c:pt>
                <c:pt idx="364">
                  <c:v>0.84171680000000004</c:v>
                </c:pt>
                <c:pt idx="365">
                  <c:v>0.84452880000000008</c:v>
                </c:pt>
                <c:pt idx="366">
                  <c:v>0.84753540000000005</c:v>
                </c:pt>
                <c:pt idx="367">
                  <c:v>0.85024180000000016</c:v>
                </c:pt>
                <c:pt idx="368">
                  <c:v>0.85302160000000005</c:v>
                </c:pt>
                <c:pt idx="369">
                  <c:v>0.85593160000000013</c:v>
                </c:pt>
                <c:pt idx="370">
                  <c:v>0.85885719999999988</c:v>
                </c:pt>
                <c:pt idx="371">
                  <c:v>0.86175920000000006</c:v>
                </c:pt>
                <c:pt idx="372">
                  <c:v>0.86469560000000012</c:v>
                </c:pt>
                <c:pt idx="373">
                  <c:v>0.86768080000000014</c:v>
                </c:pt>
                <c:pt idx="374">
                  <c:v>0.87045039999999996</c:v>
                </c:pt>
                <c:pt idx="375">
                  <c:v>0.87341000000000002</c:v>
                </c:pt>
                <c:pt idx="376">
                  <c:v>0.87637379999999998</c:v>
                </c:pt>
                <c:pt idx="377">
                  <c:v>0.87919579999999986</c:v>
                </c:pt>
                <c:pt idx="378">
                  <c:v>0.88225300000000006</c:v>
                </c:pt>
                <c:pt idx="379">
                  <c:v>0.88513799999999987</c:v>
                </c:pt>
                <c:pt idx="380">
                  <c:v>0.88814979999999999</c:v>
                </c:pt>
                <c:pt idx="381">
                  <c:v>0.89122060000000003</c:v>
                </c:pt>
                <c:pt idx="382">
                  <c:v>0.89428219999999992</c:v>
                </c:pt>
                <c:pt idx="383">
                  <c:v>0.89715520000000004</c:v>
                </c:pt>
                <c:pt idx="384">
                  <c:v>0.90028640000000015</c:v>
                </c:pt>
                <c:pt idx="385">
                  <c:v>0.90319400000000005</c:v>
                </c:pt>
                <c:pt idx="386">
                  <c:v>0.90632520000000005</c:v>
                </c:pt>
                <c:pt idx="387">
                  <c:v>0.9094272000000001</c:v>
                </c:pt>
                <c:pt idx="388">
                  <c:v>0.91242460000000003</c:v>
                </c:pt>
                <c:pt idx="389">
                  <c:v>0.91555739999999997</c:v>
                </c:pt>
                <c:pt idx="390">
                  <c:v>0.9184582</c:v>
                </c:pt>
                <c:pt idx="391">
                  <c:v>0.92168459999999985</c:v>
                </c:pt>
                <c:pt idx="392">
                  <c:v>0.92471380000000003</c:v>
                </c:pt>
                <c:pt idx="393">
                  <c:v>0.92762139999999993</c:v>
                </c:pt>
                <c:pt idx="394">
                  <c:v>0.93057199999999995</c:v>
                </c:pt>
                <c:pt idx="395">
                  <c:v>0.9335507999999999</c:v>
                </c:pt>
                <c:pt idx="396">
                  <c:v>0.93657360000000001</c:v>
                </c:pt>
                <c:pt idx="397">
                  <c:v>0.93951180000000012</c:v>
                </c:pt>
                <c:pt idx="398">
                  <c:v>0.94257179999999996</c:v>
                </c:pt>
                <c:pt idx="399">
                  <c:v>0.94556879999999999</c:v>
                </c:pt>
                <c:pt idx="400">
                  <c:v>0.94860239999999996</c:v>
                </c:pt>
                <c:pt idx="401">
                  <c:v>0.95155080000000003</c:v>
                </c:pt>
                <c:pt idx="402">
                  <c:v>0.95461099999999999</c:v>
                </c:pt>
                <c:pt idx="403">
                  <c:v>0.95754899999999987</c:v>
                </c:pt>
                <c:pt idx="404">
                  <c:v>0.96063180000000004</c:v>
                </c:pt>
                <c:pt idx="405">
                  <c:v>0.96345040000000004</c:v>
                </c:pt>
                <c:pt idx="406">
                  <c:v>0.96640900000000007</c:v>
                </c:pt>
                <c:pt idx="407">
                  <c:v>0.96945099999999995</c:v>
                </c:pt>
                <c:pt idx="408">
                  <c:v>0.97237079999999998</c:v>
                </c:pt>
                <c:pt idx="409">
                  <c:v>0.97550759999999992</c:v>
                </c:pt>
                <c:pt idx="410">
                  <c:v>0.97844279999999995</c:v>
                </c:pt>
                <c:pt idx="411">
                  <c:v>0.98147220000000002</c:v>
                </c:pt>
                <c:pt idx="412">
                  <c:v>0.98431400000000002</c:v>
                </c:pt>
                <c:pt idx="413">
                  <c:v>0.98729880000000014</c:v>
                </c:pt>
                <c:pt idx="414">
                  <c:v>0.99035879999999998</c:v>
                </c:pt>
                <c:pt idx="415">
                  <c:v>0.99344540000000003</c:v>
                </c:pt>
                <c:pt idx="416">
                  <c:v>0.99651780000000001</c:v>
                </c:pt>
                <c:pt idx="417">
                  <c:v>0.99949540000000003</c:v>
                </c:pt>
                <c:pt idx="418">
                  <c:v>1.0025721999999999</c:v>
                </c:pt>
                <c:pt idx="419">
                  <c:v>1.0055086</c:v>
                </c:pt>
                <c:pt idx="420">
                  <c:v>1.0084713999999999</c:v>
                </c:pt>
                <c:pt idx="421">
                  <c:v>1.01153</c:v>
                </c:pt>
                <c:pt idx="422">
                  <c:v>1.0144796</c:v>
                </c:pt>
                <c:pt idx="423">
                  <c:v>1.0175738000000001</c:v>
                </c:pt>
                <c:pt idx="424">
                  <c:v>1.0205938000000001</c:v>
                </c:pt>
                <c:pt idx="425">
                  <c:v>1.0236068</c:v>
                </c:pt>
                <c:pt idx="426">
                  <c:v>1.026527</c:v>
                </c:pt>
                <c:pt idx="427">
                  <c:v>1.0296192</c:v>
                </c:pt>
                <c:pt idx="428">
                  <c:v>1.0325822</c:v>
                </c:pt>
                <c:pt idx="429">
                  <c:v>1.0356706</c:v>
                </c:pt>
                <c:pt idx="430">
                  <c:v>1.0386877999999999</c:v>
                </c:pt>
                <c:pt idx="431">
                  <c:v>1.0416318</c:v>
                </c:pt>
                <c:pt idx="432">
                  <c:v>1.0446580000000001</c:v>
                </c:pt>
                <c:pt idx="433">
                  <c:v>1.0476027999999999</c:v>
                </c:pt>
                <c:pt idx="434">
                  <c:v>1.0506743999999999</c:v>
                </c:pt>
                <c:pt idx="435">
                  <c:v>1.0537532000000001</c:v>
                </c:pt>
                <c:pt idx="436">
                  <c:v>1.0568542000000001</c:v>
                </c:pt>
                <c:pt idx="437">
                  <c:v>1.0598312000000001</c:v>
                </c:pt>
                <c:pt idx="438">
                  <c:v>1.0627424000000001</c:v>
                </c:pt>
                <c:pt idx="439">
                  <c:v>1.0658513999999999</c:v>
                </c:pt>
                <c:pt idx="440">
                  <c:v>1.0687954</c:v>
                </c:pt>
                <c:pt idx="441">
                  <c:v>1.0718947999999999</c:v>
                </c:pt>
                <c:pt idx="442">
                  <c:v>1.0748006000000001</c:v>
                </c:pt>
                <c:pt idx="443">
                  <c:v>1.0779026</c:v>
                </c:pt>
                <c:pt idx="444">
                  <c:v>1.0808974</c:v>
                </c:pt>
                <c:pt idx="445">
                  <c:v>1.0838182000000001</c:v>
                </c:pt>
                <c:pt idx="446">
                  <c:v>1.0868054</c:v>
                </c:pt>
                <c:pt idx="447">
                  <c:v>1.0898049999999999</c:v>
                </c:pt>
                <c:pt idx="448">
                  <c:v>1.0926712000000001</c:v>
                </c:pt>
                <c:pt idx="449">
                  <c:v>1.0957522</c:v>
                </c:pt>
                <c:pt idx="450">
                  <c:v>1.0988249999999999</c:v>
                </c:pt>
                <c:pt idx="451">
                  <c:v>1.1017969999999999</c:v>
                </c:pt>
                <c:pt idx="452">
                  <c:v>1.1048131999999999</c:v>
                </c:pt>
                <c:pt idx="453">
                  <c:v>1.107934</c:v>
                </c:pt>
                <c:pt idx="454">
                  <c:v>1.1109606000000001</c:v>
                </c:pt>
                <c:pt idx="455">
                  <c:v>1.1139504</c:v>
                </c:pt>
                <c:pt idx="456">
                  <c:v>1.1169233999999999</c:v>
                </c:pt>
                <c:pt idx="457">
                  <c:v>1.1199190000000001</c:v>
                </c:pt>
                <c:pt idx="458">
                  <c:v>1.1229195999999999</c:v>
                </c:pt>
                <c:pt idx="459">
                  <c:v>1.1260038000000001</c:v>
                </c:pt>
                <c:pt idx="460">
                  <c:v>1.1290811999999999</c:v>
                </c:pt>
                <c:pt idx="461">
                  <c:v>1.1322954000000001</c:v>
                </c:pt>
                <c:pt idx="462">
                  <c:v>1.1354454</c:v>
                </c:pt>
                <c:pt idx="463">
                  <c:v>1.1385272</c:v>
                </c:pt>
                <c:pt idx="464">
                  <c:v>1.141691</c:v>
                </c:pt>
                <c:pt idx="465">
                  <c:v>1.1448944000000001</c:v>
                </c:pt>
                <c:pt idx="466">
                  <c:v>1.1479556</c:v>
                </c:pt>
                <c:pt idx="467">
                  <c:v>1.1510686000000001</c:v>
                </c:pt>
                <c:pt idx="468">
                  <c:v>1.1541352</c:v>
                </c:pt>
                <c:pt idx="469">
                  <c:v>1.1572906000000001</c:v>
                </c:pt>
                <c:pt idx="470">
                  <c:v>1.16035</c:v>
                </c:pt>
                <c:pt idx="471">
                  <c:v>1.1635249999999999</c:v>
                </c:pt>
                <c:pt idx="472">
                  <c:v>1.1665080000000001</c:v>
                </c:pt>
                <c:pt idx="473">
                  <c:v>1.1695148</c:v>
                </c:pt>
                <c:pt idx="474">
                  <c:v>1.1726300000000001</c:v>
                </c:pt>
                <c:pt idx="475">
                  <c:v>1.1758226000000001</c:v>
                </c:pt>
                <c:pt idx="476">
                  <c:v>1.1789352</c:v>
                </c:pt>
                <c:pt idx="477">
                  <c:v>1.1819280000000001</c:v>
                </c:pt>
                <c:pt idx="478">
                  <c:v>1.1849512</c:v>
                </c:pt>
                <c:pt idx="479">
                  <c:v>1.1880238000000001</c:v>
                </c:pt>
                <c:pt idx="480">
                  <c:v>1.1911072</c:v>
                </c:pt>
                <c:pt idx="481">
                  <c:v>1.194275</c:v>
                </c:pt>
                <c:pt idx="482">
                  <c:v>1.197298</c:v>
                </c:pt>
                <c:pt idx="483">
                  <c:v>1.200437</c:v>
                </c:pt>
                <c:pt idx="484">
                  <c:v>1.203449</c:v>
                </c:pt>
                <c:pt idx="485">
                  <c:v>1.2067458</c:v>
                </c:pt>
                <c:pt idx="486">
                  <c:v>1.209738</c:v>
                </c:pt>
                <c:pt idx="487">
                  <c:v>1.2129348</c:v>
                </c:pt>
                <c:pt idx="488">
                  <c:v>1.2160911999999999</c:v>
                </c:pt>
                <c:pt idx="489">
                  <c:v>1.2190736</c:v>
                </c:pt>
                <c:pt idx="490">
                  <c:v>1.221991</c:v>
                </c:pt>
                <c:pt idx="491">
                  <c:v>1.2251254</c:v>
                </c:pt>
                <c:pt idx="492">
                  <c:v>1.2282354</c:v>
                </c:pt>
                <c:pt idx="493">
                  <c:v>1.2313080000000001</c:v>
                </c:pt>
                <c:pt idx="494">
                  <c:v>1.2345079999999999</c:v>
                </c:pt>
                <c:pt idx="495">
                  <c:v>1.2374558</c:v>
                </c:pt>
                <c:pt idx="496">
                  <c:v>1.2406429999999999</c:v>
                </c:pt>
                <c:pt idx="497">
                  <c:v>1.243463</c:v>
                </c:pt>
                <c:pt idx="498">
                  <c:v>1.2465926000000001</c:v>
                </c:pt>
                <c:pt idx="499">
                  <c:v>1.249789</c:v>
                </c:pt>
                <c:pt idx="500">
                  <c:v>1.2528656</c:v>
                </c:pt>
                <c:pt idx="501">
                  <c:v>1.2560852</c:v>
                </c:pt>
                <c:pt idx="502">
                  <c:v>1.2590410000000001</c:v>
                </c:pt>
                <c:pt idx="503">
                  <c:v>1.2621434</c:v>
                </c:pt>
                <c:pt idx="504">
                  <c:v>1.2650604000000001</c:v>
                </c:pt>
                <c:pt idx="505">
                  <c:v>1.2681709999999999</c:v>
                </c:pt>
                <c:pt idx="506">
                  <c:v>1.2711648</c:v>
                </c:pt>
                <c:pt idx="507">
                  <c:v>1.2743059999999999</c:v>
                </c:pt>
                <c:pt idx="508">
                  <c:v>1.2774007999999999</c:v>
                </c:pt>
                <c:pt idx="509">
                  <c:v>1.2804397999999999</c:v>
                </c:pt>
                <c:pt idx="510">
                  <c:v>1.2834486000000001</c:v>
                </c:pt>
                <c:pt idx="511">
                  <c:v>1.2864059999999999</c:v>
                </c:pt>
                <c:pt idx="512">
                  <c:v>1.2895547999999999</c:v>
                </c:pt>
                <c:pt idx="513">
                  <c:v>1.2925622000000001</c:v>
                </c:pt>
                <c:pt idx="514">
                  <c:v>1.2954474</c:v>
                </c:pt>
                <c:pt idx="515">
                  <c:v>1.298324</c:v>
                </c:pt>
                <c:pt idx="516">
                  <c:v>1.3011108</c:v>
                </c:pt>
                <c:pt idx="517">
                  <c:v>1.3039056</c:v>
                </c:pt>
                <c:pt idx="518">
                  <c:v>1.3068033999999999</c:v>
                </c:pt>
                <c:pt idx="519">
                  <c:v>1.3098654000000001</c:v>
                </c:pt>
                <c:pt idx="520">
                  <c:v>1.3129606</c:v>
                </c:pt>
                <c:pt idx="521">
                  <c:v>1.3160768</c:v>
                </c:pt>
                <c:pt idx="522">
                  <c:v>1.3191828000000001</c:v>
                </c:pt>
                <c:pt idx="523">
                  <c:v>1.322392</c:v>
                </c:pt>
                <c:pt idx="524">
                  <c:v>1.3256146</c:v>
                </c:pt>
                <c:pt idx="525">
                  <c:v>1.3285716000000001</c:v>
                </c:pt>
                <c:pt idx="526">
                  <c:v>1.3316796</c:v>
                </c:pt>
                <c:pt idx="527">
                  <c:v>1.3348682000000001</c:v>
                </c:pt>
                <c:pt idx="528">
                  <c:v>1.3380102</c:v>
                </c:pt>
                <c:pt idx="529">
                  <c:v>1.3412120000000001</c:v>
                </c:pt>
                <c:pt idx="530">
                  <c:v>1.3441365999999999</c:v>
                </c:pt>
                <c:pt idx="531">
                  <c:v>1.3488762000000001</c:v>
                </c:pt>
                <c:pt idx="532">
                  <c:v>1.3534678</c:v>
                </c:pt>
                <c:pt idx="533">
                  <c:v>1.3579302</c:v>
                </c:pt>
                <c:pt idx="534">
                  <c:v>1.3615324</c:v>
                </c:pt>
                <c:pt idx="535">
                  <c:v>1.3657444000000001</c:v>
                </c:pt>
                <c:pt idx="536">
                  <c:v>1.3695406000000001</c:v>
                </c:pt>
                <c:pt idx="537">
                  <c:v>1.3733451999999999</c:v>
                </c:pt>
                <c:pt idx="538">
                  <c:v>1.3784688</c:v>
                </c:pt>
                <c:pt idx="539">
                  <c:v>1.3829642</c:v>
                </c:pt>
                <c:pt idx="540">
                  <c:v>1.3873447999999999</c:v>
                </c:pt>
                <c:pt idx="541">
                  <c:v>1.3916223999999999</c:v>
                </c:pt>
                <c:pt idx="542">
                  <c:v>1.7185766000000002</c:v>
                </c:pt>
                <c:pt idx="543">
                  <c:v>2.1373139999999999</c:v>
                </c:pt>
              </c:numCache>
            </c:numRef>
          </c:xVal>
          <c:yVal>
            <c:numRef>
              <c:f>'C1.1_180413'!$C$2:$C$545</c:f>
              <c:numCache>
                <c:formatCode>General</c:formatCode>
                <c:ptCount val="544"/>
                <c:pt idx="0">
                  <c:v>0</c:v>
                </c:pt>
                <c:pt idx="1">
                  <c:v>6.9816644846857931</c:v>
                </c:pt>
                <c:pt idx="2">
                  <c:v>7.0818999185882747</c:v>
                </c:pt>
                <c:pt idx="3">
                  <c:v>7.0930637761837696</c:v>
                </c:pt>
                <c:pt idx="4">
                  <c:v>7.1213158444816047</c:v>
                </c:pt>
                <c:pt idx="5">
                  <c:v>7.1450462616616779</c:v>
                </c:pt>
                <c:pt idx="6">
                  <c:v>7.1650911481253301</c:v>
                </c:pt>
                <c:pt idx="7">
                  <c:v>7.2144497557648304</c:v>
                </c:pt>
                <c:pt idx="8">
                  <c:v>7.2779233959690179</c:v>
                </c:pt>
                <c:pt idx="9">
                  <c:v>7.314766326350993</c:v>
                </c:pt>
                <c:pt idx="10">
                  <c:v>7.4014684364548504</c:v>
                </c:pt>
                <c:pt idx="11">
                  <c:v>7.5565412669424399</c:v>
                </c:pt>
                <c:pt idx="12">
                  <c:v>7.5891582137827855</c:v>
                </c:pt>
                <c:pt idx="13">
                  <c:v>7.6989361468051394</c:v>
                </c:pt>
                <c:pt idx="14">
                  <c:v>7.7703666828023232</c:v>
                </c:pt>
                <c:pt idx="15">
                  <c:v>7.8734391502376333</c:v>
                </c:pt>
                <c:pt idx="16">
                  <c:v>7.9628586516458375</c:v>
                </c:pt>
                <c:pt idx="17">
                  <c:v>8.0367356649357511</c:v>
                </c:pt>
                <c:pt idx="18">
                  <c:v>8.1420689579299417</c:v>
                </c:pt>
                <c:pt idx="19">
                  <c:v>8.2130140490230588</c:v>
                </c:pt>
                <c:pt idx="20">
                  <c:v>8.328731462330575</c:v>
                </c:pt>
                <c:pt idx="21">
                  <c:v>8.4106863888399932</c:v>
                </c:pt>
                <c:pt idx="22">
                  <c:v>8.5233852424749159</c:v>
                </c:pt>
                <c:pt idx="23">
                  <c:v>8.529619015138179</c:v>
                </c:pt>
                <c:pt idx="24">
                  <c:v>8.6770154902305912</c:v>
                </c:pt>
                <c:pt idx="25">
                  <c:v>8.79159148917444</c:v>
                </c:pt>
                <c:pt idx="26">
                  <c:v>8.8223367914979747</c:v>
                </c:pt>
                <c:pt idx="27">
                  <c:v>8.9305002420348529</c:v>
                </c:pt>
                <c:pt idx="28">
                  <c:v>9.0710771101038556</c:v>
                </c:pt>
                <c:pt idx="29">
                  <c:v>9.181033818869917</c:v>
                </c:pt>
                <c:pt idx="30">
                  <c:v>9.2491556284104899</c:v>
                </c:pt>
                <c:pt idx="31">
                  <c:v>9.3625585834360141</c:v>
                </c:pt>
                <c:pt idx="32">
                  <c:v>9.4895649973596186</c:v>
                </c:pt>
                <c:pt idx="33">
                  <c:v>9.6409577979229013</c:v>
                </c:pt>
                <c:pt idx="34">
                  <c:v>9.721687422988909</c:v>
                </c:pt>
                <c:pt idx="35">
                  <c:v>9.8127255324766764</c:v>
                </c:pt>
                <c:pt idx="36">
                  <c:v>9.9193941427565555</c:v>
                </c:pt>
                <c:pt idx="37">
                  <c:v>10.032597694067945</c:v>
                </c:pt>
                <c:pt idx="38">
                  <c:v>10.150084987238161</c:v>
                </c:pt>
                <c:pt idx="39">
                  <c:v>10.255287636419645</c:v>
                </c:pt>
                <c:pt idx="40">
                  <c:v>10.395267668544269</c:v>
                </c:pt>
                <c:pt idx="41">
                  <c:v>10.453811223816228</c:v>
                </c:pt>
                <c:pt idx="42">
                  <c:v>10.563021200052807</c:v>
                </c:pt>
                <c:pt idx="43">
                  <c:v>10.714471758933286</c:v>
                </c:pt>
                <c:pt idx="44">
                  <c:v>10.782721461890512</c:v>
                </c:pt>
                <c:pt idx="45">
                  <c:v>10.865665155782432</c:v>
                </c:pt>
                <c:pt idx="46">
                  <c:v>10.978820575162823</c:v>
                </c:pt>
                <c:pt idx="47">
                  <c:v>11.050363877398345</c:v>
                </c:pt>
                <c:pt idx="48">
                  <c:v>11.145882382063016</c:v>
                </c:pt>
                <c:pt idx="49">
                  <c:v>11.249337154550254</c:v>
                </c:pt>
                <c:pt idx="50">
                  <c:v>11.331484608783665</c:v>
                </c:pt>
                <c:pt idx="51">
                  <c:v>11.385590400017602</c:v>
                </c:pt>
                <c:pt idx="52">
                  <c:v>11.468644109751802</c:v>
                </c:pt>
                <c:pt idx="53">
                  <c:v>11.568574249691954</c:v>
                </c:pt>
                <c:pt idx="54">
                  <c:v>11.688469514610102</c:v>
                </c:pt>
                <c:pt idx="55">
                  <c:v>11.783447566449567</c:v>
                </c:pt>
                <c:pt idx="56">
                  <c:v>11.814214871941559</c:v>
                </c:pt>
                <c:pt idx="57">
                  <c:v>11.914010242474916</c:v>
                </c:pt>
                <c:pt idx="58">
                  <c:v>12.004358002552367</c:v>
                </c:pt>
                <c:pt idx="59">
                  <c:v>12.113006897993309</c:v>
                </c:pt>
                <c:pt idx="60">
                  <c:v>12.151284159919026</c:v>
                </c:pt>
                <c:pt idx="61">
                  <c:v>12.286032938743178</c:v>
                </c:pt>
                <c:pt idx="62">
                  <c:v>12.340830454585458</c:v>
                </c:pt>
                <c:pt idx="63">
                  <c:v>12.455869895264916</c:v>
                </c:pt>
                <c:pt idx="64">
                  <c:v>12.574374834976235</c:v>
                </c:pt>
                <c:pt idx="65">
                  <c:v>12.635164088628763</c:v>
                </c:pt>
                <c:pt idx="66">
                  <c:v>12.747327990230591</c:v>
                </c:pt>
                <c:pt idx="67">
                  <c:v>12.831481858387606</c:v>
                </c:pt>
                <c:pt idx="68">
                  <c:v>12.898759296338671</c:v>
                </c:pt>
                <c:pt idx="69">
                  <c:v>12.980993388047878</c:v>
                </c:pt>
                <c:pt idx="70">
                  <c:v>13.094906541541981</c:v>
                </c:pt>
                <c:pt idx="71">
                  <c:v>13.198210042246084</c:v>
                </c:pt>
                <c:pt idx="72">
                  <c:v>13.264700866924837</c:v>
                </c:pt>
                <c:pt idx="73">
                  <c:v>13.359784809012497</c:v>
                </c:pt>
                <c:pt idx="74">
                  <c:v>13.445084217127267</c:v>
                </c:pt>
                <c:pt idx="75">
                  <c:v>13.561533235785951</c:v>
                </c:pt>
                <c:pt idx="76">
                  <c:v>13.703067241682801</c:v>
                </c:pt>
                <c:pt idx="77">
                  <c:v>13.813437885055448</c:v>
                </c:pt>
                <c:pt idx="78">
                  <c:v>13.880203749339906</c:v>
                </c:pt>
                <c:pt idx="79">
                  <c:v>14.016224586340432</c:v>
                </c:pt>
                <c:pt idx="80">
                  <c:v>14.084530672416827</c:v>
                </c:pt>
                <c:pt idx="81">
                  <c:v>14.195247865692657</c:v>
                </c:pt>
                <c:pt idx="82">
                  <c:v>14.381903494103151</c:v>
                </c:pt>
                <c:pt idx="83">
                  <c:v>14.462916409963036</c:v>
                </c:pt>
                <c:pt idx="84">
                  <c:v>14.600656244499206</c:v>
                </c:pt>
                <c:pt idx="85">
                  <c:v>14.670502552367539</c:v>
                </c:pt>
                <c:pt idx="86">
                  <c:v>14.812340477028691</c:v>
                </c:pt>
                <c:pt idx="87">
                  <c:v>14.902897267206477</c:v>
                </c:pt>
                <c:pt idx="88">
                  <c:v>15.021013025875725</c:v>
                </c:pt>
                <c:pt idx="89">
                  <c:v>15.107237942263684</c:v>
                </c:pt>
                <c:pt idx="90">
                  <c:v>15.251757503080443</c:v>
                </c:pt>
                <c:pt idx="91">
                  <c:v>15.361305778032033</c:v>
                </c:pt>
                <c:pt idx="92">
                  <c:v>15.5085069750044</c:v>
                </c:pt>
                <c:pt idx="93">
                  <c:v>15.628658026755851</c:v>
                </c:pt>
                <c:pt idx="94">
                  <c:v>15.726833414011617</c:v>
                </c:pt>
                <c:pt idx="95">
                  <c:v>15.869290177785599</c:v>
                </c:pt>
                <c:pt idx="96">
                  <c:v>15.943482111424043</c:v>
                </c:pt>
                <c:pt idx="97">
                  <c:v>16.127222320014081</c:v>
                </c:pt>
                <c:pt idx="98">
                  <c:v>16.242821466291144</c:v>
                </c:pt>
                <c:pt idx="99">
                  <c:v>16.34662141348354</c:v>
                </c:pt>
                <c:pt idx="100">
                  <c:v>16.44833105967259</c:v>
                </c:pt>
                <c:pt idx="101">
                  <c:v>16.5368250528076</c:v>
                </c:pt>
                <c:pt idx="102">
                  <c:v>16.674908686850902</c:v>
                </c:pt>
                <c:pt idx="103">
                  <c:v>16.858360103854952</c:v>
                </c:pt>
                <c:pt idx="104">
                  <c:v>16.930461736490052</c:v>
                </c:pt>
                <c:pt idx="105">
                  <c:v>17.117901227776798</c:v>
                </c:pt>
                <c:pt idx="106">
                  <c:v>17.227133207181833</c:v>
                </c:pt>
                <c:pt idx="107">
                  <c:v>17.327536415243792</c:v>
                </c:pt>
                <c:pt idx="108">
                  <c:v>17.508223684210524</c:v>
                </c:pt>
                <c:pt idx="109">
                  <c:v>17.684359047702866</c:v>
                </c:pt>
                <c:pt idx="110">
                  <c:v>17.824202935222669</c:v>
                </c:pt>
                <c:pt idx="111">
                  <c:v>17.944010187466997</c:v>
                </c:pt>
                <c:pt idx="112">
                  <c:v>18.082973948248547</c:v>
                </c:pt>
                <c:pt idx="113">
                  <c:v>18.288070982221438</c:v>
                </c:pt>
                <c:pt idx="114">
                  <c:v>18.406874339904945</c:v>
                </c:pt>
                <c:pt idx="115">
                  <c:v>18.547502090301005</c:v>
                </c:pt>
                <c:pt idx="116">
                  <c:v>18.692516722408026</c:v>
                </c:pt>
                <c:pt idx="117">
                  <c:v>18.849110521915154</c:v>
                </c:pt>
                <c:pt idx="118">
                  <c:v>18.980015622249603</c:v>
                </c:pt>
                <c:pt idx="119">
                  <c:v>19.187326725048404</c:v>
                </c:pt>
                <c:pt idx="120">
                  <c:v>19.317310442703747</c:v>
                </c:pt>
                <c:pt idx="121">
                  <c:v>19.457553137651818</c:v>
                </c:pt>
                <c:pt idx="122">
                  <c:v>19.552881864988557</c:v>
                </c:pt>
                <c:pt idx="123">
                  <c:v>19.735659434958635</c:v>
                </c:pt>
                <c:pt idx="124">
                  <c:v>19.967421558704451</c:v>
                </c:pt>
                <c:pt idx="125">
                  <c:v>20.038230505192747</c:v>
                </c:pt>
                <c:pt idx="126">
                  <c:v>20.193710394296776</c:v>
                </c:pt>
                <c:pt idx="127">
                  <c:v>20.341007855131139</c:v>
                </c:pt>
                <c:pt idx="128">
                  <c:v>20.472724322302408</c:v>
                </c:pt>
                <c:pt idx="129">
                  <c:v>20.594140556240099</c:v>
                </c:pt>
                <c:pt idx="130">
                  <c:v>20.786888311916911</c:v>
                </c:pt>
                <c:pt idx="131">
                  <c:v>20.945297372821685</c:v>
                </c:pt>
                <c:pt idx="132">
                  <c:v>21.052205267558527</c:v>
                </c:pt>
                <c:pt idx="133">
                  <c:v>21.231654858299592</c:v>
                </c:pt>
                <c:pt idx="134">
                  <c:v>21.407143878718536</c:v>
                </c:pt>
                <c:pt idx="135">
                  <c:v>21.535766150325646</c:v>
                </c:pt>
                <c:pt idx="136">
                  <c:v>21.658626342193273</c:v>
                </c:pt>
                <c:pt idx="137">
                  <c:v>21.781761573666607</c:v>
                </c:pt>
                <c:pt idx="138">
                  <c:v>21.995604867100862</c:v>
                </c:pt>
                <c:pt idx="139">
                  <c:v>22.126207423869033</c:v>
                </c:pt>
                <c:pt idx="140">
                  <c:v>22.237901007745116</c:v>
                </c:pt>
                <c:pt idx="141">
                  <c:v>22.393779704277414</c:v>
                </c:pt>
                <c:pt idx="142">
                  <c:v>22.559504818693888</c:v>
                </c:pt>
                <c:pt idx="143">
                  <c:v>22.711024137475793</c:v>
                </c:pt>
                <c:pt idx="144">
                  <c:v>22.810313435134656</c:v>
                </c:pt>
                <c:pt idx="145">
                  <c:v>22.992884725400458</c:v>
                </c:pt>
                <c:pt idx="146">
                  <c:v>23.166022157190632</c:v>
                </c:pt>
                <c:pt idx="147">
                  <c:v>23.310665485829958</c:v>
                </c:pt>
                <c:pt idx="148">
                  <c:v>23.456326461010384</c:v>
                </c:pt>
                <c:pt idx="149">
                  <c:v>23.581579497447631</c:v>
                </c:pt>
                <c:pt idx="150">
                  <c:v>23.750082511881708</c:v>
                </c:pt>
                <c:pt idx="151">
                  <c:v>23.897187444992078</c:v>
                </c:pt>
                <c:pt idx="152">
                  <c:v>24.040606847386019</c:v>
                </c:pt>
                <c:pt idx="153">
                  <c:v>24.212657872733672</c:v>
                </c:pt>
                <c:pt idx="154">
                  <c:v>24.345680778032033</c:v>
                </c:pt>
                <c:pt idx="155">
                  <c:v>24.499689205245552</c:v>
                </c:pt>
                <c:pt idx="156">
                  <c:v>24.654976566625592</c:v>
                </c:pt>
                <c:pt idx="157">
                  <c:v>24.783502574370704</c:v>
                </c:pt>
                <c:pt idx="158">
                  <c:v>24.967586582467874</c:v>
                </c:pt>
                <c:pt idx="159">
                  <c:v>25.127975928533708</c:v>
                </c:pt>
                <c:pt idx="160">
                  <c:v>25.295832599894382</c:v>
                </c:pt>
                <c:pt idx="161">
                  <c:v>25.423258449216682</c:v>
                </c:pt>
                <c:pt idx="162">
                  <c:v>25.56033818869917</c:v>
                </c:pt>
                <c:pt idx="163">
                  <c:v>25.682208237986266</c:v>
                </c:pt>
                <c:pt idx="164">
                  <c:v>25.885847562048934</c:v>
                </c:pt>
                <c:pt idx="165">
                  <c:v>25.958306746171445</c:v>
                </c:pt>
                <c:pt idx="166">
                  <c:v>26.154272465234992</c:v>
                </c:pt>
                <c:pt idx="167">
                  <c:v>26.283224784368947</c:v>
                </c:pt>
                <c:pt idx="168">
                  <c:v>26.475546228656924</c:v>
                </c:pt>
                <c:pt idx="169">
                  <c:v>26.599630346769931</c:v>
                </c:pt>
                <c:pt idx="170">
                  <c:v>26.736985125858123</c:v>
                </c:pt>
                <c:pt idx="171">
                  <c:v>26.944887563809186</c:v>
                </c:pt>
                <c:pt idx="172">
                  <c:v>27.08723431174089</c:v>
                </c:pt>
                <c:pt idx="173">
                  <c:v>27.228398389368067</c:v>
                </c:pt>
                <c:pt idx="174">
                  <c:v>27.358794666431962</c:v>
                </c:pt>
                <c:pt idx="175">
                  <c:v>27.559931130082727</c:v>
                </c:pt>
                <c:pt idx="176">
                  <c:v>27.667196576306988</c:v>
                </c:pt>
                <c:pt idx="177">
                  <c:v>27.84594481605351</c:v>
                </c:pt>
                <c:pt idx="178">
                  <c:v>28.007035513113888</c:v>
                </c:pt>
                <c:pt idx="179">
                  <c:v>28.132769868861111</c:v>
                </c:pt>
                <c:pt idx="180">
                  <c:v>28.284261683682448</c:v>
                </c:pt>
                <c:pt idx="181">
                  <c:v>28.491421514698111</c:v>
                </c:pt>
                <c:pt idx="182">
                  <c:v>28.614350466467172</c:v>
                </c:pt>
                <c:pt idx="183">
                  <c:v>28.725383955289555</c:v>
                </c:pt>
                <c:pt idx="184">
                  <c:v>28.949101170568564</c:v>
                </c:pt>
                <c:pt idx="185">
                  <c:v>29.095037185354688</c:v>
                </c:pt>
                <c:pt idx="186">
                  <c:v>29.221541651997885</c:v>
                </c:pt>
                <c:pt idx="187">
                  <c:v>29.412240362612216</c:v>
                </c:pt>
                <c:pt idx="188">
                  <c:v>29.549815173384964</c:v>
                </c:pt>
                <c:pt idx="189">
                  <c:v>29.735604427037494</c:v>
                </c:pt>
                <c:pt idx="190">
                  <c:v>29.837534104911104</c:v>
                </c:pt>
                <c:pt idx="191">
                  <c:v>29.977763047878888</c:v>
                </c:pt>
                <c:pt idx="192">
                  <c:v>30.175942835768346</c:v>
                </c:pt>
                <c:pt idx="193">
                  <c:v>30.287086340433014</c:v>
                </c:pt>
                <c:pt idx="194">
                  <c:v>30.484771057032212</c:v>
                </c:pt>
                <c:pt idx="195">
                  <c:v>30.624449920788589</c:v>
                </c:pt>
                <c:pt idx="196">
                  <c:v>30.791976544622425</c:v>
                </c:pt>
                <c:pt idx="197">
                  <c:v>30.945696180249953</c:v>
                </c:pt>
                <c:pt idx="198">
                  <c:v>31.091865978700927</c:v>
                </c:pt>
                <c:pt idx="199">
                  <c:v>31.207712660623123</c:v>
                </c:pt>
                <c:pt idx="200">
                  <c:v>31.393405650413655</c:v>
                </c:pt>
                <c:pt idx="201">
                  <c:v>31.576417004048579</c:v>
                </c:pt>
                <c:pt idx="202">
                  <c:v>31.77257525083612</c:v>
                </c:pt>
                <c:pt idx="203">
                  <c:v>31.904800541277947</c:v>
                </c:pt>
                <c:pt idx="204">
                  <c:v>32.017374251892271</c:v>
                </c:pt>
                <c:pt idx="205">
                  <c:v>32.196246259461361</c:v>
                </c:pt>
                <c:pt idx="206">
                  <c:v>32.332500880126737</c:v>
                </c:pt>
                <c:pt idx="207">
                  <c:v>32.549850928533708</c:v>
                </c:pt>
                <c:pt idx="208">
                  <c:v>32.675942835768353</c:v>
                </c:pt>
                <c:pt idx="209">
                  <c:v>32.812183704453446</c:v>
                </c:pt>
                <c:pt idx="210">
                  <c:v>32.958821070234109</c:v>
                </c:pt>
                <c:pt idx="211">
                  <c:v>33.117958986093996</c:v>
                </c:pt>
                <c:pt idx="212">
                  <c:v>33.249936740890682</c:v>
                </c:pt>
                <c:pt idx="213">
                  <c:v>33.436001034148916</c:v>
                </c:pt>
                <c:pt idx="214">
                  <c:v>33.54037856451329</c:v>
                </c:pt>
                <c:pt idx="215">
                  <c:v>33.73484531772575</c:v>
                </c:pt>
                <c:pt idx="216">
                  <c:v>33.910911921316668</c:v>
                </c:pt>
                <c:pt idx="217">
                  <c:v>34.128949568737895</c:v>
                </c:pt>
                <c:pt idx="218">
                  <c:v>34.273565393416654</c:v>
                </c:pt>
                <c:pt idx="219">
                  <c:v>34.408238536349238</c:v>
                </c:pt>
                <c:pt idx="220">
                  <c:v>34.505038725576483</c:v>
                </c:pt>
                <c:pt idx="221">
                  <c:v>34.725565481429321</c:v>
                </c:pt>
                <c:pt idx="222">
                  <c:v>34.86930117936982</c:v>
                </c:pt>
                <c:pt idx="223">
                  <c:v>35.037144098750211</c:v>
                </c:pt>
                <c:pt idx="224">
                  <c:v>35.190739966555185</c:v>
                </c:pt>
                <c:pt idx="225">
                  <c:v>35.354594811652873</c:v>
                </c:pt>
                <c:pt idx="226">
                  <c:v>35.513567703749338</c:v>
                </c:pt>
                <c:pt idx="227">
                  <c:v>35.674122073578587</c:v>
                </c:pt>
                <c:pt idx="228">
                  <c:v>35.869702737194153</c:v>
                </c:pt>
                <c:pt idx="229">
                  <c:v>35.963752530364367</c:v>
                </c:pt>
                <c:pt idx="230">
                  <c:v>36.123192989790525</c:v>
                </c:pt>
                <c:pt idx="231">
                  <c:v>36.325608387607815</c:v>
                </c:pt>
                <c:pt idx="232">
                  <c:v>36.482367210878358</c:v>
                </c:pt>
                <c:pt idx="233">
                  <c:v>36.670466797218793</c:v>
                </c:pt>
                <c:pt idx="234">
                  <c:v>36.820019582819917</c:v>
                </c:pt>
                <c:pt idx="235">
                  <c:v>36.919281376518214</c:v>
                </c:pt>
                <c:pt idx="236">
                  <c:v>37.048219943671882</c:v>
                </c:pt>
                <c:pt idx="237">
                  <c:v>37.298602248723817</c:v>
                </c:pt>
                <c:pt idx="238">
                  <c:v>37.394247271607107</c:v>
                </c:pt>
                <c:pt idx="239">
                  <c:v>37.57745115296602</c:v>
                </c:pt>
                <c:pt idx="240">
                  <c:v>37.778628872557647</c:v>
                </c:pt>
                <c:pt idx="241">
                  <c:v>37.824725510473506</c:v>
                </c:pt>
                <c:pt idx="242">
                  <c:v>38.071422284809003</c:v>
                </c:pt>
                <c:pt idx="243">
                  <c:v>38.220700030804437</c:v>
                </c:pt>
                <c:pt idx="244">
                  <c:v>38.366746061432842</c:v>
                </c:pt>
                <c:pt idx="245">
                  <c:v>38.575432362260159</c:v>
                </c:pt>
                <c:pt idx="246">
                  <c:v>38.718095405738424</c:v>
                </c:pt>
                <c:pt idx="247">
                  <c:v>38.896266062312975</c:v>
                </c:pt>
                <c:pt idx="248">
                  <c:v>39.060134659390947</c:v>
                </c:pt>
                <c:pt idx="249">
                  <c:v>39.230659214926945</c:v>
                </c:pt>
                <c:pt idx="250">
                  <c:v>39.415348310156659</c:v>
                </c:pt>
                <c:pt idx="251">
                  <c:v>39.568847914099628</c:v>
                </c:pt>
                <c:pt idx="252">
                  <c:v>39.687527503960567</c:v>
                </c:pt>
                <c:pt idx="253">
                  <c:v>39.855727974828369</c:v>
                </c:pt>
                <c:pt idx="254">
                  <c:v>40.021343073402562</c:v>
                </c:pt>
                <c:pt idx="255">
                  <c:v>40.183795216511172</c:v>
                </c:pt>
                <c:pt idx="256">
                  <c:v>40.334874471923953</c:v>
                </c:pt>
                <c:pt idx="257">
                  <c:v>40.547988910403092</c:v>
                </c:pt>
                <c:pt idx="258">
                  <c:v>40.653810398697402</c:v>
                </c:pt>
                <c:pt idx="259">
                  <c:v>40.818531618553067</c:v>
                </c:pt>
                <c:pt idx="260">
                  <c:v>40.938861446048222</c:v>
                </c:pt>
                <c:pt idx="261">
                  <c:v>41.16007580091533</c:v>
                </c:pt>
                <c:pt idx="262">
                  <c:v>41.292397355219151</c:v>
                </c:pt>
                <c:pt idx="263">
                  <c:v>41.496022927301532</c:v>
                </c:pt>
                <c:pt idx="264">
                  <c:v>41.57956620753388</c:v>
                </c:pt>
                <c:pt idx="265">
                  <c:v>41.879978216863222</c:v>
                </c:pt>
                <c:pt idx="266">
                  <c:v>41.988220053687733</c:v>
                </c:pt>
                <c:pt idx="267">
                  <c:v>42.144084998239741</c:v>
                </c:pt>
                <c:pt idx="268">
                  <c:v>42.269516810420697</c:v>
                </c:pt>
                <c:pt idx="269">
                  <c:v>42.405070080091534</c:v>
                </c:pt>
                <c:pt idx="270">
                  <c:v>42.573971901953875</c:v>
                </c:pt>
                <c:pt idx="271">
                  <c:v>42.803244917268088</c:v>
                </c:pt>
                <c:pt idx="272">
                  <c:v>42.971610411899306</c:v>
                </c:pt>
                <c:pt idx="273">
                  <c:v>43.101827913219502</c:v>
                </c:pt>
                <c:pt idx="274">
                  <c:v>43.238275061608867</c:v>
                </c:pt>
                <c:pt idx="275">
                  <c:v>43.432851830663608</c:v>
                </c:pt>
                <c:pt idx="276">
                  <c:v>43.62454068385847</c:v>
                </c:pt>
                <c:pt idx="277">
                  <c:v>43.756298406970593</c:v>
                </c:pt>
                <c:pt idx="278">
                  <c:v>43.89495962418588</c:v>
                </c:pt>
                <c:pt idx="279">
                  <c:v>44.052406046470686</c:v>
                </c:pt>
                <c:pt idx="280">
                  <c:v>44.184273785425098</c:v>
                </c:pt>
                <c:pt idx="281">
                  <c:v>44.39518790705862</c:v>
                </c:pt>
                <c:pt idx="282">
                  <c:v>44.546734729801088</c:v>
                </c:pt>
                <c:pt idx="283">
                  <c:v>44.68633108167576</c:v>
                </c:pt>
                <c:pt idx="284">
                  <c:v>44.860664935750741</c:v>
                </c:pt>
                <c:pt idx="285">
                  <c:v>45.007494829255407</c:v>
                </c:pt>
                <c:pt idx="286">
                  <c:v>45.169658180778029</c:v>
                </c:pt>
                <c:pt idx="287">
                  <c:v>45.35478733937687</c:v>
                </c:pt>
                <c:pt idx="288">
                  <c:v>45.518930976060545</c:v>
                </c:pt>
                <c:pt idx="289">
                  <c:v>45.679430337968661</c:v>
                </c:pt>
                <c:pt idx="290">
                  <c:v>45.86825877926421</c:v>
                </c:pt>
                <c:pt idx="291">
                  <c:v>45.993731847386023</c:v>
                </c:pt>
                <c:pt idx="292">
                  <c:v>46.1368349542334</c:v>
                </c:pt>
                <c:pt idx="293">
                  <c:v>46.355078881358914</c:v>
                </c:pt>
                <c:pt idx="294">
                  <c:v>46.496614262453789</c:v>
                </c:pt>
                <c:pt idx="295">
                  <c:v>46.647033422812882</c:v>
                </c:pt>
                <c:pt idx="296">
                  <c:v>46.847922350818514</c:v>
                </c:pt>
                <c:pt idx="297">
                  <c:v>46.964566647597245</c:v>
                </c:pt>
                <c:pt idx="298">
                  <c:v>47.123553291674</c:v>
                </c:pt>
                <c:pt idx="299">
                  <c:v>47.279665771871144</c:v>
                </c:pt>
                <c:pt idx="300">
                  <c:v>47.453752090301002</c:v>
                </c:pt>
                <c:pt idx="301">
                  <c:v>47.656868839112825</c:v>
                </c:pt>
                <c:pt idx="302">
                  <c:v>47.791803269670829</c:v>
                </c:pt>
                <c:pt idx="303">
                  <c:v>47.945151601830659</c:v>
                </c:pt>
                <c:pt idx="304">
                  <c:v>48.0988574854779</c:v>
                </c:pt>
                <c:pt idx="305">
                  <c:v>48.257569089948944</c:v>
                </c:pt>
                <c:pt idx="306">
                  <c:v>48.437417488118285</c:v>
                </c:pt>
                <c:pt idx="307">
                  <c:v>48.586337682626294</c:v>
                </c:pt>
                <c:pt idx="308">
                  <c:v>48.751141414363666</c:v>
                </c:pt>
                <c:pt idx="309">
                  <c:v>48.923756270903006</c:v>
                </c:pt>
                <c:pt idx="310">
                  <c:v>49.096357375462055</c:v>
                </c:pt>
                <c:pt idx="311">
                  <c:v>49.226643636683676</c:v>
                </c:pt>
                <c:pt idx="312">
                  <c:v>49.399643548671008</c:v>
                </c:pt>
                <c:pt idx="313">
                  <c:v>49.605648213342718</c:v>
                </c:pt>
                <c:pt idx="314">
                  <c:v>49.74371809540574</c:v>
                </c:pt>
                <c:pt idx="315">
                  <c:v>49.903021035029042</c:v>
                </c:pt>
                <c:pt idx="316">
                  <c:v>50.069048693011794</c:v>
                </c:pt>
                <c:pt idx="317">
                  <c:v>50.225958788065476</c:v>
                </c:pt>
                <c:pt idx="318">
                  <c:v>50.39711593469459</c:v>
                </c:pt>
                <c:pt idx="319">
                  <c:v>50.503625022003163</c:v>
                </c:pt>
                <c:pt idx="320">
                  <c:v>50.730120137299764</c:v>
                </c:pt>
                <c:pt idx="321">
                  <c:v>50.907630698820618</c:v>
                </c:pt>
                <c:pt idx="322">
                  <c:v>51.087905408378795</c:v>
                </c:pt>
                <c:pt idx="323">
                  <c:v>51.207025061608867</c:v>
                </c:pt>
                <c:pt idx="324">
                  <c:v>51.353703683330394</c:v>
                </c:pt>
                <c:pt idx="325">
                  <c:v>51.547455333568031</c:v>
                </c:pt>
                <c:pt idx="326">
                  <c:v>51.668142712550598</c:v>
                </c:pt>
                <c:pt idx="327">
                  <c:v>51.788857595493745</c:v>
                </c:pt>
                <c:pt idx="328">
                  <c:v>51.980752728392879</c:v>
                </c:pt>
                <c:pt idx="329">
                  <c:v>52.174009307340256</c:v>
                </c:pt>
                <c:pt idx="330">
                  <c:v>52.354435288681564</c:v>
                </c:pt>
                <c:pt idx="331">
                  <c:v>52.435420700580885</c:v>
                </c:pt>
                <c:pt idx="332">
                  <c:v>52.683506424925184</c:v>
                </c:pt>
                <c:pt idx="333">
                  <c:v>52.830102534765004</c:v>
                </c:pt>
                <c:pt idx="334">
                  <c:v>52.981195542158069</c:v>
                </c:pt>
                <c:pt idx="335">
                  <c:v>53.106503586516453</c:v>
                </c:pt>
                <c:pt idx="336">
                  <c:v>53.23890765270199</c:v>
                </c:pt>
                <c:pt idx="337">
                  <c:v>53.426030848442174</c:v>
                </c:pt>
                <c:pt idx="338">
                  <c:v>53.604160249075868</c:v>
                </c:pt>
                <c:pt idx="339">
                  <c:v>53.717160271079038</c:v>
                </c:pt>
                <c:pt idx="340">
                  <c:v>53.930137189755321</c:v>
                </c:pt>
                <c:pt idx="341">
                  <c:v>54.076348244147155</c:v>
                </c:pt>
                <c:pt idx="342">
                  <c:v>54.29691625594085</c:v>
                </c:pt>
                <c:pt idx="343">
                  <c:v>54.372015820278115</c:v>
                </c:pt>
                <c:pt idx="344">
                  <c:v>54.561971923957046</c:v>
                </c:pt>
                <c:pt idx="345">
                  <c:v>54.73486182010209</c:v>
                </c:pt>
                <c:pt idx="346">
                  <c:v>54.893518416651986</c:v>
                </c:pt>
                <c:pt idx="347">
                  <c:v>55.043071202253117</c:v>
                </c:pt>
                <c:pt idx="348">
                  <c:v>55.207833678049631</c:v>
                </c:pt>
                <c:pt idx="349">
                  <c:v>55.358940437422987</c:v>
                </c:pt>
                <c:pt idx="350">
                  <c:v>55.535680888047864</c:v>
                </c:pt>
                <c:pt idx="351">
                  <c:v>55.677023741418765</c:v>
                </c:pt>
                <c:pt idx="352">
                  <c:v>55.862647971307865</c:v>
                </c:pt>
                <c:pt idx="353">
                  <c:v>56.02959701196972</c:v>
                </c:pt>
                <c:pt idx="354">
                  <c:v>56.172438831191684</c:v>
                </c:pt>
                <c:pt idx="355">
                  <c:v>56.303398939447284</c:v>
                </c:pt>
                <c:pt idx="356">
                  <c:v>56.488363074282695</c:v>
                </c:pt>
                <c:pt idx="357">
                  <c:v>56.673519736842103</c:v>
                </c:pt>
                <c:pt idx="358">
                  <c:v>56.821793588276698</c:v>
                </c:pt>
                <c:pt idx="359">
                  <c:v>56.93344591621193</c:v>
                </c:pt>
                <c:pt idx="360">
                  <c:v>57.170681328111243</c:v>
                </c:pt>
                <c:pt idx="361">
                  <c:v>57.303167906178473</c:v>
                </c:pt>
                <c:pt idx="362">
                  <c:v>57.404781288505546</c:v>
                </c:pt>
                <c:pt idx="363">
                  <c:v>57.618638333920075</c:v>
                </c:pt>
                <c:pt idx="364">
                  <c:v>57.776524819574007</c:v>
                </c:pt>
                <c:pt idx="365">
                  <c:v>57.966494675233228</c:v>
                </c:pt>
                <c:pt idx="366">
                  <c:v>58.02795227512761</c:v>
                </c:pt>
                <c:pt idx="367">
                  <c:v>58.22501815261397</c:v>
                </c:pt>
                <c:pt idx="368">
                  <c:v>58.403023785425098</c:v>
                </c:pt>
                <c:pt idx="369">
                  <c:v>58.559342545326516</c:v>
                </c:pt>
                <c:pt idx="370">
                  <c:v>58.758182428269656</c:v>
                </c:pt>
                <c:pt idx="371">
                  <c:v>58.896692373701804</c:v>
                </c:pt>
                <c:pt idx="372">
                  <c:v>59.052268526667831</c:v>
                </c:pt>
                <c:pt idx="373">
                  <c:v>59.176778956169677</c:v>
                </c:pt>
                <c:pt idx="374">
                  <c:v>59.374862480197145</c:v>
                </c:pt>
                <c:pt idx="375">
                  <c:v>59.517346747931697</c:v>
                </c:pt>
                <c:pt idx="376">
                  <c:v>59.689384021299063</c:v>
                </c:pt>
                <c:pt idx="377">
                  <c:v>59.857955795634567</c:v>
                </c:pt>
                <c:pt idx="378">
                  <c:v>60.027765248195735</c:v>
                </c:pt>
                <c:pt idx="379">
                  <c:v>60.211010385495506</c:v>
                </c:pt>
                <c:pt idx="380">
                  <c:v>60.311441097518035</c:v>
                </c:pt>
                <c:pt idx="381">
                  <c:v>60.488442835768353</c:v>
                </c:pt>
                <c:pt idx="382">
                  <c:v>60.666489724520325</c:v>
                </c:pt>
                <c:pt idx="383">
                  <c:v>60.851481363316317</c:v>
                </c:pt>
                <c:pt idx="384">
                  <c:v>60.993195520154892</c:v>
                </c:pt>
                <c:pt idx="385">
                  <c:v>61.16993597077979</c:v>
                </c:pt>
                <c:pt idx="386">
                  <c:v>61.331934298538982</c:v>
                </c:pt>
                <c:pt idx="387">
                  <c:v>61.482545986622057</c:v>
                </c:pt>
                <c:pt idx="388">
                  <c:v>61.608142822566442</c:v>
                </c:pt>
                <c:pt idx="389">
                  <c:v>61.772300211230409</c:v>
                </c:pt>
                <c:pt idx="390">
                  <c:v>61.991699304699871</c:v>
                </c:pt>
                <c:pt idx="391">
                  <c:v>62.161219965675066</c:v>
                </c:pt>
                <c:pt idx="392">
                  <c:v>62.270947016370357</c:v>
                </c:pt>
                <c:pt idx="393">
                  <c:v>62.422741374757969</c:v>
                </c:pt>
                <c:pt idx="394">
                  <c:v>62.613247557648307</c:v>
                </c:pt>
                <c:pt idx="395">
                  <c:v>62.785408598838231</c:v>
                </c:pt>
                <c:pt idx="396">
                  <c:v>62.90140655254357</c:v>
                </c:pt>
                <c:pt idx="397">
                  <c:v>63.113475840521026</c:v>
                </c:pt>
                <c:pt idx="398">
                  <c:v>63.2666041409963</c:v>
                </c:pt>
                <c:pt idx="399">
                  <c:v>63.424545634571366</c:v>
                </c:pt>
                <c:pt idx="400">
                  <c:v>63.566892382503063</c:v>
                </c:pt>
                <c:pt idx="401">
                  <c:v>63.748446026227768</c:v>
                </c:pt>
                <c:pt idx="402">
                  <c:v>63.950118817109669</c:v>
                </c:pt>
                <c:pt idx="403">
                  <c:v>64.02314183242386</c:v>
                </c:pt>
                <c:pt idx="404">
                  <c:v>64.216095867804952</c:v>
                </c:pt>
                <c:pt idx="405">
                  <c:v>64.406478282872726</c:v>
                </c:pt>
                <c:pt idx="406">
                  <c:v>64.53720460746348</c:v>
                </c:pt>
                <c:pt idx="407">
                  <c:v>64.717080509593373</c:v>
                </c:pt>
                <c:pt idx="408">
                  <c:v>64.877634879422629</c:v>
                </c:pt>
                <c:pt idx="409">
                  <c:v>64.985766700404852</c:v>
                </c:pt>
                <c:pt idx="410">
                  <c:v>65.159124163879596</c:v>
                </c:pt>
                <c:pt idx="411">
                  <c:v>65.357716511177614</c:v>
                </c:pt>
                <c:pt idx="412">
                  <c:v>65.493173516986431</c:v>
                </c:pt>
                <c:pt idx="413">
                  <c:v>65.620943165815873</c:v>
                </c:pt>
                <c:pt idx="414">
                  <c:v>65.793695542158062</c:v>
                </c:pt>
                <c:pt idx="415">
                  <c:v>65.96855197148389</c:v>
                </c:pt>
                <c:pt idx="416">
                  <c:v>66.123880588804781</c:v>
                </c:pt>
                <c:pt idx="417">
                  <c:v>66.276706345713762</c:v>
                </c:pt>
                <c:pt idx="418">
                  <c:v>66.461601720647764</c:v>
                </c:pt>
                <c:pt idx="419">
                  <c:v>66.597443781904587</c:v>
                </c:pt>
                <c:pt idx="420">
                  <c:v>66.717099762365777</c:v>
                </c:pt>
                <c:pt idx="421">
                  <c:v>66.913601808660445</c:v>
                </c:pt>
                <c:pt idx="422">
                  <c:v>67.048384967435297</c:v>
                </c:pt>
                <c:pt idx="423">
                  <c:v>67.249397663263508</c:v>
                </c:pt>
                <c:pt idx="424">
                  <c:v>67.316108519626823</c:v>
                </c:pt>
                <c:pt idx="425">
                  <c:v>67.516378608519616</c:v>
                </c:pt>
                <c:pt idx="426">
                  <c:v>67.656263751980276</c:v>
                </c:pt>
                <c:pt idx="427">
                  <c:v>67.806682912339383</c:v>
                </c:pt>
                <c:pt idx="428">
                  <c:v>67.980851742650927</c:v>
                </c:pt>
                <c:pt idx="429">
                  <c:v>68.16208909082907</c:v>
                </c:pt>
                <c:pt idx="430">
                  <c:v>68.266604140996293</c:v>
                </c:pt>
                <c:pt idx="431">
                  <c:v>68.426154616264739</c:v>
                </c:pt>
                <c:pt idx="432">
                  <c:v>68.59299364108432</c:v>
                </c:pt>
                <c:pt idx="433">
                  <c:v>68.766997447632463</c:v>
                </c:pt>
                <c:pt idx="434">
                  <c:v>68.934537823446561</c:v>
                </c:pt>
                <c:pt idx="435">
                  <c:v>69.095312224960395</c:v>
                </c:pt>
                <c:pt idx="436">
                  <c:v>69.242293390248193</c:v>
                </c:pt>
                <c:pt idx="437">
                  <c:v>69.379634417356101</c:v>
                </c:pt>
                <c:pt idx="438">
                  <c:v>69.581114680513977</c:v>
                </c:pt>
                <c:pt idx="439">
                  <c:v>69.741765314205239</c:v>
                </c:pt>
                <c:pt idx="440">
                  <c:v>69.895127398345352</c:v>
                </c:pt>
                <c:pt idx="441">
                  <c:v>70.040774621545509</c:v>
                </c:pt>
                <c:pt idx="442">
                  <c:v>70.267132217039247</c:v>
                </c:pt>
                <c:pt idx="443">
                  <c:v>70.41707005808837</c:v>
                </c:pt>
                <c:pt idx="444">
                  <c:v>70.533728106847377</c:v>
                </c:pt>
                <c:pt idx="445">
                  <c:v>70.672416828023216</c:v>
                </c:pt>
                <c:pt idx="446">
                  <c:v>70.873952099102269</c:v>
                </c:pt>
                <c:pt idx="447">
                  <c:v>70.993484311740886</c:v>
                </c:pt>
                <c:pt idx="448">
                  <c:v>71.127469855659214</c:v>
                </c:pt>
                <c:pt idx="449">
                  <c:v>71.246520748987848</c:v>
                </c:pt>
                <c:pt idx="450">
                  <c:v>71.429105791233937</c:v>
                </c:pt>
                <c:pt idx="451">
                  <c:v>71.594143306636141</c:v>
                </c:pt>
                <c:pt idx="452">
                  <c:v>71.739102930822028</c:v>
                </c:pt>
                <c:pt idx="453">
                  <c:v>71.926913725576483</c:v>
                </c:pt>
                <c:pt idx="454">
                  <c:v>72.061270572962513</c:v>
                </c:pt>
                <c:pt idx="455">
                  <c:v>72.241820322126372</c:v>
                </c:pt>
                <c:pt idx="456">
                  <c:v>72.446614812532999</c:v>
                </c:pt>
                <c:pt idx="457">
                  <c:v>72.529841797218793</c:v>
                </c:pt>
                <c:pt idx="458">
                  <c:v>72.694989328463294</c:v>
                </c:pt>
                <c:pt idx="459">
                  <c:v>72.793866066713605</c:v>
                </c:pt>
                <c:pt idx="460">
                  <c:v>72.982653252068289</c:v>
                </c:pt>
                <c:pt idx="461">
                  <c:v>73.171852996831532</c:v>
                </c:pt>
                <c:pt idx="462">
                  <c:v>73.268048098926229</c:v>
                </c:pt>
                <c:pt idx="463">
                  <c:v>73.466640446224247</c:v>
                </c:pt>
                <c:pt idx="464">
                  <c:v>73.666181680161941</c:v>
                </c:pt>
                <c:pt idx="465">
                  <c:v>73.710353040837887</c:v>
                </c:pt>
                <c:pt idx="466">
                  <c:v>73.968161415243785</c:v>
                </c:pt>
                <c:pt idx="467">
                  <c:v>74.096426135363473</c:v>
                </c:pt>
                <c:pt idx="468">
                  <c:v>74.246226456609733</c:v>
                </c:pt>
                <c:pt idx="469">
                  <c:v>74.372345867804952</c:v>
                </c:pt>
                <c:pt idx="470">
                  <c:v>74.536654528252058</c:v>
                </c:pt>
                <c:pt idx="471">
                  <c:v>74.692822016370343</c:v>
                </c:pt>
                <c:pt idx="472">
                  <c:v>74.844698886639662</c:v>
                </c:pt>
                <c:pt idx="473">
                  <c:v>74.989562246963558</c:v>
                </c:pt>
                <c:pt idx="474">
                  <c:v>75.143928225664482</c:v>
                </c:pt>
                <c:pt idx="475">
                  <c:v>75.37097342017249</c:v>
                </c:pt>
                <c:pt idx="476">
                  <c:v>75.520801245379332</c:v>
                </c:pt>
                <c:pt idx="477">
                  <c:v>75.653645374933987</c:v>
                </c:pt>
                <c:pt idx="478">
                  <c:v>75.730573952649166</c:v>
                </c:pt>
                <c:pt idx="479">
                  <c:v>75.910779902305919</c:v>
                </c:pt>
                <c:pt idx="480">
                  <c:v>76.124925739306462</c:v>
                </c:pt>
                <c:pt idx="481">
                  <c:v>76.185943275831704</c:v>
                </c:pt>
                <c:pt idx="482">
                  <c:v>76.370151051751449</c:v>
                </c:pt>
                <c:pt idx="483">
                  <c:v>76.518053599718357</c:v>
                </c:pt>
                <c:pt idx="484">
                  <c:v>76.657292400105604</c:v>
                </c:pt>
                <c:pt idx="485">
                  <c:v>76.842751606231289</c:v>
                </c:pt>
                <c:pt idx="486">
                  <c:v>76.98458953089245</c:v>
                </c:pt>
                <c:pt idx="487">
                  <c:v>77.163544050343248</c:v>
                </c:pt>
                <c:pt idx="488">
                  <c:v>77.250539077627181</c:v>
                </c:pt>
                <c:pt idx="489">
                  <c:v>77.481929897905289</c:v>
                </c:pt>
                <c:pt idx="490">
                  <c:v>77.620329827495155</c:v>
                </c:pt>
                <c:pt idx="491">
                  <c:v>77.813338870797395</c:v>
                </c:pt>
                <c:pt idx="492">
                  <c:v>77.913480791233937</c:v>
                </c:pt>
                <c:pt idx="493">
                  <c:v>78.127764148037315</c:v>
                </c:pt>
                <c:pt idx="494">
                  <c:v>78.25389731121281</c:v>
                </c:pt>
                <c:pt idx="495">
                  <c:v>78.406420524555529</c:v>
                </c:pt>
                <c:pt idx="496">
                  <c:v>78.551105109135719</c:v>
                </c:pt>
                <c:pt idx="497">
                  <c:v>78.696504796690718</c:v>
                </c:pt>
                <c:pt idx="498">
                  <c:v>78.849591841225134</c:v>
                </c:pt>
                <c:pt idx="499">
                  <c:v>78.979135495511343</c:v>
                </c:pt>
                <c:pt idx="500">
                  <c:v>79.149577539165634</c:v>
                </c:pt>
                <c:pt idx="501">
                  <c:v>79.293849564337251</c:v>
                </c:pt>
                <c:pt idx="502">
                  <c:v>79.485744697236399</c:v>
                </c:pt>
                <c:pt idx="503">
                  <c:v>79.625657344657625</c:v>
                </c:pt>
                <c:pt idx="504">
                  <c:v>79.717768108607629</c:v>
                </c:pt>
                <c:pt idx="505">
                  <c:v>79.921269912867459</c:v>
                </c:pt>
                <c:pt idx="506">
                  <c:v>80.053261419644414</c:v>
                </c:pt>
                <c:pt idx="507">
                  <c:v>80.194315481429328</c:v>
                </c:pt>
                <c:pt idx="508">
                  <c:v>80.406701064953339</c:v>
                </c:pt>
                <c:pt idx="509">
                  <c:v>80.563666167928162</c:v>
                </c:pt>
                <c:pt idx="510">
                  <c:v>80.725747007569069</c:v>
                </c:pt>
                <c:pt idx="511">
                  <c:v>80.917119565217376</c:v>
                </c:pt>
                <c:pt idx="512">
                  <c:v>81.009876672240807</c:v>
                </c:pt>
                <c:pt idx="513">
                  <c:v>81.132599344305561</c:v>
                </c:pt>
                <c:pt idx="514">
                  <c:v>81.271508097165992</c:v>
                </c:pt>
                <c:pt idx="515">
                  <c:v>81.450545128498504</c:v>
                </c:pt>
                <c:pt idx="516">
                  <c:v>81.577475906530537</c:v>
                </c:pt>
                <c:pt idx="517">
                  <c:v>81.697021871149445</c:v>
                </c:pt>
                <c:pt idx="518">
                  <c:v>81.849943891920432</c:v>
                </c:pt>
                <c:pt idx="519">
                  <c:v>82.008284192923782</c:v>
                </c:pt>
                <c:pt idx="520">
                  <c:v>82.166225686498862</c:v>
                </c:pt>
                <c:pt idx="521">
                  <c:v>82.324180932054205</c:v>
                </c:pt>
                <c:pt idx="522">
                  <c:v>82.54546404682273</c:v>
                </c:pt>
                <c:pt idx="523">
                  <c:v>82.628869807252229</c:v>
                </c:pt>
                <c:pt idx="524">
                  <c:v>82.842066757613082</c:v>
                </c:pt>
                <c:pt idx="525">
                  <c:v>82.973466929237816</c:v>
                </c:pt>
                <c:pt idx="526">
                  <c:v>83.133471219855664</c:v>
                </c:pt>
                <c:pt idx="527">
                  <c:v>83.2901475312445</c:v>
                </c:pt>
                <c:pt idx="528">
                  <c:v>83.443440855483175</c:v>
                </c:pt>
                <c:pt idx="529">
                  <c:v>83.616083215983096</c:v>
                </c:pt>
                <c:pt idx="530">
                  <c:v>83.506837484597781</c:v>
                </c:pt>
                <c:pt idx="531">
                  <c:v>83.429551355395162</c:v>
                </c:pt>
                <c:pt idx="532">
                  <c:v>83.568913923604981</c:v>
                </c:pt>
                <c:pt idx="533">
                  <c:v>83.759213826791054</c:v>
                </c:pt>
                <c:pt idx="534">
                  <c:v>83.785163813589151</c:v>
                </c:pt>
                <c:pt idx="535">
                  <c:v>83.863632613096286</c:v>
                </c:pt>
                <c:pt idx="536">
                  <c:v>83.841285645132885</c:v>
                </c:pt>
                <c:pt idx="537">
                  <c:v>83.684306790177786</c:v>
                </c:pt>
                <c:pt idx="538">
                  <c:v>83.752049045062492</c:v>
                </c:pt>
                <c:pt idx="539">
                  <c:v>83.861088496743534</c:v>
                </c:pt>
                <c:pt idx="540">
                  <c:v>83.925062709030101</c:v>
                </c:pt>
                <c:pt idx="541">
                  <c:v>83.958658796866743</c:v>
                </c:pt>
                <c:pt idx="542">
                  <c:v>47.006826483013555</c:v>
                </c:pt>
                <c:pt idx="543">
                  <c:v>12.671421184650589</c:v>
                </c:pt>
              </c:numCache>
            </c:numRef>
          </c:yVal>
          <c:smooth val="0"/>
        </c:ser>
        <c:ser>
          <c:idx val="5"/>
          <c:order val="2"/>
          <c:tx>
            <c:v>Ens. A2.1-  Plain_0/90 + Mat + Tejido_0/90 + Mat + Plain_0/90</c:v>
          </c:tx>
          <c:spPr>
            <a:ln>
              <a:prstDash val="sysDot"/>
            </a:ln>
          </c:spPr>
          <c:marker>
            <c:symbol val="none"/>
          </c:marker>
          <c:xVal>
            <c:numRef>
              <c:f>'A2.1_180413'!$D$2:$D$335</c:f>
              <c:numCache>
                <c:formatCode>General</c:formatCode>
                <c:ptCount val="334"/>
                <c:pt idx="0" formatCode="0.00E+00">
                  <c:v>0</c:v>
                </c:pt>
                <c:pt idx="1">
                  <c:v>1.0122614E-2</c:v>
                </c:pt>
                <c:pt idx="2">
                  <c:v>2.5738400000000005E-2</c:v>
                </c:pt>
                <c:pt idx="3">
                  <c:v>3.5646579999999997E-2</c:v>
                </c:pt>
                <c:pt idx="4">
                  <c:v>4.1900340000000001E-2</c:v>
                </c:pt>
                <c:pt idx="5">
                  <c:v>4.6573160000000002E-2</c:v>
                </c:pt>
                <c:pt idx="6">
                  <c:v>5.0180860000000008E-2</c:v>
                </c:pt>
                <c:pt idx="7">
                  <c:v>5.338768E-2</c:v>
                </c:pt>
                <c:pt idx="8">
                  <c:v>5.6552819999999997E-2</c:v>
                </c:pt>
                <c:pt idx="9">
                  <c:v>5.9604240000000003E-2</c:v>
                </c:pt>
                <c:pt idx="10">
                  <c:v>6.2563659999999993E-2</c:v>
                </c:pt>
                <c:pt idx="11">
                  <c:v>6.5792920000000005E-2</c:v>
                </c:pt>
                <c:pt idx="12">
                  <c:v>6.8783540000000004E-2</c:v>
                </c:pt>
                <c:pt idx="13">
                  <c:v>7.2038500000000005E-2</c:v>
                </c:pt>
                <c:pt idx="14">
                  <c:v>7.5146640000000001E-2</c:v>
                </c:pt>
                <c:pt idx="15">
                  <c:v>7.8509880000000004E-2</c:v>
                </c:pt>
                <c:pt idx="16">
                  <c:v>8.2040539999999995E-2</c:v>
                </c:pt>
                <c:pt idx="17">
                  <c:v>8.5585339999999996E-2</c:v>
                </c:pt>
                <c:pt idx="18">
                  <c:v>8.9291599999999999E-2</c:v>
                </c:pt>
                <c:pt idx="19">
                  <c:v>9.2955239999999995E-2</c:v>
                </c:pt>
                <c:pt idx="20">
                  <c:v>9.6577120000000002E-2</c:v>
                </c:pt>
                <c:pt idx="21">
                  <c:v>0.10025106</c:v>
                </c:pt>
                <c:pt idx="22">
                  <c:v>0.10406557999999999</c:v>
                </c:pt>
                <c:pt idx="23">
                  <c:v>0.10783672000000001</c:v>
                </c:pt>
                <c:pt idx="24">
                  <c:v>0.11163251999999999</c:v>
                </c:pt>
                <c:pt idx="25">
                  <c:v>0.11561125999999999</c:v>
                </c:pt>
                <c:pt idx="26">
                  <c:v>0.11948524000000001</c:v>
                </c:pt>
                <c:pt idx="27">
                  <c:v>0.1234524</c:v>
                </c:pt>
                <c:pt idx="28">
                  <c:v>0.12726586000000001</c:v>
                </c:pt>
                <c:pt idx="29">
                  <c:v>0.13156335999999999</c:v>
                </c:pt>
                <c:pt idx="30">
                  <c:v>0.1357024</c:v>
                </c:pt>
                <c:pt idx="31">
                  <c:v>0.13980824</c:v>
                </c:pt>
                <c:pt idx="32">
                  <c:v>0.14402456</c:v>
                </c:pt>
                <c:pt idx="33">
                  <c:v>0.14821506000000001</c:v>
                </c:pt>
                <c:pt idx="34">
                  <c:v>0.15238763999999999</c:v>
                </c:pt>
                <c:pt idx="35">
                  <c:v>0.1567694</c:v>
                </c:pt>
                <c:pt idx="36">
                  <c:v>0.16109746</c:v>
                </c:pt>
                <c:pt idx="37">
                  <c:v>0.16546414000000001</c:v>
                </c:pt>
                <c:pt idx="38">
                  <c:v>0.169937</c:v>
                </c:pt>
                <c:pt idx="39">
                  <c:v>0.17434227999999999</c:v>
                </c:pt>
                <c:pt idx="40">
                  <c:v>0.17878758</c:v>
                </c:pt>
                <c:pt idx="41">
                  <c:v>0.18349334</c:v>
                </c:pt>
                <c:pt idx="42">
                  <c:v>0.18803164</c:v>
                </c:pt>
                <c:pt idx="43">
                  <c:v>0.19265834000000001</c:v>
                </c:pt>
                <c:pt idx="44">
                  <c:v>0.19729833999999999</c:v>
                </c:pt>
                <c:pt idx="45">
                  <c:v>0.20229279999999997</c:v>
                </c:pt>
                <c:pt idx="46">
                  <c:v>0.20708779999999999</c:v>
                </c:pt>
                <c:pt idx="47">
                  <c:v>0.21184920000000002</c:v>
                </c:pt>
                <c:pt idx="48">
                  <c:v>0.21668920000000003</c:v>
                </c:pt>
                <c:pt idx="49">
                  <c:v>0.22160840000000001</c:v>
                </c:pt>
                <c:pt idx="50">
                  <c:v>0.22626360000000001</c:v>
                </c:pt>
                <c:pt idx="51">
                  <c:v>0.23110280000000002</c:v>
                </c:pt>
                <c:pt idx="52">
                  <c:v>0.23612</c:v>
                </c:pt>
                <c:pt idx="53">
                  <c:v>0.24107980000000001</c:v>
                </c:pt>
                <c:pt idx="54">
                  <c:v>0.2460804</c:v>
                </c:pt>
                <c:pt idx="55">
                  <c:v>0.25089400000000001</c:v>
                </c:pt>
                <c:pt idx="56">
                  <c:v>0.25576680000000002</c:v>
                </c:pt>
                <c:pt idx="57">
                  <c:v>0.26076939999999998</c:v>
                </c:pt>
                <c:pt idx="58">
                  <c:v>0.26561220000000002</c:v>
                </c:pt>
                <c:pt idx="59">
                  <c:v>0.27062760000000002</c:v>
                </c:pt>
                <c:pt idx="60">
                  <c:v>0.27549099999999999</c:v>
                </c:pt>
                <c:pt idx="61">
                  <c:v>0.28033419999999998</c:v>
                </c:pt>
                <c:pt idx="62">
                  <c:v>0.28516320000000001</c:v>
                </c:pt>
                <c:pt idx="63">
                  <c:v>0.28999580000000003</c:v>
                </c:pt>
                <c:pt idx="64">
                  <c:v>0.2949022</c:v>
                </c:pt>
                <c:pt idx="65">
                  <c:v>0.29992639999999998</c:v>
                </c:pt>
                <c:pt idx="66">
                  <c:v>0.30481239999999998</c:v>
                </c:pt>
                <c:pt idx="67">
                  <c:v>0.30978080000000002</c:v>
                </c:pt>
                <c:pt idx="68">
                  <c:v>0.31466119999999997</c:v>
                </c:pt>
                <c:pt idx="69">
                  <c:v>0.31949640000000001</c:v>
                </c:pt>
                <c:pt idx="70">
                  <c:v>0.324465</c:v>
                </c:pt>
                <c:pt idx="71">
                  <c:v>0.3292812</c:v>
                </c:pt>
                <c:pt idx="72">
                  <c:v>0.3341268</c:v>
                </c:pt>
                <c:pt idx="73">
                  <c:v>0.33928700000000001</c:v>
                </c:pt>
                <c:pt idx="74">
                  <c:v>0.34411399999999998</c:v>
                </c:pt>
                <c:pt idx="75">
                  <c:v>0.34910020000000003</c:v>
                </c:pt>
                <c:pt idx="76">
                  <c:v>0.35386919999999999</c:v>
                </c:pt>
                <c:pt idx="77">
                  <c:v>0.35876439999999998</c:v>
                </c:pt>
                <c:pt idx="78">
                  <c:v>0.36365700000000001</c:v>
                </c:pt>
                <c:pt idx="79">
                  <c:v>0.3685158</c:v>
                </c:pt>
                <c:pt idx="80">
                  <c:v>0.37344860000000002</c:v>
                </c:pt>
                <c:pt idx="81">
                  <c:v>0.378386</c:v>
                </c:pt>
                <c:pt idx="82">
                  <c:v>0.383299</c:v>
                </c:pt>
                <c:pt idx="83">
                  <c:v>0.38802320000000001</c:v>
                </c:pt>
                <c:pt idx="84">
                  <c:v>0.39292379999999999</c:v>
                </c:pt>
                <c:pt idx="85">
                  <c:v>0.39770800000000001</c:v>
                </c:pt>
                <c:pt idx="86">
                  <c:v>0.40265200000000007</c:v>
                </c:pt>
                <c:pt idx="87">
                  <c:v>0.4075472</c:v>
                </c:pt>
                <c:pt idx="88">
                  <c:v>0.41251680000000002</c:v>
                </c:pt>
                <c:pt idx="89">
                  <c:v>0.41748800000000008</c:v>
                </c:pt>
                <c:pt idx="90">
                  <c:v>0.42230979999999996</c:v>
                </c:pt>
                <c:pt idx="91">
                  <c:v>0.427346</c:v>
                </c:pt>
                <c:pt idx="92">
                  <c:v>0.43255880000000002</c:v>
                </c:pt>
                <c:pt idx="93">
                  <c:v>0.43772439999999996</c:v>
                </c:pt>
                <c:pt idx="94">
                  <c:v>0.44290160000000001</c:v>
                </c:pt>
                <c:pt idx="95">
                  <c:v>0.44814480000000001</c:v>
                </c:pt>
                <c:pt idx="96">
                  <c:v>0.45320700000000003</c:v>
                </c:pt>
                <c:pt idx="97">
                  <c:v>0.45829520000000001</c:v>
                </c:pt>
                <c:pt idx="98">
                  <c:v>0.46348519999999999</c:v>
                </c:pt>
                <c:pt idx="99">
                  <c:v>0.46886640000000002</c:v>
                </c:pt>
                <c:pt idx="100">
                  <c:v>0.47408640000000002</c:v>
                </c:pt>
                <c:pt idx="101">
                  <c:v>0.47944579999999998</c:v>
                </c:pt>
                <c:pt idx="102">
                  <c:v>0.48474840000000002</c:v>
                </c:pt>
                <c:pt idx="103">
                  <c:v>0.48999920000000008</c:v>
                </c:pt>
                <c:pt idx="104">
                  <c:v>0.49518580000000001</c:v>
                </c:pt>
                <c:pt idx="105">
                  <c:v>0.50055680000000002</c:v>
                </c:pt>
                <c:pt idx="106">
                  <c:v>0.50588420000000001</c:v>
                </c:pt>
                <c:pt idx="107">
                  <c:v>0.51107119999999995</c:v>
                </c:pt>
                <c:pt idx="108">
                  <c:v>0.51625460000000001</c:v>
                </c:pt>
                <c:pt idx="109">
                  <c:v>0.52145900000000001</c:v>
                </c:pt>
                <c:pt idx="110">
                  <c:v>0.52674140000000003</c:v>
                </c:pt>
                <c:pt idx="111">
                  <c:v>0.53191659999999996</c:v>
                </c:pt>
                <c:pt idx="112">
                  <c:v>0.53710919999999995</c:v>
                </c:pt>
                <c:pt idx="113">
                  <c:v>0.54229099999999997</c:v>
                </c:pt>
                <c:pt idx="114">
                  <c:v>0.54753700000000005</c:v>
                </c:pt>
                <c:pt idx="115">
                  <c:v>0.55258560000000001</c:v>
                </c:pt>
                <c:pt idx="116">
                  <c:v>0.55770819999999999</c:v>
                </c:pt>
                <c:pt idx="117">
                  <c:v>0.56275220000000004</c:v>
                </c:pt>
                <c:pt idx="118">
                  <c:v>0.56803159999999997</c:v>
                </c:pt>
                <c:pt idx="119">
                  <c:v>0.57310119999999998</c:v>
                </c:pt>
                <c:pt idx="120">
                  <c:v>0.57799579999999995</c:v>
                </c:pt>
                <c:pt idx="121">
                  <c:v>0.58316299999999999</c:v>
                </c:pt>
                <c:pt idx="122">
                  <c:v>0.58825400000000005</c:v>
                </c:pt>
                <c:pt idx="123">
                  <c:v>0.593337</c:v>
                </c:pt>
                <c:pt idx="124">
                  <c:v>0.59817140000000002</c:v>
                </c:pt>
                <c:pt idx="125">
                  <c:v>0.6033944</c:v>
                </c:pt>
                <c:pt idx="126">
                  <c:v>0.6082822</c:v>
                </c:pt>
                <c:pt idx="127">
                  <c:v>0.61324659999999998</c:v>
                </c:pt>
                <c:pt idx="128">
                  <c:v>0.61814860000000005</c:v>
                </c:pt>
                <c:pt idx="129">
                  <c:v>0.62332379999999998</c:v>
                </c:pt>
                <c:pt idx="130">
                  <c:v>0.6284402</c:v>
                </c:pt>
                <c:pt idx="131">
                  <c:v>0.63343159999999998</c:v>
                </c:pt>
                <c:pt idx="132">
                  <c:v>0.63866000000000001</c:v>
                </c:pt>
                <c:pt idx="133">
                  <c:v>0.64382479999999997</c:v>
                </c:pt>
                <c:pt idx="134">
                  <c:v>0.64894240000000003</c:v>
                </c:pt>
                <c:pt idx="135">
                  <c:v>0.65399459999999998</c:v>
                </c:pt>
                <c:pt idx="136">
                  <c:v>0.65919700000000003</c:v>
                </c:pt>
                <c:pt idx="137">
                  <c:v>0.6643462</c:v>
                </c:pt>
                <c:pt idx="138">
                  <c:v>0.66942820000000003</c:v>
                </c:pt>
                <c:pt idx="139">
                  <c:v>0.67456859999999996</c:v>
                </c:pt>
                <c:pt idx="140">
                  <c:v>0.6797666</c:v>
                </c:pt>
                <c:pt idx="141">
                  <c:v>0.68475900000000001</c:v>
                </c:pt>
                <c:pt idx="142">
                  <c:v>0.68979020000000002</c:v>
                </c:pt>
                <c:pt idx="143">
                  <c:v>0.69485540000000001</c:v>
                </c:pt>
                <c:pt idx="144">
                  <c:v>0.69983459999999997</c:v>
                </c:pt>
                <c:pt idx="145">
                  <c:v>0.70473779999999997</c:v>
                </c:pt>
                <c:pt idx="146">
                  <c:v>0.70983980000000002</c:v>
                </c:pt>
                <c:pt idx="147">
                  <c:v>0.71488359999999995</c:v>
                </c:pt>
                <c:pt idx="148">
                  <c:v>0.72007880000000002</c:v>
                </c:pt>
                <c:pt idx="149">
                  <c:v>0.72521239999999998</c:v>
                </c:pt>
                <c:pt idx="150">
                  <c:v>0.73033919999999997</c:v>
                </c:pt>
                <c:pt idx="151">
                  <c:v>0.73550879999999996</c:v>
                </c:pt>
                <c:pt idx="152">
                  <c:v>0.74053659999999999</c:v>
                </c:pt>
                <c:pt idx="153">
                  <c:v>0.74566279999999996</c:v>
                </c:pt>
                <c:pt idx="154">
                  <c:v>0.75064699999999995</c:v>
                </c:pt>
                <c:pt idx="155">
                  <c:v>0.7556486</c:v>
                </c:pt>
                <c:pt idx="156">
                  <c:v>0.76049460000000002</c:v>
                </c:pt>
                <c:pt idx="157">
                  <c:v>0.76551559999999996</c:v>
                </c:pt>
                <c:pt idx="158">
                  <c:v>0.77053479999999996</c:v>
                </c:pt>
                <c:pt idx="159">
                  <c:v>0.77558640000000001</c:v>
                </c:pt>
                <c:pt idx="160">
                  <c:v>0.78069759999999999</c:v>
                </c:pt>
                <c:pt idx="161">
                  <c:v>0.78577399999999997</c:v>
                </c:pt>
                <c:pt idx="162">
                  <c:v>0.79093299999999989</c:v>
                </c:pt>
                <c:pt idx="163">
                  <c:v>0.79574820000000002</c:v>
                </c:pt>
                <c:pt idx="164">
                  <c:v>0.80087220000000015</c:v>
                </c:pt>
                <c:pt idx="165">
                  <c:v>0.80580660000000004</c:v>
                </c:pt>
                <c:pt idx="166">
                  <c:v>0.81077540000000003</c:v>
                </c:pt>
                <c:pt idx="167">
                  <c:v>0.81572420000000001</c:v>
                </c:pt>
                <c:pt idx="168">
                  <c:v>0.82079639999999998</c:v>
                </c:pt>
                <c:pt idx="169">
                  <c:v>0.82604259999999996</c:v>
                </c:pt>
                <c:pt idx="170">
                  <c:v>0.83102699999999996</c:v>
                </c:pt>
                <c:pt idx="171">
                  <c:v>0.83639200000000002</c:v>
                </c:pt>
                <c:pt idx="172">
                  <c:v>0.84167559999999997</c:v>
                </c:pt>
                <c:pt idx="173">
                  <c:v>0.84687540000000006</c:v>
                </c:pt>
                <c:pt idx="174">
                  <c:v>0.8520238</c:v>
                </c:pt>
                <c:pt idx="175">
                  <c:v>0.85745879999999997</c:v>
                </c:pt>
                <c:pt idx="176">
                  <c:v>0.86275480000000004</c:v>
                </c:pt>
                <c:pt idx="177">
                  <c:v>0.86806399999999995</c:v>
                </c:pt>
                <c:pt idx="178">
                  <c:v>0.87361460000000002</c:v>
                </c:pt>
                <c:pt idx="179">
                  <c:v>0.87888540000000004</c:v>
                </c:pt>
                <c:pt idx="180">
                  <c:v>0.88421899999999998</c:v>
                </c:pt>
                <c:pt idx="181">
                  <c:v>0.88943679999999992</c:v>
                </c:pt>
                <c:pt idx="182">
                  <c:v>0.89461120000000005</c:v>
                </c:pt>
                <c:pt idx="183">
                  <c:v>0.89978679999999989</c:v>
                </c:pt>
                <c:pt idx="184">
                  <c:v>0.90501839999999989</c:v>
                </c:pt>
                <c:pt idx="185">
                  <c:v>0.91014459999999997</c:v>
                </c:pt>
                <c:pt idx="186">
                  <c:v>0.9154506</c:v>
                </c:pt>
                <c:pt idx="187">
                  <c:v>0.92064259999999998</c:v>
                </c:pt>
                <c:pt idx="188">
                  <c:v>0.925813</c:v>
                </c:pt>
                <c:pt idx="189">
                  <c:v>0.93099460000000001</c:v>
                </c:pt>
                <c:pt idx="190">
                  <c:v>0.93625040000000004</c:v>
                </c:pt>
                <c:pt idx="191">
                  <c:v>0.94154519999999997</c:v>
                </c:pt>
                <c:pt idx="192">
                  <c:v>0.94672820000000002</c:v>
                </c:pt>
                <c:pt idx="193">
                  <c:v>0.95196020000000003</c:v>
                </c:pt>
                <c:pt idx="194">
                  <c:v>0.95712420000000009</c:v>
                </c:pt>
                <c:pt idx="195">
                  <c:v>0.96220260000000002</c:v>
                </c:pt>
                <c:pt idx="196">
                  <c:v>0.96740439999999994</c:v>
                </c:pt>
                <c:pt idx="197">
                  <c:v>0.97263339999999998</c:v>
                </c:pt>
                <c:pt idx="198">
                  <c:v>0.97785500000000003</c:v>
                </c:pt>
                <c:pt idx="199">
                  <c:v>0.98299840000000005</c:v>
                </c:pt>
                <c:pt idx="200">
                  <c:v>0.98814820000000003</c:v>
                </c:pt>
                <c:pt idx="201">
                  <c:v>0.99321659999999989</c:v>
                </c:pt>
                <c:pt idx="202">
                  <c:v>0.99832919999999992</c:v>
                </c:pt>
                <c:pt idx="203">
                  <c:v>1.0033664</c:v>
                </c:pt>
                <c:pt idx="204">
                  <c:v>1.008473</c:v>
                </c:pt>
                <c:pt idx="205">
                  <c:v>1.0137102</c:v>
                </c:pt>
                <c:pt idx="206">
                  <c:v>1.0188010000000001</c:v>
                </c:pt>
                <c:pt idx="207">
                  <c:v>1.0239924</c:v>
                </c:pt>
                <c:pt idx="208">
                  <c:v>1.0291136000000001</c:v>
                </c:pt>
                <c:pt idx="209">
                  <c:v>1.0343966</c:v>
                </c:pt>
                <c:pt idx="210">
                  <c:v>1.0395848000000001</c:v>
                </c:pt>
                <c:pt idx="211">
                  <c:v>1.0447412</c:v>
                </c:pt>
                <c:pt idx="212">
                  <c:v>1.0498719999999999</c:v>
                </c:pt>
                <c:pt idx="213">
                  <c:v>1.0549930000000001</c:v>
                </c:pt>
                <c:pt idx="214">
                  <c:v>1.0601818000000001</c:v>
                </c:pt>
                <c:pt idx="215">
                  <c:v>1.0653699999999999</c:v>
                </c:pt>
                <c:pt idx="216">
                  <c:v>1.070595</c:v>
                </c:pt>
                <c:pt idx="217">
                  <c:v>1.0758825999999999</c:v>
                </c:pt>
                <c:pt idx="218">
                  <c:v>1.0812284000000001</c:v>
                </c:pt>
                <c:pt idx="219">
                  <c:v>1.0865396</c:v>
                </c:pt>
                <c:pt idx="220">
                  <c:v>1.0917424</c:v>
                </c:pt>
                <c:pt idx="221">
                  <c:v>1.096954</c:v>
                </c:pt>
                <c:pt idx="222">
                  <c:v>1.1019483999999999</c:v>
                </c:pt>
                <c:pt idx="223">
                  <c:v>1.1070388</c:v>
                </c:pt>
                <c:pt idx="224">
                  <c:v>1.1120772000000001</c:v>
                </c:pt>
                <c:pt idx="225">
                  <c:v>1.1171241999999999</c:v>
                </c:pt>
                <c:pt idx="226">
                  <c:v>1.1223424</c:v>
                </c:pt>
                <c:pt idx="227">
                  <c:v>1.1273738</c:v>
                </c:pt>
                <c:pt idx="228">
                  <c:v>1.1324574000000001</c:v>
                </c:pt>
                <c:pt idx="229">
                  <c:v>1.1374742</c:v>
                </c:pt>
                <c:pt idx="230">
                  <c:v>1.1426647999999999</c:v>
                </c:pt>
                <c:pt idx="231">
                  <c:v>1.1478446</c:v>
                </c:pt>
                <c:pt idx="232">
                  <c:v>1.1529761999999999</c:v>
                </c:pt>
                <c:pt idx="233">
                  <c:v>1.158175</c:v>
                </c:pt>
                <c:pt idx="234">
                  <c:v>1.163333</c:v>
                </c:pt>
                <c:pt idx="235">
                  <c:v>1.1685386</c:v>
                </c:pt>
                <c:pt idx="236">
                  <c:v>1.1733906000000001</c:v>
                </c:pt>
                <c:pt idx="237">
                  <c:v>1.1785007999999999</c:v>
                </c:pt>
                <c:pt idx="238">
                  <c:v>1.1835726</c:v>
                </c:pt>
                <c:pt idx="239">
                  <c:v>1.1886614</c:v>
                </c:pt>
                <c:pt idx="240">
                  <c:v>1.1936435999999999</c:v>
                </c:pt>
                <c:pt idx="241">
                  <c:v>1.1986142</c:v>
                </c:pt>
                <c:pt idx="242">
                  <c:v>1.2036336000000001</c:v>
                </c:pt>
                <c:pt idx="243">
                  <c:v>1.2086300000000001</c:v>
                </c:pt>
                <c:pt idx="244">
                  <c:v>1.2135948000000001</c:v>
                </c:pt>
                <c:pt idx="245">
                  <c:v>1.2187424</c:v>
                </c:pt>
                <c:pt idx="246">
                  <c:v>1.2238114</c:v>
                </c:pt>
                <c:pt idx="247">
                  <c:v>1.2288848000000001</c:v>
                </c:pt>
                <c:pt idx="248">
                  <c:v>1.2339658</c:v>
                </c:pt>
                <c:pt idx="249">
                  <c:v>1.2390592</c:v>
                </c:pt>
                <c:pt idx="250">
                  <c:v>1.2440262</c:v>
                </c:pt>
                <c:pt idx="251">
                  <c:v>1.2491966000000001</c:v>
                </c:pt>
                <c:pt idx="252">
                  <c:v>1.2541738</c:v>
                </c:pt>
                <c:pt idx="253">
                  <c:v>1.2592724</c:v>
                </c:pt>
                <c:pt idx="254">
                  <c:v>1.2643468</c:v>
                </c:pt>
                <c:pt idx="255">
                  <c:v>1.2694643999999999</c:v>
                </c:pt>
                <c:pt idx="256">
                  <c:v>1.274467</c:v>
                </c:pt>
                <c:pt idx="257">
                  <c:v>1.2793600000000001</c:v>
                </c:pt>
                <c:pt idx="258">
                  <c:v>1.2845264000000001</c:v>
                </c:pt>
                <c:pt idx="259">
                  <c:v>1.2896803999999999</c:v>
                </c:pt>
                <c:pt idx="260">
                  <c:v>1.2946978</c:v>
                </c:pt>
                <c:pt idx="261">
                  <c:v>1.299715</c:v>
                </c:pt>
                <c:pt idx="262">
                  <c:v>1.3047633999999999</c:v>
                </c:pt>
                <c:pt idx="263">
                  <c:v>1.3100026</c:v>
                </c:pt>
                <c:pt idx="264">
                  <c:v>1.3149738</c:v>
                </c:pt>
                <c:pt idx="265">
                  <c:v>1.3202746000000001</c:v>
                </c:pt>
                <c:pt idx="266">
                  <c:v>1.325313</c:v>
                </c:pt>
                <c:pt idx="267">
                  <c:v>1.3303478</c:v>
                </c:pt>
                <c:pt idx="268">
                  <c:v>1.3352695999999999</c:v>
                </c:pt>
                <c:pt idx="269">
                  <c:v>1.3404802</c:v>
                </c:pt>
                <c:pt idx="270">
                  <c:v>1.3455854</c:v>
                </c:pt>
                <c:pt idx="271">
                  <c:v>1.3507572000000001</c:v>
                </c:pt>
                <c:pt idx="272">
                  <c:v>1.3560212</c:v>
                </c:pt>
                <c:pt idx="273">
                  <c:v>1.3612808000000001</c:v>
                </c:pt>
                <c:pt idx="274">
                  <c:v>1.3668136</c:v>
                </c:pt>
                <c:pt idx="275">
                  <c:v>1.3721254000000001</c:v>
                </c:pt>
                <c:pt idx="276">
                  <c:v>1.3775231999999999</c:v>
                </c:pt>
                <c:pt idx="277">
                  <c:v>1.3829704</c:v>
                </c:pt>
                <c:pt idx="278">
                  <c:v>1.3882513999999999</c:v>
                </c:pt>
                <c:pt idx="279">
                  <c:v>1.3935692</c:v>
                </c:pt>
                <c:pt idx="280">
                  <c:v>1.3989069999999999</c:v>
                </c:pt>
                <c:pt idx="281">
                  <c:v>1.4043741999999999</c:v>
                </c:pt>
                <c:pt idx="282">
                  <c:v>1.4098729999999999</c:v>
                </c:pt>
                <c:pt idx="283">
                  <c:v>1.4152772</c:v>
                </c:pt>
                <c:pt idx="284">
                  <c:v>1.4206738000000001</c:v>
                </c:pt>
                <c:pt idx="285">
                  <c:v>1.4264144000000001</c:v>
                </c:pt>
                <c:pt idx="286">
                  <c:v>1.4323585999999999</c:v>
                </c:pt>
                <c:pt idx="287">
                  <c:v>1.4382834</c:v>
                </c:pt>
                <c:pt idx="288">
                  <c:v>1.4437199999999999</c:v>
                </c:pt>
                <c:pt idx="289">
                  <c:v>1.4493214000000001</c:v>
                </c:pt>
                <c:pt idx="290">
                  <c:v>1.4548232000000001</c:v>
                </c:pt>
                <c:pt idx="291">
                  <c:v>1.4601686</c:v>
                </c:pt>
                <c:pt idx="292">
                  <c:v>1.465584</c:v>
                </c:pt>
                <c:pt idx="293">
                  <c:v>1.4710136</c:v>
                </c:pt>
                <c:pt idx="294">
                  <c:v>1.4763607999999999</c:v>
                </c:pt>
                <c:pt idx="295">
                  <c:v>1.4816368</c:v>
                </c:pt>
                <c:pt idx="296">
                  <c:v>1.4870266000000001</c:v>
                </c:pt>
                <c:pt idx="297">
                  <c:v>1.4928323999999999</c:v>
                </c:pt>
                <c:pt idx="298">
                  <c:v>1.4982788</c:v>
                </c:pt>
                <c:pt idx="299">
                  <c:v>1.5035525999999999</c:v>
                </c:pt>
                <c:pt idx="300">
                  <c:v>1.5092388000000001</c:v>
                </c:pt>
                <c:pt idx="301">
                  <c:v>1.5146686</c:v>
                </c:pt>
                <c:pt idx="302">
                  <c:v>1.5201481999999999</c:v>
                </c:pt>
                <c:pt idx="303">
                  <c:v>1.5256752</c:v>
                </c:pt>
                <c:pt idx="304">
                  <c:v>1.5326472</c:v>
                </c:pt>
                <c:pt idx="305">
                  <c:v>1.5391965999999999</c:v>
                </c:pt>
                <c:pt idx="306">
                  <c:v>1.5452041999999999</c:v>
                </c:pt>
                <c:pt idx="307">
                  <c:v>1.5508740000000001</c:v>
                </c:pt>
                <c:pt idx="308">
                  <c:v>1.5564334</c:v>
                </c:pt>
                <c:pt idx="309">
                  <c:v>1.5619765999999999</c:v>
                </c:pt>
                <c:pt idx="310">
                  <c:v>1.5676122000000001</c:v>
                </c:pt>
                <c:pt idx="311">
                  <c:v>1.5732846000000003</c:v>
                </c:pt>
                <c:pt idx="312">
                  <c:v>1.5787042000000002</c:v>
                </c:pt>
                <c:pt idx="313">
                  <c:v>1.5843288</c:v>
                </c:pt>
                <c:pt idx="314">
                  <c:v>1.5900118000000001</c:v>
                </c:pt>
                <c:pt idx="315">
                  <c:v>1.5957492</c:v>
                </c:pt>
                <c:pt idx="316">
                  <c:v>1.6011462000000001</c:v>
                </c:pt>
                <c:pt idx="317">
                  <c:v>1.6065529999999999</c:v>
                </c:pt>
                <c:pt idx="318">
                  <c:v>1.6120068000000001</c:v>
                </c:pt>
                <c:pt idx="319">
                  <c:v>1.6174226</c:v>
                </c:pt>
                <c:pt idx="320">
                  <c:v>1.6228895999999999</c:v>
                </c:pt>
                <c:pt idx="321">
                  <c:v>1.6285112000000002</c:v>
                </c:pt>
                <c:pt idx="322">
                  <c:v>1.6341322000000003</c:v>
                </c:pt>
                <c:pt idx="323">
                  <c:v>1.6394360000000001</c:v>
                </c:pt>
                <c:pt idx="324">
                  <c:v>1.6451762000000001</c:v>
                </c:pt>
                <c:pt idx="325">
                  <c:v>1.6507464000000001</c:v>
                </c:pt>
                <c:pt idx="326">
                  <c:v>1.6561467999999999</c:v>
                </c:pt>
                <c:pt idx="327">
                  <c:v>1.661783</c:v>
                </c:pt>
                <c:pt idx="328">
                  <c:v>1.6674126</c:v>
                </c:pt>
                <c:pt idx="329">
                  <c:v>1.6732081999999999</c:v>
                </c:pt>
                <c:pt idx="330">
                  <c:v>1.6792715999999999</c:v>
                </c:pt>
                <c:pt idx="331">
                  <c:v>1.6917880000000001</c:v>
                </c:pt>
                <c:pt idx="332">
                  <c:v>1.7112262</c:v>
                </c:pt>
                <c:pt idx="333">
                  <c:v>2.2307419999999998</c:v>
                </c:pt>
              </c:numCache>
            </c:numRef>
          </c:xVal>
          <c:yVal>
            <c:numRef>
              <c:f>'A2.1_180413'!$C$2:$C$335</c:f>
              <c:numCache>
                <c:formatCode>General</c:formatCode>
                <c:ptCount val="334"/>
                <c:pt idx="0">
                  <c:v>0</c:v>
                </c:pt>
                <c:pt idx="1">
                  <c:v>37.512338235294116</c:v>
                </c:pt>
                <c:pt idx="2">
                  <c:v>38.513110294117652</c:v>
                </c:pt>
                <c:pt idx="3">
                  <c:v>39.089588235294123</c:v>
                </c:pt>
                <c:pt idx="4">
                  <c:v>39.218889705882361</c:v>
                </c:pt>
                <c:pt idx="5">
                  <c:v>39.647860294117649</c:v>
                </c:pt>
                <c:pt idx="6">
                  <c:v>39.441316176470586</c:v>
                </c:pt>
                <c:pt idx="7">
                  <c:v>39.820257352941169</c:v>
                </c:pt>
                <c:pt idx="8">
                  <c:v>39.791970588235294</c:v>
                </c:pt>
                <c:pt idx="9">
                  <c:v>39.840411764705884</c:v>
                </c:pt>
                <c:pt idx="10">
                  <c:v>40.045963235294117</c:v>
                </c:pt>
                <c:pt idx="11">
                  <c:v>40.448330882352941</c:v>
                </c:pt>
                <c:pt idx="12">
                  <c:v>40.50167647058823</c:v>
                </c:pt>
                <c:pt idx="13">
                  <c:v>40.606029411764702</c:v>
                </c:pt>
                <c:pt idx="14">
                  <c:v>41.008985294117643</c:v>
                </c:pt>
                <c:pt idx="15">
                  <c:v>41.087088235294118</c:v>
                </c:pt>
                <c:pt idx="16">
                  <c:v>41.548698529411773</c:v>
                </c:pt>
                <c:pt idx="17">
                  <c:v>41.50643382352942</c:v>
                </c:pt>
                <c:pt idx="18">
                  <c:v>41.845279411764714</c:v>
                </c:pt>
                <c:pt idx="19">
                  <c:v>42.01018382352941</c:v>
                </c:pt>
                <c:pt idx="20">
                  <c:v>42.490639705882352</c:v>
                </c:pt>
                <c:pt idx="21">
                  <c:v>42.417580882352944</c:v>
                </c:pt>
                <c:pt idx="22">
                  <c:v>42.929551470588237</c:v>
                </c:pt>
                <c:pt idx="23">
                  <c:v>43.076867647058819</c:v>
                </c:pt>
                <c:pt idx="24">
                  <c:v>43.555117647058829</c:v>
                </c:pt>
                <c:pt idx="25">
                  <c:v>43.758617647058827</c:v>
                </c:pt>
                <c:pt idx="26">
                  <c:v>44.045625000000001</c:v>
                </c:pt>
                <c:pt idx="27">
                  <c:v>44.264213235294115</c:v>
                </c:pt>
                <c:pt idx="28">
                  <c:v>44.565522058823532</c:v>
                </c:pt>
                <c:pt idx="29">
                  <c:v>44.541654411764704</c:v>
                </c:pt>
                <c:pt idx="30">
                  <c:v>45.234507352941179</c:v>
                </c:pt>
                <c:pt idx="31">
                  <c:v>45.530286764705885</c:v>
                </c:pt>
                <c:pt idx="32">
                  <c:v>45.780301470588242</c:v>
                </c:pt>
                <c:pt idx="33">
                  <c:v>45.980963235294119</c:v>
                </c:pt>
                <c:pt idx="34">
                  <c:v>46.433786764705886</c:v>
                </c:pt>
                <c:pt idx="35">
                  <c:v>46.91586029411765</c:v>
                </c:pt>
                <c:pt idx="36">
                  <c:v>47.042272058823528</c:v>
                </c:pt>
                <c:pt idx="37">
                  <c:v>47.516147058823535</c:v>
                </c:pt>
                <c:pt idx="38">
                  <c:v>47.905698529411758</c:v>
                </c:pt>
                <c:pt idx="39">
                  <c:v>48.054485294117654</c:v>
                </c:pt>
                <c:pt idx="40">
                  <c:v>48.332470588235296</c:v>
                </c:pt>
                <c:pt idx="41">
                  <c:v>48.576852941176476</c:v>
                </c:pt>
                <c:pt idx="42">
                  <c:v>49.052073529411764</c:v>
                </c:pt>
                <c:pt idx="43">
                  <c:v>49.462544117647063</c:v>
                </c:pt>
                <c:pt idx="44">
                  <c:v>49.892198529411765</c:v>
                </c:pt>
                <c:pt idx="45">
                  <c:v>50.000169117647062</c:v>
                </c:pt>
                <c:pt idx="46">
                  <c:v>50.329330882352942</c:v>
                </c:pt>
                <c:pt idx="47">
                  <c:v>50.595044117647063</c:v>
                </c:pt>
                <c:pt idx="48">
                  <c:v>51.014213235294115</c:v>
                </c:pt>
                <c:pt idx="49">
                  <c:v>51.322433823529416</c:v>
                </c:pt>
                <c:pt idx="50">
                  <c:v>51.85731617647059</c:v>
                </c:pt>
                <c:pt idx="51">
                  <c:v>51.948867647058826</c:v>
                </c:pt>
                <c:pt idx="52">
                  <c:v>52.69861029411765</c:v>
                </c:pt>
                <c:pt idx="53">
                  <c:v>52.77579411764706</c:v>
                </c:pt>
                <c:pt idx="54">
                  <c:v>52.998838235294116</c:v>
                </c:pt>
                <c:pt idx="55">
                  <c:v>53.254279411764706</c:v>
                </c:pt>
                <c:pt idx="56">
                  <c:v>54.006477941176477</c:v>
                </c:pt>
                <c:pt idx="57">
                  <c:v>54.320330882352948</c:v>
                </c:pt>
                <c:pt idx="58">
                  <c:v>54.559294117647056</c:v>
                </c:pt>
                <c:pt idx="59">
                  <c:v>55.173345588235293</c:v>
                </c:pt>
                <c:pt idx="60">
                  <c:v>55.450249999999997</c:v>
                </c:pt>
                <c:pt idx="61">
                  <c:v>55.925132352941169</c:v>
                </c:pt>
                <c:pt idx="62">
                  <c:v>56.337705882352942</c:v>
                </c:pt>
                <c:pt idx="63">
                  <c:v>56.412757352941178</c:v>
                </c:pt>
                <c:pt idx="64">
                  <c:v>56.883308823529411</c:v>
                </c:pt>
                <c:pt idx="65">
                  <c:v>57.341698529411772</c:v>
                </c:pt>
                <c:pt idx="66">
                  <c:v>57.789051470588241</c:v>
                </c:pt>
                <c:pt idx="67">
                  <c:v>58.081757352941175</c:v>
                </c:pt>
                <c:pt idx="68">
                  <c:v>58.59062500000001</c:v>
                </c:pt>
                <c:pt idx="69">
                  <c:v>59.204507352941178</c:v>
                </c:pt>
                <c:pt idx="70">
                  <c:v>59.329860294117651</c:v>
                </c:pt>
                <c:pt idx="71">
                  <c:v>59.793838235294125</c:v>
                </c:pt>
                <c:pt idx="72">
                  <c:v>60.273066176470593</c:v>
                </c:pt>
                <c:pt idx="73">
                  <c:v>60.786919117647059</c:v>
                </c:pt>
                <c:pt idx="74">
                  <c:v>61.12255882352941</c:v>
                </c:pt>
                <c:pt idx="75">
                  <c:v>61.642183823529408</c:v>
                </c:pt>
                <c:pt idx="76">
                  <c:v>61.758235294117654</c:v>
                </c:pt>
                <c:pt idx="77">
                  <c:v>62.143441176470589</c:v>
                </c:pt>
                <c:pt idx="78">
                  <c:v>62.964323529411764</c:v>
                </c:pt>
                <c:pt idx="79">
                  <c:v>63.418875000000007</c:v>
                </c:pt>
                <c:pt idx="80">
                  <c:v>63.511191176470589</c:v>
                </c:pt>
                <c:pt idx="81">
                  <c:v>64.300698529411761</c:v>
                </c:pt>
                <c:pt idx="82">
                  <c:v>64.618286764705886</c:v>
                </c:pt>
                <c:pt idx="83">
                  <c:v>64.882874999999999</c:v>
                </c:pt>
                <c:pt idx="84">
                  <c:v>65.111308823529413</c:v>
                </c:pt>
                <c:pt idx="85">
                  <c:v>65.564294117647066</c:v>
                </c:pt>
                <c:pt idx="86">
                  <c:v>66.187345588235303</c:v>
                </c:pt>
                <c:pt idx="87">
                  <c:v>66.403419117647061</c:v>
                </c:pt>
                <c:pt idx="88">
                  <c:v>66.735808823529425</c:v>
                </c:pt>
                <c:pt idx="89">
                  <c:v>67.41774264705883</c:v>
                </c:pt>
                <c:pt idx="90">
                  <c:v>67.680522058823527</c:v>
                </c:pt>
                <c:pt idx="91">
                  <c:v>67.984455882352933</c:v>
                </c:pt>
                <c:pt idx="92">
                  <c:v>68.420147058823517</c:v>
                </c:pt>
                <c:pt idx="93">
                  <c:v>68.997977941176472</c:v>
                </c:pt>
                <c:pt idx="94">
                  <c:v>69.222499999999997</c:v>
                </c:pt>
                <c:pt idx="95">
                  <c:v>69.585095588235291</c:v>
                </c:pt>
                <c:pt idx="96">
                  <c:v>70.27301470588236</c:v>
                </c:pt>
                <c:pt idx="97">
                  <c:v>70.472948529411767</c:v>
                </c:pt>
                <c:pt idx="98">
                  <c:v>70.814029411764707</c:v>
                </c:pt>
                <c:pt idx="99">
                  <c:v>71.122036764705882</c:v>
                </c:pt>
                <c:pt idx="100">
                  <c:v>71.763705882352937</c:v>
                </c:pt>
                <c:pt idx="101">
                  <c:v>72.136463235294116</c:v>
                </c:pt>
                <c:pt idx="102">
                  <c:v>72.604933823529407</c:v>
                </c:pt>
                <c:pt idx="103">
                  <c:v>72.51059558823529</c:v>
                </c:pt>
                <c:pt idx="104">
                  <c:v>72.905823529411776</c:v>
                </c:pt>
                <c:pt idx="105">
                  <c:v>73.560514705882369</c:v>
                </c:pt>
                <c:pt idx="106">
                  <c:v>74.071911764705902</c:v>
                </c:pt>
                <c:pt idx="107">
                  <c:v>74.148455882352948</c:v>
                </c:pt>
                <c:pt idx="108">
                  <c:v>74.545661764705898</c:v>
                </c:pt>
                <c:pt idx="109">
                  <c:v>75.059632352941179</c:v>
                </c:pt>
                <c:pt idx="110">
                  <c:v>75.293161764705886</c:v>
                </c:pt>
                <c:pt idx="111">
                  <c:v>75.691323529411747</c:v>
                </c:pt>
                <c:pt idx="112">
                  <c:v>75.732647058823545</c:v>
                </c:pt>
                <c:pt idx="113">
                  <c:v>76.222867647058834</c:v>
                </c:pt>
                <c:pt idx="114">
                  <c:v>76.851102941176464</c:v>
                </c:pt>
                <c:pt idx="115">
                  <c:v>77.046250000000001</c:v>
                </c:pt>
                <c:pt idx="116">
                  <c:v>77.362941176470585</c:v>
                </c:pt>
                <c:pt idx="117">
                  <c:v>77.752426470588233</c:v>
                </c:pt>
                <c:pt idx="118">
                  <c:v>78.083308823529407</c:v>
                </c:pt>
                <c:pt idx="119">
                  <c:v>78.385661764705873</c:v>
                </c:pt>
                <c:pt idx="120">
                  <c:v>78.67647058823529</c:v>
                </c:pt>
                <c:pt idx="121">
                  <c:v>79.206617647058835</c:v>
                </c:pt>
                <c:pt idx="122">
                  <c:v>79.302058823529421</c:v>
                </c:pt>
                <c:pt idx="123">
                  <c:v>79.894044117647056</c:v>
                </c:pt>
                <c:pt idx="124">
                  <c:v>80.181176470588255</c:v>
                </c:pt>
                <c:pt idx="125">
                  <c:v>80.457279411764716</c:v>
                </c:pt>
                <c:pt idx="126">
                  <c:v>81.009632352941182</c:v>
                </c:pt>
                <c:pt idx="127">
                  <c:v>81.140000000000015</c:v>
                </c:pt>
                <c:pt idx="128">
                  <c:v>81.608823529411765</c:v>
                </c:pt>
                <c:pt idx="129">
                  <c:v>81.718602941176471</c:v>
                </c:pt>
                <c:pt idx="130">
                  <c:v>82.084044117647068</c:v>
                </c:pt>
                <c:pt idx="131">
                  <c:v>82.335147058823537</c:v>
                </c:pt>
                <c:pt idx="132">
                  <c:v>82.875294117647059</c:v>
                </c:pt>
                <c:pt idx="133">
                  <c:v>83.154264705882355</c:v>
                </c:pt>
                <c:pt idx="134">
                  <c:v>83.281176470588235</c:v>
                </c:pt>
                <c:pt idx="135">
                  <c:v>83.418161764705886</c:v>
                </c:pt>
                <c:pt idx="136">
                  <c:v>84.18742647058825</c:v>
                </c:pt>
                <c:pt idx="137">
                  <c:v>84.359411764705882</c:v>
                </c:pt>
                <c:pt idx="138">
                  <c:v>84.68933823529413</c:v>
                </c:pt>
                <c:pt idx="139">
                  <c:v>84.764338235294119</c:v>
                </c:pt>
                <c:pt idx="140">
                  <c:v>85.415073529411771</c:v>
                </c:pt>
                <c:pt idx="141">
                  <c:v>85.62595588235294</c:v>
                </c:pt>
                <c:pt idx="142">
                  <c:v>85.788235294117655</c:v>
                </c:pt>
                <c:pt idx="143">
                  <c:v>86.179705882352948</c:v>
                </c:pt>
                <c:pt idx="144">
                  <c:v>86.389117647058825</c:v>
                </c:pt>
                <c:pt idx="145">
                  <c:v>86.761911764705886</c:v>
                </c:pt>
                <c:pt idx="146">
                  <c:v>86.988161764705879</c:v>
                </c:pt>
                <c:pt idx="147">
                  <c:v>87.525441176470594</c:v>
                </c:pt>
                <c:pt idx="148">
                  <c:v>87.838602941176475</c:v>
                </c:pt>
                <c:pt idx="149">
                  <c:v>88.038455882352935</c:v>
                </c:pt>
                <c:pt idx="150">
                  <c:v>88.666617647058843</c:v>
                </c:pt>
                <c:pt idx="151">
                  <c:v>88.948088235294122</c:v>
                </c:pt>
                <c:pt idx="152">
                  <c:v>89.206029411764703</c:v>
                </c:pt>
                <c:pt idx="153">
                  <c:v>89.500735294117632</c:v>
                </c:pt>
                <c:pt idx="154">
                  <c:v>89.743602941176462</c:v>
                </c:pt>
                <c:pt idx="155">
                  <c:v>90.224338235294113</c:v>
                </c:pt>
                <c:pt idx="156">
                  <c:v>90.669485294117635</c:v>
                </c:pt>
                <c:pt idx="157">
                  <c:v>90.746176470588225</c:v>
                </c:pt>
                <c:pt idx="158">
                  <c:v>91.085441176470582</c:v>
                </c:pt>
                <c:pt idx="159">
                  <c:v>91.400147058823521</c:v>
                </c:pt>
                <c:pt idx="160">
                  <c:v>91.761176470588239</c:v>
                </c:pt>
                <c:pt idx="161">
                  <c:v>92.296029411764707</c:v>
                </c:pt>
                <c:pt idx="162">
                  <c:v>92.265514705882353</c:v>
                </c:pt>
                <c:pt idx="163">
                  <c:v>92.571544117647065</c:v>
                </c:pt>
                <c:pt idx="164">
                  <c:v>93.078014705882353</c:v>
                </c:pt>
                <c:pt idx="165">
                  <c:v>93.327279411764707</c:v>
                </c:pt>
                <c:pt idx="166">
                  <c:v>93.719044117647059</c:v>
                </c:pt>
                <c:pt idx="167">
                  <c:v>93.887867647058826</c:v>
                </c:pt>
                <c:pt idx="168">
                  <c:v>94.405147058823545</c:v>
                </c:pt>
                <c:pt idx="169">
                  <c:v>94.541911764705887</c:v>
                </c:pt>
                <c:pt idx="170">
                  <c:v>95.030441176470589</c:v>
                </c:pt>
                <c:pt idx="171">
                  <c:v>95.274411764705903</c:v>
                </c:pt>
                <c:pt idx="172">
                  <c:v>95.604926470588239</c:v>
                </c:pt>
                <c:pt idx="173">
                  <c:v>95.796323529411765</c:v>
                </c:pt>
                <c:pt idx="174">
                  <c:v>96.107720588235281</c:v>
                </c:pt>
                <c:pt idx="175">
                  <c:v>96.590220588235312</c:v>
                </c:pt>
                <c:pt idx="176">
                  <c:v>96.980735294117636</c:v>
                </c:pt>
                <c:pt idx="177">
                  <c:v>97.074191176470592</c:v>
                </c:pt>
                <c:pt idx="178">
                  <c:v>97.598749999999995</c:v>
                </c:pt>
                <c:pt idx="179">
                  <c:v>97.952058823529427</c:v>
                </c:pt>
                <c:pt idx="180">
                  <c:v>98.031691176470588</c:v>
                </c:pt>
                <c:pt idx="181">
                  <c:v>98.2752205882353</c:v>
                </c:pt>
                <c:pt idx="182">
                  <c:v>98.90808823529413</c:v>
                </c:pt>
                <c:pt idx="183">
                  <c:v>99.191911764705878</c:v>
                </c:pt>
                <c:pt idx="184">
                  <c:v>99.164338235294125</c:v>
                </c:pt>
                <c:pt idx="185">
                  <c:v>99.746691176470591</c:v>
                </c:pt>
                <c:pt idx="186">
                  <c:v>100.23610294117647</c:v>
                </c:pt>
                <c:pt idx="187">
                  <c:v>100.09433823529413</c:v>
                </c:pt>
                <c:pt idx="188">
                  <c:v>100.61279411764706</c:v>
                </c:pt>
                <c:pt idx="189">
                  <c:v>101.26257352941175</c:v>
                </c:pt>
                <c:pt idx="190">
                  <c:v>101.20345588235294</c:v>
                </c:pt>
                <c:pt idx="191">
                  <c:v>101.68911764705882</c:v>
                </c:pt>
                <c:pt idx="192">
                  <c:v>101.92529411764707</c:v>
                </c:pt>
                <c:pt idx="193">
                  <c:v>102.10220588235293</c:v>
                </c:pt>
                <c:pt idx="194">
                  <c:v>102.88720588235293</c:v>
                </c:pt>
                <c:pt idx="195">
                  <c:v>103.11080882352941</c:v>
                </c:pt>
                <c:pt idx="196">
                  <c:v>103.35433823529411</c:v>
                </c:pt>
                <c:pt idx="197">
                  <c:v>103.78580882352941</c:v>
                </c:pt>
                <c:pt idx="198">
                  <c:v>103.84617647058823</c:v>
                </c:pt>
                <c:pt idx="199">
                  <c:v>103.9993382352941</c:v>
                </c:pt>
                <c:pt idx="200">
                  <c:v>104.37750000000001</c:v>
                </c:pt>
                <c:pt idx="201">
                  <c:v>104.61411764705882</c:v>
                </c:pt>
                <c:pt idx="202">
                  <c:v>105.14647058823529</c:v>
                </c:pt>
                <c:pt idx="203">
                  <c:v>105.74139705882354</c:v>
                </c:pt>
                <c:pt idx="204">
                  <c:v>106.21220588235293</c:v>
                </c:pt>
                <c:pt idx="205">
                  <c:v>106.49963235294119</c:v>
                </c:pt>
                <c:pt idx="206">
                  <c:v>106.7585294117647</c:v>
                </c:pt>
                <c:pt idx="207">
                  <c:v>106.92426470588236</c:v>
                </c:pt>
                <c:pt idx="208">
                  <c:v>107.16632352941177</c:v>
                </c:pt>
                <c:pt idx="209">
                  <c:v>107.8947794117647</c:v>
                </c:pt>
                <c:pt idx="210">
                  <c:v>108.05036764705882</c:v>
                </c:pt>
                <c:pt idx="211">
                  <c:v>108.39522058823529</c:v>
                </c:pt>
                <c:pt idx="212">
                  <c:v>108.44786764705881</c:v>
                </c:pt>
                <c:pt idx="213">
                  <c:v>108.79066176470587</c:v>
                </c:pt>
                <c:pt idx="214">
                  <c:v>109.2047794117647</c:v>
                </c:pt>
                <c:pt idx="215">
                  <c:v>109.48963235294117</c:v>
                </c:pt>
                <c:pt idx="216">
                  <c:v>109.63183823529411</c:v>
                </c:pt>
                <c:pt idx="217">
                  <c:v>110.05573529411765</c:v>
                </c:pt>
                <c:pt idx="218">
                  <c:v>110.40279411764706</c:v>
                </c:pt>
                <c:pt idx="219">
                  <c:v>110.97463235294119</c:v>
                </c:pt>
                <c:pt idx="220">
                  <c:v>111.29330882352943</c:v>
                </c:pt>
                <c:pt idx="221">
                  <c:v>111.64573529411764</c:v>
                </c:pt>
                <c:pt idx="222">
                  <c:v>111.89786764705882</c:v>
                </c:pt>
                <c:pt idx="223">
                  <c:v>112.25102941176469</c:v>
                </c:pt>
                <c:pt idx="224">
                  <c:v>112.70933823529413</c:v>
                </c:pt>
                <c:pt idx="225">
                  <c:v>112.87588235294119</c:v>
                </c:pt>
                <c:pt idx="226">
                  <c:v>113.03448529411764</c:v>
                </c:pt>
                <c:pt idx="227">
                  <c:v>113.52485294117648</c:v>
                </c:pt>
                <c:pt idx="228">
                  <c:v>114.03948529411764</c:v>
                </c:pt>
                <c:pt idx="229">
                  <c:v>114.01610294117647</c:v>
                </c:pt>
                <c:pt idx="230">
                  <c:v>114.59029411764705</c:v>
                </c:pt>
                <c:pt idx="231">
                  <c:v>115.14874999999999</c:v>
                </c:pt>
                <c:pt idx="232">
                  <c:v>115.35933823529412</c:v>
                </c:pt>
                <c:pt idx="233">
                  <c:v>115.72772058823531</c:v>
                </c:pt>
                <c:pt idx="234">
                  <c:v>116.08374999999999</c:v>
                </c:pt>
                <c:pt idx="235">
                  <c:v>115.82852941176469</c:v>
                </c:pt>
                <c:pt idx="236">
                  <c:v>116.55985294117647</c:v>
                </c:pt>
                <c:pt idx="237">
                  <c:v>117.12551470588237</c:v>
                </c:pt>
                <c:pt idx="238">
                  <c:v>117.37639705882353</c:v>
                </c:pt>
                <c:pt idx="239">
                  <c:v>117.40095588235295</c:v>
                </c:pt>
                <c:pt idx="240">
                  <c:v>118.04110294117646</c:v>
                </c:pt>
                <c:pt idx="241">
                  <c:v>118.18676470588235</c:v>
                </c:pt>
                <c:pt idx="242">
                  <c:v>118.56838235294117</c:v>
                </c:pt>
                <c:pt idx="243">
                  <c:v>118.83779411764706</c:v>
                </c:pt>
                <c:pt idx="244">
                  <c:v>119.35154411764707</c:v>
                </c:pt>
                <c:pt idx="245">
                  <c:v>119.72338235294119</c:v>
                </c:pt>
                <c:pt idx="246">
                  <c:v>119.87933823529411</c:v>
                </c:pt>
                <c:pt idx="247">
                  <c:v>120.5722794117647</c:v>
                </c:pt>
                <c:pt idx="248">
                  <c:v>120.72360294117648</c:v>
                </c:pt>
                <c:pt idx="249">
                  <c:v>121.0016911764706</c:v>
                </c:pt>
                <c:pt idx="250">
                  <c:v>121.30286764705882</c:v>
                </c:pt>
                <c:pt idx="251">
                  <c:v>121.69375000000001</c:v>
                </c:pt>
                <c:pt idx="252">
                  <c:v>121.92955882352942</c:v>
                </c:pt>
                <c:pt idx="253">
                  <c:v>122.56463235294117</c:v>
                </c:pt>
                <c:pt idx="254">
                  <c:v>122.83154411764707</c:v>
                </c:pt>
                <c:pt idx="255">
                  <c:v>123.38080882352942</c:v>
                </c:pt>
                <c:pt idx="256">
                  <c:v>123.52110294117647</c:v>
                </c:pt>
                <c:pt idx="257">
                  <c:v>124.20029411764706</c:v>
                </c:pt>
                <c:pt idx="258">
                  <c:v>124.36220588235295</c:v>
                </c:pt>
                <c:pt idx="259">
                  <c:v>124.55779411764706</c:v>
                </c:pt>
                <c:pt idx="260">
                  <c:v>124.99154411764707</c:v>
                </c:pt>
                <c:pt idx="261">
                  <c:v>125.26323529411766</c:v>
                </c:pt>
                <c:pt idx="262">
                  <c:v>125.66919117647058</c:v>
                </c:pt>
                <c:pt idx="263">
                  <c:v>125.97948529411767</c:v>
                </c:pt>
                <c:pt idx="264">
                  <c:v>126.25573529411767</c:v>
                </c:pt>
                <c:pt idx="265">
                  <c:v>126.4964705882353</c:v>
                </c:pt>
                <c:pt idx="266">
                  <c:v>127.1129411764706</c:v>
                </c:pt>
                <c:pt idx="267">
                  <c:v>127.67492647058823</c:v>
                </c:pt>
                <c:pt idx="268">
                  <c:v>127.84294117647059</c:v>
                </c:pt>
                <c:pt idx="269">
                  <c:v>128.19573529411764</c:v>
                </c:pt>
                <c:pt idx="270">
                  <c:v>128.61286764705883</c:v>
                </c:pt>
                <c:pt idx="271">
                  <c:v>128.71191176470589</c:v>
                </c:pt>
                <c:pt idx="272">
                  <c:v>129.09948529411764</c:v>
                </c:pt>
                <c:pt idx="273">
                  <c:v>129.54610294117649</c:v>
                </c:pt>
                <c:pt idx="274">
                  <c:v>129.70272058823531</c:v>
                </c:pt>
                <c:pt idx="275">
                  <c:v>130.24308823529412</c:v>
                </c:pt>
                <c:pt idx="276">
                  <c:v>130.59139705882353</c:v>
                </c:pt>
                <c:pt idx="277">
                  <c:v>131.01838235294116</c:v>
                </c:pt>
                <c:pt idx="278">
                  <c:v>131.26764705882354</c:v>
                </c:pt>
                <c:pt idx="279">
                  <c:v>131.48808823529413</c:v>
                </c:pt>
                <c:pt idx="280">
                  <c:v>132.04985294117648</c:v>
                </c:pt>
                <c:pt idx="281">
                  <c:v>132.48095588235293</c:v>
                </c:pt>
                <c:pt idx="282">
                  <c:v>132.68772058823529</c:v>
                </c:pt>
                <c:pt idx="283">
                  <c:v>132.91345588235293</c:v>
                </c:pt>
                <c:pt idx="284">
                  <c:v>133.52845588235294</c:v>
                </c:pt>
                <c:pt idx="285">
                  <c:v>133.61360294117648</c:v>
                </c:pt>
                <c:pt idx="286">
                  <c:v>133.75044117647059</c:v>
                </c:pt>
                <c:pt idx="287">
                  <c:v>134.32139705882352</c:v>
                </c:pt>
                <c:pt idx="288">
                  <c:v>134.47757352941176</c:v>
                </c:pt>
                <c:pt idx="289">
                  <c:v>135.18573529411765</c:v>
                </c:pt>
                <c:pt idx="290">
                  <c:v>135.62316176470588</c:v>
                </c:pt>
                <c:pt idx="291">
                  <c:v>135.92448529411766</c:v>
                </c:pt>
                <c:pt idx="292">
                  <c:v>136.23889705882354</c:v>
                </c:pt>
                <c:pt idx="293">
                  <c:v>136.52970588235294</c:v>
                </c:pt>
                <c:pt idx="294">
                  <c:v>136.61375000000001</c:v>
                </c:pt>
                <c:pt idx="295">
                  <c:v>137.3485294117647</c:v>
                </c:pt>
                <c:pt idx="296">
                  <c:v>137.61183823529413</c:v>
                </c:pt>
                <c:pt idx="297">
                  <c:v>137.79588235294116</c:v>
                </c:pt>
                <c:pt idx="298">
                  <c:v>138.35514705882352</c:v>
                </c:pt>
                <c:pt idx="299">
                  <c:v>138.87676470588238</c:v>
                </c:pt>
                <c:pt idx="300">
                  <c:v>138.85360294117649</c:v>
                </c:pt>
                <c:pt idx="301">
                  <c:v>139.37419117647059</c:v>
                </c:pt>
                <c:pt idx="302">
                  <c:v>139.74720588235294</c:v>
                </c:pt>
                <c:pt idx="303">
                  <c:v>139.84757352941176</c:v>
                </c:pt>
                <c:pt idx="304">
                  <c:v>140.03926470588235</c:v>
                </c:pt>
                <c:pt idx="305">
                  <c:v>140.52816176470589</c:v>
                </c:pt>
                <c:pt idx="306">
                  <c:v>140.8714705882353</c:v>
                </c:pt>
                <c:pt idx="307">
                  <c:v>141.01264705882352</c:v>
                </c:pt>
                <c:pt idx="308">
                  <c:v>141.31544117647059</c:v>
                </c:pt>
                <c:pt idx="309">
                  <c:v>142.13764705882352</c:v>
                </c:pt>
                <c:pt idx="310">
                  <c:v>142.29904411764707</c:v>
                </c:pt>
                <c:pt idx="311">
                  <c:v>142.59132352941177</c:v>
                </c:pt>
                <c:pt idx="312">
                  <c:v>142.71507352941177</c:v>
                </c:pt>
                <c:pt idx="313">
                  <c:v>143.34154411764706</c:v>
                </c:pt>
                <c:pt idx="314">
                  <c:v>143.80558823529412</c:v>
                </c:pt>
                <c:pt idx="315">
                  <c:v>144.3785294117647</c:v>
                </c:pt>
                <c:pt idx="316">
                  <c:v>144.47948529411764</c:v>
                </c:pt>
                <c:pt idx="317">
                  <c:v>144.78051470588235</c:v>
                </c:pt>
                <c:pt idx="318">
                  <c:v>145.34610294117647</c:v>
                </c:pt>
                <c:pt idx="319">
                  <c:v>145.45647058823528</c:v>
                </c:pt>
                <c:pt idx="320">
                  <c:v>146.2016911764706</c:v>
                </c:pt>
                <c:pt idx="321">
                  <c:v>146.2919117647059</c:v>
                </c:pt>
                <c:pt idx="322">
                  <c:v>146.57235294117646</c:v>
                </c:pt>
                <c:pt idx="323">
                  <c:v>147.05088235294119</c:v>
                </c:pt>
                <c:pt idx="324">
                  <c:v>147.29448529411764</c:v>
                </c:pt>
                <c:pt idx="325">
                  <c:v>147.91220588235294</c:v>
                </c:pt>
                <c:pt idx="326">
                  <c:v>147.8821323529412</c:v>
                </c:pt>
                <c:pt idx="327">
                  <c:v>148.52632352941177</c:v>
                </c:pt>
                <c:pt idx="328">
                  <c:v>148.88904411764707</c:v>
                </c:pt>
                <c:pt idx="329">
                  <c:v>149.12507352941176</c:v>
                </c:pt>
                <c:pt idx="330">
                  <c:v>149.24727941176471</c:v>
                </c:pt>
                <c:pt idx="331">
                  <c:v>149.36191176470587</c:v>
                </c:pt>
                <c:pt idx="332">
                  <c:v>148.85375000000002</c:v>
                </c:pt>
                <c:pt idx="333">
                  <c:v>49.874926470588235</c:v>
                </c:pt>
              </c:numCache>
            </c:numRef>
          </c:yVal>
          <c:smooth val="0"/>
        </c:ser>
        <c:ser>
          <c:idx val="2"/>
          <c:order val="3"/>
          <c:tx>
            <c:v>Ens. C2.1-  Plain_0/90 + Mat + Tejido_0/90 + Mat + Plain_0/90</c:v>
          </c:tx>
          <c:spPr>
            <a:ln w="19050">
              <a:solidFill>
                <a:schemeClr val="accent6">
                  <a:lumMod val="75000"/>
                </a:schemeClr>
              </a:solidFill>
            </a:ln>
          </c:spPr>
          <c:marker>
            <c:symbol val="none"/>
          </c:marker>
          <c:xVal>
            <c:numRef>
              <c:f>'C2.1_180413'!$D$2:$D$375</c:f>
              <c:numCache>
                <c:formatCode>General</c:formatCode>
                <c:ptCount val="374"/>
                <c:pt idx="0">
                  <c:v>0</c:v>
                </c:pt>
                <c:pt idx="1">
                  <c:v>4.3203779999999997E-3</c:v>
                </c:pt>
                <c:pt idx="2">
                  <c:v>9.8604179999999993E-3</c:v>
                </c:pt>
                <c:pt idx="3">
                  <c:v>1.3144820000000002E-2</c:v>
                </c:pt>
                <c:pt idx="4">
                  <c:v>1.5764661999999999E-2</c:v>
                </c:pt>
                <c:pt idx="5">
                  <c:v>1.8561451999999999E-2</c:v>
                </c:pt>
                <c:pt idx="6">
                  <c:v>2.1334280000000001E-2</c:v>
                </c:pt>
                <c:pt idx="7">
                  <c:v>2.4350719999999999E-2</c:v>
                </c:pt>
                <c:pt idx="8">
                  <c:v>2.7412679999999998E-2</c:v>
                </c:pt>
                <c:pt idx="9">
                  <c:v>3.0645260000000001E-2</c:v>
                </c:pt>
                <c:pt idx="10">
                  <c:v>3.3998E-2</c:v>
                </c:pt>
                <c:pt idx="11">
                  <c:v>3.7302139999999998E-2</c:v>
                </c:pt>
                <c:pt idx="12">
                  <c:v>4.058076E-2</c:v>
                </c:pt>
                <c:pt idx="13">
                  <c:v>4.3699200000000001E-2</c:v>
                </c:pt>
                <c:pt idx="14">
                  <c:v>4.6713440000000002E-2</c:v>
                </c:pt>
                <c:pt idx="15">
                  <c:v>4.9711660000000005E-2</c:v>
                </c:pt>
                <c:pt idx="16">
                  <c:v>5.2418039999999999E-2</c:v>
                </c:pt>
                <c:pt idx="17">
                  <c:v>5.5101619999999997E-2</c:v>
                </c:pt>
                <c:pt idx="18">
                  <c:v>5.7849659999999997E-2</c:v>
                </c:pt>
                <c:pt idx="19">
                  <c:v>6.0635620000000001E-2</c:v>
                </c:pt>
                <c:pt idx="20">
                  <c:v>6.35077E-2</c:v>
                </c:pt>
                <c:pt idx="21">
                  <c:v>6.6449880000000003E-2</c:v>
                </c:pt>
                <c:pt idx="22">
                  <c:v>6.9394620000000004E-2</c:v>
                </c:pt>
                <c:pt idx="23">
                  <c:v>7.2450100000000003E-2</c:v>
                </c:pt>
                <c:pt idx="24">
                  <c:v>7.5406639999999997E-2</c:v>
                </c:pt>
                <c:pt idx="25">
                  <c:v>7.8478919999999994E-2</c:v>
                </c:pt>
                <c:pt idx="26">
                  <c:v>8.1536639999999994E-2</c:v>
                </c:pt>
                <c:pt idx="27">
                  <c:v>8.4308519999999998E-2</c:v>
                </c:pt>
                <c:pt idx="28">
                  <c:v>8.6793400000000007E-2</c:v>
                </c:pt>
                <c:pt idx="29">
                  <c:v>8.9135439999999996E-2</c:v>
                </c:pt>
                <c:pt idx="30">
                  <c:v>9.0996659999999993E-2</c:v>
                </c:pt>
                <c:pt idx="31">
                  <c:v>9.2665059999999994E-2</c:v>
                </c:pt>
                <c:pt idx="32">
                  <c:v>9.435412E-2</c:v>
                </c:pt>
                <c:pt idx="33">
                  <c:v>9.6552139999999995E-2</c:v>
                </c:pt>
                <c:pt idx="34">
                  <c:v>9.9233779999999994E-2</c:v>
                </c:pt>
                <c:pt idx="35">
                  <c:v>0.10266472</c:v>
                </c:pt>
                <c:pt idx="36">
                  <c:v>0.10660672</c:v>
                </c:pt>
                <c:pt idx="37">
                  <c:v>0.11079082</c:v>
                </c:pt>
                <c:pt idx="38">
                  <c:v>0.11505091999999999</c:v>
                </c:pt>
                <c:pt idx="39">
                  <c:v>0.11950792</c:v>
                </c:pt>
                <c:pt idx="40">
                  <c:v>0.12408978</c:v>
                </c:pt>
                <c:pt idx="41">
                  <c:v>0.12864586</c:v>
                </c:pt>
                <c:pt idx="42">
                  <c:v>0.13323209999999999</c:v>
                </c:pt>
                <c:pt idx="43">
                  <c:v>0.13788342000000001</c:v>
                </c:pt>
                <c:pt idx="44">
                  <c:v>0.14249766</c:v>
                </c:pt>
                <c:pt idx="45">
                  <c:v>0.14733599999999999</c:v>
                </c:pt>
                <c:pt idx="46">
                  <c:v>0.15217617999999999</c:v>
                </c:pt>
                <c:pt idx="47">
                  <c:v>0.15740254000000001</c:v>
                </c:pt>
                <c:pt idx="48">
                  <c:v>0.16307276000000001</c:v>
                </c:pt>
                <c:pt idx="49">
                  <c:v>0.16896384</c:v>
                </c:pt>
                <c:pt idx="50">
                  <c:v>0.17501149999999999</c:v>
                </c:pt>
                <c:pt idx="51">
                  <c:v>0.18112332</c:v>
                </c:pt>
                <c:pt idx="52">
                  <c:v>0.18717406</c:v>
                </c:pt>
                <c:pt idx="53">
                  <c:v>0.19330094</c:v>
                </c:pt>
                <c:pt idx="54">
                  <c:v>0.19908866</c:v>
                </c:pt>
                <c:pt idx="55">
                  <c:v>0.20485320000000001</c:v>
                </c:pt>
                <c:pt idx="56">
                  <c:v>0.21048020000000003</c:v>
                </c:pt>
                <c:pt idx="57">
                  <c:v>0.21620739999999999</c:v>
                </c:pt>
                <c:pt idx="58">
                  <c:v>0.22193640000000001</c:v>
                </c:pt>
                <c:pt idx="59">
                  <c:v>0.22767439999999997</c:v>
                </c:pt>
                <c:pt idx="60">
                  <c:v>0.23328619999999997</c:v>
                </c:pt>
                <c:pt idx="61">
                  <c:v>0.23891879999999999</c:v>
                </c:pt>
                <c:pt idx="62">
                  <c:v>0.24467439999999999</c:v>
                </c:pt>
                <c:pt idx="63">
                  <c:v>0.25047380000000002</c:v>
                </c:pt>
                <c:pt idx="64">
                  <c:v>0.2561484</c:v>
                </c:pt>
                <c:pt idx="65">
                  <c:v>0.2619322</c:v>
                </c:pt>
                <c:pt idx="66">
                  <c:v>0.26757639999999999</c:v>
                </c:pt>
                <c:pt idx="67">
                  <c:v>0.27316360000000001</c:v>
                </c:pt>
                <c:pt idx="68">
                  <c:v>0.27859159999999999</c:v>
                </c:pt>
                <c:pt idx="69">
                  <c:v>0.28400760000000003</c:v>
                </c:pt>
                <c:pt idx="70">
                  <c:v>0.28949760000000002</c:v>
                </c:pt>
                <c:pt idx="71">
                  <c:v>0.29489700000000002</c:v>
                </c:pt>
                <c:pt idx="72">
                  <c:v>0.30024879999999998</c:v>
                </c:pt>
                <c:pt idx="73">
                  <c:v>0.30555979999999999</c:v>
                </c:pt>
                <c:pt idx="74">
                  <c:v>0.31096099999999999</c:v>
                </c:pt>
                <c:pt idx="75">
                  <c:v>0.31634760000000001</c:v>
                </c:pt>
                <c:pt idx="76">
                  <c:v>0.3217544</c:v>
                </c:pt>
                <c:pt idx="77">
                  <c:v>0.32716679999999998</c:v>
                </c:pt>
                <c:pt idx="78">
                  <c:v>0.33239659999999999</c:v>
                </c:pt>
                <c:pt idx="79">
                  <c:v>0.33781800000000001</c:v>
                </c:pt>
                <c:pt idx="80">
                  <c:v>0.34318500000000002</c:v>
                </c:pt>
                <c:pt idx="81">
                  <c:v>0.34853879999999998</c:v>
                </c:pt>
                <c:pt idx="82">
                  <c:v>0.35382239999999998</c:v>
                </c:pt>
                <c:pt idx="83">
                  <c:v>0.35910579999999998</c:v>
                </c:pt>
                <c:pt idx="84">
                  <c:v>0.36438700000000002</c:v>
                </c:pt>
                <c:pt idx="85">
                  <c:v>0.36957859999999998</c:v>
                </c:pt>
                <c:pt idx="86">
                  <c:v>0.37482219999999999</c:v>
                </c:pt>
                <c:pt idx="87">
                  <c:v>0.38016460000000002</c:v>
                </c:pt>
                <c:pt idx="88">
                  <c:v>0.38545580000000002</c:v>
                </c:pt>
                <c:pt idx="89">
                  <c:v>0.39053900000000003</c:v>
                </c:pt>
                <c:pt idx="90">
                  <c:v>0.39503779999999999</c:v>
                </c:pt>
                <c:pt idx="91">
                  <c:v>0.39972000000000002</c:v>
                </c:pt>
                <c:pt idx="92">
                  <c:v>0.40483859999999999</c:v>
                </c:pt>
                <c:pt idx="93">
                  <c:v>0.41010400000000002</c:v>
                </c:pt>
                <c:pt idx="94">
                  <c:v>0.41530739999999999</c:v>
                </c:pt>
                <c:pt idx="95">
                  <c:v>0.42044239999999999</c:v>
                </c:pt>
                <c:pt idx="96">
                  <c:v>0.42556440000000001</c:v>
                </c:pt>
                <c:pt idx="97">
                  <c:v>0.43078460000000007</c:v>
                </c:pt>
                <c:pt idx="98">
                  <c:v>0.43598439999999999</c:v>
                </c:pt>
                <c:pt idx="99">
                  <c:v>0.44125940000000008</c:v>
                </c:pt>
                <c:pt idx="100">
                  <c:v>0.4464996</c:v>
                </c:pt>
                <c:pt idx="101">
                  <c:v>0.45184239999999998</c:v>
                </c:pt>
                <c:pt idx="102">
                  <c:v>0.45719819999999994</c:v>
                </c:pt>
                <c:pt idx="103">
                  <c:v>0.46253240000000001</c:v>
                </c:pt>
                <c:pt idx="104">
                  <c:v>0.46770099999999998</c:v>
                </c:pt>
                <c:pt idx="105">
                  <c:v>0.47303299999999998</c:v>
                </c:pt>
                <c:pt idx="106">
                  <c:v>0.47827440000000004</c:v>
                </c:pt>
                <c:pt idx="107">
                  <c:v>0.48363399999999995</c:v>
                </c:pt>
                <c:pt idx="108">
                  <c:v>0.48887619999999998</c:v>
                </c:pt>
                <c:pt idx="109">
                  <c:v>0.49423100000000003</c:v>
                </c:pt>
                <c:pt idx="110">
                  <c:v>0.49951320000000005</c:v>
                </c:pt>
                <c:pt idx="111">
                  <c:v>0.50487800000000005</c:v>
                </c:pt>
                <c:pt idx="112">
                  <c:v>0.51025200000000004</c:v>
                </c:pt>
                <c:pt idx="113">
                  <c:v>0.51560700000000004</c:v>
                </c:pt>
                <c:pt idx="114">
                  <c:v>0.52093599999999995</c:v>
                </c:pt>
                <c:pt idx="115">
                  <c:v>0.52629919999999997</c:v>
                </c:pt>
                <c:pt idx="116">
                  <c:v>0.53166380000000002</c:v>
                </c:pt>
                <c:pt idx="117">
                  <c:v>0.53703440000000002</c:v>
                </c:pt>
                <c:pt idx="118">
                  <c:v>0.54251819999999995</c:v>
                </c:pt>
                <c:pt idx="119">
                  <c:v>0.54787920000000001</c:v>
                </c:pt>
                <c:pt idx="120">
                  <c:v>0.55330100000000004</c:v>
                </c:pt>
                <c:pt idx="121">
                  <c:v>0.55864820000000004</c:v>
                </c:pt>
                <c:pt idx="122">
                  <c:v>0.56397540000000002</c:v>
                </c:pt>
                <c:pt idx="123">
                  <c:v>0.56926739999999998</c:v>
                </c:pt>
                <c:pt idx="124">
                  <c:v>0.57455579999999995</c:v>
                </c:pt>
                <c:pt idx="125">
                  <c:v>0.57980200000000004</c:v>
                </c:pt>
                <c:pt idx="126">
                  <c:v>0.58518320000000001</c:v>
                </c:pt>
                <c:pt idx="127">
                  <c:v>0.59049320000000005</c:v>
                </c:pt>
                <c:pt idx="128">
                  <c:v>0.59581819999999996</c:v>
                </c:pt>
                <c:pt idx="129">
                  <c:v>0.60108360000000005</c:v>
                </c:pt>
                <c:pt idx="130">
                  <c:v>0.60647119999999999</c:v>
                </c:pt>
                <c:pt idx="131">
                  <c:v>0.61184959999999999</c:v>
                </c:pt>
                <c:pt idx="132">
                  <c:v>0.61722359999999998</c:v>
                </c:pt>
                <c:pt idx="133">
                  <c:v>0.62277400000000005</c:v>
                </c:pt>
                <c:pt idx="134">
                  <c:v>0.62832200000000005</c:v>
                </c:pt>
                <c:pt idx="135">
                  <c:v>0.63395360000000001</c:v>
                </c:pt>
                <c:pt idx="136">
                  <c:v>0.63963820000000005</c:v>
                </c:pt>
                <c:pt idx="137">
                  <c:v>0.64528940000000001</c:v>
                </c:pt>
                <c:pt idx="138">
                  <c:v>0.65086759999999999</c:v>
                </c:pt>
                <c:pt idx="139">
                  <c:v>0.65639999999999998</c:v>
                </c:pt>
                <c:pt idx="140">
                  <c:v>0.66197320000000004</c:v>
                </c:pt>
                <c:pt idx="141">
                  <c:v>0.66751000000000005</c:v>
                </c:pt>
                <c:pt idx="142">
                  <c:v>0.67298820000000004</c:v>
                </c:pt>
                <c:pt idx="143">
                  <c:v>0.67842080000000005</c:v>
                </c:pt>
                <c:pt idx="144">
                  <c:v>0.68367100000000003</c:v>
                </c:pt>
                <c:pt idx="145">
                  <c:v>0.68880039999999998</c:v>
                </c:pt>
                <c:pt idx="146">
                  <c:v>0.69412419999999997</c:v>
                </c:pt>
                <c:pt idx="147">
                  <c:v>0.69935060000000004</c:v>
                </c:pt>
                <c:pt idx="148">
                  <c:v>0.70448319999999998</c:v>
                </c:pt>
                <c:pt idx="149">
                  <c:v>0.70960840000000003</c:v>
                </c:pt>
                <c:pt idx="150">
                  <c:v>0.71476859999999998</c:v>
                </c:pt>
                <c:pt idx="151">
                  <c:v>0.71987080000000003</c:v>
                </c:pt>
                <c:pt idx="152">
                  <c:v>0.72489919999999997</c:v>
                </c:pt>
                <c:pt idx="153">
                  <c:v>0.7300854</c:v>
                </c:pt>
                <c:pt idx="154">
                  <c:v>0.73524679999999998</c:v>
                </c:pt>
                <c:pt idx="155">
                  <c:v>0.7405138</c:v>
                </c:pt>
                <c:pt idx="156">
                  <c:v>0.74577819999999995</c:v>
                </c:pt>
                <c:pt idx="157">
                  <c:v>0.75123700000000004</c:v>
                </c:pt>
                <c:pt idx="158">
                  <c:v>0.75658360000000002</c:v>
                </c:pt>
                <c:pt idx="159">
                  <c:v>0.76149080000000002</c:v>
                </c:pt>
                <c:pt idx="160">
                  <c:v>0.76648919999999998</c:v>
                </c:pt>
                <c:pt idx="161">
                  <c:v>0.7716442</c:v>
                </c:pt>
                <c:pt idx="162">
                  <c:v>0.77678420000000004</c:v>
                </c:pt>
                <c:pt idx="163">
                  <c:v>0.7819721999999999</c:v>
                </c:pt>
                <c:pt idx="164">
                  <c:v>0.78725040000000002</c:v>
                </c:pt>
                <c:pt idx="165">
                  <c:v>0.7924234</c:v>
                </c:pt>
                <c:pt idx="166">
                  <c:v>0.79756039999999995</c:v>
                </c:pt>
                <c:pt idx="167">
                  <c:v>0.80278799999999995</c:v>
                </c:pt>
                <c:pt idx="168">
                  <c:v>0.8080794</c:v>
                </c:pt>
                <c:pt idx="169">
                  <c:v>0.81327420000000006</c:v>
                </c:pt>
                <c:pt idx="170">
                  <c:v>0.81856759999999995</c:v>
                </c:pt>
                <c:pt idx="171">
                  <c:v>0.82386360000000003</c:v>
                </c:pt>
                <c:pt idx="172">
                  <c:v>0.82914019999999999</c:v>
                </c:pt>
                <c:pt idx="173">
                  <c:v>0.83448640000000007</c:v>
                </c:pt>
                <c:pt idx="174">
                  <c:v>0.83973480000000011</c:v>
                </c:pt>
                <c:pt idx="175">
                  <c:v>0.84505359999999996</c:v>
                </c:pt>
                <c:pt idx="176">
                  <c:v>0.85028480000000006</c:v>
                </c:pt>
                <c:pt idx="177">
                  <c:v>0.85573699999999997</c:v>
                </c:pt>
                <c:pt idx="178">
                  <c:v>0.86088620000000005</c:v>
                </c:pt>
                <c:pt idx="179">
                  <c:v>0.86607339999999999</c:v>
                </c:pt>
                <c:pt idx="180">
                  <c:v>0.87104700000000002</c:v>
                </c:pt>
                <c:pt idx="181">
                  <c:v>0.87622359999999999</c:v>
                </c:pt>
                <c:pt idx="182">
                  <c:v>0.8812894</c:v>
                </c:pt>
                <c:pt idx="183">
                  <c:v>0.88640980000000003</c:v>
                </c:pt>
                <c:pt idx="184">
                  <c:v>0.89158740000000003</c:v>
                </c:pt>
                <c:pt idx="185">
                  <c:v>0.89686660000000007</c:v>
                </c:pt>
                <c:pt idx="186">
                  <c:v>0.90210539999999984</c:v>
                </c:pt>
                <c:pt idx="187">
                  <c:v>0.90742059999999991</c:v>
                </c:pt>
                <c:pt idx="188">
                  <c:v>0.91281060000000003</c:v>
                </c:pt>
                <c:pt idx="189">
                  <c:v>0.91822440000000005</c:v>
                </c:pt>
                <c:pt idx="190">
                  <c:v>0.92361079999999995</c:v>
                </c:pt>
                <c:pt idx="191">
                  <c:v>0.92912300000000014</c:v>
                </c:pt>
                <c:pt idx="192">
                  <c:v>0.93451740000000016</c:v>
                </c:pt>
                <c:pt idx="193">
                  <c:v>0.93990220000000002</c:v>
                </c:pt>
                <c:pt idx="194">
                  <c:v>0.94526619999999983</c:v>
                </c:pt>
                <c:pt idx="195">
                  <c:v>0.95060460000000002</c:v>
                </c:pt>
                <c:pt idx="196">
                  <c:v>0.95582060000000002</c:v>
                </c:pt>
                <c:pt idx="197">
                  <c:v>0.96108839999999995</c:v>
                </c:pt>
                <c:pt idx="198">
                  <c:v>0.96636180000000005</c:v>
                </c:pt>
                <c:pt idx="199">
                  <c:v>0.97151860000000001</c:v>
                </c:pt>
                <c:pt idx="200">
                  <c:v>0.97666239999999993</c:v>
                </c:pt>
                <c:pt idx="201">
                  <c:v>0.98191300000000004</c:v>
                </c:pt>
                <c:pt idx="202">
                  <c:v>0.98706300000000002</c:v>
                </c:pt>
                <c:pt idx="203">
                  <c:v>0.99219460000000015</c:v>
                </c:pt>
                <c:pt idx="204">
                  <c:v>0.99741080000000004</c:v>
                </c:pt>
                <c:pt idx="205">
                  <c:v>1.0027375999999999</c:v>
                </c:pt>
                <c:pt idx="206">
                  <c:v>1.007976</c:v>
                </c:pt>
                <c:pt idx="207">
                  <c:v>1.0132212</c:v>
                </c:pt>
                <c:pt idx="208">
                  <c:v>1.0184374</c:v>
                </c:pt>
                <c:pt idx="209">
                  <c:v>1.0236597999999999</c:v>
                </c:pt>
                <c:pt idx="210">
                  <c:v>1.0289172</c:v>
                </c:pt>
                <c:pt idx="211">
                  <c:v>1.0343507999999999</c:v>
                </c:pt>
                <c:pt idx="212">
                  <c:v>1.0396386</c:v>
                </c:pt>
                <c:pt idx="213">
                  <c:v>1.0449927999999999</c:v>
                </c:pt>
                <c:pt idx="214">
                  <c:v>1.0502613999999999</c:v>
                </c:pt>
                <c:pt idx="215">
                  <c:v>1.0554064000000001</c:v>
                </c:pt>
                <c:pt idx="216">
                  <c:v>1.0607690000000001</c:v>
                </c:pt>
                <c:pt idx="217">
                  <c:v>1.0660862</c:v>
                </c:pt>
                <c:pt idx="218">
                  <c:v>1.0711915999999999</c:v>
                </c:pt>
                <c:pt idx="219">
                  <c:v>1.0766119999999999</c:v>
                </c:pt>
                <c:pt idx="220">
                  <c:v>1.0818570000000001</c:v>
                </c:pt>
                <c:pt idx="221">
                  <c:v>1.087073</c:v>
                </c:pt>
                <c:pt idx="222">
                  <c:v>1.092373</c:v>
                </c:pt>
                <c:pt idx="223">
                  <c:v>1.0975185999999999</c:v>
                </c:pt>
                <c:pt idx="224">
                  <c:v>1.1027294000000001</c:v>
                </c:pt>
                <c:pt idx="225">
                  <c:v>1.107971</c:v>
                </c:pt>
                <c:pt idx="226">
                  <c:v>1.1131812000000001</c:v>
                </c:pt>
                <c:pt idx="227">
                  <c:v>1.1184266</c:v>
                </c:pt>
                <c:pt idx="228">
                  <c:v>1.1236492</c:v>
                </c:pt>
                <c:pt idx="229">
                  <c:v>1.1289254</c:v>
                </c:pt>
                <c:pt idx="230">
                  <c:v>1.1341053999999999</c:v>
                </c:pt>
                <c:pt idx="231">
                  <c:v>1.1394454000000001</c:v>
                </c:pt>
                <c:pt idx="232">
                  <c:v>1.1447073999999999</c:v>
                </c:pt>
                <c:pt idx="233">
                  <c:v>1.1500158</c:v>
                </c:pt>
                <c:pt idx="234">
                  <c:v>1.155381</c:v>
                </c:pt>
                <c:pt idx="235">
                  <c:v>1.1608514000000001</c:v>
                </c:pt>
                <c:pt idx="236">
                  <c:v>1.1662395999999999</c:v>
                </c:pt>
                <c:pt idx="237">
                  <c:v>1.1716806</c:v>
                </c:pt>
                <c:pt idx="238">
                  <c:v>1.1768506000000001</c:v>
                </c:pt>
                <c:pt idx="239">
                  <c:v>1.1821638000000001</c:v>
                </c:pt>
                <c:pt idx="240">
                  <c:v>1.1875292</c:v>
                </c:pt>
                <c:pt idx="241">
                  <c:v>1.1928938</c:v>
                </c:pt>
                <c:pt idx="242">
                  <c:v>1.1981316</c:v>
                </c:pt>
                <c:pt idx="243">
                  <c:v>1.2034194</c:v>
                </c:pt>
                <c:pt idx="244">
                  <c:v>1.208609</c:v>
                </c:pt>
                <c:pt idx="245">
                  <c:v>1.2139282</c:v>
                </c:pt>
                <c:pt idx="246">
                  <c:v>1.2192153999999999</c:v>
                </c:pt>
                <c:pt idx="247">
                  <c:v>1.2244818</c:v>
                </c:pt>
                <c:pt idx="248">
                  <c:v>1.2297072</c:v>
                </c:pt>
                <c:pt idx="249">
                  <c:v>1.2350015999999999</c:v>
                </c:pt>
                <c:pt idx="250">
                  <c:v>1.2401701999999999</c:v>
                </c:pt>
                <c:pt idx="251">
                  <c:v>1.2453334</c:v>
                </c:pt>
                <c:pt idx="252">
                  <c:v>1.2505922</c:v>
                </c:pt>
                <c:pt idx="253">
                  <c:v>1.2559070000000001</c:v>
                </c:pt>
                <c:pt idx="254">
                  <c:v>1.261147</c:v>
                </c:pt>
                <c:pt idx="255">
                  <c:v>1.2663552</c:v>
                </c:pt>
                <c:pt idx="256">
                  <c:v>1.2714764000000001</c:v>
                </c:pt>
                <c:pt idx="257">
                  <c:v>1.2767927999999999</c:v>
                </c:pt>
                <c:pt idx="258">
                  <c:v>1.2820292</c:v>
                </c:pt>
                <c:pt idx="259">
                  <c:v>1.2873810000000001</c:v>
                </c:pt>
                <c:pt idx="260">
                  <c:v>1.2926911999999999</c:v>
                </c:pt>
                <c:pt idx="261">
                  <c:v>1.2979696000000001</c:v>
                </c:pt>
                <c:pt idx="262">
                  <c:v>1.303339</c:v>
                </c:pt>
                <c:pt idx="263">
                  <c:v>1.3087944</c:v>
                </c:pt>
                <c:pt idx="264">
                  <c:v>1.3143602000000001</c:v>
                </c:pt>
                <c:pt idx="265">
                  <c:v>1.3198209999999999</c:v>
                </c:pt>
                <c:pt idx="266">
                  <c:v>1.3251417999999999</c:v>
                </c:pt>
                <c:pt idx="267">
                  <c:v>1.3306629999999999</c:v>
                </c:pt>
                <c:pt idx="268">
                  <c:v>1.3360415999999999</c:v>
                </c:pt>
                <c:pt idx="269">
                  <c:v>1.3416188</c:v>
                </c:pt>
                <c:pt idx="270">
                  <c:v>1.3470295999999999</c:v>
                </c:pt>
                <c:pt idx="271">
                  <c:v>1.3523186</c:v>
                </c:pt>
                <c:pt idx="272">
                  <c:v>1.3575934000000001</c:v>
                </c:pt>
                <c:pt idx="273">
                  <c:v>1.3630325999999999</c:v>
                </c:pt>
                <c:pt idx="274">
                  <c:v>1.3685084000000001</c:v>
                </c:pt>
                <c:pt idx="275">
                  <c:v>1.3738828000000001</c:v>
                </c:pt>
                <c:pt idx="276">
                  <c:v>1.3792405999999999</c:v>
                </c:pt>
                <c:pt idx="277">
                  <c:v>1.3846688</c:v>
                </c:pt>
                <c:pt idx="278">
                  <c:v>1.3900387999999999</c:v>
                </c:pt>
                <c:pt idx="279">
                  <c:v>1.3952464</c:v>
                </c:pt>
                <c:pt idx="280">
                  <c:v>1.4000068000000001</c:v>
                </c:pt>
                <c:pt idx="281">
                  <c:v>1.4051244000000001</c:v>
                </c:pt>
                <c:pt idx="282">
                  <c:v>1.4105816</c:v>
                </c:pt>
                <c:pt idx="283">
                  <c:v>1.4160968</c:v>
                </c:pt>
                <c:pt idx="284">
                  <c:v>1.4216514</c:v>
                </c:pt>
                <c:pt idx="285">
                  <c:v>1.4271860000000001</c:v>
                </c:pt>
                <c:pt idx="286">
                  <c:v>1.4327996000000001</c:v>
                </c:pt>
                <c:pt idx="287">
                  <c:v>1.4382766</c:v>
                </c:pt>
                <c:pt idx="288">
                  <c:v>1.4437414</c:v>
                </c:pt>
                <c:pt idx="289">
                  <c:v>1.4493464</c:v>
                </c:pt>
                <c:pt idx="290">
                  <c:v>1.4550014</c:v>
                </c:pt>
                <c:pt idx="291">
                  <c:v>1.4605866000000001</c:v>
                </c:pt>
                <c:pt idx="292">
                  <c:v>1.4662767999999999</c:v>
                </c:pt>
                <c:pt idx="293">
                  <c:v>1.4720089999999999</c:v>
                </c:pt>
                <c:pt idx="294">
                  <c:v>1.4774878</c:v>
                </c:pt>
                <c:pt idx="295">
                  <c:v>1.4831913999999999</c:v>
                </c:pt>
                <c:pt idx="296">
                  <c:v>1.4889298</c:v>
                </c:pt>
                <c:pt idx="297">
                  <c:v>1.4946088</c:v>
                </c:pt>
                <c:pt idx="298">
                  <c:v>1.5001827999999999</c:v>
                </c:pt>
                <c:pt idx="299">
                  <c:v>1.5057406</c:v>
                </c:pt>
                <c:pt idx="300">
                  <c:v>1.5114053999999999</c:v>
                </c:pt>
                <c:pt idx="301">
                  <c:v>1.5171315999999999</c:v>
                </c:pt>
                <c:pt idx="302">
                  <c:v>1.522905</c:v>
                </c:pt>
                <c:pt idx="303">
                  <c:v>1.5285656000000001</c:v>
                </c:pt>
                <c:pt idx="304">
                  <c:v>1.5342956000000001</c:v>
                </c:pt>
                <c:pt idx="305">
                  <c:v>1.5400048</c:v>
                </c:pt>
                <c:pt idx="306">
                  <c:v>1.5456338000000001</c:v>
                </c:pt>
                <c:pt idx="307">
                  <c:v>1.5513323999999999</c:v>
                </c:pt>
                <c:pt idx="308">
                  <c:v>1.5569274</c:v>
                </c:pt>
                <c:pt idx="309">
                  <c:v>1.5624548</c:v>
                </c:pt>
                <c:pt idx="310">
                  <c:v>1.5680833999999997</c:v>
                </c:pt>
                <c:pt idx="311">
                  <c:v>1.5739068000000003</c:v>
                </c:pt>
                <c:pt idx="312">
                  <c:v>1.5794367999999999</c:v>
                </c:pt>
                <c:pt idx="313">
                  <c:v>1.5852708</c:v>
                </c:pt>
                <c:pt idx="314">
                  <c:v>1.5908795999999998</c:v>
                </c:pt>
                <c:pt idx="315">
                  <c:v>1.5966716000000003</c:v>
                </c:pt>
                <c:pt idx="316">
                  <c:v>1.6023984000000002</c:v>
                </c:pt>
                <c:pt idx="317">
                  <c:v>1.6082322</c:v>
                </c:pt>
                <c:pt idx="318">
                  <c:v>1.6140749999999999</c:v>
                </c:pt>
                <c:pt idx="319">
                  <c:v>1.6198026000000001</c:v>
                </c:pt>
                <c:pt idx="320">
                  <c:v>1.6256041999999997</c:v>
                </c:pt>
                <c:pt idx="321">
                  <c:v>1.6315164</c:v>
                </c:pt>
                <c:pt idx="322">
                  <c:v>1.6372575999999999</c:v>
                </c:pt>
                <c:pt idx="323">
                  <c:v>1.6430232</c:v>
                </c:pt>
                <c:pt idx="324">
                  <c:v>1.6489084000000001</c:v>
                </c:pt>
                <c:pt idx="325">
                  <c:v>1.6548023999999999</c:v>
                </c:pt>
                <c:pt idx="326">
                  <c:v>1.6607080000000001</c:v>
                </c:pt>
                <c:pt idx="327">
                  <c:v>1.6666738000000001</c:v>
                </c:pt>
                <c:pt idx="328">
                  <c:v>1.6726193999999999</c:v>
                </c:pt>
                <c:pt idx="329">
                  <c:v>1.6785559999999997</c:v>
                </c:pt>
                <c:pt idx="330">
                  <c:v>1.6843854000000003</c:v>
                </c:pt>
                <c:pt idx="331">
                  <c:v>1.6902234000000003</c:v>
                </c:pt>
                <c:pt idx="332">
                  <c:v>1.6960096</c:v>
                </c:pt>
                <c:pt idx="333">
                  <c:v>1.7017693999999999</c:v>
                </c:pt>
                <c:pt idx="334">
                  <c:v>1.7076385999999999</c:v>
                </c:pt>
                <c:pt idx="335">
                  <c:v>1.7134963999999999</c:v>
                </c:pt>
                <c:pt idx="336">
                  <c:v>1.7192938000000002</c:v>
                </c:pt>
                <c:pt idx="337">
                  <c:v>1.7251140000000003</c:v>
                </c:pt>
                <c:pt idx="338">
                  <c:v>1.7309487999999997</c:v>
                </c:pt>
                <c:pt idx="339">
                  <c:v>1.7367756000000001</c:v>
                </c:pt>
                <c:pt idx="340">
                  <c:v>1.7425036</c:v>
                </c:pt>
                <c:pt idx="341">
                  <c:v>1.7483310000000003</c:v>
                </c:pt>
                <c:pt idx="342">
                  <c:v>1.754116</c:v>
                </c:pt>
                <c:pt idx="343">
                  <c:v>1.7600115999999999</c:v>
                </c:pt>
                <c:pt idx="344">
                  <c:v>1.7659706000000002</c:v>
                </c:pt>
                <c:pt idx="345">
                  <c:v>1.7720570000000002</c:v>
                </c:pt>
                <c:pt idx="346">
                  <c:v>1.7778696</c:v>
                </c:pt>
                <c:pt idx="347">
                  <c:v>1.7837780000000001</c:v>
                </c:pt>
                <c:pt idx="348">
                  <c:v>1.7896521999999999</c:v>
                </c:pt>
                <c:pt idx="349">
                  <c:v>1.795625</c:v>
                </c:pt>
                <c:pt idx="350">
                  <c:v>1.8015344</c:v>
                </c:pt>
                <c:pt idx="351">
                  <c:v>1.8068139999999999</c:v>
                </c:pt>
                <c:pt idx="352">
                  <c:v>1.8124344000000001</c:v>
                </c:pt>
                <c:pt idx="353">
                  <c:v>1.8182980000000002</c:v>
                </c:pt>
                <c:pt idx="354">
                  <c:v>1.8241698</c:v>
                </c:pt>
                <c:pt idx="355">
                  <c:v>1.8300262</c:v>
                </c:pt>
                <c:pt idx="356">
                  <c:v>1.8358475999999999</c:v>
                </c:pt>
                <c:pt idx="357">
                  <c:v>1.8417661999999997</c:v>
                </c:pt>
                <c:pt idx="358">
                  <c:v>1.84758</c:v>
                </c:pt>
                <c:pt idx="359">
                  <c:v>1.8535678</c:v>
                </c:pt>
                <c:pt idx="360">
                  <c:v>1.8596301999999998</c:v>
                </c:pt>
                <c:pt idx="361">
                  <c:v>1.8655781999999999</c:v>
                </c:pt>
                <c:pt idx="362">
                  <c:v>1.8714742</c:v>
                </c:pt>
                <c:pt idx="363">
                  <c:v>1.8773339999999998</c:v>
                </c:pt>
                <c:pt idx="364">
                  <c:v>1.8833123999999999</c:v>
                </c:pt>
                <c:pt idx="365">
                  <c:v>1.8891447999999997</c:v>
                </c:pt>
                <c:pt idx="366">
                  <c:v>1.8950397999999999</c:v>
                </c:pt>
                <c:pt idx="367">
                  <c:v>1.9008449999999999</c:v>
                </c:pt>
                <c:pt idx="368">
                  <c:v>1.9065369999999997</c:v>
                </c:pt>
                <c:pt idx="369">
                  <c:v>1.9125052</c:v>
                </c:pt>
                <c:pt idx="370">
                  <c:v>1.9182357999999999</c:v>
                </c:pt>
                <c:pt idx="371">
                  <c:v>1.9241828000000003</c:v>
                </c:pt>
                <c:pt idx="372">
                  <c:v>1.9295983999999999</c:v>
                </c:pt>
                <c:pt idx="373">
                  <c:v>2.4686340000000002</c:v>
                </c:pt>
              </c:numCache>
            </c:numRef>
          </c:xVal>
          <c:yVal>
            <c:numRef>
              <c:f>'C2.1_180413'!$C$2:$C$375</c:f>
              <c:numCache>
                <c:formatCode>General</c:formatCode>
                <c:ptCount val="374"/>
                <c:pt idx="0">
                  <c:v>0</c:v>
                </c:pt>
                <c:pt idx="1">
                  <c:v>7.2029603090972962</c:v>
                </c:pt>
                <c:pt idx="2">
                  <c:v>7.4645001756234635</c:v>
                </c:pt>
                <c:pt idx="3">
                  <c:v>7.5745879873551116</c:v>
                </c:pt>
                <c:pt idx="4">
                  <c:v>7.6791050228310507</c:v>
                </c:pt>
                <c:pt idx="5">
                  <c:v>7.8669055145767466</c:v>
                </c:pt>
                <c:pt idx="6">
                  <c:v>8.0606181945907984</c:v>
                </c:pt>
                <c:pt idx="7">
                  <c:v>8.2356262732701087</c:v>
                </c:pt>
                <c:pt idx="8">
                  <c:v>8.417559536354057</c:v>
                </c:pt>
                <c:pt idx="9">
                  <c:v>8.6540273972602755</c:v>
                </c:pt>
                <c:pt idx="10">
                  <c:v>8.8647783631893233</c:v>
                </c:pt>
                <c:pt idx="11">
                  <c:v>9.0445690200210755</c:v>
                </c:pt>
                <c:pt idx="12">
                  <c:v>9.2435785036880933</c:v>
                </c:pt>
                <c:pt idx="13">
                  <c:v>9.4138939234281693</c:v>
                </c:pt>
                <c:pt idx="14">
                  <c:v>9.6173937478047051</c:v>
                </c:pt>
                <c:pt idx="15">
                  <c:v>9.7587608008429925</c:v>
                </c:pt>
                <c:pt idx="16">
                  <c:v>9.9032904812082894</c:v>
                </c:pt>
                <c:pt idx="17">
                  <c:v>10.063688092729189</c:v>
                </c:pt>
                <c:pt idx="18">
                  <c:v>10.258309799789252</c:v>
                </c:pt>
                <c:pt idx="19">
                  <c:v>10.443900245872848</c:v>
                </c:pt>
                <c:pt idx="20">
                  <c:v>10.605004566210045</c:v>
                </c:pt>
                <c:pt idx="21">
                  <c:v>10.811343870741132</c:v>
                </c:pt>
                <c:pt idx="22">
                  <c:v>10.993397962767824</c:v>
                </c:pt>
                <c:pt idx="23">
                  <c:v>11.218852125043906</c:v>
                </c:pt>
                <c:pt idx="24">
                  <c:v>11.406351949420444</c:v>
                </c:pt>
                <c:pt idx="25">
                  <c:v>11.627055848261328</c:v>
                </c:pt>
                <c:pt idx="26">
                  <c:v>11.838499473129612</c:v>
                </c:pt>
                <c:pt idx="27">
                  <c:v>12.011912890762206</c:v>
                </c:pt>
                <c:pt idx="28">
                  <c:v>12.176865472427117</c:v>
                </c:pt>
                <c:pt idx="29">
                  <c:v>12.277244819107834</c:v>
                </c:pt>
                <c:pt idx="30">
                  <c:v>12.413490691956447</c:v>
                </c:pt>
                <c:pt idx="31">
                  <c:v>12.488394801545487</c:v>
                </c:pt>
                <c:pt idx="32">
                  <c:v>12.58553846153846</c:v>
                </c:pt>
                <c:pt idx="33">
                  <c:v>12.757819459079734</c:v>
                </c:pt>
                <c:pt idx="34">
                  <c:v>12.924661749209694</c:v>
                </c:pt>
                <c:pt idx="35">
                  <c:v>13.218203020723569</c:v>
                </c:pt>
                <c:pt idx="36">
                  <c:v>13.55925957147875</c:v>
                </c:pt>
                <c:pt idx="37">
                  <c:v>13.861750614682123</c:v>
                </c:pt>
                <c:pt idx="38">
                  <c:v>14.223280646294347</c:v>
                </c:pt>
                <c:pt idx="39">
                  <c:v>14.522571127502635</c:v>
                </c:pt>
                <c:pt idx="40">
                  <c:v>14.867593958552863</c:v>
                </c:pt>
                <c:pt idx="41">
                  <c:v>15.180540920266949</c:v>
                </c:pt>
                <c:pt idx="42">
                  <c:v>15.473761854583774</c:v>
                </c:pt>
                <c:pt idx="43">
                  <c:v>15.782493853178785</c:v>
                </c:pt>
                <c:pt idx="44">
                  <c:v>16.068703898840887</c:v>
                </c:pt>
                <c:pt idx="45">
                  <c:v>16.417632595714789</c:v>
                </c:pt>
                <c:pt idx="46">
                  <c:v>16.706469968387776</c:v>
                </c:pt>
                <c:pt idx="47">
                  <c:v>16.994913944502986</c:v>
                </c:pt>
                <c:pt idx="48">
                  <c:v>17.366940639269405</c:v>
                </c:pt>
                <c:pt idx="49">
                  <c:v>17.737815244116614</c:v>
                </c:pt>
                <c:pt idx="50">
                  <c:v>18.099164032314718</c:v>
                </c:pt>
                <c:pt idx="51">
                  <c:v>18.437864418686335</c:v>
                </c:pt>
                <c:pt idx="52">
                  <c:v>18.816691253951529</c:v>
                </c:pt>
                <c:pt idx="53">
                  <c:v>19.15088162978574</c:v>
                </c:pt>
                <c:pt idx="54">
                  <c:v>19.516389181594661</c:v>
                </c:pt>
                <c:pt idx="55">
                  <c:v>19.875194942044256</c:v>
                </c:pt>
                <c:pt idx="56">
                  <c:v>20.184390586582364</c:v>
                </c:pt>
                <c:pt idx="57">
                  <c:v>20.552314717246226</c:v>
                </c:pt>
                <c:pt idx="58">
                  <c:v>20.87307341060766</c:v>
                </c:pt>
                <c:pt idx="59">
                  <c:v>21.201461187214615</c:v>
                </c:pt>
                <c:pt idx="60">
                  <c:v>21.580021074815594</c:v>
                </c:pt>
                <c:pt idx="61">
                  <c:v>21.90454513523007</c:v>
                </c:pt>
                <c:pt idx="62">
                  <c:v>22.2737899543379</c:v>
                </c:pt>
                <c:pt idx="63">
                  <c:v>22.570467158412363</c:v>
                </c:pt>
                <c:pt idx="64">
                  <c:v>22.944587284861257</c:v>
                </c:pt>
                <c:pt idx="65">
                  <c:v>23.298854935019321</c:v>
                </c:pt>
                <c:pt idx="66">
                  <c:v>23.661102915349495</c:v>
                </c:pt>
                <c:pt idx="67">
                  <c:v>24.005493501931859</c:v>
                </c:pt>
                <c:pt idx="68">
                  <c:v>24.362486828240254</c:v>
                </c:pt>
                <c:pt idx="69">
                  <c:v>24.716220583069898</c:v>
                </c:pt>
                <c:pt idx="70">
                  <c:v>25.017730944854232</c:v>
                </c:pt>
                <c:pt idx="71">
                  <c:v>25.392005619950826</c:v>
                </c:pt>
                <c:pt idx="72">
                  <c:v>25.754253600280997</c:v>
                </c:pt>
                <c:pt idx="73">
                  <c:v>26.092925886898492</c:v>
                </c:pt>
                <c:pt idx="74">
                  <c:v>26.426765015806112</c:v>
                </c:pt>
                <c:pt idx="75">
                  <c:v>26.789012996136286</c:v>
                </c:pt>
                <c:pt idx="76">
                  <c:v>27.13559536354057</c:v>
                </c:pt>
                <c:pt idx="77">
                  <c:v>27.518004917456974</c:v>
                </c:pt>
                <c:pt idx="78">
                  <c:v>27.813642430628732</c:v>
                </c:pt>
                <c:pt idx="79">
                  <c:v>28.190684931506851</c:v>
                </c:pt>
                <c:pt idx="80">
                  <c:v>28.568584474885846</c:v>
                </c:pt>
                <c:pt idx="81">
                  <c:v>28.886786090621712</c:v>
                </c:pt>
                <c:pt idx="82">
                  <c:v>29.281952932911839</c:v>
                </c:pt>
                <c:pt idx="83">
                  <c:v>29.626722866174919</c:v>
                </c:pt>
                <c:pt idx="84">
                  <c:v>29.992820512820515</c:v>
                </c:pt>
                <c:pt idx="85">
                  <c:v>30.315686687741483</c:v>
                </c:pt>
                <c:pt idx="86">
                  <c:v>30.660512820512825</c:v>
                </c:pt>
                <c:pt idx="87">
                  <c:v>31.027762557077626</c:v>
                </c:pt>
                <c:pt idx="88">
                  <c:v>31.365676150333684</c:v>
                </c:pt>
                <c:pt idx="89">
                  <c:v>31.734935019318581</c:v>
                </c:pt>
                <c:pt idx="90">
                  <c:v>32.033888303477347</c:v>
                </c:pt>
                <c:pt idx="91">
                  <c:v>32.348465050930805</c:v>
                </c:pt>
                <c:pt idx="92">
                  <c:v>32.692040744643485</c:v>
                </c:pt>
                <c:pt idx="93">
                  <c:v>33.071485774499472</c:v>
                </c:pt>
                <c:pt idx="94">
                  <c:v>33.444861257463991</c:v>
                </c:pt>
                <c:pt idx="95">
                  <c:v>33.777492096944158</c:v>
                </c:pt>
                <c:pt idx="96">
                  <c:v>34.155335440814895</c:v>
                </c:pt>
                <c:pt idx="97">
                  <c:v>34.495820161573583</c:v>
                </c:pt>
                <c:pt idx="98">
                  <c:v>34.897632595714789</c:v>
                </c:pt>
                <c:pt idx="99">
                  <c:v>35.25958552862663</c:v>
                </c:pt>
                <c:pt idx="100">
                  <c:v>35.61804004214963</c:v>
                </c:pt>
                <c:pt idx="101">
                  <c:v>35.995166842290125</c:v>
                </c:pt>
                <c:pt idx="102">
                  <c:v>36.348394801545481</c:v>
                </c:pt>
                <c:pt idx="103">
                  <c:v>36.747144362486829</c:v>
                </c:pt>
                <c:pt idx="104">
                  <c:v>37.101046715841235</c:v>
                </c:pt>
                <c:pt idx="105">
                  <c:v>37.514801545486478</c:v>
                </c:pt>
                <c:pt idx="106">
                  <c:v>37.850101861608707</c:v>
                </c:pt>
                <c:pt idx="107">
                  <c:v>38.220133473832099</c:v>
                </c:pt>
                <c:pt idx="108">
                  <c:v>38.578306989813839</c:v>
                </c:pt>
                <c:pt idx="109">
                  <c:v>38.977716894977171</c:v>
                </c:pt>
                <c:pt idx="110">
                  <c:v>39.404425711275024</c:v>
                </c:pt>
                <c:pt idx="111">
                  <c:v>39.717639620653323</c:v>
                </c:pt>
                <c:pt idx="112">
                  <c:v>40.129034070951874</c:v>
                </c:pt>
                <c:pt idx="113">
                  <c:v>40.510881629785743</c:v>
                </c:pt>
                <c:pt idx="114">
                  <c:v>40.847572883737271</c:v>
                </c:pt>
                <c:pt idx="115">
                  <c:v>41.252406041447138</c:v>
                </c:pt>
                <c:pt idx="116">
                  <c:v>41.66760800842993</c:v>
                </c:pt>
                <c:pt idx="117">
                  <c:v>42.00554970144011</c:v>
                </c:pt>
                <c:pt idx="118">
                  <c:v>42.397316473480856</c:v>
                </c:pt>
                <c:pt idx="119">
                  <c:v>42.727418335089567</c:v>
                </c:pt>
                <c:pt idx="120">
                  <c:v>43.107832806462945</c:v>
                </c:pt>
                <c:pt idx="121">
                  <c:v>43.469926238145412</c:v>
                </c:pt>
                <c:pt idx="122">
                  <c:v>43.854963119072707</c:v>
                </c:pt>
                <c:pt idx="123">
                  <c:v>44.260793818054097</c:v>
                </c:pt>
                <c:pt idx="124">
                  <c:v>44.601910783280651</c:v>
                </c:pt>
                <c:pt idx="125">
                  <c:v>44.996571829996491</c:v>
                </c:pt>
                <c:pt idx="126">
                  <c:v>45.374527572883736</c:v>
                </c:pt>
                <c:pt idx="127">
                  <c:v>45.709251844046371</c:v>
                </c:pt>
                <c:pt idx="128">
                  <c:v>46.119002458728488</c:v>
                </c:pt>
                <c:pt idx="129">
                  <c:v>46.508380751668426</c:v>
                </c:pt>
                <c:pt idx="130">
                  <c:v>46.862156656129265</c:v>
                </c:pt>
                <c:pt idx="131">
                  <c:v>47.274787495609417</c:v>
                </c:pt>
                <c:pt idx="132">
                  <c:v>47.636290832455217</c:v>
                </c:pt>
                <c:pt idx="133">
                  <c:v>47.98631541974008</c:v>
                </c:pt>
                <c:pt idx="134">
                  <c:v>48.406954689146467</c:v>
                </c:pt>
                <c:pt idx="135">
                  <c:v>48.749968387776612</c:v>
                </c:pt>
                <c:pt idx="136">
                  <c:v>49.142269055145768</c:v>
                </c:pt>
                <c:pt idx="137">
                  <c:v>49.520421496311911</c:v>
                </c:pt>
                <c:pt idx="138">
                  <c:v>49.895272216368106</c:v>
                </c:pt>
                <c:pt idx="139">
                  <c:v>50.287053038285919</c:v>
                </c:pt>
                <c:pt idx="140">
                  <c:v>50.64616789603091</c:v>
                </c:pt>
                <c:pt idx="141">
                  <c:v>51.038651211801898</c:v>
                </c:pt>
                <c:pt idx="142">
                  <c:v>51.402641376887956</c:v>
                </c:pt>
                <c:pt idx="143">
                  <c:v>51.802079381805413</c:v>
                </c:pt>
                <c:pt idx="144">
                  <c:v>52.12717948717949</c:v>
                </c:pt>
                <c:pt idx="145">
                  <c:v>52.540105374077982</c:v>
                </c:pt>
                <c:pt idx="146">
                  <c:v>52.907017913593258</c:v>
                </c:pt>
                <c:pt idx="147">
                  <c:v>53.325676150333685</c:v>
                </c:pt>
                <c:pt idx="148">
                  <c:v>53.673804004214965</c:v>
                </c:pt>
                <c:pt idx="149">
                  <c:v>54.091310151036183</c:v>
                </c:pt>
                <c:pt idx="150">
                  <c:v>54.415440814892875</c:v>
                </c:pt>
                <c:pt idx="151">
                  <c:v>54.795349490691962</c:v>
                </c:pt>
                <c:pt idx="152">
                  <c:v>55.167502634351948</c:v>
                </c:pt>
                <c:pt idx="153">
                  <c:v>55.566926589392338</c:v>
                </c:pt>
                <c:pt idx="154">
                  <c:v>55.922065331928344</c:v>
                </c:pt>
                <c:pt idx="155">
                  <c:v>56.284397611520902</c:v>
                </c:pt>
                <c:pt idx="156">
                  <c:v>56.689244819107827</c:v>
                </c:pt>
                <c:pt idx="157">
                  <c:v>57.057126800140502</c:v>
                </c:pt>
                <c:pt idx="158">
                  <c:v>57.518018967334037</c:v>
                </c:pt>
                <c:pt idx="159">
                  <c:v>57.824081489286968</c:v>
                </c:pt>
                <c:pt idx="160">
                  <c:v>58.166968739023531</c:v>
                </c:pt>
                <c:pt idx="161">
                  <c:v>58.564819107832818</c:v>
                </c:pt>
                <c:pt idx="162">
                  <c:v>58.883343870741129</c:v>
                </c:pt>
                <c:pt idx="163">
                  <c:v>59.258461538461546</c:v>
                </c:pt>
                <c:pt idx="164">
                  <c:v>59.622929399367749</c:v>
                </c:pt>
                <c:pt idx="165">
                  <c:v>60.041250439058672</c:v>
                </c:pt>
                <c:pt idx="166">
                  <c:v>60.387341060765714</c:v>
                </c:pt>
                <c:pt idx="167">
                  <c:v>60.759241306638565</c:v>
                </c:pt>
                <c:pt idx="168">
                  <c:v>61.153789954337903</c:v>
                </c:pt>
                <c:pt idx="169">
                  <c:v>61.508774148226216</c:v>
                </c:pt>
                <c:pt idx="170">
                  <c:v>61.903196347031965</c:v>
                </c:pt>
                <c:pt idx="171">
                  <c:v>62.225275728837374</c:v>
                </c:pt>
                <c:pt idx="172">
                  <c:v>62.614794520547953</c:v>
                </c:pt>
                <c:pt idx="173">
                  <c:v>63.012996136283817</c:v>
                </c:pt>
                <c:pt idx="174">
                  <c:v>63.362908324552158</c:v>
                </c:pt>
                <c:pt idx="175">
                  <c:v>63.749771689497727</c:v>
                </c:pt>
                <c:pt idx="176">
                  <c:v>64.121868633649456</c:v>
                </c:pt>
                <c:pt idx="177">
                  <c:v>64.497955742887257</c:v>
                </c:pt>
                <c:pt idx="178">
                  <c:v>64.883919915700744</c:v>
                </c:pt>
                <c:pt idx="179">
                  <c:v>65.272005619950832</c:v>
                </c:pt>
                <c:pt idx="180">
                  <c:v>65.60383561643836</c:v>
                </c:pt>
                <c:pt idx="181">
                  <c:v>65.96146118721461</c:v>
                </c:pt>
                <c:pt idx="182">
                  <c:v>66.311289076220589</c:v>
                </c:pt>
                <c:pt idx="183">
                  <c:v>66.722304179838432</c:v>
                </c:pt>
                <c:pt idx="184">
                  <c:v>67.084917456972263</c:v>
                </c:pt>
                <c:pt idx="185">
                  <c:v>67.459135932560585</c:v>
                </c:pt>
                <c:pt idx="186">
                  <c:v>67.826469968387784</c:v>
                </c:pt>
                <c:pt idx="187">
                  <c:v>68.220175623463291</c:v>
                </c:pt>
                <c:pt idx="188">
                  <c:v>68.569511766772052</c:v>
                </c:pt>
                <c:pt idx="189">
                  <c:v>68.953944502985607</c:v>
                </c:pt>
                <c:pt idx="190">
                  <c:v>69.30519142957499</c:v>
                </c:pt>
                <c:pt idx="191">
                  <c:v>69.676037934668074</c:v>
                </c:pt>
                <c:pt idx="192">
                  <c:v>70.071794871794864</c:v>
                </c:pt>
                <c:pt idx="193">
                  <c:v>70.463182297154901</c:v>
                </c:pt>
                <c:pt idx="194">
                  <c:v>70.821819459079748</c:v>
                </c:pt>
                <c:pt idx="195">
                  <c:v>71.22203020723569</c:v>
                </c:pt>
                <c:pt idx="196">
                  <c:v>71.595574288724976</c:v>
                </c:pt>
                <c:pt idx="197">
                  <c:v>71.949715489989458</c:v>
                </c:pt>
                <c:pt idx="198">
                  <c:v>72.30132771338252</c:v>
                </c:pt>
                <c:pt idx="199">
                  <c:v>72.689469617140844</c:v>
                </c:pt>
                <c:pt idx="200">
                  <c:v>73.057604495960661</c:v>
                </c:pt>
                <c:pt idx="201">
                  <c:v>73.430656831752728</c:v>
                </c:pt>
                <c:pt idx="202">
                  <c:v>73.801798384264146</c:v>
                </c:pt>
                <c:pt idx="203">
                  <c:v>74.194309799789252</c:v>
                </c:pt>
                <c:pt idx="204">
                  <c:v>74.598735511064291</c:v>
                </c:pt>
                <c:pt idx="205">
                  <c:v>74.921995082543035</c:v>
                </c:pt>
                <c:pt idx="206">
                  <c:v>75.303322795925538</c:v>
                </c:pt>
                <c:pt idx="207">
                  <c:v>75.727530734106082</c:v>
                </c:pt>
                <c:pt idx="208">
                  <c:v>76.071738672286614</c:v>
                </c:pt>
                <c:pt idx="209">
                  <c:v>76.442711626273265</c:v>
                </c:pt>
                <c:pt idx="210">
                  <c:v>76.842514927994387</c:v>
                </c:pt>
                <c:pt idx="211">
                  <c:v>77.195223041798386</c:v>
                </c:pt>
                <c:pt idx="212">
                  <c:v>77.584236037934673</c:v>
                </c:pt>
                <c:pt idx="213">
                  <c:v>77.931155602388486</c:v>
                </c:pt>
                <c:pt idx="214">
                  <c:v>78.368837372672999</c:v>
                </c:pt>
                <c:pt idx="215">
                  <c:v>78.684692658939241</c:v>
                </c:pt>
                <c:pt idx="216">
                  <c:v>79.094724271162633</c:v>
                </c:pt>
                <c:pt idx="217">
                  <c:v>79.497702845100108</c:v>
                </c:pt>
                <c:pt idx="218">
                  <c:v>79.88035124692658</c:v>
                </c:pt>
                <c:pt idx="219">
                  <c:v>80.268015454864766</c:v>
                </c:pt>
                <c:pt idx="220">
                  <c:v>80.666947664207939</c:v>
                </c:pt>
                <c:pt idx="221">
                  <c:v>81.044945556726375</c:v>
                </c:pt>
                <c:pt idx="222">
                  <c:v>81.43450649806816</c:v>
                </c:pt>
                <c:pt idx="223">
                  <c:v>81.815707762557082</c:v>
                </c:pt>
                <c:pt idx="224">
                  <c:v>82.162781875658581</c:v>
                </c:pt>
                <c:pt idx="225">
                  <c:v>82.596768528275376</c:v>
                </c:pt>
                <c:pt idx="226">
                  <c:v>82.957218124341424</c:v>
                </c:pt>
                <c:pt idx="227">
                  <c:v>83.349041095890414</c:v>
                </c:pt>
                <c:pt idx="228">
                  <c:v>83.721264488935716</c:v>
                </c:pt>
                <c:pt idx="229">
                  <c:v>84.107889005971202</c:v>
                </c:pt>
                <c:pt idx="230">
                  <c:v>84.475194942044254</c:v>
                </c:pt>
                <c:pt idx="231">
                  <c:v>84.892139093782944</c:v>
                </c:pt>
                <c:pt idx="232">
                  <c:v>85.268127853881296</c:v>
                </c:pt>
                <c:pt idx="233">
                  <c:v>85.656199508254304</c:v>
                </c:pt>
                <c:pt idx="234">
                  <c:v>86.042430628731992</c:v>
                </c:pt>
                <c:pt idx="235">
                  <c:v>86.436656129258878</c:v>
                </c:pt>
                <c:pt idx="236">
                  <c:v>86.827102212855635</c:v>
                </c:pt>
                <c:pt idx="237">
                  <c:v>87.25167544783983</c:v>
                </c:pt>
                <c:pt idx="238">
                  <c:v>87.617562346329478</c:v>
                </c:pt>
                <c:pt idx="239">
                  <c:v>87.979360730593612</c:v>
                </c:pt>
                <c:pt idx="240">
                  <c:v>88.373740779768184</c:v>
                </c:pt>
                <c:pt idx="241">
                  <c:v>88.785865823674044</c:v>
                </c:pt>
                <c:pt idx="242">
                  <c:v>89.141707060063226</c:v>
                </c:pt>
                <c:pt idx="243">
                  <c:v>89.525760449596078</c:v>
                </c:pt>
                <c:pt idx="244">
                  <c:v>89.898054092026712</c:v>
                </c:pt>
                <c:pt idx="245">
                  <c:v>90.300386371619254</c:v>
                </c:pt>
                <c:pt idx="246">
                  <c:v>90.694077976817709</c:v>
                </c:pt>
                <c:pt idx="247">
                  <c:v>91.086139796276797</c:v>
                </c:pt>
                <c:pt idx="248">
                  <c:v>91.490087811731641</c:v>
                </c:pt>
                <c:pt idx="249">
                  <c:v>91.856101159114857</c:v>
                </c:pt>
                <c:pt idx="250">
                  <c:v>92.283161222339302</c:v>
                </c:pt>
                <c:pt idx="251">
                  <c:v>92.671232876712338</c:v>
                </c:pt>
                <c:pt idx="252">
                  <c:v>93.042065331928356</c:v>
                </c:pt>
                <c:pt idx="253">
                  <c:v>93.430909729539863</c:v>
                </c:pt>
                <c:pt idx="254">
                  <c:v>93.820569020021082</c:v>
                </c:pt>
                <c:pt idx="255">
                  <c:v>94.171619248331581</c:v>
                </c:pt>
                <c:pt idx="256">
                  <c:v>94.535862311204767</c:v>
                </c:pt>
                <c:pt idx="257">
                  <c:v>94.916487530734116</c:v>
                </c:pt>
                <c:pt idx="258">
                  <c:v>95.300723568668772</c:v>
                </c:pt>
                <c:pt idx="259">
                  <c:v>95.678566912539523</c:v>
                </c:pt>
                <c:pt idx="260">
                  <c:v>96.107537759044618</c:v>
                </c:pt>
                <c:pt idx="261">
                  <c:v>96.477934668071654</c:v>
                </c:pt>
                <c:pt idx="262">
                  <c:v>96.899796276782581</c:v>
                </c:pt>
                <c:pt idx="263">
                  <c:v>97.24956796628031</c:v>
                </c:pt>
                <c:pt idx="264">
                  <c:v>97.627495609413415</c:v>
                </c:pt>
                <c:pt idx="265">
                  <c:v>98.015890410958903</c:v>
                </c:pt>
                <c:pt idx="266">
                  <c:v>98.382507903055853</c:v>
                </c:pt>
                <c:pt idx="267">
                  <c:v>98.772153143660006</c:v>
                </c:pt>
                <c:pt idx="268">
                  <c:v>99.204088514225518</c:v>
                </c:pt>
                <c:pt idx="269">
                  <c:v>99.580695468914655</c:v>
                </c:pt>
                <c:pt idx="270">
                  <c:v>99.936747453459787</c:v>
                </c:pt>
                <c:pt idx="271">
                  <c:v>100.34587987355111</c:v>
                </c:pt>
                <c:pt idx="272">
                  <c:v>100.68858447488584</c:v>
                </c:pt>
                <c:pt idx="273">
                  <c:v>101.08937126800141</c:v>
                </c:pt>
                <c:pt idx="274">
                  <c:v>101.52521250439058</c:v>
                </c:pt>
                <c:pt idx="275">
                  <c:v>101.88094134176325</c:v>
                </c:pt>
                <c:pt idx="276">
                  <c:v>102.2773024236038</c:v>
                </c:pt>
                <c:pt idx="277">
                  <c:v>102.67674042852127</c:v>
                </c:pt>
                <c:pt idx="278">
                  <c:v>103.04455216016862</c:v>
                </c:pt>
                <c:pt idx="279">
                  <c:v>103.41475237091676</c:v>
                </c:pt>
                <c:pt idx="280">
                  <c:v>103.73098700386372</c:v>
                </c:pt>
                <c:pt idx="281">
                  <c:v>104.06365999297506</c:v>
                </c:pt>
                <c:pt idx="282">
                  <c:v>104.50151036178434</c:v>
                </c:pt>
                <c:pt idx="283">
                  <c:v>104.87779416930101</c:v>
                </c:pt>
                <c:pt idx="284">
                  <c:v>105.2440885142255</c:v>
                </c:pt>
                <c:pt idx="285">
                  <c:v>105.67565858798736</c:v>
                </c:pt>
                <c:pt idx="286">
                  <c:v>106.05530031612224</c:v>
                </c:pt>
                <c:pt idx="287">
                  <c:v>106.43877766069546</c:v>
                </c:pt>
                <c:pt idx="288">
                  <c:v>106.82180540920268</c:v>
                </c:pt>
                <c:pt idx="289">
                  <c:v>107.23103617843344</c:v>
                </c:pt>
                <c:pt idx="290">
                  <c:v>107.60769933263084</c:v>
                </c:pt>
                <c:pt idx="291">
                  <c:v>108.04479100807869</c:v>
                </c:pt>
                <c:pt idx="292">
                  <c:v>108.40789603090973</c:v>
                </c:pt>
                <c:pt idx="293">
                  <c:v>108.79584123638918</c:v>
                </c:pt>
                <c:pt idx="294">
                  <c:v>109.19103617843344</c:v>
                </c:pt>
                <c:pt idx="295">
                  <c:v>109.61265893923429</c:v>
                </c:pt>
                <c:pt idx="296">
                  <c:v>110.00071654373025</c:v>
                </c:pt>
                <c:pt idx="297">
                  <c:v>110.38155251141553</c:v>
                </c:pt>
                <c:pt idx="298">
                  <c:v>110.78927994380049</c:v>
                </c:pt>
                <c:pt idx="299">
                  <c:v>111.17652265542677</c:v>
                </c:pt>
                <c:pt idx="300">
                  <c:v>111.60862662451703</c:v>
                </c:pt>
                <c:pt idx="301">
                  <c:v>111.96646294344924</c:v>
                </c:pt>
                <c:pt idx="302">
                  <c:v>112.37503336845803</c:v>
                </c:pt>
                <c:pt idx="303">
                  <c:v>112.79135932560591</c:v>
                </c:pt>
                <c:pt idx="304">
                  <c:v>113.17249034070952</c:v>
                </c:pt>
                <c:pt idx="305">
                  <c:v>113.57854583772392</c:v>
                </c:pt>
                <c:pt idx="306">
                  <c:v>113.95813136635056</c:v>
                </c:pt>
                <c:pt idx="307">
                  <c:v>114.36261327713383</c:v>
                </c:pt>
                <c:pt idx="308">
                  <c:v>114.75558833860204</c:v>
                </c:pt>
                <c:pt idx="309">
                  <c:v>115.13216719353707</c:v>
                </c:pt>
                <c:pt idx="310">
                  <c:v>115.54992623814542</c:v>
                </c:pt>
                <c:pt idx="311">
                  <c:v>115.94839480154549</c:v>
                </c:pt>
                <c:pt idx="312">
                  <c:v>116.32833157709871</c:v>
                </c:pt>
                <c:pt idx="313">
                  <c:v>116.74144011239902</c:v>
                </c:pt>
                <c:pt idx="314">
                  <c:v>117.09067790656832</c:v>
                </c:pt>
                <c:pt idx="315">
                  <c:v>117.50173515981737</c:v>
                </c:pt>
                <c:pt idx="316">
                  <c:v>117.91589743589745</c:v>
                </c:pt>
                <c:pt idx="317">
                  <c:v>118.27956445381102</c:v>
                </c:pt>
                <c:pt idx="318">
                  <c:v>118.69996487530736</c:v>
                </c:pt>
                <c:pt idx="319">
                  <c:v>119.08524060414472</c:v>
                </c:pt>
                <c:pt idx="320">
                  <c:v>119.43312961011593</c:v>
                </c:pt>
                <c:pt idx="321">
                  <c:v>119.88428521250441</c:v>
                </c:pt>
                <c:pt idx="322">
                  <c:v>120.23338250790304</c:v>
                </c:pt>
                <c:pt idx="323">
                  <c:v>120.61053740779768</c:v>
                </c:pt>
                <c:pt idx="324">
                  <c:v>121.02344924481913</c:v>
                </c:pt>
                <c:pt idx="325">
                  <c:v>121.43029153494909</c:v>
                </c:pt>
                <c:pt idx="326">
                  <c:v>121.81382507903056</c:v>
                </c:pt>
                <c:pt idx="327">
                  <c:v>122.19900245872849</c:v>
                </c:pt>
                <c:pt idx="328">
                  <c:v>122.63127502634353</c:v>
                </c:pt>
                <c:pt idx="329">
                  <c:v>123.01057955742888</c:v>
                </c:pt>
                <c:pt idx="330">
                  <c:v>123.39860906217069</c:v>
                </c:pt>
                <c:pt idx="331">
                  <c:v>123.75889005971197</c:v>
                </c:pt>
                <c:pt idx="332">
                  <c:v>124.15589743589744</c:v>
                </c:pt>
                <c:pt idx="333">
                  <c:v>124.56469265893924</c:v>
                </c:pt>
                <c:pt idx="334">
                  <c:v>124.9291886195996</c:v>
                </c:pt>
                <c:pt idx="335">
                  <c:v>125.38139796276783</c:v>
                </c:pt>
                <c:pt idx="336">
                  <c:v>125.73923428170006</c:v>
                </c:pt>
                <c:pt idx="337">
                  <c:v>126.16549350193186</c:v>
                </c:pt>
                <c:pt idx="338">
                  <c:v>126.54618897084653</c:v>
                </c:pt>
                <c:pt idx="339">
                  <c:v>126.97416227608009</c:v>
                </c:pt>
                <c:pt idx="340">
                  <c:v>127.32602739726028</c:v>
                </c:pt>
                <c:pt idx="341">
                  <c:v>127.68362486828241</c:v>
                </c:pt>
                <c:pt idx="342">
                  <c:v>128.11289076220584</c:v>
                </c:pt>
                <c:pt idx="343">
                  <c:v>128.498559887601</c:v>
                </c:pt>
                <c:pt idx="344">
                  <c:v>128.87985950122936</c:v>
                </c:pt>
                <c:pt idx="345">
                  <c:v>129.25208289427468</c:v>
                </c:pt>
                <c:pt idx="346">
                  <c:v>129.65145064980683</c:v>
                </c:pt>
                <c:pt idx="347">
                  <c:v>130.06371619248333</c:v>
                </c:pt>
                <c:pt idx="348">
                  <c:v>130.42908324552158</c:v>
                </c:pt>
                <c:pt idx="349">
                  <c:v>130.84309097295397</c:v>
                </c:pt>
                <c:pt idx="350">
                  <c:v>131.22627327010889</c:v>
                </c:pt>
                <c:pt idx="351">
                  <c:v>131.5343168247278</c:v>
                </c:pt>
                <c:pt idx="352">
                  <c:v>131.91370565507552</c:v>
                </c:pt>
                <c:pt idx="353">
                  <c:v>132.26902704601338</c:v>
                </c:pt>
                <c:pt idx="354">
                  <c:v>132.6668493150685</c:v>
                </c:pt>
                <c:pt idx="355">
                  <c:v>133.0723990165086</c:v>
                </c:pt>
                <c:pt idx="356">
                  <c:v>133.47530734106076</c:v>
                </c:pt>
                <c:pt idx="357">
                  <c:v>133.9114436248683</c:v>
                </c:pt>
                <c:pt idx="358">
                  <c:v>134.23533544081488</c:v>
                </c:pt>
                <c:pt idx="359">
                  <c:v>134.62779065683176</c:v>
                </c:pt>
                <c:pt idx="360">
                  <c:v>135.05773094485426</c:v>
                </c:pt>
                <c:pt idx="361">
                  <c:v>135.43090972953988</c:v>
                </c:pt>
                <c:pt idx="362">
                  <c:v>135.82528977871445</c:v>
                </c:pt>
                <c:pt idx="363">
                  <c:v>136.19903055848263</c:v>
                </c:pt>
                <c:pt idx="364">
                  <c:v>136.59322795925536</c:v>
                </c:pt>
                <c:pt idx="365">
                  <c:v>136.94101861608712</c:v>
                </c:pt>
                <c:pt idx="366">
                  <c:v>137.31990165086057</c:v>
                </c:pt>
                <c:pt idx="367">
                  <c:v>137.69368458025994</c:v>
                </c:pt>
                <c:pt idx="368">
                  <c:v>138.10056902002106</c:v>
                </c:pt>
                <c:pt idx="369">
                  <c:v>138.49302423603794</c:v>
                </c:pt>
                <c:pt idx="370">
                  <c:v>138.85035475939586</c:v>
                </c:pt>
                <c:pt idx="371">
                  <c:v>139.21615735862309</c:v>
                </c:pt>
                <c:pt idx="372">
                  <c:v>139.63814541622762</c:v>
                </c:pt>
                <c:pt idx="373">
                  <c:v>24.708310502283105</c:v>
                </c:pt>
              </c:numCache>
            </c:numRef>
          </c:yVal>
          <c:smooth val="0"/>
        </c:ser>
        <c:ser>
          <c:idx val="3"/>
          <c:order val="4"/>
          <c:tx>
            <c:v>Ens. C2.3-  Mat + Plain_0/90 + Tejido_0/90 + Plain_0/90 + Mat</c:v>
          </c:tx>
          <c:spPr>
            <a:ln w="19050">
              <a:solidFill>
                <a:srgbClr val="00B050"/>
              </a:solidFill>
            </a:ln>
          </c:spPr>
          <c:marker>
            <c:symbol val="none"/>
          </c:marker>
          <c:xVal>
            <c:numRef>
              <c:f>'C2.3_230413'!$D$2:$D$792</c:f>
              <c:numCache>
                <c:formatCode>General</c:formatCode>
                <c:ptCount val="791"/>
                <c:pt idx="0">
                  <c:v>0</c:v>
                </c:pt>
                <c:pt idx="1">
                  <c:v>6.6069019999999996E-3</c:v>
                </c:pt>
                <c:pt idx="2">
                  <c:v>1.6624633999999999E-2</c:v>
                </c:pt>
                <c:pt idx="3">
                  <c:v>2.2844880000000001E-2</c:v>
                </c:pt>
                <c:pt idx="4">
                  <c:v>2.8262499999999999E-2</c:v>
                </c:pt>
                <c:pt idx="5">
                  <c:v>3.3007740000000001E-2</c:v>
                </c:pt>
                <c:pt idx="6">
                  <c:v>3.6932380000000001E-2</c:v>
                </c:pt>
                <c:pt idx="7">
                  <c:v>4.0008200000000001E-2</c:v>
                </c:pt>
                <c:pt idx="8">
                  <c:v>4.2779879999999999E-2</c:v>
                </c:pt>
                <c:pt idx="9">
                  <c:v>4.5317320000000001E-2</c:v>
                </c:pt>
                <c:pt idx="10">
                  <c:v>4.7646279999999999E-2</c:v>
                </c:pt>
                <c:pt idx="11">
                  <c:v>4.9866239999999999E-2</c:v>
                </c:pt>
                <c:pt idx="12">
                  <c:v>5.209192E-2</c:v>
                </c:pt>
                <c:pt idx="13">
                  <c:v>5.4398759999999997E-2</c:v>
                </c:pt>
                <c:pt idx="14">
                  <c:v>5.6559800000000007E-2</c:v>
                </c:pt>
                <c:pt idx="15">
                  <c:v>5.8687020000000006E-2</c:v>
                </c:pt>
                <c:pt idx="16">
                  <c:v>6.0948480000000006E-2</c:v>
                </c:pt>
                <c:pt idx="17">
                  <c:v>6.3287880000000005E-2</c:v>
                </c:pt>
                <c:pt idx="18">
                  <c:v>6.5467460000000005E-2</c:v>
                </c:pt>
                <c:pt idx="19">
                  <c:v>6.7535360000000003E-2</c:v>
                </c:pt>
                <c:pt idx="20">
                  <c:v>6.9411680000000003E-2</c:v>
                </c:pt>
                <c:pt idx="21">
                  <c:v>7.1431019999999998E-2</c:v>
                </c:pt>
                <c:pt idx="22">
                  <c:v>7.3239380000000007E-2</c:v>
                </c:pt>
                <c:pt idx="23">
                  <c:v>7.5092259999999994E-2</c:v>
                </c:pt>
                <c:pt idx="24">
                  <c:v>7.7012540000000004E-2</c:v>
                </c:pt>
                <c:pt idx="25">
                  <c:v>7.8809519999999994E-2</c:v>
                </c:pt>
                <c:pt idx="26">
                  <c:v>8.0759280000000003E-2</c:v>
                </c:pt>
                <c:pt idx="27">
                  <c:v>8.2454780000000005E-2</c:v>
                </c:pt>
                <c:pt idx="28">
                  <c:v>8.4191360000000007E-2</c:v>
                </c:pt>
                <c:pt idx="29">
                  <c:v>8.5902259999999994E-2</c:v>
                </c:pt>
                <c:pt idx="30">
                  <c:v>8.7699920000000001E-2</c:v>
                </c:pt>
                <c:pt idx="31">
                  <c:v>8.9434739999999999E-2</c:v>
                </c:pt>
                <c:pt idx="32">
                  <c:v>9.1018459999999995E-2</c:v>
                </c:pt>
                <c:pt idx="33">
                  <c:v>9.2944799999999994E-2</c:v>
                </c:pt>
                <c:pt idx="34">
                  <c:v>9.4809099999999993E-2</c:v>
                </c:pt>
                <c:pt idx="35">
                  <c:v>9.6651420000000002E-2</c:v>
                </c:pt>
                <c:pt idx="36">
                  <c:v>9.8410759999999986E-2</c:v>
                </c:pt>
                <c:pt idx="37">
                  <c:v>0.10049360000000002</c:v>
                </c:pt>
                <c:pt idx="38">
                  <c:v>0.10249996</c:v>
                </c:pt>
                <c:pt idx="39">
                  <c:v>0.10450399999999999</c:v>
                </c:pt>
                <c:pt idx="40">
                  <c:v>0.10653702</c:v>
                </c:pt>
                <c:pt idx="41">
                  <c:v>0.10872118000000001</c:v>
                </c:pt>
                <c:pt idx="42">
                  <c:v>0.11102202</c:v>
                </c:pt>
                <c:pt idx="43">
                  <c:v>0.11322068</c:v>
                </c:pt>
                <c:pt idx="44">
                  <c:v>0.11551692</c:v>
                </c:pt>
                <c:pt idx="45">
                  <c:v>0.11781452000000001</c:v>
                </c:pt>
                <c:pt idx="46">
                  <c:v>0.1201842</c:v>
                </c:pt>
                <c:pt idx="47">
                  <c:v>0.1225575</c:v>
                </c:pt>
                <c:pt idx="48">
                  <c:v>0.12480172</c:v>
                </c:pt>
                <c:pt idx="49">
                  <c:v>0.12711628</c:v>
                </c:pt>
                <c:pt idx="50">
                  <c:v>0.12933981999999999</c:v>
                </c:pt>
                <c:pt idx="51">
                  <c:v>0.13168057999999999</c:v>
                </c:pt>
                <c:pt idx="52">
                  <c:v>0.13379395999999999</c:v>
                </c:pt>
                <c:pt idx="53">
                  <c:v>0.13616268000000001</c:v>
                </c:pt>
                <c:pt idx="54">
                  <c:v>0.13827244</c:v>
                </c:pt>
                <c:pt idx="55">
                  <c:v>0.14041970000000001</c:v>
                </c:pt>
                <c:pt idx="56">
                  <c:v>0.14239836</c:v>
                </c:pt>
                <c:pt idx="57">
                  <c:v>0.14437030000000001</c:v>
                </c:pt>
                <c:pt idx="58">
                  <c:v>0.14650946000000001</c:v>
                </c:pt>
                <c:pt idx="59">
                  <c:v>0.14846428</c:v>
                </c:pt>
                <c:pt idx="60">
                  <c:v>0.15047782000000001</c:v>
                </c:pt>
                <c:pt idx="61">
                  <c:v>0.15239168</c:v>
                </c:pt>
                <c:pt idx="62">
                  <c:v>0.15435978</c:v>
                </c:pt>
                <c:pt idx="63">
                  <c:v>0.15628191999999999</c:v>
                </c:pt>
                <c:pt idx="64">
                  <c:v>0.1580288</c:v>
                </c:pt>
                <c:pt idx="65">
                  <c:v>0.15989742000000001</c:v>
                </c:pt>
                <c:pt idx="66">
                  <c:v>0.1617083</c:v>
                </c:pt>
                <c:pt idx="67">
                  <c:v>0.16377578000000001</c:v>
                </c:pt>
                <c:pt idx="68">
                  <c:v>0.16553092</c:v>
                </c:pt>
                <c:pt idx="69">
                  <c:v>0.16760802</c:v>
                </c:pt>
                <c:pt idx="70">
                  <c:v>0.16966355999999999</c:v>
                </c:pt>
                <c:pt idx="71">
                  <c:v>0.17188922000000001</c:v>
                </c:pt>
                <c:pt idx="72">
                  <c:v>0.17395732</c:v>
                </c:pt>
                <c:pt idx="73">
                  <c:v>0.17615613999999999</c:v>
                </c:pt>
                <c:pt idx="74">
                  <c:v>0.17830048000000001</c:v>
                </c:pt>
                <c:pt idx="75">
                  <c:v>0.18037026</c:v>
                </c:pt>
                <c:pt idx="76">
                  <c:v>0.18251132</c:v>
                </c:pt>
                <c:pt idx="77">
                  <c:v>0.18473120000000001</c:v>
                </c:pt>
                <c:pt idx="78">
                  <c:v>0.18685234000000001</c:v>
                </c:pt>
                <c:pt idx="79">
                  <c:v>0.18885114</c:v>
                </c:pt>
                <c:pt idx="80">
                  <c:v>0.19059209999999999</c:v>
                </c:pt>
                <c:pt idx="81">
                  <c:v>0.19244532</c:v>
                </c:pt>
                <c:pt idx="82">
                  <c:v>0.19399034000000001</c:v>
                </c:pt>
                <c:pt idx="83">
                  <c:v>0.19567412000000001</c:v>
                </c:pt>
                <c:pt idx="84">
                  <c:v>0.19712892000000004</c:v>
                </c:pt>
                <c:pt idx="85">
                  <c:v>0.19873552000000003</c:v>
                </c:pt>
                <c:pt idx="86">
                  <c:v>0.20018380000000002</c:v>
                </c:pt>
                <c:pt idx="87">
                  <c:v>0.20176399999999997</c:v>
                </c:pt>
                <c:pt idx="88">
                  <c:v>0.20329059999999996</c:v>
                </c:pt>
                <c:pt idx="89">
                  <c:v>0.20491339999999997</c:v>
                </c:pt>
                <c:pt idx="90">
                  <c:v>0.20644019999999999</c:v>
                </c:pt>
                <c:pt idx="91">
                  <c:v>0.20807339999999999</c:v>
                </c:pt>
                <c:pt idx="92">
                  <c:v>0.2096826</c:v>
                </c:pt>
                <c:pt idx="93">
                  <c:v>0.2113294</c:v>
                </c:pt>
                <c:pt idx="94">
                  <c:v>0.21304399999999998</c:v>
                </c:pt>
                <c:pt idx="95">
                  <c:v>0.21467719999999998</c:v>
                </c:pt>
                <c:pt idx="96">
                  <c:v>0.2163534</c:v>
                </c:pt>
                <c:pt idx="97">
                  <c:v>0.21818519999999997</c:v>
                </c:pt>
                <c:pt idx="98">
                  <c:v>0.21988900000000003</c:v>
                </c:pt>
                <c:pt idx="99">
                  <c:v>0.22170419999999999</c:v>
                </c:pt>
                <c:pt idx="100">
                  <c:v>0.22335079999999999</c:v>
                </c:pt>
                <c:pt idx="101">
                  <c:v>0.22514519999999996</c:v>
                </c:pt>
                <c:pt idx="102">
                  <c:v>0.22691020000000003</c:v>
                </c:pt>
                <c:pt idx="103">
                  <c:v>0.22859659999999998</c:v>
                </c:pt>
                <c:pt idx="104">
                  <c:v>0.2303654</c:v>
                </c:pt>
                <c:pt idx="105">
                  <c:v>0.2320362</c:v>
                </c:pt>
                <c:pt idx="106">
                  <c:v>0.23382439999999999</c:v>
                </c:pt>
                <c:pt idx="107">
                  <c:v>0.23551140000000001</c:v>
                </c:pt>
                <c:pt idx="108">
                  <c:v>0.23728460000000001</c:v>
                </c:pt>
                <c:pt idx="109">
                  <c:v>0.23913559999999998</c:v>
                </c:pt>
                <c:pt idx="110">
                  <c:v>0.24089160000000001</c:v>
                </c:pt>
                <c:pt idx="111">
                  <c:v>0.2425648</c:v>
                </c:pt>
                <c:pt idx="112">
                  <c:v>0.24428660000000002</c:v>
                </c:pt>
                <c:pt idx="113">
                  <c:v>0.24612800000000001</c:v>
                </c:pt>
                <c:pt idx="114">
                  <c:v>0.24770539999999999</c:v>
                </c:pt>
                <c:pt idx="115">
                  <c:v>0.249337</c:v>
                </c:pt>
                <c:pt idx="116">
                  <c:v>0.25067339999999999</c:v>
                </c:pt>
                <c:pt idx="117">
                  <c:v>0.25218580000000002</c:v>
                </c:pt>
                <c:pt idx="118">
                  <c:v>0.2534826</c:v>
                </c:pt>
                <c:pt idx="119">
                  <c:v>0.25456079999999998</c:v>
                </c:pt>
                <c:pt idx="120">
                  <c:v>0.25550040000000002</c:v>
                </c:pt>
                <c:pt idx="121">
                  <c:v>0.25627820000000001</c:v>
                </c:pt>
                <c:pt idx="122">
                  <c:v>0.25692520000000002</c:v>
                </c:pt>
                <c:pt idx="123">
                  <c:v>0.25769059999999999</c:v>
                </c:pt>
                <c:pt idx="124">
                  <c:v>0.25879239999999998</c:v>
                </c:pt>
                <c:pt idx="125">
                  <c:v>0.25995299999999999</c:v>
                </c:pt>
                <c:pt idx="126">
                  <c:v>0.26121480000000002</c:v>
                </c:pt>
                <c:pt idx="127">
                  <c:v>0.26257779999999997</c:v>
                </c:pt>
                <c:pt idx="128">
                  <c:v>0.26401859999999999</c:v>
                </c:pt>
                <c:pt idx="129">
                  <c:v>0.26571499999999998</c:v>
                </c:pt>
                <c:pt idx="130">
                  <c:v>0.26731700000000003</c:v>
                </c:pt>
                <c:pt idx="131">
                  <c:v>0.26915080000000002</c:v>
                </c:pt>
                <c:pt idx="132">
                  <c:v>0.27091359999999998</c:v>
                </c:pt>
                <c:pt idx="133">
                  <c:v>0.27288879999999999</c:v>
                </c:pt>
                <c:pt idx="134">
                  <c:v>0.27473379999999997</c:v>
                </c:pt>
                <c:pt idx="135">
                  <c:v>0.27680500000000002</c:v>
                </c:pt>
                <c:pt idx="136">
                  <c:v>0.27879680000000001</c:v>
                </c:pt>
                <c:pt idx="137">
                  <c:v>0.28076879999999999</c:v>
                </c:pt>
                <c:pt idx="138">
                  <c:v>0.28299220000000003</c:v>
                </c:pt>
                <c:pt idx="139">
                  <c:v>0.28501759999999998</c:v>
                </c:pt>
                <c:pt idx="140">
                  <c:v>0.28711979999999998</c:v>
                </c:pt>
                <c:pt idx="141">
                  <c:v>0.28911320000000001</c:v>
                </c:pt>
                <c:pt idx="142">
                  <c:v>0.29120180000000001</c:v>
                </c:pt>
                <c:pt idx="143">
                  <c:v>0.29325820000000002</c:v>
                </c:pt>
                <c:pt idx="144">
                  <c:v>0.29532520000000001</c:v>
                </c:pt>
                <c:pt idx="145">
                  <c:v>0.29740620000000001</c:v>
                </c:pt>
                <c:pt idx="146">
                  <c:v>0.29953059999999998</c:v>
                </c:pt>
                <c:pt idx="147">
                  <c:v>0.30182199999999998</c:v>
                </c:pt>
                <c:pt idx="148">
                  <c:v>0.30373319999999998</c:v>
                </c:pt>
                <c:pt idx="149">
                  <c:v>0.30594979999999999</c:v>
                </c:pt>
                <c:pt idx="150">
                  <c:v>0.30801099999999998</c:v>
                </c:pt>
                <c:pt idx="151">
                  <c:v>0.31007319999999999</c:v>
                </c:pt>
                <c:pt idx="152">
                  <c:v>0.31220120000000001</c:v>
                </c:pt>
                <c:pt idx="153">
                  <c:v>0.3143514</c:v>
                </c:pt>
                <c:pt idx="154">
                  <c:v>0.31639</c:v>
                </c:pt>
                <c:pt idx="155">
                  <c:v>0.3183108</c:v>
                </c:pt>
                <c:pt idx="156">
                  <c:v>0.32051499999999999</c:v>
                </c:pt>
                <c:pt idx="157">
                  <c:v>0.32274320000000001</c:v>
                </c:pt>
                <c:pt idx="158">
                  <c:v>0.3248412</c:v>
                </c:pt>
                <c:pt idx="159">
                  <c:v>0.32699400000000001</c:v>
                </c:pt>
                <c:pt idx="160">
                  <c:v>0.328932</c:v>
                </c:pt>
                <c:pt idx="161">
                  <c:v>0.33109880000000003</c:v>
                </c:pt>
                <c:pt idx="162">
                  <c:v>0.33314100000000002</c:v>
                </c:pt>
                <c:pt idx="163">
                  <c:v>0.33530140000000003</c:v>
                </c:pt>
                <c:pt idx="164">
                  <c:v>0.3372598</c:v>
                </c:pt>
                <c:pt idx="165">
                  <c:v>0.3394144</c:v>
                </c:pt>
                <c:pt idx="166">
                  <c:v>0.34153679999999997</c:v>
                </c:pt>
                <c:pt idx="167">
                  <c:v>0.34354059999999997</c:v>
                </c:pt>
                <c:pt idx="168">
                  <c:v>0.34572720000000001</c:v>
                </c:pt>
                <c:pt idx="169">
                  <c:v>0.34785939999999999</c:v>
                </c:pt>
                <c:pt idx="170">
                  <c:v>0.34998380000000001</c:v>
                </c:pt>
                <c:pt idx="171">
                  <c:v>0.35188120000000001</c:v>
                </c:pt>
                <c:pt idx="172">
                  <c:v>0.35402519999999998</c:v>
                </c:pt>
                <c:pt idx="173">
                  <c:v>0.35619620000000002</c:v>
                </c:pt>
                <c:pt idx="174">
                  <c:v>0.35830459999999997</c:v>
                </c:pt>
                <c:pt idx="175">
                  <c:v>0.3604482</c:v>
                </c:pt>
                <c:pt idx="176">
                  <c:v>0.36258780000000002</c:v>
                </c:pt>
                <c:pt idx="177">
                  <c:v>0.3648188</c:v>
                </c:pt>
                <c:pt idx="178">
                  <c:v>0.36682759999999998</c:v>
                </c:pt>
                <c:pt idx="179">
                  <c:v>0.36901299999999998</c:v>
                </c:pt>
                <c:pt idx="180">
                  <c:v>0.37106460000000002</c:v>
                </c:pt>
                <c:pt idx="181">
                  <c:v>0.37331700000000001</c:v>
                </c:pt>
                <c:pt idx="182">
                  <c:v>0.3754768</c:v>
                </c:pt>
                <c:pt idx="183">
                  <c:v>0.37786819999999999</c:v>
                </c:pt>
                <c:pt idx="184">
                  <c:v>0.38014219999999999</c:v>
                </c:pt>
                <c:pt idx="185">
                  <c:v>0.38242340000000002</c:v>
                </c:pt>
                <c:pt idx="186">
                  <c:v>0.38472240000000002</c:v>
                </c:pt>
                <c:pt idx="187">
                  <c:v>0.3869706</c:v>
                </c:pt>
                <c:pt idx="188">
                  <c:v>0.38930999999999999</c:v>
                </c:pt>
                <c:pt idx="189">
                  <c:v>0.3916984</c:v>
                </c:pt>
                <c:pt idx="190">
                  <c:v>0.39407059999999994</c:v>
                </c:pt>
                <c:pt idx="191">
                  <c:v>0.39652539999999997</c:v>
                </c:pt>
                <c:pt idx="192">
                  <c:v>0.39882859999999998</c:v>
                </c:pt>
                <c:pt idx="193">
                  <c:v>0.40144980000000002</c:v>
                </c:pt>
                <c:pt idx="194">
                  <c:v>0.40377679999999999</c:v>
                </c:pt>
                <c:pt idx="195">
                  <c:v>0.40626820000000008</c:v>
                </c:pt>
                <c:pt idx="196">
                  <c:v>0.40859399999999996</c:v>
                </c:pt>
                <c:pt idx="197">
                  <c:v>0.41100740000000002</c:v>
                </c:pt>
                <c:pt idx="198">
                  <c:v>0.41340719999999997</c:v>
                </c:pt>
                <c:pt idx="199">
                  <c:v>0.41572920000000002</c:v>
                </c:pt>
                <c:pt idx="200">
                  <c:v>0.41816520000000001</c:v>
                </c:pt>
                <c:pt idx="201">
                  <c:v>0.420408</c:v>
                </c:pt>
                <c:pt idx="202">
                  <c:v>0.42287139999999995</c:v>
                </c:pt>
                <c:pt idx="203">
                  <c:v>0.42521939999999997</c:v>
                </c:pt>
                <c:pt idx="204">
                  <c:v>0.42772679999999996</c:v>
                </c:pt>
                <c:pt idx="205">
                  <c:v>0.43008760000000001</c:v>
                </c:pt>
                <c:pt idx="206">
                  <c:v>0.43244779999999994</c:v>
                </c:pt>
                <c:pt idx="207">
                  <c:v>0.43475580000000003</c:v>
                </c:pt>
                <c:pt idx="208">
                  <c:v>0.43697279999999999</c:v>
                </c:pt>
                <c:pt idx="209">
                  <c:v>0.43936439999999993</c:v>
                </c:pt>
                <c:pt idx="210">
                  <c:v>0.44167040000000002</c:v>
                </c:pt>
                <c:pt idx="211">
                  <c:v>0.44400260000000008</c:v>
                </c:pt>
                <c:pt idx="212">
                  <c:v>0.44616880000000003</c:v>
                </c:pt>
                <c:pt idx="213">
                  <c:v>0.44855220000000007</c:v>
                </c:pt>
                <c:pt idx="214">
                  <c:v>0.45084540000000001</c:v>
                </c:pt>
                <c:pt idx="215">
                  <c:v>0.45312219999999997</c:v>
                </c:pt>
                <c:pt idx="216">
                  <c:v>0.45534640000000004</c:v>
                </c:pt>
                <c:pt idx="217">
                  <c:v>0.45755839999999998</c:v>
                </c:pt>
                <c:pt idx="218">
                  <c:v>0.4600148</c:v>
                </c:pt>
                <c:pt idx="219">
                  <c:v>0.46213860000000001</c:v>
                </c:pt>
                <c:pt idx="220">
                  <c:v>0.46447659999999996</c:v>
                </c:pt>
                <c:pt idx="221">
                  <c:v>0.46669739999999998</c:v>
                </c:pt>
                <c:pt idx="222">
                  <c:v>0.46895419999999999</c:v>
                </c:pt>
                <c:pt idx="223">
                  <c:v>0.47132659999999998</c:v>
                </c:pt>
                <c:pt idx="224">
                  <c:v>0.47358020000000001</c:v>
                </c:pt>
                <c:pt idx="225">
                  <c:v>0.4758984</c:v>
                </c:pt>
                <c:pt idx="226">
                  <c:v>0.47803639999999997</c:v>
                </c:pt>
                <c:pt idx="227">
                  <c:v>0.4803694</c:v>
                </c:pt>
                <c:pt idx="228">
                  <c:v>0.48262159999999993</c:v>
                </c:pt>
                <c:pt idx="229">
                  <c:v>0.48485859999999992</c:v>
                </c:pt>
                <c:pt idx="230">
                  <c:v>0.48721939999999997</c:v>
                </c:pt>
                <c:pt idx="231">
                  <c:v>0.48936479999999993</c:v>
                </c:pt>
                <c:pt idx="232">
                  <c:v>0.4917724</c:v>
                </c:pt>
                <c:pt idx="233">
                  <c:v>0.49396180000000001</c:v>
                </c:pt>
                <c:pt idx="234">
                  <c:v>0.49633919999999998</c:v>
                </c:pt>
                <c:pt idx="235">
                  <c:v>0.49858459999999993</c:v>
                </c:pt>
                <c:pt idx="236">
                  <c:v>0.50083679999999997</c:v>
                </c:pt>
                <c:pt idx="237">
                  <c:v>0.50320799999999999</c:v>
                </c:pt>
                <c:pt idx="238">
                  <c:v>0.50542960000000003</c:v>
                </c:pt>
                <c:pt idx="239">
                  <c:v>0.50777240000000001</c:v>
                </c:pt>
                <c:pt idx="240">
                  <c:v>0.50990619999999998</c:v>
                </c:pt>
                <c:pt idx="241">
                  <c:v>0.51250379999999995</c:v>
                </c:pt>
                <c:pt idx="242">
                  <c:v>0.51481920000000003</c:v>
                </c:pt>
                <c:pt idx="243">
                  <c:v>0.51730240000000005</c:v>
                </c:pt>
                <c:pt idx="244">
                  <c:v>0.51968340000000002</c:v>
                </c:pt>
                <c:pt idx="245">
                  <c:v>0.52218640000000005</c:v>
                </c:pt>
                <c:pt idx="246">
                  <c:v>0.52456959999999997</c:v>
                </c:pt>
                <c:pt idx="247">
                  <c:v>0.52688699999999999</c:v>
                </c:pt>
                <c:pt idx="248">
                  <c:v>0.52933640000000004</c:v>
                </c:pt>
                <c:pt idx="249">
                  <c:v>0.53162140000000002</c:v>
                </c:pt>
                <c:pt idx="250">
                  <c:v>0.53418080000000001</c:v>
                </c:pt>
                <c:pt idx="251">
                  <c:v>0.53655359999999996</c:v>
                </c:pt>
                <c:pt idx="252">
                  <c:v>0.53895439999999994</c:v>
                </c:pt>
                <c:pt idx="253">
                  <c:v>0.5414272</c:v>
                </c:pt>
                <c:pt idx="254">
                  <c:v>0.54386100000000004</c:v>
                </c:pt>
                <c:pt idx="255">
                  <c:v>0.54623900000000003</c:v>
                </c:pt>
                <c:pt idx="256">
                  <c:v>0.54850880000000002</c:v>
                </c:pt>
                <c:pt idx="257">
                  <c:v>0.55118180000000006</c:v>
                </c:pt>
                <c:pt idx="258">
                  <c:v>0.55349599999999999</c:v>
                </c:pt>
                <c:pt idx="259">
                  <c:v>0.55609019999999998</c:v>
                </c:pt>
                <c:pt idx="260">
                  <c:v>0.55844400000000005</c:v>
                </c:pt>
                <c:pt idx="261">
                  <c:v>0.56101020000000001</c:v>
                </c:pt>
                <c:pt idx="262">
                  <c:v>0.56349579999999999</c:v>
                </c:pt>
                <c:pt idx="263">
                  <c:v>0.56586800000000004</c:v>
                </c:pt>
                <c:pt idx="264">
                  <c:v>0.56849419999999995</c:v>
                </c:pt>
                <c:pt idx="265">
                  <c:v>0.57089760000000001</c:v>
                </c:pt>
                <c:pt idx="266">
                  <c:v>0.57343239999999995</c:v>
                </c:pt>
                <c:pt idx="267">
                  <c:v>0.57574899999999996</c:v>
                </c:pt>
                <c:pt idx="268">
                  <c:v>0.57821140000000004</c:v>
                </c:pt>
                <c:pt idx="269">
                  <c:v>0.58074320000000001</c:v>
                </c:pt>
                <c:pt idx="270">
                  <c:v>0.58316319999999999</c:v>
                </c:pt>
                <c:pt idx="271">
                  <c:v>0.58571099999999998</c:v>
                </c:pt>
                <c:pt idx="272">
                  <c:v>0.5879664</c:v>
                </c:pt>
                <c:pt idx="273">
                  <c:v>0.59063860000000001</c:v>
                </c:pt>
                <c:pt idx="274">
                  <c:v>0.592885</c:v>
                </c:pt>
                <c:pt idx="275">
                  <c:v>0.59531460000000003</c:v>
                </c:pt>
                <c:pt idx="276">
                  <c:v>0.59761600000000004</c:v>
                </c:pt>
                <c:pt idx="277">
                  <c:v>0.60018079999999996</c:v>
                </c:pt>
                <c:pt idx="278">
                  <c:v>0.60272599999999998</c:v>
                </c:pt>
                <c:pt idx="279">
                  <c:v>0.60508499999999998</c:v>
                </c:pt>
                <c:pt idx="280">
                  <c:v>0.60764059999999998</c:v>
                </c:pt>
                <c:pt idx="281">
                  <c:v>0.61004499999999995</c:v>
                </c:pt>
                <c:pt idx="282">
                  <c:v>0.61248320000000001</c:v>
                </c:pt>
                <c:pt idx="283">
                  <c:v>0.61490480000000003</c:v>
                </c:pt>
                <c:pt idx="284">
                  <c:v>0.61737220000000004</c:v>
                </c:pt>
                <c:pt idx="285">
                  <c:v>0.61978800000000001</c:v>
                </c:pt>
                <c:pt idx="286">
                  <c:v>0.62210719999999997</c:v>
                </c:pt>
                <c:pt idx="287">
                  <c:v>0.62462119999999999</c:v>
                </c:pt>
                <c:pt idx="288">
                  <c:v>0.62691640000000004</c:v>
                </c:pt>
                <c:pt idx="289">
                  <c:v>0.62954480000000002</c:v>
                </c:pt>
                <c:pt idx="290">
                  <c:v>0.63188659999999996</c:v>
                </c:pt>
                <c:pt idx="291">
                  <c:v>0.63435339999999996</c:v>
                </c:pt>
                <c:pt idx="292">
                  <c:v>0.63666299999999998</c:v>
                </c:pt>
                <c:pt idx="293">
                  <c:v>0.6390998</c:v>
                </c:pt>
                <c:pt idx="294">
                  <c:v>0.64147299999999996</c:v>
                </c:pt>
                <c:pt idx="295">
                  <c:v>0.64380559999999998</c:v>
                </c:pt>
                <c:pt idx="296">
                  <c:v>0.64621859999999998</c:v>
                </c:pt>
                <c:pt idx="297">
                  <c:v>0.64845240000000004</c:v>
                </c:pt>
                <c:pt idx="298">
                  <c:v>0.65107919999999997</c:v>
                </c:pt>
                <c:pt idx="299">
                  <c:v>0.65335600000000005</c:v>
                </c:pt>
                <c:pt idx="300">
                  <c:v>0.65583279999999999</c:v>
                </c:pt>
                <c:pt idx="301">
                  <c:v>0.65829539999999998</c:v>
                </c:pt>
                <c:pt idx="302">
                  <c:v>0.66074639999999996</c:v>
                </c:pt>
                <c:pt idx="303">
                  <c:v>0.6632422</c:v>
                </c:pt>
                <c:pt idx="304">
                  <c:v>0.66560439999999998</c:v>
                </c:pt>
                <c:pt idx="305">
                  <c:v>0.66832820000000004</c:v>
                </c:pt>
                <c:pt idx="306">
                  <c:v>0.67074100000000003</c:v>
                </c:pt>
                <c:pt idx="307">
                  <c:v>0.67330599999999996</c:v>
                </c:pt>
                <c:pt idx="308">
                  <c:v>0.67599560000000003</c:v>
                </c:pt>
                <c:pt idx="309">
                  <c:v>0.67865039999999999</c:v>
                </c:pt>
                <c:pt idx="310">
                  <c:v>0.68147259999999998</c:v>
                </c:pt>
                <c:pt idx="311">
                  <c:v>0.68404359999999997</c:v>
                </c:pt>
                <c:pt idx="312">
                  <c:v>0.68683959999999999</c:v>
                </c:pt>
                <c:pt idx="313">
                  <c:v>0.68946240000000003</c:v>
                </c:pt>
                <c:pt idx="314">
                  <c:v>0.69242999999999999</c:v>
                </c:pt>
                <c:pt idx="315">
                  <c:v>0.69518360000000001</c:v>
                </c:pt>
                <c:pt idx="316">
                  <c:v>0.69797439999999999</c:v>
                </c:pt>
                <c:pt idx="317">
                  <c:v>0.70073839999999998</c:v>
                </c:pt>
                <c:pt idx="318">
                  <c:v>0.70343679999999997</c:v>
                </c:pt>
                <c:pt idx="319">
                  <c:v>0.7062832</c:v>
                </c:pt>
                <c:pt idx="320">
                  <c:v>0.70905720000000005</c:v>
                </c:pt>
                <c:pt idx="321">
                  <c:v>0.71202960000000004</c:v>
                </c:pt>
                <c:pt idx="322">
                  <c:v>0.71472340000000001</c:v>
                </c:pt>
                <c:pt idx="323">
                  <c:v>0.71750100000000006</c:v>
                </c:pt>
                <c:pt idx="324">
                  <c:v>0.72020459999999997</c:v>
                </c:pt>
                <c:pt idx="325">
                  <c:v>0.72316639999999999</c:v>
                </c:pt>
                <c:pt idx="326">
                  <c:v>0.72608600000000001</c:v>
                </c:pt>
                <c:pt idx="327">
                  <c:v>0.72887199999999996</c:v>
                </c:pt>
                <c:pt idx="328">
                  <c:v>0.73201280000000002</c:v>
                </c:pt>
                <c:pt idx="329">
                  <c:v>0.73494139999999997</c:v>
                </c:pt>
                <c:pt idx="330">
                  <c:v>0.73790480000000003</c:v>
                </c:pt>
                <c:pt idx="331">
                  <c:v>0.74082020000000004</c:v>
                </c:pt>
                <c:pt idx="332">
                  <c:v>0.74371520000000002</c:v>
                </c:pt>
                <c:pt idx="333">
                  <c:v>0.7467144</c:v>
                </c:pt>
                <c:pt idx="334">
                  <c:v>0.74975720000000001</c:v>
                </c:pt>
                <c:pt idx="335">
                  <c:v>0.75282640000000001</c:v>
                </c:pt>
                <c:pt idx="336">
                  <c:v>0.75567059999999997</c:v>
                </c:pt>
                <c:pt idx="337">
                  <c:v>0.75886659999999995</c:v>
                </c:pt>
                <c:pt idx="338">
                  <c:v>0.76175780000000004</c:v>
                </c:pt>
                <c:pt idx="339">
                  <c:v>0.7649068</c:v>
                </c:pt>
                <c:pt idx="340">
                  <c:v>0.76805920000000005</c:v>
                </c:pt>
                <c:pt idx="341">
                  <c:v>0.77117360000000001</c:v>
                </c:pt>
                <c:pt idx="342">
                  <c:v>0.774258</c:v>
                </c:pt>
                <c:pt idx="343">
                  <c:v>0.77731340000000004</c:v>
                </c:pt>
                <c:pt idx="344">
                  <c:v>0.78058459999999996</c:v>
                </c:pt>
                <c:pt idx="345">
                  <c:v>0.78375760000000005</c:v>
                </c:pt>
                <c:pt idx="346">
                  <c:v>0.78688560000000007</c:v>
                </c:pt>
                <c:pt idx="347">
                  <c:v>0.79001019999999988</c:v>
                </c:pt>
                <c:pt idx="348">
                  <c:v>0.79318719999999998</c:v>
                </c:pt>
                <c:pt idx="349">
                  <c:v>0.79640659999999985</c:v>
                </c:pt>
                <c:pt idx="350">
                  <c:v>0.79956320000000003</c:v>
                </c:pt>
                <c:pt idx="351">
                  <c:v>0.80280799999999997</c:v>
                </c:pt>
                <c:pt idx="352">
                  <c:v>0.80595740000000005</c:v>
                </c:pt>
                <c:pt idx="353">
                  <c:v>0.80926480000000012</c:v>
                </c:pt>
                <c:pt idx="354">
                  <c:v>0.81235440000000003</c:v>
                </c:pt>
                <c:pt idx="355">
                  <c:v>0.81557820000000003</c:v>
                </c:pt>
                <c:pt idx="356">
                  <c:v>0.8185422</c:v>
                </c:pt>
                <c:pt idx="357">
                  <c:v>0.82175379999999998</c:v>
                </c:pt>
                <c:pt idx="358">
                  <c:v>0.82505220000000001</c:v>
                </c:pt>
                <c:pt idx="359">
                  <c:v>0.82815399999999983</c:v>
                </c:pt>
                <c:pt idx="360">
                  <c:v>0.83132819999999996</c:v>
                </c:pt>
                <c:pt idx="361">
                  <c:v>0.83446700000000007</c:v>
                </c:pt>
                <c:pt idx="362">
                  <c:v>0.83767060000000015</c:v>
                </c:pt>
                <c:pt idx="363">
                  <c:v>0.84063920000000003</c:v>
                </c:pt>
                <c:pt idx="364">
                  <c:v>0.84354099999999987</c:v>
                </c:pt>
                <c:pt idx="365">
                  <c:v>0.84673019999999999</c:v>
                </c:pt>
                <c:pt idx="366">
                  <c:v>0.84969539999999988</c:v>
                </c:pt>
                <c:pt idx="367">
                  <c:v>0.85291919999999999</c:v>
                </c:pt>
                <c:pt idx="368">
                  <c:v>0.8558496000000001</c:v>
                </c:pt>
                <c:pt idx="369">
                  <c:v>0.8591629999999999</c:v>
                </c:pt>
                <c:pt idx="370">
                  <c:v>0.86223919999999998</c:v>
                </c:pt>
                <c:pt idx="371">
                  <c:v>0.86528979999999989</c:v>
                </c:pt>
                <c:pt idx="372">
                  <c:v>0.86852759999999984</c:v>
                </c:pt>
                <c:pt idx="373">
                  <c:v>0.87164419999999998</c:v>
                </c:pt>
                <c:pt idx="374">
                  <c:v>0.87502840000000004</c:v>
                </c:pt>
                <c:pt idx="375">
                  <c:v>0.87809280000000001</c:v>
                </c:pt>
                <c:pt idx="376">
                  <c:v>0.88135200000000002</c:v>
                </c:pt>
                <c:pt idx="377">
                  <c:v>0.88453939999999998</c:v>
                </c:pt>
                <c:pt idx="378">
                  <c:v>0.88766020000000012</c:v>
                </c:pt>
                <c:pt idx="379">
                  <c:v>0.89079079999999988</c:v>
                </c:pt>
                <c:pt idx="380">
                  <c:v>0.89390000000000003</c:v>
                </c:pt>
                <c:pt idx="381">
                  <c:v>0.89717060000000015</c:v>
                </c:pt>
                <c:pt idx="382">
                  <c:v>0.90021499999999999</c:v>
                </c:pt>
                <c:pt idx="383">
                  <c:v>0.90345200000000003</c:v>
                </c:pt>
                <c:pt idx="384">
                  <c:v>0.90647339999999998</c:v>
                </c:pt>
                <c:pt idx="385">
                  <c:v>0.90963640000000012</c:v>
                </c:pt>
                <c:pt idx="386">
                  <c:v>0.91275439999999997</c:v>
                </c:pt>
                <c:pt idx="387">
                  <c:v>0.91580280000000003</c:v>
                </c:pt>
                <c:pt idx="388">
                  <c:v>0.91881380000000001</c:v>
                </c:pt>
                <c:pt idx="389">
                  <c:v>0.92185440000000007</c:v>
                </c:pt>
                <c:pt idx="390">
                  <c:v>0.92494339999999986</c:v>
                </c:pt>
                <c:pt idx="391">
                  <c:v>0.9278286</c:v>
                </c:pt>
                <c:pt idx="392">
                  <c:v>0.93100439999999995</c:v>
                </c:pt>
                <c:pt idx="393">
                  <c:v>0.93401360000000011</c:v>
                </c:pt>
                <c:pt idx="394">
                  <c:v>0.93709320000000007</c:v>
                </c:pt>
                <c:pt idx="395">
                  <c:v>0.94015939999999998</c:v>
                </c:pt>
                <c:pt idx="396">
                  <c:v>0.94310460000000007</c:v>
                </c:pt>
                <c:pt idx="397">
                  <c:v>0.94626639999999995</c:v>
                </c:pt>
                <c:pt idx="398">
                  <c:v>0.94934459999999987</c:v>
                </c:pt>
                <c:pt idx="399">
                  <c:v>0.95237119999999997</c:v>
                </c:pt>
                <c:pt idx="400">
                  <c:v>0.95540520000000007</c:v>
                </c:pt>
                <c:pt idx="401">
                  <c:v>0.95852160000000008</c:v>
                </c:pt>
                <c:pt idx="402">
                  <c:v>0.96159699999999992</c:v>
                </c:pt>
                <c:pt idx="403">
                  <c:v>0.96447240000000001</c:v>
                </c:pt>
                <c:pt idx="404">
                  <c:v>0.96747659999999991</c:v>
                </c:pt>
                <c:pt idx="405">
                  <c:v>0.97044339999999996</c:v>
                </c:pt>
                <c:pt idx="406">
                  <c:v>0.97356339999999997</c:v>
                </c:pt>
                <c:pt idx="407">
                  <c:v>0.97648820000000003</c:v>
                </c:pt>
                <c:pt idx="408">
                  <c:v>0.97946939999999993</c:v>
                </c:pt>
                <c:pt idx="409">
                  <c:v>0.98241460000000003</c:v>
                </c:pt>
                <c:pt idx="410">
                  <c:v>0.9855529999999999</c:v>
                </c:pt>
                <c:pt idx="411">
                  <c:v>0.98845939999999999</c:v>
                </c:pt>
                <c:pt idx="412">
                  <c:v>0.99146679999999998</c:v>
                </c:pt>
                <c:pt idx="413">
                  <c:v>0.99455800000000005</c:v>
                </c:pt>
                <c:pt idx="414">
                  <c:v>0.99739979999999995</c:v>
                </c:pt>
                <c:pt idx="415">
                  <c:v>1.0004378</c:v>
                </c:pt>
                <c:pt idx="416">
                  <c:v>1.0033584</c:v>
                </c:pt>
                <c:pt idx="417">
                  <c:v>1.0063902</c:v>
                </c:pt>
                <c:pt idx="418">
                  <c:v>1.0093656</c:v>
                </c:pt>
                <c:pt idx="419">
                  <c:v>1.0123004</c:v>
                </c:pt>
                <c:pt idx="420">
                  <c:v>1.0152952</c:v>
                </c:pt>
                <c:pt idx="421">
                  <c:v>1.0182682000000001</c:v>
                </c:pt>
                <c:pt idx="422">
                  <c:v>1.0212094</c:v>
                </c:pt>
                <c:pt idx="423">
                  <c:v>1.0239815999999999</c:v>
                </c:pt>
                <c:pt idx="424">
                  <c:v>1.0270318000000001</c:v>
                </c:pt>
                <c:pt idx="425">
                  <c:v>1.0299474</c:v>
                </c:pt>
                <c:pt idx="426">
                  <c:v>1.0329295999999999</c:v>
                </c:pt>
                <c:pt idx="427">
                  <c:v>1.0360115999999999</c:v>
                </c:pt>
                <c:pt idx="428">
                  <c:v>1.0389501999999999</c:v>
                </c:pt>
                <c:pt idx="429">
                  <c:v>1.0419871999999999</c:v>
                </c:pt>
                <c:pt idx="430">
                  <c:v>1.0449565999999999</c:v>
                </c:pt>
                <c:pt idx="431">
                  <c:v>1.0479718</c:v>
                </c:pt>
                <c:pt idx="432">
                  <c:v>1.0510398000000001</c:v>
                </c:pt>
                <c:pt idx="433">
                  <c:v>1.0542716000000001</c:v>
                </c:pt>
                <c:pt idx="434">
                  <c:v>1.0574444000000001</c:v>
                </c:pt>
                <c:pt idx="435">
                  <c:v>1.0605486</c:v>
                </c:pt>
                <c:pt idx="436">
                  <c:v>1.0638095999999999</c:v>
                </c:pt>
                <c:pt idx="437">
                  <c:v>1.0669584000000001</c:v>
                </c:pt>
                <c:pt idx="438">
                  <c:v>1.0701582000000001</c:v>
                </c:pt>
                <c:pt idx="439">
                  <c:v>1.0734539999999999</c:v>
                </c:pt>
                <c:pt idx="440">
                  <c:v>1.0767435999999999</c:v>
                </c:pt>
                <c:pt idx="441">
                  <c:v>1.0799920000000001</c:v>
                </c:pt>
                <c:pt idx="442">
                  <c:v>1.0834421999999999</c:v>
                </c:pt>
                <c:pt idx="443">
                  <c:v>1.0867794</c:v>
                </c:pt>
                <c:pt idx="444">
                  <c:v>1.0901571999999999</c:v>
                </c:pt>
                <c:pt idx="445">
                  <c:v>1.0934446</c:v>
                </c:pt>
                <c:pt idx="446">
                  <c:v>1.0966514000000001</c:v>
                </c:pt>
                <c:pt idx="447">
                  <c:v>1.0999578000000001</c:v>
                </c:pt>
                <c:pt idx="448">
                  <c:v>1.1032014000000001</c:v>
                </c:pt>
                <c:pt idx="449">
                  <c:v>1.1065396000000001</c:v>
                </c:pt>
                <c:pt idx="450">
                  <c:v>1.1096938000000001</c:v>
                </c:pt>
                <c:pt idx="451">
                  <c:v>1.1129552</c:v>
                </c:pt>
                <c:pt idx="452">
                  <c:v>1.1162544000000001</c:v>
                </c:pt>
                <c:pt idx="453">
                  <c:v>1.1195147999999999</c:v>
                </c:pt>
                <c:pt idx="454">
                  <c:v>1.122965</c:v>
                </c:pt>
                <c:pt idx="455">
                  <c:v>1.1260588</c:v>
                </c:pt>
                <c:pt idx="456">
                  <c:v>1.1294067999999999</c:v>
                </c:pt>
                <c:pt idx="457">
                  <c:v>1.1325778</c:v>
                </c:pt>
                <c:pt idx="458">
                  <c:v>1.1358942000000001</c:v>
                </c:pt>
                <c:pt idx="459">
                  <c:v>1.1391682000000001</c:v>
                </c:pt>
                <c:pt idx="460">
                  <c:v>1.1424951999999999</c:v>
                </c:pt>
                <c:pt idx="461">
                  <c:v>1.1460348</c:v>
                </c:pt>
                <c:pt idx="462">
                  <c:v>1.1494076</c:v>
                </c:pt>
                <c:pt idx="463">
                  <c:v>1.153114</c:v>
                </c:pt>
                <c:pt idx="464">
                  <c:v>1.1565620000000001</c:v>
                </c:pt>
                <c:pt idx="465">
                  <c:v>1.1602568</c:v>
                </c:pt>
                <c:pt idx="466">
                  <c:v>1.163837</c:v>
                </c:pt>
                <c:pt idx="467">
                  <c:v>1.1675652000000001</c:v>
                </c:pt>
                <c:pt idx="468">
                  <c:v>1.1712194</c:v>
                </c:pt>
                <c:pt idx="469">
                  <c:v>1.174882</c:v>
                </c:pt>
                <c:pt idx="470">
                  <c:v>1.1787023999999999</c:v>
                </c:pt>
                <c:pt idx="471">
                  <c:v>1.1823745999999999</c:v>
                </c:pt>
                <c:pt idx="472">
                  <c:v>1.1862782000000001</c:v>
                </c:pt>
                <c:pt idx="473">
                  <c:v>1.1900717999999999</c:v>
                </c:pt>
                <c:pt idx="474">
                  <c:v>1.1938226000000001</c:v>
                </c:pt>
                <c:pt idx="475">
                  <c:v>1.1975022</c:v>
                </c:pt>
                <c:pt idx="476">
                  <c:v>1.2011064</c:v>
                </c:pt>
                <c:pt idx="477">
                  <c:v>1.2048926</c:v>
                </c:pt>
                <c:pt idx="478">
                  <c:v>1.208531</c:v>
                </c:pt>
                <c:pt idx="479">
                  <c:v>1.2120938000000001</c:v>
                </c:pt>
                <c:pt idx="480">
                  <c:v>1.2156066000000001</c:v>
                </c:pt>
                <c:pt idx="481">
                  <c:v>1.2193388000000001</c:v>
                </c:pt>
                <c:pt idx="482">
                  <c:v>1.2229456000000001</c:v>
                </c:pt>
                <c:pt idx="483">
                  <c:v>1.2264632</c:v>
                </c:pt>
                <c:pt idx="484">
                  <c:v>1.2301152</c:v>
                </c:pt>
                <c:pt idx="485">
                  <c:v>1.2334778</c:v>
                </c:pt>
                <c:pt idx="486">
                  <c:v>1.2369764000000001</c:v>
                </c:pt>
                <c:pt idx="487">
                  <c:v>1.2402876</c:v>
                </c:pt>
                <c:pt idx="488">
                  <c:v>1.2437256000000001</c:v>
                </c:pt>
                <c:pt idx="489">
                  <c:v>1.2472502000000001</c:v>
                </c:pt>
                <c:pt idx="490">
                  <c:v>1.2507737999999999</c:v>
                </c:pt>
                <c:pt idx="491">
                  <c:v>1.2542388</c:v>
                </c:pt>
                <c:pt idx="492">
                  <c:v>1.2576213999999999</c:v>
                </c:pt>
                <c:pt idx="493">
                  <c:v>1.2611106000000001</c:v>
                </c:pt>
                <c:pt idx="494">
                  <c:v>1.2645188000000001</c:v>
                </c:pt>
                <c:pt idx="495">
                  <c:v>1.2680864000000001</c:v>
                </c:pt>
                <c:pt idx="496">
                  <c:v>1.2717162</c:v>
                </c:pt>
                <c:pt idx="497">
                  <c:v>1.2753816</c:v>
                </c:pt>
                <c:pt idx="498">
                  <c:v>1.2789462</c:v>
                </c:pt>
                <c:pt idx="499">
                  <c:v>1.2824332000000001</c:v>
                </c:pt>
                <c:pt idx="500">
                  <c:v>1.2860819999999999</c:v>
                </c:pt>
                <c:pt idx="501">
                  <c:v>1.2897282000000001</c:v>
                </c:pt>
                <c:pt idx="502">
                  <c:v>1.2934890000000001</c:v>
                </c:pt>
                <c:pt idx="503">
                  <c:v>1.2971222</c:v>
                </c:pt>
                <c:pt idx="504">
                  <c:v>1.3007612</c:v>
                </c:pt>
                <c:pt idx="505">
                  <c:v>1.3044472</c:v>
                </c:pt>
                <c:pt idx="506">
                  <c:v>1.3082343999999999</c:v>
                </c:pt>
                <c:pt idx="507">
                  <c:v>1.3120026</c:v>
                </c:pt>
                <c:pt idx="508">
                  <c:v>1.3157890000000001</c:v>
                </c:pt>
                <c:pt idx="509">
                  <c:v>1.3197212</c:v>
                </c:pt>
                <c:pt idx="510">
                  <c:v>1.3233096</c:v>
                </c:pt>
                <c:pt idx="511">
                  <c:v>1.3271577999999999</c:v>
                </c:pt>
                <c:pt idx="512">
                  <c:v>1.3306742</c:v>
                </c:pt>
                <c:pt idx="513">
                  <c:v>1.3343571999999999</c:v>
                </c:pt>
                <c:pt idx="514">
                  <c:v>1.3378546</c:v>
                </c:pt>
                <c:pt idx="515">
                  <c:v>1.3412686</c:v>
                </c:pt>
                <c:pt idx="516">
                  <c:v>1.3447606000000001</c:v>
                </c:pt>
                <c:pt idx="517">
                  <c:v>1.3477228000000001</c:v>
                </c:pt>
                <c:pt idx="518">
                  <c:v>1.350919</c:v>
                </c:pt>
                <c:pt idx="519">
                  <c:v>1.3543896</c:v>
                </c:pt>
                <c:pt idx="520">
                  <c:v>1.3580760000000001</c:v>
                </c:pt>
                <c:pt idx="521">
                  <c:v>1.3616410000000001</c:v>
                </c:pt>
                <c:pt idx="522">
                  <c:v>1.3653862000000001</c:v>
                </c:pt>
                <c:pt idx="523">
                  <c:v>1.3692244</c:v>
                </c:pt>
                <c:pt idx="524">
                  <c:v>1.3731660000000001</c:v>
                </c:pt>
                <c:pt idx="525">
                  <c:v>1.3772515999999999</c:v>
                </c:pt>
                <c:pt idx="526">
                  <c:v>1.3812072</c:v>
                </c:pt>
                <c:pt idx="527">
                  <c:v>1.3851690000000001</c:v>
                </c:pt>
                <c:pt idx="528">
                  <c:v>1.3892848</c:v>
                </c:pt>
                <c:pt idx="529">
                  <c:v>1.3934948</c:v>
                </c:pt>
                <c:pt idx="530">
                  <c:v>1.3976602</c:v>
                </c:pt>
                <c:pt idx="531">
                  <c:v>1.4017252</c:v>
                </c:pt>
                <c:pt idx="532">
                  <c:v>1.4058018000000001</c:v>
                </c:pt>
                <c:pt idx="533">
                  <c:v>1.4097858000000001</c:v>
                </c:pt>
                <c:pt idx="534">
                  <c:v>1.4137048000000001</c:v>
                </c:pt>
                <c:pt idx="535">
                  <c:v>1.4174982</c:v>
                </c:pt>
                <c:pt idx="536">
                  <c:v>1.4213852</c:v>
                </c:pt>
                <c:pt idx="537">
                  <c:v>1.4254541999999999</c:v>
                </c:pt>
                <c:pt idx="538">
                  <c:v>1.4296295999999999</c:v>
                </c:pt>
                <c:pt idx="539">
                  <c:v>1.4340265999999999</c:v>
                </c:pt>
                <c:pt idx="540">
                  <c:v>1.4382459999999999</c:v>
                </c:pt>
                <c:pt idx="541">
                  <c:v>1.4428896</c:v>
                </c:pt>
                <c:pt idx="542">
                  <c:v>1.447395</c:v>
                </c:pt>
                <c:pt idx="543">
                  <c:v>1.4518594</c:v>
                </c:pt>
                <c:pt idx="544">
                  <c:v>1.4560772</c:v>
                </c:pt>
                <c:pt idx="545">
                  <c:v>1.4603568</c:v>
                </c:pt>
                <c:pt idx="546">
                  <c:v>1.4645858</c:v>
                </c:pt>
                <c:pt idx="547">
                  <c:v>1.4688382</c:v>
                </c:pt>
                <c:pt idx="548">
                  <c:v>1.4732452</c:v>
                </c:pt>
                <c:pt idx="549">
                  <c:v>1.4774436</c:v>
                </c:pt>
                <c:pt idx="550">
                  <c:v>1.4818494</c:v>
                </c:pt>
                <c:pt idx="551">
                  <c:v>1.4861625999999999</c:v>
                </c:pt>
                <c:pt idx="552">
                  <c:v>1.4904037999999999</c:v>
                </c:pt>
                <c:pt idx="553">
                  <c:v>1.4948767999999999</c:v>
                </c:pt>
                <c:pt idx="554">
                  <c:v>1.4994708000000001</c:v>
                </c:pt>
                <c:pt idx="555">
                  <c:v>1.5038374000000001</c:v>
                </c:pt>
                <c:pt idx="556">
                  <c:v>1.5082362</c:v>
                </c:pt>
                <c:pt idx="557">
                  <c:v>1.5126896000000001</c:v>
                </c:pt>
                <c:pt idx="558">
                  <c:v>1.5170999999999999</c:v>
                </c:pt>
                <c:pt idx="559">
                  <c:v>1.5215221999999999</c:v>
                </c:pt>
                <c:pt idx="560">
                  <c:v>1.5258560000000001</c:v>
                </c:pt>
                <c:pt idx="561">
                  <c:v>1.5302397999999999</c:v>
                </c:pt>
                <c:pt idx="562">
                  <c:v>1.5345884000000001</c:v>
                </c:pt>
                <c:pt idx="563">
                  <c:v>1.538853</c:v>
                </c:pt>
                <c:pt idx="564">
                  <c:v>1.5432284000000001</c:v>
                </c:pt>
                <c:pt idx="565">
                  <c:v>1.5475652</c:v>
                </c:pt>
                <c:pt idx="566">
                  <c:v>1.5519134000000001</c:v>
                </c:pt>
                <c:pt idx="567">
                  <c:v>1.5562132</c:v>
                </c:pt>
                <c:pt idx="568">
                  <c:v>1.5605579999999999</c:v>
                </c:pt>
                <c:pt idx="569">
                  <c:v>1.5647944</c:v>
                </c:pt>
                <c:pt idx="570">
                  <c:v>1.5689306000000001</c:v>
                </c:pt>
                <c:pt idx="571">
                  <c:v>1.5730818</c:v>
                </c:pt>
                <c:pt idx="572">
                  <c:v>1.5771812000000001</c:v>
                </c:pt>
                <c:pt idx="573">
                  <c:v>1.5814488000000002</c:v>
                </c:pt>
                <c:pt idx="574">
                  <c:v>1.5856269999999999</c:v>
                </c:pt>
                <c:pt idx="575">
                  <c:v>1.5897551999999999</c:v>
                </c:pt>
                <c:pt idx="576">
                  <c:v>1.5937064000000001</c:v>
                </c:pt>
                <c:pt idx="577">
                  <c:v>1.5977678</c:v>
                </c:pt>
                <c:pt idx="578">
                  <c:v>1.6018078000000002</c:v>
                </c:pt>
                <c:pt idx="579">
                  <c:v>1.6057254000000001</c:v>
                </c:pt>
                <c:pt idx="580">
                  <c:v>1.6097136000000001</c:v>
                </c:pt>
                <c:pt idx="581">
                  <c:v>1.6134506</c:v>
                </c:pt>
                <c:pt idx="582">
                  <c:v>1.6173412000000003</c:v>
                </c:pt>
                <c:pt idx="583">
                  <c:v>1.6209808000000003</c:v>
                </c:pt>
                <c:pt idx="584">
                  <c:v>1.624736</c:v>
                </c:pt>
                <c:pt idx="585">
                  <c:v>1.6284670000000001</c:v>
                </c:pt>
                <c:pt idx="586">
                  <c:v>1.6319652</c:v>
                </c:pt>
                <c:pt idx="587">
                  <c:v>1.635448</c:v>
                </c:pt>
                <c:pt idx="588">
                  <c:v>1.6390370000000001</c:v>
                </c:pt>
                <c:pt idx="589">
                  <c:v>1.6425795999999999</c:v>
                </c:pt>
                <c:pt idx="590">
                  <c:v>1.6458172</c:v>
                </c:pt>
                <c:pt idx="591">
                  <c:v>1.6493529999999998</c:v>
                </c:pt>
                <c:pt idx="592">
                  <c:v>1.6528</c:v>
                </c:pt>
                <c:pt idx="593">
                  <c:v>1.6562589999999999</c:v>
                </c:pt>
                <c:pt idx="594">
                  <c:v>1.6597192000000001</c:v>
                </c:pt>
                <c:pt idx="595">
                  <c:v>1.6630928</c:v>
                </c:pt>
                <c:pt idx="596">
                  <c:v>1.6666415999999999</c:v>
                </c:pt>
                <c:pt idx="597">
                  <c:v>1.6700644</c:v>
                </c:pt>
                <c:pt idx="598">
                  <c:v>1.6735952000000003</c:v>
                </c:pt>
                <c:pt idx="599">
                  <c:v>1.6767247999999999</c:v>
                </c:pt>
                <c:pt idx="600">
                  <c:v>1.6801796</c:v>
                </c:pt>
                <c:pt idx="601">
                  <c:v>1.6836628</c:v>
                </c:pt>
                <c:pt idx="602">
                  <c:v>1.6871457999999999</c:v>
                </c:pt>
                <c:pt idx="603">
                  <c:v>1.6906700000000001</c:v>
                </c:pt>
                <c:pt idx="604">
                  <c:v>1.6939581999999997</c:v>
                </c:pt>
                <c:pt idx="605">
                  <c:v>1.6976770000000001</c:v>
                </c:pt>
                <c:pt idx="606">
                  <c:v>1.7010038000000001</c:v>
                </c:pt>
                <c:pt idx="607">
                  <c:v>1.7045972</c:v>
                </c:pt>
                <c:pt idx="608">
                  <c:v>1.7079724000000001</c:v>
                </c:pt>
                <c:pt idx="609">
                  <c:v>1.7116093999999999</c:v>
                </c:pt>
                <c:pt idx="610">
                  <c:v>1.7151136</c:v>
                </c:pt>
                <c:pt idx="611">
                  <c:v>1.7184774</c:v>
                </c:pt>
                <c:pt idx="612">
                  <c:v>1.7220034</c:v>
                </c:pt>
                <c:pt idx="613">
                  <c:v>1.7254502</c:v>
                </c:pt>
                <c:pt idx="614">
                  <c:v>1.7289938</c:v>
                </c:pt>
                <c:pt idx="615">
                  <c:v>1.7323236</c:v>
                </c:pt>
                <c:pt idx="616">
                  <c:v>1.7359013999999999</c:v>
                </c:pt>
                <c:pt idx="617">
                  <c:v>1.7392596</c:v>
                </c:pt>
                <c:pt idx="618">
                  <c:v>1.7427188</c:v>
                </c:pt>
                <c:pt idx="619">
                  <c:v>1.7461953999999997</c:v>
                </c:pt>
                <c:pt idx="620">
                  <c:v>1.7494350000000003</c:v>
                </c:pt>
                <c:pt idx="621">
                  <c:v>1.7528166000000001</c:v>
                </c:pt>
                <c:pt idx="622">
                  <c:v>1.7560678000000001</c:v>
                </c:pt>
                <c:pt idx="623">
                  <c:v>1.7594832</c:v>
                </c:pt>
                <c:pt idx="624">
                  <c:v>1.7626786000000001</c:v>
                </c:pt>
                <c:pt idx="625">
                  <c:v>1.7661342</c:v>
                </c:pt>
                <c:pt idx="626">
                  <c:v>1.7695137999999999</c:v>
                </c:pt>
                <c:pt idx="627">
                  <c:v>1.7727961999999999</c:v>
                </c:pt>
                <c:pt idx="628">
                  <c:v>1.7763049999999998</c:v>
                </c:pt>
                <c:pt idx="629">
                  <c:v>1.7796259999999997</c:v>
                </c:pt>
                <c:pt idx="630">
                  <c:v>1.7831977999999999</c:v>
                </c:pt>
                <c:pt idx="631">
                  <c:v>1.7863313999999999</c:v>
                </c:pt>
                <c:pt idx="632">
                  <c:v>1.7897778</c:v>
                </c:pt>
                <c:pt idx="633">
                  <c:v>1.7934163999999999</c:v>
                </c:pt>
                <c:pt idx="634">
                  <c:v>1.7967792</c:v>
                </c:pt>
                <c:pt idx="635">
                  <c:v>1.8002024000000001</c:v>
                </c:pt>
                <c:pt idx="636">
                  <c:v>1.8035212000000003</c:v>
                </c:pt>
                <c:pt idx="637">
                  <c:v>1.8070380000000001</c:v>
                </c:pt>
                <c:pt idx="638">
                  <c:v>1.8103734</c:v>
                </c:pt>
                <c:pt idx="639">
                  <c:v>1.8138962000000001</c:v>
                </c:pt>
                <c:pt idx="640">
                  <c:v>1.8173315999999999</c:v>
                </c:pt>
                <c:pt idx="641">
                  <c:v>1.8207386000000003</c:v>
                </c:pt>
                <c:pt idx="642">
                  <c:v>1.8242503999999999</c:v>
                </c:pt>
                <c:pt idx="643">
                  <c:v>1.8275880000000002</c:v>
                </c:pt>
                <c:pt idx="644">
                  <c:v>1.8311141999999998</c:v>
                </c:pt>
                <c:pt idx="645">
                  <c:v>1.8345434</c:v>
                </c:pt>
                <c:pt idx="646">
                  <c:v>1.8380844000000001</c:v>
                </c:pt>
                <c:pt idx="647">
                  <c:v>1.8416321999999998</c:v>
                </c:pt>
                <c:pt idx="648">
                  <c:v>1.8450819999999999</c:v>
                </c:pt>
                <c:pt idx="649">
                  <c:v>1.8487016000000003</c:v>
                </c:pt>
                <c:pt idx="650">
                  <c:v>1.8522111999999999</c:v>
                </c:pt>
                <c:pt idx="651">
                  <c:v>1.8558752000000001</c:v>
                </c:pt>
                <c:pt idx="652">
                  <c:v>1.8593949999999997</c:v>
                </c:pt>
                <c:pt idx="653">
                  <c:v>1.8631387999999998</c:v>
                </c:pt>
                <c:pt idx="654">
                  <c:v>1.8666604</c:v>
                </c:pt>
                <c:pt idx="655">
                  <c:v>1.8701823999999998</c:v>
                </c:pt>
                <c:pt idx="656">
                  <c:v>1.8735424000000001</c:v>
                </c:pt>
                <c:pt idx="657">
                  <c:v>1.8770516000000002</c:v>
                </c:pt>
                <c:pt idx="658">
                  <c:v>1.8805518000000001</c:v>
                </c:pt>
                <c:pt idx="659">
                  <c:v>1.8839002</c:v>
                </c:pt>
                <c:pt idx="660">
                  <c:v>1.8874020000000002</c:v>
                </c:pt>
                <c:pt idx="661">
                  <c:v>1.8907954</c:v>
                </c:pt>
                <c:pt idx="662">
                  <c:v>1.8944042000000001</c:v>
                </c:pt>
                <c:pt idx="663">
                  <c:v>1.8977942000000001</c:v>
                </c:pt>
                <c:pt idx="664">
                  <c:v>1.9012536</c:v>
                </c:pt>
                <c:pt idx="665">
                  <c:v>1.904784</c:v>
                </c:pt>
                <c:pt idx="666">
                  <c:v>1.9081082</c:v>
                </c:pt>
                <c:pt idx="667">
                  <c:v>1.9115694000000003</c:v>
                </c:pt>
                <c:pt idx="668">
                  <c:v>1.9150026</c:v>
                </c:pt>
                <c:pt idx="669">
                  <c:v>1.9186270000000001</c:v>
                </c:pt>
                <c:pt idx="670">
                  <c:v>1.9220715999999998</c:v>
                </c:pt>
                <c:pt idx="671">
                  <c:v>1.9255703999999998</c:v>
                </c:pt>
                <c:pt idx="672">
                  <c:v>1.9289991999999998</c:v>
                </c:pt>
                <c:pt idx="673">
                  <c:v>1.9325026000000003</c:v>
                </c:pt>
                <c:pt idx="674">
                  <c:v>1.9359332</c:v>
                </c:pt>
                <c:pt idx="675">
                  <c:v>1.9392697999999999</c:v>
                </c:pt>
                <c:pt idx="676">
                  <c:v>1.9429821999999999</c:v>
                </c:pt>
                <c:pt idx="677">
                  <c:v>1.9463680000000001</c:v>
                </c:pt>
                <c:pt idx="678">
                  <c:v>1.9499217999999998</c:v>
                </c:pt>
                <c:pt idx="679">
                  <c:v>1.9532954000000002</c:v>
                </c:pt>
                <c:pt idx="680">
                  <c:v>1.9567052</c:v>
                </c:pt>
                <c:pt idx="681">
                  <c:v>1.9602198000000002</c:v>
                </c:pt>
                <c:pt idx="682">
                  <c:v>1.9636068</c:v>
                </c:pt>
                <c:pt idx="683">
                  <c:v>1.9673070000000001</c:v>
                </c:pt>
                <c:pt idx="684">
                  <c:v>1.9707657999999999</c:v>
                </c:pt>
                <c:pt idx="685">
                  <c:v>1.9746130000000002</c:v>
                </c:pt>
                <c:pt idx="686">
                  <c:v>1.9782184</c:v>
                </c:pt>
                <c:pt idx="687">
                  <c:v>1.9819012</c:v>
                </c:pt>
                <c:pt idx="688">
                  <c:v>1.985663</c:v>
                </c:pt>
                <c:pt idx="689">
                  <c:v>1.9894203999999998</c:v>
                </c:pt>
                <c:pt idx="690">
                  <c:v>1.9927773999999998</c:v>
                </c:pt>
                <c:pt idx="691">
                  <c:v>1.9963912000000001</c:v>
                </c:pt>
                <c:pt idx="692">
                  <c:v>1.9999439999999999</c:v>
                </c:pt>
                <c:pt idx="693">
                  <c:v>2.0036100000000001</c:v>
                </c:pt>
                <c:pt idx="694">
                  <c:v>2.0073500000000002</c:v>
                </c:pt>
                <c:pt idx="695">
                  <c:v>2.0110380000000001</c:v>
                </c:pt>
                <c:pt idx="696">
                  <c:v>2.0145940000000002</c:v>
                </c:pt>
                <c:pt idx="697">
                  <c:v>2.0183599999999999</c:v>
                </c:pt>
                <c:pt idx="698">
                  <c:v>2.0219420000000001</c:v>
                </c:pt>
                <c:pt idx="699">
                  <c:v>2.0256460000000001</c:v>
                </c:pt>
                <c:pt idx="700">
                  <c:v>2.0291960000000002</c:v>
                </c:pt>
                <c:pt idx="701">
                  <c:v>2.0330759999999999</c:v>
                </c:pt>
                <c:pt idx="702">
                  <c:v>2.0365760000000002</c:v>
                </c:pt>
                <c:pt idx="703">
                  <c:v>2.0402879999999999</c:v>
                </c:pt>
                <c:pt idx="704">
                  <c:v>2.0440659999999999</c:v>
                </c:pt>
                <c:pt idx="705">
                  <c:v>2.0476559999999999</c:v>
                </c:pt>
                <c:pt idx="706">
                  <c:v>2.0517240000000001</c:v>
                </c:pt>
                <c:pt idx="707">
                  <c:v>2.0552239999999999</c:v>
                </c:pt>
                <c:pt idx="708">
                  <c:v>2.0589559999999998</c:v>
                </c:pt>
                <c:pt idx="709">
                  <c:v>2.0625100000000001</c:v>
                </c:pt>
                <c:pt idx="710">
                  <c:v>2.0661939999999999</c:v>
                </c:pt>
                <c:pt idx="711">
                  <c:v>2.0698599999999998</c:v>
                </c:pt>
                <c:pt idx="712">
                  <c:v>2.0735980000000001</c:v>
                </c:pt>
                <c:pt idx="713">
                  <c:v>2.077232</c:v>
                </c:pt>
                <c:pt idx="714">
                  <c:v>2.0810140000000001</c:v>
                </c:pt>
                <c:pt idx="715">
                  <c:v>2.0847660000000001</c:v>
                </c:pt>
                <c:pt idx="716">
                  <c:v>2.088238</c:v>
                </c:pt>
                <c:pt idx="717">
                  <c:v>2.0919919999999999</c:v>
                </c:pt>
                <c:pt idx="718">
                  <c:v>2.0954259999999998</c:v>
                </c:pt>
                <c:pt idx="719">
                  <c:v>2.0989659999999999</c:v>
                </c:pt>
                <c:pt idx="720">
                  <c:v>2.102706</c:v>
                </c:pt>
                <c:pt idx="721">
                  <c:v>2.106312</c:v>
                </c:pt>
                <c:pt idx="722">
                  <c:v>2.1099199999999998</c:v>
                </c:pt>
                <c:pt idx="723">
                  <c:v>2.1135259999999998</c:v>
                </c:pt>
                <c:pt idx="724">
                  <c:v>2.117308</c:v>
                </c:pt>
                <c:pt idx="725">
                  <c:v>2.1207820000000002</c:v>
                </c:pt>
                <c:pt idx="726">
                  <c:v>2.1244339999999999</c:v>
                </c:pt>
                <c:pt idx="727">
                  <c:v>2.1278800000000002</c:v>
                </c:pt>
                <c:pt idx="728">
                  <c:v>2.1315819999999999</c:v>
                </c:pt>
                <c:pt idx="729">
                  <c:v>2.1354160000000002</c:v>
                </c:pt>
                <c:pt idx="730">
                  <c:v>2.139024</c:v>
                </c:pt>
                <c:pt idx="731">
                  <c:v>2.1427860000000001</c:v>
                </c:pt>
                <c:pt idx="732">
                  <c:v>2.1463299999999998</c:v>
                </c:pt>
                <c:pt idx="733">
                  <c:v>2.1501899999999998</c:v>
                </c:pt>
                <c:pt idx="734">
                  <c:v>2.1537199999999999</c:v>
                </c:pt>
                <c:pt idx="735">
                  <c:v>2.1573899999999999</c:v>
                </c:pt>
                <c:pt idx="736">
                  <c:v>2.161016</c:v>
                </c:pt>
                <c:pt idx="737">
                  <c:v>2.1644619999999999</c:v>
                </c:pt>
                <c:pt idx="738">
                  <c:v>2.1679900000000001</c:v>
                </c:pt>
                <c:pt idx="739">
                  <c:v>2.1716319999999998</c:v>
                </c:pt>
                <c:pt idx="740">
                  <c:v>2.1751399999999999</c:v>
                </c:pt>
                <c:pt idx="741">
                  <c:v>2.178744</c:v>
                </c:pt>
                <c:pt idx="742">
                  <c:v>2.1823220000000001</c:v>
                </c:pt>
                <c:pt idx="743">
                  <c:v>2.1858960000000001</c:v>
                </c:pt>
                <c:pt idx="744">
                  <c:v>2.189454</c:v>
                </c:pt>
                <c:pt idx="745">
                  <c:v>2.1932320000000001</c:v>
                </c:pt>
                <c:pt idx="746">
                  <c:v>2.1968960000000002</c:v>
                </c:pt>
                <c:pt idx="747">
                  <c:v>2.2005780000000001</c:v>
                </c:pt>
                <c:pt idx="748">
                  <c:v>2.2042480000000002</c:v>
                </c:pt>
                <c:pt idx="749">
                  <c:v>2.208272</c:v>
                </c:pt>
                <c:pt idx="750">
                  <c:v>2.2119439999999999</c:v>
                </c:pt>
                <c:pt idx="751">
                  <c:v>2.2155719999999999</c:v>
                </c:pt>
                <c:pt idx="752">
                  <c:v>2.2192759999999998</c:v>
                </c:pt>
                <c:pt idx="753">
                  <c:v>2.223204</c:v>
                </c:pt>
                <c:pt idx="754">
                  <c:v>2.2270319999999999</c:v>
                </c:pt>
                <c:pt idx="755">
                  <c:v>2.2306919999999999</c:v>
                </c:pt>
                <c:pt idx="756">
                  <c:v>2.2343820000000001</c:v>
                </c:pt>
                <c:pt idx="757">
                  <c:v>2.238016</c:v>
                </c:pt>
                <c:pt idx="758">
                  <c:v>2.2418119999999999</c:v>
                </c:pt>
                <c:pt idx="759">
                  <c:v>2.2455479999999999</c:v>
                </c:pt>
                <c:pt idx="760">
                  <c:v>2.2490860000000001</c:v>
                </c:pt>
                <c:pt idx="761">
                  <c:v>2.2523460000000002</c:v>
                </c:pt>
                <c:pt idx="762">
                  <c:v>2.2558280000000002</c:v>
                </c:pt>
                <c:pt idx="763">
                  <c:v>2.259404</c:v>
                </c:pt>
                <c:pt idx="764">
                  <c:v>2.2628140000000001</c:v>
                </c:pt>
                <c:pt idx="765">
                  <c:v>2.266502</c:v>
                </c:pt>
                <c:pt idx="766">
                  <c:v>2.269936</c:v>
                </c:pt>
                <c:pt idx="767">
                  <c:v>2.2734679999999998</c:v>
                </c:pt>
                <c:pt idx="768">
                  <c:v>2.2768959999999998</c:v>
                </c:pt>
                <c:pt idx="769">
                  <c:v>2.2803620000000002</c:v>
                </c:pt>
                <c:pt idx="770">
                  <c:v>2.2839320000000001</c:v>
                </c:pt>
                <c:pt idx="771">
                  <c:v>2.2873399999999999</c:v>
                </c:pt>
                <c:pt idx="772">
                  <c:v>2.2909139999999999</c:v>
                </c:pt>
                <c:pt idx="773">
                  <c:v>2.294394</c:v>
                </c:pt>
                <c:pt idx="774">
                  <c:v>2.2978839999999998</c:v>
                </c:pt>
                <c:pt idx="775">
                  <c:v>2.301282</c:v>
                </c:pt>
                <c:pt idx="776">
                  <c:v>2.3047900000000001</c:v>
                </c:pt>
                <c:pt idx="777">
                  <c:v>2.3083399999999998</c:v>
                </c:pt>
                <c:pt idx="778">
                  <c:v>2.3113640000000002</c:v>
                </c:pt>
                <c:pt idx="779">
                  <c:v>2.3143720000000001</c:v>
                </c:pt>
                <c:pt idx="780">
                  <c:v>2.3173300000000001</c:v>
                </c:pt>
                <c:pt idx="781">
                  <c:v>2.320894</c:v>
                </c:pt>
                <c:pt idx="782">
                  <c:v>2.3242620000000001</c:v>
                </c:pt>
                <c:pt idx="783">
                  <c:v>2.3276539999999999</c:v>
                </c:pt>
                <c:pt idx="784">
                  <c:v>2.3310420000000001</c:v>
                </c:pt>
                <c:pt idx="785">
                  <c:v>2.3343579999999999</c:v>
                </c:pt>
                <c:pt idx="786">
                  <c:v>2.3373080000000002</c:v>
                </c:pt>
                <c:pt idx="787">
                  <c:v>2.3390759999999999</c:v>
                </c:pt>
                <c:pt idx="788">
                  <c:v>2.341218</c:v>
                </c:pt>
                <c:pt idx="789">
                  <c:v>2.4373800000000001</c:v>
                </c:pt>
                <c:pt idx="790">
                  <c:v>3.3427739999999999</c:v>
                </c:pt>
              </c:numCache>
            </c:numRef>
          </c:xVal>
          <c:yVal>
            <c:numRef>
              <c:f>'C2.3_230413'!$C$2:$C$792</c:f>
              <c:numCache>
                <c:formatCode>General</c:formatCode>
                <c:ptCount val="791"/>
                <c:pt idx="0">
                  <c:v>0</c:v>
                </c:pt>
                <c:pt idx="1">
                  <c:v>9.3262433999920606</c:v>
                </c:pt>
                <c:pt idx="2">
                  <c:v>9.6765788590422357</c:v>
                </c:pt>
                <c:pt idx="3">
                  <c:v>9.8991619839542668</c:v>
                </c:pt>
                <c:pt idx="4">
                  <c:v>10.125011278209056</c:v>
                </c:pt>
                <c:pt idx="5">
                  <c:v>10.323103546590731</c:v>
                </c:pt>
                <c:pt idx="6">
                  <c:v>10.41784952523251</c:v>
                </c:pt>
                <c:pt idx="7">
                  <c:v>10.541604862081035</c:v>
                </c:pt>
                <c:pt idx="8">
                  <c:v>10.586860254869478</c:v>
                </c:pt>
                <c:pt idx="9">
                  <c:v>10.756461060404282</c:v>
                </c:pt>
                <c:pt idx="10">
                  <c:v>10.730759375349624</c:v>
                </c:pt>
                <c:pt idx="11">
                  <c:v>10.795425919309377</c:v>
                </c:pt>
                <c:pt idx="12">
                  <c:v>11.002520905288307</c:v>
                </c:pt>
                <c:pt idx="13">
                  <c:v>11.07328309567891</c:v>
                </c:pt>
                <c:pt idx="14">
                  <c:v>11.224694405647405</c:v>
                </c:pt>
                <c:pt idx="15">
                  <c:v>11.29843945676927</c:v>
                </c:pt>
                <c:pt idx="16">
                  <c:v>11.438070902942437</c:v>
                </c:pt>
                <c:pt idx="17">
                  <c:v>11.525889354453358</c:v>
                </c:pt>
                <c:pt idx="18">
                  <c:v>11.663355384487678</c:v>
                </c:pt>
                <c:pt idx="19">
                  <c:v>11.744157887708738</c:v>
                </c:pt>
                <c:pt idx="20">
                  <c:v>11.883740612018782</c:v>
                </c:pt>
                <c:pt idx="21">
                  <c:v>11.983862236225248</c:v>
                </c:pt>
                <c:pt idx="22">
                  <c:v>12.076489716077855</c:v>
                </c:pt>
                <c:pt idx="23">
                  <c:v>12.220948235727201</c:v>
                </c:pt>
                <c:pt idx="24">
                  <c:v>12.326174828480996</c:v>
                </c:pt>
                <c:pt idx="25">
                  <c:v>12.380829931825481</c:v>
                </c:pt>
                <c:pt idx="26">
                  <c:v>12.537929068185344</c:v>
                </c:pt>
                <c:pt idx="27">
                  <c:v>12.623069621737891</c:v>
                </c:pt>
                <c:pt idx="28">
                  <c:v>12.804518862579082</c:v>
                </c:pt>
                <c:pt idx="29">
                  <c:v>12.892440171356597</c:v>
                </c:pt>
                <c:pt idx="30">
                  <c:v>13.006896850402226</c:v>
                </c:pt>
                <c:pt idx="31">
                  <c:v>13.103934561124282</c:v>
                </c:pt>
                <c:pt idx="32">
                  <c:v>13.250554887885579</c:v>
                </c:pt>
                <c:pt idx="33">
                  <c:v>13.390798064117972</c:v>
                </c:pt>
                <c:pt idx="34">
                  <c:v>13.488330211525065</c:v>
                </c:pt>
                <c:pt idx="35">
                  <c:v>13.601929746682401</c:v>
                </c:pt>
                <c:pt idx="36">
                  <c:v>13.699239938935264</c:v>
                </c:pt>
                <c:pt idx="37">
                  <c:v>13.868117134577004</c:v>
                </c:pt>
                <c:pt idx="38">
                  <c:v>14.006528729658619</c:v>
                </c:pt>
                <c:pt idx="39">
                  <c:v>14.190594515000919</c:v>
                </c:pt>
                <c:pt idx="40">
                  <c:v>14.332108068701435</c:v>
                </c:pt>
                <c:pt idx="41">
                  <c:v>14.424484721184626</c:v>
                </c:pt>
                <c:pt idx="42">
                  <c:v>14.565940530454775</c:v>
                </c:pt>
                <c:pt idx="43">
                  <c:v>14.630834443109105</c:v>
                </c:pt>
                <c:pt idx="44">
                  <c:v>14.829587163413128</c:v>
                </c:pt>
                <c:pt idx="45">
                  <c:v>14.926031189210452</c:v>
                </c:pt>
                <c:pt idx="46">
                  <c:v>15.090575748061051</c:v>
                </c:pt>
                <c:pt idx="47">
                  <c:v>15.241290515838214</c:v>
                </c:pt>
                <c:pt idx="48">
                  <c:v>15.432702475431551</c:v>
                </c:pt>
                <c:pt idx="49">
                  <c:v>15.573387757458956</c:v>
                </c:pt>
                <c:pt idx="50">
                  <c:v>15.626534287560043</c:v>
                </c:pt>
                <c:pt idx="51">
                  <c:v>15.772172959005063</c:v>
                </c:pt>
                <c:pt idx="52">
                  <c:v>15.919275090857251</c:v>
                </c:pt>
                <c:pt idx="53">
                  <c:v>16.064316468350636</c:v>
                </c:pt>
                <c:pt idx="54">
                  <c:v>16.157458234536222</c:v>
                </c:pt>
                <c:pt idx="55">
                  <c:v>16.280156126503613</c:v>
                </c:pt>
                <c:pt idx="56">
                  <c:v>16.476248993983752</c:v>
                </c:pt>
                <c:pt idx="57">
                  <c:v>16.55633149633864</c:v>
                </c:pt>
                <c:pt idx="58">
                  <c:v>16.65916891328591</c:v>
                </c:pt>
                <c:pt idx="59">
                  <c:v>16.786583803409087</c:v>
                </c:pt>
                <c:pt idx="60">
                  <c:v>16.937163232677573</c:v>
                </c:pt>
                <c:pt idx="61">
                  <c:v>17.046794642760474</c:v>
                </c:pt>
                <c:pt idx="62">
                  <c:v>17.159064251505868</c:v>
                </c:pt>
                <c:pt idx="63">
                  <c:v>17.264503776846649</c:v>
                </c:pt>
                <c:pt idx="64">
                  <c:v>17.388636257006024</c:v>
                </c:pt>
                <c:pt idx="65">
                  <c:v>17.520217768683029</c:v>
                </c:pt>
                <c:pt idx="66">
                  <c:v>17.645775814467147</c:v>
                </c:pt>
                <c:pt idx="67">
                  <c:v>17.817336321607605</c:v>
                </c:pt>
                <c:pt idx="68">
                  <c:v>17.960892584532431</c:v>
                </c:pt>
                <c:pt idx="69">
                  <c:v>18.121862402240481</c:v>
                </c:pt>
                <c:pt idx="70">
                  <c:v>18.201531671015545</c:v>
                </c:pt>
                <c:pt idx="71">
                  <c:v>18.419137947835125</c:v>
                </c:pt>
                <c:pt idx="72">
                  <c:v>18.474175608030809</c:v>
                </c:pt>
                <c:pt idx="73">
                  <c:v>18.68911120494581</c:v>
                </c:pt>
                <c:pt idx="74">
                  <c:v>18.759884222417107</c:v>
                </c:pt>
                <c:pt idx="75">
                  <c:v>18.895024234615622</c:v>
                </c:pt>
                <c:pt idx="76">
                  <c:v>19.064828950170167</c:v>
                </c:pt>
                <c:pt idx="77">
                  <c:v>19.106350804632545</c:v>
                </c:pt>
                <c:pt idx="78">
                  <c:v>19.340053341417551</c:v>
                </c:pt>
                <c:pt idx="79">
                  <c:v>19.379806772699876</c:v>
                </c:pt>
                <c:pt idx="80">
                  <c:v>19.550279158230566</c:v>
                </c:pt>
                <c:pt idx="81">
                  <c:v>19.701010166628773</c:v>
                </c:pt>
                <c:pt idx="82">
                  <c:v>19.768625285564251</c:v>
                </c:pt>
                <c:pt idx="83">
                  <c:v>19.934965335296639</c:v>
                </c:pt>
                <c:pt idx="84">
                  <c:v>20.055759465575292</c:v>
                </c:pt>
                <c:pt idx="85">
                  <c:v>20.155079885810391</c:v>
                </c:pt>
                <c:pt idx="86">
                  <c:v>20.185540072830161</c:v>
                </c:pt>
                <c:pt idx="87">
                  <c:v>20.367651570107149</c:v>
                </c:pt>
                <c:pt idx="88">
                  <c:v>20.498316388952048</c:v>
                </c:pt>
                <c:pt idx="89">
                  <c:v>20.686653457628218</c:v>
                </c:pt>
                <c:pt idx="90">
                  <c:v>20.851856663887716</c:v>
                </c:pt>
                <c:pt idx="91">
                  <c:v>20.983820732415918</c:v>
                </c:pt>
                <c:pt idx="92">
                  <c:v>21.083267468592442</c:v>
                </c:pt>
                <c:pt idx="93">
                  <c:v>21.214527776875521</c:v>
                </c:pt>
                <c:pt idx="94">
                  <c:v>21.422804719163572</c:v>
                </c:pt>
                <c:pt idx="95">
                  <c:v>21.590570334520706</c:v>
                </c:pt>
                <c:pt idx="96">
                  <c:v>21.65295236445397</c:v>
                </c:pt>
                <c:pt idx="97">
                  <c:v>21.822342041915235</c:v>
                </c:pt>
                <c:pt idx="98">
                  <c:v>22.024447548207576</c:v>
                </c:pt>
                <c:pt idx="99">
                  <c:v>22.209319951061595</c:v>
                </c:pt>
                <c:pt idx="100">
                  <c:v>22.321795274340179</c:v>
                </c:pt>
                <c:pt idx="101">
                  <c:v>22.474619518339271</c:v>
                </c:pt>
                <c:pt idx="102">
                  <c:v>22.620045257197297</c:v>
                </c:pt>
                <c:pt idx="103">
                  <c:v>22.725753655041991</c:v>
                </c:pt>
                <c:pt idx="104">
                  <c:v>22.874499698646254</c:v>
                </c:pt>
                <c:pt idx="105">
                  <c:v>23.017182577061742</c:v>
                </c:pt>
                <c:pt idx="106">
                  <c:v>23.114518032502897</c:v>
                </c:pt>
                <c:pt idx="107">
                  <c:v>23.255089630183015</c:v>
                </c:pt>
                <c:pt idx="108">
                  <c:v>23.346560416914787</c:v>
                </c:pt>
                <c:pt idx="109">
                  <c:v>23.517862878632034</c:v>
                </c:pt>
                <c:pt idx="110">
                  <c:v>23.695192415269069</c:v>
                </c:pt>
                <c:pt idx="111">
                  <c:v>23.798392539419595</c:v>
                </c:pt>
                <c:pt idx="112">
                  <c:v>23.912997188568049</c:v>
                </c:pt>
                <c:pt idx="113">
                  <c:v>24.019878520154609</c:v>
                </c:pt>
                <c:pt idx="114">
                  <c:v>24.226531400338523</c:v>
                </c:pt>
                <c:pt idx="115">
                  <c:v>24.348552599762524</c:v>
                </c:pt>
                <c:pt idx="116">
                  <c:v>24.342597705380697</c:v>
                </c:pt>
                <c:pt idx="117">
                  <c:v>24.452618890368587</c:v>
                </c:pt>
                <c:pt idx="118">
                  <c:v>24.60966569583843</c:v>
                </c:pt>
                <c:pt idx="119">
                  <c:v>24.695434220071238</c:v>
                </c:pt>
                <c:pt idx="120">
                  <c:v>24.786706510323615</c:v>
                </c:pt>
                <c:pt idx="121">
                  <c:v>24.798959156642592</c:v>
                </c:pt>
                <c:pt idx="122">
                  <c:v>24.892234456823406</c:v>
                </c:pt>
                <c:pt idx="123">
                  <c:v>24.907897633561063</c:v>
                </c:pt>
                <c:pt idx="124">
                  <c:v>24.970929288335988</c:v>
                </c:pt>
                <c:pt idx="125">
                  <c:v>25.098977562679774</c:v>
                </c:pt>
                <c:pt idx="126">
                  <c:v>25.309979320275875</c:v>
                </c:pt>
                <c:pt idx="127">
                  <c:v>25.496656236578932</c:v>
                </c:pt>
                <c:pt idx="128">
                  <c:v>25.688927144574009</c:v>
                </c:pt>
                <c:pt idx="129">
                  <c:v>25.813059624733381</c:v>
                </c:pt>
                <c:pt idx="130">
                  <c:v>26.006304969990939</c:v>
                </c:pt>
                <c:pt idx="131">
                  <c:v>26.202960845667182</c:v>
                </c:pt>
                <c:pt idx="132">
                  <c:v>26.447526553415404</c:v>
                </c:pt>
                <c:pt idx="133">
                  <c:v>26.651093715601462</c:v>
                </c:pt>
                <c:pt idx="134">
                  <c:v>26.85689847446433</c:v>
                </c:pt>
                <c:pt idx="135">
                  <c:v>27.056098714103715</c:v>
                </c:pt>
                <c:pt idx="136">
                  <c:v>27.314595265678513</c:v>
                </c:pt>
                <c:pt idx="137">
                  <c:v>27.525200030315826</c:v>
                </c:pt>
                <c:pt idx="138">
                  <c:v>27.699407758686025</c:v>
                </c:pt>
                <c:pt idx="139">
                  <c:v>27.86544104113208</c:v>
                </c:pt>
                <c:pt idx="140">
                  <c:v>28.016911900044391</c:v>
                </c:pt>
                <c:pt idx="141">
                  <c:v>28.235727200874823</c:v>
                </c:pt>
                <c:pt idx="142">
                  <c:v>28.423595096054253</c:v>
                </c:pt>
                <c:pt idx="143">
                  <c:v>28.626747220147035</c:v>
                </c:pt>
                <c:pt idx="144">
                  <c:v>28.863318933316009</c:v>
                </c:pt>
                <c:pt idx="145">
                  <c:v>29.033556732098322</c:v>
                </c:pt>
                <c:pt idx="146">
                  <c:v>29.246308867739991</c:v>
                </c:pt>
                <c:pt idx="147">
                  <c:v>29.368564653912362</c:v>
                </c:pt>
                <c:pt idx="148">
                  <c:v>29.522994914881096</c:v>
                </c:pt>
                <c:pt idx="149">
                  <c:v>29.714995145858818</c:v>
                </c:pt>
                <c:pt idx="150">
                  <c:v>29.896420928025176</c:v>
                </c:pt>
                <c:pt idx="151">
                  <c:v>30.074436179772846</c:v>
                </c:pt>
                <c:pt idx="152">
                  <c:v>30.290887567985042</c:v>
                </c:pt>
                <c:pt idx="153">
                  <c:v>30.460367471118762</c:v>
                </c:pt>
                <c:pt idx="154">
                  <c:v>30.674382766174752</c:v>
                </c:pt>
                <c:pt idx="155">
                  <c:v>30.83162806812399</c:v>
                </c:pt>
                <c:pt idx="156">
                  <c:v>31.006629782411771</c:v>
                </c:pt>
                <c:pt idx="157">
                  <c:v>31.227015009942864</c:v>
                </c:pt>
                <c:pt idx="158">
                  <c:v>31.373216689583984</c:v>
                </c:pt>
                <c:pt idx="159">
                  <c:v>31.599899669052231</c:v>
                </c:pt>
                <c:pt idx="160">
                  <c:v>31.755538954031824</c:v>
                </c:pt>
                <c:pt idx="161">
                  <c:v>31.932002324213322</c:v>
                </c:pt>
                <c:pt idx="162">
                  <c:v>32.100886737908851</c:v>
                </c:pt>
                <c:pt idx="163">
                  <c:v>32.265422274192204</c:v>
                </c:pt>
                <c:pt idx="164">
                  <c:v>32.523359426597807</c:v>
                </c:pt>
                <c:pt idx="165">
                  <c:v>32.664093430488336</c:v>
                </c:pt>
                <c:pt idx="166">
                  <c:v>32.857970355453062</c:v>
                </c:pt>
                <c:pt idx="167">
                  <c:v>33.059047289079444</c:v>
                </c:pt>
                <c:pt idx="168">
                  <c:v>33.203444455271523</c:v>
                </c:pt>
                <c:pt idx="169">
                  <c:v>33.398512359112615</c:v>
                </c:pt>
                <c:pt idx="170">
                  <c:v>33.62288556136609</c:v>
                </c:pt>
                <c:pt idx="171">
                  <c:v>33.780744397888</c:v>
                </c:pt>
                <c:pt idx="172">
                  <c:v>33.918356593511689</c:v>
                </c:pt>
                <c:pt idx="173">
                  <c:v>34.127337296044864</c:v>
                </c:pt>
                <c:pt idx="174">
                  <c:v>34.372336087020855</c:v>
                </c:pt>
                <c:pt idx="175">
                  <c:v>34.502080604006743</c:v>
                </c:pt>
                <c:pt idx="176">
                  <c:v>34.672751486016821</c:v>
                </c:pt>
                <c:pt idx="177">
                  <c:v>34.867945705799343</c:v>
                </c:pt>
                <c:pt idx="178">
                  <c:v>35.070845198009259</c:v>
                </c:pt>
                <c:pt idx="179">
                  <c:v>35.293540202755132</c:v>
                </c:pt>
                <c:pt idx="180">
                  <c:v>35.387302721567181</c:v>
                </c:pt>
                <c:pt idx="181">
                  <c:v>35.632608279829505</c:v>
                </c:pt>
                <c:pt idx="182">
                  <c:v>35.78779643644684</c:v>
                </c:pt>
                <c:pt idx="183">
                  <c:v>35.925065774515218</c:v>
                </c:pt>
                <c:pt idx="184">
                  <c:v>36.124356239827051</c:v>
                </c:pt>
                <c:pt idx="185">
                  <c:v>36.286762450240545</c:v>
                </c:pt>
                <c:pt idx="186">
                  <c:v>36.508013844227179</c:v>
                </c:pt>
                <c:pt idx="187">
                  <c:v>36.717608081333033</c:v>
                </c:pt>
                <c:pt idx="188">
                  <c:v>36.935466990035479</c:v>
                </c:pt>
                <c:pt idx="189">
                  <c:v>37.074396480476963</c:v>
                </c:pt>
                <c:pt idx="190">
                  <c:v>37.250336541758251</c:v>
                </c:pt>
                <c:pt idx="191">
                  <c:v>37.489254122410976</c:v>
                </c:pt>
                <c:pt idx="192">
                  <c:v>37.583161002298944</c:v>
                </c:pt>
                <c:pt idx="193">
                  <c:v>37.764406333120398</c:v>
                </c:pt>
                <c:pt idx="194">
                  <c:v>37.96891184229996</c:v>
                </c:pt>
                <c:pt idx="195">
                  <c:v>38.151131610383885</c:v>
                </c:pt>
                <c:pt idx="196">
                  <c:v>38.374909323199184</c:v>
                </c:pt>
                <c:pt idx="197">
                  <c:v>38.493411721397557</c:v>
                </c:pt>
                <c:pt idx="198">
                  <c:v>38.732527798529674</c:v>
                </c:pt>
                <c:pt idx="199">
                  <c:v>38.902224243277288</c:v>
                </c:pt>
                <c:pt idx="200">
                  <c:v>39.116564350754103</c:v>
                </c:pt>
                <c:pt idx="201">
                  <c:v>39.266284831620844</c:v>
                </c:pt>
                <c:pt idx="202">
                  <c:v>39.442892562878271</c:v>
                </c:pt>
                <c:pt idx="203">
                  <c:v>39.646892808292101</c:v>
                </c:pt>
                <c:pt idx="204">
                  <c:v>39.84654417629374</c:v>
                </c:pt>
                <c:pt idx="205">
                  <c:v>40.029467704622803</c:v>
                </c:pt>
                <c:pt idx="206">
                  <c:v>40.254833389273251</c:v>
                </c:pt>
                <c:pt idx="207">
                  <c:v>40.422599004630371</c:v>
                </c:pt>
                <c:pt idx="208">
                  <c:v>40.546316446696473</c:v>
                </c:pt>
                <c:pt idx="209">
                  <c:v>40.777276123038938</c:v>
                </c:pt>
                <c:pt idx="210">
                  <c:v>40.946774071307146</c:v>
                </c:pt>
                <c:pt idx="211">
                  <c:v>41.160049515849039</c:v>
                </c:pt>
                <c:pt idx="212">
                  <c:v>41.337812135713847</c:v>
                </c:pt>
                <c:pt idx="213">
                  <c:v>41.476073956179192</c:v>
                </c:pt>
                <c:pt idx="214">
                  <c:v>41.652014017460466</c:v>
                </c:pt>
                <c:pt idx="215">
                  <c:v>41.843689436017364</c:v>
                </c:pt>
                <c:pt idx="216">
                  <c:v>42.057271647845596</c:v>
                </c:pt>
                <c:pt idx="217">
                  <c:v>42.1967244471873</c:v>
                </c:pt>
                <c:pt idx="218">
                  <c:v>42.439467596351996</c:v>
                </c:pt>
                <c:pt idx="219">
                  <c:v>42.60734148251607</c:v>
                </c:pt>
                <c:pt idx="220">
                  <c:v>42.830523705893178</c:v>
                </c:pt>
                <c:pt idx="221">
                  <c:v>42.994608113814266</c:v>
                </c:pt>
                <c:pt idx="222">
                  <c:v>43.143498518494454</c:v>
                </c:pt>
                <c:pt idx="223">
                  <c:v>43.430416156891617</c:v>
                </c:pt>
                <c:pt idx="224">
                  <c:v>43.583926116001344</c:v>
                </c:pt>
                <c:pt idx="225">
                  <c:v>43.737526300783514</c:v>
                </c:pt>
                <c:pt idx="226">
                  <c:v>43.888347534854177</c:v>
                </c:pt>
                <c:pt idx="227">
                  <c:v>44.132137301819313</c:v>
                </c:pt>
                <c:pt idx="228">
                  <c:v>44.317930006532336</c:v>
                </c:pt>
                <c:pt idx="229">
                  <c:v>44.573521291454178</c:v>
                </c:pt>
                <c:pt idx="230">
                  <c:v>44.732841783869816</c:v>
                </c:pt>
                <c:pt idx="231">
                  <c:v>44.953317237073364</c:v>
                </c:pt>
                <c:pt idx="232">
                  <c:v>45.143819721888384</c:v>
                </c:pt>
                <c:pt idx="233">
                  <c:v>45.296896597770349</c:v>
                </c:pt>
                <c:pt idx="234">
                  <c:v>45.500247218342516</c:v>
                </c:pt>
                <c:pt idx="235">
                  <c:v>45.692536171472085</c:v>
                </c:pt>
                <c:pt idx="236">
                  <c:v>45.868097284929057</c:v>
                </c:pt>
                <c:pt idx="237">
                  <c:v>46.07034715229733</c:v>
                </c:pt>
                <c:pt idx="238">
                  <c:v>46.227412002901659</c:v>
                </c:pt>
                <c:pt idx="239">
                  <c:v>46.453806260218052</c:v>
                </c:pt>
                <c:pt idx="240">
                  <c:v>46.652465145822731</c:v>
                </c:pt>
                <c:pt idx="241">
                  <c:v>46.870071422642305</c:v>
                </c:pt>
                <c:pt idx="242">
                  <c:v>47.050811489698035</c:v>
                </c:pt>
                <c:pt idx="243">
                  <c:v>47.289404257929931</c:v>
                </c:pt>
                <c:pt idx="244">
                  <c:v>47.41694726850799</c:v>
                </c:pt>
                <c:pt idx="245">
                  <c:v>47.65265281522143</c:v>
                </c:pt>
                <c:pt idx="246">
                  <c:v>47.860568854819675</c:v>
                </c:pt>
                <c:pt idx="247">
                  <c:v>48.068142036862604</c:v>
                </c:pt>
                <c:pt idx="248">
                  <c:v>48.226993355781481</c:v>
                </c:pt>
                <c:pt idx="249">
                  <c:v>48.362728857418169</c:v>
                </c:pt>
                <c:pt idx="250">
                  <c:v>48.635102117416082</c:v>
                </c:pt>
                <c:pt idx="251">
                  <c:v>48.75788121248867</c:v>
                </c:pt>
                <c:pt idx="252">
                  <c:v>49.020997318493016</c:v>
                </c:pt>
                <c:pt idx="253">
                  <c:v>49.140672650433267</c:v>
                </c:pt>
                <c:pt idx="254">
                  <c:v>49.379481960279044</c:v>
                </c:pt>
                <c:pt idx="255">
                  <c:v>49.633124370675937</c:v>
                </c:pt>
                <c:pt idx="256">
                  <c:v>49.839290032228611</c:v>
                </c:pt>
                <c:pt idx="257">
                  <c:v>49.964866123147218</c:v>
                </c:pt>
                <c:pt idx="258">
                  <c:v>50.183934055860512</c:v>
                </c:pt>
                <c:pt idx="259">
                  <c:v>50.447916328320396</c:v>
                </c:pt>
                <c:pt idx="260">
                  <c:v>50.599206735887805</c:v>
                </c:pt>
                <c:pt idx="261">
                  <c:v>50.864542393434462</c:v>
                </c:pt>
                <c:pt idx="262">
                  <c:v>51.075363699685653</c:v>
                </c:pt>
                <c:pt idx="263">
                  <c:v>51.231905241389761</c:v>
                </c:pt>
                <c:pt idx="264">
                  <c:v>51.470624325563094</c:v>
                </c:pt>
                <c:pt idx="265">
                  <c:v>51.52142137915353</c:v>
                </c:pt>
                <c:pt idx="266">
                  <c:v>51.821385649787246</c:v>
                </c:pt>
                <c:pt idx="267">
                  <c:v>52.013133248882106</c:v>
                </c:pt>
                <c:pt idx="268">
                  <c:v>52.174546976898611</c:v>
                </c:pt>
                <c:pt idx="269">
                  <c:v>52.405795375392934</c:v>
                </c:pt>
                <c:pt idx="270">
                  <c:v>52.650848301772385</c:v>
                </c:pt>
                <c:pt idx="271">
                  <c:v>52.825182346084027</c:v>
                </c:pt>
                <c:pt idx="272">
                  <c:v>52.938686242028567</c:v>
                </c:pt>
                <c:pt idx="273">
                  <c:v>53.193970759664076</c:v>
                </c:pt>
                <c:pt idx="274">
                  <c:v>53.425399609503287</c:v>
                </c:pt>
                <c:pt idx="275">
                  <c:v>53.62947203545508</c:v>
                </c:pt>
                <c:pt idx="276">
                  <c:v>53.819126398949045</c:v>
                </c:pt>
                <c:pt idx="277">
                  <c:v>54.013310091200111</c:v>
                </c:pt>
                <c:pt idx="278">
                  <c:v>54.174417051930291</c:v>
                </c:pt>
                <c:pt idx="279">
                  <c:v>54.38202632424219</c:v>
                </c:pt>
                <c:pt idx="280">
                  <c:v>54.620366460591228</c:v>
                </c:pt>
                <c:pt idx="281">
                  <c:v>54.802117055178414</c:v>
                </c:pt>
                <c:pt idx="282">
                  <c:v>55.025660181245328</c:v>
                </c:pt>
                <c:pt idx="283">
                  <c:v>55.211073938134064</c:v>
                </c:pt>
                <c:pt idx="284">
                  <c:v>55.41566967298607</c:v>
                </c:pt>
                <c:pt idx="285">
                  <c:v>55.610015771447536</c:v>
                </c:pt>
                <c:pt idx="286">
                  <c:v>55.786406961091075</c:v>
                </c:pt>
                <c:pt idx="287">
                  <c:v>56.004680907886801</c:v>
                </c:pt>
                <c:pt idx="288">
                  <c:v>56.198052569085789</c:v>
                </c:pt>
                <c:pt idx="289">
                  <c:v>56.334094838008824</c:v>
                </c:pt>
                <c:pt idx="290">
                  <c:v>56.581331225661621</c:v>
                </c:pt>
                <c:pt idx="291">
                  <c:v>56.808952552123372</c:v>
                </c:pt>
                <c:pt idx="292">
                  <c:v>56.980291104109597</c:v>
                </c:pt>
                <c:pt idx="293">
                  <c:v>57.222222222222214</c:v>
                </c:pt>
                <c:pt idx="294">
                  <c:v>57.373025411158387</c:v>
                </c:pt>
                <c:pt idx="295">
                  <c:v>57.531966955749709</c:v>
                </c:pt>
                <c:pt idx="296">
                  <c:v>57.758325122797139</c:v>
                </c:pt>
                <c:pt idx="297">
                  <c:v>57.929392997766008</c:v>
                </c:pt>
                <c:pt idx="298">
                  <c:v>58.121519544685164</c:v>
                </c:pt>
                <c:pt idx="299">
                  <c:v>58.355925841715298</c:v>
                </c:pt>
                <c:pt idx="300">
                  <c:v>58.525207248369618</c:v>
                </c:pt>
                <c:pt idx="301">
                  <c:v>58.739330814232559</c:v>
                </c:pt>
                <c:pt idx="302">
                  <c:v>58.917598697863099</c:v>
                </c:pt>
                <c:pt idx="303">
                  <c:v>59.148865141491903</c:v>
                </c:pt>
                <c:pt idx="304">
                  <c:v>59.380275946196619</c:v>
                </c:pt>
                <c:pt idx="305">
                  <c:v>59.63088677399913</c:v>
                </c:pt>
                <c:pt idx="306">
                  <c:v>59.811247893230544</c:v>
                </c:pt>
                <c:pt idx="307">
                  <c:v>59.956421000205715</c:v>
                </c:pt>
                <c:pt idx="308">
                  <c:v>60.178989689010152</c:v>
                </c:pt>
                <c:pt idx="309">
                  <c:v>60.431008037302895</c:v>
                </c:pt>
                <c:pt idx="310">
                  <c:v>60.61230750352783</c:v>
                </c:pt>
                <c:pt idx="311">
                  <c:v>60.851730347946287</c:v>
                </c:pt>
                <c:pt idx="312">
                  <c:v>61.112211864315022</c:v>
                </c:pt>
                <c:pt idx="313">
                  <c:v>61.342576051219304</c:v>
                </c:pt>
                <c:pt idx="314">
                  <c:v>61.605728247492628</c:v>
                </c:pt>
                <c:pt idx="315">
                  <c:v>61.755990082394078</c:v>
                </c:pt>
                <c:pt idx="316">
                  <c:v>62.063497219244773</c:v>
                </c:pt>
                <c:pt idx="317">
                  <c:v>62.339154693719927</c:v>
                </c:pt>
                <c:pt idx="318">
                  <c:v>62.544797046372381</c:v>
                </c:pt>
                <c:pt idx="319">
                  <c:v>62.73726645084686</c:v>
                </c:pt>
                <c:pt idx="320">
                  <c:v>62.996033679439016</c:v>
                </c:pt>
                <c:pt idx="321">
                  <c:v>63.240599387187231</c:v>
                </c:pt>
                <c:pt idx="322">
                  <c:v>63.46807635257305</c:v>
                </c:pt>
                <c:pt idx="323">
                  <c:v>63.709718748533831</c:v>
                </c:pt>
                <c:pt idx="324">
                  <c:v>63.923571637379411</c:v>
                </c:pt>
                <c:pt idx="325">
                  <c:v>64.128239552769386</c:v>
                </c:pt>
                <c:pt idx="326">
                  <c:v>64.336263863174565</c:v>
                </c:pt>
                <c:pt idx="327">
                  <c:v>64.533190415868162</c:v>
                </c:pt>
                <c:pt idx="328">
                  <c:v>64.784396733108849</c:v>
                </c:pt>
                <c:pt idx="329">
                  <c:v>64.989299235247202</c:v>
                </c:pt>
                <c:pt idx="330">
                  <c:v>65.227711552134195</c:v>
                </c:pt>
                <c:pt idx="331">
                  <c:v>65.451038136587229</c:v>
                </c:pt>
                <c:pt idx="332">
                  <c:v>65.707892580923399</c:v>
                </c:pt>
                <c:pt idx="333">
                  <c:v>65.907850716211385</c:v>
                </c:pt>
                <c:pt idx="334">
                  <c:v>66.11672314793762</c:v>
                </c:pt>
                <c:pt idx="335">
                  <c:v>66.267706788218689</c:v>
                </c:pt>
                <c:pt idx="336">
                  <c:v>66.537012375353228</c:v>
                </c:pt>
                <c:pt idx="337">
                  <c:v>66.779990111266287</c:v>
                </c:pt>
                <c:pt idx="338">
                  <c:v>67.032152820634963</c:v>
                </c:pt>
                <c:pt idx="339">
                  <c:v>67.232165091326422</c:v>
                </c:pt>
                <c:pt idx="340">
                  <c:v>67.437139774002731</c:v>
                </c:pt>
                <c:pt idx="341">
                  <c:v>67.672773140178208</c:v>
                </c:pt>
                <c:pt idx="342">
                  <c:v>67.845988386151433</c:v>
                </c:pt>
                <c:pt idx="343">
                  <c:v>68.144491000891435</c:v>
                </c:pt>
                <c:pt idx="344">
                  <c:v>68.337267172652233</c:v>
                </c:pt>
                <c:pt idx="345">
                  <c:v>68.493249315187143</c:v>
                </c:pt>
                <c:pt idx="346">
                  <c:v>68.698747306763678</c:v>
                </c:pt>
                <c:pt idx="347">
                  <c:v>68.924076901145142</c:v>
                </c:pt>
                <c:pt idx="348">
                  <c:v>69.20796295694791</c:v>
                </c:pt>
                <c:pt idx="349">
                  <c:v>69.345791694185493</c:v>
                </c:pt>
                <c:pt idx="350">
                  <c:v>69.61054990742845</c:v>
                </c:pt>
                <c:pt idx="351">
                  <c:v>69.818231360278318</c:v>
                </c:pt>
                <c:pt idx="352">
                  <c:v>70.066622636538497</c:v>
                </c:pt>
                <c:pt idx="353">
                  <c:v>70.266111598329729</c:v>
                </c:pt>
                <c:pt idx="354">
                  <c:v>70.536445758130228</c:v>
                </c:pt>
                <c:pt idx="355">
                  <c:v>70.748061050299015</c:v>
                </c:pt>
                <c:pt idx="356">
                  <c:v>70.909889816408793</c:v>
                </c:pt>
                <c:pt idx="357">
                  <c:v>71.112428405928895</c:v>
                </c:pt>
                <c:pt idx="358">
                  <c:v>71.285878238650511</c:v>
                </c:pt>
                <c:pt idx="359">
                  <c:v>71.552856003435792</c:v>
                </c:pt>
                <c:pt idx="360">
                  <c:v>71.74453142199269</c:v>
                </c:pt>
                <c:pt idx="361">
                  <c:v>72.022336267472198</c:v>
                </c:pt>
                <c:pt idx="362">
                  <c:v>72.168646217920255</c:v>
                </c:pt>
                <c:pt idx="363">
                  <c:v>72.400129203162948</c:v>
                </c:pt>
                <c:pt idx="364">
                  <c:v>72.643612202841737</c:v>
                </c:pt>
                <c:pt idx="365">
                  <c:v>72.82130264216859</c:v>
                </c:pt>
                <c:pt idx="366">
                  <c:v>73.085483411107859</c:v>
                </c:pt>
                <c:pt idx="367">
                  <c:v>73.350440120830214</c:v>
                </c:pt>
                <c:pt idx="368">
                  <c:v>73.561838871385092</c:v>
                </c:pt>
                <c:pt idx="369">
                  <c:v>73.706055586232281</c:v>
                </c:pt>
                <c:pt idx="370">
                  <c:v>73.939992709765662</c:v>
                </c:pt>
                <c:pt idx="371">
                  <c:v>74.177123822103837</c:v>
                </c:pt>
                <c:pt idx="372">
                  <c:v>74.417900051609067</c:v>
                </c:pt>
                <c:pt idx="373">
                  <c:v>74.666201102196823</c:v>
                </c:pt>
                <c:pt idx="374">
                  <c:v>74.898441983088077</c:v>
                </c:pt>
                <c:pt idx="375">
                  <c:v>75.084090326725203</c:v>
                </c:pt>
                <c:pt idx="376">
                  <c:v>75.310755261058958</c:v>
                </c:pt>
                <c:pt idx="377">
                  <c:v>75.546334491830962</c:v>
                </c:pt>
                <c:pt idx="378">
                  <c:v>75.767008441513909</c:v>
                </c:pt>
                <c:pt idx="379">
                  <c:v>75.955363555324581</c:v>
                </c:pt>
                <c:pt idx="380">
                  <c:v>76.217451088662955</c:v>
                </c:pt>
                <c:pt idx="381">
                  <c:v>76.505090532439738</c:v>
                </c:pt>
                <c:pt idx="382">
                  <c:v>76.748465261311594</c:v>
                </c:pt>
                <c:pt idx="383">
                  <c:v>76.962354240426151</c:v>
                </c:pt>
                <c:pt idx="384">
                  <c:v>77.15155747555788</c:v>
                </c:pt>
                <c:pt idx="385">
                  <c:v>77.380171284416591</c:v>
                </c:pt>
                <c:pt idx="386">
                  <c:v>77.593482819227447</c:v>
                </c:pt>
                <c:pt idx="387">
                  <c:v>77.872207966565981</c:v>
                </c:pt>
                <c:pt idx="388">
                  <c:v>78.060490899838683</c:v>
                </c:pt>
                <c:pt idx="389">
                  <c:v>78.27804304125479</c:v>
                </c:pt>
                <c:pt idx="390">
                  <c:v>78.498031275827103</c:v>
                </c:pt>
                <c:pt idx="391">
                  <c:v>78.726446588206429</c:v>
                </c:pt>
                <c:pt idx="392">
                  <c:v>78.916949073021442</c:v>
                </c:pt>
                <c:pt idx="393">
                  <c:v>79.189232107346882</c:v>
                </c:pt>
                <c:pt idx="394">
                  <c:v>79.400847399515669</c:v>
                </c:pt>
                <c:pt idx="395">
                  <c:v>79.604775464391523</c:v>
                </c:pt>
                <c:pt idx="396">
                  <c:v>79.891133703619488</c:v>
                </c:pt>
                <c:pt idx="397">
                  <c:v>80.132252790680042</c:v>
                </c:pt>
                <c:pt idx="398">
                  <c:v>80.299440961733481</c:v>
                </c:pt>
                <c:pt idx="399">
                  <c:v>80.588866873824813</c:v>
                </c:pt>
                <c:pt idx="400">
                  <c:v>80.779964848077995</c:v>
                </c:pt>
                <c:pt idx="401">
                  <c:v>81.039580197991214</c:v>
                </c:pt>
                <c:pt idx="402">
                  <c:v>81.260001515791302</c:v>
                </c:pt>
                <c:pt idx="403">
                  <c:v>81.50893414608619</c:v>
                </c:pt>
                <c:pt idx="404">
                  <c:v>81.782985603591698</c:v>
                </c:pt>
                <c:pt idx="405">
                  <c:v>81.994546760357011</c:v>
                </c:pt>
                <c:pt idx="406">
                  <c:v>82.257987678782158</c:v>
                </c:pt>
                <c:pt idx="407">
                  <c:v>82.451359339981153</c:v>
                </c:pt>
                <c:pt idx="408">
                  <c:v>82.726222828538752</c:v>
                </c:pt>
                <c:pt idx="409">
                  <c:v>82.90945312415414</c:v>
                </c:pt>
                <c:pt idx="410">
                  <c:v>83.111775172060348</c:v>
                </c:pt>
                <c:pt idx="411">
                  <c:v>83.37308676461565</c:v>
                </c:pt>
                <c:pt idx="412">
                  <c:v>83.635932193602642</c:v>
                </c:pt>
                <c:pt idx="413">
                  <c:v>83.805664728619206</c:v>
                </c:pt>
                <c:pt idx="414">
                  <c:v>84.070765799417487</c:v>
                </c:pt>
                <c:pt idx="415">
                  <c:v>84.285430719315144</c:v>
                </c:pt>
                <c:pt idx="416">
                  <c:v>84.472071545349237</c:v>
                </c:pt>
                <c:pt idx="417">
                  <c:v>84.710447771967253</c:v>
                </c:pt>
                <c:pt idx="418">
                  <c:v>84.912607413663054</c:v>
                </c:pt>
                <c:pt idx="419">
                  <c:v>85.17413554783225</c:v>
                </c:pt>
                <c:pt idx="420">
                  <c:v>85.444271211153335</c:v>
                </c:pt>
                <c:pt idx="421">
                  <c:v>85.642785735682068</c:v>
                </c:pt>
                <c:pt idx="422">
                  <c:v>85.843573947156614</c:v>
                </c:pt>
                <c:pt idx="423">
                  <c:v>86.076753175041418</c:v>
                </c:pt>
                <c:pt idx="424">
                  <c:v>86.339977551852684</c:v>
                </c:pt>
                <c:pt idx="425">
                  <c:v>86.513806332398588</c:v>
                </c:pt>
                <c:pt idx="426">
                  <c:v>86.891924080510151</c:v>
                </c:pt>
                <c:pt idx="427">
                  <c:v>86.982456520248434</c:v>
                </c:pt>
                <c:pt idx="428">
                  <c:v>87.211918450428215</c:v>
                </c:pt>
                <c:pt idx="429">
                  <c:v>87.541278245146756</c:v>
                </c:pt>
                <c:pt idx="430">
                  <c:v>87.692965645672942</c:v>
                </c:pt>
                <c:pt idx="431">
                  <c:v>87.914866664501247</c:v>
                </c:pt>
                <c:pt idx="432">
                  <c:v>88.12281879436847</c:v>
                </c:pt>
                <c:pt idx="433">
                  <c:v>88.415871778492374</c:v>
                </c:pt>
                <c:pt idx="434">
                  <c:v>88.67619088865068</c:v>
                </c:pt>
                <c:pt idx="435">
                  <c:v>88.812431654053114</c:v>
                </c:pt>
                <c:pt idx="436">
                  <c:v>89.082585362508695</c:v>
                </c:pt>
                <c:pt idx="437">
                  <c:v>89.274820180234812</c:v>
                </c:pt>
                <c:pt idx="438">
                  <c:v>89.534579891223927</c:v>
                </c:pt>
                <c:pt idx="439">
                  <c:v>89.728420725919676</c:v>
                </c:pt>
                <c:pt idx="440">
                  <c:v>89.966814997672188</c:v>
                </c:pt>
                <c:pt idx="441">
                  <c:v>90.241660441095277</c:v>
                </c:pt>
                <c:pt idx="442">
                  <c:v>90.443856173060041</c:v>
                </c:pt>
                <c:pt idx="443">
                  <c:v>90.635892494306745</c:v>
                </c:pt>
                <c:pt idx="444">
                  <c:v>90.923405622142099</c:v>
                </c:pt>
                <c:pt idx="445">
                  <c:v>91.121559243981039</c:v>
                </c:pt>
                <c:pt idx="446">
                  <c:v>91.383700912722901</c:v>
                </c:pt>
                <c:pt idx="447">
                  <c:v>91.566967298607267</c:v>
                </c:pt>
                <c:pt idx="448">
                  <c:v>91.816008199709103</c:v>
                </c:pt>
                <c:pt idx="449">
                  <c:v>92.044784414778249</c:v>
                </c:pt>
                <c:pt idx="450">
                  <c:v>92.244904956276642</c:v>
                </c:pt>
                <c:pt idx="451">
                  <c:v>92.50484511861066</c:v>
                </c:pt>
                <c:pt idx="452">
                  <c:v>92.721675454647169</c:v>
                </c:pt>
                <c:pt idx="453">
                  <c:v>92.920659152672656</c:v>
                </c:pt>
                <c:pt idx="454">
                  <c:v>93.153495523002135</c:v>
                </c:pt>
                <c:pt idx="455">
                  <c:v>93.409068762789488</c:v>
                </c:pt>
                <c:pt idx="456">
                  <c:v>93.70943002638198</c:v>
                </c:pt>
                <c:pt idx="457">
                  <c:v>93.962206270323321</c:v>
                </c:pt>
                <c:pt idx="458">
                  <c:v>94.175409534327244</c:v>
                </c:pt>
                <c:pt idx="459">
                  <c:v>94.333863860287337</c:v>
                </c:pt>
                <c:pt idx="460">
                  <c:v>94.60544313436769</c:v>
                </c:pt>
                <c:pt idx="461">
                  <c:v>94.81756369030218</c:v>
                </c:pt>
                <c:pt idx="462">
                  <c:v>94.994604504787375</c:v>
                </c:pt>
                <c:pt idx="463">
                  <c:v>95.312325187759626</c:v>
                </c:pt>
                <c:pt idx="464">
                  <c:v>95.522605139976093</c:v>
                </c:pt>
                <c:pt idx="465">
                  <c:v>95.787579894832945</c:v>
                </c:pt>
                <c:pt idx="466">
                  <c:v>95.933348491246306</c:v>
                </c:pt>
                <c:pt idx="467">
                  <c:v>96.16726756964519</c:v>
                </c:pt>
                <c:pt idx="468">
                  <c:v>96.445703994831874</c:v>
                </c:pt>
                <c:pt idx="469">
                  <c:v>96.673162915083196</c:v>
                </c:pt>
                <c:pt idx="470">
                  <c:v>96.903003793087265</c:v>
                </c:pt>
                <c:pt idx="471">
                  <c:v>97.160977035761846</c:v>
                </c:pt>
                <c:pt idx="472">
                  <c:v>97.384700613173649</c:v>
                </c:pt>
                <c:pt idx="473">
                  <c:v>97.569482790355238</c:v>
                </c:pt>
                <c:pt idx="474">
                  <c:v>97.863564347145072</c:v>
                </c:pt>
                <c:pt idx="475">
                  <c:v>98.046975094105377</c:v>
                </c:pt>
                <c:pt idx="476">
                  <c:v>98.212015894154462</c:v>
                </c:pt>
                <c:pt idx="477">
                  <c:v>98.504924517202426</c:v>
                </c:pt>
                <c:pt idx="478">
                  <c:v>98.747884207981002</c:v>
                </c:pt>
                <c:pt idx="479">
                  <c:v>98.9818032863799</c:v>
                </c:pt>
                <c:pt idx="480">
                  <c:v>99.184666688320817</c:v>
                </c:pt>
                <c:pt idx="481">
                  <c:v>99.458627920153873</c:v>
                </c:pt>
                <c:pt idx="482">
                  <c:v>99.670820656626361</c:v>
                </c:pt>
                <c:pt idx="483">
                  <c:v>99.884655500337445</c:v>
                </c:pt>
                <c:pt idx="484">
                  <c:v>100.08472190643238</c:v>
                </c:pt>
                <c:pt idx="485">
                  <c:v>100.33526055369691</c:v>
                </c:pt>
                <c:pt idx="486">
                  <c:v>100.51565776319732</c:v>
                </c:pt>
                <c:pt idx="487">
                  <c:v>100.79710772584387</c:v>
                </c:pt>
                <c:pt idx="488">
                  <c:v>101.09023289050573</c:v>
                </c:pt>
                <c:pt idx="489">
                  <c:v>101.26287069217527</c:v>
                </c:pt>
                <c:pt idx="490">
                  <c:v>101.46672657651317</c:v>
                </c:pt>
                <c:pt idx="491">
                  <c:v>101.73215245973228</c:v>
                </c:pt>
                <c:pt idx="492">
                  <c:v>101.90901282287257</c:v>
                </c:pt>
                <c:pt idx="493">
                  <c:v>102.10862810060523</c:v>
                </c:pt>
                <c:pt idx="494">
                  <c:v>102.38381640158363</c:v>
                </c:pt>
                <c:pt idx="495">
                  <c:v>102.62242721495002</c:v>
                </c:pt>
                <c:pt idx="496">
                  <c:v>102.83173272990402</c:v>
                </c:pt>
                <c:pt idx="497">
                  <c:v>103.01566678576454</c:v>
                </c:pt>
                <c:pt idx="498">
                  <c:v>103.2415738244497</c:v>
                </c:pt>
                <c:pt idx="499">
                  <c:v>103.51878318049106</c:v>
                </c:pt>
                <c:pt idx="500">
                  <c:v>103.63486753066769</c:v>
                </c:pt>
                <c:pt idx="501">
                  <c:v>103.94508143769195</c:v>
                </c:pt>
                <c:pt idx="502">
                  <c:v>104.20586972134703</c:v>
                </c:pt>
                <c:pt idx="503">
                  <c:v>104.49141592952292</c:v>
                </c:pt>
                <c:pt idx="504">
                  <c:v>104.66695899784541</c:v>
                </c:pt>
                <c:pt idx="505">
                  <c:v>104.87067052110739</c:v>
                </c:pt>
                <c:pt idx="506">
                  <c:v>105.09074898135215</c:v>
                </c:pt>
                <c:pt idx="507">
                  <c:v>105.36564856017873</c:v>
                </c:pt>
                <c:pt idx="508">
                  <c:v>105.6055766683629</c:v>
                </c:pt>
                <c:pt idx="509">
                  <c:v>105.88614241941944</c:v>
                </c:pt>
                <c:pt idx="510">
                  <c:v>106.0330117690367</c:v>
                </c:pt>
                <c:pt idx="511">
                  <c:v>106.27178498861352</c:v>
                </c:pt>
                <c:pt idx="512">
                  <c:v>106.43772804538712</c:v>
                </c:pt>
                <c:pt idx="513">
                  <c:v>106.74180660668463</c:v>
                </c:pt>
                <c:pt idx="514">
                  <c:v>106.97626703911824</c:v>
                </c:pt>
                <c:pt idx="515">
                  <c:v>107.18544623813081</c:v>
                </c:pt>
                <c:pt idx="516">
                  <c:v>107.44197587004615</c:v>
                </c:pt>
                <c:pt idx="517">
                  <c:v>107.60627681958113</c:v>
                </c:pt>
                <c:pt idx="518">
                  <c:v>107.81612368856985</c:v>
                </c:pt>
                <c:pt idx="519">
                  <c:v>107.98843667781857</c:v>
                </c:pt>
                <c:pt idx="520">
                  <c:v>108.17130607074414</c:v>
                </c:pt>
                <c:pt idx="521">
                  <c:v>108.44712595142971</c:v>
                </c:pt>
                <c:pt idx="522">
                  <c:v>108.65507808129694</c:v>
                </c:pt>
                <c:pt idx="523">
                  <c:v>108.92508742867659</c:v>
                </c:pt>
                <c:pt idx="524">
                  <c:v>109.14962303714049</c:v>
                </c:pt>
                <c:pt idx="525">
                  <c:v>109.38754813539626</c:v>
                </c:pt>
                <c:pt idx="526">
                  <c:v>109.67740713071535</c:v>
                </c:pt>
                <c:pt idx="527">
                  <c:v>109.90964801160662</c:v>
                </c:pt>
                <c:pt idx="528">
                  <c:v>110.14890844981468</c:v>
                </c:pt>
                <c:pt idx="529">
                  <c:v>110.39065911658238</c:v>
                </c:pt>
                <c:pt idx="530">
                  <c:v>110.62596767033705</c:v>
                </c:pt>
                <c:pt idx="531">
                  <c:v>110.87961008073393</c:v>
                </c:pt>
                <c:pt idx="532">
                  <c:v>111.09642237163594</c:v>
                </c:pt>
                <c:pt idx="533">
                  <c:v>111.34420011332344</c:v>
                </c:pt>
                <c:pt idx="534">
                  <c:v>111.56065150153563</c:v>
                </c:pt>
                <c:pt idx="535">
                  <c:v>111.82744881497602</c:v>
                </c:pt>
                <c:pt idx="536">
                  <c:v>112.04270922431184</c:v>
                </c:pt>
                <c:pt idx="537">
                  <c:v>112.2849651548453</c:v>
                </c:pt>
                <c:pt idx="538">
                  <c:v>112.46698642644982</c:v>
                </c:pt>
                <c:pt idx="539">
                  <c:v>112.70778070108955</c:v>
                </c:pt>
                <c:pt idx="540">
                  <c:v>112.98432238715473</c:v>
                </c:pt>
                <c:pt idx="541">
                  <c:v>113.258879108426</c:v>
                </c:pt>
                <c:pt idx="542">
                  <c:v>113.47354402832364</c:v>
                </c:pt>
                <c:pt idx="543">
                  <c:v>113.68851571550762</c:v>
                </c:pt>
                <c:pt idx="544">
                  <c:v>113.94347542072229</c:v>
                </c:pt>
                <c:pt idx="545">
                  <c:v>114.19917497645109</c:v>
                </c:pt>
                <c:pt idx="546">
                  <c:v>114.37839925220962</c:v>
                </c:pt>
                <c:pt idx="547">
                  <c:v>114.60932283828311</c:v>
                </c:pt>
                <c:pt idx="548">
                  <c:v>114.8616479538622</c:v>
                </c:pt>
                <c:pt idx="549">
                  <c:v>115.13357008549784</c:v>
                </c:pt>
                <c:pt idx="550">
                  <c:v>115.38576888513551</c:v>
                </c:pt>
                <c:pt idx="551">
                  <c:v>115.54180516307387</c:v>
                </c:pt>
                <c:pt idx="552">
                  <c:v>115.8468220713649</c:v>
                </c:pt>
                <c:pt idx="553">
                  <c:v>116.02014558814507</c:v>
                </c:pt>
                <c:pt idx="554">
                  <c:v>116.28510229786743</c:v>
                </c:pt>
                <c:pt idx="555">
                  <c:v>116.5541191628501</c:v>
                </c:pt>
                <c:pt idx="556">
                  <c:v>116.72363515625283</c:v>
                </c:pt>
                <c:pt idx="557">
                  <c:v>116.98094072895125</c:v>
                </c:pt>
                <c:pt idx="558">
                  <c:v>117.25158165603807</c:v>
                </c:pt>
                <c:pt idx="559">
                  <c:v>117.49295337498148</c:v>
                </c:pt>
                <c:pt idx="560">
                  <c:v>117.66319117376382</c:v>
                </c:pt>
                <c:pt idx="561">
                  <c:v>117.93468022217169</c:v>
                </c:pt>
                <c:pt idx="562">
                  <c:v>118.14335415741853</c:v>
                </c:pt>
                <c:pt idx="563">
                  <c:v>118.37267172652237</c:v>
                </c:pt>
                <c:pt idx="564">
                  <c:v>118.62936376464813</c:v>
                </c:pt>
                <c:pt idx="565">
                  <c:v>118.82172489831567</c:v>
                </c:pt>
                <c:pt idx="566">
                  <c:v>119.13312978421627</c:v>
                </c:pt>
                <c:pt idx="567">
                  <c:v>119.41452561145938</c:v>
                </c:pt>
                <c:pt idx="568">
                  <c:v>119.60905216126574</c:v>
                </c:pt>
                <c:pt idx="569">
                  <c:v>119.82830054532396</c:v>
                </c:pt>
                <c:pt idx="570">
                  <c:v>120.06429481418925</c:v>
                </c:pt>
                <c:pt idx="571">
                  <c:v>120.31791917945164</c:v>
                </c:pt>
                <c:pt idx="572">
                  <c:v>120.48397050703218</c:v>
                </c:pt>
                <c:pt idx="573">
                  <c:v>120.7377392333705</c:v>
                </c:pt>
                <c:pt idx="574">
                  <c:v>120.97136958961755</c:v>
                </c:pt>
                <c:pt idx="575">
                  <c:v>121.29704817690005</c:v>
                </c:pt>
                <c:pt idx="576">
                  <c:v>121.45366189914213</c:v>
                </c:pt>
                <c:pt idx="577">
                  <c:v>121.72601711400554</c:v>
                </c:pt>
                <c:pt idx="578">
                  <c:v>121.92516321824145</c:v>
                </c:pt>
                <c:pt idx="579">
                  <c:v>122.12001458046868</c:v>
                </c:pt>
                <c:pt idx="580">
                  <c:v>122.38179534652072</c:v>
                </c:pt>
                <c:pt idx="581">
                  <c:v>122.67822277079431</c:v>
                </c:pt>
                <c:pt idx="582">
                  <c:v>122.9507764821371</c:v>
                </c:pt>
                <c:pt idx="583">
                  <c:v>123.12756466473945</c:v>
                </c:pt>
                <c:pt idx="584">
                  <c:v>123.41094545677647</c:v>
                </c:pt>
                <c:pt idx="585">
                  <c:v>123.53096364627204</c:v>
                </c:pt>
                <c:pt idx="586">
                  <c:v>123.83969785226807</c:v>
                </c:pt>
                <c:pt idx="587">
                  <c:v>124.08007708881455</c:v>
                </c:pt>
                <c:pt idx="588">
                  <c:v>124.30742773825894</c:v>
                </c:pt>
                <c:pt idx="589">
                  <c:v>124.52295882461212</c:v>
                </c:pt>
                <c:pt idx="590">
                  <c:v>124.74155758382868</c:v>
                </c:pt>
                <c:pt idx="591">
                  <c:v>125.00508872792628</c:v>
                </c:pt>
                <c:pt idx="592">
                  <c:v>125.13634903620937</c:v>
                </c:pt>
                <c:pt idx="593">
                  <c:v>125.4528065597673</c:v>
                </c:pt>
                <c:pt idx="594">
                  <c:v>125.75760692644441</c:v>
                </c:pt>
                <c:pt idx="595">
                  <c:v>125.93832894836564</c:v>
                </c:pt>
                <c:pt idx="596">
                  <c:v>126.17318637375804</c:v>
                </c:pt>
                <c:pt idx="597">
                  <c:v>126.34587831083104</c:v>
                </c:pt>
                <c:pt idx="598">
                  <c:v>126.62048916750577</c:v>
                </c:pt>
                <c:pt idx="599">
                  <c:v>126.84838117098485</c:v>
                </c:pt>
                <c:pt idx="600">
                  <c:v>127.12757549182014</c:v>
                </c:pt>
                <c:pt idx="601">
                  <c:v>127.29007192790606</c:v>
                </c:pt>
                <c:pt idx="602">
                  <c:v>127.59557605482833</c:v>
                </c:pt>
                <c:pt idx="603">
                  <c:v>127.81071014822273</c:v>
                </c:pt>
                <c:pt idx="604">
                  <c:v>128.02055701721144</c:v>
                </c:pt>
                <c:pt idx="605">
                  <c:v>128.25110165546062</c:v>
                </c:pt>
                <c:pt idx="606">
                  <c:v>128.46477409296131</c:v>
                </c:pt>
                <c:pt idx="607">
                  <c:v>128.72467816502638</c:v>
                </c:pt>
                <c:pt idx="608">
                  <c:v>128.98109952613476</c:v>
                </c:pt>
                <c:pt idx="609">
                  <c:v>129.20218851391098</c:v>
                </c:pt>
                <c:pt idx="610">
                  <c:v>129.4313978122079</c:v>
                </c:pt>
                <c:pt idx="611">
                  <c:v>129.59479650501834</c:v>
                </c:pt>
                <c:pt idx="612">
                  <c:v>129.87050811489698</c:v>
                </c:pt>
                <c:pt idx="613">
                  <c:v>130.06178654049509</c:v>
                </c:pt>
                <c:pt idx="614">
                  <c:v>130.32197933471195</c:v>
                </c:pt>
                <c:pt idx="615">
                  <c:v>130.57529693268802</c:v>
                </c:pt>
                <c:pt idx="616">
                  <c:v>130.84355590202213</c:v>
                </c:pt>
                <c:pt idx="617">
                  <c:v>131.0247470974401</c:v>
                </c:pt>
                <c:pt idx="618">
                  <c:v>131.270882731889</c:v>
                </c:pt>
                <c:pt idx="619">
                  <c:v>131.47582132429631</c:v>
                </c:pt>
                <c:pt idx="620">
                  <c:v>131.76369535482146</c:v>
                </c:pt>
                <c:pt idx="621">
                  <c:v>132.00905504848728</c:v>
                </c:pt>
                <c:pt idx="622">
                  <c:v>132.20441167448018</c:v>
                </c:pt>
                <c:pt idx="623">
                  <c:v>132.37547954944907</c:v>
                </c:pt>
                <c:pt idx="624">
                  <c:v>132.70839423566224</c:v>
                </c:pt>
                <c:pt idx="625">
                  <c:v>132.85753727222527</c:v>
                </c:pt>
                <c:pt idx="626">
                  <c:v>133.11643081675888</c:v>
                </c:pt>
                <c:pt idx="627">
                  <c:v>133.43119209767468</c:v>
                </c:pt>
                <c:pt idx="628">
                  <c:v>133.59426597806433</c:v>
                </c:pt>
                <c:pt idx="629">
                  <c:v>133.81836850330046</c:v>
                </c:pt>
                <c:pt idx="630">
                  <c:v>134.05286502600302</c:v>
                </c:pt>
                <c:pt idx="631">
                  <c:v>134.25682918114791</c:v>
                </c:pt>
                <c:pt idx="632">
                  <c:v>134.50453474229741</c:v>
                </c:pt>
                <c:pt idx="633">
                  <c:v>134.80413811024133</c:v>
                </c:pt>
                <c:pt idx="634">
                  <c:v>134.95880295795845</c:v>
                </c:pt>
                <c:pt idx="635">
                  <c:v>135.21580176337054</c:v>
                </c:pt>
                <c:pt idx="636">
                  <c:v>135.4332275888452</c:v>
                </c:pt>
                <c:pt idx="637">
                  <c:v>135.62894511752796</c:v>
                </c:pt>
                <c:pt idx="638">
                  <c:v>135.87053337808527</c:v>
                </c:pt>
                <c:pt idx="639">
                  <c:v>136.04835013335352</c:v>
                </c:pt>
                <c:pt idx="640">
                  <c:v>136.24971578913178</c:v>
                </c:pt>
                <c:pt idx="641">
                  <c:v>136.54924697653772</c:v>
                </c:pt>
                <c:pt idx="642">
                  <c:v>136.77062468646579</c:v>
                </c:pt>
                <c:pt idx="643">
                  <c:v>137.00777384393845</c:v>
                </c:pt>
                <c:pt idx="644">
                  <c:v>137.27384935199922</c:v>
                </c:pt>
                <c:pt idx="645">
                  <c:v>137.43750067669254</c:v>
                </c:pt>
                <c:pt idx="646">
                  <c:v>137.68130848879215</c:v>
                </c:pt>
                <c:pt idx="647">
                  <c:v>137.97979305839766</c:v>
                </c:pt>
                <c:pt idx="648">
                  <c:v>138.17606998624962</c:v>
                </c:pt>
                <c:pt idx="649">
                  <c:v>138.32559197063694</c:v>
                </c:pt>
                <c:pt idx="650">
                  <c:v>138.61301487279982</c:v>
                </c:pt>
                <c:pt idx="651">
                  <c:v>138.91777914920797</c:v>
                </c:pt>
                <c:pt idx="652">
                  <c:v>139.06748158494025</c:v>
                </c:pt>
                <c:pt idx="653">
                  <c:v>139.33213152737628</c:v>
                </c:pt>
                <c:pt idx="654">
                  <c:v>139.57193331961903</c:v>
                </c:pt>
                <c:pt idx="655">
                  <c:v>139.75128391131898</c:v>
                </c:pt>
                <c:pt idx="656">
                  <c:v>140.02194288354031</c:v>
                </c:pt>
                <c:pt idx="657">
                  <c:v>140.22984087800407</c:v>
                </c:pt>
                <c:pt idx="658">
                  <c:v>140.44250278797327</c:v>
                </c:pt>
                <c:pt idx="659">
                  <c:v>140.60662328616334</c:v>
                </c:pt>
                <c:pt idx="660">
                  <c:v>140.88305670142159</c:v>
                </c:pt>
                <c:pt idx="661">
                  <c:v>141.14794123060599</c:v>
                </c:pt>
                <c:pt idx="662">
                  <c:v>141.32353843433194</c:v>
                </c:pt>
                <c:pt idx="663">
                  <c:v>141.56119285557034</c:v>
                </c:pt>
                <c:pt idx="664">
                  <c:v>141.80081419646822</c:v>
                </c:pt>
                <c:pt idx="665">
                  <c:v>142.02130769480627</c:v>
                </c:pt>
                <c:pt idx="666">
                  <c:v>142.26195760837004</c:v>
                </c:pt>
                <c:pt idx="667">
                  <c:v>142.52350378767372</c:v>
                </c:pt>
                <c:pt idx="668">
                  <c:v>142.71530552217203</c:v>
                </c:pt>
                <c:pt idx="669">
                  <c:v>143.04971795454793</c:v>
                </c:pt>
                <c:pt idx="670">
                  <c:v>143.20306550744721</c:v>
                </c:pt>
                <c:pt idx="671">
                  <c:v>143.46266281222591</c:v>
                </c:pt>
                <c:pt idx="672">
                  <c:v>143.68905706954234</c:v>
                </c:pt>
                <c:pt idx="673">
                  <c:v>143.8678482620731</c:v>
                </c:pt>
                <c:pt idx="674">
                  <c:v>144.05270261979263</c:v>
                </c:pt>
                <c:pt idx="675">
                  <c:v>144.30526232212009</c:v>
                </c:pt>
                <c:pt idx="676">
                  <c:v>144.5102189596619</c:v>
                </c:pt>
                <c:pt idx="677">
                  <c:v>144.76858919529525</c:v>
                </c:pt>
                <c:pt idx="678">
                  <c:v>145.01102557717363</c:v>
                </c:pt>
                <c:pt idx="679">
                  <c:v>145.23900780632519</c:v>
                </c:pt>
                <c:pt idx="680">
                  <c:v>145.4421057950145</c:v>
                </c:pt>
                <c:pt idx="681">
                  <c:v>145.69652414619446</c:v>
                </c:pt>
                <c:pt idx="682">
                  <c:v>145.94067481584941</c:v>
                </c:pt>
                <c:pt idx="683">
                  <c:v>146.15698184298566</c:v>
                </c:pt>
                <c:pt idx="684">
                  <c:v>146.39866032921543</c:v>
                </c:pt>
                <c:pt idx="685">
                  <c:v>146.65013732347347</c:v>
                </c:pt>
                <c:pt idx="686">
                  <c:v>146.8409465755748</c:v>
                </c:pt>
                <c:pt idx="687">
                  <c:v>147.07011978360273</c:v>
                </c:pt>
                <c:pt idx="688">
                  <c:v>147.36439983687197</c:v>
                </c:pt>
                <c:pt idx="689">
                  <c:v>147.63181068488501</c:v>
                </c:pt>
                <c:pt idx="690">
                  <c:v>147.8102229295915</c:v>
                </c:pt>
                <c:pt idx="691">
                  <c:v>147.95144415211325</c:v>
                </c:pt>
                <c:pt idx="692">
                  <c:v>148.25795880656696</c:v>
                </c:pt>
                <c:pt idx="693">
                  <c:v>148.49512600917413</c:v>
                </c:pt>
                <c:pt idx="694">
                  <c:v>148.72702403251012</c:v>
                </c:pt>
                <c:pt idx="695">
                  <c:v>148.89497009921214</c:v>
                </c:pt>
                <c:pt idx="696">
                  <c:v>149.11611322239185</c:v>
                </c:pt>
                <c:pt idx="697">
                  <c:v>149.33866386606178</c:v>
                </c:pt>
                <c:pt idx="698">
                  <c:v>149.63216797854793</c:v>
                </c:pt>
                <c:pt idx="699">
                  <c:v>149.8094433797815</c:v>
                </c:pt>
                <c:pt idx="700">
                  <c:v>150.00243609315621</c:v>
                </c:pt>
                <c:pt idx="701">
                  <c:v>150.26551610889155</c:v>
                </c:pt>
                <c:pt idx="702">
                  <c:v>150.47743816834668</c:v>
                </c:pt>
                <c:pt idx="703">
                  <c:v>150.72866253072181</c:v>
                </c:pt>
                <c:pt idx="704">
                  <c:v>150.99287938993007</c:v>
                </c:pt>
                <c:pt idx="705">
                  <c:v>151.17905104246742</c:v>
                </c:pt>
                <c:pt idx="706">
                  <c:v>151.35179711494388</c:v>
                </c:pt>
                <c:pt idx="707">
                  <c:v>151.63526813265341</c:v>
                </c:pt>
                <c:pt idx="708">
                  <c:v>151.78083823258734</c:v>
                </c:pt>
                <c:pt idx="709">
                  <c:v>152.08551228332303</c:v>
                </c:pt>
                <c:pt idx="710">
                  <c:v>152.25650797775396</c:v>
                </c:pt>
                <c:pt idx="711">
                  <c:v>152.47815636469937</c:v>
                </c:pt>
                <c:pt idx="712">
                  <c:v>152.71196717229134</c:v>
                </c:pt>
                <c:pt idx="713">
                  <c:v>152.93303811493303</c:v>
                </c:pt>
                <c:pt idx="714">
                  <c:v>153.16771508898057</c:v>
                </c:pt>
                <c:pt idx="715">
                  <c:v>153.37810331200399</c:v>
                </c:pt>
                <c:pt idx="716">
                  <c:v>153.62831714684771</c:v>
                </c:pt>
                <c:pt idx="717">
                  <c:v>153.86155051013594</c:v>
                </c:pt>
                <c:pt idx="718">
                  <c:v>154.10817336321605</c:v>
                </c:pt>
                <c:pt idx="719">
                  <c:v>154.37460977396665</c:v>
                </c:pt>
                <c:pt idx="720">
                  <c:v>154.59163860648252</c:v>
                </c:pt>
                <c:pt idx="721">
                  <c:v>154.77681777662289</c:v>
                </c:pt>
                <c:pt idx="722">
                  <c:v>154.9891007387678</c:v>
                </c:pt>
                <c:pt idx="723">
                  <c:v>155.22217169584565</c:v>
                </c:pt>
                <c:pt idx="724">
                  <c:v>155.47372087064161</c:v>
                </c:pt>
                <c:pt idx="725">
                  <c:v>155.71317980532908</c:v>
                </c:pt>
                <c:pt idx="726">
                  <c:v>155.84853635914149</c:v>
                </c:pt>
                <c:pt idx="727">
                  <c:v>156.18278638530691</c:v>
                </c:pt>
                <c:pt idx="728">
                  <c:v>156.35740915177041</c:v>
                </c:pt>
                <c:pt idx="729">
                  <c:v>156.5107747498042</c:v>
                </c:pt>
                <c:pt idx="730">
                  <c:v>156.82277512514301</c:v>
                </c:pt>
                <c:pt idx="731">
                  <c:v>157.03134078958288</c:v>
                </c:pt>
                <c:pt idx="732">
                  <c:v>157.26728092304472</c:v>
                </c:pt>
                <c:pt idx="733">
                  <c:v>157.53229176817052</c:v>
                </c:pt>
                <c:pt idx="734">
                  <c:v>157.70494761497457</c:v>
                </c:pt>
                <c:pt idx="735">
                  <c:v>157.91567869555334</c:v>
                </c:pt>
                <c:pt idx="736">
                  <c:v>158.13873460298896</c:v>
                </c:pt>
                <c:pt idx="737">
                  <c:v>158.42101464182213</c:v>
                </c:pt>
                <c:pt idx="738">
                  <c:v>158.61301487279982</c:v>
                </c:pt>
                <c:pt idx="739">
                  <c:v>158.80198352118319</c:v>
                </c:pt>
                <c:pt idx="740">
                  <c:v>159.06405300938704</c:v>
                </c:pt>
                <c:pt idx="741">
                  <c:v>159.2699299487879</c:v>
                </c:pt>
                <c:pt idx="742">
                  <c:v>159.47481440579176</c:v>
                </c:pt>
                <c:pt idx="743">
                  <c:v>159.69492895630552</c:v>
                </c:pt>
                <c:pt idx="744">
                  <c:v>159.9337563112858</c:v>
                </c:pt>
                <c:pt idx="745">
                  <c:v>160.16173854043734</c:v>
                </c:pt>
                <c:pt idx="746">
                  <c:v>160.42117343900563</c:v>
                </c:pt>
                <c:pt idx="747">
                  <c:v>160.61613307203979</c:v>
                </c:pt>
                <c:pt idx="748">
                  <c:v>160.89446122641951</c:v>
                </c:pt>
                <c:pt idx="749">
                  <c:v>161.07464189430604</c:v>
                </c:pt>
                <c:pt idx="750">
                  <c:v>161.31512940165942</c:v>
                </c:pt>
                <c:pt idx="751">
                  <c:v>161.5072018131751</c:v>
                </c:pt>
                <c:pt idx="752">
                  <c:v>161.77912394481075</c:v>
                </c:pt>
                <c:pt idx="753">
                  <c:v>161.98794224113351</c:v>
                </c:pt>
                <c:pt idx="754">
                  <c:v>162.19611091261461</c:v>
                </c:pt>
                <c:pt idx="755">
                  <c:v>162.40061642179415</c:v>
                </c:pt>
                <c:pt idx="756">
                  <c:v>162.5620121046762</c:v>
                </c:pt>
                <c:pt idx="757">
                  <c:v>162.84181996008414</c:v>
                </c:pt>
                <c:pt idx="758">
                  <c:v>163.06265631597751</c:v>
                </c:pt>
                <c:pt idx="759">
                  <c:v>163.25438586993789</c:v>
                </c:pt>
                <c:pt idx="760">
                  <c:v>163.46545980807196</c:v>
                </c:pt>
                <c:pt idx="761">
                  <c:v>163.66276530858983</c:v>
                </c:pt>
                <c:pt idx="762">
                  <c:v>163.8638783324852</c:v>
                </c:pt>
                <c:pt idx="763">
                  <c:v>164.11263051143521</c:v>
                </c:pt>
                <c:pt idx="764">
                  <c:v>164.31145180325029</c:v>
                </c:pt>
                <c:pt idx="765">
                  <c:v>164.48502795191334</c:v>
                </c:pt>
                <c:pt idx="766">
                  <c:v>164.79693810157968</c:v>
                </c:pt>
                <c:pt idx="767">
                  <c:v>164.9650826647611</c:v>
                </c:pt>
                <c:pt idx="768">
                  <c:v>165.24068600383276</c:v>
                </c:pt>
                <c:pt idx="769">
                  <c:v>165.37575383549333</c:v>
                </c:pt>
                <c:pt idx="770">
                  <c:v>165.57367287058392</c:v>
                </c:pt>
                <c:pt idx="771">
                  <c:v>165.83081603707194</c:v>
                </c:pt>
                <c:pt idx="772">
                  <c:v>166.00495158490415</c:v>
                </c:pt>
                <c:pt idx="773">
                  <c:v>166.26126467520561</c:v>
                </c:pt>
                <c:pt idx="774">
                  <c:v>166.45133407679285</c:v>
                </c:pt>
                <c:pt idx="775">
                  <c:v>166.6942215870335</c:v>
                </c:pt>
                <c:pt idx="776">
                  <c:v>166.86169848023874</c:v>
                </c:pt>
                <c:pt idx="777">
                  <c:v>167.12645669348171</c:v>
                </c:pt>
                <c:pt idx="778">
                  <c:v>167.2900719279061</c:v>
                </c:pt>
                <c:pt idx="779">
                  <c:v>167.45428265176861</c:v>
                </c:pt>
                <c:pt idx="780">
                  <c:v>167.56459255890832</c:v>
                </c:pt>
                <c:pt idx="781">
                  <c:v>167.74637924376452</c:v>
                </c:pt>
                <c:pt idx="782">
                  <c:v>167.97432538264709</c:v>
                </c:pt>
                <c:pt idx="783">
                  <c:v>168.17228050800662</c:v>
                </c:pt>
                <c:pt idx="784">
                  <c:v>168.357423587878</c:v>
                </c:pt>
                <c:pt idx="785">
                  <c:v>168.58863589610334</c:v>
                </c:pt>
                <c:pt idx="786">
                  <c:v>168.69659993575934</c:v>
                </c:pt>
                <c:pt idx="787">
                  <c:v>168.58071408206206</c:v>
                </c:pt>
                <c:pt idx="788">
                  <c:v>168.51243129315043</c:v>
                </c:pt>
                <c:pt idx="789">
                  <c:v>147.48624058495108</c:v>
                </c:pt>
                <c:pt idx="790">
                  <c:v>20.750154285899889</c:v>
                </c:pt>
              </c:numCache>
            </c:numRef>
          </c:yVal>
          <c:smooth val="0"/>
        </c:ser>
        <c:dLbls>
          <c:showLegendKey val="0"/>
          <c:showVal val="0"/>
          <c:showCatName val="0"/>
          <c:showSerName val="0"/>
          <c:showPercent val="0"/>
          <c:showBubbleSize val="0"/>
        </c:dLbls>
        <c:axId val="49808128"/>
        <c:axId val="49810048"/>
      </c:scatterChart>
      <c:valAx>
        <c:axId val="49808128"/>
        <c:scaling>
          <c:orientation val="minMax"/>
          <c:max val="3.5"/>
          <c:min val="0"/>
        </c:scaling>
        <c:delete val="0"/>
        <c:axPos val="b"/>
        <c:title>
          <c:tx>
            <c:rich>
              <a:bodyPr/>
              <a:lstStyle/>
              <a:p>
                <a:pPr>
                  <a:defRPr b="0"/>
                </a:pPr>
                <a:r>
                  <a:rPr lang="es-ES" b="0"/>
                  <a:t>Deformación</a:t>
                </a:r>
                <a:r>
                  <a:rPr lang="es-ES" b="0" baseline="0"/>
                  <a:t> (%)</a:t>
                </a:r>
                <a:endParaRPr lang="es-ES" b="0"/>
              </a:p>
            </c:rich>
          </c:tx>
          <c:layout/>
          <c:overlay val="0"/>
        </c:title>
        <c:numFmt formatCode="General" sourceLinked="1"/>
        <c:majorTickMark val="out"/>
        <c:minorTickMark val="none"/>
        <c:tickLblPos val="nextTo"/>
        <c:crossAx val="49810048"/>
        <c:crossesAt val="0"/>
        <c:crossBetween val="midCat"/>
        <c:majorUnit val="0.5"/>
        <c:minorUnit val="0.1"/>
      </c:valAx>
      <c:valAx>
        <c:axId val="49810048"/>
        <c:scaling>
          <c:orientation val="minMax"/>
          <c:max val="180"/>
          <c:min val="0"/>
        </c:scaling>
        <c:delete val="0"/>
        <c:axPos val="l"/>
        <c:majorGridlines/>
        <c:title>
          <c:tx>
            <c:rich>
              <a:bodyPr rot="-5400000" vert="horz"/>
              <a:lstStyle/>
              <a:p>
                <a:pPr>
                  <a:defRPr b="0"/>
                </a:pPr>
                <a:r>
                  <a:rPr lang="es-ES" b="0" dirty="0" smtClean="0"/>
                  <a:t>Tensión</a:t>
                </a:r>
                <a:r>
                  <a:rPr lang="es-ES" b="0" baseline="0" dirty="0" smtClean="0"/>
                  <a:t> (</a:t>
                </a:r>
                <a:r>
                  <a:rPr lang="es-ES" b="0" dirty="0" err="1" smtClean="0"/>
                  <a:t>MPa</a:t>
                </a:r>
                <a:r>
                  <a:rPr lang="es-ES" b="0" dirty="0" smtClean="0"/>
                  <a:t>)</a:t>
                </a:r>
                <a:endParaRPr lang="es-ES" b="0" dirty="0"/>
              </a:p>
            </c:rich>
          </c:tx>
          <c:layout>
            <c:manualLayout>
              <c:xMode val="edge"/>
              <c:yMode val="edge"/>
              <c:x val="1.1103183158673447E-2"/>
              <c:y val="0.2292108598070553"/>
            </c:manualLayout>
          </c:layout>
          <c:overlay val="0"/>
        </c:title>
        <c:numFmt formatCode="General" sourceLinked="1"/>
        <c:majorTickMark val="out"/>
        <c:minorTickMark val="out"/>
        <c:tickLblPos val="nextTo"/>
        <c:crossAx val="49808128"/>
        <c:crossesAt val="0"/>
        <c:crossBetween val="midCat"/>
        <c:majorUnit val="10"/>
        <c:minorUnit val="2.5"/>
      </c:valAx>
      <c:spPr>
        <a:ln>
          <a:solidFill>
            <a:schemeClr val="bg1">
              <a:lumMod val="50000"/>
            </a:schemeClr>
          </a:solidFill>
        </a:ln>
      </c:spPr>
    </c:plotArea>
    <c:legend>
      <c:legendPos val="r"/>
      <c:layout>
        <c:manualLayout>
          <c:xMode val="edge"/>
          <c:yMode val="edge"/>
          <c:x val="0.18319862269024553"/>
          <c:y val="0.74807058573634622"/>
          <c:w val="0.70869777731020012"/>
          <c:h val="0.21038164299816442"/>
        </c:manualLayout>
      </c:layout>
      <c:overlay val="0"/>
      <c:spPr>
        <a:noFill/>
        <a:ln>
          <a:noFill/>
        </a:ln>
      </c:spPr>
    </c:legend>
    <c:plotVisOnly val="1"/>
    <c:dispBlanksAs val="gap"/>
    <c:showDLblsOverMax val="0"/>
  </c:chart>
  <c:spPr>
    <a:ln>
      <a:noFill/>
    </a:ln>
  </c:sp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9819422135318123E-2"/>
          <c:y val="2.5254822358581994E-2"/>
          <c:w val="0.73763506670973733"/>
          <c:h val="0.85979689327048803"/>
        </c:manualLayout>
      </c:layout>
      <c:scatterChart>
        <c:scatterStyle val="lineMarker"/>
        <c:varyColors val="0"/>
        <c:ser>
          <c:idx val="2"/>
          <c:order val="0"/>
          <c:tx>
            <c:v>3.1</c:v>
          </c:tx>
          <c:spPr>
            <a:ln w="19050">
              <a:solidFill>
                <a:srgbClr val="00B050"/>
              </a:solidFill>
              <a:prstDash val="sysDot"/>
            </a:ln>
          </c:spPr>
          <c:marker>
            <c:symbol val="none"/>
          </c:marker>
          <c:xVal>
            <c:numRef>
              <c:f>'C:\Users\Marta\Dropbox\PFG Marta &amp; Jorge\[DATOS gráficas.xlsx]TIPO 3'!$C$3:$C$801</c:f>
              <c:numCache>
                <c:formatCode>General</c:formatCode>
                <c:ptCount val="799"/>
                <c:pt idx="0">
                  <c:v>0</c:v>
                </c:pt>
                <c:pt idx="1">
                  <c:v>1.8056018000000001E-3</c:v>
                </c:pt>
                <c:pt idx="2">
                  <c:v>4.0258639999999997E-3</c:v>
                </c:pt>
                <c:pt idx="3">
                  <c:v>4.9421559999999996E-3</c:v>
                </c:pt>
                <c:pt idx="4">
                  <c:v>5.4855820000000001E-3</c:v>
                </c:pt>
                <c:pt idx="5">
                  <c:v>5.939504E-3</c:v>
                </c:pt>
                <c:pt idx="6">
                  <c:v>6.4706199999999998E-3</c:v>
                </c:pt>
                <c:pt idx="7">
                  <c:v>7.0777400000000008E-3</c:v>
                </c:pt>
                <c:pt idx="8">
                  <c:v>7.7557600000000004E-3</c:v>
                </c:pt>
                <c:pt idx="9">
                  <c:v>8.5261739999999992E-3</c:v>
                </c:pt>
                <c:pt idx="10">
                  <c:v>9.1352259999999998E-3</c:v>
                </c:pt>
                <c:pt idx="11">
                  <c:v>1.000054E-2</c:v>
                </c:pt>
                <c:pt idx="12">
                  <c:v>1.0805488E-2</c:v>
                </c:pt>
                <c:pt idx="13">
                  <c:v>1.1742855999999999E-2</c:v>
                </c:pt>
                <c:pt idx="14">
                  <c:v>1.2536672000000002E-2</c:v>
                </c:pt>
                <c:pt idx="15">
                  <c:v>1.3526557999999999E-2</c:v>
                </c:pt>
                <c:pt idx="16">
                  <c:v>1.4432803999999999E-2</c:v>
                </c:pt>
                <c:pt idx="17">
                  <c:v>1.522307E-2</c:v>
                </c:pt>
                <c:pt idx="18">
                  <c:v>1.5986420000000001E-2</c:v>
                </c:pt>
                <c:pt idx="19">
                  <c:v>1.6796898000000001E-2</c:v>
                </c:pt>
                <c:pt idx="20">
                  <c:v>1.7499299999999999E-2</c:v>
                </c:pt>
                <c:pt idx="21">
                  <c:v>1.805609E-2</c:v>
                </c:pt>
                <c:pt idx="22">
                  <c:v>1.8463727999999999E-2</c:v>
                </c:pt>
                <c:pt idx="23">
                  <c:v>1.9010888E-2</c:v>
                </c:pt>
                <c:pt idx="24">
                  <c:v>1.9398157999999999E-2</c:v>
                </c:pt>
                <c:pt idx="25">
                  <c:v>1.9952884000000001E-2</c:v>
                </c:pt>
                <c:pt idx="26">
                  <c:v>2.0402719999999999E-2</c:v>
                </c:pt>
                <c:pt idx="27">
                  <c:v>2.103586E-2</c:v>
                </c:pt>
                <c:pt idx="28">
                  <c:v>2.1750019999999998E-2</c:v>
                </c:pt>
                <c:pt idx="29">
                  <c:v>2.2540339999999999E-2</c:v>
                </c:pt>
                <c:pt idx="30">
                  <c:v>2.3187159999999998E-2</c:v>
                </c:pt>
                <c:pt idx="31">
                  <c:v>2.3987499999999998E-2</c:v>
                </c:pt>
                <c:pt idx="32">
                  <c:v>2.4713820000000001E-2</c:v>
                </c:pt>
                <c:pt idx="33">
                  <c:v>2.522628E-2</c:v>
                </c:pt>
                <c:pt idx="34">
                  <c:v>2.5779679999999996E-2</c:v>
                </c:pt>
                <c:pt idx="35">
                  <c:v>2.6140160000000003E-2</c:v>
                </c:pt>
                <c:pt idx="36">
                  <c:v>2.6498599999999997E-2</c:v>
                </c:pt>
                <c:pt idx="37">
                  <c:v>2.6769919999999999E-2</c:v>
                </c:pt>
                <c:pt idx="38">
                  <c:v>2.6978760000000001E-2</c:v>
                </c:pt>
                <c:pt idx="39">
                  <c:v>2.750704E-2</c:v>
                </c:pt>
                <c:pt idx="40">
                  <c:v>2.7997080000000001E-2</c:v>
                </c:pt>
                <c:pt idx="41">
                  <c:v>2.8641340000000005E-2</c:v>
                </c:pt>
                <c:pt idx="42">
                  <c:v>2.928888E-2</c:v>
                </c:pt>
                <c:pt idx="43">
                  <c:v>2.9959019999999999E-2</c:v>
                </c:pt>
                <c:pt idx="44">
                  <c:v>3.0582100000000001E-2</c:v>
                </c:pt>
                <c:pt idx="45">
                  <c:v>3.0998379999999999E-2</c:v>
                </c:pt>
                <c:pt idx="46">
                  <c:v>3.1205400000000005E-2</c:v>
                </c:pt>
                <c:pt idx="47">
                  <c:v>3.1142200000000002E-2</c:v>
                </c:pt>
                <c:pt idx="48">
                  <c:v>3.0902879999999997E-2</c:v>
                </c:pt>
                <c:pt idx="49">
                  <c:v>3.053092E-2</c:v>
                </c:pt>
                <c:pt idx="50">
                  <c:v>3.0959520000000004E-2</c:v>
                </c:pt>
                <c:pt idx="51">
                  <c:v>3.2088400000000003E-2</c:v>
                </c:pt>
                <c:pt idx="52">
                  <c:v>3.361372E-2</c:v>
                </c:pt>
                <c:pt idx="53">
                  <c:v>3.535522E-2</c:v>
                </c:pt>
                <c:pt idx="54">
                  <c:v>3.7027259999999999E-2</c:v>
                </c:pt>
                <c:pt idx="55">
                  <c:v>3.8812680000000002E-2</c:v>
                </c:pt>
                <c:pt idx="56">
                  <c:v>4.051598E-2</c:v>
                </c:pt>
                <c:pt idx="57">
                  <c:v>4.2093239999999997E-2</c:v>
                </c:pt>
                <c:pt idx="58">
                  <c:v>4.3663019999999997E-2</c:v>
                </c:pt>
                <c:pt idx="59">
                  <c:v>4.5296959999999997E-2</c:v>
                </c:pt>
                <c:pt idx="60">
                  <c:v>4.6780639999999998E-2</c:v>
                </c:pt>
                <c:pt idx="61">
                  <c:v>4.8342839999999998E-2</c:v>
                </c:pt>
                <c:pt idx="62">
                  <c:v>4.975638000000001E-2</c:v>
                </c:pt>
                <c:pt idx="63">
                  <c:v>5.118926E-2</c:v>
                </c:pt>
                <c:pt idx="64">
                  <c:v>5.2689519999999997E-2</c:v>
                </c:pt>
                <c:pt idx="65">
                  <c:v>5.4057659999999993E-2</c:v>
                </c:pt>
                <c:pt idx="66">
                  <c:v>5.5415179999999994E-2</c:v>
                </c:pt>
                <c:pt idx="67">
                  <c:v>5.6873579999999993E-2</c:v>
                </c:pt>
                <c:pt idx="68">
                  <c:v>5.8234379999999995E-2</c:v>
                </c:pt>
                <c:pt idx="69">
                  <c:v>5.9534699999999996E-2</c:v>
                </c:pt>
                <c:pt idx="70">
                  <c:v>6.0928380000000004E-2</c:v>
                </c:pt>
                <c:pt idx="71">
                  <c:v>6.2222899999999998E-2</c:v>
                </c:pt>
                <c:pt idx="72">
                  <c:v>6.3679459999999993E-2</c:v>
                </c:pt>
                <c:pt idx="73">
                  <c:v>6.5039559999999996E-2</c:v>
                </c:pt>
                <c:pt idx="74">
                  <c:v>6.6365859999999999E-2</c:v>
                </c:pt>
                <c:pt idx="75">
                  <c:v>6.7714140000000006E-2</c:v>
                </c:pt>
                <c:pt idx="76">
                  <c:v>6.9078039999999993E-2</c:v>
                </c:pt>
                <c:pt idx="77">
                  <c:v>7.0415259999999993E-2</c:v>
                </c:pt>
                <c:pt idx="78">
                  <c:v>7.1718439999999994E-2</c:v>
                </c:pt>
                <c:pt idx="79">
                  <c:v>7.3018760000000002E-2</c:v>
                </c:pt>
                <c:pt idx="80">
                  <c:v>7.4312119999999995E-2</c:v>
                </c:pt>
                <c:pt idx="81">
                  <c:v>7.5573920000000003E-2</c:v>
                </c:pt>
                <c:pt idx="82">
                  <c:v>7.6816579999999995E-2</c:v>
                </c:pt>
                <c:pt idx="83">
                  <c:v>7.8175499999999995E-2</c:v>
                </c:pt>
                <c:pt idx="84">
                  <c:v>7.9459760000000004E-2</c:v>
                </c:pt>
                <c:pt idx="85">
                  <c:v>8.0762760000000003E-2</c:v>
                </c:pt>
                <c:pt idx="86">
                  <c:v>8.191068E-2</c:v>
                </c:pt>
                <c:pt idx="87">
                  <c:v>8.3182619999999999E-2</c:v>
                </c:pt>
                <c:pt idx="88">
                  <c:v>8.4480219999999995E-2</c:v>
                </c:pt>
                <c:pt idx="89">
                  <c:v>8.5788080000000003E-2</c:v>
                </c:pt>
                <c:pt idx="90">
                  <c:v>8.7021580000000001E-2</c:v>
                </c:pt>
                <c:pt idx="91">
                  <c:v>8.8280059999999994E-2</c:v>
                </c:pt>
                <c:pt idx="92">
                  <c:v>8.9473979999999995E-2</c:v>
                </c:pt>
                <c:pt idx="93">
                  <c:v>9.0767459999999994E-2</c:v>
                </c:pt>
                <c:pt idx="94">
                  <c:v>9.2038599999999998E-2</c:v>
                </c:pt>
                <c:pt idx="95">
                  <c:v>9.34112E-2</c:v>
                </c:pt>
                <c:pt idx="96">
                  <c:v>9.4794000000000003E-2</c:v>
                </c:pt>
                <c:pt idx="97">
                  <c:v>9.6062320000000007E-2</c:v>
                </c:pt>
                <c:pt idx="98">
                  <c:v>9.7338560000000005E-2</c:v>
                </c:pt>
                <c:pt idx="99">
                  <c:v>9.8562359999999988E-2</c:v>
                </c:pt>
                <c:pt idx="100">
                  <c:v>9.989112E-2</c:v>
                </c:pt>
                <c:pt idx="101">
                  <c:v>0.10115481999999999</c:v>
                </c:pt>
                <c:pt idx="102">
                  <c:v>0.10245391999999999</c:v>
                </c:pt>
                <c:pt idx="103">
                  <c:v>0.10398499999999999</c:v>
                </c:pt>
                <c:pt idx="104">
                  <c:v>0.10542746</c:v>
                </c:pt>
                <c:pt idx="105">
                  <c:v>0.10678184</c:v>
                </c:pt>
                <c:pt idx="106">
                  <c:v>0.10815917999999998</c:v>
                </c:pt>
                <c:pt idx="107">
                  <c:v>0.10981803999999999</c:v>
                </c:pt>
                <c:pt idx="108">
                  <c:v>0.11134172000000001</c:v>
                </c:pt>
                <c:pt idx="109">
                  <c:v>0.1128366</c:v>
                </c:pt>
                <c:pt idx="110">
                  <c:v>0.11438346000000001</c:v>
                </c:pt>
                <c:pt idx="111">
                  <c:v>0.11621064000000002</c:v>
                </c:pt>
                <c:pt idx="112">
                  <c:v>0.11809514000000002</c:v>
                </c:pt>
                <c:pt idx="113">
                  <c:v>0.11984648000000001</c:v>
                </c:pt>
                <c:pt idx="114">
                  <c:v>0.12168521999999998</c:v>
                </c:pt>
                <c:pt idx="115">
                  <c:v>0.12349286</c:v>
                </c:pt>
                <c:pt idx="116">
                  <c:v>0.12536078</c:v>
                </c:pt>
                <c:pt idx="117">
                  <c:v>0.12707842</c:v>
                </c:pt>
                <c:pt idx="118">
                  <c:v>0.12873896000000001</c:v>
                </c:pt>
                <c:pt idx="119">
                  <c:v>0.13041184</c:v>
                </c:pt>
                <c:pt idx="120">
                  <c:v>0.1320635</c:v>
                </c:pt>
                <c:pt idx="121">
                  <c:v>0.13376062</c:v>
                </c:pt>
                <c:pt idx="122">
                  <c:v>0.13537848</c:v>
                </c:pt>
                <c:pt idx="123">
                  <c:v>0.13715642</c:v>
                </c:pt>
                <c:pt idx="124">
                  <c:v>0.13891264</c:v>
                </c:pt>
                <c:pt idx="125">
                  <c:v>0.14050135999999999</c:v>
                </c:pt>
                <c:pt idx="126">
                  <c:v>0.14223752000000001</c:v>
                </c:pt>
                <c:pt idx="127">
                  <c:v>0.14394973999999999</c:v>
                </c:pt>
                <c:pt idx="128">
                  <c:v>0.1456142</c:v>
                </c:pt>
                <c:pt idx="129">
                  <c:v>0.14736456000000001</c:v>
                </c:pt>
                <c:pt idx="130">
                  <c:v>0.14914838</c:v>
                </c:pt>
                <c:pt idx="131">
                  <c:v>0.15093144</c:v>
                </c:pt>
                <c:pt idx="132">
                  <c:v>0.15275053999999999</c:v>
                </c:pt>
                <c:pt idx="133">
                  <c:v>0.15458591999999999</c:v>
                </c:pt>
                <c:pt idx="134">
                  <c:v>0.15620286</c:v>
                </c:pt>
                <c:pt idx="135">
                  <c:v>0.15810959999999999</c:v>
                </c:pt>
                <c:pt idx="136">
                  <c:v>0.1599024</c:v>
                </c:pt>
                <c:pt idx="137">
                  <c:v>0.16168856000000001</c:v>
                </c:pt>
                <c:pt idx="138">
                  <c:v>0.16341416</c:v>
                </c:pt>
                <c:pt idx="139">
                  <c:v>0.16528525999999999</c:v>
                </c:pt>
                <c:pt idx="140">
                  <c:v>0.16718474</c:v>
                </c:pt>
                <c:pt idx="141">
                  <c:v>0.1690372</c:v>
                </c:pt>
                <c:pt idx="142">
                  <c:v>0.17089547999999999</c:v>
                </c:pt>
                <c:pt idx="143">
                  <c:v>0.17283232000000001</c:v>
                </c:pt>
                <c:pt idx="144">
                  <c:v>0.17474718</c:v>
                </c:pt>
                <c:pt idx="145">
                  <c:v>0.17655224</c:v>
                </c:pt>
                <c:pt idx="146">
                  <c:v>0.17838902000000001</c:v>
                </c:pt>
                <c:pt idx="147">
                  <c:v>0.18034678000000001</c:v>
                </c:pt>
                <c:pt idx="148">
                  <c:v>0.18216814000000001</c:v>
                </c:pt>
                <c:pt idx="149">
                  <c:v>0.1841488</c:v>
                </c:pt>
                <c:pt idx="150">
                  <c:v>0.18603897999999999</c:v>
                </c:pt>
                <c:pt idx="151">
                  <c:v>0.1879699</c:v>
                </c:pt>
                <c:pt idx="152">
                  <c:v>0.18987119999999999</c:v>
                </c:pt>
                <c:pt idx="153">
                  <c:v>0.19176103999999999</c:v>
                </c:pt>
                <c:pt idx="154">
                  <c:v>0.19358391999999999</c:v>
                </c:pt>
                <c:pt idx="155">
                  <c:v>0.19548536</c:v>
                </c:pt>
                <c:pt idx="156">
                  <c:v>0.19743780000000002</c:v>
                </c:pt>
                <c:pt idx="157">
                  <c:v>0.19937760000000002</c:v>
                </c:pt>
                <c:pt idx="158">
                  <c:v>0.20122640000000003</c:v>
                </c:pt>
                <c:pt idx="159">
                  <c:v>0.20317760000000004</c:v>
                </c:pt>
                <c:pt idx="160">
                  <c:v>0.20525920000000003</c:v>
                </c:pt>
                <c:pt idx="161">
                  <c:v>0.20717640000000004</c:v>
                </c:pt>
                <c:pt idx="162">
                  <c:v>0.20911679999999999</c:v>
                </c:pt>
                <c:pt idx="163">
                  <c:v>0.21091479999999999</c:v>
                </c:pt>
                <c:pt idx="164">
                  <c:v>0.2129336</c:v>
                </c:pt>
                <c:pt idx="165">
                  <c:v>0.2149382</c:v>
                </c:pt>
                <c:pt idx="166">
                  <c:v>0.21693939999999998</c:v>
                </c:pt>
                <c:pt idx="167">
                  <c:v>0.21883839999999999</c:v>
                </c:pt>
                <c:pt idx="168">
                  <c:v>0.22080260000000002</c:v>
                </c:pt>
                <c:pt idx="169">
                  <c:v>0.2227644</c:v>
                </c:pt>
                <c:pt idx="170">
                  <c:v>0.22470660000000003</c:v>
                </c:pt>
                <c:pt idx="171">
                  <c:v>0.22675819999999997</c:v>
                </c:pt>
                <c:pt idx="172">
                  <c:v>0.22865260000000001</c:v>
                </c:pt>
                <c:pt idx="173">
                  <c:v>0.2306444</c:v>
                </c:pt>
                <c:pt idx="174">
                  <c:v>0.23264860000000001</c:v>
                </c:pt>
                <c:pt idx="175">
                  <c:v>0.23464779999999999</c:v>
                </c:pt>
                <c:pt idx="176">
                  <c:v>0.2366702</c:v>
                </c:pt>
                <c:pt idx="177">
                  <c:v>0.23861460000000001</c:v>
                </c:pt>
                <c:pt idx="178">
                  <c:v>0.24065700000000001</c:v>
                </c:pt>
                <c:pt idx="179">
                  <c:v>0.24264239999999998</c:v>
                </c:pt>
                <c:pt idx="180">
                  <c:v>0.24475740000000001</c:v>
                </c:pt>
                <c:pt idx="181">
                  <c:v>0.24678259999999999</c:v>
                </c:pt>
                <c:pt idx="182">
                  <c:v>0.24881619999999999</c:v>
                </c:pt>
                <c:pt idx="183">
                  <c:v>0.25098480000000001</c:v>
                </c:pt>
                <c:pt idx="184">
                  <c:v>0.25304759999999998</c:v>
                </c:pt>
                <c:pt idx="185">
                  <c:v>0.25516499999999998</c:v>
                </c:pt>
                <c:pt idx="186">
                  <c:v>0.2572218</c:v>
                </c:pt>
                <c:pt idx="187">
                  <c:v>0.25928960000000001</c:v>
                </c:pt>
                <c:pt idx="188">
                  <c:v>0.26138400000000001</c:v>
                </c:pt>
                <c:pt idx="189">
                  <c:v>0.26357380000000002</c:v>
                </c:pt>
                <c:pt idx="190">
                  <c:v>0.26561000000000001</c:v>
                </c:pt>
                <c:pt idx="191">
                  <c:v>0.26776800000000001</c:v>
                </c:pt>
                <c:pt idx="192">
                  <c:v>0.26992440000000001</c:v>
                </c:pt>
                <c:pt idx="193">
                  <c:v>0.2720746</c:v>
                </c:pt>
                <c:pt idx="194">
                  <c:v>0.27410600000000002</c:v>
                </c:pt>
                <c:pt idx="195">
                  <c:v>0.27620739999999999</c:v>
                </c:pt>
                <c:pt idx="196">
                  <c:v>0.27839079999999999</c:v>
                </c:pt>
                <c:pt idx="197">
                  <c:v>0.28038000000000002</c:v>
                </c:pt>
                <c:pt idx="198">
                  <c:v>0.28246959999999999</c:v>
                </c:pt>
                <c:pt idx="199">
                  <c:v>0.28482299999999999</c:v>
                </c:pt>
                <c:pt idx="200">
                  <c:v>0.28693960000000002</c:v>
                </c:pt>
                <c:pt idx="201">
                  <c:v>0.288993</c:v>
                </c:pt>
                <c:pt idx="202">
                  <c:v>0.29117019999999999</c:v>
                </c:pt>
                <c:pt idx="203">
                  <c:v>0.29342279999999998</c:v>
                </c:pt>
                <c:pt idx="204">
                  <c:v>0.29560340000000002</c:v>
                </c:pt>
                <c:pt idx="205">
                  <c:v>0.29779299999999997</c:v>
                </c:pt>
                <c:pt idx="206">
                  <c:v>0.29998780000000003</c:v>
                </c:pt>
                <c:pt idx="207">
                  <c:v>0.30213620000000002</c:v>
                </c:pt>
                <c:pt idx="208">
                  <c:v>0.30426839999999999</c:v>
                </c:pt>
                <c:pt idx="209">
                  <c:v>0.30654740000000003</c:v>
                </c:pt>
                <c:pt idx="210">
                  <c:v>0.308778</c:v>
                </c:pt>
                <c:pt idx="211">
                  <c:v>0.31119859999999999</c:v>
                </c:pt>
                <c:pt idx="212">
                  <c:v>0.31342579999999998</c:v>
                </c:pt>
                <c:pt idx="213">
                  <c:v>0.31577359999999999</c:v>
                </c:pt>
                <c:pt idx="214">
                  <c:v>0.31797599999999998</c:v>
                </c:pt>
                <c:pt idx="215">
                  <c:v>0.32024000000000002</c:v>
                </c:pt>
                <c:pt idx="216">
                  <c:v>0.32247959999999998</c:v>
                </c:pt>
                <c:pt idx="217">
                  <c:v>0.32487899999999997</c:v>
                </c:pt>
                <c:pt idx="218">
                  <c:v>0.3271578</c:v>
                </c:pt>
                <c:pt idx="219">
                  <c:v>0.32946720000000002</c:v>
                </c:pt>
                <c:pt idx="220">
                  <c:v>0.33182499999999998</c:v>
                </c:pt>
                <c:pt idx="221">
                  <c:v>0.33409420000000001</c:v>
                </c:pt>
                <c:pt idx="222">
                  <c:v>0.33635480000000001</c:v>
                </c:pt>
                <c:pt idx="223">
                  <c:v>0.33873500000000001</c:v>
                </c:pt>
                <c:pt idx="224">
                  <c:v>0.34108719999999998</c:v>
                </c:pt>
                <c:pt idx="225">
                  <c:v>0.34342020000000001</c:v>
                </c:pt>
                <c:pt idx="226">
                  <c:v>0.34576620000000002</c:v>
                </c:pt>
                <c:pt idx="227">
                  <c:v>0.34821920000000001</c:v>
                </c:pt>
                <c:pt idx="228">
                  <c:v>0.35064279999999998</c:v>
                </c:pt>
                <c:pt idx="229">
                  <c:v>0.35307119999999997</c:v>
                </c:pt>
                <c:pt idx="230">
                  <c:v>0.35543520000000001</c:v>
                </c:pt>
                <c:pt idx="231">
                  <c:v>0.35790060000000001</c:v>
                </c:pt>
                <c:pt idx="232">
                  <c:v>0.36026999999999998</c:v>
                </c:pt>
                <c:pt idx="233">
                  <c:v>0.36274200000000001</c:v>
                </c:pt>
                <c:pt idx="234">
                  <c:v>0.36526380000000003</c:v>
                </c:pt>
                <c:pt idx="235">
                  <c:v>0.36756280000000002</c:v>
                </c:pt>
                <c:pt idx="236">
                  <c:v>0.37003960000000002</c:v>
                </c:pt>
                <c:pt idx="237">
                  <c:v>0.37237239999999999</c:v>
                </c:pt>
                <c:pt idx="238">
                  <c:v>0.37478939999999999</c:v>
                </c:pt>
                <c:pt idx="239">
                  <c:v>0.37723780000000001</c:v>
                </c:pt>
                <c:pt idx="240">
                  <c:v>0.37965159999999998</c:v>
                </c:pt>
                <c:pt idx="241">
                  <c:v>0.3820462</c:v>
                </c:pt>
                <c:pt idx="242">
                  <c:v>0.38450899999999999</c:v>
                </c:pt>
                <c:pt idx="243">
                  <c:v>0.38689580000000001</c:v>
                </c:pt>
                <c:pt idx="244">
                  <c:v>0.38945639999999998</c:v>
                </c:pt>
                <c:pt idx="245">
                  <c:v>0.39195840000000004</c:v>
                </c:pt>
                <c:pt idx="246">
                  <c:v>0.39451379999999997</c:v>
                </c:pt>
                <c:pt idx="247">
                  <c:v>0.39703040000000001</c:v>
                </c:pt>
                <c:pt idx="248">
                  <c:v>0.39935019999999993</c:v>
                </c:pt>
                <c:pt idx="249">
                  <c:v>0.40176620000000002</c:v>
                </c:pt>
                <c:pt idx="250">
                  <c:v>0.4042134</c:v>
                </c:pt>
                <c:pt idx="251">
                  <c:v>0.40667079999999994</c:v>
                </c:pt>
                <c:pt idx="252">
                  <c:v>0.40915259999999998</c:v>
                </c:pt>
                <c:pt idx="253">
                  <c:v>0.41144979999999992</c:v>
                </c:pt>
                <c:pt idx="254">
                  <c:v>0.41380660000000002</c:v>
                </c:pt>
                <c:pt idx="255">
                  <c:v>0.41627419999999998</c:v>
                </c:pt>
                <c:pt idx="256">
                  <c:v>0.41868319999999998</c:v>
                </c:pt>
                <c:pt idx="257">
                  <c:v>0.42102980000000001</c:v>
                </c:pt>
                <c:pt idx="258">
                  <c:v>0.42343559999999997</c:v>
                </c:pt>
                <c:pt idx="259">
                  <c:v>0.425985</c:v>
                </c:pt>
                <c:pt idx="260">
                  <c:v>0.42834299999999997</c:v>
                </c:pt>
                <c:pt idx="261">
                  <c:v>0.43087740000000002</c:v>
                </c:pt>
                <c:pt idx="262">
                  <c:v>0.43337680000000001</c:v>
                </c:pt>
                <c:pt idx="263">
                  <c:v>0.43582300000000002</c:v>
                </c:pt>
                <c:pt idx="264">
                  <c:v>0.43822519999999998</c:v>
                </c:pt>
                <c:pt idx="265">
                  <c:v>0.44080220000000003</c:v>
                </c:pt>
                <c:pt idx="266">
                  <c:v>0.44323920000000006</c:v>
                </c:pt>
                <c:pt idx="267">
                  <c:v>0.44571699999999997</c:v>
                </c:pt>
                <c:pt idx="268">
                  <c:v>0.44811679999999998</c:v>
                </c:pt>
                <c:pt idx="269">
                  <c:v>0.45067420000000002</c:v>
                </c:pt>
                <c:pt idx="270">
                  <c:v>0.45315179999999999</c:v>
                </c:pt>
                <c:pt idx="271">
                  <c:v>0.45566519999999994</c:v>
                </c:pt>
                <c:pt idx="272">
                  <c:v>0.45818719999999996</c:v>
                </c:pt>
                <c:pt idx="273">
                  <c:v>0.460586</c:v>
                </c:pt>
                <c:pt idx="274">
                  <c:v>0.46310760000000006</c:v>
                </c:pt>
                <c:pt idx="275">
                  <c:v>0.46568419999999994</c:v>
                </c:pt>
                <c:pt idx="276">
                  <c:v>0.46815459999999998</c:v>
                </c:pt>
                <c:pt idx="277">
                  <c:v>0.47058460000000008</c:v>
                </c:pt>
                <c:pt idx="278">
                  <c:v>0.47313919999999998</c:v>
                </c:pt>
                <c:pt idx="279">
                  <c:v>0.47571999999999998</c:v>
                </c:pt>
                <c:pt idx="280">
                  <c:v>0.47822559999999997</c:v>
                </c:pt>
                <c:pt idx="281">
                  <c:v>0.480707</c:v>
                </c:pt>
                <c:pt idx="282">
                  <c:v>0.48311939999999998</c:v>
                </c:pt>
                <c:pt idx="283">
                  <c:v>0.48569319999999994</c:v>
                </c:pt>
                <c:pt idx="284">
                  <c:v>0.48828680000000002</c:v>
                </c:pt>
                <c:pt idx="285">
                  <c:v>0.49069359999999995</c:v>
                </c:pt>
                <c:pt idx="286">
                  <c:v>0.49334540000000005</c:v>
                </c:pt>
                <c:pt idx="287">
                  <c:v>0.4958978</c:v>
                </c:pt>
                <c:pt idx="288">
                  <c:v>0.49843480000000007</c:v>
                </c:pt>
                <c:pt idx="289">
                  <c:v>0.50087800000000005</c:v>
                </c:pt>
                <c:pt idx="290">
                  <c:v>0.50347520000000001</c:v>
                </c:pt>
                <c:pt idx="291">
                  <c:v>0.5061348</c:v>
                </c:pt>
                <c:pt idx="292">
                  <c:v>0.50867059999999997</c:v>
                </c:pt>
                <c:pt idx="293">
                  <c:v>0.51133079999999997</c:v>
                </c:pt>
                <c:pt idx="294">
                  <c:v>0.51394200000000001</c:v>
                </c:pt>
                <c:pt idx="295">
                  <c:v>0.51656460000000004</c:v>
                </c:pt>
                <c:pt idx="296">
                  <c:v>0.51911940000000001</c:v>
                </c:pt>
                <c:pt idx="297">
                  <c:v>0.52177640000000003</c:v>
                </c:pt>
                <c:pt idx="298">
                  <c:v>0.52428739999999996</c:v>
                </c:pt>
                <c:pt idx="299">
                  <c:v>0.52692159999999999</c:v>
                </c:pt>
                <c:pt idx="300">
                  <c:v>0.52951780000000004</c:v>
                </c:pt>
                <c:pt idx="301">
                  <c:v>0.53202899999999997</c:v>
                </c:pt>
                <c:pt idx="302">
                  <c:v>0.5347172</c:v>
                </c:pt>
                <c:pt idx="303">
                  <c:v>0.53756579999999998</c:v>
                </c:pt>
                <c:pt idx="304">
                  <c:v>0.54020319999999999</c:v>
                </c:pt>
                <c:pt idx="305">
                  <c:v>0.54286319999999999</c:v>
                </c:pt>
                <c:pt idx="306">
                  <c:v>0.54530319999999999</c:v>
                </c:pt>
                <c:pt idx="307">
                  <c:v>0.54802119999999999</c:v>
                </c:pt>
                <c:pt idx="308">
                  <c:v>0.55067860000000002</c:v>
                </c:pt>
                <c:pt idx="309">
                  <c:v>0.55339479999999996</c:v>
                </c:pt>
                <c:pt idx="310">
                  <c:v>0.55605780000000005</c:v>
                </c:pt>
                <c:pt idx="311">
                  <c:v>0.55869539999999995</c:v>
                </c:pt>
                <c:pt idx="312">
                  <c:v>0.56132040000000005</c:v>
                </c:pt>
                <c:pt idx="313">
                  <c:v>0.56392439999999999</c:v>
                </c:pt>
                <c:pt idx="314">
                  <c:v>0.56668719999999995</c:v>
                </c:pt>
                <c:pt idx="315">
                  <c:v>0.56925680000000001</c:v>
                </c:pt>
                <c:pt idx="316">
                  <c:v>0.57200799999999996</c:v>
                </c:pt>
                <c:pt idx="317">
                  <c:v>0.57462279999999999</c:v>
                </c:pt>
                <c:pt idx="318">
                  <c:v>0.57728440000000003</c:v>
                </c:pt>
                <c:pt idx="319">
                  <c:v>0.57987659999999996</c:v>
                </c:pt>
                <c:pt idx="320">
                  <c:v>0.5825148</c:v>
                </c:pt>
                <c:pt idx="321">
                  <c:v>0.58520660000000002</c:v>
                </c:pt>
                <c:pt idx="322">
                  <c:v>0.58776720000000005</c:v>
                </c:pt>
                <c:pt idx="323">
                  <c:v>0.59055619999999998</c:v>
                </c:pt>
                <c:pt idx="324">
                  <c:v>0.5932016</c:v>
                </c:pt>
                <c:pt idx="325">
                  <c:v>0.59590960000000004</c:v>
                </c:pt>
                <c:pt idx="326">
                  <c:v>0.59867020000000004</c:v>
                </c:pt>
                <c:pt idx="327">
                  <c:v>0.60144280000000006</c:v>
                </c:pt>
                <c:pt idx="328">
                  <c:v>0.60408059999999997</c:v>
                </c:pt>
                <c:pt idx="329">
                  <c:v>0.60687919999999995</c:v>
                </c:pt>
                <c:pt idx="330">
                  <c:v>0.60955219999999999</c:v>
                </c:pt>
                <c:pt idx="331">
                  <c:v>0.61225200000000002</c:v>
                </c:pt>
                <c:pt idx="332">
                  <c:v>0.61502319999999999</c:v>
                </c:pt>
                <c:pt idx="333">
                  <c:v>0.61768080000000003</c:v>
                </c:pt>
                <c:pt idx="334">
                  <c:v>0.62039999999999995</c:v>
                </c:pt>
                <c:pt idx="335">
                  <c:v>0.62308920000000001</c:v>
                </c:pt>
                <c:pt idx="336">
                  <c:v>0.62584580000000001</c:v>
                </c:pt>
                <c:pt idx="337">
                  <c:v>0.628498</c:v>
                </c:pt>
                <c:pt idx="338">
                  <c:v>0.63112820000000003</c:v>
                </c:pt>
                <c:pt idx="339">
                  <c:v>0.63401419999999997</c:v>
                </c:pt>
                <c:pt idx="340">
                  <c:v>0.63669399999999998</c:v>
                </c:pt>
                <c:pt idx="341">
                  <c:v>0.63951400000000003</c:v>
                </c:pt>
                <c:pt idx="342">
                  <c:v>0.64241559999999998</c:v>
                </c:pt>
                <c:pt idx="343">
                  <c:v>0.64522619999999997</c:v>
                </c:pt>
                <c:pt idx="344">
                  <c:v>0.64815719999999999</c:v>
                </c:pt>
                <c:pt idx="345">
                  <c:v>0.65089140000000001</c:v>
                </c:pt>
                <c:pt idx="346">
                  <c:v>0.65376199999999995</c:v>
                </c:pt>
                <c:pt idx="347">
                  <c:v>0.65650359999999996</c:v>
                </c:pt>
                <c:pt idx="348">
                  <c:v>0.65930540000000004</c:v>
                </c:pt>
                <c:pt idx="349">
                  <c:v>0.6621146</c:v>
                </c:pt>
                <c:pt idx="350">
                  <c:v>0.66485320000000003</c:v>
                </c:pt>
                <c:pt idx="351">
                  <c:v>0.66773819999999995</c:v>
                </c:pt>
                <c:pt idx="352">
                  <c:v>0.67055319999999996</c:v>
                </c:pt>
                <c:pt idx="353">
                  <c:v>0.67330860000000003</c:v>
                </c:pt>
                <c:pt idx="354">
                  <c:v>0.67611679999999996</c:v>
                </c:pt>
                <c:pt idx="355">
                  <c:v>0.67908400000000002</c:v>
                </c:pt>
                <c:pt idx="356">
                  <c:v>0.68191159999999995</c:v>
                </c:pt>
                <c:pt idx="357">
                  <c:v>0.6847586</c:v>
                </c:pt>
                <c:pt idx="358">
                  <c:v>0.68750699999999998</c:v>
                </c:pt>
                <c:pt idx="359">
                  <c:v>0.69019359999999996</c:v>
                </c:pt>
                <c:pt idx="360">
                  <c:v>0.69298380000000004</c:v>
                </c:pt>
                <c:pt idx="361">
                  <c:v>0.69578059999999997</c:v>
                </c:pt>
                <c:pt idx="362">
                  <c:v>0.69853940000000003</c:v>
                </c:pt>
                <c:pt idx="363">
                  <c:v>0.70138180000000006</c:v>
                </c:pt>
                <c:pt idx="364">
                  <c:v>0.70420179999999999</c:v>
                </c:pt>
                <c:pt idx="365">
                  <c:v>0.70695079999999999</c:v>
                </c:pt>
                <c:pt idx="366">
                  <c:v>0.70961459999999998</c:v>
                </c:pt>
                <c:pt idx="367">
                  <c:v>0.71246299999999996</c:v>
                </c:pt>
                <c:pt idx="368">
                  <c:v>0.71522200000000002</c:v>
                </c:pt>
                <c:pt idx="369">
                  <c:v>0.71798700000000004</c:v>
                </c:pt>
                <c:pt idx="370">
                  <c:v>0.72076499999999999</c:v>
                </c:pt>
                <c:pt idx="371">
                  <c:v>0.72364220000000001</c:v>
                </c:pt>
                <c:pt idx="372">
                  <c:v>0.72635780000000005</c:v>
                </c:pt>
                <c:pt idx="373">
                  <c:v>0.72914679999999998</c:v>
                </c:pt>
                <c:pt idx="374">
                  <c:v>0.73179539999999998</c:v>
                </c:pt>
                <c:pt idx="375">
                  <c:v>0.73453480000000004</c:v>
                </c:pt>
                <c:pt idx="376">
                  <c:v>0.73730819999999997</c:v>
                </c:pt>
                <c:pt idx="377">
                  <c:v>0.74014440000000004</c:v>
                </c:pt>
                <c:pt idx="378">
                  <c:v>0.74292320000000001</c:v>
                </c:pt>
                <c:pt idx="379">
                  <c:v>0.74574759999999995</c:v>
                </c:pt>
                <c:pt idx="380">
                  <c:v>0.74845039999999996</c:v>
                </c:pt>
                <c:pt idx="381">
                  <c:v>0.75121819999999995</c:v>
                </c:pt>
                <c:pt idx="382">
                  <c:v>0.75407020000000002</c:v>
                </c:pt>
                <c:pt idx="383">
                  <c:v>0.75688619999999995</c:v>
                </c:pt>
                <c:pt idx="384">
                  <c:v>0.75965179999999999</c:v>
                </c:pt>
                <c:pt idx="385">
                  <c:v>0.76239440000000003</c:v>
                </c:pt>
                <c:pt idx="386">
                  <c:v>0.76514700000000002</c:v>
                </c:pt>
                <c:pt idx="387">
                  <c:v>0.76794099999999998</c:v>
                </c:pt>
                <c:pt idx="388">
                  <c:v>0.77078360000000001</c:v>
                </c:pt>
                <c:pt idx="389">
                  <c:v>0.77357580000000004</c:v>
                </c:pt>
                <c:pt idx="390">
                  <c:v>0.77662759999999997</c:v>
                </c:pt>
                <c:pt idx="391">
                  <c:v>0.77954259999999997</c:v>
                </c:pt>
                <c:pt idx="392">
                  <c:v>0.78233920000000001</c:v>
                </c:pt>
                <c:pt idx="393">
                  <c:v>0.78505840000000005</c:v>
                </c:pt>
                <c:pt idx="394">
                  <c:v>0.78797099999999998</c:v>
                </c:pt>
                <c:pt idx="395">
                  <c:v>0.79094479999999989</c:v>
                </c:pt>
                <c:pt idx="396">
                  <c:v>0.79382019999999998</c:v>
                </c:pt>
                <c:pt idx="397">
                  <c:v>0.79662080000000002</c:v>
                </c:pt>
                <c:pt idx="398">
                  <c:v>0.79944979999999988</c:v>
                </c:pt>
                <c:pt idx="399">
                  <c:v>0.80242179999999996</c:v>
                </c:pt>
                <c:pt idx="400">
                  <c:v>0.80538679999999985</c:v>
                </c:pt>
                <c:pt idx="401">
                  <c:v>0.80834879999999998</c:v>
                </c:pt>
                <c:pt idx="402">
                  <c:v>0.81123259999999997</c:v>
                </c:pt>
                <c:pt idx="403">
                  <c:v>0.81419379999999997</c:v>
                </c:pt>
                <c:pt idx="404">
                  <c:v>0.81719140000000001</c:v>
                </c:pt>
                <c:pt idx="405">
                  <c:v>0.82019339999999996</c:v>
                </c:pt>
                <c:pt idx="406">
                  <c:v>0.82314380000000009</c:v>
                </c:pt>
                <c:pt idx="407">
                  <c:v>0.82611960000000006</c:v>
                </c:pt>
                <c:pt idx="408">
                  <c:v>0.82912779999999997</c:v>
                </c:pt>
                <c:pt idx="409">
                  <c:v>0.83205640000000003</c:v>
                </c:pt>
                <c:pt idx="410">
                  <c:v>0.83509559999999994</c:v>
                </c:pt>
                <c:pt idx="411">
                  <c:v>0.83805240000000003</c:v>
                </c:pt>
                <c:pt idx="412">
                  <c:v>0.84099820000000003</c:v>
                </c:pt>
                <c:pt idx="413">
                  <c:v>0.84402960000000005</c:v>
                </c:pt>
                <c:pt idx="414">
                  <c:v>0.84700260000000005</c:v>
                </c:pt>
                <c:pt idx="415">
                  <c:v>0.84989999999999999</c:v>
                </c:pt>
                <c:pt idx="416">
                  <c:v>0.85286439999999997</c:v>
                </c:pt>
                <c:pt idx="417">
                  <c:v>0.85570480000000015</c:v>
                </c:pt>
                <c:pt idx="418">
                  <c:v>0.85872020000000004</c:v>
                </c:pt>
                <c:pt idx="419">
                  <c:v>0.86190959999999994</c:v>
                </c:pt>
                <c:pt idx="420">
                  <c:v>0.86487099999999983</c:v>
                </c:pt>
                <c:pt idx="421">
                  <c:v>0.86790259999999997</c:v>
                </c:pt>
                <c:pt idx="422">
                  <c:v>0.87085180000000006</c:v>
                </c:pt>
                <c:pt idx="423">
                  <c:v>0.87384099999999998</c:v>
                </c:pt>
                <c:pt idx="424">
                  <c:v>0.87663919999999995</c:v>
                </c:pt>
                <c:pt idx="425">
                  <c:v>0.87952540000000001</c:v>
                </c:pt>
                <c:pt idx="426">
                  <c:v>0.88251579999999996</c:v>
                </c:pt>
                <c:pt idx="427">
                  <c:v>0.88540019999999997</c:v>
                </c:pt>
                <c:pt idx="428">
                  <c:v>0.88847540000000003</c:v>
                </c:pt>
                <c:pt idx="429">
                  <c:v>0.89125739999999998</c:v>
                </c:pt>
                <c:pt idx="430">
                  <c:v>0.89420779999999989</c:v>
                </c:pt>
                <c:pt idx="431">
                  <c:v>0.89721220000000013</c:v>
                </c:pt>
                <c:pt idx="432">
                  <c:v>0.90006120000000001</c:v>
                </c:pt>
                <c:pt idx="433">
                  <c:v>0.90289180000000002</c:v>
                </c:pt>
                <c:pt idx="434">
                  <c:v>0.9057096</c:v>
                </c:pt>
                <c:pt idx="435">
                  <c:v>0.9086164000000001</c:v>
                </c:pt>
                <c:pt idx="436">
                  <c:v>0.91133559999999991</c:v>
                </c:pt>
                <c:pt idx="437">
                  <c:v>0.91439780000000004</c:v>
                </c:pt>
                <c:pt idx="438">
                  <c:v>0.91735180000000005</c:v>
                </c:pt>
                <c:pt idx="439">
                  <c:v>0.92031600000000002</c:v>
                </c:pt>
                <c:pt idx="440">
                  <c:v>0.92328340000000009</c:v>
                </c:pt>
                <c:pt idx="441">
                  <c:v>0.92613760000000001</c:v>
                </c:pt>
                <c:pt idx="442">
                  <c:v>0.92914260000000004</c:v>
                </c:pt>
                <c:pt idx="443">
                  <c:v>0.93200460000000007</c:v>
                </c:pt>
                <c:pt idx="444">
                  <c:v>0.93495139999999999</c:v>
                </c:pt>
                <c:pt idx="445">
                  <c:v>0.93777219999999994</c:v>
                </c:pt>
                <c:pt idx="446">
                  <c:v>0.94068099999999999</c:v>
                </c:pt>
                <c:pt idx="447">
                  <c:v>0.94378399999999996</c:v>
                </c:pt>
                <c:pt idx="448">
                  <c:v>0.94681839999999995</c:v>
                </c:pt>
                <c:pt idx="449">
                  <c:v>0.94985699999999995</c:v>
                </c:pt>
                <c:pt idx="450">
                  <c:v>0.95281939999999998</c:v>
                </c:pt>
                <c:pt idx="451">
                  <c:v>0.95589919999999984</c:v>
                </c:pt>
                <c:pt idx="452">
                  <c:v>0.95880759999999987</c:v>
                </c:pt>
                <c:pt idx="453">
                  <c:v>0.96183359999999996</c:v>
                </c:pt>
                <c:pt idx="454">
                  <c:v>0.96483600000000003</c:v>
                </c:pt>
                <c:pt idx="455">
                  <c:v>0.96785180000000004</c:v>
                </c:pt>
                <c:pt idx="456">
                  <c:v>0.97092100000000015</c:v>
                </c:pt>
                <c:pt idx="457">
                  <c:v>0.97382000000000002</c:v>
                </c:pt>
                <c:pt idx="458">
                  <c:v>0.97699860000000016</c:v>
                </c:pt>
                <c:pt idx="459">
                  <c:v>0.98057879999999997</c:v>
                </c:pt>
                <c:pt idx="460">
                  <c:v>0.98379179999999988</c:v>
                </c:pt>
                <c:pt idx="461">
                  <c:v>0.98683799999999999</c:v>
                </c:pt>
                <c:pt idx="462">
                  <c:v>0.98980440000000003</c:v>
                </c:pt>
                <c:pt idx="463">
                  <c:v>0.99291499999999999</c:v>
                </c:pt>
                <c:pt idx="464">
                  <c:v>0.99585760000000001</c:v>
                </c:pt>
                <c:pt idx="465">
                  <c:v>0.99886000000000008</c:v>
                </c:pt>
                <c:pt idx="466">
                  <c:v>1.0017613999999999</c:v>
                </c:pt>
                <c:pt idx="467">
                  <c:v>1.0049854</c:v>
                </c:pt>
                <c:pt idx="468">
                  <c:v>1.0080009999999999</c:v>
                </c:pt>
                <c:pt idx="469">
                  <c:v>1.0109606</c:v>
                </c:pt>
                <c:pt idx="470">
                  <c:v>1.013852</c:v>
                </c:pt>
                <c:pt idx="471">
                  <c:v>1.0168988000000001</c:v>
                </c:pt>
                <c:pt idx="472">
                  <c:v>1.0199016000000001</c:v>
                </c:pt>
                <c:pt idx="473">
                  <c:v>1.0229581999999999</c:v>
                </c:pt>
                <c:pt idx="474">
                  <c:v>1.0261317999999999</c:v>
                </c:pt>
                <c:pt idx="475">
                  <c:v>1.0291395999999999</c:v>
                </c:pt>
                <c:pt idx="476">
                  <c:v>1.0322224</c:v>
                </c:pt>
                <c:pt idx="477">
                  <c:v>1.0353117999999999</c:v>
                </c:pt>
                <c:pt idx="478">
                  <c:v>1.0381524</c:v>
                </c:pt>
                <c:pt idx="479">
                  <c:v>1.0411319999999999</c:v>
                </c:pt>
                <c:pt idx="480">
                  <c:v>1.0440616</c:v>
                </c:pt>
                <c:pt idx="481">
                  <c:v>1.0471708</c:v>
                </c:pt>
                <c:pt idx="482">
                  <c:v>1.050168</c:v>
                </c:pt>
                <c:pt idx="483">
                  <c:v>1.0530584000000001</c:v>
                </c:pt>
                <c:pt idx="484">
                  <c:v>1.0560902000000001</c:v>
                </c:pt>
                <c:pt idx="485">
                  <c:v>1.0590546000000001</c:v>
                </c:pt>
                <c:pt idx="486">
                  <c:v>1.0619654000000001</c:v>
                </c:pt>
                <c:pt idx="487">
                  <c:v>1.0648280000000001</c:v>
                </c:pt>
                <c:pt idx="488">
                  <c:v>1.0677188</c:v>
                </c:pt>
                <c:pt idx="489">
                  <c:v>1.0706348000000001</c:v>
                </c:pt>
                <c:pt idx="490">
                  <c:v>1.073672</c:v>
                </c:pt>
                <c:pt idx="491">
                  <c:v>1.0765788000000001</c:v>
                </c:pt>
                <c:pt idx="492">
                  <c:v>1.0795664</c:v>
                </c:pt>
                <c:pt idx="493">
                  <c:v>1.0824229999999999</c:v>
                </c:pt>
                <c:pt idx="494">
                  <c:v>1.0855722000000001</c:v>
                </c:pt>
                <c:pt idx="495">
                  <c:v>1.0885802</c:v>
                </c:pt>
                <c:pt idx="496">
                  <c:v>1.0917075999999999</c:v>
                </c:pt>
                <c:pt idx="497">
                  <c:v>1.0944742000000001</c:v>
                </c:pt>
                <c:pt idx="498">
                  <c:v>1.0973212000000001</c:v>
                </c:pt>
                <c:pt idx="499">
                  <c:v>1.1001398</c:v>
                </c:pt>
                <c:pt idx="500">
                  <c:v>1.103137</c:v>
                </c:pt>
                <c:pt idx="501">
                  <c:v>1.1059838</c:v>
                </c:pt>
                <c:pt idx="502">
                  <c:v>1.1087807999999999</c:v>
                </c:pt>
                <c:pt idx="503">
                  <c:v>1.1118205999999999</c:v>
                </c:pt>
                <c:pt idx="504">
                  <c:v>1.1146974000000001</c:v>
                </c:pt>
                <c:pt idx="505">
                  <c:v>1.1175462</c:v>
                </c:pt>
                <c:pt idx="506">
                  <c:v>1.1204828</c:v>
                </c:pt>
                <c:pt idx="507">
                  <c:v>1.1234808000000001</c:v>
                </c:pt>
                <c:pt idx="508">
                  <c:v>1.1264234</c:v>
                </c:pt>
                <c:pt idx="509">
                  <c:v>1.1294287999999999</c:v>
                </c:pt>
                <c:pt idx="510">
                  <c:v>1.1322582000000001</c:v>
                </c:pt>
                <c:pt idx="511">
                  <c:v>1.135243</c:v>
                </c:pt>
                <c:pt idx="512">
                  <c:v>1.1383566000000001</c:v>
                </c:pt>
                <c:pt idx="513">
                  <c:v>1.1412713999999999</c:v>
                </c:pt>
                <c:pt idx="514">
                  <c:v>1.1442028</c:v>
                </c:pt>
                <c:pt idx="515">
                  <c:v>1.1471682000000001</c:v>
                </c:pt>
                <c:pt idx="516">
                  <c:v>1.1499919999999999</c:v>
                </c:pt>
                <c:pt idx="517">
                  <c:v>1.1528588</c:v>
                </c:pt>
                <c:pt idx="518">
                  <c:v>1.1558024</c:v>
                </c:pt>
                <c:pt idx="519">
                  <c:v>1.1586989999999999</c:v>
                </c:pt>
                <c:pt idx="520">
                  <c:v>1.1617211999999999</c:v>
                </c:pt>
                <c:pt idx="521">
                  <c:v>1.1646082</c:v>
                </c:pt>
                <c:pt idx="522">
                  <c:v>1.1677012</c:v>
                </c:pt>
                <c:pt idx="523">
                  <c:v>1.17062</c:v>
                </c:pt>
                <c:pt idx="524">
                  <c:v>1.1736850000000001</c:v>
                </c:pt>
                <c:pt idx="525">
                  <c:v>1.1765703999999999</c:v>
                </c:pt>
                <c:pt idx="526">
                  <c:v>1.1795604</c:v>
                </c:pt>
                <c:pt idx="527">
                  <c:v>1.1825768000000001</c:v>
                </c:pt>
                <c:pt idx="528">
                  <c:v>1.1854948000000001</c:v>
                </c:pt>
                <c:pt idx="529">
                  <c:v>1.1884087999999999</c:v>
                </c:pt>
                <c:pt idx="530">
                  <c:v>1.1914214000000001</c:v>
                </c:pt>
                <c:pt idx="531">
                  <c:v>1.1945128</c:v>
                </c:pt>
                <c:pt idx="532">
                  <c:v>1.1975309999999999</c:v>
                </c:pt>
                <c:pt idx="533">
                  <c:v>1.2005302</c:v>
                </c:pt>
                <c:pt idx="534">
                  <c:v>1.2034366000000001</c:v>
                </c:pt>
                <c:pt idx="535">
                  <c:v>1.2066184</c:v>
                </c:pt>
                <c:pt idx="536">
                  <c:v>1.2096785999999999</c:v>
                </c:pt>
                <c:pt idx="537">
                  <c:v>1.2125948</c:v>
                </c:pt>
                <c:pt idx="538">
                  <c:v>1.2156946</c:v>
                </c:pt>
                <c:pt idx="539">
                  <c:v>1.2186488</c:v>
                </c:pt>
                <c:pt idx="540">
                  <c:v>1.2215776</c:v>
                </c:pt>
                <c:pt idx="541">
                  <c:v>1.2245741999999999</c:v>
                </c:pt>
                <c:pt idx="542">
                  <c:v>1.2275480000000001</c:v>
                </c:pt>
                <c:pt idx="543">
                  <c:v>1.2307361999999999</c:v>
                </c:pt>
                <c:pt idx="544">
                  <c:v>1.2337374000000001</c:v>
                </c:pt>
                <c:pt idx="545">
                  <c:v>1.2368994</c:v>
                </c:pt>
                <c:pt idx="546">
                  <c:v>1.2399734</c:v>
                </c:pt>
                <c:pt idx="547">
                  <c:v>1.2429418000000001</c:v>
                </c:pt>
                <c:pt idx="548">
                  <c:v>1.2461304</c:v>
                </c:pt>
                <c:pt idx="549">
                  <c:v>1.2491714</c:v>
                </c:pt>
                <c:pt idx="550">
                  <c:v>1.2522252</c:v>
                </c:pt>
                <c:pt idx="551">
                  <c:v>1.2552544000000001</c:v>
                </c:pt>
                <c:pt idx="552">
                  <c:v>1.2583328</c:v>
                </c:pt>
                <c:pt idx="553">
                  <c:v>1.2614018</c:v>
                </c:pt>
                <c:pt idx="554">
                  <c:v>1.264402</c:v>
                </c:pt>
                <c:pt idx="555">
                  <c:v>1.2676064</c:v>
                </c:pt>
                <c:pt idx="556">
                  <c:v>1.2706298</c:v>
                </c:pt>
                <c:pt idx="557">
                  <c:v>1.2737672</c:v>
                </c:pt>
                <c:pt idx="558">
                  <c:v>1.2766814</c:v>
                </c:pt>
                <c:pt idx="559">
                  <c:v>1.2798579999999999</c:v>
                </c:pt>
                <c:pt idx="560">
                  <c:v>1.2827949999999999</c:v>
                </c:pt>
                <c:pt idx="561">
                  <c:v>1.2859141999999999</c:v>
                </c:pt>
                <c:pt idx="562">
                  <c:v>1.2891268</c:v>
                </c:pt>
                <c:pt idx="563">
                  <c:v>1.2923587999999999</c:v>
                </c:pt>
                <c:pt idx="564">
                  <c:v>1.2956049999999999</c:v>
                </c:pt>
                <c:pt idx="565">
                  <c:v>1.2985384</c:v>
                </c:pt>
                <c:pt idx="566">
                  <c:v>1.301577</c:v>
                </c:pt>
                <c:pt idx="567">
                  <c:v>1.3046608</c:v>
                </c:pt>
                <c:pt idx="568">
                  <c:v>1.3077650000000001</c:v>
                </c:pt>
                <c:pt idx="569">
                  <c:v>1.3107892000000001</c:v>
                </c:pt>
                <c:pt idx="570">
                  <c:v>1.3138482</c:v>
                </c:pt>
                <c:pt idx="571">
                  <c:v>1.3170565999999999</c:v>
                </c:pt>
                <c:pt idx="572">
                  <c:v>1.3201560000000001</c:v>
                </c:pt>
                <c:pt idx="573">
                  <c:v>1.32325</c:v>
                </c:pt>
                <c:pt idx="574">
                  <c:v>1.326281</c:v>
                </c:pt>
                <c:pt idx="575">
                  <c:v>1.3293851999999999</c:v>
                </c:pt>
                <c:pt idx="576">
                  <c:v>1.3325979999999999</c:v>
                </c:pt>
                <c:pt idx="577">
                  <c:v>1.3357052</c:v>
                </c:pt>
                <c:pt idx="578">
                  <c:v>1.3386990000000001</c:v>
                </c:pt>
                <c:pt idx="579">
                  <c:v>1.3419942</c:v>
                </c:pt>
                <c:pt idx="580">
                  <c:v>1.3450882</c:v>
                </c:pt>
                <c:pt idx="581">
                  <c:v>1.3483194000000001</c:v>
                </c:pt>
                <c:pt idx="582">
                  <c:v>1.3515109999999999</c:v>
                </c:pt>
                <c:pt idx="583">
                  <c:v>1.3545742000000001</c:v>
                </c:pt>
                <c:pt idx="584">
                  <c:v>1.3577668000000001</c:v>
                </c:pt>
                <c:pt idx="585">
                  <c:v>1.3607503999999999</c:v>
                </c:pt>
                <c:pt idx="586">
                  <c:v>1.3638653999999999</c:v>
                </c:pt>
                <c:pt idx="587">
                  <c:v>1.3669853999999999</c:v>
                </c:pt>
                <c:pt idx="588">
                  <c:v>1.3701004000000001</c:v>
                </c:pt>
                <c:pt idx="589">
                  <c:v>1.3732792</c:v>
                </c:pt>
                <c:pt idx="590">
                  <c:v>1.3764878</c:v>
                </c:pt>
                <c:pt idx="591">
                  <c:v>1.3795614</c:v>
                </c:pt>
                <c:pt idx="592">
                  <c:v>1.3825571999999999</c:v>
                </c:pt>
                <c:pt idx="593">
                  <c:v>1.3857108</c:v>
                </c:pt>
                <c:pt idx="594">
                  <c:v>1.3887168000000001</c:v>
                </c:pt>
                <c:pt idx="595">
                  <c:v>1.3918170000000001</c:v>
                </c:pt>
                <c:pt idx="596">
                  <c:v>1.3949066000000001</c:v>
                </c:pt>
                <c:pt idx="597">
                  <c:v>1.3979832000000001</c:v>
                </c:pt>
                <c:pt idx="598">
                  <c:v>1.4010806</c:v>
                </c:pt>
                <c:pt idx="599">
                  <c:v>1.4042129999999999</c:v>
                </c:pt>
                <c:pt idx="600">
                  <c:v>1.407402</c:v>
                </c:pt>
                <c:pt idx="601">
                  <c:v>1.4104726000000001</c:v>
                </c:pt>
                <c:pt idx="602">
                  <c:v>1.4137076</c:v>
                </c:pt>
                <c:pt idx="603">
                  <c:v>1.4167004000000001</c:v>
                </c:pt>
                <c:pt idx="604">
                  <c:v>1.4198508000000001</c:v>
                </c:pt>
                <c:pt idx="605">
                  <c:v>1.4228638</c:v>
                </c:pt>
                <c:pt idx="606">
                  <c:v>1.4260138</c:v>
                </c:pt>
                <c:pt idx="607">
                  <c:v>1.4291986000000001</c:v>
                </c:pt>
                <c:pt idx="608">
                  <c:v>1.4323505999999999</c:v>
                </c:pt>
                <c:pt idx="609">
                  <c:v>1.4354962</c:v>
                </c:pt>
                <c:pt idx="610">
                  <c:v>1.4388867999999999</c:v>
                </c:pt>
                <c:pt idx="611">
                  <c:v>1.4421058</c:v>
                </c:pt>
                <c:pt idx="612">
                  <c:v>1.4452351999999999</c:v>
                </c:pt>
                <c:pt idx="613">
                  <c:v>1.4481468</c:v>
                </c:pt>
                <c:pt idx="614">
                  <c:v>1.4512830000000001</c:v>
                </c:pt>
                <c:pt idx="615">
                  <c:v>1.454475</c:v>
                </c:pt>
                <c:pt idx="616">
                  <c:v>1.4575472</c:v>
                </c:pt>
                <c:pt idx="617">
                  <c:v>1.4606264</c:v>
                </c:pt>
                <c:pt idx="618">
                  <c:v>1.4636210000000001</c:v>
                </c:pt>
                <c:pt idx="619">
                  <c:v>1.4669703999999999</c:v>
                </c:pt>
                <c:pt idx="620">
                  <c:v>1.4709285999999999</c:v>
                </c:pt>
                <c:pt idx="621">
                  <c:v>1.4752736</c:v>
                </c:pt>
                <c:pt idx="622">
                  <c:v>1.4795506</c:v>
                </c:pt>
                <c:pt idx="623">
                  <c:v>1.4830882000000001</c:v>
                </c:pt>
                <c:pt idx="624">
                  <c:v>1.4864454</c:v>
                </c:pt>
                <c:pt idx="625">
                  <c:v>1.4897904</c:v>
                </c:pt>
                <c:pt idx="626">
                  <c:v>1.4929003999999999</c:v>
                </c:pt>
                <c:pt idx="627">
                  <c:v>1.4960328000000001</c:v>
                </c:pt>
                <c:pt idx="628">
                  <c:v>1.4992306</c:v>
                </c:pt>
                <c:pt idx="629">
                  <c:v>1.5022591999999999</c:v>
                </c:pt>
                <c:pt idx="630">
                  <c:v>1.5053551999999999</c:v>
                </c:pt>
                <c:pt idx="631">
                  <c:v>1.5086177999999999</c:v>
                </c:pt>
                <c:pt idx="632">
                  <c:v>1.51187</c:v>
                </c:pt>
                <c:pt idx="633">
                  <c:v>1.5149083999999999</c:v>
                </c:pt>
                <c:pt idx="634">
                  <c:v>1.5178532</c:v>
                </c:pt>
                <c:pt idx="635">
                  <c:v>1.5201568000000001</c:v>
                </c:pt>
                <c:pt idx="636">
                  <c:v>1.5230066</c:v>
                </c:pt>
                <c:pt idx="637">
                  <c:v>1.5260465999999999</c:v>
                </c:pt>
                <c:pt idx="638">
                  <c:v>1.5290538</c:v>
                </c:pt>
                <c:pt idx="639">
                  <c:v>1.5323040000000001</c:v>
                </c:pt>
                <c:pt idx="640">
                  <c:v>1.5352058</c:v>
                </c:pt>
                <c:pt idx="641">
                  <c:v>1.5383012</c:v>
                </c:pt>
                <c:pt idx="642">
                  <c:v>1.5413285999999999</c:v>
                </c:pt>
                <c:pt idx="643">
                  <c:v>1.544443</c:v>
                </c:pt>
                <c:pt idx="644">
                  <c:v>1.5475928000000001</c:v>
                </c:pt>
                <c:pt idx="645">
                  <c:v>1.5506435999999999</c:v>
                </c:pt>
                <c:pt idx="646">
                  <c:v>1.5537032</c:v>
                </c:pt>
                <c:pt idx="647">
                  <c:v>1.5568341999999999</c:v>
                </c:pt>
                <c:pt idx="648">
                  <c:v>1.5601164000000001</c:v>
                </c:pt>
                <c:pt idx="649">
                  <c:v>1.5632294000000002</c:v>
                </c:pt>
                <c:pt idx="650">
                  <c:v>1.5662972000000002</c:v>
                </c:pt>
                <c:pt idx="651">
                  <c:v>1.5693642000000001</c:v>
                </c:pt>
                <c:pt idx="652">
                  <c:v>1.5724025999999998</c:v>
                </c:pt>
                <c:pt idx="653">
                  <c:v>1.5755716</c:v>
                </c:pt>
                <c:pt idx="654">
                  <c:v>1.5785592000000002</c:v>
                </c:pt>
                <c:pt idx="655">
                  <c:v>1.5816276</c:v>
                </c:pt>
                <c:pt idx="656">
                  <c:v>1.5846974</c:v>
                </c:pt>
                <c:pt idx="657">
                  <c:v>1.5878572</c:v>
                </c:pt>
                <c:pt idx="658">
                  <c:v>1.5908956000000001</c:v>
                </c:pt>
                <c:pt idx="659">
                  <c:v>1.5939494000000003</c:v>
                </c:pt>
                <c:pt idx="660">
                  <c:v>1.5971630000000001</c:v>
                </c:pt>
                <c:pt idx="661">
                  <c:v>1.600252</c:v>
                </c:pt>
                <c:pt idx="662">
                  <c:v>1.6034002000000003</c:v>
                </c:pt>
                <c:pt idx="663">
                  <c:v>1.6063782</c:v>
                </c:pt>
                <c:pt idx="664">
                  <c:v>1.6096044</c:v>
                </c:pt>
                <c:pt idx="665">
                  <c:v>1.6126266</c:v>
                </c:pt>
                <c:pt idx="666">
                  <c:v>1.6156983999999999</c:v>
                </c:pt>
                <c:pt idx="667">
                  <c:v>1.6188591999999997</c:v>
                </c:pt>
                <c:pt idx="668">
                  <c:v>1.6219568</c:v>
                </c:pt>
                <c:pt idx="669">
                  <c:v>1.6250009999999999</c:v>
                </c:pt>
                <c:pt idx="670">
                  <c:v>1.6281219999999998</c:v>
                </c:pt>
                <c:pt idx="671">
                  <c:v>1.6311941999999999</c:v>
                </c:pt>
                <c:pt idx="672">
                  <c:v>1.6341834</c:v>
                </c:pt>
                <c:pt idx="673">
                  <c:v>1.6372507999999997</c:v>
                </c:pt>
                <c:pt idx="674">
                  <c:v>1.6403281999999999</c:v>
                </c:pt>
                <c:pt idx="675">
                  <c:v>1.6434587999999999</c:v>
                </c:pt>
                <c:pt idx="676">
                  <c:v>1.6465799999999999</c:v>
                </c:pt>
                <c:pt idx="677">
                  <c:v>1.6496877999999999</c:v>
                </c:pt>
                <c:pt idx="678">
                  <c:v>1.6529461999999999</c:v>
                </c:pt>
                <c:pt idx="679">
                  <c:v>1.6558222</c:v>
                </c:pt>
                <c:pt idx="680">
                  <c:v>1.6590156000000003</c:v>
                </c:pt>
                <c:pt idx="681">
                  <c:v>1.6619775999999999</c:v>
                </c:pt>
                <c:pt idx="682">
                  <c:v>1.6650971999999999</c:v>
                </c:pt>
                <c:pt idx="683">
                  <c:v>1.6683391999999999</c:v>
                </c:pt>
                <c:pt idx="684">
                  <c:v>1.6713739999999997</c:v>
                </c:pt>
                <c:pt idx="685">
                  <c:v>1.6743747999999998</c:v>
                </c:pt>
                <c:pt idx="686">
                  <c:v>1.6773883999999999</c:v>
                </c:pt>
                <c:pt idx="687">
                  <c:v>1.6806618</c:v>
                </c:pt>
                <c:pt idx="688">
                  <c:v>1.6836541999999999</c:v>
                </c:pt>
                <c:pt idx="689">
                  <c:v>1.686863</c:v>
                </c:pt>
                <c:pt idx="690">
                  <c:v>1.6900079999999997</c:v>
                </c:pt>
                <c:pt idx="691">
                  <c:v>1.6929817999999999</c:v>
                </c:pt>
                <c:pt idx="692">
                  <c:v>1.6960426000000002</c:v>
                </c:pt>
                <c:pt idx="693">
                  <c:v>1.6990143999999998</c:v>
                </c:pt>
                <c:pt idx="694">
                  <c:v>1.7022311999999997</c:v>
                </c:pt>
                <c:pt idx="695">
                  <c:v>1.7051837999999999</c:v>
                </c:pt>
                <c:pt idx="696">
                  <c:v>1.7081835999999999</c:v>
                </c:pt>
                <c:pt idx="697">
                  <c:v>1.7112364000000002</c:v>
                </c:pt>
                <c:pt idx="698">
                  <c:v>1.7142109999999999</c:v>
                </c:pt>
                <c:pt idx="699">
                  <c:v>1.717233</c:v>
                </c:pt>
                <c:pt idx="700">
                  <c:v>1.7202082000000001</c:v>
                </c:pt>
                <c:pt idx="701">
                  <c:v>1.7232617999999997</c:v>
                </c:pt>
                <c:pt idx="702">
                  <c:v>1.7261769999999999</c:v>
                </c:pt>
                <c:pt idx="703">
                  <c:v>1.7294020000000001</c:v>
                </c:pt>
                <c:pt idx="704">
                  <c:v>1.7323176</c:v>
                </c:pt>
                <c:pt idx="705">
                  <c:v>1.7352604</c:v>
                </c:pt>
                <c:pt idx="706">
                  <c:v>1.738211</c:v>
                </c:pt>
                <c:pt idx="707">
                  <c:v>1.7411618</c:v>
                </c:pt>
                <c:pt idx="708">
                  <c:v>1.7443368000000001</c:v>
                </c:pt>
                <c:pt idx="709">
                  <c:v>1.7473711999999999</c:v>
                </c:pt>
                <c:pt idx="710">
                  <c:v>1.7505105999999999</c:v>
                </c:pt>
                <c:pt idx="711">
                  <c:v>1.7534216000000002</c:v>
                </c:pt>
                <c:pt idx="712">
                  <c:v>1.7562869999999997</c:v>
                </c:pt>
                <c:pt idx="713">
                  <c:v>1.7592110000000001</c:v>
                </c:pt>
                <c:pt idx="714">
                  <c:v>1.7621925999999999</c:v>
                </c:pt>
                <c:pt idx="715">
                  <c:v>1.7653288</c:v>
                </c:pt>
                <c:pt idx="716">
                  <c:v>1.7683508000000001</c:v>
                </c:pt>
                <c:pt idx="717">
                  <c:v>1.7714112</c:v>
                </c:pt>
                <c:pt idx="718">
                  <c:v>1.7742683999999997</c:v>
                </c:pt>
                <c:pt idx="719">
                  <c:v>1.7772668000000003</c:v>
                </c:pt>
                <c:pt idx="720">
                  <c:v>1.780311</c:v>
                </c:pt>
                <c:pt idx="721">
                  <c:v>1.7833996000000001</c:v>
                </c:pt>
                <c:pt idx="722">
                  <c:v>1.786473</c:v>
                </c:pt>
                <c:pt idx="723">
                  <c:v>1.7894635999999999</c:v>
                </c:pt>
                <c:pt idx="724">
                  <c:v>1.7925435999999999</c:v>
                </c:pt>
                <c:pt idx="725">
                  <c:v>1.7955757999999999</c:v>
                </c:pt>
                <c:pt idx="726">
                  <c:v>1.7988485999999999</c:v>
                </c:pt>
                <c:pt idx="727">
                  <c:v>1.8018446000000001</c:v>
                </c:pt>
                <c:pt idx="728">
                  <c:v>1.8047995999999999</c:v>
                </c:pt>
                <c:pt idx="729">
                  <c:v>1.8079815999999997</c:v>
                </c:pt>
                <c:pt idx="730">
                  <c:v>1.8109440000000001</c:v>
                </c:pt>
                <c:pt idx="731">
                  <c:v>1.8141121999999998</c:v>
                </c:pt>
                <c:pt idx="732">
                  <c:v>1.8171004000000002</c:v>
                </c:pt>
                <c:pt idx="733">
                  <c:v>1.8202808000000001</c:v>
                </c:pt>
                <c:pt idx="734">
                  <c:v>1.8234218</c:v>
                </c:pt>
                <c:pt idx="735">
                  <c:v>1.8265366000000001</c:v>
                </c:pt>
                <c:pt idx="736">
                  <c:v>1.829548</c:v>
                </c:pt>
                <c:pt idx="737">
                  <c:v>1.8326066000000001</c:v>
                </c:pt>
                <c:pt idx="738">
                  <c:v>1.835688</c:v>
                </c:pt>
                <c:pt idx="739">
                  <c:v>1.8388428000000001</c:v>
                </c:pt>
                <c:pt idx="740">
                  <c:v>1.8421776000000001</c:v>
                </c:pt>
                <c:pt idx="741">
                  <c:v>1.8454116</c:v>
                </c:pt>
                <c:pt idx="742">
                  <c:v>1.8487837999999999</c:v>
                </c:pt>
                <c:pt idx="743">
                  <c:v>1.8521285999999999</c:v>
                </c:pt>
                <c:pt idx="744">
                  <c:v>1.8551367999999999</c:v>
                </c:pt>
                <c:pt idx="745">
                  <c:v>1.8582856000000001</c:v>
                </c:pt>
                <c:pt idx="746">
                  <c:v>1.8614105999999999</c:v>
                </c:pt>
                <c:pt idx="747">
                  <c:v>1.8646284</c:v>
                </c:pt>
                <c:pt idx="748">
                  <c:v>1.8676428000000003</c:v>
                </c:pt>
                <c:pt idx="749">
                  <c:v>1.8709592000000002</c:v>
                </c:pt>
                <c:pt idx="750">
                  <c:v>1.8739996000000001</c:v>
                </c:pt>
                <c:pt idx="751">
                  <c:v>1.8772169999999997</c:v>
                </c:pt>
                <c:pt idx="752">
                  <c:v>1.8803350000000001</c:v>
                </c:pt>
                <c:pt idx="753">
                  <c:v>1.8832959999999999</c:v>
                </c:pt>
                <c:pt idx="754">
                  <c:v>1.8864659999999998</c:v>
                </c:pt>
                <c:pt idx="755">
                  <c:v>1.8894517999999998</c:v>
                </c:pt>
                <c:pt idx="756">
                  <c:v>1.8926358000000001</c:v>
                </c:pt>
                <c:pt idx="757">
                  <c:v>1.8957496</c:v>
                </c:pt>
                <c:pt idx="758">
                  <c:v>1.8989484000000001</c:v>
                </c:pt>
                <c:pt idx="759">
                  <c:v>1.9019470000000001</c:v>
                </c:pt>
                <c:pt idx="760">
                  <c:v>1.9051103999999999</c:v>
                </c:pt>
                <c:pt idx="761">
                  <c:v>1.9080882000000001</c:v>
                </c:pt>
                <c:pt idx="762">
                  <c:v>1.9113442</c:v>
                </c:pt>
                <c:pt idx="763">
                  <c:v>1.9145042000000001</c:v>
                </c:pt>
                <c:pt idx="764">
                  <c:v>1.9175835999999997</c:v>
                </c:pt>
                <c:pt idx="765">
                  <c:v>1.9206890000000001</c:v>
                </c:pt>
                <c:pt idx="766">
                  <c:v>1.9238413999999999</c:v>
                </c:pt>
                <c:pt idx="767">
                  <c:v>1.9271503999999999</c:v>
                </c:pt>
                <c:pt idx="768">
                  <c:v>1.9302551999999999</c:v>
                </c:pt>
                <c:pt idx="769">
                  <c:v>1.9332465999999999</c:v>
                </c:pt>
                <c:pt idx="770">
                  <c:v>1.9363056000000001</c:v>
                </c:pt>
                <c:pt idx="771">
                  <c:v>1.9393043999999997</c:v>
                </c:pt>
                <c:pt idx="772">
                  <c:v>1.9424759999999999</c:v>
                </c:pt>
                <c:pt idx="773">
                  <c:v>1.9454342</c:v>
                </c:pt>
                <c:pt idx="774">
                  <c:v>1.9485855999999999</c:v>
                </c:pt>
                <c:pt idx="775">
                  <c:v>1.951732</c:v>
                </c:pt>
                <c:pt idx="776">
                  <c:v>1.954844</c:v>
                </c:pt>
                <c:pt idx="777">
                  <c:v>1.9578522</c:v>
                </c:pt>
                <c:pt idx="778">
                  <c:v>1.9609588</c:v>
                </c:pt>
                <c:pt idx="779">
                  <c:v>1.9640523999999999</c:v>
                </c:pt>
                <c:pt idx="780">
                  <c:v>1.967195</c:v>
                </c:pt>
                <c:pt idx="781">
                  <c:v>1.9702906</c:v>
                </c:pt>
                <c:pt idx="782">
                  <c:v>1.9732658000000001</c:v>
                </c:pt>
                <c:pt idx="783">
                  <c:v>1.9764126</c:v>
                </c:pt>
                <c:pt idx="784">
                  <c:v>1.9794887999999999</c:v>
                </c:pt>
                <c:pt idx="785">
                  <c:v>1.982523</c:v>
                </c:pt>
                <c:pt idx="786">
                  <c:v>1.9856387999999998</c:v>
                </c:pt>
                <c:pt idx="787">
                  <c:v>1.9893642</c:v>
                </c:pt>
                <c:pt idx="788">
                  <c:v>1.9927446000000002</c:v>
                </c:pt>
                <c:pt idx="789">
                  <c:v>1.9959174</c:v>
                </c:pt>
                <c:pt idx="790">
                  <c:v>1.9990428</c:v>
                </c:pt>
                <c:pt idx="791">
                  <c:v>2.002148</c:v>
                </c:pt>
                <c:pt idx="792">
                  <c:v>2.0053420000000002</c:v>
                </c:pt>
                <c:pt idx="793">
                  <c:v>2.0083419999999998</c:v>
                </c:pt>
                <c:pt idx="794">
                  <c:v>2.0114160000000001</c:v>
                </c:pt>
                <c:pt idx="795">
                  <c:v>2.0146459999999999</c:v>
                </c:pt>
                <c:pt idx="796">
                  <c:v>2.0180720000000001</c:v>
                </c:pt>
                <c:pt idx="797">
                  <c:v>2.0263460000000002</c:v>
                </c:pt>
                <c:pt idx="798">
                  <c:v>2.100822</c:v>
                </c:pt>
              </c:numCache>
            </c:numRef>
          </c:xVal>
          <c:yVal>
            <c:numRef>
              <c:f>'C:\Users\jorge\Desktop\[DATOS gráficas POLIESTER.xlsx]TIPO 3'!$D$3:$D$801</c:f>
              <c:numCache>
                <c:formatCode>General</c:formatCode>
                <c:ptCount val="799"/>
                <c:pt idx="0">
                  <c:v>0</c:v>
                </c:pt>
                <c:pt idx="1">
                  <c:v>7.4893263357336712</c:v>
                </c:pt>
                <c:pt idx="2">
                  <c:v>7.7631234053435145</c:v>
                </c:pt>
                <c:pt idx="3">
                  <c:v>7.7716844222040109</c:v>
                </c:pt>
                <c:pt idx="4">
                  <c:v>7.8481087882644891</c:v>
                </c:pt>
                <c:pt idx="5">
                  <c:v>7.896083610854415</c:v>
                </c:pt>
                <c:pt idx="6">
                  <c:v>7.9617369623210621</c:v>
                </c:pt>
                <c:pt idx="7">
                  <c:v>8.0042558076008792</c:v>
                </c:pt>
                <c:pt idx="8">
                  <c:v>8.1420922474267527</c:v>
                </c:pt>
                <c:pt idx="9">
                  <c:v>8.1987515910240081</c:v>
                </c:pt>
                <c:pt idx="10">
                  <c:v>8.2916397863523557</c:v>
                </c:pt>
                <c:pt idx="11">
                  <c:v>8.3662086842304078</c:v>
                </c:pt>
                <c:pt idx="12">
                  <c:v>8.4890357377411227</c:v>
                </c:pt>
                <c:pt idx="13">
                  <c:v>8.6302343963407875</c:v>
                </c:pt>
                <c:pt idx="14">
                  <c:v>8.7600779383816008</c:v>
                </c:pt>
                <c:pt idx="15">
                  <c:v>8.8399444376638225</c:v>
                </c:pt>
                <c:pt idx="16">
                  <c:v>8.9382290377138069</c:v>
                </c:pt>
                <c:pt idx="17">
                  <c:v>9.1069429672379805</c:v>
                </c:pt>
                <c:pt idx="18">
                  <c:v>9.1676314520019275</c:v>
                </c:pt>
                <c:pt idx="19">
                  <c:v>9.2127569612749109</c:v>
                </c:pt>
                <c:pt idx="20">
                  <c:v>9.3157608727238905</c:v>
                </c:pt>
                <c:pt idx="21">
                  <c:v>9.3548375847819631</c:v>
                </c:pt>
                <c:pt idx="22">
                  <c:v>9.4142445323987687</c:v>
                </c:pt>
                <c:pt idx="23">
                  <c:v>9.4343931442121587</c:v>
                </c:pt>
                <c:pt idx="24">
                  <c:v>9.5166512649730599</c:v>
                </c:pt>
                <c:pt idx="25">
                  <c:v>9.5507500334187672</c:v>
                </c:pt>
                <c:pt idx="26">
                  <c:v>9.6457160043938401</c:v>
                </c:pt>
                <c:pt idx="27">
                  <c:v>9.7010545801149597</c:v>
                </c:pt>
                <c:pt idx="28">
                  <c:v>9.8077331031797215</c:v>
                </c:pt>
                <c:pt idx="29">
                  <c:v>9.9326466502769382</c:v>
                </c:pt>
                <c:pt idx="30">
                  <c:v>10.009288964831828</c:v>
                </c:pt>
                <c:pt idx="31">
                  <c:v>10.088068627621919</c:v>
                </c:pt>
                <c:pt idx="32">
                  <c:v>10.148232583009314</c:v>
                </c:pt>
                <c:pt idx="33">
                  <c:v>10.237911123509958</c:v>
                </c:pt>
                <c:pt idx="34">
                  <c:v>10.311358313136772</c:v>
                </c:pt>
                <c:pt idx="35">
                  <c:v>10.303317466682937</c:v>
                </c:pt>
                <c:pt idx="36">
                  <c:v>10.397163182396733</c:v>
                </c:pt>
                <c:pt idx="37">
                  <c:v>10.403810611476295</c:v>
                </c:pt>
                <c:pt idx="38">
                  <c:v>10.444882278753218</c:v>
                </c:pt>
                <c:pt idx="39">
                  <c:v>10.487018987672831</c:v>
                </c:pt>
                <c:pt idx="40">
                  <c:v>10.530367490221375</c:v>
                </c:pt>
                <c:pt idx="41">
                  <c:v>10.641464555762846</c:v>
                </c:pt>
                <c:pt idx="42">
                  <c:v>10.745899662325131</c:v>
                </c:pt>
                <c:pt idx="43">
                  <c:v>10.804757379736019</c:v>
                </c:pt>
                <c:pt idx="44">
                  <c:v>10.886764133233365</c:v>
                </c:pt>
                <c:pt idx="45">
                  <c:v>10.89989189754677</c:v>
                </c:pt>
                <c:pt idx="46">
                  <c:v>10.873039190045272</c:v>
                </c:pt>
                <c:pt idx="47">
                  <c:v>10.867974067035142</c:v>
                </c:pt>
                <c:pt idx="48">
                  <c:v>10.785759535973124</c:v>
                </c:pt>
                <c:pt idx="49">
                  <c:v>10.725026008520331</c:v>
                </c:pt>
                <c:pt idx="50">
                  <c:v>10.830590088283667</c:v>
                </c:pt>
                <c:pt idx="51">
                  <c:v>10.989711378073798</c:v>
                </c:pt>
                <c:pt idx="52">
                  <c:v>11.203234065059075</c:v>
                </c:pt>
                <c:pt idx="53">
                  <c:v>11.409843425801611</c:v>
                </c:pt>
                <c:pt idx="54">
                  <c:v>11.70562278055783</c:v>
                </c:pt>
                <c:pt idx="55">
                  <c:v>11.970789089788965</c:v>
                </c:pt>
                <c:pt idx="56">
                  <c:v>12.151891211735506</c:v>
                </c:pt>
                <c:pt idx="57">
                  <c:v>12.361474842931782</c:v>
                </c:pt>
                <c:pt idx="58">
                  <c:v>12.595371355174677</c:v>
                </c:pt>
                <c:pt idx="59">
                  <c:v>12.821195055184557</c:v>
                </c:pt>
                <c:pt idx="60">
                  <c:v>12.974439000575382</c:v>
                </c:pt>
                <c:pt idx="61">
                  <c:v>13.152966424307939</c:v>
                </c:pt>
                <c:pt idx="62">
                  <c:v>13.32830453507227</c:v>
                </c:pt>
                <c:pt idx="63">
                  <c:v>13.528466979350103</c:v>
                </c:pt>
                <c:pt idx="64">
                  <c:v>13.71162508209393</c:v>
                </c:pt>
                <c:pt idx="65">
                  <c:v>13.895798824821716</c:v>
                </c:pt>
                <c:pt idx="66">
                  <c:v>14.010335117605004</c:v>
                </c:pt>
                <c:pt idx="67">
                  <c:v>14.237945995269062</c:v>
                </c:pt>
                <c:pt idx="68">
                  <c:v>14.402116425179731</c:v>
                </c:pt>
                <c:pt idx="69">
                  <c:v>14.553060287459532</c:v>
                </c:pt>
                <c:pt idx="70">
                  <c:v>14.731574634282422</c:v>
                </c:pt>
                <c:pt idx="71">
                  <c:v>14.875057393103525</c:v>
                </c:pt>
                <c:pt idx="72">
                  <c:v>15.023146130106529</c:v>
                </c:pt>
                <c:pt idx="73">
                  <c:v>15.26809117802614</c:v>
                </c:pt>
                <c:pt idx="74">
                  <c:v>15.390229514294512</c:v>
                </c:pt>
                <c:pt idx="75">
                  <c:v>15.573262659901543</c:v>
                </c:pt>
                <c:pt idx="76">
                  <c:v>15.761163321883769</c:v>
                </c:pt>
                <c:pt idx="77">
                  <c:v>15.903164030942873</c:v>
                </c:pt>
                <c:pt idx="78">
                  <c:v>16.067584375127133</c:v>
                </c:pt>
                <c:pt idx="79">
                  <c:v>16.216486786509275</c:v>
                </c:pt>
                <c:pt idx="80">
                  <c:v>16.325315734718902</c:v>
                </c:pt>
                <c:pt idx="81">
                  <c:v>16.55052917894443</c:v>
                </c:pt>
                <c:pt idx="82">
                  <c:v>16.671999139829939</c:v>
                </c:pt>
                <c:pt idx="83">
                  <c:v>16.795227218570368</c:v>
                </c:pt>
                <c:pt idx="84">
                  <c:v>17.007247513934171</c:v>
                </c:pt>
                <c:pt idx="85">
                  <c:v>17.168761878192942</c:v>
                </c:pt>
                <c:pt idx="86">
                  <c:v>17.320613859199458</c:v>
                </c:pt>
                <c:pt idx="87">
                  <c:v>17.39837788200559</c:v>
                </c:pt>
                <c:pt idx="88">
                  <c:v>17.547236703688846</c:v>
                </c:pt>
                <c:pt idx="89">
                  <c:v>17.760709989015393</c:v>
                </c:pt>
                <c:pt idx="90">
                  <c:v>17.877239784027569</c:v>
                </c:pt>
                <c:pt idx="91">
                  <c:v>18.047660976757971</c:v>
                </c:pt>
                <c:pt idx="92">
                  <c:v>18.179258277683815</c:v>
                </c:pt>
                <c:pt idx="93">
                  <c:v>18.310986347706304</c:v>
                </c:pt>
                <c:pt idx="94">
                  <c:v>18.492290435257669</c:v>
                </c:pt>
                <c:pt idx="95">
                  <c:v>18.640161223766263</c:v>
                </c:pt>
                <c:pt idx="96">
                  <c:v>18.772775617666028</c:v>
                </c:pt>
                <c:pt idx="97">
                  <c:v>18.936193398775998</c:v>
                </c:pt>
                <c:pt idx="98">
                  <c:v>19.13365473471309</c:v>
                </c:pt>
                <c:pt idx="99">
                  <c:v>19.249908461632344</c:v>
                </c:pt>
                <c:pt idx="100">
                  <c:v>19.41366043043374</c:v>
                </c:pt>
                <c:pt idx="101">
                  <c:v>19.525816725658053</c:v>
                </c:pt>
                <c:pt idx="102">
                  <c:v>19.647097797848406</c:v>
                </c:pt>
                <c:pt idx="103">
                  <c:v>19.838732644034891</c:v>
                </c:pt>
                <c:pt idx="104">
                  <c:v>20.042645255406573</c:v>
                </c:pt>
                <c:pt idx="105">
                  <c:v>20.204217739263854</c:v>
                </c:pt>
                <c:pt idx="106">
                  <c:v>20.314296258841441</c:v>
                </c:pt>
                <c:pt idx="107">
                  <c:v>20.492825135563962</c:v>
                </c:pt>
                <c:pt idx="108">
                  <c:v>20.729241132402255</c:v>
                </c:pt>
                <c:pt idx="109">
                  <c:v>20.961646876943369</c:v>
                </c:pt>
                <c:pt idx="110">
                  <c:v>21.091209991921374</c:v>
                </c:pt>
                <c:pt idx="111">
                  <c:v>21.283106376301149</c:v>
                </c:pt>
                <c:pt idx="112">
                  <c:v>21.509322383600971</c:v>
                </c:pt>
                <c:pt idx="113">
                  <c:v>21.697019626988411</c:v>
                </c:pt>
                <c:pt idx="114">
                  <c:v>21.952455262439042</c:v>
                </c:pt>
                <c:pt idx="115">
                  <c:v>22.138728575662999</c:v>
                </c:pt>
                <c:pt idx="116">
                  <c:v>22.339154011124087</c:v>
                </c:pt>
                <c:pt idx="117">
                  <c:v>22.529568345741865</c:v>
                </c:pt>
                <c:pt idx="118">
                  <c:v>22.743041631068408</c:v>
                </c:pt>
                <c:pt idx="119">
                  <c:v>22.925784178682889</c:v>
                </c:pt>
                <c:pt idx="120">
                  <c:v>23.102438698353467</c:v>
                </c:pt>
                <c:pt idx="121">
                  <c:v>23.295323115907912</c:v>
                </c:pt>
                <c:pt idx="122">
                  <c:v>23.513286140219339</c:v>
                </c:pt>
                <c:pt idx="123">
                  <c:v>23.652191980657793</c:v>
                </c:pt>
                <c:pt idx="124">
                  <c:v>23.86432851521861</c:v>
                </c:pt>
                <c:pt idx="125">
                  <c:v>24.069984714545587</c:v>
                </c:pt>
                <c:pt idx="126">
                  <c:v>24.26859391255325</c:v>
                </c:pt>
                <c:pt idx="127">
                  <c:v>24.41964674908025</c:v>
                </c:pt>
                <c:pt idx="128">
                  <c:v>24.58322435908612</c:v>
                </c:pt>
                <c:pt idx="129">
                  <c:v>24.779552362852275</c:v>
                </c:pt>
                <c:pt idx="130">
                  <c:v>24.951266716649513</c:v>
                </c:pt>
                <c:pt idx="131">
                  <c:v>25.148379334995546</c:v>
                </c:pt>
                <c:pt idx="132">
                  <c:v>25.376309870451411</c:v>
                </c:pt>
                <c:pt idx="133">
                  <c:v>25.523846471268573</c:v>
                </c:pt>
                <c:pt idx="134">
                  <c:v>25.702477057288483</c:v>
                </c:pt>
                <c:pt idx="135">
                  <c:v>25.904646080704868</c:v>
                </c:pt>
                <c:pt idx="136">
                  <c:v>26.089132216274646</c:v>
                </c:pt>
                <c:pt idx="137">
                  <c:v>26.294512347508697</c:v>
                </c:pt>
                <c:pt idx="138">
                  <c:v>26.485493348211946</c:v>
                </c:pt>
                <c:pt idx="139">
                  <c:v>26.665329915900934</c:v>
                </c:pt>
                <c:pt idx="140">
                  <c:v>26.891357034505599</c:v>
                </c:pt>
                <c:pt idx="141">
                  <c:v>27.074695308004806</c:v>
                </c:pt>
                <c:pt idx="142">
                  <c:v>27.181853317757277</c:v>
                </c:pt>
                <c:pt idx="143">
                  <c:v>27.457354744593417</c:v>
                </c:pt>
                <c:pt idx="144">
                  <c:v>27.664841711273453</c:v>
                </c:pt>
                <c:pt idx="145">
                  <c:v>27.839738113089108</c:v>
                </c:pt>
                <c:pt idx="146">
                  <c:v>28.002996065303176</c:v>
                </c:pt>
                <c:pt idx="147">
                  <c:v>28.202942014076562</c:v>
                </c:pt>
                <c:pt idx="148">
                  <c:v>28.406099070667615</c:v>
                </c:pt>
                <c:pt idx="149">
                  <c:v>28.589582643163094</c:v>
                </c:pt>
                <c:pt idx="150">
                  <c:v>28.775521768695615</c:v>
                </c:pt>
                <c:pt idx="151">
                  <c:v>29.001200169709225</c:v>
                </c:pt>
                <c:pt idx="152">
                  <c:v>29.232065744889827</c:v>
                </c:pt>
                <c:pt idx="153">
                  <c:v>29.386329689234504</c:v>
                </c:pt>
                <c:pt idx="154">
                  <c:v>29.586827774193729</c:v>
                </c:pt>
                <c:pt idx="155">
                  <c:v>29.786250646580527</c:v>
                </c:pt>
                <c:pt idx="156">
                  <c:v>29.954085517177244</c:v>
                </c:pt>
                <c:pt idx="157">
                  <c:v>30.177613493045982</c:v>
                </c:pt>
                <c:pt idx="158">
                  <c:v>30.358191085615978</c:v>
                </c:pt>
                <c:pt idx="159">
                  <c:v>30.56322249925897</c:v>
                </c:pt>
                <c:pt idx="160">
                  <c:v>30.741024881000119</c:v>
                </c:pt>
                <c:pt idx="161">
                  <c:v>31.048012600328953</c:v>
                </c:pt>
                <c:pt idx="162">
                  <c:v>31.22177566997366</c:v>
                </c:pt>
                <c:pt idx="163">
                  <c:v>31.384554135500025</c:v>
                </c:pt>
                <c:pt idx="164">
                  <c:v>31.631431660070085</c:v>
                </c:pt>
                <c:pt idx="165">
                  <c:v>31.808565666428368</c:v>
                </c:pt>
                <c:pt idx="166">
                  <c:v>32.011533834324261</c:v>
                </c:pt>
                <c:pt idx="167">
                  <c:v>32.170854183739294</c:v>
                </c:pt>
                <c:pt idx="168">
                  <c:v>32.424633410632389</c:v>
                </c:pt>
                <c:pt idx="169">
                  <c:v>32.64356993821886</c:v>
                </c:pt>
                <c:pt idx="170">
                  <c:v>32.852103057672075</c:v>
                </c:pt>
                <c:pt idx="171">
                  <c:v>33.043403716167127</c:v>
                </c:pt>
                <c:pt idx="172">
                  <c:v>33.281519711261829</c:v>
                </c:pt>
                <c:pt idx="173">
                  <c:v>33.524009206144399</c:v>
                </c:pt>
                <c:pt idx="174">
                  <c:v>33.715106446044665</c:v>
                </c:pt>
                <c:pt idx="175">
                  <c:v>33.915270343312457</c:v>
                </c:pt>
                <c:pt idx="176">
                  <c:v>34.118398340104264</c:v>
                </c:pt>
                <c:pt idx="177">
                  <c:v>34.320654542918412</c:v>
                </c:pt>
                <c:pt idx="178">
                  <c:v>34.581204703037898</c:v>
                </c:pt>
                <c:pt idx="179">
                  <c:v>34.713121661755558</c:v>
                </c:pt>
                <c:pt idx="180">
                  <c:v>34.945193218605233</c:v>
                </c:pt>
                <c:pt idx="181">
                  <c:v>35.166643418827256</c:v>
                </c:pt>
                <c:pt idx="182">
                  <c:v>35.336614184669202</c:v>
                </c:pt>
                <c:pt idx="183">
                  <c:v>35.56130455250814</c:v>
                </c:pt>
                <c:pt idx="184">
                  <c:v>35.757124009787333</c:v>
                </c:pt>
                <c:pt idx="185">
                  <c:v>35.905503344782893</c:v>
                </c:pt>
                <c:pt idx="186">
                  <c:v>36.174640675582211</c:v>
                </c:pt>
                <c:pt idx="187">
                  <c:v>36.364677232809669</c:v>
                </c:pt>
                <c:pt idx="188">
                  <c:v>36.568880442173899</c:v>
                </c:pt>
                <c:pt idx="189">
                  <c:v>36.815336599654763</c:v>
                </c:pt>
                <c:pt idx="190">
                  <c:v>37.047655164798115</c:v>
                </c:pt>
                <c:pt idx="191">
                  <c:v>37.211959269785361</c:v>
                </c:pt>
                <c:pt idx="192">
                  <c:v>37.453141073701453</c:v>
                </c:pt>
                <c:pt idx="193">
                  <c:v>37.657228043868663</c:v>
                </c:pt>
                <c:pt idx="194">
                  <c:v>37.880421832045975</c:v>
                </c:pt>
                <c:pt idx="195">
                  <c:v>38.051511400159242</c:v>
                </c:pt>
                <c:pt idx="196">
                  <c:v>38.285108596469804</c:v>
                </c:pt>
                <c:pt idx="197">
                  <c:v>38.505294695424233</c:v>
                </c:pt>
                <c:pt idx="198">
                  <c:v>38.694328689577404</c:v>
                </c:pt>
                <c:pt idx="199">
                  <c:v>38.945710483031974</c:v>
                </c:pt>
                <c:pt idx="200">
                  <c:v>39.088989823258295</c:v>
                </c:pt>
                <c:pt idx="201">
                  <c:v>39.365682701863889</c:v>
                </c:pt>
                <c:pt idx="202">
                  <c:v>39.529885097553738</c:v>
                </c:pt>
                <c:pt idx="203">
                  <c:v>39.759660930262292</c:v>
                </c:pt>
                <c:pt idx="204">
                  <c:v>39.948607745017689</c:v>
                </c:pt>
                <c:pt idx="205">
                  <c:v>40.238188644592839</c:v>
                </c:pt>
                <c:pt idx="206">
                  <c:v>40.387018406476848</c:v>
                </c:pt>
                <c:pt idx="207">
                  <c:v>40.636075415991016</c:v>
                </c:pt>
                <c:pt idx="208">
                  <c:v>40.828364107660732</c:v>
                </c:pt>
                <c:pt idx="209">
                  <c:v>41.013402379416355</c:v>
                </c:pt>
                <c:pt idx="210">
                  <c:v>41.282074753427594</c:v>
                </c:pt>
                <c:pt idx="211">
                  <c:v>41.456753206748843</c:v>
                </c:pt>
                <c:pt idx="212">
                  <c:v>41.66078205731754</c:v>
                </c:pt>
                <c:pt idx="213">
                  <c:v>41.9063373610215</c:v>
                </c:pt>
                <c:pt idx="214">
                  <c:v>42.036946628772682</c:v>
                </c:pt>
                <c:pt idx="215">
                  <c:v>42.299254906747095</c:v>
                </c:pt>
                <c:pt idx="216">
                  <c:v>42.505041875170718</c:v>
                </c:pt>
                <c:pt idx="217">
                  <c:v>42.762845884260628</c:v>
                </c:pt>
                <c:pt idx="218">
                  <c:v>42.920887602508429</c:v>
                </c:pt>
                <c:pt idx="219">
                  <c:v>43.143529254499903</c:v>
                </c:pt>
                <c:pt idx="220">
                  <c:v>43.408612743303166</c:v>
                </c:pt>
                <c:pt idx="221">
                  <c:v>43.5959903288988</c:v>
                </c:pt>
                <c:pt idx="222">
                  <c:v>43.843536228851718</c:v>
                </c:pt>
                <c:pt idx="223">
                  <c:v>44.08502316066</c:v>
                </c:pt>
                <c:pt idx="224">
                  <c:v>44.279171679482026</c:v>
                </c:pt>
                <c:pt idx="225">
                  <c:v>44.499619316629747</c:v>
                </c:pt>
                <c:pt idx="226">
                  <c:v>44.702572954626021</c:v>
                </c:pt>
                <c:pt idx="227">
                  <c:v>44.979251303331985</c:v>
                </c:pt>
                <c:pt idx="228">
                  <c:v>45.126599015453991</c:v>
                </c:pt>
                <c:pt idx="229">
                  <c:v>45.35724664214019</c:v>
                </c:pt>
                <c:pt idx="230">
                  <c:v>45.589478027885775</c:v>
                </c:pt>
                <c:pt idx="231">
                  <c:v>45.801643622245848</c:v>
                </c:pt>
                <c:pt idx="232">
                  <c:v>46.013838276405174</c:v>
                </c:pt>
                <c:pt idx="233">
                  <c:v>46.209730383182503</c:v>
                </c:pt>
                <c:pt idx="234">
                  <c:v>46.432095967081047</c:v>
                </c:pt>
                <c:pt idx="235">
                  <c:v>46.631794907560767</c:v>
                </c:pt>
                <c:pt idx="236">
                  <c:v>46.876986963774051</c:v>
                </c:pt>
                <c:pt idx="237">
                  <c:v>47.020426132896262</c:v>
                </c:pt>
                <c:pt idx="238">
                  <c:v>47.308989939497486</c:v>
                </c:pt>
                <c:pt idx="239">
                  <c:v>47.480951301588398</c:v>
                </c:pt>
                <c:pt idx="240">
                  <c:v>47.774426214263706</c:v>
                </c:pt>
                <c:pt idx="241">
                  <c:v>47.935591860931417</c:v>
                </c:pt>
                <c:pt idx="242">
                  <c:v>48.148164292481056</c:v>
                </c:pt>
                <c:pt idx="243">
                  <c:v>48.375644401048469</c:v>
                </c:pt>
                <c:pt idx="244">
                  <c:v>48.595176654519669</c:v>
                </c:pt>
                <c:pt idx="245">
                  <c:v>48.849290069104192</c:v>
                </c:pt>
                <c:pt idx="246">
                  <c:v>49.043322348729205</c:v>
                </c:pt>
                <c:pt idx="247">
                  <c:v>49.27154348217762</c:v>
                </c:pt>
                <c:pt idx="248">
                  <c:v>49.487980867028156</c:v>
                </c:pt>
                <c:pt idx="249">
                  <c:v>49.724178915372043</c:v>
                </c:pt>
                <c:pt idx="250">
                  <c:v>49.875347991096071</c:v>
                </c:pt>
                <c:pt idx="251">
                  <c:v>50.151546853114333</c:v>
                </c:pt>
                <c:pt idx="252">
                  <c:v>50.353207330043752</c:v>
                </c:pt>
                <c:pt idx="253">
                  <c:v>50.534802015587665</c:v>
                </c:pt>
                <c:pt idx="254">
                  <c:v>50.780706036882691</c:v>
                </c:pt>
                <c:pt idx="255">
                  <c:v>51.029937405192392</c:v>
                </c:pt>
                <c:pt idx="256">
                  <c:v>51.189955189789536</c:v>
                </c:pt>
                <c:pt idx="257">
                  <c:v>51.40214984394887</c:v>
                </c:pt>
                <c:pt idx="258">
                  <c:v>51.661537612098165</c:v>
                </c:pt>
                <c:pt idx="259">
                  <c:v>51.878294654740515</c:v>
                </c:pt>
                <c:pt idx="260">
                  <c:v>52.052391912076658</c:v>
                </c:pt>
                <c:pt idx="261">
                  <c:v>52.306330967865662</c:v>
                </c:pt>
                <c:pt idx="262">
                  <c:v>52.477493185477066</c:v>
                </c:pt>
                <c:pt idx="263">
                  <c:v>52.728947628429772</c:v>
                </c:pt>
                <c:pt idx="264">
                  <c:v>52.955061926432201</c:v>
                </c:pt>
                <c:pt idx="265">
                  <c:v>53.138095072039228</c:v>
                </c:pt>
                <c:pt idx="266">
                  <c:v>53.405735823176919</c:v>
                </c:pt>
                <c:pt idx="267">
                  <c:v>53.592198025096032</c:v>
                </c:pt>
                <c:pt idx="268">
                  <c:v>53.799045676192456</c:v>
                </c:pt>
                <c:pt idx="269">
                  <c:v>54.063577028809874</c:v>
                </c:pt>
                <c:pt idx="270">
                  <c:v>54.243050349008172</c:v>
                </c:pt>
                <c:pt idx="271">
                  <c:v>54.429454431328779</c:v>
                </c:pt>
                <c:pt idx="272">
                  <c:v>54.688290063292229</c:v>
                </c:pt>
                <c:pt idx="273">
                  <c:v>54.891795837474348</c:v>
                </c:pt>
                <c:pt idx="274">
                  <c:v>55.159480178310915</c:v>
                </c:pt>
                <c:pt idx="275">
                  <c:v>55.369320988730607</c:v>
                </c:pt>
                <c:pt idx="276">
                  <c:v>55.596960926193908</c:v>
                </c:pt>
                <c:pt idx="277">
                  <c:v>55.786096629644476</c:v>
                </c:pt>
                <c:pt idx="278">
                  <c:v>56.059331392138731</c:v>
                </c:pt>
                <c:pt idx="279">
                  <c:v>56.267777332194179</c:v>
                </c:pt>
                <c:pt idx="280">
                  <c:v>56.44709082349658</c:v>
                </c:pt>
                <c:pt idx="281">
                  <c:v>56.695421338029391</c:v>
                </c:pt>
                <c:pt idx="282">
                  <c:v>56.910376673117931</c:v>
                </c:pt>
                <c:pt idx="283">
                  <c:v>57.165768718869678</c:v>
                </c:pt>
                <c:pt idx="284">
                  <c:v>57.31921898883521</c:v>
                </c:pt>
                <c:pt idx="285">
                  <c:v>57.524381171574852</c:v>
                </c:pt>
                <c:pt idx="286">
                  <c:v>57.786863808344798</c:v>
                </c:pt>
                <c:pt idx="287">
                  <c:v>58.011205458592677</c:v>
                </c:pt>
                <c:pt idx="288">
                  <c:v>58.177776227921804</c:v>
                </c:pt>
                <c:pt idx="289">
                  <c:v>58.394489680865277</c:v>
                </c:pt>
                <c:pt idx="290">
                  <c:v>58.702044066279576</c:v>
                </c:pt>
                <c:pt idx="291">
                  <c:v>58.855973822932818</c:v>
                </c:pt>
                <c:pt idx="292">
                  <c:v>59.050819776936969</c:v>
                </c:pt>
                <c:pt idx="293">
                  <c:v>59.292408418042641</c:v>
                </c:pt>
                <c:pt idx="294">
                  <c:v>59.473102249809649</c:v>
                </c:pt>
                <c:pt idx="295">
                  <c:v>59.710927646911799</c:v>
                </c:pt>
                <c:pt idx="296">
                  <c:v>59.927394091561602</c:v>
                </c:pt>
                <c:pt idx="297">
                  <c:v>60.156893856177227</c:v>
                </c:pt>
                <c:pt idx="298">
                  <c:v>60.384432084343146</c:v>
                </c:pt>
                <c:pt idx="299">
                  <c:v>60.565125916110169</c:v>
                </c:pt>
                <c:pt idx="300">
                  <c:v>60.822552147809752</c:v>
                </c:pt>
                <c:pt idx="301">
                  <c:v>61.055466438837826</c:v>
                </c:pt>
                <c:pt idx="302">
                  <c:v>61.246520089039215</c:v>
                </c:pt>
                <c:pt idx="303">
                  <c:v>61.437544679441345</c:v>
                </c:pt>
                <c:pt idx="304">
                  <c:v>61.666288889276338</c:v>
                </c:pt>
                <c:pt idx="305">
                  <c:v>61.863953643808216</c:v>
                </c:pt>
                <c:pt idx="306">
                  <c:v>62.106428608791155</c:v>
                </c:pt>
                <c:pt idx="307">
                  <c:v>62.336829227183685</c:v>
                </c:pt>
                <c:pt idx="308">
                  <c:v>62.605196473302755</c:v>
                </c:pt>
                <c:pt idx="309">
                  <c:v>62.78455355430404</c:v>
                </c:pt>
                <c:pt idx="310">
                  <c:v>62.987143944809624</c:v>
                </c:pt>
                <c:pt idx="311">
                  <c:v>63.258489820352317</c:v>
                </c:pt>
                <c:pt idx="312">
                  <c:v>63.438311858141667</c:v>
                </c:pt>
                <c:pt idx="313">
                  <c:v>63.685930407592735</c:v>
                </c:pt>
                <c:pt idx="314">
                  <c:v>63.903544714313099</c:v>
                </c:pt>
                <c:pt idx="315">
                  <c:v>64.139728232757363</c:v>
                </c:pt>
                <c:pt idx="316">
                  <c:v>64.380924566573071</c:v>
                </c:pt>
                <c:pt idx="317">
                  <c:v>64.538138080542126</c:v>
                </c:pt>
                <c:pt idx="318">
                  <c:v>64.800853195706111</c:v>
                </c:pt>
                <c:pt idx="319">
                  <c:v>65.00281880052772</c:v>
                </c:pt>
                <c:pt idx="320">
                  <c:v>65.205191242538888</c:v>
                </c:pt>
                <c:pt idx="321">
                  <c:v>65.472730284379196</c:v>
                </c:pt>
                <c:pt idx="322">
                  <c:v>65.692059119255589</c:v>
                </c:pt>
                <c:pt idx="323">
                  <c:v>65.908365735009482</c:v>
                </c:pt>
                <c:pt idx="324">
                  <c:v>66.155780865865779</c:v>
                </c:pt>
                <c:pt idx="325">
                  <c:v>66.393882331060851</c:v>
                </c:pt>
                <c:pt idx="326">
                  <c:v>66.593537681841667</c:v>
                </c:pt>
                <c:pt idx="327">
                  <c:v>66.832903248304362</c:v>
                </c:pt>
                <c:pt idx="328">
                  <c:v>67.052900458563627</c:v>
                </c:pt>
                <c:pt idx="329">
                  <c:v>67.249940427411531</c:v>
                </c:pt>
                <c:pt idx="330">
                  <c:v>67.532474325667337</c:v>
                </c:pt>
                <c:pt idx="331">
                  <c:v>67.722888660285122</c:v>
                </c:pt>
                <c:pt idx="332">
                  <c:v>67.95230124550298</c:v>
                </c:pt>
                <c:pt idx="333">
                  <c:v>68.166021539123193</c:v>
                </c:pt>
                <c:pt idx="334">
                  <c:v>68.407305052336696</c:v>
                </c:pt>
                <c:pt idx="335">
                  <c:v>68.608050145589587</c:v>
                </c:pt>
                <c:pt idx="336">
                  <c:v>68.812921730336683</c:v>
                </c:pt>
                <c:pt idx="337">
                  <c:v>69.050558238743676</c:v>
                </c:pt>
                <c:pt idx="338">
                  <c:v>69.25914947779539</c:v>
                </c:pt>
                <c:pt idx="339">
                  <c:v>69.487574029838584</c:v>
                </c:pt>
                <c:pt idx="340">
                  <c:v>69.733318222237713</c:v>
                </c:pt>
                <c:pt idx="341">
                  <c:v>69.915072736677516</c:v>
                </c:pt>
                <c:pt idx="342">
                  <c:v>70.15873915342992</c:v>
                </c:pt>
                <c:pt idx="343">
                  <c:v>70.457924316658804</c:v>
                </c:pt>
                <c:pt idx="344">
                  <c:v>70.621182268872872</c:v>
                </c:pt>
                <c:pt idx="345">
                  <c:v>70.899415316838983</c:v>
                </c:pt>
                <c:pt idx="346">
                  <c:v>71.047068156853157</c:v>
                </c:pt>
                <c:pt idx="347">
                  <c:v>71.287610645185651</c:v>
                </c:pt>
                <c:pt idx="348">
                  <c:v>71.517648016087492</c:v>
                </c:pt>
                <c:pt idx="349">
                  <c:v>71.773693907322482</c:v>
                </c:pt>
                <c:pt idx="350">
                  <c:v>71.955695430055954</c:v>
                </c:pt>
                <c:pt idx="351">
                  <c:v>72.161758466572493</c:v>
                </c:pt>
                <c:pt idx="352">
                  <c:v>72.371889874984731</c:v>
                </c:pt>
                <c:pt idx="353">
                  <c:v>72.631582771026203</c:v>
                </c:pt>
                <c:pt idx="354">
                  <c:v>72.868013297764122</c:v>
                </c:pt>
                <c:pt idx="355">
                  <c:v>73.111636124817636</c:v>
                </c:pt>
                <c:pt idx="356">
                  <c:v>73.307513701695342</c:v>
                </c:pt>
                <c:pt idx="357">
                  <c:v>73.529995524790905</c:v>
                </c:pt>
                <c:pt idx="358">
                  <c:v>73.773269634253353</c:v>
                </c:pt>
                <c:pt idx="359">
                  <c:v>74.01112409115477</c:v>
                </c:pt>
                <c:pt idx="360">
                  <c:v>74.258539222011038</c:v>
                </c:pt>
                <c:pt idx="361">
                  <c:v>74.438579208294826</c:v>
                </c:pt>
                <c:pt idx="362">
                  <c:v>74.63636020202371</c:v>
                </c:pt>
                <c:pt idx="363">
                  <c:v>74.882235163519482</c:v>
                </c:pt>
                <c:pt idx="364">
                  <c:v>75.114481079164676</c:v>
                </c:pt>
                <c:pt idx="365">
                  <c:v>75.358307324812984</c:v>
                </c:pt>
                <c:pt idx="366">
                  <c:v>75.584508802213179</c:v>
                </c:pt>
                <c:pt idx="367">
                  <c:v>75.794436792030623</c:v>
                </c:pt>
                <c:pt idx="368">
                  <c:v>76.020245962140876</c:v>
                </c:pt>
                <c:pt idx="369">
                  <c:v>76.224405581806238</c:v>
                </c:pt>
                <c:pt idx="370">
                  <c:v>76.525029205098235</c:v>
                </c:pt>
                <c:pt idx="371">
                  <c:v>76.758146914721095</c:v>
                </c:pt>
                <c:pt idx="372">
                  <c:v>76.987094543150889</c:v>
                </c:pt>
                <c:pt idx="373">
                  <c:v>77.193985783946189</c:v>
                </c:pt>
                <c:pt idx="374">
                  <c:v>77.419039399275803</c:v>
                </c:pt>
                <c:pt idx="375">
                  <c:v>77.629577644877614</c:v>
                </c:pt>
                <c:pt idx="376">
                  <c:v>77.847337250594251</c:v>
                </c:pt>
                <c:pt idx="377">
                  <c:v>78.096190841513646</c:v>
                </c:pt>
                <c:pt idx="378">
                  <c:v>78.346642721392058</c:v>
                </c:pt>
                <c:pt idx="379">
                  <c:v>78.577755304866344</c:v>
                </c:pt>
                <c:pt idx="380">
                  <c:v>78.771598695796186</c:v>
                </c:pt>
                <c:pt idx="381">
                  <c:v>78.999296752858015</c:v>
                </c:pt>
                <c:pt idx="382">
                  <c:v>79.288819532834651</c:v>
                </c:pt>
                <c:pt idx="383">
                  <c:v>79.453152697621135</c:v>
                </c:pt>
                <c:pt idx="384">
                  <c:v>79.684802887381636</c:v>
                </c:pt>
                <c:pt idx="385">
                  <c:v>79.895806089771511</c:v>
                </c:pt>
                <c:pt idx="386">
                  <c:v>80.126293887561815</c:v>
                </c:pt>
                <c:pt idx="387">
                  <c:v>80.316548393283682</c:v>
                </c:pt>
                <c:pt idx="388">
                  <c:v>80.633808751649127</c:v>
                </c:pt>
                <c:pt idx="389">
                  <c:v>80.79142910280774</c:v>
                </c:pt>
                <c:pt idx="390">
                  <c:v>81.034310904980259</c:v>
                </c:pt>
                <c:pt idx="391">
                  <c:v>81.282278172022373</c:v>
                </c:pt>
                <c:pt idx="392">
                  <c:v>81.465660035220466</c:v>
                </c:pt>
                <c:pt idx="393">
                  <c:v>81.694404245055452</c:v>
                </c:pt>
                <c:pt idx="394">
                  <c:v>81.977606518694159</c:v>
                </c:pt>
                <c:pt idx="395">
                  <c:v>82.171028542534813</c:v>
                </c:pt>
                <c:pt idx="396">
                  <c:v>82.374040300129593</c:v>
                </c:pt>
                <c:pt idx="397">
                  <c:v>82.649890444556789</c:v>
                </c:pt>
                <c:pt idx="398">
                  <c:v>82.866255179909189</c:v>
                </c:pt>
                <c:pt idx="399">
                  <c:v>83.068366083727071</c:v>
                </c:pt>
                <c:pt idx="400">
                  <c:v>83.313863267832531</c:v>
                </c:pt>
                <c:pt idx="401">
                  <c:v>83.520129722943864</c:v>
                </c:pt>
                <c:pt idx="402">
                  <c:v>83.721761140074022</c:v>
                </c:pt>
                <c:pt idx="403">
                  <c:v>83.985914715301121</c:v>
                </c:pt>
                <c:pt idx="404">
                  <c:v>84.211404227619582</c:v>
                </c:pt>
                <c:pt idx="405">
                  <c:v>84.486062920277334</c:v>
                </c:pt>
                <c:pt idx="406">
                  <c:v>84.683843914006232</c:v>
                </c:pt>
                <c:pt idx="407">
                  <c:v>84.881029181850394</c:v>
                </c:pt>
                <c:pt idx="408">
                  <c:v>85.121557140283258</c:v>
                </c:pt>
                <c:pt idx="409">
                  <c:v>85.387497893164522</c:v>
                </c:pt>
                <c:pt idx="410">
                  <c:v>85.611461766022103</c:v>
                </c:pt>
                <c:pt idx="411">
                  <c:v>85.818178648021899</c:v>
                </c:pt>
                <c:pt idx="412">
                  <c:v>86.053519432287743</c:v>
                </c:pt>
                <c:pt idx="413">
                  <c:v>86.314810617288245</c:v>
                </c:pt>
                <c:pt idx="414">
                  <c:v>86.572803515073289</c:v>
                </c:pt>
                <c:pt idx="415">
                  <c:v>86.755168285297472</c:v>
                </c:pt>
                <c:pt idx="416">
                  <c:v>86.966912512568342</c:v>
                </c:pt>
                <c:pt idx="417">
                  <c:v>87.208137906183325</c:v>
                </c:pt>
                <c:pt idx="418">
                  <c:v>87.479817969417439</c:v>
                </c:pt>
                <c:pt idx="419">
                  <c:v>87.682350240324524</c:v>
                </c:pt>
                <c:pt idx="420">
                  <c:v>87.92809443272364</c:v>
                </c:pt>
                <c:pt idx="421">
                  <c:v>88.114236976850947</c:v>
                </c:pt>
                <c:pt idx="422">
                  <c:v>88.383040119958835</c:v>
                </c:pt>
                <c:pt idx="423">
                  <c:v>88.644331304959337</c:v>
                </c:pt>
                <c:pt idx="424">
                  <c:v>88.827030262874928</c:v>
                </c:pt>
                <c:pt idx="425">
                  <c:v>89.046562516346114</c:v>
                </c:pt>
                <c:pt idx="426">
                  <c:v>89.323051976356936</c:v>
                </c:pt>
                <c:pt idx="427">
                  <c:v>89.519074852230915</c:v>
                </c:pt>
                <c:pt idx="428">
                  <c:v>89.744753253244511</c:v>
                </c:pt>
                <c:pt idx="429">
                  <c:v>89.985586339569551</c:v>
                </c:pt>
                <c:pt idx="430">
                  <c:v>90.210959612690985</c:v>
                </c:pt>
                <c:pt idx="431">
                  <c:v>90.457270471175576</c:v>
                </c:pt>
                <c:pt idx="432">
                  <c:v>90.618465177642534</c:v>
                </c:pt>
                <c:pt idx="433">
                  <c:v>90.873552095502106</c:v>
                </c:pt>
                <c:pt idx="434">
                  <c:v>91.148370617055761</c:v>
                </c:pt>
                <c:pt idx="435">
                  <c:v>91.325431973915911</c:v>
                </c:pt>
                <c:pt idx="436">
                  <c:v>91.566090701445418</c:v>
                </c:pt>
                <c:pt idx="437">
                  <c:v>91.78823833684956</c:v>
                </c:pt>
                <c:pt idx="438">
                  <c:v>92.027095356825257</c:v>
                </c:pt>
                <c:pt idx="439">
                  <c:v>92.204897738566416</c:v>
                </c:pt>
                <c:pt idx="440">
                  <c:v>92.47220430201267</c:v>
                </c:pt>
                <c:pt idx="441">
                  <c:v>92.667660511801174</c:v>
                </c:pt>
                <c:pt idx="442">
                  <c:v>92.899296171662044</c:v>
                </c:pt>
                <c:pt idx="443">
                  <c:v>93.167924955974385</c:v>
                </c:pt>
                <c:pt idx="444">
                  <c:v>93.390799086359891</c:v>
                </c:pt>
                <c:pt idx="445">
                  <c:v>93.608950999366485</c:v>
                </c:pt>
                <c:pt idx="446">
                  <c:v>93.841516572803485</c:v>
                </c:pt>
                <c:pt idx="447">
                  <c:v>94.067732580103311</c:v>
                </c:pt>
                <c:pt idx="448">
                  <c:v>94.293018673826978</c:v>
                </c:pt>
                <c:pt idx="449">
                  <c:v>94.516837247688287</c:v>
                </c:pt>
                <c:pt idx="450">
                  <c:v>94.752672048541456</c:v>
                </c:pt>
                <c:pt idx="451">
                  <c:v>94.957979530277399</c:v>
                </c:pt>
                <c:pt idx="452">
                  <c:v>95.203040817394012</c:v>
                </c:pt>
                <c:pt idx="453">
                  <c:v>95.469708065256654</c:v>
                </c:pt>
                <c:pt idx="454">
                  <c:v>95.666849743401954</c:v>
                </c:pt>
                <c:pt idx="455">
                  <c:v>95.846671781191318</c:v>
                </c:pt>
                <c:pt idx="456">
                  <c:v>96.094377510040133</c:v>
                </c:pt>
                <c:pt idx="457">
                  <c:v>96.320564457540698</c:v>
                </c:pt>
                <c:pt idx="458">
                  <c:v>96.604086388971197</c:v>
                </c:pt>
                <c:pt idx="459">
                  <c:v>96.775175957084457</c:v>
                </c:pt>
                <c:pt idx="460">
                  <c:v>97.063361986295376</c:v>
                </c:pt>
                <c:pt idx="461">
                  <c:v>97.330537780644988</c:v>
                </c:pt>
                <c:pt idx="462">
                  <c:v>97.501293161066826</c:v>
                </c:pt>
                <c:pt idx="463">
                  <c:v>97.788476627203437</c:v>
                </c:pt>
                <c:pt idx="464">
                  <c:v>97.964840548881469</c:v>
                </c:pt>
                <c:pt idx="465">
                  <c:v>98.178444603304655</c:v>
                </c:pt>
                <c:pt idx="466">
                  <c:v>98.465991316931976</c:v>
                </c:pt>
                <c:pt idx="467">
                  <c:v>98.68101930151866</c:v>
                </c:pt>
                <c:pt idx="468">
                  <c:v>98.907613086208798</c:v>
                </c:pt>
                <c:pt idx="469">
                  <c:v>99.125794059014609</c:v>
                </c:pt>
                <c:pt idx="470">
                  <c:v>99.351239981634194</c:v>
                </c:pt>
                <c:pt idx="471">
                  <c:v>99.561938056131879</c:v>
                </c:pt>
                <c:pt idx="472">
                  <c:v>99.812956602095781</c:v>
                </c:pt>
                <c:pt idx="473">
                  <c:v>100.0384897041131</c:v>
                </c:pt>
                <c:pt idx="474">
                  <c:v>100.2849603914936</c:v>
                </c:pt>
                <c:pt idx="475">
                  <c:v>100.45799696615694</c:v>
                </c:pt>
                <c:pt idx="476">
                  <c:v>100.69541552606954</c:v>
                </c:pt>
                <c:pt idx="477">
                  <c:v>100.9532050052598</c:v>
                </c:pt>
                <c:pt idx="478">
                  <c:v>101.16670735038561</c:v>
                </c:pt>
                <c:pt idx="479">
                  <c:v>101.38872421669309</c:v>
                </c:pt>
                <c:pt idx="480">
                  <c:v>101.63987353175362</c:v>
                </c:pt>
                <c:pt idx="481">
                  <c:v>101.90518949895092</c:v>
                </c:pt>
                <c:pt idx="482">
                  <c:v>102.07902521809378</c:v>
                </c:pt>
                <c:pt idx="483">
                  <c:v>102.33668392818741</c:v>
                </c:pt>
                <c:pt idx="484">
                  <c:v>102.57128368757228</c:v>
                </c:pt>
                <c:pt idx="485">
                  <c:v>102.77025613307062</c:v>
                </c:pt>
                <c:pt idx="486">
                  <c:v>102.99680632806187</c:v>
                </c:pt>
                <c:pt idx="487">
                  <c:v>103.22248472907548</c:v>
                </c:pt>
                <c:pt idx="488">
                  <c:v>103.46663063251557</c:v>
                </c:pt>
                <c:pt idx="489">
                  <c:v>103.61816295573028</c:v>
                </c:pt>
                <c:pt idx="490">
                  <c:v>103.84862169372133</c:v>
                </c:pt>
                <c:pt idx="491">
                  <c:v>104.12647696429711</c:v>
                </c:pt>
                <c:pt idx="492">
                  <c:v>104.3314502583416</c:v>
                </c:pt>
                <c:pt idx="493">
                  <c:v>104.57418676151784</c:v>
                </c:pt>
                <c:pt idx="494">
                  <c:v>104.78720961995593</c:v>
                </c:pt>
                <c:pt idx="495">
                  <c:v>105.01817690443393</c:v>
                </c:pt>
                <c:pt idx="496">
                  <c:v>105.25822537617908</c:v>
                </c:pt>
                <c:pt idx="497">
                  <c:v>105.47826617613724</c:v>
                </c:pt>
                <c:pt idx="498">
                  <c:v>105.66071812575916</c:v>
                </c:pt>
                <c:pt idx="499">
                  <c:v>105.90836573500948</c:v>
                </c:pt>
                <c:pt idx="500">
                  <c:v>106.06581172737256</c:v>
                </c:pt>
                <c:pt idx="501">
                  <c:v>106.29550038068335</c:v>
                </c:pt>
                <c:pt idx="502">
                  <c:v>106.58066419077174</c:v>
                </c:pt>
                <c:pt idx="503">
                  <c:v>106.8158887358406</c:v>
                </c:pt>
                <c:pt idx="504">
                  <c:v>107.04655089242641</c:v>
                </c:pt>
                <c:pt idx="505">
                  <c:v>107.25538913977179</c:v>
                </c:pt>
                <c:pt idx="506">
                  <c:v>107.43290092352041</c:v>
                </c:pt>
                <c:pt idx="507">
                  <c:v>107.74355017755535</c:v>
                </c:pt>
                <c:pt idx="508">
                  <c:v>107.94198501676749</c:v>
                </c:pt>
                <c:pt idx="509">
                  <c:v>108.20211380979778</c:v>
                </c:pt>
                <c:pt idx="510">
                  <c:v>108.46574430863831</c:v>
                </c:pt>
                <c:pt idx="511">
                  <c:v>108.69563638054387</c:v>
                </c:pt>
                <c:pt idx="512">
                  <c:v>108.88202593296484</c:v>
                </c:pt>
                <c:pt idx="513">
                  <c:v>109.17119999535042</c:v>
                </c:pt>
                <c:pt idx="514">
                  <c:v>109.40796470977976</c:v>
                </c:pt>
                <c:pt idx="515">
                  <c:v>109.58480811814549</c:v>
                </c:pt>
                <c:pt idx="516">
                  <c:v>109.85162066500442</c:v>
                </c:pt>
                <c:pt idx="517">
                  <c:v>110.12606140916776</c:v>
                </c:pt>
                <c:pt idx="518">
                  <c:v>110.33168854869548</c:v>
                </c:pt>
                <c:pt idx="519">
                  <c:v>110.53423534950218</c:v>
                </c:pt>
                <c:pt idx="520">
                  <c:v>110.77687014338102</c:v>
                </c:pt>
                <c:pt idx="521">
                  <c:v>111.02768527075013</c:v>
                </c:pt>
                <c:pt idx="522">
                  <c:v>111.25561580620598</c:v>
                </c:pt>
                <c:pt idx="523">
                  <c:v>111.5045856363224</c:v>
                </c:pt>
                <c:pt idx="524">
                  <c:v>111.74589820933515</c:v>
                </c:pt>
                <c:pt idx="525">
                  <c:v>111.9955218849348</c:v>
                </c:pt>
                <c:pt idx="526">
                  <c:v>112.21399345573319</c:v>
                </c:pt>
                <c:pt idx="527">
                  <c:v>112.46479405320265</c:v>
                </c:pt>
                <c:pt idx="528">
                  <c:v>112.64479044978755</c:v>
                </c:pt>
                <c:pt idx="529">
                  <c:v>112.88418507604948</c:v>
                </c:pt>
                <c:pt idx="530">
                  <c:v>113.10073870009704</c:v>
                </c:pt>
                <c:pt idx="531">
                  <c:v>113.35037690559631</c:v>
                </c:pt>
                <c:pt idx="532">
                  <c:v>113.54057329171968</c:v>
                </c:pt>
                <c:pt idx="533">
                  <c:v>113.7994961030809</c:v>
                </c:pt>
                <c:pt idx="534">
                  <c:v>114.05453943124158</c:v>
                </c:pt>
                <c:pt idx="535">
                  <c:v>114.28796226875663</c:v>
                </c:pt>
                <c:pt idx="536">
                  <c:v>114.47990224283528</c:v>
                </c:pt>
                <c:pt idx="537">
                  <c:v>114.7220430201268</c:v>
                </c:pt>
                <c:pt idx="538">
                  <c:v>115.03357859803901</c:v>
                </c:pt>
                <c:pt idx="539">
                  <c:v>115.22675361358601</c:v>
                </c:pt>
                <c:pt idx="540">
                  <c:v>115.44750637862592</c:v>
                </c:pt>
                <c:pt idx="541">
                  <c:v>115.70500525982364</c:v>
                </c:pt>
                <c:pt idx="542">
                  <c:v>115.91558709512432</c:v>
                </c:pt>
                <c:pt idx="543">
                  <c:v>116.18842955032865</c:v>
                </c:pt>
                <c:pt idx="544">
                  <c:v>116.43857630231487</c:v>
                </c:pt>
                <c:pt idx="545">
                  <c:v>116.65149745145557</c:v>
                </c:pt>
                <c:pt idx="546">
                  <c:v>116.84884254819565</c:v>
                </c:pt>
                <c:pt idx="547">
                  <c:v>117.09063460789609</c:v>
                </c:pt>
                <c:pt idx="548">
                  <c:v>117.3712505594011</c:v>
                </c:pt>
                <c:pt idx="549">
                  <c:v>117.50560854125617</c:v>
                </c:pt>
                <c:pt idx="550">
                  <c:v>117.76838177601867</c:v>
                </c:pt>
                <c:pt idx="551">
                  <c:v>118.02168151622406</c:v>
                </c:pt>
                <c:pt idx="552">
                  <c:v>118.26855904079413</c:v>
                </c:pt>
                <c:pt idx="553">
                  <c:v>118.57176898621982</c:v>
                </c:pt>
                <c:pt idx="554">
                  <c:v>118.76301152511637</c:v>
                </c:pt>
                <c:pt idx="555">
                  <c:v>118.99333949401075</c:v>
                </c:pt>
                <c:pt idx="556">
                  <c:v>119.23530591250673</c:v>
                </c:pt>
                <c:pt idx="557">
                  <c:v>119.4744099407761</c:v>
                </c:pt>
                <c:pt idx="558">
                  <c:v>119.6936661261544</c:v>
                </c:pt>
                <c:pt idx="559">
                  <c:v>119.91110607407921</c:v>
                </c:pt>
                <c:pt idx="560">
                  <c:v>120.1989579155987</c:v>
                </c:pt>
                <c:pt idx="561">
                  <c:v>120.43522861344071</c:v>
                </c:pt>
                <c:pt idx="562">
                  <c:v>120.60438570490352</c:v>
                </c:pt>
                <c:pt idx="563">
                  <c:v>120.91336402048131</c:v>
                </c:pt>
                <c:pt idx="564">
                  <c:v>121.12093816655911</c:v>
                </c:pt>
                <c:pt idx="565">
                  <c:v>121.36948662958635</c:v>
                </c:pt>
                <c:pt idx="566">
                  <c:v>121.56359155870948</c:v>
                </c:pt>
                <c:pt idx="567">
                  <c:v>121.82835538972094</c:v>
                </c:pt>
                <c:pt idx="568">
                  <c:v>122.0347380840293</c:v>
                </c:pt>
                <c:pt idx="569">
                  <c:v>122.28261817167365</c:v>
                </c:pt>
                <c:pt idx="570">
                  <c:v>122.54534781673725</c:v>
                </c:pt>
                <c:pt idx="571">
                  <c:v>122.77266809640878</c:v>
                </c:pt>
                <c:pt idx="572">
                  <c:v>122.96848755368795</c:v>
                </c:pt>
                <c:pt idx="573">
                  <c:v>123.27573681121009</c:v>
                </c:pt>
                <c:pt idx="574">
                  <c:v>123.43723664556923</c:v>
                </c:pt>
                <c:pt idx="575">
                  <c:v>123.7091491871974</c:v>
                </c:pt>
                <c:pt idx="576">
                  <c:v>123.95762500072645</c:v>
                </c:pt>
                <c:pt idx="577">
                  <c:v>124.18270767585537</c:v>
                </c:pt>
                <c:pt idx="578">
                  <c:v>124.37893397032411</c:v>
                </c:pt>
                <c:pt idx="579">
                  <c:v>124.63852515706819</c:v>
                </c:pt>
                <c:pt idx="580">
                  <c:v>124.87358987324113</c:v>
                </c:pt>
                <c:pt idx="581">
                  <c:v>125.13515712633455</c:v>
                </c:pt>
                <c:pt idx="582">
                  <c:v>125.30168430596478</c:v>
                </c:pt>
                <c:pt idx="583">
                  <c:v>125.62033953469448</c:v>
                </c:pt>
                <c:pt idx="584">
                  <c:v>125.78704107312025</c:v>
                </c:pt>
                <c:pt idx="585">
                  <c:v>126.02778698004751</c:v>
                </c:pt>
                <c:pt idx="586">
                  <c:v>126.28498073335308</c:v>
                </c:pt>
                <c:pt idx="587">
                  <c:v>126.51943519374164</c:v>
                </c:pt>
                <c:pt idx="588">
                  <c:v>126.71372901155998</c:v>
                </c:pt>
                <c:pt idx="589">
                  <c:v>127.02574407615991</c:v>
                </c:pt>
                <c:pt idx="590">
                  <c:v>127.24947547062342</c:v>
                </c:pt>
                <c:pt idx="591">
                  <c:v>127.42142230281472</c:v>
                </c:pt>
                <c:pt idx="592">
                  <c:v>127.69074852230919</c:v>
                </c:pt>
                <c:pt idx="593">
                  <c:v>127.89267053743193</c:v>
                </c:pt>
                <c:pt idx="594">
                  <c:v>128.15699847145456</c:v>
                </c:pt>
                <c:pt idx="595">
                  <c:v>128.36179740670349</c:v>
                </c:pt>
                <c:pt idx="596">
                  <c:v>128.61615782958168</c:v>
                </c:pt>
                <c:pt idx="597">
                  <c:v>128.92246264362805</c:v>
                </c:pt>
                <c:pt idx="598">
                  <c:v>129.10315647539502</c:v>
                </c:pt>
                <c:pt idx="599">
                  <c:v>129.35049895675317</c:v>
                </c:pt>
                <c:pt idx="600">
                  <c:v>129.54355773310317</c:v>
                </c:pt>
                <c:pt idx="601">
                  <c:v>129.82103522628864</c:v>
                </c:pt>
                <c:pt idx="602">
                  <c:v>130.06387343876227</c:v>
                </c:pt>
                <c:pt idx="603">
                  <c:v>130.24655786677823</c:v>
                </c:pt>
                <c:pt idx="604">
                  <c:v>130.50349008189048</c:v>
                </c:pt>
                <c:pt idx="605">
                  <c:v>130.69407877530378</c:v>
                </c:pt>
                <c:pt idx="606">
                  <c:v>130.93228194979625</c:v>
                </c:pt>
                <c:pt idx="607">
                  <c:v>131.18802271313908</c:v>
                </c:pt>
                <c:pt idx="608">
                  <c:v>131.44110450485005</c:v>
                </c:pt>
                <c:pt idx="609">
                  <c:v>131.66880256191189</c:v>
                </c:pt>
                <c:pt idx="610">
                  <c:v>131.86735364032103</c:v>
                </c:pt>
                <c:pt idx="611">
                  <c:v>132.14400292922775</c:v>
                </c:pt>
                <c:pt idx="612">
                  <c:v>132.34916511196738</c:v>
                </c:pt>
                <c:pt idx="613">
                  <c:v>132.56919138202593</c:v>
                </c:pt>
                <c:pt idx="614">
                  <c:v>132.78786637141908</c:v>
                </c:pt>
                <c:pt idx="615">
                  <c:v>133.03066099419385</c:v>
                </c:pt>
                <c:pt idx="616">
                  <c:v>133.24394539082522</c:v>
                </c:pt>
                <c:pt idx="617">
                  <c:v>133.44784347229728</c:v>
                </c:pt>
                <c:pt idx="618">
                  <c:v>133.74101325708037</c:v>
                </c:pt>
                <c:pt idx="619">
                  <c:v>133.8572815138993</c:v>
                </c:pt>
                <c:pt idx="620">
                  <c:v>134.0781359882366</c:v>
                </c:pt>
                <c:pt idx="621">
                  <c:v>134.32385112083642</c:v>
                </c:pt>
                <c:pt idx="622">
                  <c:v>134.54373209189868</c:v>
                </c:pt>
                <c:pt idx="623">
                  <c:v>134.78706432095964</c:v>
                </c:pt>
                <c:pt idx="624">
                  <c:v>134.99453675774006</c:v>
                </c:pt>
                <c:pt idx="625">
                  <c:v>135.26453135261741</c:v>
                </c:pt>
                <c:pt idx="626">
                  <c:v>135.47088498712648</c:v>
                </c:pt>
                <c:pt idx="627">
                  <c:v>135.71365055010196</c:v>
                </c:pt>
                <c:pt idx="628">
                  <c:v>135.96799644308052</c:v>
                </c:pt>
                <c:pt idx="629">
                  <c:v>136.20817568392238</c:v>
                </c:pt>
                <c:pt idx="630">
                  <c:v>136.41208829529401</c:v>
                </c:pt>
                <c:pt idx="631">
                  <c:v>136.66493760861096</c:v>
                </c:pt>
                <c:pt idx="632">
                  <c:v>136.83733486769071</c:v>
                </c:pt>
                <c:pt idx="633">
                  <c:v>137.10504826832653</c:v>
                </c:pt>
                <c:pt idx="634">
                  <c:v>137.27423441958859</c:v>
                </c:pt>
                <c:pt idx="635">
                  <c:v>137.41864709198586</c:v>
                </c:pt>
                <c:pt idx="636">
                  <c:v>137.67681434856647</c:v>
                </c:pt>
                <c:pt idx="637">
                  <c:v>137.88627738159582</c:v>
                </c:pt>
                <c:pt idx="638">
                  <c:v>138.14310788741068</c:v>
                </c:pt>
                <c:pt idx="639">
                  <c:v>138.44293236622318</c:v>
                </c:pt>
                <c:pt idx="640">
                  <c:v>138.63572960437989</c:v>
                </c:pt>
                <c:pt idx="641">
                  <c:v>138.86409603682452</c:v>
                </c:pt>
                <c:pt idx="642">
                  <c:v>139.09515050070033</c:v>
                </c:pt>
                <c:pt idx="643">
                  <c:v>139.26411870346797</c:v>
                </c:pt>
                <c:pt idx="644">
                  <c:v>139.55067738392063</c:v>
                </c:pt>
                <c:pt idx="645">
                  <c:v>139.78886602851344</c:v>
                </c:pt>
                <c:pt idx="646">
                  <c:v>140.02769398868989</c:v>
                </c:pt>
                <c:pt idx="647">
                  <c:v>140.28036894321133</c:v>
                </c:pt>
                <c:pt idx="648">
                  <c:v>140.56022933993572</c:v>
                </c:pt>
                <c:pt idx="649">
                  <c:v>140.7518205964233</c:v>
                </c:pt>
                <c:pt idx="650">
                  <c:v>141.0111066552752</c:v>
                </c:pt>
                <c:pt idx="651">
                  <c:v>141.24865598428443</c:v>
                </c:pt>
                <c:pt idx="652">
                  <c:v>141.47269250664013</c:v>
                </c:pt>
                <c:pt idx="653">
                  <c:v>141.70161107527065</c:v>
                </c:pt>
                <c:pt idx="654">
                  <c:v>141.88076473767714</c:v>
                </c:pt>
                <c:pt idx="655">
                  <c:v>142.10619613039711</c:v>
                </c:pt>
                <c:pt idx="656">
                  <c:v>142.31535403553431</c:v>
                </c:pt>
                <c:pt idx="657">
                  <c:v>142.57371018081005</c:v>
                </c:pt>
                <c:pt idx="658">
                  <c:v>142.78680568874628</c:v>
                </c:pt>
                <c:pt idx="659">
                  <c:v>143.02823450095605</c:v>
                </c:pt>
                <c:pt idx="660">
                  <c:v>143.28538466456271</c:v>
                </c:pt>
                <c:pt idx="661">
                  <c:v>143.50231606600059</c:v>
                </c:pt>
                <c:pt idx="662">
                  <c:v>143.71592012042379</c:v>
                </c:pt>
                <c:pt idx="663">
                  <c:v>143.98751300426014</c:v>
                </c:pt>
                <c:pt idx="664">
                  <c:v>144.24168453844317</c:v>
                </c:pt>
                <c:pt idx="665">
                  <c:v>144.48243044537048</c:v>
                </c:pt>
                <c:pt idx="666">
                  <c:v>144.71161055219429</c:v>
                </c:pt>
                <c:pt idx="667">
                  <c:v>144.91029239970007</c:v>
                </c:pt>
                <c:pt idx="668">
                  <c:v>145.19163484618647</c:v>
                </c:pt>
                <c:pt idx="669">
                  <c:v>145.40826111973217</c:v>
                </c:pt>
                <c:pt idx="670">
                  <c:v>145.63231217198751</c:v>
                </c:pt>
                <c:pt idx="671">
                  <c:v>145.86348287506027</c:v>
                </c:pt>
                <c:pt idx="672">
                  <c:v>146.12850824426502</c:v>
                </c:pt>
                <c:pt idx="673">
                  <c:v>146.34442255272896</c:v>
                </c:pt>
                <c:pt idx="674">
                  <c:v>146.55234541639783</c:v>
                </c:pt>
                <c:pt idx="675">
                  <c:v>146.80676395887454</c:v>
                </c:pt>
                <c:pt idx="676">
                  <c:v>147.04200303384303</c:v>
                </c:pt>
                <c:pt idx="677">
                  <c:v>147.25341307342245</c:v>
                </c:pt>
                <c:pt idx="678">
                  <c:v>147.50216495504446</c:v>
                </c:pt>
                <c:pt idx="679">
                  <c:v>147.72374592436313</c:v>
                </c:pt>
                <c:pt idx="680">
                  <c:v>148.00620717312083</c:v>
                </c:pt>
                <c:pt idx="681">
                  <c:v>148.1865232274975</c:v>
                </c:pt>
                <c:pt idx="682">
                  <c:v>148.47203575517696</c:v>
                </c:pt>
                <c:pt idx="683">
                  <c:v>148.68795006364093</c:v>
                </c:pt>
                <c:pt idx="684">
                  <c:v>148.89790711325765</c:v>
                </c:pt>
                <c:pt idx="685">
                  <c:v>149.16671025636552</c:v>
                </c:pt>
                <c:pt idx="686">
                  <c:v>149.38393225579597</c:v>
                </c:pt>
                <c:pt idx="687">
                  <c:v>149.60435083314439</c:v>
                </c:pt>
                <c:pt idx="688">
                  <c:v>149.87562405918897</c:v>
                </c:pt>
                <c:pt idx="689">
                  <c:v>150.06814522925274</c:v>
                </c:pt>
                <c:pt idx="690">
                  <c:v>150.30861506808708</c:v>
                </c:pt>
                <c:pt idx="691">
                  <c:v>150.60226433955791</c:v>
                </c:pt>
                <c:pt idx="692">
                  <c:v>150.77952911501285</c:v>
                </c:pt>
                <c:pt idx="693">
                  <c:v>151.05850318785994</c:v>
                </c:pt>
                <c:pt idx="694">
                  <c:v>151.31582771026214</c:v>
                </c:pt>
                <c:pt idx="695">
                  <c:v>151.50006683753827</c:v>
                </c:pt>
                <c:pt idx="696">
                  <c:v>151.7565195659628</c:v>
                </c:pt>
                <c:pt idx="697">
                  <c:v>152.00948511847676</c:v>
                </c:pt>
                <c:pt idx="698">
                  <c:v>152.23774984162409</c:v>
                </c:pt>
                <c:pt idx="699">
                  <c:v>152.40644197629879</c:v>
                </c:pt>
                <c:pt idx="700">
                  <c:v>152.72915104702452</c:v>
                </c:pt>
                <c:pt idx="701">
                  <c:v>152.95625337820164</c:v>
                </c:pt>
                <c:pt idx="702">
                  <c:v>153.19134715417383</c:v>
                </c:pt>
                <c:pt idx="703">
                  <c:v>153.37950935434935</c:v>
                </c:pt>
                <c:pt idx="704">
                  <c:v>153.61547492429918</c:v>
                </c:pt>
                <c:pt idx="705">
                  <c:v>153.85173109224161</c:v>
                </c:pt>
                <c:pt idx="706">
                  <c:v>154.10469664475556</c:v>
                </c:pt>
                <c:pt idx="707">
                  <c:v>154.32627761407423</c:v>
                </c:pt>
                <c:pt idx="708">
                  <c:v>154.53536286971328</c:v>
                </c:pt>
                <c:pt idx="709">
                  <c:v>154.76769596475626</c:v>
                </c:pt>
                <c:pt idx="710">
                  <c:v>155.0389691908008</c:v>
                </c:pt>
                <c:pt idx="711">
                  <c:v>155.24558436350318</c:v>
                </c:pt>
                <c:pt idx="712">
                  <c:v>155.4830029234158</c:v>
                </c:pt>
                <c:pt idx="713">
                  <c:v>155.66666085470681</c:v>
                </c:pt>
                <c:pt idx="714">
                  <c:v>155.95595115628936</c:v>
                </c:pt>
                <c:pt idx="715">
                  <c:v>156.17302785672356</c:v>
                </c:pt>
                <c:pt idx="716">
                  <c:v>156.4660959322093</c:v>
                </c:pt>
                <c:pt idx="717">
                  <c:v>156.62970260201442</c:v>
                </c:pt>
                <c:pt idx="718">
                  <c:v>156.88746302140544</c:v>
                </c:pt>
                <c:pt idx="719">
                  <c:v>157.10453972183956</c:v>
                </c:pt>
                <c:pt idx="720">
                  <c:v>157.30548823368724</c:v>
                </c:pt>
                <c:pt idx="721">
                  <c:v>157.56702642698141</c:v>
                </c:pt>
                <c:pt idx="722">
                  <c:v>157.79456465514733</c:v>
                </c:pt>
                <c:pt idx="723">
                  <c:v>158.02195758431699</c:v>
                </c:pt>
                <c:pt idx="724">
                  <c:v>158.29889747121624</c:v>
                </c:pt>
                <c:pt idx="725">
                  <c:v>158.52687159637097</c:v>
                </c:pt>
                <c:pt idx="726">
                  <c:v>158.75077734963006</c:v>
                </c:pt>
                <c:pt idx="727">
                  <c:v>158.97671728883694</c:v>
                </c:pt>
                <c:pt idx="728">
                  <c:v>159.19495638124127</c:v>
                </c:pt>
                <c:pt idx="729">
                  <c:v>159.45358859460995</c:v>
                </c:pt>
                <c:pt idx="730">
                  <c:v>159.67110119203295</c:v>
                </c:pt>
                <c:pt idx="731">
                  <c:v>159.89762232722492</c:v>
                </c:pt>
                <c:pt idx="732">
                  <c:v>160.12501525639456</c:v>
                </c:pt>
                <c:pt idx="733">
                  <c:v>160.35734835143754</c:v>
                </c:pt>
                <c:pt idx="734">
                  <c:v>160.59331392138739</c:v>
                </c:pt>
                <c:pt idx="735">
                  <c:v>160.84162990602056</c:v>
                </c:pt>
                <c:pt idx="736">
                  <c:v>161.01221092764689</c:v>
                </c:pt>
                <c:pt idx="737">
                  <c:v>161.29249269146044</c:v>
                </c:pt>
                <c:pt idx="738">
                  <c:v>161.51334716579774</c:v>
                </c:pt>
                <c:pt idx="739">
                  <c:v>161.75018452972523</c:v>
                </c:pt>
                <c:pt idx="740">
                  <c:v>161.98382531573469</c:v>
                </c:pt>
                <c:pt idx="741">
                  <c:v>162.20540628505336</c:v>
                </c:pt>
                <c:pt idx="742">
                  <c:v>162.38165396753433</c:v>
                </c:pt>
                <c:pt idx="743">
                  <c:v>162.67501264101267</c:v>
                </c:pt>
                <c:pt idx="744">
                  <c:v>162.88831156754364</c:v>
                </c:pt>
                <c:pt idx="745">
                  <c:v>163.10713185593309</c:v>
                </c:pt>
                <c:pt idx="746">
                  <c:v>163.35646493354022</c:v>
                </c:pt>
                <c:pt idx="747">
                  <c:v>163.59678947337832</c:v>
                </c:pt>
                <c:pt idx="748">
                  <c:v>163.85658407871716</c:v>
                </c:pt>
                <c:pt idx="749">
                  <c:v>164.03384885417211</c:v>
                </c:pt>
                <c:pt idx="750">
                  <c:v>164.3243015477249</c:v>
                </c:pt>
                <c:pt idx="751">
                  <c:v>164.5410876501665</c:v>
                </c:pt>
                <c:pt idx="752">
                  <c:v>164.75598486565653</c:v>
                </c:pt>
                <c:pt idx="753">
                  <c:v>164.96012995542222</c:v>
                </c:pt>
                <c:pt idx="754">
                  <c:v>165.22791600555621</c:v>
                </c:pt>
                <c:pt idx="755">
                  <c:v>165.42871921840762</c:v>
                </c:pt>
                <c:pt idx="756">
                  <c:v>165.62705234832237</c:v>
                </c:pt>
                <c:pt idx="757">
                  <c:v>165.9217187127671</c:v>
                </c:pt>
                <c:pt idx="758">
                  <c:v>166.17032529539281</c:v>
                </c:pt>
                <c:pt idx="759">
                  <c:v>166.39611993560348</c:v>
                </c:pt>
                <c:pt idx="760">
                  <c:v>166.56524796726703</c:v>
                </c:pt>
                <c:pt idx="761">
                  <c:v>166.79322209242176</c:v>
                </c:pt>
                <c:pt idx="762">
                  <c:v>167.05635857467493</c:v>
                </c:pt>
                <c:pt idx="763">
                  <c:v>167.28840107172536</c:v>
                </c:pt>
                <c:pt idx="764">
                  <c:v>167.52276835271618</c:v>
                </c:pt>
                <c:pt idx="765">
                  <c:v>167.73417839229563</c:v>
                </c:pt>
                <c:pt idx="766">
                  <c:v>167.99934906049666</c:v>
                </c:pt>
                <c:pt idx="767">
                  <c:v>168.19521210747473</c:v>
                </c:pt>
                <c:pt idx="768">
                  <c:v>168.39325463939693</c:v>
                </c:pt>
                <c:pt idx="769">
                  <c:v>168.67135691826638</c:v>
                </c:pt>
                <c:pt idx="770">
                  <c:v>168.88756182472289</c:v>
                </c:pt>
                <c:pt idx="771">
                  <c:v>169.1197496207696</c:v>
                </c:pt>
                <c:pt idx="772">
                  <c:v>169.30834771793394</c:v>
                </c:pt>
                <c:pt idx="773">
                  <c:v>169.46614242788809</c:v>
                </c:pt>
                <c:pt idx="774">
                  <c:v>169.74874897564203</c:v>
                </c:pt>
                <c:pt idx="775">
                  <c:v>169.99256069139071</c:v>
                </c:pt>
                <c:pt idx="776">
                  <c:v>170.18377417048799</c:v>
                </c:pt>
                <c:pt idx="777">
                  <c:v>170.45679098448787</c:v>
                </c:pt>
                <c:pt idx="778">
                  <c:v>170.66863692105611</c:v>
                </c:pt>
                <c:pt idx="779">
                  <c:v>170.8210555681481</c:v>
                </c:pt>
                <c:pt idx="780">
                  <c:v>171.08869631928579</c:v>
                </c:pt>
                <c:pt idx="781">
                  <c:v>171.3335251280084</c:v>
                </c:pt>
                <c:pt idx="782">
                  <c:v>171.51703776030311</c:v>
                </c:pt>
                <c:pt idx="783">
                  <c:v>171.78613150140353</c:v>
                </c:pt>
                <c:pt idx="784">
                  <c:v>172.0250030512789</c:v>
                </c:pt>
                <c:pt idx="785">
                  <c:v>172.2115669624954</c:v>
                </c:pt>
                <c:pt idx="786">
                  <c:v>172.37909670519991</c:v>
                </c:pt>
                <c:pt idx="787">
                  <c:v>172.58818196083897</c:v>
                </c:pt>
                <c:pt idx="788">
                  <c:v>172.86962611662275</c:v>
                </c:pt>
                <c:pt idx="789">
                  <c:v>173.07667718631393</c:v>
                </c:pt>
                <c:pt idx="790">
                  <c:v>173.26251460254909</c:v>
                </c:pt>
                <c:pt idx="791">
                  <c:v>173.50371093636483</c:v>
                </c:pt>
                <c:pt idx="792">
                  <c:v>173.73197565951213</c:v>
                </c:pt>
                <c:pt idx="793">
                  <c:v>173.94818056596861</c:v>
                </c:pt>
                <c:pt idx="794">
                  <c:v>174.15363334670079</c:v>
                </c:pt>
                <c:pt idx="795">
                  <c:v>174.3487698986975</c:v>
                </c:pt>
                <c:pt idx="796">
                  <c:v>174.52632527214499</c:v>
                </c:pt>
                <c:pt idx="797">
                  <c:v>173.82976188400488</c:v>
                </c:pt>
                <c:pt idx="798">
                  <c:v>151.94250228119421</c:v>
                </c:pt>
              </c:numCache>
            </c:numRef>
          </c:yVal>
          <c:smooth val="0"/>
        </c:ser>
        <c:ser>
          <c:idx val="0"/>
          <c:order val="1"/>
          <c:tx>
            <c:v>3.2</c:v>
          </c:tx>
          <c:spPr>
            <a:ln w="19050">
              <a:solidFill>
                <a:srgbClr val="00B050"/>
              </a:solidFill>
            </a:ln>
          </c:spPr>
          <c:marker>
            <c:symbol val="none"/>
          </c:marker>
          <c:xVal>
            <c:numRef>
              <c:f>'C:\Users\Marta\Dropbox\PFG Marta &amp; Jorge\[DATOS gráficas.xlsx]TIPO 3'!$G$3:$G$778</c:f>
              <c:numCache>
                <c:formatCode>General</c:formatCode>
                <c:ptCount val="776"/>
                <c:pt idx="0">
                  <c:v>0</c:v>
                </c:pt>
                <c:pt idx="1">
                  <c:v>3.4142120000000002E-3</c:v>
                </c:pt>
                <c:pt idx="2">
                  <c:v>8.7391540000000007E-3</c:v>
                </c:pt>
                <c:pt idx="3">
                  <c:v>1.238507E-2</c:v>
                </c:pt>
                <c:pt idx="4">
                  <c:v>1.5223116E-2</c:v>
                </c:pt>
                <c:pt idx="5">
                  <c:v>1.7417973999999999E-2</c:v>
                </c:pt>
                <c:pt idx="6">
                  <c:v>1.941936E-2</c:v>
                </c:pt>
                <c:pt idx="7">
                  <c:v>2.121168E-2</c:v>
                </c:pt>
                <c:pt idx="8">
                  <c:v>2.2853020000000002E-2</c:v>
                </c:pt>
                <c:pt idx="9">
                  <c:v>2.3845999999999999E-2</c:v>
                </c:pt>
                <c:pt idx="10">
                  <c:v>2.4087000000000001E-2</c:v>
                </c:pt>
                <c:pt idx="11">
                  <c:v>2.4593919999999998E-2</c:v>
                </c:pt>
                <c:pt idx="12">
                  <c:v>2.5450380000000002E-2</c:v>
                </c:pt>
                <c:pt idx="13">
                  <c:v>2.6398459999999999E-2</c:v>
                </c:pt>
                <c:pt idx="14">
                  <c:v>2.7270140000000002E-2</c:v>
                </c:pt>
                <c:pt idx="15">
                  <c:v>2.8337000000000001E-2</c:v>
                </c:pt>
                <c:pt idx="16">
                  <c:v>2.9293420000000004E-2</c:v>
                </c:pt>
                <c:pt idx="17">
                  <c:v>3.050576E-2</c:v>
                </c:pt>
                <c:pt idx="18">
                  <c:v>3.1578740000000001E-2</c:v>
                </c:pt>
                <c:pt idx="19">
                  <c:v>3.2847220000000003E-2</c:v>
                </c:pt>
                <c:pt idx="20">
                  <c:v>3.4037919999999999E-2</c:v>
                </c:pt>
                <c:pt idx="21">
                  <c:v>3.5081939999999999E-2</c:v>
                </c:pt>
                <c:pt idx="22">
                  <c:v>3.6152539999999997E-2</c:v>
                </c:pt>
                <c:pt idx="23">
                  <c:v>3.7129540000000003E-2</c:v>
                </c:pt>
                <c:pt idx="24">
                  <c:v>3.7818980000000002E-2</c:v>
                </c:pt>
                <c:pt idx="25">
                  <c:v>3.7845660000000003E-2</c:v>
                </c:pt>
                <c:pt idx="26">
                  <c:v>3.7323599999999998E-2</c:v>
                </c:pt>
                <c:pt idx="27">
                  <c:v>3.693896E-2</c:v>
                </c:pt>
                <c:pt idx="28">
                  <c:v>3.7518999999999997E-2</c:v>
                </c:pt>
                <c:pt idx="29">
                  <c:v>3.8930800000000002E-2</c:v>
                </c:pt>
                <c:pt idx="30">
                  <c:v>4.094822E-2</c:v>
                </c:pt>
                <c:pt idx="31">
                  <c:v>4.31005E-2</c:v>
                </c:pt>
                <c:pt idx="32">
                  <c:v>4.5083119999999997E-2</c:v>
                </c:pt>
                <c:pt idx="33">
                  <c:v>4.7222819999999999E-2</c:v>
                </c:pt>
                <c:pt idx="34">
                  <c:v>4.9260959999999993E-2</c:v>
                </c:pt>
                <c:pt idx="35">
                  <c:v>5.1385679999999996E-2</c:v>
                </c:pt>
                <c:pt idx="36">
                  <c:v>5.3549340000000001E-2</c:v>
                </c:pt>
                <c:pt idx="37">
                  <c:v>5.56064E-2</c:v>
                </c:pt>
                <c:pt idx="38">
                  <c:v>5.7557280000000002E-2</c:v>
                </c:pt>
                <c:pt idx="39">
                  <c:v>5.9566000000000001E-2</c:v>
                </c:pt>
                <c:pt idx="40">
                  <c:v>6.1696300000000003E-2</c:v>
                </c:pt>
                <c:pt idx="41">
                  <c:v>6.3834219999999997E-2</c:v>
                </c:pt>
                <c:pt idx="42">
                  <c:v>6.5768599999999997E-2</c:v>
                </c:pt>
                <c:pt idx="43">
                  <c:v>6.778576E-2</c:v>
                </c:pt>
                <c:pt idx="44">
                  <c:v>6.9677539999999996E-2</c:v>
                </c:pt>
                <c:pt idx="45">
                  <c:v>7.1625939999999999E-2</c:v>
                </c:pt>
                <c:pt idx="46">
                  <c:v>7.3409600000000005E-2</c:v>
                </c:pt>
                <c:pt idx="47">
                  <c:v>7.5298980000000001E-2</c:v>
                </c:pt>
                <c:pt idx="48">
                  <c:v>7.7090339999999993E-2</c:v>
                </c:pt>
                <c:pt idx="49">
                  <c:v>7.9089640000000003E-2</c:v>
                </c:pt>
                <c:pt idx="50">
                  <c:v>8.0925360000000002E-2</c:v>
                </c:pt>
                <c:pt idx="51">
                  <c:v>8.2832820000000001E-2</c:v>
                </c:pt>
                <c:pt idx="52">
                  <c:v>8.459962E-2</c:v>
                </c:pt>
                <c:pt idx="53">
                  <c:v>8.6513019999999996E-2</c:v>
                </c:pt>
                <c:pt idx="54">
                  <c:v>8.8309159999999998E-2</c:v>
                </c:pt>
                <c:pt idx="55">
                  <c:v>9.012676E-2</c:v>
                </c:pt>
                <c:pt idx="56">
                  <c:v>9.1865199999999994E-2</c:v>
                </c:pt>
                <c:pt idx="57">
                  <c:v>9.3577160000000006E-2</c:v>
                </c:pt>
                <c:pt idx="58">
                  <c:v>9.5238459999999997E-2</c:v>
                </c:pt>
                <c:pt idx="59">
                  <c:v>9.6817819999999999E-2</c:v>
                </c:pt>
                <c:pt idx="60">
                  <c:v>9.8536120000000005E-2</c:v>
                </c:pt>
                <c:pt idx="61">
                  <c:v>0.10014844000000001</c:v>
                </c:pt>
                <c:pt idx="62">
                  <c:v>0.10178602</c:v>
                </c:pt>
                <c:pt idx="63">
                  <c:v>0.10339647999999999</c:v>
                </c:pt>
                <c:pt idx="64">
                  <c:v>0.10500854</c:v>
                </c:pt>
                <c:pt idx="65">
                  <c:v>0.10653023999999998</c:v>
                </c:pt>
                <c:pt idx="66">
                  <c:v>0.10807460000000001</c:v>
                </c:pt>
                <c:pt idx="67">
                  <c:v>0.10973191999999998</c:v>
                </c:pt>
                <c:pt idx="68">
                  <c:v>0.1112355</c:v>
                </c:pt>
                <c:pt idx="69">
                  <c:v>0.11275884</c:v>
                </c:pt>
                <c:pt idx="70">
                  <c:v>0.11444674000000001</c:v>
                </c:pt>
                <c:pt idx="71">
                  <c:v>0.11599670000000001</c:v>
                </c:pt>
                <c:pt idx="72">
                  <c:v>0.11761128</c:v>
                </c:pt>
                <c:pt idx="73">
                  <c:v>0.11904505999999999</c:v>
                </c:pt>
                <c:pt idx="74">
                  <c:v>0.12064322</c:v>
                </c:pt>
                <c:pt idx="75">
                  <c:v>0.1222253</c:v>
                </c:pt>
                <c:pt idx="76">
                  <c:v>0.12364952000000001</c:v>
                </c:pt>
                <c:pt idx="77">
                  <c:v>0.12525306</c:v>
                </c:pt>
                <c:pt idx="78">
                  <c:v>0.12679852</c:v>
                </c:pt>
                <c:pt idx="79">
                  <c:v>0.12833597999999999</c:v>
                </c:pt>
                <c:pt idx="80">
                  <c:v>0.12993328000000001</c:v>
                </c:pt>
                <c:pt idx="81">
                  <c:v>0.13148286000000001</c:v>
                </c:pt>
                <c:pt idx="82">
                  <c:v>0.1330722</c:v>
                </c:pt>
                <c:pt idx="83">
                  <c:v>0.13473234000000001</c:v>
                </c:pt>
                <c:pt idx="84">
                  <c:v>0.13638822</c:v>
                </c:pt>
                <c:pt idx="85">
                  <c:v>0.13793878000000001</c:v>
                </c:pt>
                <c:pt idx="86">
                  <c:v>0.13963384000000001</c:v>
                </c:pt>
                <c:pt idx="87">
                  <c:v>0.14118954</c:v>
                </c:pt>
                <c:pt idx="88">
                  <c:v>0.14297860000000001</c:v>
                </c:pt>
                <c:pt idx="89">
                  <c:v>0.14459036</c:v>
                </c:pt>
                <c:pt idx="90">
                  <c:v>0.14626412</c:v>
                </c:pt>
                <c:pt idx="91">
                  <c:v>0.14794067999999999</c:v>
                </c:pt>
                <c:pt idx="92">
                  <c:v>0.14964285999999999</c:v>
                </c:pt>
                <c:pt idx="93">
                  <c:v>0.15126970000000001</c:v>
                </c:pt>
                <c:pt idx="94">
                  <c:v>0.15287877999999999</c:v>
                </c:pt>
                <c:pt idx="95">
                  <c:v>0.15455778000000001</c:v>
                </c:pt>
                <c:pt idx="96">
                  <c:v>0.15625296</c:v>
                </c:pt>
                <c:pt idx="97">
                  <c:v>0.15789322</c:v>
                </c:pt>
                <c:pt idx="98">
                  <c:v>0.1595258</c:v>
                </c:pt>
                <c:pt idx="99">
                  <c:v>0.16116406</c:v>
                </c:pt>
                <c:pt idx="100">
                  <c:v>0.16278951999999999</c:v>
                </c:pt>
                <c:pt idx="101">
                  <c:v>0.16441742000000001</c:v>
                </c:pt>
                <c:pt idx="102">
                  <c:v>0.16605983999999999</c:v>
                </c:pt>
                <c:pt idx="103">
                  <c:v>0.1676619</c:v>
                </c:pt>
                <c:pt idx="104">
                  <c:v>0.16931394</c:v>
                </c:pt>
                <c:pt idx="105">
                  <c:v>0.17084859999999999</c:v>
                </c:pt>
                <c:pt idx="106">
                  <c:v>0.17246149999999999</c:v>
                </c:pt>
                <c:pt idx="107">
                  <c:v>0.17412759999999999</c:v>
                </c:pt>
                <c:pt idx="108">
                  <c:v>0.17568065999999999</c:v>
                </c:pt>
                <c:pt idx="109">
                  <c:v>0.17719927999999999</c:v>
                </c:pt>
                <c:pt idx="110">
                  <c:v>0.17876117999999999</c:v>
                </c:pt>
                <c:pt idx="111">
                  <c:v>0.18043966</c:v>
                </c:pt>
                <c:pt idx="112">
                  <c:v>0.1821084</c:v>
                </c:pt>
                <c:pt idx="113">
                  <c:v>0.18370564</c:v>
                </c:pt>
                <c:pt idx="114">
                  <c:v>0.18530099999999999</c:v>
                </c:pt>
                <c:pt idx="115">
                  <c:v>0.18693190000000001</c:v>
                </c:pt>
                <c:pt idx="116">
                  <c:v>0.18843470000000001</c:v>
                </c:pt>
                <c:pt idx="117">
                  <c:v>0.18994146000000001</c:v>
                </c:pt>
                <c:pt idx="118">
                  <c:v>0.19151963999999999</c:v>
                </c:pt>
                <c:pt idx="119">
                  <c:v>0.19304716</c:v>
                </c:pt>
                <c:pt idx="120">
                  <c:v>0.19462536</c:v>
                </c:pt>
                <c:pt idx="121">
                  <c:v>0.19620737999999999</c:v>
                </c:pt>
                <c:pt idx="122">
                  <c:v>0.19773752</c:v>
                </c:pt>
                <c:pt idx="123">
                  <c:v>0.19918031999999999</c:v>
                </c:pt>
                <c:pt idx="124">
                  <c:v>0.2007998</c:v>
                </c:pt>
                <c:pt idx="125">
                  <c:v>0.20218659999999997</c:v>
                </c:pt>
                <c:pt idx="126">
                  <c:v>0.203761</c:v>
                </c:pt>
                <c:pt idx="127">
                  <c:v>0.20553899999999997</c:v>
                </c:pt>
                <c:pt idx="128">
                  <c:v>0.20694480000000001</c:v>
                </c:pt>
                <c:pt idx="129">
                  <c:v>0.20859580000000003</c:v>
                </c:pt>
                <c:pt idx="130">
                  <c:v>0.21002920000000003</c:v>
                </c:pt>
                <c:pt idx="131">
                  <c:v>0.21161759999999999</c:v>
                </c:pt>
                <c:pt idx="132">
                  <c:v>0.21314440000000001</c:v>
                </c:pt>
                <c:pt idx="133">
                  <c:v>0.2147346</c:v>
                </c:pt>
                <c:pt idx="134">
                  <c:v>0.2162752</c:v>
                </c:pt>
                <c:pt idx="135">
                  <c:v>0.21794420000000003</c:v>
                </c:pt>
                <c:pt idx="136">
                  <c:v>0.21972259999999999</c:v>
                </c:pt>
                <c:pt idx="137">
                  <c:v>0.22150980000000001</c:v>
                </c:pt>
                <c:pt idx="138">
                  <c:v>0.22335060000000001</c:v>
                </c:pt>
                <c:pt idx="139">
                  <c:v>0.224991</c:v>
                </c:pt>
                <c:pt idx="140">
                  <c:v>0.22679699999999997</c:v>
                </c:pt>
                <c:pt idx="141">
                  <c:v>0.2286868</c:v>
                </c:pt>
                <c:pt idx="142">
                  <c:v>0.23045919999999998</c:v>
                </c:pt>
                <c:pt idx="143">
                  <c:v>0.2323556</c:v>
                </c:pt>
                <c:pt idx="144">
                  <c:v>0.23435719999999999</c:v>
                </c:pt>
                <c:pt idx="145">
                  <c:v>0.23647999999999997</c:v>
                </c:pt>
                <c:pt idx="146">
                  <c:v>0.23863500000000001</c:v>
                </c:pt>
                <c:pt idx="147">
                  <c:v>0.24074980000000001</c:v>
                </c:pt>
                <c:pt idx="148">
                  <c:v>0.24285299999999999</c:v>
                </c:pt>
                <c:pt idx="149">
                  <c:v>0.2450088</c:v>
                </c:pt>
                <c:pt idx="150">
                  <c:v>0.24708400000000003</c:v>
                </c:pt>
                <c:pt idx="151">
                  <c:v>0.24924920000000003</c:v>
                </c:pt>
                <c:pt idx="152">
                  <c:v>0.25133460000000002</c:v>
                </c:pt>
                <c:pt idx="153">
                  <c:v>0.25327260000000001</c:v>
                </c:pt>
                <c:pt idx="154">
                  <c:v>0.25543339999999998</c:v>
                </c:pt>
                <c:pt idx="155">
                  <c:v>0.2574226</c:v>
                </c:pt>
                <c:pt idx="156">
                  <c:v>0.25946180000000002</c:v>
                </c:pt>
                <c:pt idx="157">
                  <c:v>0.26157580000000002</c:v>
                </c:pt>
                <c:pt idx="158">
                  <c:v>0.26349660000000003</c:v>
                </c:pt>
                <c:pt idx="159">
                  <c:v>0.26546920000000002</c:v>
                </c:pt>
                <c:pt idx="160">
                  <c:v>0.26743119999999998</c:v>
                </c:pt>
                <c:pt idx="161">
                  <c:v>0.2694724</c:v>
                </c:pt>
                <c:pt idx="162">
                  <c:v>0.27146779999999998</c:v>
                </c:pt>
                <c:pt idx="163">
                  <c:v>0.2733872</c:v>
                </c:pt>
                <c:pt idx="164">
                  <c:v>0.275399</c:v>
                </c:pt>
                <c:pt idx="165">
                  <c:v>0.27749639999999998</c:v>
                </c:pt>
                <c:pt idx="166">
                  <c:v>0.27953840000000002</c:v>
                </c:pt>
                <c:pt idx="167">
                  <c:v>0.28158640000000001</c:v>
                </c:pt>
                <c:pt idx="168">
                  <c:v>0.2836822</c:v>
                </c:pt>
                <c:pt idx="169">
                  <c:v>0.28563379999999999</c:v>
                </c:pt>
                <c:pt idx="170">
                  <c:v>0.28765580000000002</c:v>
                </c:pt>
                <c:pt idx="171">
                  <c:v>0.28965279999999999</c:v>
                </c:pt>
                <c:pt idx="172">
                  <c:v>0.29167799999999999</c:v>
                </c:pt>
                <c:pt idx="173">
                  <c:v>0.29375859999999998</c:v>
                </c:pt>
                <c:pt idx="174">
                  <c:v>0.29575259999999998</c:v>
                </c:pt>
                <c:pt idx="175">
                  <c:v>0.2978536</c:v>
                </c:pt>
                <c:pt idx="176">
                  <c:v>0.30010419999999999</c:v>
                </c:pt>
                <c:pt idx="177">
                  <c:v>0.30221540000000002</c:v>
                </c:pt>
                <c:pt idx="178">
                  <c:v>0.30421979999999998</c:v>
                </c:pt>
                <c:pt idx="179">
                  <c:v>0.30633880000000002</c:v>
                </c:pt>
                <c:pt idx="180">
                  <c:v>0.30840679999999998</c:v>
                </c:pt>
                <c:pt idx="181">
                  <c:v>0.31034339999999999</c:v>
                </c:pt>
                <c:pt idx="182">
                  <c:v>0.31262319999999999</c:v>
                </c:pt>
                <c:pt idx="183">
                  <c:v>0.3147682</c:v>
                </c:pt>
                <c:pt idx="184">
                  <c:v>0.31691819999999998</c:v>
                </c:pt>
                <c:pt idx="185">
                  <c:v>0.31909399999999999</c:v>
                </c:pt>
                <c:pt idx="186">
                  <c:v>0.3210964</c:v>
                </c:pt>
                <c:pt idx="187">
                  <c:v>0.32332480000000002</c:v>
                </c:pt>
                <c:pt idx="188">
                  <c:v>0.32548480000000002</c:v>
                </c:pt>
                <c:pt idx="189">
                  <c:v>0.32755020000000001</c:v>
                </c:pt>
                <c:pt idx="190">
                  <c:v>0.32962960000000002</c:v>
                </c:pt>
                <c:pt idx="191">
                  <c:v>0.3318738</c:v>
                </c:pt>
                <c:pt idx="192">
                  <c:v>0.33395859999999999</c:v>
                </c:pt>
                <c:pt idx="193">
                  <c:v>0.33619480000000002</c:v>
                </c:pt>
                <c:pt idx="194">
                  <c:v>0.33836300000000002</c:v>
                </c:pt>
                <c:pt idx="195">
                  <c:v>0.34043119999999999</c:v>
                </c:pt>
                <c:pt idx="196">
                  <c:v>0.34266259999999998</c:v>
                </c:pt>
                <c:pt idx="197">
                  <c:v>0.34462700000000002</c:v>
                </c:pt>
                <c:pt idx="198">
                  <c:v>0.34695579999999998</c:v>
                </c:pt>
                <c:pt idx="199">
                  <c:v>0.34916380000000002</c:v>
                </c:pt>
                <c:pt idx="200">
                  <c:v>0.35135260000000001</c:v>
                </c:pt>
                <c:pt idx="201">
                  <c:v>0.35338059999999999</c:v>
                </c:pt>
                <c:pt idx="202">
                  <c:v>0.35548580000000002</c:v>
                </c:pt>
                <c:pt idx="203">
                  <c:v>0.357624</c:v>
                </c:pt>
                <c:pt idx="204">
                  <c:v>0.3598208</c:v>
                </c:pt>
                <c:pt idx="205">
                  <c:v>0.36186760000000001</c:v>
                </c:pt>
                <c:pt idx="206">
                  <c:v>0.36406919999999998</c:v>
                </c:pt>
                <c:pt idx="207">
                  <c:v>0.36626540000000002</c:v>
                </c:pt>
                <c:pt idx="208">
                  <c:v>0.36842279999999999</c:v>
                </c:pt>
                <c:pt idx="209">
                  <c:v>0.37059579999999998</c:v>
                </c:pt>
                <c:pt idx="210">
                  <c:v>0.3725252</c:v>
                </c:pt>
                <c:pt idx="211">
                  <c:v>0.37461939999999999</c:v>
                </c:pt>
                <c:pt idx="212">
                  <c:v>0.37686740000000002</c:v>
                </c:pt>
                <c:pt idx="213">
                  <c:v>0.3790114</c:v>
                </c:pt>
                <c:pt idx="214">
                  <c:v>0.38140600000000002</c:v>
                </c:pt>
                <c:pt idx="215">
                  <c:v>0.38361139999999999</c:v>
                </c:pt>
                <c:pt idx="216">
                  <c:v>0.38593300000000003</c:v>
                </c:pt>
                <c:pt idx="217">
                  <c:v>0.3882816</c:v>
                </c:pt>
                <c:pt idx="218">
                  <c:v>0.39061580000000001</c:v>
                </c:pt>
                <c:pt idx="219">
                  <c:v>0.39302620000000005</c:v>
                </c:pt>
                <c:pt idx="220">
                  <c:v>0.39541300000000001</c:v>
                </c:pt>
                <c:pt idx="221">
                  <c:v>0.39775499999999997</c:v>
                </c:pt>
                <c:pt idx="222">
                  <c:v>0.400115</c:v>
                </c:pt>
                <c:pt idx="223">
                  <c:v>0.40255419999999997</c:v>
                </c:pt>
                <c:pt idx="224">
                  <c:v>0.40493680000000004</c:v>
                </c:pt>
                <c:pt idx="225">
                  <c:v>0.40728959999999992</c:v>
                </c:pt>
                <c:pt idx="226">
                  <c:v>0.40972140000000001</c:v>
                </c:pt>
                <c:pt idx="227">
                  <c:v>0.41201939999999998</c:v>
                </c:pt>
                <c:pt idx="228">
                  <c:v>0.41451079999999996</c:v>
                </c:pt>
                <c:pt idx="229">
                  <c:v>0.41685539999999999</c:v>
                </c:pt>
                <c:pt idx="230">
                  <c:v>0.41925240000000003</c:v>
                </c:pt>
                <c:pt idx="231">
                  <c:v>0.42161480000000001</c:v>
                </c:pt>
                <c:pt idx="232">
                  <c:v>0.4240314</c:v>
                </c:pt>
                <c:pt idx="233">
                  <c:v>0.42643940000000002</c:v>
                </c:pt>
                <c:pt idx="234">
                  <c:v>0.4289058</c:v>
                </c:pt>
                <c:pt idx="235">
                  <c:v>0.43127860000000001</c:v>
                </c:pt>
                <c:pt idx="236">
                  <c:v>0.4336566</c:v>
                </c:pt>
                <c:pt idx="237">
                  <c:v>0.43610939999999992</c:v>
                </c:pt>
                <c:pt idx="238">
                  <c:v>0.43846079999999998</c:v>
                </c:pt>
                <c:pt idx="239">
                  <c:v>0.4408668</c:v>
                </c:pt>
                <c:pt idx="240">
                  <c:v>0.44316319999999998</c:v>
                </c:pt>
                <c:pt idx="241">
                  <c:v>0.44549519999999998</c:v>
                </c:pt>
                <c:pt idx="242">
                  <c:v>0.44793139999999998</c:v>
                </c:pt>
                <c:pt idx="243">
                  <c:v>0.45035120000000001</c:v>
                </c:pt>
                <c:pt idx="244">
                  <c:v>0.45297500000000002</c:v>
                </c:pt>
                <c:pt idx="245">
                  <c:v>0.45552359999999997</c:v>
                </c:pt>
                <c:pt idx="246">
                  <c:v>0.45808500000000002</c:v>
                </c:pt>
                <c:pt idx="247">
                  <c:v>0.46056940000000002</c:v>
                </c:pt>
                <c:pt idx="248">
                  <c:v>0.46310780000000001</c:v>
                </c:pt>
                <c:pt idx="249">
                  <c:v>0.4656342</c:v>
                </c:pt>
                <c:pt idx="250">
                  <c:v>0.46824440000000001</c:v>
                </c:pt>
                <c:pt idx="251">
                  <c:v>0.47087819999999997</c:v>
                </c:pt>
                <c:pt idx="252">
                  <c:v>0.4737692</c:v>
                </c:pt>
                <c:pt idx="253">
                  <c:v>0.47676400000000002</c:v>
                </c:pt>
                <c:pt idx="254">
                  <c:v>0.47974480000000003</c:v>
                </c:pt>
                <c:pt idx="255">
                  <c:v>0.48283779999999993</c:v>
                </c:pt>
                <c:pt idx="256">
                  <c:v>0.48598360000000002</c:v>
                </c:pt>
                <c:pt idx="257">
                  <c:v>0.48905579999999998</c:v>
                </c:pt>
                <c:pt idx="258">
                  <c:v>0.49189040000000001</c:v>
                </c:pt>
                <c:pt idx="259">
                  <c:v>0.49487779999999998</c:v>
                </c:pt>
                <c:pt idx="260">
                  <c:v>0.49775720000000007</c:v>
                </c:pt>
                <c:pt idx="261">
                  <c:v>0.50043139999999997</c:v>
                </c:pt>
                <c:pt idx="262">
                  <c:v>0.50316039999999995</c:v>
                </c:pt>
                <c:pt idx="263">
                  <c:v>0.50588480000000002</c:v>
                </c:pt>
                <c:pt idx="264">
                  <c:v>0.50867739999999995</c:v>
                </c:pt>
                <c:pt idx="265">
                  <c:v>0.51132659999999996</c:v>
                </c:pt>
                <c:pt idx="266">
                  <c:v>0.51391580000000003</c:v>
                </c:pt>
                <c:pt idx="267">
                  <c:v>0.51674419999999999</c:v>
                </c:pt>
                <c:pt idx="268">
                  <c:v>0.51957039999999999</c:v>
                </c:pt>
                <c:pt idx="269">
                  <c:v>0.52234979999999998</c:v>
                </c:pt>
                <c:pt idx="270">
                  <c:v>0.52509300000000003</c:v>
                </c:pt>
                <c:pt idx="271">
                  <c:v>0.52786599999999995</c:v>
                </c:pt>
                <c:pt idx="272">
                  <c:v>0.530609</c:v>
                </c:pt>
                <c:pt idx="273">
                  <c:v>0.53332199999999996</c:v>
                </c:pt>
                <c:pt idx="274">
                  <c:v>0.53611120000000001</c:v>
                </c:pt>
                <c:pt idx="275">
                  <c:v>0.53869800000000001</c:v>
                </c:pt>
                <c:pt idx="276">
                  <c:v>0.5414544</c:v>
                </c:pt>
                <c:pt idx="277">
                  <c:v>0.54401560000000004</c:v>
                </c:pt>
                <c:pt idx="278">
                  <c:v>0.54664000000000001</c:v>
                </c:pt>
                <c:pt idx="279">
                  <c:v>0.54932499999999995</c:v>
                </c:pt>
                <c:pt idx="280">
                  <c:v>0.55195780000000005</c:v>
                </c:pt>
                <c:pt idx="281">
                  <c:v>0.55472719999999998</c:v>
                </c:pt>
                <c:pt idx="282">
                  <c:v>0.55725820000000004</c:v>
                </c:pt>
                <c:pt idx="283">
                  <c:v>0.56019859999999999</c:v>
                </c:pt>
                <c:pt idx="284">
                  <c:v>0.56285879999999999</c:v>
                </c:pt>
                <c:pt idx="285">
                  <c:v>0.56551240000000003</c:v>
                </c:pt>
                <c:pt idx="286">
                  <c:v>0.56810680000000002</c:v>
                </c:pt>
                <c:pt idx="287">
                  <c:v>0.57079559999999996</c:v>
                </c:pt>
                <c:pt idx="288">
                  <c:v>0.57351439999999998</c:v>
                </c:pt>
                <c:pt idx="289">
                  <c:v>0.57626920000000004</c:v>
                </c:pt>
                <c:pt idx="290">
                  <c:v>0.57888660000000003</c:v>
                </c:pt>
                <c:pt idx="291">
                  <c:v>0.58154660000000002</c:v>
                </c:pt>
                <c:pt idx="292">
                  <c:v>0.58422339999999995</c:v>
                </c:pt>
                <c:pt idx="293">
                  <c:v>0.58693859999999998</c:v>
                </c:pt>
                <c:pt idx="294">
                  <c:v>0.58965619999999996</c:v>
                </c:pt>
                <c:pt idx="295">
                  <c:v>0.59240139999999997</c:v>
                </c:pt>
                <c:pt idx="296">
                  <c:v>0.59518179999999998</c:v>
                </c:pt>
                <c:pt idx="297">
                  <c:v>0.59773779999999999</c:v>
                </c:pt>
                <c:pt idx="298">
                  <c:v>0.60064479999999998</c:v>
                </c:pt>
                <c:pt idx="299">
                  <c:v>0.60340300000000002</c:v>
                </c:pt>
                <c:pt idx="300">
                  <c:v>0.60623499999999997</c:v>
                </c:pt>
                <c:pt idx="301">
                  <c:v>0.609155</c:v>
                </c:pt>
                <c:pt idx="302">
                  <c:v>0.61203399999999997</c:v>
                </c:pt>
                <c:pt idx="303">
                  <c:v>0.61500960000000005</c:v>
                </c:pt>
                <c:pt idx="304">
                  <c:v>0.61784320000000004</c:v>
                </c:pt>
                <c:pt idx="305">
                  <c:v>0.62071520000000002</c:v>
                </c:pt>
                <c:pt idx="306">
                  <c:v>0.62358840000000004</c:v>
                </c:pt>
                <c:pt idx="307">
                  <c:v>0.62659739999999997</c:v>
                </c:pt>
                <c:pt idx="308">
                  <c:v>0.62969960000000003</c:v>
                </c:pt>
                <c:pt idx="309">
                  <c:v>0.63279719999999995</c:v>
                </c:pt>
                <c:pt idx="310">
                  <c:v>0.63591620000000004</c:v>
                </c:pt>
                <c:pt idx="311">
                  <c:v>0.63907400000000003</c:v>
                </c:pt>
                <c:pt idx="312">
                  <c:v>0.64237999999999995</c:v>
                </c:pt>
                <c:pt idx="313">
                  <c:v>0.64560779999999995</c:v>
                </c:pt>
                <c:pt idx="314">
                  <c:v>0.64877799999999997</c:v>
                </c:pt>
                <c:pt idx="315">
                  <c:v>0.65183999999999997</c:v>
                </c:pt>
                <c:pt idx="316">
                  <c:v>0.65488919999999995</c:v>
                </c:pt>
                <c:pt idx="317">
                  <c:v>0.65793500000000005</c:v>
                </c:pt>
                <c:pt idx="318">
                  <c:v>0.66097760000000005</c:v>
                </c:pt>
                <c:pt idx="319">
                  <c:v>0.66424000000000005</c:v>
                </c:pt>
                <c:pt idx="320">
                  <c:v>0.66727380000000003</c:v>
                </c:pt>
                <c:pt idx="321">
                  <c:v>0.67045619999999995</c:v>
                </c:pt>
                <c:pt idx="322">
                  <c:v>0.67374299999999998</c:v>
                </c:pt>
                <c:pt idx="323">
                  <c:v>0.67707300000000004</c:v>
                </c:pt>
                <c:pt idx="324">
                  <c:v>0.68057299999999998</c:v>
                </c:pt>
                <c:pt idx="325">
                  <c:v>0.68371459999999995</c:v>
                </c:pt>
                <c:pt idx="326">
                  <c:v>0.68706679999999998</c:v>
                </c:pt>
                <c:pt idx="327">
                  <c:v>0.6901062</c:v>
                </c:pt>
                <c:pt idx="328">
                  <c:v>0.69313219999999998</c:v>
                </c:pt>
                <c:pt idx="329">
                  <c:v>0.69644379999999995</c:v>
                </c:pt>
                <c:pt idx="330">
                  <c:v>0.69959139999999997</c:v>
                </c:pt>
                <c:pt idx="331">
                  <c:v>0.70266640000000002</c:v>
                </c:pt>
                <c:pt idx="332">
                  <c:v>0.70561960000000001</c:v>
                </c:pt>
                <c:pt idx="333">
                  <c:v>0.70868120000000001</c:v>
                </c:pt>
                <c:pt idx="334">
                  <c:v>0.71156920000000001</c:v>
                </c:pt>
                <c:pt idx="335">
                  <c:v>0.71457760000000003</c:v>
                </c:pt>
                <c:pt idx="336">
                  <c:v>0.71754439999999997</c:v>
                </c:pt>
                <c:pt idx="337">
                  <c:v>0.72040999999999999</c:v>
                </c:pt>
                <c:pt idx="338">
                  <c:v>0.72348219999999996</c:v>
                </c:pt>
                <c:pt idx="339">
                  <c:v>0.72630519999999998</c:v>
                </c:pt>
                <c:pt idx="340">
                  <c:v>0.72916040000000004</c:v>
                </c:pt>
                <c:pt idx="341">
                  <c:v>0.73215019999999997</c:v>
                </c:pt>
                <c:pt idx="342">
                  <c:v>0.73497860000000004</c:v>
                </c:pt>
                <c:pt idx="343">
                  <c:v>0.73795160000000004</c:v>
                </c:pt>
                <c:pt idx="344">
                  <c:v>0.74086180000000001</c:v>
                </c:pt>
                <c:pt idx="345">
                  <c:v>0.74380199999999996</c:v>
                </c:pt>
                <c:pt idx="346">
                  <c:v>0.746502</c:v>
                </c:pt>
                <c:pt idx="347">
                  <c:v>0.74943439999999995</c:v>
                </c:pt>
                <c:pt idx="348">
                  <c:v>0.75224080000000004</c:v>
                </c:pt>
                <c:pt idx="349">
                  <c:v>0.75488540000000004</c:v>
                </c:pt>
                <c:pt idx="350">
                  <c:v>0.75763800000000003</c:v>
                </c:pt>
                <c:pt idx="351">
                  <c:v>0.76045180000000001</c:v>
                </c:pt>
                <c:pt idx="352">
                  <c:v>0.76319680000000001</c:v>
                </c:pt>
                <c:pt idx="353">
                  <c:v>0.76571900000000004</c:v>
                </c:pt>
                <c:pt idx="354">
                  <c:v>0.76831519999999998</c:v>
                </c:pt>
                <c:pt idx="355">
                  <c:v>0.77101319999999995</c:v>
                </c:pt>
                <c:pt idx="356">
                  <c:v>0.77385599999999999</c:v>
                </c:pt>
                <c:pt idx="357">
                  <c:v>0.77653079999999997</c:v>
                </c:pt>
                <c:pt idx="358">
                  <c:v>0.77924439999999995</c:v>
                </c:pt>
                <c:pt idx="359">
                  <c:v>0.78188999999999997</c:v>
                </c:pt>
                <c:pt idx="360">
                  <c:v>0.78461520000000007</c:v>
                </c:pt>
                <c:pt idx="361">
                  <c:v>0.78721799999999997</c:v>
                </c:pt>
                <c:pt idx="362">
                  <c:v>0.7899098</c:v>
                </c:pt>
                <c:pt idx="363">
                  <c:v>0.79271480000000005</c:v>
                </c:pt>
                <c:pt idx="364">
                  <c:v>0.79538140000000002</c:v>
                </c:pt>
                <c:pt idx="365">
                  <c:v>0.7981376</c:v>
                </c:pt>
                <c:pt idx="366">
                  <c:v>0.80106540000000004</c:v>
                </c:pt>
                <c:pt idx="367">
                  <c:v>0.80377420000000011</c:v>
                </c:pt>
                <c:pt idx="368">
                  <c:v>0.8066738</c:v>
                </c:pt>
                <c:pt idx="369">
                  <c:v>0.80942020000000003</c:v>
                </c:pt>
                <c:pt idx="370">
                  <c:v>0.81218599999999996</c:v>
                </c:pt>
                <c:pt idx="371">
                  <c:v>0.81488320000000003</c:v>
                </c:pt>
                <c:pt idx="372">
                  <c:v>0.81768099999999999</c:v>
                </c:pt>
                <c:pt idx="373">
                  <c:v>0.82033540000000016</c:v>
                </c:pt>
                <c:pt idx="374">
                  <c:v>0.82298579999999999</c:v>
                </c:pt>
                <c:pt idx="375">
                  <c:v>0.82566620000000002</c:v>
                </c:pt>
                <c:pt idx="376">
                  <c:v>0.82839099999999999</c:v>
                </c:pt>
                <c:pt idx="377">
                  <c:v>0.83097359999999998</c:v>
                </c:pt>
                <c:pt idx="378">
                  <c:v>0.83359039999999995</c:v>
                </c:pt>
                <c:pt idx="379">
                  <c:v>0.83644779999999996</c:v>
                </c:pt>
                <c:pt idx="380">
                  <c:v>0.83904100000000015</c:v>
                </c:pt>
                <c:pt idx="381">
                  <c:v>0.84174119999999997</c:v>
                </c:pt>
                <c:pt idx="382">
                  <c:v>0.84432359999999995</c:v>
                </c:pt>
                <c:pt idx="383">
                  <c:v>0.84700759999999997</c:v>
                </c:pt>
                <c:pt idx="384">
                  <c:v>0.84968080000000001</c:v>
                </c:pt>
                <c:pt idx="385">
                  <c:v>0.85234419999999989</c:v>
                </c:pt>
                <c:pt idx="386">
                  <c:v>0.8550278</c:v>
                </c:pt>
                <c:pt idx="387">
                  <c:v>0.85760519999999985</c:v>
                </c:pt>
                <c:pt idx="388">
                  <c:v>0.86039340000000009</c:v>
                </c:pt>
                <c:pt idx="389">
                  <c:v>0.86291200000000001</c:v>
                </c:pt>
                <c:pt idx="390">
                  <c:v>0.86562740000000005</c:v>
                </c:pt>
                <c:pt idx="391">
                  <c:v>0.86824400000000002</c:v>
                </c:pt>
                <c:pt idx="392">
                  <c:v>0.87100259999999996</c:v>
                </c:pt>
                <c:pt idx="393">
                  <c:v>0.87374960000000013</c:v>
                </c:pt>
                <c:pt idx="394">
                  <c:v>0.87627180000000005</c:v>
                </c:pt>
                <c:pt idx="395">
                  <c:v>0.87901220000000013</c:v>
                </c:pt>
                <c:pt idx="396">
                  <c:v>0.88164560000000003</c:v>
                </c:pt>
                <c:pt idx="397">
                  <c:v>0.884212</c:v>
                </c:pt>
                <c:pt idx="398">
                  <c:v>0.88688459999999991</c:v>
                </c:pt>
                <c:pt idx="399">
                  <c:v>0.88957640000000004</c:v>
                </c:pt>
                <c:pt idx="400">
                  <c:v>0.89223059999999998</c:v>
                </c:pt>
                <c:pt idx="401">
                  <c:v>0.8948334</c:v>
                </c:pt>
                <c:pt idx="402">
                  <c:v>0.89744679999999999</c:v>
                </c:pt>
                <c:pt idx="403">
                  <c:v>0.90011160000000001</c:v>
                </c:pt>
                <c:pt idx="404">
                  <c:v>0.90290899999999996</c:v>
                </c:pt>
                <c:pt idx="405">
                  <c:v>0.90545279999999995</c:v>
                </c:pt>
                <c:pt idx="406">
                  <c:v>0.90827600000000008</c:v>
                </c:pt>
                <c:pt idx="407">
                  <c:v>0.91103520000000004</c:v>
                </c:pt>
                <c:pt idx="408">
                  <c:v>0.91373879999999996</c:v>
                </c:pt>
                <c:pt idx="409">
                  <c:v>0.91642900000000005</c:v>
                </c:pt>
                <c:pt idx="410">
                  <c:v>0.91923239999999995</c:v>
                </c:pt>
                <c:pt idx="411">
                  <c:v>0.92187020000000008</c:v>
                </c:pt>
                <c:pt idx="412">
                  <c:v>0.92450359999999998</c:v>
                </c:pt>
                <c:pt idx="413">
                  <c:v>0.92716399999999999</c:v>
                </c:pt>
                <c:pt idx="414">
                  <c:v>0.9299366</c:v>
                </c:pt>
                <c:pt idx="415">
                  <c:v>0.93269959999999985</c:v>
                </c:pt>
                <c:pt idx="416">
                  <c:v>0.93526180000000003</c:v>
                </c:pt>
                <c:pt idx="417">
                  <c:v>0.93792500000000001</c:v>
                </c:pt>
                <c:pt idx="418">
                  <c:v>0.94085019999999986</c:v>
                </c:pt>
                <c:pt idx="419">
                  <c:v>0.94350579999999995</c:v>
                </c:pt>
                <c:pt idx="420">
                  <c:v>0.94638460000000002</c:v>
                </c:pt>
                <c:pt idx="421">
                  <c:v>0.94922580000000001</c:v>
                </c:pt>
                <c:pt idx="422">
                  <c:v>0.95201780000000003</c:v>
                </c:pt>
                <c:pt idx="423">
                  <c:v>0.95496080000000005</c:v>
                </c:pt>
                <c:pt idx="424">
                  <c:v>0.95780900000000013</c:v>
                </c:pt>
                <c:pt idx="425">
                  <c:v>0.96078419999999998</c:v>
                </c:pt>
                <c:pt idx="426">
                  <c:v>0.96358520000000003</c:v>
                </c:pt>
                <c:pt idx="427">
                  <c:v>0.96645400000000015</c:v>
                </c:pt>
                <c:pt idx="428">
                  <c:v>0.96931840000000002</c:v>
                </c:pt>
                <c:pt idx="429">
                  <c:v>0.97216760000000002</c:v>
                </c:pt>
                <c:pt idx="430">
                  <c:v>0.97491499999999998</c:v>
                </c:pt>
                <c:pt idx="431">
                  <c:v>0.97778559999999992</c:v>
                </c:pt>
                <c:pt idx="432">
                  <c:v>0.98060780000000014</c:v>
                </c:pt>
                <c:pt idx="433">
                  <c:v>0.98336959999999995</c:v>
                </c:pt>
                <c:pt idx="434">
                  <c:v>0.98619380000000012</c:v>
                </c:pt>
                <c:pt idx="435">
                  <c:v>0.98891899999999988</c:v>
                </c:pt>
                <c:pt idx="436">
                  <c:v>0.99169859999999987</c:v>
                </c:pt>
                <c:pt idx="437">
                  <c:v>0.99449880000000002</c:v>
                </c:pt>
                <c:pt idx="438">
                  <c:v>0.99710900000000002</c:v>
                </c:pt>
                <c:pt idx="439">
                  <c:v>0.99985520000000006</c:v>
                </c:pt>
                <c:pt idx="440">
                  <c:v>1.0026036</c:v>
                </c:pt>
                <c:pt idx="441">
                  <c:v>1.0054746000000001</c:v>
                </c:pt>
                <c:pt idx="442">
                  <c:v>1.0082788</c:v>
                </c:pt>
                <c:pt idx="443">
                  <c:v>1.0112410000000001</c:v>
                </c:pt>
                <c:pt idx="444">
                  <c:v>1.0139536</c:v>
                </c:pt>
                <c:pt idx="445">
                  <c:v>1.0168218</c:v>
                </c:pt>
                <c:pt idx="446">
                  <c:v>1.0196806</c:v>
                </c:pt>
                <c:pt idx="447">
                  <c:v>1.0224612</c:v>
                </c:pt>
                <c:pt idx="448">
                  <c:v>1.0254338000000001</c:v>
                </c:pt>
                <c:pt idx="449">
                  <c:v>1.0281088</c:v>
                </c:pt>
                <c:pt idx="450">
                  <c:v>1.0310163999999999</c:v>
                </c:pt>
                <c:pt idx="451">
                  <c:v>1.0338322</c:v>
                </c:pt>
                <c:pt idx="452">
                  <c:v>1.0367683999999999</c:v>
                </c:pt>
                <c:pt idx="453">
                  <c:v>1.0396022</c:v>
                </c:pt>
                <c:pt idx="454">
                  <c:v>1.0426298000000001</c:v>
                </c:pt>
                <c:pt idx="455">
                  <c:v>1.0455398</c:v>
                </c:pt>
                <c:pt idx="456">
                  <c:v>1.0485823999999999</c:v>
                </c:pt>
                <c:pt idx="457">
                  <c:v>1.051652</c:v>
                </c:pt>
                <c:pt idx="458">
                  <c:v>1.0547152</c:v>
                </c:pt>
                <c:pt idx="459">
                  <c:v>1.0578364</c:v>
                </c:pt>
                <c:pt idx="460">
                  <c:v>1.0608968000000001</c:v>
                </c:pt>
                <c:pt idx="461">
                  <c:v>1.063855</c:v>
                </c:pt>
                <c:pt idx="462">
                  <c:v>1.0666713999999999</c:v>
                </c:pt>
                <c:pt idx="463">
                  <c:v>1.0696028</c:v>
                </c:pt>
                <c:pt idx="464">
                  <c:v>1.072525</c:v>
                </c:pt>
                <c:pt idx="465">
                  <c:v>1.0752695999999999</c:v>
                </c:pt>
                <c:pt idx="466">
                  <c:v>1.0782432</c:v>
                </c:pt>
                <c:pt idx="467">
                  <c:v>1.081108</c:v>
                </c:pt>
                <c:pt idx="468">
                  <c:v>1.0840320000000001</c:v>
                </c:pt>
                <c:pt idx="469">
                  <c:v>1.0870888000000001</c:v>
                </c:pt>
                <c:pt idx="470">
                  <c:v>1.0902578000000001</c:v>
                </c:pt>
                <c:pt idx="471">
                  <c:v>1.0934246000000001</c:v>
                </c:pt>
                <c:pt idx="472">
                  <c:v>1.0966182</c:v>
                </c:pt>
                <c:pt idx="473">
                  <c:v>1.0997344</c:v>
                </c:pt>
                <c:pt idx="474">
                  <c:v>1.1028754000000001</c:v>
                </c:pt>
                <c:pt idx="475">
                  <c:v>1.1061166</c:v>
                </c:pt>
                <c:pt idx="476">
                  <c:v>1.1091325999999999</c:v>
                </c:pt>
                <c:pt idx="477">
                  <c:v>1.1122992</c:v>
                </c:pt>
                <c:pt idx="478">
                  <c:v>1.1153206</c:v>
                </c:pt>
                <c:pt idx="479">
                  <c:v>1.1183292</c:v>
                </c:pt>
                <c:pt idx="480">
                  <c:v>1.1215828000000001</c:v>
                </c:pt>
                <c:pt idx="481">
                  <c:v>1.1246039999999999</c:v>
                </c:pt>
                <c:pt idx="482">
                  <c:v>1.1278010000000001</c:v>
                </c:pt>
                <c:pt idx="483">
                  <c:v>1.1309343999999999</c:v>
                </c:pt>
                <c:pt idx="484">
                  <c:v>1.1340631999999999</c:v>
                </c:pt>
                <c:pt idx="485">
                  <c:v>1.1370714</c:v>
                </c:pt>
                <c:pt idx="486">
                  <c:v>1.1402871999999999</c:v>
                </c:pt>
                <c:pt idx="487">
                  <c:v>1.1434310000000001</c:v>
                </c:pt>
                <c:pt idx="488">
                  <c:v>1.1465909999999999</c:v>
                </c:pt>
                <c:pt idx="489">
                  <c:v>1.1496198</c:v>
                </c:pt>
                <c:pt idx="490">
                  <c:v>1.1525787999999999</c:v>
                </c:pt>
                <c:pt idx="491">
                  <c:v>1.15595</c:v>
                </c:pt>
                <c:pt idx="492">
                  <c:v>1.1587883999999999</c:v>
                </c:pt>
                <c:pt idx="493">
                  <c:v>1.1618922</c:v>
                </c:pt>
                <c:pt idx="494">
                  <c:v>1.1649042000000001</c:v>
                </c:pt>
                <c:pt idx="495">
                  <c:v>1.1678462000000001</c:v>
                </c:pt>
                <c:pt idx="496">
                  <c:v>1.1708293999999999</c:v>
                </c:pt>
                <c:pt idx="497">
                  <c:v>1.1737328</c:v>
                </c:pt>
                <c:pt idx="498">
                  <c:v>1.1766954000000001</c:v>
                </c:pt>
                <c:pt idx="499">
                  <c:v>1.179719</c:v>
                </c:pt>
                <c:pt idx="500">
                  <c:v>1.1829130000000001</c:v>
                </c:pt>
                <c:pt idx="501">
                  <c:v>1.1858964000000001</c:v>
                </c:pt>
                <c:pt idx="502">
                  <c:v>1.1889327999999999</c:v>
                </c:pt>
                <c:pt idx="503">
                  <c:v>1.1920314000000001</c:v>
                </c:pt>
                <c:pt idx="504">
                  <c:v>1.1951026</c:v>
                </c:pt>
                <c:pt idx="505">
                  <c:v>1.1981278</c:v>
                </c:pt>
                <c:pt idx="506">
                  <c:v>1.20119</c:v>
                </c:pt>
                <c:pt idx="507">
                  <c:v>1.2046466</c:v>
                </c:pt>
                <c:pt idx="508">
                  <c:v>1.2077684</c:v>
                </c:pt>
                <c:pt idx="509">
                  <c:v>1.2108905999999999</c:v>
                </c:pt>
                <c:pt idx="510">
                  <c:v>1.2140842000000001</c:v>
                </c:pt>
                <c:pt idx="511">
                  <c:v>1.2171542</c:v>
                </c:pt>
                <c:pt idx="512">
                  <c:v>1.220259</c:v>
                </c:pt>
                <c:pt idx="513">
                  <c:v>1.2232856000000001</c:v>
                </c:pt>
                <c:pt idx="514">
                  <c:v>1.2262586</c:v>
                </c:pt>
                <c:pt idx="515">
                  <c:v>1.2291608000000001</c:v>
                </c:pt>
                <c:pt idx="516">
                  <c:v>1.2322156</c:v>
                </c:pt>
                <c:pt idx="517">
                  <c:v>1.2352122000000001</c:v>
                </c:pt>
                <c:pt idx="518">
                  <c:v>1.2381176</c:v>
                </c:pt>
                <c:pt idx="519">
                  <c:v>1.2412768000000001</c:v>
                </c:pt>
                <c:pt idx="520">
                  <c:v>1.2440916</c:v>
                </c:pt>
                <c:pt idx="521">
                  <c:v>1.2471562</c:v>
                </c:pt>
                <c:pt idx="522">
                  <c:v>1.2501248</c:v>
                </c:pt>
                <c:pt idx="523">
                  <c:v>1.2530938</c:v>
                </c:pt>
                <c:pt idx="524">
                  <c:v>1.2559528</c:v>
                </c:pt>
                <c:pt idx="525">
                  <c:v>1.2587952</c:v>
                </c:pt>
                <c:pt idx="526">
                  <c:v>1.2618819999999999</c:v>
                </c:pt>
                <c:pt idx="527">
                  <c:v>1.264726</c:v>
                </c:pt>
                <c:pt idx="528">
                  <c:v>1.2676947999999999</c:v>
                </c:pt>
                <c:pt idx="529">
                  <c:v>1.2702321999999999</c:v>
                </c:pt>
                <c:pt idx="530">
                  <c:v>1.2723224</c:v>
                </c:pt>
                <c:pt idx="531">
                  <c:v>1.2752802000000001</c:v>
                </c:pt>
                <c:pt idx="532">
                  <c:v>1.2784781999999999</c:v>
                </c:pt>
                <c:pt idx="533">
                  <c:v>1.2814348</c:v>
                </c:pt>
                <c:pt idx="534">
                  <c:v>1.2845494</c:v>
                </c:pt>
                <c:pt idx="535">
                  <c:v>1.2876574000000001</c:v>
                </c:pt>
                <c:pt idx="536">
                  <c:v>1.2905792</c:v>
                </c:pt>
                <c:pt idx="537">
                  <c:v>1.2936524</c:v>
                </c:pt>
                <c:pt idx="538">
                  <c:v>1.2966442</c:v>
                </c:pt>
                <c:pt idx="539">
                  <c:v>1.2997166</c:v>
                </c:pt>
                <c:pt idx="540">
                  <c:v>1.3026814</c:v>
                </c:pt>
                <c:pt idx="541">
                  <c:v>1.3057080000000001</c:v>
                </c:pt>
                <c:pt idx="542">
                  <c:v>1.3087936</c:v>
                </c:pt>
                <c:pt idx="543">
                  <c:v>1.3119528</c:v>
                </c:pt>
                <c:pt idx="544">
                  <c:v>1.3149843999999999</c:v>
                </c:pt>
                <c:pt idx="545">
                  <c:v>1.3179316000000001</c:v>
                </c:pt>
                <c:pt idx="546">
                  <c:v>1.3210328</c:v>
                </c:pt>
                <c:pt idx="547">
                  <c:v>1.3240571999999999</c:v>
                </c:pt>
                <c:pt idx="548">
                  <c:v>1.3272698000000001</c:v>
                </c:pt>
                <c:pt idx="549">
                  <c:v>1.3302267999999999</c:v>
                </c:pt>
                <c:pt idx="550">
                  <c:v>1.3333908000000001</c:v>
                </c:pt>
                <c:pt idx="551">
                  <c:v>1.3364355999999999</c:v>
                </c:pt>
                <c:pt idx="552">
                  <c:v>1.3394181999999999</c:v>
                </c:pt>
                <c:pt idx="553">
                  <c:v>1.3424602000000001</c:v>
                </c:pt>
                <c:pt idx="554">
                  <c:v>1.3452998</c:v>
                </c:pt>
                <c:pt idx="555">
                  <c:v>1.3484296</c:v>
                </c:pt>
                <c:pt idx="556">
                  <c:v>1.3514215999999999</c:v>
                </c:pt>
                <c:pt idx="557">
                  <c:v>1.3545938</c:v>
                </c:pt>
                <c:pt idx="558">
                  <c:v>1.3575014000000001</c:v>
                </c:pt>
                <c:pt idx="559">
                  <c:v>1.3604468000000001</c:v>
                </c:pt>
                <c:pt idx="560">
                  <c:v>1.3636164</c:v>
                </c:pt>
                <c:pt idx="561">
                  <c:v>1.3665598000000001</c:v>
                </c:pt>
                <c:pt idx="562">
                  <c:v>1.3695702000000001</c:v>
                </c:pt>
                <c:pt idx="563">
                  <c:v>1.3725305999999999</c:v>
                </c:pt>
                <c:pt idx="564">
                  <c:v>1.3755622000000001</c:v>
                </c:pt>
                <c:pt idx="565">
                  <c:v>1.3784528</c:v>
                </c:pt>
                <c:pt idx="566">
                  <c:v>1.381626</c:v>
                </c:pt>
                <c:pt idx="567">
                  <c:v>1.3846642</c:v>
                </c:pt>
                <c:pt idx="568">
                  <c:v>1.3874983999999999</c:v>
                </c:pt>
                <c:pt idx="569">
                  <c:v>1.3904958000000001</c:v>
                </c:pt>
                <c:pt idx="570">
                  <c:v>1.3934911999999999</c:v>
                </c:pt>
                <c:pt idx="571">
                  <c:v>1.3965065999999999</c:v>
                </c:pt>
                <c:pt idx="572">
                  <c:v>1.3993021999999999</c:v>
                </c:pt>
                <c:pt idx="573">
                  <c:v>1.4021764000000001</c:v>
                </c:pt>
                <c:pt idx="574">
                  <c:v>1.4053587999999999</c:v>
                </c:pt>
                <c:pt idx="575">
                  <c:v>1.4083509999999999</c:v>
                </c:pt>
                <c:pt idx="576">
                  <c:v>1.4114047999999999</c:v>
                </c:pt>
                <c:pt idx="577">
                  <c:v>1.4142235999999999</c:v>
                </c:pt>
                <c:pt idx="578">
                  <c:v>1.4172431999999999</c:v>
                </c:pt>
                <c:pt idx="579">
                  <c:v>1.4200657999999999</c:v>
                </c:pt>
                <c:pt idx="580">
                  <c:v>1.4231908</c:v>
                </c:pt>
                <c:pt idx="581">
                  <c:v>1.426145</c:v>
                </c:pt>
                <c:pt idx="582">
                  <c:v>1.429189</c:v>
                </c:pt>
                <c:pt idx="583">
                  <c:v>1.4322121999999999</c:v>
                </c:pt>
                <c:pt idx="584">
                  <c:v>1.4351415999999999</c:v>
                </c:pt>
                <c:pt idx="585">
                  <c:v>1.4382885999999999</c:v>
                </c:pt>
                <c:pt idx="586">
                  <c:v>1.4412027999999999</c:v>
                </c:pt>
                <c:pt idx="587">
                  <c:v>1.4444268</c:v>
                </c:pt>
                <c:pt idx="588">
                  <c:v>1.4476275999999999</c:v>
                </c:pt>
                <c:pt idx="589">
                  <c:v>1.4507060000000001</c:v>
                </c:pt>
                <c:pt idx="590">
                  <c:v>1.4538557999999999</c:v>
                </c:pt>
                <c:pt idx="591">
                  <c:v>1.4569456000000001</c:v>
                </c:pt>
                <c:pt idx="592">
                  <c:v>1.4600962</c:v>
                </c:pt>
                <c:pt idx="593">
                  <c:v>1.4630000000000001</c:v>
                </c:pt>
                <c:pt idx="594">
                  <c:v>1.4663192</c:v>
                </c:pt>
                <c:pt idx="595">
                  <c:v>1.4696068</c:v>
                </c:pt>
                <c:pt idx="596">
                  <c:v>1.4728540000000001</c:v>
                </c:pt>
                <c:pt idx="597">
                  <c:v>1.4760112000000001</c:v>
                </c:pt>
                <c:pt idx="598">
                  <c:v>1.4793238</c:v>
                </c:pt>
                <c:pt idx="599">
                  <c:v>1.4826033999999999</c:v>
                </c:pt>
                <c:pt idx="600">
                  <c:v>1.4857094</c:v>
                </c:pt>
                <c:pt idx="601">
                  <c:v>1.4889216000000001</c:v>
                </c:pt>
                <c:pt idx="602">
                  <c:v>1.4920666</c:v>
                </c:pt>
                <c:pt idx="603">
                  <c:v>1.4952707999999999</c:v>
                </c:pt>
                <c:pt idx="604">
                  <c:v>1.4983932</c:v>
                </c:pt>
                <c:pt idx="605">
                  <c:v>1.5013892</c:v>
                </c:pt>
                <c:pt idx="606">
                  <c:v>1.5046600000000001</c:v>
                </c:pt>
                <c:pt idx="607">
                  <c:v>1.5079088</c:v>
                </c:pt>
                <c:pt idx="608">
                  <c:v>1.5111159999999999</c:v>
                </c:pt>
                <c:pt idx="609">
                  <c:v>1.514178</c:v>
                </c:pt>
                <c:pt idx="610">
                  <c:v>1.517458</c:v>
                </c:pt>
                <c:pt idx="611">
                  <c:v>1.5206440000000001</c:v>
                </c:pt>
                <c:pt idx="612">
                  <c:v>1.5238316000000001</c:v>
                </c:pt>
                <c:pt idx="613">
                  <c:v>1.5269227999999999</c:v>
                </c:pt>
                <c:pt idx="614">
                  <c:v>1.5301712000000001</c:v>
                </c:pt>
                <c:pt idx="615">
                  <c:v>1.5333834</c:v>
                </c:pt>
                <c:pt idx="616">
                  <c:v>1.5363756</c:v>
                </c:pt>
                <c:pt idx="617">
                  <c:v>1.5395264</c:v>
                </c:pt>
                <c:pt idx="618">
                  <c:v>1.5426557999999999</c:v>
                </c:pt>
                <c:pt idx="619">
                  <c:v>1.5456804</c:v>
                </c:pt>
                <c:pt idx="620">
                  <c:v>1.5488569999999999</c:v>
                </c:pt>
                <c:pt idx="621">
                  <c:v>1.5517590000000001</c:v>
                </c:pt>
                <c:pt idx="622">
                  <c:v>1.5549636</c:v>
                </c:pt>
                <c:pt idx="623">
                  <c:v>1.5581086</c:v>
                </c:pt>
                <c:pt idx="624">
                  <c:v>1.5613328</c:v>
                </c:pt>
                <c:pt idx="625">
                  <c:v>1.5644172000000001</c:v>
                </c:pt>
                <c:pt idx="626">
                  <c:v>1.5677509999999999</c:v>
                </c:pt>
                <c:pt idx="627">
                  <c:v>1.5707709999999999</c:v>
                </c:pt>
                <c:pt idx="628">
                  <c:v>1.5739898000000001</c:v>
                </c:pt>
                <c:pt idx="629">
                  <c:v>1.5769211999999997</c:v>
                </c:pt>
                <c:pt idx="630">
                  <c:v>1.5804274</c:v>
                </c:pt>
                <c:pt idx="631">
                  <c:v>1.5835391999999999</c:v>
                </c:pt>
                <c:pt idx="632">
                  <c:v>1.586649</c:v>
                </c:pt>
                <c:pt idx="633">
                  <c:v>1.5898452000000001</c:v>
                </c:pt>
                <c:pt idx="634">
                  <c:v>1.5929232000000002</c:v>
                </c:pt>
                <c:pt idx="635">
                  <c:v>1.5961886000000001</c:v>
                </c:pt>
                <c:pt idx="636">
                  <c:v>1.599318</c:v>
                </c:pt>
                <c:pt idx="637">
                  <c:v>1.6024726</c:v>
                </c:pt>
                <c:pt idx="638">
                  <c:v>1.6055463999999999</c:v>
                </c:pt>
                <c:pt idx="639">
                  <c:v>1.6086429999999998</c:v>
                </c:pt>
                <c:pt idx="640">
                  <c:v>1.6117168000000002</c:v>
                </c:pt>
                <c:pt idx="641">
                  <c:v>1.6147364000000002</c:v>
                </c:pt>
                <c:pt idx="642">
                  <c:v>1.6179162</c:v>
                </c:pt>
                <c:pt idx="643">
                  <c:v>1.6211357999999998</c:v>
                </c:pt>
                <c:pt idx="644">
                  <c:v>1.6244499999999999</c:v>
                </c:pt>
                <c:pt idx="645">
                  <c:v>1.6273831999999999</c:v>
                </c:pt>
                <c:pt idx="646">
                  <c:v>1.6305812</c:v>
                </c:pt>
                <c:pt idx="647">
                  <c:v>1.6336998000000003</c:v>
                </c:pt>
                <c:pt idx="648">
                  <c:v>1.6366582000000001</c:v>
                </c:pt>
                <c:pt idx="649">
                  <c:v>1.6397254000000001</c:v>
                </c:pt>
                <c:pt idx="650">
                  <c:v>1.6427521999999999</c:v>
                </c:pt>
                <c:pt idx="651">
                  <c:v>1.6458554000000001</c:v>
                </c:pt>
                <c:pt idx="652">
                  <c:v>1.6487528</c:v>
                </c:pt>
                <c:pt idx="653">
                  <c:v>1.6517522</c:v>
                </c:pt>
                <c:pt idx="654">
                  <c:v>1.6548984</c:v>
                </c:pt>
                <c:pt idx="655">
                  <c:v>1.658039</c:v>
                </c:pt>
                <c:pt idx="656">
                  <c:v>1.6610638</c:v>
                </c:pt>
                <c:pt idx="657">
                  <c:v>1.663932</c:v>
                </c:pt>
                <c:pt idx="658">
                  <c:v>1.6671966</c:v>
                </c:pt>
                <c:pt idx="659">
                  <c:v>1.6701056000000003</c:v>
                </c:pt>
                <c:pt idx="660">
                  <c:v>1.6731395999999998</c:v>
                </c:pt>
                <c:pt idx="661">
                  <c:v>1.6761311999999999</c:v>
                </c:pt>
                <c:pt idx="662">
                  <c:v>1.6792304</c:v>
                </c:pt>
                <c:pt idx="663">
                  <c:v>1.6822656000000002</c:v>
                </c:pt>
                <c:pt idx="664">
                  <c:v>1.6852303999999998</c:v>
                </c:pt>
                <c:pt idx="665">
                  <c:v>1.6883702</c:v>
                </c:pt>
                <c:pt idx="666">
                  <c:v>1.6914256000000003</c:v>
                </c:pt>
                <c:pt idx="667">
                  <c:v>1.694534</c:v>
                </c:pt>
                <c:pt idx="668">
                  <c:v>1.6975654</c:v>
                </c:pt>
                <c:pt idx="669">
                  <c:v>1.7004672000000003</c:v>
                </c:pt>
                <c:pt idx="670">
                  <c:v>1.7034046</c:v>
                </c:pt>
                <c:pt idx="671">
                  <c:v>1.7064168000000002</c:v>
                </c:pt>
                <c:pt idx="672">
                  <c:v>1.709484</c:v>
                </c:pt>
                <c:pt idx="673">
                  <c:v>1.7122303999999997</c:v>
                </c:pt>
                <c:pt idx="674">
                  <c:v>1.7153051999999998</c:v>
                </c:pt>
                <c:pt idx="675">
                  <c:v>1.7183067999999999</c:v>
                </c:pt>
                <c:pt idx="676">
                  <c:v>1.7212766000000002</c:v>
                </c:pt>
                <c:pt idx="677">
                  <c:v>1.7242529999999998</c:v>
                </c:pt>
                <c:pt idx="678">
                  <c:v>1.7273392000000003</c:v>
                </c:pt>
                <c:pt idx="679">
                  <c:v>1.7302901999999998</c:v>
                </c:pt>
                <c:pt idx="680">
                  <c:v>1.7331934</c:v>
                </c:pt>
                <c:pt idx="681">
                  <c:v>1.7362508000000003</c:v>
                </c:pt>
                <c:pt idx="682">
                  <c:v>1.7391372000000003</c:v>
                </c:pt>
                <c:pt idx="683">
                  <c:v>1.7422082000000001</c:v>
                </c:pt>
                <c:pt idx="684">
                  <c:v>1.7450977999999999</c:v>
                </c:pt>
                <c:pt idx="685">
                  <c:v>1.7479316000000003</c:v>
                </c:pt>
                <c:pt idx="686">
                  <c:v>1.7509162000000003</c:v>
                </c:pt>
                <c:pt idx="687">
                  <c:v>1.7537224</c:v>
                </c:pt>
                <c:pt idx="688">
                  <c:v>1.7567779999999997</c:v>
                </c:pt>
                <c:pt idx="689">
                  <c:v>1.7597478</c:v>
                </c:pt>
                <c:pt idx="690">
                  <c:v>1.7630592</c:v>
                </c:pt>
                <c:pt idx="691">
                  <c:v>1.7662762000000003</c:v>
                </c:pt>
                <c:pt idx="692">
                  <c:v>1.7693462</c:v>
                </c:pt>
                <c:pt idx="693">
                  <c:v>1.7723424000000001</c:v>
                </c:pt>
                <c:pt idx="694">
                  <c:v>1.7753792000000002</c:v>
                </c:pt>
                <c:pt idx="695">
                  <c:v>1.7784330000000002</c:v>
                </c:pt>
                <c:pt idx="696">
                  <c:v>1.7813521999999997</c:v>
                </c:pt>
                <c:pt idx="697">
                  <c:v>1.7843842000000003</c:v>
                </c:pt>
                <c:pt idx="698">
                  <c:v>1.7875065999999999</c:v>
                </c:pt>
                <c:pt idx="699">
                  <c:v>1.7906070000000001</c:v>
                </c:pt>
                <c:pt idx="700">
                  <c:v>1.7936290000000001</c:v>
                </c:pt>
                <c:pt idx="701">
                  <c:v>1.7966042000000002</c:v>
                </c:pt>
                <c:pt idx="702">
                  <c:v>1.7997204</c:v>
                </c:pt>
                <c:pt idx="703">
                  <c:v>1.8028595999999997</c:v>
                </c:pt>
                <c:pt idx="704">
                  <c:v>1.8059800000000001</c:v>
                </c:pt>
                <c:pt idx="705">
                  <c:v>1.8090544</c:v>
                </c:pt>
                <c:pt idx="706">
                  <c:v>1.8121445999999999</c:v>
                </c:pt>
                <c:pt idx="707">
                  <c:v>1.8150696000000002</c:v>
                </c:pt>
                <c:pt idx="708">
                  <c:v>1.8181737999999998</c:v>
                </c:pt>
                <c:pt idx="709">
                  <c:v>1.8211333999999999</c:v>
                </c:pt>
                <c:pt idx="710">
                  <c:v>1.8244284</c:v>
                </c:pt>
                <c:pt idx="711">
                  <c:v>1.8273924000000001</c:v>
                </c:pt>
                <c:pt idx="712">
                  <c:v>1.8304921999999997</c:v>
                </c:pt>
                <c:pt idx="713">
                  <c:v>1.8335551999999997</c:v>
                </c:pt>
                <c:pt idx="714">
                  <c:v>1.8365349999999998</c:v>
                </c:pt>
                <c:pt idx="715">
                  <c:v>1.8396395999999999</c:v>
                </c:pt>
                <c:pt idx="716">
                  <c:v>1.842519</c:v>
                </c:pt>
                <c:pt idx="717">
                  <c:v>1.8456904000000001</c:v>
                </c:pt>
                <c:pt idx="718">
                  <c:v>1.8487802000000002</c:v>
                </c:pt>
                <c:pt idx="719">
                  <c:v>1.8518264</c:v>
                </c:pt>
                <c:pt idx="720">
                  <c:v>1.8549184000000001</c:v>
                </c:pt>
                <c:pt idx="721">
                  <c:v>1.8579142</c:v>
                </c:pt>
                <c:pt idx="722">
                  <c:v>1.8609190000000002</c:v>
                </c:pt>
                <c:pt idx="723">
                  <c:v>1.8638775999999999</c:v>
                </c:pt>
                <c:pt idx="724">
                  <c:v>1.8669438</c:v>
                </c:pt>
                <c:pt idx="725">
                  <c:v>1.8698007999999999</c:v>
                </c:pt>
                <c:pt idx="726">
                  <c:v>1.8730112000000001</c:v>
                </c:pt>
                <c:pt idx="727">
                  <c:v>1.8759437999999999</c:v>
                </c:pt>
                <c:pt idx="728">
                  <c:v>1.8789371999999998</c:v>
                </c:pt>
                <c:pt idx="729">
                  <c:v>1.8820707999999999</c:v>
                </c:pt>
                <c:pt idx="730">
                  <c:v>1.8851108000000001</c:v>
                </c:pt>
                <c:pt idx="731">
                  <c:v>1.8883549999999998</c:v>
                </c:pt>
                <c:pt idx="732">
                  <c:v>1.8914644</c:v>
                </c:pt>
                <c:pt idx="733">
                  <c:v>1.8944647999999997</c:v>
                </c:pt>
                <c:pt idx="734">
                  <c:v>1.8976151999999999</c:v>
                </c:pt>
                <c:pt idx="735">
                  <c:v>1.9006189999999998</c:v>
                </c:pt>
                <c:pt idx="736">
                  <c:v>1.9036664000000001</c:v>
                </c:pt>
                <c:pt idx="737">
                  <c:v>1.9066137999999999</c:v>
                </c:pt>
                <c:pt idx="738">
                  <c:v>1.9097092</c:v>
                </c:pt>
                <c:pt idx="739">
                  <c:v>1.9126426000000003</c:v>
                </c:pt>
                <c:pt idx="740">
                  <c:v>1.9156960000000001</c:v>
                </c:pt>
                <c:pt idx="741">
                  <c:v>1.9188166</c:v>
                </c:pt>
                <c:pt idx="742">
                  <c:v>1.9218360000000001</c:v>
                </c:pt>
                <c:pt idx="743">
                  <c:v>1.924841</c:v>
                </c:pt>
                <c:pt idx="744">
                  <c:v>1.9278784</c:v>
                </c:pt>
                <c:pt idx="745">
                  <c:v>1.9309997999999999</c:v>
                </c:pt>
                <c:pt idx="746">
                  <c:v>1.9339447999999999</c:v>
                </c:pt>
                <c:pt idx="747">
                  <c:v>1.9369334000000002</c:v>
                </c:pt>
                <c:pt idx="748">
                  <c:v>1.9400054</c:v>
                </c:pt>
                <c:pt idx="749">
                  <c:v>1.9431296</c:v>
                </c:pt>
                <c:pt idx="750">
                  <c:v>1.9460261999999999</c:v>
                </c:pt>
                <c:pt idx="751">
                  <c:v>1.9491882000000003</c:v>
                </c:pt>
                <c:pt idx="752">
                  <c:v>1.9522592000000001</c:v>
                </c:pt>
                <c:pt idx="753">
                  <c:v>1.9551163999999999</c:v>
                </c:pt>
                <c:pt idx="754">
                  <c:v>1.9581706000000001</c:v>
                </c:pt>
                <c:pt idx="755">
                  <c:v>1.9612909999999997</c:v>
                </c:pt>
                <c:pt idx="756">
                  <c:v>1.9642087999999998</c:v>
                </c:pt>
                <c:pt idx="757">
                  <c:v>1.9664546000000001</c:v>
                </c:pt>
                <c:pt idx="758">
                  <c:v>1.9689323999999997</c:v>
                </c:pt>
                <c:pt idx="759">
                  <c:v>1.971997</c:v>
                </c:pt>
                <c:pt idx="760">
                  <c:v>1.975033</c:v>
                </c:pt>
                <c:pt idx="761">
                  <c:v>1.9778658</c:v>
                </c:pt>
                <c:pt idx="762">
                  <c:v>1.980882</c:v>
                </c:pt>
                <c:pt idx="763">
                  <c:v>1.9837986000000001</c:v>
                </c:pt>
                <c:pt idx="764">
                  <c:v>1.9866559999999998</c:v>
                </c:pt>
                <c:pt idx="765">
                  <c:v>1.9897016000000001</c:v>
                </c:pt>
                <c:pt idx="766">
                  <c:v>1.9925577999999999</c:v>
                </c:pt>
                <c:pt idx="767">
                  <c:v>1.9954947999999999</c:v>
                </c:pt>
                <c:pt idx="768">
                  <c:v>1.9987045999999997</c:v>
                </c:pt>
                <c:pt idx="769">
                  <c:v>2.001674</c:v>
                </c:pt>
                <c:pt idx="770">
                  <c:v>2.0045959999999998</c:v>
                </c:pt>
                <c:pt idx="771">
                  <c:v>2.0073639999999999</c:v>
                </c:pt>
                <c:pt idx="772">
                  <c:v>2.010202</c:v>
                </c:pt>
                <c:pt idx="773">
                  <c:v>2.0132020000000002</c:v>
                </c:pt>
                <c:pt idx="774">
                  <c:v>2.0136059999999998</c:v>
                </c:pt>
                <c:pt idx="775">
                  <c:v>2.2311899999999998</c:v>
                </c:pt>
              </c:numCache>
            </c:numRef>
          </c:xVal>
          <c:yVal>
            <c:numRef>
              <c:f>'C:\Users\jorge\Desktop\[DATOS gráficas POLIESTER.xlsx]TIPO 3'!$H$3:$H$778</c:f>
              <c:numCache>
                <c:formatCode>General</c:formatCode>
                <c:ptCount val="776"/>
                <c:pt idx="0">
                  <c:v>0</c:v>
                </c:pt>
                <c:pt idx="1">
                  <c:v>8.0068806065383029</c:v>
                </c:pt>
                <c:pt idx="2">
                  <c:v>8.5570468791052043</c:v>
                </c:pt>
                <c:pt idx="3">
                  <c:v>8.9047464624854555</c:v>
                </c:pt>
                <c:pt idx="4">
                  <c:v>9.0838899523326955</c:v>
                </c:pt>
                <c:pt idx="5">
                  <c:v>9.273844537026612</c:v>
                </c:pt>
                <c:pt idx="6">
                  <c:v>9.474445069999625</c:v>
                </c:pt>
                <c:pt idx="7">
                  <c:v>9.6741868408212284</c:v>
                </c:pt>
                <c:pt idx="8">
                  <c:v>9.8150643696280451</c:v>
                </c:pt>
                <c:pt idx="9">
                  <c:v>9.8951049056037235</c:v>
                </c:pt>
                <c:pt idx="10">
                  <c:v>9.7788327140337046</c:v>
                </c:pt>
                <c:pt idx="11">
                  <c:v>9.7910745786885851</c:v>
                </c:pt>
                <c:pt idx="12">
                  <c:v>9.8614210111473941</c:v>
                </c:pt>
                <c:pt idx="13">
                  <c:v>9.9031085088015622</c:v>
                </c:pt>
                <c:pt idx="14">
                  <c:v>9.9684224749465162</c:v>
                </c:pt>
                <c:pt idx="15">
                  <c:v>10.049853244754718</c:v>
                </c:pt>
                <c:pt idx="16">
                  <c:v>10.082367601246107</c:v>
                </c:pt>
                <c:pt idx="17">
                  <c:v>10.245661524603085</c:v>
                </c:pt>
                <c:pt idx="18">
                  <c:v>10.330030401981759</c:v>
                </c:pt>
                <c:pt idx="19">
                  <c:v>10.423676012461058</c:v>
                </c:pt>
                <c:pt idx="20">
                  <c:v>10.55666403933491</c:v>
                </c:pt>
                <c:pt idx="21">
                  <c:v>10.59226213264272</c:v>
                </c:pt>
                <c:pt idx="22">
                  <c:v>10.728470517584357</c:v>
                </c:pt>
                <c:pt idx="23">
                  <c:v>10.761950230829861</c:v>
                </c:pt>
                <c:pt idx="24">
                  <c:v>10.792265135307584</c:v>
                </c:pt>
                <c:pt idx="25">
                  <c:v>10.705205870209811</c:v>
                </c:pt>
                <c:pt idx="26">
                  <c:v>10.573442930600907</c:v>
                </c:pt>
                <c:pt idx="27">
                  <c:v>10.49622940359569</c:v>
                </c:pt>
                <c:pt idx="28">
                  <c:v>10.473985662275268</c:v>
                </c:pt>
                <c:pt idx="29">
                  <c:v>10.613049581503583</c:v>
                </c:pt>
                <c:pt idx="30">
                  <c:v>10.855885598468642</c:v>
                </c:pt>
                <c:pt idx="31">
                  <c:v>11.0876973313816</c:v>
                </c:pt>
                <c:pt idx="32">
                  <c:v>11.288189768419473</c:v>
                </c:pt>
                <c:pt idx="33">
                  <c:v>11.568200277746499</c:v>
                </c:pt>
                <c:pt idx="34">
                  <c:v>11.836688060653829</c:v>
                </c:pt>
                <c:pt idx="35">
                  <c:v>12.079276357767519</c:v>
                </c:pt>
                <c:pt idx="36">
                  <c:v>12.277751004016064</c:v>
                </c:pt>
                <c:pt idx="37">
                  <c:v>12.506058627031489</c:v>
                </c:pt>
                <c:pt idx="38">
                  <c:v>12.736571707390308</c:v>
                </c:pt>
                <c:pt idx="39">
                  <c:v>12.945354502120631</c:v>
                </c:pt>
                <c:pt idx="40">
                  <c:v>13.150640693615584</c:v>
                </c:pt>
                <c:pt idx="41">
                  <c:v>13.378191645085012</c:v>
                </c:pt>
                <c:pt idx="42">
                  <c:v>13.567261944976165</c:v>
                </c:pt>
                <c:pt idx="43">
                  <c:v>13.776319483541643</c:v>
                </c:pt>
                <c:pt idx="44">
                  <c:v>13.976379536838945</c:v>
                </c:pt>
                <c:pt idx="45">
                  <c:v>14.202151409375821</c:v>
                </c:pt>
                <c:pt idx="46">
                  <c:v>14.379311639079683</c:v>
                </c:pt>
                <c:pt idx="47">
                  <c:v>14.584777990466538</c:v>
                </c:pt>
                <c:pt idx="48">
                  <c:v>14.77976654280674</c:v>
                </c:pt>
                <c:pt idx="49">
                  <c:v>14.978314754344479</c:v>
                </c:pt>
                <c:pt idx="50">
                  <c:v>15.186007581728783</c:v>
                </c:pt>
                <c:pt idx="51">
                  <c:v>15.321863153548772</c:v>
                </c:pt>
                <c:pt idx="52">
                  <c:v>15.551341815861576</c:v>
                </c:pt>
                <c:pt idx="53">
                  <c:v>15.724595578575986</c:v>
                </c:pt>
                <c:pt idx="54">
                  <c:v>15.922741433021804</c:v>
                </c:pt>
                <c:pt idx="55">
                  <c:v>16.13866306346883</c:v>
                </c:pt>
                <c:pt idx="56">
                  <c:v>16.370318657808806</c:v>
                </c:pt>
                <c:pt idx="57">
                  <c:v>16.522763953008294</c:v>
                </c:pt>
                <c:pt idx="58">
                  <c:v>16.670960477423716</c:v>
                </c:pt>
                <c:pt idx="59">
                  <c:v>16.870772810869646</c:v>
                </c:pt>
                <c:pt idx="60">
                  <c:v>17.036609991367335</c:v>
                </c:pt>
                <c:pt idx="61">
                  <c:v>17.22999662200203</c:v>
                </c:pt>
                <c:pt idx="62">
                  <c:v>17.501662725669028</c:v>
                </c:pt>
                <c:pt idx="63">
                  <c:v>17.584821529107082</c:v>
                </c:pt>
                <c:pt idx="64">
                  <c:v>17.793776977067143</c:v>
                </c:pt>
                <c:pt idx="65">
                  <c:v>17.967841459295123</c:v>
                </c:pt>
                <c:pt idx="66">
                  <c:v>18.191735164958899</c:v>
                </c:pt>
                <c:pt idx="67">
                  <c:v>18.346057125699058</c:v>
                </c:pt>
                <c:pt idx="68">
                  <c:v>18.471943850167023</c:v>
                </c:pt>
                <c:pt idx="69">
                  <c:v>18.690027399316893</c:v>
                </c:pt>
                <c:pt idx="70">
                  <c:v>18.873940622302296</c:v>
                </c:pt>
                <c:pt idx="71">
                  <c:v>19.024359118717864</c:v>
                </c:pt>
                <c:pt idx="72">
                  <c:v>19.20840746162219</c:v>
                </c:pt>
                <c:pt idx="73">
                  <c:v>19.409751154149308</c:v>
                </c:pt>
                <c:pt idx="74">
                  <c:v>19.631903314191341</c:v>
                </c:pt>
                <c:pt idx="75">
                  <c:v>19.78630034155313</c:v>
                </c:pt>
                <c:pt idx="76">
                  <c:v>19.911871786210259</c:v>
                </c:pt>
                <c:pt idx="77">
                  <c:v>20.111939346169724</c:v>
                </c:pt>
                <c:pt idx="78">
                  <c:v>20.344931126374657</c:v>
                </c:pt>
                <c:pt idx="79">
                  <c:v>20.440070562624328</c:v>
                </c:pt>
                <c:pt idx="80">
                  <c:v>20.657298352287654</c:v>
                </c:pt>
                <c:pt idx="81">
                  <c:v>20.884029576248921</c:v>
                </c:pt>
                <c:pt idx="82">
                  <c:v>21.021416507150096</c:v>
                </c:pt>
                <c:pt idx="83">
                  <c:v>21.233569793191457</c:v>
                </c:pt>
                <c:pt idx="84">
                  <c:v>21.445918252449044</c:v>
                </c:pt>
                <c:pt idx="85">
                  <c:v>21.638479150245839</c:v>
                </c:pt>
                <c:pt idx="86">
                  <c:v>21.779844612093232</c:v>
                </c:pt>
                <c:pt idx="87">
                  <c:v>22.012370979244075</c:v>
                </c:pt>
                <c:pt idx="88">
                  <c:v>22.20919566114927</c:v>
                </c:pt>
                <c:pt idx="89">
                  <c:v>22.371369590511577</c:v>
                </c:pt>
                <c:pt idx="90">
                  <c:v>22.558615771497202</c:v>
                </c:pt>
                <c:pt idx="91">
                  <c:v>22.777359906917386</c:v>
                </c:pt>
                <c:pt idx="92">
                  <c:v>22.969455391660098</c:v>
                </c:pt>
                <c:pt idx="93">
                  <c:v>23.192478324513008</c:v>
                </c:pt>
                <c:pt idx="94">
                  <c:v>23.395593589310511</c:v>
                </c:pt>
                <c:pt idx="95">
                  <c:v>23.562646849078558</c:v>
                </c:pt>
                <c:pt idx="96">
                  <c:v>23.788837593364107</c:v>
                </c:pt>
                <c:pt idx="97">
                  <c:v>23.969312765079007</c:v>
                </c:pt>
                <c:pt idx="98">
                  <c:v>24.161273129902785</c:v>
                </c:pt>
                <c:pt idx="99">
                  <c:v>24.383019930188041</c:v>
                </c:pt>
                <c:pt idx="100">
                  <c:v>24.576421574147055</c:v>
                </c:pt>
                <c:pt idx="101">
                  <c:v>24.766595353376118</c:v>
                </c:pt>
                <c:pt idx="102">
                  <c:v>24.987711594039709</c:v>
                </c:pt>
                <c:pt idx="103">
                  <c:v>25.147333258266709</c:v>
                </c:pt>
                <c:pt idx="104">
                  <c:v>25.340014262658109</c:v>
                </c:pt>
                <c:pt idx="105">
                  <c:v>25.576669293998421</c:v>
                </c:pt>
                <c:pt idx="106">
                  <c:v>25.714086251548249</c:v>
                </c:pt>
                <c:pt idx="107">
                  <c:v>25.955950906429454</c:v>
                </c:pt>
                <c:pt idx="108">
                  <c:v>26.16487632774087</c:v>
                </c:pt>
                <c:pt idx="109">
                  <c:v>26.345786885861202</c:v>
                </c:pt>
                <c:pt idx="110">
                  <c:v>26.511473933115639</c:v>
                </c:pt>
                <c:pt idx="111">
                  <c:v>26.751837255564315</c:v>
                </c:pt>
                <c:pt idx="112">
                  <c:v>26.95432196074016</c:v>
                </c:pt>
                <c:pt idx="113">
                  <c:v>27.141327928536576</c:v>
                </c:pt>
                <c:pt idx="114">
                  <c:v>27.354096760875272</c:v>
                </c:pt>
                <c:pt idx="115">
                  <c:v>27.574882708403706</c:v>
                </c:pt>
                <c:pt idx="116">
                  <c:v>27.749142363847913</c:v>
                </c:pt>
                <c:pt idx="117">
                  <c:v>27.966400180159894</c:v>
                </c:pt>
                <c:pt idx="118">
                  <c:v>28.155508013361857</c:v>
                </c:pt>
                <c:pt idx="119">
                  <c:v>28.339586382914835</c:v>
                </c:pt>
                <c:pt idx="120">
                  <c:v>28.502586045115038</c:v>
                </c:pt>
                <c:pt idx="121">
                  <c:v>28.696272942236234</c:v>
                </c:pt>
                <c:pt idx="122">
                  <c:v>28.91701384979169</c:v>
                </c:pt>
                <c:pt idx="123">
                  <c:v>29.039252336448598</c:v>
                </c:pt>
                <c:pt idx="124">
                  <c:v>29.240280749164885</c:v>
                </c:pt>
                <c:pt idx="125">
                  <c:v>29.48166497766768</c:v>
                </c:pt>
                <c:pt idx="126">
                  <c:v>29.649814210111476</c:v>
                </c:pt>
                <c:pt idx="127">
                  <c:v>29.842480201178546</c:v>
                </c:pt>
                <c:pt idx="128">
                  <c:v>30.011425139811582</c:v>
                </c:pt>
                <c:pt idx="129">
                  <c:v>30.228848102691138</c:v>
                </c:pt>
                <c:pt idx="130">
                  <c:v>30.388965206620878</c:v>
                </c:pt>
                <c:pt idx="131">
                  <c:v>30.540749915550048</c:v>
                </c:pt>
                <c:pt idx="132">
                  <c:v>30.802086852081224</c:v>
                </c:pt>
                <c:pt idx="133">
                  <c:v>30.982531997147465</c:v>
                </c:pt>
                <c:pt idx="134">
                  <c:v>31.150726269564235</c:v>
                </c:pt>
                <c:pt idx="135">
                  <c:v>31.356033479713243</c:v>
                </c:pt>
                <c:pt idx="136">
                  <c:v>31.535262545509141</c:v>
                </c:pt>
                <c:pt idx="137">
                  <c:v>31.728919415981682</c:v>
                </c:pt>
                <c:pt idx="138">
                  <c:v>31.970799084187213</c:v>
                </c:pt>
                <c:pt idx="139">
                  <c:v>32.099027887249932</c:v>
                </c:pt>
                <c:pt idx="140">
                  <c:v>32.362016289456889</c:v>
                </c:pt>
                <c:pt idx="141">
                  <c:v>32.539924182712163</c:v>
                </c:pt>
                <c:pt idx="142">
                  <c:v>32.770513831025028</c:v>
                </c:pt>
                <c:pt idx="143">
                  <c:v>32.970731524227752</c:v>
                </c:pt>
                <c:pt idx="144">
                  <c:v>33.159208797808056</c:v>
                </c:pt>
                <c:pt idx="145">
                  <c:v>33.454716060503699</c:v>
                </c:pt>
                <c:pt idx="146">
                  <c:v>33.697031115114662</c:v>
                </c:pt>
                <c:pt idx="147">
                  <c:v>33.936523664752471</c:v>
                </c:pt>
                <c:pt idx="148">
                  <c:v>34.194632736553693</c:v>
                </c:pt>
                <c:pt idx="149">
                  <c:v>34.401216079270348</c:v>
                </c:pt>
                <c:pt idx="150">
                  <c:v>34.686138948316639</c:v>
                </c:pt>
                <c:pt idx="151">
                  <c:v>34.894238636790156</c:v>
                </c:pt>
                <c:pt idx="152">
                  <c:v>35.132515107157602</c:v>
                </c:pt>
                <c:pt idx="153">
                  <c:v>35.307795668655935</c:v>
                </c:pt>
                <c:pt idx="154">
                  <c:v>35.579837105431068</c:v>
                </c:pt>
                <c:pt idx="155">
                  <c:v>35.826521037420711</c:v>
                </c:pt>
                <c:pt idx="156">
                  <c:v>36.049348797057391</c:v>
                </c:pt>
                <c:pt idx="157">
                  <c:v>36.291093345343995</c:v>
                </c:pt>
                <c:pt idx="158">
                  <c:v>36.494088503546891</c:v>
                </c:pt>
                <c:pt idx="159">
                  <c:v>36.719453514994555</c:v>
                </c:pt>
                <c:pt idx="160">
                  <c:v>36.906429456142327</c:v>
                </c:pt>
                <c:pt idx="161">
                  <c:v>37.085973801749049</c:v>
                </c:pt>
                <c:pt idx="162">
                  <c:v>37.33337837330631</c:v>
                </c:pt>
                <c:pt idx="163">
                  <c:v>37.559854370754046</c:v>
                </c:pt>
                <c:pt idx="164">
                  <c:v>37.77705213376872</c:v>
                </c:pt>
                <c:pt idx="165">
                  <c:v>37.981638704350111</c:v>
                </c:pt>
                <c:pt idx="166">
                  <c:v>38.195263296175355</c:v>
                </c:pt>
                <c:pt idx="167">
                  <c:v>38.414607964568553</c:v>
                </c:pt>
                <c:pt idx="168">
                  <c:v>38.720264234508122</c:v>
                </c:pt>
                <c:pt idx="169">
                  <c:v>38.874946515032093</c:v>
                </c:pt>
                <c:pt idx="170">
                  <c:v>39.111826746237284</c:v>
                </c:pt>
                <c:pt idx="171">
                  <c:v>39.321878166873098</c:v>
                </c:pt>
                <c:pt idx="172">
                  <c:v>39.534631985887479</c:v>
                </c:pt>
                <c:pt idx="173">
                  <c:v>39.767098299741015</c:v>
                </c:pt>
                <c:pt idx="174">
                  <c:v>39.950305896483123</c:v>
                </c:pt>
                <c:pt idx="175">
                  <c:v>40.219284615095894</c:v>
                </c:pt>
                <c:pt idx="176">
                  <c:v>40.417190256352512</c:v>
                </c:pt>
                <c:pt idx="177">
                  <c:v>40.654896220395599</c:v>
                </c:pt>
                <c:pt idx="178">
                  <c:v>40.902751191682611</c:v>
                </c:pt>
                <c:pt idx="179">
                  <c:v>41.061772322936605</c:v>
                </c:pt>
                <c:pt idx="180">
                  <c:v>41.297076155087638</c:v>
                </c:pt>
                <c:pt idx="181">
                  <c:v>41.499395713695911</c:v>
                </c:pt>
                <c:pt idx="182">
                  <c:v>41.691671358330517</c:v>
                </c:pt>
                <c:pt idx="183">
                  <c:v>41.904560297263821</c:v>
                </c:pt>
                <c:pt idx="184">
                  <c:v>42.102300791952857</c:v>
                </c:pt>
                <c:pt idx="185">
                  <c:v>42.342634087752877</c:v>
                </c:pt>
                <c:pt idx="186">
                  <c:v>42.574604961903688</c:v>
                </c:pt>
                <c:pt idx="187">
                  <c:v>42.744285553428668</c:v>
                </c:pt>
                <c:pt idx="188">
                  <c:v>42.995368389445638</c:v>
                </c:pt>
                <c:pt idx="189">
                  <c:v>43.238854483353975</c:v>
                </c:pt>
                <c:pt idx="190">
                  <c:v>43.394842923094245</c:v>
                </c:pt>
                <c:pt idx="191">
                  <c:v>43.65485868708479</c:v>
                </c:pt>
                <c:pt idx="192">
                  <c:v>43.877881619937696</c:v>
                </c:pt>
                <c:pt idx="193">
                  <c:v>44.112644972413008</c:v>
                </c:pt>
                <c:pt idx="194">
                  <c:v>44.319048155237766</c:v>
                </c:pt>
                <c:pt idx="195">
                  <c:v>44.511443906466994</c:v>
                </c:pt>
                <c:pt idx="196">
                  <c:v>44.719603648237801</c:v>
                </c:pt>
                <c:pt idx="197">
                  <c:v>44.942761701009644</c:v>
                </c:pt>
                <c:pt idx="198">
                  <c:v>45.194655256540173</c:v>
                </c:pt>
                <c:pt idx="199">
                  <c:v>45.357219532334945</c:v>
                </c:pt>
                <c:pt idx="200">
                  <c:v>45.628570356191119</c:v>
                </c:pt>
                <c:pt idx="201">
                  <c:v>45.869564238261454</c:v>
                </c:pt>
                <c:pt idx="202">
                  <c:v>46.027564463461317</c:v>
                </c:pt>
                <c:pt idx="203">
                  <c:v>46.266051120369319</c:v>
                </c:pt>
                <c:pt idx="204">
                  <c:v>46.521247607251432</c:v>
                </c:pt>
                <c:pt idx="205">
                  <c:v>46.703749577750244</c:v>
                </c:pt>
                <c:pt idx="206">
                  <c:v>46.925901737792294</c:v>
                </c:pt>
                <c:pt idx="207">
                  <c:v>47.170498817700711</c:v>
                </c:pt>
                <c:pt idx="208">
                  <c:v>47.387020981120749</c:v>
                </c:pt>
                <c:pt idx="209">
                  <c:v>47.630972488083174</c:v>
                </c:pt>
                <c:pt idx="210">
                  <c:v>47.78987351274256</c:v>
                </c:pt>
                <c:pt idx="211">
                  <c:v>47.963322448673189</c:v>
                </c:pt>
                <c:pt idx="212">
                  <c:v>48.203295424689408</c:v>
                </c:pt>
                <c:pt idx="213">
                  <c:v>48.490800585519651</c:v>
                </c:pt>
                <c:pt idx="214">
                  <c:v>48.692249371317047</c:v>
                </c:pt>
                <c:pt idx="215">
                  <c:v>48.879225312464811</c:v>
                </c:pt>
                <c:pt idx="216">
                  <c:v>49.195661149269981</c:v>
                </c:pt>
                <c:pt idx="217">
                  <c:v>49.413894831663093</c:v>
                </c:pt>
                <c:pt idx="218">
                  <c:v>49.678729872762077</c:v>
                </c:pt>
                <c:pt idx="219">
                  <c:v>49.926659910670715</c:v>
                </c:pt>
                <c:pt idx="220">
                  <c:v>50.154592200578016</c:v>
                </c:pt>
                <c:pt idx="221">
                  <c:v>50.401921705513644</c:v>
                </c:pt>
                <c:pt idx="222">
                  <c:v>50.627436850204553</c:v>
                </c:pt>
                <c:pt idx="223">
                  <c:v>50.877588860113342</c:v>
                </c:pt>
                <c:pt idx="224">
                  <c:v>51.044176706827308</c:v>
                </c:pt>
                <c:pt idx="225">
                  <c:v>51.311248733250757</c:v>
                </c:pt>
                <c:pt idx="226">
                  <c:v>51.548414217618138</c:v>
                </c:pt>
                <c:pt idx="227">
                  <c:v>51.771827496903505</c:v>
                </c:pt>
                <c:pt idx="228">
                  <c:v>52.028495289569499</c:v>
                </c:pt>
                <c:pt idx="229">
                  <c:v>52.234838419096945</c:v>
                </c:pt>
                <c:pt idx="230">
                  <c:v>52.5154224374132</c:v>
                </c:pt>
                <c:pt idx="231">
                  <c:v>52.706031603047698</c:v>
                </c:pt>
                <c:pt idx="232">
                  <c:v>52.957234545659276</c:v>
                </c:pt>
                <c:pt idx="233">
                  <c:v>53.14467589986112</c:v>
                </c:pt>
                <c:pt idx="234">
                  <c:v>53.47540442142401</c:v>
                </c:pt>
                <c:pt idx="235">
                  <c:v>53.68640168149232</c:v>
                </c:pt>
                <c:pt idx="236">
                  <c:v>53.900041286641894</c:v>
                </c:pt>
                <c:pt idx="237">
                  <c:v>54.129534962279024</c:v>
                </c:pt>
                <c:pt idx="238">
                  <c:v>54.402086852081219</c:v>
                </c:pt>
                <c:pt idx="239">
                  <c:v>54.639942949367558</c:v>
                </c:pt>
                <c:pt idx="240">
                  <c:v>54.802777465000183</c:v>
                </c:pt>
                <c:pt idx="241">
                  <c:v>55.069984611342562</c:v>
                </c:pt>
                <c:pt idx="242">
                  <c:v>55.282438163870431</c:v>
                </c:pt>
                <c:pt idx="243">
                  <c:v>55.517711969372819</c:v>
                </c:pt>
                <c:pt idx="244">
                  <c:v>55.805097023608454</c:v>
                </c:pt>
                <c:pt idx="245">
                  <c:v>56.031843260894043</c:v>
                </c:pt>
                <c:pt idx="246">
                  <c:v>56.276019967721354</c:v>
                </c:pt>
                <c:pt idx="247">
                  <c:v>56.502631085088012</c:v>
                </c:pt>
                <c:pt idx="248">
                  <c:v>56.730037908643922</c:v>
                </c:pt>
                <c:pt idx="249">
                  <c:v>56.979529332282404</c:v>
                </c:pt>
                <c:pt idx="250">
                  <c:v>57.193259017377919</c:v>
                </c:pt>
                <c:pt idx="251">
                  <c:v>57.436354764853803</c:v>
                </c:pt>
                <c:pt idx="252">
                  <c:v>57.646796531922078</c:v>
                </c:pt>
                <c:pt idx="253">
                  <c:v>57.916120556994336</c:v>
                </c:pt>
                <c:pt idx="254">
                  <c:v>58.139113463198591</c:v>
                </c:pt>
                <c:pt idx="255">
                  <c:v>58.375663401268625</c:v>
                </c:pt>
                <c:pt idx="256">
                  <c:v>58.616206883609202</c:v>
                </c:pt>
                <c:pt idx="257">
                  <c:v>58.818391322298538</c:v>
                </c:pt>
                <c:pt idx="258">
                  <c:v>59.06280824231505</c:v>
                </c:pt>
                <c:pt idx="259">
                  <c:v>59.2533273280036</c:v>
                </c:pt>
                <c:pt idx="260">
                  <c:v>59.520324287805423</c:v>
                </c:pt>
                <c:pt idx="261">
                  <c:v>59.746349885523401</c:v>
                </c:pt>
                <c:pt idx="262">
                  <c:v>60.032699020380591</c:v>
                </c:pt>
                <c:pt idx="263">
                  <c:v>60.29052283901963</c:v>
                </c:pt>
                <c:pt idx="264">
                  <c:v>60.532627707090036</c:v>
                </c:pt>
                <c:pt idx="265">
                  <c:v>60.824306572082719</c:v>
                </c:pt>
                <c:pt idx="266">
                  <c:v>61.027376796907248</c:v>
                </c:pt>
                <c:pt idx="267">
                  <c:v>61.2908306121683</c:v>
                </c:pt>
                <c:pt idx="268">
                  <c:v>61.482145404046086</c:v>
                </c:pt>
                <c:pt idx="269">
                  <c:v>61.696715835303827</c:v>
                </c:pt>
                <c:pt idx="270">
                  <c:v>61.937034117779532</c:v>
                </c:pt>
                <c:pt idx="271">
                  <c:v>62.202544758473145</c:v>
                </c:pt>
                <c:pt idx="272">
                  <c:v>62.486146454978794</c:v>
                </c:pt>
                <c:pt idx="273">
                  <c:v>62.694366250046912</c:v>
                </c:pt>
                <c:pt idx="274">
                  <c:v>62.925556431332808</c:v>
                </c:pt>
                <c:pt idx="275">
                  <c:v>63.140967608752767</c:v>
                </c:pt>
                <c:pt idx="276">
                  <c:v>63.411087340014255</c:v>
                </c:pt>
                <c:pt idx="277">
                  <c:v>63.61349697856847</c:v>
                </c:pt>
                <c:pt idx="278">
                  <c:v>63.848230304395145</c:v>
                </c:pt>
                <c:pt idx="279">
                  <c:v>64.105288443493606</c:v>
                </c:pt>
                <c:pt idx="280">
                  <c:v>64.372345456592726</c:v>
                </c:pt>
                <c:pt idx="281">
                  <c:v>64.562038809443379</c:v>
                </c:pt>
                <c:pt idx="282">
                  <c:v>64.786923394512627</c:v>
                </c:pt>
                <c:pt idx="283">
                  <c:v>65.066591600045044</c:v>
                </c:pt>
                <c:pt idx="284">
                  <c:v>65.413609578500925</c:v>
                </c:pt>
                <c:pt idx="285">
                  <c:v>65.611845512892685</c:v>
                </c:pt>
                <c:pt idx="286">
                  <c:v>65.795818789175385</c:v>
                </c:pt>
                <c:pt idx="287">
                  <c:v>66.006846075892341</c:v>
                </c:pt>
                <c:pt idx="288">
                  <c:v>66.270975490748043</c:v>
                </c:pt>
                <c:pt idx="289">
                  <c:v>66.569035018578973</c:v>
                </c:pt>
                <c:pt idx="290">
                  <c:v>66.747783657996479</c:v>
                </c:pt>
                <c:pt idx="291">
                  <c:v>66.952009908794054</c:v>
                </c:pt>
                <c:pt idx="292">
                  <c:v>67.231558007731849</c:v>
                </c:pt>
                <c:pt idx="293">
                  <c:v>67.493090117479269</c:v>
                </c:pt>
                <c:pt idx="294">
                  <c:v>67.668595878842467</c:v>
                </c:pt>
                <c:pt idx="295">
                  <c:v>67.889381826370908</c:v>
                </c:pt>
                <c:pt idx="296">
                  <c:v>68.212678752392748</c:v>
                </c:pt>
                <c:pt idx="297">
                  <c:v>68.427008970461273</c:v>
                </c:pt>
                <c:pt idx="298">
                  <c:v>68.638006230529584</c:v>
                </c:pt>
                <c:pt idx="299">
                  <c:v>68.904687910520593</c:v>
                </c:pt>
                <c:pt idx="300">
                  <c:v>69.158713358105317</c:v>
                </c:pt>
                <c:pt idx="301">
                  <c:v>69.39340164395901</c:v>
                </c:pt>
                <c:pt idx="302">
                  <c:v>69.686897121195059</c:v>
                </c:pt>
                <c:pt idx="303">
                  <c:v>69.869714371504699</c:v>
                </c:pt>
                <c:pt idx="304">
                  <c:v>70.148646924145169</c:v>
                </c:pt>
                <c:pt idx="305">
                  <c:v>70.369447884997925</c:v>
                </c:pt>
                <c:pt idx="306">
                  <c:v>70.596344255526773</c:v>
                </c:pt>
                <c:pt idx="307">
                  <c:v>70.783185076755615</c:v>
                </c:pt>
                <c:pt idx="308">
                  <c:v>71.092204331344078</c:v>
                </c:pt>
                <c:pt idx="309">
                  <c:v>71.278144353113376</c:v>
                </c:pt>
                <c:pt idx="310">
                  <c:v>71.60381338437864</c:v>
                </c:pt>
                <c:pt idx="311">
                  <c:v>71.802304545283945</c:v>
                </c:pt>
                <c:pt idx="312">
                  <c:v>72.087903013924858</c:v>
                </c:pt>
                <c:pt idx="313">
                  <c:v>72.354299440753664</c:v>
                </c:pt>
                <c:pt idx="314">
                  <c:v>72.548061404496494</c:v>
                </c:pt>
                <c:pt idx="315">
                  <c:v>72.859452764328339</c:v>
                </c:pt>
                <c:pt idx="316">
                  <c:v>73.033186953421165</c:v>
                </c:pt>
                <c:pt idx="317">
                  <c:v>73.313305558683339</c:v>
                </c:pt>
                <c:pt idx="318">
                  <c:v>73.522125886724467</c:v>
                </c:pt>
                <c:pt idx="319">
                  <c:v>73.782306797282587</c:v>
                </c:pt>
                <c:pt idx="320">
                  <c:v>74.061074203355474</c:v>
                </c:pt>
                <c:pt idx="321">
                  <c:v>74.272206583342708</c:v>
                </c:pt>
                <c:pt idx="322">
                  <c:v>74.539173516495893</c:v>
                </c:pt>
                <c:pt idx="323">
                  <c:v>74.782914836917769</c:v>
                </c:pt>
                <c:pt idx="324">
                  <c:v>75.031670607664296</c:v>
                </c:pt>
                <c:pt idx="325">
                  <c:v>75.20112599932439</c:v>
                </c:pt>
                <c:pt idx="326">
                  <c:v>75.48174004428931</c:v>
                </c:pt>
                <c:pt idx="327">
                  <c:v>75.708080921818109</c:v>
                </c:pt>
                <c:pt idx="328">
                  <c:v>75.927215403670758</c:v>
                </c:pt>
                <c:pt idx="329">
                  <c:v>76.123274406035364</c:v>
                </c:pt>
                <c:pt idx="330">
                  <c:v>76.321675486994693</c:v>
                </c:pt>
                <c:pt idx="331">
                  <c:v>76.602094358743386</c:v>
                </c:pt>
                <c:pt idx="332">
                  <c:v>76.860368577112183</c:v>
                </c:pt>
                <c:pt idx="333">
                  <c:v>77.103419284615086</c:v>
                </c:pt>
                <c:pt idx="334">
                  <c:v>77.364996434335467</c:v>
                </c:pt>
                <c:pt idx="335">
                  <c:v>77.593574297188738</c:v>
                </c:pt>
                <c:pt idx="336">
                  <c:v>77.81245355252787</c:v>
                </c:pt>
                <c:pt idx="337">
                  <c:v>78.08039635176219</c:v>
                </c:pt>
                <c:pt idx="338">
                  <c:v>78.320759674210862</c:v>
                </c:pt>
                <c:pt idx="339">
                  <c:v>78.548616897496515</c:v>
                </c:pt>
                <c:pt idx="340">
                  <c:v>78.802056825432572</c:v>
                </c:pt>
                <c:pt idx="341">
                  <c:v>79.058349284990427</c:v>
                </c:pt>
                <c:pt idx="342">
                  <c:v>79.271463423788603</c:v>
                </c:pt>
                <c:pt idx="343">
                  <c:v>79.469729384829037</c:v>
                </c:pt>
                <c:pt idx="344">
                  <c:v>79.754111774199615</c:v>
                </c:pt>
                <c:pt idx="345">
                  <c:v>79.980677851593285</c:v>
                </c:pt>
                <c:pt idx="346">
                  <c:v>80.242435161205577</c:v>
                </c:pt>
                <c:pt idx="347">
                  <c:v>80.480246218518928</c:v>
                </c:pt>
                <c:pt idx="348">
                  <c:v>80.618639042149894</c:v>
                </c:pt>
                <c:pt idx="349">
                  <c:v>80.957474758848477</c:v>
                </c:pt>
                <c:pt idx="350">
                  <c:v>81.163457568592108</c:v>
                </c:pt>
                <c:pt idx="351">
                  <c:v>81.452148782044063</c:v>
                </c:pt>
                <c:pt idx="352">
                  <c:v>81.658672071463414</c:v>
                </c:pt>
                <c:pt idx="353">
                  <c:v>81.91461922456179</c:v>
                </c:pt>
                <c:pt idx="354">
                  <c:v>82.158105318470135</c:v>
                </c:pt>
                <c:pt idx="355">
                  <c:v>82.374552415268553</c:v>
                </c:pt>
                <c:pt idx="356">
                  <c:v>82.693150170776562</c:v>
                </c:pt>
                <c:pt idx="357">
                  <c:v>82.917584356116052</c:v>
                </c:pt>
                <c:pt idx="358">
                  <c:v>83.173501482565769</c:v>
                </c:pt>
                <c:pt idx="359">
                  <c:v>83.324790751792207</c:v>
                </c:pt>
                <c:pt idx="360">
                  <c:v>83.627038997109935</c:v>
                </c:pt>
                <c:pt idx="361">
                  <c:v>83.844326840070565</c:v>
                </c:pt>
                <c:pt idx="362">
                  <c:v>84.117028863116005</c:v>
                </c:pt>
                <c:pt idx="363">
                  <c:v>84.321915700183908</c:v>
                </c:pt>
                <c:pt idx="364">
                  <c:v>84.607198889014001</c:v>
                </c:pt>
                <c:pt idx="365">
                  <c:v>84.817790789325528</c:v>
                </c:pt>
                <c:pt idx="366">
                  <c:v>85.033787486394175</c:v>
                </c:pt>
                <c:pt idx="367">
                  <c:v>85.241061442029789</c:v>
                </c:pt>
                <c:pt idx="368">
                  <c:v>85.489426866343877</c:v>
                </c:pt>
                <c:pt idx="369">
                  <c:v>85.794542656607732</c:v>
                </c:pt>
                <c:pt idx="370">
                  <c:v>85.965814660511199</c:v>
                </c:pt>
                <c:pt idx="371">
                  <c:v>86.210171527230429</c:v>
                </c:pt>
                <c:pt idx="372">
                  <c:v>86.50693990916939</c:v>
                </c:pt>
                <c:pt idx="373">
                  <c:v>86.740246969185137</c:v>
                </c:pt>
                <c:pt idx="374">
                  <c:v>86.957384678902528</c:v>
                </c:pt>
                <c:pt idx="375">
                  <c:v>87.145606725969301</c:v>
                </c:pt>
                <c:pt idx="376">
                  <c:v>87.448095184476216</c:v>
                </c:pt>
                <c:pt idx="377">
                  <c:v>87.69549975603347</c:v>
                </c:pt>
                <c:pt idx="378">
                  <c:v>87.882550763802868</c:v>
                </c:pt>
                <c:pt idx="379">
                  <c:v>88.169620538227676</c:v>
                </c:pt>
                <c:pt idx="380">
                  <c:v>88.41911196186615</c:v>
                </c:pt>
                <c:pt idx="381">
                  <c:v>88.594002176932023</c:v>
                </c:pt>
                <c:pt idx="382">
                  <c:v>88.862275269301506</c:v>
                </c:pt>
                <c:pt idx="383">
                  <c:v>89.113928611642834</c:v>
                </c:pt>
                <c:pt idx="384">
                  <c:v>89.289359306384412</c:v>
                </c:pt>
                <c:pt idx="385">
                  <c:v>89.574912735052351</c:v>
                </c:pt>
                <c:pt idx="386">
                  <c:v>89.784618849228693</c:v>
                </c:pt>
                <c:pt idx="387">
                  <c:v>90.0767931539241</c:v>
                </c:pt>
                <c:pt idx="388">
                  <c:v>90.339181023158062</c:v>
                </c:pt>
                <c:pt idx="389">
                  <c:v>90.52807866981945</c:v>
                </c:pt>
                <c:pt idx="390">
                  <c:v>90.758247945051238</c:v>
                </c:pt>
                <c:pt idx="391">
                  <c:v>91.012123259392709</c:v>
                </c:pt>
                <c:pt idx="392">
                  <c:v>91.279825845437813</c:v>
                </c:pt>
                <c:pt idx="393">
                  <c:v>91.536343504860554</c:v>
                </c:pt>
                <c:pt idx="394">
                  <c:v>91.731006268062899</c:v>
                </c:pt>
                <c:pt idx="395">
                  <c:v>91.938250197049868</c:v>
                </c:pt>
                <c:pt idx="396">
                  <c:v>92.232706527042751</c:v>
                </c:pt>
                <c:pt idx="397">
                  <c:v>92.435371392110483</c:v>
                </c:pt>
                <c:pt idx="398">
                  <c:v>92.650962729422375</c:v>
                </c:pt>
                <c:pt idx="399">
                  <c:v>92.910347933791243</c:v>
                </c:pt>
                <c:pt idx="400">
                  <c:v>93.176759373944364</c:v>
                </c:pt>
                <c:pt idx="401">
                  <c:v>93.420065307960812</c:v>
                </c:pt>
                <c:pt idx="402">
                  <c:v>93.680726644897348</c:v>
                </c:pt>
                <c:pt idx="403">
                  <c:v>93.874443568667175</c:v>
                </c:pt>
                <c:pt idx="404">
                  <c:v>94.174529895282063</c:v>
                </c:pt>
                <c:pt idx="405">
                  <c:v>94.392418271215703</c:v>
                </c:pt>
                <c:pt idx="406">
                  <c:v>94.610606913635849</c:v>
                </c:pt>
                <c:pt idx="407">
                  <c:v>94.858446871598545</c:v>
                </c:pt>
                <c:pt idx="408">
                  <c:v>95.118237435724211</c:v>
                </c:pt>
                <c:pt idx="409">
                  <c:v>95.398836467364788</c:v>
                </c:pt>
                <c:pt idx="410">
                  <c:v>95.658687084787744</c:v>
                </c:pt>
                <c:pt idx="411">
                  <c:v>95.800668092932469</c:v>
                </c:pt>
                <c:pt idx="412">
                  <c:v>96.075456968059157</c:v>
                </c:pt>
                <c:pt idx="413">
                  <c:v>96.323251886048865</c:v>
                </c:pt>
                <c:pt idx="414">
                  <c:v>96.555327853469947</c:v>
                </c:pt>
                <c:pt idx="415">
                  <c:v>96.826978943812634</c:v>
                </c:pt>
                <c:pt idx="416">
                  <c:v>97.007258942311296</c:v>
                </c:pt>
                <c:pt idx="417">
                  <c:v>97.273550275869837</c:v>
                </c:pt>
                <c:pt idx="418">
                  <c:v>97.542348834590697</c:v>
                </c:pt>
                <c:pt idx="419">
                  <c:v>97.722058326764994</c:v>
                </c:pt>
                <c:pt idx="420">
                  <c:v>97.972660736403554</c:v>
                </c:pt>
                <c:pt idx="421">
                  <c:v>98.249941823368232</c:v>
                </c:pt>
                <c:pt idx="422">
                  <c:v>98.476838193897066</c:v>
                </c:pt>
                <c:pt idx="423">
                  <c:v>98.697714221371456</c:v>
                </c:pt>
                <c:pt idx="424">
                  <c:v>98.953256014713048</c:v>
                </c:pt>
                <c:pt idx="425">
                  <c:v>99.188815073377626</c:v>
                </c:pt>
                <c:pt idx="426">
                  <c:v>99.386405434823402</c:v>
                </c:pt>
                <c:pt idx="427">
                  <c:v>99.666524040085562</c:v>
                </c:pt>
                <c:pt idx="428">
                  <c:v>99.882625830424502</c:v>
                </c:pt>
                <c:pt idx="429">
                  <c:v>100.08703224111397</c:v>
                </c:pt>
                <c:pt idx="430">
                  <c:v>100.34497616634764</c:v>
                </c:pt>
                <c:pt idx="431">
                  <c:v>100.56649776676801</c:v>
                </c:pt>
                <c:pt idx="432">
                  <c:v>100.8601433772473</c:v>
                </c:pt>
                <c:pt idx="433">
                  <c:v>101.07603498104567</c:v>
                </c:pt>
                <c:pt idx="434">
                  <c:v>101.36148331644333</c:v>
                </c:pt>
                <c:pt idx="435">
                  <c:v>101.54805389783431</c:v>
                </c:pt>
                <c:pt idx="436">
                  <c:v>101.82203205344743</c:v>
                </c:pt>
                <c:pt idx="437">
                  <c:v>102.01719025635252</c:v>
                </c:pt>
                <c:pt idx="438">
                  <c:v>102.26893367863978</c:v>
                </c:pt>
                <c:pt idx="439">
                  <c:v>102.51992643471081</c:v>
                </c:pt>
                <c:pt idx="440">
                  <c:v>102.73697406448223</c:v>
                </c:pt>
                <c:pt idx="441">
                  <c:v>103.00568254325714</c:v>
                </c:pt>
                <c:pt idx="442">
                  <c:v>103.2104342604061</c:v>
                </c:pt>
                <c:pt idx="443">
                  <c:v>103.4256953045828</c:v>
                </c:pt>
                <c:pt idx="444">
                  <c:v>103.72166798033255</c:v>
                </c:pt>
                <c:pt idx="445">
                  <c:v>103.95847314491611</c:v>
                </c:pt>
                <c:pt idx="446">
                  <c:v>104.18006981195811</c:v>
                </c:pt>
                <c:pt idx="447">
                  <c:v>104.36649026010583</c:v>
                </c:pt>
                <c:pt idx="448">
                  <c:v>104.64734451825996</c:v>
                </c:pt>
                <c:pt idx="449">
                  <c:v>104.90778065533159</c:v>
                </c:pt>
                <c:pt idx="450">
                  <c:v>105.17249558983598</c:v>
                </c:pt>
                <c:pt idx="451">
                  <c:v>105.40550238336523</c:v>
                </c:pt>
                <c:pt idx="452">
                  <c:v>105.66452726795031</c:v>
                </c:pt>
                <c:pt idx="453">
                  <c:v>105.9344668393199</c:v>
                </c:pt>
                <c:pt idx="454">
                  <c:v>106.14312202079346</c:v>
                </c:pt>
                <c:pt idx="455">
                  <c:v>106.38255451713395</c:v>
                </c:pt>
                <c:pt idx="456">
                  <c:v>106.63838156363771</c:v>
                </c:pt>
                <c:pt idx="457">
                  <c:v>106.86912134519386</c:v>
                </c:pt>
                <c:pt idx="458">
                  <c:v>107.0828059903164</c:v>
                </c:pt>
                <c:pt idx="459">
                  <c:v>107.33755207746874</c:v>
                </c:pt>
                <c:pt idx="460">
                  <c:v>107.58183387756634</c:v>
                </c:pt>
                <c:pt idx="461">
                  <c:v>107.79775550801335</c:v>
                </c:pt>
                <c:pt idx="462">
                  <c:v>108.05940772435537</c:v>
                </c:pt>
                <c:pt idx="463">
                  <c:v>108.23079983485343</c:v>
                </c:pt>
                <c:pt idx="464">
                  <c:v>108.52428029876515</c:v>
                </c:pt>
                <c:pt idx="465">
                  <c:v>108.74089254213114</c:v>
                </c:pt>
                <c:pt idx="466">
                  <c:v>108.94927748376683</c:v>
                </c:pt>
                <c:pt idx="467">
                  <c:v>109.25769620538229</c:v>
                </c:pt>
                <c:pt idx="468">
                  <c:v>109.4594602709905</c:v>
                </c:pt>
                <c:pt idx="469">
                  <c:v>109.71792966257553</c:v>
                </c:pt>
                <c:pt idx="470">
                  <c:v>109.94006680929326</c:v>
                </c:pt>
                <c:pt idx="471">
                  <c:v>110.17691701384979</c:v>
                </c:pt>
                <c:pt idx="472">
                  <c:v>110.45130052921968</c:v>
                </c:pt>
                <c:pt idx="473">
                  <c:v>110.69339038396576</c:v>
                </c:pt>
                <c:pt idx="474">
                  <c:v>110.88707728108696</c:v>
                </c:pt>
                <c:pt idx="475">
                  <c:v>111.10568629658822</c:v>
                </c:pt>
                <c:pt idx="476">
                  <c:v>111.38149607776901</c:v>
                </c:pt>
                <c:pt idx="477">
                  <c:v>111.66813046578839</c:v>
                </c:pt>
                <c:pt idx="478">
                  <c:v>111.89663326202003</c:v>
                </c:pt>
                <c:pt idx="479">
                  <c:v>112.08572608189768</c:v>
                </c:pt>
                <c:pt idx="480">
                  <c:v>112.35456968059152</c:v>
                </c:pt>
                <c:pt idx="481">
                  <c:v>112.65232894193596</c:v>
                </c:pt>
                <c:pt idx="482">
                  <c:v>112.89998874000675</c:v>
                </c:pt>
                <c:pt idx="483">
                  <c:v>113.12541380475172</c:v>
                </c:pt>
                <c:pt idx="484">
                  <c:v>113.30554367000713</c:v>
                </c:pt>
                <c:pt idx="485">
                  <c:v>113.59761288143227</c:v>
                </c:pt>
                <c:pt idx="486">
                  <c:v>113.80793454190594</c:v>
                </c:pt>
                <c:pt idx="487">
                  <c:v>114.06771009270727</c:v>
                </c:pt>
                <c:pt idx="488">
                  <c:v>114.27066021093721</c:v>
                </c:pt>
                <c:pt idx="489">
                  <c:v>114.53186202754945</c:v>
                </c:pt>
                <c:pt idx="490">
                  <c:v>114.72745561685996</c:v>
                </c:pt>
                <c:pt idx="491">
                  <c:v>114.97868858612019</c:v>
                </c:pt>
                <c:pt idx="492">
                  <c:v>115.15566565326728</c:v>
                </c:pt>
                <c:pt idx="493">
                  <c:v>115.50529595015577</c:v>
                </c:pt>
                <c:pt idx="494">
                  <c:v>115.73060090830612</c:v>
                </c:pt>
                <c:pt idx="495">
                  <c:v>115.9602447171865</c:v>
                </c:pt>
                <c:pt idx="496">
                  <c:v>116.19394212363473</c:v>
                </c:pt>
                <c:pt idx="497">
                  <c:v>116.48116203130277</c:v>
                </c:pt>
                <c:pt idx="498">
                  <c:v>116.68896145328979</c:v>
                </c:pt>
                <c:pt idx="499">
                  <c:v>116.90028900649325</c:v>
                </c:pt>
                <c:pt idx="500">
                  <c:v>117.17213527005217</c:v>
                </c:pt>
                <c:pt idx="501">
                  <c:v>117.40433134406786</c:v>
                </c:pt>
                <c:pt idx="502">
                  <c:v>117.64097136208386</c:v>
                </c:pt>
                <c:pt idx="503">
                  <c:v>117.90296888488533</c:v>
                </c:pt>
                <c:pt idx="504">
                  <c:v>118.14570431257741</c:v>
                </c:pt>
                <c:pt idx="505">
                  <c:v>118.38719363435048</c:v>
                </c:pt>
                <c:pt idx="506">
                  <c:v>118.5994970536351</c:v>
                </c:pt>
                <c:pt idx="507">
                  <c:v>118.90001876665541</c:v>
                </c:pt>
                <c:pt idx="508">
                  <c:v>119.08121457793791</c:v>
                </c:pt>
                <c:pt idx="509">
                  <c:v>119.36697819314641</c:v>
                </c:pt>
                <c:pt idx="510">
                  <c:v>119.60683106256803</c:v>
                </c:pt>
                <c:pt idx="511">
                  <c:v>119.80670344931127</c:v>
                </c:pt>
                <c:pt idx="512">
                  <c:v>120.10608414968283</c:v>
                </c:pt>
                <c:pt idx="513">
                  <c:v>120.28884134669518</c:v>
                </c:pt>
                <c:pt idx="514">
                  <c:v>120.5292797357655</c:v>
                </c:pt>
                <c:pt idx="515">
                  <c:v>120.79399467026987</c:v>
                </c:pt>
                <c:pt idx="516">
                  <c:v>121.0448823330706</c:v>
                </c:pt>
                <c:pt idx="517">
                  <c:v>121.27746875351875</c:v>
                </c:pt>
                <c:pt idx="518">
                  <c:v>121.53147918777915</c:v>
                </c:pt>
                <c:pt idx="519">
                  <c:v>121.74846676425327</c:v>
                </c:pt>
                <c:pt idx="520">
                  <c:v>121.97854595953909</c:v>
                </c:pt>
                <c:pt idx="521">
                  <c:v>122.17838831963368</c:v>
                </c:pt>
                <c:pt idx="522">
                  <c:v>122.48185264422175</c:v>
                </c:pt>
                <c:pt idx="523">
                  <c:v>122.69645310212813</c:v>
                </c:pt>
                <c:pt idx="524">
                  <c:v>122.94391772698268</c:v>
                </c:pt>
                <c:pt idx="525">
                  <c:v>123.18677326126938</c:v>
                </c:pt>
                <c:pt idx="526">
                  <c:v>123.36505648763278</c:v>
                </c:pt>
                <c:pt idx="527">
                  <c:v>123.60792703524378</c:v>
                </c:pt>
                <c:pt idx="528">
                  <c:v>123.87115565063993</c:v>
                </c:pt>
                <c:pt idx="529">
                  <c:v>124.06733475959912</c:v>
                </c:pt>
                <c:pt idx="530">
                  <c:v>124.16888488533573</c:v>
                </c:pt>
                <c:pt idx="531">
                  <c:v>124.36730097961942</c:v>
                </c:pt>
                <c:pt idx="532">
                  <c:v>124.67753631347819</c:v>
                </c:pt>
                <c:pt idx="533">
                  <c:v>124.90512329692602</c:v>
                </c:pt>
                <c:pt idx="534">
                  <c:v>125.12982772210337</c:v>
                </c:pt>
                <c:pt idx="535">
                  <c:v>125.4232481327178</c:v>
                </c:pt>
                <c:pt idx="536">
                  <c:v>125.67574222122133</c:v>
                </c:pt>
                <c:pt idx="537">
                  <c:v>125.92346207258942</c:v>
                </c:pt>
                <c:pt idx="538">
                  <c:v>126.21922456179861</c:v>
                </c:pt>
                <c:pt idx="539">
                  <c:v>126.39348421724279</c:v>
                </c:pt>
                <c:pt idx="540">
                  <c:v>126.61237848590625</c:v>
                </c:pt>
                <c:pt idx="541">
                  <c:v>126.86039860376083</c:v>
                </c:pt>
                <c:pt idx="542">
                  <c:v>127.15455466726719</c:v>
                </c:pt>
                <c:pt idx="543">
                  <c:v>127.47402319558608</c:v>
                </c:pt>
                <c:pt idx="544">
                  <c:v>127.63157302105617</c:v>
                </c:pt>
                <c:pt idx="545">
                  <c:v>127.92115002064331</c:v>
                </c:pt>
                <c:pt idx="546">
                  <c:v>128.2176331494201</c:v>
                </c:pt>
                <c:pt idx="547">
                  <c:v>128.39906917389183</c:v>
                </c:pt>
                <c:pt idx="548">
                  <c:v>128.65573696655781</c:v>
                </c:pt>
                <c:pt idx="549">
                  <c:v>128.90476297714221</c:v>
                </c:pt>
                <c:pt idx="550">
                  <c:v>129.13467702586044</c:v>
                </c:pt>
                <c:pt idx="551">
                  <c:v>129.45261419509814</c:v>
                </c:pt>
                <c:pt idx="552">
                  <c:v>129.68389445632999</c:v>
                </c:pt>
                <c:pt idx="553">
                  <c:v>129.93413654618473</c:v>
                </c:pt>
                <c:pt idx="554">
                  <c:v>130.14400780692864</c:v>
                </c:pt>
                <c:pt idx="555">
                  <c:v>130.40831738167623</c:v>
                </c:pt>
                <c:pt idx="556">
                  <c:v>130.6941110235334</c:v>
                </c:pt>
                <c:pt idx="557">
                  <c:v>130.92524115152199</c:v>
                </c:pt>
                <c:pt idx="558">
                  <c:v>131.19034643245882</c:v>
                </c:pt>
                <c:pt idx="559">
                  <c:v>131.37805802649854</c:v>
                </c:pt>
                <c:pt idx="560">
                  <c:v>131.68278347032992</c:v>
                </c:pt>
                <c:pt idx="561">
                  <c:v>131.91868783545397</c:v>
                </c:pt>
                <c:pt idx="562">
                  <c:v>132.17739744022819</c:v>
                </c:pt>
                <c:pt idx="563">
                  <c:v>132.41130503321696</c:v>
                </c:pt>
                <c:pt idx="564">
                  <c:v>132.67932289907293</c:v>
                </c:pt>
                <c:pt idx="565">
                  <c:v>132.92737304357618</c:v>
                </c:pt>
                <c:pt idx="566">
                  <c:v>133.17489772172803</c:v>
                </c:pt>
                <c:pt idx="567">
                  <c:v>133.41841384228502</c:v>
                </c:pt>
                <c:pt idx="568">
                  <c:v>133.63492099238073</c:v>
                </c:pt>
                <c:pt idx="569">
                  <c:v>133.86361896182862</c:v>
                </c:pt>
                <c:pt idx="570">
                  <c:v>134.10079945952032</c:v>
                </c:pt>
                <c:pt idx="571">
                  <c:v>134.37073903088992</c:v>
                </c:pt>
                <c:pt idx="572">
                  <c:v>134.61418008482528</c:v>
                </c:pt>
                <c:pt idx="573">
                  <c:v>134.88239312389746</c:v>
                </c:pt>
                <c:pt idx="574">
                  <c:v>135.11539991742671</c:v>
                </c:pt>
                <c:pt idx="575">
                  <c:v>135.3730736028225</c:v>
                </c:pt>
                <c:pt idx="576">
                  <c:v>135.59498554967533</c:v>
                </c:pt>
                <c:pt idx="577">
                  <c:v>135.9011672859663</c:v>
                </c:pt>
                <c:pt idx="578">
                  <c:v>136.09243703787112</c:v>
                </c:pt>
                <c:pt idx="579">
                  <c:v>136.34521637953682</c:v>
                </c:pt>
                <c:pt idx="580">
                  <c:v>136.55741470555117</c:v>
                </c:pt>
                <c:pt idx="581">
                  <c:v>136.88820328041137</c:v>
                </c:pt>
                <c:pt idx="582">
                  <c:v>137.06220770934206</c:v>
                </c:pt>
                <c:pt idx="583">
                  <c:v>137.35390158765904</c:v>
                </c:pt>
                <c:pt idx="584">
                  <c:v>137.58468640918815</c:v>
                </c:pt>
                <c:pt idx="585">
                  <c:v>137.85030214315205</c:v>
                </c:pt>
                <c:pt idx="586">
                  <c:v>138.06742483954508</c:v>
                </c:pt>
                <c:pt idx="587">
                  <c:v>138.26252298915287</c:v>
                </c:pt>
                <c:pt idx="588">
                  <c:v>138.60775438201404</c:v>
                </c:pt>
                <c:pt idx="589">
                  <c:v>138.79372443043201</c:v>
                </c:pt>
                <c:pt idx="590">
                  <c:v>139.07660548737005</c:v>
                </c:pt>
                <c:pt idx="591">
                  <c:v>139.3125248658184</c:v>
                </c:pt>
                <c:pt idx="592">
                  <c:v>139.54404534023945</c:v>
                </c:pt>
                <c:pt idx="593">
                  <c:v>139.82368351912322</c:v>
                </c:pt>
                <c:pt idx="594">
                  <c:v>140.07960064557292</c:v>
                </c:pt>
                <c:pt idx="595">
                  <c:v>140.26510528093684</c:v>
                </c:pt>
                <c:pt idx="596">
                  <c:v>140.55349622790226</c:v>
                </c:pt>
                <c:pt idx="597">
                  <c:v>140.78120331794469</c:v>
                </c:pt>
                <c:pt idx="598">
                  <c:v>141.05383027436849</c:v>
                </c:pt>
                <c:pt idx="599">
                  <c:v>141.2589423113013</c:v>
                </c:pt>
                <c:pt idx="600">
                  <c:v>141.50852381488568</c:v>
                </c:pt>
                <c:pt idx="601">
                  <c:v>141.79169012498591</c:v>
                </c:pt>
                <c:pt idx="602">
                  <c:v>142.00409863754081</c:v>
                </c:pt>
                <c:pt idx="603">
                  <c:v>142.27099050407233</c:v>
                </c:pt>
                <c:pt idx="604">
                  <c:v>142.49887775400666</c:v>
                </c:pt>
                <c:pt idx="605">
                  <c:v>142.7447809931314</c:v>
                </c:pt>
                <c:pt idx="606">
                  <c:v>143.03973276282701</c:v>
                </c:pt>
                <c:pt idx="607">
                  <c:v>143.24664639867885</c:v>
                </c:pt>
                <c:pt idx="608">
                  <c:v>143.52413767218405</c:v>
                </c:pt>
                <c:pt idx="609">
                  <c:v>143.76616747363286</c:v>
                </c:pt>
                <c:pt idx="610">
                  <c:v>144.02211462673122</c:v>
                </c:pt>
                <c:pt idx="611">
                  <c:v>144.21383477836579</c:v>
                </c:pt>
                <c:pt idx="612">
                  <c:v>144.52058702098114</c:v>
                </c:pt>
                <c:pt idx="613">
                  <c:v>144.7052058702098</c:v>
                </c:pt>
                <c:pt idx="614">
                  <c:v>144.9968246819052</c:v>
                </c:pt>
                <c:pt idx="615">
                  <c:v>145.26403182824757</c:v>
                </c:pt>
                <c:pt idx="616">
                  <c:v>145.46120181661226</c:v>
                </c:pt>
                <c:pt idx="617">
                  <c:v>145.72027174117028</c:v>
                </c:pt>
                <c:pt idx="618">
                  <c:v>145.91232218594001</c:v>
                </c:pt>
                <c:pt idx="619">
                  <c:v>146.21574147055512</c:v>
                </c:pt>
                <c:pt idx="620">
                  <c:v>146.45697556581467</c:v>
                </c:pt>
                <c:pt idx="621">
                  <c:v>146.73310062680628</c:v>
                </c:pt>
                <c:pt idx="622">
                  <c:v>146.94990804338852</c:v>
                </c:pt>
                <c:pt idx="623">
                  <c:v>147.22285027962317</c:v>
                </c:pt>
                <c:pt idx="624">
                  <c:v>147.45452088728746</c:v>
                </c:pt>
                <c:pt idx="625">
                  <c:v>147.72075216754868</c:v>
                </c:pt>
                <c:pt idx="626">
                  <c:v>148.00556994332467</c:v>
                </c:pt>
                <c:pt idx="627">
                  <c:v>148.2031152647975</c:v>
                </c:pt>
                <c:pt idx="628">
                  <c:v>148.44993431670605</c:v>
                </c:pt>
                <c:pt idx="629">
                  <c:v>148.66115677663927</c:v>
                </c:pt>
                <c:pt idx="630">
                  <c:v>148.95082385617235</c:v>
                </c:pt>
                <c:pt idx="631">
                  <c:v>149.22984648875877</c:v>
                </c:pt>
                <c:pt idx="632">
                  <c:v>149.49385579701985</c:v>
                </c:pt>
                <c:pt idx="633">
                  <c:v>149.6999437000338</c:v>
                </c:pt>
                <c:pt idx="634">
                  <c:v>149.95395413429421</c:v>
                </c:pt>
                <c:pt idx="635">
                  <c:v>150.20695867582478</c:v>
                </c:pt>
                <c:pt idx="636">
                  <c:v>150.44026573584057</c:v>
                </c:pt>
                <c:pt idx="637">
                  <c:v>150.68573358855983</c:v>
                </c:pt>
                <c:pt idx="638">
                  <c:v>150.97128701722781</c:v>
                </c:pt>
                <c:pt idx="639">
                  <c:v>151.1976879480539</c:v>
                </c:pt>
                <c:pt idx="640">
                  <c:v>151.42138648050147</c:v>
                </c:pt>
                <c:pt idx="641">
                  <c:v>151.63968021619183</c:v>
                </c:pt>
                <c:pt idx="642">
                  <c:v>151.92133018053522</c:v>
                </c:pt>
                <c:pt idx="643">
                  <c:v>152.19832601433771</c:v>
                </c:pt>
                <c:pt idx="644">
                  <c:v>152.43433547273202</c:v>
                </c:pt>
                <c:pt idx="645">
                  <c:v>152.68295612355965</c:v>
                </c:pt>
                <c:pt idx="646">
                  <c:v>152.8821829373569</c:v>
                </c:pt>
                <c:pt idx="647">
                  <c:v>153.18800435386405</c:v>
                </c:pt>
                <c:pt idx="648">
                  <c:v>153.42461434523139</c:v>
                </c:pt>
                <c:pt idx="649">
                  <c:v>153.66692939984233</c:v>
                </c:pt>
                <c:pt idx="650">
                  <c:v>153.83582929850243</c:v>
                </c:pt>
                <c:pt idx="651">
                  <c:v>154.13489471906317</c:v>
                </c:pt>
                <c:pt idx="652">
                  <c:v>154.37886123934993</c:v>
                </c:pt>
                <c:pt idx="653">
                  <c:v>154.63814135044851</c:v>
                </c:pt>
                <c:pt idx="654">
                  <c:v>154.88165747100552</c:v>
                </c:pt>
                <c:pt idx="655">
                  <c:v>155.14183838156364</c:v>
                </c:pt>
                <c:pt idx="656">
                  <c:v>155.31884547535938</c:v>
                </c:pt>
                <c:pt idx="657">
                  <c:v>155.57842585294449</c:v>
                </c:pt>
                <c:pt idx="658">
                  <c:v>155.87253687647785</c:v>
                </c:pt>
                <c:pt idx="659">
                  <c:v>156.08137221784335</c:v>
                </c:pt>
                <c:pt idx="660">
                  <c:v>156.33704913110387</c:v>
                </c:pt>
                <c:pt idx="661">
                  <c:v>156.5772623203093</c:v>
                </c:pt>
                <c:pt idx="662">
                  <c:v>156.82648350410989</c:v>
                </c:pt>
                <c:pt idx="663">
                  <c:v>157.05663776601733</c:v>
                </c:pt>
                <c:pt idx="664">
                  <c:v>157.27793416657283</c:v>
                </c:pt>
                <c:pt idx="665">
                  <c:v>157.53706414442817</c:v>
                </c:pt>
                <c:pt idx="666">
                  <c:v>157.76001201065947</c:v>
                </c:pt>
                <c:pt idx="667">
                  <c:v>158.00307773148668</c:v>
                </c:pt>
                <c:pt idx="668">
                  <c:v>158.27256690312652</c:v>
                </c:pt>
                <c:pt idx="669">
                  <c:v>158.56427579476784</c:v>
                </c:pt>
                <c:pt idx="670">
                  <c:v>158.75269301505085</c:v>
                </c:pt>
                <c:pt idx="671">
                  <c:v>158.98044514506626</c:v>
                </c:pt>
                <c:pt idx="672">
                  <c:v>159.28086176481625</c:v>
                </c:pt>
                <c:pt idx="673">
                  <c:v>159.52482828510304</c:v>
                </c:pt>
                <c:pt idx="674">
                  <c:v>159.76098787674061</c:v>
                </c:pt>
                <c:pt idx="675">
                  <c:v>159.96907255188978</c:v>
                </c:pt>
                <c:pt idx="676">
                  <c:v>160.2357091919078</c:v>
                </c:pt>
                <c:pt idx="677">
                  <c:v>160.46781518597754</c:v>
                </c:pt>
                <c:pt idx="678">
                  <c:v>160.73775475734715</c:v>
                </c:pt>
                <c:pt idx="679">
                  <c:v>160.99583380249973</c:v>
                </c:pt>
                <c:pt idx="680">
                  <c:v>161.26186990954471</c:v>
                </c:pt>
                <c:pt idx="681">
                  <c:v>161.43452313928611</c:v>
                </c:pt>
                <c:pt idx="682">
                  <c:v>161.66587846713958</c:v>
                </c:pt>
                <c:pt idx="683">
                  <c:v>161.96794655256539</c:v>
                </c:pt>
                <c:pt idx="684">
                  <c:v>162.18323762339074</c:v>
                </c:pt>
                <c:pt idx="685">
                  <c:v>162.4443193334084</c:v>
                </c:pt>
                <c:pt idx="686">
                  <c:v>162.68873625342493</c:v>
                </c:pt>
                <c:pt idx="687">
                  <c:v>162.95792515857823</c:v>
                </c:pt>
                <c:pt idx="688">
                  <c:v>163.24032578913787</c:v>
                </c:pt>
                <c:pt idx="689">
                  <c:v>163.44675899861127</c:v>
                </c:pt>
                <c:pt idx="690">
                  <c:v>163.6318732875427</c:v>
                </c:pt>
                <c:pt idx="691">
                  <c:v>163.89655819539843</c:v>
                </c:pt>
                <c:pt idx="692">
                  <c:v>164.19111961866156</c:v>
                </c:pt>
                <c:pt idx="693">
                  <c:v>164.39470029651315</c:v>
                </c:pt>
                <c:pt idx="694">
                  <c:v>164.6882107870735</c:v>
                </c:pt>
                <c:pt idx="695">
                  <c:v>164.91326051871036</c:v>
                </c:pt>
                <c:pt idx="696">
                  <c:v>165.06909882520736</c:v>
                </c:pt>
                <c:pt idx="697">
                  <c:v>165.38122583793114</c:v>
                </c:pt>
                <c:pt idx="698">
                  <c:v>165.59771797470253</c:v>
                </c:pt>
                <c:pt idx="699">
                  <c:v>165.88567353526253</c:v>
                </c:pt>
                <c:pt idx="700">
                  <c:v>166.10576886987204</c:v>
                </c:pt>
                <c:pt idx="701">
                  <c:v>166.31265247907518</c:v>
                </c:pt>
                <c:pt idx="702">
                  <c:v>166.56757872611942</c:v>
                </c:pt>
                <c:pt idx="703">
                  <c:v>166.82235483992045</c:v>
                </c:pt>
                <c:pt idx="704">
                  <c:v>167.09814960777689</c:v>
                </c:pt>
                <c:pt idx="705">
                  <c:v>167.37724730698494</c:v>
                </c:pt>
                <c:pt idx="706">
                  <c:v>167.52497841834628</c:v>
                </c:pt>
                <c:pt idx="707">
                  <c:v>167.81818864242013</c:v>
                </c:pt>
                <c:pt idx="708">
                  <c:v>168.03062718162369</c:v>
                </c:pt>
                <c:pt idx="709">
                  <c:v>168.26888863866679</c:v>
                </c:pt>
                <c:pt idx="710">
                  <c:v>168.54393274030704</c:v>
                </c:pt>
                <c:pt idx="711">
                  <c:v>168.79015125924258</c:v>
                </c:pt>
                <c:pt idx="712">
                  <c:v>168.99823593439177</c:v>
                </c:pt>
                <c:pt idx="713">
                  <c:v>169.26262057576099</c:v>
                </c:pt>
                <c:pt idx="714">
                  <c:v>169.50478549712872</c:v>
                </c:pt>
                <c:pt idx="715">
                  <c:v>169.77442480201179</c:v>
                </c:pt>
                <c:pt idx="716">
                  <c:v>170.03040198175881</c:v>
                </c:pt>
                <c:pt idx="717">
                  <c:v>170.2185189355553</c:v>
                </c:pt>
                <c:pt idx="718">
                  <c:v>170.49506436962804</c:v>
                </c:pt>
                <c:pt idx="719">
                  <c:v>170.7280711631573</c:v>
                </c:pt>
                <c:pt idx="720">
                  <c:v>170.96092782344331</c:v>
                </c:pt>
                <c:pt idx="721">
                  <c:v>171.17051383102503</c:v>
                </c:pt>
                <c:pt idx="722">
                  <c:v>171.42574034455581</c:v>
                </c:pt>
                <c:pt idx="723">
                  <c:v>171.62977142213714</c:v>
                </c:pt>
                <c:pt idx="724">
                  <c:v>171.93259017377923</c:v>
                </c:pt>
                <c:pt idx="725">
                  <c:v>172.14307698082047</c:v>
                </c:pt>
                <c:pt idx="726">
                  <c:v>172.37353150921444</c:v>
                </c:pt>
                <c:pt idx="727">
                  <c:v>172.65488120707124</c:v>
                </c:pt>
                <c:pt idx="728">
                  <c:v>172.89689599519573</c:v>
                </c:pt>
                <c:pt idx="729">
                  <c:v>173.13605825169839</c:v>
                </c:pt>
                <c:pt idx="730">
                  <c:v>173.38182637090415</c:v>
                </c:pt>
                <c:pt idx="731">
                  <c:v>173.60852756821677</c:v>
                </c:pt>
                <c:pt idx="732">
                  <c:v>173.85339488796308</c:v>
                </c:pt>
                <c:pt idx="733">
                  <c:v>174.14810644446945</c:v>
                </c:pt>
                <c:pt idx="734">
                  <c:v>174.31070074691289</c:v>
                </c:pt>
                <c:pt idx="735">
                  <c:v>174.56352512855159</c:v>
                </c:pt>
                <c:pt idx="736">
                  <c:v>174.82700897046129</c:v>
                </c:pt>
                <c:pt idx="737">
                  <c:v>175.03839657696207</c:v>
                </c:pt>
                <c:pt idx="738">
                  <c:v>175.30323161806103</c:v>
                </c:pt>
                <c:pt idx="739">
                  <c:v>175.5219757534812</c:v>
                </c:pt>
                <c:pt idx="740">
                  <c:v>175.77074653755207</c:v>
                </c:pt>
                <c:pt idx="741">
                  <c:v>175.98258454378259</c:v>
                </c:pt>
                <c:pt idx="742">
                  <c:v>176.22519986488007</c:v>
                </c:pt>
                <c:pt idx="743">
                  <c:v>176.45370266111172</c:v>
                </c:pt>
                <c:pt idx="744">
                  <c:v>176.67920279247832</c:v>
                </c:pt>
                <c:pt idx="745">
                  <c:v>176.91311038546709</c:v>
                </c:pt>
                <c:pt idx="746">
                  <c:v>177.22418646548812</c:v>
                </c:pt>
                <c:pt idx="747">
                  <c:v>177.4336223398266</c:v>
                </c:pt>
                <c:pt idx="748">
                  <c:v>177.6480126111924</c:v>
                </c:pt>
                <c:pt idx="749">
                  <c:v>177.89137859850615</c:v>
                </c:pt>
                <c:pt idx="750">
                  <c:v>178.14450324663139</c:v>
                </c:pt>
                <c:pt idx="751">
                  <c:v>178.39837856097287</c:v>
                </c:pt>
                <c:pt idx="752">
                  <c:v>178.61952482828508</c:v>
                </c:pt>
                <c:pt idx="753">
                  <c:v>178.81634951019029</c:v>
                </c:pt>
                <c:pt idx="754">
                  <c:v>179.03869684344855</c:v>
                </c:pt>
                <c:pt idx="755">
                  <c:v>179.29497428968207</c:v>
                </c:pt>
                <c:pt idx="756">
                  <c:v>179.53668881132003</c:v>
                </c:pt>
                <c:pt idx="757">
                  <c:v>179.69643058214163</c:v>
                </c:pt>
                <c:pt idx="758">
                  <c:v>179.90706752242616</c:v>
                </c:pt>
                <c:pt idx="759">
                  <c:v>180.1471305783883</c:v>
                </c:pt>
                <c:pt idx="760">
                  <c:v>180.37728484029577</c:v>
                </c:pt>
                <c:pt idx="761">
                  <c:v>180.66133693653117</c:v>
                </c:pt>
                <c:pt idx="762">
                  <c:v>180.81852644221749</c:v>
                </c:pt>
                <c:pt idx="763">
                  <c:v>181.05108283601697</c:v>
                </c:pt>
                <c:pt idx="764">
                  <c:v>181.32342453927862</c:v>
                </c:pt>
                <c:pt idx="765">
                  <c:v>181.57474758848477</c:v>
                </c:pt>
                <c:pt idx="766">
                  <c:v>181.7472506849829</c:v>
                </c:pt>
                <c:pt idx="767">
                  <c:v>181.97650414743083</c:v>
                </c:pt>
                <c:pt idx="768">
                  <c:v>182.26400930826108</c:v>
                </c:pt>
                <c:pt idx="769">
                  <c:v>182.42315054610967</c:v>
                </c:pt>
                <c:pt idx="770">
                  <c:v>182.68183012423523</c:v>
                </c:pt>
                <c:pt idx="771">
                  <c:v>182.9325526404684</c:v>
                </c:pt>
                <c:pt idx="772">
                  <c:v>183.11721652967006</c:v>
                </c:pt>
                <c:pt idx="773">
                  <c:v>183.34076492887436</c:v>
                </c:pt>
                <c:pt idx="774">
                  <c:v>183.10415493750702</c:v>
                </c:pt>
                <c:pt idx="775">
                  <c:v>122.43688773786735</c:v>
                </c:pt>
              </c:numCache>
            </c:numRef>
          </c:yVal>
          <c:smooth val="0"/>
        </c:ser>
        <c:ser>
          <c:idx val="1"/>
          <c:order val="2"/>
          <c:tx>
            <c:v>3.1-60</c:v>
          </c:tx>
          <c:spPr>
            <a:ln w="19050">
              <a:solidFill>
                <a:schemeClr val="accent6">
                  <a:lumMod val="75000"/>
                </a:schemeClr>
              </a:solidFill>
              <a:prstDash val="sysDot"/>
            </a:ln>
          </c:spPr>
          <c:marker>
            <c:symbol val="none"/>
          </c:marker>
          <c:xVal>
            <c:numRef>
              <c:f>'C:\Users\Marta\Dropbox\PFG Marta &amp; Jorge\[DATOS gráficas.xlsx]TIPO 3'!$K$3:$K$918</c:f>
              <c:numCache>
                <c:formatCode>General</c:formatCode>
                <c:ptCount val="916"/>
                <c:pt idx="0">
                  <c:v>0</c:v>
                </c:pt>
                <c:pt idx="1">
                  <c:v>4.4203550335570477E-3</c:v>
                </c:pt>
                <c:pt idx="2">
                  <c:v>5.3985610738255035E-3</c:v>
                </c:pt>
                <c:pt idx="3">
                  <c:v>8.8603959731543627E-3</c:v>
                </c:pt>
                <c:pt idx="4">
                  <c:v>1.420210067114094E-2</c:v>
                </c:pt>
                <c:pt idx="5">
                  <c:v>1.9318785234899331E-2</c:v>
                </c:pt>
                <c:pt idx="6">
                  <c:v>2.3788154362416106E-2</c:v>
                </c:pt>
                <c:pt idx="7">
                  <c:v>2.8790778523489935E-2</c:v>
                </c:pt>
                <c:pt idx="8">
                  <c:v>3.3731161073825504E-2</c:v>
                </c:pt>
                <c:pt idx="9">
                  <c:v>3.800238255033557E-2</c:v>
                </c:pt>
                <c:pt idx="10">
                  <c:v>4.2317751677852344E-2</c:v>
                </c:pt>
                <c:pt idx="11">
                  <c:v>4.6453557046979857E-2</c:v>
                </c:pt>
                <c:pt idx="12">
                  <c:v>5.095865100671141E-2</c:v>
                </c:pt>
                <c:pt idx="13">
                  <c:v>5.6044939597315442E-2</c:v>
                </c:pt>
                <c:pt idx="14">
                  <c:v>6.0548516778523492E-2</c:v>
                </c:pt>
                <c:pt idx="15">
                  <c:v>6.4835798657718116E-2</c:v>
                </c:pt>
                <c:pt idx="16">
                  <c:v>6.9134295302013427E-2</c:v>
                </c:pt>
                <c:pt idx="17">
                  <c:v>7.3296979865771814E-2</c:v>
                </c:pt>
                <c:pt idx="18">
                  <c:v>7.8322416107382553E-2</c:v>
                </c:pt>
                <c:pt idx="19">
                  <c:v>8.2939395973154362E-2</c:v>
                </c:pt>
                <c:pt idx="20">
                  <c:v>8.7234832214765107E-2</c:v>
                </c:pt>
                <c:pt idx="21">
                  <c:v>9.1616375838926178E-2</c:v>
                </c:pt>
                <c:pt idx="22">
                  <c:v>9.5702281879194648E-2</c:v>
                </c:pt>
                <c:pt idx="23">
                  <c:v>0.10057604026845637</c:v>
                </c:pt>
                <c:pt idx="24">
                  <c:v>0.10544476510067115</c:v>
                </c:pt>
                <c:pt idx="25">
                  <c:v>0.10984979865771811</c:v>
                </c:pt>
                <c:pt idx="26">
                  <c:v>0.11421422818791947</c:v>
                </c:pt>
                <c:pt idx="27">
                  <c:v>0.11836067114093961</c:v>
                </c:pt>
                <c:pt idx="28">
                  <c:v>0.12290744966442953</c:v>
                </c:pt>
                <c:pt idx="29">
                  <c:v>0.12785342281879195</c:v>
                </c:pt>
                <c:pt idx="30">
                  <c:v>0.13224684563758388</c:v>
                </c:pt>
                <c:pt idx="31">
                  <c:v>0.13653785234899329</c:v>
                </c:pt>
                <c:pt idx="32">
                  <c:v>0.1407955033557047</c:v>
                </c:pt>
                <c:pt idx="33">
                  <c:v>0.14504771812080536</c:v>
                </c:pt>
                <c:pt idx="34">
                  <c:v>0.15013583892617449</c:v>
                </c:pt>
                <c:pt idx="35">
                  <c:v>0.15474268456375839</c:v>
                </c:pt>
                <c:pt idx="36">
                  <c:v>0.15902395973154362</c:v>
                </c:pt>
                <c:pt idx="37">
                  <c:v>0.16341765100671141</c:v>
                </c:pt>
                <c:pt idx="38">
                  <c:v>0.1674865100671141</c:v>
                </c:pt>
                <c:pt idx="39">
                  <c:v>0.17236718120805367</c:v>
                </c:pt>
                <c:pt idx="40">
                  <c:v>0.17708093959731544</c:v>
                </c:pt>
                <c:pt idx="41">
                  <c:v>0.18143194630872483</c:v>
                </c:pt>
                <c:pt idx="42">
                  <c:v>0.18586040268456377</c:v>
                </c:pt>
                <c:pt idx="43">
                  <c:v>0.18995610738255037</c:v>
                </c:pt>
                <c:pt idx="44">
                  <c:v>0.19456087248322146</c:v>
                </c:pt>
                <c:pt idx="45">
                  <c:v>0.19947516778523489</c:v>
                </c:pt>
                <c:pt idx="46">
                  <c:v>0.2040103355704698</c:v>
                </c:pt>
                <c:pt idx="47">
                  <c:v>0.20837932885906041</c:v>
                </c:pt>
                <c:pt idx="48">
                  <c:v>0.21261758389261742</c:v>
                </c:pt>
                <c:pt idx="49">
                  <c:v>0.21693906040268457</c:v>
                </c:pt>
                <c:pt idx="50">
                  <c:v>0.22189161073825503</c:v>
                </c:pt>
                <c:pt idx="51">
                  <c:v>0.22640295302013425</c:v>
                </c:pt>
                <c:pt idx="52">
                  <c:v>0.23069181208053691</c:v>
                </c:pt>
                <c:pt idx="53">
                  <c:v>0.23507248322147653</c:v>
                </c:pt>
                <c:pt idx="54">
                  <c:v>0.23918154362416108</c:v>
                </c:pt>
                <c:pt idx="55">
                  <c:v>0.24415093959731546</c:v>
                </c:pt>
                <c:pt idx="56">
                  <c:v>0.24884865771812081</c:v>
                </c:pt>
                <c:pt idx="57">
                  <c:v>0.2531667785234899</c:v>
                </c:pt>
                <c:pt idx="58">
                  <c:v>0.25760758389261745</c:v>
                </c:pt>
                <c:pt idx="59">
                  <c:v>0.26168174496644298</c:v>
                </c:pt>
                <c:pt idx="60">
                  <c:v>0.26643812080536911</c:v>
                </c:pt>
                <c:pt idx="61">
                  <c:v>0.27118912751677848</c:v>
                </c:pt>
                <c:pt idx="62">
                  <c:v>0.27556718120805368</c:v>
                </c:pt>
                <c:pt idx="63">
                  <c:v>0.27998308724832216</c:v>
                </c:pt>
                <c:pt idx="64">
                  <c:v>0.28414389261744966</c:v>
                </c:pt>
                <c:pt idx="65">
                  <c:v>0.28872060402684563</c:v>
                </c:pt>
                <c:pt idx="66">
                  <c:v>0.29362791946308725</c:v>
                </c:pt>
                <c:pt idx="67">
                  <c:v>0.29814604026845637</c:v>
                </c:pt>
                <c:pt idx="68">
                  <c:v>0.30249469798657713</c:v>
                </c:pt>
                <c:pt idx="69">
                  <c:v>0.30671671140939599</c:v>
                </c:pt>
                <c:pt idx="70">
                  <c:v>0.31109617449664428</c:v>
                </c:pt>
                <c:pt idx="71">
                  <c:v>0.3160569798657718</c:v>
                </c:pt>
                <c:pt idx="72">
                  <c:v>0.3205460402684564</c:v>
                </c:pt>
                <c:pt idx="73">
                  <c:v>0.32478812080536912</c:v>
                </c:pt>
                <c:pt idx="74">
                  <c:v>0.32912040268456377</c:v>
                </c:pt>
                <c:pt idx="75">
                  <c:v>0.33334859060402688</c:v>
                </c:pt>
                <c:pt idx="76">
                  <c:v>0.33840402684563758</c:v>
                </c:pt>
                <c:pt idx="77">
                  <c:v>0.34301765100671133</c:v>
                </c:pt>
                <c:pt idx="78">
                  <c:v>0.34725832214765101</c:v>
                </c:pt>
                <c:pt idx="79">
                  <c:v>0.35166812080536913</c:v>
                </c:pt>
                <c:pt idx="80">
                  <c:v>0.35572731543624164</c:v>
                </c:pt>
                <c:pt idx="81">
                  <c:v>0.36061100671140939</c:v>
                </c:pt>
                <c:pt idx="82">
                  <c:v>0.36531167785234897</c:v>
                </c:pt>
                <c:pt idx="83">
                  <c:v>0.36961724832214765</c:v>
                </c:pt>
                <c:pt idx="84">
                  <c:v>0.37402416107382552</c:v>
                </c:pt>
                <c:pt idx="85">
                  <c:v>0.37815033557046979</c:v>
                </c:pt>
                <c:pt idx="86">
                  <c:v>0.38279020134228192</c:v>
                </c:pt>
                <c:pt idx="87">
                  <c:v>0.38778087248322146</c:v>
                </c:pt>
                <c:pt idx="88">
                  <c:v>0.39224879194630868</c:v>
                </c:pt>
                <c:pt idx="89">
                  <c:v>0.39654456375838926</c:v>
                </c:pt>
                <c:pt idx="90">
                  <c:v>0.40079013422818793</c:v>
                </c:pt>
                <c:pt idx="91">
                  <c:v>0.40506362416107383</c:v>
                </c:pt>
                <c:pt idx="92">
                  <c:v>0.4100239597315436</c:v>
                </c:pt>
                <c:pt idx="93">
                  <c:v>0.41452704697986575</c:v>
                </c:pt>
                <c:pt idx="94">
                  <c:v>0.41881409395973146</c:v>
                </c:pt>
                <c:pt idx="95">
                  <c:v>0.42319939597315442</c:v>
                </c:pt>
                <c:pt idx="96">
                  <c:v>0.42734147651006715</c:v>
                </c:pt>
                <c:pt idx="97">
                  <c:v>0.43240483221476511</c:v>
                </c:pt>
                <c:pt idx="98">
                  <c:v>0.43712892617449661</c:v>
                </c:pt>
                <c:pt idx="99">
                  <c:v>0.44139248322147656</c:v>
                </c:pt>
                <c:pt idx="100">
                  <c:v>0.44577483221476505</c:v>
                </c:pt>
                <c:pt idx="101">
                  <c:v>0.44986362416107384</c:v>
                </c:pt>
                <c:pt idx="102">
                  <c:v>0.45458328859060398</c:v>
                </c:pt>
                <c:pt idx="103">
                  <c:v>0.45945355704697982</c:v>
                </c:pt>
                <c:pt idx="104">
                  <c:v>0.46377671140939603</c:v>
                </c:pt>
                <c:pt idx="105">
                  <c:v>0.46815214765100666</c:v>
                </c:pt>
                <c:pt idx="106">
                  <c:v>0.47233818791946308</c:v>
                </c:pt>
                <c:pt idx="107">
                  <c:v>0.4767946979865772</c:v>
                </c:pt>
                <c:pt idx="108">
                  <c:v>0.48183812080536914</c:v>
                </c:pt>
                <c:pt idx="109">
                  <c:v>0.48640000000000005</c:v>
                </c:pt>
                <c:pt idx="110">
                  <c:v>0.49071503355704699</c:v>
                </c:pt>
                <c:pt idx="111">
                  <c:v>0.49499469798657719</c:v>
                </c:pt>
                <c:pt idx="112">
                  <c:v>0.49914986577181208</c:v>
                </c:pt>
                <c:pt idx="113">
                  <c:v>0.50412228187919461</c:v>
                </c:pt>
                <c:pt idx="114">
                  <c:v>0.50873134228187922</c:v>
                </c:pt>
                <c:pt idx="115">
                  <c:v>0.513045033557047</c:v>
                </c:pt>
                <c:pt idx="116">
                  <c:v>0.51741671140939594</c:v>
                </c:pt>
                <c:pt idx="117">
                  <c:v>0.5215385234899329</c:v>
                </c:pt>
                <c:pt idx="118">
                  <c:v>0.52644953020134233</c:v>
                </c:pt>
                <c:pt idx="119">
                  <c:v>0.53124926174496645</c:v>
                </c:pt>
                <c:pt idx="120">
                  <c:v>0.53558966442953015</c:v>
                </c:pt>
                <c:pt idx="121">
                  <c:v>0.53998449664429538</c:v>
                </c:pt>
                <c:pt idx="122">
                  <c:v>0.54408536912751682</c:v>
                </c:pt>
                <c:pt idx="123">
                  <c:v>0.54865093959731537</c:v>
                </c:pt>
                <c:pt idx="124">
                  <c:v>0.55350570469798666</c:v>
                </c:pt>
                <c:pt idx="125">
                  <c:v>0.55790624161073821</c:v>
                </c:pt>
                <c:pt idx="126">
                  <c:v>0.56224100671140931</c:v>
                </c:pt>
                <c:pt idx="127">
                  <c:v>0.56651275167785231</c:v>
                </c:pt>
                <c:pt idx="128">
                  <c:v>0.57082463087248325</c:v>
                </c:pt>
                <c:pt idx="129">
                  <c:v>0.57588805369127516</c:v>
                </c:pt>
                <c:pt idx="130">
                  <c:v>0.58053248322147655</c:v>
                </c:pt>
                <c:pt idx="131">
                  <c:v>0.58486959731543631</c:v>
                </c:pt>
                <c:pt idx="132">
                  <c:v>0.58921214765100682</c:v>
                </c:pt>
                <c:pt idx="133">
                  <c:v>0.59326926174496641</c:v>
                </c:pt>
                <c:pt idx="134">
                  <c:v>0.59814234899328855</c:v>
                </c:pt>
                <c:pt idx="135">
                  <c:v>0.6027871140939598</c:v>
                </c:pt>
                <c:pt idx="136">
                  <c:v>0.60710845637583899</c:v>
                </c:pt>
                <c:pt idx="137">
                  <c:v>0.61148697986577183</c:v>
                </c:pt>
                <c:pt idx="138">
                  <c:v>0.61555167785234899</c:v>
                </c:pt>
                <c:pt idx="139">
                  <c:v>0.62047697986577177</c:v>
                </c:pt>
                <c:pt idx="140">
                  <c:v>0.62535697986577188</c:v>
                </c:pt>
                <c:pt idx="141">
                  <c:v>0.62977510067114095</c:v>
                </c:pt>
                <c:pt idx="142">
                  <c:v>0.63417590604026841</c:v>
                </c:pt>
                <c:pt idx="143">
                  <c:v>0.63828630872483227</c:v>
                </c:pt>
                <c:pt idx="144">
                  <c:v>0.6429763758389262</c:v>
                </c:pt>
                <c:pt idx="145">
                  <c:v>0.64777369127516771</c:v>
                </c:pt>
                <c:pt idx="146">
                  <c:v>0.65204798657718122</c:v>
                </c:pt>
                <c:pt idx="147">
                  <c:v>0.65637932885906036</c:v>
                </c:pt>
                <c:pt idx="148">
                  <c:v>0.66057100671140934</c:v>
                </c:pt>
                <c:pt idx="149">
                  <c:v>0.66503181208053697</c:v>
                </c:pt>
                <c:pt idx="150">
                  <c:v>0.67004604026845638</c:v>
                </c:pt>
                <c:pt idx="151">
                  <c:v>0.67460469798657718</c:v>
                </c:pt>
                <c:pt idx="152">
                  <c:v>0.67894630872483219</c:v>
                </c:pt>
                <c:pt idx="153">
                  <c:v>0.68321342281879183</c:v>
                </c:pt>
                <c:pt idx="154">
                  <c:v>0.68748053691275157</c:v>
                </c:pt>
                <c:pt idx="155">
                  <c:v>0.69245033557046987</c:v>
                </c:pt>
                <c:pt idx="156">
                  <c:v>0.69695838926174492</c:v>
                </c:pt>
                <c:pt idx="157">
                  <c:v>0.70121342281879184</c:v>
                </c:pt>
                <c:pt idx="158">
                  <c:v>0.70556711409395978</c:v>
                </c:pt>
                <c:pt idx="159">
                  <c:v>0.70970067114093949</c:v>
                </c:pt>
                <c:pt idx="160">
                  <c:v>0.71476107382550336</c:v>
                </c:pt>
                <c:pt idx="161">
                  <c:v>0.71943825503355707</c:v>
                </c:pt>
                <c:pt idx="162">
                  <c:v>0.72378590604026849</c:v>
                </c:pt>
                <c:pt idx="163">
                  <c:v>0.72820536912751688</c:v>
                </c:pt>
                <c:pt idx="164">
                  <c:v>0.73231946308724838</c:v>
                </c:pt>
                <c:pt idx="165">
                  <c:v>0.73715637583892613</c:v>
                </c:pt>
                <c:pt idx="166">
                  <c:v>0.74186778523489938</c:v>
                </c:pt>
                <c:pt idx="167">
                  <c:v>0.74609530201342289</c:v>
                </c:pt>
                <c:pt idx="168">
                  <c:v>0.75046442953020143</c:v>
                </c:pt>
                <c:pt idx="169">
                  <c:v>0.75459463087248324</c:v>
                </c:pt>
                <c:pt idx="170">
                  <c:v>0.75918187919463087</c:v>
                </c:pt>
                <c:pt idx="171">
                  <c:v>0.76414697986577174</c:v>
                </c:pt>
                <c:pt idx="172">
                  <c:v>0.76863422818791938</c:v>
                </c:pt>
                <c:pt idx="173">
                  <c:v>0.77296040268456367</c:v>
                </c:pt>
                <c:pt idx="174">
                  <c:v>0.77723758389261743</c:v>
                </c:pt>
                <c:pt idx="175">
                  <c:v>0.78148657718120806</c:v>
                </c:pt>
                <c:pt idx="176">
                  <c:v>0.78650939597315439</c:v>
                </c:pt>
                <c:pt idx="177">
                  <c:v>0.791065100671141</c:v>
                </c:pt>
                <c:pt idx="178">
                  <c:v>0.79532214765100673</c:v>
                </c:pt>
                <c:pt idx="179">
                  <c:v>0.79966778523489945</c:v>
                </c:pt>
                <c:pt idx="180">
                  <c:v>0.80376979865771814</c:v>
                </c:pt>
                <c:pt idx="181">
                  <c:v>0.80879865771812076</c:v>
                </c:pt>
                <c:pt idx="182">
                  <c:v>0.81356375838926176</c:v>
                </c:pt>
                <c:pt idx="183">
                  <c:v>0.81787583892617444</c:v>
                </c:pt>
                <c:pt idx="184">
                  <c:v>0.82227248322147661</c:v>
                </c:pt>
                <c:pt idx="185">
                  <c:v>0.82636375838926168</c:v>
                </c:pt>
                <c:pt idx="186">
                  <c:v>0.83118657718120792</c:v>
                </c:pt>
                <c:pt idx="187">
                  <c:v>0.83595503355704692</c:v>
                </c:pt>
                <c:pt idx="188">
                  <c:v>0.84022214765100667</c:v>
                </c:pt>
                <c:pt idx="189">
                  <c:v>0.84460536912751671</c:v>
                </c:pt>
                <c:pt idx="190">
                  <c:v>0.84870939597315431</c:v>
                </c:pt>
                <c:pt idx="191">
                  <c:v>0.85327785234899334</c:v>
                </c:pt>
                <c:pt idx="192">
                  <c:v>0.85825704697986582</c:v>
                </c:pt>
                <c:pt idx="193">
                  <c:v>0.86275637583892606</c:v>
                </c:pt>
                <c:pt idx="194">
                  <c:v>0.86704832214765104</c:v>
                </c:pt>
                <c:pt idx="195">
                  <c:v>0.87129395973154367</c:v>
                </c:pt>
                <c:pt idx="196">
                  <c:v>0.87556040268456392</c:v>
                </c:pt>
                <c:pt idx="197">
                  <c:v>0.88057449664429543</c:v>
                </c:pt>
                <c:pt idx="198">
                  <c:v>0.88512751677852353</c:v>
                </c:pt>
                <c:pt idx="199">
                  <c:v>0.88944161073825501</c:v>
                </c:pt>
                <c:pt idx="200">
                  <c:v>0.89378859060402682</c:v>
                </c:pt>
                <c:pt idx="201">
                  <c:v>0.89792214765100664</c:v>
                </c:pt>
                <c:pt idx="202">
                  <c:v>0.90287651006711411</c:v>
                </c:pt>
                <c:pt idx="203">
                  <c:v>0.90756577181208054</c:v>
                </c:pt>
                <c:pt idx="204">
                  <c:v>0.91194228187919457</c:v>
                </c:pt>
                <c:pt idx="205">
                  <c:v>0.91636107382550325</c:v>
                </c:pt>
                <c:pt idx="206">
                  <c:v>0.92042684563758392</c:v>
                </c:pt>
                <c:pt idx="207">
                  <c:v>0.92525637583892628</c:v>
                </c:pt>
                <c:pt idx="208">
                  <c:v>0.93000067114093965</c:v>
                </c:pt>
                <c:pt idx="209">
                  <c:v>0.93432147651006714</c:v>
                </c:pt>
                <c:pt idx="210">
                  <c:v>0.93868926174496636</c:v>
                </c:pt>
                <c:pt idx="211">
                  <c:v>0.94274697986577172</c:v>
                </c:pt>
                <c:pt idx="212">
                  <c:v>0.94745033557046987</c:v>
                </c:pt>
                <c:pt idx="213">
                  <c:v>0.95232818791946305</c:v>
                </c:pt>
                <c:pt idx="214">
                  <c:v>0.95676912751677856</c:v>
                </c:pt>
                <c:pt idx="215">
                  <c:v>0.96114295302013419</c:v>
                </c:pt>
                <c:pt idx="216">
                  <c:v>0.96530201342281874</c:v>
                </c:pt>
                <c:pt idx="217">
                  <c:v>0.96974496644295305</c:v>
                </c:pt>
                <c:pt idx="218">
                  <c:v>0.97465234899328856</c:v>
                </c:pt>
                <c:pt idx="219">
                  <c:v>0.97909463087248327</c:v>
                </c:pt>
                <c:pt idx="220">
                  <c:v>0.98348053691275172</c:v>
                </c:pt>
                <c:pt idx="221">
                  <c:v>0.98775570469798668</c:v>
                </c:pt>
                <c:pt idx="222">
                  <c:v>0.9921255033557046</c:v>
                </c:pt>
                <c:pt idx="223">
                  <c:v>0.99712885906040272</c:v>
                </c:pt>
                <c:pt idx="224">
                  <c:v>1.0016630872483221</c:v>
                </c:pt>
                <c:pt idx="225">
                  <c:v>1.0059483221476511</c:v>
                </c:pt>
                <c:pt idx="226">
                  <c:v>1.0102469798657718</c:v>
                </c:pt>
                <c:pt idx="227">
                  <c:v>1.0144718120805369</c:v>
                </c:pt>
                <c:pt idx="228">
                  <c:v>1.0194469798657719</c:v>
                </c:pt>
                <c:pt idx="229">
                  <c:v>1.0239986577181206</c:v>
                </c:pt>
                <c:pt idx="230">
                  <c:v>1.0282986577181208</c:v>
                </c:pt>
                <c:pt idx="231">
                  <c:v>1.0326879194630874</c:v>
                </c:pt>
                <c:pt idx="232">
                  <c:v>1.0368744966442953</c:v>
                </c:pt>
                <c:pt idx="233">
                  <c:v>1.0418966442953022</c:v>
                </c:pt>
                <c:pt idx="234">
                  <c:v>1.0465241610738256</c:v>
                </c:pt>
                <c:pt idx="235">
                  <c:v>1.0507489932885905</c:v>
                </c:pt>
                <c:pt idx="236">
                  <c:v>1.0551093959731543</c:v>
                </c:pt>
                <c:pt idx="237">
                  <c:v>1.059161744966443</c:v>
                </c:pt>
                <c:pt idx="238">
                  <c:v>1.0640322147651007</c:v>
                </c:pt>
                <c:pt idx="239">
                  <c:v>1.0687583892617449</c:v>
                </c:pt>
                <c:pt idx="240">
                  <c:v>1.0730261744966443</c:v>
                </c:pt>
                <c:pt idx="241">
                  <c:v>1.0774067114093959</c:v>
                </c:pt>
                <c:pt idx="242">
                  <c:v>1.0814838926174497</c:v>
                </c:pt>
                <c:pt idx="243">
                  <c:v>1.0863073825503355</c:v>
                </c:pt>
                <c:pt idx="244">
                  <c:v>1.0912946308724831</c:v>
                </c:pt>
                <c:pt idx="245">
                  <c:v>1.0957040268456375</c:v>
                </c:pt>
                <c:pt idx="246">
                  <c:v>1.0999932885906041</c:v>
                </c:pt>
                <c:pt idx="247">
                  <c:v>1.1041087248322148</c:v>
                </c:pt>
                <c:pt idx="248">
                  <c:v>1.1085959731543624</c:v>
                </c:pt>
                <c:pt idx="249">
                  <c:v>1.1135362416107382</c:v>
                </c:pt>
                <c:pt idx="250">
                  <c:v>1.1179993288590604</c:v>
                </c:pt>
                <c:pt idx="251">
                  <c:v>1.1222489932885906</c:v>
                </c:pt>
                <c:pt idx="252">
                  <c:v>1.1264657718120805</c:v>
                </c:pt>
                <c:pt idx="253">
                  <c:v>1.130808724832215</c:v>
                </c:pt>
                <c:pt idx="254">
                  <c:v>1.1359610738255035</c:v>
                </c:pt>
                <c:pt idx="255">
                  <c:v>1.1405845637583891</c:v>
                </c:pt>
                <c:pt idx="256">
                  <c:v>1.1448557046979866</c:v>
                </c:pt>
                <c:pt idx="257">
                  <c:v>1.1491671140939597</c:v>
                </c:pt>
                <c:pt idx="258">
                  <c:v>1.1533087248322147</c:v>
                </c:pt>
                <c:pt idx="259">
                  <c:v>1.1582288590604026</c:v>
                </c:pt>
                <c:pt idx="260">
                  <c:v>1.1628469798657719</c:v>
                </c:pt>
                <c:pt idx="261">
                  <c:v>1.1671369127516777</c:v>
                </c:pt>
                <c:pt idx="262">
                  <c:v>1.1715080536912752</c:v>
                </c:pt>
                <c:pt idx="263">
                  <c:v>1.175565100671141</c:v>
                </c:pt>
                <c:pt idx="264">
                  <c:v>1.1805127516778524</c:v>
                </c:pt>
                <c:pt idx="265">
                  <c:v>1.1853369127516777</c:v>
                </c:pt>
                <c:pt idx="266">
                  <c:v>1.1897255033557046</c:v>
                </c:pt>
                <c:pt idx="267">
                  <c:v>1.1941436241610739</c:v>
                </c:pt>
                <c:pt idx="268">
                  <c:v>1.1981999999999999</c:v>
                </c:pt>
                <c:pt idx="269">
                  <c:v>1.202965100671141</c:v>
                </c:pt>
                <c:pt idx="270">
                  <c:v>1.2076872483221477</c:v>
                </c:pt>
                <c:pt idx="271">
                  <c:v>1.2120073825503355</c:v>
                </c:pt>
                <c:pt idx="272">
                  <c:v>1.2164093959731543</c:v>
                </c:pt>
                <c:pt idx="273">
                  <c:v>1.2204912751677852</c:v>
                </c:pt>
                <c:pt idx="274">
                  <c:v>1.2252496644295303</c:v>
                </c:pt>
                <c:pt idx="275">
                  <c:v>1.2301006711409397</c:v>
                </c:pt>
                <c:pt idx="276">
                  <c:v>1.2345530201342281</c:v>
                </c:pt>
                <c:pt idx="277">
                  <c:v>1.23901677852349</c:v>
                </c:pt>
                <c:pt idx="278">
                  <c:v>1.2431228187919463</c:v>
                </c:pt>
                <c:pt idx="279">
                  <c:v>1.2478026845637584</c:v>
                </c:pt>
                <c:pt idx="280">
                  <c:v>1.2525724832214766</c:v>
                </c:pt>
                <c:pt idx="281">
                  <c:v>1.2568114093959732</c:v>
                </c:pt>
                <c:pt idx="282">
                  <c:v>1.2611302013422818</c:v>
                </c:pt>
                <c:pt idx="283">
                  <c:v>1.2652812080536913</c:v>
                </c:pt>
                <c:pt idx="284">
                  <c:v>1.269851677852349</c:v>
                </c:pt>
                <c:pt idx="285">
                  <c:v>1.2748879194630873</c:v>
                </c:pt>
                <c:pt idx="286">
                  <c:v>1.2793362416107383</c:v>
                </c:pt>
                <c:pt idx="287">
                  <c:v>1.2836610738255034</c:v>
                </c:pt>
                <c:pt idx="288">
                  <c:v>1.2879100671140942</c:v>
                </c:pt>
                <c:pt idx="289">
                  <c:v>1.2922322147651009</c:v>
                </c:pt>
                <c:pt idx="290">
                  <c:v>1.2971570469798657</c:v>
                </c:pt>
                <c:pt idx="291">
                  <c:v>1.3016577181208053</c:v>
                </c:pt>
                <c:pt idx="292">
                  <c:v>1.3059281879194631</c:v>
                </c:pt>
                <c:pt idx="293">
                  <c:v>1.3101993288590603</c:v>
                </c:pt>
                <c:pt idx="294">
                  <c:v>1.3144557046979866</c:v>
                </c:pt>
                <c:pt idx="295">
                  <c:v>1.3195288590604026</c:v>
                </c:pt>
                <c:pt idx="296">
                  <c:v>1.3241395973154362</c:v>
                </c:pt>
                <c:pt idx="297">
                  <c:v>1.328486577181208</c:v>
                </c:pt>
                <c:pt idx="298">
                  <c:v>1.3328234899328859</c:v>
                </c:pt>
                <c:pt idx="299">
                  <c:v>1.337026845637584</c:v>
                </c:pt>
                <c:pt idx="300">
                  <c:v>1.3420771812080536</c:v>
                </c:pt>
                <c:pt idx="301">
                  <c:v>1.3465859060402683</c:v>
                </c:pt>
                <c:pt idx="302">
                  <c:v>1.3507791946308725</c:v>
                </c:pt>
                <c:pt idx="303">
                  <c:v>1.3551194630872483</c:v>
                </c:pt>
                <c:pt idx="304">
                  <c:v>1.3592093959731542</c:v>
                </c:pt>
                <c:pt idx="305">
                  <c:v>1.3642389261744967</c:v>
                </c:pt>
                <c:pt idx="306">
                  <c:v>1.3689389261744966</c:v>
                </c:pt>
                <c:pt idx="307">
                  <c:v>1.373261744966443</c:v>
                </c:pt>
                <c:pt idx="308">
                  <c:v>1.3776510067114096</c:v>
                </c:pt>
                <c:pt idx="309">
                  <c:v>1.3816765100671142</c:v>
                </c:pt>
                <c:pt idx="310">
                  <c:v>1.3866000000000001</c:v>
                </c:pt>
                <c:pt idx="311">
                  <c:v>1.3913288590604027</c:v>
                </c:pt>
                <c:pt idx="312">
                  <c:v>1.3956543624161073</c:v>
                </c:pt>
                <c:pt idx="313">
                  <c:v>1.4000523489932886</c:v>
                </c:pt>
                <c:pt idx="314">
                  <c:v>1.4040751677852348</c:v>
                </c:pt>
                <c:pt idx="315">
                  <c:v>1.4089060402684566</c:v>
                </c:pt>
                <c:pt idx="316">
                  <c:v>1.413706711409396</c:v>
                </c:pt>
                <c:pt idx="317">
                  <c:v>1.4181060402684564</c:v>
                </c:pt>
                <c:pt idx="318">
                  <c:v>1.4225134228187921</c:v>
                </c:pt>
                <c:pt idx="319">
                  <c:v>1.4265785234899331</c:v>
                </c:pt>
                <c:pt idx="320">
                  <c:v>1.431343624161074</c:v>
                </c:pt>
                <c:pt idx="321">
                  <c:v>1.4360986577181207</c:v>
                </c:pt>
                <c:pt idx="322">
                  <c:v>1.4404865771812081</c:v>
                </c:pt>
                <c:pt idx="323">
                  <c:v>1.4449389261744967</c:v>
                </c:pt>
                <c:pt idx="324">
                  <c:v>1.4490369127516778</c:v>
                </c:pt>
                <c:pt idx="325">
                  <c:v>1.453706711409396</c:v>
                </c:pt>
                <c:pt idx="326">
                  <c:v>1.4585302013422821</c:v>
                </c:pt>
                <c:pt idx="327">
                  <c:v>1.4629496644295301</c:v>
                </c:pt>
                <c:pt idx="328">
                  <c:v>1.4673677852348992</c:v>
                </c:pt>
                <c:pt idx="329">
                  <c:v>1.4714711409395973</c:v>
                </c:pt>
                <c:pt idx="330">
                  <c:v>1.4759691275167786</c:v>
                </c:pt>
                <c:pt idx="331">
                  <c:v>1.4808040268456377</c:v>
                </c:pt>
                <c:pt idx="332">
                  <c:v>1.4851812080536912</c:v>
                </c:pt>
                <c:pt idx="333">
                  <c:v>1.4895610738255034</c:v>
                </c:pt>
                <c:pt idx="334">
                  <c:v>1.4937657718120807</c:v>
                </c:pt>
                <c:pt idx="335">
                  <c:v>1.4983496644295302</c:v>
                </c:pt>
                <c:pt idx="336">
                  <c:v>1.5033436241610738</c:v>
                </c:pt>
                <c:pt idx="337">
                  <c:v>1.5078308724832215</c:v>
                </c:pt>
                <c:pt idx="338">
                  <c:v>1.5122006711409395</c:v>
                </c:pt>
                <c:pt idx="339">
                  <c:v>1.5163557046979868</c:v>
                </c:pt>
                <c:pt idx="340">
                  <c:v>1.5208362416107382</c:v>
                </c:pt>
                <c:pt idx="341">
                  <c:v>1.5257630872483223</c:v>
                </c:pt>
                <c:pt idx="342">
                  <c:v>1.5301697986577181</c:v>
                </c:pt>
                <c:pt idx="343">
                  <c:v>1.5344966442953019</c:v>
                </c:pt>
                <c:pt idx="344">
                  <c:v>1.5386865771812082</c:v>
                </c:pt>
                <c:pt idx="345">
                  <c:v>1.5432134228187919</c:v>
                </c:pt>
                <c:pt idx="346">
                  <c:v>1.5482483221476511</c:v>
                </c:pt>
                <c:pt idx="347">
                  <c:v>1.5526496644295305</c:v>
                </c:pt>
                <c:pt idx="348">
                  <c:v>1.5569657718120804</c:v>
                </c:pt>
                <c:pt idx="349">
                  <c:v>1.5611610738255033</c:v>
                </c:pt>
                <c:pt idx="350">
                  <c:v>1.5655120805369127</c:v>
                </c:pt>
                <c:pt idx="351">
                  <c:v>1.5704832214765101</c:v>
                </c:pt>
                <c:pt idx="352">
                  <c:v>1.5749261744966443</c:v>
                </c:pt>
                <c:pt idx="353">
                  <c:v>1.5792187919463088</c:v>
                </c:pt>
                <c:pt idx="354">
                  <c:v>1.5834724832214764</c:v>
                </c:pt>
                <c:pt idx="355">
                  <c:v>1.5877597315436243</c:v>
                </c:pt>
                <c:pt idx="356">
                  <c:v>1.5928731543624162</c:v>
                </c:pt>
                <c:pt idx="357">
                  <c:v>1.5975536912751678</c:v>
                </c:pt>
                <c:pt idx="358">
                  <c:v>1.6018865771812081</c:v>
                </c:pt>
                <c:pt idx="359">
                  <c:v>1.6061590604026847</c:v>
                </c:pt>
                <c:pt idx="360">
                  <c:v>1.610318120805369</c:v>
                </c:pt>
                <c:pt idx="361">
                  <c:v>1.6152919463087252</c:v>
                </c:pt>
                <c:pt idx="362">
                  <c:v>1.6198563758389259</c:v>
                </c:pt>
                <c:pt idx="363">
                  <c:v>1.624144966442953</c:v>
                </c:pt>
                <c:pt idx="364">
                  <c:v>1.6284738255033557</c:v>
                </c:pt>
                <c:pt idx="365">
                  <c:v>1.6326275167785236</c:v>
                </c:pt>
                <c:pt idx="366">
                  <c:v>1.6376516778523489</c:v>
                </c:pt>
                <c:pt idx="367">
                  <c:v>1.642373154362416</c:v>
                </c:pt>
                <c:pt idx="368">
                  <c:v>1.646710067114094</c:v>
                </c:pt>
                <c:pt idx="369">
                  <c:v>1.6511020134228185</c:v>
                </c:pt>
                <c:pt idx="370">
                  <c:v>1.65514966442953</c:v>
                </c:pt>
                <c:pt idx="371">
                  <c:v>1.6600067114093959</c:v>
                </c:pt>
                <c:pt idx="372">
                  <c:v>1.6646489932885904</c:v>
                </c:pt>
                <c:pt idx="373">
                  <c:v>1.6689067114093958</c:v>
                </c:pt>
                <c:pt idx="374">
                  <c:v>1.6733208053691273</c:v>
                </c:pt>
                <c:pt idx="375">
                  <c:v>1.6773617449664429</c:v>
                </c:pt>
                <c:pt idx="376">
                  <c:v>1.6822644295302014</c:v>
                </c:pt>
                <c:pt idx="377">
                  <c:v>1.6870671140939597</c:v>
                </c:pt>
                <c:pt idx="378">
                  <c:v>1.6915100671140941</c:v>
                </c:pt>
                <c:pt idx="379">
                  <c:v>1.6959798657718121</c:v>
                </c:pt>
                <c:pt idx="380">
                  <c:v>1.7001026845637583</c:v>
                </c:pt>
                <c:pt idx="381">
                  <c:v>1.7049395973154364</c:v>
                </c:pt>
                <c:pt idx="382">
                  <c:v>1.7096134228187918</c:v>
                </c:pt>
                <c:pt idx="383">
                  <c:v>1.7138677852348991</c:v>
                </c:pt>
                <c:pt idx="384">
                  <c:v>1.7182308724832216</c:v>
                </c:pt>
                <c:pt idx="385">
                  <c:v>1.7223040268456378</c:v>
                </c:pt>
                <c:pt idx="386">
                  <c:v>1.7272671140939597</c:v>
                </c:pt>
                <c:pt idx="387">
                  <c:v>1.7320342281879195</c:v>
                </c:pt>
                <c:pt idx="388">
                  <c:v>1.7363744966442953</c:v>
                </c:pt>
                <c:pt idx="389">
                  <c:v>1.7407295302013424</c:v>
                </c:pt>
                <c:pt idx="390">
                  <c:v>1.744831543624161</c:v>
                </c:pt>
                <c:pt idx="391">
                  <c:v>1.7498127516778526</c:v>
                </c:pt>
                <c:pt idx="392">
                  <c:v>1.7544140939597317</c:v>
                </c:pt>
                <c:pt idx="393">
                  <c:v>1.758598657718121</c:v>
                </c:pt>
                <c:pt idx="394">
                  <c:v>1.7629597315436241</c:v>
                </c:pt>
                <c:pt idx="395">
                  <c:v>1.7670362416107379</c:v>
                </c:pt>
                <c:pt idx="396">
                  <c:v>1.7719872483221477</c:v>
                </c:pt>
                <c:pt idx="397">
                  <c:v>1.7767389261744968</c:v>
                </c:pt>
                <c:pt idx="398">
                  <c:v>1.7811033557046978</c:v>
                </c:pt>
                <c:pt idx="399">
                  <c:v>1.7855241610738255</c:v>
                </c:pt>
                <c:pt idx="400">
                  <c:v>1.7895791946308723</c:v>
                </c:pt>
                <c:pt idx="401">
                  <c:v>1.7943959731543624</c:v>
                </c:pt>
                <c:pt idx="402">
                  <c:v>1.7991281879194632</c:v>
                </c:pt>
                <c:pt idx="403">
                  <c:v>1.8035308724832215</c:v>
                </c:pt>
                <c:pt idx="404">
                  <c:v>1.807930201342282</c:v>
                </c:pt>
                <c:pt idx="405">
                  <c:v>1.8119912751677851</c:v>
                </c:pt>
                <c:pt idx="406">
                  <c:v>1.8167489932885905</c:v>
                </c:pt>
                <c:pt idx="407">
                  <c:v>1.8215865771812081</c:v>
                </c:pt>
                <c:pt idx="408">
                  <c:v>1.8259872483221478</c:v>
                </c:pt>
                <c:pt idx="409">
                  <c:v>1.8303436241610742</c:v>
                </c:pt>
                <c:pt idx="410">
                  <c:v>1.834428187919463</c:v>
                </c:pt>
                <c:pt idx="411">
                  <c:v>1.8391033557046979</c:v>
                </c:pt>
                <c:pt idx="412">
                  <c:v>1.8439724832214768</c:v>
                </c:pt>
                <c:pt idx="413">
                  <c:v>1.8483429530201341</c:v>
                </c:pt>
                <c:pt idx="414">
                  <c:v>1.8527671140939597</c:v>
                </c:pt>
                <c:pt idx="415">
                  <c:v>1.8568899328859061</c:v>
                </c:pt>
                <c:pt idx="416">
                  <c:v>1.8614865771812081</c:v>
                </c:pt>
                <c:pt idx="417">
                  <c:v>1.8663845637583893</c:v>
                </c:pt>
                <c:pt idx="418">
                  <c:v>1.870828187919463</c:v>
                </c:pt>
                <c:pt idx="419">
                  <c:v>1.8752389261744966</c:v>
                </c:pt>
                <c:pt idx="420">
                  <c:v>1.8793536912751678</c:v>
                </c:pt>
                <c:pt idx="421">
                  <c:v>1.8838852348993289</c:v>
                </c:pt>
                <c:pt idx="422">
                  <c:v>1.8887402684563761</c:v>
                </c:pt>
                <c:pt idx="423">
                  <c:v>1.8931389261744966</c:v>
                </c:pt>
                <c:pt idx="424">
                  <c:v>1.8975228187919464</c:v>
                </c:pt>
                <c:pt idx="425">
                  <c:v>1.901677181208054</c:v>
                </c:pt>
                <c:pt idx="426">
                  <c:v>1.9063087248322148</c:v>
                </c:pt>
                <c:pt idx="427">
                  <c:v>1.9112483221476511</c:v>
                </c:pt>
                <c:pt idx="428">
                  <c:v>1.915706711409396</c:v>
                </c:pt>
                <c:pt idx="429">
                  <c:v>1.9200724832214764</c:v>
                </c:pt>
                <c:pt idx="430">
                  <c:v>1.9241697986577182</c:v>
                </c:pt>
                <c:pt idx="431">
                  <c:v>1.9287912751677854</c:v>
                </c:pt>
                <c:pt idx="432">
                  <c:v>1.9336476510067115</c:v>
                </c:pt>
                <c:pt idx="433">
                  <c:v>1.9380375838926174</c:v>
                </c:pt>
                <c:pt idx="434">
                  <c:v>1.9424127516778522</c:v>
                </c:pt>
                <c:pt idx="435">
                  <c:v>1.94651677852349</c:v>
                </c:pt>
                <c:pt idx="436">
                  <c:v>1.9512362416107383</c:v>
                </c:pt>
                <c:pt idx="437">
                  <c:v>1.9561845637583892</c:v>
                </c:pt>
                <c:pt idx="438">
                  <c:v>1.9604932885906041</c:v>
                </c:pt>
                <c:pt idx="439">
                  <c:v>1.964796644295302</c:v>
                </c:pt>
                <c:pt idx="440">
                  <c:v>1.9689362416107383</c:v>
                </c:pt>
                <c:pt idx="441">
                  <c:v>1.9735107382550336</c:v>
                </c:pt>
                <c:pt idx="442">
                  <c:v>1.9784100671140941</c:v>
                </c:pt>
                <c:pt idx="443">
                  <c:v>1.9827557046979865</c:v>
                </c:pt>
                <c:pt idx="444">
                  <c:v>1.9870953020134228</c:v>
                </c:pt>
                <c:pt idx="445">
                  <c:v>1.9912852348993288</c:v>
                </c:pt>
                <c:pt idx="446">
                  <c:v>1.9957355704697988</c:v>
                </c:pt>
                <c:pt idx="447">
                  <c:v>2.0007550335570468</c:v>
                </c:pt>
                <c:pt idx="448">
                  <c:v>2.0053389261744967</c:v>
                </c:pt>
                <c:pt idx="449">
                  <c:v>2.0097308724832215</c:v>
                </c:pt>
                <c:pt idx="450">
                  <c:v>2.0139255033557046</c:v>
                </c:pt>
                <c:pt idx="451">
                  <c:v>2.0182993288590603</c:v>
                </c:pt>
                <c:pt idx="452">
                  <c:v>2.0232302013422818</c:v>
                </c:pt>
                <c:pt idx="453">
                  <c:v>2.0277140939597316</c:v>
                </c:pt>
                <c:pt idx="454">
                  <c:v>2.0320033557046981</c:v>
                </c:pt>
                <c:pt idx="455">
                  <c:v>2.0361953020134225</c:v>
                </c:pt>
                <c:pt idx="456">
                  <c:v>2.0406275167785237</c:v>
                </c:pt>
                <c:pt idx="457">
                  <c:v>2.0457093959731543</c:v>
                </c:pt>
                <c:pt idx="458">
                  <c:v>2.0502523489932889</c:v>
                </c:pt>
                <c:pt idx="459">
                  <c:v>2.0545939597315441</c:v>
                </c:pt>
                <c:pt idx="460">
                  <c:v>2.0588167785234899</c:v>
                </c:pt>
                <c:pt idx="461">
                  <c:v>2.063220134228188</c:v>
                </c:pt>
                <c:pt idx="462">
                  <c:v>2.0681476510067114</c:v>
                </c:pt>
                <c:pt idx="463">
                  <c:v>2.0725295302013422</c:v>
                </c:pt>
                <c:pt idx="464">
                  <c:v>2.0767912751677851</c:v>
                </c:pt>
                <c:pt idx="465">
                  <c:v>2.080998657718121</c:v>
                </c:pt>
                <c:pt idx="466">
                  <c:v>2.0853724832214766</c:v>
                </c:pt>
                <c:pt idx="467">
                  <c:v>2.090408053691275</c:v>
                </c:pt>
                <c:pt idx="468">
                  <c:v>2.0950000000000002</c:v>
                </c:pt>
                <c:pt idx="469">
                  <c:v>2.0993610738255035</c:v>
                </c:pt>
                <c:pt idx="470">
                  <c:v>2.1035865771812081</c:v>
                </c:pt>
                <c:pt idx="471">
                  <c:v>2.1079953020134226</c:v>
                </c:pt>
                <c:pt idx="472">
                  <c:v>2.1129107382550338</c:v>
                </c:pt>
                <c:pt idx="473">
                  <c:v>2.1173657718120804</c:v>
                </c:pt>
                <c:pt idx="474">
                  <c:v>2.121697986577181</c:v>
                </c:pt>
                <c:pt idx="475">
                  <c:v>2.1258731543624161</c:v>
                </c:pt>
                <c:pt idx="476">
                  <c:v>2.1303140939597314</c:v>
                </c:pt>
                <c:pt idx="477">
                  <c:v>2.1353127516778523</c:v>
                </c:pt>
                <c:pt idx="478">
                  <c:v>2.1398751677852346</c:v>
                </c:pt>
                <c:pt idx="479">
                  <c:v>2.1442657718120808</c:v>
                </c:pt>
                <c:pt idx="480">
                  <c:v>2.1484174496644295</c:v>
                </c:pt>
                <c:pt idx="481">
                  <c:v>2.1529389261744969</c:v>
                </c:pt>
                <c:pt idx="482">
                  <c:v>2.1578906040268455</c:v>
                </c:pt>
                <c:pt idx="483">
                  <c:v>2.1621832214765098</c:v>
                </c:pt>
                <c:pt idx="484">
                  <c:v>2.1664543624161077</c:v>
                </c:pt>
                <c:pt idx="485">
                  <c:v>2.1706295302013423</c:v>
                </c:pt>
                <c:pt idx="486">
                  <c:v>2.1750906040268454</c:v>
                </c:pt>
                <c:pt idx="487">
                  <c:v>2.1800932885906041</c:v>
                </c:pt>
                <c:pt idx="488">
                  <c:v>2.1845651006711408</c:v>
                </c:pt>
                <c:pt idx="489">
                  <c:v>2.1889026845637582</c:v>
                </c:pt>
                <c:pt idx="490">
                  <c:v>2.19311677852349</c:v>
                </c:pt>
                <c:pt idx="491">
                  <c:v>2.1974973154362418</c:v>
                </c:pt>
                <c:pt idx="492">
                  <c:v>2.2024865771812081</c:v>
                </c:pt>
                <c:pt idx="493">
                  <c:v>2.2070181208053694</c:v>
                </c:pt>
                <c:pt idx="494">
                  <c:v>2.2113261744966439</c:v>
                </c:pt>
                <c:pt idx="495">
                  <c:v>2.2155295302013425</c:v>
                </c:pt>
                <c:pt idx="496">
                  <c:v>2.2199060402684561</c:v>
                </c:pt>
                <c:pt idx="497">
                  <c:v>2.224938926174497</c:v>
                </c:pt>
                <c:pt idx="498">
                  <c:v>2.2295100671140942</c:v>
                </c:pt>
                <c:pt idx="499">
                  <c:v>2.2338308724832214</c:v>
                </c:pt>
                <c:pt idx="500">
                  <c:v>2.2380744966442956</c:v>
                </c:pt>
                <c:pt idx="501">
                  <c:v>2.2424630872483222</c:v>
                </c:pt>
                <c:pt idx="502">
                  <c:v>2.247443624161074</c:v>
                </c:pt>
                <c:pt idx="503">
                  <c:v>2.2518604026845637</c:v>
                </c:pt>
                <c:pt idx="504">
                  <c:v>2.2561671140939596</c:v>
                </c:pt>
                <c:pt idx="505">
                  <c:v>2.260393288590604</c:v>
                </c:pt>
                <c:pt idx="506">
                  <c:v>2.2647744966442955</c:v>
                </c:pt>
                <c:pt idx="507">
                  <c:v>2.2697402684563759</c:v>
                </c:pt>
                <c:pt idx="508">
                  <c:v>2.2743026845637582</c:v>
                </c:pt>
                <c:pt idx="509">
                  <c:v>2.2786288590604031</c:v>
                </c:pt>
                <c:pt idx="510">
                  <c:v>2.2828536912751676</c:v>
                </c:pt>
                <c:pt idx="511">
                  <c:v>2.2871442953020136</c:v>
                </c:pt>
                <c:pt idx="512">
                  <c:v>2.292101342281879</c:v>
                </c:pt>
                <c:pt idx="513">
                  <c:v>2.296618791946309</c:v>
                </c:pt>
                <c:pt idx="514">
                  <c:v>2.3008959731543626</c:v>
                </c:pt>
                <c:pt idx="515">
                  <c:v>2.3051395973154367</c:v>
                </c:pt>
                <c:pt idx="516">
                  <c:v>2.3095134228187919</c:v>
                </c:pt>
                <c:pt idx="517">
                  <c:v>2.314586577181208</c:v>
                </c:pt>
                <c:pt idx="518">
                  <c:v>2.3191785234899327</c:v>
                </c:pt>
                <c:pt idx="519">
                  <c:v>2.3234885906040268</c:v>
                </c:pt>
                <c:pt idx="520">
                  <c:v>2.3277060402684562</c:v>
                </c:pt>
                <c:pt idx="521">
                  <c:v>2.3320671140939599</c:v>
                </c:pt>
                <c:pt idx="522">
                  <c:v>2.3370006711409395</c:v>
                </c:pt>
                <c:pt idx="523">
                  <c:v>2.3414791946308728</c:v>
                </c:pt>
                <c:pt idx="524">
                  <c:v>2.3458221476510066</c:v>
                </c:pt>
                <c:pt idx="525">
                  <c:v>2.3500550335570471</c:v>
                </c:pt>
                <c:pt idx="526">
                  <c:v>2.3544838926174498</c:v>
                </c:pt>
                <c:pt idx="527">
                  <c:v>2.3594476510067115</c:v>
                </c:pt>
                <c:pt idx="528">
                  <c:v>2.3639563758389261</c:v>
                </c:pt>
                <c:pt idx="529">
                  <c:v>2.3683255033557051</c:v>
                </c:pt>
                <c:pt idx="530">
                  <c:v>2.3725496644295303</c:v>
                </c:pt>
                <c:pt idx="531">
                  <c:v>2.3768677852348992</c:v>
                </c:pt>
                <c:pt idx="532">
                  <c:v>2.3817791946308722</c:v>
                </c:pt>
                <c:pt idx="533">
                  <c:v>2.3862067114093959</c:v>
                </c:pt>
                <c:pt idx="534">
                  <c:v>2.3905080536912751</c:v>
                </c:pt>
                <c:pt idx="535">
                  <c:v>2.3947550335570473</c:v>
                </c:pt>
                <c:pt idx="536">
                  <c:v>2.3991234899328857</c:v>
                </c:pt>
                <c:pt idx="537">
                  <c:v>2.4041993288590602</c:v>
                </c:pt>
                <c:pt idx="538">
                  <c:v>2.4088194630872484</c:v>
                </c:pt>
                <c:pt idx="539">
                  <c:v>2.4131832214765101</c:v>
                </c:pt>
                <c:pt idx="540">
                  <c:v>2.4173986577181208</c:v>
                </c:pt>
                <c:pt idx="541">
                  <c:v>2.4217463087248321</c:v>
                </c:pt>
                <c:pt idx="542">
                  <c:v>2.4266919463087251</c:v>
                </c:pt>
                <c:pt idx="543">
                  <c:v>2.431122818791946</c:v>
                </c:pt>
                <c:pt idx="544">
                  <c:v>2.4353892617449664</c:v>
                </c:pt>
                <c:pt idx="545">
                  <c:v>2.4395973154362411</c:v>
                </c:pt>
                <c:pt idx="546">
                  <c:v>2.4440221476510064</c:v>
                </c:pt>
                <c:pt idx="547">
                  <c:v>2.4490979865771809</c:v>
                </c:pt>
                <c:pt idx="548">
                  <c:v>2.453620134228188</c:v>
                </c:pt>
                <c:pt idx="549">
                  <c:v>2.4579583892617447</c:v>
                </c:pt>
                <c:pt idx="550">
                  <c:v>2.4622120805369132</c:v>
                </c:pt>
                <c:pt idx="551">
                  <c:v>2.4666006711409394</c:v>
                </c:pt>
                <c:pt idx="552">
                  <c:v>2.471506711409396</c:v>
                </c:pt>
                <c:pt idx="553">
                  <c:v>2.4759127516778521</c:v>
                </c:pt>
                <c:pt idx="554">
                  <c:v>2.4801973154362416</c:v>
                </c:pt>
                <c:pt idx="555">
                  <c:v>2.4844013422818794</c:v>
                </c:pt>
                <c:pt idx="556">
                  <c:v>2.4887597315436238</c:v>
                </c:pt>
                <c:pt idx="557">
                  <c:v>2.4937550335570471</c:v>
                </c:pt>
                <c:pt idx="558">
                  <c:v>2.4983744966442951</c:v>
                </c:pt>
                <c:pt idx="559">
                  <c:v>2.5027557046979862</c:v>
                </c:pt>
                <c:pt idx="560">
                  <c:v>2.5070033557046978</c:v>
                </c:pt>
                <c:pt idx="561">
                  <c:v>2.5113973154362417</c:v>
                </c:pt>
                <c:pt idx="562">
                  <c:v>2.5163369127516781</c:v>
                </c:pt>
                <c:pt idx="563">
                  <c:v>2.5207791946308724</c:v>
                </c:pt>
                <c:pt idx="564">
                  <c:v>2.525095302013423</c:v>
                </c:pt>
                <c:pt idx="565">
                  <c:v>2.5292604026845638</c:v>
                </c:pt>
                <c:pt idx="566">
                  <c:v>2.5337208053691276</c:v>
                </c:pt>
                <c:pt idx="567">
                  <c:v>2.5386684563758388</c:v>
                </c:pt>
                <c:pt idx="568">
                  <c:v>2.5431973154362417</c:v>
                </c:pt>
                <c:pt idx="569">
                  <c:v>2.5476214765100669</c:v>
                </c:pt>
                <c:pt idx="570">
                  <c:v>2.551808724832215</c:v>
                </c:pt>
                <c:pt idx="571">
                  <c:v>2.5563335570469796</c:v>
                </c:pt>
                <c:pt idx="572">
                  <c:v>2.5612684563758386</c:v>
                </c:pt>
                <c:pt idx="573">
                  <c:v>2.565603355704698</c:v>
                </c:pt>
                <c:pt idx="574">
                  <c:v>2.5698986577181211</c:v>
                </c:pt>
                <c:pt idx="575">
                  <c:v>2.5740295302013423</c:v>
                </c:pt>
                <c:pt idx="576">
                  <c:v>2.5785644295302017</c:v>
                </c:pt>
                <c:pt idx="577">
                  <c:v>2.5835671140939596</c:v>
                </c:pt>
                <c:pt idx="578">
                  <c:v>2.5880147651006711</c:v>
                </c:pt>
                <c:pt idx="579">
                  <c:v>2.5923966442953019</c:v>
                </c:pt>
                <c:pt idx="580">
                  <c:v>2.5965369127516782</c:v>
                </c:pt>
                <c:pt idx="581">
                  <c:v>2.6010651006711409</c:v>
                </c:pt>
                <c:pt idx="582">
                  <c:v>2.6059590604026845</c:v>
                </c:pt>
                <c:pt idx="583">
                  <c:v>2.610408053691275</c:v>
                </c:pt>
                <c:pt idx="584">
                  <c:v>2.6147610738255032</c:v>
                </c:pt>
                <c:pt idx="585">
                  <c:v>2.6188751677852351</c:v>
                </c:pt>
                <c:pt idx="586">
                  <c:v>2.6234046979865773</c:v>
                </c:pt>
                <c:pt idx="587">
                  <c:v>2.6283912751677851</c:v>
                </c:pt>
                <c:pt idx="588">
                  <c:v>2.6329114093959731</c:v>
                </c:pt>
                <c:pt idx="589">
                  <c:v>2.6372308724832214</c:v>
                </c:pt>
                <c:pt idx="590">
                  <c:v>2.6413550335570468</c:v>
                </c:pt>
                <c:pt idx="591">
                  <c:v>2.6458785234899329</c:v>
                </c:pt>
                <c:pt idx="592">
                  <c:v>2.650830201342282</c:v>
                </c:pt>
                <c:pt idx="593">
                  <c:v>2.6552322147651006</c:v>
                </c:pt>
                <c:pt idx="594">
                  <c:v>2.6595577181208054</c:v>
                </c:pt>
                <c:pt idx="595">
                  <c:v>2.6636932885906042</c:v>
                </c:pt>
                <c:pt idx="596">
                  <c:v>2.6682966442953022</c:v>
                </c:pt>
                <c:pt idx="597">
                  <c:v>2.6732489932885906</c:v>
                </c:pt>
                <c:pt idx="598">
                  <c:v>2.6776959731543624</c:v>
                </c:pt>
                <c:pt idx="599">
                  <c:v>2.6820322147651008</c:v>
                </c:pt>
                <c:pt idx="600">
                  <c:v>2.6861597315436243</c:v>
                </c:pt>
                <c:pt idx="601">
                  <c:v>2.6906234899328858</c:v>
                </c:pt>
                <c:pt idx="602">
                  <c:v>2.6955073825503355</c:v>
                </c:pt>
                <c:pt idx="603">
                  <c:v>2.6999449664429527</c:v>
                </c:pt>
                <c:pt idx="604">
                  <c:v>2.7042986577181205</c:v>
                </c:pt>
                <c:pt idx="605">
                  <c:v>2.7084214765100674</c:v>
                </c:pt>
                <c:pt idx="606">
                  <c:v>2.712980536912752</c:v>
                </c:pt>
                <c:pt idx="607">
                  <c:v>2.7180161073825504</c:v>
                </c:pt>
                <c:pt idx="608">
                  <c:v>2.7225389261744963</c:v>
                </c:pt>
                <c:pt idx="609">
                  <c:v>2.7269302013422818</c:v>
                </c:pt>
                <c:pt idx="610">
                  <c:v>2.7310295302013423</c:v>
                </c:pt>
                <c:pt idx="611">
                  <c:v>2.7356114093959731</c:v>
                </c:pt>
                <c:pt idx="612">
                  <c:v>2.7404610738255037</c:v>
                </c:pt>
                <c:pt idx="613">
                  <c:v>2.7448429530201341</c:v>
                </c:pt>
                <c:pt idx="614">
                  <c:v>2.7492516778523486</c:v>
                </c:pt>
                <c:pt idx="615">
                  <c:v>2.7533637583892618</c:v>
                </c:pt>
                <c:pt idx="616">
                  <c:v>2.758079865771812</c:v>
                </c:pt>
                <c:pt idx="617">
                  <c:v>2.7629845637583892</c:v>
                </c:pt>
                <c:pt idx="618">
                  <c:v>2.7673255033557047</c:v>
                </c:pt>
                <c:pt idx="619">
                  <c:v>2.7716825503355702</c:v>
                </c:pt>
                <c:pt idx="620">
                  <c:v>2.775736912751678</c:v>
                </c:pt>
                <c:pt idx="621">
                  <c:v>2.7804355704697987</c:v>
                </c:pt>
                <c:pt idx="622">
                  <c:v>2.7852181208053692</c:v>
                </c:pt>
                <c:pt idx="623">
                  <c:v>2.7895134228187919</c:v>
                </c:pt>
                <c:pt idx="624">
                  <c:v>2.7938825503355704</c:v>
                </c:pt>
                <c:pt idx="625">
                  <c:v>2.7979382550335572</c:v>
                </c:pt>
                <c:pt idx="626">
                  <c:v>2.802763087248322</c:v>
                </c:pt>
                <c:pt idx="627">
                  <c:v>2.8077000000000001</c:v>
                </c:pt>
                <c:pt idx="628">
                  <c:v>2.8121127516778524</c:v>
                </c:pt>
                <c:pt idx="629">
                  <c:v>2.8165234899328864</c:v>
                </c:pt>
                <c:pt idx="630">
                  <c:v>2.8206140939597319</c:v>
                </c:pt>
                <c:pt idx="631">
                  <c:v>2.8253510067114096</c:v>
                </c:pt>
                <c:pt idx="632">
                  <c:v>2.830108053691275</c:v>
                </c:pt>
                <c:pt idx="633">
                  <c:v>2.8344348993288593</c:v>
                </c:pt>
                <c:pt idx="634">
                  <c:v>2.8387812080536916</c:v>
                </c:pt>
                <c:pt idx="635">
                  <c:v>2.8428382550335569</c:v>
                </c:pt>
                <c:pt idx="636">
                  <c:v>2.8476516778523484</c:v>
                </c:pt>
                <c:pt idx="637">
                  <c:v>2.8525483221476509</c:v>
                </c:pt>
                <c:pt idx="638">
                  <c:v>2.8569590604026844</c:v>
                </c:pt>
                <c:pt idx="639">
                  <c:v>2.8613261744966443</c:v>
                </c:pt>
                <c:pt idx="640">
                  <c:v>2.8653751677852344</c:v>
                </c:pt>
                <c:pt idx="641">
                  <c:v>2.8701697986577179</c:v>
                </c:pt>
                <c:pt idx="642">
                  <c:v>2.8749416107382548</c:v>
                </c:pt>
                <c:pt idx="643">
                  <c:v>2.8792093959731542</c:v>
                </c:pt>
                <c:pt idx="644">
                  <c:v>2.8835785234899327</c:v>
                </c:pt>
                <c:pt idx="645">
                  <c:v>2.8876093959731546</c:v>
                </c:pt>
                <c:pt idx="646">
                  <c:v>2.8924503355704698</c:v>
                </c:pt>
                <c:pt idx="647">
                  <c:v>2.8972469798657721</c:v>
                </c:pt>
                <c:pt idx="648">
                  <c:v>2.9017080536912756</c:v>
                </c:pt>
                <c:pt idx="649">
                  <c:v>2.9061436241610741</c:v>
                </c:pt>
                <c:pt idx="650">
                  <c:v>2.9102181208053688</c:v>
                </c:pt>
                <c:pt idx="651">
                  <c:v>2.9150302013422817</c:v>
                </c:pt>
                <c:pt idx="652">
                  <c:v>2.9197563758389262</c:v>
                </c:pt>
                <c:pt idx="653">
                  <c:v>2.9241020134228188</c:v>
                </c:pt>
                <c:pt idx="654">
                  <c:v>2.9284953020134226</c:v>
                </c:pt>
                <c:pt idx="655">
                  <c:v>2.9325859060402681</c:v>
                </c:pt>
                <c:pt idx="656">
                  <c:v>2.9375046979865775</c:v>
                </c:pt>
                <c:pt idx="657">
                  <c:v>2.9422228187919459</c:v>
                </c:pt>
                <c:pt idx="658">
                  <c:v>2.946574496644295</c:v>
                </c:pt>
                <c:pt idx="659">
                  <c:v>2.9509617449664427</c:v>
                </c:pt>
                <c:pt idx="660">
                  <c:v>2.955110738255033</c:v>
                </c:pt>
                <c:pt idx="661">
                  <c:v>2.9600691275167788</c:v>
                </c:pt>
                <c:pt idx="662">
                  <c:v>2.96461677852349</c:v>
                </c:pt>
                <c:pt idx="663">
                  <c:v>2.9688456375838927</c:v>
                </c:pt>
                <c:pt idx="664">
                  <c:v>2.9731818791946312</c:v>
                </c:pt>
                <c:pt idx="665">
                  <c:v>2.977323489932886</c:v>
                </c:pt>
                <c:pt idx="666">
                  <c:v>2.9823496644295302</c:v>
                </c:pt>
                <c:pt idx="667">
                  <c:v>2.9870154362416108</c:v>
                </c:pt>
                <c:pt idx="668">
                  <c:v>2.9913308724832213</c:v>
                </c:pt>
                <c:pt idx="669">
                  <c:v>2.9956167785234902</c:v>
                </c:pt>
                <c:pt idx="670">
                  <c:v>2.9997543624161076</c:v>
                </c:pt>
                <c:pt idx="671">
                  <c:v>3.0047590604026846</c:v>
                </c:pt>
                <c:pt idx="672">
                  <c:v>3.0093456375838925</c:v>
                </c:pt>
                <c:pt idx="673">
                  <c:v>3.0136261744966442</c:v>
                </c:pt>
                <c:pt idx="674">
                  <c:v>3.0179302013422822</c:v>
                </c:pt>
                <c:pt idx="675">
                  <c:v>3.0221241610738256</c:v>
                </c:pt>
                <c:pt idx="676">
                  <c:v>3.0272134228187921</c:v>
                </c:pt>
                <c:pt idx="677">
                  <c:v>3.0318677852348994</c:v>
                </c:pt>
                <c:pt idx="678">
                  <c:v>3.0361778523489935</c:v>
                </c:pt>
                <c:pt idx="679">
                  <c:v>3.04045033557047</c:v>
                </c:pt>
                <c:pt idx="680">
                  <c:v>3.0446738255033559</c:v>
                </c:pt>
                <c:pt idx="681">
                  <c:v>3.0496369127516783</c:v>
                </c:pt>
                <c:pt idx="682">
                  <c:v>3.0542026845637582</c:v>
                </c:pt>
                <c:pt idx="683">
                  <c:v>3.0585295302013424</c:v>
                </c:pt>
                <c:pt idx="684">
                  <c:v>3.062763758389262</c:v>
                </c:pt>
                <c:pt idx="685">
                  <c:v>3.0670187919463086</c:v>
                </c:pt>
                <c:pt idx="686">
                  <c:v>3.0720543624161074</c:v>
                </c:pt>
                <c:pt idx="687">
                  <c:v>3.0766308724832214</c:v>
                </c:pt>
                <c:pt idx="688">
                  <c:v>3.0810040268456378</c:v>
                </c:pt>
                <c:pt idx="689">
                  <c:v>3.0852436241610737</c:v>
                </c:pt>
                <c:pt idx="690">
                  <c:v>3.0895268456375842</c:v>
                </c:pt>
                <c:pt idx="691">
                  <c:v>3.0944677852348996</c:v>
                </c:pt>
                <c:pt idx="692">
                  <c:v>3.0989181208053691</c:v>
                </c:pt>
                <c:pt idx="693">
                  <c:v>3.1032993288590607</c:v>
                </c:pt>
                <c:pt idx="694">
                  <c:v>3.1075221476510064</c:v>
                </c:pt>
                <c:pt idx="695">
                  <c:v>3.1119791946308721</c:v>
                </c:pt>
                <c:pt idx="696">
                  <c:v>3.1169597315436239</c:v>
                </c:pt>
                <c:pt idx="697">
                  <c:v>3.1214704697986577</c:v>
                </c:pt>
                <c:pt idx="698">
                  <c:v>3.1258885906040272</c:v>
                </c:pt>
                <c:pt idx="699">
                  <c:v>3.1300040268456377</c:v>
                </c:pt>
                <c:pt idx="700">
                  <c:v>3.1345644295302009</c:v>
                </c:pt>
                <c:pt idx="701">
                  <c:v>3.1394114093959735</c:v>
                </c:pt>
                <c:pt idx="702">
                  <c:v>3.1437275167785237</c:v>
                </c:pt>
                <c:pt idx="703">
                  <c:v>3.1481248322147644</c:v>
                </c:pt>
                <c:pt idx="704">
                  <c:v>3.1521926174496646</c:v>
                </c:pt>
                <c:pt idx="705">
                  <c:v>3.1570120805369126</c:v>
                </c:pt>
                <c:pt idx="706">
                  <c:v>3.1619100671140941</c:v>
                </c:pt>
                <c:pt idx="707">
                  <c:v>3.1662543624161072</c:v>
                </c:pt>
                <c:pt idx="708">
                  <c:v>3.1706228187919461</c:v>
                </c:pt>
                <c:pt idx="709">
                  <c:v>3.1747107382550337</c:v>
                </c:pt>
                <c:pt idx="710">
                  <c:v>3.1795006711409397</c:v>
                </c:pt>
                <c:pt idx="711">
                  <c:v>3.1842644295302014</c:v>
                </c:pt>
                <c:pt idx="712">
                  <c:v>3.1885073825503354</c:v>
                </c:pt>
                <c:pt idx="713">
                  <c:v>3.1928637583892616</c:v>
                </c:pt>
                <c:pt idx="714">
                  <c:v>3.1968973154362414</c:v>
                </c:pt>
                <c:pt idx="715">
                  <c:v>3.2017651006711412</c:v>
                </c:pt>
                <c:pt idx="716">
                  <c:v>3.2066335570469797</c:v>
                </c:pt>
                <c:pt idx="717">
                  <c:v>3.2110926174496646</c:v>
                </c:pt>
                <c:pt idx="718">
                  <c:v>3.2155167785234902</c:v>
                </c:pt>
                <c:pt idx="719">
                  <c:v>3.2195288590604028</c:v>
                </c:pt>
                <c:pt idx="720">
                  <c:v>3.2243080536912752</c:v>
                </c:pt>
                <c:pt idx="721">
                  <c:v>3.2290704697986574</c:v>
                </c:pt>
                <c:pt idx="722">
                  <c:v>3.2334147651006715</c:v>
                </c:pt>
                <c:pt idx="723">
                  <c:v>3.2377993288590603</c:v>
                </c:pt>
                <c:pt idx="724">
                  <c:v>3.2418456375838929</c:v>
                </c:pt>
                <c:pt idx="725">
                  <c:v>3.2467389261744963</c:v>
                </c:pt>
                <c:pt idx="726">
                  <c:v>3.2514503355704703</c:v>
                </c:pt>
                <c:pt idx="727">
                  <c:v>3.2558872483221473</c:v>
                </c:pt>
                <c:pt idx="728">
                  <c:v>3.2602577181208048</c:v>
                </c:pt>
                <c:pt idx="729">
                  <c:v>3.2644275167785239</c:v>
                </c:pt>
                <c:pt idx="730">
                  <c:v>3.269402684563758</c:v>
                </c:pt>
                <c:pt idx="731">
                  <c:v>3.2739167785234899</c:v>
                </c:pt>
                <c:pt idx="732">
                  <c:v>3.2781785234899328</c:v>
                </c:pt>
                <c:pt idx="733">
                  <c:v>3.2825060402684563</c:v>
                </c:pt>
                <c:pt idx="734">
                  <c:v>3.2868093959731546</c:v>
                </c:pt>
                <c:pt idx="735">
                  <c:v>3.2918046979865769</c:v>
                </c:pt>
                <c:pt idx="736">
                  <c:v>3.2963295302013425</c:v>
                </c:pt>
                <c:pt idx="737">
                  <c:v>3.3006308724832212</c:v>
                </c:pt>
                <c:pt idx="738">
                  <c:v>3.3048785234899327</c:v>
                </c:pt>
                <c:pt idx="739">
                  <c:v>3.3092221476510066</c:v>
                </c:pt>
                <c:pt idx="740">
                  <c:v>3.3141536912751679</c:v>
                </c:pt>
                <c:pt idx="741">
                  <c:v>3.3185791946308725</c:v>
                </c:pt>
                <c:pt idx="742">
                  <c:v>3.3229194630872483</c:v>
                </c:pt>
                <c:pt idx="743">
                  <c:v>3.3270973154362413</c:v>
                </c:pt>
                <c:pt idx="744">
                  <c:v>3.3316422818791942</c:v>
                </c:pt>
                <c:pt idx="745">
                  <c:v>3.336669127516779</c:v>
                </c:pt>
                <c:pt idx="746">
                  <c:v>3.3411161073825504</c:v>
                </c:pt>
                <c:pt idx="747">
                  <c:v>3.3454744966442953</c:v>
                </c:pt>
                <c:pt idx="748">
                  <c:v>3.3495791946308722</c:v>
                </c:pt>
                <c:pt idx="749">
                  <c:v>3.3542006711409398</c:v>
                </c:pt>
                <c:pt idx="750">
                  <c:v>3.3590731543624157</c:v>
                </c:pt>
                <c:pt idx="751">
                  <c:v>3.3634167785234905</c:v>
                </c:pt>
                <c:pt idx="752">
                  <c:v>3.3678187919463087</c:v>
                </c:pt>
                <c:pt idx="753">
                  <c:v>3.3718355704697984</c:v>
                </c:pt>
                <c:pt idx="754">
                  <c:v>3.3765946308724835</c:v>
                </c:pt>
                <c:pt idx="755">
                  <c:v>3.3815087248322149</c:v>
                </c:pt>
                <c:pt idx="756">
                  <c:v>3.3859442953020134</c:v>
                </c:pt>
                <c:pt idx="757">
                  <c:v>3.3903550335570474</c:v>
                </c:pt>
                <c:pt idx="758">
                  <c:v>3.3943946308724833</c:v>
                </c:pt>
                <c:pt idx="759">
                  <c:v>3.3991637583892613</c:v>
                </c:pt>
                <c:pt idx="760">
                  <c:v>3.403855033557047</c:v>
                </c:pt>
                <c:pt idx="761">
                  <c:v>3.4081778523489938</c:v>
                </c:pt>
                <c:pt idx="762">
                  <c:v>3.412538255033557</c:v>
                </c:pt>
                <c:pt idx="763">
                  <c:v>3.4166416107382553</c:v>
                </c:pt>
                <c:pt idx="764">
                  <c:v>3.4215852348993292</c:v>
                </c:pt>
                <c:pt idx="765">
                  <c:v>3.4262758389261747</c:v>
                </c:pt>
                <c:pt idx="766">
                  <c:v>3.4306986577181209</c:v>
                </c:pt>
                <c:pt idx="767">
                  <c:v>3.4350906040268456</c:v>
                </c:pt>
                <c:pt idx="768">
                  <c:v>3.439355704697987</c:v>
                </c:pt>
                <c:pt idx="769">
                  <c:v>3.4443033557046974</c:v>
                </c:pt>
                <c:pt idx="770">
                  <c:v>3.4487577181208056</c:v>
                </c:pt>
                <c:pt idx="771">
                  <c:v>3.453009395973154</c:v>
                </c:pt>
                <c:pt idx="772">
                  <c:v>3.4572402684563763</c:v>
                </c:pt>
                <c:pt idx="773">
                  <c:v>3.46166577181208</c:v>
                </c:pt>
                <c:pt idx="774">
                  <c:v>3.4666919463087256</c:v>
                </c:pt>
                <c:pt idx="775">
                  <c:v>3.4711590604026843</c:v>
                </c:pt>
                <c:pt idx="776">
                  <c:v>3.4754892617449662</c:v>
                </c:pt>
                <c:pt idx="777">
                  <c:v>3.4795818791946305</c:v>
                </c:pt>
                <c:pt idx="778">
                  <c:v>3.4841879194630874</c:v>
                </c:pt>
                <c:pt idx="779">
                  <c:v>3.4891449664429528</c:v>
                </c:pt>
                <c:pt idx="780">
                  <c:v>3.4934422818791946</c:v>
                </c:pt>
                <c:pt idx="781">
                  <c:v>3.4977785234899326</c:v>
                </c:pt>
                <c:pt idx="782">
                  <c:v>3.5018201342281876</c:v>
                </c:pt>
                <c:pt idx="783">
                  <c:v>3.5065798657718119</c:v>
                </c:pt>
                <c:pt idx="784">
                  <c:v>3.5115275167785232</c:v>
                </c:pt>
                <c:pt idx="785">
                  <c:v>3.5159583892617445</c:v>
                </c:pt>
                <c:pt idx="786">
                  <c:v>3.52034966442953</c:v>
                </c:pt>
                <c:pt idx="787">
                  <c:v>3.5243362416107384</c:v>
                </c:pt>
                <c:pt idx="788">
                  <c:v>3.5291107382550333</c:v>
                </c:pt>
                <c:pt idx="789">
                  <c:v>3.5339006711409398</c:v>
                </c:pt>
                <c:pt idx="790">
                  <c:v>3.5382342281879198</c:v>
                </c:pt>
                <c:pt idx="791">
                  <c:v>3.5425812080536909</c:v>
                </c:pt>
                <c:pt idx="792">
                  <c:v>3.5466644295302019</c:v>
                </c:pt>
                <c:pt idx="793">
                  <c:v>3.5516449664429532</c:v>
                </c:pt>
                <c:pt idx="794">
                  <c:v>3.5563651006711412</c:v>
                </c:pt>
                <c:pt idx="795">
                  <c:v>3.5607416107382548</c:v>
                </c:pt>
                <c:pt idx="796">
                  <c:v>3.565041610738255</c:v>
                </c:pt>
                <c:pt idx="797">
                  <c:v>3.5692724832214764</c:v>
                </c:pt>
                <c:pt idx="798">
                  <c:v>3.5742208053691273</c:v>
                </c:pt>
                <c:pt idx="799">
                  <c:v>3.5786563758389263</c:v>
                </c:pt>
                <c:pt idx="800">
                  <c:v>3.5829483221476512</c:v>
                </c:pt>
                <c:pt idx="801">
                  <c:v>3.5872697986577182</c:v>
                </c:pt>
                <c:pt idx="802">
                  <c:v>3.5917006711409392</c:v>
                </c:pt>
                <c:pt idx="803">
                  <c:v>3.5966469798657719</c:v>
                </c:pt>
                <c:pt idx="804">
                  <c:v>3.6011087248322147</c:v>
                </c:pt>
                <c:pt idx="805">
                  <c:v>3.6055161073825506</c:v>
                </c:pt>
                <c:pt idx="806">
                  <c:v>3.6096590604026848</c:v>
                </c:pt>
                <c:pt idx="807">
                  <c:v>3.6142060402684564</c:v>
                </c:pt>
                <c:pt idx="808">
                  <c:v>3.6190570469798655</c:v>
                </c:pt>
                <c:pt idx="809">
                  <c:v>3.6233946308724834</c:v>
                </c:pt>
                <c:pt idx="810">
                  <c:v>3.6277342281879199</c:v>
                </c:pt>
                <c:pt idx="811">
                  <c:v>3.6317825503355703</c:v>
                </c:pt>
                <c:pt idx="812">
                  <c:v>3.6366302013422822</c:v>
                </c:pt>
                <c:pt idx="813">
                  <c:v>3.6415812080536916</c:v>
                </c:pt>
                <c:pt idx="814">
                  <c:v>3.6459510067114094</c:v>
                </c:pt>
                <c:pt idx="815">
                  <c:v>3.6502798657718118</c:v>
                </c:pt>
                <c:pt idx="816">
                  <c:v>3.6543463087248318</c:v>
                </c:pt>
                <c:pt idx="817">
                  <c:v>3.6592563758389263</c:v>
                </c:pt>
                <c:pt idx="818">
                  <c:v>3.6639295302013424</c:v>
                </c:pt>
                <c:pt idx="819">
                  <c:v>3.6681932885906035</c:v>
                </c:pt>
                <c:pt idx="820">
                  <c:v>3.6725033557046984</c:v>
                </c:pt>
                <c:pt idx="821">
                  <c:v>3.6766335570469795</c:v>
                </c:pt>
                <c:pt idx="822">
                  <c:v>3.6816483221476508</c:v>
                </c:pt>
                <c:pt idx="823">
                  <c:v>3.6863221476510062</c:v>
                </c:pt>
                <c:pt idx="824">
                  <c:v>3.6907255033557047</c:v>
                </c:pt>
                <c:pt idx="825">
                  <c:v>3.6949610738255032</c:v>
                </c:pt>
                <c:pt idx="826">
                  <c:v>3.6992825503355706</c:v>
                </c:pt>
                <c:pt idx="827">
                  <c:v>3.7041530201342279</c:v>
                </c:pt>
                <c:pt idx="828">
                  <c:v>3.7086134228187921</c:v>
                </c:pt>
                <c:pt idx="829">
                  <c:v>3.7129590604026848</c:v>
                </c:pt>
                <c:pt idx="830">
                  <c:v>3.7170838926174494</c:v>
                </c:pt>
                <c:pt idx="831">
                  <c:v>3.7216953020134231</c:v>
                </c:pt>
                <c:pt idx="832">
                  <c:v>3.7266181208053686</c:v>
                </c:pt>
                <c:pt idx="833">
                  <c:v>3.7310865771812085</c:v>
                </c:pt>
                <c:pt idx="834">
                  <c:v>3.7355053691275169</c:v>
                </c:pt>
                <c:pt idx="835">
                  <c:v>3.7396181208053694</c:v>
                </c:pt>
                <c:pt idx="836">
                  <c:v>3.7444919463087247</c:v>
                </c:pt>
                <c:pt idx="837">
                  <c:v>3.7491785234899329</c:v>
                </c:pt>
                <c:pt idx="838">
                  <c:v>3.753401342281879</c:v>
                </c:pt>
                <c:pt idx="839">
                  <c:v>3.7577214765100666</c:v>
                </c:pt>
                <c:pt idx="840">
                  <c:v>3.7618550335570475</c:v>
                </c:pt>
                <c:pt idx="841">
                  <c:v>3.7668731543624165</c:v>
                </c:pt>
                <c:pt idx="842">
                  <c:v>3.7715154362416103</c:v>
                </c:pt>
                <c:pt idx="843">
                  <c:v>3.7757718120805368</c:v>
                </c:pt>
                <c:pt idx="844">
                  <c:v>3.7800449664429525</c:v>
                </c:pt>
                <c:pt idx="845">
                  <c:v>3.784214093959732</c:v>
                </c:pt>
                <c:pt idx="846">
                  <c:v>3.7892912751677854</c:v>
                </c:pt>
                <c:pt idx="847">
                  <c:v>3.7938395973154364</c:v>
                </c:pt>
                <c:pt idx="848">
                  <c:v>3.7981691275167782</c:v>
                </c:pt>
                <c:pt idx="849">
                  <c:v>3.8023281879194633</c:v>
                </c:pt>
                <c:pt idx="850">
                  <c:v>3.8066986577181203</c:v>
                </c:pt>
                <c:pt idx="851">
                  <c:v>3.8117167785234898</c:v>
                </c:pt>
                <c:pt idx="852">
                  <c:v>3.8162651006711408</c:v>
                </c:pt>
                <c:pt idx="853">
                  <c:v>3.8207</c:v>
                </c:pt>
                <c:pt idx="854">
                  <c:v>3.824793288590604</c:v>
                </c:pt>
                <c:pt idx="855">
                  <c:v>3.8293402684563755</c:v>
                </c:pt>
                <c:pt idx="856">
                  <c:v>3.8341489932885899</c:v>
                </c:pt>
                <c:pt idx="857">
                  <c:v>3.8385053691275171</c:v>
                </c:pt>
                <c:pt idx="858">
                  <c:v>3.8429536912751678</c:v>
                </c:pt>
                <c:pt idx="859">
                  <c:v>3.8470503355704699</c:v>
                </c:pt>
                <c:pt idx="860">
                  <c:v>3.8519644295302009</c:v>
                </c:pt>
                <c:pt idx="861">
                  <c:v>3.8566798657718122</c:v>
                </c:pt>
                <c:pt idx="862">
                  <c:v>3.8610416107382548</c:v>
                </c:pt>
                <c:pt idx="863">
                  <c:v>3.8653959731543619</c:v>
                </c:pt>
                <c:pt idx="864">
                  <c:v>3.8696362416107384</c:v>
                </c:pt>
                <c:pt idx="865">
                  <c:v>3.8746174496644294</c:v>
                </c:pt>
                <c:pt idx="866">
                  <c:v>3.8790194630872485</c:v>
                </c:pt>
                <c:pt idx="867">
                  <c:v>3.883263758389262</c:v>
                </c:pt>
                <c:pt idx="868">
                  <c:v>3.8874557046979867</c:v>
                </c:pt>
                <c:pt idx="869">
                  <c:v>3.891988590604027</c:v>
                </c:pt>
                <c:pt idx="870">
                  <c:v>3.8970268456375834</c:v>
                </c:pt>
                <c:pt idx="871">
                  <c:v>3.9014577181208052</c:v>
                </c:pt>
                <c:pt idx="872">
                  <c:v>3.905805369127517</c:v>
                </c:pt>
                <c:pt idx="873">
                  <c:v>3.9098503355704697</c:v>
                </c:pt>
                <c:pt idx="874">
                  <c:v>3.9145677852348992</c:v>
                </c:pt>
                <c:pt idx="875">
                  <c:v>3.9193248322147656</c:v>
                </c:pt>
                <c:pt idx="876">
                  <c:v>3.923655033557047</c:v>
                </c:pt>
                <c:pt idx="877">
                  <c:v>3.9279872483221476</c:v>
                </c:pt>
                <c:pt idx="878">
                  <c:v>3.932055033557047</c:v>
                </c:pt>
                <c:pt idx="879">
                  <c:v>3.9370255033557044</c:v>
                </c:pt>
                <c:pt idx="880">
                  <c:v>3.9418087248322147</c:v>
                </c:pt>
                <c:pt idx="881">
                  <c:v>3.9462429530201346</c:v>
                </c:pt>
                <c:pt idx="882">
                  <c:v>3.9505630872483226</c:v>
                </c:pt>
                <c:pt idx="883">
                  <c:v>3.9547503355704698</c:v>
                </c:pt>
                <c:pt idx="884">
                  <c:v>3.9596570469798658</c:v>
                </c:pt>
                <c:pt idx="885">
                  <c:v>3.9641953020134229</c:v>
                </c:pt>
                <c:pt idx="886">
                  <c:v>3.9685275167785234</c:v>
                </c:pt>
                <c:pt idx="887">
                  <c:v>3.9726926174496642</c:v>
                </c:pt>
                <c:pt idx="888">
                  <c:v>3.9771127516778524</c:v>
                </c:pt>
                <c:pt idx="889">
                  <c:v>3.9820436241610739</c:v>
                </c:pt>
                <c:pt idx="890">
                  <c:v>3.9864946308724836</c:v>
                </c:pt>
                <c:pt idx="891">
                  <c:v>3.9909429530201344</c:v>
                </c:pt>
                <c:pt idx="892">
                  <c:v>3.9950563758389261</c:v>
                </c:pt>
                <c:pt idx="893">
                  <c:v>3.9998140939597318</c:v>
                </c:pt>
                <c:pt idx="894">
                  <c:v>4.004591275167785</c:v>
                </c:pt>
                <c:pt idx="895">
                  <c:v>4.0088845637583894</c:v>
                </c:pt>
                <c:pt idx="896">
                  <c:v>4.013293959731544</c:v>
                </c:pt>
                <c:pt idx="897">
                  <c:v>4.0173986577181209</c:v>
                </c:pt>
                <c:pt idx="898">
                  <c:v>4.0223973154362413</c:v>
                </c:pt>
                <c:pt idx="899">
                  <c:v>4.0270389261744972</c:v>
                </c:pt>
                <c:pt idx="900">
                  <c:v>4.0313442953020129</c:v>
                </c:pt>
                <c:pt idx="901">
                  <c:v>4.0355899328859062</c:v>
                </c:pt>
                <c:pt idx="902">
                  <c:v>4.0398624161073826</c:v>
                </c:pt>
                <c:pt idx="903">
                  <c:v>4.0448288590604022</c:v>
                </c:pt>
                <c:pt idx="904">
                  <c:v>4.0493208053691276</c:v>
                </c:pt>
                <c:pt idx="905">
                  <c:v>4.0537046979865776</c:v>
                </c:pt>
                <c:pt idx="906">
                  <c:v>4.0578053691275162</c:v>
                </c:pt>
                <c:pt idx="907">
                  <c:v>4.0624503355704702</c:v>
                </c:pt>
                <c:pt idx="908">
                  <c:v>4.0673684563758385</c:v>
                </c:pt>
                <c:pt idx="909">
                  <c:v>4.0717563758389259</c:v>
                </c:pt>
                <c:pt idx="910">
                  <c:v>4.0761671140939599</c:v>
                </c:pt>
                <c:pt idx="911">
                  <c:v>4.080195302013423</c:v>
                </c:pt>
                <c:pt idx="912">
                  <c:v>4.0849946308724832</c:v>
                </c:pt>
                <c:pt idx="913">
                  <c:v>4.0897302013422818</c:v>
                </c:pt>
                <c:pt idx="914">
                  <c:v>4.094947651006712</c:v>
                </c:pt>
                <c:pt idx="915">
                  <c:v>4.0991073825503355</c:v>
                </c:pt>
              </c:numCache>
            </c:numRef>
          </c:xVal>
          <c:yVal>
            <c:numRef>
              <c:f>'C:\Users\Marta\Dropbox\PFG Marta &amp; Jorge\[DATOS gráficas.xlsx]TIPO 3'!$L$3:$L$918</c:f>
              <c:numCache>
                <c:formatCode>General</c:formatCode>
                <c:ptCount val="916"/>
                <c:pt idx="0">
                  <c:v>0</c:v>
                </c:pt>
                <c:pt idx="1">
                  <c:v>2.6827323420074349</c:v>
                </c:pt>
                <c:pt idx="2">
                  <c:v>2.1330082928224194</c:v>
                </c:pt>
                <c:pt idx="3">
                  <c:v>2.0258421504146411</c:v>
                </c:pt>
                <c:pt idx="4">
                  <c:v>2.8114154989991422</c:v>
                </c:pt>
                <c:pt idx="5">
                  <c:v>2.8961038032599369</c:v>
                </c:pt>
                <c:pt idx="6">
                  <c:v>2.9844781241063769</c:v>
                </c:pt>
                <c:pt idx="7">
                  <c:v>2.9519259365170143</c:v>
                </c:pt>
                <c:pt idx="8">
                  <c:v>3.0079854160709179</c:v>
                </c:pt>
                <c:pt idx="9">
                  <c:v>3.2096068058335718</c:v>
                </c:pt>
                <c:pt idx="10">
                  <c:v>3.2420174435230198</c:v>
                </c:pt>
                <c:pt idx="11">
                  <c:v>3.4099127823849011</c:v>
                </c:pt>
                <c:pt idx="12">
                  <c:v>3.7115870746354016</c:v>
                </c:pt>
                <c:pt idx="13">
                  <c:v>3.9035416070917934</c:v>
                </c:pt>
                <c:pt idx="14">
                  <c:v>4.1133628824706898</c:v>
                </c:pt>
                <c:pt idx="15">
                  <c:v>4.1832184729768374</c:v>
                </c:pt>
                <c:pt idx="16">
                  <c:v>4.520162996854447</c:v>
                </c:pt>
                <c:pt idx="17">
                  <c:v>4.567392050328853</c:v>
                </c:pt>
                <c:pt idx="18">
                  <c:v>4.7924506720045752</c:v>
                </c:pt>
                <c:pt idx="19">
                  <c:v>5.2552244781241066</c:v>
                </c:pt>
                <c:pt idx="20">
                  <c:v>5.2248784672576498</c:v>
                </c:pt>
                <c:pt idx="21">
                  <c:v>5.2397597941092364</c:v>
                </c:pt>
                <c:pt idx="22">
                  <c:v>5.2439448098370036</c:v>
                </c:pt>
                <c:pt idx="23">
                  <c:v>5.4316285387474981</c:v>
                </c:pt>
                <c:pt idx="24">
                  <c:v>5.2660766371175294</c:v>
                </c:pt>
                <c:pt idx="25">
                  <c:v>5.4529339433800397</c:v>
                </c:pt>
                <c:pt idx="26">
                  <c:v>5.3769216471261077</c:v>
                </c:pt>
                <c:pt idx="27">
                  <c:v>5.4925607663711755</c:v>
                </c:pt>
                <c:pt idx="28">
                  <c:v>5.4623076923076921</c:v>
                </c:pt>
                <c:pt idx="29">
                  <c:v>5.4737331998856167</c:v>
                </c:pt>
                <c:pt idx="30">
                  <c:v>5.6031870174435223</c:v>
                </c:pt>
                <c:pt idx="31">
                  <c:v>5.5642364884186444</c:v>
                </c:pt>
                <c:pt idx="32">
                  <c:v>5.6123205604804118</c:v>
                </c:pt>
                <c:pt idx="33">
                  <c:v>5.5579468115527595</c:v>
                </c:pt>
                <c:pt idx="34">
                  <c:v>5.711352587932514</c:v>
                </c:pt>
                <c:pt idx="35">
                  <c:v>5.7215327423505871</c:v>
                </c:pt>
                <c:pt idx="36">
                  <c:v>5.8273520160137258</c:v>
                </c:pt>
                <c:pt idx="37">
                  <c:v>5.7393222762367744</c:v>
                </c:pt>
                <c:pt idx="38">
                  <c:v>5.8018544466685729</c:v>
                </c:pt>
                <c:pt idx="39">
                  <c:v>5.6795181584215042</c:v>
                </c:pt>
                <c:pt idx="40">
                  <c:v>5.7972490706319704</c:v>
                </c:pt>
                <c:pt idx="41">
                  <c:v>5.8384014869888468</c:v>
                </c:pt>
                <c:pt idx="42">
                  <c:v>5.8231455533314271</c:v>
                </c:pt>
                <c:pt idx="43">
                  <c:v>5.9490348870460394</c:v>
                </c:pt>
                <c:pt idx="44">
                  <c:v>5.8879653989133542</c:v>
                </c:pt>
                <c:pt idx="45">
                  <c:v>5.8182685158707468</c:v>
                </c:pt>
                <c:pt idx="46">
                  <c:v>5.8415727766657142</c:v>
                </c:pt>
                <c:pt idx="47">
                  <c:v>5.9050843580211607</c:v>
                </c:pt>
                <c:pt idx="48">
                  <c:v>5.8476923076923075</c:v>
                </c:pt>
                <c:pt idx="49">
                  <c:v>5.9305604804117822</c:v>
                </c:pt>
                <c:pt idx="50">
                  <c:v>6.0534257935373175</c:v>
                </c:pt>
                <c:pt idx="51">
                  <c:v>6.0023177008864739</c:v>
                </c:pt>
                <c:pt idx="52">
                  <c:v>5.9623019731198168</c:v>
                </c:pt>
                <c:pt idx="53">
                  <c:v>6.0367372033171298</c:v>
                </c:pt>
                <c:pt idx="54">
                  <c:v>5.9248455819273671</c:v>
                </c:pt>
                <c:pt idx="55">
                  <c:v>6.0627337718044041</c:v>
                </c:pt>
                <c:pt idx="56">
                  <c:v>5.994929939948527</c:v>
                </c:pt>
                <c:pt idx="57">
                  <c:v>5.9935687732342009</c:v>
                </c:pt>
                <c:pt idx="58">
                  <c:v>6.0252373462968265</c:v>
                </c:pt>
                <c:pt idx="59">
                  <c:v>6.0075893623105516</c:v>
                </c:pt>
                <c:pt idx="60">
                  <c:v>5.9026351158135544</c:v>
                </c:pt>
                <c:pt idx="61">
                  <c:v>5.9560308836145266</c:v>
                </c:pt>
                <c:pt idx="62">
                  <c:v>6.0690606233914783</c:v>
                </c:pt>
                <c:pt idx="63">
                  <c:v>5.9756505576208179</c:v>
                </c:pt>
                <c:pt idx="64">
                  <c:v>6.008597369173577</c:v>
                </c:pt>
                <c:pt idx="65">
                  <c:v>6.0816971690020019</c:v>
                </c:pt>
                <c:pt idx="66">
                  <c:v>6.0645967972547901</c:v>
                </c:pt>
                <c:pt idx="67">
                  <c:v>6.0354932799542471</c:v>
                </c:pt>
                <c:pt idx="68">
                  <c:v>6.175444666857306</c:v>
                </c:pt>
                <c:pt idx="69">
                  <c:v>6.1110694881326859</c:v>
                </c:pt>
                <c:pt idx="70">
                  <c:v>6.3206491278238497</c:v>
                </c:pt>
                <c:pt idx="71">
                  <c:v>6.2867829568201321</c:v>
                </c:pt>
                <c:pt idx="72">
                  <c:v>6.4285058621675724</c:v>
                </c:pt>
                <c:pt idx="73">
                  <c:v>6.4550386045181591</c:v>
                </c:pt>
                <c:pt idx="74">
                  <c:v>6.7170832141835861</c:v>
                </c:pt>
                <c:pt idx="75">
                  <c:v>6.7978124106376896</c:v>
                </c:pt>
                <c:pt idx="76">
                  <c:v>7.1069645410351727</c:v>
                </c:pt>
                <c:pt idx="77">
                  <c:v>7.2836488418644567</c:v>
                </c:pt>
                <c:pt idx="78">
                  <c:v>7.4296396911638549</c:v>
                </c:pt>
                <c:pt idx="79">
                  <c:v>7.7706219616814414</c:v>
                </c:pt>
                <c:pt idx="80">
                  <c:v>7.9927137546468403</c:v>
                </c:pt>
                <c:pt idx="81">
                  <c:v>8.0750672004575357</c:v>
                </c:pt>
                <c:pt idx="82">
                  <c:v>8.3454446668573059</c:v>
                </c:pt>
                <c:pt idx="83">
                  <c:v>8.5567386331140973</c:v>
                </c:pt>
                <c:pt idx="84">
                  <c:v>8.7328452959679712</c:v>
                </c:pt>
                <c:pt idx="85">
                  <c:v>8.9769159279382311</c:v>
                </c:pt>
                <c:pt idx="86">
                  <c:v>9.2076608521589929</c:v>
                </c:pt>
                <c:pt idx="87">
                  <c:v>9.3528710323134128</c:v>
                </c:pt>
                <c:pt idx="88">
                  <c:v>9.5700057191878756</c:v>
                </c:pt>
                <c:pt idx="89">
                  <c:v>9.7200285959393753</c:v>
                </c:pt>
                <c:pt idx="90">
                  <c:v>9.9444366599942811</c:v>
                </c:pt>
                <c:pt idx="91">
                  <c:v>10.16633257077495</c:v>
                </c:pt>
                <c:pt idx="92">
                  <c:v>10.332034601086646</c:v>
                </c:pt>
                <c:pt idx="93">
                  <c:v>10.487436374034885</c:v>
                </c:pt>
                <c:pt idx="94">
                  <c:v>10.695391764369461</c:v>
                </c:pt>
                <c:pt idx="95">
                  <c:v>10.949000571918788</c:v>
                </c:pt>
                <c:pt idx="96">
                  <c:v>10.995643408635974</c:v>
                </c:pt>
                <c:pt idx="97">
                  <c:v>11.326564197883902</c:v>
                </c:pt>
                <c:pt idx="98">
                  <c:v>11.450383185587647</c:v>
                </c:pt>
                <c:pt idx="99">
                  <c:v>11.689686874463828</c:v>
                </c:pt>
                <c:pt idx="100">
                  <c:v>11.802547898198457</c:v>
                </c:pt>
                <c:pt idx="101">
                  <c:v>11.91837289104947</c:v>
                </c:pt>
                <c:pt idx="102">
                  <c:v>12.121742922505005</c:v>
                </c:pt>
                <c:pt idx="103">
                  <c:v>12.305739205032884</c:v>
                </c:pt>
                <c:pt idx="104">
                  <c:v>12.490733485845011</c:v>
                </c:pt>
                <c:pt idx="105">
                  <c:v>12.6193394338004</c:v>
                </c:pt>
                <c:pt idx="106">
                  <c:v>12.707699456677151</c:v>
                </c:pt>
                <c:pt idx="107">
                  <c:v>12.79430225907921</c:v>
                </c:pt>
                <c:pt idx="108">
                  <c:v>13.12415641978839</c:v>
                </c:pt>
                <c:pt idx="109">
                  <c:v>13.225524735487561</c:v>
                </c:pt>
                <c:pt idx="110">
                  <c:v>13.387056048041179</c:v>
                </c:pt>
                <c:pt idx="111">
                  <c:v>13.459306548470117</c:v>
                </c:pt>
                <c:pt idx="112">
                  <c:v>13.605797826708606</c:v>
                </c:pt>
                <c:pt idx="113">
                  <c:v>13.641312553617386</c:v>
                </c:pt>
                <c:pt idx="114">
                  <c:v>13.86451100943666</c:v>
                </c:pt>
                <c:pt idx="115">
                  <c:v>13.935011438375751</c:v>
                </c:pt>
                <c:pt idx="116">
                  <c:v>14.017708035458964</c:v>
                </c:pt>
                <c:pt idx="117">
                  <c:v>14.066212467829569</c:v>
                </c:pt>
                <c:pt idx="118">
                  <c:v>14.068563054046326</c:v>
                </c:pt>
                <c:pt idx="119">
                  <c:v>14.245205890763513</c:v>
                </c:pt>
                <c:pt idx="120">
                  <c:v>14.494581069488135</c:v>
                </c:pt>
                <c:pt idx="121">
                  <c:v>14.488976265370317</c:v>
                </c:pt>
                <c:pt idx="122">
                  <c:v>14.357706605661997</c:v>
                </c:pt>
                <c:pt idx="123">
                  <c:v>14.43262796682871</c:v>
                </c:pt>
                <c:pt idx="124">
                  <c:v>14.623949099227909</c:v>
                </c:pt>
                <c:pt idx="125">
                  <c:v>14.770503288533032</c:v>
                </c:pt>
                <c:pt idx="126">
                  <c:v>14.79772662281956</c:v>
                </c:pt>
                <c:pt idx="127">
                  <c:v>14.931798684586788</c:v>
                </c:pt>
                <c:pt idx="128">
                  <c:v>15.13963397197598</c:v>
                </c:pt>
                <c:pt idx="129">
                  <c:v>15.240177294824134</c:v>
                </c:pt>
                <c:pt idx="130">
                  <c:v>15.478152702316271</c:v>
                </c:pt>
                <c:pt idx="131">
                  <c:v>15.521532742350587</c:v>
                </c:pt>
                <c:pt idx="132">
                  <c:v>15.62918215613383</c:v>
                </c:pt>
                <c:pt idx="133">
                  <c:v>15.750957963969118</c:v>
                </c:pt>
                <c:pt idx="134">
                  <c:v>15.795238776093797</c:v>
                </c:pt>
                <c:pt idx="135">
                  <c:v>16.006090935087219</c:v>
                </c:pt>
                <c:pt idx="136">
                  <c:v>16.217829568201314</c:v>
                </c:pt>
                <c:pt idx="137">
                  <c:v>16.309908492993994</c:v>
                </c:pt>
                <c:pt idx="138">
                  <c:v>16.348613096940234</c:v>
                </c:pt>
                <c:pt idx="139">
                  <c:v>16.488575922219045</c:v>
                </c:pt>
                <c:pt idx="140">
                  <c:v>16.658864741206749</c:v>
                </c:pt>
                <c:pt idx="141">
                  <c:v>16.717014583929082</c:v>
                </c:pt>
                <c:pt idx="142">
                  <c:v>16.937889619674007</c:v>
                </c:pt>
                <c:pt idx="143">
                  <c:v>16.861381183871888</c:v>
                </c:pt>
                <c:pt idx="144">
                  <c:v>17.11998856162425</c:v>
                </c:pt>
                <c:pt idx="145">
                  <c:v>17.116485559050616</c:v>
                </c:pt>
                <c:pt idx="146">
                  <c:v>17.275865027166144</c:v>
                </c:pt>
                <c:pt idx="147">
                  <c:v>17.348384329425222</c:v>
                </c:pt>
                <c:pt idx="148">
                  <c:v>17.363068344295108</c:v>
                </c:pt>
                <c:pt idx="149">
                  <c:v>17.521861595653419</c:v>
                </c:pt>
                <c:pt idx="150">
                  <c:v>17.638318558764656</c:v>
                </c:pt>
                <c:pt idx="151">
                  <c:v>17.772319130683446</c:v>
                </c:pt>
                <c:pt idx="152">
                  <c:v>17.887317700886474</c:v>
                </c:pt>
                <c:pt idx="153">
                  <c:v>17.883171289676866</c:v>
                </c:pt>
                <c:pt idx="154">
                  <c:v>17.982599370889336</c:v>
                </c:pt>
                <c:pt idx="155">
                  <c:v>18.047097512153275</c:v>
                </c:pt>
                <c:pt idx="156">
                  <c:v>18.18550185873606</c:v>
                </c:pt>
                <c:pt idx="157">
                  <c:v>18.176008006863025</c:v>
                </c:pt>
                <c:pt idx="158">
                  <c:v>18.34808407206177</c:v>
                </c:pt>
                <c:pt idx="159">
                  <c:v>18.421961681441235</c:v>
                </c:pt>
                <c:pt idx="160">
                  <c:v>18.525779239348012</c:v>
                </c:pt>
                <c:pt idx="161">
                  <c:v>18.694380897912495</c:v>
                </c:pt>
                <c:pt idx="162">
                  <c:v>18.768001143837576</c:v>
                </c:pt>
                <c:pt idx="163">
                  <c:v>18.854446668573065</c:v>
                </c:pt>
                <c:pt idx="164">
                  <c:v>18.915727766657138</c:v>
                </c:pt>
                <c:pt idx="165">
                  <c:v>18.954632542179013</c:v>
                </c:pt>
                <c:pt idx="166">
                  <c:v>19.117901058049757</c:v>
                </c:pt>
                <c:pt idx="167">
                  <c:v>19.213497283385763</c:v>
                </c:pt>
                <c:pt idx="168">
                  <c:v>19.221318272805263</c:v>
                </c:pt>
                <c:pt idx="169">
                  <c:v>19.276708607377756</c:v>
                </c:pt>
                <c:pt idx="170">
                  <c:v>19.333871890191595</c:v>
                </c:pt>
                <c:pt idx="171">
                  <c:v>19.569259365170147</c:v>
                </c:pt>
                <c:pt idx="172">
                  <c:v>19.576193880468974</c:v>
                </c:pt>
                <c:pt idx="173">
                  <c:v>19.613382899628252</c:v>
                </c:pt>
                <c:pt idx="174">
                  <c:v>19.642936802973978</c:v>
                </c:pt>
                <c:pt idx="175">
                  <c:v>19.720574778381472</c:v>
                </c:pt>
                <c:pt idx="176">
                  <c:v>19.853560194452388</c:v>
                </c:pt>
                <c:pt idx="177">
                  <c:v>19.989333714612524</c:v>
                </c:pt>
                <c:pt idx="178">
                  <c:v>19.977209036316843</c:v>
                </c:pt>
                <c:pt idx="179">
                  <c:v>20.092893909064912</c:v>
                </c:pt>
                <c:pt idx="180">
                  <c:v>20.126222476408351</c:v>
                </c:pt>
                <c:pt idx="181">
                  <c:v>20.287946811552757</c:v>
                </c:pt>
                <c:pt idx="182">
                  <c:v>20.384629682585075</c:v>
                </c:pt>
                <c:pt idx="183">
                  <c:v>20.393265656276807</c:v>
                </c:pt>
                <c:pt idx="184">
                  <c:v>20.398284243637402</c:v>
                </c:pt>
                <c:pt idx="185">
                  <c:v>20.488990563340007</c:v>
                </c:pt>
                <c:pt idx="186">
                  <c:v>20.663182728052618</c:v>
                </c:pt>
                <c:pt idx="187">
                  <c:v>20.653331426937374</c:v>
                </c:pt>
                <c:pt idx="188">
                  <c:v>20.768172719473835</c:v>
                </c:pt>
                <c:pt idx="189">
                  <c:v>20.806820131541322</c:v>
                </c:pt>
                <c:pt idx="190">
                  <c:v>20.916428367171861</c:v>
                </c:pt>
                <c:pt idx="191">
                  <c:v>20.879496711466974</c:v>
                </c:pt>
                <c:pt idx="192">
                  <c:v>21.080797826708608</c:v>
                </c:pt>
                <c:pt idx="193">
                  <c:v>21.310752073205609</c:v>
                </c:pt>
                <c:pt idx="194">
                  <c:v>21.196325421790107</c:v>
                </c:pt>
                <c:pt idx="195">
                  <c:v>21.16752931083786</c:v>
                </c:pt>
                <c:pt idx="196">
                  <c:v>21.277795253074064</c:v>
                </c:pt>
                <c:pt idx="197">
                  <c:v>21.328438661710038</c:v>
                </c:pt>
                <c:pt idx="198">
                  <c:v>21.377795253074066</c:v>
                </c:pt>
                <c:pt idx="199">
                  <c:v>21.510780669144982</c:v>
                </c:pt>
                <c:pt idx="200">
                  <c:v>21.527051758650273</c:v>
                </c:pt>
                <c:pt idx="201">
                  <c:v>21.53450100085788</c:v>
                </c:pt>
                <c:pt idx="202">
                  <c:v>21.574449528167005</c:v>
                </c:pt>
                <c:pt idx="203">
                  <c:v>21.700571918787535</c:v>
                </c:pt>
                <c:pt idx="204">
                  <c:v>21.756762939662572</c:v>
                </c:pt>
                <c:pt idx="205">
                  <c:v>21.880883614526738</c:v>
                </c:pt>
                <c:pt idx="206">
                  <c:v>21.888118387189021</c:v>
                </c:pt>
                <c:pt idx="207">
                  <c:v>21.815055762081784</c:v>
                </c:pt>
                <c:pt idx="208">
                  <c:v>22.010451815842153</c:v>
                </c:pt>
                <c:pt idx="209">
                  <c:v>21.97798112668001</c:v>
                </c:pt>
                <c:pt idx="210">
                  <c:v>22.098227051758652</c:v>
                </c:pt>
                <c:pt idx="211">
                  <c:v>22.043608807549329</c:v>
                </c:pt>
                <c:pt idx="212">
                  <c:v>22.175822133257078</c:v>
                </c:pt>
                <c:pt idx="213">
                  <c:v>22.275793537317703</c:v>
                </c:pt>
                <c:pt idx="214">
                  <c:v>22.347712324849873</c:v>
                </c:pt>
                <c:pt idx="215">
                  <c:v>22.357749499571064</c:v>
                </c:pt>
                <c:pt idx="216">
                  <c:v>22.465613382899626</c:v>
                </c:pt>
                <c:pt idx="217">
                  <c:v>22.423548756076638</c:v>
                </c:pt>
                <c:pt idx="218">
                  <c:v>22.422204746925939</c:v>
                </c:pt>
                <c:pt idx="219">
                  <c:v>22.545939376608519</c:v>
                </c:pt>
                <c:pt idx="220">
                  <c:v>22.667071775807837</c:v>
                </c:pt>
                <c:pt idx="221">
                  <c:v>22.702745210180158</c:v>
                </c:pt>
                <c:pt idx="222">
                  <c:v>22.706519874177864</c:v>
                </c:pt>
                <c:pt idx="223">
                  <c:v>22.824935659136404</c:v>
                </c:pt>
                <c:pt idx="224">
                  <c:v>22.872219044895626</c:v>
                </c:pt>
                <c:pt idx="225">
                  <c:v>22.914927080354591</c:v>
                </c:pt>
                <c:pt idx="226">
                  <c:v>23.048370031455537</c:v>
                </c:pt>
                <c:pt idx="227">
                  <c:v>23.117171861595651</c:v>
                </c:pt>
                <c:pt idx="228">
                  <c:v>23.187460680583357</c:v>
                </c:pt>
                <c:pt idx="229">
                  <c:v>23.268115527595082</c:v>
                </c:pt>
                <c:pt idx="230">
                  <c:v>23.320117243351444</c:v>
                </c:pt>
                <c:pt idx="231">
                  <c:v>23.321875893623108</c:v>
                </c:pt>
                <c:pt idx="232">
                  <c:v>23.511795824992852</c:v>
                </c:pt>
                <c:pt idx="233">
                  <c:v>23.534958535887903</c:v>
                </c:pt>
                <c:pt idx="234">
                  <c:v>23.650228767515014</c:v>
                </c:pt>
                <c:pt idx="235">
                  <c:v>23.72699456677152</c:v>
                </c:pt>
                <c:pt idx="236">
                  <c:v>23.869388046897342</c:v>
                </c:pt>
                <c:pt idx="237">
                  <c:v>23.896697169002003</c:v>
                </c:pt>
                <c:pt idx="238">
                  <c:v>24.059036316843009</c:v>
                </c:pt>
                <c:pt idx="239">
                  <c:v>24.117700886474122</c:v>
                </c:pt>
                <c:pt idx="240">
                  <c:v>24.212553617386334</c:v>
                </c:pt>
                <c:pt idx="241">
                  <c:v>24.212553617386334</c:v>
                </c:pt>
                <c:pt idx="242">
                  <c:v>24.395767800972262</c:v>
                </c:pt>
                <c:pt idx="243">
                  <c:v>24.446925936517015</c:v>
                </c:pt>
                <c:pt idx="244">
                  <c:v>24.66191020875036</c:v>
                </c:pt>
                <c:pt idx="245">
                  <c:v>24.678638833285675</c:v>
                </c:pt>
                <c:pt idx="246">
                  <c:v>24.664340863597367</c:v>
                </c:pt>
                <c:pt idx="247">
                  <c:v>24.859579639691166</c:v>
                </c:pt>
                <c:pt idx="248">
                  <c:v>24.864440949385187</c:v>
                </c:pt>
                <c:pt idx="249">
                  <c:v>25.115927938232772</c:v>
                </c:pt>
                <c:pt idx="250">
                  <c:v>25.135859307978269</c:v>
                </c:pt>
                <c:pt idx="251">
                  <c:v>25.201515584786961</c:v>
                </c:pt>
                <c:pt idx="252">
                  <c:v>25.200872176150988</c:v>
                </c:pt>
                <c:pt idx="253">
                  <c:v>25.406991707177582</c:v>
                </c:pt>
                <c:pt idx="254">
                  <c:v>25.521532742350587</c:v>
                </c:pt>
                <c:pt idx="255">
                  <c:v>25.611609951386903</c:v>
                </c:pt>
                <c:pt idx="256">
                  <c:v>25.703202745210181</c:v>
                </c:pt>
                <c:pt idx="257">
                  <c:v>25.788690305976552</c:v>
                </c:pt>
                <c:pt idx="258">
                  <c:v>25.781326851587075</c:v>
                </c:pt>
                <c:pt idx="259">
                  <c:v>25.971518444380902</c:v>
                </c:pt>
                <c:pt idx="260">
                  <c:v>25.965670574778382</c:v>
                </c:pt>
                <c:pt idx="261">
                  <c:v>26.171790105804977</c:v>
                </c:pt>
                <c:pt idx="262">
                  <c:v>26.170631970260224</c:v>
                </c:pt>
                <c:pt idx="263">
                  <c:v>26.276236774378038</c:v>
                </c:pt>
                <c:pt idx="264">
                  <c:v>26.380740634829856</c:v>
                </c:pt>
                <c:pt idx="265">
                  <c:v>26.48441521303975</c:v>
                </c:pt>
                <c:pt idx="266">
                  <c:v>26.514355161567057</c:v>
                </c:pt>
                <c:pt idx="267">
                  <c:v>26.684958535887905</c:v>
                </c:pt>
                <c:pt idx="268">
                  <c:v>26.640334572490705</c:v>
                </c:pt>
                <c:pt idx="269">
                  <c:v>26.841378324277954</c:v>
                </c:pt>
                <c:pt idx="270">
                  <c:v>26.973362882470692</c:v>
                </c:pt>
                <c:pt idx="271">
                  <c:v>27.056434086359737</c:v>
                </c:pt>
                <c:pt idx="272">
                  <c:v>27.261938804689734</c:v>
                </c:pt>
                <c:pt idx="273">
                  <c:v>27.164869888475835</c:v>
                </c:pt>
                <c:pt idx="274">
                  <c:v>27.39503860451816</c:v>
                </c:pt>
                <c:pt idx="275">
                  <c:v>27.478381469831284</c:v>
                </c:pt>
                <c:pt idx="276">
                  <c:v>27.571718615956534</c:v>
                </c:pt>
                <c:pt idx="277">
                  <c:v>27.569731198169858</c:v>
                </c:pt>
                <c:pt idx="278">
                  <c:v>27.829182156133829</c:v>
                </c:pt>
                <c:pt idx="279">
                  <c:v>27.792064626822992</c:v>
                </c:pt>
                <c:pt idx="280">
                  <c:v>27.979582499285105</c:v>
                </c:pt>
                <c:pt idx="281">
                  <c:v>27.975164426651414</c:v>
                </c:pt>
                <c:pt idx="282">
                  <c:v>28.090892193308548</c:v>
                </c:pt>
                <c:pt idx="283">
                  <c:v>28.151072347726622</c:v>
                </c:pt>
                <c:pt idx="284">
                  <c:v>28.328953388618817</c:v>
                </c:pt>
                <c:pt idx="285">
                  <c:v>28.441807263368602</c:v>
                </c:pt>
                <c:pt idx="286">
                  <c:v>28.562982556476982</c:v>
                </c:pt>
                <c:pt idx="287">
                  <c:v>28.567929653989133</c:v>
                </c:pt>
                <c:pt idx="288">
                  <c:v>28.733614526737203</c:v>
                </c:pt>
                <c:pt idx="289">
                  <c:v>28.760594795539031</c:v>
                </c:pt>
                <c:pt idx="290">
                  <c:v>29.008564483843298</c:v>
                </c:pt>
                <c:pt idx="291">
                  <c:v>29.032199027738063</c:v>
                </c:pt>
                <c:pt idx="292">
                  <c:v>29.17945381755791</c:v>
                </c:pt>
                <c:pt idx="293">
                  <c:v>29.181283957678009</c:v>
                </c:pt>
                <c:pt idx="294">
                  <c:v>29.261223906205323</c:v>
                </c:pt>
                <c:pt idx="295">
                  <c:v>29.660694881326854</c:v>
                </c:pt>
                <c:pt idx="296">
                  <c:v>29.590334572490711</c:v>
                </c:pt>
                <c:pt idx="297">
                  <c:v>29.660680583357163</c:v>
                </c:pt>
                <c:pt idx="298">
                  <c:v>29.801386903059768</c:v>
                </c:pt>
                <c:pt idx="299">
                  <c:v>29.869959965684874</c:v>
                </c:pt>
                <c:pt idx="300">
                  <c:v>30.056419788390045</c:v>
                </c:pt>
                <c:pt idx="301">
                  <c:v>30.134358021160999</c:v>
                </c:pt>
                <c:pt idx="302">
                  <c:v>30.08670288818988</c:v>
                </c:pt>
                <c:pt idx="303">
                  <c:v>30.325807835287392</c:v>
                </c:pt>
                <c:pt idx="304">
                  <c:v>30.351701458392906</c:v>
                </c:pt>
                <c:pt idx="305">
                  <c:v>30.517829568201314</c:v>
                </c:pt>
                <c:pt idx="306">
                  <c:v>30.602001715756366</c:v>
                </c:pt>
                <c:pt idx="307">
                  <c:v>30.742836717186162</c:v>
                </c:pt>
                <c:pt idx="308">
                  <c:v>30.781584215041466</c:v>
                </c:pt>
                <c:pt idx="309">
                  <c:v>30.922419216471262</c:v>
                </c:pt>
                <c:pt idx="310">
                  <c:v>30.958993422933943</c:v>
                </c:pt>
                <c:pt idx="311">
                  <c:v>31.073991993136975</c:v>
                </c:pt>
                <c:pt idx="312">
                  <c:v>31.20055762081785</c:v>
                </c:pt>
                <c:pt idx="313">
                  <c:v>31.40050042893909</c:v>
                </c:pt>
                <c:pt idx="314">
                  <c:v>31.305847869602516</c:v>
                </c:pt>
                <c:pt idx="315">
                  <c:v>31.598084072061773</c:v>
                </c:pt>
                <c:pt idx="316">
                  <c:v>31.631712896768661</c:v>
                </c:pt>
                <c:pt idx="317">
                  <c:v>31.759779811266799</c:v>
                </c:pt>
                <c:pt idx="318">
                  <c:v>31.802931083786103</c:v>
                </c:pt>
                <c:pt idx="319">
                  <c:v>31.918615956534172</c:v>
                </c:pt>
                <c:pt idx="320">
                  <c:v>31.990491850157277</c:v>
                </c:pt>
                <c:pt idx="321">
                  <c:v>32.134629682585079</c:v>
                </c:pt>
                <c:pt idx="322">
                  <c:v>32.17672290534744</c:v>
                </c:pt>
                <c:pt idx="323">
                  <c:v>32.315127251930235</c:v>
                </c:pt>
                <c:pt idx="324">
                  <c:v>32.380983700314559</c:v>
                </c:pt>
                <c:pt idx="325">
                  <c:v>32.601401201029461</c:v>
                </c:pt>
                <c:pt idx="326">
                  <c:v>32.750300257363456</c:v>
                </c:pt>
                <c:pt idx="327">
                  <c:v>32.76218187017443</c:v>
                </c:pt>
                <c:pt idx="328">
                  <c:v>32.838804689734062</c:v>
                </c:pt>
                <c:pt idx="329">
                  <c:v>33.007020303116967</c:v>
                </c:pt>
                <c:pt idx="330">
                  <c:v>33.022619388046898</c:v>
                </c:pt>
                <c:pt idx="331">
                  <c:v>33.189176436945957</c:v>
                </c:pt>
                <c:pt idx="332">
                  <c:v>33.138104089219333</c:v>
                </c:pt>
                <c:pt idx="333">
                  <c:v>33.250486130969406</c:v>
                </c:pt>
                <c:pt idx="334">
                  <c:v>33.391335430368883</c:v>
                </c:pt>
                <c:pt idx="335">
                  <c:v>33.446940234486704</c:v>
                </c:pt>
                <c:pt idx="336">
                  <c:v>33.707678009722621</c:v>
                </c:pt>
                <c:pt idx="337">
                  <c:v>33.734515298827574</c:v>
                </c:pt>
                <c:pt idx="338">
                  <c:v>33.871261080926502</c:v>
                </c:pt>
                <c:pt idx="339">
                  <c:v>33.809207892479272</c:v>
                </c:pt>
                <c:pt idx="340">
                  <c:v>34.085873605947953</c:v>
                </c:pt>
                <c:pt idx="341">
                  <c:v>34.180940806405488</c:v>
                </c:pt>
                <c:pt idx="342">
                  <c:v>34.296782956820131</c:v>
                </c:pt>
                <c:pt idx="343">
                  <c:v>34.3019588218473</c:v>
                </c:pt>
                <c:pt idx="344">
                  <c:v>34.526579925650559</c:v>
                </c:pt>
                <c:pt idx="345">
                  <c:v>34.505190162996854</c:v>
                </c:pt>
                <c:pt idx="346">
                  <c:v>34.696925936517019</c:v>
                </c:pt>
                <c:pt idx="347">
                  <c:v>34.762567915356016</c:v>
                </c:pt>
                <c:pt idx="348">
                  <c:v>34.877480697740921</c:v>
                </c:pt>
                <c:pt idx="349">
                  <c:v>34.864541035173012</c:v>
                </c:pt>
                <c:pt idx="350">
                  <c:v>35.117915356019445</c:v>
                </c:pt>
                <c:pt idx="351">
                  <c:v>35.228138404346581</c:v>
                </c:pt>
                <c:pt idx="352">
                  <c:v>35.435072919645414</c:v>
                </c:pt>
                <c:pt idx="353">
                  <c:v>35.441607091792967</c:v>
                </c:pt>
                <c:pt idx="354">
                  <c:v>35.66341149556763</c:v>
                </c:pt>
                <c:pt idx="355">
                  <c:v>35.582270517586508</c:v>
                </c:pt>
                <c:pt idx="356">
                  <c:v>35.811738633114096</c:v>
                </c:pt>
                <c:pt idx="357">
                  <c:v>35.85845010008579</c:v>
                </c:pt>
                <c:pt idx="358">
                  <c:v>36.070303116957398</c:v>
                </c:pt>
                <c:pt idx="359">
                  <c:v>36.166070917929652</c:v>
                </c:pt>
                <c:pt idx="360">
                  <c:v>36.225393194166429</c:v>
                </c:pt>
                <c:pt idx="361">
                  <c:v>36.357978267086075</c:v>
                </c:pt>
                <c:pt idx="362">
                  <c:v>36.479267943951953</c:v>
                </c:pt>
                <c:pt idx="363">
                  <c:v>36.497068916213891</c:v>
                </c:pt>
                <c:pt idx="364">
                  <c:v>36.721975979410928</c:v>
                </c:pt>
                <c:pt idx="365">
                  <c:v>36.722919645410357</c:v>
                </c:pt>
                <c:pt idx="366">
                  <c:v>36.962882470689159</c:v>
                </c:pt>
                <c:pt idx="367">
                  <c:v>37.054804117815273</c:v>
                </c:pt>
                <c:pt idx="368">
                  <c:v>37.167557906777233</c:v>
                </c:pt>
                <c:pt idx="369">
                  <c:v>37.192021732913929</c:v>
                </c:pt>
                <c:pt idx="370">
                  <c:v>37.352702316271092</c:v>
                </c:pt>
                <c:pt idx="371">
                  <c:v>37.443794681155275</c:v>
                </c:pt>
                <c:pt idx="372">
                  <c:v>37.617329139262225</c:v>
                </c:pt>
                <c:pt idx="373">
                  <c:v>37.660666285387478</c:v>
                </c:pt>
                <c:pt idx="374">
                  <c:v>37.687975407492139</c:v>
                </c:pt>
                <c:pt idx="375">
                  <c:v>37.839490992279103</c:v>
                </c:pt>
                <c:pt idx="376">
                  <c:v>37.993851873034032</c:v>
                </c:pt>
                <c:pt idx="377">
                  <c:v>38.181970260223046</c:v>
                </c:pt>
                <c:pt idx="378">
                  <c:v>38.25554761223907</c:v>
                </c:pt>
                <c:pt idx="379">
                  <c:v>38.427509293680295</c:v>
                </c:pt>
                <c:pt idx="380">
                  <c:v>38.382828138404349</c:v>
                </c:pt>
                <c:pt idx="381">
                  <c:v>38.683400057191875</c:v>
                </c:pt>
                <c:pt idx="382">
                  <c:v>38.717872462110378</c:v>
                </c:pt>
                <c:pt idx="383">
                  <c:v>38.932942522161859</c:v>
                </c:pt>
                <c:pt idx="384">
                  <c:v>38.863139834143546</c:v>
                </c:pt>
                <c:pt idx="385">
                  <c:v>39.072690877895333</c:v>
                </c:pt>
                <c:pt idx="386">
                  <c:v>39.09320846439806</c:v>
                </c:pt>
                <c:pt idx="387">
                  <c:v>39.290706319702608</c:v>
                </c:pt>
                <c:pt idx="388">
                  <c:v>39.426751501286816</c:v>
                </c:pt>
                <c:pt idx="389">
                  <c:v>39.581384043465832</c:v>
                </c:pt>
                <c:pt idx="390">
                  <c:v>39.684815556191026</c:v>
                </c:pt>
                <c:pt idx="391">
                  <c:v>39.729625393194169</c:v>
                </c:pt>
                <c:pt idx="392">
                  <c:v>39.869631112382045</c:v>
                </c:pt>
                <c:pt idx="393">
                  <c:v>40.078867600800685</c:v>
                </c:pt>
                <c:pt idx="394">
                  <c:v>40.170446096654281</c:v>
                </c:pt>
                <c:pt idx="395">
                  <c:v>40.093108378610239</c:v>
                </c:pt>
                <c:pt idx="396">
                  <c:v>40.404317986845868</c:v>
                </c:pt>
                <c:pt idx="397">
                  <c:v>40.432713754646841</c:v>
                </c:pt>
                <c:pt idx="398">
                  <c:v>40.588647412067488</c:v>
                </c:pt>
                <c:pt idx="399">
                  <c:v>40.692121818701743</c:v>
                </c:pt>
                <c:pt idx="400">
                  <c:v>40.922733771804403</c:v>
                </c:pt>
                <c:pt idx="401">
                  <c:v>40.920732056048045</c:v>
                </c:pt>
                <c:pt idx="402">
                  <c:v>41.109465255933657</c:v>
                </c:pt>
                <c:pt idx="403">
                  <c:v>41.142550757792399</c:v>
                </c:pt>
                <c:pt idx="404">
                  <c:v>41.353045467543609</c:v>
                </c:pt>
                <c:pt idx="405">
                  <c:v>41.356891621389764</c:v>
                </c:pt>
                <c:pt idx="406">
                  <c:v>41.538261366885905</c:v>
                </c:pt>
                <c:pt idx="407">
                  <c:v>41.724878467257653</c:v>
                </c:pt>
                <c:pt idx="408">
                  <c:v>41.741063768944812</c:v>
                </c:pt>
                <c:pt idx="409">
                  <c:v>41.890363168430085</c:v>
                </c:pt>
                <c:pt idx="410">
                  <c:v>42.02150414641121</c:v>
                </c:pt>
                <c:pt idx="411">
                  <c:v>42.141306834429514</c:v>
                </c:pt>
                <c:pt idx="412">
                  <c:v>42.322033171289682</c:v>
                </c:pt>
                <c:pt idx="413">
                  <c:v>42.454661138118389</c:v>
                </c:pt>
                <c:pt idx="414">
                  <c:v>42.437117529310839</c:v>
                </c:pt>
                <c:pt idx="415">
                  <c:v>42.663497283385759</c:v>
                </c:pt>
                <c:pt idx="416">
                  <c:v>42.719874177866743</c:v>
                </c:pt>
                <c:pt idx="417">
                  <c:v>42.927366313983413</c:v>
                </c:pt>
                <c:pt idx="418">
                  <c:v>42.940048613096941</c:v>
                </c:pt>
                <c:pt idx="419">
                  <c:v>43.182170431798689</c:v>
                </c:pt>
                <c:pt idx="420">
                  <c:v>43.15783528738919</c:v>
                </c:pt>
                <c:pt idx="421">
                  <c:v>43.346439805547618</c:v>
                </c:pt>
                <c:pt idx="422">
                  <c:v>43.422161853016874</c:v>
                </c:pt>
                <c:pt idx="423">
                  <c:v>43.703946239633972</c:v>
                </c:pt>
                <c:pt idx="424">
                  <c:v>43.761352587932514</c:v>
                </c:pt>
                <c:pt idx="425">
                  <c:v>43.805390334572493</c:v>
                </c:pt>
                <c:pt idx="426">
                  <c:v>43.905275950814989</c:v>
                </c:pt>
                <c:pt idx="427">
                  <c:v>44.190777809551044</c:v>
                </c:pt>
                <c:pt idx="428">
                  <c:v>44.252959679725485</c:v>
                </c:pt>
                <c:pt idx="429">
                  <c:v>44.498627394909924</c:v>
                </c:pt>
                <c:pt idx="430">
                  <c:v>44.472447812410635</c:v>
                </c:pt>
                <c:pt idx="431">
                  <c:v>44.628839004861319</c:v>
                </c:pt>
                <c:pt idx="432">
                  <c:v>44.90504718329997</c:v>
                </c:pt>
                <c:pt idx="433">
                  <c:v>44.925150128681729</c:v>
                </c:pt>
                <c:pt idx="434">
                  <c:v>45.046711466971693</c:v>
                </c:pt>
                <c:pt idx="435">
                  <c:v>45.035287389190735</c:v>
                </c:pt>
                <c:pt idx="436">
                  <c:v>45.261624249356593</c:v>
                </c:pt>
                <c:pt idx="437">
                  <c:v>45.451129539605375</c:v>
                </c:pt>
                <c:pt idx="438">
                  <c:v>45.48052616528453</c:v>
                </c:pt>
                <c:pt idx="439">
                  <c:v>45.723034029167856</c:v>
                </c:pt>
                <c:pt idx="440">
                  <c:v>45.702430654847014</c:v>
                </c:pt>
                <c:pt idx="441">
                  <c:v>45.9393623105519</c:v>
                </c:pt>
                <c:pt idx="442">
                  <c:v>45.898098370031462</c:v>
                </c:pt>
                <c:pt idx="443">
                  <c:v>46.111095224478127</c:v>
                </c:pt>
                <c:pt idx="444">
                  <c:v>46.22723763225622</c:v>
                </c:pt>
                <c:pt idx="445">
                  <c:v>46.336674292250507</c:v>
                </c:pt>
                <c:pt idx="446">
                  <c:v>46.526665713468688</c:v>
                </c:pt>
                <c:pt idx="447">
                  <c:v>46.583156991707185</c:v>
                </c:pt>
                <c:pt idx="448">
                  <c:v>46.782856734343724</c:v>
                </c:pt>
                <c:pt idx="449">
                  <c:v>46.795295967972557</c:v>
                </c:pt>
                <c:pt idx="450">
                  <c:v>46.962625107234771</c:v>
                </c:pt>
                <c:pt idx="451">
                  <c:v>47.058879039176432</c:v>
                </c:pt>
                <c:pt idx="452">
                  <c:v>47.298227051758651</c:v>
                </c:pt>
                <c:pt idx="453">
                  <c:v>47.302773806119532</c:v>
                </c:pt>
                <c:pt idx="454">
                  <c:v>47.518959107806687</c:v>
                </c:pt>
                <c:pt idx="455">
                  <c:v>47.511338289962822</c:v>
                </c:pt>
                <c:pt idx="456">
                  <c:v>47.772590792107522</c:v>
                </c:pt>
                <c:pt idx="457">
                  <c:v>47.876923076923077</c:v>
                </c:pt>
                <c:pt idx="458">
                  <c:v>47.989076351158133</c:v>
                </c:pt>
                <c:pt idx="459">
                  <c:v>48.099528167000287</c:v>
                </c:pt>
                <c:pt idx="460">
                  <c:v>48.217929653989138</c:v>
                </c:pt>
                <c:pt idx="461">
                  <c:v>48.245853588790396</c:v>
                </c:pt>
                <c:pt idx="462">
                  <c:v>48.483471547040324</c:v>
                </c:pt>
                <c:pt idx="463">
                  <c:v>48.584672576494143</c:v>
                </c:pt>
                <c:pt idx="464">
                  <c:v>48.750443237060345</c:v>
                </c:pt>
                <c:pt idx="465">
                  <c:v>48.679267943951963</c:v>
                </c:pt>
                <c:pt idx="466">
                  <c:v>48.952201887332002</c:v>
                </c:pt>
                <c:pt idx="467">
                  <c:v>49.061795824992856</c:v>
                </c:pt>
                <c:pt idx="468">
                  <c:v>49.228495853588797</c:v>
                </c:pt>
                <c:pt idx="469">
                  <c:v>49.320346010866459</c:v>
                </c:pt>
                <c:pt idx="470">
                  <c:v>49.386130969402352</c:v>
                </c:pt>
                <c:pt idx="471">
                  <c:v>49.495882184729773</c:v>
                </c:pt>
                <c:pt idx="472">
                  <c:v>49.748841864455244</c:v>
                </c:pt>
                <c:pt idx="473">
                  <c:v>49.827952530740639</c:v>
                </c:pt>
                <c:pt idx="474">
                  <c:v>49.943837575064343</c:v>
                </c:pt>
                <c:pt idx="475">
                  <c:v>50.182256219616811</c:v>
                </c:pt>
                <c:pt idx="476">
                  <c:v>50.156977409207897</c:v>
                </c:pt>
                <c:pt idx="477">
                  <c:v>50.323448670288819</c:v>
                </c:pt>
                <c:pt idx="478">
                  <c:v>50.53184157849585</c:v>
                </c:pt>
                <c:pt idx="479">
                  <c:v>50.597597941092367</c:v>
                </c:pt>
                <c:pt idx="480">
                  <c:v>50.83302830997998</c:v>
                </c:pt>
                <c:pt idx="481">
                  <c:v>50.998470117243357</c:v>
                </c:pt>
                <c:pt idx="482">
                  <c:v>50.968501572776667</c:v>
                </c:pt>
                <c:pt idx="483">
                  <c:v>51.209379468115529</c:v>
                </c:pt>
                <c:pt idx="484">
                  <c:v>51.292479267943953</c:v>
                </c:pt>
                <c:pt idx="485">
                  <c:v>51.422404918501577</c:v>
                </c:pt>
                <c:pt idx="486">
                  <c:v>51.501858736059482</c:v>
                </c:pt>
                <c:pt idx="487">
                  <c:v>51.817243351444098</c:v>
                </c:pt>
                <c:pt idx="488">
                  <c:v>51.743823277094648</c:v>
                </c:pt>
                <c:pt idx="489">
                  <c:v>51.95245925078639</c:v>
                </c:pt>
                <c:pt idx="490">
                  <c:v>51.970846439805555</c:v>
                </c:pt>
                <c:pt idx="491">
                  <c:v>52.15604804117816</c:v>
                </c:pt>
                <c:pt idx="492">
                  <c:v>52.289305118673148</c:v>
                </c:pt>
                <c:pt idx="493">
                  <c:v>52.538790391764373</c:v>
                </c:pt>
                <c:pt idx="494">
                  <c:v>52.533071203889051</c:v>
                </c:pt>
                <c:pt idx="495">
                  <c:v>52.753989133543037</c:v>
                </c:pt>
                <c:pt idx="496">
                  <c:v>52.749442379182163</c:v>
                </c:pt>
                <c:pt idx="497">
                  <c:v>53.007463540177298</c:v>
                </c:pt>
                <c:pt idx="498">
                  <c:v>53.087703746068058</c:v>
                </c:pt>
                <c:pt idx="499">
                  <c:v>53.249857020303118</c:v>
                </c:pt>
                <c:pt idx="500">
                  <c:v>53.382871032313417</c:v>
                </c:pt>
                <c:pt idx="501">
                  <c:v>53.52276236774378</c:v>
                </c:pt>
                <c:pt idx="502">
                  <c:v>53.664212181870177</c:v>
                </c:pt>
                <c:pt idx="503">
                  <c:v>53.776923076923076</c:v>
                </c:pt>
                <c:pt idx="504">
                  <c:v>53.959307978267091</c:v>
                </c:pt>
                <c:pt idx="505">
                  <c:v>53.992436374034895</c:v>
                </c:pt>
                <c:pt idx="506">
                  <c:v>54.116985987989707</c:v>
                </c:pt>
                <c:pt idx="507">
                  <c:v>54.376150986559914</c:v>
                </c:pt>
                <c:pt idx="508">
                  <c:v>54.474335144409494</c:v>
                </c:pt>
                <c:pt idx="509">
                  <c:v>54.55030025736346</c:v>
                </c:pt>
                <c:pt idx="510">
                  <c:v>54.67101801544181</c:v>
                </c:pt>
                <c:pt idx="511">
                  <c:v>54.76502716614241</c:v>
                </c:pt>
                <c:pt idx="512">
                  <c:v>54.989004861309695</c:v>
                </c:pt>
                <c:pt idx="513">
                  <c:v>55.147026022304836</c:v>
                </c:pt>
                <c:pt idx="514">
                  <c:v>55.321947383471553</c:v>
                </c:pt>
                <c:pt idx="515">
                  <c:v>55.389548184157853</c:v>
                </c:pt>
                <c:pt idx="516">
                  <c:v>55.60175865027167</c:v>
                </c:pt>
                <c:pt idx="517">
                  <c:v>55.705061481269659</c:v>
                </c:pt>
                <c:pt idx="518">
                  <c:v>55.846053760366033</c:v>
                </c:pt>
                <c:pt idx="519">
                  <c:v>56.012782384901342</c:v>
                </c:pt>
                <c:pt idx="520">
                  <c:v>56.06023734629683</c:v>
                </c:pt>
                <c:pt idx="521">
                  <c:v>56.197197597941098</c:v>
                </c:pt>
                <c:pt idx="522">
                  <c:v>56.463797540749212</c:v>
                </c:pt>
                <c:pt idx="523">
                  <c:v>56.494009150700606</c:v>
                </c:pt>
                <c:pt idx="524">
                  <c:v>56.61176722905347</c:v>
                </c:pt>
                <c:pt idx="525">
                  <c:v>56.879210752073206</c:v>
                </c:pt>
                <c:pt idx="526">
                  <c:v>56.998670288818992</c:v>
                </c:pt>
                <c:pt idx="527">
                  <c:v>57.16206748641693</c:v>
                </c:pt>
                <c:pt idx="528">
                  <c:v>57.213783242779527</c:v>
                </c:pt>
                <c:pt idx="529">
                  <c:v>57.396754360880756</c:v>
                </c:pt>
                <c:pt idx="530">
                  <c:v>57.40491850157278</c:v>
                </c:pt>
                <c:pt idx="531">
                  <c:v>57.644538175579072</c:v>
                </c:pt>
                <c:pt idx="532">
                  <c:v>57.76462682299114</c:v>
                </c:pt>
                <c:pt idx="533">
                  <c:v>57.943051186731488</c:v>
                </c:pt>
                <c:pt idx="534">
                  <c:v>58.059179296539895</c:v>
                </c:pt>
                <c:pt idx="535">
                  <c:v>58.094638261366882</c:v>
                </c:pt>
                <c:pt idx="536">
                  <c:v>58.256777237632264</c:v>
                </c:pt>
                <c:pt idx="537">
                  <c:v>58.427623677437801</c:v>
                </c:pt>
                <c:pt idx="538">
                  <c:v>58.600386045181594</c:v>
                </c:pt>
                <c:pt idx="539">
                  <c:v>58.726551329711185</c:v>
                </c:pt>
                <c:pt idx="540">
                  <c:v>58.817372033171289</c:v>
                </c:pt>
                <c:pt idx="541">
                  <c:v>58.897326279668285</c:v>
                </c:pt>
                <c:pt idx="542">
                  <c:v>59.248341435516167</c:v>
                </c:pt>
                <c:pt idx="543">
                  <c:v>59.259422362024601</c:v>
                </c:pt>
                <c:pt idx="544">
                  <c:v>59.394438089791258</c:v>
                </c:pt>
                <c:pt idx="545">
                  <c:v>59.533514440949389</c:v>
                </c:pt>
                <c:pt idx="546">
                  <c:v>59.63078352873891</c:v>
                </c:pt>
                <c:pt idx="547">
                  <c:v>59.886659994280812</c:v>
                </c:pt>
                <c:pt idx="548">
                  <c:v>59.966256791535606</c:v>
                </c:pt>
                <c:pt idx="549">
                  <c:v>60.14921361166715</c:v>
                </c:pt>
                <c:pt idx="550">
                  <c:v>60.328195596225342</c:v>
                </c:pt>
                <c:pt idx="551">
                  <c:v>60.483471547040324</c:v>
                </c:pt>
                <c:pt idx="552">
                  <c:v>60.512024592507871</c:v>
                </c:pt>
                <c:pt idx="553">
                  <c:v>60.750714898484411</c:v>
                </c:pt>
                <c:pt idx="554">
                  <c:v>60.889133543036891</c:v>
                </c:pt>
                <c:pt idx="555">
                  <c:v>60.925722047469257</c:v>
                </c:pt>
                <c:pt idx="556">
                  <c:v>61.097469259365177</c:v>
                </c:pt>
                <c:pt idx="557">
                  <c:v>61.357420646268231</c:v>
                </c:pt>
                <c:pt idx="558">
                  <c:v>61.473777523591657</c:v>
                </c:pt>
                <c:pt idx="559">
                  <c:v>61.614598227051772</c:v>
                </c:pt>
                <c:pt idx="560">
                  <c:v>61.754589648269949</c:v>
                </c:pt>
                <c:pt idx="561">
                  <c:v>61.893337146125262</c:v>
                </c:pt>
                <c:pt idx="562">
                  <c:v>61.97412067486416</c:v>
                </c:pt>
                <c:pt idx="563">
                  <c:v>62.105461824420935</c:v>
                </c:pt>
                <c:pt idx="564">
                  <c:v>62.286717186159578</c:v>
                </c:pt>
                <c:pt idx="565">
                  <c:v>62.481384043465837</c:v>
                </c:pt>
                <c:pt idx="566">
                  <c:v>62.496525593365739</c:v>
                </c:pt>
                <c:pt idx="567">
                  <c:v>62.718701744352309</c:v>
                </c:pt>
                <c:pt idx="568">
                  <c:v>62.764541035173004</c:v>
                </c:pt>
                <c:pt idx="569">
                  <c:v>63.008235630540469</c:v>
                </c:pt>
                <c:pt idx="570">
                  <c:v>63.117843866171015</c:v>
                </c:pt>
                <c:pt idx="571">
                  <c:v>63.286302545038602</c:v>
                </c:pt>
                <c:pt idx="572">
                  <c:v>63.479182156133824</c:v>
                </c:pt>
                <c:pt idx="573">
                  <c:v>63.498899056333997</c:v>
                </c:pt>
                <c:pt idx="574">
                  <c:v>63.721918787532175</c:v>
                </c:pt>
                <c:pt idx="575">
                  <c:v>63.839233628824701</c:v>
                </c:pt>
                <c:pt idx="576">
                  <c:v>63.881898770374619</c:v>
                </c:pt>
                <c:pt idx="577">
                  <c:v>64.230025736345439</c:v>
                </c:pt>
                <c:pt idx="578">
                  <c:v>64.255561910208741</c:v>
                </c:pt>
                <c:pt idx="579">
                  <c:v>64.420560480411794</c:v>
                </c:pt>
                <c:pt idx="580">
                  <c:v>64.543194166428364</c:v>
                </c:pt>
                <c:pt idx="581">
                  <c:v>64.745610523305686</c:v>
                </c:pt>
                <c:pt idx="582">
                  <c:v>64.861352587932515</c:v>
                </c:pt>
                <c:pt idx="583">
                  <c:v>65.062138976265373</c:v>
                </c:pt>
                <c:pt idx="584">
                  <c:v>65.088046897340575</c:v>
                </c:pt>
                <c:pt idx="585">
                  <c:v>65.234543894766944</c:v>
                </c:pt>
                <c:pt idx="586">
                  <c:v>65.401844438089796</c:v>
                </c:pt>
                <c:pt idx="587">
                  <c:v>65.598584501000843</c:v>
                </c:pt>
                <c:pt idx="588">
                  <c:v>65.652359164998586</c:v>
                </c:pt>
                <c:pt idx="589">
                  <c:v>65.897755218758931</c:v>
                </c:pt>
                <c:pt idx="590">
                  <c:v>65.9908492993995</c:v>
                </c:pt>
                <c:pt idx="591">
                  <c:v>66.175607663711759</c:v>
                </c:pt>
                <c:pt idx="592">
                  <c:v>66.298756076637119</c:v>
                </c:pt>
                <c:pt idx="593">
                  <c:v>66.550042893909065</c:v>
                </c:pt>
                <c:pt idx="594">
                  <c:v>66.617915356019452</c:v>
                </c:pt>
                <c:pt idx="595">
                  <c:v>66.670131541321126</c:v>
                </c:pt>
                <c:pt idx="596">
                  <c:v>66.978710323134123</c:v>
                </c:pt>
                <c:pt idx="597">
                  <c:v>67.01046611381183</c:v>
                </c:pt>
                <c:pt idx="598">
                  <c:v>67.083771804403781</c:v>
                </c:pt>
                <c:pt idx="599">
                  <c:v>67.38201315413211</c:v>
                </c:pt>
                <c:pt idx="600">
                  <c:v>67.559136402630827</c:v>
                </c:pt>
                <c:pt idx="601">
                  <c:v>67.636231055190166</c:v>
                </c:pt>
                <c:pt idx="602">
                  <c:v>67.872319130683451</c:v>
                </c:pt>
                <c:pt idx="603">
                  <c:v>67.930583357163286</c:v>
                </c:pt>
                <c:pt idx="604">
                  <c:v>67.997969688304266</c:v>
                </c:pt>
                <c:pt idx="605">
                  <c:v>68.169445238776092</c:v>
                </c:pt>
                <c:pt idx="606">
                  <c:v>68.419974263654566</c:v>
                </c:pt>
                <c:pt idx="607">
                  <c:v>68.533185587646557</c:v>
                </c:pt>
                <c:pt idx="608">
                  <c:v>68.602645124392325</c:v>
                </c:pt>
                <c:pt idx="609">
                  <c:v>68.866571346868753</c:v>
                </c:pt>
                <c:pt idx="610">
                  <c:v>68.902573634543899</c:v>
                </c:pt>
                <c:pt idx="611">
                  <c:v>69.109851301115242</c:v>
                </c:pt>
                <c:pt idx="612">
                  <c:v>69.313354303688882</c:v>
                </c:pt>
                <c:pt idx="613">
                  <c:v>69.423834715470406</c:v>
                </c:pt>
                <c:pt idx="614">
                  <c:v>69.582041750071497</c:v>
                </c:pt>
                <c:pt idx="615">
                  <c:v>69.677881040892188</c:v>
                </c:pt>
                <c:pt idx="616">
                  <c:v>69.862453531598518</c:v>
                </c:pt>
                <c:pt idx="617">
                  <c:v>70.018758936231052</c:v>
                </c:pt>
                <c:pt idx="618">
                  <c:v>70.212996854446672</c:v>
                </c:pt>
                <c:pt idx="619">
                  <c:v>70.285945095796393</c:v>
                </c:pt>
                <c:pt idx="620">
                  <c:v>70.393151272519304</c:v>
                </c:pt>
                <c:pt idx="621">
                  <c:v>70.539305118673155</c:v>
                </c:pt>
                <c:pt idx="622">
                  <c:v>70.824335144409488</c:v>
                </c:pt>
                <c:pt idx="623">
                  <c:v>70.887789533886192</c:v>
                </c:pt>
                <c:pt idx="624">
                  <c:v>70.929796968830431</c:v>
                </c:pt>
                <c:pt idx="625">
                  <c:v>71.190877895338872</c:v>
                </c:pt>
                <c:pt idx="626">
                  <c:v>71.163625965112956</c:v>
                </c:pt>
                <c:pt idx="627">
                  <c:v>71.403388618816138</c:v>
                </c:pt>
                <c:pt idx="628">
                  <c:v>71.617829568201316</c:v>
                </c:pt>
                <c:pt idx="629">
                  <c:v>71.800457535030034</c:v>
                </c:pt>
                <c:pt idx="630">
                  <c:v>71.880454675436098</c:v>
                </c:pt>
                <c:pt idx="631">
                  <c:v>72.138018301401218</c:v>
                </c:pt>
                <c:pt idx="632">
                  <c:v>72.242736631398344</c:v>
                </c:pt>
                <c:pt idx="633">
                  <c:v>72.475436088075497</c:v>
                </c:pt>
                <c:pt idx="634">
                  <c:v>72.563454389476689</c:v>
                </c:pt>
                <c:pt idx="635">
                  <c:v>72.698513011152414</c:v>
                </c:pt>
                <c:pt idx="636">
                  <c:v>72.853145553331416</c:v>
                </c:pt>
                <c:pt idx="637">
                  <c:v>73.03229911352588</c:v>
                </c:pt>
                <c:pt idx="638">
                  <c:v>73.194867028881902</c:v>
                </c:pt>
                <c:pt idx="639">
                  <c:v>73.375378896196736</c:v>
                </c:pt>
                <c:pt idx="640">
                  <c:v>73.385616242493569</c:v>
                </c:pt>
                <c:pt idx="641">
                  <c:v>73.70470403202745</c:v>
                </c:pt>
                <c:pt idx="642">
                  <c:v>73.772276236774388</c:v>
                </c:pt>
                <c:pt idx="643">
                  <c:v>73.974449528167</c:v>
                </c:pt>
                <c:pt idx="644">
                  <c:v>74.104847011724331</c:v>
                </c:pt>
                <c:pt idx="645">
                  <c:v>74.16338289962826</c:v>
                </c:pt>
                <c:pt idx="646">
                  <c:v>74.314012010294533</c:v>
                </c:pt>
                <c:pt idx="647">
                  <c:v>74.589977123248488</c:v>
                </c:pt>
                <c:pt idx="648">
                  <c:v>74.826579925650563</c:v>
                </c:pt>
                <c:pt idx="649">
                  <c:v>74.799885616242491</c:v>
                </c:pt>
                <c:pt idx="650">
                  <c:v>74.927523591650001</c:v>
                </c:pt>
                <c:pt idx="651">
                  <c:v>75.135001429796972</c:v>
                </c:pt>
                <c:pt idx="652">
                  <c:v>75.351615670574773</c:v>
                </c:pt>
                <c:pt idx="653">
                  <c:v>75.453088361452686</c:v>
                </c:pt>
                <c:pt idx="654">
                  <c:v>75.555719187875312</c:v>
                </c:pt>
                <c:pt idx="655">
                  <c:v>75.694581069488137</c:v>
                </c:pt>
                <c:pt idx="656">
                  <c:v>75.960852158993433</c:v>
                </c:pt>
                <c:pt idx="657">
                  <c:v>76.122376322562189</c:v>
                </c:pt>
                <c:pt idx="658">
                  <c:v>76.232056048041187</c:v>
                </c:pt>
                <c:pt idx="659">
                  <c:v>76.319974263654558</c:v>
                </c:pt>
                <c:pt idx="660">
                  <c:v>76.456634257935363</c:v>
                </c:pt>
                <c:pt idx="661">
                  <c:v>76.633485845010014</c:v>
                </c:pt>
                <c:pt idx="662">
                  <c:v>76.737632256219612</c:v>
                </c:pt>
                <c:pt idx="663">
                  <c:v>76.936688590220186</c:v>
                </c:pt>
                <c:pt idx="664">
                  <c:v>77.069016299685458</c:v>
                </c:pt>
                <c:pt idx="665">
                  <c:v>77.144924220760643</c:v>
                </c:pt>
                <c:pt idx="666">
                  <c:v>77.382785244495281</c:v>
                </c:pt>
                <c:pt idx="667">
                  <c:v>77.599942808121256</c:v>
                </c:pt>
                <c:pt idx="668">
                  <c:v>77.692579353731759</c:v>
                </c:pt>
                <c:pt idx="669">
                  <c:v>77.886159565341728</c:v>
                </c:pt>
                <c:pt idx="670">
                  <c:v>78.039190734915636</c:v>
                </c:pt>
                <c:pt idx="671">
                  <c:v>78.229897054618249</c:v>
                </c:pt>
                <c:pt idx="672">
                  <c:v>78.443065484701179</c:v>
                </c:pt>
                <c:pt idx="673">
                  <c:v>78.468086931655705</c:v>
                </c:pt>
                <c:pt idx="674">
                  <c:v>78.665498999142116</c:v>
                </c:pt>
                <c:pt idx="675">
                  <c:v>78.769931369745493</c:v>
                </c:pt>
                <c:pt idx="676">
                  <c:v>79.025550471833</c:v>
                </c:pt>
                <c:pt idx="677">
                  <c:v>79.110180154418074</c:v>
                </c:pt>
                <c:pt idx="678">
                  <c:v>79.367043179868475</c:v>
                </c:pt>
                <c:pt idx="679">
                  <c:v>79.446225336002286</c:v>
                </c:pt>
                <c:pt idx="680">
                  <c:v>79.594452387760938</c:v>
                </c:pt>
                <c:pt idx="681">
                  <c:v>79.752587932513578</c:v>
                </c:pt>
                <c:pt idx="682">
                  <c:v>79.963568773234201</c:v>
                </c:pt>
                <c:pt idx="683">
                  <c:v>80.029153560194459</c:v>
                </c:pt>
                <c:pt idx="684">
                  <c:v>80.15835001429798</c:v>
                </c:pt>
                <c:pt idx="685">
                  <c:v>80.268415784958535</c:v>
                </c:pt>
                <c:pt idx="686">
                  <c:v>80.506877323420071</c:v>
                </c:pt>
                <c:pt idx="687">
                  <c:v>80.639877037460693</c:v>
                </c:pt>
                <c:pt idx="688">
                  <c:v>80.865427509293681</c:v>
                </c:pt>
                <c:pt idx="689">
                  <c:v>80.943108378610248</c:v>
                </c:pt>
                <c:pt idx="690">
                  <c:v>81.09149270803546</c:v>
                </c:pt>
                <c:pt idx="691">
                  <c:v>81.255333142693743</c:v>
                </c:pt>
                <c:pt idx="692">
                  <c:v>81.524277952530738</c:v>
                </c:pt>
                <c:pt idx="693">
                  <c:v>81.601930225907935</c:v>
                </c:pt>
                <c:pt idx="694">
                  <c:v>81.771461252502149</c:v>
                </c:pt>
                <c:pt idx="695">
                  <c:v>81.839633971975971</c:v>
                </c:pt>
                <c:pt idx="696">
                  <c:v>81.964140692021743</c:v>
                </c:pt>
                <c:pt idx="697">
                  <c:v>82.195253074063487</c:v>
                </c:pt>
                <c:pt idx="698">
                  <c:v>82.328681727194734</c:v>
                </c:pt>
                <c:pt idx="699">
                  <c:v>82.523291392622255</c:v>
                </c:pt>
                <c:pt idx="700">
                  <c:v>82.5493851873034</c:v>
                </c:pt>
                <c:pt idx="701">
                  <c:v>82.765770660566204</c:v>
                </c:pt>
                <c:pt idx="702">
                  <c:v>82.926737203317145</c:v>
                </c:pt>
                <c:pt idx="703">
                  <c:v>83.100957963969122</c:v>
                </c:pt>
                <c:pt idx="704">
                  <c:v>83.240105804975698</c:v>
                </c:pt>
                <c:pt idx="705">
                  <c:v>83.384929939948535</c:v>
                </c:pt>
                <c:pt idx="706">
                  <c:v>83.556276808693156</c:v>
                </c:pt>
                <c:pt idx="707">
                  <c:v>83.787489276522734</c:v>
                </c:pt>
                <c:pt idx="708">
                  <c:v>83.787832427795252</c:v>
                </c:pt>
                <c:pt idx="709">
                  <c:v>84.086631398341439</c:v>
                </c:pt>
                <c:pt idx="710">
                  <c:v>84.177637975407492</c:v>
                </c:pt>
                <c:pt idx="711">
                  <c:v>84.443036888761796</c:v>
                </c:pt>
                <c:pt idx="712">
                  <c:v>84.546439805547607</c:v>
                </c:pt>
                <c:pt idx="713">
                  <c:v>84.652101801544191</c:v>
                </c:pt>
                <c:pt idx="714">
                  <c:v>84.731283957678002</c:v>
                </c:pt>
                <c:pt idx="715">
                  <c:v>85.074835573348594</c:v>
                </c:pt>
                <c:pt idx="716">
                  <c:v>85.098284243637409</c:v>
                </c:pt>
                <c:pt idx="717">
                  <c:v>85.403388618816123</c:v>
                </c:pt>
                <c:pt idx="718">
                  <c:v>85.398284243637406</c:v>
                </c:pt>
                <c:pt idx="719">
                  <c:v>85.633657420646273</c:v>
                </c:pt>
                <c:pt idx="720">
                  <c:v>85.705018587360598</c:v>
                </c:pt>
                <c:pt idx="721">
                  <c:v>85.955719187875331</c:v>
                </c:pt>
                <c:pt idx="722">
                  <c:v>86.054947097512155</c:v>
                </c:pt>
                <c:pt idx="723">
                  <c:v>86.388332856734351</c:v>
                </c:pt>
                <c:pt idx="724">
                  <c:v>86.42452101801544</c:v>
                </c:pt>
                <c:pt idx="725">
                  <c:v>86.607792393480125</c:v>
                </c:pt>
                <c:pt idx="726">
                  <c:v>86.698884758364315</c:v>
                </c:pt>
                <c:pt idx="727">
                  <c:v>86.98914784100657</c:v>
                </c:pt>
                <c:pt idx="728">
                  <c:v>87.037760937946814</c:v>
                </c:pt>
                <c:pt idx="729">
                  <c:v>87.253531598513007</c:v>
                </c:pt>
                <c:pt idx="730">
                  <c:v>87.342078924792688</c:v>
                </c:pt>
                <c:pt idx="731">
                  <c:v>87.605233056905917</c:v>
                </c:pt>
                <c:pt idx="732">
                  <c:v>87.628324277952544</c:v>
                </c:pt>
                <c:pt idx="733">
                  <c:v>87.89804117815271</c:v>
                </c:pt>
                <c:pt idx="734">
                  <c:v>87.905376036602803</c:v>
                </c:pt>
                <c:pt idx="735">
                  <c:v>88.206334000571914</c:v>
                </c:pt>
                <c:pt idx="736">
                  <c:v>88.235215899342293</c:v>
                </c:pt>
                <c:pt idx="737">
                  <c:v>88.391249642550761</c:v>
                </c:pt>
                <c:pt idx="738">
                  <c:v>88.565441807263369</c:v>
                </c:pt>
                <c:pt idx="739">
                  <c:v>88.75423219902774</c:v>
                </c:pt>
                <c:pt idx="740">
                  <c:v>89.070317414927089</c:v>
                </c:pt>
                <c:pt idx="741">
                  <c:v>89.076136688590225</c:v>
                </c:pt>
                <c:pt idx="742">
                  <c:v>89.277909636831566</c:v>
                </c:pt>
                <c:pt idx="743">
                  <c:v>89.23239919931369</c:v>
                </c:pt>
                <c:pt idx="744">
                  <c:v>89.612896768658857</c:v>
                </c:pt>
                <c:pt idx="745">
                  <c:v>89.752287675150143</c:v>
                </c:pt>
                <c:pt idx="746">
                  <c:v>89.891163854732639</c:v>
                </c:pt>
                <c:pt idx="747">
                  <c:v>90.064598227051761</c:v>
                </c:pt>
                <c:pt idx="748">
                  <c:v>90.263297111810132</c:v>
                </c:pt>
                <c:pt idx="749">
                  <c:v>90.337946811552754</c:v>
                </c:pt>
                <c:pt idx="750">
                  <c:v>90.55204460966543</c:v>
                </c:pt>
                <c:pt idx="751">
                  <c:v>90.710022876751509</c:v>
                </c:pt>
                <c:pt idx="752">
                  <c:v>90.955175865027172</c:v>
                </c:pt>
                <c:pt idx="753">
                  <c:v>90.883814698312833</c:v>
                </c:pt>
                <c:pt idx="754">
                  <c:v>91.172905347440661</c:v>
                </c:pt>
                <c:pt idx="755">
                  <c:v>91.270217329139271</c:v>
                </c:pt>
                <c:pt idx="756">
                  <c:v>91.470474692593669</c:v>
                </c:pt>
                <c:pt idx="757">
                  <c:v>91.54989991421219</c:v>
                </c:pt>
                <c:pt idx="758">
                  <c:v>91.820732056048044</c:v>
                </c:pt>
                <c:pt idx="759">
                  <c:v>91.934415213039756</c:v>
                </c:pt>
                <c:pt idx="760">
                  <c:v>92.189190734915655</c:v>
                </c:pt>
                <c:pt idx="761">
                  <c:v>92.212053188447243</c:v>
                </c:pt>
                <c:pt idx="762">
                  <c:v>92.49589648269945</c:v>
                </c:pt>
                <c:pt idx="763">
                  <c:v>92.505461824420934</c:v>
                </c:pt>
                <c:pt idx="764">
                  <c:v>92.879939948527309</c:v>
                </c:pt>
                <c:pt idx="765">
                  <c:v>92.796125250214473</c:v>
                </c:pt>
                <c:pt idx="766">
                  <c:v>92.934286531312566</c:v>
                </c:pt>
                <c:pt idx="767">
                  <c:v>93.314112096082354</c:v>
                </c:pt>
                <c:pt idx="768">
                  <c:v>93.395682013154129</c:v>
                </c:pt>
                <c:pt idx="769">
                  <c:v>93.640677723763233</c:v>
                </c:pt>
                <c:pt idx="770">
                  <c:v>93.727695167286257</c:v>
                </c:pt>
                <c:pt idx="771">
                  <c:v>93.933814698312844</c:v>
                </c:pt>
                <c:pt idx="772">
                  <c:v>94.006548470117238</c:v>
                </c:pt>
                <c:pt idx="773">
                  <c:v>94.31961681441237</c:v>
                </c:pt>
                <c:pt idx="774">
                  <c:v>94.35764941378325</c:v>
                </c:pt>
                <c:pt idx="775">
                  <c:v>94.533400057191869</c:v>
                </c:pt>
                <c:pt idx="776">
                  <c:v>94.67213325707749</c:v>
                </c:pt>
                <c:pt idx="777">
                  <c:v>94.812467829568206</c:v>
                </c:pt>
                <c:pt idx="778">
                  <c:v>94.915727766657142</c:v>
                </c:pt>
                <c:pt idx="779">
                  <c:v>95.218944809837012</c:v>
                </c:pt>
                <c:pt idx="780">
                  <c:v>95.344938518730345</c:v>
                </c:pt>
                <c:pt idx="781">
                  <c:v>95.473177008864738</c:v>
                </c:pt>
                <c:pt idx="782">
                  <c:v>95.535673434372328</c:v>
                </c:pt>
                <c:pt idx="783">
                  <c:v>95.806162424935664</c:v>
                </c:pt>
                <c:pt idx="784">
                  <c:v>95.968244209322265</c:v>
                </c:pt>
                <c:pt idx="785">
                  <c:v>96.116385473262795</c:v>
                </c:pt>
                <c:pt idx="786">
                  <c:v>96.43390048613098</c:v>
                </c:pt>
                <c:pt idx="787">
                  <c:v>96.371532742350581</c:v>
                </c:pt>
                <c:pt idx="788">
                  <c:v>96.660837861023737</c:v>
                </c:pt>
                <c:pt idx="789">
                  <c:v>96.750829282241924</c:v>
                </c:pt>
                <c:pt idx="790">
                  <c:v>97.04992851015156</c:v>
                </c:pt>
                <c:pt idx="791">
                  <c:v>97.046382613668868</c:v>
                </c:pt>
                <c:pt idx="792">
                  <c:v>97.256090935087215</c:v>
                </c:pt>
                <c:pt idx="793">
                  <c:v>97.377309122104677</c:v>
                </c:pt>
                <c:pt idx="794">
                  <c:v>97.581812982556485</c:v>
                </c:pt>
                <c:pt idx="795">
                  <c:v>97.728839004861328</c:v>
                </c:pt>
                <c:pt idx="796">
                  <c:v>97.991306834429523</c:v>
                </c:pt>
                <c:pt idx="797">
                  <c:v>98.021933085501871</c:v>
                </c:pt>
                <c:pt idx="798">
                  <c:v>98.328467257649422</c:v>
                </c:pt>
                <c:pt idx="799">
                  <c:v>98.438146983128391</c:v>
                </c:pt>
                <c:pt idx="800">
                  <c:v>98.545982270517584</c:v>
                </c:pt>
                <c:pt idx="801">
                  <c:v>98.707606519874176</c:v>
                </c:pt>
                <c:pt idx="802">
                  <c:v>98.917214755504716</c:v>
                </c:pt>
                <c:pt idx="803">
                  <c:v>99.049771232484986</c:v>
                </c:pt>
                <c:pt idx="804">
                  <c:v>99.3171289676866</c:v>
                </c:pt>
                <c:pt idx="805">
                  <c:v>99.36731484129254</c:v>
                </c:pt>
                <c:pt idx="806">
                  <c:v>99.603474406634263</c:v>
                </c:pt>
                <c:pt idx="807">
                  <c:v>99.628553045467555</c:v>
                </c:pt>
                <c:pt idx="808">
                  <c:v>99.835244495281671</c:v>
                </c:pt>
                <c:pt idx="809">
                  <c:v>100.07287675150128</c:v>
                </c:pt>
                <c:pt idx="810">
                  <c:v>100.16296825850728</c:v>
                </c:pt>
                <c:pt idx="811">
                  <c:v>100.29210752073206</c:v>
                </c:pt>
                <c:pt idx="812">
                  <c:v>100.30298827566486</c:v>
                </c:pt>
                <c:pt idx="813">
                  <c:v>100.71269659708322</c:v>
                </c:pt>
                <c:pt idx="814">
                  <c:v>100.76670002859593</c:v>
                </c:pt>
                <c:pt idx="815">
                  <c:v>100.98045467543609</c:v>
                </c:pt>
                <c:pt idx="816">
                  <c:v>100.99919931369746</c:v>
                </c:pt>
                <c:pt idx="817">
                  <c:v>101.25400343151273</c:v>
                </c:pt>
                <c:pt idx="818">
                  <c:v>101.32140406062339</c:v>
                </c:pt>
                <c:pt idx="819">
                  <c:v>101.64822705175865</c:v>
                </c:pt>
                <c:pt idx="820">
                  <c:v>101.75896482699459</c:v>
                </c:pt>
                <c:pt idx="821">
                  <c:v>101.91235344581069</c:v>
                </c:pt>
                <c:pt idx="822">
                  <c:v>102.03104089219332</c:v>
                </c:pt>
                <c:pt idx="823">
                  <c:v>102.27251930225908</c:v>
                </c:pt>
                <c:pt idx="824">
                  <c:v>102.37003145553332</c:v>
                </c:pt>
                <c:pt idx="825">
                  <c:v>102.62427795253073</c:v>
                </c:pt>
                <c:pt idx="826">
                  <c:v>102.75599084929941</c:v>
                </c:pt>
                <c:pt idx="827">
                  <c:v>102.96482699456678</c:v>
                </c:pt>
                <c:pt idx="828">
                  <c:v>103.16439805547613</c:v>
                </c:pt>
                <c:pt idx="829">
                  <c:v>103.1771375464684</c:v>
                </c:pt>
                <c:pt idx="830">
                  <c:v>103.42863883328567</c:v>
                </c:pt>
                <c:pt idx="831">
                  <c:v>103.64163568773235</c:v>
                </c:pt>
                <c:pt idx="832">
                  <c:v>103.87732342007436</c:v>
                </c:pt>
                <c:pt idx="833">
                  <c:v>103.87454961395483</c:v>
                </c:pt>
                <c:pt idx="834">
                  <c:v>104.01755790677723</c:v>
                </c:pt>
                <c:pt idx="835">
                  <c:v>104.23786102373464</c:v>
                </c:pt>
                <c:pt idx="836">
                  <c:v>104.44742636545611</c:v>
                </c:pt>
                <c:pt idx="837">
                  <c:v>104.58069774092078</c:v>
                </c:pt>
                <c:pt idx="838">
                  <c:v>104.83225621961681</c:v>
                </c:pt>
                <c:pt idx="839">
                  <c:v>104.82841006577067</c:v>
                </c:pt>
                <c:pt idx="840">
                  <c:v>105.02617958249928</c:v>
                </c:pt>
                <c:pt idx="841">
                  <c:v>105.12333428653132</c:v>
                </c:pt>
                <c:pt idx="842">
                  <c:v>105.33381469831285</c:v>
                </c:pt>
                <c:pt idx="843">
                  <c:v>105.2370603374321</c:v>
                </c:pt>
                <c:pt idx="844">
                  <c:v>105.69591078066915</c:v>
                </c:pt>
                <c:pt idx="845">
                  <c:v>105.85243065484701</c:v>
                </c:pt>
                <c:pt idx="846">
                  <c:v>106.0181012296254</c:v>
                </c:pt>
                <c:pt idx="847">
                  <c:v>106.12802402058908</c:v>
                </c:pt>
                <c:pt idx="848">
                  <c:v>106.1580783528739</c:v>
                </c:pt>
                <c:pt idx="849">
                  <c:v>106.33558764655419</c:v>
                </c:pt>
                <c:pt idx="850">
                  <c:v>106.62430654847012</c:v>
                </c:pt>
                <c:pt idx="851">
                  <c:v>106.80810694881326</c:v>
                </c:pt>
                <c:pt idx="852">
                  <c:v>106.95986559908494</c:v>
                </c:pt>
                <c:pt idx="853">
                  <c:v>107.26391192450671</c:v>
                </c:pt>
                <c:pt idx="854">
                  <c:v>107.26938804689735</c:v>
                </c:pt>
                <c:pt idx="855">
                  <c:v>107.36096654275093</c:v>
                </c:pt>
                <c:pt idx="856">
                  <c:v>107.51944523877611</c:v>
                </c:pt>
                <c:pt idx="857">
                  <c:v>107.76203889047756</c:v>
                </c:pt>
                <c:pt idx="858">
                  <c:v>107.84087789533888</c:v>
                </c:pt>
                <c:pt idx="859">
                  <c:v>108.06386903059766</c:v>
                </c:pt>
                <c:pt idx="860">
                  <c:v>108.22670860737776</c:v>
                </c:pt>
                <c:pt idx="861">
                  <c:v>108.4765370317415</c:v>
                </c:pt>
                <c:pt idx="862">
                  <c:v>108.51281098084073</c:v>
                </c:pt>
                <c:pt idx="863">
                  <c:v>108.70997998284244</c:v>
                </c:pt>
                <c:pt idx="864">
                  <c:v>108.8000142979697</c:v>
                </c:pt>
                <c:pt idx="865">
                  <c:v>109.19984272233343</c:v>
                </c:pt>
                <c:pt idx="866">
                  <c:v>109.09239348012582</c:v>
                </c:pt>
                <c:pt idx="867">
                  <c:v>109.39164998570205</c:v>
                </c:pt>
                <c:pt idx="868">
                  <c:v>109.54802688018302</c:v>
                </c:pt>
                <c:pt idx="869">
                  <c:v>109.82187589362312</c:v>
                </c:pt>
                <c:pt idx="870">
                  <c:v>109.93687446382613</c:v>
                </c:pt>
                <c:pt idx="871">
                  <c:v>110.15736345438948</c:v>
                </c:pt>
                <c:pt idx="872">
                  <c:v>110.2095367457821</c:v>
                </c:pt>
                <c:pt idx="873">
                  <c:v>110.35374606805834</c:v>
                </c:pt>
                <c:pt idx="874">
                  <c:v>110.5340005719188</c:v>
                </c:pt>
                <c:pt idx="875">
                  <c:v>110.77516442665141</c:v>
                </c:pt>
                <c:pt idx="876">
                  <c:v>110.76146697169003</c:v>
                </c:pt>
                <c:pt idx="877">
                  <c:v>111.0596511295396</c:v>
                </c:pt>
                <c:pt idx="878">
                  <c:v>111.18124106376895</c:v>
                </c:pt>
                <c:pt idx="879">
                  <c:v>111.27136116671434</c:v>
                </c:pt>
                <c:pt idx="880">
                  <c:v>111.48843294252215</c:v>
                </c:pt>
                <c:pt idx="881">
                  <c:v>111.63581641406921</c:v>
                </c:pt>
                <c:pt idx="882">
                  <c:v>111.73798970546183</c:v>
                </c:pt>
                <c:pt idx="883">
                  <c:v>112.05423219902775</c:v>
                </c:pt>
                <c:pt idx="884">
                  <c:v>112.25220188733201</c:v>
                </c:pt>
                <c:pt idx="885">
                  <c:v>112.34270803545898</c:v>
                </c:pt>
                <c:pt idx="886">
                  <c:v>112.39881326851587</c:v>
                </c:pt>
                <c:pt idx="887">
                  <c:v>112.64857020303117</c:v>
                </c:pt>
                <c:pt idx="888">
                  <c:v>112.7795967972548</c:v>
                </c:pt>
                <c:pt idx="889">
                  <c:v>113.04263654561053</c:v>
                </c:pt>
                <c:pt idx="890">
                  <c:v>113.21798684586788</c:v>
                </c:pt>
                <c:pt idx="891">
                  <c:v>113.19588218472977</c:v>
                </c:pt>
                <c:pt idx="892">
                  <c:v>113.50055762081784</c:v>
                </c:pt>
                <c:pt idx="893">
                  <c:v>113.67895338861882</c:v>
                </c:pt>
                <c:pt idx="894">
                  <c:v>113.73086931655705</c:v>
                </c:pt>
                <c:pt idx="895">
                  <c:v>113.93688876179583</c:v>
                </c:pt>
                <c:pt idx="896">
                  <c:v>114.00035744924222</c:v>
                </c:pt>
                <c:pt idx="897">
                  <c:v>114.36160995138691</c:v>
                </c:pt>
                <c:pt idx="898">
                  <c:v>114.39019159279384</c:v>
                </c:pt>
                <c:pt idx="899">
                  <c:v>114.63856162424936</c:v>
                </c:pt>
                <c:pt idx="900">
                  <c:v>114.67789533886187</c:v>
                </c:pt>
                <c:pt idx="901">
                  <c:v>115.08052616528452</c:v>
                </c:pt>
                <c:pt idx="902">
                  <c:v>114.94010580497572</c:v>
                </c:pt>
                <c:pt idx="903">
                  <c:v>115.19326565627681</c:v>
                </c:pt>
                <c:pt idx="904">
                  <c:v>114.96728624535318</c:v>
                </c:pt>
                <c:pt idx="905">
                  <c:v>115.09911352587933</c:v>
                </c:pt>
                <c:pt idx="906">
                  <c:v>115.02625107234772</c:v>
                </c:pt>
                <c:pt idx="907">
                  <c:v>115.13657420646268</c:v>
                </c:pt>
                <c:pt idx="908">
                  <c:v>115.13917643694597</c:v>
                </c:pt>
                <c:pt idx="909">
                  <c:v>115.56549899914212</c:v>
                </c:pt>
                <c:pt idx="910">
                  <c:v>115.48362882470688</c:v>
                </c:pt>
                <c:pt idx="911">
                  <c:v>115.27279096368316</c:v>
                </c:pt>
                <c:pt idx="912">
                  <c:v>112.91754360880755</c:v>
                </c:pt>
                <c:pt idx="913">
                  <c:v>100.27988275664858</c:v>
                </c:pt>
                <c:pt idx="914">
                  <c:v>45.508564483843301</c:v>
                </c:pt>
                <c:pt idx="915">
                  <c:v>32.654632542179016</c:v>
                </c:pt>
              </c:numCache>
            </c:numRef>
          </c:yVal>
          <c:smooth val="0"/>
        </c:ser>
        <c:ser>
          <c:idx val="3"/>
          <c:order val="3"/>
          <c:tx>
            <c:v>3.2-60</c:v>
          </c:tx>
          <c:spPr>
            <a:ln w="19050">
              <a:solidFill>
                <a:schemeClr val="accent6">
                  <a:lumMod val="75000"/>
                </a:schemeClr>
              </a:solidFill>
            </a:ln>
          </c:spPr>
          <c:marker>
            <c:symbol val="none"/>
          </c:marker>
          <c:xVal>
            <c:numRef>
              <c:f>'C:\Users\Marta\Dropbox\PFG Marta &amp; Jorge\[DATOS gráficas.xlsx]TIPO 3'!$O$3:$O$933</c:f>
              <c:numCache>
                <c:formatCode>General</c:formatCode>
                <c:ptCount val="931"/>
                <c:pt idx="0">
                  <c:v>0</c:v>
                </c:pt>
                <c:pt idx="1">
                  <c:v>4.9774328671328668E-3</c:v>
                </c:pt>
                <c:pt idx="2">
                  <c:v>5.9777440559440559E-3</c:v>
                </c:pt>
                <c:pt idx="3">
                  <c:v>8.7832097902097901E-3</c:v>
                </c:pt>
                <c:pt idx="4">
                  <c:v>1.4560531468531469E-2</c:v>
                </c:pt>
                <c:pt idx="5">
                  <c:v>2.0232307692307692E-2</c:v>
                </c:pt>
                <c:pt idx="6">
                  <c:v>2.5100664335664338E-2</c:v>
                </c:pt>
                <c:pt idx="7">
                  <c:v>2.9628475524475527E-2</c:v>
                </c:pt>
                <c:pt idx="8">
                  <c:v>3.3995615384615381E-2</c:v>
                </c:pt>
                <c:pt idx="9">
                  <c:v>3.9408678321678325E-2</c:v>
                </c:pt>
                <c:pt idx="10">
                  <c:v>4.4292797202797204E-2</c:v>
                </c:pt>
                <c:pt idx="11">
                  <c:v>4.8734762237762234E-2</c:v>
                </c:pt>
                <c:pt idx="12">
                  <c:v>5.3299293706293702E-2</c:v>
                </c:pt>
                <c:pt idx="13">
                  <c:v>5.7567153846153851E-2</c:v>
                </c:pt>
                <c:pt idx="14">
                  <c:v>6.2656650349650359E-2</c:v>
                </c:pt>
                <c:pt idx="15">
                  <c:v>6.7806615384615382E-2</c:v>
                </c:pt>
                <c:pt idx="16">
                  <c:v>7.2422447552447561E-2</c:v>
                </c:pt>
                <c:pt idx="17">
                  <c:v>7.6934965034965039E-2</c:v>
                </c:pt>
                <c:pt idx="18">
                  <c:v>8.1294195804195807E-2</c:v>
                </c:pt>
                <c:pt idx="19">
                  <c:v>8.5886223776223777E-2</c:v>
                </c:pt>
                <c:pt idx="20">
                  <c:v>9.1070489510489516E-2</c:v>
                </c:pt>
                <c:pt idx="21">
                  <c:v>9.5765104895104911E-2</c:v>
                </c:pt>
                <c:pt idx="22">
                  <c:v>0.10022692307692306</c:v>
                </c:pt>
                <c:pt idx="23">
                  <c:v>0.10475706293706294</c:v>
                </c:pt>
                <c:pt idx="24">
                  <c:v>0.10912776223776224</c:v>
                </c:pt>
                <c:pt idx="25">
                  <c:v>0.11439783216783217</c:v>
                </c:pt>
                <c:pt idx="26">
                  <c:v>0.11922517482517482</c:v>
                </c:pt>
                <c:pt idx="27">
                  <c:v>0.12369419580419581</c:v>
                </c:pt>
                <c:pt idx="28">
                  <c:v>0.12827006993006992</c:v>
                </c:pt>
                <c:pt idx="29">
                  <c:v>0.13246860139860139</c:v>
                </c:pt>
                <c:pt idx="30">
                  <c:v>0.13748027972027971</c:v>
                </c:pt>
                <c:pt idx="31">
                  <c:v>0.14248426573426576</c:v>
                </c:pt>
                <c:pt idx="32">
                  <c:v>0.14700797202797203</c:v>
                </c:pt>
                <c:pt idx="33">
                  <c:v>0.15153692307692307</c:v>
                </c:pt>
                <c:pt idx="34">
                  <c:v>0.15585755244755245</c:v>
                </c:pt>
                <c:pt idx="35">
                  <c:v>0.16055475524475524</c:v>
                </c:pt>
                <c:pt idx="36">
                  <c:v>0.16582083916083915</c:v>
                </c:pt>
                <c:pt idx="37">
                  <c:v>0.1705602097902098</c:v>
                </c:pt>
                <c:pt idx="38">
                  <c:v>0.17508174825174827</c:v>
                </c:pt>
                <c:pt idx="39">
                  <c:v>0.17955251748251749</c:v>
                </c:pt>
                <c:pt idx="40">
                  <c:v>0.18386440559440559</c:v>
                </c:pt>
                <c:pt idx="41">
                  <c:v>0.18897440559440562</c:v>
                </c:pt>
                <c:pt idx="42">
                  <c:v>0.19380363636363634</c:v>
                </c:pt>
                <c:pt idx="43">
                  <c:v>0.19834223776223772</c:v>
                </c:pt>
                <c:pt idx="44">
                  <c:v>0.20291552447552447</c:v>
                </c:pt>
                <c:pt idx="45">
                  <c:v>0.20716041958041956</c:v>
                </c:pt>
                <c:pt idx="46">
                  <c:v>0.21226076923076925</c:v>
                </c:pt>
                <c:pt idx="47">
                  <c:v>0.21729510489510492</c:v>
                </c:pt>
                <c:pt idx="48">
                  <c:v>0.2218267132867133</c:v>
                </c:pt>
                <c:pt idx="49">
                  <c:v>0.22638664335664335</c:v>
                </c:pt>
                <c:pt idx="50">
                  <c:v>0.23071349650349648</c:v>
                </c:pt>
                <c:pt idx="51">
                  <c:v>0.23539405594405596</c:v>
                </c:pt>
                <c:pt idx="52">
                  <c:v>0.24049216783216784</c:v>
                </c:pt>
                <c:pt idx="53">
                  <c:v>0.2451023076923077</c:v>
                </c:pt>
                <c:pt idx="54">
                  <c:v>0.24958608391608392</c:v>
                </c:pt>
                <c:pt idx="55">
                  <c:v>0.25407174825174828</c:v>
                </c:pt>
                <c:pt idx="56">
                  <c:v>0.25847426573426574</c:v>
                </c:pt>
                <c:pt idx="57">
                  <c:v>0.26373643356643356</c:v>
                </c:pt>
                <c:pt idx="58">
                  <c:v>0.26861160839160836</c:v>
                </c:pt>
                <c:pt idx="59">
                  <c:v>0.27317692307692309</c:v>
                </c:pt>
                <c:pt idx="60">
                  <c:v>0.27776797202797204</c:v>
                </c:pt>
                <c:pt idx="61">
                  <c:v>0.28202020979020981</c:v>
                </c:pt>
                <c:pt idx="62">
                  <c:v>0.28706118881118881</c:v>
                </c:pt>
                <c:pt idx="63">
                  <c:v>0.29190993006993005</c:v>
                </c:pt>
                <c:pt idx="64">
                  <c:v>0.29646027972027972</c:v>
                </c:pt>
                <c:pt idx="65">
                  <c:v>0.30102013986013987</c:v>
                </c:pt>
                <c:pt idx="66">
                  <c:v>0.30528874125874123</c:v>
                </c:pt>
                <c:pt idx="67">
                  <c:v>0.31026797202797202</c:v>
                </c:pt>
                <c:pt idx="68">
                  <c:v>0.31532601398601395</c:v>
                </c:pt>
                <c:pt idx="69">
                  <c:v>0.31995111888111888</c:v>
                </c:pt>
                <c:pt idx="70">
                  <c:v>0.32456202797202793</c:v>
                </c:pt>
                <c:pt idx="71">
                  <c:v>0.32887699300699297</c:v>
                </c:pt>
                <c:pt idx="72">
                  <c:v>0.33364181818181821</c:v>
                </c:pt>
                <c:pt idx="73">
                  <c:v>0.33872118881118879</c:v>
                </c:pt>
                <c:pt idx="74">
                  <c:v>0.34324384615384618</c:v>
                </c:pt>
                <c:pt idx="75">
                  <c:v>0.34771104895104898</c:v>
                </c:pt>
                <c:pt idx="76">
                  <c:v>0.35217713286713287</c:v>
                </c:pt>
                <c:pt idx="77">
                  <c:v>0.35664489510489505</c:v>
                </c:pt>
                <c:pt idx="78">
                  <c:v>0.36191041958041958</c:v>
                </c:pt>
                <c:pt idx="79">
                  <c:v>0.36666587412587415</c:v>
                </c:pt>
                <c:pt idx="80">
                  <c:v>0.37120454545454545</c:v>
                </c:pt>
                <c:pt idx="81">
                  <c:v>0.37581139860139862</c:v>
                </c:pt>
                <c:pt idx="82">
                  <c:v>0.38006426573426577</c:v>
                </c:pt>
                <c:pt idx="83">
                  <c:v>0.38519503496503493</c:v>
                </c:pt>
                <c:pt idx="84">
                  <c:v>0.39003818181818178</c:v>
                </c:pt>
                <c:pt idx="85">
                  <c:v>0.39452958041958042</c:v>
                </c:pt>
                <c:pt idx="86">
                  <c:v>0.39910209790209794</c:v>
                </c:pt>
                <c:pt idx="87">
                  <c:v>0.40335874125874122</c:v>
                </c:pt>
                <c:pt idx="88">
                  <c:v>0.40828377622377621</c:v>
                </c:pt>
                <c:pt idx="89">
                  <c:v>0.41335685314685311</c:v>
                </c:pt>
                <c:pt idx="90">
                  <c:v>0.4180043356643357</c:v>
                </c:pt>
                <c:pt idx="91">
                  <c:v>0.42257720279720273</c:v>
                </c:pt>
                <c:pt idx="92">
                  <c:v>0.42696524475524472</c:v>
                </c:pt>
                <c:pt idx="93">
                  <c:v>0.43163454545454549</c:v>
                </c:pt>
                <c:pt idx="94">
                  <c:v>0.43679195804195808</c:v>
                </c:pt>
                <c:pt idx="95">
                  <c:v>0.44139524475524472</c:v>
                </c:pt>
                <c:pt idx="96">
                  <c:v>0.44579790209790215</c:v>
                </c:pt>
                <c:pt idx="97">
                  <c:v>0.4503355944055944</c:v>
                </c:pt>
                <c:pt idx="98">
                  <c:v>0.45470776223776227</c:v>
                </c:pt>
                <c:pt idx="99">
                  <c:v>0.45996664335664333</c:v>
                </c:pt>
                <c:pt idx="100">
                  <c:v>0.46477825174825171</c:v>
                </c:pt>
                <c:pt idx="101">
                  <c:v>0.46926748251748251</c:v>
                </c:pt>
                <c:pt idx="102">
                  <c:v>0.47380867132867133</c:v>
                </c:pt>
                <c:pt idx="103">
                  <c:v>0.47808006993006996</c:v>
                </c:pt>
                <c:pt idx="104">
                  <c:v>0.48313629370629374</c:v>
                </c:pt>
                <c:pt idx="105">
                  <c:v>0.48812097902097901</c:v>
                </c:pt>
                <c:pt idx="106">
                  <c:v>0.49266062937062938</c:v>
                </c:pt>
                <c:pt idx="107">
                  <c:v>0.49721090909090909</c:v>
                </c:pt>
                <c:pt idx="108">
                  <c:v>0.50147538461538466</c:v>
                </c:pt>
                <c:pt idx="109">
                  <c:v>0.50625139860139856</c:v>
                </c:pt>
                <c:pt idx="110">
                  <c:v>0.51144552447552449</c:v>
                </c:pt>
                <c:pt idx="111">
                  <c:v>0.51614811188811183</c:v>
                </c:pt>
                <c:pt idx="112">
                  <c:v>0.52060657342657346</c:v>
                </c:pt>
                <c:pt idx="113">
                  <c:v>0.52504020979020971</c:v>
                </c:pt>
                <c:pt idx="114">
                  <c:v>0.52952741258741265</c:v>
                </c:pt>
                <c:pt idx="115">
                  <c:v>0.53478055944055936</c:v>
                </c:pt>
                <c:pt idx="116">
                  <c:v>0.53950993006993009</c:v>
                </c:pt>
                <c:pt idx="117">
                  <c:v>0.54395454545454547</c:v>
                </c:pt>
                <c:pt idx="118">
                  <c:v>0.54851335664335665</c:v>
                </c:pt>
                <c:pt idx="119">
                  <c:v>0.55278643356643353</c:v>
                </c:pt>
                <c:pt idx="120">
                  <c:v>0.55795356643356642</c:v>
                </c:pt>
                <c:pt idx="121">
                  <c:v>0.56286251748251748</c:v>
                </c:pt>
                <c:pt idx="122">
                  <c:v>0.56740125874125868</c:v>
                </c:pt>
                <c:pt idx="123">
                  <c:v>0.57201202797202799</c:v>
                </c:pt>
                <c:pt idx="124">
                  <c:v>0.57623118881118884</c:v>
                </c:pt>
                <c:pt idx="125">
                  <c:v>0.58106223776223775</c:v>
                </c:pt>
                <c:pt idx="126">
                  <c:v>0.58613979020979012</c:v>
                </c:pt>
                <c:pt idx="127">
                  <c:v>0.59073748251748248</c:v>
                </c:pt>
                <c:pt idx="128">
                  <c:v>0.59526545454545465</c:v>
                </c:pt>
                <c:pt idx="129">
                  <c:v>0.59963286713286712</c:v>
                </c:pt>
                <c:pt idx="130">
                  <c:v>0.60419965034965029</c:v>
                </c:pt>
                <c:pt idx="131">
                  <c:v>0.6094245454545455</c:v>
                </c:pt>
                <c:pt idx="132">
                  <c:v>0.614193986013986</c:v>
                </c:pt>
                <c:pt idx="133">
                  <c:v>0.61871020979020974</c:v>
                </c:pt>
                <c:pt idx="134">
                  <c:v>0.62318902097902096</c:v>
                </c:pt>
                <c:pt idx="135">
                  <c:v>0.6275565034965036</c:v>
                </c:pt>
                <c:pt idx="136">
                  <c:v>0.63270727272727278</c:v>
                </c:pt>
                <c:pt idx="137">
                  <c:v>0.63754272727272732</c:v>
                </c:pt>
                <c:pt idx="138">
                  <c:v>0.64207769230769229</c:v>
                </c:pt>
                <c:pt idx="139">
                  <c:v>0.64665608391608398</c:v>
                </c:pt>
                <c:pt idx="140">
                  <c:v>0.65094069930069931</c:v>
                </c:pt>
                <c:pt idx="141">
                  <c:v>0.65606314685314693</c:v>
                </c:pt>
                <c:pt idx="142">
                  <c:v>0.66092321678321675</c:v>
                </c:pt>
                <c:pt idx="143">
                  <c:v>0.66540510489510496</c:v>
                </c:pt>
                <c:pt idx="144">
                  <c:v>0.66999895104895102</c:v>
                </c:pt>
                <c:pt idx="145">
                  <c:v>0.67421538461538455</c:v>
                </c:pt>
                <c:pt idx="146">
                  <c:v>0.67914055944055951</c:v>
                </c:pt>
                <c:pt idx="147">
                  <c:v>0.6841405594405594</c:v>
                </c:pt>
                <c:pt idx="148">
                  <c:v>0.68872286713286712</c:v>
                </c:pt>
                <c:pt idx="149">
                  <c:v>0.69333125874125867</c:v>
                </c:pt>
                <c:pt idx="150">
                  <c:v>0.69764139860139862</c:v>
                </c:pt>
                <c:pt idx="151">
                  <c:v>0.70244265734265743</c:v>
                </c:pt>
                <c:pt idx="152">
                  <c:v>0.70760000000000001</c:v>
                </c:pt>
                <c:pt idx="153">
                  <c:v>0.71224055944055953</c:v>
                </c:pt>
                <c:pt idx="154">
                  <c:v>0.71675874125874117</c:v>
                </c:pt>
                <c:pt idx="155">
                  <c:v>0.72111958041958046</c:v>
                </c:pt>
                <c:pt idx="156">
                  <c:v>0.72568391608391603</c:v>
                </c:pt>
                <c:pt idx="157">
                  <c:v>0.73086783216783224</c:v>
                </c:pt>
                <c:pt idx="158">
                  <c:v>0.73556643356643359</c:v>
                </c:pt>
                <c:pt idx="159">
                  <c:v>0.74003986013986023</c:v>
                </c:pt>
                <c:pt idx="160">
                  <c:v>0.74455944055944057</c:v>
                </c:pt>
                <c:pt idx="161">
                  <c:v>0.74899370629370632</c:v>
                </c:pt>
                <c:pt idx="162">
                  <c:v>0.75425454545454551</c:v>
                </c:pt>
                <c:pt idx="163">
                  <c:v>0.7590062937062938</c:v>
                </c:pt>
                <c:pt idx="164">
                  <c:v>0.76344055944055944</c:v>
                </c:pt>
                <c:pt idx="165">
                  <c:v>0.76801258741258738</c:v>
                </c:pt>
                <c:pt idx="166">
                  <c:v>0.77220209790209793</c:v>
                </c:pt>
                <c:pt idx="167">
                  <c:v>0.77727202797202799</c:v>
                </c:pt>
                <c:pt idx="168">
                  <c:v>0.78216083916083923</c:v>
                </c:pt>
                <c:pt idx="169">
                  <c:v>0.78664825174825181</c:v>
                </c:pt>
                <c:pt idx="170">
                  <c:v>0.79120559440559435</c:v>
                </c:pt>
                <c:pt idx="171">
                  <c:v>0.79548181818181829</c:v>
                </c:pt>
                <c:pt idx="172">
                  <c:v>0.80042517482517495</c:v>
                </c:pt>
                <c:pt idx="173">
                  <c:v>0.80564265734265739</c:v>
                </c:pt>
                <c:pt idx="174">
                  <c:v>0.81024405594405602</c:v>
                </c:pt>
                <c:pt idx="175">
                  <c:v>0.81473286713286719</c:v>
                </c:pt>
                <c:pt idx="176">
                  <c:v>0.81910209790209787</c:v>
                </c:pt>
                <c:pt idx="177">
                  <c:v>0.8236986013986014</c:v>
                </c:pt>
                <c:pt idx="178">
                  <c:v>0.82890069930069921</c:v>
                </c:pt>
                <c:pt idx="179">
                  <c:v>0.83358531468531472</c:v>
                </c:pt>
                <c:pt idx="180">
                  <c:v>0.83803216783216783</c:v>
                </c:pt>
                <c:pt idx="181">
                  <c:v>0.8424881118881119</c:v>
                </c:pt>
                <c:pt idx="182">
                  <c:v>0.84690209790209792</c:v>
                </c:pt>
                <c:pt idx="183">
                  <c:v>0.85221118881118862</c:v>
                </c:pt>
                <c:pt idx="184">
                  <c:v>0.85703286713286719</c:v>
                </c:pt>
                <c:pt idx="185">
                  <c:v>0.86149300699300702</c:v>
                </c:pt>
                <c:pt idx="186">
                  <c:v>0.86602867132867145</c:v>
                </c:pt>
                <c:pt idx="187">
                  <c:v>0.87024405594405585</c:v>
                </c:pt>
                <c:pt idx="188">
                  <c:v>0.8753006993006992</c:v>
                </c:pt>
                <c:pt idx="189">
                  <c:v>0.88021748251748233</c:v>
                </c:pt>
                <c:pt idx="190">
                  <c:v>0.88470489510489514</c:v>
                </c:pt>
                <c:pt idx="191">
                  <c:v>0.8892741258741258</c:v>
                </c:pt>
                <c:pt idx="192">
                  <c:v>0.89352237762237752</c:v>
                </c:pt>
                <c:pt idx="193">
                  <c:v>0.89843006993006991</c:v>
                </c:pt>
                <c:pt idx="194">
                  <c:v>0.90361398601398601</c:v>
                </c:pt>
                <c:pt idx="195">
                  <c:v>0.90829650349650348</c:v>
                </c:pt>
                <c:pt idx="196">
                  <c:v>0.91284055944055931</c:v>
                </c:pt>
                <c:pt idx="197">
                  <c:v>0.91717132867132867</c:v>
                </c:pt>
                <c:pt idx="198">
                  <c:v>0.92169020979020988</c:v>
                </c:pt>
                <c:pt idx="199">
                  <c:v>0.92683216783216782</c:v>
                </c:pt>
                <c:pt idx="200">
                  <c:v>0.93155804195804193</c:v>
                </c:pt>
                <c:pt idx="201">
                  <c:v>0.93605594405594406</c:v>
                </c:pt>
                <c:pt idx="202">
                  <c:v>0.94055524475524477</c:v>
                </c:pt>
                <c:pt idx="203">
                  <c:v>0.94493776223776238</c:v>
                </c:pt>
                <c:pt idx="204">
                  <c:v>0.95016783216783218</c:v>
                </c:pt>
                <c:pt idx="205">
                  <c:v>0.95502937062937054</c:v>
                </c:pt>
                <c:pt idx="206">
                  <c:v>0.95950419580419566</c:v>
                </c:pt>
                <c:pt idx="207">
                  <c:v>0.96408671328671336</c:v>
                </c:pt>
                <c:pt idx="208">
                  <c:v>0.96830769230769231</c:v>
                </c:pt>
                <c:pt idx="209">
                  <c:v>0.97333496503496497</c:v>
                </c:pt>
                <c:pt idx="210">
                  <c:v>0.97821678321678329</c:v>
                </c:pt>
                <c:pt idx="211">
                  <c:v>0.9827062937062937</c:v>
                </c:pt>
                <c:pt idx="212">
                  <c:v>0.98728951048951041</c:v>
                </c:pt>
                <c:pt idx="213">
                  <c:v>0.99152307692307684</c:v>
                </c:pt>
                <c:pt idx="214">
                  <c:v>0.99647832167832162</c:v>
                </c:pt>
                <c:pt idx="215">
                  <c:v>1.0015713286713288</c:v>
                </c:pt>
                <c:pt idx="216">
                  <c:v>1.0062867132867133</c:v>
                </c:pt>
                <c:pt idx="217">
                  <c:v>1.0108923076923075</c:v>
                </c:pt>
                <c:pt idx="218">
                  <c:v>1.0152370629370628</c:v>
                </c:pt>
                <c:pt idx="219">
                  <c:v>1.0199755244755244</c:v>
                </c:pt>
                <c:pt idx="220">
                  <c:v>1.0250174825174825</c:v>
                </c:pt>
                <c:pt idx="221">
                  <c:v>1.029579020979021</c:v>
                </c:pt>
                <c:pt idx="222">
                  <c:v>1.0340769230769231</c:v>
                </c:pt>
                <c:pt idx="223">
                  <c:v>1.0384790209790211</c:v>
                </c:pt>
                <c:pt idx="224">
                  <c:v>1.0430692307692309</c:v>
                </c:pt>
                <c:pt idx="225">
                  <c:v>1.0482671328671329</c:v>
                </c:pt>
                <c:pt idx="226">
                  <c:v>1.0530293706293707</c:v>
                </c:pt>
                <c:pt idx="227">
                  <c:v>1.0575412587412587</c:v>
                </c:pt>
                <c:pt idx="228">
                  <c:v>1.0620181818181818</c:v>
                </c:pt>
                <c:pt idx="229">
                  <c:v>1.0664902097902096</c:v>
                </c:pt>
                <c:pt idx="230">
                  <c:v>1.0716895104895106</c:v>
                </c:pt>
                <c:pt idx="231">
                  <c:v>1.0763153846153846</c:v>
                </c:pt>
                <c:pt idx="232">
                  <c:v>1.0806797202797203</c:v>
                </c:pt>
                <c:pt idx="233">
                  <c:v>1.0852279720279721</c:v>
                </c:pt>
                <c:pt idx="234">
                  <c:v>1.0895076923076923</c:v>
                </c:pt>
                <c:pt idx="235">
                  <c:v>1.0947678321678322</c:v>
                </c:pt>
                <c:pt idx="236">
                  <c:v>1.0996629370629372</c:v>
                </c:pt>
                <c:pt idx="237">
                  <c:v>1.1041573426573426</c:v>
                </c:pt>
                <c:pt idx="238">
                  <c:v>1.1087328671328671</c:v>
                </c:pt>
                <c:pt idx="239">
                  <c:v>1.1129790209790209</c:v>
                </c:pt>
                <c:pt idx="240">
                  <c:v>1.1179944055944055</c:v>
                </c:pt>
                <c:pt idx="241">
                  <c:v>1.1229937062937063</c:v>
                </c:pt>
                <c:pt idx="242">
                  <c:v>1.1275195804195803</c:v>
                </c:pt>
                <c:pt idx="243">
                  <c:v>1.1320503496503498</c:v>
                </c:pt>
                <c:pt idx="244">
                  <c:v>1.1363678321678321</c:v>
                </c:pt>
                <c:pt idx="245">
                  <c:v>1.1411153846153848</c:v>
                </c:pt>
                <c:pt idx="246">
                  <c:v>1.1462636363636365</c:v>
                </c:pt>
                <c:pt idx="247">
                  <c:v>1.1509615384615384</c:v>
                </c:pt>
                <c:pt idx="248">
                  <c:v>1.1554902097902098</c:v>
                </c:pt>
                <c:pt idx="249">
                  <c:v>1.1599048951048951</c:v>
                </c:pt>
                <c:pt idx="250">
                  <c:v>1.1643979020979021</c:v>
                </c:pt>
                <c:pt idx="251">
                  <c:v>1.169662937062937</c:v>
                </c:pt>
                <c:pt idx="252">
                  <c:v>1.1743566433566432</c:v>
                </c:pt>
                <c:pt idx="253">
                  <c:v>1.1787727272727273</c:v>
                </c:pt>
                <c:pt idx="254">
                  <c:v>1.1832958041958042</c:v>
                </c:pt>
                <c:pt idx="255">
                  <c:v>1.1876034965034965</c:v>
                </c:pt>
                <c:pt idx="256">
                  <c:v>1.192853846153846</c:v>
                </c:pt>
                <c:pt idx="257">
                  <c:v>1.1977272727272728</c:v>
                </c:pt>
                <c:pt idx="258">
                  <c:v>1.2021671328671328</c:v>
                </c:pt>
                <c:pt idx="259">
                  <c:v>1.2067440559440559</c:v>
                </c:pt>
                <c:pt idx="260">
                  <c:v>1.2109482517482517</c:v>
                </c:pt>
                <c:pt idx="261">
                  <c:v>1.2160090909090908</c:v>
                </c:pt>
                <c:pt idx="262">
                  <c:v>1.2210062937062938</c:v>
                </c:pt>
                <c:pt idx="263">
                  <c:v>1.2255510489510488</c:v>
                </c:pt>
                <c:pt idx="264">
                  <c:v>1.2301356643356642</c:v>
                </c:pt>
                <c:pt idx="265">
                  <c:v>1.2343797202797202</c:v>
                </c:pt>
                <c:pt idx="266">
                  <c:v>1.2391944055944057</c:v>
                </c:pt>
                <c:pt idx="267">
                  <c:v>1.2443223776223777</c:v>
                </c:pt>
                <c:pt idx="268">
                  <c:v>1.2489958041958042</c:v>
                </c:pt>
                <c:pt idx="269">
                  <c:v>1.253523076923077</c:v>
                </c:pt>
                <c:pt idx="270">
                  <c:v>1.2578524475524477</c:v>
                </c:pt>
                <c:pt idx="271">
                  <c:v>1.262451048951049</c:v>
                </c:pt>
                <c:pt idx="272">
                  <c:v>1.2676293706293706</c:v>
                </c:pt>
                <c:pt idx="273">
                  <c:v>1.2723482517482518</c:v>
                </c:pt>
                <c:pt idx="274">
                  <c:v>1.276846153846154</c:v>
                </c:pt>
                <c:pt idx="275">
                  <c:v>1.2813454545454546</c:v>
                </c:pt>
                <c:pt idx="276">
                  <c:v>1.2857216783216783</c:v>
                </c:pt>
                <c:pt idx="277">
                  <c:v>1.2909118881118882</c:v>
                </c:pt>
                <c:pt idx="278">
                  <c:v>1.2957202797202798</c:v>
                </c:pt>
                <c:pt idx="279">
                  <c:v>1.3001951048951048</c:v>
                </c:pt>
                <c:pt idx="280">
                  <c:v>1.3047517482517483</c:v>
                </c:pt>
                <c:pt idx="281">
                  <c:v>1.3089762237762239</c:v>
                </c:pt>
                <c:pt idx="282">
                  <c:v>1.3140797202797203</c:v>
                </c:pt>
                <c:pt idx="283">
                  <c:v>1.3189475524475525</c:v>
                </c:pt>
                <c:pt idx="284">
                  <c:v>1.3234643356643356</c:v>
                </c:pt>
                <c:pt idx="285">
                  <c:v>1.3280377622377624</c:v>
                </c:pt>
                <c:pt idx="286">
                  <c:v>1.3323090909090909</c:v>
                </c:pt>
                <c:pt idx="287">
                  <c:v>1.3372951048951049</c:v>
                </c:pt>
                <c:pt idx="288">
                  <c:v>1.3423440559440558</c:v>
                </c:pt>
                <c:pt idx="289">
                  <c:v>1.3469832167832168</c:v>
                </c:pt>
                <c:pt idx="290">
                  <c:v>1.3515615384615385</c:v>
                </c:pt>
                <c:pt idx="291">
                  <c:v>1.3558335664335663</c:v>
                </c:pt>
                <c:pt idx="292">
                  <c:v>1.3606104895104896</c:v>
                </c:pt>
                <c:pt idx="293">
                  <c:v>1.3656713286713287</c:v>
                </c:pt>
                <c:pt idx="294">
                  <c:v>1.3703034965034966</c:v>
                </c:pt>
                <c:pt idx="295">
                  <c:v>1.3748776223776225</c:v>
                </c:pt>
                <c:pt idx="296">
                  <c:v>1.3792622377622377</c:v>
                </c:pt>
                <c:pt idx="297">
                  <c:v>1.3839999999999999</c:v>
                </c:pt>
                <c:pt idx="298">
                  <c:v>1.3891993006993006</c:v>
                </c:pt>
                <c:pt idx="299">
                  <c:v>1.3937573426573429</c:v>
                </c:pt>
                <c:pt idx="300">
                  <c:v>1.3981748251748252</c:v>
                </c:pt>
                <c:pt idx="301">
                  <c:v>1.4025741258741258</c:v>
                </c:pt>
                <c:pt idx="302">
                  <c:v>1.4070307692307693</c:v>
                </c:pt>
                <c:pt idx="303">
                  <c:v>1.4122685314685313</c:v>
                </c:pt>
                <c:pt idx="304">
                  <c:v>1.4169594405594406</c:v>
                </c:pt>
                <c:pt idx="305">
                  <c:v>1.4214034965034965</c:v>
                </c:pt>
                <c:pt idx="306">
                  <c:v>1.4259097902097904</c:v>
                </c:pt>
                <c:pt idx="307">
                  <c:v>1.4302664335664337</c:v>
                </c:pt>
                <c:pt idx="308">
                  <c:v>1.4355867132867133</c:v>
                </c:pt>
                <c:pt idx="309">
                  <c:v>1.4404916083916082</c:v>
                </c:pt>
                <c:pt idx="310">
                  <c:v>1.4449314685314685</c:v>
                </c:pt>
                <c:pt idx="311">
                  <c:v>1.4494559440559442</c:v>
                </c:pt>
                <c:pt idx="312">
                  <c:v>1.4536804195804194</c:v>
                </c:pt>
                <c:pt idx="313">
                  <c:v>1.4587727272727273</c:v>
                </c:pt>
                <c:pt idx="314">
                  <c:v>1.4636958041958041</c:v>
                </c:pt>
                <c:pt idx="315">
                  <c:v>1.4681671328671331</c:v>
                </c:pt>
                <c:pt idx="316">
                  <c:v>1.4727664335664337</c:v>
                </c:pt>
                <c:pt idx="317">
                  <c:v>1.4770188811188811</c:v>
                </c:pt>
                <c:pt idx="318">
                  <c:v>1.4820370629370629</c:v>
                </c:pt>
                <c:pt idx="319">
                  <c:v>1.487183916083916</c:v>
                </c:pt>
                <c:pt idx="320">
                  <c:v>1.4917314685314687</c:v>
                </c:pt>
                <c:pt idx="321">
                  <c:v>1.496244055944056</c:v>
                </c:pt>
                <c:pt idx="322">
                  <c:v>1.5005363636363638</c:v>
                </c:pt>
                <c:pt idx="323">
                  <c:v>1.5051762237762236</c:v>
                </c:pt>
                <c:pt idx="324">
                  <c:v>1.5103153846153845</c:v>
                </c:pt>
                <c:pt idx="325">
                  <c:v>1.5149027972027971</c:v>
                </c:pt>
                <c:pt idx="326">
                  <c:v>1.5193629370629371</c:v>
                </c:pt>
                <c:pt idx="327">
                  <c:v>1.5238020979020981</c:v>
                </c:pt>
                <c:pt idx="328">
                  <c:v>1.5282678321678322</c:v>
                </c:pt>
                <c:pt idx="329">
                  <c:v>1.5336286713286713</c:v>
                </c:pt>
                <c:pt idx="330">
                  <c:v>1.5384839160839163</c:v>
                </c:pt>
                <c:pt idx="331">
                  <c:v>1.5430000000000001</c:v>
                </c:pt>
                <c:pt idx="332">
                  <c:v>1.5475342657342657</c:v>
                </c:pt>
                <c:pt idx="333">
                  <c:v>1.5518076923076924</c:v>
                </c:pt>
                <c:pt idx="334">
                  <c:v>1.5569216783216784</c:v>
                </c:pt>
                <c:pt idx="335">
                  <c:v>1.5617881118881116</c:v>
                </c:pt>
                <c:pt idx="336">
                  <c:v>1.5662979020979022</c:v>
                </c:pt>
                <c:pt idx="337">
                  <c:v>1.5708594405594405</c:v>
                </c:pt>
                <c:pt idx="338">
                  <c:v>1.5750902097902097</c:v>
                </c:pt>
                <c:pt idx="339">
                  <c:v>1.5801748251748251</c:v>
                </c:pt>
                <c:pt idx="340">
                  <c:v>1.5852006993006995</c:v>
                </c:pt>
                <c:pt idx="341">
                  <c:v>1.5897916083916084</c:v>
                </c:pt>
                <c:pt idx="342">
                  <c:v>1.5943517482517484</c:v>
                </c:pt>
                <c:pt idx="343">
                  <c:v>1.5985888111888114</c:v>
                </c:pt>
                <c:pt idx="344">
                  <c:v>1.6034818181818182</c:v>
                </c:pt>
                <c:pt idx="345">
                  <c:v>1.6084825174825172</c:v>
                </c:pt>
                <c:pt idx="346">
                  <c:v>1.6130076923076924</c:v>
                </c:pt>
                <c:pt idx="347">
                  <c:v>1.6175587412587411</c:v>
                </c:pt>
                <c:pt idx="348">
                  <c:v>1.6218510489510489</c:v>
                </c:pt>
                <c:pt idx="349">
                  <c:v>1.6266076923076922</c:v>
                </c:pt>
                <c:pt idx="350">
                  <c:v>1.6317839160839163</c:v>
                </c:pt>
                <c:pt idx="351">
                  <c:v>1.6364797202797203</c:v>
                </c:pt>
                <c:pt idx="352">
                  <c:v>1.6410545454545455</c:v>
                </c:pt>
                <c:pt idx="353">
                  <c:v>1.6454776223776224</c:v>
                </c:pt>
                <c:pt idx="354">
                  <c:v>1.6500671328671328</c:v>
                </c:pt>
                <c:pt idx="355">
                  <c:v>1.6551825174825174</c:v>
                </c:pt>
                <c:pt idx="356">
                  <c:v>1.6598118881118882</c:v>
                </c:pt>
                <c:pt idx="357">
                  <c:v>1.6643006993006995</c:v>
                </c:pt>
                <c:pt idx="358">
                  <c:v>1.6687615384615384</c:v>
                </c:pt>
                <c:pt idx="359">
                  <c:v>1.6732230769230769</c:v>
                </c:pt>
                <c:pt idx="360">
                  <c:v>1.6784573426573426</c:v>
                </c:pt>
                <c:pt idx="361">
                  <c:v>1.6832839160839159</c:v>
                </c:pt>
                <c:pt idx="362">
                  <c:v>1.6877706293706292</c:v>
                </c:pt>
                <c:pt idx="363">
                  <c:v>1.6922552447552448</c:v>
                </c:pt>
                <c:pt idx="364">
                  <c:v>1.6965881118881119</c:v>
                </c:pt>
                <c:pt idx="365">
                  <c:v>1.7018104895104895</c:v>
                </c:pt>
                <c:pt idx="366">
                  <c:v>1.7065902097902101</c:v>
                </c:pt>
                <c:pt idx="367">
                  <c:v>1.710962237762238</c:v>
                </c:pt>
                <c:pt idx="368">
                  <c:v>1.7155076923076922</c:v>
                </c:pt>
                <c:pt idx="369">
                  <c:v>1.7197566433566434</c:v>
                </c:pt>
                <c:pt idx="370">
                  <c:v>1.7249776223776225</c:v>
                </c:pt>
                <c:pt idx="371">
                  <c:v>1.7299300699300701</c:v>
                </c:pt>
                <c:pt idx="372">
                  <c:v>1.7344573426573429</c:v>
                </c:pt>
                <c:pt idx="373">
                  <c:v>1.7390216783216783</c:v>
                </c:pt>
                <c:pt idx="374">
                  <c:v>1.7432895104895103</c:v>
                </c:pt>
                <c:pt idx="375">
                  <c:v>1.748246153846154</c:v>
                </c:pt>
                <c:pt idx="376">
                  <c:v>1.7532545454545454</c:v>
                </c:pt>
                <c:pt idx="377">
                  <c:v>1.7578027972027972</c:v>
                </c:pt>
                <c:pt idx="378">
                  <c:v>1.7623636363636361</c:v>
                </c:pt>
                <c:pt idx="379">
                  <c:v>1.7666097902097901</c:v>
                </c:pt>
                <c:pt idx="380">
                  <c:v>1.7714552447552447</c:v>
                </c:pt>
                <c:pt idx="381">
                  <c:v>1.7766083916083915</c:v>
                </c:pt>
                <c:pt idx="382">
                  <c:v>1.7812573426573424</c:v>
                </c:pt>
                <c:pt idx="383">
                  <c:v>1.7857734265734269</c:v>
                </c:pt>
                <c:pt idx="384">
                  <c:v>1.7900930069930068</c:v>
                </c:pt>
                <c:pt idx="385">
                  <c:v>1.7947503496503494</c:v>
                </c:pt>
                <c:pt idx="386">
                  <c:v>1.7999524475524478</c:v>
                </c:pt>
                <c:pt idx="387">
                  <c:v>1.8045923076923078</c:v>
                </c:pt>
                <c:pt idx="388">
                  <c:v>1.8090748251748252</c:v>
                </c:pt>
                <c:pt idx="389">
                  <c:v>1.8135041958041955</c:v>
                </c:pt>
                <c:pt idx="390">
                  <c:v>1.8179727272727275</c:v>
                </c:pt>
                <c:pt idx="391">
                  <c:v>1.8232412587412588</c:v>
                </c:pt>
                <c:pt idx="392">
                  <c:v>1.8279937062937064</c:v>
                </c:pt>
                <c:pt idx="393">
                  <c:v>1.8324629370629371</c:v>
                </c:pt>
                <c:pt idx="394">
                  <c:v>1.836951048951049</c:v>
                </c:pt>
                <c:pt idx="395">
                  <c:v>1.8412405594405594</c:v>
                </c:pt>
                <c:pt idx="396">
                  <c:v>1.8464398601398602</c:v>
                </c:pt>
                <c:pt idx="397">
                  <c:v>1.8512755244755243</c:v>
                </c:pt>
                <c:pt idx="398">
                  <c:v>1.8557902097902097</c:v>
                </c:pt>
                <c:pt idx="399">
                  <c:v>1.8603797202797205</c:v>
                </c:pt>
                <c:pt idx="400">
                  <c:v>1.8646398601398599</c:v>
                </c:pt>
                <c:pt idx="401">
                  <c:v>1.8697132867132866</c:v>
                </c:pt>
                <c:pt idx="402">
                  <c:v>1.8746566433566436</c:v>
                </c:pt>
                <c:pt idx="403">
                  <c:v>1.8792447552447553</c:v>
                </c:pt>
                <c:pt idx="404">
                  <c:v>1.8838055944055945</c:v>
                </c:pt>
                <c:pt idx="405">
                  <c:v>1.8880104895104894</c:v>
                </c:pt>
                <c:pt idx="406">
                  <c:v>1.8929426573426573</c:v>
                </c:pt>
                <c:pt idx="407">
                  <c:v>1.8979594405594404</c:v>
                </c:pt>
                <c:pt idx="408">
                  <c:v>1.9025482517482519</c:v>
                </c:pt>
                <c:pt idx="409">
                  <c:v>1.9071566433566434</c:v>
                </c:pt>
                <c:pt idx="410">
                  <c:v>1.9114412587412588</c:v>
                </c:pt>
                <c:pt idx="411">
                  <c:v>1.9163489510489511</c:v>
                </c:pt>
                <c:pt idx="412">
                  <c:v>1.9214258741258741</c:v>
                </c:pt>
                <c:pt idx="413">
                  <c:v>1.9259734265734265</c:v>
                </c:pt>
                <c:pt idx="414">
                  <c:v>1.9305699300699297</c:v>
                </c:pt>
                <c:pt idx="415">
                  <c:v>1.934879020979021</c:v>
                </c:pt>
                <c:pt idx="416">
                  <c:v>1.9396132867132865</c:v>
                </c:pt>
                <c:pt idx="417">
                  <c:v>1.9446475524475524</c:v>
                </c:pt>
                <c:pt idx="418">
                  <c:v>1.9492363636363637</c:v>
                </c:pt>
                <c:pt idx="419">
                  <c:v>1.953804895104895</c:v>
                </c:pt>
                <c:pt idx="420">
                  <c:v>1.9581748251748254</c:v>
                </c:pt>
                <c:pt idx="421">
                  <c:v>1.962883916083916</c:v>
                </c:pt>
                <c:pt idx="422">
                  <c:v>1.9680853146853146</c:v>
                </c:pt>
                <c:pt idx="423">
                  <c:v>1.9727853146853145</c:v>
                </c:pt>
                <c:pt idx="424">
                  <c:v>1.9772769230769232</c:v>
                </c:pt>
                <c:pt idx="425">
                  <c:v>1.9816594405594405</c:v>
                </c:pt>
                <c:pt idx="426">
                  <c:v>1.9862160839160838</c:v>
                </c:pt>
                <c:pt idx="427">
                  <c:v>1.9913685314685312</c:v>
                </c:pt>
                <c:pt idx="428">
                  <c:v>1.9960503496503494</c:v>
                </c:pt>
                <c:pt idx="429">
                  <c:v>2.000562937062937</c:v>
                </c:pt>
                <c:pt idx="430">
                  <c:v>2.0049979020979025</c:v>
                </c:pt>
                <c:pt idx="431">
                  <c:v>2.0095167832167831</c:v>
                </c:pt>
                <c:pt idx="432">
                  <c:v>2.014781818181818</c:v>
                </c:pt>
                <c:pt idx="433">
                  <c:v>2.019532167832168</c:v>
                </c:pt>
                <c:pt idx="434">
                  <c:v>2.0239881118881118</c:v>
                </c:pt>
                <c:pt idx="435">
                  <c:v>2.0284468531468529</c:v>
                </c:pt>
                <c:pt idx="436">
                  <c:v>2.0327832167832169</c:v>
                </c:pt>
                <c:pt idx="437">
                  <c:v>2.0380146853146854</c:v>
                </c:pt>
                <c:pt idx="438">
                  <c:v>2.0427699300699302</c:v>
                </c:pt>
                <c:pt idx="439">
                  <c:v>2.0471993006993006</c:v>
                </c:pt>
                <c:pt idx="440">
                  <c:v>2.0517265734265733</c:v>
                </c:pt>
                <c:pt idx="441">
                  <c:v>2.0560118881118883</c:v>
                </c:pt>
                <c:pt idx="442">
                  <c:v>2.0612454545454546</c:v>
                </c:pt>
                <c:pt idx="443">
                  <c:v>2.0662104895104894</c:v>
                </c:pt>
                <c:pt idx="444">
                  <c:v>2.0707937062937063</c:v>
                </c:pt>
                <c:pt idx="445">
                  <c:v>2.0753363636363638</c:v>
                </c:pt>
                <c:pt idx="446">
                  <c:v>2.0795398601398603</c:v>
                </c:pt>
                <c:pt idx="447">
                  <c:v>2.0845496503496501</c:v>
                </c:pt>
                <c:pt idx="448">
                  <c:v>2.089502097902098</c:v>
                </c:pt>
                <c:pt idx="449">
                  <c:v>2.0940559440559441</c:v>
                </c:pt>
                <c:pt idx="450">
                  <c:v>2.0986146853146854</c:v>
                </c:pt>
                <c:pt idx="451">
                  <c:v>2.1028307692307693</c:v>
                </c:pt>
                <c:pt idx="452">
                  <c:v>2.1078307692307692</c:v>
                </c:pt>
                <c:pt idx="453">
                  <c:v>2.1129209790209789</c:v>
                </c:pt>
                <c:pt idx="454">
                  <c:v>2.1175230769230771</c:v>
                </c:pt>
                <c:pt idx="455">
                  <c:v>2.12213006993007</c:v>
                </c:pt>
                <c:pt idx="456">
                  <c:v>2.1263895104895103</c:v>
                </c:pt>
                <c:pt idx="457">
                  <c:v>2.1312342657342658</c:v>
                </c:pt>
                <c:pt idx="458">
                  <c:v>2.1362363636363639</c:v>
                </c:pt>
                <c:pt idx="459">
                  <c:v>2.140758741258741</c:v>
                </c:pt>
                <c:pt idx="460">
                  <c:v>2.1453034965034963</c:v>
                </c:pt>
                <c:pt idx="461">
                  <c:v>2.1495797202797204</c:v>
                </c:pt>
                <c:pt idx="462">
                  <c:v>2.1543664335664339</c:v>
                </c:pt>
                <c:pt idx="463">
                  <c:v>2.15947972027972</c:v>
                </c:pt>
                <c:pt idx="464">
                  <c:v>2.1641846153846154</c:v>
                </c:pt>
                <c:pt idx="465">
                  <c:v>2.1687846153846153</c:v>
                </c:pt>
                <c:pt idx="466">
                  <c:v>2.1731363636363636</c:v>
                </c:pt>
                <c:pt idx="467">
                  <c:v>2.1778258741258743</c:v>
                </c:pt>
                <c:pt idx="468">
                  <c:v>2.1829069930069931</c:v>
                </c:pt>
                <c:pt idx="469">
                  <c:v>2.1875286713286712</c:v>
                </c:pt>
                <c:pt idx="470">
                  <c:v>2.1920713286713287</c:v>
                </c:pt>
                <c:pt idx="471">
                  <c:v>2.1964048951048953</c:v>
                </c:pt>
                <c:pt idx="472">
                  <c:v>2.201125174825175</c:v>
                </c:pt>
                <c:pt idx="473">
                  <c:v>2.2062895104895106</c:v>
                </c:pt>
                <c:pt idx="474">
                  <c:v>2.210983916083916</c:v>
                </c:pt>
                <c:pt idx="475">
                  <c:v>2.2155328671328673</c:v>
                </c:pt>
                <c:pt idx="476">
                  <c:v>2.2198874125874126</c:v>
                </c:pt>
                <c:pt idx="477">
                  <c:v>2.2245447552447555</c:v>
                </c:pt>
                <c:pt idx="478">
                  <c:v>2.2296790209790212</c:v>
                </c:pt>
                <c:pt idx="479">
                  <c:v>2.2342601398601398</c:v>
                </c:pt>
                <c:pt idx="480">
                  <c:v>2.2387573426573426</c:v>
                </c:pt>
                <c:pt idx="481">
                  <c:v>2.243146853146853</c:v>
                </c:pt>
                <c:pt idx="482">
                  <c:v>2.2476762237762236</c:v>
                </c:pt>
                <c:pt idx="483">
                  <c:v>2.2528965034965034</c:v>
                </c:pt>
                <c:pt idx="484">
                  <c:v>2.2576195804195804</c:v>
                </c:pt>
                <c:pt idx="485">
                  <c:v>2.2621482517482518</c:v>
                </c:pt>
                <c:pt idx="486">
                  <c:v>2.2665671328671326</c:v>
                </c:pt>
                <c:pt idx="487">
                  <c:v>2.2710202797202794</c:v>
                </c:pt>
                <c:pt idx="488">
                  <c:v>2.2761944055944054</c:v>
                </c:pt>
                <c:pt idx="489">
                  <c:v>2.2809111888111886</c:v>
                </c:pt>
                <c:pt idx="490">
                  <c:v>2.2854195804195805</c:v>
                </c:pt>
                <c:pt idx="491">
                  <c:v>2.2899370629370632</c:v>
                </c:pt>
                <c:pt idx="492">
                  <c:v>2.2943475524475523</c:v>
                </c:pt>
                <c:pt idx="493">
                  <c:v>2.2995895104895103</c:v>
                </c:pt>
                <c:pt idx="494">
                  <c:v>2.3044279720279723</c:v>
                </c:pt>
                <c:pt idx="495">
                  <c:v>2.308904195804196</c:v>
                </c:pt>
                <c:pt idx="496">
                  <c:v>2.3134118881118884</c:v>
                </c:pt>
                <c:pt idx="497">
                  <c:v>2.3177314685314685</c:v>
                </c:pt>
                <c:pt idx="498">
                  <c:v>2.3229510489510488</c:v>
                </c:pt>
                <c:pt idx="499">
                  <c:v>2.3277209790209792</c:v>
                </c:pt>
                <c:pt idx="500">
                  <c:v>2.3322006993006994</c:v>
                </c:pt>
                <c:pt idx="501">
                  <c:v>2.3367335664335664</c:v>
                </c:pt>
                <c:pt idx="502">
                  <c:v>2.3410412587412588</c:v>
                </c:pt>
                <c:pt idx="503">
                  <c:v>2.3462461538461534</c:v>
                </c:pt>
                <c:pt idx="504">
                  <c:v>2.351118881118881</c:v>
                </c:pt>
                <c:pt idx="505">
                  <c:v>2.3555916083916082</c:v>
                </c:pt>
                <c:pt idx="506">
                  <c:v>2.3601622377622378</c:v>
                </c:pt>
                <c:pt idx="507">
                  <c:v>2.3643657342657343</c:v>
                </c:pt>
                <c:pt idx="508">
                  <c:v>2.3694643356643357</c:v>
                </c:pt>
                <c:pt idx="509">
                  <c:v>2.3743384615384615</c:v>
                </c:pt>
                <c:pt idx="510">
                  <c:v>2.3788307692307691</c:v>
                </c:pt>
                <c:pt idx="511">
                  <c:v>2.3834216783216786</c:v>
                </c:pt>
                <c:pt idx="512">
                  <c:v>2.3876783216783215</c:v>
                </c:pt>
                <c:pt idx="513">
                  <c:v>2.3928398601398602</c:v>
                </c:pt>
                <c:pt idx="514">
                  <c:v>2.3978398601398601</c:v>
                </c:pt>
                <c:pt idx="515">
                  <c:v>2.4023895104895105</c:v>
                </c:pt>
                <c:pt idx="516">
                  <c:v>2.4069265734265732</c:v>
                </c:pt>
                <c:pt idx="517">
                  <c:v>2.4111650349650349</c:v>
                </c:pt>
                <c:pt idx="518">
                  <c:v>2.4162391608391611</c:v>
                </c:pt>
                <c:pt idx="519">
                  <c:v>2.4211286713286713</c:v>
                </c:pt>
                <c:pt idx="520">
                  <c:v>2.4256440559440562</c:v>
                </c:pt>
                <c:pt idx="521">
                  <c:v>2.4302349650349653</c:v>
                </c:pt>
                <c:pt idx="522">
                  <c:v>2.4344650349650347</c:v>
                </c:pt>
                <c:pt idx="523">
                  <c:v>2.4396146853146852</c:v>
                </c:pt>
                <c:pt idx="524">
                  <c:v>2.4445272727272727</c:v>
                </c:pt>
                <c:pt idx="525">
                  <c:v>2.449062237762238</c:v>
                </c:pt>
                <c:pt idx="526">
                  <c:v>2.4536559440559444</c:v>
                </c:pt>
                <c:pt idx="527">
                  <c:v>2.4578671328671327</c:v>
                </c:pt>
                <c:pt idx="528">
                  <c:v>2.462944755244755</c:v>
                </c:pt>
                <c:pt idx="529">
                  <c:v>2.467783216783217</c:v>
                </c:pt>
                <c:pt idx="530">
                  <c:v>2.4722559440559442</c:v>
                </c:pt>
                <c:pt idx="531">
                  <c:v>2.4768293706293707</c:v>
                </c:pt>
                <c:pt idx="532">
                  <c:v>2.4810825174825175</c:v>
                </c:pt>
                <c:pt idx="533">
                  <c:v>2.4862475524475527</c:v>
                </c:pt>
                <c:pt idx="534">
                  <c:v>2.4912209790209792</c:v>
                </c:pt>
                <c:pt idx="535">
                  <c:v>2.4957118881118885</c:v>
                </c:pt>
                <c:pt idx="536">
                  <c:v>2.5002776223776224</c:v>
                </c:pt>
                <c:pt idx="537">
                  <c:v>2.504532867132867</c:v>
                </c:pt>
                <c:pt idx="538">
                  <c:v>2.5096447552447554</c:v>
                </c:pt>
                <c:pt idx="539">
                  <c:v>2.5145321678321677</c:v>
                </c:pt>
                <c:pt idx="540">
                  <c:v>2.5190181818181818</c:v>
                </c:pt>
                <c:pt idx="541">
                  <c:v>2.5235629370629371</c:v>
                </c:pt>
                <c:pt idx="542">
                  <c:v>2.5278153846153848</c:v>
                </c:pt>
                <c:pt idx="543">
                  <c:v>2.5329762237762234</c:v>
                </c:pt>
                <c:pt idx="544">
                  <c:v>2.537944055944056</c:v>
                </c:pt>
                <c:pt idx="545">
                  <c:v>2.5424671328671331</c:v>
                </c:pt>
                <c:pt idx="546">
                  <c:v>2.5470377622377622</c:v>
                </c:pt>
                <c:pt idx="547">
                  <c:v>2.5512391608391605</c:v>
                </c:pt>
                <c:pt idx="548">
                  <c:v>2.556304895104895</c:v>
                </c:pt>
                <c:pt idx="549">
                  <c:v>2.5612293706293707</c:v>
                </c:pt>
                <c:pt idx="550">
                  <c:v>2.5656916083916084</c:v>
                </c:pt>
                <c:pt idx="551">
                  <c:v>2.5702734265734266</c:v>
                </c:pt>
                <c:pt idx="552">
                  <c:v>2.5744909090909092</c:v>
                </c:pt>
                <c:pt idx="553">
                  <c:v>2.5795342657342659</c:v>
                </c:pt>
                <c:pt idx="554">
                  <c:v>2.5845741258741262</c:v>
                </c:pt>
                <c:pt idx="555">
                  <c:v>2.5891951048951047</c:v>
                </c:pt>
                <c:pt idx="556">
                  <c:v>2.5938055944055942</c:v>
                </c:pt>
                <c:pt idx="557">
                  <c:v>2.5980132867132864</c:v>
                </c:pt>
                <c:pt idx="558">
                  <c:v>2.6029727272727272</c:v>
                </c:pt>
                <c:pt idx="559">
                  <c:v>2.6079342657342659</c:v>
                </c:pt>
                <c:pt idx="560">
                  <c:v>2.6124818181818181</c:v>
                </c:pt>
                <c:pt idx="561">
                  <c:v>2.6170251748251747</c:v>
                </c:pt>
                <c:pt idx="562">
                  <c:v>2.621234265734266</c:v>
                </c:pt>
                <c:pt idx="563">
                  <c:v>2.6262923076923075</c:v>
                </c:pt>
                <c:pt idx="564">
                  <c:v>2.6313153846153847</c:v>
                </c:pt>
                <c:pt idx="565">
                  <c:v>2.6358999999999999</c:v>
                </c:pt>
                <c:pt idx="566">
                  <c:v>2.6405223776223776</c:v>
                </c:pt>
                <c:pt idx="567">
                  <c:v>2.6447706293706292</c:v>
                </c:pt>
                <c:pt idx="568">
                  <c:v>2.6498573426573429</c:v>
                </c:pt>
                <c:pt idx="569">
                  <c:v>2.6546965034965031</c:v>
                </c:pt>
                <c:pt idx="570">
                  <c:v>2.6590951048951048</c:v>
                </c:pt>
                <c:pt idx="571">
                  <c:v>2.6637363636363638</c:v>
                </c:pt>
                <c:pt idx="572">
                  <c:v>2.6680314685314683</c:v>
                </c:pt>
                <c:pt idx="573">
                  <c:v>2.6731573426573427</c:v>
                </c:pt>
                <c:pt idx="574">
                  <c:v>2.6780503496503494</c:v>
                </c:pt>
                <c:pt idx="575">
                  <c:v>2.682546853146853</c:v>
                </c:pt>
                <c:pt idx="576">
                  <c:v>2.6870937062937061</c:v>
                </c:pt>
                <c:pt idx="577">
                  <c:v>2.6913531468531469</c:v>
                </c:pt>
                <c:pt idx="578">
                  <c:v>2.6964454545454544</c:v>
                </c:pt>
                <c:pt idx="579">
                  <c:v>2.7013279720279724</c:v>
                </c:pt>
                <c:pt idx="580">
                  <c:v>2.7058041958041956</c:v>
                </c:pt>
                <c:pt idx="581">
                  <c:v>2.7103111888111888</c:v>
                </c:pt>
                <c:pt idx="582">
                  <c:v>2.7145755244755243</c:v>
                </c:pt>
                <c:pt idx="583">
                  <c:v>2.7198678321678318</c:v>
                </c:pt>
                <c:pt idx="584">
                  <c:v>2.7248272727272727</c:v>
                </c:pt>
                <c:pt idx="585">
                  <c:v>2.7292720279720277</c:v>
                </c:pt>
                <c:pt idx="586">
                  <c:v>2.7337727272727275</c:v>
                </c:pt>
                <c:pt idx="587">
                  <c:v>2.738058041958042</c:v>
                </c:pt>
                <c:pt idx="588">
                  <c:v>2.7432328671328672</c:v>
                </c:pt>
                <c:pt idx="589">
                  <c:v>2.7480965034965039</c:v>
                </c:pt>
                <c:pt idx="590">
                  <c:v>2.7525832167832167</c:v>
                </c:pt>
                <c:pt idx="591">
                  <c:v>2.7570846153846156</c:v>
                </c:pt>
                <c:pt idx="592">
                  <c:v>2.7613433566433567</c:v>
                </c:pt>
                <c:pt idx="593">
                  <c:v>2.7665566433566435</c:v>
                </c:pt>
                <c:pt idx="594">
                  <c:v>2.7714888111888114</c:v>
                </c:pt>
                <c:pt idx="595">
                  <c:v>2.7760195804195802</c:v>
                </c:pt>
                <c:pt idx="596">
                  <c:v>2.7805342657342655</c:v>
                </c:pt>
                <c:pt idx="597">
                  <c:v>2.7847748251748254</c:v>
                </c:pt>
                <c:pt idx="598">
                  <c:v>2.789863636363636</c:v>
                </c:pt>
                <c:pt idx="599">
                  <c:v>2.7946587412587416</c:v>
                </c:pt>
                <c:pt idx="600">
                  <c:v>2.7991349650349648</c:v>
                </c:pt>
                <c:pt idx="601">
                  <c:v>2.8036734265734267</c:v>
                </c:pt>
                <c:pt idx="602">
                  <c:v>2.8079769230769229</c:v>
                </c:pt>
                <c:pt idx="603">
                  <c:v>2.813181818181818</c:v>
                </c:pt>
                <c:pt idx="604">
                  <c:v>2.8180839160839164</c:v>
                </c:pt>
                <c:pt idx="605">
                  <c:v>2.8226979020979019</c:v>
                </c:pt>
                <c:pt idx="606">
                  <c:v>2.8272636363636363</c:v>
                </c:pt>
                <c:pt idx="607">
                  <c:v>2.8316384615384615</c:v>
                </c:pt>
                <c:pt idx="608">
                  <c:v>2.8367692307692307</c:v>
                </c:pt>
                <c:pt idx="609">
                  <c:v>2.8415076923076921</c:v>
                </c:pt>
                <c:pt idx="610">
                  <c:v>2.8459979020979023</c:v>
                </c:pt>
                <c:pt idx="611">
                  <c:v>2.8504559440559447</c:v>
                </c:pt>
                <c:pt idx="612">
                  <c:v>2.8550006993006996</c:v>
                </c:pt>
                <c:pt idx="613">
                  <c:v>2.8602293706293707</c:v>
                </c:pt>
                <c:pt idx="614">
                  <c:v>2.8648643356643357</c:v>
                </c:pt>
                <c:pt idx="615">
                  <c:v>2.8693251748251747</c:v>
                </c:pt>
                <c:pt idx="616">
                  <c:v>2.8736825174825174</c:v>
                </c:pt>
                <c:pt idx="617">
                  <c:v>2.8783083916083916</c:v>
                </c:pt>
                <c:pt idx="618">
                  <c:v>2.8834930069930076</c:v>
                </c:pt>
                <c:pt idx="619">
                  <c:v>2.8880300699300703</c:v>
                </c:pt>
                <c:pt idx="620">
                  <c:v>2.8925188811188809</c:v>
                </c:pt>
                <c:pt idx="621">
                  <c:v>2.896848951048951</c:v>
                </c:pt>
                <c:pt idx="622">
                  <c:v>2.9015839160839159</c:v>
                </c:pt>
                <c:pt idx="623">
                  <c:v>2.9067874125874122</c:v>
                </c:pt>
                <c:pt idx="624">
                  <c:v>2.9114825174825176</c:v>
                </c:pt>
                <c:pt idx="625">
                  <c:v>2.9160531468531468</c:v>
                </c:pt>
                <c:pt idx="626">
                  <c:v>2.920291608391608</c:v>
                </c:pt>
                <c:pt idx="627">
                  <c:v>2.9250363636363632</c:v>
                </c:pt>
                <c:pt idx="628">
                  <c:v>2.9301783216783215</c:v>
                </c:pt>
                <c:pt idx="629">
                  <c:v>2.9348013986013988</c:v>
                </c:pt>
                <c:pt idx="630">
                  <c:v>2.939358741258741</c:v>
                </c:pt>
                <c:pt idx="631">
                  <c:v>2.94357972027972</c:v>
                </c:pt>
                <c:pt idx="632">
                  <c:v>2.9484615384615385</c:v>
                </c:pt>
                <c:pt idx="633">
                  <c:v>2.9535608391608394</c:v>
                </c:pt>
                <c:pt idx="634">
                  <c:v>2.958181818181818</c:v>
                </c:pt>
                <c:pt idx="635">
                  <c:v>2.9627727272727276</c:v>
                </c:pt>
                <c:pt idx="636">
                  <c:v>2.9669937062937062</c:v>
                </c:pt>
                <c:pt idx="637">
                  <c:v>2.9718860139860142</c:v>
                </c:pt>
                <c:pt idx="638">
                  <c:v>2.9768223776223777</c:v>
                </c:pt>
                <c:pt idx="639">
                  <c:v>2.9813188811188813</c:v>
                </c:pt>
                <c:pt idx="640">
                  <c:v>2.9859146853146856</c:v>
                </c:pt>
                <c:pt idx="641">
                  <c:v>2.9901321678321682</c:v>
                </c:pt>
                <c:pt idx="642">
                  <c:v>2.9952069930069931</c:v>
                </c:pt>
                <c:pt idx="643">
                  <c:v>3.0001951048951048</c:v>
                </c:pt>
                <c:pt idx="644">
                  <c:v>3.004810489510489</c:v>
                </c:pt>
                <c:pt idx="645">
                  <c:v>3.0094195804195802</c:v>
                </c:pt>
                <c:pt idx="646">
                  <c:v>3.0136685314685314</c:v>
                </c:pt>
                <c:pt idx="647">
                  <c:v>3.0187643356643359</c:v>
                </c:pt>
                <c:pt idx="648">
                  <c:v>3.0235755244755245</c:v>
                </c:pt>
                <c:pt idx="649">
                  <c:v>3.0280755244755246</c:v>
                </c:pt>
                <c:pt idx="650">
                  <c:v>3.0326209790209795</c:v>
                </c:pt>
                <c:pt idx="651">
                  <c:v>3.0370034965034964</c:v>
                </c:pt>
                <c:pt idx="652">
                  <c:v>3.042262937062937</c:v>
                </c:pt>
                <c:pt idx="653">
                  <c:v>3.0470202797202797</c:v>
                </c:pt>
                <c:pt idx="654">
                  <c:v>3.0515454545454546</c:v>
                </c:pt>
                <c:pt idx="655">
                  <c:v>3.0559818181818179</c:v>
                </c:pt>
                <c:pt idx="656">
                  <c:v>3.0604419580419582</c:v>
                </c:pt>
                <c:pt idx="657">
                  <c:v>3.0656440559440559</c:v>
                </c:pt>
                <c:pt idx="658">
                  <c:v>3.0702734265734266</c:v>
                </c:pt>
                <c:pt idx="659">
                  <c:v>3.0747552447552442</c:v>
                </c:pt>
                <c:pt idx="660">
                  <c:v>3.0791160839160838</c:v>
                </c:pt>
                <c:pt idx="661">
                  <c:v>3.0836447552447552</c:v>
                </c:pt>
                <c:pt idx="662">
                  <c:v>3.0889650349650353</c:v>
                </c:pt>
                <c:pt idx="663">
                  <c:v>3.0936832167832171</c:v>
                </c:pt>
                <c:pt idx="664">
                  <c:v>3.0982118881118881</c:v>
                </c:pt>
                <c:pt idx="665">
                  <c:v>3.1025454545454543</c:v>
                </c:pt>
                <c:pt idx="666">
                  <c:v>3.1071538461538459</c:v>
                </c:pt>
                <c:pt idx="667">
                  <c:v>3.1122811188811186</c:v>
                </c:pt>
                <c:pt idx="668">
                  <c:v>3.1168923076923081</c:v>
                </c:pt>
                <c:pt idx="669">
                  <c:v>3.121447552447552</c:v>
                </c:pt>
                <c:pt idx="670">
                  <c:v>3.1257468531468531</c:v>
                </c:pt>
                <c:pt idx="671">
                  <c:v>3.1305118881118887</c:v>
                </c:pt>
                <c:pt idx="672">
                  <c:v>3.1356363636363636</c:v>
                </c:pt>
                <c:pt idx="673">
                  <c:v>3.1403027972027973</c:v>
                </c:pt>
                <c:pt idx="674">
                  <c:v>3.1449594405594401</c:v>
                </c:pt>
                <c:pt idx="675">
                  <c:v>3.1492076923076922</c:v>
                </c:pt>
                <c:pt idx="676">
                  <c:v>3.154153146853147</c:v>
                </c:pt>
                <c:pt idx="677">
                  <c:v>3.1590986013986013</c:v>
                </c:pt>
                <c:pt idx="678">
                  <c:v>3.1635741258741259</c:v>
                </c:pt>
                <c:pt idx="679">
                  <c:v>3.1680999999999995</c:v>
                </c:pt>
                <c:pt idx="680">
                  <c:v>3.1723272727272724</c:v>
                </c:pt>
                <c:pt idx="681">
                  <c:v>3.1775020979020985</c:v>
                </c:pt>
                <c:pt idx="682">
                  <c:v>3.1824629370629367</c:v>
                </c:pt>
                <c:pt idx="683">
                  <c:v>3.1869384615384617</c:v>
                </c:pt>
                <c:pt idx="684">
                  <c:v>3.1915139860139856</c:v>
                </c:pt>
                <c:pt idx="685">
                  <c:v>3.1957965034965037</c:v>
                </c:pt>
                <c:pt idx="686">
                  <c:v>3.200989510489511</c:v>
                </c:pt>
                <c:pt idx="687">
                  <c:v>3.2057566433566436</c:v>
                </c:pt>
                <c:pt idx="688">
                  <c:v>3.2102076923076921</c:v>
                </c:pt>
                <c:pt idx="689">
                  <c:v>3.2146888111888114</c:v>
                </c:pt>
                <c:pt idx="690">
                  <c:v>3.2191223776223779</c:v>
                </c:pt>
                <c:pt idx="691">
                  <c:v>3.2243405594405599</c:v>
                </c:pt>
                <c:pt idx="692">
                  <c:v>3.2291349650349654</c:v>
                </c:pt>
                <c:pt idx="693">
                  <c:v>3.2336783216783216</c:v>
                </c:pt>
                <c:pt idx="694">
                  <c:v>3.2380181818181821</c:v>
                </c:pt>
                <c:pt idx="695">
                  <c:v>3.2425999999999995</c:v>
                </c:pt>
                <c:pt idx="696">
                  <c:v>3.247736363636363</c:v>
                </c:pt>
                <c:pt idx="697">
                  <c:v>3.2524209790209793</c:v>
                </c:pt>
                <c:pt idx="698">
                  <c:v>3.2569895104895101</c:v>
                </c:pt>
                <c:pt idx="699">
                  <c:v>3.2612510489510491</c:v>
                </c:pt>
                <c:pt idx="700">
                  <c:v>3.2660979020979015</c:v>
                </c:pt>
                <c:pt idx="701">
                  <c:v>3.2712160839160833</c:v>
                </c:pt>
                <c:pt idx="702">
                  <c:v>3.2757902097902094</c:v>
                </c:pt>
                <c:pt idx="703">
                  <c:v>3.280344055944056</c:v>
                </c:pt>
                <c:pt idx="704">
                  <c:v>3.2845230769230773</c:v>
                </c:pt>
                <c:pt idx="705">
                  <c:v>3.289504195804196</c:v>
                </c:pt>
                <c:pt idx="706">
                  <c:v>3.2944216783216782</c:v>
                </c:pt>
                <c:pt idx="707">
                  <c:v>3.2988937062937067</c:v>
                </c:pt>
                <c:pt idx="708">
                  <c:v>3.3034615384615384</c:v>
                </c:pt>
                <c:pt idx="709">
                  <c:v>3.3077510489510487</c:v>
                </c:pt>
                <c:pt idx="710">
                  <c:v>3.3129608391608389</c:v>
                </c:pt>
                <c:pt idx="711">
                  <c:v>3.3178461538461539</c:v>
                </c:pt>
                <c:pt idx="712">
                  <c:v>3.322463636363636</c:v>
                </c:pt>
                <c:pt idx="713">
                  <c:v>3.3269370629370631</c:v>
                </c:pt>
                <c:pt idx="714">
                  <c:v>3.3313461538461535</c:v>
                </c:pt>
                <c:pt idx="715">
                  <c:v>3.3364804195804196</c:v>
                </c:pt>
                <c:pt idx="716">
                  <c:v>3.3412048951048954</c:v>
                </c:pt>
                <c:pt idx="717">
                  <c:v>3.3457419580419581</c:v>
                </c:pt>
                <c:pt idx="718">
                  <c:v>3.3500657342657343</c:v>
                </c:pt>
                <c:pt idx="719">
                  <c:v>3.354746153846154</c:v>
                </c:pt>
                <c:pt idx="720">
                  <c:v>3.3599573426573421</c:v>
                </c:pt>
                <c:pt idx="721">
                  <c:v>3.364595104895105</c:v>
                </c:pt>
                <c:pt idx="722">
                  <c:v>3.3691251748251743</c:v>
                </c:pt>
                <c:pt idx="723">
                  <c:v>3.3733545454545455</c:v>
                </c:pt>
                <c:pt idx="724">
                  <c:v>3.3782559440559439</c:v>
                </c:pt>
                <c:pt idx="725">
                  <c:v>3.383267832167832</c:v>
                </c:pt>
                <c:pt idx="726">
                  <c:v>3.3877601398601396</c:v>
                </c:pt>
                <c:pt idx="727">
                  <c:v>3.3923069930069931</c:v>
                </c:pt>
                <c:pt idx="728">
                  <c:v>3.3964797202797201</c:v>
                </c:pt>
                <c:pt idx="729">
                  <c:v>3.401625874125874</c:v>
                </c:pt>
                <c:pt idx="730">
                  <c:v>3.4066944055944055</c:v>
                </c:pt>
                <c:pt idx="731">
                  <c:v>3.4112426573426577</c:v>
                </c:pt>
                <c:pt idx="732">
                  <c:v>3.4157776223776222</c:v>
                </c:pt>
                <c:pt idx="733">
                  <c:v>3.4200335664335659</c:v>
                </c:pt>
                <c:pt idx="734">
                  <c:v>3.425164335664336</c:v>
                </c:pt>
                <c:pt idx="735">
                  <c:v>3.4299489510489516</c:v>
                </c:pt>
                <c:pt idx="736">
                  <c:v>3.4344286713286718</c:v>
                </c:pt>
                <c:pt idx="737">
                  <c:v>3.4388615384615386</c:v>
                </c:pt>
                <c:pt idx="738">
                  <c:v>3.4433286713286715</c:v>
                </c:pt>
                <c:pt idx="739">
                  <c:v>3.4485328671328674</c:v>
                </c:pt>
                <c:pt idx="740">
                  <c:v>3.4532748251748258</c:v>
                </c:pt>
                <c:pt idx="741">
                  <c:v>3.4578958041958048</c:v>
                </c:pt>
                <c:pt idx="742">
                  <c:v>3.462246153846154</c:v>
                </c:pt>
                <c:pt idx="743">
                  <c:v>3.4670545454545456</c:v>
                </c:pt>
                <c:pt idx="744">
                  <c:v>3.4721076923076923</c:v>
                </c:pt>
                <c:pt idx="745">
                  <c:v>3.4765860139860139</c:v>
                </c:pt>
                <c:pt idx="746">
                  <c:v>3.4812020979020981</c:v>
                </c:pt>
                <c:pt idx="747">
                  <c:v>3.4854664335664336</c:v>
                </c:pt>
                <c:pt idx="748">
                  <c:v>3.4905825174825176</c:v>
                </c:pt>
                <c:pt idx="749">
                  <c:v>3.4955090909090907</c:v>
                </c:pt>
                <c:pt idx="750">
                  <c:v>3.4999265734265732</c:v>
                </c:pt>
                <c:pt idx="751">
                  <c:v>3.5044209790209786</c:v>
                </c:pt>
                <c:pt idx="752">
                  <c:v>3.5087209790209788</c:v>
                </c:pt>
                <c:pt idx="753">
                  <c:v>3.5139594405594408</c:v>
                </c:pt>
                <c:pt idx="754">
                  <c:v>3.5187132867132869</c:v>
                </c:pt>
                <c:pt idx="755">
                  <c:v>3.5231860139860141</c:v>
                </c:pt>
                <c:pt idx="756">
                  <c:v>3.5275937062937057</c:v>
                </c:pt>
                <c:pt idx="757">
                  <c:v>3.5320895104895103</c:v>
                </c:pt>
                <c:pt idx="758">
                  <c:v>3.537265734265735</c:v>
                </c:pt>
                <c:pt idx="759">
                  <c:v>3.5420034965034963</c:v>
                </c:pt>
                <c:pt idx="760">
                  <c:v>3.5465755244755246</c:v>
                </c:pt>
                <c:pt idx="761">
                  <c:v>3.5508594405594405</c:v>
                </c:pt>
                <c:pt idx="762">
                  <c:v>3.5555342657342655</c:v>
                </c:pt>
                <c:pt idx="763">
                  <c:v>3.5606293706293708</c:v>
                </c:pt>
                <c:pt idx="764">
                  <c:v>3.5652482517482516</c:v>
                </c:pt>
                <c:pt idx="765">
                  <c:v>3.5698727272727271</c:v>
                </c:pt>
                <c:pt idx="766">
                  <c:v>3.5741048951048953</c:v>
                </c:pt>
                <c:pt idx="767">
                  <c:v>3.5790965034965039</c:v>
                </c:pt>
                <c:pt idx="768">
                  <c:v>3.5841314685314685</c:v>
                </c:pt>
                <c:pt idx="769">
                  <c:v>3.5887699300699301</c:v>
                </c:pt>
                <c:pt idx="770">
                  <c:v>3.5933279720279723</c:v>
                </c:pt>
                <c:pt idx="771">
                  <c:v>3.5976069930069929</c:v>
                </c:pt>
                <c:pt idx="772">
                  <c:v>3.6027055944055939</c:v>
                </c:pt>
                <c:pt idx="773">
                  <c:v>3.6074293706293705</c:v>
                </c:pt>
                <c:pt idx="774">
                  <c:v>3.6119160839160842</c:v>
                </c:pt>
                <c:pt idx="775">
                  <c:v>3.6163139860139859</c:v>
                </c:pt>
                <c:pt idx="776">
                  <c:v>3.6209237762237763</c:v>
                </c:pt>
                <c:pt idx="777">
                  <c:v>3.626220979020979</c:v>
                </c:pt>
                <c:pt idx="778">
                  <c:v>3.630859440559441</c:v>
                </c:pt>
                <c:pt idx="779">
                  <c:v>3.6354363636363636</c:v>
                </c:pt>
                <c:pt idx="780">
                  <c:v>3.6396811188811191</c:v>
                </c:pt>
                <c:pt idx="781">
                  <c:v>3.6445734265734262</c:v>
                </c:pt>
                <c:pt idx="782">
                  <c:v>3.6495202797202793</c:v>
                </c:pt>
                <c:pt idx="783">
                  <c:v>3.6539888111888108</c:v>
                </c:pt>
                <c:pt idx="784">
                  <c:v>3.6585433566433565</c:v>
                </c:pt>
                <c:pt idx="785">
                  <c:v>3.6627951048951042</c:v>
                </c:pt>
                <c:pt idx="786">
                  <c:v>3.6679601398601402</c:v>
                </c:pt>
                <c:pt idx="787">
                  <c:v>3.6728776223776225</c:v>
                </c:pt>
                <c:pt idx="788">
                  <c:v>3.6774783216783216</c:v>
                </c:pt>
                <c:pt idx="789">
                  <c:v>3.6820041958041956</c:v>
                </c:pt>
                <c:pt idx="790">
                  <c:v>3.6864566433566428</c:v>
                </c:pt>
                <c:pt idx="791">
                  <c:v>3.6916034965034963</c:v>
                </c:pt>
                <c:pt idx="792">
                  <c:v>3.6961972027972023</c:v>
                </c:pt>
                <c:pt idx="793">
                  <c:v>3.7006692307692308</c:v>
                </c:pt>
                <c:pt idx="794">
                  <c:v>3.7049538461538458</c:v>
                </c:pt>
                <c:pt idx="795">
                  <c:v>3.7096846153846155</c:v>
                </c:pt>
                <c:pt idx="796">
                  <c:v>3.7148132867132864</c:v>
                </c:pt>
                <c:pt idx="797">
                  <c:v>3.7194328671328671</c:v>
                </c:pt>
                <c:pt idx="798">
                  <c:v>3.7240111888111889</c:v>
                </c:pt>
                <c:pt idx="799">
                  <c:v>3.7282265734265732</c:v>
                </c:pt>
                <c:pt idx="800">
                  <c:v>3.7332265734265735</c:v>
                </c:pt>
                <c:pt idx="801">
                  <c:v>3.7381160839160841</c:v>
                </c:pt>
                <c:pt idx="802">
                  <c:v>3.7426489510489511</c:v>
                </c:pt>
                <c:pt idx="803">
                  <c:v>3.747214685314685</c:v>
                </c:pt>
                <c:pt idx="804">
                  <c:v>3.7515307692307696</c:v>
                </c:pt>
                <c:pt idx="805">
                  <c:v>3.7567342657342655</c:v>
                </c:pt>
                <c:pt idx="806">
                  <c:v>3.7616160839160839</c:v>
                </c:pt>
                <c:pt idx="807">
                  <c:v>3.7662216783216786</c:v>
                </c:pt>
                <c:pt idx="808">
                  <c:v>3.7705846153846161</c:v>
                </c:pt>
                <c:pt idx="809">
                  <c:v>3.7752615384615384</c:v>
                </c:pt>
                <c:pt idx="810">
                  <c:v>3.7803993006993006</c:v>
                </c:pt>
                <c:pt idx="811">
                  <c:v>3.7849377622377625</c:v>
                </c:pt>
                <c:pt idx="812">
                  <c:v>3.7895342657342659</c:v>
                </c:pt>
                <c:pt idx="813">
                  <c:v>3.7937356643356646</c:v>
                </c:pt>
                <c:pt idx="814">
                  <c:v>3.798806993006993</c:v>
                </c:pt>
                <c:pt idx="815">
                  <c:v>3.8037601398601399</c:v>
                </c:pt>
                <c:pt idx="816">
                  <c:v>3.8082097902097898</c:v>
                </c:pt>
                <c:pt idx="817">
                  <c:v>3.8127076923076921</c:v>
                </c:pt>
                <c:pt idx="818">
                  <c:v>3.8169615384615385</c:v>
                </c:pt>
                <c:pt idx="819">
                  <c:v>3.8221412587412589</c:v>
                </c:pt>
                <c:pt idx="820">
                  <c:v>3.8268706293706294</c:v>
                </c:pt>
                <c:pt idx="821">
                  <c:v>3.8313853146853152</c:v>
                </c:pt>
                <c:pt idx="822">
                  <c:v>3.8358433566433563</c:v>
                </c:pt>
                <c:pt idx="823">
                  <c:v>3.8404139860139859</c:v>
                </c:pt>
                <c:pt idx="824">
                  <c:v>3.8456069930069927</c:v>
                </c:pt>
                <c:pt idx="825">
                  <c:v>3.8503062937062937</c:v>
                </c:pt>
                <c:pt idx="826">
                  <c:v>3.8549279720279719</c:v>
                </c:pt>
                <c:pt idx="827">
                  <c:v>3.8591587412587414</c:v>
                </c:pt>
                <c:pt idx="828">
                  <c:v>3.8639727272727269</c:v>
                </c:pt>
                <c:pt idx="829">
                  <c:v>3.8689055944055943</c:v>
                </c:pt>
                <c:pt idx="830">
                  <c:v>3.8734244755244758</c:v>
                </c:pt>
                <c:pt idx="831">
                  <c:v>3.8780034965034966</c:v>
                </c:pt>
                <c:pt idx="832">
                  <c:v>3.8823237762237763</c:v>
                </c:pt>
                <c:pt idx="833">
                  <c:v>3.887613986013986</c:v>
                </c:pt>
                <c:pt idx="834">
                  <c:v>3.8925664335664334</c:v>
                </c:pt>
                <c:pt idx="835">
                  <c:v>3.896988111888112</c:v>
                </c:pt>
                <c:pt idx="836">
                  <c:v>3.9013559440559438</c:v>
                </c:pt>
                <c:pt idx="837">
                  <c:v>3.9059153846153847</c:v>
                </c:pt>
                <c:pt idx="838">
                  <c:v>3.9110188811188809</c:v>
                </c:pt>
                <c:pt idx="839">
                  <c:v>3.9155783216783218</c:v>
                </c:pt>
                <c:pt idx="840">
                  <c:v>3.9201412587412587</c:v>
                </c:pt>
                <c:pt idx="841">
                  <c:v>3.9243398601398596</c:v>
                </c:pt>
                <c:pt idx="842">
                  <c:v>3.9293111888111887</c:v>
                </c:pt>
                <c:pt idx="843">
                  <c:v>3.9343482517482515</c:v>
                </c:pt>
                <c:pt idx="844">
                  <c:v>3.9389776223776223</c:v>
                </c:pt>
                <c:pt idx="845">
                  <c:v>3.9435979020979022</c:v>
                </c:pt>
                <c:pt idx="846">
                  <c:v>3.9478335664335664</c:v>
                </c:pt>
                <c:pt idx="847">
                  <c:v>3.9529685314685317</c:v>
                </c:pt>
                <c:pt idx="848">
                  <c:v>3.9577601398601399</c:v>
                </c:pt>
                <c:pt idx="849">
                  <c:v>3.9622825174825174</c:v>
                </c:pt>
                <c:pt idx="850">
                  <c:v>3.9666580419580417</c:v>
                </c:pt>
                <c:pt idx="851">
                  <c:v>3.9711748251748253</c:v>
                </c:pt>
                <c:pt idx="852">
                  <c:v>3.9763790209790209</c:v>
                </c:pt>
                <c:pt idx="853">
                  <c:v>3.9810559440559445</c:v>
                </c:pt>
                <c:pt idx="854">
                  <c:v>3.9856930069930065</c:v>
                </c:pt>
                <c:pt idx="855">
                  <c:v>3.9899251748251747</c:v>
                </c:pt>
                <c:pt idx="856">
                  <c:v>3.9949335664335659</c:v>
                </c:pt>
                <c:pt idx="857">
                  <c:v>3.9998629370629368</c:v>
                </c:pt>
                <c:pt idx="858">
                  <c:v>4.0043741258741257</c:v>
                </c:pt>
                <c:pt idx="859">
                  <c:v>4.0088999999999997</c:v>
                </c:pt>
                <c:pt idx="860">
                  <c:v>4.0133314685314687</c:v>
                </c:pt>
                <c:pt idx="861">
                  <c:v>4.0185762237762237</c:v>
                </c:pt>
                <c:pt idx="862">
                  <c:v>4.0232314685314687</c:v>
                </c:pt>
                <c:pt idx="863">
                  <c:v>4.027683916083916</c:v>
                </c:pt>
                <c:pt idx="864">
                  <c:v>4.0319678321678323</c:v>
                </c:pt>
                <c:pt idx="865">
                  <c:v>4.0367307692307692</c:v>
                </c:pt>
                <c:pt idx="866">
                  <c:v>4.0417895104895107</c:v>
                </c:pt>
                <c:pt idx="867">
                  <c:v>4.0463118881118882</c:v>
                </c:pt>
                <c:pt idx="868">
                  <c:v>4.0509300699300699</c:v>
                </c:pt>
                <c:pt idx="869">
                  <c:v>4.0551384615384611</c:v>
                </c:pt>
                <c:pt idx="870">
                  <c:v>4.0603090909090911</c:v>
                </c:pt>
                <c:pt idx="871">
                  <c:v>4.0652153846153842</c:v>
                </c:pt>
                <c:pt idx="872">
                  <c:v>4.0697720279720278</c:v>
                </c:pt>
                <c:pt idx="873">
                  <c:v>4.0742433566433567</c:v>
                </c:pt>
                <c:pt idx="874">
                  <c:v>4.0786069930069928</c:v>
                </c:pt>
                <c:pt idx="875">
                  <c:v>4.0837475524475524</c:v>
                </c:pt>
                <c:pt idx="876">
                  <c:v>4.0883671328671323</c:v>
                </c:pt>
                <c:pt idx="877">
                  <c:v>4.0928930069930072</c:v>
                </c:pt>
                <c:pt idx="878">
                  <c:v>4.0971832167832165</c:v>
                </c:pt>
                <c:pt idx="879">
                  <c:v>4.1021000000000001</c:v>
                </c:pt>
                <c:pt idx="880">
                  <c:v>4.1073048951048952</c:v>
                </c:pt>
                <c:pt idx="881">
                  <c:v>4.1119188811188812</c:v>
                </c:pt>
                <c:pt idx="882">
                  <c:v>4.1164594405594404</c:v>
                </c:pt>
                <c:pt idx="883">
                  <c:v>4.1206860139860142</c:v>
                </c:pt>
                <c:pt idx="884">
                  <c:v>4.1257818181818182</c:v>
                </c:pt>
                <c:pt idx="885">
                  <c:v>4.1305377622377621</c:v>
                </c:pt>
                <c:pt idx="886">
                  <c:v>4.1350685314685309</c:v>
                </c:pt>
                <c:pt idx="887">
                  <c:v>4.1395048951048956</c:v>
                </c:pt>
                <c:pt idx="888">
                  <c:v>4.144120979020979</c:v>
                </c:pt>
                <c:pt idx="889">
                  <c:v>4.1493524475524479</c:v>
                </c:pt>
                <c:pt idx="890">
                  <c:v>4.1540202797202799</c:v>
                </c:pt>
                <c:pt idx="891">
                  <c:v>4.1585881118881121</c:v>
                </c:pt>
                <c:pt idx="892">
                  <c:v>4.1628097902097903</c:v>
                </c:pt>
                <c:pt idx="893">
                  <c:v>4.1677580419580424</c:v>
                </c:pt>
                <c:pt idx="894">
                  <c:v>4.1726608391608391</c:v>
                </c:pt>
                <c:pt idx="895">
                  <c:v>4.177131468531468</c:v>
                </c:pt>
                <c:pt idx="896">
                  <c:v>4.1815664335664335</c:v>
                </c:pt>
                <c:pt idx="897">
                  <c:v>4.1859104895104897</c:v>
                </c:pt>
                <c:pt idx="898">
                  <c:v>4.1911874125874125</c:v>
                </c:pt>
                <c:pt idx="899">
                  <c:v>4.196015384615384</c:v>
                </c:pt>
                <c:pt idx="900">
                  <c:v>4.2005860139860145</c:v>
                </c:pt>
                <c:pt idx="901">
                  <c:v>4.2048706293706291</c:v>
                </c:pt>
                <c:pt idx="902">
                  <c:v>4.2096909090909094</c:v>
                </c:pt>
                <c:pt idx="903">
                  <c:v>4.214763636363636</c:v>
                </c:pt>
                <c:pt idx="904">
                  <c:v>4.2192594405594406</c:v>
                </c:pt>
                <c:pt idx="905">
                  <c:v>4.2237720279720286</c:v>
                </c:pt>
                <c:pt idx="906">
                  <c:v>4.228001398601398</c:v>
                </c:pt>
                <c:pt idx="907">
                  <c:v>4.2331405594405593</c:v>
                </c:pt>
                <c:pt idx="908">
                  <c:v>4.2380013986013987</c:v>
                </c:pt>
                <c:pt idx="909">
                  <c:v>4.2425958041958038</c:v>
                </c:pt>
                <c:pt idx="910">
                  <c:v>4.2469965034965034</c:v>
                </c:pt>
                <c:pt idx="911">
                  <c:v>4.2516104895104903</c:v>
                </c:pt>
                <c:pt idx="912">
                  <c:v>4.2568202797202792</c:v>
                </c:pt>
                <c:pt idx="913">
                  <c:v>4.2613363636363637</c:v>
                </c:pt>
                <c:pt idx="914">
                  <c:v>4.2659419580419584</c:v>
                </c:pt>
                <c:pt idx="915">
                  <c:v>4.270159440559441</c:v>
                </c:pt>
                <c:pt idx="916">
                  <c:v>4.2751685314685313</c:v>
                </c:pt>
                <c:pt idx="917">
                  <c:v>4.2800587412587419</c:v>
                </c:pt>
                <c:pt idx="918">
                  <c:v>4.2845664335664333</c:v>
                </c:pt>
                <c:pt idx="919">
                  <c:v>4.2890678321678317</c:v>
                </c:pt>
                <c:pt idx="920">
                  <c:v>4.2933685314685315</c:v>
                </c:pt>
                <c:pt idx="921">
                  <c:v>4.2985881118881126</c:v>
                </c:pt>
                <c:pt idx="922">
                  <c:v>4.3032804195804202</c:v>
                </c:pt>
                <c:pt idx="923">
                  <c:v>4.3078342657342654</c:v>
                </c:pt>
                <c:pt idx="924">
                  <c:v>4.3121930069930068</c:v>
                </c:pt>
                <c:pt idx="925">
                  <c:v>4.3170580419580418</c:v>
                </c:pt>
                <c:pt idx="926">
                  <c:v>4.3222000000000005</c:v>
                </c:pt>
                <c:pt idx="927">
                  <c:v>4.3267818181818187</c:v>
                </c:pt>
                <c:pt idx="928">
                  <c:v>4.3313678321678326</c:v>
                </c:pt>
                <c:pt idx="929">
                  <c:v>4.3357223776223783</c:v>
                </c:pt>
                <c:pt idx="930">
                  <c:v>4.342179720279721</c:v>
                </c:pt>
              </c:numCache>
            </c:numRef>
          </c:xVal>
          <c:yVal>
            <c:numRef>
              <c:f>'C:\Users\Marta\Dropbox\PFG Marta &amp; Jorge\[DATOS gráficas.xlsx]TIPO 3'!$P$3:$P$933</c:f>
              <c:numCache>
                <c:formatCode>General</c:formatCode>
                <c:ptCount val="931"/>
                <c:pt idx="0">
                  <c:v>0</c:v>
                </c:pt>
                <c:pt idx="1">
                  <c:v>2.7057575459398295</c:v>
                </c:pt>
                <c:pt idx="2">
                  <c:v>2.7733327593417139</c:v>
                </c:pt>
                <c:pt idx="3">
                  <c:v>2.7968331037366863</c:v>
                </c:pt>
                <c:pt idx="4">
                  <c:v>3.3506740301591602</c:v>
                </c:pt>
                <c:pt idx="5">
                  <c:v>3.6032277803744073</c:v>
                </c:pt>
                <c:pt idx="6">
                  <c:v>3.8667852574352422</c:v>
                </c:pt>
                <c:pt idx="7">
                  <c:v>4.0721430592113359</c:v>
                </c:pt>
                <c:pt idx="8">
                  <c:v>4.3151167867949134</c:v>
                </c:pt>
                <c:pt idx="9">
                  <c:v>4.4411161472042515</c:v>
                </c:pt>
                <c:pt idx="10">
                  <c:v>4.5935985584610481</c:v>
                </c:pt>
                <c:pt idx="11">
                  <c:v>4.59689491033431</c:v>
                </c:pt>
                <c:pt idx="12">
                  <c:v>4.7261075988290582</c:v>
                </c:pt>
                <c:pt idx="13">
                  <c:v>4.7467989717350134</c:v>
                </c:pt>
                <c:pt idx="14">
                  <c:v>4.8292600428033756</c:v>
                </c:pt>
                <c:pt idx="15">
                  <c:v>4.8175475388059343</c:v>
                </c:pt>
                <c:pt idx="16">
                  <c:v>4.794895882020124</c:v>
                </c:pt>
                <c:pt idx="17">
                  <c:v>4.8047295884480095</c:v>
                </c:pt>
                <c:pt idx="18">
                  <c:v>4.9089613416644129</c:v>
                </c:pt>
                <c:pt idx="19">
                  <c:v>4.8403575557796872</c:v>
                </c:pt>
                <c:pt idx="20">
                  <c:v>4.7634237165137394</c:v>
                </c:pt>
                <c:pt idx="21">
                  <c:v>5.0698368428820944</c:v>
                </c:pt>
                <c:pt idx="22">
                  <c:v>5.0297901650635914</c:v>
                </c:pt>
                <c:pt idx="23">
                  <c:v>5.1602420604659178</c:v>
                </c:pt>
                <c:pt idx="24">
                  <c:v>5.0323654399645781</c:v>
                </c:pt>
                <c:pt idx="25">
                  <c:v>5.1361805367641642</c:v>
                </c:pt>
                <c:pt idx="26">
                  <c:v>5.1090179208383564</c:v>
                </c:pt>
                <c:pt idx="27">
                  <c:v>5.2266795404787105</c:v>
                </c:pt>
                <c:pt idx="28">
                  <c:v>5.1276536862561821</c:v>
                </c:pt>
                <c:pt idx="29">
                  <c:v>5.3025617450985223</c:v>
                </c:pt>
                <c:pt idx="30">
                  <c:v>5.1813301025805032</c:v>
                </c:pt>
                <c:pt idx="31">
                  <c:v>5.2658160315859392</c:v>
                </c:pt>
                <c:pt idx="32">
                  <c:v>5.2011343509384771</c:v>
                </c:pt>
                <c:pt idx="33">
                  <c:v>5.315704103220094</c:v>
                </c:pt>
                <c:pt idx="34">
                  <c:v>5.2601596516690874</c:v>
                </c:pt>
                <c:pt idx="35">
                  <c:v>5.3068436200831481</c:v>
                </c:pt>
                <c:pt idx="36">
                  <c:v>5.1281672037588262</c:v>
                </c:pt>
                <c:pt idx="37">
                  <c:v>5.2995529015276386</c:v>
                </c:pt>
                <c:pt idx="38">
                  <c:v>5.2877250867137349</c:v>
                </c:pt>
                <c:pt idx="39">
                  <c:v>5.2677240412289992</c:v>
                </c:pt>
                <c:pt idx="40">
                  <c:v>5.4576840053135234</c:v>
                </c:pt>
                <c:pt idx="41">
                  <c:v>5.3303439644781196</c:v>
                </c:pt>
                <c:pt idx="42">
                  <c:v>5.4207215074659922</c:v>
                </c:pt>
                <c:pt idx="43">
                  <c:v>5.2974742318762154</c:v>
                </c:pt>
                <c:pt idx="44">
                  <c:v>5.3711071068362406</c:v>
                </c:pt>
                <c:pt idx="45">
                  <c:v>5.3592239428304351</c:v>
                </c:pt>
                <c:pt idx="46">
                  <c:v>5.5039098054168418</c:v>
                </c:pt>
                <c:pt idx="47">
                  <c:v>5.2829327691815706</c:v>
                </c:pt>
                <c:pt idx="48">
                  <c:v>5.4220637253696111</c:v>
                </c:pt>
                <c:pt idx="49">
                  <c:v>5.3091744360532349</c:v>
                </c:pt>
                <c:pt idx="50">
                  <c:v>5.4916299722024071</c:v>
                </c:pt>
                <c:pt idx="51">
                  <c:v>5.4419433101276731</c:v>
                </c:pt>
                <c:pt idx="52">
                  <c:v>5.5368026001820381</c:v>
                </c:pt>
                <c:pt idx="53">
                  <c:v>5.6274907136355816</c:v>
                </c:pt>
                <c:pt idx="54">
                  <c:v>5.7118228948857359</c:v>
                </c:pt>
                <c:pt idx="55">
                  <c:v>5.7661066148434248</c:v>
                </c:pt>
                <c:pt idx="56">
                  <c:v>5.947704238518118</c:v>
                </c:pt>
                <c:pt idx="57">
                  <c:v>5.9131894049346885</c:v>
                </c:pt>
                <c:pt idx="58">
                  <c:v>6.1142668692037114</c:v>
                </c:pt>
                <c:pt idx="59">
                  <c:v>6.2935213770878962</c:v>
                </c:pt>
                <c:pt idx="60">
                  <c:v>6.2745550539962132</c:v>
                </c:pt>
                <c:pt idx="61">
                  <c:v>6.5470452756389772</c:v>
                </c:pt>
                <c:pt idx="62">
                  <c:v>6.589757939534084</c:v>
                </c:pt>
                <c:pt idx="63">
                  <c:v>6.7753068805195449</c:v>
                </c:pt>
                <c:pt idx="64">
                  <c:v>6.8987847777422457</c:v>
                </c:pt>
                <c:pt idx="65">
                  <c:v>7.0933002878157989</c:v>
                </c:pt>
                <c:pt idx="66">
                  <c:v>7.3453774199896689</c:v>
                </c:pt>
                <c:pt idx="67">
                  <c:v>7.5552646306363949</c:v>
                </c:pt>
                <c:pt idx="68">
                  <c:v>7.8460677474108893</c:v>
                </c:pt>
                <c:pt idx="69">
                  <c:v>7.9937885906865782</c:v>
                </c:pt>
                <c:pt idx="70">
                  <c:v>8.1856288898182097</c:v>
                </c:pt>
                <c:pt idx="71">
                  <c:v>8.3657843595483516</c:v>
                </c:pt>
                <c:pt idx="72">
                  <c:v>8.7925727534378026</c:v>
                </c:pt>
                <c:pt idx="73">
                  <c:v>8.9829140119554278</c:v>
                </c:pt>
                <c:pt idx="74">
                  <c:v>9.2856771666133682</c:v>
                </c:pt>
                <c:pt idx="75">
                  <c:v>9.3644267668692063</c:v>
                </c:pt>
                <c:pt idx="76">
                  <c:v>9.5934048362893929</c:v>
                </c:pt>
                <c:pt idx="77">
                  <c:v>9.7339118348872127</c:v>
                </c:pt>
                <c:pt idx="78">
                  <c:v>10.064225049814274</c:v>
                </c:pt>
                <c:pt idx="79">
                  <c:v>10.222084020073307</c:v>
                </c:pt>
                <c:pt idx="80">
                  <c:v>10.443170217214831</c:v>
                </c:pt>
                <c:pt idx="81">
                  <c:v>10.740104794470001</c:v>
                </c:pt>
                <c:pt idx="82">
                  <c:v>10.8312833632629</c:v>
                </c:pt>
                <c:pt idx="83">
                  <c:v>11.179697301419402</c:v>
                </c:pt>
                <c:pt idx="84">
                  <c:v>11.414131878674572</c:v>
                </c:pt>
                <c:pt idx="85">
                  <c:v>11.451446458881703</c:v>
                </c:pt>
                <c:pt idx="86">
                  <c:v>11.708076062089495</c:v>
                </c:pt>
                <c:pt idx="87">
                  <c:v>11.903919952768693</c:v>
                </c:pt>
                <c:pt idx="88">
                  <c:v>12.157356215099261</c:v>
                </c:pt>
                <c:pt idx="89">
                  <c:v>12.391183488721065</c:v>
                </c:pt>
                <c:pt idx="90">
                  <c:v>12.472969607143737</c:v>
                </c:pt>
                <c:pt idx="91">
                  <c:v>12.66678863988586</c:v>
                </c:pt>
                <c:pt idx="92">
                  <c:v>12.793810422867828</c:v>
                </c:pt>
                <c:pt idx="93">
                  <c:v>12.94066412880372</c:v>
                </c:pt>
                <c:pt idx="94">
                  <c:v>13.079736660844754</c:v>
                </c:pt>
                <c:pt idx="95">
                  <c:v>13.20266260362599</c:v>
                </c:pt>
                <c:pt idx="96">
                  <c:v>13.278149676514726</c:v>
                </c:pt>
                <c:pt idx="97">
                  <c:v>13.47130144399892</c:v>
                </c:pt>
                <c:pt idx="98">
                  <c:v>13.578154596442895</c:v>
                </c:pt>
                <c:pt idx="99">
                  <c:v>13.790535595680305</c:v>
                </c:pt>
                <c:pt idx="100">
                  <c:v>13.896297139061772</c:v>
                </c:pt>
                <c:pt idx="101">
                  <c:v>14.112374234336182</c:v>
                </c:pt>
                <c:pt idx="102">
                  <c:v>14.252911982485058</c:v>
                </c:pt>
                <c:pt idx="103">
                  <c:v>14.299912671275003</c:v>
                </c:pt>
                <c:pt idx="104">
                  <c:v>14.439829278492535</c:v>
                </c:pt>
                <c:pt idx="105">
                  <c:v>14.580665297286663</c:v>
                </c:pt>
                <c:pt idx="106">
                  <c:v>14.616776032569927</c:v>
                </c:pt>
                <c:pt idx="107">
                  <c:v>14.53766666256673</c:v>
                </c:pt>
                <c:pt idx="108">
                  <c:v>14.579615200118083</c:v>
                </c:pt>
                <c:pt idx="109">
                  <c:v>14.652210277729949</c:v>
                </c:pt>
                <c:pt idx="110">
                  <c:v>14.717677609406906</c:v>
                </c:pt>
                <c:pt idx="111">
                  <c:v>14.853387678039905</c:v>
                </c:pt>
                <c:pt idx="112">
                  <c:v>14.938005830114884</c:v>
                </c:pt>
                <c:pt idx="113">
                  <c:v>15.073702061449906</c:v>
                </c:pt>
                <c:pt idx="114">
                  <c:v>15.269386054463608</c:v>
                </c:pt>
                <c:pt idx="115">
                  <c:v>15.439979951292713</c:v>
                </c:pt>
                <c:pt idx="116">
                  <c:v>15.696415832328851</c:v>
                </c:pt>
                <c:pt idx="117">
                  <c:v>15.878253302501788</c:v>
                </c:pt>
                <c:pt idx="118">
                  <c:v>15.979142579518342</c:v>
                </c:pt>
                <c:pt idx="119">
                  <c:v>16.105799980320292</c:v>
                </c:pt>
                <c:pt idx="120">
                  <c:v>16.306625298270646</c:v>
                </c:pt>
                <c:pt idx="121">
                  <c:v>16.377948881946327</c:v>
                </c:pt>
                <c:pt idx="122">
                  <c:v>16.623576295786084</c:v>
                </c:pt>
                <c:pt idx="123">
                  <c:v>16.821495781161602</c:v>
                </c:pt>
                <c:pt idx="124">
                  <c:v>16.864775774273699</c:v>
                </c:pt>
                <c:pt idx="125">
                  <c:v>17.076486433298076</c:v>
                </c:pt>
                <c:pt idx="126">
                  <c:v>17.173532016432567</c:v>
                </c:pt>
                <c:pt idx="127">
                  <c:v>17.354954367666238</c:v>
                </c:pt>
                <c:pt idx="128">
                  <c:v>17.388548252195523</c:v>
                </c:pt>
                <c:pt idx="129">
                  <c:v>17.583854025731227</c:v>
                </c:pt>
                <c:pt idx="130">
                  <c:v>17.795303313571623</c:v>
                </c:pt>
                <c:pt idx="131">
                  <c:v>17.890965166908565</c:v>
                </c:pt>
                <c:pt idx="132">
                  <c:v>17.968331037366859</c:v>
                </c:pt>
                <c:pt idx="133">
                  <c:v>18.089822513591304</c:v>
                </c:pt>
                <c:pt idx="134">
                  <c:v>18.274289070379574</c:v>
                </c:pt>
                <c:pt idx="135">
                  <c:v>18.281961083368184</c:v>
                </c:pt>
                <c:pt idx="136">
                  <c:v>18.413538412339182</c:v>
                </c:pt>
                <c:pt idx="137">
                  <c:v>18.511844727066986</c:v>
                </c:pt>
                <c:pt idx="138">
                  <c:v>18.693420826055945</c:v>
                </c:pt>
                <c:pt idx="139">
                  <c:v>18.773108287619007</c:v>
                </c:pt>
                <c:pt idx="140">
                  <c:v>18.858407542249886</c:v>
                </c:pt>
                <c:pt idx="141">
                  <c:v>18.945013652800672</c:v>
                </c:pt>
                <c:pt idx="142">
                  <c:v>19.052098964355125</c:v>
                </c:pt>
                <c:pt idx="143">
                  <c:v>19.217992792305235</c:v>
                </c:pt>
                <c:pt idx="144">
                  <c:v>19.297926250276753</c:v>
                </c:pt>
                <c:pt idx="145">
                  <c:v>19.453103859683651</c:v>
                </c:pt>
                <c:pt idx="146">
                  <c:v>19.53300656810411</c:v>
                </c:pt>
                <c:pt idx="147">
                  <c:v>19.789288701384962</c:v>
                </c:pt>
                <c:pt idx="148">
                  <c:v>19.695825440948564</c:v>
                </c:pt>
                <c:pt idx="149">
                  <c:v>19.94014599886842</c:v>
                </c:pt>
                <c:pt idx="150">
                  <c:v>19.866885193476179</c:v>
                </c:pt>
                <c:pt idx="151">
                  <c:v>20.137173747263297</c:v>
                </c:pt>
                <c:pt idx="152">
                  <c:v>20.170998253425505</c:v>
                </c:pt>
                <c:pt idx="153">
                  <c:v>20.35735590760375</c:v>
                </c:pt>
                <c:pt idx="154">
                  <c:v>20.380633317753563</c:v>
                </c:pt>
                <c:pt idx="155">
                  <c:v>20.393763376054714</c:v>
                </c:pt>
                <c:pt idx="156">
                  <c:v>20.547526506113012</c:v>
                </c:pt>
                <c:pt idx="157">
                  <c:v>20.674199281690491</c:v>
                </c:pt>
                <c:pt idx="158">
                  <c:v>20.762511992324917</c:v>
                </c:pt>
                <c:pt idx="159">
                  <c:v>20.73105520159406</c:v>
                </c:pt>
                <c:pt idx="160">
                  <c:v>21.140208727952576</c:v>
                </c:pt>
                <c:pt idx="161">
                  <c:v>21.020362352709654</c:v>
                </c:pt>
                <c:pt idx="162">
                  <c:v>21.13865587562422</c:v>
                </c:pt>
                <c:pt idx="163">
                  <c:v>21.232672627979635</c:v>
                </c:pt>
                <c:pt idx="164">
                  <c:v>21.446382007822688</c:v>
                </c:pt>
                <c:pt idx="165">
                  <c:v>21.38944921404148</c:v>
                </c:pt>
                <c:pt idx="166">
                  <c:v>21.56287668200045</c:v>
                </c:pt>
                <c:pt idx="167">
                  <c:v>21.594302723180245</c:v>
                </c:pt>
                <c:pt idx="168">
                  <c:v>21.859271604634575</c:v>
                </c:pt>
                <c:pt idx="169">
                  <c:v>21.930041696391235</c:v>
                </c:pt>
                <c:pt idx="170">
                  <c:v>21.843174214656468</c:v>
                </c:pt>
                <c:pt idx="171">
                  <c:v>22.019153895353131</c:v>
                </c:pt>
                <c:pt idx="172">
                  <c:v>21.983192295392488</c:v>
                </c:pt>
                <c:pt idx="173">
                  <c:v>22.226697990209345</c:v>
                </c:pt>
                <c:pt idx="174">
                  <c:v>22.23344751666626</c:v>
                </c:pt>
                <c:pt idx="175">
                  <c:v>22.426262576566383</c:v>
                </c:pt>
                <c:pt idx="176">
                  <c:v>22.333629554008514</c:v>
                </c:pt>
                <c:pt idx="177">
                  <c:v>22.525291505744022</c:v>
                </c:pt>
                <c:pt idx="178">
                  <c:v>22.566526653710859</c:v>
                </c:pt>
                <c:pt idx="179">
                  <c:v>22.639095594204328</c:v>
                </c:pt>
                <c:pt idx="180">
                  <c:v>22.659559420432462</c:v>
                </c:pt>
                <c:pt idx="181">
                  <c:v>22.726316695776244</c:v>
                </c:pt>
                <c:pt idx="182">
                  <c:v>22.881232933999168</c:v>
                </c:pt>
                <c:pt idx="183">
                  <c:v>22.961058768541982</c:v>
                </c:pt>
                <c:pt idx="184">
                  <c:v>23.097725148212842</c:v>
                </c:pt>
                <c:pt idx="185">
                  <c:v>23.019375292120742</c:v>
                </c:pt>
                <c:pt idx="186">
                  <c:v>23.127567587513226</c:v>
                </c:pt>
                <c:pt idx="187">
                  <c:v>23.258852795749188</c:v>
                </c:pt>
                <c:pt idx="188">
                  <c:v>23.306683722417656</c:v>
                </c:pt>
                <c:pt idx="189">
                  <c:v>23.366476224447126</c:v>
                </c:pt>
                <c:pt idx="190">
                  <c:v>23.499821652603877</c:v>
                </c:pt>
                <c:pt idx="191">
                  <c:v>23.630722491451628</c:v>
                </c:pt>
                <c:pt idx="192">
                  <c:v>23.538581461710663</c:v>
                </c:pt>
                <c:pt idx="193">
                  <c:v>23.725892351971662</c:v>
                </c:pt>
                <c:pt idx="194">
                  <c:v>23.746894295343289</c:v>
                </c:pt>
                <c:pt idx="195">
                  <c:v>23.785838601756417</c:v>
                </c:pt>
                <c:pt idx="196">
                  <c:v>23.72701471058523</c:v>
                </c:pt>
                <c:pt idx="197">
                  <c:v>23.887650365304673</c:v>
                </c:pt>
                <c:pt idx="198">
                  <c:v>24.017136724803823</c:v>
                </c:pt>
                <c:pt idx="199">
                  <c:v>24.062430813510126</c:v>
                </c:pt>
                <c:pt idx="200">
                  <c:v>24.062154067550619</c:v>
                </c:pt>
                <c:pt idx="201">
                  <c:v>24.05854099530147</c:v>
                </c:pt>
                <c:pt idx="202">
                  <c:v>24.143102260707</c:v>
                </c:pt>
                <c:pt idx="203">
                  <c:v>24.250648815527299</c:v>
                </c:pt>
                <c:pt idx="204">
                  <c:v>24.411299845022267</c:v>
                </c:pt>
                <c:pt idx="205">
                  <c:v>24.271420137266002</c:v>
                </c:pt>
                <c:pt idx="206">
                  <c:v>24.426505498019729</c:v>
                </c:pt>
                <c:pt idx="207">
                  <c:v>24.438620821136013</c:v>
                </c:pt>
                <c:pt idx="208">
                  <c:v>24.429749575656199</c:v>
                </c:pt>
                <c:pt idx="209">
                  <c:v>24.634172591080176</c:v>
                </c:pt>
                <c:pt idx="210">
                  <c:v>24.728373840741931</c:v>
                </c:pt>
                <c:pt idx="211">
                  <c:v>24.792209908735337</c:v>
                </c:pt>
                <c:pt idx="212">
                  <c:v>24.772268824875162</c:v>
                </c:pt>
                <c:pt idx="213">
                  <c:v>24.813119603453792</c:v>
                </c:pt>
                <c:pt idx="214">
                  <c:v>24.772576320385728</c:v>
                </c:pt>
                <c:pt idx="215">
                  <c:v>25.035807852205362</c:v>
                </c:pt>
                <c:pt idx="216">
                  <c:v>24.959133846645845</c:v>
                </c:pt>
                <c:pt idx="217">
                  <c:v>25.142016801554703</c:v>
                </c:pt>
                <c:pt idx="218">
                  <c:v>25.088620206144995</c:v>
                </c:pt>
                <c:pt idx="219">
                  <c:v>25.161512016924554</c:v>
                </c:pt>
                <c:pt idx="220">
                  <c:v>25.28026678310497</c:v>
                </c:pt>
                <c:pt idx="221">
                  <c:v>25.4492663157118</c:v>
                </c:pt>
                <c:pt idx="222">
                  <c:v>25.378357850975384</c:v>
                </c:pt>
                <c:pt idx="223">
                  <c:v>25.326437234016389</c:v>
                </c:pt>
                <c:pt idx="224">
                  <c:v>25.504646257164652</c:v>
                </c:pt>
                <c:pt idx="225">
                  <c:v>25.474896066517431</c:v>
                </c:pt>
                <c:pt idx="226">
                  <c:v>25.701627881232938</c:v>
                </c:pt>
                <c:pt idx="227">
                  <c:v>25.789171853090952</c:v>
                </c:pt>
                <c:pt idx="228">
                  <c:v>25.701843128090335</c:v>
                </c:pt>
                <c:pt idx="229">
                  <c:v>25.82050564561758</c:v>
                </c:pt>
                <c:pt idx="230">
                  <c:v>25.924823497576941</c:v>
                </c:pt>
                <c:pt idx="231">
                  <c:v>26.167929448230062</c:v>
                </c:pt>
                <c:pt idx="232">
                  <c:v>26.069792256033068</c:v>
                </c:pt>
                <c:pt idx="233">
                  <c:v>26.164746869695708</c:v>
                </c:pt>
                <c:pt idx="234">
                  <c:v>26.129784630144403</c:v>
                </c:pt>
                <c:pt idx="235">
                  <c:v>26.459219945388803</c:v>
                </c:pt>
                <c:pt idx="236">
                  <c:v>26.46029617967578</c:v>
                </c:pt>
                <c:pt idx="237">
                  <c:v>26.434589554992506</c:v>
                </c:pt>
                <c:pt idx="238">
                  <c:v>26.485741433175079</c:v>
                </c:pt>
                <c:pt idx="239">
                  <c:v>26.530789525472933</c:v>
                </c:pt>
                <c:pt idx="240">
                  <c:v>26.511048313694623</c:v>
                </c:pt>
                <c:pt idx="241">
                  <c:v>26.745190770214759</c:v>
                </c:pt>
                <c:pt idx="242">
                  <c:v>26.819773806302432</c:v>
                </c:pt>
                <c:pt idx="243">
                  <c:v>26.922554180708968</c:v>
                </c:pt>
                <c:pt idx="244">
                  <c:v>27.095628028830784</c:v>
                </c:pt>
                <c:pt idx="245">
                  <c:v>27.030069985978209</c:v>
                </c:pt>
                <c:pt idx="246">
                  <c:v>27.194887579641343</c:v>
                </c:pt>
                <c:pt idx="247">
                  <c:v>27.325988290570962</c:v>
                </c:pt>
                <c:pt idx="248">
                  <c:v>27.378816019286123</c:v>
                </c:pt>
                <c:pt idx="249">
                  <c:v>27.418944183414926</c:v>
                </c:pt>
                <c:pt idx="250">
                  <c:v>27.55205898993875</c:v>
                </c:pt>
                <c:pt idx="251">
                  <c:v>27.798193771370943</c:v>
                </c:pt>
                <c:pt idx="252">
                  <c:v>27.758403852303761</c:v>
                </c:pt>
                <c:pt idx="253">
                  <c:v>27.727592802145097</c:v>
                </c:pt>
                <c:pt idx="254">
                  <c:v>27.81133920444762</c:v>
                </c:pt>
                <c:pt idx="255">
                  <c:v>28.007598214066078</c:v>
                </c:pt>
                <c:pt idx="256">
                  <c:v>28.063470148335842</c:v>
                </c:pt>
                <c:pt idx="257">
                  <c:v>28.151629111214984</c:v>
                </c:pt>
                <c:pt idx="258">
                  <c:v>28.436938820693221</c:v>
                </c:pt>
                <c:pt idx="259">
                  <c:v>28.426514722885049</c:v>
                </c:pt>
                <c:pt idx="260">
                  <c:v>28.412723549236187</c:v>
                </c:pt>
                <c:pt idx="261">
                  <c:v>28.462922191336013</c:v>
                </c:pt>
                <c:pt idx="262">
                  <c:v>28.512059973924387</c:v>
                </c:pt>
                <c:pt idx="263">
                  <c:v>28.707457996113259</c:v>
                </c:pt>
                <c:pt idx="264">
                  <c:v>28.672295884480093</c:v>
                </c:pt>
                <c:pt idx="265">
                  <c:v>28.822799562126399</c:v>
                </c:pt>
                <c:pt idx="266">
                  <c:v>28.867586283240271</c:v>
                </c:pt>
                <c:pt idx="267">
                  <c:v>28.949672209785742</c:v>
                </c:pt>
                <c:pt idx="268">
                  <c:v>29.1871971169221</c:v>
                </c:pt>
                <c:pt idx="269">
                  <c:v>29.265393225258915</c:v>
                </c:pt>
                <c:pt idx="270">
                  <c:v>29.344557944454017</c:v>
                </c:pt>
                <c:pt idx="271">
                  <c:v>29.345172935475151</c:v>
                </c:pt>
                <c:pt idx="272">
                  <c:v>29.493247398587986</c:v>
                </c:pt>
                <c:pt idx="273">
                  <c:v>29.655036161472051</c:v>
                </c:pt>
                <c:pt idx="274">
                  <c:v>29.669811320754722</c:v>
                </c:pt>
                <c:pt idx="275">
                  <c:v>29.722393053061431</c:v>
                </c:pt>
                <c:pt idx="276">
                  <c:v>29.723438537797353</c:v>
                </c:pt>
                <c:pt idx="277">
                  <c:v>29.959856461095672</c:v>
                </c:pt>
                <c:pt idx="278">
                  <c:v>30.011777078054664</c:v>
                </c:pt>
                <c:pt idx="279">
                  <c:v>30.247718383311607</c:v>
                </c:pt>
                <c:pt idx="280">
                  <c:v>30.225547956999836</c:v>
                </c:pt>
                <c:pt idx="281">
                  <c:v>30.422452707190484</c:v>
                </c:pt>
                <c:pt idx="282">
                  <c:v>30.501309930875017</c:v>
                </c:pt>
                <c:pt idx="283">
                  <c:v>30.567406090871078</c:v>
                </c:pt>
                <c:pt idx="284">
                  <c:v>30.676167252958113</c:v>
                </c:pt>
                <c:pt idx="285">
                  <c:v>30.847380753241005</c:v>
                </c:pt>
                <c:pt idx="286">
                  <c:v>30.847580625322877</c:v>
                </c:pt>
                <c:pt idx="287">
                  <c:v>31.038950456323342</c:v>
                </c:pt>
                <c:pt idx="288">
                  <c:v>31.160119062261696</c:v>
                </c:pt>
                <c:pt idx="289">
                  <c:v>31.205874394233849</c:v>
                </c:pt>
                <c:pt idx="290">
                  <c:v>31.288467688371753</c:v>
                </c:pt>
                <c:pt idx="291">
                  <c:v>31.357961673759572</c:v>
                </c:pt>
                <c:pt idx="292">
                  <c:v>31.451670930604418</c:v>
                </c:pt>
                <c:pt idx="293">
                  <c:v>31.609262379769259</c:v>
                </c:pt>
                <c:pt idx="294">
                  <c:v>31.628542348281719</c:v>
                </c:pt>
                <c:pt idx="295">
                  <c:v>31.703402130328904</c:v>
                </c:pt>
                <c:pt idx="296">
                  <c:v>31.830843644682798</c:v>
                </c:pt>
                <c:pt idx="297">
                  <c:v>31.868481095176016</c:v>
                </c:pt>
                <c:pt idx="298">
                  <c:v>32.076025190032226</c:v>
                </c:pt>
                <c:pt idx="299">
                  <c:v>32.033406312267843</c:v>
                </c:pt>
                <c:pt idx="300">
                  <c:v>32.307615433814668</c:v>
                </c:pt>
                <c:pt idx="301">
                  <c:v>32.334844161275257</c:v>
                </c:pt>
                <c:pt idx="302">
                  <c:v>32.582562544586857</c:v>
                </c:pt>
                <c:pt idx="303">
                  <c:v>32.719090551277965</c:v>
                </c:pt>
                <c:pt idx="304">
                  <c:v>32.690278221937959</c:v>
                </c:pt>
                <c:pt idx="305">
                  <c:v>32.908892155174541</c:v>
                </c:pt>
                <c:pt idx="306">
                  <c:v>32.880602568202512</c:v>
                </c:pt>
                <c:pt idx="307">
                  <c:v>33.027570047477312</c:v>
                </c:pt>
                <c:pt idx="308">
                  <c:v>33.112115938107308</c:v>
                </c:pt>
                <c:pt idx="309">
                  <c:v>33.199152542372886</c:v>
                </c:pt>
                <c:pt idx="310">
                  <c:v>33.378360925930487</c:v>
                </c:pt>
                <c:pt idx="311">
                  <c:v>33.370796536370577</c:v>
                </c:pt>
                <c:pt idx="312">
                  <c:v>33.600126688150361</c:v>
                </c:pt>
                <c:pt idx="313">
                  <c:v>33.685487441883353</c:v>
                </c:pt>
                <c:pt idx="314">
                  <c:v>33.844800865907366</c:v>
                </c:pt>
                <c:pt idx="315">
                  <c:v>33.840788049494478</c:v>
                </c:pt>
                <c:pt idx="316">
                  <c:v>34.103020220904781</c:v>
                </c:pt>
                <c:pt idx="317">
                  <c:v>34.089905537379153</c:v>
                </c:pt>
                <c:pt idx="318">
                  <c:v>34.34508068682198</c:v>
                </c:pt>
                <c:pt idx="319">
                  <c:v>34.413329315391998</c:v>
                </c:pt>
                <c:pt idx="320">
                  <c:v>34.514556837470181</c:v>
                </c:pt>
                <c:pt idx="321">
                  <c:v>34.673439767779392</c:v>
                </c:pt>
                <c:pt idx="322">
                  <c:v>34.702052225037527</c:v>
                </c:pt>
                <c:pt idx="323">
                  <c:v>34.849127327741023</c:v>
                </c:pt>
                <c:pt idx="324">
                  <c:v>34.925232466605998</c:v>
                </c:pt>
                <c:pt idx="325">
                  <c:v>35.109360778332643</c:v>
                </c:pt>
                <c:pt idx="326">
                  <c:v>35.110636884701492</c:v>
                </c:pt>
                <c:pt idx="327">
                  <c:v>35.289091904258207</c:v>
                </c:pt>
                <c:pt idx="328">
                  <c:v>35.381294433101282</c:v>
                </c:pt>
                <c:pt idx="329">
                  <c:v>35.536979410100621</c:v>
                </c:pt>
                <c:pt idx="330">
                  <c:v>35.596787286905624</c:v>
                </c:pt>
                <c:pt idx="331">
                  <c:v>35.749105188064263</c:v>
                </c:pt>
                <c:pt idx="332">
                  <c:v>35.834266069715383</c:v>
                </c:pt>
                <c:pt idx="333">
                  <c:v>36.026942756635762</c:v>
                </c:pt>
                <c:pt idx="334">
                  <c:v>36.195650168507548</c:v>
                </c:pt>
                <c:pt idx="335">
                  <c:v>36.316249907751356</c:v>
                </c:pt>
                <c:pt idx="336">
                  <c:v>36.389034095102218</c:v>
                </c:pt>
                <c:pt idx="337">
                  <c:v>36.487909276524569</c:v>
                </c:pt>
                <c:pt idx="338">
                  <c:v>36.665057440161377</c:v>
                </c:pt>
                <c:pt idx="339">
                  <c:v>36.729677621706728</c:v>
                </c:pt>
                <c:pt idx="340">
                  <c:v>36.847848146417071</c:v>
                </c:pt>
                <c:pt idx="341">
                  <c:v>36.992417160709458</c:v>
                </c:pt>
                <c:pt idx="342">
                  <c:v>36.971722712848404</c:v>
                </c:pt>
                <c:pt idx="343">
                  <c:v>37.116383975793958</c:v>
                </c:pt>
                <c:pt idx="344">
                  <c:v>37.232002287766605</c:v>
                </c:pt>
                <c:pt idx="345">
                  <c:v>37.388117758480732</c:v>
                </c:pt>
                <c:pt idx="346">
                  <c:v>37.521017318147166</c:v>
                </c:pt>
                <c:pt idx="347">
                  <c:v>37.6750725689405</c:v>
                </c:pt>
                <c:pt idx="348">
                  <c:v>37.822824161767244</c:v>
                </c:pt>
                <c:pt idx="349">
                  <c:v>37.971513615901216</c:v>
                </c:pt>
                <c:pt idx="350">
                  <c:v>38.061594425721388</c:v>
                </c:pt>
                <c:pt idx="351">
                  <c:v>38.081627758234731</c:v>
                </c:pt>
                <c:pt idx="352">
                  <c:v>38.23722048658091</c:v>
                </c:pt>
                <c:pt idx="353">
                  <c:v>38.414399399768762</c:v>
                </c:pt>
                <c:pt idx="354">
                  <c:v>38.397441022361079</c:v>
                </c:pt>
                <c:pt idx="355">
                  <c:v>38.680659762367483</c:v>
                </c:pt>
                <c:pt idx="356">
                  <c:v>38.760731593318745</c:v>
                </c:pt>
                <c:pt idx="357">
                  <c:v>38.850320410322013</c:v>
                </c:pt>
                <c:pt idx="358">
                  <c:v>39.115519913409273</c:v>
                </c:pt>
                <c:pt idx="359">
                  <c:v>38.926763794248608</c:v>
                </c:pt>
                <c:pt idx="360">
                  <c:v>39.158415537133166</c:v>
                </c:pt>
                <c:pt idx="361">
                  <c:v>39.275371454576778</c:v>
                </c:pt>
                <c:pt idx="362">
                  <c:v>39.48543701261962</c:v>
                </c:pt>
                <c:pt idx="363">
                  <c:v>39.510774642690215</c:v>
                </c:pt>
                <c:pt idx="364">
                  <c:v>39.7509747607685</c:v>
                </c:pt>
                <c:pt idx="365">
                  <c:v>39.614815748690084</c:v>
                </c:pt>
                <c:pt idx="366">
                  <c:v>40.025168507539796</c:v>
                </c:pt>
                <c:pt idx="367">
                  <c:v>39.989068534599404</c:v>
                </c:pt>
                <c:pt idx="368">
                  <c:v>40.207743966938089</c:v>
                </c:pt>
                <c:pt idx="369">
                  <c:v>40.23408095741803</c:v>
                </c:pt>
                <c:pt idx="370">
                  <c:v>40.393440505768631</c:v>
                </c:pt>
                <c:pt idx="371">
                  <c:v>40.445699367789238</c:v>
                </c:pt>
                <c:pt idx="372">
                  <c:v>40.706624683279628</c:v>
                </c:pt>
                <c:pt idx="373">
                  <c:v>40.738834838011371</c:v>
                </c:pt>
                <c:pt idx="374">
                  <c:v>40.832482595754108</c:v>
                </c:pt>
                <c:pt idx="375">
                  <c:v>41.01132198469903</c:v>
                </c:pt>
                <c:pt idx="376">
                  <c:v>41.150586701434165</c:v>
                </c:pt>
                <c:pt idx="377">
                  <c:v>41.28197953309882</c:v>
                </c:pt>
                <c:pt idx="378">
                  <c:v>41.475148212836103</c:v>
                </c:pt>
                <c:pt idx="379">
                  <c:v>41.418077046075133</c:v>
                </c:pt>
                <c:pt idx="380">
                  <c:v>41.675266291112159</c:v>
                </c:pt>
                <c:pt idx="381">
                  <c:v>41.796988388969531</c:v>
                </c:pt>
                <c:pt idx="382">
                  <c:v>41.826062089493504</c:v>
                </c:pt>
                <c:pt idx="383">
                  <c:v>42.005285847826627</c:v>
                </c:pt>
                <c:pt idx="384">
                  <c:v>42.181819020442305</c:v>
                </c:pt>
                <c:pt idx="385">
                  <c:v>42.128683796216585</c:v>
                </c:pt>
                <c:pt idx="386">
                  <c:v>42.418529064475671</c:v>
                </c:pt>
                <c:pt idx="387">
                  <c:v>42.625504292637338</c:v>
                </c:pt>
                <c:pt idx="388">
                  <c:v>42.642385796167382</c:v>
                </c:pt>
                <c:pt idx="389">
                  <c:v>42.708128336326297</c:v>
                </c:pt>
                <c:pt idx="390">
                  <c:v>42.869778726230606</c:v>
                </c:pt>
                <c:pt idx="391">
                  <c:v>43.078060810312174</c:v>
                </c:pt>
                <c:pt idx="392">
                  <c:v>43.095434306659122</c:v>
                </c:pt>
                <c:pt idx="393">
                  <c:v>43.419642198223912</c:v>
                </c:pt>
                <c:pt idx="394">
                  <c:v>43.423901011045245</c:v>
                </c:pt>
                <c:pt idx="395">
                  <c:v>43.565948562151</c:v>
                </c:pt>
                <c:pt idx="396">
                  <c:v>43.683888465228414</c:v>
                </c:pt>
                <c:pt idx="397">
                  <c:v>43.790312661435152</c:v>
                </c:pt>
                <c:pt idx="398">
                  <c:v>43.918200044279367</c:v>
                </c:pt>
                <c:pt idx="399">
                  <c:v>44.12068583798677</c:v>
                </c:pt>
                <c:pt idx="400">
                  <c:v>44.19220929374432</c:v>
                </c:pt>
                <c:pt idx="401">
                  <c:v>44.332473370888792</c:v>
                </c:pt>
                <c:pt idx="402">
                  <c:v>44.593214189072853</c:v>
                </c:pt>
                <c:pt idx="403">
                  <c:v>44.586802907677551</c:v>
                </c:pt>
                <c:pt idx="404">
                  <c:v>44.683464121423832</c:v>
                </c:pt>
                <c:pt idx="405">
                  <c:v>44.960333079137051</c:v>
                </c:pt>
                <c:pt idx="406">
                  <c:v>44.91728370765788</c:v>
                </c:pt>
                <c:pt idx="407">
                  <c:v>45.20363890187204</c:v>
                </c:pt>
                <c:pt idx="408">
                  <c:v>45.46228875058425</c:v>
                </c:pt>
                <c:pt idx="409">
                  <c:v>45.416917788000305</c:v>
                </c:pt>
                <c:pt idx="410">
                  <c:v>45.54302169688323</c:v>
                </c:pt>
                <c:pt idx="411">
                  <c:v>45.698891171188912</c:v>
                </c:pt>
                <c:pt idx="412">
                  <c:v>45.983755012176829</c:v>
                </c:pt>
                <c:pt idx="413">
                  <c:v>45.918350717079541</c:v>
                </c:pt>
                <c:pt idx="414">
                  <c:v>46.179844899264474</c:v>
                </c:pt>
                <c:pt idx="415">
                  <c:v>46.286745713512587</c:v>
                </c:pt>
                <c:pt idx="416">
                  <c:v>46.371383852795759</c:v>
                </c:pt>
                <c:pt idx="417">
                  <c:v>46.558479496199361</c:v>
                </c:pt>
                <c:pt idx="418">
                  <c:v>46.659614769624376</c:v>
                </c:pt>
                <c:pt idx="419">
                  <c:v>46.838500282895879</c:v>
                </c:pt>
                <c:pt idx="420">
                  <c:v>46.998290324961268</c:v>
                </c:pt>
                <c:pt idx="421">
                  <c:v>47.136817052471038</c:v>
                </c:pt>
                <c:pt idx="422">
                  <c:v>47.328678876288414</c:v>
                </c:pt>
                <c:pt idx="423">
                  <c:v>47.352494403581716</c:v>
                </c:pt>
                <c:pt idx="424">
                  <c:v>47.650334555115506</c:v>
                </c:pt>
                <c:pt idx="425">
                  <c:v>47.706513984895835</c:v>
                </c:pt>
                <c:pt idx="426">
                  <c:v>47.738893262158385</c:v>
                </c:pt>
                <c:pt idx="427">
                  <c:v>47.899667289857575</c:v>
                </c:pt>
                <c:pt idx="428">
                  <c:v>48.124661754938387</c:v>
                </c:pt>
                <c:pt idx="429">
                  <c:v>48.145556074881313</c:v>
                </c:pt>
                <c:pt idx="430">
                  <c:v>48.378899043073972</c:v>
                </c:pt>
                <c:pt idx="431">
                  <c:v>48.49056603773586</c:v>
                </c:pt>
                <c:pt idx="432">
                  <c:v>48.604569998278038</c:v>
                </c:pt>
                <c:pt idx="433">
                  <c:v>48.715745000123007</c:v>
                </c:pt>
                <c:pt idx="434">
                  <c:v>48.825951391109697</c:v>
                </c:pt>
                <c:pt idx="435">
                  <c:v>48.991276352365261</c:v>
                </c:pt>
                <c:pt idx="436">
                  <c:v>49.091427640156468</c:v>
                </c:pt>
                <c:pt idx="437">
                  <c:v>49.303338171262709</c:v>
                </c:pt>
                <c:pt idx="438">
                  <c:v>49.608173845661867</c:v>
                </c:pt>
                <c:pt idx="439">
                  <c:v>49.65551277951343</c:v>
                </c:pt>
                <c:pt idx="440">
                  <c:v>49.645565299746636</c:v>
                </c:pt>
                <c:pt idx="441">
                  <c:v>49.864671225800116</c:v>
                </c:pt>
                <c:pt idx="442">
                  <c:v>50.245781161595055</c:v>
                </c:pt>
                <c:pt idx="443">
                  <c:v>50.243444195714758</c:v>
                </c:pt>
                <c:pt idx="444">
                  <c:v>50.261509556960476</c:v>
                </c:pt>
                <c:pt idx="445">
                  <c:v>50.422191336006506</c:v>
                </c:pt>
                <c:pt idx="446">
                  <c:v>50.578352931047213</c:v>
                </c:pt>
                <c:pt idx="447">
                  <c:v>50.760497896730712</c:v>
                </c:pt>
                <c:pt idx="448">
                  <c:v>51.035783252564521</c:v>
                </c:pt>
                <c:pt idx="449">
                  <c:v>50.981894664337908</c:v>
                </c:pt>
                <c:pt idx="450">
                  <c:v>51.202691815699502</c:v>
                </c:pt>
                <c:pt idx="451">
                  <c:v>51.247017293547515</c:v>
                </c:pt>
                <c:pt idx="452">
                  <c:v>51.446827876313016</c:v>
                </c:pt>
                <c:pt idx="453">
                  <c:v>51.62654362746305</c:v>
                </c:pt>
                <c:pt idx="454">
                  <c:v>51.632432166490375</c:v>
                </c:pt>
                <c:pt idx="455">
                  <c:v>51.92069383287005</c:v>
                </c:pt>
                <c:pt idx="456">
                  <c:v>52.013034734692887</c:v>
                </c:pt>
                <c:pt idx="457">
                  <c:v>52.147333398932389</c:v>
                </c:pt>
                <c:pt idx="458">
                  <c:v>52.217211753708405</c:v>
                </c:pt>
                <c:pt idx="459">
                  <c:v>52.455305527539309</c:v>
                </c:pt>
                <c:pt idx="460">
                  <c:v>52.868640992841513</c:v>
                </c:pt>
                <c:pt idx="461">
                  <c:v>52.679884873680855</c:v>
                </c:pt>
                <c:pt idx="462">
                  <c:v>52.951480283387873</c:v>
                </c:pt>
                <c:pt idx="463">
                  <c:v>52.929202233647395</c:v>
                </c:pt>
                <c:pt idx="464">
                  <c:v>53.136592580748328</c:v>
                </c:pt>
                <c:pt idx="465">
                  <c:v>53.353453789574679</c:v>
                </c:pt>
                <c:pt idx="466">
                  <c:v>53.616039580822132</c:v>
                </c:pt>
                <c:pt idx="467">
                  <c:v>53.525343779980822</c:v>
                </c:pt>
                <c:pt idx="468">
                  <c:v>53.774199896681516</c:v>
                </c:pt>
                <c:pt idx="469">
                  <c:v>53.890325576246603</c:v>
                </c:pt>
                <c:pt idx="470">
                  <c:v>54.21222725148214</c:v>
                </c:pt>
                <c:pt idx="471">
                  <c:v>54.225357309783284</c:v>
                </c:pt>
                <c:pt idx="472">
                  <c:v>54.311225431108717</c:v>
                </c:pt>
                <c:pt idx="473">
                  <c:v>54.586910531106255</c:v>
                </c:pt>
                <c:pt idx="474">
                  <c:v>54.780494329782798</c:v>
                </c:pt>
                <c:pt idx="475">
                  <c:v>54.742211138717387</c:v>
                </c:pt>
                <c:pt idx="476">
                  <c:v>54.88502742859955</c:v>
                </c:pt>
                <c:pt idx="477">
                  <c:v>54.9932504735431</c:v>
                </c:pt>
                <c:pt idx="478">
                  <c:v>55.05258173230672</c:v>
                </c:pt>
                <c:pt idx="479">
                  <c:v>55.480000491992833</c:v>
                </c:pt>
                <c:pt idx="480">
                  <c:v>55.461781382991816</c:v>
                </c:pt>
                <c:pt idx="481">
                  <c:v>55.722445327298232</c:v>
                </c:pt>
                <c:pt idx="482">
                  <c:v>55.752825883742112</c:v>
                </c:pt>
                <c:pt idx="483">
                  <c:v>56.112072888735838</c:v>
                </c:pt>
                <c:pt idx="484">
                  <c:v>56.08882622813708</c:v>
                </c:pt>
                <c:pt idx="485">
                  <c:v>56.204075545497048</c:v>
                </c:pt>
                <c:pt idx="486">
                  <c:v>56.335176256426671</c:v>
                </c:pt>
                <c:pt idx="487">
                  <c:v>56.4288240141694</c:v>
                </c:pt>
                <c:pt idx="488">
                  <c:v>56.698805072445957</c:v>
                </c:pt>
                <c:pt idx="489">
                  <c:v>56.881257533640017</c:v>
                </c:pt>
                <c:pt idx="490">
                  <c:v>57.085019433716276</c:v>
                </c:pt>
                <c:pt idx="491">
                  <c:v>57.253403975301971</c:v>
                </c:pt>
                <c:pt idx="492">
                  <c:v>57.24523996949646</c:v>
                </c:pt>
                <c:pt idx="493">
                  <c:v>57.477967946667995</c:v>
                </c:pt>
                <c:pt idx="494">
                  <c:v>57.632469065951653</c:v>
                </c:pt>
                <c:pt idx="495">
                  <c:v>57.760540946102203</c:v>
                </c:pt>
                <c:pt idx="496">
                  <c:v>57.94090243782442</c:v>
                </c:pt>
                <c:pt idx="497">
                  <c:v>57.895316228383081</c:v>
                </c:pt>
                <c:pt idx="498">
                  <c:v>58.214450444023527</c:v>
                </c:pt>
                <c:pt idx="499">
                  <c:v>58.336387788738293</c:v>
                </c:pt>
                <c:pt idx="500">
                  <c:v>58.543332267348909</c:v>
                </c:pt>
                <c:pt idx="501">
                  <c:v>58.637272145826685</c:v>
                </c:pt>
                <c:pt idx="502">
                  <c:v>58.893139160168268</c:v>
                </c:pt>
                <c:pt idx="503">
                  <c:v>59.120501340680441</c:v>
                </c:pt>
                <c:pt idx="504">
                  <c:v>59.107002287766612</c:v>
                </c:pt>
                <c:pt idx="505">
                  <c:v>59.143194509360171</c:v>
                </c:pt>
                <c:pt idx="506">
                  <c:v>59.295266414110365</c:v>
                </c:pt>
                <c:pt idx="507">
                  <c:v>59.524104573073245</c:v>
                </c:pt>
                <c:pt idx="508">
                  <c:v>59.656081646207973</c:v>
                </c:pt>
                <c:pt idx="509">
                  <c:v>59.995233819586247</c:v>
                </c:pt>
                <c:pt idx="510">
                  <c:v>59.979059555730494</c:v>
                </c:pt>
                <c:pt idx="511">
                  <c:v>60.21080354726822</c:v>
                </c:pt>
                <c:pt idx="512">
                  <c:v>60.245289168778143</c:v>
                </c:pt>
                <c:pt idx="513">
                  <c:v>60.516500209096961</c:v>
                </c:pt>
                <c:pt idx="514">
                  <c:v>60.717971267619504</c:v>
                </c:pt>
                <c:pt idx="515">
                  <c:v>60.860556935868743</c:v>
                </c:pt>
                <c:pt idx="516">
                  <c:v>60.971224570121286</c:v>
                </c:pt>
                <c:pt idx="517">
                  <c:v>61.125741064180474</c:v>
                </c:pt>
                <c:pt idx="518">
                  <c:v>61.221556665272693</c:v>
                </c:pt>
                <c:pt idx="519">
                  <c:v>61.362558731642523</c:v>
                </c:pt>
                <c:pt idx="520">
                  <c:v>61.530497404737908</c:v>
                </c:pt>
                <c:pt idx="521">
                  <c:v>61.648867801530109</c:v>
                </c:pt>
                <c:pt idx="522">
                  <c:v>61.813470148335838</c:v>
                </c:pt>
                <c:pt idx="523">
                  <c:v>61.977396005018335</c:v>
                </c:pt>
                <c:pt idx="524">
                  <c:v>62.16244680327668</c:v>
                </c:pt>
                <c:pt idx="525">
                  <c:v>62.134449337039698</c:v>
                </c:pt>
                <c:pt idx="526">
                  <c:v>62.512253696096039</c:v>
                </c:pt>
                <c:pt idx="527">
                  <c:v>62.386426533172624</c:v>
                </c:pt>
                <c:pt idx="528">
                  <c:v>62.782665248087383</c:v>
                </c:pt>
                <c:pt idx="529">
                  <c:v>62.853127844333478</c:v>
                </c:pt>
                <c:pt idx="530">
                  <c:v>63.023311234655978</c:v>
                </c:pt>
                <c:pt idx="531">
                  <c:v>63.075554721901071</c:v>
                </c:pt>
                <c:pt idx="532">
                  <c:v>63.392905463580249</c:v>
                </c:pt>
                <c:pt idx="533">
                  <c:v>63.4051130353497</c:v>
                </c:pt>
                <c:pt idx="534">
                  <c:v>63.736623945290411</c:v>
                </c:pt>
                <c:pt idx="535">
                  <c:v>63.741728370765806</c:v>
                </c:pt>
                <c:pt idx="536">
                  <c:v>64.181124080588432</c:v>
                </c:pt>
                <c:pt idx="537">
                  <c:v>64.279399645765182</c:v>
                </c:pt>
                <c:pt idx="538">
                  <c:v>64.369157585299263</c:v>
                </c:pt>
                <c:pt idx="539">
                  <c:v>64.526318540749315</c:v>
                </c:pt>
                <c:pt idx="540">
                  <c:v>64.475443408526246</c:v>
                </c:pt>
                <c:pt idx="541">
                  <c:v>64.723530786450524</c:v>
                </c:pt>
                <c:pt idx="542">
                  <c:v>64.97367838429561</c:v>
                </c:pt>
                <c:pt idx="543">
                  <c:v>65.134129541708703</c:v>
                </c:pt>
                <c:pt idx="544">
                  <c:v>65.105640082654816</c:v>
                </c:pt>
                <c:pt idx="545">
                  <c:v>65.438703844923864</c:v>
                </c:pt>
                <c:pt idx="546">
                  <c:v>65.559226710290048</c:v>
                </c:pt>
                <c:pt idx="547">
                  <c:v>65.744938623896104</c:v>
                </c:pt>
                <c:pt idx="548">
                  <c:v>65.891398735578477</c:v>
                </c:pt>
                <c:pt idx="549">
                  <c:v>66.033477036235283</c:v>
                </c:pt>
                <c:pt idx="550">
                  <c:v>66.035706378686868</c:v>
                </c:pt>
                <c:pt idx="551">
                  <c:v>66.377933507170795</c:v>
                </c:pt>
                <c:pt idx="552">
                  <c:v>66.475732454306183</c:v>
                </c:pt>
                <c:pt idx="553">
                  <c:v>66.626989495953367</c:v>
                </c:pt>
                <c:pt idx="554">
                  <c:v>66.887684189810841</c:v>
                </c:pt>
                <c:pt idx="555">
                  <c:v>66.872924405303692</c:v>
                </c:pt>
                <c:pt idx="556">
                  <c:v>67.087494772576335</c:v>
                </c:pt>
                <c:pt idx="557">
                  <c:v>67.280555828884914</c:v>
                </c:pt>
                <c:pt idx="558">
                  <c:v>67.554272957614828</c:v>
                </c:pt>
                <c:pt idx="559">
                  <c:v>67.535638729674559</c:v>
                </c:pt>
                <c:pt idx="560">
                  <c:v>67.756466630587212</c:v>
                </c:pt>
                <c:pt idx="561">
                  <c:v>68.006091486064321</c:v>
                </c:pt>
                <c:pt idx="562">
                  <c:v>67.959782662173154</c:v>
                </c:pt>
                <c:pt idx="563">
                  <c:v>68.205194829155516</c:v>
                </c:pt>
                <c:pt idx="564">
                  <c:v>68.503327101424333</c:v>
                </c:pt>
                <c:pt idx="565">
                  <c:v>68.67792305232345</c:v>
                </c:pt>
                <c:pt idx="566">
                  <c:v>68.551665395685234</c:v>
                </c:pt>
                <c:pt idx="567">
                  <c:v>68.93408218740008</c:v>
                </c:pt>
                <c:pt idx="568">
                  <c:v>69.029098300164833</c:v>
                </c:pt>
                <c:pt idx="569">
                  <c:v>69.197821086812141</c:v>
                </c:pt>
                <c:pt idx="570">
                  <c:v>69.28521131091486</c:v>
                </c:pt>
                <c:pt idx="571">
                  <c:v>69.501165407985056</c:v>
                </c:pt>
                <c:pt idx="572">
                  <c:v>69.626054709601249</c:v>
                </c:pt>
                <c:pt idx="573">
                  <c:v>69.835966519888828</c:v>
                </c:pt>
                <c:pt idx="574">
                  <c:v>70.003889818208663</c:v>
                </c:pt>
                <c:pt idx="575">
                  <c:v>70.130577968561667</c:v>
                </c:pt>
                <c:pt idx="576">
                  <c:v>70.346624314285023</c:v>
                </c:pt>
                <c:pt idx="577">
                  <c:v>70.563285651029503</c:v>
                </c:pt>
                <c:pt idx="578">
                  <c:v>70.736559371233199</c:v>
                </c:pt>
                <c:pt idx="579">
                  <c:v>70.8582968438661</c:v>
                </c:pt>
                <c:pt idx="580">
                  <c:v>70.99334887210648</c:v>
                </c:pt>
                <c:pt idx="581">
                  <c:v>71.272124301985187</c:v>
                </c:pt>
                <c:pt idx="582">
                  <c:v>71.256657277803754</c:v>
                </c:pt>
                <c:pt idx="583">
                  <c:v>71.611491722220876</c:v>
                </c:pt>
                <c:pt idx="584">
                  <c:v>71.601467368576422</c:v>
                </c:pt>
                <c:pt idx="585">
                  <c:v>71.947107697227622</c:v>
                </c:pt>
                <c:pt idx="586">
                  <c:v>72.081898354284036</c:v>
                </c:pt>
                <c:pt idx="587">
                  <c:v>72.299266930702828</c:v>
                </c:pt>
                <c:pt idx="588">
                  <c:v>72.458964724115035</c:v>
                </c:pt>
                <c:pt idx="589">
                  <c:v>72.56048436692825</c:v>
                </c:pt>
                <c:pt idx="590">
                  <c:v>72.72327249022166</c:v>
                </c:pt>
                <c:pt idx="591">
                  <c:v>72.729683771616948</c:v>
                </c:pt>
                <c:pt idx="592">
                  <c:v>73.044190179823389</c:v>
                </c:pt>
                <c:pt idx="593">
                  <c:v>73.168187744458933</c:v>
                </c:pt>
                <c:pt idx="594">
                  <c:v>73.364216132444483</c:v>
                </c:pt>
                <c:pt idx="595">
                  <c:v>73.61319524734941</c:v>
                </c:pt>
                <c:pt idx="596">
                  <c:v>73.736085828146912</c:v>
                </c:pt>
                <c:pt idx="597">
                  <c:v>73.825567021721483</c:v>
                </c:pt>
                <c:pt idx="598">
                  <c:v>74.080480799980336</c:v>
                </c:pt>
                <c:pt idx="599">
                  <c:v>74.262656515214886</c:v>
                </c:pt>
                <c:pt idx="600">
                  <c:v>74.316068485400137</c:v>
                </c:pt>
                <c:pt idx="601">
                  <c:v>74.525918796585586</c:v>
                </c:pt>
                <c:pt idx="602">
                  <c:v>74.662646675358545</c:v>
                </c:pt>
                <c:pt idx="603">
                  <c:v>74.820007502890462</c:v>
                </c:pt>
                <c:pt idx="604">
                  <c:v>75.023523406558269</c:v>
                </c:pt>
                <c:pt idx="605">
                  <c:v>75.179623502496881</c:v>
                </c:pt>
                <c:pt idx="606">
                  <c:v>75.320763941846465</c:v>
                </c:pt>
                <c:pt idx="607">
                  <c:v>75.575892966962698</c:v>
                </c:pt>
                <c:pt idx="608">
                  <c:v>75.713389584512086</c:v>
                </c:pt>
                <c:pt idx="609">
                  <c:v>75.915045140340965</c:v>
                </c:pt>
                <c:pt idx="610">
                  <c:v>75.970255959263</c:v>
                </c:pt>
                <c:pt idx="611">
                  <c:v>76.178415045140369</c:v>
                </c:pt>
                <c:pt idx="612">
                  <c:v>76.367401785933936</c:v>
                </c:pt>
                <c:pt idx="613">
                  <c:v>76.665672431182514</c:v>
                </c:pt>
                <c:pt idx="614">
                  <c:v>76.934992374111346</c:v>
                </c:pt>
                <c:pt idx="615">
                  <c:v>76.94271051142654</c:v>
                </c:pt>
                <c:pt idx="616">
                  <c:v>77.134280214508891</c:v>
                </c:pt>
                <c:pt idx="617">
                  <c:v>77.221762687264786</c:v>
                </c:pt>
                <c:pt idx="618">
                  <c:v>77.444358687363192</c:v>
                </c:pt>
                <c:pt idx="619">
                  <c:v>77.546739317605983</c:v>
                </c:pt>
                <c:pt idx="620">
                  <c:v>77.783157240904302</c:v>
                </c:pt>
                <c:pt idx="621">
                  <c:v>77.830280927898471</c:v>
                </c:pt>
                <c:pt idx="622">
                  <c:v>78.10272195025955</c:v>
                </c:pt>
                <c:pt idx="623">
                  <c:v>78.250857912474487</c:v>
                </c:pt>
                <c:pt idx="624">
                  <c:v>78.459754987577199</c:v>
                </c:pt>
                <c:pt idx="625">
                  <c:v>78.708057612358871</c:v>
                </c:pt>
                <c:pt idx="626">
                  <c:v>78.78756057661559</c:v>
                </c:pt>
                <c:pt idx="627">
                  <c:v>78.963970751027048</c:v>
                </c:pt>
                <c:pt idx="628">
                  <c:v>79.112598706058904</c:v>
                </c:pt>
                <c:pt idx="629">
                  <c:v>79.341974982165283</c:v>
                </c:pt>
                <c:pt idx="630">
                  <c:v>79.51349597795874</c:v>
                </c:pt>
                <c:pt idx="631">
                  <c:v>79.527994391281894</c:v>
                </c:pt>
                <c:pt idx="632">
                  <c:v>79.850203562028014</c:v>
                </c:pt>
                <c:pt idx="633">
                  <c:v>80.057532410026823</c:v>
                </c:pt>
                <c:pt idx="634">
                  <c:v>80.31913421564046</c:v>
                </c:pt>
                <c:pt idx="635">
                  <c:v>80.390181053356642</c:v>
                </c:pt>
                <c:pt idx="636">
                  <c:v>80.66552790829256</c:v>
                </c:pt>
                <c:pt idx="637">
                  <c:v>80.669171730092756</c:v>
                </c:pt>
                <c:pt idx="638">
                  <c:v>80.815324346264546</c:v>
                </c:pt>
                <c:pt idx="639">
                  <c:v>81.189254261887797</c:v>
                </c:pt>
                <c:pt idx="640">
                  <c:v>81.082691692701303</c:v>
                </c:pt>
                <c:pt idx="641">
                  <c:v>81.368370396792216</c:v>
                </c:pt>
                <c:pt idx="642">
                  <c:v>81.52954416865515</c:v>
                </c:pt>
                <c:pt idx="643">
                  <c:v>81.815253622297121</c:v>
                </c:pt>
                <c:pt idx="644">
                  <c:v>81.864914147253458</c:v>
                </c:pt>
                <c:pt idx="645">
                  <c:v>82.059912425278611</c:v>
                </c:pt>
                <c:pt idx="646">
                  <c:v>82.207064401859753</c:v>
                </c:pt>
                <c:pt idx="647">
                  <c:v>82.440222872746077</c:v>
                </c:pt>
                <c:pt idx="648">
                  <c:v>82.611036628865236</c:v>
                </c:pt>
                <c:pt idx="649">
                  <c:v>82.878296351873288</c:v>
                </c:pt>
                <c:pt idx="650">
                  <c:v>82.818319352537472</c:v>
                </c:pt>
                <c:pt idx="651">
                  <c:v>83.156733536690382</c:v>
                </c:pt>
                <c:pt idx="652">
                  <c:v>83.238942461440075</c:v>
                </c:pt>
                <c:pt idx="653">
                  <c:v>83.597174731248941</c:v>
                </c:pt>
                <c:pt idx="654">
                  <c:v>83.682950603921185</c:v>
                </c:pt>
                <c:pt idx="655">
                  <c:v>83.836206366387074</c:v>
                </c:pt>
                <c:pt idx="656">
                  <c:v>83.79324924356105</c:v>
                </c:pt>
                <c:pt idx="657">
                  <c:v>84.263025509827571</c:v>
                </c:pt>
                <c:pt idx="658">
                  <c:v>84.240286216821261</c:v>
                </c:pt>
                <c:pt idx="659">
                  <c:v>84.469324247865984</c:v>
                </c:pt>
                <c:pt idx="660">
                  <c:v>84.726805613638064</c:v>
                </c:pt>
                <c:pt idx="661">
                  <c:v>84.932965978696714</c:v>
                </c:pt>
                <c:pt idx="662">
                  <c:v>85.042234508376197</c:v>
                </c:pt>
                <c:pt idx="663">
                  <c:v>85.427557132665882</c:v>
                </c:pt>
                <c:pt idx="664">
                  <c:v>85.276407714447387</c:v>
                </c:pt>
                <c:pt idx="665">
                  <c:v>85.564054389805918</c:v>
                </c:pt>
                <c:pt idx="666">
                  <c:v>85.655380556443902</c:v>
                </c:pt>
                <c:pt idx="667">
                  <c:v>85.993210499126732</c:v>
                </c:pt>
                <c:pt idx="668">
                  <c:v>85.990304666551879</c:v>
                </c:pt>
                <c:pt idx="669">
                  <c:v>86.181167129959917</c:v>
                </c:pt>
                <c:pt idx="670">
                  <c:v>86.474563971366038</c:v>
                </c:pt>
                <c:pt idx="671">
                  <c:v>86.600329635187336</c:v>
                </c:pt>
                <c:pt idx="672">
                  <c:v>86.720176010430265</c:v>
                </c:pt>
                <c:pt idx="673">
                  <c:v>87.015402450124228</c:v>
                </c:pt>
                <c:pt idx="674">
                  <c:v>87.158603109394619</c:v>
                </c:pt>
                <c:pt idx="675">
                  <c:v>87.326418784285764</c:v>
                </c:pt>
                <c:pt idx="676">
                  <c:v>87.406336867481741</c:v>
                </c:pt>
                <c:pt idx="677">
                  <c:v>87.697488991660748</c:v>
                </c:pt>
                <c:pt idx="678">
                  <c:v>87.781035521881392</c:v>
                </c:pt>
                <c:pt idx="679">
                  <c:v>87.911951735504672</c:v>
                </c:pt>
                <c:pt idx="680">
                  <c:v>88.06044131755678</c:v>
                </c:pt>
                <c:pt idx="681">
                  <c:v>88.395150180807377</c:v>
                </c:pt>
                <c:pt idx="682">
                  <c:v>88.480756930948829</c:v>
                </c:pt>
                <c:pt idx="683">
                  <c:v>88.568024156847329</c:v>
                </c:pt>
                <c:pt idx="684">
                  <c:v>88.795109591399964</c:v>
                </c:pt>
                <c:pt idx="685">
                  <c:v>88.85055103195495</c:v>
                </c:pt>
                <c:pt idx="686">
                  <c:v>89.174758923519718</c:v>
                </c:pt>
                <c:pt idx="687">
                  <c:v>89.579115519913415</c:v>
                </c:pt>
                <c:pt idx="688">
                  <c:v>89.561895771321772</c:v>
                </c:pt>
                <c:pt idx="689">
                  <c:v>89.904584143071531</c:v>
                </c:pt>
                <c:pt idx="690">
                  <c:v>89.995402942117053</c:v>
                </c:pt>
                <c:pt idx="691">
                  <c:v>89.985978204718236</c:v>
                </c:pt>
                <c:pt idx="692">
                  <c:v>90.271856780891014</c:v>
                </c:pt>
                <c:pt idx="693">
                  <c:v>90.394163120218465</c:v>
                </c:pt>
                <c:pt idx="694">
                  <c:v>90.579106295048106</c:v>
                </c:pt>
                <c:pt idx="695">
                  <c:v>90.519206169589935</c:v>
                </c:pt>
                <c:pt idx="696">
                  <c:v>91.056277828343724</c:v>
                </c:pt>
                <c:pt idx="697">
                  <c:v>91.109382303018407</c:v>
                </c:pt>
                <c:pt idx="698">
                  <c:v>91.280749551056559</c:v>
                </c:pt>
                <c:pt idx="699">
                  <c:v>91.378333251334553</c:v>
                </c:pt>
                <c:pt idx="700">
                  <c:v>91.762318270153258</c:v>
                </c:pt>
                <c:pt idx="701">
                  <c:v>91.840191508204001</c:v>
                </c:pt>
                <c:pt idx="702">
                  <c:v>92.092353201643263</c:v>
                </c:pt>
                <c:pt idx="703">
                  <c:v>92.276512262920974</c:v>
                </c:pt>
                <c:pt idx="704">
                  <c:v>92.311197756512769</c:v>
                </c:pt>
                <c:pt idx="705">
                  <c:v>92.578703475929274</c:v>
                </c:pt>
                <c:pt idx="706">
                  <c:v>92.6797465007011</c:v>
                </c:pt>
                <c:pt idx="707">
                  <c:v>92.871270079456863</c:v>
                </c:pt>
                <c:pt idx="708">
                  <c:v>93.131442030946374</c:v>
                </c:pt>
                <c:pt idx="709">
                  <c:v>93.168510614745031</c:v>
                </c:pt>
                <c:pt idx="710">
                  <c:v>93.565717940518098</c:v>
                </c:pt>
                <c:pt idx="711">
                  <c:v>93.752613711839814</c:v>
                </c:pt>
                <c:pt idx="712">
                  <c:v>93.833162160832472</c:v>
                </c:pt>
                <c:pt idx="713">
                  <c:v>94.122438562397008</c:v>
                </c:pt>
                <c:pt idx="714">
                  <c:v>94.168178519593638</c:v>
                </c:pt>
                <c:pt idx="715">
                  <c:v>94.188565471944131</c:v>
                </c:pt>
                <c:pt idx="716">
                  <c:v>94.51629418710489</c:v>
                </c:pt>
                <c:pt idx="717">
                  <c:v>94.878831394061677</c:v>
                </c:pt>
                <c:pt idx="718">
                  <c:v>94.974016629357223</c:v>
                </c:pt>
                <c:pt idx="719">
                  <c:v>95.05276622961307</c:v>
                </c:pt>
                <c:pt idx="720">
                  <c:v>95.18271383237807</c:v>
                </c:pt>
                <c:pt idx="721">
                  <c:v>95.322040048215314</c:v>
                </c:pt>
                <c:pt idx="722">
                  <c:v>95.545081916804023</c:v>
                </c:pt>
                <c:pt idx="723">
                  <c:v>95.802409534820811</c:v>
                </c:pt>
                <c:pt idx="724">
                  <c:v>95.837571646453981</c:v>
                </c:pt>
                <c:pt idx="725">
                  <c:v>96.2840858773462</c:v>
                </c:pt>
                <c:pt idx="726">
                  <c:v>96.266835379203485</c:v>
                </c:pt>
                <c:pt idx="727">
                  <c:v>96.524024624240496</c:v>
                </c:pt>
                <c:pt idx="728">
                  <c:v>96.674712799193145</c:v>
                </c:pt>
                <c:pt idx="729">
                  <c:v>96.882549014784416</c:v>
                </c:pt>
                <c:pt idx="730">
                  <c:v>97.088586381638848</c:v>
                </c:pt>
                <c:pt idx="731">
                  <c:v>97.228742835354623</c:v>
                </c:pt>
                <c:pt idx="732">
                  <c:v>97.415607857125309</c:v>
                </c:pt>
                <c:pt idx="733">
                  <c:v>97.586990479939004</c:v>
                </c:pt>
                <c:pt idx="734">
                  <c:v>97.925635285724837</c:v>
                </c:pt>
                <c:pt idx="735">
                  <c:v>97.876297631054612</c:v>
                </c:pt>
                <c:pt idx="736">
                  <c:v>98.214681065656464</c:v>
                </c:pt>
                <c:pt idx="737">
                  <c:v>98.243893139160193</c:v>
                </c:pt>
                <c:pt idx="738">
                  <c:v>98.54064168163147</c:v>
                </c:pt>
                <c:pt idx="739">
                  <c:v>98.610643034611712</c:v>
                </c:pt>
                <c:pt idx="740">
                  <c:v>98.915386460357695</c:v>
                </c:pt>
                <c:pt idx="741">
                  <c:v>99.086446212885306</c:v>
                </c:pt>
                <c:pt idx="742">
                  <c:v>99.217977417529724</c:v>
                </c:pt>
                <c:pt idx="743">
                  <c:v>99.234459176896024</c:v>
                </c:pt>
                <c:pt idx="744">
                  <c:v>99.55271703033138</c:v>
                </c:pt>
                <c:pt idx="745">
                  <c:v>99.702498093527865</c:v>
                </c:pt>
                <c:pt idx="746">
                  <c:v>99.844868514919696</c:v>
                </c:pt>
                <c:pt idx="747">
                  <c:v>100.21195665543284</c:v>
                </c:pt>
                <c:pt idx="748">
                  <c:v>100.44489987946177</c:v>
                </c:pt>
                <c:pt idx="749">
                  <c:v>100.39502410764804</c:v>
                </c:pt>
                <c:pt idx="750">
                  <c:v>100.51114978721313</c:v>
                </c:pt>
                <c:pt idx="751">
                  <c:v>100.88223536936363</c:v>
                </c:pt>
                <c:pt idx="752">
                  <c:v>101.06525669725224</c:v>
                </c:pt>
                <c:pt idx="753">
                  <c:v>101.14170008117883</c:v>
                </c:pt>
                <c:pt idx="754">
                  <c:v>101.30144399891763</c:v>
                </c:pt>
                <c:pt idx="755">
                  <c:v>101.60385045878331</c:v>
                </c:pt>
                <c:pt idx="756">
                  <c:v>101.77812353939635</c:v>
                </c:pt>
                <c:pt idx="757">
                  <c:v>101.97419805170846</c:v>
                </c:pt>
                <c:pt idx="758">
                  <c:v>102.18832255049078</c:v>
                </c:pt>
                <c:pt idx="759">
                  <c:v>102.25448020958895</c:v>
                </c:pt>
                <c:pt idx="760">
                  <c:v>102.46273154411948</c:v>
                </c:pt>
                <c:pt idx="761">
                  <c:v>102.49303522668572</c:v>
                </c:pt>
                <c:pt idx="762">
                  <c:v>102.87917271407838</c:v>
                </c:pt>
                <c:pt idx="763">
                  <c:v>102.96216575238005</c:v>
                </c:pt>
                <c:pt idx="764">
                  <c:v>103.1335791247448</c:v>
                </c:pt>
                <c:pt idx="765">
                  <c:v>103.39401244741828</c:v>
                </c:pt>
                <c:pt idx="766">
                  <c:v>103.43818417751102</c:v>
                </c:pt>
                <c:pt idx="767">
                  <c:v>103.61622407812848</c:v>
                </c:pt>
                <c:pt idx="768">
                  <c:v>103.89901232442008</c:v>
                </c:pt>
                <c:pt idx="769">
                  <c:v>104.14144178494998</c:v>
                </c:pt>
                <c:pt idx="770">
                  <c:v>104.39959964084527</c:v>
                </c:pt>
                <c:pt idx="771">
                  <c:v>104.34472706698485</c:v>
                </c:pt>
                <c:pt idx="772">
                  <c:v>104.55585348453916</c:v>
                </c:pt>
                <c:pt idx="773">
                  <c:v>104.79551548547391</c:v>
                </c:pt>
                <c:pt idx="774">
                  <c:v>104.93424208506556</c:v>
                </c:pt>
                <c:pt idx="775">
                  <c:v>105.13855747706086</c:v>
                </c:pt>
                <c:pt idx="776">
                  <c:v>105.3078952547293</c:v>
                </c:pt>
                <c:pt idx="777">
                  <c:v>105.45881405131487</c:v>
                </c:pt>
                <c:pt idx="778">
                  <c:v>105.61648237435736</c:v>
                </c:pt>
                <c:pt idx="779">
                  <c:v>105.9143532754422</c:v>
                </c:pt>
                <c:pt idx="780">
                  <c:v>106.1331978303117</c:v>
                </c:pt>
                <c:pt idx="781">
                  <c:v>106.24746316203786</c:v>
                </c:pt>
                <c:pt idx="782">
                  <c:v>106.45016420260266</c:v>
                </c:pt>
                <c:pt idx="783">
                  <c:v>106.62200806868222</c:v>
                </c:pt>
                <c:pt idx="784">
                  <c:v>106.80841184718706</c:v>
                </c:pt>
                <c:pt idx="785">
                  <c:v>106.88345612654058</c:v>
                </c:pt>
                <c:pt idx="786">
                  <c:v>107.05451587906818</c:v>
                </c:pt>
                <c:pt idx="787">
                  <c:v>107.53771432437087</c:v>
                </c:pt>
                <c:pt idx="788">
                  <c:v>107.52307753806797</c:v>
                </c:pt>
                <c:pt idx="789">
                  <c:v>107.59490848933608</c:v>
                </c:pt>
                <c:pt idx="790">
                  <c:v>107.91544180954961</c:v>
                </c:pt>
                <c:pt idx="791">
                  <c:v>108.09403520208608</c:v>
                </c:pt>
                <c:pt idx="792">
                  <c:v>108.2841904258198</c:v>
                </c:pt>
                <c:pt idx="793">
                  <c:v>108.4548658089592</c:v>
                </c:pt>
                <c:pt idx="794">
                  <c:v>108.68067513714303</c:v>
                </c:pt>
                <c:pt idx="795">
                  <c:v>108.84440112174364</c:v>
                </c:pt>
                <c:pt idx="796">
                  <c:v>109.04413483063151</c:v>
                </c:pt>
                <c:pt idx="797">
                  <c:v>109.05761850876979</c:v>
                </c:pt>
                <c:pt idx="798">
                  <c:v>109.38019667412857</c:v>
                </c:pt>
                <c:pt idx="799">
                  <c:v>109.49636847802024</c:v>
                </c:pt>
                <c:pt idx="800">
                  <c:v>109.62337949865935</c:v>
                </c:pt>
                <c:pt idx="801">
                  <c:v>109.91314789304077</c:v>
                </c:pt>
                <c:pt idx="802">
                  <c:v>110.04131202184452</c:v>
                </c:pt>
                <c:pt idx="803">
                  <c:v>110.23326609431506</c:v>
                </c:pt>
                <c:pt idx="804">
                  <c:v>110.42623490197046</c:v>
                </c:pt>
                <c:pt idx="805">
                  <c:v>110.58943814420311</c:v>
                </c:pt>
                <c:pt idx="806">
                  <c:v>111.0104302477184</c:v>
                </c:pt>
                <c:pt idx="807">
                  <c:v>111.11956040441812</c:v>
                </c:pt>
                <c:pt idx="808">
                  <c:v>111.20672000688791</c:v>
                </c:pt>
                <c:pt idx="809">
                  <c:v>111.27827421219652</c:v>
                </c:pt>
                <c:pt idx="810">
                  <c:v>111.65464871712874</c:v>
                </c:pt>
                <c:pt idx="811">
                  <c:v>111.8284451797004</c:v>
                </c:pt>
                <c:pt idx="812">
                  <c:v>111.9487681729847</c:v>
                </c:pt>
                <c:pt idx="813">
                  <c:v>112.0278252687511</c:v>
                </c:pt>
                <c:pt idx="814">
                  <c:v>112.30486334899513</c:v>
                </c:pt>
                <c:pt idx="815">
                  <c:v>112.33459816486682</c:v>
                </c:pt>
                <c:pt idx="816">
                  <c:v>112.79216685936387</c:v>
                </c:pt>
                <c:pt idx="817">
                  <c:v>112.74985547711005</c:v>
                </c:pt>
                <c:pt idx="818">
                  <c:v>112.9257736587046</c:v>
                </c:pt>
                <c:pt idx="819">
                  <c:v>113.05665912277684</c:v>
                </c:pt>
                <c:pt idx="820">
                  <c:v>113.45265184128313</c:v>
                </c:pt>
                <c:pt idx="821">
                  <c:v>113.61319524734941</c:v>
                </c:pt>
                <c:pt idx="822">
                  <c:v>113.86964650316108</c:v>
                </c:pt>
                <c:pt idx="823">
                  <c:v>114.00474465572805</c:v>
                </c:pt>
                <c:pt idx="824">
                  <c:v>114.23565840938724</c:v>
                </c:pt>
                <c:pt idx="825">
                  <c:v>114.28867063540875</c:v>
                </c:pt>
                <c:pt idx="826">
                  <c:v>114.52899375169125</c:v>
                </c:pt>
                <c:pt idx="827">
                  <c:v>114.5322839536543</c:v>
                </c:pt>
                <c:pt idx="828">
                  <c:v>114.7136140562348</c:v>
                </c:pt>
                <c:pt idx="829">
                  <c:v>115.12796425672187</c:v>
                </c:pt>
                <c:pt idx="830">
                  <c:v>115.25878822169199</c:v>
                </c:pt>
                <c:pt idx="831">
                  <c:v>115.26707522570173</c:v>
                </c:pt>
                <c:pt idx="832">
                  <c:v>115.64341898108289</c:v>
                </c:pt>
                <c:pt idx="833">
                  <c:v>115.90818799045535</c:v>
                </c:pt>
                <c:pt idx="834">
                  <c:v>116.09193193279381</c:v>
                </c:pt>
                <c:pt idx="835">
                  <c:v>116.21609861996018</c:v>
                </c:pt>
                <c:pt idx="836">
                  <c:v>116.32627426139581</c:v>
                </c:pt>
                <c:pt idx="837">
                  <c:v>116.60972362303511</c:v>
                </c:pt>
                <c:pt idx="838">
                  <c:v>116.7634252539913</c:v>
                </c:pt>
                <c:pt idx="839">
                  <c:v>116.762164522398</c:v>
                </c:pt>
                <c:pt idx="840">
                  <c:v>117.09023148262037</c:v>
                </c:pt>
                <c:pt idx="841">
                  <c:v>117.1632616663797</c:v>
                </c:pt>
                <c:pt idx="842">
                  <c:v>117.39625101473521</c:v>
                </c:pt>
                <c:pt idx="843">
                  <c:v>117.7187830557674</c:v>
                </c:pt>
                <c:pt idx="844">
                  <c:v>117.88121755922366</c:v>
                </c:pt>
                <c:pt idx="845">
                  <c:v>117.91928550343168</c:v>
                </c:pt>
                <c:pt idx="846">
                  <c:v>118.12772133526852</c:v>
                </c:pt>
                <c:pt idx="847">
                  <c:v>118.50229699146394</c:v>
                </c:pt>
                <c:pt idx="848">
                  <c:v>118.47116307101919</c:v>
                </c:pt>
                <c:pt idx="849">
                  <c:v>118.57854050330867</c:v>
                </c:pt>
                <c:pt idx="850">
                  <c:v>118.7738616516199</c:v>
                </c:pt>
                <c:pt idx="851">
                  <c:v>118.79014353890436</c:v>
                </c:pt>
                <c:pt idx="852">
                  <c:v>119.28897813091932</c:v>
                </c:pt>
                <c:pt idx="853">
                  <c:v>119.33319598533863</c:v>
                </c:pt>
                <c:pt idx="854">
                  <c:v>119.64893237558735</c:v>
                </c:pt>
                <c:pt idx="855">
                  <c:v>119.69979213303489</c:v>
                </c:pt>
                <c:pt idx="856">
                  <c:v>120.08754397185803</c:v>
                </c:pt>
                <c:pt idx="857">
                  <c:v>120.05053688716146</c:v>
                </c:pt>
                <c:pt idx="858">
                  <c:v>120.21457036727266</c:v>
                </c:pt>
                <c:pt idx="859">
                  <c:v>120.52984551425551</c:v>
                </c:pt>
                <c:pt idx="860">
                  <c:v>120.66835686698975</c:v>
                </c:pt>
                <c:pt idx="861">
                  <c:v>120.83089899387473</c:v>
                </c:pt>
                <c:pt idx="862">
                  <c:v>120.94105926053481</c:v>
                </c:pt>
                <c:pt idx="863">
                  <c:v>121.25518129935305</c:v>
                </c:pt>
                <c:pt idx="864">
                  <c:v>121.39756709552043</c:v>
                </c:pt>
                <c:pt idx="865">
                  <c:v>121.53600157437702</c:v>
                </c:pt>
                <c:pt idx="866">
                  <c:v>121.72062187892058</c:v>
                </c:pt>
                <c:pt idx="867">
                  <c:v>121.80585963444936</c:v>
                </c:pt>
                <c:pt idx="868">
                  <c:v>122.16398428082952</c:v>
                </c:pt>
                <c:pt idx="869">
                  <c:v>122.28258529925465</c:v>
                </c:pt>
                <c:pt idx="870">
                  <c:v>122.41782182480138</c:v>
                </c:pt>
                <c:pt idx="871">
                  <c:v>122.72379523258962</c:v>
                </c:pt>
                <c:pt idx="872">
                  <c:v>122.83166465769602</c:v>
                </c:pt>
                <c:pt idx="873">
                  <c:v>123.1774587341025</c:v>
                </c:pt>
                <c:pt idx="874">
                  <c:v>123.1256303657967</c:v>
                </c:pt>
                <c:pt idx="875">
                  <c:v>123.40726550392365</c:v>
                </c:pt>
                <c:pt idx="876">
                  <c:v>123.40826486433301</c:v>
                </c:pt>
                <c:pt idx="877">
                  <c:v>123.76171557895255</c:v>
                </c:pt>
                <c:pt idx="878">
                  <c:v>123.86869326707833</c:v>
                </c:pt>
                <c:pt idx="879">
                  <c:v>124.13407726747191</c:v>
                </c:pt>
                <c:pt idx="880">
                  <c:v>124.20630796290375</c:v>
                </c:pt>
                <c:pt idx="881">
                  <c:v>124.43869769501369</c:v>
                </c:pt>
                <c:pt idx="882">
                  <c:v>124.68604708371261</c:v>
                </c:pt>
                <c:pt idx="883">
                  <c:v>124.76023037563652</c:v>
                </c:pt>
                <c:pt idx="884">
                  <c:v>124.99612555656689</c:v>
                </c:pt>
                <c:pt idx="885">
                  <c:v>125.18769525964922</c:v>
                </c:pt>
                <c:pt idx="886">
                  <c:v>125.41962374849329</c:v>
                </c:pt>
                <c:pt idx="887">
                  <c:v>125.54134584635067</c:v>
                </c:pt>
                <c:pt idx="888">
                  <c:v>125.71984699023398</c:v>
                </c:pt>
                <c:pt idx="889">
                  <c:v>125.91590612777055</c:v>
                </c:pt>
                <c:pt idx="890">
                  <c:v>126.0898102137709</c:v>
                </c:pt>
                <c:pt idx="891">
                  <c:v>126.36552606331949</c:v>
                </c:pt>
                <c:pt idx="892">
                  <c:v>126.39818208654155</c:v>
                </c:pt>
                <c:pt idx="893">
                  <c:v>126.64344050576865</c:v>
                </c:pt>
                <c:pt idx="894">
                  <c:v>126.75137142997713</c:v>
                </c:pt>
                <c:pt idx="895">
                  <c:v>126.99925893581957</c:v>
                </c:pt>
                <c:pt idx="896">
                  <c:v>127.31035214385874</c:v>
                </c:pt>
                <c:pt idx="897">
                  <c:v>127.35467762170676</c:v>
                </c:pt>
                <c:pt idx="898">
                  <c:v>127.57473678384299</c:v>
                </c:pt>
                <c:pt idx="899">
                  <c:v>127.66194251063939</c:v>
                </c:pt>
                <c:pt idx="900">
                  <c:v>128.04531253843697</c:v>
                </c:pt>
                <c:pt idx="901">
                  <c:v>128.12214029175178</c:v>
                </c:pt>
                <c:pt idx="902">
                  <c:v>128.24887456643137</c:v>
                </c:pt>
                <c:pt idx="903">
                  <c:v>128.40400605151166</c:v>
                </c:pt>
                <c:pt idx="904">
                  <c:v>128.55048153796957</c:v>
                </c:pt>
                <c:pt idx="905">
                  <c:v>128.64603576787781</c:v>
                </c:pt>
                <c:pt idx="906">
                  <c:v>128.57128360925932</c:v>
                </c:pt>
                <c:pt idx="907">
                  <c:v>129.07416176723819</c:v>
                </c:pt>
                <c:pt idx="908">
                  <c:v>129.12463715529756</c:v>
                </c:pt>
                <c:pt idx="909">
                  <c:v>129.41970984723625</c:v>
                </c:pt>
                <c:pt idx="910">
                  <c:v>129.39348048018502</c:v>
                </c:pt>
                <c:pt idx="911">
                  <c:v>129.66250830237882</c:v>
                </c:pt>
                <c:pt idx="912">
                  <c:v>129.74373324149468</c:v>
                </c:pt>
                <c:pt idx="913">
                  <c:v>129.81665580182531</c:v>
                </c:pt>
                <c:pt idx="914">
                  <c:v>129.97844456470938</c:v>
                </c:pt>
                <c:pt idx="915">
                  <c:v>130.02853558338052</c:v>
                </c:pt>
                <c:pt idx="916">
                  <c:v>130.09151066394435</c:v>
                </c:pt>
                <c:pt idx="917">
                  <c:v>130.26170942904233</c:v>
                </c:pt>
                <c:pt idx="918">
                  <c:v>130.40343410986202</c:v>
                </c:pt>
                <c:pt idx="919">
                  <c:v>130.58012103023299</c:v>
                </c:pt>
                <c:pt idx="920">
                  <c:v>130.72365993456498</c:v>
                </c:pt>
                <c:pt idx="921">
                  <c:v>130.76471058522549</c:v>
                </c:pt>
                <c:pt idx="922">
                  <c:v>131.04919005682521</c:v>
                </c:pt>
                <c:pt idx="923">
                  <c:v>131.18127475338861</c:v>
                </c:pt>
                <c:pt idx="924">
                  <c:v>131.16789869867904</c:v>
                </c:pt>
                <c:pt idx="925">
                  <c:v>130.93312587636223</c:v>
                </c:pt>
                <c:pt idx="926">
                  <c:v>130.3429651177093</c:v>
                </c:pt>
                <c:pt idx="927">
                  <c:v>129.08813743819343</c:v>
                </c:pt>
                <c:pt idx="928">
                  <c:v>125.55338429558931</c:v>
                </c:pt>
                <c:pt idx="929">
                  <c:v>109.11982485055721</c:v>
                </c:pt>
                <c:pt idx="930">
                  <c:v>46.468644682787641</c:v>
                </c:pt>
              </c:numCache>
            </c:numRef>
          </c:yVal>
          <c:smooth val="0"/>
        </c:ser>
        <c:ser>
          <c:idx val="4"/>
          <c:order val="4"/>
          <c:tx>
            <c:v>3.1-90</c:v>
          </c:tx>
          <c:spPr>
            <a:ln w="19050">
              <a:solidFill>
                <a:srgbClr val="00B0F0"/>
              </a:solidFill>
            </a:ln>
          </c:spPr>
          <c:marker>
            <c:symbol val="none"/>
          </c:marker>
          <c:xVal>
            <c:numRef>
              <c:f>'C:\Users\Marta\Dropbox\PFG Marta &amp; Jorge\[DATOS gráficas.xlsx]TIPO 3'!$S$3:$S$1038</c:f>
              <c:numCache>
                <c:formatCode>General</c:formatCode>
                <c:ptCount val="1036"/>
                <c:pt idx="0">
                  <c:v>0</c:v>
                </c:pt>
                <c:pt idx="1">
                  <c:v>4.0756509316770186E-3</c:v>
                </c:pt>
                <c:pt idx="2">
                  <c:v>5.0586590062111801E-3</c:v>
                </c:pt>
                <c:pt idx="3">
                  <c:v>8.2165217391304349E-3</c:v>
                </c:pt>
                <c:pt idx="4">
                  <c:v>1.3149714285714284E-2</c:v>
                </c:pt>
                <c:pt idx="5">
                  <c:v>1.7877124223602485E-2</c:v>
                </c:pt>
                <c:pt idx="6">
                  <c:v>2.1997788819875776E-2</c:v>
                </c:pt>
                <c:pt idx="7">
                  <c:v>2.6664577639751552E-2</c:v>
                </c:pt>
                <c:pt idx="8">
                  <c:v>3.1085080745341612E-2</c:v>
                </c:pt>
                <c:pt idx="9">
                  <c:v>3.5025223602484473E-2</c:v>
                </c:pt>
                <c:pt idx="10">
                  <c:v>3.908254037267081E-2</c:v>
                </c:pt>
                <c:pt idx="11">
                  <c:v>4.2917105590062107E-2</c:v>
                </c:pt>
                <c:pt idx="12">
                  <c:v>4.7274273291925462E-2</c:v>
                </c:pt>
                <c:pt idx="13">
                  <c:v>5.1899757763975159E-2</c:v>
                </c:pt>
                <c:pt idx="14">
                  <c:v>5.6066055900621116E-2</c:v>
                </c:pt>
                <c:pt idx="15">
                  <c:v>6.0022565217391306E-2</c:v>
                </c:pt>
                <c:pt idx="16">
                  <c:v>6.3977080745341613E-2</c:v>
                </c:pt>
                <c:pt idx="17">
                  <c:v>6.7972546583850935E-2</c:v>
                </c:pt>
                <c:pt idx="18">
                  <c:v>7.2607080745341612E-2</c:v>
                </c:pt>
                <c:pt idx="19">
                  <c:v>7.6729316770186323E-2</c:v>
                </c:pt>
                <c:pt idx="20">
                  <c:v>8.0638571428571434E-2</c:v>
                </c:pt>
                <c:pt idx="21">
                  <c:v>8.4701987577639748E-2</c:v>
                </c:pt>
                <c:pt idx="22">
                  <c:v>8.8557701863354044E-2</c:v>
                </c:pt>
                <c:pt idx="23">
                  <c:v>9.3246894409937886E-2</c:v>
                </c:pt>
                <c:pt idx="24">
                  <c:v>9.7610621118012414E-2</c:v>
                </c:pt>
                <c:pt idx="25">
                  <c:v>0.10152956521739132</c:v>
                </c:pt>
                <c:pt idx="26">
                  <c:v>0.10558142857142858</c:v>
                </c:pt>
                <c:pt idx="27">
                  <c:v>0.10939049689440994</c:v>
                </c:pt>
                <c:pt idx="28">
                  <c:v>0.11374552795031057</c:v>
                </c:pt>
                <c:pt idx="29">
                  <c:v>0.11820683229813665</c:v>
                </c:pt>
                <c:pt idx="30">
                  <c:v>0.12219596273291926</c:v>
                </c:pt>
                <c:pt idx="31">
                  <c:v>0.12616788819875779</c:v>
                </c:pt>
                <c:pt idx="32">
                  <c:v>0.13009509316770188</c:v>
                </c:pt>
                <c:pt idx="33">
                  <c:v>0.13419714285714288</c:v>
                </c:pt>
                <c:pt idx="34">
                  <c:v>0.1389436645962733</c:v>
                </c:pt>
                <c:pt idx="35">
                  <c:v>0.14322745341614906</c:v>
                </c:pt>
                <c:pt idx="36">
                  <c:v>0.14717689440993789</c:v>
                </c:pt>
                <c:pt idx="37">
                  <c:v>0.15121788819875776</c:v>
                </c:pt>
                <c:pt idx="38">
                  <c:v>0.15506751552795031</c:v>
                </c:pt>
                <c:pt idx="39">
                  <c:v>0.15969310559006211</c:v>
                </c:pt>
                <c:pt idx="40">
                  <c:v>0.16390124223602484</c:v>
                </c:pt>
                <c:pt idx="41">
                  <c:v>0.16780105590062114</c:v>
                </c:pt>
                <c:pt idx="42">
                  <c:v>0.17184037267080746</c:v>
                </c:pt>
                <c:pt idx="43">
                  <c:v>0.1756594409937888</c:v>
                </c:pt>
                <c:pt idx="44">
                  <c:v>0.18024248447204971</c:v>
                </c:pt>
                <c:pt idx="45">
                  <c:v>0.18475559006211181</c:v>
                </c:pt>
                <c:pt idx="46">
                  <c:v>0.18877801242236025</c:v>
                </c:pt>
                <c:pt idx="47">
                  <c:v>0.19281111801242234</c:v>
                </c:pt>
                <c:pt idx="48">
                  <c:v>0.19665049689440994</c:v>
                </c:pt>
                <c:pt idx="49">
                  <c:v>0.20084149068322982</c:v>
                </c:pt>
                <c:pt idx="50">
                  <c:v>0.20536316770186336</c:v>
                </c:pt>
                <c:pt idx="51">
                  <c:v>0.20940770186335406</c:v>
                </c:pt>
                <c:pt idx="52">
                  <c:v>0.21334521739130433</c:v>
                </c:pt>
                <c:pt idx="53">
                  <c:v>0.21729819875776399</c:v>
                </c:pt>
                <c:pt idx="54">
                  <c:v>0.22123894409937889</c:v>
                </c:pt>
                <c:pt idx="55">
                  <c:v>0.22601875776397515</c:v>
                </c:pt>
                <c:pt idx="56">
                  <c:v>0.23035571428571427</c:v>
                </c:pt>
                <c:pt idx="57">
                  <c:v>0.23431993788819877</c:v>
                </c:pt>
                <c:pt idx="58">
                  <c:v>0.23837447204968945</c:v>
                </c:pt>
                <c:pt idx="59">
                  <c:v>0.24214590062111799</c:v>
                </c:pt>
                <c:pt idx="60">
                  <c:v>0.24663503105590065</c:v>
                </c:pt>
                <c:pt idx="61">
                  <c:v>0.250978198757764</c:v>
                </c:pt>
                <c:pt idx="62">
                  <c:v>0.25497192546583852</c:v>
                </c:pt>
                <c:pt idx="63">
                  <c:v>0.25899161490683231</c:v>
                </c:pt>
                <c:pt idx="64">
                  <c:v>0.26280813664596275</c:v>
                </c:pt>
                <c:pt idx="65">
                  <c:v>0.26712602484472048</c:v>
                </c:pt>
                <c:pt idx="66">
                  <c:v>0.27174602484472049</c:v>
                </c:pt>
                <c:pt idx="67">
                  <c:v>0.27594055900621117</c:v>
                </c:pt>
                <c:pt idx="68">
                  <c:v>0.27993931677018635</c:v>
                </c:pt>
                <c:pt idx="69">
                  <c:v>0.28391490683229814</c:v>
                </c:pt>
                <c:pt idx="70">
                  <c:v>0.28791757763975157</c:v>
                </c:pt>
                <c:pt idx="71">
                  <c:v>0.2924803105590062</c:v>
                </c:pt>
                <c:pt idx="72">
                  <c:v>0.29658360248447208</c:v>
                </c:pt>
                <c:pt idx="73">
                  <c:v>0.30048763975155279</c:v>
                </c:pt>
                <c:pt idx="74">
                  <c:v>0.30452105590062112</c:v>
                </c:pt>
                <c:pt idx="75">
                  <c:v>0.30836335403726706</c:v>
                </c:pt>
                <c:pt idx="76">
                  <c:v>0.31303273291925465</c:v>
                </c:pt>
                <c:pt idx="77">
                  <c:v>0.31746757763975153</c:v>
                </c:pt>
                <c:pt idx="78">
                  <c:v>0.32146857142857144</c:v>
                </c:pt>
                <c:pt idx="79">
                  <c:v>0.32554968944099383</c:v>
                </c:pt>
                <c:pt idx="80">
                  <c:v>0.32935136645962731</c:v>
                </c:pt>
                <c:pt idx="81">
                  <c:v>0.33376322981366463</c:v>
                </c:pt>
                <c:pt idx="82">
                  <c:v>0.33811204968944097</c:v>
                </c:pt>
                <c:pt idx="83">
                  <c:v>0.34212403726708079</c:v>
                </c:pt>
                <c:pt idx="84">
                  <c:v>0.34611701863354039</c:v>
                </c:pt>
                <c:pt idx="85">
                  <c:v>0.34996136645962733</c:v>
                </c:pt>
                <c:pt idx="86">
                  <c:v>0.35424434782608694</c:v>
                </c:pt>
                <c:pt idx="87">
                  <c:v>0.35887198757763977</c:v>
                </c:pt>
                <c:pt idx="88">
                  <c:v>0.36306459627329191</c:v>
                </c:pt>
                <c:pt idx="89">
                  <c:v>0.36709714285714284</c:v>
                </c:pt>
                <c:pt idx="90">
                  <c:v>0.37102937888198756</c:v>
                </c:pt>
                <c:pt idx="91">
                  <c:v>0.37508167701863349</c:v>
                </c:pt>
                <c:pt idx="92">
                  <c:v>0.37964944099378878</c:v>
                </c:pt>
                <c:pt idx="93">
                  <c:v>0.38370434782608692</c:v>
                </c:pt>
                <c:pt idx="94">
                  <c:v>0.38759875776397518</c:v>
                </c:pt>
                <c:pt idx="95">
                  <c:v>0.39163000000000003</c:v>
                </c:pt>
                <c:pt idx="96">
                  <c:v>0.39546540372670802</c:v>
                </c:pt>
                <c:pt idx="97">
                  <c:v>0.40017267080745345</c:v>
                </c:pt>
                <c:pt idx="98">
                  <c:v>0.40453229813664598</c:v>
                </c:pt>
                <c:pt idx="99">
                  <c:v>0.40850422360248451</c:v>
                </c:pt>
                <c:pt idx="100">
                  <c:v>0.4126162111801242</c:v>
                </c:pt>
                <c:pt idx="101">
                  <c:v>0.41639975155279502</c:v>
                </c:pt>
                <c:pt idx="102">
                  <c:v>0.42088080745341616</c:v>
                </c:pt>
                <c:pt idx="103">
                  <c:v>0.42523366459627326</c:v>
                </c:pt>
                <c:pt idx="104">
                  <c:v>0.42917049689440989</c:v>
                </c:pt>
                <c:pt idx="105">
                  <c:v>0.43313658385093168</c:v>
                </c:pt>
                <c:pt idx="106">
                  <c:v>0.43699267080745346</c:v>
                </c:pt>
                <c:pt idx="107">
                  <c:v>0.44124881987577635</c:v>
                </c:pt>
                <c:pt idx="108">
                  <c:v>0.44593658385093171</c:v>
                </c:pt>
                <c:pt idx="109">
                  <c:v>0.45012503105590063</c:v>
                </c:pt>
                <c:pt idx="110">
                  <c:v>0.45413944099378883</c:v>
                </c:pt>
                <c:pt idx="111">
                  <c:v>0.45811751552795033</c:v>
                </c:pt>
                <c:pt idx="112">
                  <c:v>0.4621246583850932</c:v>
                </c:pt>
                <c:pt idx="113">
                  <c:v>0.46673608695652175</c:v>
                </c:pt>
                <c:pt idx="114">
                  <c:v>0.47082198757763971</c:v>
                </c:pt>
                <c:pt idx="115">
                  <c:v>0.4746939751552795</c:v>
                </c:pt>
                <c:pt idx="116">
                  <c:v>0.47874571428571427</c:v>
                </c:pt>
                <c:pt idx="117">
                  <c:v>0.48254366459627329</c:v>
                </c:pt>
                <c:pt idx="118">
                  <c:v>0.48722037267080753</c:v>
                </c:pt>
                <c:pt idx="119">
                  <c:v>0.49160987577639753</c:v>
                </c:pt>
                <c:pt idx="120">
                  <c:v>0.49556602484472051</c:v>
                </c:pt>
                <c:pt idx="121">
                  <c:v>0.4996436645962733</c:v>
                </c:pt>
                <c:pt idx="122">
                  <c:v>0.50344571428571427</c:v>
                </c:pt>
                <c:pt idx="123">
                  <c:v>0.50783726708074528</c:v>
                </c:pt>
                <c:pt idx="124">
                  <c:v>0.51229105590062107</c:v>
                </c:pt>
                <c:pt idx="125">
                  <c:v>0.51630062111801245</c:v>
                </c:pt>
                <c:pt idx="126">
                  <c:v>0.52027173913043478</c:v>
                </c:pt>
                <c:pt idx="127">
                  <c:v>0.52413254658385089</c:v>
                </c:pt>
                <c:pt idx="128">
                  <c:v>0.52827347826086957</c:v>
                </c:pt>
                <c:pt idx="129">
                  <c:v>0.53296645962732914</c:v>
                </c:pt>
                <c:pt idx="130">
                  <c:v>0.53720900621118017</c:v>
                </c:pt>
                <c:pt idx="131">
                  <c:v>0.54115173913043479</c:v>
                </c:pt>
                <c:pt idx="132">
                  <c:v>0.54516298136645958</c:v>
                </c:pt>
                <c:pt idx="133">
                  <c:v>0.54906223602484472</c:v>
                </c:pt>
                <c:pt idx="134">
                  <c:v>0.55371869565217391</c:v>
                </c:pt>
                <c:pt idx="135">
                  <c:v>0.55791614906832288</c:v>
                </c:pt>
                <c:pt idx="136">
                  <c:v>0.56181080745341616</c:v>
                </c:pt>
                <c:pt idx="137">
                  <c:v>0.56584496894409941</c:v>
                </c:pt>
                <c:pt idx="138">
                  <c:v>0.56959708074534166</c:v>
                </c:pt>
                <c:pt idx="139">
                  <c:v>0.57414403726708074</c:v>
                </c:pt>
                <c:pt idx="140">
                  <c:v>0.57865416149068327</c:v>
                </c:pt>
                <c:pt idx="141">
                  <c:v>0.58269614906832301</c:v>
                </c:pt>
                <c:pt idx="142">
                  <c:v>0.58674285714285723</c:v>
                </c:pt>
                <c:pt idx="143">
                  <c:v>0.59058813664596277</c:v>
                </c:pt>
                <c:pt idx="144">
                  <c:v>0.59473819875776401</c:v>
                </c:pt>
                <c:pt idx="145">
                  <c:v>0.59927652173913049</c:v>
                </c:pt>
                <c:pt idx="146">
                  <c:v>0.60339322981366461</c:v>
                </c:pt>
                <c:pt idx="147">
                  <c:v>0.60734385093167709</c:v>
                </c:pt>
                <c:pt idx="148">
                  <c:v>0.6113142857142857</c:v>
                </c:pt>
                <c:pt idx="149">
                  <c:v>0.61524173913043478</c:v>
                </c:pt>
                <c:pt idx="150">
                  <c:v>0.61993931677018632</c:v>
                </c:pt>
                <c:pt idx="151">
                  <c:v>0.62428385093167704</c:v>
                </c:pt>
                <c:pt idx="152">
                  <c:v>0.62830434782608702</c:v>
                </c:pt>
                <c:pt idx="153">
                  <c:v>0.63234347826086956</c:v>
                </c:pt>
                <c:pt idx="154">
                  <c:v>0.63617763975155284</c:v>
                </c:pt>
                <c:pt idx="155">
                  <c:v>0.64076149068322974</c:v>
                </c:pt>
                <c:pt idx="156">
                  <c:v>0.64502795031055904</c:v>
                </c:pt>
                <c:pt idx="157">
                  <c:v>0.64896645962732924</c:v>
                </c:pt>
                <c:pt idx="158">
                  <c:v>0.65300683229813672</c:v>
                </c:pt>
                <c:pt idx="159">
                  <c:v>0.65678198757763984</c:v>
                </c:pt>
                <c:pt idx="160">
                  <c:v>0.66131925465838504</c:v>
                </c:pt>
                <c:pt idx="161">
                  <c:v>0.66580807453416158</c:v>
                </c:pt>
                <c:pt idx="162">
                  <c:v>0.66980931677018629</c:v>
                </c:pt>
                <c:pt idx="163">
                  <c:v>0.67386397515527952</c:v>
                </c:pt>
                <c:pt idx="164">
                  <c:v>0.67765652173913038</c:v>
                </c:pt>
                <c:pt idx="165">
                  <c:v>0.6819509316770187</c:v>
                </c:pt>
                <c:pt idx="166">
                  <c:v>0.68639813664596283</c:v>
                </c:pt>
                <c:pt idx="167">
                  <c:v>0.6904335403726708</c:v>
                </c:pt>
                <c:pt idx="168">
                  <c:v>0.69443850931677031</c:v>
                </c:pt>
                <c:pt idx="169">
                  <c:v>0.69835155279503114</c:v>
                </c:pt>
                <c:pt idx="170">
                  <c:v>0.70251801242236023</c:v>
                </c:pt>
                <c:pt idx="171">
                  <c:v>0.70716708074534163</c:v>
                </c:pt>
                <c:pt idx="172">
                  <c:v>0.71138757763975158</c:v>
                </c:pt>
                <c:pt idx="173">
                  <c:v>0.7153658385093169</c:v>
                </c:pt>
                <c:pt idx="174">
                  <c:v>0.71933354037267083</c:v>
                </c:pt>
                <c:pt idx="175">
                  <c:v>0.72327204968944103</c:v>
                </c:pt>
                <c:pt idx="176">
                  <c:v>0.72786894409937886</c:v>
                </c:pt>
                <c:pt idx="177">
                  <c:v>0.73204844720496898</c:v>
                </c:pt>
                <c:pt idx="178">
                  <c:v>0.73598944099378893</c:v>
                </c:pt>
                <c:pt idx="179">
                  <c:v>0.74003975155279511</c:v>
                </c:pt>
                <c:pt idx="180">
                  <c:v>0.7438950310559006</c:v>
                </c:pt>
                <c:pt idx="181">
                  <c:v>0.7485540372670807</c:v>
                </c:pt>
                <c:pt idx="182">
                  <c:v>0.75289378881987579</c:v>
                </c:pt>
                <c:pt idx="183">
                  <c:v>0.75680000000000003</c:v>
                </c:pt>
                <c:pt idx="184">
                  <c:v>0.7608453416149068</c:v>
                </c:pt>
                <c:pt idx="185">
                  <c:v>0.76463602484472037</c:v>
                </c:pt>
                <c:pt idx="186">
                  <c:v>0.76905590062111806</c:v>
                </c:pt>
                <c:pt idx="187">
                  <c:v>0.77347267080745341</c:v>
                </c:pt>
                <c:pt idx="188">
                  <c:v>0.77743540372670805</c:v>
                </c:pt>
                <c:pt idx="189">
                  <c:v>0.7814149068322982</c:v>
                </c:pt>
                <c:pt idx="190">
                  <c:v>0.78533043478260856</c:v>
                </c:pt>
                <c:pt idx="191">
                  <c:v>0.7895695652173913</c:v>
                </c:pt>
                <c:pt idx="192">
                  <c:v>0.79424782608695654</c:v>
                </c:pt>
                <c:pt idx="193">
                  <c:v>0.79845403726708075</c:v>
                </c:pt>
                <c:pt idx="194">
                  <c:v>0.80244596273291935</c:v>
                </c:pt>
                <c:pt idx="195">
                  <c:v>0.80641055900621117</c:v>
                </c:pt>
                <c:pt idx="196">
                  <c:v>0.81036894409937887</c:v>
                </c:pt>
                <c:pt idx="197">
                  <c:v>0.81494472049689437</c:v>
                </c:pt>
                <c:pt idx="198">
                  <c:v>0.81911925465838509</c:v>
                </c:pt>
                <c:pt idx="199">
                  <c:v>0.82302732919254662</c:v>
                </c:pt>
                <c:pt idx="200">
                  <c:v>0.8270378881987579</c:v>
                </c:pt>
                <c:pt idx="201">
                  <c:v>0.83090248447204962</c:v>
                </c:pt>
                <c:pt idx="202">
                  <c:v>0.83560559006211188</c:v>
                </c:pt>
                <c:pt idx="203">
                  <c:v>0.83998447204968951</c:v>
                </c:pt>
                <c:pt idx="204">
                  <c:v>0.84389565217391305</c:v>
                </c:pt>
                <c:pt idx="205">
                  <c:v>0.84793913043478253</c:v>
                </c:pt>
                <c:pt idx="206">
                  <c:v>0.85169813664596283</c:v>
                </c:pt>
                <c:pt idx="207">
                  <c:v>0.85616024844720495</c:v>
                </c:pt>
                <c:pt idx="208">
                  <c:v>0.86056335403726714</c:v>
                </c:pt>
                <c:pt idx="209">
                  <c:v>0.86450807453416156</c:v>
                </c:pt>
                <c:pt idx="210">
                  <c:v>0.86851552795031051</c:v>
                </c:pt>
                <c:pt idx="211">
                  <c:v>0.87234223602484473</c:v>
                </c:pt>
                <c:pt idx="212">
                  <c:v>0.87662857142857142</c:v>
                </c:pt>
                <c:pt idx="213">
                  <c:v>0.88134534161490674</c:v>
                </c:pt>
                <c:pt idx="214">
                  <c:v>0.88551490683229805</c:v>
                </c:pt>
                <c:pt idx="215">
                  <c:v>0.88949813664596267</c:v>
                </c:pt>
                <c:pt idx="216">
                  <c:v>0.89342360248447195</c:v>
                </c:pt>
                <c:pt idx="217">
                  <c:v>0.89742732919254664</c:v>
                </c:pt>
                <c:pt idx="218">
                  <c:v>0.90203229813664598</c:v>
                </c:pt>
                <c:pt idx="219">
                  <c:v>0.9061652173913044</c:v>
                </c:pt>
                <c:pt idx="220">
                  <c:v>0.91007701863354051</c:v>
                </c:pt>
                <c:pt idx="221">
                  <c:v>0.91405962732919244</c:v>
                </c:pt>
                <c:pt idx="222">
                  <c:v>0.91790062111801241</c:v>
                </c:pt>
                <c:pt idx="223">
                  <c:v>0.92260745341614903</c:v>
                </c:pt>
                <c:pt idx="224">
                  <c:v>0.92701801242236026</c:v>
                </c:pt>
                <c:pt idx="225">
                  <c:v>0.93100496894409934</c:v>
                </c:pt>
                <c:pt idx="226">
                  <c:v>0.93505776397515528</c:v>
                </c:pt>
                <c:pt idx="227">
                  <c:v>0.93884782608695638</c:v>
                </c:pt>
                <c:pt idx="228">
                  <c:v>0.94332732919254658</c:v>
                </c:pt>
                <c:pt idx="229">
                  <c:v>0.94763167701863349</c:v>
                </c:pt>
                <c:pt idx="230">
                  <c:v>0.95155403726708088</c:v>
                </c:pt>
                <c:pt idx="231">
                  <c:v>0.95558260869565215</c:v>
                </c:pt>
                <c:pt idx="232">
                  <c:v>0.95939937888198756</c:v>
                </c:pt>
                <c:pt idx="233">
                  <c:v>0.96376211180124238</c:v>
                </c:pt>
                <c:pt idx="234">
                  <c:v>0.96833975155279495</c:v>
                </c:pt>
                <c:pt idx="235">
                  <c:v>0.9725037267080745</c:v>
                </c:pt>
                <c:pt idx="236">
                  <c:v>0.97659627329192544</c:v>
                </c:pt>
                <c:pt idx="237">
                  <c:v>0.98050993788819873</c:v>
                </c:pt>
                <c:pt idx="238">
                  <c:v>0.98467826086956511</c:v>
                </c:pt>
                <c:pt idx="239">
                  <c:v>0.98916397515527943</c:v>
                </c:pt>
                <c:pt idx="240">
                  <c:v>0.99319875776397515</c:v>
                </c:pt>
                <c:pt idx="241">
                  <c:v>0.99713602484472041</c:v>
                </c:pt>
                <c:pt idx="242">
                  <c:v>1.0010552795031056</c:v>
                </c:pt>
                <c:pt idx="243">
                  <c:v>1.0050757763975153</c:v>
                </c:pt>
                <c:pt idx="244">
                  <c:v>1.0097931677018632</c:v>
                </c:pt>
                <c:pt idx="245">
                  <c:v>1.0140813664596273</c:v>
                </c:pt>
                <c:pt idx="246">
                  <c:v>1.0180304347826086</c:v>
                </c:pt>
                <c:pt idx="247">
                  <c:v>1.0220689440993791</c:v>
                </c:pt>
                <c:pt idx="248">
                  <c:v>1.0259975155279504</c:v>
                </c:pt>
                <c:pt idx="249">
                  <c:v>1.0306167701863354</c:v>
                </c:pt>
                <c:pt idx="250">
                  <c:v>1.0347055900621116</c:v>
                </c:pt>
                <c:pt idx="251">
                  <c:v>1.0385298136645964</c:v>
                </c:pt>
                <c:pt idx="252">
                  <c:v>1.0425391304347826</c:v>
                </c:pt>
                <c:pt idx="253">
                  <c:v>1.0463503105590062</c:v>
                </c:pt>
                <c:pt idx="254">
                  <c:v>1.0510409937888199</c:v>
                </c:pt>
                <c:pt idx="255">
                  <c:v>1.055491304347826</c:v>
                </c:pt>
                <c:pt idx="256">
                  <c:v>1.0594670807453417</c:v>
                </c:pt>
                <c:pt idx="257">
                  <c:v>1.0635590062111799</c:v>
                </c:pt>
                <c:pt idx="258">
                  <c:v>1.0673795031055902</c:v>
                </c:pt>
                <c:pt idx="259">
                  <c:v>1.0717391304347825</c:v>
                </c:pt>
                <c:pt idx="260">
                  <c:v>1.076167701863354</c:v>
                </c:pt>
                <c:pt idx="261">
                  <c:v>1.0801291925465839</c:v>
                </c:pt>
                <c:pt idx="262">
                  <c:v>1.0840869565217393</c:v>
                </c:pt>
                <c:pt idx="263">
                  <c:v>1.0879279503105588</c:v>
                </c:pt>
                <c:pt idx="264">
                  <c:v>1.092124844720497</c:v>
                </c:pt>
                <c:pt idx="265">
                  <c:v>1.0968708074534161</c:v>
                </c:pt>
                <c:pt idx="266">
                  <c:v>1.1011093167701862</c:v>
                </c:pt>
                <c:pt idx="267">
                  <c:v>1.1050372670807453</c:v>
                </c:pt>
                <c:pt idx="268">
                  <c:v>1.1089881987577641</c:v>
                </c:pt>
                <c:pt idx="269">
                  <c:v>1.112976397515528</c:v>
                </c:pt>
                <c:pt idx="270">
                  <c:v>1.1176689440993788</c:v>
                </c:pt>
                <c:pt idx="271">
                  <c:v>1.1217714285714286</c:v>
                </c:pt>
                <c:pt idx="272">
                  <c:v>1.1256285714285714</c:v>
                </c:pt>
                <c:pt idx="273">
                  <c:v>1.1296236024844721</c:v>
                </c:pt>
                <c:pt idx="274">
                  <c:v>1.1334850931677019</c:v>
                </c:pt>
                <c:pt idx="275">
                  <c:v>1.1382335403726709</c:v>
                </c:pt>
                <c:pt idx="276">
                  <c:v>1.1426024844720497</c:v>
                </c:pt>
                <c:pt idx="277">
                  <c:v>1.1465111801242236</c:v>
                </c:pt>
                <c:pt idx="278">
                  <c:v>1.1505708074534162</c:v>
                </c:pt>
                <c:pt idx="279">
                  <c:v>1.1543149068322982</c:v>
                </c:pt>
                <c:pt idx="280">
                  <c:v>1.1588298136645963</c:v>
                </c:pt>
                <c:pt idx="281">
                  <c:v>1.1632111801242235</c:v>
                </c:pt>
                <c:pt idx="282">
                  <c:v>1.1672260869565216</c:v>
                </c:pt>
                <c:pt idx="283">
                  <c:v>1.1712621118012423</c:v>
                </c:pt>
                <c:pt idx="284">
                  <c:v>1.175023602484472</c:v>
                </c:pt>
                <c:pt idx="285">
                  <c:v>1.1793683229813665</c:v>
                </c:pt>
                <c:pt idx="286">
                  <c:v>1.1839409937888199</c:v>
                </c:pt>
                <c:pt idx="287">
                  <c:v>1.1880906832298137</c:v>
                </c:pt>
                <c:pt idx="288">
                  <c:v>1.1921173913043477</c:v>
                </c:pt>
                <c:pt idx="289">
                  <c:v>1.1959677018633541</c:v>
                </c:pt>
                <c:pt idx="290">
                  <c:v>1.2001583850931676</c:v>
                </c:pt>
                <c:pt idx="291">
                  <c:v>1.2047012422360248</c:v>
                </c:pt>
                <c:pt idx="292">
                  <c:v>1.2087956521739132</c:v>
                </c:pt>
                <c:pt idx="293">
                  <c:v>1.2127801242236025</c:v>
                </c:pt>
                <c:pt idx="294">
                  <c:v>1.2166968944099379</c:v>
                </c:pt>
                <c:pt idx="295">
                  <c:v>1.2207260869565217</c:v>
                </c:pt>
                <c:pt idx="296">
                  <c:v>1.2253534161490685</c:v>
                </c:pt>
                <c:pt idx="297">
                  <c:v>1.2295770186335404</c:v>
                </c:pt>
                <c:pt idx="298">
                  <c:v>1.2335496894409939</c:v>
                </c:pt>
                <c:pt idx="299">
                  <c:v>1.2375900621118014</c:v>
                </c:pt>
                <c:pt idx="300">
                  <c:v>1.2414304347826086</c:v>
                </c:pt>
                <c:pt idx="301">
                  <c:v>1.2459900621118014</c:v>
                </c:pt>
                <c:pt idx="302">
                  <c:v>1.2501639751552795</c:v>
                </c:pt>
                <c:pt idx="303">
                  <c:v>1.2541459627329195</c:v>
                </c:pt>
                <c:pt idx="304">
                  <c:v>1.2582099378881988</c:v>
                </c:pt>
                <c:pt idx="305">
                  <c:v>1.2620043478260869</c:v>
                </c:pt>
                <c:pt idx="306">
                  <c:v>1.2666316770186334</c:v>
                </c:pt>
                <c:pt idx="307">
                  <c:v>1.2710571428571429</c:v>
                </c:pt>
                <c:pt idx="308">
                  <c:v>1.2751024844720495</c:v>
                </c:pt>
                <c:pt idx="309">
                  <c:v>1.2791832298136647</c:v>
                </c:pt>
                <c:pt idx="310">
                  <c:v>1.2829658385093168</c:v>
                </c:pt>
                <c:pt idx="311">
                  <c:v>1.2874416149068324</c:v>
                </c:pt>
                <c:pt idx="312">
                  <c:v>1.291786956521739</c:v>
                </c:pt>
                <c:pt idx="313">
                  <c:v>1.295742236024845</c:v>
                </c:pt>
                <c:pt idx="314">
                  <c:v>1.2997950310559008</c:v>
                </c:pt>
                <c:pt idx="315">
                  <c:v>1.3036186335403726</c:v>
                </c:pt>
                <c:pt idx="316">
                  <c:v>1.3080944099378882</c:v>
                </c:pt>
                <c:pt idx="317">
                  <c:v>1.3125788819875779</c:v>
                </c:pt>
                <c:pt idx="318">
                  <c:v>1.3165608695652173</c:v>
                </c:pt>
                <c:pt idx="319">
                  <c:v>1.3205316770186337</c:v>
                </c:pt>
                <c:pt idx="320">
                  <c:v>1.3243683229813663</c:v>
                </c:pt>
                <c:pt idx="321">
                  <c:v>1.3286403726708076</c:v>
                </c:pt>
                <c:pt idx="322">
                  <c:v>1.3331645962732919</c:v>
                </c:pt>
                <c:pt idx="323">
                  <c:v>1.3371813664596273</c:v>
                </c:pt>
                <c:pt idx="324">
                  <c:v>1.3411627329192548</c:v>
                </c:pt>
                <c:pt idx="325">
                  <c:v>1.3450652173913042</c:v>
                </c:pt>
                <c:pt idx="326">
                  <c:v>1.349216149068323</c:v>
                </c:pt>
                <c:pt idx="327">
                  <c:v>1.3539478260869566</c:v>
                </c:pt>
                <c:pt idx="328">
                  <c:v>1.3581975155279502</c:v>
                </c:pt>
                <c:pt idx="329">
                  <c:v>1.3621173913043478</c:v>
                </c:pt>
                <c:pt idx="330">
                  <c:v>1.366051552795031</c:v>
                </c:pt>
                <c:pt idx="331">
                  <c:v>1.3700049689440994</c:v>
                </c:pt>
                <c:pt idx="332">
                  <c:v>1.3746465838509316</c:v>
                </c:pt>
                <c:pt idx="333">
                  <c:v>1.3788062111801243</c:v>
                </c:pt>
                <c:pt idx="334">
                  <c:v>1.3827062111801243</c:v>
                </c:pt>
                <c:pt idx="335">
                  <c:v>1.3866975155279504</c:v>
                </c:pt>
                <c:pt idx="336">
                  <c:v>1.3905565217391302</c:v>
                </c:pt>
                <c:pt idx="337">
                  <c:v>1.3953422360248446</c:v>
                </c:pt>
                <c:pt idx="338">
                  <c:v>1.399742857142857</c:v>
                </c:pt>
                <c:pt idx="339">
                  <c:v>1.4036801242236026</c:v>
                </c:pt>
                <c:pt idx="340">
                  <c:v>1.4076869565217391</c:v>
                </c:pt>
                <c:pt idx="341">
                  <c:v>1.4114590062111803</c:v>
                </c:pt>
                <c:pt idx="342">
                  <c:v>1.4159633540372671</c:v>
                </c:pt>
                <c:pt idx="343">
                  <c:v>1.4202583850931676</c:v>
                </c:pt>
                <c:pt idx="344">
                  <c:v>1.4241763975155282</c:v>
                </c:pt>
                <c:pt idx="345">
                  <c:v>1.4282105590062111</c:v>
                </c:pt>
                <c:pt idx="346">
                  <c:v>1.4319999999999999</c:v>
                </c:pt>
                <c:pt idx="347">
                  <c:v>1.4364732919254659</c:v>
                </c:pt>
                <c:pt idx="348">
                  <c:v>1.4410795031055901</c:v>
                </c:pt>
                <c:pt idx="349">
                  <c:v>1.4452298136645965</c:v>
                </c:pt>
                <c:pt idx="350">
                  <c:v>1.4493409937888198</c:v>
                </c:pt>
                <c:pt idx="351">
                  <c:v>1.4531863354037267</c:v>
                </c:pt>
                <c:pt idx="352">
                  <c:v>1.4574285714285715</c:v>
                </c:pt>
                <c:pt idx="353">
                  <c:v>1.4618776397515527</c:v>
                </c:pt>
                <c:pt idx="354">
                  <c:v>1.4658900621118012</c:v>
                </c:pt>
                <c:pt idx="355">
                  <c:v>1.4698677018633539</c:v>
                </c:pt>
                <c:pt idx="356">
                  <c:v>1.4737161490683228</c:v>
                </c:pt>
                <c:pt idx="357">
                  <c:v>1.4779217391304347</c:v>
                </c:pt>
                <c:pt idx="358">
                  <c:v>1.4825534161490683</c:v>
                </c:pt>
                <c:pt idx="359">
                  <c:v>1.4867472049689441</c:v>
                </c:pt>
                <c:pt idx="360">
                  <c:v>1.4907838509316769</c:v>
                </c:pt>
                <c:pt idx="361">
                  <c:v>1.4947279503105591</c:v>
                </c:pt>
                <c:pt idx="362">
                  <c:v>1.4988782608695652</c:v>
                </c:pt>
                <c:pt idx="363">
                  <c:v>1.5034118012422362</c:v>
                </c:pt>
                <c:pt idx="364">
                  <c:v>1.5073583850931678</c:v>
                </c:pt>
                <c:pt idx="365">
                  <c:v>1.5112590062111801</c:v>
                </c:pt>
                <c:pt idx="366">
                  <c:v>1.515211801242236</c:v>
                </c:pt>
                <c:pt idx="367">
                  <c:v>1.5192527950310559</c:v>
                </c:pt>
                <c:pt idx="368">
                  <c:v>1.5239689440993789</c:v>
                </c:pt>
                <c:pt idx="369">
                  <c:v>1.5282105590062112</c:v>
                </c:pt>
                <c:pt idx="370">
                  <c:v>1.5322372670807454</c:v>
                </c:pt>
                <c:pt idx="371">
                  <c:v>1.5362459627329192</c:v>
                </c:pt>
                <c:pt idx="372">
                  <c:v>1.5402347826086955</c:v>
                </c:pt>
                <c:pt idx="373">
                  <c:v>1.544852795031056</c:v>
                </c:pt>
                <c:pt idx="374">
                  <c:v>1.5489260869565218</c:v>
                </c:pt>
                <c:pt idx="375">
                  <c:v>1.5527913043478261</c:v>
                </c:pt>
                <c:pt idx="376">
                  <c:v>1.5567677018633541</c:v>
                </c:pt>
                <c:pt idx="377">
                  <c:v>1.560649689440994</c:v>
                </c:pt>
                <c:pt idx="378">
                  <c:v>1.5653993788819875</c:v>
                </c:pt>
                <c:pt idx="379">
                  <c:v>1.569734161490683</c:v>
                </c:pt>
                <c:pt idx="380">
                  <c:v>1.5737552795031053</c:v>
                </c:pt>
                <c:pt idx="381">
                  <c:v>1.5777701863354039</c:v>
                </c:pt>
                <c:pt idx="382">
                  <c:v>1.5816049689440996</c:v>
                </c:pt>
                <c:pt idx="383">
                  <c:v>1.5862341614906832</c:v>
                </c:pt>
                <c:pt idx="384">
                  <c:v>1.5904708074534164</c:v>
                </c:pt>
                <c:pt idx="385">
                  <c:v>1.5943385093167703</c:v>
                </c:pt>
                <c:pt idx="386">
                  <c:v>1.5983385093167701</c:v>
                </c:pt>
                <c:pt idx="387">
                  <c:v>1.6020987577639751</c:v>
                </c:pt>
                <c:pt idx="388">
                  <c:v>1.6067658385093169</c:v>
                </c:pt>
                <c:pt idx="389">
                  <c:v>1.6112316770186337</c:v>
                </c:pt>
                <c:pt idx="390">
                  <c:v>1.6152204968944099</c:v>
                </c:pt>
                <c:pt idx="391">
                  <c:v>1.6192844720496893</c:v>
                </c:pt>
                <c:pt idx="392">
                  <c:v>1.6230447204968943</c:v>
                </c:pt>
                <c:pt idx="393">
                  <c:v>1.6274714285714289</c:v>
                </c:pt>
                <c:pt idx="394">
                  <c:v>1.6318608695652173</c:v>
                </c:pt>
                <c:pt idx="395">
                  <c:v>1.6358906832298137</c:v>
                </c:pt>
                <c:pt idx="396">
                  <c:v>1.6399260869565218</c:v>
                </c:pt>
                <c:pt idx="397">
                  <c:v>1.6437086956521736</c:v>
                </c:pt>
                <c:pt idx="398">
                  <c:v>1.6480428571428569</c:v>
                </c:pt>
                <c:pt idx="399">
                  <c:v>1.6526422360248445</c:v>
                </c:pt>
                <c:pt idx="400">
                  <c:v>1.6567807453416148</c:v>
                </c:pt>
                <c:pt idx="401">
                  <c:v>1.6608018633540371</c:v>
                </c:pt>
                <c:pt idx="402">
                  <c:v>1.6646347826086956</c:v>
                </c:pt>
                <c:pt idx="403">
                  <c:v>1.6688540372670808</c:v>
                </c:pt>
                <c:pt idx="404">
                  <c:v>1.6733813664596273</c:v>
                </c:pt>
                <c:pt idx="405">
                  <c:v>1.6774521739130435</c:v>
                </c:pt>
                <c:pt idx="406">
                  <c:v>1.6814341614906834</c:v>
                </c:pt>
                <c:pt idx="407">
                  <c:v>1.6853291925465839</c:v>
                </c:pt>
                <c:pt idx="408">
                  <c:v>1.6894590062111798</c:v>
                </c:pt>
                <c:pt idx="409">
                  <c:v>1.6940975155279505</c:v>
                </c:pt>
                <c:pt idx="410">
                  <c:v>1.6982795031055904</c:v>
                </c:pt>
                <c:pt idx="411">
                  <c:v>1.7022788819875776</c:v>
                </c:pt>
                <c:pt idx="412">
                  <c:v>1.7062186335403726</c:v>
                </c:pt>
                <c:pt idx="413">
                  <c:v>1.7102012422360247</c:v>
                </c:pt>
                <c:pt idx="414">
                  <c:v>1.7147583850931676</c:v>
                </c:pt>
                <c:pt idx="415">
                  <c:v>1.7188863354037267</c:v>
                </c:pt>
                <c:pt idx="416">
                  <c:v>1.7228534161490683</c:v>
                </c:pt>
                <c:pt idx="417">
                  <c:v>1.7268242236024844</c:v>
                </c:pt>
                <c:pt idx="418">
                  <c:v>1.7308267080745339</c:v>
                </c:pt>
                <c:pt idx="419">
                  <c:v>1.7355149068322984</c:v>
                </c:pt>
                <c:pt idx="420">
                  <c:v>1.7397857142857143</c:v>
                </c:pt>
                <c:pt idx="421">
                  <c:v>1.7437875776397513</c:v>
                </c:pt>
                <c:pt idx="422">
                  <c:v>1.7477850931677019</c:v>
                </c:pt>
                <c:pt idx="423">
                  <c:v>1.7517192546583853</c:v>
                </c:pt>
                <c:pt idx="424">
                  <c:v>1.7563055900621116</c:v>
                </c:pt>
                <c:pt idx="425">
                  <c:v>1.7604602484472049</c:v>
                </c:pt>
                <c:pt idx="426">
                  <c:v>1.7643906832298137</c:v>
                </c:pt>
                <c:pt idx="427">
                  <c:v>1.7684037267080746</c:v>
                </c:pt>
                <c:pt idx="428">
                  <c:v>1.7723254658385095</c:v>
                </c:pt>
                <c:pt idx="429">
                  <c:v>1.7770540372670809</c:v>
                </c:pt>
                <c:pt idx="430">
                  <c:v>1.7813534161490685</c:v>
                </c:pt>
                <c:pt idx="431">
                  <c:v>1.7852372670807453</c:v>
                </c:pt>
                <c:pt idx="432">
                  <c:v>1.7892546583850932</c:v>
                </c:pt>
                <c:pt idx="433">
                  <c:v>1.7931298136645963</c:v>
                </c:pt>
                <c:pt idx="434">
                  <c:v>1.7977354037267079</c:v>
                </c:pt>
                <c:pt idx="435">
                  <c:v>1.8018695652173913</c:v>
                </c:pt>
                <c:pt idx="436">
                  <c:v>1.8057795031055903</c:v>
                </c:pt>
                <c:pt idx="437">
                  <c:v>1.8098161490683229</c:v>
                </c:pt>
                <c:pt idx="438">
                  <c:v>1.8136683229813666</c:v>
                </c:pt>
                <c:pt idx="439">
                  <c:v>1.8184403726708074</c:v>
                </c:pt>
                <c:pt idx="440">
                  <c:v>1.8228093167701864</c:v>
                </c:pt>
                <c:pt idx="441">
                  <c:v>1.826819254658385</c:v>
                </c:pt>
                <c:pt idx="442">
                  <c:v>1.8308807453416147</c:v>
                </c:pt>
                <c:pt idx="443">
                  <c:v>1.8347037267080746</c:v>
                </c:pt>
                <c:pt idx="444">
                  <c:v>1.8392552795031054</c:v>
                </c:pt>
                <c:pt idx="445">
                  <c:v>1.8434732919254662</c:v>
                </c:pt>
                <c:pt idx="446">
                  <c:v>1.8474006211180123</c:v>
                </c:pt>
                <c:pt idx="447">
                  <c:v>1.8514031055900622</c:v>
                </c:pt>
                <c:pt idx="448">
                  <c:v>1.8552055900621118</c:v>
                </c:pt>
                <c:pt idx="449">
                  <c:v>1.8598844720496894</c:v>
                </c:pt>
                <c:pt idx="450">
                  <c:v>1.8643242236024844</c:v>
                </c:pt>
                <c:pt idx="451">
                  <c:v>1.8682788819875777</c:v>
                </c:pt>
                <c:pt idx="452">
                  <c:v>1.8723478260869564</c:v>
                </c:pt>
                <c:pt idx="453">
                  <c:v>1.8761391304347828</c:v>
                </c:pt>
                <c:pt idx="454">
                  <c:v>1.8806813664596271</c:v>
                </c:pt>
                <c:pt idx="455">
                  <c:v>1.884960248447205</c:v>
                </c:pt>
                <c:pt idx="456">
                  <c:v>1.8888378881987578</c:v>
                </c:pt>
                <c:pt idx="457">
                  <c:v>1.8928763975155281</c:v>
                </c:pt>
                <c:pt idx="458">
                  <c:v>1.8966484472049689</c:v>
                </c:pt>
                <c:pt idx="459">
                  <c:v>1.9011689440993789</c:v>
                </c:pt>
                <c:pt idx="460">
                  <c:v>1.90563850931677</c:v>
                </c:pt>
                <c:pt idx="461">
                  <c:v>1.909739751552795</c:v>
                </c:pt>
                <c:pt idx="462">
                  <c:v>1.913855900621118</c:v>
                </c:pt>
                <c:pt idx="463">
                  <c:v>1.9176391304347826</c:v>
                </c:pt>
                <c:pt idx="464">
                  <c:v>1.9220795031055899</c:v>
                </c:pt>
                <c:pt idx="465">
                  <c:v>1.9264447204968944</c:v>
                </c:pt>
                <c:pt idx="466">
                  <c:v>1.9304223602484472</c:v>
                </c:pt>
                <c:pt idx="467">
                  <c:v>1.9344670807453415</c:v>
                </c:pt>
                <c:pt idx="468">
                  <c:v>1.9382310559006213</c:v>
                </c:pt>
                <c:pt idx="469">
                  <c:v>1.942742236024845</c:v>
                </c:pt>
                <c:pt idx="470">
                  <c:v>1.9472552795031055</c:v>
                </c:pt>
                <c:pt idx="471">
                  <c:v>1.9513248447204972</c:v>
                </c:pt>
                <c:pt idx="472">
                  <c:v>1.9554099378881991</c:v>
                </c:pt>
                <c:pt idx="473">
                  <c:v>1.959183850931677</c:v>
                </c:pt>
                <c:pt idx="474">
                  <c:v>1.9636956521739131</c:v>
                </c:pt>
                <c:pt idx="475">
                  <c:v>1.9679962732919252</c:v>
                </c:pt>
                <c:pt idx="476">
                  <c:v>1.9718739130434779</c:v>
                </c:pt>
                <c:pt idx="477">
                  <c:v>1.9759279503105589</c:v>
                </c:pt>
                <c:pt idx="478">
                  <c:v>1.979676397515528</c:v>
                </c:pt>
                <c:pt idx="479">
                  <c:v>1.9842540372670807</c:v>
                </c:pt>
                <c:pt idx="480">
                  <c:v>1.9887031055900621</c:v>
                </c:pt>
                <c:pt idx="481">
                  <c:v>1.9926869565217391</c:v>
                </c:pt>
                <c:pt idx="482">
                  <c:v>1.9967540372670807</c:v>
                </c:pt>
                <c:pt idx="483">
                  <c:v>2.0005155279503106</c:v>
                </c:pt>
                <c:pt idx="484">
                  <c:v>2.0050093167701863</c:v>
                </c:pt>
                <c:pt idx="485">
                  <c:v>2.0093763975155281</c:v>
                </c:pt>
                <c:pt idx="486">
                  <c:v>2.0133447204968942</c:v>
                </c:pt>
                <c:pt idx="487">
                  <c:v>2.0173944099378884</c:v>
                </c:pt>
                <c:pt idx="488">
                  <c:v>2.0211925465838507</c:v>
                </c:pt>
                <c:pt idx="489">
                  <c:v>2.0256751552795031</c:v>
                </c:pt>
                <c:pt idx="490">
                  <c:v>2.0301527950310558</c:v>
                </c:pt>
                <c:pt idx="491">
                  <c:v>2.0342124223602482</c:v>
                </c:pt>
                <c:pt idx="492">
                  <c:v>2.0382751552795031</c:v>
                </c:pt>
                <c:pt idx="493">
                  <c:v>2.0420720496894411</c:v>
                </c:pt>
                <c:pt idx="494">
                  <c:v>2.0465310559006209</c:v>
                </c:pt>
                <c:pt idx="495">
                  <c:v>2.0509329192546581</c:v>
                </c:pt>
                <c:pt idx="496">
                  <c:v>2.0548571428571432</c:v>
                </c:pt>
                <c:pt idx="497">
                  <c:v>2.0588788819875781</c:v>
                </c:pt>
                <c:pt idx="498">
                  <c:v>2.06262049689441</c:v>
                </c:pt>
                <c:pt idx="499">
                  <c:v>2.0671093167701864</c:v>
                </c:pt>
                <c:pt idx="500">
                  <c:v>2.0716720496894414</c:v>
                </c:pt>
                <c:pt idx="501">
                  <c:v>2.0756869565217393</c:v>
                </c:pt>
                <c:pt idx="502">
                  <c:v>2.0797509316770189</c:v>
                </c:pt>
                <c:pt idx="503">
                  <c:v>2.0835229813664595</c:v>
                </c:pt>
                <c:pt idx="504">
                  <c:v>2.0878453416149068</c:v>
                </c:pt>
                <c:pt idx="505">
                  <c:v>2.092253416149068</c:v>
                </c:pt>
                <c:pt idx="506">
                  <c:v>2.0962571428571426</c:v>
                </c:pt>
                <c:pt idx="507">
                  <c:v>2.1002788819875775</c:v>
                </c:pt>
                <c:pt idx="508">
                  <c:v>2.1040521739130433</c:v>
                </c:pt>
                <c:pt idx="509">
                  <c:v>2.1085322981366459</c:v>
                </c:pt>
                <c:pt idx="510">
                  <c:v>2.1131447204968943</c:v>
                </c:pt>
                <c:pt idx="511">
                  <c:v>2.1172335403726708</c:v>
                </c:pt>
                <c:pt idx="512">
                  <c:v>2.1213037267080748</c:v>
                </c:pt>
                <c:pt idx="513">
                  <c:v>2.1251111801242235</c:v>
                </c:pt>
                <c:pt idx="514">
                  <c:v>2.1295739130434783</c:v>
                </c:pt>
                <c:pt idx="515">
                  <c:v>2.1338826086956519</c:v>
                </c:pt>
                <c:pt idx="516">
                  <c:v>2.1377944099378885</c:v>
                </c:pt>
                <c:pt idx="517">
                  <c:v>2.1418639751552795</c:v>
                </c:pt>
                <c:pt idx="518">
                  <c:v>2.1456714285714282</c:v>
                </c:pt>
                <c:pt idx="519">
                  <c:v>2.1502720496894412</c:v>
                </c:pt>
                <c:pt idx="520">
                  <c:v>2.1546465838509317</c:v>
                </c:pt>
                <c:pt idx="521">
                  <c:v>2.1586621118012421</c:v>
                </c:pt>
                <c:pt idx="522">
                  <c:v>2.162724844720497</c:v>
                </c:pt>
                <c:pt idx="523">
                  <c:v>2.166505590062112</c:v>
                </c:pt>
                <c:pt idx="524">
                  <c:v>2.1710503105590062</c:v>
                </c:pt>
                <c:pt idx="525">
                  <c:v>2.1752757763975157</c:v>
                </c:pt>
                <c:pt idx="526">
                  <c:v>2.1791844720496898</c:v>
                </c:pt>
                <c:pt idx="527">
                  <c:v>2.1831900621118012</c:v>
                </c:pt>
                <c:pt idx="528">
                  <c:v>2.1869813664596274</c:v>
                </c:pt>
                <c:pt idx="529">
                  <c:v>2.191693788819876</c:v>
                </c:pt>
                <c:pt idx="530">
                  <c:v>2.1961422360248446</c:v>
                </c:pt>
                <c:pt idx="531">
                  <c:v>2.2000906832298135</c:v>
                </c:pt>
                <c:pt idx="532">
                  <c:v>2.2041124223602484</c:v>
                </c:pt>
                <c:pt idx="533">
                  <c:v>2.2079273291925468</c:v>
                </c:pt>
                <c:pt idx="534">
                  <c:v>2.2125186335403728</c:v>
                </c:pt>
                <c:pt idx="535">
                  <c:v>2.2167962732919255</c:v>
                </c:pt>
                <c:pt idx="536">
                  <c:v>2.2207242236024842</c:v>
                </c:pt>
                <c:pt idx="537">
                  <c:v>2.2247024844720498</c:v>
                </c:pt>
                <c:pt idx="538">
                  <c:v>2.2285236024844721</c:v>
                </c:pt>
                <c:pt idx="539">
                  <c:v>2.2331782608695652</c:v>
                </c:pt>
                <c:pt idx="540">
                  <c:v>2.2375863354037269</c:v>
                </c:pt>
                <c:pt idx="541">
                  <c:v>2.2415937888198756</c:v>
                </c:pt>
                <c:pt idx="542">
                  <c:v>2.2456136645962732</c:v>
                </c:pt>
                <c:pt idx="543">
                  <c:v>2.2493881987577642</c:v>
                </c:pt>
                <c:pt idx="544">
                  <c:v>2.2539527950310561</c:v>
                </c:pt>
                <c:pt idx="545">
                  <c:v>2.258222360248447</c:v>
                </c:pt>
                <c:pt idx="546">
                  <c:v>2.2621906832298135</c:v>
                </c:pt>
                <c:pt idx="547">
                  <c:v>2.2661987577639748</c:v>
                </c:pt>
                <c:pt idx="548">
                  <c:v>2.2700012422360247</c:v>
                </c:pt>
                <c:pt idx="549">
                  <c:v>2.2746602484472049</c:v>
                </c:pt>
                <c:pt idx="550">
                  <c:v>2.2790198757763975</c:v>
                </c:pt>
                <c:pt idx="551">
                  <c:v>2.2831049689440994</c:v>
                </c:pt>
                <c:pt idx="552">
                  <c:v>2.2871409937888201</c:v>
                </c:pt>
                <c:pt idx="553">
                  <c:v>2.2910608695652175</c:v>
                </c:pt>
                <c:pt idx="554">
                  <c:v>2.2956267080745345</c:v>
                </c:pt>
                <c:pt idx="555">
                  <c:v>2.2997546583850932</c:v>
                </c:pt>
                <c:pt idx="556">
                  <c:v>2.303727950310559</c:v>
                </c:pt>
                <c:pt idx="557">
                  <c:v>2.3076850931677018</c:v>
                </c:pt>
                <c:pt idx="558">
                  <c:v>2.3117186335403725</c:v>
                </c:pt>
                <c:pt idx="559">
                  <c:v>2.3163422360248447</c:v>
                </c:pt>
                <c:pt idx="560">
                  <c:v>2.320544099378882</c:v>
                </c:pt>
                <c:pt idx="561">
                  <c:v>2.3245391304347827</c:v>
                </c:pt>
                <c:pt idx="562">
                  <c:v>2.3284509316770188</c:v>
                </c:pt>
                <c:pt idx="563">
                  <c:v>2.3325913043478264</c:v>
                </c:pt>
                <c:pt idx="564">
                  <c:v>2.3371621118012422</c:v>
                </c:pt>
                <c:pt idx="565">
                  <c:v>2.3411329192546586</c:v>
                </c:pt>
                <c:pt idx="566">
                  <c:v>2.3450819875776396</c:v>
                </c:pt>
                <c:pt idx="567">
                  <c:v>2.3489273291925463</c:v>
                </c:pt>
                <c:pt idx="568">
                  <c:v>2.3531962732919252</c:v>
                </c:pt>
                <c:pt idx="569">
                  <c:v>2.3578583850931678</c:v>
                </c:pt>
                <c:pt idx="570">
                  <c:v>2.3619757763975158</c:v>
                </c:pt>
                <c:pt idx="571">
                  <c:v>2.3659602484472053</c:v>
                </c:pt>
                <c:pt idx="572">
                  <c:v>2.3697981366459628</c:v>
                </c:pt>
                <c:pt idx="573">
                  <c:v>2.373998757763975</c:v>
                </c:pt>
                <c:pt idx="574">
                  <c:v>2.3785397515527951</c:v>
                </c:pt>
                <c:pt idx="575">
                  <c:v>2.3825975155279502</c:v>
                </c:pt>
                <c:pt idx="576">
                  <c:v>2.3865875776397516</c:v>
                </c:pt>
                <c:pt idx="577">
                  <c:v>2.3903900621118015</c:v>
                </c:pt>
                <c:pt idx="578">
                  <c:v>2.394647204968944</c:v>
                </c:pt>
                <c:pt idx="579">
                  <c:v>2.3992993788819876</c:v>
                </c:pt>
                <c:pt idx="580">
                  <c:v>2.4034621118012423</c:v>
                </c:pt>
                <c:pt idx="581">
                  <c:v>2.4075242236024841</c:v>
                </c:pt>
                <c:pt idx="582">
                  <c:v>2.4113062111801242</c:v>
                </c:pt>
                <c:pt idx="583">
                  <c:v>2.4155739130434783</c:v>
                </c:pt>
                <c:pt idx="584">
                  <c:v>2.4200279503105588</c:v>
                </c:pt>
                <c:pt idx="585">
                  <c:v>2.4240583850931681</c:v>
                </c:pt>
                <c:pt idx="586">
                  <c:v>2.4281024844720496</c:v>
                </c:pt>
                <c:pt idx="587">
                  <c:v>2.4318583850931677</c:v>
                </c:pt>
                <c:pt idx="588">
                  <c:v>2.4363329192546588</c:v>
                </c:pt>
                <c:pt idx="589">
                  <c:v>2.4408826086956523</c:v>
                </c:pt>
                <c:pt idx="590">
                  <c:v>2.444934782608696</c:v>
                </c:pt>
                <c:pt idx="591">
                  <c:v>2.4490310559006212</c:v>
                </c:pt>
                <c:pt idx="592">
                  <c:v>2.4527944099378884</c:v>
                </c:pt>
                <c:pt idx="593">
                  <c:v>2.4572987577639753</c:v>
                </c:pt>
                <c:pt idx="594">
                  <c:v>2.4615465838509318</c:v>
                </c:pt>
                <c:pt idx="595">
                  <c:v>2.465445962732919</c:v>
                </c:pt>
                <c:pt idx="596">
                  <c:v>2.4694913043478262</c:v>
                </c:pt>
                <c:pt idx="597">
                  <c:v>2.4733254658385095</c:v>
                </c:pt>
                <c:pt idx="598">
                  <c:v>2.4780068322981368</c:v>
                </c:pt>
                <c:pt idx="599">
                  <c:v>2.4823397515527952</c:v>
                </c:pt>
                <c:pt idx="600">
                  <c:v>2.4863559006211182</c:v>
                </c:pt>
                <c:pt idx="601">
                  <c:v>2.4904173913043479</c:v>
                </c:pt>
                <c:pt idx="602">
                  <c:v>2.4943546583850935</c:v>
                </c:pt>
                <c:pt idx="603">
                  <c:v>2.4989403726708073</c:v>
                </c:pt>
                <c:pt idx="604">
                  <c:v>2.5029807453416146</c:v>
                </c:pt>
                <c:pt idx="605">
                  <c:v>2.5068757763975156</c:v>
                </c:pt>
                <c:pt idx="606">
                  <c:v>2.5108304347826085</c:v>
                </c:pt>
                <c:pt idx="607">
                  <c:v>2.5148571428571427</c:v>
                </c:pt>
                <c:pt idx="608">
                  <c:v>2.5196173913043478</c:v>
                </c:pt>
                <c:pt idx="609">
                  <c:v>2.5238459627329193</c:v>
                </c:pt>
                <c:pt idx="610">
                  <c:v>2.5278</c:v>
                </c:pt>
                <c:pt idx="611">
                  <c:v>2.5316956521739131</c:v>
                </c:pt>
                <c:pt idx="612">
                  <c:v>2.5357583850931675</c:v>
                </c:pt>
                <c:pt idx="613">
                  <c:v>2.5403583850931679</c:v>
                </c:pt>
                <c:pt idx="614">
                  <c:v>2.5443906832298135</c:v>
                </c:pt>
                <c:pt idx="615">
                  <c:v>2.5483279503105587</c:v>
                </c:pt>
                <c:pt idx="616">
                  <c:v>2.5521931677018634</c:v>
                </c:pt>
                <c:pt idx="617">
                  <c:v>2.5563211180124226</c:v>
                </c:pt>
                <c:pt idx="618">
                  <c:v>2.5609937888198755</c:v>
                </c:pt>
                <c:pt idx="619">
                  <c:v>2.5652136645962735</c:v>
                </c:pt>
                <c:pt idx="620">
                  <c:v>2.569312422360249</c:v>
                </c:pt>
                <c:pt idx="621">
                  <c:v>2.5731385093167702</c:v>
                </c:pt>
                <c:pt idx="622">
                  <c:v>2.5772913043478263</c:v>
                </c:pt>
                <c:pt idx="623">
                  <c:v>2.5817701863354037</c:v>
                </c:pt>
                <c:pt idx="624">
                  <c:v>2.5858565217391307</c:v>
                </c:pt>
                <c:pt idx="625">
                  <c:v>2.5898819875776398</c:v>
                </c:pt>
                <c:pt idx="626">
                  <c:v>2.5936664596273293</c:v>
                </c:pt>
                <c:pt idx="627">
                  <c:v>2.5980459627329191</c:v>
                </c:pt>
                <c:pt idx="628">
                  <c:v>2.6026031055900622</c:v>
                </c:pt>
                <c:pt idx="629">
                  <c:v>2.6067167701863356</c:v>
                </c:pt>
                <c:pt idx="630">
                  <c:v>2.6108391304347824</c:v>
                </c:pt>
                <c:pt idx="631">
                  <c:v>2.614632919254658</c:v>
                </c:pt>
                <c:pt idx="632">
                  <c:v>2.6191689440993788</c:v>
                </c:pt>
                <c:pt idx="633">
                  <c:v>2.6233565217391304</c:v>
                </c:pt>
                <c:pt idx="634">
                  <c:v>2.6271993788819876</c:v>
                </c:pt>
                <c:pt idx="635">
                  <c:v>2.6312819875776396</c:v>
                </c:pt>
                <c:pt idx="636">
                  <c:v>2.6351329192546582</c:v>
                </c:pt>
                <c:pt idx="637">
                  <c:v>2.6397509316770185</c:v>
                </c:pt>
                <c:pt idx="638">
                  <c:v>2.6440739130434783</c:v>
                </c:pt>
                <c:pt idx="639">
                  <c:v>2.6480900621118013</c:v>
                </c:pt>
                <c:pt idx="640">
                  <c:v>2.6520888198757762</c:v>
                </c:pt>
                <c:pt idx="641">
                  <c:v>2.6559590062111798</c:v>
                </c:pt>
                <c:pt idx="642">
                  <c:v>2.6605366459627331</c:v>
                </c:pt>
                <c:pt idx="643">
                  <c:v>2.664723602484472</c:v>
                </c:pt>
                <c:pt idx="644">
                  <c:v>2.6686453416149067</c:v>
                </c:pt>
                <c:pt idx="645">
                  <c:v>2.6725621118012426</c:v>
                </c:pt>
                <c:pt idx="646">
                  <c:v>2.6765633540372669</c:v>
                </c:pt>
                <c:pt idx="647">
                  <c:v>2.6813956521739128</c:v>
                </c:pt>
                <c:pt idx="648">
                  <c:v>2.6856645962732921</c:v>
                </c:pt>
                <c:pt idx="649">
                  <c:v>2.6895409937888202</c:v>
                </c:pt>
                <c:pt idx="650">
                  <c:v>2.6934</c:v>
                </c:pt>
                <c:pt idx="651">
                  <c:v>2.6974950310559005</c:v>
                </c:pt>
                <c:pt idx="652">
                  <c:v>2.7021012422360249</c:v>
                </c:pt>
                <c:pt idx="653">
                  <c:v>2.706178260869565</c:v>
                </c:pt>
                <c:pt idx="654">
                  <c:v>2.71015900621118</c:v>
                </c:pt>
                <c:pt idx="655">
                  <c:v>2.713968322981366</c:v>
                </c:pt>
                <c:pt idx="656">
                  <c:v>2.7181341614906835</c:v>
                </c:pt>
                <c:pt idx="657">
                  <c:v>2.7228192546583854</c:v>
                </c:pt>
                <c:pt idx="658">
                  <c:v>2.7270080745341612</c:v>
                </c:pt>
                <c:pt idx="659">
                  <c:v>2.7311304347826089</c:v>
                </c:pt>
                <c:pt idx="660">
                  <c:v>2.7348863354037265</c:v>
                </c:pt>
                <c:pt idx="661">
                  <c:v>2.7391950310559006</c:v>
                </c:pt>
                <c:pt idx="662">
                  <c:v>2.7435726708074535</c:v>
                </c:pt>
                <c:pt idx="663">
                  <c:v>2.7475627329192545</c:v>
                </c:pt>
                <c:pt idx="664">
                  <c:v>2.7516341614906832</c:v>
                </c:pt>
                <c:pt idx="665">
                  <c:v>2.755448447204969</c:v>
                </c:pt>
                <c:pt idx="666">
                  <c:v>2.7600217391304347</c:v>
                </c:pt>
                <c:pt idx="667">
                  <c:v>2.7644378881987581</c:v>
                </c:pt>
                <c:pt idx="668">
                  <c:v>2.7685043478260867</c:v>
                </c:pt>
                <c:pt idx="669">
                  <c:v>2.7725919254658384</c:v>
                </c:pt>
                <c:pt idx="670">
                  <c:v>2.7764782608695655</c:v>
                </c:pt>
                <c:pt idx="671">
                  <c:v>2.7810795031055902</c:v>
                </c:pt>
                <c:pt idx="672">
                  <c:v>2.7851267080745346</c:v>
                </c:pt>
                <c:pt idx="673">
                  <c:v>2.7890372670807455</c:v>
                </c:pt>
                <c:pt idx="674">
                  <c:v>2.7929360248447206</c:v>
                </c:pt>
                <c:pt idx="675">
                  <c:v>2.7969937888198757</c:v>
                </c:pt>
                <c:pt idx="676">
                  <c:v>2.8017136645962735</c:v>
                </c:pt>
                <c:pt idx="677">
                  <c:v>2.8059186335403727</c:v>
                </c:pt>
                <c:pt idx="678">
                  <c:v>2.8098993788819877</c:v>
                </c:pt>
                <c:pt idx="679">
                  <c:v>2.8137602484472048</c:v>
                </c:pt>
                <c:pt idx="680">
                  <c:v>2.8178782608695654</c:v>
                </c:pt>
                <c:pt idx="681">
                  <c:v>2.8224993788819877</c:v>
                </c:pt>
                <c:pt idx="682">
                  <c:v>2.8264534161490684</c:v>
                </c:pt>
                <c:pt idx="683">
                  <c:v>2.8304198757763972</c:v>
                </c:pt>
                <c:pt idx="684">
                  <c:v>2.8342086956521735</c:v>
                </c:pt>
                <c:pt idx="685">
                  <c:v>2.838529813664596</c:v>
                </c:pt>
                <c:pt idx="686">
                  <c:v>2.8431931677018634</c:v>
                </c:pt>
                <c:pt idx="687">
                  <c:v>2.847305590062112</c:v>
                </c:pt>
                <c:pt idx="688">
                  <c:v>2.8513881987577636</c:v>
                </c:pt>
                <c:pt idx="689">
                  <c:v>2.855142857142857</c:v>
                </c:pt>
                <c:pt idx="690">
                  <c:v>2.8594993788819871</c:v>
                </c:pt>
                <c:pt idx="691">
                  <c:v>2.863924844720497</c:v>
                </c:pt>
                <c:pt idx="692">
                  <c:v>2.8679136645962733</c:v>
                </c:pt>
                <c:pt idx="693">
                  <c:v>2.8719757763975156</c:v>
                </c:pt>
                <c:pt idx="694">
                  <c:v>2.8757440993788816</c:v>
                </c:pt>
                <c:pt idx="695">
                  <c:v>2.8803192546583851</c:v>
                </c:pt>
                <c:pt idx="696">
                  <c:v>2.8847124223602485</c:v>
                </c:pt>
                <c:pt idx="697">
                  <c:v>2.8887385093167706</c:v>
                </c:pt>
                <c:pt idx="698">
                  <c:v>2.8927807453416152</c:v>
                </c:pt>
                <c:pt idx="699">
                  <c:v>2.8966826086956523</c:v>
                </c:pt>
                <c:pt idx="700">
                  <c:v>2.9013093167701864</c:v>
                </c:pt>
                <c:pt idx="701">
                  <c:v>2.9054018633540375</c:v>
                </c:pt>
                <c:pt idx="702">
                  <c:v>2.909313043478261</c:v>
                </c:pt>
                <c:pt idx="703">
                  <c:v>2.9132881987577641</c:v>
                </c:pt>
                <c:pt idx="704">
                  <c:v>2.9173596273291929</c:v>
                </c:pt>
                <c:pt idx="705">
                  <c:v>2.9220465838509315</c:v>
                </c:pt>
                <c:pt idx="706">
                  <c:v>2.926195652173913</c:v>
                </c:pt>
                <c:pt idx="707">
                  <c:v>2.9301925465838505</c:v>
                </c:pt>
                <c:pt idx="708">
                  <c:v>2.9340416149068322</c:v>
                </c:pt>
                <c:pt idx="709">
                  <c:v>2.9382248447204966</c:v>
                </c:pt>
                <c:pt idx="710">
                  <c:v>2.9427111801242236</c:v>
                </c:pt>
                <c:pt idx="711">
                  <c:v>2.9467428571428571</c:v>
                </c:pt>
                <c:pt idx="712">
                  <c:v>2.9507211180124222</c:v>
                </c:pt>
                <c:pt idx="713">
                  <c:v>2.9545136645962735</c:v>
                </c:pt>
                <c:pt idx="714">
                  <c:v>2.9590118012422355</c:v>
                </c:pt>
                <c:pt idx="715">
                  <c:v>2.9635962732919254</c:v>
                </c:pt>
                <c:pt idx="716">
                  <c:v>2.9676242236024843</c:v>
                </c:pt>
                <c:pt idx="717">
                  <c:v>2.9716105590062112</c:v>
                </c:pt>
                <c:pt idx="718">
                  <c:v>2.9753850931677017</c:v>
                </c:pt>
                <c:pt idx="719">
                  <c:v>2.9798931677018627</c:v>
                </c:pt>
                <c:pt idx="720">
                  <c:v>2.984203105590062</c:v>
                </c:pt>
                <c:pt idx="721">
                  <c:v>2.9881540372670807</c:v>
                </c:pt>
                <c:pt idx="722">
                  <c:v>2.9921534161490682</c:v>
                </c:pt>
                <c:pt idx="723">
                  <c:v>2.996016149068323</c:v>
                </c:pt>
                <c:pt idx="724">
                  <c:v>3.0006975155279503</c:v>
                </c:pt>
                <c:pt idx="725">
                  <c:v>3.0050329192546585</c:v>
                </c:pt>
                <c:pt idx="726">
                  <c:v>3.0090385093167704</c:v>
                </c:pt>
                <c:pt idx="727">
                  <c:v>3.0129770186335407</c:v>
                </c:pt>
                <c:pt idx="728">
                  <c:v>3.0169583850931674</c:v>
                </c:pt>
                <c:pt idx="729">
                  <c:v>3.0215211180124224</c:v>
                </c:pt>
                <c:pt idx="730">
                  <c:v>3.0255776397515524</c:v>
                </c:pt>
                <c:pt idx="731">
                  <c:v>3.029604347826087</c:v>
                </c:pt>
                <c:pt idx="732">
                  <c:v>3.0334757763975153</c:v>
                </c:pt>
                <c:pt idx="733">
                  <c:v>3.0377354037267086</c:v>
                </c:pt>
                <c:pt idx="734">
                  <c:v>3.0423347826086955</c:v>
                </c:pt>
                <c:pt idx="735">
                  <c:v>3.0464260869565218</c:v>
                </c:pt>
                <c:pt idx="736">
                  <c:v>3.0504596273291926</c:v>
                </c:pt>
                <c:pt idx="737">
                  <c:v>3.0542453416149069</c:v>
                </c:pt>
                <c:pt idx="738">
                  <c:v>3.0587049689440997</c:v>
                </c:pt>
                <c:pt idx="739">
                  <c:v>3.0630621118012424</c:v>
                </c:pt>
                <c:pt idx="740">
                  <c:v>3.0669863354037266</c:v>
                </c:pt>
                <c:pt idx="741">
                  <c:v>3.0710024844720496</c:v>
                </c:pt>
                <c:pt idx="742">
                  <c:v>3.0747850931677019</c:v>
                </c:pt>
                <c:pt idx="743">
                  <c:v>3.079488198757764</c:v>
                </c:pt>
                <c:pt idx="744">
                  <c:v>3.0838726708074535</c:v>
                </c:pt>
                <c:pt idx="745">
                  <c:v>3.0878304347826084</c:v>
                </c:pt>
                <c:pt idx="746">
                  <c:v>3.0918000000000001</c:v>
                </c:pt>
                <c:pt idx="747">
                  <c:v>3.0956453416149068</c:v>
                </c:pt>
                <c:pt idx="748">
                  <c:v>3.1003378881987578</c:v>
                </c:pt>
                <c:pt idx="749">
                  <c:v>3.104498136645963</c:v>
                </c:pt>
                <c:pt idx="750">
                  <c:v>3.1083925465838509</c:v>
                </c:pt>
                <c:pt idx="751">
                  <c:v>3.1122863354037267</c:v>
                </c:pt>
                <c:pt idx="752">
                  <c:v>3.1163347826086962</c:v>
                </c:pt>
                <c:pt idx="753">
                  <c:v>3.1210298136645962</c:v>
                </c:pt>
                <c:pt idx="754">
                  <c:v>3.1252596273291924</c:v>
                </c:pt>
                <c:pt idx="755">
                  <c:v>3.129333540372671</c:v>
                </c:pt>
                <c:pt idx="756">
                  <c:v>3.133155900621118</c:v>
                </c:pt>
                <c:pt idx="757">
                  <c:v>3.1373937888198764</c:v>
                </c:pt>
                <c:pt idx="758">
                  <c:v>3.1417770186335403</c:v>
                </c:pt>
                <c:pt idx="759">
                  <c:v>3.1457869565217393</c:v>
                </c:pt>
                <c:pt idx="760">
                  <c:v>3.1498708074534156</c:v>
                </c:pt>
                <c:pt idx="761">
                  <c:v>3.1537124223602482</c:v>
                </c:pt>
                <c:pt idx="762">
                  <c:v>3.1582937888198757</c:v>
                </c:pt>
                <c:pt idx="763">
                  <c:v>3.1627093167701861</c:v>
                </c:pt>
                <c:pt idx="764">
                  <c:v>3.1667062111801245</c:v>
                </c:pt>
                <c:pt idx="765">
                  <c:v>3.1707757763975155</c:v>
                </c:pt>
                <c:pt idx="766">
                  <c:v>3.1747198757763972</c:v>
                </c:pt>
                <c:pt idx="767">
                  <c:v>3.1793018633540373</c:v>
                </c:pt>
                <c:pt idx="768">
                  <c:v>3.1833018633540378</c:v>
                </c:pt>
                <c:pt idx="769">
                  <c:v>3.1871577639751556</c:v>
                </c:pt>
                <c:pt idx="770">
                  <c:v>3.1910515527950309</c:v>
                </c:pt>
                <c:pt idx="771">
                  <c:v>3.1952788819875773</c:v>
                </c:pt>
                <c:pt idx="772">
                  <c:v>3.2000149068322976</c:v>
                </c:pt>
                <c:pt idx="773">
                  <c:v>3.204103726708075</c:v>
                </c:pt>
                <c:pt idx="774">
                  <c:v>3.2081006211180125</c:v>
                </c:pt>
                <c:pt idx="775">
                  <c:v>3.2118875776397515</c:v>
                </c:pt>
                <c:pt idx="776">
                  <c:v>3.2161844720496893</c:v>
                </c:pt>
                <c:pt idx="777">
                  <c:v>3.2206155279503101</c:v>
                </c:pt>
                <c:pt idx="778">
                  <c:v>3.2246136645962729</c:v>
                </c:pt>
                <c:pt idx="779">
                  <c:v>3.2286130434782607</c:v>
                </c:pt>
                <c:pt idx="780">
                  <c:v>3.23236397515528</c:v>
                </c:pt>
                <c:pt idx="781">
                  <c:v>3.2369689440993792</c:v>
                </c:pt>
                <c:pt idx="782">
                  <c:v>3.2414826086956521</c:v>
                </c:pt>
                <c:pt idx="783">
                  <c:v>3.245564596273292</c:v>
                </c:pt>
                <c:pt idx="784">
                  <c:v>3.2495987577639753</c:v>
                </c:pt>
                <c:pt idx="785">
                  <c:v>3.2534639751552796</c:v>
                </c:pt>
                <c:pt idx="786">
                  <c:v>3.2580509316770185</c:v>
                </c:pt>
                <c:pt idx="787">
                  <c:v>3.2621478260869563</c:v>
                </c:pt>
                <c:pt idx="788">
                  <c:v>3.2661186335403727</c:v>
                </c:pt>
                <c:pt idx="789">
                  <c:v>3.2700105590062112</c:v>
                </c:pt>
                <c:pt idx="790">
                  <c:v>3.2741552795031055</c:v>
                </c:pt>
                <c:pt idx="791">
                  <c:v>3.2787745341614905</c:v>
                </c:pt>
                <c:pt idx="792">
                  <c:v>3.2828801242236025</c:v>
                </c:pt>
                <c:pt idx="793">
                  <c:v>3.2870173913043477</c:v>
                </c:pt>
                <c:pt idx="794">
                  <c:v>3.2908720496894408</c:v>
                </c:pt>
                <c:pt idx="795">
                  <c:v>3.2953254658385096</c:v>
                </c:pt>
                <c:pt idx="796">
                  <c:v>3.2996037267080744</c:v>
                </c:pt>
                <c:pt idx="797">
                  <c:v>3.3034031055900623</c:v>
                </c:pt>
                <c:pt idx="798">
                  <c:v>3.3074403726708073</c:v>
                </c:pt>
                <c:pt idx="799">
                  <c:v>3.3112503105590068</c:v>
                </c:pt>
                <c:pt idx="800">
                  <c:v>3.315880745341615</c:v>
                </c:pt>
                <c:pt idx="801">
                  <c:v>3.3202577639751549</c:v>
                </c:pt>
                <c:pt idx="802">
                  <c:v>3.3242850931677017</c:v>
                </c:pt>
                <c:pt idx="803">
                  <c:v>3.3282670807453418</c:v>
                </c:pt>
                <c:pt idx="804">
                  <c:v>3.3321720496894414</c:v>
                </c:pt>
                <c:pt idx="805">
                  <c:v>3.3368055900621121</c:v>
                </c:pt>
                <c:pt idx="806">
                  <c:v>3.3409645962732921</c:v>
                </c:pt>
                <c:pt idx="807">
                  <c:v>3.3449484472049686</c:v>
                </c:pt>
                <c:pt idx="808">
                  <c:v>3.3487689440993784</c:v>
                </c:pt>
                <c:pt idx="809">
                  <c:v>3.3529708074534161</c:v>
                </c:pt>
                <c:pt idx="810">
                  <c:v>3.3576006211180127</c:v>
                </c:pt>
                <c:pt idx="811">
                  <c:v>3.3617248447204968</c:v>
                </c:pt>
                <c:pt idx="812">
                  <c:v>3.3657701863354039</c:v>
                </c:pt>
                <c:pt idx="813">
                  <c:v>3.3695155279503104</c:v>
                </c:pt>
                <c:pt idx="814">
                  <c:v>3.3738745341614904</c:v>
                </c:pt>
                <c:pt idx="815">
                  <c:v>3.3782434782608695</c:v>
                </c:pt>
                <c:pt idx="816">
                  <c:v>3.3822018633540369</c:v>
                </c:pt>
                <c:pt idx="817">
                  <c:v>3.3862360248447203</c:v>
                </c:pt>
                <c:pt idx="818">
                  <c:v>3.3900055900621116</c:v>
                </c:pt>
                <c:pt idx="819">
                  <c:v>3.3947093167701863</c:v>
                </c:pt>
                <c:pt idx="820">
                  <c:v>3.3990614906832297</c:v>
                </c:pt>
                <c:pt idx="821">
                  <c:v>3.4031664596273292</c:v>
                </c:pt>
                <c:pt idx="822">
                  <c:v>3.407142857142857</c:v>
                </c:pt>
                <c:pt idx="823">
                  <c:v>3.4112149068322979</c:v>
                </c:pt>
                <c:pt idx="824">
                  <c:v>3.4157515527950313</c:v>
                </c:pt>
                <c:pt idx="825">
                  <c:v>3.4197006211180123</c:v>
                </c:pt>
                <c:pt idx="826">
                  <c:v>3.4237229813664594</c:v>
                </c:pt>
                <c:pt idx="827">
                  <c:v>3.4275354037267078</c:v>
                </c:pt>
                <c:pt idx="828">
                  <c:v>3.4319956521739128</c:v>
                </c:pt>
                <c:pt idx="829">
                  <c:v>3.4365068322981371</c:v>
                </c:pt>
                <c:pt idx="830">
                  <c:v>3.4404844720496897</c:v>
                </c:pt>
                <c:pt idx="831">
                  <c:v>3.4445552795031058</c:v>
                </c:pt>
                <c:pt idx="832">
                  <c:v>3.448365217391304</c:v>
                </c:pt>
                <c:pt idx="833">
                  <c:v>3.4529900621118013</c:v>
                </c:pt>
                <c:pt idx="834">
                  <c:v>3.4571198757763972</c:v>
                </c:pt>
                <c:pt idx="835">
                  <c:v>3.4610018633540371</c:v>
                </c:pt>
                <c:pt idx="836">
                  <c:v>3.4649577639751552</c:v>
                </c:pt>
                <c:pt idx="837">
                  <c:v>3.468947204968944</c:v>
                </c:pt>
                <c:pt idx="838">
                  <c:v>3.4736484472049689</c:v>
                </c:pt>
                <c:pt idx="839">
                  <c:v>3.4778714285714289</c:v>
                </c:pt>
                <c:pt idx="840">
                  <c:v>3.4820192546583848</c:v>
                </c:pt>
                <c:pt idx="841">
                  <c:v>3.4858658385093166</c:v>
                </c:pt>
                <c:pt idx="842">
                  <c:v>3.4900894409937884</c:v>
                </c:pt>
                <c:pt idx="843">
                  <c:v>3.4944714285714289</c:v>
                </c:pt>
                <c:pt idx="844">
                  <c:v>3.4984397515527954</c:v>
                </c:pt>
                <c:pt idx="845">
                  <c:v>3.5024993788819874</c:v>
                </c:pt>
                <c:pt idx="846">
                  <c:v>3.5062763975155278</c:v>
                </c:pt>
                <c:pt idx="847">
                  <c:v>3.5108161490683227</c:v>
                </c:pt>
                <c:pt idx="848">
                  <c:v>3.5152167701863357</c:v>
                </c:pt>
                <c:pt idx="849">
                  <c:v>3.5193111801242232</c:v>
                </c:pt>
                <c:pt idx="850">
                  <c:v>3.5233018633540372</c:v>
                </c:pt>
                <c:pt idx="851">
                  <c:v>3.5273832298136645</c:v>
                </c:pt>
                <c:pt idx="852">
                  <c:v>3.531999378881987</c:v>
                </c:pt>
                <c:pt idx="853">
                  <c:v>3.5359552795031055</c:v>
                </c:pt>
                <c:pt idx="854">
                  <c:v>3.5398627329192545</c:v>
                </c:pt>
                <c:pt idx="855">
                  <c:v>3.5436329192546587</c:v>
                </c:pt>
                <c:pt idx="856">
                  <c:v>3.5480360248447202</c:v>
                </c:pt>
                <c:pt idx="857">
                  <c:v>3.5526180124223603</c:v>
                </c:pt>
                <c:pt idx="858">
                  <c:v>3.5566285714285719</c:v>
                </c:pt>
                <c:pt idx="859">
                  <c:v>3.5606795031055904</c:v>
                </c:pt>
                <c:pt idx="860">
                  <c:v>3.5644055900621114</c:v>
                </c:pt>
                <c:pt idx="861">
                  <c:v>3.5689838509316769</c:v>
                </c:pt>
                <c:pt idx="862">
                  <c:v>3.5732254658385094</c:v>
                </c:pt>
                <c:pt idx="863">
                  <c:v>3.5771801242236028</c:v>
                </c:pt>
                <c:pt idx="864">
                  <c:v>3.5811751552795026</c:v>
                </c:pt>
                <c:pt idx="865">
                  <c:v>3.5851161490683228</c:v>
                </c:pt>
                <c:pt idx="866">
                  <c:v>3.5898086956521738</c:v>
                </c:pt>
                <c:pt idx="867">
                  <c:v>3.5940472049689443</c:v>
                </c:pt>
                <c:pt idx="868">
                  <c:v>3.5981341614906825</c:v>
                </c:pt>
                <c:pt idx="869">
                  <c:v>3.6019645962732918</c:v>
                </c:pt>
                <c:pt idx="870">
                  <c:v>3.6061950310559006</c:v>
                </c:pt>
                <c:pt idx="871">
                  <c:v>3.6106111801242236</c:v>
                </c:pt>
                <c:pt idx="872">
                  <c:v>3.6145577639751556</c:v>
                </c:pt>
                <c:pt idx="873">
                  <c:v>3.6186080745341616</c:v>
                </c:pt>
                <c:pt idx="874">
                  <c:v>3.6224453416149069</c:v>
                </c:pt>
                <c:pt idx="875">
                  <c:v>3.6271068322981366</c:v>
                </c:pt>
                <c:pt idx="876">
                  <c:v>3.6315086956521738</c:v>
                </c:pt>
                <c:pt idx="877">
                  <c:v>3.6355304347826087</c:v>
                </c:pt>
                <c:pt idx="878">
                  <c:v>3.6394863354037272</c:v>
                </c:pt>
                <c:pt idx="879">
                  <c:v>3.6436149068322981</c:v>
                </c:pt>
                <c:pt idx="880">
                  <c:v>3.6481310559006204</c:v>
                </c:pt>
                <c:pt idx="881">
                  <c:v>3.6519900621118011</c:v>
                </c:pt>
                <c:pt idx="882">
                  <c:v>3.6559664596273294</c:v>
                </c:pt>
                <c:pt idx="883">
                  <c:v>3.6597204968944101</c:v>
                </c:pt>
                <c:pt idx="884">
                  <c:v>3.6642416149068318</c:v>
                </c:pt>
                <c:pt idx="885">
                  <c:v>3.668783850931677</c:v>
                </c:pt>
                <c:pt idx="886">
                  <c:v>3.6728565217391305</c:v>
                </c:pt>
                <c:pt idx="887">
                  <c:v>3.6769149068322982</c:v>
                </c:pt>
                <c:pt idx="888">
                  <c:v>3.6807192546583849</c:v>
                </c:pt>
                <c:pt idx="889">
                  <c:v>3.6852944099378879</c:v>
                </c:pt>
                <c:pt idx="890">
                  <c:v>3.6894677018633542</c:v>
                </c:pt>
                <c:pt idx="891">
                  <c:v>3.6933981366459632</c:v>
                </c:pt>
                <c:pt idx="892">
                  <c:v>3.6972683229813659</c:v>
                </c:pt>
                <c:pt idx="893">
                  <c:v>3.7013267080745345</c:v>
                </c:pt>
                <c:pt idx="894">
                  <c:v>3.7059714285714285</c:v>
                </c:pt>
                <c:pt idx="895">
                  <c:v>3.7101559006211184</c:v>
                </c:pt>
                <c:pt idx="896">
                  <c:v>3.7142745341614907</c:v>
                </c:pt>
                <c:pt idx="897">
                  <c:v>3.7180385093167705</c:v>
                </c:pt>
                <c:pt idx="898">
                  <c:v>3.7225310559006206</c:v>
                </c:pt>
                <c:pt idx="899">
                  <c:v>3.7268614906832296</c:v>
                </c:pt>
                <c:pt idx="900">
                  <c:v>3.7307795031055897</c:v>
                </c:pt>
                <c:pt idx="901">
                  <c:v>3.7347428571428574</c:v>
                </c:pt>
                <c:pt idx="902">
                  <c:v>3.7386658385093168</c:v>
                </c:pt>
                <c:pt idx="903">
                  <c:v>3.74339751552795</c:v>
                </c:pt>
                <c:pt idx="904">
                  <c:v>3.7476341614906832</c:v>
                </c:pt>
                <c:pt idx="905">
                  <c:v>3.7516440993788822</c:v>
                </c:pt>
                <c:pt idx="906">
                  <c:v>3.7554602484472053</c:v>
                </c:pt>
                <c:pt idx="907">
                  <c:v>3.7597180124223604</c:v>
                </c:pt>
                <c:pt idx="908">
                  <c:v>3.7641900621118012</c:v>
                </c:pt>
                <c:pt idx="909">
                  <c:v>3.7681602484472045</c:v>
                </c:pt>
                <c:pt idx="910">
                  <c:v>3.7721987577639755</c:v>
                </c:pt>
                <c:pt idx="911">
                  <c:v>3.775967080745342</c:v>
                </c:pt>
                <c:pt idx="912">
                  <c:v>3.7805521739130432</c:v>
                </c:pt>
                <c:pt idx="913">
                  <c:v>3.784928571428571</c:v>
                </c:pt>
                <c:pt idx="914">
                  <c:v>3.7889664596273289</c:v>
                </c:pt>
                <c:pt idx="915">
                  <c:v>3.7928832298136648</c:v>
                </c:pt>
                <c:pt idx="916">
                  <c:v>3.7969093167701864</c:v>
                </c:pt>
                <c:pt idx="917">
                  <c:v>3.801408695652174</c:v>
                </c:pt>
                <c:pt idx="918">
                  <c:v>3.8054447204968942</c:v>
                </c:pt>
                <c:pt idx="919">
                  <c:v>3.8094875776397514</c:v>
                </c:pt>
                <c:pt idx="920">
                  <c:v>3.8132826086956522</c:v>
                </c:pt>
                <c:pt idx="921">
                  <c:v>3.8178167701863353</c:v>
                </c:pt>
                <c:pt idx="922">
                  <c:v>3.8223416149068323</c:v>
                </c:pt>
                <c:pt idx="923">
                  <c:v>3.8263621118012425</c:v>
                </c:pt>
                <c:pt idx="924">
                  <c:v>3.8303465838509321</c:v>
                </c:pt>
                <c:pt idx="925">
                  <c:v>3.834224844720497</c:v>
                </c:pt>
                <c:pt idx="926">
                  <c:v>3.8388012422360243</c:v>
                </c:pt>
                <c:pt idx="927">
                  <c:v>3.8428888198757769</c:v>
                </c:pt>
                <c:pt idx="928">
                  <c:v>3.8468931677018632</c:v>
                </c:pt>
                <c:pt idx="929">
                  <c:v>3.8507267080745344</c:v>
                </c:pt>
                <c:pt idx="930">
                  <c:v>3.8550571428571434</c:v>
                </c:pt>
                <c:pt idx="931">
                  <c:v>3.8596614906832296</c:v>
                </c:pt>
                <c:pt idx="932">
                  <c:v>3.8637248447204966</c:v>
                </c:pt>
                <c:pt idx="933">
                  <c:v>3.8677583850931674</c:v>
                </c:pt>
                <c:pt idx="934">
                  <c:v>3.8715024844720496</c:v>
                </c:pt>
                <c:pt idx="935">
                  <c:v>3.8759968944099379</c:v>
                </c:pt>
                <c:pt idx="936">
                  <c:v>3.8802080745341616</c:v>
                </c:pt>
                <c:pt idx="937">
                  <c:v>3.8841565217391301</c:v>
                </c:pt>
                <c:pt idx="938">
                  <c:v>3.8880136645962731</c:v>
                </c:pt>
                <c:pt idx="939">
                  <c:v>3.8921360248447208</c:v>
                </c:pt>
                <c:pt idx="940">
                  <c:v>3.8968279503105592</c:v>
                </c:pt>
                <c:pt idx="941">
                  <c:v>3.9009962732919257</c:v>
                </c:pt>
                <c:pt idx="942">
                  <c:v>3.9050670807453414</c:v>
                </c:pt>
                <c:pt idx="943">
                  <c:v>3.908886956521739</c:v>
                </c:pt>
                <c:pt idx="944">
                  <c:v>3.9134329192546584</c:v>
                </c:pt>
                <c:pt idx="945">
                  <c:v>3.9177527950310558</c:v>
                </c:pt>
                <c:pt idx="946">
                  <c:v>3.9216291925465838</c:v>
                </c:pt>
                <c:pt idx="947">
                  <c:v>3.9255012422360251</c:v>
                </c:pt>
                <c:pt idx="948">
                  <c:v>3.9294490683229815</c:v>
                </c:pt>
                <c:pt idx="949">
                  <c:v>3.9341708074534161</c:v>
                </c:pt>
                <c:pt idx="950">
                  <c:v>3.9383490683229812</c:v>
                </c:pt>
                <c:pt idx="951">
                  <c:v>3.9424372670807459</c:v>
                </c:pt>
                <c:pt idx="952">
                  <c:v>3.9461894409937885</c:v>
                </c:pt>
                <c:pt idx="953">
                  <c:v>3.9506198757763977</c:v>
                </c:pt>
                <c:pt idx="954">
                  <c:v>3.9550024844720499</c:v>
                </c:pt>
                <c:pt idx="955">
                  <c:v>3.9589602484472048</c:v>
                </c:pt>
                <c:pt idx="956">
                  <c:v>3.9629881987577638</c:v>
                </c:pt>
                <c:pt idx="957">
                  <c:v>3.9668857142857146</c:v>
                </c:pt>
                <c:pt idx="958">
                  <c:v>3.9714981366459625</c:v>
                </c:pt>
                <c:pt idx="959">
                  <c:v>3.9757024844720497</c:v>
                </c:pt>
                <c:pt idx="960">
                  <c:v>3.9797316770186337</c:v>
                </c:pt>
                <c:pt idx="961">
                  <c:v>3.9835024844720497</c:v>
                </c:pt>
                <c:pt idx="962">
                  <c:v>3.9878093167701865</c:v>
                </c:pt>
                <c:pt idx="963">
                  <c:v>3.9922012422360251</c:v>
                </c:pt>
                <c:pt idx="964">
                  <c:v>3.9961571428571432</c:v>
                </c:pt>
                <c:pt idx="965">
                  <c:v>4.0001540372670812</c:v>
                </c:pt>
                <c:pt idx="966">
                  <c:v>4.0040633540372665</c:v>
                </c:pt>
                <c:pt idx="967">
                  <c:v>4.008889440993789</c:v>
                </c:pt>
                <c:pt idx="968">
                  <c:v>4.0132093167701868</c:v>
                </c:pt>
                <c:pt idx="969">
                  <c:v>4.01711801242236</c:v>
                </c:pt>
                <c:pt idx="970">
                  <c:v>4.0209217391304346</c:v>
                </c:pt>
                <c:pt idx="971">
                  <c:v>4.0251279503105595</c:v>
                </c:pt>
                <c:pt idx="972">
                  <c:v>4.0295223602484471</c:v>
                </c:pt>
                <c:pt idx="973">
                  <c:v>4.0334006211180125</c:v>
                </c:pt>
                <c:pt idx="974">
                  <c:v>4.0373906832298143</c:v>
                </c:pt>
                <c:pt idx="975">
                  <c:v>4.0411919254658386</c:v>
                </c:pt>
                <c:pt idx="976">
                  <c:v>4.0459826086956525</c:v>
                </c:pt>
                <c:pt idx="977">
                  <c:v>4.0504428571428575</c:v>
                </c:pt>
                <c:pt idx="978">
                  <c:v>4.0545931677018636</c:v>
                </c:pt>
                <c:pt idx="979">
                  <c:v>4.0584863354037273</c:v>
                </c:pt>
                <c:pt idx="980">
                  <c:v>4.0626540372670803</c:v>
                </c:pt>
                <c:pt idx="981">
                  <c:v>4.0670894409937892</c:v>
                </c:pt>
                <c:pt idx="982">
                  <c:v>4.0709540372670814</c:v>
                </c:pt>
                <c:pt idx="983">
                  <c:v>4.0749490683229812</c:v>
                </c:pt>
                <c:pt idx="984">
                  <c:v>4.0787204968944097</c:v>
                </c:pt>
                <c:pt idx="985">
                  <c:v>4.0833869565217391</c:v>
                </c:pt>
                <c:pt idx="986">
                  <c:v>4.0877385093167709</c:v>
                </c:pt>
                <c:pt idx="987">
                  <c:v>4.0917801242236029</c:v>
                </c:pt>
                <c:pt idx="988">
                  <c:v>4.0957149068322982</c:v>
                </c:pt>
                <c:pt idx="989">
                  <c:v>4.099951552795031</c:v>
                </c:pt>
                <c:pt idx="990">
                  <c:v>4.1044919254658385</c:v>
                </c:pt>
                <c:pt idx="991">
                  <c:v>4.1083807453416155</c:v>
                </c:pt>
                <c:pt idx="992">
                  <c:v>4.1123006211180124</c:v>
                </c:pt>
                <c:pt idx="993">
                  <c:v>4.1160397515527949</c:v>
                </c:pt>
                <c:pt idx="994">
                  <c:v>4.1206633540372666</c:v>
                </c:pt>
                <c:pt idx="995">
                  <c:v>4.1250236024844718</c:v>
                </c:pt>
                <c:pt idx="996">
                  <c:v>4.1291031055900627</c:v>
                </c:pt>
                <c:pt idx="997">
                  <c:v>4.1329478260869568</c:v>
                </c:pt>
                <c:pt idx="998">
                  <c:v>4.1371763975155273</c:v>
                </c:pt>
                <c:pt idx="999">
                  <c:v>4.1416695652173914</c:v>
                </c:pt>
                <c:pt idx="1000">
                  <c:v>4.145701863354037</c:v>
                </c:pt>
                <c:pt idx="1001">
                  <c:v>4.1498503105590068</c:v>
                </c:pt>
                <c:pt idx="1002">
                  <c:v>4.1537105590062104</c:v>
                </c:pt>
                <c:pt idx="1003">
                  <c:v>4.1583080745341618</c:v>
                </c:pt>
                <c:pt idx="1004">
                  <c:v>4.1624795031055903</c:v>
                </c:pt>
                <c:pt idx="1005">
                  <c:v>4.166448447204969</c:v>
                </c:pt>
                <c:pt idx="1006">
                  <c:v>4.1702850931677018</c:v>
                </c:pt>
                <c:pt idx="1007">
                  <c:v>4.1744695652173913</c:v>
                </c:pt>
                <c:pt idx="1008">
                  <c:v>4.1789484472049683</c:v>
                </c:pt>
                <c:pt idx="1009">
                  <c:v>4.182912422360249</c:v>
                </c:pt>
                <c:pt idx="1010">
                  <c:v>4.1868844720496892</c:v>
                </c:pt>
                <c:pt idx="1011">
                  <c:v>4.1906937888198756</c:v>
                </c:pt>
                <c:pt idx="1012">
                  <c:v>4.1954490683229819</c:v>
                </c:pt>
                <c:pt idx="1013">
                  <c:v>4.1998521739130439</c:v>
                </c:pt>
                <c:pt idx="1014">
                  <c:v>4.2038664596273287</c:v>
                </c:pt>
                <c:pt idx="1015">
                  <c:v>4.2076956521739133</c:v>
                </c:pt>
                <c:pt idx="1016">
                  <c:v>4.2118881987577632</c:v>
                </c:pt>
                <c:pt idx="1017">
                  <c:v>4.2163242236024843</c:v>
                </c:pt>
                <c:pt idx="1018">
                  <c:v>4.2202490683229819</c:v>
                </c:pt>
                <c:pt idx="1019">
                  <c:v>4.2242571428571427</c:v>
                </c:pt>
                <c:pt idx="1020">
                  <c:v>4.228065217391304</c:v>
                </c:pt>
                <c:pt idx="1021">
                  <c:v>4.2327813664596272</c:v>
                </c:pt>
                <c:pt idx="1022">
                  <c:v>4.2371490683229815</c:v>
                </c:pt>
                <c:pt idx="1023">
                  <c:v>4.2412962732919253</c:v>
                </c:pt>
                <c:pt idx="1024">
                  <c:v>4.2451869565217386</c:v>
                </c:pt>
                <c:pt idx="1025">
                  <c:v>4.2494496894409934</c:v>
                </c:pt>
                <c:pt idx="1026">
                  <c:v>4.2537925465838509</c:v>
                </c:pt>
                <c:pt idx="1027">
                  <c:v>4.2576161490683235</c:v>
                </c:pt>
                <c:pt idx="1028">
                  <c:v>4.2615944099378886</c:v>
                </c:pt>
                <c:pt idx="1029">
                  <c:v>4.2654354037267082</c:v>
                </c:pt>
                <c:pt idx="1030">
                  <c:v>4.2700838509316767</c:v>
                </c:pt>
                <c:pt idx="1031">
                  <c:v>4.2743863354037268</c:v>
                </c:pt>
                <c:pt idx="1032">
                  <c:v>4.278454037267081</c:v>
                </c:pt>
                <c:pt idx="1033">
                  <c:v>4.2822652173913047</c:v>
                </c:pt>
                <c:pt idx="1034">
                  <c:v>4.2866434782608698</c:v>
                </c:pt>
                <c:pt idx="1035">
                  <c:v>4.2925652173913047</c:v>
                </c:pt>
              </c:numCache>
            </c:numRef>
          </c:xVal>
          <c:yVal>
            <c:numRef>
              <c:f>'C:\Users\Marta\Dropbox\PFG Marta &amp; Jorge\[DATOS gráficas.xlsx]TIPO 3'!$T$3:$T$1038</c:f>
              <c:numCache>
                <c:formatCode>General</c:formatCode>
                <c:ptCount val="1036"/>
                <c:pt idx="0">
                  <c:v>0</c:v>
                </c:pt>
                <c:pt idx="1">
                  <c:v>3.0352807221612408</c:v>
                </c:pt>
                <c:pt idx="2">
                  <c:v>2.9357296154917347</c:v>
                </c:pt>
                <c:pt idx="3">
                  <c:v>3.0293446266594581</c:v>
                </c:pt>
                <c:pt idx="4">
                  <c:v>3.2360662854896045</c:v>
                </c:pt>
                <c:pt idx="5">
                  <c:v>3.3771864436398582</c:v>
                </c:pt>
                <c:pt idx="6">
                  <c:v>3.3443140178137472</c:v>
                </c:pt>
                <c:pt idx="7">
                  <c:v>3.4115183188890157</c:v>
                </c:pt>
                <c:pt idx="8">
                  <c:v>3.3243609277128825</c:v>
                </c:pt>
                <c:pt idx="9">
                  <c:v>3.4957199495404572</c:v>
                </c:pt>
                <c:pt idx="10">
                  <c:v>3.3613386523370301</c:v>
                </c:pt>
                <c:pt idx="11">
                  <c:v>3.5126421905120768</c:v>
                </c:pt>
                <c:pt idx="12">
                  <c:v>3.5834166134220191</c:v>
                </c:pt>
                <c:pt idx="13">
                  <c:v>3.6954720206206959</c:v>
                </c:pt>
                <c:pt idx="14">
                  <c:v>3.7013890026595013</c:v>
                </c:pt>
                <c:pt idx="15">
                  <c:v>3.7878746921367212</c:v>
                </c:pt>
                <c:pt idx="16">
                  <c:v>4.052357236084033</c:v>
                </c:pt>
                <c:pt idx="17">
                  <c:v>4.1717030641611643</c:v>
                </c:pt>
                <c:pt idx="18">
                  <c:v>4.515109192483493</c:v>
                </c:pt>
                <c:pt idx="19">
                  <c:v>4.6917489910822034</c:v>
                </c:pt>
                <c:pt idx="20">
                  <c:v>4.9489588623666831</c:v>
                </c:pt>
                <c:pt idx="21">
                  <c:v>5.0181782685386933</c:v>
                </c:pt>
                <c:pt idx="22">
                  <c:v>5.2289301375623234</c:v>
                </c:pt>
                <c:pt idx="23">
                  <c:v>5.4365910865730642</c:v>
                </c:pt>
                <c:pt idx="24">
                  <c:v>5.5889008120491264</c:v>
                </c:pt>
                <c:pt idx="25">
                  <c:v>5.5982978095971427</c:v>
                </c:pt>
                <c:pt idx="26">
                  <c:v>5.5736796692824804</c:v>
                </c:pt>
                <c:pt idx="27">
                  <c:v>5.629286194072642</c:v>
                </c:pt>
                <c:pt idx="28">
                  <c:v>5.7392514075700234</c:v>
                </c:pt>
                <c:pt idx="29">
                  <c:v>5.8247090657885394</c:v>
                </c:pt>
                <c:pt idx="30">
                  <c:v>5.6728621591659971</c:v>
                </c:pt>
                <c:pt idx="31">
                  <c:v>5.7725293118607226</c:v>
                </c:pt>
                <c:pt idx="32">
                  <c:v>5.7735668998509135</c:v>
                </c:pt>
                <c:pt idx="33">
                  <c:v>5.8104313089445538</c:v>
                </c:pt>
                <c:pt idx="34">
                  <c:v>5.7564398717759673</c:v>
                </c:pt>
                <c:pt idx="35">
                  <c:v>5.7842595171393141</c:v>
                </c:pt>
                <c:pt idx="36">
                  <c:v>5.7884044081106598</c:v>
                </c:pt>
                <c:pt idx="37">
                  <c:v>5.9231051731952791</c:v>
                </c:pt>
                <c:pt idx="38">
                  <c:v>5.908845164566916</c:v>
                </c:pt>
                <c:pt idx="39">
                  <c:v>6.0308081718245701</c:v>
                </c:pt>
                <c:pt idx="40">
                  <c:v>6.1182863961292497</c:v>
                </c:pt>
                <c:pt idx="41">
                  <c:v>5.9827323514474351</c:v>
                </c:pt>
                <c:pt idx="42">
                  <c:v>6.062866910226794</c:v>
                </c:pt>
                <c:pt idx="43">
                  <c:v>6.0955741411228885</c:v>
                </c:pt>
                <c:pt idx="44">
                  <c:v>6.1148336855671506</c:v>
                </c:pt>
                <c:pt idx="45">
                  <c:v>6.0977872070861796</c:v>
                </c:pt>
                <c:pt idx="46">
                  <c:v>6.1911987963979307</c:v>
                </c:pt>
                <c:pt idx="47">
                  <c:v>6.1070722543510421</c:v>
                </c:pt>
                <c:pt idx="48">
                  <c:v>6.2031174058115841</c:v>
                </c:pt>
                <c:pt idx="49">
                  <c:v>6.2086179874069574</c:v>
                </c:pt>
                <c:pt idx="50">
                  <c:v>6.1755544269510745</c:v>
                </c:pt>
                <c:pt idx="51">
                  <c:v>6.1730451023116366</c:v>
                </c:pt>
                <c:pt idx="52">
                  <c:v>6.2121689957786543</c:v>
                </c:pt>
                <c:pt idx="53">
                  <c:v>6.1831138015585658</c:v>
                </c:pt>
                <c:pt idx="54">
                  <c:v>6.297203427316961</c:v>
                </c:pt>
                <c:pt idx="55">
                  <c:v>6.2967993140997276</c:v>
                </c:pt>
                <c:pt idx="56">
                  <c:v>6.2635883069294485</c:v>
                </c:pt>
                <c:pt idx="57">
                  <c:v>6.2509133504808405</c:v>
                </c:pt>
                <c:pt idx="58">
                  <c:v>6.3760232528929581</c:v>
                </c:pt>
                <c:pt idx="59">
                  <c:v>6.2282215741848104</c:v>
                </c:pt>
                <c:pt idx="60">
                  <c:v>6.2812436857309804</c:v>
                </c:pt>
                <c:pt idx="61">
                  <c:v>6.2512178006411201</c:v>
                </c:pt>
                <c:pt idx="62">
                  <c:v>6.3249343316021989</c:v>
                </c:pt>
                <c:pt idx="63">
                  <c:v>6.2525052288973706</c:v>
                </c:pt>
                <c:pt idx="64">
                  <c:v>6.3867704800755796</c:v>
                </c:pt>
                <c:pt idx="65">
                  <c:v>6.3217710534794689</c:v>
                </c:pt>
                <c:pt idx="66">
                  <c:v>6.3521546333764745</c:v>
                </c:pt>
                <c:pt idx="67">
                  <c:v>6.2754195405123498</c:v>
                </c:pt>
                <c:pt idx="68">
                  <c:v>6.3592566501198684</c:v>
                </c:pt>
                <c:pt idx="69">
                  <c:v>6.308109023192821</c:v>
                </c:pt>
                <c:pt idx="70">
                  <c:v>6.3920225866522493</c:v>
                </c:pt>
                <c:pt idx="71">
                  <c:v>6.3910518957824776</c:v>
                </c:pt>
                <c:pt idx="72">
                  <c:v>6.440527094699017</c:v>
                </c:pt>
                <c:pt idx="73">
                  <c:v>6.4377638340514531</c:v>
                </c:pt>
                <c:pt idx="74">
                  <c:v>6.5407130413888384</c:v>
                </c:pt>
                <c:pt idx="75">
                  <c:v>6.6522141581611747</c:v>
                </c:pt>
                <c:pt idx="76">
                  <c:v>6.6480829196633842</c:v>
                </c:pt>
                <c:pt idx="77">
                  <c:v>6.6696401754069798</c:v>
                </c:pt>
                <c:pt idx="78">
                  <c:v>6.8026098068448029</c:v>
                </c:pt>
                <c:pt idx="79">
                  <c:v>6.9937321493908264</c:v>
                </c:pt>
                <c:pt idx="80">
                  <c:v>7.2172531769305941</c:v>
                </c:pt>
                <c:pt idx="81">
                  <c:v>7.3924758487742812</c:v>
                </c:pt>
                <c:pt idx="82">
                  <c:v>7.5442899894602897</c:v>
                </c:pt>
                <c:pt idx="83">
                  <c:v>7.807280318048023</c:v>
                </c:pt>
                <c:pt idx="84">
                  <c:v>7.9295723499183568</c:v>
                </c:pt>
                <c:pt idx="85">
                  <c:v>8.1564027370478982</c:v>
                </c:pt>
                <c:pt idx="86">
                  <c:v>8.3065540064548884</c:v>
                </c:pt>
                <c:pt idx="87">
                  <c:v>8.6295633392858111</c:v>
                </c:pt>
                <c:pt idx="88">
                  <c:v>8.756722477978558</c:v>
                </c:pt>
                <c:pt idx="89">
                  <c:v>9.0350704740684904</c:v>
                </c:pt>
                <c:pt idx="90">
                  <c:v>9.1221309326823832</c:v>
                </c:pt>
                <c:pt idx="91">
                  <c:v>9.4003874571994945</c:v>
                </c:pt>
                <c:pt idx="92">
                  <c:v>9.5536050721669756</c:v>
                </c:pt>
                <c:pt idx="93">
                  <c:v>9.8635066651375887</c:v>
                </c:pt>
                <c:pt idx="94">
                  <c:v>9.9194940939399388</c:v>
                </c:pt>
                <c:pt idx="95">
                  <c:v>10.207225435104332</c:v>
                </c:pt>
                <c:pt idx="96">
                  <c:v>10.224458952473007</c:v>
                </c:pt>
                <c:pt idx="97">
                  <c:v>10.601502045140538</c:v>
                </c:pt>
                <c:pt idx="98">
                  <c:v>10.718734470311329</c:v>
                </c:pt>
                <c:pt idx="99">
                  <c:v>10.919195104769081</c:v>
                </c:pt>
                <c:pt idx="100">
                  <c:v>11.040086392852656</c:v>
                </c:pt>
                <c:pt idx="101">
                  <c:v>11.249964503568755</c:v>
                </c:pt>
                <c:pt idx="102">
                  <c:v>11.400350595520894</c:v>
                </c:pt>
                <c:pt idx="103">
                  <c:v>11.614850068535418</c:v>
                </c:pt>
                <c:pt idx="104">
                  <c:v>11.774840675633611</c:v>
                </c:pt>
                <c:pt idx="105">
                  <c:v>11.930452934462666</c:v>
                </c:pt>
                <c:pt idx="106">
                  <c:v>12.028339804605796</c:v>
                </c:pt>
                <c:pt idx="107">
                  <c:v>12.261814850614632</c:v>
                </c:pt>
                <c:pt idx="108">
                  <c:v>12.294550751705192</c:v>
                </c:pt>
                <c:pt idx="109">
                  <c:v>12.542968430020148</c:v>
                </c:pt>
                <c:pt idx="110">
                  <c:v>12.68579787785951</c:v>
                </c:pt>
                <c:pt idx="111">
                  <c:v>12.84563694250124</c:v>
                </c:pt>
                <c:pt idx="112">
                  <c:v>12.947996362981042</c:v>
                </c:pt>
                <c:pt idx="113">
                  <c:v>13.031579536580438</c:v>
                </c:pt>
                <c:pt idx="114">
                  <c:v>13.199189589169762</c:v>
                </c:pt>
                <c:pt idx="115">
                  <c:v>13.347941480037351</c:v>
                </c:pt>
                <c:pt idx="116">
                  <c:v>13.37488054085639</c:v>
                </c:pt>
                <c:pt idx="117">
                  <c:v>13.534802885586808</c:v>
                </c:pt>
                <c:pt idx="118">
                  <c:v>13.696625654636104</c:v>
                </c:pt>
                <c:pt idx="119">
                  <c:v>13.858352856370514</c:v>
                </c:pt>
                <c:pt idx="120">
                  <c:v>14.003273863158524</c:v>
                </c:pt>
                <c:pt idx="121">
                  <c:v>13.99079550232911</c:v>
                </c:pt>
                <c:pt idx="122">
                  <c:v>14.149669337090494</c:v>
                </c:pt>
                <c:pt idx="123">
                  <c:v>14.269947629111442</c:v>
                </c:pt>
                <c:pt idx="124">
                  <c:v>14.366770971564625</c:v>
                </c:pt>
                <c:pt idx="125">
                  <c:v>14.397925916217501</c:v>
                </c:pt>
                <c:pt idx="126">
                  <c:v>14.448371806003811</c:v>
                </c:pt>
                <c:pt idx="127">
                  <c:v>14.568800275233864</c:v>
                </c:pt>
                <c:pt idx="128">
                  <c:v>14.686784951697547</c:v>
                </c:pt>
                <c:pt idx="129">
                  <c:v>14.686348072543783</c:v>
                </c:pt>
                <c:pt idx="130">
                  <c:v>14.777983475046009</c:v>
                </c:pt>
                <c:pt idx="131">
                  <c:v>14.90811885297378</c:v>
                </c:pt>
                <c:pt idx="132">
                  <c:v>14.946332126454669</c:v>
                </c:pt>
                <c:pt idx="133">
                  <c:v>15.076358284594003</c:v>
                </c:pt>
                <c:pt idx="134">
                  <c:v>15.162887661986598</c:v>
                </c:pt>
                <c:pt idx="135">
                  <c:v>15.396044605361597</c:v>
                </c:pt>
                <c:pt idx="136">
                  <c:v>15.488895078010232</c:v>
                </c:pt>
                <c:pt idx="137">
                  <c:v>15.789932119901485</c:v>
                </c:pt>
                <c:pt idx="138">
                  <c:v>15.722174893647228</c:v>
                </c:pt>
                <c:pt idx="139">
                  <c:v>15.894987903908429</c:v>
                </c:pt>
                <c:pt idx="140">
                  <c:v>16.042939759825686</c:v>
                </c:pt>
                <c:pt idx="141">
                  <c:v>16.285175598114865</c:v>
                </c:pt>
                <c:pt idx="142">
                  <c:v>16.262935718693512</c:v>
                </c:pt>
                <c:pt idx="143">
                  <c:v>16.49882315677954</c:v>
                </c:pt>
                <c:pt idx="144">
                  <c:v>16.504584500619821</c:v>
                </c:pt>
                <c:pt idx="145">
                  <c:v>16.682216834045988</c:v>
                </c:pt>
                <c:pt idx="146">
                  <c:v>16.678940240392752</c:v>
                </c:pt>
                <c:pt idx="147">
                  <c:v>16.99264677774319</c:v>
                </c:pt>
                <c:pt idx="148">
                  <c:v>16.918978030439554</c:v>
                </c:pt>
                <c:pt idx="149">
                  <c:v>17.164176455490203</c:v>
                </c:pt>
                <c:pt idx="150">
                  <c:v>17.217926243876864</c:v>
                </c:pt>
                <c:pt idx="151">
                  <c:v>17.41658338657798</c:v>
                </c:pt>
                <c:pt idx="152">
                  <c:v>17.272413265835503</c:v>
                </c:pt>
                <c:pt idx="153">
                  <c:v>17.452107122768499</c:v>
                </c:pt>
                <c:pt idx="154">
                  <c:v>17.581027430549867</c:v>
                </c:pt>
                <c:pt idx="155">
                  <c:v>17.679925948983435</c:v>
                </c:pt>
                <c:pt idx="156">
                  <c:v>17.730535668452408</c:v>
                </c:pt>
                <c:pt idx="157">
                  <c:v>17.876316781074394</c:v>
                </c:pt>
                <c:pt idx="158">
                  <c:v>17.940920285937406</c:v>
                </c:pt>
                <c:pt idx="159">
                  <c:v>17.911826864791362</c:v>
                </c:pt>
                <c:pt idx="160">
                  <c:v>18.112627445840637</c:v>
                </c:pt>
                <c:pt idx="161">
                  <c:v>18.176698504234995</c:v>
                </c:pt>
                <c:pt idx="162">
                  <c:v>18.34941594718131</c:v>
                </c:pt>
                <c:pt idx="163">
                  <c:v>18.334944325212838</c:v>
                </c:pt>
                <c:pt idx="164">
                  <c:v>18.501914076792431</c:v>
                </c:pt>
                <c:pt idx="165">
                  <c:v>18.39769109367235</c:v>
                </c:pt>
                <c:pt idx="166">
                  <c:v>18.60763883200358</c:v>
                </c:pt>
                <c:pt idx="167">
                  <c:v>18.564032831468403</c:v>
                </c:pt>
                <c:pt idx="168">
                  <c:v>18.682263252456082</c:v>
                </c:pt>
                <c:pt idx="169">
                  <c:v>18.839266698340403</c:v>
                </c:pt>
                <c:pt idx="170">
                  <c:v>18.784097052704006</c:v>
                </c:pt>
                <c:pt idx="171">
                  <c:v>18.855390269609046</c:v>
                </c:pt>
                <c:pt idx="172">
                  <c:v>18.993908266299684</c:v>
                </c:pt>
                <c:pt idx="173">
                  <c:v>19.148495224364748</c:v>
                </c:pt>
                <c:pt idx="174">
                  <c:v>19.00585418066045</c:v>
                </c:pt>
                <c:pt idx="175">
                  <c:v>19.130173604853724</c:v>
                </c:pt>
                <c:pt idx="176">
                  <c:v>19.214341104321278</c:v>
                </c:pt>
                <c:pt idx="177">
                  <c:v>19.387959610522234</c:v>
                </c:pt>
                <c:pt idx="178">
                  <c:v>19.263940540747171</c:v>
                </c:pt>
                <c:pt idx="179">
                  <c:v>19.442869859161082</c:v>
                </c:pt>
                <c:pt idx="180">
                  <c:v>19.416943811879836</c:v>
                </c:pt>
                <c:pt idx="181">
                  <c:v>19.586493880961349</c:v>
                </c:pt>
                <c:pt idx="182">
                  <c:v>19.666319893838367</c:v>
                </c:pt>
                <c:pt idx="183">
                  <c:v>19.62276850319741</c:v>
                </c:pt>
                <c:pt idx="184">
                  <c:v>19.733926942883507</c:v>
                </c:pt>
                <c:pt idx="185">
                  <c:v>19.730732264071605</c:v>
                </c:pt>
                <c:pt idx="186">
                  <c:v>19.927368840686555</c:v>
                </c:pt>
                <c:pt idx="187">
                  <c:v>19.991043977347815</c:v>
                </c:pt>
                <c:pt idx="188">
                  <c:v>20.171789074744559</c:v>
                </c:pt>
                <c:pt idx="189">
                  <c:v>20.047442345604171</c:v>
                </c:pt>
                <c:pt idx="190">
                  <c:v>20.261608698263949</c:v>
                </c:pt>
                <c:pt idx="191">
                  <c:v>20.335687019774241</c:v>
                </c:pt>
                <c:pt idx="192">
                  <c:v>20.477427000223898</c:v>
                </c:pt>
                <c:pt idx="193">
                  <c:v>20.495161563372047</c:v>
                </c:pt>
                <c:pt idx="194">
                  <c:v>20.737588536291003</c:v>
                </c:pt>
                <c:pt idx="195">
                  <c:v>20.726844039603094</c:v>
                </c:pt>
                <c:pt idx="196">
                  <c:v>20.8459482188983</c:v>
                </c:pt>
                <c:pt idx="197">
                  <c:v>20.87932851674066</c:v>
                </c:pt>
                <c:pt idx="198">
                  <c:v>21.030597923731818</c:v>
                </c:pt>
                <c:pt idx="199">
                  <c:v>21.046216353478922</c:v>
                </c:pt>
                <c:pt idx="200">
                  <c:v>21.271017983038163</c:v>
                </c:pt>
                <c:pt idx="201">
                  <c:v>21.261652386179325</c:v>
                </c:pt>
                <c:pt idx="202">
                  <c:v>21.472077961084988</c:v>
                </c:pt>
                <c:pt idx="203">
                  <c:v>21.518919597852737</c:v>
                </c:pt>
                <c:pt idx="204">
                  <c:v>21.67372499549468</c:v>
                </c:pt>
                <c:pt idx="205">
                  <c:v>21.673342726235138</c:v>
                </c:pt>
                <c:pt idx="206">
                  <c:v>21.762042846923002</c:v>
                </c:pt>
                <c:pt idx="207">
                  <c:v>21.888478404517329</c:v>
                </c:pt>
                <c:pt idx="208">
                  <c:v>22.036757919799907</c:v>
                </c:pt>
                <c:pt idx="209">
                  <c:v>22.052458264388338</c:v>
                </c:pt>
                <c:pt idx="210">
                  <c:v>22.18962466619702</c:v>
                </c:pt>
                <c:pt idx="211">
                  <c:v>22.209734759743768</c:v>
                </c:pt>
                <c:pt idx="212">
                  <c:v>22.456202864835046</c:v>
                </c:pt>
                <c:pt idx="213">
                  <c:v>22.50679893183047</c:v>
                </c:pt>
                <c:pt idx="214">
                  <c:v>22.544015574741831</c:v>
                </c:pt>
                <c:pt idx="215">
                  <c:v>22.578624595204158</c:v>
                </c:pt>
                <c:pt idx="216">
                  <c:v>22.758018097718942</c:v>
                </c:pt>
                <c:pt idx="217">
                  <c:v>22.944674716165071</c:v>
                </c:pt>
                <c:pt idx="218">
                  <c:v>23.179906835520459</c:v>
                </c:pt>
                <c:pt idx="219">
                  <c:v>23.159086813348839</c:v>
                </c:pt>
                <c:pt idx="220">
                  <c:v>23.252442427519018</c:v>
                </c:pt>
                <c:pt idx="221">
                  <c:v>23.203498309823768</c:v>
                </c:pt>
                <c:pt idx="222">
                  <c:v>23.249875762490646</c:v>
                </c:pt>
                <c:pt idx="223">
                  <c:v>23.408981689302465</c:v>
                </c:pt>
                <c:pt idx="224">
                  <c:v>23.676365383880249</c:v>
                </c:pt>
                <c:pt idx="225">
                  <c:v>23.701718027272179</c:v>
                </c:pt>
                <c:pt idx="226">
                  <c:v>23.773052201597885</c:v>
                </c:pt>
                <c:pt idx="227">
                  <c:v>23.911201581502535</c:v>
                </c:pt>
                <c:pt idx="228">
                  <c:v>24.054675426093695</c:v>
                </c:pt>
                <c:pt idx="229">
                  <c:v>24.077734453928361</c:v>
                </c:pt>
                <c:pt idx="230">
                  <c:v>24.203501040318482</c:v>
                </c:pt>
                <c:pt idx="231">
                  <c:v>24.218368584020052</c:v>
                </c:pt>
                <c:pt idx="232">
                  <c:v>24.235133821545784</c:v>
                </c:pt>
                <c:pt idx="233">
                  <c:v>24.359193848741512</c:v>
                </c:pt>
                <c:pt idx="234">
                  <c:v>24.488769475253527</c:v>
                </c:pt>
                <c:pt idx="235">
                  <c:v>24.621362298421229</c:v>
                </c:pt>
                <c:pt idx="236">
                  <c:v>24.672422549517517</c:v>
                </c:pt>
                <c:pt idx="237">
                  <c:v>24.779007410562642</c:v>
                </c:pt>
                <c:pt idx="238">
                  <c:v>24.856416935620395</c:v>
                </c:pt>
                <c:pt idx="239">
                  <c:v>24.971206933272171</c:v>
                </c:pt>
                <c:pt idx="240">
                  <c:v>25.05359961117755</c:v>
                </c:pt>
                <c:pt idx="241">
                  <c:v>25.165631809171181</c:v>
                </c:pt>
                <c:pt idx="242">
                  <c:v>25.258509586766927</c:v>
                </c:pt>
                <c:pt idx="243">
                  <c:v>25.321310965120659</c:v>
                </c:pt>
                <c:pt idx="244">
                  <c:v>25.536091679090415</c:v>
                </c:pt>
                <c:pt idx="245">
                  <c:v>25.653052420037458</c:v>
                </c:pt>
                <c:pt idx="246">
                  <c:v>25.687797965235337</c:v>
                </c:pt>
                <c:pt idx="247">
                  <c:v>25.765398624922859</c:v>
                </c:pt>
                <c:pt idx="248">
                  <c:v>25.825360288777119</c:v>
                </c:pt>
                <c:pt idx="249">
                  <c:v>25.912285587902812</c:v>
                </c:pt>
                <c:pt idx="250">
                  <c:v>26.135831189894983</c:v>
                </c:pt>
                <c:pt idx="251">
                  <c:v>26.211834510176551</c:v>
                </c:pt>
                <c:pt idx="252">
                  <c:v>26.228435918019624</c:v>
                </c:pt>
                <c:pt idx="253">
                  <c:v>26.475040547846454</c:v>
                </c:pt>
                <c:pt idx="254">
                  <c:v>26.450411485552952</c:v>
                </c:pt>
                <c:pt idx="255">
                  <c:v>26.598772915676861</c:v>
                </c:pt>
                <c:pt idx="256">
                  <c:v>26.721030816363307</c:v>
                </c:pt>
                <c:pt idx="257">
                  <c:v>26.681779954892225</c:v>
                </c:pt>
                <c:pt idx="258">
                  <c:v>26.91791313750225</c:v>
                </c:pt>
                <c:pt idx="259">
                  <c:v>26.946624289388748</c:v>
                </c:pt>
                <c:pt idx="260">
                  <c:v>27.130345626020521</c:v>
                </c:pt>
                <c:pt idx="261">
                  <c:v>27.165214043480397</c:v>
                </c:pt>
                <c:pt idx="262">
                  <c:v>27.365209128589917</c:v>
                </c:pt>
                <c:pt idx="263">
                  <c:v>27.318695151187491</c:v>
                </c:pt>
                <c:pt idx="264">
                  <c:v>27.543633305482285</c:v>
                </c:pt>
                <c:pt idx="265">
                  <c:v>27.602639296187682</c:v>
                </c:pt>
                <c:pt idx="266">
                  <c:v>27.861271755216606</c:v>
                </c:pt>
                <c:pt idx="267">
                  <c:v>27.809679057651667</c:v>
                </c:pt>
                <c:pt idx="268">
                  <c:v>27.954245100127242</c:v>
                </c:pt>
                <c:pt idx="269">
                  <c:v>27.978997034682738</c:v>
                </c:pt>
                <c:pt idx="270">
                  <c:v>28.138198528809447</c:v>
                </c:pt>
                <c:pt idx="271">
                  <c:v>28.284279995849648</c:v>
                </c:pt>
                <c:pt idx="272">
                  <c:v>28.387793050344854</c:v>
                </c:pt>
                <c:pt idx="273">
                  <c:v>28.382427628237682</c:v>
                </c:pt>
                <c:pt idx="274">
                  <c:v>28.371942528547319</c:v>
                </c:pt>
                <c:pt idx="275">
                  <c:v>28.670699607354855</c:v>
                </c:pt>
                <c:pt idx="276">
                  <c:v>28.751754342851832</c:v>
                </c:pt>
                <c:pt idx="277">
                  <c:v>28.852400377900466</c:v>
                </c:pt>
                <c:pt idx="278">
                  <c:v>28.848304635833919</c:v>
                </c:pt>
                <c:pt idx="279">
                  <c:v>29.102186034065646</c:v>
                </c:pt>
                <c:pt idx="280">
                  <c:v>29.097284796059345</c:v>
                </c:pt>
                <c:pt idx="281">
                  <c:v>29.329199364340827</c:v>
                </c:pt>
                <c:pt idx="282">
                  <c:v>29.431183341797865</c:v>
                </c:pt>
                <c:pt idx="283">
                  <c:v>29.56680701409481</c:v>
                </c:pt>
                <c:pt idx="284">
                  <c:v>29.568622793077651</c:v>
                </c:pt>
                <c:pt idx="285">
                  <c:v>29.667821665929427</c:v>
                </c:pt>
                <c:pt idx="286">
                  <c:v>29.867912318353834</c:v>
                </c:pt>
                <c:pt idx="287">
                  <c:v>29.976886362271117</c:v>
                </c:pt>
                <c:pt idx="288">
                  <c:v>29.979016148145714</c:v>
                </c:pt>
                <c:pt idx="289">
                  <c:v>30.139883244046153</c:v>
                </c:pt>
                <c:pt idx="290">
                  <c:v>30.230590278346632</c:v>
                </c:pt>
                <c:pt idx="291">
                  <c:v>30.458777721347555</c:v>
                </c:pt>
                <c:pt idx="292">
                  <c:v>30.545907807576572</c:v>
                </c:pt>
                <c:pt idx="293">
                  <c:v>30.621788255596151</c:v>
                </c:pt>
                <c:pt idx="294">
                  <c:v>30.783774854328104</c:v>
                </c:pt>
                <c:pt idx="295">
                  <c:v>30.856228531485336</c:v>
                </c:pt>
                <c:pt idx="296">
                  <c:v>30.87284359180196</c:v>
                </c:pt>
                <c:pt idx="297">
                  <c:v>30.976889092765827</c:v>
                </c:pt>
                <c:pt idx="298">
                  <c:v>31.18010616163436</c:v>
                </c:pt>
                <c:pt idx="299">
                  <c:v>31.192611827410886</c:v>
                </c:pt>
                <c:pt idx="300">
                  <c:v>31.269052026846218</c:v>
                </c:pt>
                <c:pt idx="301">
                  <c:v>31.441155108482551</c:v>
                </c:pt>
                <c:pt idx="302">
                  <c:v>31.576150766995958</c:v>
                </c:pt>
                <c:pt idx="303">
                  <c:v>31.654051781101696</c:v>
                </c:pt>
                <c:pt idx="304">
                  <c:v>31.759134870055753</c:v>
                </c:pt>
                <c:pt idx="305">
                  <c:v>31.842783575528212</c:v>
                </c:pt>
                <c:pt idx="306">
                  <c:v>31.969983671641625</c:v>
                </c:pt>
                <c:pt idx="307">
                  <c:v>32.112297055980598</c:v>
                </c:pt>
                <c:pt idx="308">
                  <c:v>32.140407499030673</c:v>
                </c:pt>
                <c:pt idx="309">
                  <c:v>32.223059573933604</c:v>
                </c:pt>
                <c:pt idx="310">
                  <c:v>32.456940098407031</c:v>
                </c:pt>
                <c:pt idx="311">
                  <c:v>32.527168422374764</c:v>
                </c:pt>
                <c:pt idx="312">
                  <c:v>32.649781287373642</c:v>
                </c:pt>
                <c:pt idx="313">
                  <c:v>32.742249490762731</c:v>
                </c:pt>
                <c:pt idx="314">
                  <c:v>32.844561127585095</c:v>
                </c:pt>
                <c:pt idx="315">
                  <c:v>32.97397292441444</c:v>
                </c:pt>
                <c:pt idx="316">
                  <c:v>33.054112944183217</c:v>
                </c:pt>
                <c:pt idx="317">
                  <c:v>33.147277423723629</c:v>
                </c:pt>
                <c:pt idx="318">
                  <c:v>33.351777825106353</c:v>
                </c:pt>
                <c:pt idx="319">
                  <c:v>33.388025142395293</c:v>
                </c:pt>
                <c:pt idx="320">
                  <c:v>33.484493520536049</c:v>
                </c:pt>
                <c:pt idx="321">
                  <c:v>33.586259058416196</c:v>
                </c:pt>
                <c:pt idx="322">
                  <c:v>33.726114997515246</c:v>
                </c:pt>
                <c:pt idx="323">
                  <c:v>33.867486361178912</c:v>
                </c:pt>
                <c:pt idx="324">
                  <c:v>33.917863988597453</c:v>
                </c:pt>
                <c:pt idx="325">
                  <c:v>34.050579684027149</c:v>
                </c:pt>
                <c:pt idx="326">
                  <c:v>34.15540337598366</c:v>
                </c:pt>
                <c:pt idx="327">
                  <c:v>34.303027572535591</c:v>
                </c:pt>
                <c:pt idx="328">
                  <c:v>34.464154065433576</c:v>
                </c:pt>
                <c:pt idx="329">
                  <c:v>34.532320865894484</c:v>
                </c:pt>
                <c:pt idx="330">
                  <c:v>34.682702862104549</c:v>
                </c:pt>
                <c:pt idx="331">
                  <c:v>34.695891151558833</c:v>
                </c:pt>
                <c:pt idx="332">
                  <c:v>34.975575724809822</c:v>
                </c:pt>
                <c:pt idx="333">
                  <c:v>35.028246967785627</c:v>
                </c:pt>
                <c:pt idx="334">
                  <c:v>35.134995658513411</c:v>
                </c:pt>
                <c:pt idx="335">
                  <c:v>35.157590502247196</c:v>
                </c:pt>
                <c:pt idx="336">
                  <c:v>35.372821747844277</c:v>
                </c:pt>
                <c:pt idx="337">
                  <c:v>35.39930754654128</c:v>
                </c:pt>
                <c:pt idx="338">
                  <c:v>35.602784012407362</c:v>
                </c:pt>
                <c:pt idx="339">
                  <c:v>35.675688221191912</c:v>
                </c:pt>
                <c:pt idx="340">
                  <c:v>35.782040990186601</c:v>
                </c:pt>
                <c:pt idx="341">
                  <c:v>35.772689045801314</c:v>
                </c:pt>
                <c:pt idx="342">
                  <c:v>35.891984359726294</c:v>
                </c:pt>
                <c:pt idx="343">
                  <c:v>36.15012532970723</c:v>
                </c:pt>
                <c:pt idx="344">
                  <c:v>36.096307278952793</c:v>
                </c:pt>
                <c:pt idx="345">
                  <c:v>36.388060638826545</c:v>
                </c:pt>
                <c:pt idx="346">
                  <c:v>36.403119317157874</c:v>
                </c:pt>
                <c:pt idx="347">
                  <c:v>36.610145426148307</c:v>
                </c:pt>
                <c:pt idx="348">
                  <c:v>36.631402327473694</c:v>
                </c:pt>
                <c:pt idx="349">
                  <c:v>36.869651643484765</c:v>
                </c:pt>
                <c:pt idx="350">
                  <c:v>36.894034961254278</c:v>
                </c:pt>
                <c:pt idx="351">
                  <c:v>37.045850467187641</c:v>
                </c:pt>
                <c:pt idx="352">
                  <c:v>37.134222928510177</c:v>
                </c:pt>
                <c:pt idx="353">
                  <c:v>37.288673361839692</c:v>
                </c:pt>
                <c:pt idx="354">
                  <c:v>37.45830534576254</c:v>
                </c:pt>
                <c:pt idx="355">
                  <c:v>37.516191833636412</c:v>
                </c:pt>
                <c:pt idx="356">
                  <c:v>37.674369392246483</c:v>
                </c:pt>
                <c:pt idx="357">
                  <c:v>37.765745397751161</c:v>
                </c:pt>
                <c:pt idx="358">
                  <c:v>37.947473473243875</c:v>
                </c:pt>
                <c:pt idx="359">
                  <c:v>37.919991043977348</c:v>
                </c:pt>
                <c:pt idx="360">
                  <c:v>38.137051721030808</c:v>
                </c:pt>
                <c:pt idx="361">
                  <c:v>38.238325769862982</c:v>
                </c:pt>
                <c:pt idx="362">
                  <c:v>38.396557938367273</c:v>
                </c:pt>
                <c:pt idx="363">
                  <c:v>38.503866380510821</c:v>
                </c:pt>
                <c:pt idx="364">
                  <c:v>38.675655455255381</c:v>
                </c:pt>
                <c:pt idx="365">
                  <c:v>38.727138933031881</c:v>
                </c:pt>
                <c:pt idx="366">
                  <c:v>38.903337756734764</c:v>
                </c:pt>
                <c:pt idx="367">
                  <c:v>38.949100848091653</c:v>
                </c:pt>
                <c:pt idx="368">
                  <c:v>39.095523626970731</c:v>
                </c:pt>
                <c:pt idx="369">
                  <c:v>39.380764756958662</c:v>
                </c:pt>
                <c:pt idx="370">
                  <c:v>39.379440467023812</c:v>
                </c:pt>
                <c:pt idx="371">
                  <c:v>39.436275714433933</c:v>
                </c:pt>
                <c:pt idx="372">
                  <c:v>39.61076797894242</c:v>
                </c:pt>
                <c:pt idx="373">
                  <c:v>39.806012003254743</c:v>
                </c:pt>
                <c:pt idx="374">
                  <c:v>39.821944439893613</c:v>
                </c:pt>
                <c:pt idx="375">
                  <c:v>40.008164179185982</c:v>
                </c:pt>
                <c:pt idx="376">
                  <c:v>40.065395348329204</c:v>
                </c:pt>
                <c:pt idx="377">
                  <c:v>40.220091526182706</c:v>
                </c:pt>
                <c:pt idx="378">
                  <c:v>40.42591621750028</c:v>
                </c:pt>
                <c:pt idx="379">
                  <c:v>40.57840069463785</c:v>
                </c:pt>
                <c:pt idx="380">
                  <c:v>40.64103824330892</c:v>
                </c:pt>
                <c:pt idx="381">
                  <c:v>40.807653030576077</c:v>
                </c:pt>
                <c:pt idx="382">
                  <c:v>40.929009868007881</c:v>
                </c:pt>
                <c:pt idx="383">
                  <c:v>41.077535127814457</c:v>
                </c:pt>
                <c:pt idx="384">
                  <c:v>41.065903220345454</c:v>
                </c:pt>
                <c:pt idx="385">
                  <c:v>41.295974704696995</c:v>
                </c:pt>
                <c:pt idx="386">
                  <c:v>41.409972858882568</c:v>
                </c:pt>
                <c:pt idx="387">
                  <c:v>41.541787491057633</c:v>
                </c:pt>
                <c:pt idx="388">
                  <c:v>41.71315333912198</c:v>
                </c:pt>
                <c:pt idx="389">
                  <c:v>41.775354008639283</c:v>
                </c:pt>
                <c:pt idx="390">
                  <c:v>41.863931257065147</c:v>
                </c:pt>
                <c:pt idx="391">
                  <c:v>42.082125089423698</c:v>
                </c:pt>
                <c:pt idx="392">
                  <c:v>42.064294958960659</c:v>
                </c:pt>
                <c:pt idx="393">
                  <c:v>42.267238978358094</c:v>
                </c:pt>
                <c:pt idx="394">
                  <c:v>42.396050066351016</c:v>
                </c:pt>
                <c:pt idx="395">
                  <c:v>42.608482554869283</c:v>
                </c:pt>
                <c:pt idx="396">
                  <c:v>42.549626741372997</c:v>
                </c:pt>
                <c:pt idx="397">
                  <c:v>42.820792171125568</c:v>
                </c:pt>
                <c:pt idx="398">
                  <c:v>42.964457150346497</c:v>
                </c:pt>
                <c:pt idx="399">
                  <c:v>43.079957076623138</c:v>
                </c:pt>
                <c:pt idx="400">
                  <c:v>43.152042136994382</c:v>
                </c:pt>
                <c:pt idx="401">
                  <c:v>43.422606857910509</c:v>
                </c:pt>
                <c:pt idx="402">
                  <c:v>43.358795196513704</c:v>
                </c:pt>
                <c:pt idx="403">
                  <c:v>43.657757062424565</c:v>
                </c:pt>
                <c:pt idx="404">
                  <c:v>43.668788261057138</c:v>
                </c:pt>
                <c:pt idx="405">
                  <c:v>43.828331067022717</c:v>
                </c:pt>
                <c:pt idx="406">
                  <c:v>43.940772839223008</c:v>
                </c:pt>
                <c:pt idx="407">
                  <c:v>44.114336735529747</c:v>
                </c:pt>
                <c:pt idx="408">
                  <c:v>44.184906371336361</c:v>
                </c:pt>
                <c:pt idx="409">
                  <c:v>44.476209199582776</c:v>
                </c:pt>
                <c:pt idx="410">
                  <c:v>44.454037582529196</c:v>
                </c:pt>
                <c:pt idx="411">
                  <c:v>44.662947732870236</c:v>
                </c:pt>
                <c:pt idx="412">
                  <c:v>44.663958015913316</c:v>
                </c:pt>
                <c:pt idx="413">
                  <c:v>44.911805020833668</c:v>
                </c:pt>
                <c:pt idx="414">
                  <c:v>45.009461164173722</c:v>
                </c:pt>
                <c:pt idx="415">
                  <c:v>45.187653249015654</c:v>
                </c:pt>
                <c:pt idx="416">
                  <c:v>45.172621875631421</c:v>
                </c:pt>
                <c:pt idx="417">
                  <c:v>45.467010162901303</c:v>
                </c:pt>
                <c:pt idx="418">
                  <c:v>45.496772555251553</c:v>
                </c:pt>
                <c:pt idx="419">
                  <c:v>45.705518875909938</c:v>
                </c:pt>
                <c:pt idx="420">
                  <c:v>45.78268265644369</c:v>
                </c:pt>
                <c:pt idx="421">
                  <c:v>45.91538469939983</c:v>
                </c:pt>
                <c:pt idx="422">
                  <c:v>46.018023995587519</c:v>
                </c:pt>
                <c:pt idx="423">
                  <c:v>46.279018332541483</c:v>
                </c:pt>
                <c:pt idx="424">
                  <c:v>46.306528066755135</c:v>
                </c:pt>
                <c:pt idx="425">
                  <c:v>46.513854530163769</c:v>
                </c:pt>
                <c:pt idx="426">
                  <c:v>46.63694523173708</c:v>
                </c:pt>
                <c:pt idx="427">
                  <c:v>46.803327926953799</c:v>
                </c:pt>
                <c:pt idx="428">
                  <c:v>46.6962788818078</c:v>
                </c:pt>
                <c:pt idx="429">
                  <c:v>46.982994478939688</c:v>
                </c:pt>
                <c:pt idx="430">
                  <c:v>47.136175232228567</c:v>
                </c:pt>
                <c:pt idx="431">
                  <c:v>47.169541877597382</c:v>
                </c:pt>
                <c:pt idx="432">
                  <c:v>47.406671690776925</c:v>
                </c:pt>
                <c:pt idx="433">
                  <c:v>47.507577122823115</c:v>
                </c:pt>
                <c:pt idx="434">
                  <c:v>47.649262493378544</c:v>
                </c:pt>
                <c:pt idx="435">
                  <c:v>47.746713849615276</c:v>
                </c:pt>
                <c:pt idx="436">
                  <c:v>47.894761272847411</c:v>
                </c:pt>
                <c:pt idx="437">
                  <c:v>48.027545230644883</c:v>
                </c:pt>
                <c:pt idx="438">
                  <c:v>48.044064723646621</c:v>
                </c:pt>
                <c:pt idx="439">
                  <c:v>48.292962969030725</c:v>
                </c:pt>
                <c:pt idx="440">
                  <c:v>48.395615917691963</c:v>
                </c:pt>
                <c:pt idx="441">
                  <c:v>48.461448145174941</c:v>
                </c:pt>
                <c:pt idx="442">
                  <c:v>48.66637177323787</c:v>
                </c:pt>
                <c:pt idx="443">
                  <c:v>48.720544788304736</c:v>
                </c:pt>
                <c:pt idx="444">
                  <c:v>48.992857025835931</c:v>
                </c:pt>
                <c:pt idx="445">
                  <c:v>49.08920253171469</c:v>
                </c:pt>
                <c:pt idx="446">
                  <c:v>49.210695893882047</c:v>
                </c:pt>
                <c:pt idx="447">
                  <c:v>49.33823730183434</c:v>
                </c:pt>
                <c:pt idx="448">
                  <c:v>49.457041126711331</c:v>
                </c:pt>
                <c:pt idx="449">
                  <c:v>49.748862748952853</c:v>
                </c:pt>
                <c:pt idx="450">
                  <c:v>49.798994631847393</c:v>
                </c:pt>
                <c:pt idx="451">
                  <c:v>49.872062670314605</c:v>
                </c:pt>
                <c:pt idx="452">
                  <c:v>50.066651375896285</c:v>
                </c:pt>
                <c:pt idx="453">
                  <c:v>50.12154797206157</c:v>
                </c:pt>
                <c:pt idx="454">
                  <c:v>50.33994659152345</c:v>
                </c:pt>
                <c:pt idx="455">
                  <c:v>50.412796190413772</c:v>
                </c:pt>
                <c:pt idx="456">
                  <c:v>50.624982934408052</c:v>
                </c:pt>
                <c:pt idx="457">
                  <c:v>50.589145191325755</c:v>
                </c:pt>
                <c:pt idx="458">
                  <c:v>50.77285287548397</c:v>
                </c:pt>
                <c:pt idx="459">
                  <c:v>50.907712009261829</c:v>
                </c:pt>
                <c:pt idx="460">
                  <c:v>51.119516483996563</c:v>
                </c:pt>
                <c:pt idx="461">
                  <c:v>51.16398259036572</c:v>
                </c:pt>
                <c:pt idx="462">
                  <c:v>51.387459929990115</c:v>
                </c:pt>
                <c:pt idx="463">
                  <c:v>51.471722996772549</c:v>
                </c:pt>
                <c:pt idx="464">
                  <c:v>51.682175876625323</c:v>
                </c:pt>
                <c:pt idx="465">
                  <c:v>51.742888426525113</c:v>
                </c:pt>
                <c:pt idx="466">
                  <c:v>51.899700737779661</c:v>
                </c:pt>
                <c:pt idx="467">
                  <c:v>51.942105320641993</c:v>
                </c:pt>
                <c:pt idx="468">
                  <c:v>52.241231016235517</c:v>
                </c:pt>
                <c:pt idx="469">
                  <c:v>52.285874604760878</c:v>
                </c:pt>
                <c:pt idx="470">
                  <c:v>52.524424275190178</c:v>
                </c:pt>
                <c:pt idx="471">
                  <c:v>52.550145535368095</c:v>
                </c:pt>
                <c:pt idx="472">
                  <c:v>52.671543330220565</c:v>
                </c:pt>
                <c:pt idx="473">
                  <c:v>52.76937695571683</c:v>
                </c:pt>
                <c:pt idx="474">
                  <c:v>52.947132161405001</c:v>
                </c:pt>
                <c:pt idx="475">
                  <c:v>53.101418765051847</c:v>
                </c:pt>
                <c:pt idx="476">
                  <c:v>53.228864605689253</c:v>
                </c:pt>
                <c:pt idx="477">
                  <c:v>53.37120529497534</c:v>
                </c:pt>
                <c:pt idx="478">
                  <c:v>53.398428327244325</c:v>
                </c:pt>
                <c:pt idx="479">
                  <c:v>53.751358421118731</c:v>
                </c:pt>
                <c:pt idx="480">
                  <c:v>53.840932300114126</c:v>
                </c:pt>
                <c:pt idx="481">
                  <c:v>53.974630973639798</c:v>
                </c:pt>
                <c:pt idx="482">
                  <c:v>53.978221574184808</c:v>
                </c:pt>
                <c:pt idx="483">
                  <c:v>54.140085300654761</c:v>
                </c:pt>
                <c:pt idx="484">
                  <c:v>54.278453120136298</c:v>
                </c:pt>
                <c:pt idx="485">
                  <c:v>54.420739199528164</c:v>
                </c:pt>
                <c:pt idx="486">
                  <c:v>54.470543423057386</c:v>
                </c:pt>
                <c:pt idx="487">
                  <c:v>54.754828879896451</c:v>
                </c:pt>
                <c:pt idx="488">
                  <c:v>54.810626539316388</c:v>
                </c:pt>
                <c:pt idx="489">
                  <c:v>55.012068786622756</c:v>
                </c:pt>
                <c:pt idx="490">
                  <c:v>55.03391274431101</c:v>
                </c:pt>
                <c:pt idx="491">
                  <c:v>55.272831031526287</c:v>
                </c:pt>
                <c:pt idx="492">
                  <c:v>55.339987548944109</c:v>
                </c:pt>
                <c:pt idx="493">
                  <c:v>55.562714002522974</c:v>
                </c:pt>
                <c:pt idx="494">
                  <c:v>55.657038942315559</c:v>
                </c:pt>
                <c:pt idx="495">
                  <c:v>55.859887394398115</c:v>
                </c:pt>
                <c:pt idx="496">
                  <c:v>55.891178863786536</c:v>
                </c:pt>
                <c:pt idx="497">
                  <c:v>56.101822878269076</c:v>
                </c:pt>
                <c:pt idx="498">
                  <c:v>56.10332465036015</c:v>
                </c:pt>
                <c:pt idx="499">
                  <c:v>56.349342223824102</c:v>
                </c:pt>
                <c:pt idx="500">
                  <c:v>56.471313422565892</c:v>
                </c:pt>
                <c:pt idx="501">
                  <c:v>56.613585849484203</c:v>
                </c:pt>
                <c:pt idx="502">
                  <c:v>56.746219630072574</c:v>
                </c:pt>
                <c:pt idx="503">
                  <c:v>56.830073122648358</c:v>
                </c:pt>
                <c:pt idx="504">
                  <c:v>57.016961833144926</c:v>
                </c:pt>
                <c:pt idx="505">
                  <c:v>57.208151072811368</c:v>
                </c:pt>
                <c:pt idx="506">
                  <c:v>57.206294336407872</c:v>
                </c:pt>
                <c:pt idx="507">
                  <c:v>57.404459990061</c:v>
                </c:pt>
                <c:pt idx="508">
                  <c:v>57.461431762206672</c:v>
                </c:pt>
                <c:pt idx="509">
                  <c:v>57.60486464937717</c:v>
                </c:pt>
                <c:pt idx="510">
                  <c:v>57.879538764833406</c:v>
                </c:pt>
                <c:pt idx="511">
                  <c:v>57.78649715755499</c:v>
                </c:pt>
                <c:pt idx="512">
                  <c:v>58.043177312865552</c:v>
                </c:pt>
                <c:pt idx="513">
                  <c:v>58.199402567757218</c:v>
                </c:pt>
                <c:pt idx="514">
                  <c:v>58.446676168788258</c:v>
                </c:pt>
                <c:pt idx="515">
                  <c:v>58.623612226063116</c:v>
                </c:pt>
                <c:pt idx="516">
                  <c:v>58.697335583260966</c:v>
                </c:pt>
                <c:pt idx="517">
                  <c:v>58.80663728654357</c:v>
                </c:pt>
                <c:pt idx="518">
                  <c:v>58.851431052278045</c:v>
                </c:pt>
                <c:pt idx="519">
                  <c:v>59.001280602019463</c:v>
                </c:pt>
                <c:pt idx="520">
                  <c:v>59.19941895072548</c:v>
                </c:pt>
                <c:pt idx="521">
                  <c:v>59.347220629433629</c:v>
                </c:pt>
                <c:pt idx="522">
                  <c:v>59.470734557687159</c:v>
                </c:pt>
                <c:pt idx="523">
                  <c:v>59.635123991764829</c:v>
                </c:pt>
                <c:pt idx="524">
                  <c:v>59.709038483592451</c:v>
                </c:pt>
                <c:pt idx="525">
                  <c:v>59.98257944374361</c:v>
                </c:pt>
                <c:pt idx="526">
                  <c:v>59.928843307830512</c:v>
                </c:pt>
                <c:pt idx="527">
                  <c:v>60.189441723051381</c:v>
                </c:pt>
                <c:pt idx="528">
                  <c:v>60.229880349721753</c:v>
                </c:pt>
                <c:pt idx="529">
                  <c:v>60.442340143187145</c:v>
                </c:pt>
                <c:pt idx="530">
                  <c:v>60.52918352747151</c:v>
                </c:pt>
                <c:pt idx="531">
                  <c:v>60.762845612368046</c:v>
                </c:pt>
                <c:pt idx="532">
                  <c:v>60.741725235778219</c:v>
                </c:pt>
                <c:pt idx="533">
                  <c:v>60.93516713358126</c:v>
                </c:pt>
                <c:pt idx="534">
                  <c:v>61.030707143520246</c:v>
                </c:pt>
                <c:pt idx="535">
                  <c:v>61.254157178197545</c:v>
                </c:pt>
                <c:pt idx="536">
                  <c:v>61.367322531496249</c:v>
                </c:pt>
                <c:pt idx="537">
                  <c:v>61.538060365777071</c:v>
                </c:pt>
                <c:pt idx="538">
                  <c:v>61.589147921820462</c:v>
                </c:pt>
                <c:pt idx="539">
                  <c:v>61.869637991011203</c:v>
                </c:pt>
                <c:pt idx="540">
                  <c:v>61.867699339766368</c:v>
                </c:pt>
                <c:pt idx="541">
                  <c:v>62.096391924288838</c:v>
                </c:pt>
                <c:pt idx="542">
                  <c:v>62.14511760240719</c:v>
                </c:pt>
                <c:pt idx="543">
                  <c:v>62.389851843356972</c:v>
                </c:pt>
                <c:pt idx="544">
                  <c:v>62.518185094775475</c:v>
                </c:pt>
                <c:pt idx="545">
                  <c:v>62.674751661506029</c:v>
                </c:pt>
                <c:pt idx="546">
                  <c:v>62.782005493755356</c:v>
                </c:pt>
                <c:pt idx="547">
                  <c:v>62.893600812595224</c:v>
                </c:pt>
                <c:pt idx="548">
                  <c:v>62.903635380658272</c:v>
                </c:pt>
                <c:pt idx="549">
                  <c:v>63.165517128393326</c:v>
                </c:pt>
                <c:pt idx="550">
                  <c:v>63.35725246700197</c:v>
                </c:pt>
                <c:pt idx="551">
                  <c:v>63.40795775378583</c:v>
                </c:pt>
                <c:pt idx="552">
                  <c:v>63.525314416465967</c:v>
                </c:pt>
                <c:pt idx="553">
                  <c:v>63.699519979029795</c:v>
                </c:pt>
                <c:pt idx="554">
                  <c:v>63.880811175368741</c:v>
                </c:pt>
                <c:pt idx="555">
                  <c:v>64.129586548490849</c:v>
                </c:pt>
                <c:pt idx="556">
                  <c:v>64.144904623819727</c:v>
                </c:pt>
                <c:pt idx="557">
                  <c:v>64.253400831162594</c:v>
                </c:pt>
                <c:pt idx="558">
                  <c:v>64.37243674809001</c:v>
                </c:pt>
                <c:pt idx="559">
                  <c:v>64.477192177678745</c:v>
                </c:pt>
                <c:pt idx="560">
                  <c:v>64.773996952767888</c:v>
                </c:pt>
                <c:pt idx="561">
                  <c:v>64.797369987494321</c:v>
                </c:pt>
                <c:pt idx="562">
                  <c:v>65.052097839086485</c:v>
                </c:pt>
                <c:pt idx="563">
                  <c:v>65.151952030668923</c:v>
                </c:pt>
                <c:pt idx="564">
                  <c:v>65.32873791073466</c:v>
                </c:pt>
                <c:pt idx="565">
                  <c:v>65.407376158412362</c:v>
                </c:pt>
                <c:pt idx="566">
                  <c:v>65.577035447282327</c:v>
                </c:pt>
                <c:pt idx="567">
                  <c:v>65.642621930241319</c:v>
                </c:pt>
                <c:pt idx="568">
                  <c:v>65.807625725628967</c:v>
                </c:pt>
                <c:pt idx="569">
                  <c:v>65.971127748925539</c:v>
                </c:pt>
                <c:pt idx="570">
                  <c:v>66.170617692513517</c:v>
                </c:pt>
                <c:pt idx="571">
                  <c:v>66.276246880409786</c:v>
                </c:pt>
                <c:pt idx="572">
                  <c:v>66.348386550675244</c:v>
                </c:pt>
                <c:pt idx="573">
                  <c:v>66.513499565851333</c:v>
                </c:pt>
                <c:pt idx="574">
                  <c:v>66.654174653363683</c:v>
                </c:pt>
                <c:pt idx="575">
                  <c:v>66.794208074618965</c:v>
                </c:pt>
                <c:pt idx="576">
                  <c:v>67.000783651982076</c:v>
                </c:pt>
                <c:pt idx="577">
                  <c:v>67.081264983589719</c:v>
                </c:pt>
                <c:pt idx="578">
                  <c:v>67.198321291851656</c:v>
                </c:pt>
                <c:pt idx="579">
                  <c:v>67.423546148091091</c:v>
                </c:pt>
                <c:pt idx="580">
                  <c:v>67.688950234003386</c:v>
                </c:pt>
                <c:pt idx="581">
                  <c:v>67.673563896306717</c:v>
                </c:pt>
                <c:pt idx="582">
                  <c:v>67.829475144306642</c:v>
                </c:pt>
                <c:pt idx="583">
                  <c:v>67.884644789943025</c:v>
                </c:pt>
                <c:pt idx="584">
                  <c:v>68.183756833063015</c:v>
                </c:pt>
                <c:pt idx="585">
                  <c:v>68.213437310571919</c:v>
                </c:pt>
                <c:pt idx="586">
                  <c:v>68.366522496545912</c:v>
                </c:pt>
                <c:pt idx="587">
                  <c:v>68.484138556223613</c:v>
                </c:pt>
                <c:pt idx="588">
                  <c:v>68.675464320625608</c:v>
                </c:pt>
                <c:pt idx="589">
                  <c:v>68.759741039881604</c:v>
                </c:pt>
                <c:pt idx="590">
                  <c:v>68.971449947301451</c:v>
                </c:pt>
                <c:pt idx="591">
                  <c:v>69.033527744556764</c:v>
                </c:pt>
                <c:pt idx="592">
                  <c:v>69.22905847081374</c:v>
                </c:pt>
                <c:pt idx="593">
                  <c:v>69.303246012112467</c:v>
                </c:pt>
                <c:pt idx="594">
                  <c:v>69.49356149347139</c:v>
                </c:pt>
                <c:pt idx="595">
                  <c:v>69.703741323853052</c:v>
                </c:pt>
                <c:pt idx="596">
                  <c:v>69.755921077780854</c:v>
                </c:pt>
                <c:pt idx="597">
                  <c:v>69.991699296078451</c:v>
                </c:pt>
                <c:pt idx="598">
                  <c:v>70.069450132975078</c:v>
                </c:pt>
                <c:pt idx="599">
                  <c:v>70.228378577630693</c:v>
                </c:pt>
                <c:pt idx="600">
                  <c:v>70.330034895722392</c:v>
                </c:pt>
                <c:pt idx="601">
                  <c:v>70.538289727332796</c:v>
                </c:pt>
                <c:pt idx="602">
                  <c:v>70.612791275523293</c:v>
                </c:pt>
                <c:pt idx="603">
                  <c:v>70.838371096075178</c:v>
                </c:pt>
                <c:pt idx="604">
                  <c:v>70.896039144372182</c:v>
                </c:pt>
                <c:pt idx="605">
                  <c:v>70.976110901773183</c:v>
                </c:pt>
                <c:pt idx="606">
                  <c:v>71.253624731728891</c:v>
                </c:pt>
                <c:pt idx="607">
                  <c:v>71.319661746315191</c:v>
                </c:pt>
                <c:pt idx="608">
                  <c:v>71.582676649355321</c:v>
                </c:pt>
                <c:pt idx="609">
                  <c:v>71.723638438812344</c:v>
                </c:pt>
                <c:pt idx="610">
                  <c:v>71.845869034551683</c:v>
                </c:pt>
                <c:pt idx="611">
                  <c:v>71.917585478136928</c:v>
                </c:pt>
                <c:pt idx="612">
                  <c:v>72.10213961565556</c:v>
                </c:pt>
                <c:pt idx="613">
                  <c:v>72.177528574627146</c:v>
                </c:pt>
                <c:pt idx="614">
                  <c:v>72.434700218985668</c:v>
                </c:pt>
                <c:pt idx="615">
                  <c:v>72.48394469109914</c:v>
                </c:pt>
                <c:pt idx="616">
                  <c:v>72.688349525166956</c:v>
                </c:pt>
                <c:pt idx="617">
                  <c:v>72.697305547819155</c:v>
                </c:pt>
                <c:pt idx="618">
                  <c:v>73.010124674388493</c:v>
                </c:pt>
                <c:pt idx="619">
                  <c:v>73.263432668730914</c:v>
                </c:pt>
                <c:pt idx="620">
                  <c:v>73.285918292676257</c:v>
                </c:pt>
                <c:pt idx="621">
                  <c:v>73.355682432543119</c:v>
                </c:pt>
                <c:pt idx="622">
                  <c:v>73.411207042491952</c:v>
                </c:pt>
                <c:pt idx="623">
                  <c:v>73.707847987898433</c:v>
                </c:pt>
                <c:pt idx="624">
                  <c:v>73.743016759776523</c:v>
                </c:pt>
                <c:pt idx="625">
                  <c:v>74.034346892970063</c:v>
                </c:pt>
                <c:pt idx="626">
                  <c:v>74.008885029789681</c:v>
                </c:pt>
                <c:pt idx="627">
                  <c:v>74.248554203050503</c:v>
                </c:pt>
                <c:pt idx="628">
                  <c:v>74.385556775176511</c:v>
                </c:pt>
                <c:pt idx="629">
                  <c:v>74.534095687456642</c:v>
                </c:pt>
                <c:pt idx="630">
                  <c:v>74.641554306809297</c:v>
                </c:pt>
                <c:pt idx="631">
                  <c:v>74.812141963881004</c:v>
                </c:pt>
                <c:pt idx="632">
                  <c:v>74.938072379953795</c:v>
                </c:pt>
                <c:pt idx="633">
                  <c:v>75.126449210067875</c:v>
                </c:pt>
                <c:pt idx="634">
                  <c:v>75.265526958174291</c:v>
                </c:pt>
                <c:pt idx="635">
                  <c:v>75.383361457428848</c:v>
                </c:pt>
                <c:pt idx="636">
                  <c:v>75.481877706602887</c:v>
                </c:pt>
                <c:pt idx="637">
                  <c:v>75.708249370620962</c:v>
                </c:pt>
                <c:pt idx="638">
                  <c:v>75.838944499964498</c:v>
                </c:pt>
                <c:pt idx="639">
                  <c:v>75.951986981001212</c:v>
                </c:pt>
                <c:pt idx="640">
                  <c:v>76.165129398144359</c:v>
                </c:pt>
                <c:pt idx="641">
                  <c:v>76.281557692622727</c:v>
                </c:pt>
                <c:pt idx="642">
                  <c:v>76.515929706144163</c:v>
                </c:pt>
                <c:pt idx="643">
                  <c:v>76.671854606617615</c:v>
                </c:pt>
                <c:pt idx="644">
                  <c:v>76.713317168804622</c:v>
                </c:pt>
                <c:pt idx="645">
                  <c:v>76.822755396822785</c:v>
                </c:pt>
                <c:pt idx="646">
                  <c:v>76.853910341475654</c:v>
                </c:pt>
                <c:pt idx="647">
                  <c:v>77.194321117099989</c:v>
                </c:pt>
                <c:pt idx="648">
                  <c:v>77.239797506512218</c:v>
                </c:pt>
                <c:pt idx="649">
                  <c:v>77.514894848648666</c:v>
                </c:pt>
                <c:pt idx="650">
                  <c:v>77.595908626724977</c:v>
                </c:pt>
                <c:pt idx="651">
                  <c:v>77.763342562405455</c:v>
                </c:pt>
                <c:pt idx="652">
                  <c:v>77.858459345664244</c:v>
                </c:pt>
                <c:pt idx="653">
                  <c:v>78.055792198430495</c:v>
                </c:pt>
                <c:pt idx="654">
                  <c:v>78.156752240370906</c:v>
                </c:pt>
                <c:pt idx="655">
                  <c:v>78.303297891511974</c:v>
                </c:pt>
                <c:pt idx="656">
                  <c:v>78.389212907594583</c:v>
                </c:pt>
                <c:pt idx="657">
                  <c:v>78.669388969893561</c:v>
                </c:pt>
                <c:pt idx="658">
                  <c:v>78.679546410218592</c:v>
                </c:pt>
                <c:pt idx="659">
                  <c:v>78.968896934746624</c:v>
                </c:pt>
                <c:pt idx="660">
                  <c:v>79.020271192734697</c:v>
                </c:pt>
                <c:pt idx="661">
                  <c:v>79.213740395484834</c:v>
                </c:pt>
                <c:pt idx="662">
                  <c:v>79.307478278914573</c:v>
                </c:pt>
                <c:pt idx="663">
                  <c:v>79.485301746970507</c:v>
                </c:pt>
                <c:pt idx="664">
                  <c:v>79.545113233615666</c:v>
                </c:pt>
                <c:pt idx="665">
                  <c:v>79.699222355106286</c:v>
                </c:pt>
                <c:pt idx="666">
                  <c:v>79.855106298159086</c:v>
                </c:pt>
                <c:pt idx="667">
                  <c:v>80.124810913241248</c:v>
                </c:pt>
                <c:pt idx="668">
                  <c:v>80.17943445993545</c:v>
                </c:pt>
                <c:pt idx="669">
                  <c:v>80.333625496267402</c:v>
                </c:pt>
                <c:pt idx="670">
                  <c:v>80.428032350901333</c:v>
                </c:pt>
                <c:pt idx="671">
                  <c:v>80.655605432592267</c:v>
                </c:pt>
                <c:pt idx="672">
                  <c:v>80.73255077354915</c:v>
                </c:pt>
                <c:pt idx="673">
                  <c:v>80.939508620171793</c:v>
                </c:pt>
                <c:pt idx="674">
                  <c:v>81.038734797970676</c:v>
                </c:pt>
                <c:pt idx="675">
                  <c:v>81.229719250533805</c:v>
                </c:pt>
                <c:pt idx="676">
                  <c:v>81.376360468989759</c:v>
                </c:pt>
                <c:pt idx="677">
                  <c:v>81.578335162764773</c:v>
                </c:pt>
                <c:pt idx="678">
                  <c:v>81.624589743169651</c:v>
                </c:pt>
                <c:pt idx="679">
                  <c:v>81.810618347832246</c:v>
                </c:pt>
                <c:pt idx="680">
                  <c:v>81.914868635899452</c:v>
                </c:pt>
                <c:pt idx="681">
                  <c:v>82.134059098827521</c:v>
                </c:pt>
                <c:pt idx="682">
                  <c:v>82.247825160962662</c:v>
                </c:pt>
                <c:pt idx="683">
                  <c:v>82.47917997782838</c:v>
                </c:pt>
                <c:pt idx="684">
                  <c:v>82.483166500106492</c:v>
                </c:pt>
                <c:pt idx="685">
                  <c:v>82.764025186083202</c:v>
                </c:pt>
                <c:pt idx="686">
                  <c:v>82.86620029817</c:v>
                </c:pt>
                <c:pt idx="687">
                  <c:v>83.095534548949573</c:v>
                </c:pt>
                <c:pt idx="688">
                  <c:v>83.138771932698745</c:v>
                </c:pt>
                <c:pt idx="689">
                  <c:v>83.301058885848931</c:v>
                </c:pt>
                <c:pt idx="690">
                  <c:v>83.399670702337843</c:v>
                </c:pt>
                <c:pt idx="691">
                  <c:v>83.569466515943347</c:v>
                </c:pt>
                <c:pt idx="692">
                  <c:v>83.748696188775483</c:v>
                </c:pt>
                <c:pt idx="693">
                  <c:v>83.981006678790052</c:v>
                </c:pt>
                <c:pt idx="694">
                  <c:v>84.002823331531204</c:v>
                </c:pt>
                <c:pt idx="695">
                  <c:v>84.229317867811275</c:v>
                </c:pt>
                <c:pt idx="696">
                  <c:v>84.382007132052166</c:v>
                </c:pt>
                <c:pt idx="697">
                  <c:v>84.505835067197467</c:v>
                </c:pt>
                <c:pt idx="698">
                  <c:v>84.579107892767993</c:v>
                </c:pt>
                <c:pt idx="699">
                  <c:v>84.828129010414102</c:v>
                </c:pt>
                <c:pt idx="700">
                  <c:v>84.915422926325775</c:v>
                </c:pt>
                <c:pt idx="701">
                  <c:v>85.146122424460856</c:v>
                </c:pt>
                <c:pt idx="702">
                  <c:v>85.249157642381633</c:v>
                </c:pt>
                <c:pt idx="703">
                  <c:v>85.330662909505946</c:v>
                </c:pt>
                <c:pt idx="704">
                  <c:v>85.504786557228428</c:v>
                </c:pt>
                <c:pt idx="705">
                  <c:v>85.70341639498244</c:v>
                </c:pt>
                <c:pt idx="706">
                  <c:v>85.866317709442583</c:v>
                </c:pt>
                <c:pt idx="707">
                  <c:v>86.03007912973672</c:v>
                </c:pt>
                <c:pt idx="708">
                  <c:v>86.104594330400772</c:v>
                </c:pt>
                <c:pt idx="709">
                  <c:v>86.275960178465127</c:v>
                </c:pt>
                <c:pt idx="710">
                  <c:v>86.440417874910565</c:v>
                </c:pt>
                <c:pt idx="711">
                  <c:v>86.62012538431712</c:v>
                </c:pt>
                <c:pt idx="712">
                  <c:v>86.718955640382916</c:v>
                </c:pt>
                <c:pt idx="713">
                  <c:v>86.866129305307524</c:v>
                </c:pt>
                <c:pt idx="714">
                  <c:v>87.10805113670493</c:v>
                </c:pt>
                <c:pt idx="715">
                  <c:v>87.243115057586124</c:v>
                </c:pt>
                <c:pt idx="716">
                  <c:v>87.395449357514579</c:v>
                </c:pt>
                <c:pt idx="717">
                  <c:v>87.537844656694887</c:v>
                </c:pt>
                <c:pt idx="718">
                  <c:v>87.657795289350503</c:v>
                </c:pt>
                <c:pt idx="719">
                  <c:v>87.816628166691217</c:v>
                </c:pt>
                <c:pt idx="720">
                  <c:v>87.999680532118802</c:v>
                </c:pt>
                <c:pt idx="721">
                  <c:v>88.086810618347826</c:v>
                </c:pt>
                <c:pt idx="722">
                  <c:v>88.296744704205494</c:v>
                </c:pt>
                <c:pt idx="723">
                  <c:v>88.427849407755701</c:v>
                </c:pt>
                <c:pt idx="724">
                  <c:v>88.669730281732427</c:v>
                </c:pt>
                <c:pt idx="725">
                  <c:v>88.735494246847622</c:v>
                </c:pt>
                <c:pt idx="726">
                  <c:v>88.936117345740698</c:v>
                </c:pt>
                <c:pt idx="727">
                  <c:v>89.037596181676193</c:v>
                </c:pt>
                <c:pt idx="728">
                  <c:v>89.205262209407095</c:v>
                </c:pt>
                <c:pt idx="729">
                  <c:v>89.364818667846237</c:v>
                </c:pt>
                <c:pt idx="730">
                  <c:v>89.57271853514419</c:v>
                </c:pt>
                <c:pt idx="731">
                  <c:v>89.606180747827878</c:v>
                </c:pt>
                <c:pt idx="732">
                  <c:v>89.843870312423192</c:v>
                </c:pt>
                <c:pt idx="733">
                  <c:v>89.905456620630517</c:v>
                </c:pt>
                <c:pt idx="734">
                  <c:v>90.194807145158549</c:v>
                </c:pt>
                <c:pt idx="735">
                  <c:v>90.205223982481129</c:v>
                </c:pt>
                <c:pt idx="736">
                  <c:v>90.433479687849825</c:v>
                </c:pt>
                <c:pt idx="737">
                  <c:v>90.43353429774406</c:v>
                </c:pt>
                <c:pt idx="738">
                  <c:v>90.720086065193271</c:v>
                </c:pt>
                <c:pt idx="739">
                  <c:v>90.80724345636942</c:v>
                </c:pt>
                <c:pt idx="740">
                  <c:v>91.020235696303445</c:v>
                </c:pt>
                <c:pt idx="741">
                  <c:v>91.152691994735591</c:v>
                </c:pt>
                <c:pt idx="742">
                  <c:v>91.288110879929221</c:v>
                </c:pt>
                <c:pt idx="743">
                  <c:v>91.388524822927408</c:v>
                </c:pt>
                <c:pt idx="744">
                  <c:v>91.571467968566537</c:v>
                </c:pt>
                <c:pt idx="745">
                  <c:v>91.688633496616916</c:v>
                </c:pt>
                <c:pt idx="746">
                  <c:v>91.890103048870387</c:v>
                </c:pt>
                <c:pt idx="747">
                  <c:v>91.970079238956501</c:v>
                </c:pt>
                <c:pt idx="748">
                  <c:v>92.149868663204387</c:v>
                </c:pt>
                <c:pt idx="749">
                  <c:v>92.345754353773813</c:v>
                </c:pt>
                <c:pt idx="750">
                  <c:v>92.445035141466917</c:v>
                </c:pt>
                <c:pt idx="751">
                  <c:v>92.548957770168784</c:v>
                </c:pt>
                <c:pt idx="752">
                  <c:v>92.827864152427125</c:v>
                </c:pt>
                <c:pt idx="753">
                  <c:v>92.895416591578055</c:v>
                </c:pt>
                <c:pt idx="754">
                  <c:v>93.097759902139046</c:v>
                </c:pt>
                <c:pt idx="755">
                  <c:v>93.186801334665802</c:v>
                </c:pt>
                <c:pt idx="756">
                  <c:v>93.425405614989316</c:v>
                </c:pt>
                <c:pt idx="757">
                  <c:v>93.578190446545094</c:v>
                </c:pt>
                <c:pt idx="758">
                  <c:v>93.727958081445195</c:v>
                </c:pt>
                <c:pt idx="759">
                  <c:v>93.825218303052139</c:v>
                </c:pt>
                <c:pt idx="760">
                  <c:v>94.007983966535051</c:v>
                </c:pt>
                <c:pt idx="761">
                  <c:v>94.129286194072648</c:v>
                </c:pt>
                <c:pt idx="762">
                  <c:v>94.373406073712431</c:v>
                </c:pt>
                <c:pt idx="763">
                  <c:v>94.487663624895546</c:v>
                </c:pt>
                <c:pt idx="764">
                  <c:v>94.637827181528735</c:v>
                </c:pt>
                <c:pt idx="765">
                  <c:v>94.801834346346865</c:v>
                </c:pt>
                <c:pt idx="766">
                  <c:v>94.815869089161566</c:v>
                </c:pt>
                <c:pt idx="767">
                  <c:v>95.082460940273151</c:v>
                </c:pt>
                <c:pt idx="768">
                  <c:v>95.24279558970494</c:v>
                </c:pt>
                <c:pt idx="769">
                  <c:v>95.400850276053006</c:v>
                </c:pt>
                <c:pt idx="770">
                  <c:v>95.46505785918292</c:v>
                </c:pt>
                <c:pt idx="771">
                  <c:v>95.655305078174067</c:v>
                </c:pt>
                <c:pt idx="772">
                  <c:v>95.784416520585197</c:v>
                </c:pt>
                <c:pt idx="773">
                  <c:v>95.9872786251413</c:v>
                </c:pt>
                <c:pt idx="774">
                  <c:v>96.062462797009559</c:v>
                </c:pt>
                <c:pt idx="775">
                  <c:v>96.217240889704385</c:v>
                </c:pt>
                <c:pt idx="776">
                  <c:v>96.371472883457017</c:v>
                </c:pt>
                <c:pt idx="777">
                  <c:v>96.635225020069129</c:v>
                </c:pt>
                <c:pt idx="778">
                  <c:v>96.736157757062415</c:v>
                </c:pt>
                <c:pt idx="779">
                  <c:v>96.943484220471049</c:v>
                </c:pt>
                <c:pt idx="780">
                  <c:v>96.922677850772985</c:v>
                </c:pt>
                <c:pt idx="781">
                  <c:v>97.14203214338373</c:v>
                </c:pt>
                <c:pt idx="782">
                  <c:v>97.240357257927982</c:v>
                </c:pt>
                <c:pt idx="783">
                  <c:v>97.51904520060944</c:v>
                </c:pt>
                <c:pt idx="784">
                  <c:v>97.557231169143222</c:v>
                </c:pt>
                <c:pt idx="785">
                  <c:v>97.732870241430334</c:v>
                </c:pt>
                <c:pt idx="786">
                  <c:v>97.873367846786465</c:v>
                </c:pt>
                <c:pt idx="787">
                  <c:v>98.119494640038866</c:v>
                </c:pt>
                <c:pt idx="788">
                  <c:v>98.159755784553028</c:v>
                </c:pt>
                <c:pt idx="789">
                  <c:v>98.374126924316144</c:v>
                </c:pt>
                <c:pt idx="790">
                  <c:v>98.459386621668102</c:v>
                </c:pt>
                <c:pt idx="791">
                  <c:v>98.725446026311033</c:v>
                </c:pt>
                <c:pt idx="792">
                  <c:v>98.820603766990487</c:v>
                </c:pt>
                <c:pt idx="793">
                  <c:v>99.079413708175636</c:v>
                </c:pt>
                <c:pt idx="794">
                  <c:v>99.138528918669479</c:v>
                </c:pt>
                <c:pt idx="795">
                  <c:v>99.29027616223506</c:v>
                </c:pt>
                <c:pt idx="796">
                  <c:v>99.334264432029784</c:v>
                </c:pt>
                <c:pt idx="797">
                  <c:v>99.516511301517596</c:v>
                </c:pt>
                <c:pt idx="798">
                  <c:v>99.615136770480078</c:v>
                </c:pt>
                <c:pt idx="799">
                  <c:v>99.964653745965691</c:v>
                </c:pt>
                <c:pt idx="800">
                  <c:v>99.982019692327839</c:v>
                </c:pt>
                <c:pt idx="801">
                  <c:v>100.19981760295329</c:v>
                </c:pt>
                <c:pt idx="802">
                  <c:v>100.33325687948141</c:v>
                </c:pt>
                <c:pt idx="803">
                  <c:v>100.54463812753595</c:v>
                </c:pt>
                <c:pt idx="804">
                  <c:v>100.60618347832259</c:v>
                </c:pt>
                <c:pt idx="805">
                  <c:v>100.74608037484231</c:v>
                </c:pt>
                <c:pt idx="806">
                  <c:v>100.87643419234696</c:v>
                </c:pt>
                <c:pt idx="807">
                  <c:v>101.11215780075032</c:v>
                </c:pt>
                <c:pt idx="808">
                  <c:v>101.25698324022345</c:v>
                </c:pt>
                <c:pt idx="809">
                  <c:v>101.3703806855726</c:v>
                </c:pt>
                <c:pt idx="810">
                  <c:v>101.52839441450001</c:v>
                </c:pt>
                <c:pt idx="811">
                  <c:v>101.7050164648831</c:v>
                </c:pt>
                <c:pt idx="812">
                  <c:v>101.79512279034714</c:v>
                </c:pt>
                <c:pt idx="813">
                  <c:v>102.0071320521852</c:v>
                </c:pt>
                <c:pt idx="814">
                  <c:v>102.12107559647656</c:v>
                </c:pt>
                <c:pt idx="815">
                  <c:v>102.35628041088484</c:v>
                </c:pt>
                <c:pt idx="816">
                  <c:v>102.40566140773385</c:v>
                </c:pt>
                <c:pt idx="817">
                  <c:v>102.50733137829911</c:v>
                </c:pt>
                <c:pt idx="818">
                  <c:v>102.6887317944265</c:v>
                </c:pt>
                <c:pt idx="819">
                  <c:v>102.9118132123178</c:v>
                </c:pt>
                <c:pt idx="820">
                  <c:v>102.99816510755417</c:v>
                </c:pt>
                <c:pt idx="821">
                  <c:v>103.21657737948961</c:v>
                </c:pt>
                <c:pt idx="822">
                  <c:v>103.36345068999601</c:v>
                </c:pt>
                <c:pt idx="823">
                  <c:v>103.48535362637001</c:v>
                </c:pt>
                <c:pt idx="824">
                  <c:v>103.63243172397974</c:v>
                </c:pt>
                <c:pt idx="825">
                  <c:v>103.87070834493791</c:v>
                </c:pt>
                <c:pt idx="826">
                  <c:v>103.95087566965381</c:v>
                </c:pt>
                <c:pt idx="827">
                  <c:v>103.9401038680188</c:v>
                </c:pt>
                <c:pt idx="828">
                  <c:v>104.21846415133493</c:v>
                </c:pt>
                <c:pt idx="829">
                  <c:v>104.38520181086409</c:v>
                </c:pt>
                <c:pt idx="830">
                  <c:v>104.53143345511339</c:v>
                </c:pt>
                <c:pt idx="831">
                  <c:v>104.7806320549157</c:v>
                </c:pt>
                <c:pt idx="832">
                  <c:v>104.87968075055838</c:v>
                </c:pt>
                <c:pt idx="833">
                  <c:v>105.00091471572819</c:v>
                </c:pt>
                <c:pt idx="834">
                  <c:v>105.18010343113966</c:v>
                </c:pt>
                <c:pt idx="835">
                  <c:v>105.40971073139031</c:v>
                </c:pt>
                <c:pt idx="836">
                  <c:v>105.46380183161584</c:v>
                </c:pt>
                <c:pt idx="837">
                  <c:v>105.6644249305089</c:v>
                </c:pt>
                <c:pt idx="838">
                  <c:v>105.83469858068884</c:v>
                </c:pt>
                <c:pt idx="839">
                  <c:v>106.00793481763024</c:v>
                </c:pt>
                <c:pt idx="840">
                  <c:v>106.13733296198603</c:v>
                </c:pt>
                <c:pt idx="841">
                  <c:v>106.27458127863605</c:v>
                </c:pt>
                <c:pt idx="842">
                  <c:v>106.49962865271928</c:v>
                </c:pt>
                <c:pt idx="843">
                  <c:v>106.64226969642358</c:v>
                </c:pt>
                <c:pt idx="844">
                  <c:v>106.74938700393737</c:v>
                </c:pt>
                <c:pt idx="845">
                  <c:v>106.94190053353866</c:v>
                </c:pt>
                <c:pt idx="846">
                  <c:v>107.01395828896277</c:v>
                </c:pt>
                <c:pt idx="847">
                  <c:v>107.21208298519525</c:v>
                </c:pt>
                <c:pt idx="848">
                  <c:v>107.48350781194536</c:v>
                </c:pt>
                <c:pt idx="849">
                  <c:v>107.58293877684757</c:v>
                </c:pt>
                <c:pt idx="850">
                  <c:v>107.72177078042998</c:v>
                </c:pt>
                <c:pt idx="851">
                  <c:v>107.81053916348563</c:v>
                </c:pt>
                <c:pt idx="852">
                  <c:v>108.07410016546797</c:v>
                </c:pt>
                <c:pt idx="853">
                  <c:v>108.1577898283611</c:v>
                </c:pt>
                <c:pt idx="854">
                  <c:v>108.35744360163173</c:v>
                </c:pt>
                <c:pt idx="855">
                  <c:v>108.41726874075043</c:v>
                </c:pt>
                <c:pt idx="856">
                  <c:v>108.67487726426272</c:v>
                </c:pt>
                <c:pt idx="857">
                  <c:v>108.7383339613471</c:v>
                </c:pt>
                <c:pt idx="858">
                  <c:v>109.00087102781281</c:v>
                </c:pt>
                <c:pt idx="859">
                  <c:v>109.00962226336168</c:v>
                </c:pt>
                <c:pt idx="860">
                  <c:v>109.21875085327959</c:v>
                </c:pt>
                <c:pt idx="861">
                  <c:v>109.43095124974741</c:v>
                </c:pt>
                <c:pt idx="862">
                  <c:v>109.62316442493051</c:v>
                </c:pt>
                <c:pt idx="863">
                  <c:v>109.70326348727862</c:v>
                </c:pt>
                <c:pt idx="864">
                  <c:v>109.7733279815637</c:v>
                </c:pt>
                <c:pt idx="865">
                  <c:v>110.02877941425426</c:v>
                </c:pt>
                <c:pt idx="866">
                  <c:v>110.15769972203563</c:v>
                </c:pt>
                <c:pt idx="867">
                  <c:v>110.3140205442422</c:v>
                </c:pt>
                <c:pt idx="868">
                  <c:v>110.42927472599483</c:v>
                </c:pt>
                <c:pt idx="869">
                  <c:v>110.59775990213907</c:v>
                </c:pt>
                <c:pt idx="870">
                  <c:v>110.72751301080729</c:v>
                </c:pt>
                <c:pt idx="871">
                  <c:v>111.0259151253024</c:v>
                </c:pt>
                <c:pt idx="872">
                  <c:v>111.01884314400081</c:v>
                </c:pt>
                <c:pt idx="873">
                  <c:v>111.2647378452028</c:v>
                </c:pt>
                <c:pt idx="874">
                  <c:v>111.37895443896522</c:v>
                </c:pt>
                <c:pt idx="875">
                  <c:v>111.63476083596824</c:v>
                </c:pt>
                <c:pt idx="876">
                  <c:v>111.69186913284948</c:v>
                </c:pt>
                <c:pt idx="877">
                  <c:v>111.92224097161923</c:v>
                </c:pt>
                <c:pt idx="878">
                  <c:v>112.0813332459575</c:v>
                </c:pt>
                <c:pt idx="879">
                  <c:v>112.18068229601836</c:v>
                </c:pt>
                <c:pt idx="880">
                  <c:v>112.38335326594471</c:v>
                </c:pt>
                <c:pt idx="881">
                  <c:v>112.5022526581366</c:v>
                </c:pt>
                <c:pt idx="882">
                  <c:v>112.64728288471304</c:v>
                </c:pt>
                <c:pt idx="883">
                  <c:v>112.81418437392486</c:v>
                </c:pt>
                <c:pt idx="884">
                  <c:v>112.90192882146386</c:v>
                </c:pt>
                <c:pt idx="885">
                  <c:v>113.08818951817689</c:v>
                </c:pt>
                <c:pt idx="886">
                  <c:v>113.2343529000584</c:v>
                </c:pt>
                <c:pt idx="887">
                  <c:v>113.42135083034343</c:v>
                </c:pt>
                <c:pt idx="888">
                  <c:v>113.5190342786306</c:v>
                </c:pt>
                <c:pt idx="889">
                  <c:v>113.73433378659546</c:v>
                </c:pt>
                <c:pt idx="890">
                  <c:v>113.94276610036204</c:v>
                </c:pt>
                <c:pt idx="891">
                  <c:v>114.02517243074098</c:v>
                </c:pt>
                <c:pt idx="892">
                  <c:v>114.16587482320045</c:v>
                </c:pt>
                <c:pt idx="893">
                  <c:v>114.23473789981267</c:v>
                </c:pt>
                <c:pt idx="894">
                  <c:v>114.45974431647527</c:v>
                </c:pt>
                <c:pt idx="895">
                  <c:v>114.67285942867127</c:v>
                </c:pt>
                <c:pt idx="896">
                  <c:v>114.73757215332273</c:v>
                </c:pt>
                <c:pt idx="897">
                  <c:v>114.8841178044638</c:v>
                </c:pt>
                <c:pt idx="898">
                  <c:v>115.1196775831845</c:v>
                </c:pt>
                <c:pt idx="899">
                  <c:v>115.21797539278165</c:v>
                </c:pt>
                <c:pt idx="900">
                  <c:v>115.38445365531325</c:v>
                </c:pt>
                <c:pt idx="901">
                  <c:v>115.58944554574397</c:v>
                </c:pt>
                <c:pt idx="902">
                  <c:v>115.69129299846544</c:v>
                </c:pt>
                <c:pt idx="903">
                  <c:v>115.86040618839321</c:v>
                </c:pt>
                <c:pt idx="904">
                  <c:v>116.07786278717975</c:v>
                </c:pt>
                <c:pt idx="905">
                  <c:v>116.20352015378145</c:v>
                </c:pt>
                <c:pt idx="906">
                  <c:v>116.31241228285741</c:v>
                </c:pt>
                <c:pt idx="907">
                  <c:v>116.44779021063034</c:v>
                </c:pt>
                <c:pt idx="908">
                  <c:v>116.65769699154092</c:v>
                </c:pt>
                <c:pt idx="909">
                  <c:v>116.75165331454754</c:v>
                </c:pt>
                <c:pt idx="910">
                  <c:v>116.92611827410889</c:v>
                </c:pt>
                <c:pt idx="911">
                  <c:v>117.1554388724149</c:v>
                </c:pt>
                <c:pt idx="912">
                  <c:v>117.24954537263058</c:v>
                </c:pt>
                <c:pt idx="913">
                  <c:v>117.50251205513415</c:v>
                </c:pt>
                <c:pt idx="914">
                  <c:v>117.6249474379768</c:v>
                </c:pt>
                <c:pt idx="915">
                  <c:v>117.73097254760616</c:v>
                </c:pt>
                <c:pt idx="916">
                  <c:v>117.9667371134302</c:v>
                </c:pt>
                <c:pt idx="917">
                  <c:v>118.21760131500623</c:v>
                </c:pt>
                <c:pt idx="918">
                  <c:v>118.24375945433793</c:v>
                </c:pt>
                <c:pt idx="919">
                  <c:v>118.39332230213469</c:v>
                </c:pt>
                <c:pt idx="920">
                  <c:v>118.48254121681764</c:v>
                </c:pt>
                <c:pt idx="921">
                  <c:v>118.71191642501788</c:v>
                </c:pt>
                <c:pt idx="922">
                  <c:v>118.90306470726365</c:v>
                </c:pt>
                <c:pt idx="923">
                  <c:v>119.04679794885237</c:v>
                </c:pt>
                <c:pt idx="924">
                  <c:v>119.1423243063178</c:v>
                </c:pt>
                <c:pt idx="925">
                  <c:v>119.36578799346864</c:v>
                </c:pt>
                <c:pt idx="926">
                  <c:v>119.43452819781886</c:v>
                </c:pt>
                <c:pt idx="927">
                  <c:v>119.71941436349437</c:v>
                </c:pt>
                <c:pt idx="928">
                  <c:v>119.78691219275107</c:v>
                </c:pt>
                <c:pt idx="929">
                  <c:v>119.94014755593417</c:v>
                </c:pt>
                <c:pt idx="930">
                  <c:v>120.01261488556497</c:v>
                </c:pt>
                <c:pt idx="931">
                  <c:v>120.28954165915781</c:v>
                </c:pt>
                <c:pt idx="932">
                  <c:v>120.41655062064142</c:v>
                </c:pt>
                <c:pt idx="933">
                  <c:v>120.67471889556948</c:v>
                </c:pt>
                <c:pt idx="934">
                  <c:v>120.61404730309037</c:v>
                </c:pt>
                <c:pt idx="935">
                  <c:v>120.94996641491502</c:v>
                </c:pt>
                <c:pt idx="936">
                  <c:v>121.01476105440781</c:v>
                </c:pt>
                <c:pt idx="937">
                  <c:v>121.26562525598389</c:v>
                </c:pt>
                <c:pt idx="938">
                  <c:v>121.27447205884762</c:v>
                </c:pt>
                <c:pt idx="939">
                  <c:v>121.48615366132034</c:v>
                </c:pt>
                <c:pt idx="940">
                  <c:v>121.64224239147649</c:v>
                </c:pt>
                <c:pt idx="941">
                  <c:v>121.75953079178883</c:v>
                </c:pt>
                <c:pt idx="942">
                  <c:v>121.84103605891315</c:v>
                </c:pt>
                <c:pt idx="943">
                  <c:v>122.13815484089407</c:v>
                </c:pt>
                <c:pt idx="944">
                  <c:v>122.28134198354054</c:v>
                </c:pt>
                <c:pt idx="945">
                  <c:v>122.34702403381444</c:v>
                </c:pt>
                <c:pt idx="946">
                  <c:v>122.58845437616385</c:v>
                </c:pt>
                <c:pt idx="947">
                  <c:v>122.73539594903801</c:v>
                </c:pt>
                <c:pt idx="948">
                  <c:v>122.84091591714585</c:v>
                </c:pt>
                <c:pt idx="949">
                  <c:v>123.04712287772296</c:v>
                </c:pt>
                <c:pt idx="950">
                  <c:v>123.20657011637368</c:v>
                </c:pt>
                <c:pt idx="951">
                  <c:v>123.34248049061529</c:v>
                </c:pt>
                <c:pt idx="952">
                  <c:v>123.51960768251989</c:v>
                </c:pt>
                <c:pt idx="953">
                  <c:v>123.57921438206172</c:v>
                </c:pt>
                <c:pt idx="954">
                  <c:v>123.78875254618632</c:v>
                </c:pt>
                <c:pt idx="955">
                  <c:v>123.97501324289935</c:v>
                </c:pt>
                <c:pt idx="956">
                  <c:v>124.11395446627017</c:v>
                </c:pt>
                <c:pt idx="957">
                  <c:v>124.18885193619381</c:v>
                </c:pt>
                <c:pt idx="958">
                  <c:v>124.43757269942168</c:v>
                </c:pt>
                <c:pt idx="959">
                  <c:v>124.53819142952318</c:v>
                </c:pt>
                <c:pt idx="960">
                  <c:v>124.73379041814793</c:v>
                </c:pt>
                <c:pt idx="961">
                  <c:v>124.8071178536127</c:v>
                </c:pt>
                <c:pt idx="962">
                  <c:v>125.00432783411696</c:v>
                </c:pt>
                <c:pt idx="963">
                  <c:v>125.16326993124612</c:v>
                </c:pt>
                <c:pt idx="964">
                  <c:v>125.37151111038297</c:v>
                </c:pt>
                <c:pt idx="965">
                  <c:v>125.46711938268975</c:v>
                </c:pt>
                <c:pt idx="966">
                  <c:v>125.60814943451454</c:v>
                </c:pt>
                <c:pt idx="967">
                  <c:v>125.75622416269378</c:v>
                </c:pt>
                <c:pt idx="968">
                  <c:v>125.93972705974866</c:v>
                </c:pt>
                <c:pt idx="969">
                  <c:v>126.14414554629008</c:v>
                </c:pt>
                <c:pt idx="970">
                  <c:v>126.24825930962169</c:v>
                </c:pt>
                <c:pt idx="971">
                  <c:v>126.34928761392989</c:v>
                </c:pt>
                <c:pt idx="972">
                  <c:v>126.44699836716414</c:v>
                </c:pt>
                <c:pt idx="973">
                  <c:v>126.67984130364738</c:v>
                </c:pt>
                <c:pt idx="974">
                  <c:v>126.76025437288726</c:v>
                </c:pt>
                <c:pt idx="975">
                  <c:v>126.94641950228544</c:v>
                </c:pt>
                <c:pt idx="976">
                  <c:v>127.13050945570315</c:v>
                </c:pt>
                <c:pt idx="977">
                  <c:v>127.41379828197272</c:v>
                </c:pt>
                <c:pt idx="978">
                  <c:v>127.46839452371979</c:v>
                </c:pt>
                <c:pt idx="979">
                  <c:v>127.64352845448536</c:v>
                </c:pt>
                <c:pt idx="980">
                  <c:v>127.66195929378483</c:v>
                </c:pt>
                <c:pt idx="981">
                  <c:v>127.96554934823091</c:v>
                </c:pt>
                <c:pt idx="982">
                  <c:v>128.07983420436113</c:v>
                </c:pt>
                <c:pt idx="983">
                  <c:v>128.27592468203389</c:v>
                </c:pt>
                <c:pt idx="984">
                  <c:v>128.33289645417955</c:v>
                </c:pt>
                <c:pt idx="985">
                  <c:v>128.52564207583129</c:v>
                </c:pt>
                <c:pt idx="986">
                  <c:v>128.59746773920497</c:v>
                </c:pt>
                <c:pt idx="987">
                  <c:v>128.88062004073896</c:v>
                </c:pt>
                <c:pt idx="988">
                  <c:v>129.07855360234166</c:v>
                </c:pt>
                <c:pt idx="989">
                  <c:v>129.1902444884964</c:v>
                </c:pt>
                <c:pt idx="990">
                  <c:v>129.39724329253971</c:v>
                </c:pt>
                <c:pt idx="991">
                  <c:v>129.34757559374606</c:v>
                </c:pt>
                <c:pt idx="992">
                  <c:v>129.6748253848632</c:v>
                </c:pt>
                <c:pt idx="993">
                  <c:v>129.79597743519167</c:v>
                </c:pt>
                <c:pt idx="994">
                  <c:v>130.00376808270121</c:v>
                </c:pt>
                <c:pt idx="995">
                  <c:v>130.08519143498415</c:v>
                </c:pt>
                <c:pt idx="996">
                  <c:v>130.2617042655788</c:v>
                </c:pt>
                <c:pt idx="997">
                  <c:v>130.47385005215241</c:v>
                </c:pt>
                <c:pt idx="998">
                  <c:v>130.58767072418181</c:v>
                </c:pt>
                <c:pt idx="999">
                  <c:v>130.74106991704755</c:v>
                </c:pt>
                <c:pt idx="1000">
                  <c:v>130.86417427109441</c:v>
                </c:pt>
                <c:pt idx="1001">
                  <c:v>131.03226352550556</c:v>
                </c:pt>
                <c:pt idx="1002">
                  <c:v>131.21638078387039</c:v>
                </c:pt>
                <c:pt idx="1003">
                  <c:v>131.27555060425846</c:v>
                </c:pt>
                <c:pt idx="1004">
                  <c:v>131.51911073248252</c:v>
                </c:pt>
                <c:pt idx="1005">
                  <c:v>131.5622525489168</c:v>
                </c:pt>
                <c:pt idx="1006">
                  <c:v>131.72538595542738</c:v>
                </c:pt>
                <c:pt idx="1007">
                  <c:v>131.89991917735654</c:v>
                </c:pt>
                <c:pt idx="1008">
                  <c:v>131.99570493181952</c:v>
                </c:pt>
                <c:pt idx="1009">
                  <c:v>132.23441843193149</c:v>
                </c:pt>
                <c:pt idx="1010">
                  <c:v>132.21636986189156</c:v>
                </c:pt>
                <c:pt idx="1011">
                  <c:v>132.42043338412051</c:v>
                </c:pt>
                <c:pt idx="1012">
                  <c:v>132.60736305203775</c:v>
                </c:pt>
                <c:pt idx="1013">
                  <c:v>132.87522458318998</c:v>
                </c:pt>
                <c:pt idx="1014">
                  <c:v>133.01176297121512</c:v>
                </c:pt>
                <c:pt idx="1015">
                  <c:v>133.06936275714435</c:v>
                </c:pt>
                <c:pt idx="1016">
                  <c:v>133.10317993414048</c:v>
                </c:pt>
                <c:pt idx="1017">
                  <c:v>133.38376557064606</c:v>
                </c:pt>
                <c:pt idx="1018">
                  <c:v>133.39121982120719</c:v>
                </c:pt>
                <c:pt idx="1019">
                  <c:v>133.7787043256497</c:v>
                </c:pt>
                <c:pt idx="1020">
                  <c:v>133.84620215490642</c:v>
                </c:pt>
                <c:pt idx="1021">
                  <c:v>133.99995631208461</c:v>
                </c:pt>
                <c:pt idx="1022">
                  <c:v>134.01736321586742</c:v>
                </c:pt>
                <c:pt idx="1023">
                  <c:v>134.23529765122845</c:v>
                </c:pt>
                <c:pt idx="1024">
                  <c:v>134.41602909615162</c:v>
                </c:pt>
                <c:pt idx="1025">
                  <c:v>134.57251374804085</c:v>
                </c:pt>
                <c:pt idx="1026">
                  <c:v>134.80061927620045</c:v>
                </c:pt>
                <c:pt idx="1027">
                  <c:v>134.81685206725754</c:v>
                </c:pt>
                <c:pt idx="1028">
                  <c:v>135.02767356389629</c:v>
                </c:pt>
                <c:pt idx="1029">
                  <c:v>135.18144137354804</c:v>
                </c:pt>
                <c:pt idx="1030">
                  <c:v>135.29939874506462</c:v>
                </c:pt>
                <c:pt idx="1031">
                  <c:v>135.49819241250128</c:v>
                </c:pt>
                <c:pt idx="1032">
                  <c:v>135.59137054451523</c:v>
                </c:pt>
                <c:pt idx="1033">
                  <c:v>135.35553771632343</c:v>
                </c:pt>
                <c:pt idx="1034">
                  <c:v>131.4301785197442</c:v>
                </c:pt>
                <c:pt idx="1035">
                  <c:v>43.789476127284736</c:v>
                </c:pt>
              </c:numCache>
            </c:numRef>
          </c:yVal>
          <c:smooth val="0"/>
        </c:ser>
        <c:ser>
          <c:idx val="5"/>
          <c:order val="5"/>
          <c:tx>
            <c:v>3.2-90</c:v>
          </c:tx>
          <c:spPr>
            <a:ln w="19050">
              <a:solidFill>
                <a:srgbClr val="00B0F0"/>
              </a:solidFill>
              <a:prstDash val="sysDot"/>
            </a:ln>
          </c:spPr>
          <c:marker>
            <c:symbol val="none"/>
          </c:marker>
          <c:xVal>
            <c:numRef>
              <c:f>'C:\Users\Marta\Dropbox\PFG Marta &amp; Jorge\[DATOS gráficas.xlsx]TIPO 3'!$W$3:$W$823</c:f>
              <c:numCache>
                <c:formatCode>General</c:formatCode>
                <c:ptCount val="821"/>
                <c:pt idx="0">
                  <c:v>0</c:v>
                </c:pt>
                <c:pt idx="1">
                  <c:v>4.6008953642384109E-3</c:v>
                </c:pt>
                <c:pt idx="2">
                  <c:v>5.5534311258278153E-3</c:v>
                </c:pt>
                <c:pt idx="3">
                  <c:v>8.8017947019867551E-3</c:v>
                </c:pt>
                <c:pt idx="4">
                  <c:v>1.4126463576158939E-2</c:v>
                </c:pt>
                <c:pt idx="5">
                  <c:v>1.8948695364238412E-2</c:v>
                </c:pt>
                <c:pt idx="6">
                  <c:v>2.353470860927152E-2</c:v>
                </c:pt>
                <c:pt idx="7">
                  <c:v>2.7692490066225164E-2</c:v>
                </c:pt>
                <c:pt idx="8">
                  <c:v>3.2591364238410594E-2</c:v>
                </c:pt>
                <c:pt idx="9">
                  <c:v>3.7530158940397351E-2</c:v>
                </c:pt>
                <c:pt idx="10">
                  <c:v>4.197316556291391E-2</c:v>
                </c:pt>
                <c:pt idx="11">
                  <c:v>4.6339086092715233E-2</c:v>
                </c:pt>
                <c:pt idx="12">
                  <c:v>5.0474317880794706E-2</c:v>
                </c:pt>
                <c:pt idx="13">
                  <c:v>5.4927662251655622E-2</c:v>
                </c:pt>
                <c:pt idx="14">
                  <c:v>5.9730668874172187E-2</c:v>
                </c:pt>
                <c:pt idx="15">
                  <c:v>6.4001841059602646E-2</c:v>
                </c:pt>
                <c:pt idx="16">
                  <c:v>6.8173708609271522E-2</c:v>
                </c:pt>
                <c:pt idx="17">
                  <c:v>7.2371523178807948E-2</c:v>
                </c:pt>
                <c:pt idx="18">
                  <c:v>7.6574503311258271E-2</c:v>
                </c:pt>
                <c:pt idx="19">
                  <c:v>8.1624238410596031E-2</c:v>
                </c:pt>
                <c:pt idx="20">
                  <c:v>8.6288344370860928E-2</c:v>
                </c:pt>
                <c:pt idx="21">
                  <c:v>9.0568410596026494E-2</c:v>
                </c:pt>
                <c:pt idx="22">
                  <c:v>9.4937483443708601E-2</c:v>
                </c:pt>
                <c:pt idx="23">
                  <c:v>9.9006423841059607E-2</c:v>
                </c:pt>
                <c:pt idx="24">
                  <c:v>0.10385291390728477</c:v>
                </c:pt>
                <c:pt idx="25">
                  <c:v>0.10836695364238411</c:v>
                </c:pt>
                <c:pt idx="26">
                  <c:v>0.11244390728476822</c:v>
                </c:pt>
                <c:pt idx="27">
                  <c:v>0.11665086092715231</c:v>
                </c:pt>
                <c:pt idx="28">
                  <c:v>0.12066642384105961</c:v>
                </c:pt>
                <c:pt idx="29">
                  <c:v>0.12538350993377484</c:v>
                </c:pt>
                <c:pt idx="30">
                  <c:v>0.13037125827814569</c:v>
                </c:pt>
                <c:pt idx="31">
                  <c:v>0.13487576158940395</c:v>
                </c:pt>
                <c:pt idx="32">
                  <c:v>0.13921211920529802</c:v>
                </c:pt>
                <c:pt idx="33">
                  <c:v>0.14344099337748345</c:v>
                </c:pt>
                <c:pt idx="34">
                  <c:v>0.14780099337748345</c:v>
                </c:pt>
                <c:pt idx="35">
                  <c:v>0.15261456953642383</c:v>
                </c:pt>
                <c:pt idx="36">
                  <c:v>0.15690450331125827</c:v>
                </c:pt>
                <c:pt idx="37">
                  <c:v>0.16108635761589404</c:v>
                </c:pt>
                <c:pt idx="38">
                  <c:v>0.16531000000000001</c:v>
                </c:pt>
                <c:pt idx="39">
                  <c:v>0.1694769536423841</c:v>
                </c:pt>
                <c:pt idx="40">
                  <c:v>0.17449423841059603</c:v>
                </c:pt>
                <c:pt idx="41">
                  <c:v>0.1791767549668874</c:v>
                </c:pt>
                <c:pt idx="42">
                  <c:v>0.18346516556291392</c:v>
                </c:pt>
                <c:pt idx="43">
                  <c:v>0.18781317880794704</c:v>
                </c:pt>
                <c:pt idx="44">
                  <c:v>0.19190384105960265</c:v>
                </c:pt>
                <c:pt idx="45">
                  <c:v>0.19683112582781459</c:v>
                </c:pt>
                <c:pt idx="46">
                  <c:v>0.20127496688741719</c:v>
                </c:pt>
                <c:pt idx="47">
                  <c:v>0.20527145695364238</c:v>
                </c:pt>
                <c:pt idx="48">
                  <c:v>0.20957178807947019</c:v>
                </c:pt>
                <c:pt idx="49">
                  <c:v>0.21359609271523178</c:v>
                </c:pt>
                <c:pt idx="50">
                  <c:v>0.21839741721854303</c:v>
                </c:pt>
                <c:pt idx="51">
                  <c:v>0.22330172185430461</c:v>
                </c:pt>
                <c:pt idx="52">
                  <c:v>0.22769417218543048</c:v>
                </c:pt>
                <c:pt idx="53">
                  <c:v>0.23201933774834438</c:v>
                </c:pt>
                <c:pt idx="54">
                  <c:v>0.23623688741721857</c:v>
                </c:pt>
                <c:pt idx="55">
                  <c:v>0.24063523178807947</c:v>
                </c:pt>
                <c:pt idx="56">
                  <c:v>0.24549192052980132</c:v>
                </c:pt>
                <c:pt idx="57">
                  <c:v>0.24978841059602647</c:v>
                </c:pt>
                <c:pt idx="58">
                  <c:v>0.25392125827814571</c:v>
                </c:pt>
                <c:pt idx="59">
                  <c:v>0.25814927152317879</c:v>
                </c:pt>
                <c:pt idx="60">
                  <c:v>0.26225940397350994</c:v>
                </c:pt>
                <c:pt idx="61">
                  <c:v>0.26733476821192054</c:v>
                </c:pt>
                <c:pt idx="62">
                  <c:v>0.27202403973509931</c:v>
                </c:pt>
                <c:pt idx="63">
                  <c:v>0.27632801324503309</c:v>
                </c:pt>
                <c:pt idx="64">
                  <c:v>0.28071225165562919</c:v>
                </c:pt>
                <c:pt idx="65">
                  <c:v>0.28477980132450331</c:v>
                </c:pt>
                <c:pt idx="66">
                  <c:v>0.28960715231788081</c:v>
                </c:pt>
                <c:pt idx="67">
                  <c:v>0.29417019867549671</c:v>
                </c:pt>
                <c:pt idx="68">
                  <c:v>0.29816999999999999</c:v>
                </c:pt>
                <c:pt idx="69">
                  <c:v>0.30240562913907287</c:v>
                </c:pt>
                <c:pt idx="70">
                  <c:v>0.30649807947019869</c:v>
                </c:pt>
                <c:pt idx="71">
                  <c:v>0.31101490066225168</c:v>
                </c:pt>
                <c:pt idx="72">
                  <c:v>0.31611423841059599</c:v>
                </c:pt>
                <c:pt idx="73">
                  <c:v>0.32060993377483443</c:v>
                </c:pt>
                <c:pt idx="74">
                  <c:v>0.32488430463576162</c:v>
                </c:pt>
                <c:pt idx="75">
                  <c:v>0.32919960264900666</c:v>
                </c:pt>
                <c:pt idx="76">
                  <c:v>0.3333405298013245</c:v>
                </c:pt>
                <c:pt idx="77">
                  <c:v>0.33826754966887418</c:v>
                </c:pt>
                <c:pt idx="78">
                  <c:v>0.34272304635761586</c:v>
                </c:pt>
                <c:pt idx="79">
                  <c:v>0.34689258278145696</c:v>
                </c:pt>
                <c:pt idx="80">
                  <c:v>0.35121006622516554</c:v>
                </c:pt>
                <c:pt idx="81">
                  <c:v>0.35521225165562914</c:v>
                </c:pt>
                <c:pt idx="82">
                  <c:v>0.36006397350993374</c:v>
                </c:pt>
                <c:pt idx="83">
                  <c:v>0.36487410596026487</c:v>
                </c:pt>
                <c:pt idx="84">
                  <c:v>0.36924165562913908</c:v>
                </c:pt>
                <c:pt idx="85">
                  <c:v>0.37356238410596027</c:v>
                </c:pt>
                <c:pt idx="86">
                  <c:v>0.3776578145695364</c:v>
                </c:pt>
                <c:pt idx="87">
                  <c:v>0.38224642384105956</c:v>
                </c:pt>
                <c:pt idx="88">
                  <c:v>0.38706251655629142</c:v>
                </c:pt>
                <c:pt idx="89">
                  <c:v>0.39125748344370859</c:v>
                </c:pt>
                <c:pt idx="90">
                  <c:v>0.39543721854304636</c:v>
                </c:pt>
                <c:pt idx="91">
                  <c:v>0.39961463576158934</c:v>
                </c:pt>
                <c:pt idx="92">
                  <c:v>0.40389165562913903</c:v>
                </c:pt>
                <c:pt idx="93">
                  <c:v>0.40894794701986759</c:v>
                </c:pt>
                <c:pt idx="94">
                  <c:v>0.41353198675496683</c:v>
                </c:pt>
                <c:pt idx="95">
                  <c:v>0.41779536423841057</c:v>
                </c:pt>
                <c:pt idx="96">
                  <c:v>0.4221559602649006</c:v>
                </c:pt>
                <c:pt idx="97">
                  <c:v>0.42620966887417222</c:v>
                </c:pt>
                <c:pt idx="98">
                  <c:v>0.43104708609271519</c:v>
                </c:pt>
                <c:pt idx="99">
                  <c:v>0.43560761589403968</c:v>
                </c:pt>
                <c:pt idx="100">
                  <c:v>0.43982165562913905</c:v>
                </c:pt>
                <c:pt idx="101">
                  <c:v>0.44413172185430466</c:v>
                </c:pt>
                <c:pt idx="102">
                  <c:v>0.44814245033112587</c:v>
                </c:pt>
                <c:pt idx="103">
                  <c:v>0.45280675496688738</c:v>
                </c:pt>
                <c:pt idx="104">
                  <c:v>0.45770198675496693</c:v>
                </c:pt>
                <c:pt idx="105">
                  <c:v>0.46217245033112581</c:v>
                </c:pt>
                <c:pt idx="106">
                  <c:v>0.46645728476821197</c:v>
                </c:pt>
                <c:pt idx="107">
                  <c:v>0.47061913907284769</c:v>
                </c:pt>
                <c:pt idx="108">
                  <c:v>0.4749434437086093</c:v>
                </c:pt>
                <c:pt idx="109">
                  <c:v>0.47982145695364242</c:v>
                </c:pt>
                <c:pt idx="110">
                  <c:v>0.48419549668874173</c:v>
                </c:pt>
                <c:pt idx="111">
                  <c:v>0.4883520529801324</c:v>
                </c:pt>
                <c:pt idx="112">
                  <c:v>0.49260476821192051</c:v>
                </c:pt>
                <c:pt idx="113">
                  <c:v>0.49672947019867547</c:v>
                </c:pt>
                <c:pt idx="114">
                  <c:v>0.50172456953642386</c:v>
                </c:pt>
                <c:pt idx="115">
                  <c:v>0.50636655629139071</c:v>
                </c:pt>
                <c:pt idx="116">
                  <c:v>0.51067364238410595</c:v>
                </c:pt>
                <c:pt idx="117">
                  <c:v>0.51509562913907281</c:v>
                </c:pt>
                <c:pt idx="118">
                  <c:v>0.51914629139072854</c:v>
                </c:pt>
                <c:pt idx="119">
                  <c:v>0.5239500662251656</c:v>
                </c:pt>
                <c:pt idx="120">
                  <c:v>0.52849357615894044</c:v>
                </c:pt>
                <c:pt idx="121">
                  <c:v>0.53267251655629144</c:v>
                </c:pt>
                <c:pt idx="122">
                  <c:v>0.53697675496688746</c:v>
                </c:pt>
                <c:pt idx="123">
                  <c:v>0.54099377483443711</c:v>
                </c:pt>
                <c:pt idx="124">
                  <c:v>0.54566814569536426</c:v>
                </c:pt>
                <c:pt idx="125">
                  <c:v>0.55055238410596019</c:v>
                </c:pt>
                <c:pt idx="126">
                  <c:v>0.55500350993377479</c:v>
                </c:pt>
                <c:pt idx="127">
                  <c:v>0.55932556291390734</c:v>
                </c:pt>
                <c:pt idx="128">
                  <c:v>0.56346655629139075</c:v>
                </c:pt>
                <c:pt idx="129">
                  <c:v>0.5679344370860927</c:v>
                </c:pt>
                <c:pt idx="130">
                  <c:v>0.57275728476821186</c:v>
                </c:pt>
                <c:pt idx="131">
                  <c:v>0.57702701986754967</c:v>
                </c:pt>
                <c:pt idx="132">
                  <c:v>0.58117920529801326</c:v>
                </c:pt>
                <c:pt idx="133">
                  <c:v>0.58540377483443706</c:v>
                </c:pt>
                <c:pt idx="134">
                  <c:v>0.58964251655629141</c:v>
                </c:pt>
                <c:pt idx="135">
                  <c:v>0.59470066225165563</c:v>
                </c:pt>
                <c:pt idx="136">
                  <c:v>0.59929807947019864</c:v>
                </c:pt>
                <c:pt idx="137">
                  <c:v>0.60349715231788081</c:v>
                </c:pt>
                <c:pt idx="138">
                  <c:v>0.60786894039735095</c:v>
                </c:pt>
                <c:pt idx="139">
                  <c:v>0.61191211920529798</c:v>
                </c:pt>
                <c:pt idx="140">
                  <c:v>0.61678754966887417</c:v>
                </c:pt>
                <c:pt idx="141">
                  <c:v>0.62133920529801323</c:v>
                </c:pt>
                <c:pt idx="142">
                  <c:v>0.62548509933774832</c:v>
                </c:pt>
                <c:pt idx="143">
                  <c:v>0.62977337748344364</c:v>
                </c:pt>
                <c:pt idx="144">
                  <c:v>0.63381728476821197</c:v>
                </c:pt>
                <c:pt idx="145">
                  <c:v>0.63851165562913914</c:v>
                </c:pt>
                <c:pt idx="146">
                  <c:v>0.64342509933774839</c:v>
                </c:pt>
                <c:pt idx="147">
                  <c:v>0.64787562913907282</c:v>
                </c:pt>
                <c:pt idx="148">
                  <c:v>0.65219947019867552</c:v>
                </c:pt>
                <c:pt idx="149">
                  <c:v>0.6563811258278146</c:v>
                </c:pt>
                <c:pt idx="150">
                  <c:v>0.66071953642384107</c:v>
                </c:pt>
                <c:pt idx="151">
                  <c:v>0.6656185430463577</c:v>
                </c:pt>
                <c:pt idx="152">
                  <c:v>0.6699139072847683</c:v>
                </c:pt>
                <c:pt idx="153">
                  <c:v>0.67403774834437091</c:v>
                </c:pt>
                <c:pt idx="154">
                  <c:v>0.67829801324503314</c:v>
                </c:pt>
                <c:pt idx="155">
                  <c:v>0.68242980132450337</c:v>
                </c:pt>
                <c:pt idx="156">
                  <c:v>0.68753841059602661</c:v>
                </c:pt>
                <c:pt idx="157">
                  <c:v>0.69221920529801317</c:v>
                </c:pt>
                <c:pt idx="158">
                  <c:v>0.69643112582781463</c:v>
                </c:pt>
                <c:pt idx="159">
                  <c:v>0.70080927152317884</c:v>
                </c:pt>
                <c:pt idx="160">
                  <c:v>0.70483311258278136</c:v>
                </c:pt>
                <c:pt idx="161">
                  <c:v>0.70960000000000001</c:v>
                </c:pt>
                <c:pt idx="162">
                  <c:v>0.71425099337748343</c:v>
                </c:pt>
                <c:pt idx="163">
                  <c:v>0.71837218543046366</c:v>
                </c:pt>
                <c:pt idx="164">
                  <c:v>0.72261854304635753</c:v>
                </c:pt>
                <c:pt idx="165">
                  <c:v>0.72665562913907289</c:v>
                </c:pt>
                <c:pt idx="166">
                  <c:v>0.73120463576158945</c:v>
                </c:pt>
                <c:pt idx="167">
                  <c:v>0.73625695364238408</c:v>
                </c:pt>
                <c:pt idx="168">
                  <c:v>0.74077748344370864</c:v>
                </c:pt>
                <c:pt idx="169">
                  <c:v>0.74506291390728485</c:v>
                </c:pt>
                <c:pt idx="170">
                  <c:v>0.74928874172185433</c:v>
                </c:pt>
                <c:pt idx="171">
                  <c:v>0.75351523178807944</c:v>
                </c:pt>
                <c:pt idx="172">
                  <c:v>0.75842582781456958</c:v>
                </c:pt>
                <c:pt idx="173">
                  <c:v>0.76277218543046355</c:v>
                </c:pt>
                <c:pt idx="174">
                  <c:v>0.7668913907284769</c:v>
                </c:pt>
                <c:pt idx="175">
                  <c:v>0.77115827814569549</c:v>
                </c:pt>
                <c:pt idx="176">
                  <c:v>0.77522980132450336</c:v>
                </c:pt>
                <c:pt idx="177">
                  <c:v>0.78021920529801325</c:v>
                </c:pt>
                <c:pt idx="178">
                  <c:v>0.78498807947019866</c:v>
                </c:pt>
                <c:pt idx="179">
                  <c:v>0.7893099337748346</c:v>
                </c:pt>
                <c:pt idx="180">
                  <c:v>0.79369735099337735</c:v>
                </c:pt>
                <c:pt idx="181">
                  <c:v>0.79774437086092709</c:v>
                </c:pt>
                <c:pt idx="182">
                  <c:v>0.80240397350993375</c:v>
                </c:pt>
                <c:pt idx="183">
                  <c:v>0.80708079470198679</c:v>
                </c:pt>
                <c:pt idx="184">
                  <c:v>0.81125562913907279</c:v>
                </c:pt>
                <c:pt idx="185">
                  <c:v>0.81546092715231788</c:v>
                </c:pt>
                <c:pt idx="186">
                  <c:v>0.81956622516556277</c:v>
                </c:pt>
                <c:pt idx="187">
                  <c:v>0.82390264900662236</c:v>
                </c:pt>
                <c:pt idx="188">
                  <c:v>0.82897350993377472</c:v>
                </c:pt>
                <c:pt idx="189">
                  <c:v>0.83357218543046352</c:v>
                </c:pt>
                <c:pt idx="190">
                  <c:v>0.83789602649006611</c:v>
                </c:pt>
                <c:pt idx="191">
                  <c:v>0.84219205298013233</c:v>
                </c:pt>
                <c:pt idx="192">
                  <c:v>0.84635430463576156</c:v>
                </c:pt>
                <c:pt idx="193">
                  <c:v>0.85122052980132445</c:v>
                </c:pt>
                <c:pt idx="194">
                  <c:v>0.8556456953642384</c:v>
                </c:pt>
                <c:pt idx="195">
                  <c:v>0.8597483443708609</c:v>
                </c:pt>
                <c:pt idx="196">
                  <c:v>0.86405033112582785</c:v>
                </c:pt>
                <c:pt idx="197">
                  <c:v>0.8681052980132451</c:v>
                </c:pt>
                <c:pt idx="198">
                  <c:v>0.87302251655629148</c:v>
                </c:pt>
                <c:pt idx="199">
                  <c:v>0.87778211920529792</c:v>
                </c:pt>
                <c:pt idx="200">
                  <c:v>0.88215562913907286</c:v>
                </c:pt>
                <c:pt idx="201">
                  <c:v>0.88652913907284769</c:v>
                </c:pt>
                <c:pt idx="202">
                  <c:v>0.89059072847682119</c:v>
                </c:pt>
                <c:pt idx="203">
                  <c:v>0.8953596026490066</c:v>
                </c:pt>
                <c:pt idx="204">
                  <c:v>0.89994238410596039</c:v>
                </c:pt>
                <c:pt idx="205">
                  <c:v>0.90403973509933766</c:v>
                </c:pt>
                <c:pt idx="206">
                  <c:v>0.90830066225165562</c:v>
                </c:pt>
                <c:pt idx="207">
                  <c:v>0.91234437086092723</c:v>
                </c:pt>
                <c:pt idx="208">
                  <c:v>0.9169172185430462</c:v>
                </c:pt>
                <c:pt idx="209">
                  <c:v>0.92190860927152329</c:v>
                </c:pt>
                <c:pt idx="210">
                  <c:v>0.926376821192053</c:v>
                </c:pt>
                <c:pt idx="211">
                  <c:v>0.93067417218543058</c:v>
                </c:pt>
                <c:pt idx="212">
                  <c:v>0.93487880794701983</c:v>
                </c:pt>
                <c:pt idx="213">
                  <c:v>0.93923973509933789</c:v>
                </c:pt>
                <c:pt idx="214">
                  <c:v>0.94410794701986744</c:v>
                </c:pt>
                <c:pt idx="215">
                  <c:v>0.94841655629139077</c:v>
                </c:pt>
                <c:pt idx="216">
                  <c:v>0.95252384105960264</c:v>
                </c:pt>
                <c:pt idx="217">
                  <c:v>0.95676225165562923</c:v>
                </c:pt>
                <c:pt idx="218">
                  <c:v>0.96090066225165571</c:v>
                </c:pt>
                <c:pt idx="219">
                  <c:v>0.96597350993377495</c:v>
                </c:pt>
                <c:pt idx="220">
                  <c:v>0.97062052980132452</c:v>
                </c:pt>
                <c:pt idx="221">
                  <c:v>0.97491523178807937</c:v>
                </c:pt>
                <c:pt idx="222">
                  <c:v>0.97925364238410584</c:v>
                </c:pt>
                <c:pt idx="223">
                  <c:v>0.98335827814569532</c:v>
                </c:pt>
                <c:pt idx="224">
                  <c:v>0.98818741721854297</c:v>
                </c:pt>
                <c:pt idx="225">
                  <c:v>0.99266291390728478</c:v>
                </c:pt>
                <c:pt idx="226">
                  <c:v>0.99679470198675502</c:v>
                </c:pt>
                <c:pt idx="227">
                  <c:v>1.0010900662251656</c:v>
                </c:pt>
                <c:pt idx="228">
                  <c:v>1.0051211920529801</c:v>
                </c:pt>
                <c:pt idx="229">
                  <c:v>1.009805298013245</c:v>
                </c:pt>
                <c:pt idx="230">
                  <c:v>1.0147357615894039</c:v>
                </c:pt>
                <c:pt idx="231">
                  <c:v>1.0191397350993379</c:v>
                </c:pt>
                <c:pt idx="232">
                  <c:v>1.0234331125827814</c:v>
                </c:pt>
                <c:pt idx="233">
                  <c:v>1.0276019867549668</c:v>
                </c:pt>
                <c:pt idx="234">
                  <c:v>1.0319754966887418</c:v>
                </c:pt>
                <c:pt idx="235">
                  <c:v>1.0368993377483444</c:v>
                </c:pt>
                <c:pt idx="236">
                  <c:v>1.0412125827814569</c:v>
                </c:pt>
                <c:pt idx="237">
                  <c:v>1.0453403973509934</c:v>
                </c:pt>
                <c:pt idx="238">
                  <c:v>1.0495735099337749</c:v>
                </c:pt>
                <c:pt idx="239">
                  <c:v>1.0537165562913908</c:v>
                </c:pt>
                <c:pt idx="240">
                  <c:v>1.0587463576158942</c:v>
                </c:pt>
                <c:pt idx="241">
                  <c:v>1.0634066225165562</c:v>
                </c:pt>
                <c:pt idx="242">
                  <c:v>1.0676907284768211</c:v>
                </c:pt>
                <c:pt idx="243">
                  <c:v>1.0720158940397351</c:v>
                </c:pt>
                <c:pt idx="244">
                  <c:v>1.0760874172185431</c:v>
                </c:pt>
                <c:pt idx="245">
                  <c:v>1.0809529801324502</c:v>
                </c:pt>
                <c:pt idx="246">
                  <c:v>1.0855039735099337</c:v>
                </c:pt>
                <c:pt idx="247">
                  <c:v>1.0896258278145694</c:v>
                </c:pt>
                <c:pt idx="248">
                  <c:v>1.0939271523178808</c:v>
                </c:pt>
                <c:pt idx="249">
                  <c:v>1.0979039735099336</c:v>
                </c:pt>
                <c:pt idx="250">
                  <c:v>1.1026298013245033</c:v>
                </c:pt>
                <c:pt idx="251">
                  <c:v>1.1075721854304637</c:v>
                </c:pt>
                <c:pt idx="252">
                  <c:v>1.1119503311258276</c:v>
                </c:pt>
                <c:pt idx="253">
                  <c:v>1.1162582781456953</c:v>
                </c:pt>
                <c:pt idx="254">
                  <c:v>1.1203880794701988</c:v>
                </c:pt>
                <c:pt idx="255">
                  <c:v>1.1247582781456953</c:v>
                </c:pt>
                <c:pt idx="256">
                  <c:v>1.1296172185430462</c:v>
                </c:pt>
                <c:pt idx="257">
                  <c:v>1.1339549668874171</c:v>
                </c:pt>
                <c:pt idx="258">
                  <c:v>1.1381523178807946</c:v>
                </c:pt>
                <c:pt idx="259">
                  <c:v>1.1423602649006623</c:v>
                </c:pt>
                <c:pt idx="260">
                  <c:v>1.1465423841059603</c:v>
                </c:pt>
                <c:pt idx="261">
                  <c:v>1.151558940397351</c:v>
                </c:pt>
                <c:pt idx="262">
                  <c:v>1.1562324503311259</c:v>
                </c:pt>
                <c:pt idx="263">
                  <c:v>1.1605225165562914</c:v>
                </c:pt>
                <c:pt idx="264">
                  <c:v>1.1648635761589403</c:v>
                </c:pt>
                <c:pt idx="265">
                  <c:v>1.1689013245033113</c:v>
                </c:pt>
                <c:pt idx="266">
                  <c:v>1.1737688741721855</c:v>
                </c:pt>
                <c:pt idx="267">
                  <c:v>1.1782940397350994</c:v>
                </c:pt>
                <c:pt idx="268">
                  <c:v>1.1824701986754969</c:v>
                </c:pt>
                <c:pt idx="269">
                  <c:v>1.1867569536423841</c:v>
                </c:pt>
                <c:pt idx="270">
                  <c:v>1.1907688741721854</c:v>
                </c:pt>
                <c:pt idx="271">
                  <c:v>1.195626490066225</c:v>
                </c:pt>
                <c:pt idx="272">
                  <c:v>1.2004046357615894</c:v>
                </c:pt>
                <c:pt idx="273">
                  <c:v>1.2047576158940396</c:v>
                </c:pt>
                <c:pt idx="274">
                  <c:v>1.2091688741721853</c:v>
                </c:pt>
                <c:pt idx="275">
                  <c:v>1.2132390728476821</c:v>
                </c:pt>
                <c:pt idx="276">
                  <c:v>1.2179172185430465</c:v>
                </c:pt>
                <c:pt idx="277">
                  <c:v>1.2225509933774834</c:v>
                </c:pt>
                <c:pt idx="278">
                  <c:v>1.2266960264900661</c:v>
                </c:pt>
                <c:pt idx="279">
                  <c:v>1.2309450331125829</c:v>
                </c:pt>
                <c:pt idx="280">
                  <c:v>1.2350304635761591</c:v>
                </c:pt>
                <c:pt idx="281">
                  <c:v>1.2395728476821193</c:v>
                </c:pt>
                <c:pt idx="282">
                  <c:v>1.2445649006622517</c:v>
                </c:pt>
                <c:pt idx="283">
                  <c:v>1.2490357615894039</c:v>
                </c:pt>
                <c:pt idx="284">
                  <c:v>1.2533364238410596</c:v>
                </c:pt>
                <c:pt idx="285">
                  <c:v>1.2575589403973508</c:v>
                </c:pt>
                <c:pt idx="286">
                  <c:v>1.2619185430463575</c:v>
                </c:pt>
                <c:pt idx="287">
                  <c:v>1.2667529801324504</c:v>
                </c:pt>
                <c:pt idx="288">
                  <c:v>1.2710119205298014</c:v>
                </c:pt>
                <c:pt idx="289">
                  <c:v>1.2751496688741721</c:v>
                </c:pt>
                <c:pt idx="290">
                  <c:v>1.2793543046357614</c:v>
                </c:pt>
                <c:pt idx="291">
                  <c:v>1.2835841059602651</c:v>
                </c:pt>
                <c:pt idx="292">
                  <c:v>1.2886609271523179</c:v>
                </c:pt>
                <c:pt idx="293">
                  <c:v>1.2932973509933774</c:v>
                </c:pt>
                <c:pt idx="294">
                  <c:v>1.2975013245033113</c:v>
                </c:pt>
                <c:pt idx="295">
                  <c:v>1.3018072847682118</c:v>
                </c:pt>
                <c:pt idx="296">
                  <c:v>1.3058483443708608</c:v>
                </c:pt>
                <c:pt idx="297">
                  <c:v>1.3107754966887417</c:v>
                </c:pt>
                <c:pt idx="298">
                  <c:v>1.3152927152317881</c:v>
                </c:pt>
                <c:pt idx="299">
                  <c:v>1.3193913907284769</c:v>
                </c:pt>
                <c:pt idx="300">
                  <c:v>1.3236966887417219</c:v>
                </c:pt>
                <c:pt idx="301">
                  <c:v>1.3277033112582781</c:v>
                </c:pt>
                <c:pt idx="302">
                  <c:v>1.3325549668874173</c:v>
                </c:pt>
                <c:pt idx="303">
                  <c:v>1.3374278145695364</c:v>
                </c:pt>
                <c:pt idx="304">
                  <c:v>1.3418145695364239</c:v>
                </c:pt>
                <c:pt idx="305">
                  <c:v>1.3461185430463576</c:v>
                </c:pt>
                <c:pt idx="306">
                  <c:v>1.3501662251655631</c:v>
                </c:pt>
                <c:pt idx="307">
                  <c:v>1.354671523178808</c:v>
                </c:pt>
                <c:pt idx="308">
                  <c:v>1.3595225165562912</c:v>
                </c:pt>
                <c:pt idx="309">
                  <c:v>1.3638324503311259</c:v>
                </c:pt>
                <c:pt idx="310">
                  <c:v>1.3680205298013244</c:v>
                </c:pt>
                <c:pt idx="311">
                  <c:v>1.3721298013245031</c:v>
                </c:pt>
                <c:pt idx="312">
                  <c:v>1.3764774834437086</c:v>
                </c:pt>
                <c:pt idx="313">
                  <c:v>1.3815377483443709</c:v>
                </c:pt>
                <c:pt idx="314">
                  <c:v>1.3861258278145694</c:v>
                </c:pt>
                <c:pt idx="315">
                  <c:v>1.3904046357615896</c:v>
                </c:pt>
                <c:pt idx="316">
                  <c:v>1.3946509933774835</c:v>
                </c:pt>
                <c:pt idx="317">
                  <c:v>1.3988092715231788</c:v>
                </c:pt>
                <c:pt idx="318">
                  <c:v>1.4037211920529802</c:v>
                </c:pt>
                <c:pt idx="319">
                  <c:v>1.4081331125827816</c:v>
                </c:pt>
                <c:pt idx="320">
                  <c:v>1.4122344370860929</c:v>
                </c:pt>
                <c:pt idx="321">
                  <c:v>1.4164927152317881</c:v>
                </c:pt>
                <c:pt idx="322">
                  <c:v>1.4205245033112581</c:v>
                </c:pt>
                <c:pt idx="323">
                  <c:v>1.425501986754967</c:v>
                </c:pt>
                <c:pt idx="324">
                  <c:v>1.4302635761589406</c:v>
                </c:pt>
                <c:pt idx="325">
                  <c:v>1.4346019867549669</c:v>
                </c:pt>
                <c:pt idx="326">
                  <c:v>1.4389827814569538</c:v>
                </c:pt>
                <c:pt idx="327">
                  <c:v>1.4430298013245033</c:v>
                </c:pt>
                <c:pt idx="328">
                  <c:v>1.4477721854304635</c:v>
                </c:pt>
                <c:pt idx="329">
                  <c:v>1.4523894039735099</c:v>
                </c:pt>
                <c:pt idx="330">
                  <c:v>1.4565940397350996</c:v>
                </c:pt>
                <c:pt idx="331">
                  <c:v>1.4608668874172186</c:v>
                </c:pt>
                <c:pt idx="332">
                  <c:v>1.4648655629139073</c:v>
                </c:pt>
                <c:pt idx="333">
                  <c:v>1.4695721854304633</c:v>
                </c:pt>
                <c:pt idx="334">
                  <c:v>1.4744735099337749</c:v>
                </c:pt>
                <c:pt idx="335">
                  <c:v>1.4789172185430464</c:v>
                </c:pt>
                <c:pt idx="336">
                  <c:v>1.4833092715231786</c:v>
                </c:pt>
                <c:pt idx="337">
                  <c:v>1.487384105960265</c:v>
                </c:pt>
                <c:pt idx="338">
                  <c:v>1.4919450331125828</c:v>
                </c:pt>
                <c:pt idx="339">
                  <c:v>1.4967132450331126</c:v>
                </c:pt>
                <c:pt idx="340">
                  <c:v>1.5008331125827814</c:v>
                </c:pt>
                <c:pt idx="341">
                  <c:v>1.5050231788079469</c:v>
                </c:pt>
                <c:pt idx="342">
                  <c:v>1.5091847682119204</c:v>
                </c:pt>
                <c:pt idx="343">
                  <c:v>1.5135993377483443</c:v>
                </c:pt>
                <c:pt idx="344">
                  <c:v>1.5185801324503312</c:v>
                </c:pt>
                <c:pt idx="345">
                  <c:v>1.5230741721854304</c:v>
                </c:pt>
                <c:pt idx="346">
                  <c:v>1.5274046357615894</c:v>
                </c:pt>
                <c:pt idx="347">
                  <c:v>1.5317125827814571</c:v>
                </c:pt>
                <c:pt idx="348">
                  <c:v>1.5359986754966886</c:v>
                </c:pt>
                <c:pt idx="349">
                  <c:v>1.5408980132450332</c:v>
                </c:pt>
                <c:pt idx="350">
                  <c:v>1.5451993377483444</c:v>
                </c:pt>
                <c:pt idx="351">
                  <c:v>1.5492860927152317</c:v>
                </c:pt>
                <c:pt idx="352">
                  <c:v>1.5535218543046359</c:v>
                </c:pt>
                <c:pt idx="353">
                  <c:v>1.5576456953642384</c:v>
                </c:pt>
                <c:pt idx="354">
                  <c:v>1.5627748344370858</c:v>
                </c:pt>
                <c:pt idx="355">
                  <c:v>1.5674456953642384</c:v>
                </c:pt>
                <c:pt idx="356">
                  <c:v>1.5717377483443711</c:v>
                </c:pt>
                <c:pt idx="357">
                  <c:v>1.5760675496688743</c:v>
                </c:pt>
                <c:pt idx="358">
                  <c:v>1.5801860927152318</c:v>
                </c:pt>
                <c:pt idx="359">
                  <c:v>1.5850966887417217</c:v>
                </c:pt>
                <c:pt idx="360">
                  <c:v>1.5895245033112584</c:v>
                </c:pt>
                <c:pt idx="361">
                  <c:v>1.5935741721854306</c:v>
                </c:pt>
                <c:pt idx="362">
                  <c:v>1.5978562913907286</c:v>
                </c:pt>
                <c:pt idx="363">
                  <c:v>1.6018364238410594</c:v>
                </c:pt>
                <c:pt idx="364">
                  <c:v>1.6067841059602648</c:v>
                </c:pt>
                <c:pt idx="365">
                  <c:v>1.6116523178807949</c:v>
                </c:pt>
                <c:pt idx="366">
                  <c:v>1.6159748344370863</c:v>
                </c:pt>
                <c:pt idx="367">
                  <c:v>1.6203192052980133</c:v>
                </c:pt>
                <c:pt idx="368">
                  <c:v>1.6243516556291391</c:v>
                </c:pt>
                <c:pt idx="369">
                  <c:v>1.6289940397350993</c:v>
                </c:pt>
                <c:pt idx="370">
                  <c:v>1.6337337748344369</c:v>
                </c:pt>
                <c:pt idx="371">
                  <c:v>1.6379384105960266</c:v>
                </c:pt>
                <c:pt idx="372">
                  <c:v>1.6421801324503313</c:v>
                </c:pt>
                <c:pt idx="373">
                  <c:v>1.6462417218543048</c:v>
                </c:pt>
                <c:pt idx="374">
                  <c:v>1.6507099337748343</c:v>
                </c:pt>
                <c:pt idx="375">
                  <c:v>1.6557059602649007</c:v>
                </c:pt>
                <c:pt idx="376">
                  <c:v>1.6602549668874174</c:v>
                </c:pt>
                <c:pt idx="377">
                  <c:v>1.6646337748344369</c:v>
                </c:pt>
                <c:pt idx="378">
                  <c:v>1.6688192052980131</c:v>
                </c:pt>
                <c:pt idx="379">
                  <c:v>1.6731827814569535</c:v>
                </c:pt>
                <c:pt idx="380">
                  <c:v>1.6780615894039734</c:v>
                </c:pt>
                <c:pt idx="381">
                  <c:v>1.6823410596026489</c:v>
                </c:pt>
                <c:pt idx="382">
                  <c:v>1.6864397350993376</c:v>
                </c:pt>
                <c:pt idx="383">
                  <c:v>1.6906529801324504</c:v>
                </c:pt>
                <c:pt idx="384">
                  <c:v>1.6947894039735099</c:v>
                </c:pt>
                <c:pt idx="385">
                  <c:v>1.6998152317880795</c:v>
                </c:pt>
                <c:pt idx="386">
                  <c:v>1.7044132450331126</c:v>
                </c:pt>
                <c:pt idx="387">
                  <c:v>1.7087781456953646</c:v>
                </c:pt>
                <c:pt idx="388">
                  <c:v>1.7131622516556291</c:v>
                </c:pt>
                <c:pt idx="389">
                  <c:v>1.7172145695364238</c:v>
                </c:pt>
                <c:pt idx="390">
                  <c:v>1.7220649006622517</c:v>
                </c:pt>
                <c:pt idx="391">
                  <c:v>1.7265728476821192</c:v>
                </c:pt>
                <c:pt idx="392">
                  <c:v>1.7307390728476819</c:v>
                </c:pt>
                <c:pt idx="393">
                  <c:v>1.7350529801324504</c:v>
                </c:pt>
                <c:pt idx="394">
                  <c:v>1.7390807947019866</c:v>
                </c:pt>
                <c:pt idx="395">
                  <c:v>1.743971523178808</c:v>
                </c:pt>
                <c:pt idx="396">
                  <c:v>1.7487039735099339</c:v>
                </c:pt>
                <c:pt idx="397">
                  <c:v>1.7530682119205301</c:v>
                </c:pt>
                <c:pt idx="398">
                  <c:v>1.7574529801324505</c:v>
                </c:pt>
                <c:pt idx="399">
                  <c:v>1.7615397350993378</c:v>
                </c:pt>
                <c:pt idx="400">
                  <c:v>1.766408609271523</c:v>
                </c:pt>
                <c:pt idx="401">
                  <c:v>1.7708860927152317</c:v>
                </c:pt>
                <c:pt idx="402">
                  <c:v>1.7749576158940399</c:v>
                </c:pt>
                <c:pt idx="403">
                  <c:v>1.7792615894039736</c:v>
                </c:pt>
                <c:pt idx="404">
                  <c:v>1.7832913907284766</c:v>
                </c:pt>
                <c:pt idx="405">
                  <c:v>1.7881701986754965</c:v>
                </c:pt>
                <c:pt idx="406">
                  <c:v>1.7929549668874172</c:v>
                </c:pt>
                <c:pt idx="407">
                  <c:v>1.7972774834437086</c:v>
                </c:pt>
                <c:pt idx="408">
                  <c:v>1.8016344370860926</c:v>
                </c:pt>
                <c:pt idx="409">
                  <c:v>1.8056735099337751</c:v>
                </c:pt>
                <c:pt idx="410">
                  <c:v>1.810373509933775</c:v>
                </c:pt>
                <c:pt idx="411">
                  <c:v>1.8150701986754967</c:v>
                </c:pt>
                <c:pt idx="412">
                  <c:v>1.8192132450331122</c:v>
                </c:pt>
                <c:pt idx="413">
                  <c:v>1.8234119205298014</c:v>
                </c:pt>
                <c:pt idx="414">
                  <c:v>1.8274821192052977</c:v>
                </c:pt>
                <c:pt idx="415">
                  <c:v>1.8321403973509935</c:v>
                </c:pt>
                <c:pt idx="416">
                  <c:v>1.8371238410596027</c:v>
                </c:pt>
                <c:pt idx="417">
                  <c:v>1.8415774834437084</c:v>
                </c:pt>
                <c:pt idx="418">
                  <c:v>1.8458827814569538</c:v>
                </c:pt>
                <c:pt idx="419">
                  <c:v>1.8500231788079469</c:v>
                </c:pt>
                <c:pt idx="420">
                  <c:v>1.8544225165562911</c:v>
                </c:pt>
                <c:pt idx="421">
                  <c:v>1.8592788079470197</c:v>
                </c:pt>
                <c:pt idx="422">
                  <c:v>1.8635874172185434</c:v>
                </c:pt>
                <c:pt idx="423">
                  <c:v>1.8677443708609269</c:v>
                </c:pt>
                <c:pt idx="424">
                  <c:v>1.8719145695364239</c:v>
                </c:pt>
                <c:pt idx="425">
                  <c:v>1.8761655629139073</c:v>
                </c:pt>
                <c:pt idx="426">
                  <c:v>1.881272847682119</c:v>
                </c:pt>
                <c:pt idx="427">
                  <c:v>1.8858794701986754</c:v>
                </c:pt>
                <c:pt idx="428">
                  <c:v>1.8901615894039734</c:v>
                </c:pt>
                <c:pt idx="429">
                  <c:v>1.8944211920529801</c:v>
                </c:pt>
                <c:pt idx="430">
                  <c:v>1.8985251655629138</c:v>
                </c:pt>
                <c:pt idx="431">
                  <c:v>1.9034132450331125</c:v>
                </c:pt>
                <c:pt idx="432">
                  <c:v>1.9078529801324504</c:v>
                </c:pt>
                <c:pt idx="433">
                  <c:v>1.9120105960264902</c:v>
                </c:pt>
                <c:pt idx="434">
                  <c:v>1.9162933774834441</c:v>
                </c:pt>
                <c:pt idx="435">
                  <c:v>1.9203152317880796</c:v>
                </c:pt>
                <c:pt idx="436">
                  <c:v>1.9252940397350993</c:v>
                </c:pt>
                <c:pt idx="437">
                  <c:v>1.9300450331125829</c:v>
                </c:pt>
                <c:pt idx="438">
                  <c:v>1.9343807947019866</c:v>
                </c:pt>
                <c:pt idx="439">
                  <c:v>1.9387655629139071</c:v>
                </c:pt>
                <c:pt idx="440">
                  <c:v>1.9428218543046354</c:v>
                </c:pt>
                <c:pt idx="441">
                  <c:v>1.9475629139072848</c:v>
                </c:pt>
                <c:pt idx="442">
                  <c:v>1.9521430463576159</c:v>
                </c:pt>
                <c:pt idx="443">
                  <c:v>1.9562735099337747</c:v>
                </c:pt>
                <c:pt idx="444">
                  <c:v>1.9605695364238409</c:v>
                </c:pt>
                <c:pt idx="445">
                  <c:v>1.9645801324503311</c:v>
                </c:pt>
                <c:pt idx="446">
                  <c:v>1.9693867549668878</c:v>
                </c:pt>
                <c:pt idx="447">
                  <c:v>1.9742211920529802</c:v>
                </c:pt>
                <c:pt idx="448">
                  <c:v>1.9786476821192052</c:v>
                </c:pt>
                <c:pt idx="449">
                  <c:v>1.9830463576158943</c:v>
                </c:pt>
                <c:pt idx="450">
                  <c:v>1.9870708609271523</c:v>
                </c:pt>
                <c:pt idx="451">
                  <c:v>1.9917470198675495</c:v>
                </c:pt>
                <c:pt idx="452">
                  <c:v>1.9964125827814569</c:v>
                </c:pt>
                <c:pt idx="453">
                  <c:v>2.0005245033112584</c:v>
                </c:pt>
                <c:pt idx="454">
                  <c:v>2.0047847682119206</c:v>
                </c:pt>
                <c:pt idx="455">
                  <c:v>2.0088000000000004</c:v>
                </c:pt>
                <c:pt idx="456">
                  <c:v>2.0135192052980133</c:v>
                </c:pt>
                <c:pt idx="457">
                  <c:v>2.0184688741721852</c:v>
                </c:pt>
                <c:pt idx="458">
                  <c:v>2.0228516556291392</c:v>
                </c:pt>
                <c:pt idx="459">
                  <c:v>2.0272311258278148</c:v>
                </c:pt>
                <c:pt idx="460">
                  <c:v>2.0313403973509936</c:v>
                </c:pt>
                <c:pt idx="461">
                  <c:v>2.0359198675496688</c:v>
                </c:pt>
                <c:pt idx="462">
                  <c:v>2.0406370860927154</c:v>
                </c:pt>
                <c:pt idx="463">
                  <c:v>2.0447874172185432</c:v>
                </c:pt>
                <c:pt idx="464">
                  <c:v>2.0489655629139074</c:v>
                </c:pt>
                <c:pt idx="465">
                  <c:v>2.0530701986754969</c:v>
                </c:pt>
                <c:pt idx="466">
                  <c:v>2.0575291390728476</c:v>
                </c:pt>
                <c:pt idx="467">
                  <c:v>2.0626026490066223</c:v>
                </c:pt>
                <c:pt idx="468">
                  <c:v>2.06714238410596</c:v>
                </c:pt>
                <c:pt idx="469">
                  <c:v>2.0715099337748342</c:v>
                </c:pt>
                <c:pt idx="470">
                  <c:v>2.0756476821192051</c:v>
                </c:pt>
                <c:pt idx="471">
                  <c:v>2.0800880794701984</c:v>
                </c:pt>
                <c:pt idx="472">
                  <c:v>2.0849490066225167</c:v>
                </c:pt>
                <c:pt idx="473">
                  <c:v>2.0891470198675499</c:v>
                </c:pt>
                <c:pt idx="474">
                  <c:v>2.0932649006622515</c:v>
                </c:pt>
                <c:pt idx="475">
                  <c:v>2.0974205298013247</c:v>
                </c:pt>
                <c:pt idx="476">
                  <c:v>2.1016867549668876</c:v>
                </c:pt>
                <c:pt idx="477">
                  <c:v>2.1067827814569537</c:v>
                </c:pt>
                <c:pt idx="478">
                  <c:v>2.1113549668874172</c:v>
                </c:pt>
                <c:pt idx="479">
                  <c:v>2.1156715231788077</c:v>
                </c:pt>
                <c:pt idx="480">
                  <c:v>2.1199735099337746</c:v>
                </c:pt>
                <c:pt idx="481">
                  <c:v>2.1241569536423843</c:v>
                </c:pt>
                <c:pt idx="482">
                  <c:v>2.1290735099337748</c:v>
                </c:pt>
                <c:pt idx="483">
                  <c:v>2.1334231788079467</c:v>
                </c:pt>
                <c:pt idx="484">
                  <c:v>2.1375437086092717</c:v>
                </c:pt>
                <c:pt idx="485">
                  <c:v>2.1417721854304634</c:v>
                </c:pt>
                <c:pt idx="486">
                  <c:v>2.1458635761589404</c:v>
                </c:pt>
                <c:pt idx="487">
                  <c:v>2.1508834437086093</c:v>
                </c:pt>
                <c:pt idx="488">
                  <c:v>2.1555701986754965</c:v>
                </c:pt>
                <c:pt idx="489">
                  <c:v>2.1599178807947017</c:v>
                </c:pt>
                <c:pt idx="490">
                  <c:v>2.1642688741721856</c:v>
                </c:pt>
                <c:pt idx="491">
                  <c:v>2.1684052980132451</c:v>
                </c:pt>
                <c:pt idx="492">
                  <c:v>2.173313907284768</c:v>
                </c:pt>
                <c:pt idx="493">
                  <c:v>2.1777291390728477</c:v>
                </c:pt>
                <c:pt idx="494">
                  <c:v>2.1818258278145697</c:v>
                </c:pt>
                <c:pt idx="495">
                  <c:v>2.1861211920529802</c:v>
                </c:pt>
                <c:pt idx="496">
                  <c:v>2.1901596026490067</c:v>
                </c:pt>
                <c:pt idx="497">
                  <c:v>2.1950516556291393</c:v>
                </c:pt>
                <c:pt idx="498">
                  <c:v>2.1997450331125825</c:v>
                </c:pt>
                <c:pt idx="499">
                  <c:v>2.204106622516556</c:v>
                </c:pt>
                <c:pt idx="500">
                  <c:v>2.2085165562913907</c:v>
                </c:pt>
                <c:pt idx="501">
                  <c:v>2.2125602649006622</c:v>
                </c:pt>
                <c:pt idx="502">
                  <c:v>2.2173470198675496</c:v>
                </c:pt>
                <c:pt idx="503">
                  <c:v>2.2219046357615895</c:v>
                </c:pt>
                <c:pt idx="504">
                  <c:v>2.2260649006622515</c:v>
                </c:pt>
                <c:pt idx="505">
                  <c:v>2.2304046357615892</c:v>
                </c:pt>
                <c:pt idx="506">
                  <c:v>2.2343986754966889</c:v>
                </c:pt>
                <c:pt idx="507">
                  <c:v>2.2392847682119204</c:v>
                </c:pt>
                <c:pt idx="508">
                  <c:v>2.2440258278145695</c:v>
                </c:pt>
                <c:pt idx="509">
                  <c:v>2.2484059602649009</c:v>
                </c:pt>
                <c:pt idx="510">
                  <c:v>2.2527801324503312</c:v>
                </c:pt>
                <c:pt idx="511">
                  <c:v>2.2568384105960266</c:v>
                </c:pt>
                <c:pt idx="512">
                  <c:v>2.2616887417218545</c:v>
                </c:pt>
                <c:pt idx="513">
                  <c:v>2.2662284768211918</c:v>
                </c:pt>
                <c:pt idx="514">
                  <c:v>2.2703615894039735</c:v>
                </c:pt>
                <c:pt idx="515">
                  <c:v>2.2746456953642387</c:v>
                </c:pt>
                <c:pt idx="516">
                  <c:v>2.2786662251655629</c:v>
                </c:pt>
                <c:pt idx="517">
                  <c:v>2.2835390728476823</c:v>
                </c:pt>
                <c:pt idx="518">
                  <c:v>2.288319867549669</c:v>
                </c:pt>
                <c:pt idx="519">
                  <c:v>2.2926211920529802</c:v>
                </c:pt>
                <c:pt idx="520">
                  <c:v>2.2969920529801326</c:v>
                </c:pt>
                <c:pt idx="521">
                  <c:v>2.3010132450331127</c:v>
                </c:pt>
                <c:pt idx="522">
                  <c:v>2.3057211920529799</c:v>
                </c:pt>
                <c:pt idx="523">
                  <c:v>2.3103781456953643</c:v>
                </c:pt>
                <c:pt idx="524">
                  <c:v>2.314548344370861</c:v>
                </c:pt>
                <c:pt idx="525">
                  <c:v>2.3188291390728475</c:v>
                </c:pt>
                <c:pt idx="526">
                  <c:v>2.3228761589403972</c:v>
                </c:pt>
                <c:pt idx="527">
                  <c:v>2.3275774834437084</c:v>
                </c:pt>
                <c:pt idx="528">
                  <c:v>2.3325033112582783</c:v>
                </c:pt>
                <c:pt idx="529">
                  <c:v>2.336925165562914</c:v>
                </c:pt>
                <c:pt idx="530">
                  <c:v>2.3412688741721857</c:v>
                </c:pt>
                <c:pt idx="531">
                  <c:v>2.3453410596026489</c:v>
                </c:pt>
                <c:pt idx="532">
                  <c:v>2.3498682119205299</c:v>
                </c:pt>
                <c:pt idx="533">
                  <c:v>2.3546324503311258</c:v>
                </c:pt>
                <c:pt idx="534">
                  <c:v>2.3588794701986755</c:v>
                </c:pt>
                <c:pt idx="535">
                  <c:v>2.3631238410596023</c:v>
                </c:pt>
                <c:pt idx="536">
                  <c:v>2.3672152317880797</c:v>
                </c:pt>
                <c:pt idx="537">
                  <c:v>2.3717258278145694</c:v>
                </c:pt>
                <c:pt idx="538">
                  <c:v>2.3767013245033111</c:v>
                </c:pt>
                <c:pt idx="539">
                  <c:v>2.3811933774834437</c:v>
                </c:pt>
                <c:pt idx="540">
                  <c:v>2.3855033112582782</c:v>
                </c:pt>
                <c:pt idx="541">
                  <c:v>2.3896437086092717</c:v>
                </c:pt>
                <c:pt idx="542">
                  <c:v>2.3939986754966887</c:v>
                </c:pt>
                <c:pt idx="543">
                  <c:v>2.3988099337748343</c:v>
                </c:pt>
                <c:pt idx="544">
                  <c:v>2.4031198675496688</c:v>
                </c:pt>
                <c:pt idx="545">
                  <c:v>2.4073105960264898</c:v>
                </c:pt>
                <c:pt idx="546">
                  <c:v>2.411439735099338</c:v>
                </c:pt>
                <c:pt idx="547">
                  <c:v>2.4157960264900664</c:v>
                </c:pt>
                <c:pt idx="548">
                  <c:v>2.4208364238410596</c:v>
                </c:pt>
                <c:pt idx="549">
                  <c:v>2.4254152317880795</c:v>
                </c:pt>
                <c:pt idx="550">
                  <c:v>2.4297483443708612</c:v>
                </c:pt>
                <c:pt idx="551">
                  <c:v>2.4339463576158944</c:v>
                </c:pt>
                <c:pt idx="552">
                  <c:v>2.4383139072847682</c:v>
                </c:pt>
                <c:pt idx="553">
                  <c:v>2.4431748344370861</c:v>
                </c:pt>
                <c:pt idx="554">
                  <c:v>2.4474178807947022</c:v>
                </c:pt>
                <c:pt idx="555">
                  <c:v>2.4515794701986753</c:v>
                </c:pt>
                <c:pt idx="556">
                  <c:v>2.455703311258278</c:v>
                </c:pt>
                <c:pt idx="557">
                  <c:v>2.4601026490066227</c:v>
                </c:pt>
                <c:pt idx="558">
                  <c:v>2.4651490066225166</c:v>
                </c:pt>
                <c:pt idx="559">
                  <c:v>2.4697218543046358</c:v>
                </c:pt>
                <c:pt idx="560">
                  <c:v>2.4740437086092717</c:v>
                </c:pt>
                <c:pt idx="561">
                  <c:v>2.4781940397350994</c:v>
                </c:pt>
                <c:pt idx="562">
                  <c:v>2.4826821192052981</c:v>
                </c:pt>
                <c:pt idx="563">
                  <c:v>2.4874589403973508</c:v>
                </c:pt>
                <c:pt idx="564">
                  <c:v>2.4915675496688738</c:v>
                </c:pt>
                <c:pt idx="565">
                  <c:v>2.495728476821192</c:v>
                </c:pt>
                <c:pt idx="566">
                  <c:v>2.4998543046357615</c:v>
                </c:pt>
                <c:pt idx="567">
                  <c:v>2.5042827814569537</c:v>
                </c:pt>
                <c:pt idx="568">
                  <c:v>2.5093125827814569</c:v>
                </c:pt>
                <c:pt idx="569">
                  <c:v>2.5138052980132453</c:v>
                </c:pt>
                <c:pt idx="570">
                  <c:v>2.5181933774834437</c:v>
                </c:pt>
                <c:pt idx="571">
                  <c:v>2.5224079470198677</c:v>
                </c:pt>
                <c:pt idx="572">
                  <c:v>2.5267615894039737</c:v>
                </c:pt>
                <c:pt idx="573">
                  <c:v>2.5316145695364241</c:v>
                </c:pt>
                <c:pt idx="574">
                  <c:v>2.5358940397350995</c:v>
                </c:pt>
                <c:pt idx="575">
                  <c:v>2.5400377483443708</c:v>
                </c:pt>
                <c:pt idx="576">
                  <c:v>2.5441788079470196</c:v>
                </c:pt>
                <c:pt idx="577">
                  <c:v>2.5484543046357615</c:v>
                </c:pt>
                <c:pt idx="578">
                  <c:v>2.5535403973509934</c:v>
                </c:pt>
                <c:pt idx="579">
                  <c:v>2.5581317880794705</c:v>
                </c:pt>
                <c:pt idx="580">
                  <c:v>2.562413907284768</c:v>
                </c:pt>
                <c:pt idx="581">
                  <c:v>2.5666384105960267</c:v>
                </c:pt>
                <c:pt idx="582">
                  <c:v>2.5709125827814572</c:v>
                </c:pt>
                <c:pt idx="583">
                  <c:v>2.5758331125827816</c:v>
                </c:pt>
                <c:pt idx="584">
                  <c:v>2.5801430463576156</c:v>
                </c:pt>
                <c:pt idx="585">
                  <c:v>2.5842801324503313</c:v>
                </c:pt>
                <c:pt idx="586">
                  <c:v>2.5884774834437083</c:v>
                </c:pt>
                <c:pt idx="587">
                  <c:v>2.5926682119205298</c:v>
                </c:pt>
                <c:pt idx="588">
                  <c:v>2.5976827814569536</c:v>
                </c:pt>
                <c:pt idx="589">
                  <c:v>2.6022900662251653</c:v>
                </c:pt>
                <c:pt idx="590">
                  <c:v>2.6066291390728478</c:v>
                </c:pt>
                <c:pt idx="591">
                  <c:v>2.6109264900662255</c:v>
                </c:pt>
                <c:pt idx="592">
                  <c:v>2.6151470198675497</c:v>
                </c:pt>
                <c:pt idx="593">
                  <c:v>2.6200337748344369</c:v>
                </c:pt>
                <c:pt idx="594">
                  <c:v>2.6244013245033111</c:v>
                </c:pt>
                <c:pt idx="595">
                  <c:v>2.6285516556291388</c:v>
                </c:pt>
                <c:pt idx="596">
                  <c:v>2.6327476821192053</c:v>
                </c:pt>
                <c:pt idx="597">
                  <c:v>2.6369205298013245</c:v>
                </c:pt>
                <c:pt idx="598">
                  <c:v>2.6419079470198676</c:v>
                </c:pt>
                <c:pt idx="599">
                  <c:v>2.6465364238410594</c:v>
                </c:pt>
                <c:pt idx="600">
                  <c:v>2.6509139072847683</c:v>
                </c:pt>
                <c:pt idx="601">
                  <c:v>2.6551596026490065</c:v>
                </c:pt>
                <c:pt idx="602">
                  <c:v>2.6594397350993377</c:v>
                </c:pt>
                <c:pt idx="603">
                  <c:v>2.6643417218543046</c:v>
                </c:pt>
                <c:pt idx="604">
                  <c:v>2.6686463576158941</c:v>
                </c:pt>
                <c:pt idx="605">
                  <c:v>2.6727814569536426</c:v>
                </c:pt>
                <c:pt idx="606">
                  <c:v>2.6769602649006621</c:v>
                </c:pt>
                <c:pt idx="607">
                  <c:v>2.6812543046357615</c:v>
                </c:pt>
                <c:pt idx="608">
                  <c:v>2.6862933774834437</c:v>
                </c:pt>
                <c:pt idx="609">
                  <c:v>2.6908192052980136</c:v>
                </c:pt>
                <c:pt idx="610">
                  <c:v>2.6950589403973506</c:v>
                </c:pt>
                <c:pt idx="611">
                  <c:v>2.6992675496688738</c:v>
                </c:pt>
                <c:pt idx="612">
                  <c:v>2.703519867549669</c:v>
                </c:pt>
                <c:pt idx="613">
                  <c:v>2.7084006622516554</c:v>
                </c:pt>
                <c:pt idx="614">
                  <c:v>2.7127615894039732</c:v>
                </c:pt>
                <c:pt idx="615">
                  <c:v>2.7169172185430464</c:v>
                </c:pt>
                <c:pt idx="616">
                  <c:v>2.7211675496688743</c:v>
                </c:pt>
                <c:pt idx="617">
                  <c:v>2.7253688741721853</c:v>
                </c:pt>
                <c:pt idx="618">
                  <c:v>2.7303781456953642</c:v>
                </c:pt>
                <c:pt idx="619">
                  <c:v>2.7350092715231789</c:v>
                </c:pt>
                <c:pt idx="620">
                  <c:v>2.7393039735099336</c:v>
                </c:pt>
                <c:pt idx="621">
                  <c:v>2.7435675496688741</c:v>
                </c:pt>
                <c:pt idx="622">
                  <c:v>2.7477245033112583</c:v>
                </c:pt>
                <c:pt idx="623">
                  <c:v>2.7526052980132452</c:v>
                </c:pt>
                <c:pt idx="624">
                  <c:v>2.7570536423841059</c:v>
                </c:pt>
                <c:pt idx="625">
                  <c:v>2.7611874172185433</c:v>
                </c:pt>
                <c:pt idx="626">
                  <c:v>2.7653721854304636</c:v>
                </c:pt>
                <c:pt idx="627">
                  <c:v>2.7695682119205296</c:v>
                </c:pt>
                <c:pt idx="628">
                  <c:v>2.7747026490066227</c:v>
                </c:pt>
                <c:pt idx="629">
                  <c:v>2.7793490066225166</c:v>
                </c:pt>
                <c:pt idx="630">
                  <c:v>2.7835788079470203</c:v>
                </c:pt>
                <c:pt idx="631">
                  <c:v>2.787807284768212</c:v>
                </c:pt>
                <c:pt idx="632">
                  <c:v>2.7920066225165563</c:v>
                </c:pt>
                <c:pt idx="633">
                  <c:v>2.796896026490066</c:v>
                </c:pt>
                <c:pt idx="634">
                  <c:v>2.8012496688741719</c:v>
                </c:pt>
                <c:pt idx="635">
                  <c:v>2.8053668874172186</c:v>
                </c:pt>
                <c:pt idx="636">
                  <c:v>2.8095251655629139</c:v>
                </c:pt>
                <c:pt idx="637">
                  <c:v>2.8137688741721854</c:v>
                </c:pt>
                <c:pt idx="638">
                  <c:v>2.8188556291390725</c:v>
                </c:pt>
                <c:pt idx="639">
                  <c:v>2.8234788079470197</c:v>
                </c:pt>
                <c:pt idx="640">
                  <c:v>2.8278178807947021</c:v>
                </c:pt>
                <c:pt idx="641">
                  <c:v>2.8320781456953643</c:v>
                </c:pt>
                <c:pt idx="642">
                  <c:v>2.8363781456953641</c:v>
                </c:pt>
                <c:pt idx="643">
                  <c:v>2.8412158940397352</c:v>
                </c:pt>
                <c:pt idx="644">
                  <c:v>2.8454768211920527</c:v>
                </c:pt>
                <c:pt idx="645">
                  <c:v>2.8496642384105959</c:v>
                </c:pt>
                <c:pt idx="646">
                  <c:v>2.8538026490066226</c:v>
                </c:pt>
                <c:pt idx="647">
                  <c:v>2.8581682119205296</c:v>
                </c:pt>
                <c:pt idx="648">
                  <c:v>2.8631781456953642</c:v>
                </c:pt>
                <c:pt idx="649">
                  <c:v>2.8677728476821192</c:v>
                </c:pt>
                <c:pt idx="650">
                  <c:v>2.8721304635761591</c:v>
                </c:pt>
                <c:pt idx="651">
                  <c:v>2.8762695364238411</c:v>
                </c:pt>
                <c:pt idx="652">
                  <c:v>2.8807317880794701</c:v>
                </c:pt>
                <c:pt idx="653">
                  <c:v>2.8855284768211917</c:v>
                </c:pt>
                <c:pt idx="654">
                  <c:v>2.8896284768211919</c:v>
                </c:pt>
                <c:pt idx="655">
                  <c:v>2.8937880794701987</c:v>
                </c:pt>
                <c:pt idx="656">
                  <c:v>2.8978741721854306</c:v>
                </c:pt>
                <c:pt idx="657">
                  <c:v>2.9023430463576161</c:v>
                </c:pt>
                <c:pt idx="658">
                  <c:v>2.9074225165562915</c:v>
                </c:pt>
                <c:pt idx="659">
                  <c:v>2.9118794701986754</c:v>
                </c:pt>
                <c:pt idx="660">
                  <c:v>2.9161880794701989</c:v>
                </c:pt>
                <c:pt idx="661">
                  <c:v>2.9203735099337749</c:v>
                </c:pt>
                <c:pt idx="662">
                  <c:v>2.9247940397350991</c:v>
                </c:pt>
                <c:pt idx="663">
                  <c:v>2.9296629139072845</c:v>
                </c:pt>
                <c:pt idx="664">
                  <c:v>2.9339430463576157</c:v>
                </c:pt>
                <c:pt idx="665">
                  <c:v>2.9380966887417217</c:v>
                </c:pt>
                <c:pt idx="666">
                  <c:v>2.942183443708609</c:v>
                </c:pt>
                <c:pt idx="667">
                  <c:v>2.9465801324503311</c:v>
                </c:pt>
                <c:pt idx="668">
                  <c:v>2.951609271523179</c:v>
                </c:pt>
                <c:pt idx="669">
                  <c:v>2.9561556291390731</c:v>
                </c:pt>
                <c:pt idx="670">
                  <c:v>2.9605238410596026</c:v>
                </c:pt>
                <c:pt idx="671">
                  <c:v>2.9646761589403976</c:v>
                </c:pt>
                <c:pt idx="672">
                  <c:v>2.9691735099337748</c:v>
                </c:pt>
                <c:pt idx="673">
                  <c:v>2.9740311258278149</c:v>
                </c:pt>
                <c:pt idx="674">
                  <c:v>2.9781953642384105</c:v>
                </c:pt>
                <c:pt idx="675">
                  <c:v>2.9823503311258279</c:v>
                </c:pt>
                <c:pt idx="676">
                  <c:v>2.9864039735099341</c:v>
                </c:pt>
                <c:pt idx="677">
                  <c:v>2.9909072847682117</c:v>
                </c:pt>
                <c:pt idx="678">
                  <c:v>2.9958735099337748</c:v>
                </c:pt>
                <c:pt idx="679">
                  <c:v>3.0003443708609274</c:v>
                </c:pt>
                <c:pt idx="680">
                  <c:v>3.004735099337748</c:v>
                </c:pt>
                <c:pt idx="681">
                  <c:v>3.0088238410596024</c:v>
                </c:pt>
                <c:pt idx="682">
                  <c:v>3.0133456953642384</c:v>
                </c:pt>
                <c:pt idx="683">
                  <c:v>3.0181033112582782</c:v>
                </c:pt>
                <c:pt idx="684">
                  <c:v>3.0223649006622515</c:v>
                </c:pt>
                <c:pt idx="685">
                  <c:v>3.0266900662251657</c:v>
                </c:pt>
                <c:pt idx="686">
                  <c:v>3.0306761589403974</c:v>
                </c:pt>
                <c:pt idx="687">
                  <c:v>3.0353476821192054</c:v>
                </c:pt>
                <c:pt idx="688">
                  <c:v>3.040213245033113</c:v>
                </c:pt>
                <c:pt idx="689">
                  <c:v>3.044590728476821</c:v>
                </c:pt>
                <c:pt idx="690">
                  <c:v>3.0489602649006624</c:v>
                </c:pt>
                <c:pt idx="691">
                  <c:v>3.0530231788079467</c:v>
                </c:pt>
                <c:pt idx="692">
                  <c:v>3.0577715231788081</c:v>
                </c:pt>
                <c:pt idx="693">
                  <c:v>3.062371523178808</c:v>
                </c:pt>
                <c:pt idx="694">
                  <c:v>3.0665006622516557</c:v>
                </c:pt>
                <c:pt idx="695">
                  <c:v>3.0707953642384105</c:v>
                </c:pt>
                <c:pt idx="696">
                  <c:v>3.0748529801324502</c:v>
                </c:pt>
                <c:pt idx="697">
                  <c:v>3.0796774834437084</c:v>
                </c:pt>
                <c:pt idx="698">
                  <c:v>3.0844576158940393</c:v>
                </c:pt>
                <c:pt idx="699">
                  <c:v>3.0887847682119203</c:v>
                </c:pt>
                <c:pt idx="700">
                  <c:v>3.0931417218543049</c:v>
                </c:pt>
                <c:pt idx="701">
                  <c:v>3.097123178807947</c:v>
                </c:pt>
                <c:pt idx="702">
                  <c:v>3.1018966887417219</c:v>
                </c:pt>
                <c:pt idx="703">
                  <c:v>3.1065139072847683</c:v>
                </c:pt>
                <c:pt idx="704">
                  <c:v>3.110673509933775</c:v>
                </c:pt>
                <c:pt idx="705">
                  <c:v>3.1149384105960265</c:v>
                </c:pt>
                <c:pt idx="706">
                  <c:v>3.1189397350993375</c:v>
                </c:pt>
                <c:pt idx="707">
                  <c:v>3.1238814569536424</c:v>
                </c:pt>
                <c:pt idx="708">
                  <c:v>3.1287509933774835</c:v>
                </c:pt>
                <c:pt idx="709">
                  <c:v>3.133123178807947</c:v>
                </c:pt>
                <c:pt idx="710">
                  <c:v>3.1374470198675493</c:v>
                </c:pt>
                <c:pt idx="711">
                  <c:v>3.1414523178807947</c:v>
                </c:pt>
                <c:pt idx="712">
                  <c:v>3.1462344370860928</c:v>
                </c:pt>
                <c:pt idx="713">
                  <c:v>3.1507973509933778</c:v>
                </c:pt>
                <c:pt idx="714">
                  <c:v>3.1549735099337748</c:v>
                </c:pt>
                <c:pt idx="715">
                  <c:v>3.1592384105960267</c:v>
                </c:pt>
                <c:pt idx="716">
                  <c:v>3.1632370860927148</c:v>
                </c:pt>
                <c:pt idx="717">
                  <c:v>3.1682397350993381</c:v>
                </c:pt>
                <c:pt idx="718">
                  <c:v>3.173039735099338</c:v>
                </c:pt>
                <c:pt idx="719">
                  <c:v>3.1773682119205295</c:v>
                </c:pt>
                <c:pt idx="720">
                  <c:v>3.181656953642384</c:v>
                </c:pt>
                <c:pt idx="721">
                  <c:v>3.1857529801324502</c:v>
                </c:pt>
                <c:pt idx="722">
                  <c:v>3.1906158940397349</c:v>
                </c:pt>
                <c:pt idx="723">
                  <c:v>3.1949999999999998</c:v>
                </c:pt>
                <c:pt idx="724">
                  <c:v>3.1991079470198676</c:v>
                </c:pt>
                <c:pt idx="725">
                  <c:v>3.203362251655629</c:v>
                </c:pt>
                <c:pt idx="726">
                  <c:v>3.207515894039735</c:v>
                </c:pt>
                <c:pt idx="727">
                  <c:v>3.2125602649006622</c:v>
                </c:pt>
                <c:pt idx="728">
                  <c:v>3.2171900662251653</c:v>
                </c:pt>
                <c:pt idx="729">
                  <c:v>3.2216006622516558</c:v>
                </c:pt>
                <c:pt idx="730">
                  <c:v>3.2258735099337752</c:v>
                </c:pt>
                <c:pt idx="731">
                  <c:v>3.2301596026490067</c:v>
                </c:pt>
                <c:pt idx="732">
                  <c:v>3.2350072847682121</c:v>
                </c:pt>
                <c:pt idx="733">
                  <c:v>3.2392105960264899</c:v>
                </c:pt>
                <c:pt idx="734">
                  <c:v>3.2433463576158936</c:v>
                </c:pt>
                <c:pt idx="735">
                  <c:v>3.2474523178807946</c:v>
                </c:pt>
                <c:pt idx="736">
                  <c:v>3.2518264900662253</c:v>
                </c:pt>
                <c:pt idx="737">
                  <c:v>3.2568847682119206</c:v>
                </c:pt>
                <c:pt idx="738">
                  <c:v>3.2613960264900661</c:v>
                </c:pt>
                <c:pt idx="739">
                  <c:v>3.2657688741721853</c:v>
                </c:pt>
                <c:pt idx="740">
                  <c:v>3.269939072847682</c:v>
                </c:pt>
                <c:pt idx="741">
                  <c:v>3.2744549668874177</c:v>
                </c:pt>
                <c:pt idx="742">
                  <c:v>3.2792562913907286</c:v>
                </c:pt>
                <c:pt idx="743">
                  <c:v>3.2834052980132449</c:v>
                </c:pt>
                <c:pt idx="744">
                  <c:v>3.2875880794701988</c:v>
                </c:pt>
                <c:pt idx="745">
                  <c:v>3.291620529801325</c:v>
                </c:pt>
                <c:pt idx="746">
                  <c:v>3.2961788079470193</c:v>
                </c:pt>
                <c:pt idx="747">
                  <c:v>3.3011701986754969</c:v>
                </c:pt>
                <c:pt idx="748">
                  <c:v>3.3056178807947019</c:v>
                </c:pt>
                <c:pt idx="749">
                  <c:v>3.30998940397351</c:v>
                </c:pt>
                <c:pt idx="750">
                  <c:v>3.3140721854304633</c:v>
                </c:pt>
                <c:pt idx="751">
                  <c:v>3.318638410596026</c:v>
                </c:pt>
                <c:pt idx="752">
                  <c:v>3.3234370860927154</c:v>
                </c:pt>
                <c:pt idx="753">
                  <c:v>3.3275821192052981</c:v>
                </c:pt>
                <c:pt idx="754">
                  <c:v>3.3318311258278146</c:v>
                </c:pt>
                <c:pt idx="755">
                  <c:v>3.3358503311258279</c:v>
                </c:pt>
                <c:pt idx="756">
                  <c:v>3.3405072847682118</c:v>
                </c:pt>
                <c:pt idx="757">
                  <c:v>3.3453741721854309</c:v>
                </c:pt>
                <c:pt idx="758">
                  <c:v>3.3498172185430461</c:v>
                </c:pt>
                <c:pt idx="759">
                  <c:v>3.3542357615894041</c:v>
                </c:pt>
                <c:pt idx="760">
                  <c:v>3.3582675496688745</c:v>
                </c:pt>
                <c:pt idx="761">
                  <c:v>3.3629973509933775</c:v>
                </c:pt>
                <c:pt idx="762">
                  <c:v>3.3676086092715232</c:v>
                </c:pt>
                <c:pt idx="763">
                  <c:v>3.3717821192052981</c:v>
                </c:pt>
                <c:pt idx="764">
                  <c:v>3.3761496688741719</c:v>
                </c:pt>
                <c:pt idx="765">
                  <c:v>3.3801874172185427</c:v>
                </c:pt>
                <c:pt idx="766">
                  <c:v>3.3850966887417218</c:v>
                </c:pt>
                <c:pt idx="767">
                  <c:v>3.3897721854304632</c:v>
                </c:pt>
                <c:pt idx="768">
                  <c:v>3.3940099337748344</c:v>
                </c:pt>
                <c:pt idx="769">
                  <c:v>3.3983456953642381</c:v>
                </c:pt>
                <c:pt idx="770">
                  <c:v>3.4024397350993376</c:v>
                </c:pt>
                <c:pt idx="771">
                  <c:v>3.407337748344371</c:v>
                </c:pt>
                <c:pt idx="772">
                  <c:v>3.4117410596026487</c:v>
                </c:pt>
                <c:pt idx="773">
                  <c:v>3.4158331125827814</c:v>
                </c:pt>
                <c:pt idx="774">
                  <c:v>3.4200503311258275</c:v>
                </c:pt>
                <c:pt idx="775">
                  <c:v>3.4242649006622514</c:v>
                </c:pt>
                <c:pt idx="776">
                  <c:v>3.429341059602649</c:v>
                </c:pt>
                <c:pt idx="777">
                  <c:v>3.433946357615894</c:v>
                </c:pt>
                <c:pt idx="778">
                  <c:v>3.4382410596026487</c:v>
                </c:pt>
                <c:pt idx="779">
                  <c:v>3.4424900662251652</c:v>
                </c:pt>
                <c:pt idx="780">
                  <c:v>3.4467092715231789</c:v>
                </c:pt>
                <c:pt idx="781">
                  <c:v>3.4516225165562915</c:v>
                </c:pt>
                <c:pt idx="782">
                  <c:v>3.4559543046357617</c:v>
                </c:pt>
                <c:pt idx="783">
                  <c:v>3.4600900662251655</c:v>
                </c:pt>
                <c:pt idx="784">
                  <c:v>3.4642483443708612</c:v>
                </c:pt>
                <c:pt idx="785">
                  <c:v>3.4685887417218542</c:v>
                </c:pt>
                <c:pt idx="786">
                  <c:v>3.4736649006622518</c:v>
                </c:pt>
                <c:pt idx="787">
                  <c:v>3.4782357615894046</c:v>
                </c:pt>
                <c:pt idx="788">
                  <c:v>3.4826099337748344</c:v>
                </c:pt>
                <c:pt idx="789">
                  <c:v>3.4866635761589402</c:v>
                </c:pt>
                <c:pt idx="790">
                  <c:v>3.4910980132450331</c:v>
                </c:pt>
                <c:pt idx="791">
                  <c:v>3.495890066225166</c:v>
                </c:pt>
                <c:pt idx="792">
                  <c:v>3.5000761589403977</c:v>
                </c:pt>
                <c:pt idx="793">
                  <c:v>3.5043172185430467</c:v>
                </c:pt>
                <c:pt idx="794">
                  <c:v>3.5083198675496687</c:v>
                </c:pt>
                <c:pt idx="795">
                  <c:v>3.5129735099337749</c:v>
                </c:pt>
                <c:pt idx="796">
                  <c:v>3.5178324503311256</c:v>
                </c:pt>
                <c:pt idx="797">
                  <c:v>3.5223337748344368</c:v>
                </c:pt>
                <c:pt idx="798">
                  <c:v>3.5268052980132447</c:v>
                </c:pt>
                <c:pt idx="799">
                  <c:v>3.5308999999999999</c:v>
                </c:pt>
                <c:pt idx="800">
                  <c:v>3.5357278145695363</c:v>
                </c:pt>
                <c:pt idx="801">
                  <c:v>3.5401774834437085</c:v>
                </c:pt>
                <c:pt idx="802">
                  <c:v>3.544237086092715</c:v>
                </c:pt>
                <c:pt idx="803">
                  <c:v>3.5484827814569542</c:v>
                </c:pt>
                <c:pt idx="804">
                  <c:v>3.5525245033112585</c:v>
                </c:pt>
                <c:pt idx="805">
                  <c:v>3.5575596026490066</c:v>
                </c:pt>
                <c:pt idx="806">
                  <c:v>3.562258940397351</c:v>
                </c:pt>
                <c:pt idx="807">
                  <c:v>3.5665701986754965</c:v>
                </c:pt>
                <c:pt idx="808">
                  <c:v>3.5708609271523182</c:v>
                </c:pt>
                <c:pt idx="809">
                  <c:v>3.5751649006622519</c:v>
                </c:pt>
                <c:pt idx="810">
                  <c:v>3.5801364238410591</c:v>
                </c:pt>
                <c:pt idx="811">
                  <c:v>3.5843158940397348</c:v>
                </c:pt>
                <c:pt idx="812">
                  <c:v>3.5883437086092713</c:v>
                </c:pt>
                <c:pt idx="813">
                  <c:v>3.5925370860927153</c:v>
                </c:pt>
                <c:pt idx="814">
                  <c:v>3.5968761589403973</c:v>
                </c:pt>
                <c:pt idx="815">
                  <c:v>3.6019615894039738</c:v>
                </c:pt>
                <c:pt idx="816">
                  <c:v>3.6064516556291393</c:v>
                </c:pt>
                <c:pt idx="817">
                  <c:v>3.6107821192052985</c:v>
                </c:pt>
                <c:pt idx="818">
                  <c:v>3.61496357615894</c:v>
                </c:pt>
                <c:pt idx="819">
                  <c:v>3.6192304635761592</c:v>
                </c:pt>
                <c:pt idx="820">
                  <c:v>3.6241350993377481</c:v>
                </c:pt>
              </c:numCache>
            </c:numRef>
          </c:xVal>
          <c:yVal>
            <c:numRef>
              <c:f>'C:\Users\Marta\Dropbox\PFG Marta &amp; Jorge\[DATOS gráficas.xlsx]TIPO 3'!$X$3:$X$823</c:f>
              <c:numCache>
                <c:formatCode>General</c:formatCode>
                <c:ptCount val="821"/>
                <c:pt idx="0">
                  <c:v>0</c:v>
                </c:pt>
                <c:pt idx="1">
                  <c:v>2.0495364037087702</c:v>
                </c:pt>
                <c:pt idx="2">
                  <c:v>1.8645386836905304</c:v>
                </c:pt>
                <c:pt idx="3">
                  <c:v>2.0406223659301634</c:v>
                </c:pt>
                <c:pt idx="4">
                  <c:v>2.3173720792051844</c:v>
                </c:pt>
                <c:pt idx="5">
                  <c:v>2.476358661857978</c:v>
                </c:pt>
                <c:pt idx="6">
                  <c:v>2.8120562671862266</c:v>
                </c:pt>
                <c:pt idx="7">
                  <c:v>2.9390844145974104</c:v>
                </c:pt>
                <c:pt idx="8">
                  <c:v>3.3115228896350648</c:v>
                </c:pt>
                <c:pt idx="9">
                  <c:v>3.3639223977117276</c:v>
                </c:pt>
                <c:pt idx="10">
                  <c:v>3.6596166867028703</c:v>
                </c:pt>
                <c:pt idx="11">
                  <c:v>3.7367864693446089</c:v>
                </c:pt>
                <c:pt idx="12">
                  <c:v>3.9022979452528013</c:v>
                </c:pt>
                <c:pt idx="13">
                  <c:v>4.1255509955920351</c:v>
                </c:pt>
                <c:pt idx="14">
                  <c:v>4.3310450607304229</c:v>
                </c:pt>
                <c:pt idx="15">
                  <c:v>4.5107780955934178</c:v>
                </c:pt>
                <c:pt idx="16">
                  <c:v>4.5848512484627397</c:v>
                </c:pt>
                <c:pt idx="17">
                  <c:v>4.5887645262474264</c:v>
                </c:pt>
                <c:pt idx="18">
                  <c:v>4.5765659329270818</c:v>
                </c:pt>
                <c:pt idx="19">
                  <c:v>4.6632218214981558</c:v>
                </c:pt>
                <c:pt idx="20">
                  <c:v>4.5862413464328649</c:v>
                </c:pt>
                <c:pt idx="21">
                  <c:v>4.6464964280285761</c:v>
                </c:pt>
                <c:pt idx="22">
                  <c:v>4.6862731279967944</c:v>
                </c:pt>
                <c:pt idx="23">
                  <c:v>4.6176705495446946</c:v>
                </c:pt>
                <c:pt idx="24">
                  <c:v>4.6883845292874025</c:v>
                </c:pt>
                <c:pt idx="25">
                  <c:v>4.687664607774046</c:v>
                </c:pt>
                <c:pt idx="26">
                  <c:v>4.8433237988641551</c:v>
                </c:pt>
                <c:pt idx="27">
                  <c:v>4.7752352526634336</c:v>
                </c:pt>
                <c:pt idx="28">
                  <c:v>4.7808951346571043</c:v>
                </c:pt>
                <c:pt idx="29">
                  <c:v>4.8476944548079972</c:v>
                </c:pt>
                <c:pt idx="30">
                  <c:v>5.0194102447180429</c:v>
                </c:pt>
                <c:pt idx="31">
                  <c:v>5.0233331951526212</c:v>
                </c:pt>
                <c:pt idx="32">
                  <c:v>4.9553095938868852</c:v>
                </c:pt>
                <c:pt idx="33">
                  <c:v>4.9872666473213672</c:v>
                </c:pt>
                <c:pt idx="34">
                  <c:v>4.9810996421119542</c:v>
                </c:pt>
                <c:pt idx="35">
                  <c:v>4.9775760339371828</c:v>
                </c:pt>
                <c:pt idx="36">
                  <c:v>5.0164421230084706</c:v>
                </c:pt>
                <c:pt idx="37">
                  <c:v>5.0238610454752726</c:v>
                </c:pt>
                <c:pt idx="38">
                  <c:v>5.0746839116196156</c:v>
                </c:pt>
                <c:pt idx="39">
                  <c:v>5.0634553469026793</c:v>
                </c:pt>
                <c:pt idx="40">
                  <c:v>5.1060840967817711</c:v>
                </c:pt>
                <c:pt idx="41">
                  <c:v>5.0884964556647176</c:v>
                </c:pt>
                <c:pt idx="42">
                  <c:v>5.1794815459658139</c:v>
                </c:pt>
                <c:pt idx="43">
                  <c:v>5.2002583979328163</c:v>
                </c:pt>
                <c:pt idx="44">
                  <c:v>5.1708701239480996</c:v>
                </c:pt>
                <c:pt idx="45">
                  <c:v>5.1475977283090826</c:v>
                </c:pt>
                <c:pt idx="46">
                  <c:v>5.2702593651978056</c:v>
                </c:pt>
                <c:pt idx="47">
                  <c:v>5.3056294822368697</c:v>
                </c:pt>
                <c:pt idx="48">
                  <c:v>5.2117343061255514</c:v>
                </c:pt>
                <c:pt idx="49">
                  <c:v>5.2065580566264567</c:v>
                </c:pt>
                <c:pt idx="50">
                  <c:v>5.2396564827481376</c:v>
                </c:pt>
                <c:pt idx="51">
                  <c:v>5.1604305711008855</c:v>
                </c:pt>
                <c:pt idx="52">
                  <c:v>5.2819881440948464</c:v>
                </c:pt>
                <c:pt idx="53">
                  <c:v>5.2758473932208538</c:v>
                </c:pt>
                <c:pt idx="54">
                  <c:v>5.2230595973414031</c:v>
                </c:pt>
                <c:pt idx="55">
                  <c:v>5.1966947173513525</c:v>
                </c:pt>
                <c:pt idx="56">
                  <c:v>5.344698696955879</c:v>
                </c:pt>
                <c:pt idx="57">
                  <c:v>5.2371692299188872</c:v>
                </c:pt>
                <c:pt idx="58">
                  <c:v>5.2750694358081498</c:v>
                </c:pt>
                <c:pt idx="59">
                  <c:v>5.33496386574362</c:v>
                </c:pt>
                <c:pt idx="60">
                  <c:v>5.2881606765327689</c:v>
                </c:pt>
                <c:pt idx="61">
                  <c:v>5.3077505561773677</c:v>
                </c:pt>
                <c:pt idx="62">
                  <c:v>5.3132169851732094</c:v>
                </c:pt>
                <c:pt idx="63">
                  <c:v>5.3541530213212836</c:v>
                </c:pt>
                <c:pt idx="64">
                  <c:v>5.3313628763697167</c:v>
                </c:pt>
                <c:pt idx="65">
                  <c:v>5.3542925838411479</c:v>
                </c:pt>
                <c:pt idx="66">
                  <c:v>5.358885710732495</c:v>
                </c:pt>
                <c:pt idx="67">
                  <c:v>5.3554837015849328</c:v>
                </c:pt>
                <c:pt idx="68">
                  <c:v>5.5183987619008148</c:v>
                </c:pt>
                <c:pt idx="69">
                  <c:v>5.5946841879810423</c:v>
                </c:pt>
                <c:pt idx="70">
                  <c:v>5.7498334922411534</c:v>
                </c:pt>
                <c:pt idx="71">
                  <c:v>5.8749271096740321</c:v>
                </c:pt>
                <c:pt idx="72">
                  <c:v>6.2129364783263554</c:v>
                </c:pt>
                <c:pt idx="73">
                  <c:v>6.2867747239840268</c:v>
                </c:pt>
                <c:pt idx="74">
                  <c:v>6.4877157346377592</c:v>
                </c:pt>
                <c:pt idx="75">
                  <c:v>6.7214760463734473</c:v>
                </c:pt>
                <c:pt idx="76">
                  <c:v>6.8580317539277864</c:v>
                </c:pt>
                <c:pt idx="77">
                  <c:v>6.9734085036410614</c:v>
                </c:pt>
                <c:pt idx="78">
                  <c:v>7.2458469786787152</c:v>
                </c:pt>
                <c:pt idx="79">
                  <c:v>7.3606737691553006</c:v>
                </c:pt>
                <c:pt idx="80">
                  <c:v>7.57686025784521</c:v>
                </c:pt>
                <c:pt idx="81">
                  <c:v>7.6896599372659571</c:v>
                </c:pt>
                <c:pt idx="82">
                  <c:v>7.9191255924498059</c:v>
                </c:pt>
                <c:pt idx="83">
                  <c:v>8.0390871782116662</c:v>
                </c:pt>
                <c:pt idx="84">
                  <c:v>8.2220550235598111</c:v>
                </c:pt>
                <c:pt idx="85">
                  <c:v>8.4474844201246384</c:v>
                </c:pt>
                <c:pt idx="86">
                  <c:v>8.4769486935013614</c:v>
                </c:pt>
                <c:pt idx="87">
                  <c:v>8.7107974408932005</c:v>
                </c:pt>
                <c:pt idx="88">
                  <c:v>8.929045585817132</c:v>
                </c:pt>
                <c:pt idx="89">
                  <c:v>8.9852367726512714</c:v>
                </c:pt>
                <c:pt idx="90">
                  <c:v>9.1951844021611464</c:v>
                </c:pt>
                <c:pt idx="91">
                  <c:v>9.3195428982022701</c:v>
                </c:pt>
                <c:pt idx="92">
                  <c:v>9.4316102198455134</c:v>
                </c:pt>
                <c:pt idx="93">
                  <c:v>9.7015186060329697</c:v>
                </c:pt>
                <c:pt idx="94">
                  <c:v>9.7825159944174995</c:v>
                </c:pt>
                <c:pt idx="95">
                  <c:v>9.8977379817325097</c:v>
                </c:pt>
                <c:pt idx="96">
                  <c:v>10.00037170611726</c:v>
                </c:pt>
                <c:pt idx="97">
                  <c:v>10.157432049634512</c:v>
                </c:pt>
                <c:pt idx="98">
                  <c:v>10.243083364423994</c:v>
                </c:pt>
                <c:pt idx="99">
                  <c:v>10.351932457267614</c:v>
                </c:pt>
                <c:pt idx="100">
                  <c:v>10.531221932042726</c:v>
                </c:pt>
                <c:pt idx="101">
                  <c:v>10.599995854578619</c:v>
                </c:pt>
                <c:pt idx="102">
                  <c:v>10.662767206953253</c:v>
                </c:pt>
                <c:pt idx="103">
                  <c:v>10.826540369495225</c:v>
                </c:pt>
                <c:pt idx="104">
                  <c:v>10.997295803451756</c:v>
                </c:pt>
                <c:pt idx="105">
                  <c:v>11.060738714090288</c:v>
                </c:pt>
                <c:pt idx="106">
                  <c:v>11.28484572123423</c:v>
                </c:pt>
                <c:pt idx="107">
                  <c:v>11.319618897594275</c:v>
                </c:pt>
                <c:pt idx="108">
                  <c:v>11.404468764249886</c:v>
                </c:pt>
                <c:pt idx="109">
                  <c:v>11.535743204963451</c:v>
                </c:pt>
                <c:pt idx="110">
                  <c:v>11.594334590777818</c:v>
                </c:pt>
                <c:pt idx="111">
                  <c:v>11.58629109148945</c:v>
                </c:pt>
                <c:pt idx="112">
                  <c:v>11.742485041937847</c:v>
                </c:pt>
                <c:pt idx="113">
                  <c:v>11.778488026641242</c:v>
                </c:pt>
                <c:pt idx="114">
                  <c:v>11.922242949329132</c:v>
                </c:pt>
                <c:pt idx="115">
                  <c:v>11.96004090149097</c:v>
                </c:pt>
                <c:pt idx="116">
                  <c:v>11.992820130166232</c:v>
                </c:pt>
                <c:pt idx="117">
                  <c:v>12.138350675012781</c:v>
                </c:pt>
                <c:pt idx="118">
                  <c:v>12.2899045171275</c:v>
                </c:pt>
                <c:pt idx="119">
                  <c:v>12.277505561773689</c:v>
                </c:pt>
                <c:pt idx="120">
                  <c:v>12.364346612499826</c:v>
                </c:pt>
                <c:pt idx="121">
                  <c:v>12.438282966463539</c:v>
                </c:pt>
                <c:pt idx="122">
                  <c:v>12.485202227473088</c:v>
                </c:pt>
                <c:pt idx="123">
                  <c:v>12.672361093838521</c:v>
                </c:pt>
                <c:pt idx="124">
                  <c:v>12.644919786096258</c:v>
                </c:pt>
                <c:pt idx="125">
                  <c:v>12.792860202572925</c:v>
                </c:pt>
                <c:pt idx="126">
                  <c:v>12.831203968550071</c:v>
                </c:pt>
                <c:pt idx="127">
                  <c:v>12.879806270640742</c:v>
                </c:pt>
                <c:pt idx="128">
                  <c:v>12.89699456949799</c:v>
                </c:pt>
                <c:pt idx="129">
                  <c:v>12.917423206068896</c:v>
                </c:pt>
                <c:pt idx="130">
                  <c:v>12.986331163896143</c:v>
                </c:pt>
                <c:pt idx="131">
                  <c:v>12.994663460874131</c:v>
                </c:pt>
                <c:pt idx="132">
                  <c:v>13.085612624189915</c:v>
                </c:pt>
                <c:pt idx="133">
                  <c:v>13.154790034406998</c:v>
                </c:pt>
                <c:pt idx="134">
                  <c:v>13.110675841865993</c:v>
                </c:pt>
                <c:pt idx="135">
                  <c:v>13.298144233027955</c:v>
                </c:pt>
                <c:pt idx="136">
                  <c:v>13.350495377855157</c:v>
                </c:pt>
                <c:pt idx="137">
                  <c:v>13.262517099863201</c:v>
                </c:pt>
                <c:pt idx="138">
                  <c:v>13.378237919551189</c:v>
                </c:pt>
                <c:pt idx="139">
                  <c:v>13.463246694026447</c:v>
                </c:pt>
                <c:pt idx="140">
                  <c:v>13.494242009700287</c:v>
                </c:pt>
                <c:pt idx="141">
                  <c:v>13.552827868286146</c:v>
                </c:pt>
                <c:pt idx="142">
                  <c:v>13.742181044369826</c:v>
                </c:pt>
                <c:pt idx="143">
                  <c:v>13.677864831626801</c:v>
                </c:pt>
                <c:pt idx="144">
                  <c:v>13.680839862372011</c:v>
                </c:pt>
                <c:pt idx="145">
                  <c:v>13.709816357832773</c:v>
                </c:pt>
                <c:pt idx="146">
                  <c:v>13.845375782448286</c:v>
                </c:pt>
                <c:pt idx="147">
                  <c:v>13.907501830894443</c:v>
                </c:pt>
                <c:pt idx="148">
                  <c:v>14.030261576089208</c:v>
                </c:pt>
                <c:pt idx="149">
                  <c:v>14.02662742334425</c:v>
                </c:pt>
                <c:pt idx="150">
                  <c:v>14.131423675883321</c:v>
                </c:pt>
                <c:pt idx="151">
                  <c:v>14.265721510591554</c:v>
                </c:pt>
                <c:pt idx="152">
                  <c:v>14.339744918404287</c:v>
                </c:pt>
                <c:pt idx="153">
                  <c:v>14.299409968356617</c:v>
                </c:pt>
                <c:pt idx="154">
                  <c:v>14.416379941687739</c:v>
                </c:pt>
                <c:pt idx="155">
                  <c:v>14.473420939905211</c:v>
                </c:pt>
                <c:pt idx="156">
                  <c:v>14.540024043444014</c:v>
                </c:pt>
                <c:pt idx="157">
                  <c:v>14.504594508698476</c:v>
                </c:pt>
                <c:pt idx="158">
                  <c:v>14.673713883016209</c:v>
                </c:pt>
                <c:pt idx="159">
                  <c:v>14.7046663626691</c:v>
                </c:pt>
                <c:pt idx="160">
                  <c:v>14.792728930895827</c:v>
                </c:pt>
                <c:pt idx="161">
                  <c:v>14.855310975694014</c:v>
                </c:pt>
                <c:pt idx="162">
                  <c:v>14.991805883734749</c:v>
                </c:pt>
                <c:pt idx="163">
                  <c:v>15.053766115325622</c:v>
                </c:pt>
                <c:pt idx="164">
                  <c:v>15.030634664013597</c:v>
                </c:pt>
                <c:pt idx="165">
                  <c:v>15.21854661526344</c:v>
                </c:pt>
                <c:pt idx="166">
                  <c:v>15.199588221476047</c:v>
                </c:pt>
                <c:pt idx="167">
                  <c:v>15.332766792411118</c:v>
                </c:pt>
                <c:pt idx="168">
                  <c:v>15.460169409553814</c:v>
                </c:pt>
                <c:pt idx="169">
                  <c:v>15.302809213889923</c:v>
                </c:pt>
                <c:pt idx="170">
                  <c:v>15.503516699139134</c:v>
                </c:pt>
                <c:pt idx="171">
                  <c:v>15.553980295430364</c:v>
                </c:pt>
                <c:pt idx="172">
                  <c:v>15.769500753084888</c:v>
                </c:pt>
                <c:pt idx="173">
                  <c:v>15.867609059127528</c:v>
                </c:pt>
                <c:pt idx="174">
                  <c:v>15.684491978609625</c:v>
                </c:pt>
                <c:pt idx="175">
                  <c:v>15.808619712860477</c:v>
                </c:pt>
                <c:pt idx="176">
                  <c:v>15.800881592947256</c:v>
                </c:pt>
                <c:pt idx="177">
                  <c:v>15.984233580676808</c:v>
                </c:pt>
                <c:pt idx="178">
                  <c:v>16.217786621343393</c:v>
                </c:pt>
                <c:pt idx="179">
                  <c:v>16.018391852865179</c:v>
                </c:pt>
                <c:pt idx="180">
                  <c:v>16.150423523884538</c:v>
                </c:pt>
                <c:pt idx="181">
                  <c:v>16.190357749865274</c:v>
                </c:pt>
                <c:pt idx="182">
                  <c:v>16.36468653705316</c:v>
                </c:pt>
                <c:pt idx="183">
                  <c:v>16.503834514778426</c:v>
                </c:pt>
                <c:pt idx="184">
                  <c:v>16.397697909325817</c:v>
                </c:pt>
                <c:pt idx="185">
                  <c:v>16.396025922701707</c:v>
                </c:pt>
                <c:pt idx="186">
                  <c:v>16.55070541253852</c:v>
                </c:pt>
                <c:pt idx="187">
                  <c:v>16.55370393400489</c:v>
                </c:pt>
                <c:pt idx="188">
                  <c:v>16.714394284845717</c:v>
                </c:pt>
                <c:pt idx="189">
                  <c:v>16.741090798546338</c:v>
                </c:pt>
                <c:pt idx="190">
                  <c:v>16.817753457972337</c:v>
                </c:pt>
                <c:pt idx="191">
                  <c:v>16.724440022661639</c:v>
                </c:pt>
                <c:pt idx="192">
                  <c:v>16.939946662244882</c:v>
                </c:pt>
                <c:pt idx="193">
                  <c:v>17.047009078472829</c:v>
                </c:pt>
                <c:pt idx="194">
                  <c:v>17.060854785888989</c:v>
                </c:pt>
                <c:pt idx="195">
                  <c:v>17.108527131782946</c:v>
                </c:pt>
                <c:pt idx="196">
                  <c:v>17.143099946109519</c:v>
                </c:pt>
                <c:pt idx="197">
                  <c:v>17.385814368030509</c:v>
                </c:pt>
                <c:pt idx="198">
                  <c:v>17.387942351006647</c:v>
                </c:pt>
                <c:pt idx="199">
                  <c:v>17.454614544901823</c:v>
                </c:pt>
                <c:pt idx="200">
                  <c:v>17.49420331910072</c:v>
                </c:pt>
                <c:pt idx="201">
                  <c:v>17.580414265776785</c:v>
                </c:pt>
                <c:pt idx="202">
                  <c:v>17.504470146057013</c:v>
                </c:pt>
                <c:pt idx="203">
                  <c:v>17.724826928657301</c:v>
                </c:pt>
                <c:pt idx="204">
                  <c:v>17.739266813138226</c:v>
                </c:pt>
                <c:pt idx="205">
                  <c:v>17.826085754950324</c:v>
                </c:pt>
                <c:pt idx="206">
                  <c:v>17.805952825104676</c:v>
                </c:pt>
                <c:pt idx="207">
                  <c:v>17.899736074838675</c:v>
                </c:pt>
                <c:pt idx="208">
                  <c:v>18.028216501540715</c:v>
                </c:pt>
                <c:pt idx="209">
                  <c:v>18.136771269466209</c:v>
                </c:pt>
                <c:pt idx="210">
                  <c:v>18.186198510411916</c:v>
                </c:pt>
                <c:pt idx="211">
                  <c:v>18.238140640329423</c:v>
                </c:pt>
                <c:pt idx="212">
                  <c:v>18.246763116804157</c:v>
                </c:pt>
                <c:pt idx="213">
                  <c:v>18.34590777819232</c:v>
                </c:pt>
                <c:pt idx="214">
                  <c:v>18.391106689328304</c:v>
                </c:pt>
                <c:pt idx="215">
                  <c:v>18.436761596816318</c:v>
                </c:pt>
                <c:pt idx="216">
                  <c:v>18.527062692589368</c:v>
                </c:pt>
                <c:pt idx="217">
                  <c:v>18.5190343931794</c:v>
                </c:pt>
                <c:pt idx="218">
                  <c:v>18.558042808384805</c:v>
                </c:pt>
                <c:pt idx="219">
                  <c:v>18.706103442081552</c:v>
                </c:pt>
                <c:pt idx="220">
                  <c:v>18.760615733255953</c:v>
                </c:pt>
                <c:pt idx="221">
                  <c:v>18.924829692271555</c:v>
                </c:pt>
                <c:pt idx="222">
                  <c:v>18.845762688443948</c:v>
                </c:pt>
                <c:pt idx="223">
                  <c:v>18.956376348989206</c:v>
                </c:pt>
                <c:pt idx="224">
                  <c:v>18.918224654202763</c:v>
                </c:pt>
                <c:pt idx="225">
                  <c:v>19.078472826762841</c:v>
                </c:pt>
                <c:pt idx="226">
                  <c:v>19.10107919136647</c:v>
                </c:pt>
                <c:pt idx="227">
                  <c:v>19.220757506667219</c:v>
                </c:pt>
                <c:pt idx="228">
                  <c:v>19.199892219044067</c:v>
                </c:pt>
                <c:pt idx="229">
                  <c:v>19.306802636487998</c:v>
                </c:pt>
                <c:pt idx="230">
                  <c:v>19.338114385994004</c:v>
                </c:pt>
                <c:pt idx="231">
                  <c:v>19.317705094722882</c:v>
                </c:pt>
                <c:pt idx="232">
                  <c:v>19.372742472605673</c:v>
                </c:pt>
                <c:pt idx="233">
                  <c:v>19.449156406748749</c:v>
                </c:pt>
                <c:pt idx="234">
                  <c:v>19.655446392792495</c:v>
                </c:pt>
                <c:pt idx="235">
                  <c:v>19.636833450786938</c:v>
                </c:pt>
                <c:pt idx="236">
                  <c:v>19.671254266329505</c:v>
                </c:pt>
                <c:pt idx="237">
                  <c:v>19.655874753001978</c:v>
                </c:pt>
                <c:pt idx="238">
                  <c:v>19.780873025743066</c:v>
                </c:pt>
                <c:pt idx="239">
                  <c:v>19.841617267061864</c:v>
                </c:pt>
                <c:pt idx="240">
                  <c:v>19.883900565159117</c:v>
                </c:pt>
                <c:pt idx="241">
                  <c:v>19.997112023103817</c:v>
                </c:pt>
                <c:pt idx="242">
                  <c:v>19.959692686094876</c:v>
                </c:pt>
                <c:pt idx="243">
                  <c:v>20.085160773259272</c:v>
                </c:pt>
                <c:pt idx="244">
                  <c:v>20.189487211375038</c:v>
                </c:pt>
                <c:pt idx="245">
                  <c:v>20.268885848913207</c:v>
                </c:pt>
                <c:pt idx="246">
                  <c:v>20.352885904185491</c:v>
                </c:pt>
                <c:pt idx="247">
                  <c:v>20.347192858820765</c:v>
                </c:pt>
                <c:pt idx="248">
                  <c:v>20.44244082410977</c:v>
                </c:pt>
                <c:pt idx="249">
                  <c:v>20.500697812599316</c:v>
                </c:pt>
                <c:pt idx="250">
                  <c:v>20.530807389904517</c:v>
                </c:pt>
                <c:pt idx="251">
                  <c:v>20.628970968232256</c:v>
                </c:pt>
                <c:pt idx="252">
                  <c:v>20.618331053351572</c:v>
                </c:pt>
                <c:pt idx="253">
                  <c:v>20.811369509043928</c:v>
                </c:pt>
                <c:pt idx="254">
                  <c:v>20.93900703339828</c:v>
                </c:pt>
                <c:pt idx="255">
                  <c:v>20.887175448050961</c:v>
                </c:pt>
                <c:pt idx="256">
                  <c:v>21.124860092028356</c:v>
                </c:pt>
                <c:pt idx="257">
                  <c:v>21.026447788417691</c:v>
                </c:pt>
                <c:pt idx="258">
                  <c:v>21.143666487031741</c:v>
                </c:pt>
                <c:pt idx="259">
                  <c:v>21.229753071066341</c:v>
                </c:pt>
                <c:pt idx="260">
                  <c:v>21.240627893158674</c:v>
                </c:pt>
                <c:pt idx="261">
                  <c:v>21.403446226975639</c:v>
                </c:pt>
                <c:pt idx="262">
                  <c:v>21.457502521798009</c:v>
                </c:pt>
                <c:pt idx="263">
                  <c:v>21.536044438917219</c:v>
                </c:pt>
                <c:pt idx="264">
                  <c:v>21.463623927372218</c:v>
                </c:pt>
                <c:pt idx="265">
                  <c:v>21.529384128563333</c:v>
                </c:pt>
                <c:pt idx="266">
                  <c:v>21.72946980060523</c:v>
                </c:pt>
                <c:pt idx="267">
                  <c:v>21.72166259033564</c:v>
                </c:pt>
                <c:pt idx="268">
                  <c:v>21.833962055576279</c:v>
                </c:pt>
                <c:pt idx="269">
                  <c:v>21.828158465641366</c:v>
                </c:pt>
                <c:pt idx="270">
                  <c:v>22.021003468335891</c:v>
                </c:pt>
                <c:pt idx="271">
                  <c:v>22.022026005610137</c:v>
                </c:pt>
                <c:pt idx="272">
                  <c:v>22.049883237297738</c:v>
                </c:pt>
                <c:pt idx="273">
                  <c:v>22.205958352333184</c:v>
                </c:pt>
                <c:pt idx="274">
                  <c:v>22.228716715720822</c:v>
                </c:pt>
                <c:pt idx="275">
                  <c:v>22.279166493940775</c:v>
                </c:pt>
                <c:pt idx="276">
                  <c:v>22.329118821594882</c:v>
                </c:pt>
                <c:pt idx="277">
                  <c:v>22.449156406748745</c:v>
                </c:pt>
                <c:pt idx="278">
                  <c:v>22.62443864085451</c:v>
                </c:pt>
                <c:pt idx="279">
                  <c:v>22.52852740814437</c:v>
                </c:pt>
                <c:pt idx="280">
                  <c:v>22.67812184775249</c:v>
                </c:pt>
                <c:pt idx="281">
                  <c:v>22.667758294297283</c:v>
                </c:pt>
                <c:pt idx="282">
                  <c:v>22.843855794608189</c:v>
                </c:pt>
                <c:pt idx="283">
                  <c:v>22.873965371913389</c:v>
                </c:pt>
                <c:pt idx="284">
                  <c:v>22.931462366482886</c:v>
                </c:pt>
                <c:pt idx="285">
                  <c:v>23.033536458981054</c:v>
                </c:pt>
                <c:pt idx="286">
                  <c:v>23.091392723403665</c:v>
                </c:pt>
                <c:pt idx="287">
                  <c:v>23.222360402934957</c:v>
                </c:pt>
                <c:pt idx="288">
                  <c:v>23.244648951899293</c:v>
                </c:pt>
                <c:pt idx="289">
                  <c:v>23.358178225483286</c:v>
                </c:pt>
                <c:pt idx="290">
                  <c:v>23.420870814851661</c:v>
                </c:pt>
                <c:pt idx="291">
                  <c:v>23.567522005278501</c:v>
                </c:pt>
                <c:pt idx="292">
                  <c:v>23.563473310395338</c:v>
                </c:pt>
                <c:pt idx="293">
                  <c:v>23.670590998908374</c:v>
                </c:pt>
                <c:pt idx="294">
                  <c:v>23.763558982437232</c:v>
                </c:pt>
                <c:pt idx="295">
                  <c:v>23.795326728295262</c:v>
                </c:pt>
                <c:pt idx="296">
                  <c:v>23.870787215520458</c:v>
                </c:pt>
                <c:pt idx="297">
                  <c:v>23.933839074741947</c:v>
                </c:pt>
                <c:pt idx="298">
                  <c:v>24.137475991101159</c:v>
                </c:pt>
                <c:pt idx="299">
                  <c:v>24.190122842653622</c:v>
                </c:pt>
                <c:pt idx="300">
                  <c:v>24.139369066865648</c:v>
                </c:pt>
                <c:pt idx="301">
                  <c:v>24.248670010639916</c:v>
                </c:pt>
                <c:pt idx="302">
                  <c:v>24.259102654451492</c:v>
                </c:pt>
                <c:pt idx="303">
                  <c:v>24.400019345299786</c:v>
                </c:pt>
                <c:pt idx="304">
                  <c:v>24.484074672857162</c:v>
                </c:pt>
                <c:pt idx="305">
                  <c:v>24.590888363802179</c:v>
                </c:pt>
                <c:pt idx="306">
                  <c:v>24.71989387721262</c:v>
                </c:pt>
                <c:pt idx="307">
                  <c:v>24.569940167751387</c:v>
                </c:pt>
                <c:pt idx="308">
                  <c:v>24.834141690502843</c:v>
                </c:pt>
                <c:pt idx="309">
                  <c:v>24.773673810609516</c:v>
                </c:pt>
                <c:pt idx="310">
                  <c:v>24.888626345534689</c:v>
                </c:pt>
                <c:pt idx="311">
                  <c:v>24.908178916386852</c:v>
                </c:pt>
                <c:pt idx="312">
                  <c:v>25.063632218214984</c:v>
                </c:pt>
                <c:pt idx="313">
                  <c:v>25.14565628929514</c:v>
                </c:pt>
                <c:pt idx="314">
                  <c:v>25.14567010736641</c:v>
                </c:pt>
                <c:pt idx="315">
                  <c:v>25.275863974906379</c:v>
                </c:pt>
                <c:pt idx="316">
                  <c:v>25.294780914479958</c:v>
                </c:pt>
                <c:pt idx="317">
                  <c:v>25.391079053185752</c:v>
                </c:pt>
                <c:pt idx="318">
                  <c:v>25.622780472301677</c:v>
                </c:pt>
                <c:pt idx="319">
                  <c:v>25.577705923807155</c:v>
                </c:pt>
                <c:pt idx="320">
                  <c:v>25.641117052881761</c:v>
                </c:pt>
                <c:pt idx="321">
                  <c:v>25.683248352195001</c:v>
                </c:pt>
                <c:pt idx="322">
                  <c:v>25.704003095247966</c:v>
                </c:pt>
                <c:pt idx="323">
                  <c:v>25.977877267890946</c:v>
                </c:pt>
                <c:pt idx="324">
                  <c:v>25.935096519227844</c:v>
                </c:pt>
                <c:pt idx="325">
                  <c:v>26.143500670176458</c:v>
                </c:pt>
                <c:pt idx="326">
                  <c:v>26.202490016443505</c:v>
                </c:pt>
                <c:pt idx="327">
                  <c:v>26.148364631264766</c:v>
                </c:pt>
                <c:pt idx="328">
                  <c:v>26.353258992109883</c:v>
                </c:pt>
                <c:pt idx="329">
                  <c:v>26.362171648081361</c:v>
                </c:pt>
                <c:pt idx="330">
                  <c:v>26.543119291409305</c:v>
                </c:pt>
                <c:pt idx="331">
                  <c:v>26.614434357252417</c:v>
                </c:pt>
                <c:pt idx="332">
                  <c:v>26.796667081208806</c:v>
                </c:pt>
                <c:pt idx="333">
                  <c:v>26.795672180077105</c:v>
                </c:pt>
                <c:pt idx="334">
                  <c:v>26.949425859138579</c:v>
                </c:pt>
                <c:pt idx="335">
                  <c:v>27.06124169188465</c:v>
                </c:pt>
                <c:pt idx="336">
                  <c:v>27.030482665229588</c:v>
                </c:pt>
                <c:pt idx="337">
                  <c:v>27.133841838356201</c:v>
                </c:pt>
                <c:pt idx="338">
                  <c:v>27.22446074976855</c:v>
                </c:pt>
                <c:pt idx="339">
                  <c:v>27.270571653608588</c:v>
                </c:pt>
                <c:pt idx="340">
                  <c:v>27.380494410590167</c:v>
                </c:pt>
                <c:pt idx="341">
                  <c:v>27.370669761914634</c:v>
                </c:pt>
                <c:pt idx="342">
                  <c:v>27.591371996296758</c:v>
                </c:pt>
                <c:pt idx="343">
                  <c:v>27.46631845127057</c:v>
                </c:pt>
                <c:pt idx="344">
                  <c:v>27.773300722685129</c:v>
                </c:pt>
                <c:pt idx="345">
                  <c:v>27.864638173803698</c:v>
                </c:pt>
                <c:pt idx="346">
                  <c:v>27.894623388467437</c:v>
                </c:pt>
                <c:pt idx="347">
                  <c:v>28.007365031988837</c:v>
                </c:pt>
                <c:pt idx="348">
                  <c:v>28.080738990451714</c:v>
                </c:pt>
                <c:pt idx="349">
                  <c:v>28.148599538476418</c:v>
                </c:pt>
                <c:pt idx="350">
                  <c:v>28.336843123436829</c:v>
                </c:pt>
                <c:pt idx="351">
                  <c:v>28.312592408351644</c:v>
                </c:pt>
                <c:pt idx="352">
                  <c:v>28.469068247454018</c:v>
                </c:pt>
                <c:pt idx="353">
                  <c:v>28.367491605521703</c:v>
                </c:pt>
                <c:pt idx="354">
                  <c:v>28.611836559852971</c:v>
                </c:pt>
                <c:pt idx="355">
                  <c:v>28.681313822216694</c:v>
                </c:pt>
                <c:pt idx="356">
                  <c:v>28.710013956251988</c:v>
                </c:pt>
                <c:pt idx="357">
                  <c:v>28.89162486700106</c:v>
                </c:pt>
                <c:pt idx="358">
                  <c:v>28.947629509873014</c:v>
                </c:pt>
                <c:pt idx="359">
                  <c:v>29.092152717323721</c:v>
                </c:pt>
                <c:pt idx="360">
                  <c:v>29.057828628280063</c:v>
                </c:pt>
                <c:pt idx="361">
                  <c:v>29.157401649877706</c:v>
                </c:pt>
                <c:pt idx="362">
                  <c:v>29.273763628072793</c:v>
                </c:pt>
                <c:pt idx="363">
                  <c:v>29.390153242410427</c:v>
                </c:pt>
                <c:pt idx="364">
                  <c:v>29.460335226409097</c:v>
                </c:pt>
                <c:pt idx="365">
                  <c:v>29.698240959526871</c:v>
                </c:pt>
                <c:pt idx="366">
                  <c:v>29.749008553386123</c:v>
                </c:pt>
                <c:pt idx="367">
                  <c:v>29.739128632425491</c:v>
                </c:pt>
                <c:pt idx="368">
                  <c:v>29.844201246390028</c:v>
                </c:pt>
                <c:pt idx="369">
                  <c:v>29.870427945667348</c:v>
                </c:pt>
                <c:pt idx="370">
                  <c:v>30.025342342715803</c:v>
                </c:pt>
                <c:pt idx="371">
                  <c:v>30.080711354309166</c:v>
                </c:pt>
                <c:pt idx="372">
                  <c:v>30.246735480661609</c:v>
                </c:pt>
                <c:pt idx="373">
                  <c:v>30.196147521728914</c:v>
                </c:pt>
                <c:pt idx="374">
                  <c:v>30.202545288728601</c:v>
                </c:pt>
                <c:pt idx="375">
                  <c:v>30.524257624120828</c:v>
                </c:pt>
                <c:pt idx="376">
                  <c:v>30.629192057372631</c:v>
                </c:pt>
                <c:pt idx="377">
                  <c:v>30.642457405795298</c:v>
                </c:pt>
                <c:pt idx="378">
                  <c:v>30.673105887880165</c:v>
                </c:pt>
                <c:pt idx="379">
                  <c:v>30.862302919758463</c:v>
                </c:pt>
                <c:pt idx="380">
                  <c:v>30.85828186101784</c:v>
                </c:pt>
                <c:pt idx="381">
                  <c:v>30.840166369578139</c:v>
                </c:pt>
                <c:pt idx="382">
                  <c:v>31.071093976702738</c:v>
                </c:pt>
                <c:pt idx="383">
                  <c:v>31.102557724992742</c:v>
                </c:pt>
                <c:pt idx="384">
                  <c:v>31.178045848360487</c:v>
                </c:pt>
                <c:pt idx="385">
                  <c:v>31.242230789426408</c:v>
                </c:pt>
                <c:pt idx="386">
                  <c:v>31.445950614213267</c:v>
                </c:pt>
                <c:pt idx="387">
                  <c:v>31.514377703160189</c:v>
                </c:pt>
                <c:pt idx="388">
                  <c:v>31.635976730367975</c:v>
                </c:pt>
                <c:pt idx="389">
                  <c:v>31.619961585761857</c:v>
                </c:pt>
                <c:pt idx="390">
                  <c:v>31.639942516823499</c:v>
                </c:pt>
                <c:pt idx="391">
                  <c:v>31.982451049482513</c:v>
                </c:pt>
                <c:pt idx="392">
                  <c:v>31.824814492393152</c:v>
                </c:pt>
                <c:pt idx="393">
                  <c:v>32.167792839475467</c:v>
                </c:pt>
                <c:pt idx="394">
                  <c:v>32.026945238983544</c:v>
                </c:pt>
                <c:pt idx="395">
                  <c:v>32.35757023034725</c:v>
                </c:pt>
                <c:pt idx="396">
                  <c:v>32.266163688872311</c:v>
                </c:pt>
                <c:pt idx="397">
                  <c:v>32.514377703160193</c:v>
                </c:pt>
                <c:pt idx="398">
                  <c:v>32.602813359311305</c:v>
                </c:pt>
                <c:pt idx="399">
                  <c:v>32.58985200845666</c:v>
                </c:pt>
                <c:pt idx="400">
                  <c:v>32.617488151003883</c:v>
                </c:pt>
                <c:pt idx="401">
                  <c:v>32.797606710055412</c:v>
                </c:pt>
                <c:pt idx="402">
                  <c:v>32.933079080821905</c:v>
                </c:pt>
                <c:pt idx="403">
                  <c:v>32.987121557572991</c:v>
                </c:pt>
                <c:pt idx="404">
                  <c:v>33.129668780831572</c:v>
                </c:pt>
                <c:pt idx="405">
                  <c:v>33.196451519296943</c:v>
                </c:pt>
                <c:pt idx="406">
                  <c:v>33.357639320703612</c:v>
                </c:pt>
                <c:pt idx="407">
                  <c:v>33.409968356616787</c:v>
                </c:pt>
                <c:pt idx="408">
                  <c:v>33.498072379057326</c:v>
                </c:pt>
                <c:pt idx="409">
                  <c:v>33.55327557379541</c:v>
                </c:pt>
                <c:pt idx="410">
                  <c:v>33.596926860948749</c:v>
                </c:pt>
                <c:pt idx="411">
                  <c:v>33.694026447788424</c:v>
                </c:pt>
                <c:pt idx="412">
                  <c:v>33.726402188782487</c:v>
                </c:pt>
                <c:pt idx="413">
                  <c:v>33.943815722201492</c:v>
                </c:pt>
                <c:pt idx="414">
                  <c:v>33.936326327571201</c:v>
                </c:pt>
                <c:pt idx="415">
                  <c:v>34.149580621536849</c:v>
                </c:pt>
                <c:pt idx="416">
                  <c:v>34.168262653898765</c:v>
                </c:pt>
                <c:pt idx="417">
                  <c:v>34.352595724688747</c:v>
                </c:pt>
                <c:pt idx="418">
                  <c:v>34.366372341748537</c:v>
                </c:pt>
                <c:pt idx="419">
                  <c:v>34.438765217150987</c:v>
                </c:pt>
                <c:pt idx="420">
                  <c:v>34.55959043236745</c:v>
                </c:pt>
                <c:pt idx="421">
                  <c:v>34.737815915654494</c:v>
                </c:pt>
                <c:pt idx="422">
                  <c:v>34.81193604996615</c:v>
                </c:pt>
                <c:pt idx="423">
                  <c:v>34.87950641849411</c:v>
                </c:pt>
                <c:pt idx="424">
                  <c:v>35.000939628846609</c:v>
                </c:pt>
                <c:pt idx="425">
                  <c:v>35.003122884107839</c:v>
                </c:pt>
                <c:pt idx="426">
                  <c:v>35.285135900730978</c:v>
                </c:pt>
                <c:pt idx="427">
                  <c:v>35.285122082659704</c:v>
                </c:pt>
                <c:pt idx="428">
                  <c:v>35.381503129793145</c:v>
                </c:pt>
                <c:pt idx="429">
                  <c:v>35.509113018004946</c:v>
                </c:pt>
                <c:pt idx="430">
                  <c:v>35.468860976384917</c:v>
                </c:pt>
                <c:pt idx="431">
                  <c:v>35.696085340408189</c:v>
                </c:pt>
                <c:pt idx="432">
                  <c:v>35.692271552736671</c:v>
                </c:pt>
                <c:pt idx="433">
                  <c:v>35.890312150230073</c:v>
                </c:pt>
                <c:pt idx="434">
                  <c:v>35.968301344498336</c:v>
                </c:pt>
                <c:pt idx="435">
                  <c:v>36.063355856789514</c:v>
                </c:pt>
                <c:pt idx="436">
                  <c:v>36.107490776437423</c:v>
                </c:pt>
                <c:pt idx="437">
                  <c:v>36.264436429963105</c:v>
                </c:pt>
                <c:pt idx="438">
                  <c:v>36.359311307327722</c:v>
                </c:pt>
                <c:pt idx="439">
                  <c:v>36.463375202089296</c:v>
                </c:pt>
                <c:pt idx="440">
                  <c:v>36.5616078707734</c:v>
                </c:pt>
                <c:pt idx="441">
                  <c:v>36.783180643645757</c:v>
                </c:pt>
                <c:pt idx="442">
                  <c:v>36.881910762895714</c:v>
                </c:pt>
                <c:pt idx="443">
                  <c:v>36.836366399977891</c:v>
                </c:pt>
                <c:pt idx="444">
                  <c:v>36.914397048459975</c:v>
                </c:pt>
                <c:pt idx="445">
                  <c:v>37.01579405546574</c:v>
                </c:pt>
                <c:pt idx="446">
                  <c:v>37.199063134767655</c:v>
                </c:pt>
                <c:pt idx="447">
                  <c:v>37.243529688126131</c:v>
                </c:pt>
                <c:pt idx="448">
                  <c:v>37.405505119595411</c:v>
                </c:pt>
                <c:pt idx="449">
                  <c:v>37.375229725434927</c:v>
                </c:pt>
                <c:pt idx="450">
                  <c:v>37.486879741325701</c:v>
                </c:pt>
                <c:pt idx="451">
                  <c:v>37.754922687891224</c:v>
                </c:pt>
                <c:pt idx="452">
                  <c:v>37.694675897138275</c:v>
                </c:pt>
                <c:pt idx="453">
                  <c:v>37.94033356824054</c:v>
                </c:pt>
                <c:pt idx="454">
                  <c:v>37.871837388937251</c:v>
                </c:pt>
                <c:pt idx="455">
                  <c:v>38.147977725269101</c:v>
                </c:pt>
                <c:pt idx="456">
                  <c:v>38.135748732191963</c:v>
                </c:pt>
                <c:pt idx="457">
                  <c:v>38.321228702897649</c:v>
                </c:pt>
                <c:pt idx="458">
                  <c:v>38.445591344360153</c:v>
                </c:pt>
                <c:pt idx="459">
                  <c:v>38.509182108361315</c:v>
                </c:pt>
                <c:pt idx="460">
                  <c:v>38.514612610371849</c:v>
                </c:pt>
                <c:pt idx="461">
                  <c:v>38.617087426936948</c:v>
                </c:pt>
                <c:pt idx="462">
                  <c:v>38.871091213088476</c:v>
                </c:pt>
                <c:pt idx="463">
                  <c:v>38.857798228523265</c:v>
                </c:pt>
                <c:pt idx="464">
                  <c:v>38.907985463389018</c:v>
                </c:pt>
                <c:pt idx="465">
                  <c:v>39.034793903466955</c:v>
                </c:pt>
                <c:pt idx="466">
                  <c:v>39.176373861736373</c:v>
                </c:pt>
                <c:pt idx="467">
                  <c:v>39.305973552211583</c:v>
                </c:pt>
                <c:pt idx="468">
                  <c:v>39.244524589257828</c:v>
                </c:pt>
                <c:pt idx="469">
                  <c:v>39.425872956652711</c:v>
                </c:pt>
                <c:pt idx="470">
                  <c:v>39.509458469786786</c:v>
                </c:pt>
                <c:pt idx="471">
                  <c:v>39.671046995260397</c:v>
                </c:pt>
                <c:pt idx="472">
                  <c:v>39.708272879271512</c:v>
                </c:pt>
                <c:pt idx="473">
                  <c:v>39.912904696762425</c:v>
                </c:pt>
                <c:pt idx="474">
                  <c:v>39.910541806574642</c:v>
                </c:pt>
                <c:pt idx="475">
                  <c:v>39.926128590971267</c:v>
                </c:pt>
                <c:pt idx="476">
                  <c:v>40.020492199698765</c:v>
                </c:pt>
                <c:pt idx="477">
                  <c:v>40.168580469538064</c:v>
                </c:pt>
                <c:pt idx="478">
                  <c:v>40.368071964515195</c:v>
                </c:pt>
                <c:pt idx="479">
                  <c:v>40.480537246611121</c:v>
                </c:pt>
                <c:pt idx="480">
                  <c:v>40.635327281018121</c:v>
                </c:pt>
                <c:pt idx="481">
                  <c:v>40.590777819231995</c:v>
                </c:pt>
                <c:pt idx="482">
                  <c:v>40.828559189708294</c:v>
                </c:pt>
                <c:pt idx="483">
                  <c:v>40.843316889828515</c:v>
                </c:pt>
                <c:pt idx="484">
                  <c:v>41.048556702455471</c:v>
                </c:pt>
                <c:pt idx="485">
                  <c:v>41.117149608257677</c:v>
                </c:pt>
                <c:pt idx="486">
                  <c:v>41.070762342992168</c:v>
                </c:pt>
                <c:pt idx="487">
                  <c:v>41.279926487860827</c:v>
                </c:pt>
                <c:pt idx="488">
                  <c:v>41.339219831695893</c:v>
                </c:pt>
                <c:pt idx="489">
                  <c:v>41.556481366330893</c:v>
                </c:pt>
                <c:pt idx="490">
                  <c:v>41.614296176539682</c:v>
                </c:pt>
                <c:pt idx="491">
                  <c:v>41.687310865149435</c:v>
                </c:pt>
                <c:pt idx="492">
                  <c:v>41.688678854205527</c:v>
                </c:pt>
                <c:pt idx="493">
                  <c:v>41.803244483135046</c:v>
                </c:pt>
                <c:pt idx="494">
                  <c:v>41.94048556702456</c:v>
                </c:pt>
                <c:pt idx="495">
                  <c:v>42.07353977531816</c:v>
                </c:pt>
                <c:pt idx="496">
                  <c:v>42.176512042449112</c:v>
                </c:pt>
                <c:pt idx="497">
                  <c:v>42.271082922245711</c:v>
                </c:pt>
                <c:pt idx="498">
                  <c:v>42.466069725987651</c:v>
                </c:pt>
                <c:pt idx="499">
                  <c:v>42.422321712335396</c:v>
                </c:pt>
                <c:pt idx="500">
                  <c:v>42.535270626925886</c:v>
                </c:pt>
                <c:pt idx="501">
                  <c:v>42.693667177935303</c:v>
                </c:pt>
                <c:pt idx="502">
                  <c:v>42.87266647321367</c:v>
                </c:pt>
                <c:pt idx="503">
                  <c:v>42.909629813870573</c:v>
                </c:pt>
                <c:pt idx="504">
                  <c:v>42.969821332338434</c:v>
                </c:pt>
                <c:pt idx="505">
                  <c:v>43.098619574679766</c:v>
                </c:pt>
                <c:pt idx="506">
                  <c:v>43.112866006162861</c:v>
                </c:pt>
                <c:pt idx="507">
                  <c:v>43.339883099117024</c:v>
                </c:pt>
                <c:pt idx="508">
                  <c:v>43.406472384584561</c:v>
                </c:pt>
                <c:pt idx="509">
                  <c:v>43.599649020989652</c:v>
                </c:pt>
                <c:pt idx="510">
                  <c:v>43.549365059624975</c:v>
                </c:pt>
                <c:pt idx="511">
                  <c:v>43.674252787795879</c:v>
                </c:pt>
                <c:pt idx="512">
                  <c:v>43.886912904696757</c:v>
                </c:pt>
                <c:pt idx="513">
                  <c:v>43.869764678246213</c:v>
                </c:pt>
                <c:pt idx="514">
                  <c:v>43.965468639887249</c:v>
                </c:pt>
                <c:pt idx="515">
                  <c:v>43.981967416987935</c:v>
                </c:pt>
                <c:pt idx="516">
                  <c:v>44.133068026364882</c:v>
                </c:pt>
                <c:pt idx="517">
                  <c:v>44.350896101922096</c:v>
                </c:pt>
                <c:pt idx="518">
                  <c:v>44.528264864790174</c:v>
                </c:pt>
                <c:pt idx="519">
                  <c:v>44.633254570327075</c:v>
                </c:pt>
                <c:pt idx="520">
                  <c:v>44.785488261548451</c:v>
                </c:pt>
                <c:pt idx="521">
                  <c:v>44.704445273528719</c:v>
                </c:pt>
                <c:pt idx="522">
                  <c:v>44.761665906672746</c:v>
                </c:pt>
                <c:pt idx="523">
                  <c:v>45.017963492655696</c:v>
                </c:pt>
                <c:pt idx="524">
                  <c:v>45.213834652959136</c:v>
                </c:pt>
                <c:pt idx="525">
                  <c:v>45.242617695422076</c:v>
                </c:pt>
                <c:pt idx="526">
                  <c:v>45.328303555389738</c:v>
                </c:pt>
                <c:pt idx="527">
                  <c:v>45.439331758073209</c:v>
                </c:pt>
                <c:pt idx="528">
                  <c:v>45.437521590736367</c:v>
                </c:pt>
                <c:pt idx="529">
                  <c:v>45.797302712487387</c:v>
                </c:pt>
                <c:pt idx="530">
                  <c:v>45.800950683303626</c:v>
                </c:pt>
                <c:pt idx="531">
                  <c:v>45.885710732495959</c:v>
                </c:pt>
                <c:pt idx="532">
                  <c:v>45.947850599013393</c:v>
                </c:pt>
                <c:pt idx="533">
                  <c:v>46.143459215962636</c:v>
                </c:pt>
                <c:pt idx="534">
                  <c:v>46.256684491978611</c:v>
                </c:pt>
                <c:pt idx="535">
                  <c:v>46.263082258978294</c:v>
                </c:pt>
                <c:pt idx="536">
                  <c:v>46.366966518813307</c:v>
                </c:pt>
                <c:pt idx="537">
                  <c:v>46.443269908386185</c:v>
                </c:pt>
                <c:pt idx="538">
                  <c:v>46.619920131548035</c:v>
                </c:pt>
                <c:pt idx="539">
                  <c:v>46.749105279885029</c:v>
                </c:pt>
                <c:pt idx="540">
                  <c:v>46.858005499592366</c:v>
                </c:pt>
                <c:pt idx="541">
                  <c:v>46.89144523207451</c:v>
                </c:pt>
                <c:pt idx="542">
                  <c:v>46.986734651577336</c:v>
                </c:pt>
                <c:pt idx="543">
                  <c:v>47.24036534980447</c:v>
                </c:pt>
                <c:pt idx="544">
                  <c:v>47.297088532382645</c:v>
                </c:pt>
                <c:pt idx="545">
                  <c:v>47.490652074783398</c:v>
                </c:pt>
                <c:pt idx="546">
                  <c:v>47.404026585969127</c:v>
                </c:pt>
                <c:pt idx="547">
                  <c:v>47.538531691746471</c:v>
                </c:pt>
                <c:pt idx="548">
                  <c:v>47.66936119056502</c:v>
                </c:pt>
                <c:pt idx="549">
                  <c:v>47.819024720529512</c:v>
                </c:pt>
                <c:pt idx="550">
                  <c:v>47.90636874905001</c:v>
                </c:pt>
                <c:pt idx="551">
                  <c:v>48.018004946869517</c:v>
                </c:pt>
                <c:pt idx="552">
                  <c:v>48.068744904586218</c:v>
                </c:pt>
                <c:pt idx="553">
                  <c:v>48.255786317345823</c:v>
                </c:pt>
                <c:pt idx="554">
                  <c:v>48.32634138926889</c:v>
                </c:pt>
                <c:pt idx="555">
                  <c:v>48.437286683524718</c:v>
                </c:pt>
                <c:pt idx="556">
                  <c:v>48.591772720363693</c:v>
                </c:pt>
                <c:pt idx="557">
                  <c:v>48.593886885268553</c:v>
                </c:pt>
                <c:pt idx="558">
                  <c:v>48.750252179800746</c:v>
                </c:pt>
                <c:pt idx="559">
                  <c:v>48.904392764857882</c:v>
                </c:pt>
                <c:pt idx="560">
                  <c:v>48.98087578935732</c:v>
                </c:pt>
                <c:pt idx="561">
                  <c:v>49.187663225966915</c:v>
                </c:pt>
                <c:pt idx="562">
                  <c:v>49.254321601790821</c:v>
                </c:pt>
                <c:pt idx="563">
                  <c:v>49.41303596843953</c:v>
                </c:pt>
                <c:pt idx="564">
                  <c:v>49.344415426494777</c:v>
                </c:pt>
                <c:pt idx="565">
                  <c:v>49.57100415923945</c:v>
                </c:pt>
                <c:pt idx="566">
                  <c:v>49.629813870579945</c:v>
                </c:pt>
                <c:pt idx="567">
                  <c:v>49.858779311583689</c:v>
                </c:pt>
                <c:pt idx="568">
                  <c:v>49.908275642885762</c:v>
                </c:pt>
                <c:pt idx="569">
                  <c:v>49.993450234216311</c:v>
                </c:pt>
                <c:pt idx="570">
                  <c:v>50.173706973980572</c:v>
                </c:pt>
                <c:pt idx="571">
                  <c:v>50.321491246251853</c:v>
                </c:pt>
                <c:pt idx="572">
                  <c:v>50.397311003330152</c:v>
                </c:pt>
                <c:pt idx="573">
                  <c:v>50.560170791360946</c:v>
                </c:pt>
                <c:pt idx="574">
                  <c:v>50.580262266992769</c:v>
                </c:pt>
                <c:pt idx="575">
                  <c:v>50.750873993008057</c:v>
                </c:pt>
                <c:pt idx="576">
                  <c:v>50.857452776741418</c:v>
                </c:pt>
                <c:pt idx="577">
                  <c:v>50.831889344885248</c:v>
                </c:pt>
                <c:pt idx="578">
                  <c:v>51.048280341030001</c:v>
                </c:pt>
                <c:pt idx="579">
                  <c:v>51.355497519656211</c:v>
                </c:pt>
                <c:pt idx="580">
                  <c:v>51.276015973690392</c:v>
                </c:pt>
                <c:pt idx="581">
                  <c:v>51.518260581188073</c:v>
                </c:pt>
                <c:pt idx="582">
                  <c:v>51.465005734499577</c:v>
                </c:pt>
                <c:pt idx="583">
                  <c:v>51.712694662079066</c:v>
                </c:pt>
                <c:pt idx="584">
                  <c:v>51.656759109563488</c:v>
                </c:pt>
                <c:pt idx="585">
                  <c:v>51.933700894029208</c:v>
                </c:pt>
                <c:pt idx="586">
                  <c:v>51.903978222719672</c:v>
                </c:pt>
                <c:pt idx="587">
                  <c:v>51.935455789080955</c:v>
                </c:pt>
                <c:pt idx="588">
                  <c:v>52.175102599179212</c:v>
                </c:pt>
                <c:pt idx="589">
                  <c:v>52.398305904461857</c:v>
                </c:pt>
                <c:pt idx="590">
                  <c:v>52.445577526288886</c:v>
                </c:pt>
                <c:pt idx="591">
                  <c:v>52.503820696707152</c:v>
                </c:pt>
                <c:pt idx="592">
                  <c:v>52.635935276154157</c:v>
                </c:pt>
                <c:pt idx="593">
                  <c:v>52.800315052025034</c:v>
                </c:pt>
                <c:pt idx="594">
                  <c:v>52.905968024983075</c:v>
                </c:pt>
                <c:pt idx="595">
                  <c:v>52.966891901228429</c:v>
                </c:pt>
                <c:pt idx="596">
                  <c:v>53.136826541751297</c:v>
                </c:pt>
                <c:pt idx="597">
                  <c:v>53.220232419958819</c:v>
                </c:pt>
                <c:pt idx="598">
                  <c:v>53.318216363360001</c:v>
                </c:pt>
                <c:pt idx="599">
                  <c:v>53.526040155315115</c:v>
                </c:pt>
                <c:pt idx="600">
                  <c:v>53.479183075626302</c:v>
                </c:pt>
                <c:pt idx="601">
                  <c:v>53.732191960646134</c:v>
                </c:pt>
                <c:pt idx="602">
                  <c:v>53.714145559562795</c:v>
                </c:pt>
                <c:pt idx="603">
                  <c:v>53.973496939297213</c:v>
                </c:pt>
                <c:pt idx="604">
                  <c:v>54.186778869405408</c:v>
                </c:pt>
                <c:pt idx="605">
                  <c:v>54.240379167875751</c:v>
                </c:pt>
                <c:pt idx="606">
                  <c:v>54.341734720667688</c:v>
                </c:pt>
                <c:pt idx="607">
                  <c:v>54.440989926626038</c:v>
                </c:pt>
                <c:pt idx="608">
                  <c:v>54.645607926045685</c:v>
                </c:pt>
                <c:pt idx="609">
                  <c:v>54.723320758888477</c:v>
                </c:pt>
                <c:pt idx="610">
                  <c:v>54.782627920794823</c:v>
                </c:pt>
                <c:pt idx="611">
                  <c:v>54.98192596277412</c:v>
                </c:pt>
                <c:pt idx="612">
                  <c:v>55.067376915530126</c:v>
                </c:pt>
                <c:pt idx="613">
                  <c:v>55.210794677278948</c:v>
                </c:pt>
                <c:pt idx="614">
                  <c:v>55.380342411806154</c:v>
                </c:pt>
                <c:pt idx="615">
                  <c:v>55.479556163550683</c:v>
                </c:pt>
                <c:pt idx="616">
                  <c:v>55.666224488385907</c:v>
                </c:pt>
                <c:pt idx="617">
                  <c:v>55.747778745042773</c:v>
                </c:pt>
                <c:pt idx="618">
                  <c:v>55.81056806091005</c:v>
                </c:pt>
                <c:pt idx="619">
                  <c:v>56.057856264422611</c:v>
                </c:pt>
                <c:pt idx="620">
                  <c:v>56.09617377606434</c:v>
                </c:pt>
                <c:pt idx="621">
                  <c:v>56.274882891845955</c:v>
                </c:pt>
                <c:pt idx="622">
                  <c:v>56.263137531263382</c:v>
                </c:pt>
                <c:pt idx="623">
                  <c:v>56.543533833547514</c:v>
                </c:pt>
                <c:pt idx="624">
                  <c:v>56.531691746466024</c:v>
                </c:pt>
                <c:pt idx="625">
                  <c:v>56.659923447885141</c:v>
                </c:pt>
                <c:pt idx="626">
                  <c:v>56.659287816606565</c:v>
                </c:pt>
                <c:pt idx="627">
                  <c:v>56.769915295223086</c:v>
                </c:pt>
                <c:pt idx="628">
                  <c:v>56.900440796473632</c:v>
                </c:pt>
                <c:pt idx="629">
                  <c:v>57.116348160123813</c:v>
                </c:pt>
                <c:pt idx="630">
                  <c:v>57.164780499937812</c:v>
                </c:pt>
                <c:pt idx="631">
                  <c:v>57.300404869488304</c:v>
                </c:pt>
                <c:pt idx="632">
                  <c:v>57.393179400019349</c:v>
                </c:pt>
                <c:pt idx="633">
                  <c:v>57.492821511973361</c:v>
                </c:pt>
                <c:pt idx="634">
                  <c:v>57.610261299727775</c:v>
                </c:pt>
                <c:pt idx="635">
                  <c:v>57.807859718940435</c:v>
                </c:pt>
                <c:pt idx="636">
                  <c:v>57.897525183434894</c:v>
                </c:pt>
                <c:pt idx="637">
                  <c:v>58.037170611726012</c:v>
                </c:pt>
                <c:pt idx="638">
                  <c:v>58.200127126255708</c:v>
                </c:pt>
                <c:pt idx="639">
                  <c:v>58.261465544639286</c:v>
                </c:pt>
                <c:pt idx="640">
                  <c:v>58.278116320523978</c:v>
                </c:pt>
                <c:pt idx="641">
                  <c:v>58.429451837112587</c:v>
                </c:pt>
                <c:pt idx="642">
                  <c:v>58.686979231438883</c:v>
                </c:pt>
                <c:pt idx="643">
                  <c:v>58.832027525597987</c:v>
                </c:pt>
                <c:pt idx="644">
                  <c:v>58.981953598916668</c:v>
                </c:pt>
                <c:pt idx="645">
                  <c:v>59.005817408006187</c:v>
                </c:pt>
                <c:pt idx="646">
                  <c:v>59.178764388066725</c:v>
                </c:pt>
                <c:pt idx="647">
                  <c:v>59.232392322679601</c:v>
                </c:pt>
                <c:pt idx="648">
                  <c:v>59.469482789592234</c:v>
                </c:pt>
                <c:pt idx="649">
                  <c:v>59.487515372604285</c:v>
                </c:pt>
                <c:pt idx="650">
                  <c:v>59.685265790600951</c:v>
                </c:pt>
                <c:pt idx="651">
                  <c:v>59.798380522046735</c:v>
                </c:pt>
                <c:pt idx="652">
                  <c:v>59.9206704528182</c:v>
                </c:pt>
                <c:pt idx="653">
                  <c:v>60.094930149649713</c:v>
                </c:pt>
                <c:pt idx="654">
                  <c:v>60.220135693459909</c:v>
                </c:pt>
                <c:pt idx="655">
                  <c:v>60.17174480785971</c:v>
                </c:pt>
                <c:pt idx="656">
                  <c:v>60.345631416766849</c:v>
                </c:pt>
                <c:pt idx="657">
                  <c:v>60.378698061324592</c:v>
                </c:pt>
                <c:pt idx="658">
                  <c:v>60.581215713910659</c:v>
                </c:pt>
                <c:pt idx="659">
                  <c:v>60.603849714656832</c:v>
                </c:pt>
                <c:pt idx="660">
                  <c:v>60.656911108347501</c:v>
                </c:pt>
                <c:pt idx="661">
                  <c:v>60.934060163882329</c:v>
                </c:pt>
                <c:pt idx="662">
                  <c:v>61.038704417637376</c:v>
                </c:pt>
                <c:pt idx="663">
                  <c:v>61.291367850875382</c:v>
                </c:pt>
                <c:pt idx="664">
                  <c:v>61.386408545095279</c:v>
                </c:pt>
                <c:pt idx="665">
                  <c:v>61.481988144094849</c:v>
                </c:pt>
                <c:pt idx="666">
                  <c:v>61.582611339109292</c:v>
                </c:pt>
                <c:pt idx="667">
                  <c:v>61.77421271538919</c:v>
                </c:pt>
                <c:pt idx="668">
                  <c:v>61.70892232862137</c:v>
                </c:pt>
                <c:pt idx="669">
                  <c:v>61.980765244787129</c:v>
                </c:pt>
                <c:pt idx="670">
                  <c:v>62.101258826293027</c:v>
                </c:pt>
                <c:pt idx="671">
                  <c:v>62.27386035457171</c:v>
                </c:pt>
                <c:pt idx="672">
                  <c:v>62.332062070776153</c:v>
                </c:pt>
                <c:pt idx="673">
                  <c:v>62.469482789592234</c:v>
                </c:pt>
                <c:pt idx="674">
                  <c:v>62.589064378394063</c:v>
                </c:pt>
                <c:pt idx="675">
                  <c:v>62.696817698185697</c:v>
                </c:pt>
                <c:pt idx="676">
                  <c:v>62.76517569677624</c:v>
                </c:pt>
                <c:pt idx="677">
                  <c:v>62.969766060053338</c:v>
                </c:pt>
                <c:pt idx="678">
                  <c:v>63.147355912061798</c:v>
                </c:pt>
                <c:pt idx="679">
                  <c:v>63.298594702151469</c:v>
                </c:pt>
                <c:pt idx="680">
                  <c:v>63.294352554270475</c:v>
                </c:pt>
                <c:pt idx="681">
                  <c:v>63.439746300211418</c:v>
                </c:pt>
                <c:pt idx="682">
                  <c:v>63.584974229297075</c:v>
                </c:pt>
                <c:pt idx="683">
                  <c:v>63.766612776188694</c:v>
                </c:pt>
                <c:pt idx="684">
                  <c:v>63.875664994680051</c:v>
                </c:pt>
                <c:pt idx="685">
                  <c:v>64.024209260871359</c:v>
                </c:pt>
                <c:pt idx="686">
                  <c:v>64.010971548591243</c:v>
                </c:pt>
                <c:pt idx="687">
                  <c:v>64.28371263938979</c:v>
                </c:pt>
                <c:pt idx="688">
                  <c:v>64.474028935041247</c:v>
                </c:pt>
                <c:pt idx="689">
                  <c:v>64.593375616631434</c:v>
                </c:pt>
                <c:pt idx="690">
                  <c:v>64.594439608119501</c:v>
                </c:pt>
                <c:pt idx="691">
                  <c:v>64.728005085050228</c:v>
                </c:pt>
                <c:pt idx="692">
                  <c:v>64.87247302021585</c:v>
                </c:pt>
                <c:pt idx="693">
                  <c:v>65.220135693459895</c:v>
                </c:pt>
                <c:pt idx="694">
                  <c:v>65.202545288728601</c:v>
                </c:pt>
                <c:pt idx="695">
                  <c:v>65.303016484959045</c:v>
                </c:pt>
                <c:pt idx="696">
                  <c:v>65.265832055161738</c:v>
                </c:pt>
                <c:pt idx="697">
                  <c:v>65.557310450607304</c:v>
                </c:pt>
                <c:pt idx="698">
                  <c:v>65.666058671530621</c:v>
                </c:pt>
                <c:pt idx="699">
                  <c:v>65.924788238057729</c:v>
                </c:pt>
                <c:pt idx="700">
                  <c:v>65.833174425513704</c:v>
                </c:pt>
                <c:pt idx="701">
                  <c:v>66.026019428208215</c:v>
                </c:pt>
                <c:pt idx="702">
                  <c:v>66.13573491412069</c:v>
                </c:pt>
                <c:pt idx="703">
                  <c:v>66.304177202946022</c:v>
                </c:pt>
                <c:pt idx="704">
                  <c:v>66.529439400848432</c:v>
                </c:pt>
                <c:pt idx="705">
                  <c:v>66.553330846080513</c:v>
                </c:pt>
                <c:pt idx="706">
                  <c:v>66.498763282621013</c:v>
                </c:pt>
                <c:pt idx="707">
                  <c:v>66.67390733601404</c:v>
                </c:pt>
                <c:pt idx="708">
                  <c:v>67.008125025908882</c:v>
                </c:pt>
                <c:pt idx="709">
                  <c:v>67.025397615000898</c:v>
                </c:pt>
                <c:pt idx="710">
                  <c:v>67.207367795603091</c:v>
                </c:pt>
                <c:pt idx="711">
                  <c:v>67.184250162362332</c:v>
                </c:pt>
                <c:pt idx="712">
                  <c:v>67.454973814754936</c:v>
                </c:pt>
                <c:pt idx="713">
                  <c:v>67.592118172145533</c:v>
                </c:pt>
                <c:pt idx="714">
                  <c:v>67.701142754494327</c:v>
                </c:pt>
                <c:pt idx="715">
                  <c:v>67.792038027332154</c:v>
                </c:pt>
                <c:pt idx="716">
                  <c:v>67.892495405491303</c:v>
                </c:pt>
                <c:pt idx="717">
                  <c:v>67.936644143210501</c:v>
                </c:pt>
                <c:pt idx="718">
                  <c:v>68.171565172933157</c:v>
                </c:pt>
                <c:pt idx="719">
                  <c:v>68.341872901380427</c:v>
                </c:pt>
                <c:pt idx="720">
                  <c:v>68.436512871533395</c:v>
                </c:pt>
                <c:pt idx="721">
                  <c:v>68.521646008650109</c:v>
                </c:pt>
                <c:pt idx="722">
                  <c:v>68.731003606516609</c:v>
                </c:pt>
                <c:pt idx="723">
                  <c:v>68.853597534856078</c:v>
                </c:pt>
                <c:pt idx="724">
                  <c:v>69.019428208210698</c:v>
                </c:pt>
                <c:pt idx="725">
                  <c:v>69.099545385455102</c:v>
                </c:pt>
                <c:pt idx="726">
                  <c:v>69.09888211803397</c:v>
                </c:pt>
                <c:pt idx="727">
                  <c:v>69.292266025508155</c:v>
                </c:pt>
                <c:pt idx="728">
                  <c:v>69.418065746383121</c:v>
                </c:pt>
                <c:pt idx="729">
                  <c:v>69.586936395417922</c:v>
                </c:pt>
                <c:pt idx="730">
                  <c:v>69.687960314499307</c:v>
                </c:pt>
                <c:pt idx="731">
                  <c:v>69.698517320952348</c:v>
                </c:pt>
                <c:pt idx="732">
                  <c:v>69.880183503986515</c:v>
                </c:pt>
                <c:pt idx="733">
                  <c:v>70.049979963796659</c:v>
                </c:pt>
                <c:pt idx="734">
                  <c:v>70.062651135154553</c:v>
                </c:pt>
                <c:pt idx="735">
                  <c:v>70.133399660075455</c:v>
                </c:pt>
                <c:pt idx="736">
                  <c:v>70.400917519932563</c:v>
                </c:pt>
                <c:pt idx="737">
                  <c:v>70.430419102101737</c:v>
                </c:pt>
                <c:pt idx="738">
                  <c:v>70.600215561911867</c:v>
                </c:pt>
                <c:pt idx="739">
                  <c:v>70.729994887313623</c:v>
                </c:pt>
                <c:pt idx="740">
                  <c:v>70.774005444320082</c:v>
                </c:pt>
                <c:pt idx="741">
                  <c:v>70.915267586950208</c:v>
                </c:pt>
                <c:pt idx="742">
                  <c:v>71.103096629772423</c:v>
                </c:pt>
                <c:pt idx="743">
                  <c:v>71.162915060315882</c:v>
                </c:pt>
                <c:pt idx="744">
                  <c:v>71.295734361397848</c:v>
                </c:pt>
                <c:pt idx="745">
                  <c:v>71.345990686619956</c:v>
                </c:pt>
                <c:pt idx="746">
                  <c:v>71.496635299644879</c:v>
                </c:pt>
                <c:pt idx="747">
                  <c:v>71.699802401580797</c:v>
                </c:pt>
                <c:pt idx="748">
                  <c:v>71.806989180450202</c:v>
                </c:pt>
                <c:pt idx="749">
                  <c:v>71.867014882062762</c:v>
                </c:pt>
                <c:pt idx="750">
                  <c:v>72.0714256104133</c:v>
                </c:pt>
                <c:pt idx="751">
                  <c:v>72.100333015517691</c:v>
                </c:pt>
                <c:pt idx="752">
                  <c:v>72.264989152814053</c:v>
                </c:pt>
                <c:pt idx="753">
                  <c:v>72.280700299852157</c:v>
                </c:pt>
                <c:pt idx="754">
                  <c:v>72.487031740109714</c:v>
                </c:pt>
                <c:pt idx="755">
                  <c:v>72.530268485124836</c:v>
                </c:pt>
                <c:pt idx="756">
                  <c:v>72.801130318230165</c:v>
                </c:pt>
                <c:pt idx="757">
                  <c:v>72.886912904696757</c:v>
                </c:pt>
                <c:pt idx="758">
                  <c:v>73.050933410714521</c:v>
                </c:pt>
                <c:pt idx="759">
                  <c:v>73.189473393303771</c:v>
                </c:pt>
                <c:pt idx="760">
                  <c:v>73.283118462325035</c:v>
                </c:pt>
                <c:pt idx="761">
                  <c:v>73.301689950116767</c:v>
                </c:pt>
                <c:pt idx="762">
                  <c:v>73.629192057372634</c:v>
                </c:pt>
                <c:pt idx="763">
                  <c:v>73.682018543851655</c:v>
                </c:pt>
                <c:pt idx="764">
                  <c:v>73.892329588636017</c:v>
                </c:pt>
                <c:pt idx="765">
                  <c:v>73.980627064074397</c:v>
                </c:pt>
                <c:pt idx="766">
                  <c:v>74.198828227555992</c:v>
                </c:pt>
                <c:pt idx="767">
                  <c:v>74.163094695242449</c:v>
                </c:pt>
                <c:pt idx="768">
                  <c:v>74.439939753209245</c:v>
                </c:pt>
                <c:pt idx="769">
                  <c:v>74.488800453232727</c:v>
                </c:pt>
                <c:pt idx="770">
                  <c:v>74.677707305614291</c:v>
                </c:pt>
                <c:pt idx="771">
                  <c:v>74.724785474443493</c:v>
                </c:pt>
                <c:pt idx="772">
                  <c:v>74.920767179317124</c:v>
                </c:pt>
                <c:pt idx="773">
                  <c:v>74.972916580303718</c:v>
                </c:pt>
                <c:pt idx="774">
                  <c:v>75.188381765673142</c:v>
                </c:pt>
                <c:pt idx="775">
                  <c:v>75.161077256836492</c:v>
                </c:pt>
                <c:pt idx="776">
                  <c:v>75.42999074189224</c:v>
                </c:pt>
                <c:pt idx="777">
                  <c:v>75.463347565946748</c:v>
                </c:pt>
                <c:pt idx="778">
                  <c:v>75.684215617184165</c:v>
                </c:pt>
                <c:pt idx="779">
                  <c:v>75.700299852146628</c:v>
                </c:pt>
                <c:pt idx="780">
                  <c:v>75.949950945846979</c:v>
                </c:pt>
                <c:pt idx="781">
                  <c:v>76.077906285840626</c:v>
                </c:pt>
                <c:pt idx="782">
                  <c:v>76.202282745374404</c:v>
                </c:pt>
                <c:pt idx="783">
                  <c:v>76.279733034862986</c:v>
                </c:pt>
                <c:pt idx="784">
                  <c:v>76.430211831032622</c:v>
                </c:pt>
                <c:pt idx="785">
                  <c:v>76.485677569124903</c:v>
                </c:pt>
                <c:pt idx="786">
                  <c:v>76.748442012463897</c:v>
                </c:pt>
                <c:pt idx="787">
                  <c:v>76.81109314761845</c:v>
                </c:pt>
                <c:pt idx="788">
                  <c:v>76.922687891224129</c:v>
                </c:pt>
                <c:pt idx="789">
                  <c:v>76.9424477331454</c:v>
                </c:pt>
                <c:pt idx="790">
                  <c:v>77.108375132998944</c:v>
                </c:pt>
                <c:pt idx="791">
                  <c:v>77.229227984357934</c:v>
                </c:pt>
                <c:pt idx="792">
                  <c:v>77.450897483729236</c:v>
                </c:pt>
                <c:pt idx="793">
                  <c:v>77.530434301980137</c:v>
                </c:pt>
                <c:pt idx="794">
                  <c:v>77.630601500642541</c:v>
                </c:pt>
                <c:pt idx="795">
                  <c:v>77.758847020132933</c:v>
                </c:pt>
                <c:pt idx="796">
                  <c:v>77.892909947629505</c:v>
                </c:pt>
                <c:pt idx="797">
                  <c:v>78.041260760823008</c:v>
                </c:pt>
                <c:pt idx="798">
                  <c:v>78.218643341762359</c:v>
                </c:pt>
                <c:pt idx="799">
                  <c:v>78.168732468322077</c:v>
                </c:pt>
                <c:pt idx="800">
                  <c:v>78.412704334728957</c:v>
                </c:pt>
                <c:pt idx="801">
                  <c:v>78.506681037460794</c:v>
                </c:pt>
                <c:pt idx="802">
                  <c:v>78.704528181956363</c:v>
                </c:pt>
                <c:pt idx="803">
                  <c:v>78.622711381945322</c:v>
                </c:pt>
                <c:pt idx="804">
                  <c:v>78.229863615636532</c:v>
                </c:pt>
                <c:pt idx="805">
                  <c:v>77.936450690212666</c:v>
                </c:pt>
                <c:pt idx="806">
                  <c:v>77.853210628860438</c:v>
                </c:pt>
                <c:pt idx="807">
                  <c:v>77.852284818085081</c:v>
                </c:pt>
                <c:pt idx="808">
                  <c:v>77.925562050049066</c:v>
                </c:pt>
                <c:pt idx="809">
                  <c:v>77.828573007779582</c:v>
                </c:pt>
                <c:pt idx="810">
                  <c:v>76.370282855918973</c:v>
                </c:pt>
                <c:pt idx="811">
                  <c:v>75.522129641144687</c:v>
                </c:pt>
                <c:pt idx="812">
                  <c:v>74.886152910776715</c:v>
                </c:pt>
                <c:pt idx="813">
                  <c:v>72.176442952092742</c:v>
                </c:pt>
                <c:pt idx="814">
                  <c:v>66.087896751371431</c:v>
                </c:pt>
                <c:pt idx="815">
                  <c:v>63.807403722588397</c:v>
                </c:pt>
                <c:pt idx="816">
                  <c:v>61.620528126684079</c:v>
                </c:pt>
                <c:pt idx="817">
                  <c:v>56.70278710497589</c:v>
                </c:pt>
                <c:pt idx="818">
                  <c:v>53.41059016982409</c:v>
                </c:pt>
                <c:pt idx="819">
                  <c:v>49.324475949646953</c:v>
                </c:pt>
                <c:pt idx="820">
                  <c:v>47.735149027898686</c:v>
                </c:pt>
              </c:numCache>
            </c:numRef>
          </c:yVal>
          <c:smooth val="0"/>
        </c:ser>
        <c:dLbls>
          <c:showLegendKey val="0"/>
          <c:showVal val="0"/>
          <c:showCatName val="0"/>
          <c:showSerName val="0"/>
          <c:showPercent val="0"/>
          <c:showBubbleSize val="0"/>
        </c:dLbls>
        <c:axId val="104304640"/>
        <c:axId val="104306560"/>
      </c:scatterChart>
      <c:valAx>
        <c:axId val="104304640"/>
        <c:scaling>
          <c:orientation val="minMax"/>
          <c:max val="6"/>
        </c:scaling>
        <c:delete val="0"/>
        <c:axPos val="b"/>
        <c:title>
          <c:tx>
            <c:rich>
              <a:bodyPr/>
              <a:lstStyle/>
              <a:p>
                <a:pPr>
                  <a:defRPr b="0"/>
                </a:pPr>
                <a:r>
                  <a:rPr lang="en-US" b="0"/>
                  <a:t>Deformación (%)</a:t>
                </a:r>
              </a:p>
            </c:rich>
          </c:tx>
          <c:layout>
            <c:manualLayout>
              <c:xMode val="edge"/>
              <c:yMode val="edge"/>
              <c:x val="0.42931405309316772"/>
              <c:y val="0.94247580406028353"/>
            </c:manualLayout>
          </c:layout>
          <c:overlay val="0"/>
        </c:title>
        <c:numFmt formatCode="General" sourceLinked="1"/>
        <c:majorTickMark val="out"/>
        <c:minorTickMark val="none"/>
        <c:tickLblPos val="nextTo"/>
        <c:crossAx val="104306560"/>
        <c:crossesAt val="0"/>
        <c:crossBetween val="midCat"/>
        <c:majorUnit val="0.5"/>
        <c:minorUnit val="5.000000000000001E-3"/>
      </c:valAx>
      <c:valAx>
        <c:axId val="104306560"/>
        <c:scaling>
          <c:orientation val="minMax"/>
          <c:max val="185"/>
          <c:min val="0"/>
        </c:scaling>
        <c:delete val="0"/>
        <c:axPos val="l"/>
        <c:majorGridlines>
          <c:spPr>
            <a:ln w="9525" cap="flat" cmpd="sng" algn="ctr">
              <a:solidFill>
                <a:schemeClr val="bg1">
                  <a:lumMod val="75000"/>
                </a:schemeClr>
              </a:solidFill>
              <a:prstDash val="solid"/>
            </a:ln>
            <a:effectLst/>
          </c:spPr>
        </c:majorGridlines>
        <c:title>
          <c:tx>
            <c:rich>
              <a:bodyPr rot="-5400000" vert="horz"/>
              <a:lstStyle/>
              <a:p>
                <a:pPr>
                  <a:defRPr b="0"/>
                </a:pPr>
                <a:r>
                  <a:rPr lang="en-US" b="0"/>
                  <a:t>Tensión (MPa)</a:t>
                </a:r>
              </a:p>
            </c:rich>
          </c:tx>
          <c:layout>
            <c:manualLayout>
              <c:xMode val="edge"/>
              <c:yMode val="edge"/>
              <c:x val="2.0684424595008976E-2"/>
              <c:y val="0.34241219870999268"/>
            </c:manualLayout>
          </c:layout>
          <c:overlay val="0"/>
        </c:title>
        <c:numFmt formatCode="General" sourceLinked="1"/>
        <c:majorTickMark val="out"/>
        <c:minorTickMark val="out"/>
        <c:tickLblPos val="nextTo"/>
        <c:crossAx val="104304640"/>
        <c:crossesAt val="0"/>
        <c:crossBetween val="midCat"/>
        <c:majorUnit val="10"/>
        <c:minorUnit val="2.5"/>
      </c:valAx>
      <c:spPr>
        <a:ln>
          <a:solidFill>
            <a:schemeClr val="bg1">
              <a:lumMod val="85000"/>
            </a:schemeClr>
          </a:solidFill>
        </a:ln>
      </c:spPr>
    </c:plotArea>
    <c:legend>
      <c:legendPos val="r"/>
      <c:layout>
        <c:manualLayout>
          <c:xMode val="edge"/>
          <c:yMode val="edge"/>
          <c:x val="0.57414792654519475"/>
          <c:y val="0.75618184114000264"/>
          <c:w val="0.25163410441248768"/>
          <c:h val="0.1183255583335629"/>
        </c:manualLayout>
      </c:layout>
      <c:overlay val="0"/>
      <c:spPr>
        <a:solidFill>
          <a:schemeClr val="bg1">
            <a:alpha val="70000"/>
          </a:schemeClr>
        </a:solidFill>
        <a:ln w="9525" cap="flat" cmpd="sng" algn="ctr">
          <a:noFill/>
          <a:prstDash val="solid"/>
        </a:ln>
        <a:effectLst>
          <a:outerShdw blurRad="40000" dist="20000" dir="5400000" rotWithShape="0">
            <a:srgbClr val="000000">
              <a:alpha val="38000"/>
            </a:srgbClr>
          </a:outerShdw>
        </a:effectLst>
      </c:spPr>
      <c:txPr>
        <a:bodyPr/>
        <a:lstStyle/>
        <a:p>
          <a:pPr>
            <a:defRPr>
              <a:solidFill>
                <a:schemeClr val="dk1"/>
              </a:solidFill>
              <a:latin typeface="+mn-lt"/>
              <a:ea typeface="+mn-ea"/>
              <a:cs typeface="+mn-cs"/>
            </a:defRPr>
          </a:pPr>
          <a:endParaRPr lang="es-ES"/>
        </a:p>
      </c:txPr>
    </c:legend>
    <c:plotVisOnly val="1"/>
    <c:dispBlanksAs val="gap"/>
    <c:showDLblsOverMax val="0"/>
  </c:chart>
  <c:spPr>
    <a:noFill/>
    <a:ln>
      <a:noFill/>
    </a:ln>
  </c:sp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629525939923858"/>
          <c:y val="1.4481875232988673E-2"/>
          <c:w val="0.83944667157374742"/>
          <c:h val="0.58994535335330844"/>
        </c:manualLayout>
      </c:layout>
      <c:scatterChart>
        <c:scatterStyle val="lineMarker"/>
        <c:varyColors val="0"/>
        <c:ser>
          <c:idx val="2"/>
          <c:order val="0"/>
          <c:tx>
            <c:v>1.1- Plain_0/90 + Mat + Carbon.uni_0 + Mat + Plain_0/90</c:v>
          </c:tx>
          <c:spPr>
            <a:ln w="19050">
              <a:solidFill>
                <a:srgbClr val="C00000"/>
              </a:solidFill>
            </a:ln>
          </c:spPr>
          <c:marker>
            <c:symbol val="none"/>
          </c:marker>
          <c:xVal>
            <c:numRef>
              <c:f>'C:\Users\Marta\Dropbox\PFG Marta &amp; Jorge\[DATOS gráficas.xlsx]TIPO 1'!$C$3:$C$880</c:f>
              <c:numCache>
                <c:formatCode>General</c:formatCode>
                <c:ptCount val="878"/>
                <c:pt idx="0">
                  <c:v>0</c:v>
                </c:pt>
                <c:pt idx="1">
                  <c:v>6.4438080000000001E-4</c:v>
                </c:pt>
                <c:pt idx="2">
                  <c:v>1.6424780000000002E-3</c:v>
                </c:pt>
                <c:pt idx="3">
                  <c:v>2.2564439999999998E-3</c:v>
                </c:pt>
                <c:pt idx="4">
                  <c:v>2.6938180000000002E-3</c:v>
                </c:pt>
                <c:pt idx="5">
                  <c:v>3.2202220000000004E-3</c:v>
                </c:pt>
                <c:pt idx="6">
                  <c:v>3.8074819999999996E-3</c:v>
                </c:pt>
                <c:pt idx="7">
                  <c:v>4.3332099999999997E-3</c:v>
                </c:pt>
                <c:pt idx="8">
                  <c:v>4.8190459999999996E-3</c:v>
                </c:pt>
                <c:pt idx="9">
                  <c:v>5.5316760000000001E-3</c:v>
                </c:pt>
                <c:pt idx="10">
                  <c:v>6.2274360000000003E-3</c:v>
                </c:pt>
                <c:pt idx="11">
                  <c:v>6.9841E-3</c:v>
                </c:pt>
                <c:pt idx="12">
                  <c:v>7.8717579999999995E-3</c:v>
                </c:pt>
                <c:pt idx="13">
                  <c:v>9.0709640000000008E-3</c:v>
                </c:pt>
                <c:pt idx="14">
                  <c:v>1.0259793999999999E-2</c:v>
                </c:pt>
                <c:pt idx="15">
                  <c:v>1.1472029999999999E-2</c:v>
                </c:pt>
                <c:pt idx="16">
                  <c:v>1.2741222E-2</c:v>
                </c:pt>
                <c:pt idx="17">
                  <c:v>1.4103638000000002E-2</c:v>
                </c:pt>
                <c:pt idx="18">
                  <c:v>1.5605437999999998E-2</c:v>
                </c:pt>
                <c:pt idx="19">
                  <c:v>1.6952574000000002E-2</c:v>
                </c:pt>
                <c:pt idx="20">
                  <c:v>1.8347696E-2</c:v>
                </c:pt>
                <c:pt idx="21">
                  <c:v>1.9643528E-2</c:v>
                </c:pt>
                <c:pt idx="22">
                  <c:v>2.0992940000000002E-2</c:v>
                </c:pt>
                <c:pt idx="23">
                  <c:v>2.2254360000000001E-2</c:v>
                </c:pt>
                <c:pt idx="24">
                  <c:v>2.336386E-2</c:v>
                </c:pt>
                <c:pt idx="25">
                  <c:v>2.4529559999999995E-2</c:v>
                </c:pt>
                <c:pt idx="26">
                  <c:v>2.5619739999999998E-2</c:v>
                </c:pt>
                <c:pt idx="27">
                  <c:v>2.6843960000000004E-2</c:v>
                </c:pt>
                <c:pt idx="28">
                  <c:v>2.7878739999999999E-2</c:v>
                </c:pt>
                <c:pt idx="29">
                  <c:v>2.9011820000000004E-2</c:v>
                </c:pt>
                <c:pt idx="30">
                  <c:v>3.019848E-2</c:v>
                </c:pt>
                <c:pt idx="31">
                  <c:v>3.1448740000000003E-2</c:v>
                </c:pt>
                <c:pt idx="32">
                  <c:v>3.2742199999999999E-2</c:v>
                </c:pt>
                <c:pt idx="33">
                  <c:v>3.3898940000000002E-2</c:v>
                </c:pt>
                <c:pt idx="34">
                  <c:v>3.5234260000000003E-2</c:v>
                </c:pt>
                <c:pt idx="35">
                  <c:v>3.649198E-2</c:v>
                </c:pt>
                <c:pt idx="36">
                  <c:v>3.7870239999999999E-2</c:v>
                </c:pt>
                <c:pt idx="37">
                  <c:v>3.9053400000000002E-2</c:v>
                </c:pt>
                <c:pt idx="38">
                  <c:v>4.0356320000000001E-2</c:v>
                </c:pt>
                <c:pt idx="39">
                  <c:v>4.1756460000000002E-2</c:v>
                </c:pt>
                <c:pt idx="40">
                  <c:v>4.3160320000000002E-2</c:v>
                </c:pt>
                <c:pt idx="41">
                  <c:v>4.4718319999999999E-2</c:v>
                </c:pt>
                <c:pt idx="42">
                  <c:v>4.6288679999999999E-2</c:v>
                </c:pt>
                <c:pt idx="43">
                  <c:v>4.79534E-2</c:v>
                </c:pt>
                <c:pt idx="44">
                  <c:v>4.9710900000000002E-2</c:v>
                </c:pt>
                <c:pt idx="45">
                  <c:v>5.1494080000000005E-2</c:v>
                </c:pt>
                <c:pt idx="46">
                  <c:v>5.3424439999999997E-2</c:v>
                </c:pt>
                <c:pt idx="47">
                  <c:v>5.5387720000000001E-2</c:v>
                </c:pt>
                <c:pt idx="48">
                  <c:v>5.7343580000000005E-2</c:v>
                </c:pt>
                <c:pt idx="49">
                  <c:v>5.9105360000000003E-2</c:v>
                </c:pt>
                <c:pt idx="50">
                  <c:v>6.1196579999999993E-2</c:v>
                </c:pt>
                <c:pt idx="51">
                  <c:v>6.2971920000000001E-2</c:v>
                </c:pt>
                <c:pt idx="52">
                  <c:v>6.4888639999999997E-2</c:v>
                </c:pt>
                <c:pt idx="53">
                  <c:v>6.6681359999999995E-2</c:v>
                </c:pt>
                <c:pt idx="54">
                  <c:v>6.8461259999999996E-2</c:v>
                </c:pt>
                <c:pt idx="55">
                  <c:v>7.0313940000000005E-2</c:v>
                </c:pt>
                <c:pt idx="56">
                  <c:v>7.2083400000000006E-2</c:v>
                </c:pt>
                <c:pt idx="57">
                  <c:v>7.3940259999999994E-2</c:v>
                </c:pt>
                <c:pt idx="58">
                  <c:v>7.562642E-2</c:v>
                </c:pt>
                <c:pt idx="59">
                  <c:v>7.7417040000000006E-2</c:v>
                </c:pt>
                <c:pt idx="60">
                  <c:v>7.9112000000000002E-2</c:v>
                </c:pt>
                <c:pt idx="61">
                  <c:v>8.09391E-2</c:v>
                </c:pt>
                <c:pt idx="62">
                  <c:v>8.2642900000000005E-2</c:v>
                </c:pt>
                <c:pt idx="63">
                  <c:v>8.4284719999999994E-2</c:v>
                </c:pt>
                <c:pt idx="64">
                  <c:v>8.6005799999999993E-2</c:v>
                </c:pt>
                <c:pt idx="65">
                  <c:v>8.7490540000000006E-2</c:v>
                </c:pt>
                <c:pt idx="66">
                  <c:v>8.9089280000000007E-2</c:v>
                </c:pt>
                <c:pt idx="67">
                  <c:v>9.0606980000000004E-2</c:v>
                </c:pt>
                <c:pt idx="68">
                  <c:v>9.2094499999999996E-2</c:v>
                </c:pt>
                <c:pt idx="69">
                  <c:v>9.3618839999999995E-2</c:v>
                </c:pt>
                <c:pt idx="70">
                  <c:v>9.5152E-2</c:v>
                </c:pt>
                <c:pt idx="71">
                  <c:v>9.6681799999999998E-2</c:v>
                </c:pt>
                <c:pt idx="72">
                  <c:v>9.8240739999999993E-2</c:v>
                </c:pt>
                <c:pt idx="73">
                  <c:v>9.9732219999999996E-2</c:v>
                </c:pt>
                <c:pt idx="74">
                  <c:v>0.10126654</c:v>
                </c:pt>
                <c:pt idx="75">
                  <c:v>0.10276468</c:v>
                </c:pt>
                <c:pt idx="76">
                  <c:v>0.1043452</c:v>
                </c:pt>
                <c:pt idx="77">
                  <c:v>0.10588816</c:v>
                </c:pt>
                <c:pt idx="78">
                  <c:v>0.10735890000000001</c:v>
                </c:pt>
                <c:pt idx="79">
                  <c:v>0.10889948000000001</c:v>
                </c:pt>
                <c:pt idx="80">
                  <c:v>0.11046721999999999</c:v>
                </c:pt>
                <c:pt idx="81">
                  <c:v>0.11202608</c:v>
                </c:pt>
                <c:pt idx="82">
                  <c:v>0.11355112000000002</c:v>
                </c:pt>
                <c:pt idx="83">
                  <c:v>0.11505898000000001</c:v>
                </c:pt>
                <c:pt idx="84">
                  <c:v>0.11655734</c:v>
                </c:pt>
                <c:pt idx="85">
                  <c:v>0.11802856</c:v>
                </c:pt>
                <c:pt idx="86">
                  <c:v>0.11960286000000001</c:v>
                </c:pt>
                <c:pt idx="87">
                  <c:v>0.12110068</c:v>
                </c:pt>
                <c:pt idx="88">
                  <c:v>0.12251842000000002</c:v>
                </c:pt>
                <c:pt idx="89">
                  <c:v>0.12414070000000002</c:v>
                </c:pt>
                <c:pt idx="90">
                  <c:v>0.12564896</c:v>
                </c:pt>
                <c:pt idx="91">
                  <c:v>0.12722800000000001</c:v>
                </c:pt>
                <c:pt idx="92">
                  <c:v>0.12874279999999999</c:v>
                </c:pt>
                <c:pt idx="93">
                  <c:v>0.13021801999999999</c:v>
                </c:pt>
                <c:pt idx="94">
                  <c:v>0.13169296</c:v>
                </c:pt>
                <c:pt idx="95">
                  <c:v>0.1331668</c:v>
                </c:pt>
                <c:pt idx="96">
                  <c:v>0.1346465</c:v>
                </c:pt>
                <c:pt idx="97">
                  <c:v>0.13610549999999999</c:v>
                </c:pt>
                <c:pt idx="98">
                  <c:v>0.13749175999999999</c:v>
                </c:pt>
                <c:pt idx="99">
                  <c:v>0.13895041999999999</c:v>
                </c:pt>
                <c:pt idx="100">
                  <c:v>0.14039769999999999</c:v>
                </c:pt>
                <c:pt idx="101">
                  <c:v>0.14183277999999999</c:v>
                </c:pt>
                <c:pt idx="102">
                  <c:v>0.14325488</c:v>
                </c:pt>
                <c:pt idx="103">
                  <c:v>0.14461418000000001</c:v>
                </c:pt>
                <c:pt idx="104">
                  <c:v>0.14598961999999999</c:v>
                </c:pt>
                <c:pt idx="105">
                  <c:v>0.14750679999999999</c:v>
                </c:pt>
                <c:pt idx="106">
                  <c:v>0.14894959999999999</c:v>
                </c:pt>
                <c:pt idx="107">
                  <c:v>0.15045</c:v>
                </c:pt>
                <c:pt idx="108">
                  <c:v>0.15196682</c:v>
                </c:pt>
                <c:pt idx="109">
                  <c:v>0.15344388</c:v>
                </c:pt>
                <c:pt idx="110">
                  <c:v>0.15514368000000001</c:v>
                </c:pt>
                <c:pt idx="111">
                  <c:v>0.15695242000000001</c:v>
                </c:pt>
                <c:pt idx="112">
                  <c:v>0.15895171999999999</c:v>
                </c:pt>
                <c:pt idx="113">
                  <c:v>0.16084577999999999</c:v>
                </c:pt>
                <c:pt idx="114">
                  <c:v>0.16279721999999999</c:v>
                </c:pt>
                <c:pt idx="115">
                  <c:v>0.16477702</c:v>
                </c:pt>
                <c:pt idx="116">
                  <c:v>0.16671327999999999</c:v>
                </c:pt>
                <c:pt idx="117">
                  <c:v>0.16874462000000001</c:v>
                </c:pt>
                <c:pt idx="118">
                  <c:v>0.170765</c:v>
                </c:pt>
                <c:pt idx="119">
                  <c:v>0.17279458</c:v>
                </c:pt>
                <c:pt idx="120">
                  <c:v>0.17472260000000001</c:v>
                </c:pt>
                <c:pt idx="121">
                  <c:v>0.17672959999999999</c:v>
                </c:pt>
                <c:pt idx="122">
                  <c:v>0.17864446</c:v>
                </c:pt>
                <c:pt idx="123">
                  <c:v>0.18056575999999999</c:v>
                </c:pt>
                <c:pt idx="124">
                  <c:v>0.18243989999999999</c:v>
                </c:pt>
                <c:pt idx="125">
                  <c:v>0.18425288000000001</c:v>
                </c:pt>
                <c:pt idx="126">
                  <c:v>0.18614217999999999</c:v>
                </c:pt>
                <c:pt idx="127">
                  <c:v>0.18808095999999999</c:v>
                </c:pt>
                <c:pt idx="128">
                  <c:v>0.18987329999999999</c:v>
                </c:pt>
                <c:pt idx="129">
                  <c:v>0.19168431999999999</c:v>
                </c:pt>
                <c:pt idx="130">
                  <c:v>0.19346769999999999</c:v>
                </c:pt>
                <c:pt idx="131">
                  <c:v>0.19542644000000001</c:v>
                </c:pt>
                <c:pt idx="132">
                  <c:v>0.19716158000000003</c:v>
                </c:pt>
                <c:pt idx="133">
                  <c:v>0.19914299999999999</c:v>
                </c:pt>
                <c:pt idx="134">
                  <c:v>0.20075460000000003</c:v>
                </c:pt>
                <c:pt idx="135">
                  <c:v>0.2026772</c:v>
                </c:pt>
                <c:pt idx="136">
                  <c:v>0.20442160000000001</c:v>
                </c:pt>
                <c:pt idx="137">
                  <c:v>0.20626120000000001</c:v>
                </c:pt>
                <c:pt idx="138">
                  <c:v>0.20810319999999999</c:v>
                </c:pt>
                <c:pt idx="139">
                  <c:v>0.20991799999999999</c:v>
                </c:pt>
                <c:pt idx="140">
                  <c:v>0.2118102</c:v>
                </c:pt>
                <c:pt idx="141">
                  <c:v>0.21368680000000001</c:v>
                </c:pt>
                <c:pt idx="142">
                  <c:v>0.2156054</c:v>
                </c:pt>
                <c:pt idx="143">
                  <c:v>0.21753279999999997</c:v>
                </c:pt>
                <c:pt idx="144">
                  <c:v>0.21955479999999999</c:v>
                </c:pt>
                <c:pt idx="145">
                  <c:v>0.2215134</c:v>
                </c:pt>
                <c:pt idx="146">
                  <c:v>0.22358339999999999</c:v>
                </c:pt>
                <c:pt idx="147">
                  <c:v>0.22556300000000001</c:v>
                </c:pt>
                <c:pt idx="148">
                  <c:v>0.2275182</c:v>
                </c:pt>
                <c:pt idx="149">
                  <c:v>0.22955660000000003</c:v>
                </c:pt>
                <c:pt idx="150">
                  <c:v>0.23141059999999997</c:v>
                </c:pt>
                <c:pt idx="151">
                  <c:v>0.23337620000000001</c:v>
                </c:pt>
                <c:pt idx="152">
                  <c:v>0.23523379999999999</c:v>
                </c:pt>
                <c:pt idx="153">
                  <c:v>0.23718500000000001</c:v>
                </c:pt>
                <c:pt idx="154">
                  <c:v>0.2393158</c:v>
                </c:pt>
                <c:pt idx="155">
                  <c:v>0.24144840000000001</c:v>
                </c:pt>
                <c:pt idx="156">
                  <c:v>0.24391019999999999</c:v>
                </c:pt>
                <c:pt idx="157">
                  <c:v>0.24636979999999997</c:v>
                </c:pt>
                <c:pt idx="158">
                  <c:v>0.24906920000000002</c:v>
                </c:pt>
                <c:pt idx="159">
                  <c:v>0.25171860000000001</c:v>
                </c:pt>
                <c:pt idx="160">
                  <c:v>0.25437860000000001</c:v>
                </c:pt>
                <c:pt idx="161">
                  <c:v>0.25686639999999999</c:v>
                </c:pt>
                <c:pt idx="162">
                  <c:v>0.25947779999999998</c:v>
                </c:pt>
                <c:pt idx="163">
                  <c:v>0.26202419999999998</c:v>
                </c:pt>
                <c:pt idx="164">
                  <c:v>0.26450040000000002</c:v>
                </c:pt>
                <c:pt idx="165">
                  <c:v>0.26715499999999998</c:v>
                </c:pt>
                <c:pt idx="166">
                  <c:v>0.26946140000000002</c:v>
                </c:pt>
                <c:pt idx="167">
                  <c:v>0.27192359999999999</c:v>
                </c:pt>
                <c:pt idx="168">
                  <c:v>0.27451579999999998</c:v>
                </c:pt>
                <c:pt idx="169">
                  <c:v>0.27693040000000002</c:v>
                </c:pt>
                <c:pt idx="170">
                  <c:v>0.27943600000000002</c:v>
                </c:pt>
                <c:pt idx="171">
                  <c:v>0.28172839999999999</c:v>
                </c:pt>
                <c:pt idx="172">
                  <c:v>0.28427720000000001</c:v>
                </c:pt>
                <c:pt idx="173">
                  <c:v>0.28706399999999999</c:v>
                </c:pt>
                <c:pt idx="174">
                  <c:v>0.29015540000000001</c:v>
                </c:pt>
                <c:pt idx="175">
                  <c:v>0.29356139999999997</c:v>
                </c:pt>
                <c:pt idx="176">
                  <c:v>0.29755379999999998</c:v>
                </c:pt>
                <c:pt idx="177">
                  <c:v>0.30150640000000001</c:v>
                </c:pt>
                <c:pt idx="178">
                  <c:v>0.30539880000000003</c:v>
                </c:pt>
                <c:pt idx="179">
                  <c:v>0.30922699999999997</c:v>
                </c:pt>
                <c:pt idx="180">
                  <c:v>0.3129306</c:v>
                </c:pt>
                <c:pt idx="181">
                  <c:v>0.31657200000000002</c:v>
                </c:pt>
                <c:pt idx="182">
                  <c:v>0.31985180000000002</c:v>
                </c:pt>
                <c:pt idx="183">
                  <c:v>0.32298880000000002</c:v>
                </c:pt>
                <c:pt idx="184">
                  <c:v>0.32634920000000001</c:v>
                </c:pt>
                <c:pt idx="185">
                  <c:v>0.32965119999999998</c:v>
                </c:pt>
                <c:pt idx="186">
                  <c:v>0.3329144</c:v>
                </c:pt>
                <c:pt idx="187">
                  <c:v>0.33615840000000002</c:v>
                </c:pt>
                <c:pt idx="188">
                  <c:v>0.339476</c:v>
                </c:pt>
                <c:pt idx="189">
                  <c:v>0.34278839999999999</c:v>
                </c:pt>
                <c:pt idx="190">
                  <c:v>0.3462094</c:v>
                </c:pt>
                <c:pt idx="191">
                  <c:v>0.34949980000000003</c:v>
                </c:pt>
                <c:pt idx="192">
                  <c:v>0.35284739999999998</c:v>
                </c:pt>
                <c:pt idx="193">
                  <c:v>0.35613719999999999</c:v>
                </c:pt>
                <c:pt idx="194">
                  <c:v>0.35940539999999999</c:v>
                </c:pt>
                <c:pt idx="195">
                  <c:v>0.36273040000000001</c:v>
                </c:pt>
                <c:pt idx="196">
                  <c:v>0.36590400000000001</c:v>
                </c:pt>
                <c:pt idx="197">
                  <c:v>0.36933159999999998</c:v>
                </c:pt>
                <c:pt idx="198">
                  <c:v>0.3726738</c:v>
                </c:pt>
                <c:pt idx="199">
                  <c:v>0.37617820000000002</c:v>
                </c:pt>
                <c:pt idx="200">
                  <c:v>0.3797276</c:v>
                </c:pt>
                <c:pt idx="201">
                  <c:v>0.38338060000000002</c:v>
                </c:pt>
                <c:pt idx="202">
                  <c:v>0.38724540000000002</c:v>
                </c:pt>
                <c:pt idx="203">
                  <c:v>0.39091320000000002</c:v>
                </c:pt>
                <c:pt idx="204">
                  <c:v>0.39468339999999996</c:v>
                </c:pt>
                <c:pt idx="205">
                  <c:v>0.39822879999999994</c:v>
                </c:pt>
                <c:pt idx="206">
                  <c:v>0.40174080000000001</c:v>
                </c:pt>
                <c:pt idx="207">
                  <c:v>0.40512219999999999</c:v>
                </c:pt>
                <c:pt idx="208">
                  <c:v>0.40843659999999998</c:v>
                </c:pt>
                <c:pt idx="209">
                  <c:v>0.41178780000000004</c:v>
                </c:pt>
                <c:pt idx="210">
                  <c:v>0.41506280000000001</c:v>
                </c:pt>
                <c:pt idx="211">
                  <c:v>0.41849360000000002</c:v>
                </c:pt>
                <c:pt idx="212">
                  <c:v>0.42167880000000002</c:v>
                </c:pt>
                <c:pt idx="213">
                  <c:v>0.42484640000000007</c:v>
                </c:pt>
                <c:pt idx="214">
                  <c:v>0.42815539999999996</c:v>
                </c:pt>
                <c:pt idx="215">
                  <c:v>0.4313458</c:v>
                </c:pt>
                <c:pt idx="216">
                  <c:v>0.43442599999999998</c:v>
                </c:pt>
                <c:pt idx="217">
                  <c:v>0.43761359999999999</c:v>
                </c:pt>
                <c:pt idx="218">
                  <c:v>0.44074619999999998</c:v>
                </c:pt>
                <c:pt idx="219">
                  <c:v>0.44363880000000006</c:v>
                </c:pt>
                <c:pt idx="220">
                  <c:v>0.44681779999999999</c:v>
                </c:pt>
                <c:pt idx="221">
                  <c:v>0.44983539999999994</c:v>
                </c:pt>
                <c:pt idx="222">
                  <c:v>0.4528044</c:v>
                </c:pt>
                <c:pt idx="223">
                  <c:v>0.45579640000000005</c:v>
                </c:pt>
                <c:pt idx="224">
                  <c:v>0.45872420000000003</c:v>
                </c:pt>
                <c:pt idx="225">
                  <c:v>0.46156199999999997</c:v>
                </c:pt>
                <c:pt idx="226">
                  <c:v>0.46442419999999995</c:v>
                </c:pt>
                <c:pt idx="227">
                  <c:v>0.46723939999999997</c:v>
                </c:pt>
                <c:pt idx="228">
                  <c:v>0.46993699999999994</c:v>
                </c:pt>
                <c:pt idx="229">
                  <c:v>0.47276760000000001</c:v>
                </c:pt>
                <c:pt idx="230">
                  <c:v>0.47547279999999997</c:v>
                </c:pt>
                <c:pt idx="231">
                  <c:v>0.47826739999999995</c:v>
                </c:pt>
                <c:pt idx="232">
                  <c:v>0.48086839999999997</c:v>
                </c:pt>
                <c:pt idx="233">
                  <c:v>0.48359839999999998</c:v>
                </c:pt>
                <c:pt idx="234">
                  <c:v>0.48633199999999999</c:v>
                </c:pt>
                <c:pt idx="235">
                  <c:v>0.48910599999999999</c:v>
                </c:pt>
                <c:pt idx="236">
                  <c:v>0.49186340000000001</c:v>
                </c:pt>
                <c:pt idx="237">
                  <c:v>0.49462299999999992</c:v>
                </c:pt>
                <c:pt idx="238">
                  <c:v>0.49733959999999999</c:v>
                </c:pt>
                <c:pt idx="239">
                  <c:v>0.50012319999999999</c:v>
                </c:pt>
                <c:pt idx="240">
                  <c:v>0.50295860000000003</c:v>
                </c:pt>
                <c:pt idx="241">
                  <c:v>0.50571120000000003</c:v>
                </c:pt>
                <c:pt idx="242">
                  <c:v>0.50851880000000005</c:v>
                </c:pt>
                <c:pt idx="243">
                  <c:v>0.5113046</c:v>
                </c:pt>
                <c:pt idx="244">
                  <c:v>0.51415219999999995</c:v>
                </c:pt>
                <c:pt idx="245">
                  <c:v>0.51693940000000005</c:v>
                </c:pt>
                <c:pt idx="246">
                  <c:v>0.5197638</c:v>
                </c:pt>
                <c:pt idx="247">
                  <c:v>0.52236400000000005</c:v>
                </c:pt>
                <c:pt idx="248">
                  <c:v>0.52507700000000002</c:v>
                </c:pt>
                <c:pt idx="249">
                  <c:v>0.52767299999999995</c:v>
                </c:pt>
                <c:pt idx="250">
                  <c:v>0.53021399999999996</c:v>
                </c:pt>
                <c:pt idx="251">
                  <c:v>0.53279180000000004</c:v>
                </c:pt>
                <c:pt idx="252">
                  <c:v>0.53534040000000005</c:v>
                </c:pt>
                <c:pt idx="253">
                  <c:v>0.53800680000000001</c:v>
                </c:pt>
                <c:pt idx="254">
                  <c:v>0.54061179999999998</c:v>
                </c:pt>
                <c:pt idx="255">
                  <c:v>0.54332579999999997</c:v>
                </c:pt>
                <c:pt idx="256">
                  <c:v>0.54586239999999997</c:v>
                </c:pt>
                <c:pt idx="257">
                  <c:v>0.54839479999999996</c:v>
                </c:pt>
                <c:pt idx="258">
                  <c:v>0.55110119999999996</c:v>
                </c:pt>
                <c:pt idx="259">
                  <c:v>0.55373439999999996</c:v>
                </c:pt>
                <c:pt idx="260">
                  <c:v>0.55627539999999998</c:v>
                </c:pt>
                <c:pt idx="261">
                  <c:v>0.55906120000000004</c:v>
                </c:pt>
                <c:pt idx="262">
                  <c:v>0.56185399999999996</c:v>
                </c:pt>
                <c:pt idx="263">
                  <c:v>0.5646312</c:v>
                </c:pt>
                <c:pt idx="264">
                  <c:v>0.56748719999999997</c:v>
                </c:pt>
                <c:pt idx="265">
                  <c:v>0.57024140000000001</c:v>
                </c:pt>
                <c:pt idx="266">
                  <c:v>0.57301279999999999</c:v>
                </c:pt>
                <c:pt idx="267">
                  <c:v>0.57577440000000002</c:v>
                </c:pt>
                <c:pt idx="268">
                  <c:v>0.57859400000000005</c:v>
                </c:pt>
                <c:pt idx="269">
                  <c:v>0.58139560000000001</c:v>
                </c:pt>
                <c:pt idx="270">
                  <c:v>0.58432600000000001</c:v>
                </c:pt>
                <c:pt idx="271">
                  <c:v>0.58708020000000005</c:v>
                </c:pt>
                <c:pt idx="272">
                  <c:v>0.5900048</c:v>
                </c:pt>
                <c:pt idx="273">
                  <c:v>0.59293499999999999</c:v>
                </c:pt>
                <c:pt idx="274">
                  <c:v>0.5959082</c:v>
                </c:pt>
                <c:pt idx="275">
                  <c:v>0.59900600000000004</c:v>
                </c:pt>
                <c:pt idx="276">
                  <c:v>0.60178039999999999</c:v>
                </c:pt>
                <c:pt idx="277">
                  <c:v>0.60462959999999999</c:v>
                </c:pt>
                <c:pt idx="278">
                  <c:v>0.60760820000000004</c:v>
                </c:pt>
                <c:pt idx="279">
                  <c:v>0.61041120000000004</c:v>
                </c:pt>
                <c:pt idx="280">
                  <c:v>0.61327379999999998</c:v>
                </c:pt>
                <c:pt idx="281">
                  <c:v>0.61611059999999995</c:v>
                </c:pt>
                <c:pt idx="282">
                  <c:v>0.61904780000000004</c:v>
                </c:pt>
                <c:pt idx="283">
                  <c:v>0.6218574</c:v>
                </c:pt>
                <c:pt idx="284">
                  <c:v>0.62464819999999999</c:v>
                </c:pt>
                <c:pt idx="285">
                  <c:v>0.6275288</c:v>
                </c:pt>
                <c:pt idx="286">
                  <c:v>0.63029159999999995</c:v>
                </c:pt>
                <c:pt idx="287">
                  <c:v>0.63308039999999999</c:v>
                </c:pt>
                <c:pt idx="288">
                  <c:v>0.63599919999999999</c:v>
                </c:pt>
                <c:pt idx="289">
                  <c:v>0.6388414</c:v>
                </c:pt>
                <c:pt idx="290">
                  <c:v>0.64155879999999998</c:v>
                </c:pt>
                <c:pt idx="291">
                  <c:v>0.64439219999999997</c:v>
                </c:pt>
                <c:pt idx="292">
                  <c:v>0.64724440000000005</c:v>
                </c:pt>
                <c:pt idx="293">
                  <c:v>0.64998619999999996</c:v>
                </c:pt>
                <c:pt idx="294">
                  <c:v>0.65293080000000003</c:v>
                </c:pt>
                <c:pt idx="295">
                  <c:v>0.655698</c:v>
                </c:pt>
                <c:pt idx="296">
                  <c:v>0.65842940000000005</c:v>
                </c:pt>
                <c:pt idx="297">
                  <c:v>0.66128100000000001</c:v>
                </c:pt>
                <c:pt idx="298">
                  <c:v>0.66407539999999998</c:v>
                </c:pt>
                <c:pt idx="299">
                  <c:v>0.66683079999999995</c:v>
                </c:pt>
                <c:pt idx="300">
                  <c:v>0.66952160000000005</c:v>
                </c:pt>
                <c:pt idx="301">
                  <c:v>0.67239119999999997</c:v>
                </c:pt>
                <c:pt idx="302">
                  <c:v>0.67521019999999998</c:v>
                </c:pt>
                <c:pt idx="303">
                  <c:v>0.67810479999999995</c:v>
                </c:pt>
                <c:pt idx="304">
                  <c:v>0.67998060000000005</c:v>
                </c:pt>
                <c:pt idx="305">
                  <c:v>0.6815618</c:v>
                </c:pt>
                <c:pt idx="306">
                  <c:v>0.68430599999999997</c:v>
                </c:pt>
                <c:pt idx="307">
                  <c:v>0.68700819999999996</c:v>
                </c:pt>
                <c:pt idx="308">
                  <c:v>0.68979299999999999</c:v>
                </c:pt>
                <c:pt idx="309">
                  <c:v>0.69257299999999999</c:v>
                </c:pt>
                <c:pt idx="310">
                  <c:v>0.69533979999999995</c:v>
                </c:pt>
                <c:pt idx="311">
                  <c:v>0.69818519999999995</c:v>
                </c:pt>
                <c:pt idx="312">
                  <c:v>0.70100180000000001</c:v>
                </c:pt>
                <c:pt idx="313">
                  <c:v>0.70375399999999999</c:v>
                </c:pt>
                <c:pt idx="314">
                  <c:v>0.7064338</c:v>
                </c:pt>
                <c:pt idx="315">
                  <c:v>0.70929379999999997</c:v>
                </c:pt>
                <c:pt idx="316">
                  <c:v>0.71201539999999996</c:v>
                </c:pt>
                <c:pt idx="317">
                  <c:v>0.71467080000000005</c:v>
                </c:pt>
                <c:pt idx="318">
                  <c:v>0.71735819999999995</c:v>
                </c:pt>
                <c:pt idx="319">
                  <c:v>0.72015600000000002</c:v>
                </c:pt>
                <c:pt idx="320">
                  <c:v>0.7229428</c:v>
                </c:pt>
                <c:pt idx="321">
                  <c:v>0.725692</c:v>
                </c:pt>
                <c:pt idx="322">
                  <c:v>0.72846339999999998</c:v>
                </c:pt>
                <c:pt idx="323">
                  <c:v>0.73112580000000005</c:v>
                </c:pt>
                <c:pt idx="324">
                  <c:v>0.73380000000000001</c:v>
                </c:pt>
                <c:pt idx="325">
                  <c:v>0.73649520000000002</c:v>
                </c:pt>
                <c:pt idx="326">
                  <c:v>0.73924659999999998</c:v>
                </c:pt>
                <c:pt idx="327">
                  <c:v>0.74200699999999997</c:v>
                </c:pt>
                <c:pt idx="328">
                  <c:v>0.74476560000000003</c:v>
                </c:pt>
                <c:pt idx="329">
                  <c:v>0.74753020000000003</c:v>
                </c:pt>
                <c:pt idx="330">
                  <c:v>0.75021979999999999</c:v>
                </c:pt>
                <c:pt idx="331">
                  <c:v>0.75319879999999995</c:v>
                </c:pt>
                <c:pt idx="332">
                  <c:v>0.75602320000000001</c:v>
                </c:pt>
                <c:pt idx="333">
                  <c:v>0.75889740000000006</c:v>
                </c:pt>
                <c:pt idx="334">
                  <c:v>0.76181840000000001</c:v>
                </c:pt>
                <c:pt idx="335">
                  <c:v>0.76467980000000002</c:v>
                </c:pt>
                <c:pt idx="336">
                  <c:v>0.7675824</c:v>
                </c:pt>
                <c:pt idx="337">
                  <c:v>0.77051979999999998</c:v>
                </c:pt>
                <c:pt idx="338">
                  <c:v>0.77355600000000002</c:v>
                </c:pt>
                <c:pt idx="339">
                  <c:v>0.77650140000000001</c:v>
                </c:pt>
                <c:pt idx="340">
                  <c:v>0.77943399999999996</c:v>
                </c:pt>
                <c:pt idx="341">
                  <c:v>0.78231039999999996</c:v>
                </c:pt>
                <c:pt idx="342">
                  <c:v>0.78532460000000015</c:v>
                </c:pt>
                <c:pt idx="343">
                  <c:v>0.78812839999999984</c:v>
                </c:pt>
                <c:pt idx="344">
                  <c:v>0.79100260000000011</c:v>
                </c:pt>
                <c:pt idx="345">
                  <c:v>0.79377940000000002</c:v>
                </c:pt>
                <c:pt idx="346">
                  <c:v>0.79666979999999998</c:v>
                </c:pt>
                <c:pt idx="347">
                  <c:v>0.79961700000000002</c:v>
                </c:pt>
                <c:pt idx="348">
                  <c:v>0.80230259999999987</c:v>
                </c:pt>
                <c:pt idx="349">
                  <c:v>0.80512079999999986</c:v>
                </c:pt>
                <c:pt idx="350">
                  <c:v>0.8079402</c:v>
                </c:pt>
                <c:pt idx="351">
                  <c:v>0.81072699999999998</c:v>
                </c:pt>
                <c:pt idx="352">
                  <c:v>0.81341960000000002</c:v>
                </c:pt>
                <c:pt idx="353">
                  <c:v>0.81605419999999995</c:v>
                </c:pt>
                <c:pt idx="354">
                  <c:v>0.81895359999999995</c:v>
                </c:pt>
                <c:pt idx="355">
                  <c:v>0.82169919999999996</c:v>
                </c:pt>
                <c:pt idx="356">
                  <c:v>0.82444919999999988</c:v>
                </c:pt>
                <c:pt idx="357">
                  <c:v>0.8272062</c:v>
                </c:pt>
                <c:pt idx="358">
                  <c:v>0.83008300000000002</c:v>
                </c:pt>
                <c:pt idx="359">
                  <c:v>0.83276440000000007</c:v>
                </c:pt>
                <c:pt idx="360">
                  <c:v>0.83574660000000012</c:v>
                </c:pt>
                <c:pt idx="361">
                  <c:v>0.83849879999999999</c:v>
                </c:pt>
                <c:pt idx="362">
                  <c:v>0.84124279999999996</c:v>
                </c:pt>
                <c:pt idx="363">
                  <c:v>0.84405280000000005</c:v>
                </c:pt>
                <c:pt idx="364">
                  <c:v>0.84669099999999997</c:v>
                </c:pt>
                <c:pt idx="365">
                  <c:v>0.84954419999999986</c:v>
                </c:pt>
                <c:pt idx="366">
                  <c:v>0.85233579999999998</c:v>
                </c:pt>
                <c:pt idx="367">
                  <c:v>0.85511519999999996</c:v>
                </c:pt>
                <c:pt idx="368">
                  <c:v>0.85788600000000004</c:v>
                </c:pt>
                <c:pt idx="369">
                  <c:v>0.86073120000000003</c:v>
                </c:pt>
                <c:pt idx="370">
                  <c:v>0.86346599999999984</c:v>
                </c:pt>
                <c:pt idx="371">
                  <c:v>0.86616660000000001</c:v>
                </c:pt>
                <c:pt idx="372">
                  <c:v>0.86883480000000002</c:v>
                </c:pt>
                <c:pt idx="373">
                  <c:v>0.87158440000000004</c:v>
                </c:pt>
                <c:pt idx="374">
                  <c:v>0.87442200000000003</c:v>
                </c:pt>
                <c:pt idx="375">
                  <c:v>0.87703759999999997</c:v>
                </c:pt>
                <c:pt idx="376">
                  <c:v>0.87974660000000005</c:v>
                </c:pt>
                <c:pt idx="377">
                  <c:v>0.88238079999999985</c:v>
                </c:pt>
                <c:pt idx="378">
                  <c:v>0.88494119999999987</c:v>
                </c:pt>
                <c:pt idx="379">
                  <c:v>0.88759819999999989</c:v>
                </c:pt>
                <c:pt idx="380">
                  <c:v>0.89016159999999989</c:v>
                </c:pt>
                <c:pt idx="381">
                  <c:v>0.89281699999999997</c:v>
                </c:pt>
                <c:pt idx="382">
                  <c:v>0.89530640000000006</c:v>
                </c:pt>
                <c:pt idx="383">
                  <c:v>0.89804240000000002</c:v>
                </c:pt>
                <c:pt idx="384">
                  <c:v>0.90057160000000003</c:v>
                </c:pt>
                <c:pt idx="385">
                  <c:v>0.90304800000000007</c:v>
                </c:pt>
                <c:pt idx="386">
                  <c:v>0.90579279999999995</c:v>
                </c:pt>
                <c:pt idx="387">
                  <c:v>0.90834279999999989</c:v>
                </c:pt>
                <c:pt idx="388">
                  <c:v>0.91094699999999995</c:v>
                </c:pt>
                <c:pt idx="389">
                  <c:v>0.91346620000000001</c:v>
                </c:pt>
                <c:pt idx="390">
                  <c:v>0.91626079999999988</c:v>
                </c:pt>
                <c:pt idx="391">
                  <c:v>0.91885660000000002</c:v>
                </c:pt>
                <c:pt idx="392">
                  <c:v>0.92150659999999995</c:v>
                </c:pt>
                <c:pt idx="393">
                  <c:v>0.92415480000000005</c:v>
                </c:pt>
                <c:pt idx="394">
                  <c:v>0.92662</c:v>
                </c:pt>
                <c:pt idx="395">
                  <c:v>0.92934819999999985</c:v>
                </c:pt>
                <c:pt idx="396">
                  <c:v>0.93198239999999988</c:v>
                </c:pt>
                <c:pt idx="397">
                  <c:v>0.93459259999999988</c:v>
                </c:pt>
                <c:pt idx="398">
                  <c:v>0.93716219999999995</c:v>
                </c:pt>
                <c:pt idx="399">
                  <c:v>0.93979779999999991</c:v>
                </c:pt>
                <c:pt idx="400">
                  <c:v>0.94238200000000016</c:v>
                </c:pt>
                <c:pt idx="401">
                  <c:v>0.94503280000000012</c:v>
                </c:pt>
                <c:pt idx="402">
                  <c:v>0.94779979999999997</c:v>
                </c:pt>
                <c:pt idx="403">
                  <c:v>0.95044240000000013</c:v>
                </c:pt>
                <c:pt idx="404">
                  <c:v>0.95313120000000007</c:v>
                </c:pt>
                <c:pt idx="405">
                  <c:v>0.95577120000000015</c:v>
                </c:pt>
                <c:pt idx="406">
                  <c:v>0.95864780000000005</c:v>
                </c:pt>
                <c:pt idx="407">
                  <c:v>0.96145360000000002</c:v>
                </c:pt>
                <c:pt idx="408">
                  <c:v>0.96416060000000003</c:v>
                </c:pt>
                <c:pt idx="409">
                  <c:v>0.96689860000000005</c:v>
                </c:pt>
                <c:pt idx="410">
                  <c:v>0.9696994000000001</c:v>
                </c:pt>
                <c:pt idx="411">
                  <c:v>0.97259479999999998</c:v>
                </c:pt>
                <c:pt idx="412">
                  <c:v>0.97540040000000006</c:v>
                </c:pt>
                <c:pt idx="413">
                  <c:v>0.97828879999999996</c:v>
                </c:pt>
                <c:pt idx="414">
                  <c:v>0.98101380000000016</c:v>
                </c:pt>
                <c:pt idx="415">
                  <c:v>0.98383740000000008</c:v>
                </c:pt>
                <c:pt idx="416">
                  <c:v>0.98670199999999986</c:v>
                </c:pt>
                <c:pt idx="417">
                  <c:v>0.98952940000000011</c:v>
                </c:pt>
                <c:pt idx="418">
                  <c:v>0.99253119999999984</c:v>
                </c:pt>
                <c:pt idx="419">
                  <c:v>0.99539140000000015</c:v>
                </c:pt>
                <c:pt idx="420">
                  <c:v>0.99810140000000003</c:v>
                </c:pt>
                <c:pt idx="421">
                  <c:v>1.0009794000000001</c:v>
                </c:pt>
                <c:pt idx="422">
                  <c:v>1.0038578</c:v>
                </c:pt>
                <c:pt idx="423">
                  <c:v>1.0066653999999999</c:v>
                </c:pt>
                <c:pt idx="424">
                  <c:v>1.0093512</c:v>
                </c:pt>
                <c:pt idx="425">
                  <c:v>1.0121811999999999</c:v>
                </c:pt>
                <c:pt idx="426">
                  <c:v>1.0149104</c:v>
                </c:pt>
                <c:pt idx="427">
                  <c:v>1.0176795999999999</c:v>
                </c:pt>
                <c:pt idx="428">
                  <c:v>1.0203304</c:v>
                </c:pt>
                <c:pt idx="429">
                  <c:v>1.0229066</c:v>
                </c:pt>
                <c:pt idx="430">
                  <c:v>1.0256684</c:v>
                </c:pt>
                <c:pt idx="431">
                  <c:v>1.0282294000000001</c:v>
                </c:pt>
                <c:pt idx="432">
                  <c:v>1.0307786000000001</c:v>
                </c:pt>
                <c:pt idx="433">
                  <c:v>1.0334838</c:v>
                </c:pt>
                <c:pt idx="434">
                  <c:v>1.0362260000000001</c:v>
                </c:pt>
                <c:pt idx="435">
                  <c:v>1.0388204000000001</c:v>
                </c:pt>
                <c:pt idx="436">
                  <c:v>1.0415056</c:v>
                </c:pt>
                <c:pt idx="437">
                  <c:v>1.0440916</c:v>
                </c:pt>
                <c:pt idx="438">
                  <c:v>1.0467316</c:v>
                </c:pt>
                <c:pt idx="439">
                  <c:v>1.0493212000000001</c:v>
                </c:pt>
                <c:pt idx="440">
                  <c:v>1.0520073999999999</c:v>
                </c:pt>
                <c:pt idx="441">
                  <c:v>1.0548154000000001</c:v>
                </c:pt>
                <c:pt idx="442">
                  <c:v>1.0574774</c:v>
                </c:pt>
                <c:pt idx="443">
                  <c:v>1.0600342</c:v>
                </c:pt>
                <c:pt idx="444">
                  <c:v>1.0626580000000001</c:v>
                </c:pt>
                <c:pt idx="445">
                  <c:v>1.0653694</c:v>
                </c:pt>
                <c:pt idx="446">
                  <c:v>1.0680080000000001</c:v>
                </c:pt>
                <c:pt idx="447">
                  <c:v>1.0706312</c:v>
                </c:pt>
                <c:pt idx="448">
                  <c:v>1.0733395999999999</c:v>
                </c:pt>
                <c:pt idx="449">
                  <c:v>1.0760656</c:v>
                </c:pt>
                <c:pt idx="450">
                  <c:v>1.078983</c:v>
                </c:pt>
                <c:pt idx="451">
                  <c:v>1.0815728</c:v>
                </c:pt>
                <c:pt idx="452">
                  <c:v>1.084117</c:v>
                </c:pt>
                <c:pt idx="453">
                  <c:v>1.0867944</c:v>
                </c:pt>
                <c:pt idx="454">
                  <c:v>1.0894402000000001</c:v>
                </c:pt>
                <c:pt idx="455">
                  <c:v>1.0920652</c:v>
                </c:pt>
                <c:pt idx="456">
                  <c:v>1.0947439999999999</c:v>
                </c:pt>
                <c:pt idx="457">
                  <c:v>1.0974116</c:v>
                </c:pt>
                <c:pt idx="458">
                  <c:v>1.0998722000000001</c:v>
                </c:pt>
                <c:pt idx="459">
                  <c:v>1.1026035999999999</c:v>
                </c:pt>
                <c:pt idx="460">
                  <c:v>1.1050276000000001</c:v>
                </c:pt>
                <c:pt idx="461">
                  <c:v>1.1076201999999999</c:v>
                </c:pt>
                <c:pt idx="462">
                  <c:v>1.1103000000000001</c:v>
                </c:pt>
                <c:pt idx="463">
                  <c:v>1.1128354</c:v>
                </c:pt>
                <c:pt idx="464">
                  <c:v>1.1154421999999999</c:v>
                </c:pt>
                <c:pt idx="465">
                  <c:v>1.1180246</c:v>
                </c:pt>
                <c:pt idx="466">
                  <c:v>1.1207305999999999</c:v>
                </c:pt>
                <c:pt idx="467">
                  <c:v>1.1232502</c:v>
                </c:pt>
                <c:pt idx="468">
                  <c:v>1.1257922</c:v>
                </c:pt>
                <c:pt idx="469">
                  <c:v>1.1283406</c:v>
                </c:pt>
                <c:pt idx="470">
                  <c:v>1.131143</c:v>
                </c:pt>
                <c:pt idx="471">
                  <c:v>1.1337326000000001</c:v>
                </c:pt>
                <c:pt idx="472">
                  <c:v>1.1362585999999999</c:v>
                </c:pt>
                <c:pt idx="473">
                  <c:v>1.1389997999999999</c:v>
                </c:pt>
                <c:pt idx="474">
                  <c:v>1.1414658</c:v>
                </c:pt>
                <c:pt idx="475">
                  <c:v>1.1441694</c:v>
                </c:pt>
                <c:pt idx="476">
                  <c:v>1.1466867999999999</c:v>
                </c:pt>
                <c:pt idx="477">
                  <c:v>1.149443</c:v>
                </c:pt>
                <c:pt idx="478">
                  <c:v>1.1521366</c:v>
                </c:pt>
                <c:pt idx="479">
                  <c:v>1.1546137999999999</c:v>
                </c:pt>
                <c:pt idx="480">
                  <c:v>1.157284</c:v>
                </c:pt>
                <c:pt idx="481">
                  <c:v>1.159861</c:v>
                </c:pt>
                <c:pt idx="482">
                  <c:v>1.1625874</c:v>
                </c:pt>
                <c:pt idx="483">
                  <c:v>1.165116</c:v>
                </c:pt>
                <c:pt idx="484">
                  <c:v>1.1678388</c:v>
                </c:pt>
                <c:pt idx="485">
                  <c:v>1.1705242</c:v>
                </c:pt>
                <c:pt idx="486">
                  <c:v>1.1730666000000001</c:v>
                </c:pt>
                <c:pt idx="487">
                  <c:v>1.1756042</c:v>
                </c:pt>
                <c:pt idx="488">
                  <c:v>1.1781358</c:v>
                </c:pt>
                <c:pt idx="489">
                  <c:v>1.1808574000000001</c:v>
                </c:pt>
                <c:pt idx="490">
                  <c:v>1.1835608</c:v>
                </c:pt>
                <c:pt idx="491">
                  <c:v>1.1862478000000001</c:v>
                </c:pt>
                <c:pt idx="492">
                  <c:v>1.188933</c:v>
                </c:pt>
                <c:pt idx="493">
                  <c:v>1.1916792</c:v>
                </c:pt>
                <c:pt idx="494">
                  <c:v>1.1943425999999999</c:v>
                </c:pt>
                <c:pt idx="495">
                  <c:v>1.1969022</c:v>
                </c:pt>
                <c:pt idx="496">
                  <c:v>1.1997709999999999</c:v>
                </c:pt>
                <c:pt idx="497">
                  <c:v>1.2024286</c:v>
                </c:pt>
                <c:pt idx="498">
                  <c:v>1.205273</c:v>
                </c:pt>
                <c:pt idx="499">
                  <c:v>1.2079664000000001</c:v>
                </c:pt>
                <c:pt idx="500">
                  <c:v>1.210666</c:v>
                </c:pt>
                <c:pt idx="501">
                  <c:v>1.2133370000000001</c:v>
                </c:pt>
                <c:pt idx="502">
                  <c:v>1.2160143999999999</c:v>
                </c:pt>
                <c:pt idx="503">
                  <c:v>1.2188576</c:v>
                </c:pt>
                <c:pt idx="504">
                  <c:v>1.221441</c:v>
                </c:pt>
                <c:pt idx="505">
                  <c:v>1.2242789999999999</c:v>
                </c:pt>
                <c:pt idx="506">
                  <c:v>1.2270882000000001</c:v>
                </c:pt>
                <c:pt idx="507">
                  <c:v>1.2299532</c:v>
                </c:pt>
                <c:pt idx="508">
                  <c:v>1.2328243999999999</c:v>
                </c:pt>
                <c:pt idx="509">
                  <c:v>1.2355248000000001</c:v>
                </c:pt>
                <c:pt idx="510">
                  <c:v>1.2383086000000001</c:v>
                </c:pt>
                <c:pt idx="511">
                  <c:v>1.2410331999999999</c:v>
                </c:pt>
                <c:pt idx="512">
                  <c:v>1.2438776</c:v>
                </c:pt>
                <c:pt idx="513">
                  <c:v>1.2466733999999999</c:v>
                </c:pt>
                <c:pt idx="514">
                  <c:v>1.2495560000000001</c:v>
                </c:pt>
                <c:pt idx="515">
                  <c:v>1.2523392</c:v>
                </c:pt>
                <c:pt idx="516">
                  <c:v>1.2550593999999999</c:v>
                </c:pt>
                <c:pt idx="517">
                  <c:v>1.257792</c:v>
                </c:pt>
                <c:pt idx="518">
                  <c:v>1.2605028</c:v>
                </c:pt>
                <c:pt idx="519">
                  <c:v>1.2631893999999999</c:v>
                </c:pt>
                <c:pt idx="520">
                  <c:v>1.2657742000000001</c:v>
                </c:pt>
                <c:pt idx="521">
                  <c:v>1.2685842000000001</c:v>
                </c:pt>
                <c:pt idx="522">
                  <c:v>1.2711585999999999</c:v>
                </c:pt>
                <c:pt idx="523">
                  <c:v>1.2738434000000001</c:v>
                </c:pt>
                <c:pt idx="524">
                  <c:v>1.2765008</c:v>
                </c:pt>
                <c:pt idx="525">
                  <c:v>1.2792214</c:v>
                </c:pt>
                <c:pt idx="526">
                  <c:v>1.2818434000000001</c:v>
                </c:pt>
                <c:pt idx="527">
                  <c:v>1.2846055999999999</c:v>
                </c:pt>
                <c:pt idx="528">
                  <c:v>1.2872121999999999</c:v>
                </c:pt>
                <c:pt idx="529">
                  <c:v>1.2898339999999999</c:v>
                </c:pt>
                <c:pt idx="530">
                  <c:v>1.29261</c:v>
                </c:pt>
                <c:pt idx="531">
                  <c:v>1.2951702</c:v>
                </c:pt>
                <c:pt idx="532">
                  <c:v>1.2977812</c:v>
                </c:pt>
                <c:pt idx="533">
                  <c:v>1.300459</c:v>
                </c:pt>
                <c:pt idx="534">
                  <c:v>1.3032542</c:v>
                </c:pt>
                <c:pt idx="535">
                  <c:v>1.305882</c:v>
                </c:pt>
                <c:pt idx="536">
                  <c:v>1.3084515999999999</c:v>
                </c:pt>
                <c:pt idx="537">
                  <c:v>1.3112576</c:v>
                </c:pt>
                <c:pt idx="538">
                  <c:v>1.3137863999999999</c:v>
                </c:pt>
                <c:pt idx="539">
                  <c:v>1.3164142000000001</c:v>
                </c:pt>
                <c:pt idx="540">
                  <c:v>1.3191366</c:v>
                </c:pt>
                <c:pt idx="541">
                  <c:v>1.3218989999999999</c:v>
                </c:pt>
                <c:pt idx="542">
                  <c:v>1.3247224</c:v>
                </c:pt>
                <c:pt idx="543">
                  <c:v>1.3275227999999999</c:v>
                </c:pt>
                <c:pt idx="544">
                  <c:v>1.3304554</c:v>
                </c:pt>
                <c:pt idx="545">
                  <c:v>1.3332984000000001</c:v>
                </c:pt>
                <c:pt idx="546">
                  <c:v>1.3359966000000001</c:v>
                </c:pt>
                <c:pt idx="547">
                  <c:v>1.3387126</c:v>
                </c:pt>
                <c:pt idx="548">
                  <c:v>1.3414889999999999</c:v>
                </c:pt>
                <c:pt idx="549">
                  <c:v>1.3443088000000001</c:v>
                </c:pt>
                <c:pt idx="550">
                  <c:v>1.3472438</c:v>
                </c:pt>
                <c:pt idx="551">
                  <c:v>1.3500863999999999</c:v>
                </c:pt>
                <c:pt idx="552">
                  <c:v>1.3527062000000001</c:v>
                </c:pt>
                <c:pt idx="553">
                  <c:v>1.3556242000000001</c:v>
                </c:pt>
                <c:pt idx="554">
                  <c:v>1.3584072</c:v>
                </c:pt>
                <c:pt idx="555">
                  <c:v>1.361326</c:v>
                </c:pt>
                <c:pt idx="556">
                  <c:v>1.3640752</c:v>
                </c:pt>
                <c:pt idx="557">
                  <c:v>1.3669704</c:v>
                </c:pt>
                <c:pt idx="558">
                  <c:v>1.3697588000000001</c:v>
                </c:pt>
                <c:pt idx="559">
                  <c:v>1.3726168000000001</c:v>
                </c:pt>
                <c:pt idx="560">
                  <c:v>1.3755021999999999</c:v>
                </c:pt>
                <c:pt idx="561">
                  <c:v>1.3783707999999999</c:v>
                </c:pt>
                <c:pt idx="562">
                  <c:v>1.3812477999999999</c:v>
                </c:pt>
                <c:pt idx="563">
                  <c:v>1.3839788</c:v>
                </c:pt>
                <c:pt idx="564">
                  <c:v>1.3868484000000001</c:v>
                </c:pt>
                <c:pt idx="565">
                  <c:v>1.3896455999999999</c:v>
                </c:pt>
                <c:pt idx="566">
                  <c:v>1.3923116</c:v>
                </c:pt>
                <c:pt idx="567">
                  <c:v>1.3950794</c:v>
                </c:pt>
                <c:pt idx="568">
                  <c:v>1.3978641999999999</c:v>
                </c:pt>
                <c:pt idx="569">
                  <c:v>1.4005938</c:v>
                </c:pt>
                <c:pt idx="570">
                  <c:v>1.4034295999999999</c:v>
                </c:pt>
                <c:pt idx="571">
                  <c:v>1.406264</c:v>
                </c:pt>
                <c:pt idx="572">
                  <c:v>1.4090406</c:v>
                </c:pt>
                <c:pt idx="573">
                  <c:v>1.4117246000000001</c:v>
                </c:pt>
                <c:pt idx="574">
                  <c:v>1.4145319999999999</c:v>
                </c:pt>
                <c:pt idx="575">
                  <c:v>1.4172426</c:v>
                </c:pt>
                <c:pt idx="576">
                  <c:v>1.4199284000000001</c:v>
                </c:pt>
                <c:pt idx="577">
                  <c:v>1.4226512</c:v>
                </c:pt>
                <c:pt idx="578">
                  <c:v>1.4254628</c:v>
                </c:pt>
                <c:pt idx="579">
                  <c:v>1.4281436000000001</c:v>
                </c:pt>
                <c:pt idx="580">
                  <c:v>1.4309730000000001</c:v>
                </c:pt>
                <c:pt idx="581">
                  <c:v>1.4337202</c:v>
                </c:pt>
                <c:pt idx="582">
                  <c:v>1.4364383999999999</c:v>
                </c:pt>
                <c:pt idx="583">
                  <c:v>1.4392663999999999</c:v>
                </c:pt>
                <c:pt idx="584">
                  <c:v>1.4420584000000001</c:v>
                </c:pt>
                <c:pt idx="585">
                  <c:v>1.4448749999999999</c:v>
                </c:pt>
                <c:pt idx="586">
                  <c:v>1.4475122</c:v>
                </c:pt>
                <c:pt idx="587">
                  <c:v>1.4502838</c:v>
                </c:pt>
                <c:pt idx="588">
                  <c:v>1.4530053999999999</c:v>
                </c:pt>
                <c:pt idx="589">
                  <c:v>1.4557776</c:v>
                </c:pt>
                <c:pt idx="590">
                  <c:v>1.4585242</c:v>
                </c:pt>
                <c:pt idx="591">
                  <c:v>1.4612388000000001</c:v>
                </c:pt>
                <c:pt idx="592">
                  <c:v>1.4639466000000001</c:v>
                </c:pt>
                <c:pt idx="593">
                  <c:v>1.4667349999999999</c:v>
                </c:pt>
                <c:pt idx="594">
                  <c:v>1.4696659999999999</c:v>
                </c:pt>
                <c:pt idx="595">
                  <c:v>1.472402</c:v>
                </c:pt>
                <c:pt idx="596">
                  <c:v>1.475028</c:v>
                </c:pt>
                <c:pt idx="597">
                  <c:v>1.4778713999999999</c:v>
                </c:pt>
                <c:pt idx="598">
                  <c:v>1.4805432000000001</c:v>
                </c:pt>
                <c:pt idx="599">
                  <c:v>1.4833812</c:v>
                </c:pt>
                <c:pt idx="600">
                  <c:v>1.4860751999999999</c:v>
                </c:pt>
                <c:pt idx="601">
                  <c:v>1.4889672</c:v>
                </c:pt>
                <c:pt idx="602">
                  <c:v>1.4916373999999999</c:v>
                </c:pt>
                <c:pt idx="603">
                  <c:v>1.494505</c:v>
                </c:pt>
                <c:pt idx="604">
                  <c:v>1.497328</c:v>
                </c:pt>
                <c:pt idx="605">
                  <c:v>1.500178</c:v>
                </c:pt>
                <c:pt idx="606">
                  <c:v>1.5030886000000001</c:v>
                </c:pt>
                <c:pt idx="607">
                  <c:v>1.5059974</c:v>
                </c:pt>
                <c:pt idx="608">
                  <c:v>1.5088163999999999</c:v>
                </c:pt>
                <c:pt idx="609">
                  <c:v>1.5117852000000001</c:v>
                </c:pt>
                <c:pt idx="610">
                  <c:v>1.5147188</c:v>
                </c:pt>
                <c:pt idx="611">
                  <c:v>1.5176533999999999</c:v>
                </c:pt>
                <c:pt idx="612">
                  <c:v>1.52051</c:v>
                </c:pt>
                <c:pt idx="613">
                  <c:v>1.5235128</c:v>
                </c:pt>
                <c:pt idx="614">
                  <c:v>1.5263898</c:v>
                </c:pt>
                <c:pt idx="615">
                  <c:v>1.5292146</c:v>
                </c:pt>
                <c:pt idx="616">
                  <c:v>1.5320056</c:v>
                </c:pt>
                <c:pt idx="617">
                  <c:v>1.5348835999999999</c:v>
                </c:pt>
                <c:pt idx="618">
                  <c:v>1.537806</c:v>
                </c:pt>
                <c:pt idx="619">
                  <c:v>1.5407626000000001</c:v>
                </c:pt>
                <c:pt idx="620">
                  <c:v>1.5436213999999999</c:v>
                </c:pt>
                <c:pt idx="621">
                  <c:v>1.546549</c:v>
                </c:pt>
                <c:pt idx="622">
                  <c:v>1.5495402</c:v>
                </c:pt>
                <c:pt idx="623">
                  <c:v>1.5522229999999999</c:v>
                </c:pt>
                <c:pt idx="624">
                  <c:v>1.5551178000000001</c:v>
                </c:pt>
                <c:pt idx="625">
                  <c:v>1.557857</c:v>
                </c:pt>
                <c:pt idx="626">
                  <c:v>1.5607332</c:v>
                </c:pt>
                <c:pt idx="627">
                  <c:v>1.5635019999999999</c:v>
                </c:pt>
                <c:pt idx="628">
                  <c:v>1.5662481999999998</c:v>
                </c:pt>
                <c:pt idx="629">
                  <c:v>1.5690831999999999</c:v>
                </c:pt>
                <c:pt idx="630">
                  <c:v>1.5718122000000001</c:v>
                </c:pt>
                <c:pt idx="631">
                  <c:v>1.5746168</c:v>
                </c:pt>
                <c:pt idx="632">
                  <c:v>1.5772398000000001</c:v>
                </c:pt>
                <c:pt idx="633">
                  <c:v>1.5800625999999998</c:v>
                </c:pt>
                <c:pt idx="634">
                  <c:v>1.5827882000000002</c:v>
                </c:pt>
                <c:pt idx="635">
                  <c:v>1.5855908000000003</c:v>
                </c:pt>
                <c:pt idx="636">
                  <c:v>1.5883190000000003</c:v>
                </c:pt>
                <c:pt idx="637">
                  <c:v>1.5911287999999999</c:v>
                </c:pt>
                <c:pt idx="638">
                  <c:v>1.5939866</c:v>
                </c:pt>
                <c:pt idx="639">
                  <c:v>1.5966376</c:v>
                </c:pt>
                <c:pt idx="640">
                  <c:v>1.5993814</c:v>
                </c:pt>
                <c:pt idx="641">
                  <c:v>1.6020650000000001</c:v>
                </c:pt>
                <c:pt idx="642">
                  <c:v>1.604881</c:v>
                </c:pt>
                <c:pt idx="643">
                  <c:v>1.6077889999999997</c:v>
                </c:pt>
                <c:pt idx="644">
                  <c:v>1.6107050000000001</c:v>
                </c:pt>
                <c:pt idx="645">
                  <c:v>1.6134489999999997</c:v>
                </c:pt>
                <c:pt idx="646">
                  <c:v>1.6162736</c:v>
                </c:pt>
                <c:pt idx="647">
                  <c:v>1.6192688</c:v>
                </c:pt>
                <c:pt idx="648">
                  <c:v>1.6220730000000003</c:v>
                </c:pt>
                <c:pt idx="649">
                  <c:v>1.6251267999999999</c:v>
                </c:pt>
                <c:pt idx="650">
                  <c:v>1.6280025999999999</c:v>
                </c:pt>
                <c:pt idx="651">
                  <c:v>1.6309070000000001</c:v>
                </c:pt>
                <c:pt idx="652">
                  <c:v>1.6339041999999999</c:v>
                </c:pt>
                <c:pt idx="653">
                  <c:v>1.6367343999999999</c:v>
                </c:pt>
                <c:pt idx="654">
                  <c:v>1.6397278000000002</c:v>
                </c:pt>
                <c:pt idx="655">
                  <c:v>1.6426628000000003</c:v>
                </c:pt>
                <c:pt idx="656">
                  <c:v>1.6455600000000001</c:v>
                </c:pt>
                <c:pt idx="657">
                  <c:v>1.6486082</c:v>
                </c:pt>
                <c:pt idx="658">
                  <c:v>1.6515700000000002</c:v>
                </c:pt>
                <c:pt idx="659">
                  <c:v>1.6547151999999998</c:v>
                </c:pt>
                <c:pt idx="660">
                  <c:v>1.6574987999999999</c:v>
                </c:pt>
                <c:pt idx="661">
                  <c:v>1.6606177999999998</c:v>
                </c:pt>
                <c:pt idx="662">
                  <c:v>1.6635061999999998</c:v>
                </c:pt>
                <c:pt idx="663">
                  <c:v>1.666542</c:v>
                </c:pt>
                <c:pt idx="664">
                  <c:v>1.6692938000000002</c:v>
                </c:pt>
                <c:pt idx="665">
                  <c:v>1.672523</c:v>
                </c:pt>
                <c:pt idx="666">
                  <c:v>1.6755236</c:v>
                </c:pt>
                <c:pt idx="667">
                  <c:v>1.6783920000000001</c:v>
                </c:pt>
                <c:pt idx="668">
                  <c:v>1.6813682000000001</c:v>
                </c:pt>
                <c:pt idx="669">
                  <c:v>1.6841478000000001</c:v>
                </c:pt>
                <c:pt idx="670">
                  <c:v>1.6871875999999997</c:v>
                </c:pt>
                <c:pt idx="671">
                  <c:v>1.6901079999999999</c:v>
                </c:pt>
                <c:pt idx="672">
                  <c:v>1.693095</c:v>
                </c:pt>
                <c:pt idx="673">
                  <c:v>1.6962330000000001</c:v>
                </c:pt>
                <c:pt idx="674">
                  <c:v>1.6991737999999998</c:v>
                </c:pt>
                <c:pt idx="675">
                  <c:v>1.7021227999999999</c:v>
                </c:pt>
                <c:pt idx="676">
                  <c:v>1.7049886000000001</c:v>
                </c:pt>
                <c:pt idx="677">
                  <c:v>1.7080915999999997</c:v>
                </c:pt>
                <c:pt idx="678">
                  <c:v>1.7109142000000002</c:v>
                </c:pt>
                <c:pt idx="679">
                  <c:v>1.7139938000000001</c:v>
                </c:pt>
                <c:pt idx="680">
                  <c:v>1.7169973999999997</c:v>
                </c:pt>
                <c:pt idx="681">
                  <c:v>1.7199093999999997</c:v>
                </c:pt>
                <c:pt idx="682">
                  <c:v>1.7230046000000003</c:v>
                </c:pt>
                <c:pt idx="683">
                  <c:v>1.7258857999999999</c:v>
                </c:pt>
                <c:pt idx="684">
                  <c:v>1.72888</c:v>
                </c:pt>
                <c:pt idx="685">
                  <c:v>1.7317236</c:v>
                </c:pt>
                <c:pt idx="686">
                  <c:v>1.734883</c:v>
                </c:pt>
                <c:pt idx="687">
                  <c:v>1.7378819999999999</c:v>
                </c:pt>
                <c:pt idx="688">
                  <c:v>1.7409945999999998</c:v>
                </c:pt>
                <c:pt idx="689">
                  <c:v>1.7438674000000001</c:v>
                </c:pt>
                <c:pt idx="690">
                  <c:v>1.7468292000000001</c:v>
                </c:pt>
                <c:pt idx="691">
                  <c:v>1.7498612</c:v>
                </c:pt>
                <c:pt idx="692">
                  <c:v>1.7528176</c:v>
                </c:pt>
                <c:pt idx="693">
                  <c:v>1.755663</c:v>
                </c:pt>
                <c:pt idx="694">
                  <c:v>1.7585698000000001</c:v>
                </c:pt>
                <c:pt idx="695">
                  <c:v>1.7614000000000001</c:v>
                </c:pt>
                <c:pt idx="696">
                  <c:v>1.7642599999999997</c:v>
                </c:pt>
                <c:pt idx="697">
                  <c:v>1.7675046000000001</c:v>
                </c:pt>
                <c:pt idx="698">
                  <c:v>1.7702764</c:v>
                </c:pt>
                <c:pt idx="699">
                  <c:v>1.7729892</c:v>
                </c:pt>
                <c:pt idx="700">
                  <c:v>1.7757968</c:v>
                </c:pt>
                <c:pt idx="701">
                  <c:v>1.7786093999999999</c:v>
                </c:pt>
                <c:pt idx="702">
                  <c:v>1.7815190000000001</c:v>
                </c:pt>
                <c:pt idx="703">
                  <c:v>1.7842712000000001</c:v>
                </c:pt>
                <c:pt idx="704">
                  <c:v>1.7870767999999999</c:v>
                </c:pt>
                <c:pt idx="705">
                  <c:v>1.7898098</c:v>
                </c:pt>
                <c:pt idx="706">
                  <c:v>1.7927496000000001</c:v>
                </c:pt>
                <c:pt idx="707">
                  <c:v>1.7955939999999999</c:v>
                </c:pt>
                <c:pt idx="708">
                  <c:v>1.7985572000000001</c:v>
                </c:pt>
                <c:pt idx="709">
                  <c:v>1.8014159999999997</c:v>
                </c:pt>
                <c:pt idx="710">
                  <c:v>1.8042214000000001</c:v>
                </c:pt>
                <c:pt idx="711">
                  <c:v>1.8073519999999998</c:v>
                </c:pt>
                <c:pt idx="712">
                  <c:v>1.8103914000000003</c:v>
                </c:pt>
                <c:pt idx="713">
                  <c:v>1.8135581999999997</c:v>
                </c:pt>
                <c:pt idx="714">
                  <c:v>1.8165070000000001</c:v>
                </c:pt>
                <c:pt idx="715">
                  <c:v>1.8194876</c:v>
                </c:pt>
                <c:pt idx="716">
                  <c:v>1.8224202000000003</c:v>
                </c:pt>
                <c:pt idx="717">
                  <c:v>1.8252273999999999</c:v>
                </c:pt>
                <c:pt idx="718">
                  <c:v>1.8282986000000001</c:v>
                </c:pt>
                <c:pt idx="719">
                  <c:v>1.8311734</c:v>
                </c:pt>
                <c:pt idx="720">
                  <c:v>1.83405</c:v>
                </c:pt>
                <c:pt idx="721">
                  <c:v>1.8369788000000002</c:v>
                </c:pt>
                <c:pt idx="722">
                  <c:v>1.8401182000000003</c:v>
                </c:pt>
                <c:pt idx="723">
                  <c:v>1.8431532000000002</c:v>
                </c:pt>
                <c:pt idx="724">
                  <c:v>1.8461652</c:v>
                </c:pt>
                <c:pt idx="725">
                  <c:v>1.8491010000000001</c:v>
                </c:pt>
                <c:pt idx="726">
                  <c:v>1.8519604000000003</c:v>
                </c:pt>
                <c:pt idx="727">
                  <c:v>1.8550106</c:v>
                </c:pt>
                <c:pt idx="728">
                  <c:v>1.8578668</c:v>
                </c:pt>
                <c:pt idx="729">
                  <c:v>1.8609169999999997</c:v>
                </c:pt>
                <c:pt idx="730">
                  <c:v>1.8639073999999998</c:v>
                </c:pt>
                <c:pt idx="731">
                  <c:v>1.8666776</c:v>
                </c:pt>
                <c:pt idx="732">
                  <c:v>1.8695038000000002</c:v>
                </c:pt>
                <c:pt idx="733">
                  <c:v>1.8725626</c:v>
                </c:pt>
                <c:pt idx="734">
                  <c:v>1.8756272</c:v>
                </c:pt>
                <c:pt idx="735">
                  <c:v>1.8785284</c:v>
                </c:pt>
                <c:pt idx="736">
                  <c:v>1.8815043999999999</c:v>
                </c:pt>
                <c:pt idx="737">
                  <c:v>1.8844079999999999</c:v>
                </c:pt>
                <c:pt idx="738">
                  <c:v>1.8874734</c:v>
                </c:pt>
                <c:pt idx="739">
                  <c:v>1.8903446000000002</c:v>
                </c:pt>
                <c:pt idx="740">
                  <c:v>1.8933267999999999</c:v>
                </c:pt>
                <c:pt idx="741">
                  <c:v>1.8962211999999998</c:v>
                </c:pt>
                <c:pt idx="742">
                  <c:v>1.8991556000000001</c:v>
                </c:pt>
                <c:pt idx="743">
                  <c:v>1.9021022000000003</c:v>
                </c:pt>
                <c:pt idx="744">
                  <c:v>1.9050822000000003</c:v>
                </c:pt>
                <c:pt idx="745">
                  <c:v>1.9080329999999999</c:v>
                </c:pt>
                <c:pt idx="746">
                  <c:v>1.9110123999999999</c:v>
                </c:pt>
                <c:pt idx="747">
                  <c:v>1.9138455999999997</c:v>
                </c:pt>
                <c:pt idx="748">
                  <c:v>1.9168393999999997</c:v>
                </c:pt>
                <c:pt idx="749">
                  <c:v>1.9198698000000001</c:v>
                </c:pt>
                <c:pt idx="750">
                  <c:v>1.9229738000000001</c:v>
                </c:pt>
                <c:pt idx="751">
                  <c:v>1.9258503999999999</c:v>
                </c:pt>
                <c:pt idx="752">
                  <c:v>1.9287083999999999</c:v>
                </c:pt>
                <c:pt idx="753">
                  <c:v>1.9317397999999999</c:v>
                </c:pt>
                <c:pt idx="754">
                  <c:v>1.9346122000000001</c:v>
                </c:pt>
                <c:pt idx="755">
                  <c:v>1.9376307999999998</c:v>
                </c:pt>
                <c:pt idx="756">
                  <c:v>1.9405091999999999</c:v>
                </c:pt>
                <c:pt idx="757">
                  <c:v>1.9435384</c:v>
                </c:pt>
                <c:pt idx="758">
                  <c:v>1.9464238000000003</c:v>
                </c:pt>
                <c:pt idx="759">
                  <c:v>1.949387</c:v>
                </c:pt>
                <c:pt idx="760">
                  <c:v>1.9521725999999999</c:v>
                </c:pt>
                <c:pt idx="761">
                  <c:v>1.9553172000000001</c:v>
                </c:pt>
                <c:pt idx="762">
                  <c:v>1.9584462</c:v>
                </c:pt>
                <c:pt idx="763">
                  <c:v>1.9612345999999998</c:v>
                </c:pt>
                <c:pt idx="764">
                  <c:v>1.9642864</c:v>
                </c:pt>
                <c:pt idx="765">
                  <c:v>1.9672668</c:v>
                </c:pt>
                <c:pt idx="766">
                  <c:v>1.9703972000000001</c:v>
                </c:pt>
                <c:pt idx="767">
                  <c:v>1.9732317999999998</c:v>
                </c:pt>
                <c:pt idx="768">
                  <c:v>1.9761588000000001</c:v>
                </c:pt>
                <c:pt idx="769">
                  <c:v>1.9791619999999999</c:v>
                </c:pt>
                <c:pt idx="770">
                  <c:v>1.9820146000000001</c:v>
                </c:pt>
                <c:pt idx="771">
                  <c:v>1.9851170000000002</c:v>
                </c:pt>
                <c:pt idx="772">
                  <c:v>1.9881108000000001</c:v>
                </c:pt>
                <c:pt idx="773">
                  <c:v>1.9911022</c:v>
                </c:pt>
                <c:pt idx="774">
                  <c:v>1.9938647999999999</c:v>
                </c:pt>
                <c:pt idx="775">
                  <c:v>1.9969316000000001</c:v>
                </c:pt>
                <c:pt idx="776">
                  <c:v>1.9996776000000001</c:v>
                </c:pt>
                <c:pt idx="777">
                  <c:v>2.0026519999999999</c:v>
                </c:pt>
                <c:pt idx="778">
                  <c:v>2.005506</c:v>
                </c:pt>
                <c:pt idx="779">
                  <c:v>2.0084620000000002</c:v>
                </c:pt>
                <c:pt idx="780">
                  <c:v>2.0114359999999998</c:v>
                </c:pt>
                <c:pt idx="781">
                  <c:v>2.0142139999999999</c:v>
                </c:pt>
                <c:pt idx="782">
                  <c:v>2.0171920000000001</c:v>
                </c:pt>
                <c:pt idx="783">
                  <c:v>2.02006</c:v>
                </c:pt>
                <c:pt idx="784">
                  <c:v>2.0229300000000001</c:v>
                </c:pt>
                <c:pt idx="785">
                  <c:v>2.0257900000000002</c:v>
                </c:pt>
                <c:pt idx="786">
                  <c:v>2.028702</c:v>
                </c:pt>
                <c:pt idx="787">
                  <c:v>2.0316860000000001</c:v>
                </c:pt>
                <c:pt idx="788">
                  <c:v>2.034646</c:v>
                </c:pt>
                <c:pt idx="789">
                  <c:v>2.0374919999999999</c:v>
                </c:pt>
                <c:pt idx="790">
                  <c:v>2.0403180000000001</c:v>
                </c:pt>
                <c:pt idx="791">
                  <c:v>2.0433140000000001</c:v>
                </c:pt>
                <c:pt idx="792">
                  <c:v>2.0462199999999999</c:v>
                </c:pt>
                <c:pt idx="793">
                  <c:v>2.0491440000000001</c:v>
                </c:pt>
                <c:pt idx="794">
                  <c:v>2.0521859999999998</c:v>
                </c:pt>
                <c:pt idx="795">
                  <c:v>2.05491</c:v>
                </c:pt>
                <c:pt idx="796">
                  <c:v>2.0577380000000001</c:v>
                </c:pt>
                <c:pt idx="797">
                  <c:v>2.060454</c:v>
                </c:pt>
                <c:pt idx="798">
                  <c:v>2.0632199999999998</c:v>
                </c:pt>
                <c:pt idx="799">
                  <c:v>2.0660280000000002</c:v>
                </c:pt>
                <c:pt idx="800">
                  <c:v>2.068864</c:v>
                </c:pt>
                <c:pt idx="801">
                  <c:v>2.0715659999999998</c:v>
                </c:pt>
                <c:pt idx="802">
                  <c:v>2.0744940000000001</c:v>
                </c:pt>
                <c:pt idx="803">
                  <c:v>2.0772699999999999</c:v>
                </c:pt>
                <c:pt idx="804">
                  <c:v>2.0799979999999998</c:v>
                </c:pt>
                <c:pt idx="805">
                  <c:v>2.0828920000000002</c:v>
                </c:pt>
                <c:pt idx="806">
                  <c:v>2.0857540000000001</c:v>
                </c:pt>
                <c:pt idx="807">
                  <c:v>2.0886800000000001</c:v>
                </c:pt>
                <c:pt idx="808">
                  <c:v>2.0913879999999998</c:v>
                </c:pt>
                <c:pt idx="809">
                  <c:v>2.0943260000000001</c:v>
                </c:pt>
                <c:pt idx="810">
                  <c:v>2.0972200000000001</c:v>
                </c:pt>
                <c:pt idx="811">
                  <c:v>2.0999639999999999</c:v>
                </c:pt>
                <c:pt idx="812">
                  <c:v>2.1027979999999999</c:v>
                </c:pt>
                <c:pt idx="813">
                  <c:v>2.10561</c:v>
                </c:pt>
                <c:pt idx="814">
                  <c:v>2.1084499999999999</c:v>
                </c:pt>
                <c:pt idx="815">
                  <c:v>2.1112280000000001</c:v>
                </c:pt>
                <c:pt idx="816">
                  <c:v>2.1140539999999999</c:v>
                </c:pt>
                <c:pt idx="817">
                  <c:v>2.116854</c:v>
                </c:pt>
                <c:pt idx="818">
                  <c:v>2.1196899999999999</c:v>
                </c:pt>
                <c:pt idx="819">
                  <c:v>2.1225260000000001</c:v>
                </c:pt>
                <c:pt idx="820">
                  <c:v>2.12534</c:v>
                </c:pt>
                <c:pt idx="821">
                  <c:v>2.12825</c:v>
                </c:pt>
                <c:pt idx="822">
                  <c:v>2.131078</c:v>
                </c:pt>
                <c:pt idx="823">
                  <c:v>2.1339579999999998</c:v>
                </c:pt>
                <c:pt idx="824">
                  <c:v>2.1366420000000002</c:v>
                </c:pt>
                <c:pt idx="825">
                  <c:v>2.1391840000000002</c:v>
                </c:pt>
                <c:pt idx="826">
                  <c:v>2.142058</c:v>
                </c:pt>
                <c:pt idx="827">
                  <c:v>2.1447259999999999</c:v>
                </c:pt>
                <c:pt idx="828">
                  <c:v>2.1475059999999999</c:v>
                </c:pt>
                <c:pt idx="829">
                  <c:v>2.1502919999999999</c:v>
                </c:pt>
                <c:pt idx="830">
                  <c:v>2.1530819999999999</c:v>
                </c:pt>
                <c:pt idx="831">
                  <c:v>2.15585</c:v>
                </c:pt>
                <c:pt idx="832">
                  <c:v>2.158452</c:v>
                </c:pt>
                <c:pt idx="833">
                  <c:v>2.1613060000000002</c:v>
                </c:pt>
                <c:pt idx="834">
                  <c:v>2.164012</c:v>
                </c:pt>
                <c:pt idx="835">
                  <c:v>2.1669119999999999</c:v>
                </c:pt>
                <c:pt idx="836">
                  <c:v>2.169616</c:v>
                </c:pt>
                <c:pt idx="837">
                  <c:v>2.1725240000000001</c:v>
                </c:pt>
                <c:pt idx="838">
                  <c:v>2.1753840000000002</c:v>
                </c:pt>
                <c:pt idx="839">
                  <c:v>2.1781380000000001</c:v>
                </c:pt>
                <c:pt idx="840">
                  <c:v>2.1810100000000001</c:v>
                </c:pt>
                <c:pt idx="841">
                  <c:v>2.1838739999999999</c:v>
                </c:pt>
                <c:pt idx="842">
                  <c:v>2.1867420000000002</c:v>
                </c:pt>
                <c:pt idx="843">
                  <c:v>2.189432</c:v>
                </c:pt>
                <c:pt idx="844">
                  <c:v>2.1923859999999999</c:v>
                </c:pt>
                <c:pt idx="845">
                  <c:v>2.1951299999999998</c:v>
                </c:pt>
                <c:pt idx="846">
                  <c:v>2.1981380000000001</c:v>
                </c:pt>
                <c:pt idx="847">
                  <c:v>2.200974</c:v>
                </c:pt>
                <c:pt idx="848">
                  <c:v>2.2036380000000002</c:v>
                </c:pt>
                <c:pt idx="849">
                  <c:v>2.2066020000000002</c:v>
                </c:pt>
                <c:pt idx="850">
                  <c:v>2.2095340000000001</c:v>
                </c:pt>
                <c:pt idx="851">
                  <c:v>2.2123659999999998</c:v>
                </c:pt>
                <c:pt idx="852">
                  <c:v>2.2149519999999998</c:v>
                </c:pt>
                <c:pt idx="853">
                  <c:v>2.2179180000000001</c:v>
                </c:pt>
                <c:pt idx="854">
                  <c:v>2.2207720000000002</c:v>
                </c:pt>
                <c:pt idx="855">
                  <c:v>2.2235960000000001</c:v>
                </c:pt>
                <c:pt idx="856">
                  <c:v>2.2262379999999999</c:v>
                </c:pt>
                <c:pt idx="857">
                  <c:v>2.2287400000000002</c:v>
                </c:pt>
                <c:pt idx="858">
                  <c:v>2.2317239999999998</c:v>
                </c:pt>
                <c:pt idx="859">
                  <c:v>2.2345920000000001</c:v>
                </c:pt>
                <c:pt idx="860">
                  <c:v>2.2373880000000002</c:v>
                </c:pt>
                <c:pt idx="861">
                  <c:v>2.240278</c:v>
                </c:pt>
                <c:pt idx="862">
                  <c:v>2.2431559999999999</c:v>
                </c:pt>
                <c:pt idx="863">
                  <c:v>2.245908</c:v>
                </c:pt>
                <c:pt idx="864">
                  <c:v>2.2486799999999998</c:v>
                </c:pt>
                <c:pt idx="865">
                  <c:v>2.2514980000000002</c:v>
                </c:pt>
                <c:pt idx="866">
                  <c:v>2.2543060000000001</c:v>
                </c:pt>
                <c:pt idx="867">
                  <c:v>2.2572320000000001</c:v>
                </c:pt>
                <c:pt idx="868">
                  <c:v>2.259938</c:v>
                </c:pt>
                <c:pt idx="869">
                  <c:v>2.2628159999999999</c:v>
                </c:pt>
                <c:pt idx="870">
                  <c:v>2.2656079999999998</c:v>
                </c:pt>
                <c:pt idx="871">
                  <c:v>2.2684259999999998</c:v>
                </c:pt>
                <c:pt idx="872">
                  <c:v>2.2711579999999998</c:v>
                </c:pt>
                <c:pt idx="873">
                  <c:v>2.2740320000000001</c:v>
                </c:pt>
                <c:pt idx="874">
                  <c:v>2.2769940000000002</c:v>
                </c:pt>
                <c:pt idx="875">
                  <c:v>2.2804899999999999</c:v>
                </c:pt>
                <c:pt idx="876">
                  <c:v>2.2901020000000001</c:v>
                </c:pt>
                <c:pt idx="877">
                  <c:v>2.3718460000000001</c:v>
                </c:pt>
              </c:numCache>
            </c:numRef>
          </c:xVal>
          <c:yVal>
            <c:numRef>
              <c:f>'C:\Users\Marta\Dropbox\PFG Marta &amp; Jorge\[DATOS gráficas.xlsx]TIPO 1'!$D$3:$D$880</c:f>
              <c:numCache>
                <c:formatCode>General</c:formatCode>
                <c:ptCount val="878"/>
                <c:pt idx="0">
                  <c:v>0</c:v>
                </c:pt>
                <c:pt idx="1">
                  <c:v>8.5384336962645584</c:v>
                </c:pt>
                <c:pt idx="2">
                  <c:v>8.7510825701295829</c:v>
                </c:pt>
                <c:pt idx="3">
                  <c:v>8.8366498303263761</c:v>
                </c:pt>
                <c:pt idx="4">
                  <c:v>8.8971296332691328</c:v>
                </c:pt>
                <c:pt idx="5">
                  <c:v>8.9588983661543704</c:v>
                </c:pt>
                <c:pt idx="6">
                  <c:v>9.0426689857578975</c:v>
                </c:pt>
                <c:pt idx="7">
                  <c:v>9.1172025470696898</c:v>
                </c:pt>
                <c:pt idx="8">
                  <c:v>9.2571914757019531</c:v>
                </c:pt>
                <c:pt idx="9">
                  <c:v>9.3290980438399966</c:v>
                </c:pt>
                <c:pt idx="10">
                  <c:v>9.4002086526997122</c:v>
                </c:pt>
                <c:pt idx="11">
                  <c:v>9.554926103533667</c:v>
                </c:pt>
                <c:pt idx="12">
                  <c:v>9.6565615869397163</c:v>
                </c:pt>
                <c:pt idx="13">
                  <c:v>9.8770390314846104</c:v>
                </c:pt>
                <c:pt idx="14">
                  <c:v>10.133716245430605</c:v>
                </c:pt>
                <c:pt idx="15">
                  <c:v>10.342614611584976</c:v>
                </c:pt>
                <c:pt idx="16">
                  <c:v>10.51352311885015</c:v>
                </c:pt>
                <c:pt idx="17">
                  <c:v>10.686277399997381</c:v>
                </c:pt>
                <c:pt idx="18">
                  <c:v>10.915664347575436</c:v>
                </c:pt>
                <c:pt idx="19">
                  <c:v>11.154050875882762</c:v>
                </c:pt>
                <c:pt idx="20">
                  <c:v>11.338071420148578</c:v>
                </c:pt>
                <c:pt idx="21">
                  <c:v>11.575707846913776</c:v>
                </c:pt>
                <c:pt idx="22">
                  <c:v>11.76815475020636</c:v>
                </c:pt>
                <c:pt idx="23">
                  <c:v>11.906915346618975</c:v>
                </c:pt>
                <c:pt idx="24">
                  <c:v>12.170995309408699</c:v>
                </c:pt>
                <c:pt idx="25">
                  <c:v>12.341130786263642</c:v>
                </c:pt>
                <c:pt idx="26">
                  <c:v>12.473169948770359</c:v>
                </c:pt>
                <c:pt idx="27">
                  <c:v>12.66821436526342</c:v>
                </c:pt>
                <c:pt idx="28">
                  <c:v>12.835722848944615</c:v>
                </c:pt>
                <c:pt idx="29">
                  <c:v>13.057718512112993</c:v>
                </c:pt>
                <c:pt idx="30">
                  <c:v>13.152187086461486</c:v>
                </c:pt>
                <c:pt idx="31">
                  <c:v>13.317746616354178</c:v>
                </c:pt>
                <c:pt idx="32">
                  <c:v>13.567039096995664</c:v>
                </c:pt>
                <c:pt idx="33">
                  <c:v>13.779563499862428</c:v>
                </c:pt>
                <c:pt idx="34">
                  <c:v>13.975816595259621</c:v>
                </c:pt>
                <c:pt idx="35">
                  <c:v>14.193468875699331</c:v>
                </c:pt>
                <c:pt idx="36">
                  <c:v>14.385684852534622</c:v>
                </c:pt>
                <c:pt idx="37">
                  <c:v>14.548987526695754</c:v>
                </c:pt>
                <c:pt idx="38">
                  <c:v>14.763659054282456</c:v>
                </c:pt>
                <c:pt idx="39">
                  <c:v>15.010103441950658</c:v>
                </c:pt>
                <c:pt idx="40">
                  <c:v>15.250483144006395</c:v>
                </c:pt>
                <c:pt idx="41">
                  <c:v>15.484773593805276</c:v>
                </c:pt>
                <c:pt idx="42">
                  <c:v>15.729273941013849</c:v>
                </c:pt>
                <c:pt idx="43">
                  <c:v>16.047729714502836</c:v>
                </c:pt>
                <c:pt idx="44">
                  <c:v>16.375673126056366</c:v>
                </c:pt>
                <c:pt idx="45">
                  <c:v>16.678868100048479</c:v>
                </c:pt>
                <c:pt idx="46">
                  <c:v>16.97278343356524</c:v>
                </c:pt>
                <c:pt idx="47">
                  <c:v>17.319042097401834</c:v>
                </c:pt>
                <c:pt idx="48">
                  <c:v>17.666561848983925</c:v>
                </c:pt>
                <c:pt idx="49">
                  <c:v>17.999390747219053</c:v>
                </c:pt>
                <c:pt idx="50">
                  <c:v>18.398451318737472</c:v>
                </c:pt>
                <c:pt idx="51">
                  <c:v>18.633865283073252</c:v>
                </c:pt>
                <c:pt idx="52">
                  <c:v>18.981991011883704</c:v>
                </c:pt>
                <c:pt idx="53">
                  <c:v>19.304321764081603</c:v>
                </c:pt>
                <c:pt idx="54">
                  <c:v>19.53130118050915</c:v>
                </c:pt>
                <c:pt idx="55">
                  <c:v>19.839645323166017</c:v>
                </c:pt>
                <c:pt idx="56">
                  <c:v>20.215760648821458</c:v>
                </c:pt>
                <c:pt idx="57">
                  <c:v>20.519044062733386</c:v>
                </c:pt>
                <c:pt idx="58">
                  <c:v>20.729891382676257</c:v>
                </c:pt>
                <c:pt idx="59">
                  <c:v>21.052516934606867</c:v>
                </c:pt>
                <c:pt idx="60">
                  <c:v>21.317640160895142</c:v>
                </c:pt>
                <c:pt idx="61">
                  <c:v>21.592344378496652</c:v>
                </c:pt>
                <c:pt idx="62">
                  <c:v>21.819995283204278</c:v>
                </c:pt>
                <c:pt idx="63">
                  <c:v>22.156214378365632</c:v>
                </c:pt>
                <c:pt idx="64">
                  <c:v>22.46342845538042</c:v>
                </c:pt>
                <c:pt idx="65">
                  <c:v>22.753282103690893</c:v>
                </c:pt>
                <c:pt idx="66">
                  <c:v>23.028084587869973</c:v>
                </c:pt>
                <c:pt idx="67">
                  <c:v>23.300905362734696</c:v>
                </c:pt>
                <c:pt idx="68">
                  <c:v>23.593002764566382</c:v>
                </c:pt>
                <c:pt idx="69">
                  <c:v>23.815723962632497</c:v>
                </c:pt>
                <c:pt idx="70">
                  <c:v>24.110785739554267</c:v>
                </c:pt>
                <c:pt idx="71">
                  <c:v>24.432297603605729</c:v>
                </c:pt>
                <c:pt idx="72">
                  <c:v>24.709556752224103</c:v>
                </c:pt>
                <c:pt idx="73">
                  <c:v>25.053293240569683</c:v>
                </c:pt>
                <c:pt idx="74">
                  <c:v>25.314846114539524</c:v>
                </c:pt>
                <c:pt idx="75">
                  <c:v>25.604716140612922</c:v>
                </c:pt>
                <c:pt idx="76">
                  <c:v>25.834921976337409</c:v>
                </c:pt>
                <c:pt idx="77">
                  <c:v>26.132636950853609</c:v>
                </c:pt>
                <c:pt idx="78">
                  <c:v>26.446402133039847</c:v>
                </c:pt>
                <c:pt idx="79">
                  <c:v>26.678573300315765</c:v>
                </c:pt>
                <c:pt idx="80">
                  <c:v>26.970097480444952</c:v>
                </c:pt>
                <c:pt idx="81">
                  <c:v>27.206575999371097</c:v>
                </c:pt>
                <c:pt idx="82">
                  <c:v>27.593811826055052</c:v>
                </c:pt>
                <c:pt idx="83">
                  <c:v>27.882879341744957</c:v>
                </c:pt>
                <c:pt idx="84">
                  <c:v>28.140223130642138</c:v>
                </c:pt>
                <c:pt idx="85">
                  <c:v>28.437430394507555</c:v>
                </c:pt>
                <c:pt idx="86">
                  <c:v>28.756976927007585</c:v>
                </c:pt>
                <c:pt idx="87">
                  <c:v>29.051662015382</c:v>
                </c:pt>
                <c:pt idx="88">
                  <c:v>29.329035808340866</c:v>
                </c:pt>
                <c:pt idx="89">
                  <c:v>29.624605295913423</c:v>
                </c:pt>
                <c:pt idx="90">
                  <c:v>29.917816385624256</c:v>
                </c:pt>
                <c:pt idx="91">
                  <c:v>30.18657547528268</c:v>
                </c:pt>
                <c:pt idx="92">
                  <c:v>30.488777956841318</c:v>
                </c:pt>
                <c:pt idx="93">
                  <c:v>30.766462927295837</c:v>
                </c:pt>
                <c:pt idx="94">
                  <c:v>31.031389620428968</c:v>
                </c:pt>
                <c:pt idx="95">
                  <c:v>31.290551341011231</c:v>
                </c:pt>
                <c:pt idx="96">
                  <c:v>31.608607497084758</c:v>
                </c:pt>
                <c:pt idx="97">
                  <c:v>31.861021579340434</c:v>
                </c:pt>
                <c:pt idx="98">
                  <c:v>32.168874389109448</c:v>
                </c:pt>
                <c:pt idx="99">
                  <c:v>32.419879983753262</c:v>
                </c:pt>
                <c:pt idx="100">
                  <c:v>32.691112115613905</c:v>
                </c:pt>
                <c:pt idx="101">
                  <c:v>32.97795225554551</c:v>
                </c:pt>
                <c:pt idx="102">
                  <c:v>33.272031366691564</c:v>
                </c:pt>
                <c:pt idx="103">
                  <c:v>33.513112037000646</c:v>
                </c:pt>
                <c:pt idx="104">
                  <c:v>33.759400835921021</c:v>
                </c:pt>
                <c:pt idx="105">
                  <c:v>34.040590647642254</c:v>
                </c:pt>
                <c:pt idx="106">
                  <c:v>34.308743760072325</c:v>
                </c:pt>
                <c:pt idx="107">
                  <c:v>34.643767278539883</c:v>
                </c:pt>
                <c:pt idx="108">
                  <c:v>34.887517524206331</c:v>
                </c:pt>
                <c:pt idx="109">
                  <c:v>35.247009420489242</c:v>
                </c:pt>
                <c:pt idx="110">
                  <c:v>35.536601024592848</c:v>
                </c:pt>
                <c:pt idx="111">
                  <c:v>35.891720058173817</c:v>
                </c:pt>
                <c:pt idx="112">
                  <c:v>36.320260602963721</c:v>
                </c:pt>
                <c:pt idx="113">
                  <c:v>36.620170197712355</c:v>
                </c:pt>
                <c:pt idx="114">
                  <c:v>37.030596936703219</c:v>
                </c:pt>
                <c:pt idx="115">
                  <c:v>37.391530076123843</c:v>
                </c:pt>
                <c:pt idx="116">
                  <c:v>37.793587778258193</c:v>
                </c:pt>
                <c:pt idx="117">
                  <c:v>38.127907052919831</c:v>
                </c:pt>
                <c:pt idx="118">
                  <c:v>38.514979101974504</c:v>
                </c:pt>
                <c:pt idx="119">
                  <c:v>38.908962566985053</c:v>
                </c:pt>
                <c:pt idx="120">
                  <c:v>39.282817761356348</c:v>
                </c:pt>
                <c:pt idx="121">
                  <c:v>39.71910498801148</c:v>
                </c:pt>
                <c:pt idx="122">
                  <c:v>40.012758277321389</c:v>
                </c:pt>
                <c:pt idx="123">
                  <c:v>40.371414907694934</c:v>
                </c:pt>
                <c:pt idx="124">
                  <c:v>40.72463412077618</c:v>
                </c:pt>
                <c:pt idx="125">
                  <c:v>41.12377658110924</c:v>
                </c:pt>
                <c:pt idx="126">
                  <c:v>41.501349527665326</c:v>
                </c:pt>
                <c:pt idx="127">
                  <c:v>41.821125348846351</c:v>
                </c:pt>
                <c:pt idx="128">
                  <c:v>42.204283112561086</c:v>
                </c:pt>
                <c:pt idx="129">
                  <c:v>42.585442789198538</c:v>
                </c:pt>
                <c:pt idx="130">
                  <c:v>42.89714437325577</c:v>
                </c:pt>
                <c:pt idx="131">
                  <c:v>43.277878228057077</c:v>
                </c:pt>
                <c:pt idx="132">
                  <c:v>43.64079307679205</c:v>
                </c:pt>
                <c:pt idx="133">
                  <c:v>43.939015761959041</c:v>
                </c:pt>
                <c:pt idx="134">
                  <c:v>44.374942677829743</c:v>
                </c:pt>
                <c:pt idx="135">
                  <c:v>44.687250239115343</c:v>
                </c:pt>
                <c:pt idx="136">
                  <c:v>45.002292886810004</c:v>
                </c:pt>
                <c:pt idx="137">
                  <c:v>45.413702291576591</c:v>
                </c:pt>
                <c:pt idx="138">
                  <c:v>45.70208194122349</c:v>
                </c:pt>
                <c:pt idx="139">
                  <c:v>46.04439356419428</c:v>
                </c:pt>
                <c:pt idx="140">
                  <c:v>46.390373806061085</c:v>
                </c:pt>
                <c:pt idx="141">
                  <c:v>46.690103245417511</c:v>
                </c:pt>
                <c:pt idx="142">
                  <c:v>47.036918753193667</c:v>
                </c:pt>
                <c:pt idx="143">
                  <c:v>47.32954024343907</c:v>
                </c:pt>
                <c:pt idx="144">
                  <c:v>47.659273744480693</c:v>
                </c:pt>
                <c:pt idx="145">
                  <c:v>47.991840598508972</c:v>
                </c:pt>
                <c:pt idx="146">
                  <c:v>48.347565609318295</c:v>
                </c:pt>
                <c:pt idx="147">
                  <c:v>48.686356013259434</c:v>
                </c:pt>
                <c:pt idx="148">
                  <c:v>49.011225318711269</c:v>
                </c:pt>
                <c:pt idx="149">
                  <c:v>49.434590490415744</c:v>
                </c:pt>
                <c:pt idx="150">
                  <c:v>49.714273547947535</c:v>
                </c:pt>
                <c:pt idx="151">
                  <c:v>50.035310456874079</c:v>
                </c:pt>
                <c:pt idx="152">
                  <c:v>50.344031288078305</c:v>
                </c:pt>
                <c:pt idx="153">
                  <c:v>50.674338010822424</c:v>
                </c:pt>
                <c:pt idx="154">
                  <c:v>51.032339530678826</c:v>
                </c:pt>
                <c:pt idx="155">
                  <c:v>51.504723346828605</c:v>
                </c:pt>
                <c:pt idx="156">
                  <c:v>51.895644170171508</c:v>
                </c:pt>
                <c:pt idx="157">
                  <c:v>52.351470068000467</c:v>
                </c:pt>
                <c:pt idx="158">
                  <c:v>52.879538278107525</c:v>
                </c:pt>
                <c:pt idx="159">
                  <c:v>53.488365237215518</c:v>
                </c:pt>
                <c:pt idx="160">
                  <c:v>53.905474103481261</c:v>
                </c:pt>
                <c:pt idx="161">
                  <c:v>54.413299398608544</c:v>
                </c:pt>
                <c:pt idx="162">
                  <c:v>54.808429307024099</c:v>
                </c:pt>
                <c:pt idx="163">
                  <c:v>55.284350719966461</c:v>
                </c:pt>
                <c:pt idx="164">
                  <c:v>55.791291615895602</c:v>
                </c:pt>
                <c:pt idx="165">
                  <c:v>56.199605623468685</c:v>
                </c:pt>
                <c:pt idx="166">
                  <c:v>56.656840008909498</c:v>
                </c:pt>
                <c:pt idx="167">
                  <c:v>57.100726517563515</c:v>
                </c:pt>
                <c:pt idx="168">
                  <c:v>57.484293725351463</c:v>
                </c:pt>
                <c:pt idx="169">
                  <c:v>57.983618961518815</c:v>
                </c:pt>
                <c:pt idx="170">
                  <c:v>58.411684551183782</c:v>
                </c:pt>
                <c:pt idx="171">
                  <c:v>58.783623547292429</c:v>
                </c:pt>
                <c:pt idx="172">
                  <c:v>59.142574977398688</c:v>
                </c:pt>
                <c:pt idx="173">
                  <c:v>59.557489223431993</c:v>
                </c:pt>
                <c:pt idx="174">
                  <c:v>60.080889771104381</c:v>
                </c:pt>
                <c:pt idx="175">
                  <c:v>60.487566002384611</c:v>
                </c:pt>
                <c:pt idx="176">
                  <c:v>60.966926745541976</c:v>
                </c:pt>
                <c:pt idx="177">
                  <c:v>61.441750848368116</c:v>
                </c:pt>
                <c:pt idx="178">
                  <c:v>61.907583559346463</c:v>
                </c:pt>
                <c:pt idx="179">
                  <c:v>62.379001087483459</c:v>
                </c:pt>
                <c:pt idx="180">
                  <c:v>62.793767933650408</c:v>
                </c:pt>
                <c:pt idx="181">
                  <c:v>63.277845472531212</c:v>
                </c:pt>
                <c:pt idx="182">
                  <c:v>63.688403233625515</c:v>
                </c:pt>
                <c:pt idx="183">
                  <c:v>64.089854958531504</c:v>
                </c:pt>
                <c:pt idx="184">
                  <c:v>64.5431750586324</c:v>
                </c:pt>
                <c:pt idx="185">
                  <c:v>64.995004782306779</c:v>
                </c:pt>
                <c:pt idx="186">
                  <c:v>65.525595167904825</c:v>
                </c:pt>
                <c:pt idx="187">
                  <c:v>65.939854303420987</c:v>
                </c:pt>
                <c:pt idx="188">
                  <c:v>66.395057846258666</c:v>
                </c:pt>
                <c:pt idx="189">
                  <c:v>66.819422061501783</c:v>
                </c:pt>
                <c:pt idx="190">
                  <c:v>67.277753757058818</c:v>
                </c:pt>
                <c:pt idx="191">
                  <c:v>67.724801173958056</c:v>
                </c:pt>
                <c:pt idx="192">
                  <c:v>68.207896047063144</c:v>
                </c:pt>
                <c:pt idx="193">
                  <c:v>68.688829055461653</c:v>
                </c:pt>
                <c:pt idx="194">
                  <c:v>69.123052683987794</c:v>
                </c:pt>
                <c:pt idx="195">
                  <c:v>69.589524127720338</c:v>
                </c:pt>
                <c:pt idx="196">
                  <c:v>70.055799038297764</c:v>
                </c:pt>
                <c:pt idx="197">
                  <c:v>70.531458407033256</c:v>
                </c:pt>
                <c:pt idx="198">
                  <c:v>70.9883488594526</c:v>
                </c:pt>
                <c:pt idx="199">
                  <c:v>71.432071590477321</c:v>
                </c:pt>
                <c:pt idx="200">
                  <c:v>71.932788936493594</c:v>
                </c:pt>
                <c:pt idx="201">
                  <c:v>72.39121889862821</c:v>
                </c:pt>
                <c:pt idx="202">
                  <c:v>72.867959199716992</c:v>
                </c:pt>
                <c:pt idx="203">
                  <c:v>73.292470814826459</c:v>
                </c:pt>
                <c:pt idx="204">
                  <c:v>73.825730775781864</c:v>
                </c:pt>
                <c:pt idx="205">
                  <c:v>74.221532172477495</c:v>
                </c:pt>
                <c:pt idx="206">
                  <c:v>74.743868165559533</c:v>
                </c:pt>
                <c:pt idx="207">
                  <c:v>75.273246596700872</c:v>
                </c:pt>
                <c:pt idx="208">
                  <c:v>75.735361555494407</c:v>
                </c:pt>
                <c:pt idx="209">
                  <c:v>76.210038258454205</c:v>
                </c:pt>
                <c:pt idx="210">
                  <c:v>76.644753219868207</c:v>
                </c:pt>
                <c:pt idx="211">
                  <c:v>77.166057413885724</c:v>
                </c:pt>
                <c:pt idx="212">
                  <c:v>77.59359891513698</c:v>
                </c:pt>
                <c:pt idx="213">
                  <c:v>78.110022535801789</c:v>
                </c:pt>
                <c:pt idx="214">
                  <c:v>78.602174311806408</c:v>
                </c:pt>
                <c:pt idx="215">
                  <c:v>79.099337683267152</c:v>
                </c:pt>
                <c:pt idx="216">
                  <c:v>79.606606134454879</c:v>
                </c:pt>
                <c:pt idx="217">
                  <c:v>80.08945534111605</c:v>
                </c:pt>
                <c:pt idx="218">
                  <c:v>80.56350968908454</c:v>
                </c:pt>
                <c:pt idx="219">
                  <c:v>81.018664098633437</c:v>
                </c:pt>
                <c:pt idx="220">
                  <c:v>81.550712105132135</c:v>
                </c:pt>
                <c:pt idx="221">
                  <c:v>81.986000288248633</c:v>
                </c:pt>
                <c:pt idx="222">
                  <c:v>82.522781468233688</c:v>
                </c:pt>
                <c:pt idx="223">
                  <c:v>82.950666902506455</c:v>
                </c:pt>
                <c:pt idx="224">
                  <c:v>83.447813896204281</c:v>
                </c:pt>
                <c:pt idx="225">
                  <c:v>83.973425441872052</c:v>
                </c:pt>
                <c:pt idx="226">
                  <c:v>84.467018461014376</c:v>
                </c:pt>
                <c:pt idx="227">
                  <c:v>85.020914403259837</c:v>
                </c:pt>
                <c:pt idx="228">
                  <c:v>85.455940542169458</c:v>
                </c:pt>
                <c:pt idx="229">
                  <c:v>85.984598351741951</c:v>
                </c:pt>
                <c:pt idx="230">
                  <c:v>86.508129921517764</c:v>
                </c:pt>
                <c:pt idx="231">
                  <c:v>87.065891015814373</c:v>
                </c:pt>
                <c:pt idx="232">
                  <c:v>87.44244854106887</c:v>
                </c:pt>
                <c:pt idx="233">
                  <c:v>87.989908022483391</c:v>
                </c:pt>
                <c:pt idx="234">
                  <c:v>88.44778114067843</c:v>
                </c:pt>
                <c:pt idx="235">
                  <c:v>89.007998899414332</c:v>
                </c:pt>
                <c:pt idx="236">
                  <c:v>89.503508116819305</c:v>
                </c:pt>
                <c:pt idx="237">
                  <c:v>89.949409090313537</c:v>
                </c:pt>
                <c:pt idx="238">
                  <c:v>90.445999240071799</c:v>
                </c:pt>
                <c:pt idx="239">
                  <c:v>90.988561770370666</c:v>
                </c:pt>
                <c:pt idx="240">
                  <c:v>91.484185632116137</c:v>
                </c:pt>
                <c:pt idx="241">
                  <c:v>92.022702854971641</c:v>
                </c:pt>
                <c:pt idx="242">
                  <c:v>92.524697666496337</c:v>
                </c:pt>
                <c:pt idx="243">
                  <c:v>93.063345911455272</c:v>
                </c:pt>
                <c:pt idx="244">
                  <c:v>93.575838869017204</c:v>
                </c:pt>
                <c:pt idx="245">
                  <c:v>94.100959081797114</c:v>
                </c:pt>
                <c:pt idx="246">
                  <c:v>94.610160109010394</c:v>
                </c:pt>
                <c:pt idx="247">
                  <c:v>95.109157789919152</c:v>
                </c:pt>
                <c:pt idx="248">
                  <c:v>95.635244290711839</c:v>
                </c:pt>
                <c:pt idx="249">
                  <c:v>96.122269826919805</c:v>
                </c:pt>
                <c:pt idx="250">
                  <c:v>96.652155968711909</c:v>
                </c:pt>
                <c:pt idx="251">
                  <c:v>97.181714555245478</c:v>
                </c:pt>
                <c:pt idx="252">
                  <c:v>97.685625565032808</c:v>
                </c:pt>
                <c:pt idx="253">
                  <c:v>98.226943385349102</c:v>
                </c:pt>
                <c:pt idx="254">
                  <c:v>98.76816293908783</c:v>
                </c:pt>
                <c:pt idx="255">
                  <c:v>99.288025889967642</c:v>
                </c:pt>
                <c:pt idx="256">
                  <c:v>99.845557695583238</c:v>
                </c:pt>
                <c:pt idx="257">
                  <c:v>100.42444610405776</c:v>
                </c:pt>
                <c:pt idx="258">
                  <c:v>100.90975197515822</c:v>
                </c:pt>
                <c:pt idx="259">
                  <c:v>101.43631343107583</c:v>
                </c:pt>
                <c:pt idx="260">
                  <c:v>101.87517196651075</c:v>
                </c:pt>
                <c:pt idx="261">
                  <c:v>102.48175517209754</c:v>
                </c:pt>
                <c:pt idx="262">
                  <c:v>103.00644956304129</c:v>
                </c:pt>
                <c:pt idx="263">
                  <c:v>103.5544822661583</c:v>
                </c:pt>
                <c:pt idx="264">
                  <c:v>104.04378431141335</c:v>
                </c:pt>
                <c:pt idx="265">
                  <c:v>104.57909149273482</c:v>
                </c:pt>
                <c:pt idx="266">
                  <c:v>105.17696172844359</c:v>
                </c:pt>
                <c:pt idx="267">
                  <c:v>105.64384261624937</c:v>
                </c:pt>
                <c:pt idx="268">
                  <c:v>106.17967388598457</c:v>
                </c:pt>
                <c:pt idx="269">
                  <c:v>106.72362852613236</c:v>
                </c:pt>
                <c:pt idx="270">
                  <c:v>107.22105394179998</c:v>
                </c:pt>
                <c:pt idx="271">
                  <c:v>107.75130039437654</c:v>
                </c:pt>
                <c:pt idx="272">
                  <c:v>108.31874074656393</c:v>
                </c:pt>
                <c:pt idx="273">
                  <c:v>108.89325629233652</c:v>
                </c:pt>
                <c:pt idx="274">
                  <c:v>109.41185815547082</c:v>
                </c:pt>
                <c:pt idx="275">
                  <c:v>109.93917298848316</c:v>
                </c:pt>
                <c:pt idx="276">
                  <c:v>110.44118417777079</c:v>
                </c:pt>
                <c:pt idx="277">
                  <c:v>111.01876236521102</c:v>
                </c:pt>
                <c:pt idx="278">
                  <c:v>111.57029990959475</c:v>
                </c:pt>
                <c:pt idx="279">
                  <c:v>112.09830260865007</c:v>
                </c:pt>
                <c:pt idx="280">
                  <c:v>112.61323585288838</c:v>
                </c:pt>
                <c:pt idx="281">
                  <c:v>113.12191279168795</c:v>
                </c:pt>
                <c:pt idx="282">
                  <c:v>113.63491345990069</c:v>
                </c:pt>
                <c:pt idx="283">
                  <c:v>114.28183509558063</c:v>
                </c:pt>
                <c:pt idx="284">
                  <c:v>114.81086959370047</c:v>
                </c:pt>
                <c:pt idx="285">
                  <c:v>115.33066703352856</c:v>
                </c:pt>
                <c:pt idx="286">
                  <c:v>115.86540099314756</c:v>
                </c:pt>
                <c:pt idx="287">
                  <c:v>116.40963405526513</c:v>
                </c:pt>
                <c:pt idx="288">
                  <c:v>116.95673322589521</c:v>
                </c:pt>
                <c:pt idx="289">
                  <c:v>117.4922696958977</c:v>
                </c:pt>
                <c:pt idx="290">
                  <c:v>118.00260078875307</c:v>
                </c:pt>
                <c:pt idx="291">
                  <c:v>118.59313378666981</c:v>
                </c:pt>
                <c:pt idx="292">
                  <c:v>119.09005149168665</c:v>
                </c:pt>
                <c:pt idx="293">
                  <c:v>119.59641916591329</c:v>
                </c:pt>
                <c:pt idx="294">
                  <c:v>120.18881922880389</c:v>
                </c:pt>
                <c:pt idx="295">
                  <c:v>120.6786126069468</c:v>
                </c:pt>
                <c:pt idx="296">
                  <c:v>121.308959946543</c:v>
                </c:pt>
                <c:pt idx="297">
                  <c:v>121.80486223025825</c:v>
                </c:pt>
                <c:pt idx="298">
                  <c:v>122.37659355633296</c:v>
                </c:pt>
                <c:pt idx="299">
                  <c:v>122.83697247225608</c:v>
                </c:pt>
                <c:pt idx="300">
                  <c:v>123.44403063296778</c:v>
                </c:pt>
                <c:pt idx="301">
                  <c:v>123.96954391205796</c:v>
                </c:pt>
                <c:pt idx="302">
                  <c:v>124.48280662447756</c:v>
                </c:pt>
                <c:pt idx="303">
                  <c:v>125.00258768654271</c:v>
                </c:pt>
                <c:pt idx="304">
                  <c:v>125.20059484034958</c:v>
                </c:pt>
                <c:pt idx="305">
                  <c:v>125.50109403456364</c:v>
                </c:pt>
                <c:pt idx="306">
                  <c:v>126.08293044036529</c:v>
                </c:pt>
                <c:pt idx="307">
                  <c:v>126.65343343422036</c:v>
                </c:pt>
                <c:pt idx="308">
                  <c:v>127.31977909673363</c:v>
                </c:pt>
                <c:pt idx="309">
                  <c:v>127.82100415340068</c:v>
                </c:pt>
                <c:pt idx="310">
                  <c:v>128.41001401936506</c:v>
                </c:pt>
                <c:pt idx="311">
                  <c:v>129.03392489813032</c:v>
                </c:pt>
                <c:pt idx="312">
                  <c:v>129.64435687800534</c:v>
                </c:pt>
                <c:pt idx="313">
                  <c:v>130.18809860723505</c:v>
                </c:pt>
                <c:pt idx="314">
                  <c:v>130.78411815573287</c:v>
                </c:pt>
                <c:pt idx="315">
                  <c:v>131.35820787966929</c:v>
                </c:pt>
                <c:pt idx="316">
                  <c:v>131.95275342950356</c:v>
                </c:pt>
                <c:pt idx="317">
                  <c:v>132.61258074237122</c:v>
                </c:pt>
                <c:pt idx="318">
                  <c:v>133.14990238853295</c:v>
                </c:pt>
                <c:pt idx="319">
                  <c:v>133.78345976966315</c:v>
                </c:pt>
                <c:pt idx="320">
                  <c:v>134.38540806834112</c:v>
                </c:pt>
                <c:pt idx="321">
                  <c:v>135.00242390891341</c:v>
                </c:pt>
                <c:pt idx="322">
                  <c:v>135.64623376963695</c:v>
                </c:pt>
                <c:pt idx="323">
                  <c:v>136.25799234830916</c:v>
                </c:pt>
                <c:pt idx="324">
                  <c:v>136.79683712642321</c:v>
                </c:pt>
                <c:pt idx="325">
                  <c:v>137.42731548812287</c:v>
                </c:pt>
                <c:pt idx="326">
                  <c:v>138.01779935275081</c:v>
                </c:pt>
                <c:pt idx="327">
                  <c:v>138.60965894946477</c:v>
                </c:pt>
                <c:pt idx="328">
                  <c:v>139.19732583886903</c:v>
                </c:pt>
                <c:pt idx="329">
                  <c:v>139.80531753206768</c:v>
                </c:pt>
                <c:pt idx="330">
                  <c:v>140.38089763243062</c:v>
                </c:pt>
                <c:pt idx="331">
                  <c:v>141.04737431704726</c:v>
                </c:pt>
                <c:pt idx="332">
                  <c:v>141.6582648742843</c:v>
                </c:pt>
                <c:pt idx="333">
                  <c:v>142.2812913538514</c:v>
                </c:pt>
                <c:pt idx="334">
                  <c:v>142.86766439998428</c:v>
                </c:pt>
                <c:pt idx="335">
                  <c:v>143.46289781586154</c:v>
                </c:pt>
                <c:pt idx="336">
                  <c:v>144.10731365381341</c:v>
                </c:pt>
                <c:pt idx="337">
                  <c:v>144.67051216540227</c:v>
                </c:pt>
                <c:pt idx="338">
                  <c:v>145.30428245745057</c:v>
                </c:pt>
                <c:pt idx="339">
                  <c:v>145.88890308295009</c:v>
                </c:pt>
                <c:pt idx="340">
                  <c:v>146.54717450833957</c:v>
                </c:pt>
                <c:pt idx="341">
                  <c:v>147.16016141923146</c:v>
                </c:pt>
                <c:pt idx="342">
                  <c:v>147.80850792028613</c:v>
                </c:pt>
                <c:pt idx="343">
                  <c:v>148.43002764566384</c:v>
                </c:pt>
                <c:pt idx="344">
                  <c:v>149.05405316876954</c:v>
                </c:pt>
                <c:pt idx="345">
                  <c:v>149.59193165887083</c:v>
                </c:pt>
                <c:pt idx="346">
                  <c:v>150.27431115129122</c:v>
                </c:pt>
                <c:pt idx="347">
                  <c:v>150.90492053509425</c:v>
                </c:pt>
                <c:pt idx="348">
                  <c:v>151.51682651363285</c:v>
                </c:pt>
                <c:pt idx="349">
                  <c:v>152.15745908834822</c:v>
                </c:pt>
                <c:pt idx="350">
                  <c:v>152.76887373399893</c:v>
                </c:pt>
                <c:pt idx="351">
                  <c:v>153.42350929601824</c:v>
                </c:pt>
                <c:pt idx="352">
                  <c:v>153.99448724499823</c:v>
                </c:pt>
                <c:pt idx="353">
                  <c:v>154.65076058331042</c:v>
                </c:pt>
                <c:pt idx="354">
                  <c:v>155.25598443457412</c:v>
                </c:pt>
                <c:pt idx="355">
                  <c:v>155.85732675602372</c:v>
                </c:pt>
                <c:pt idx="356">
                  <c:v>156.48886967231371</c:v>
                </c:pt>
                <c:pt idx="357">
                  <c:v>157.07303172045124</c:v>
                </c:pt>
                <c:pt idx="358">
                  <c:v>157.67792801645638</c:v>
                </c:pt>
                <c:pt idx="359">
                  <c:v>158.37132974332769</c:v>
                </c:pt>
                <c:pt idx="360">
                  <c:v>159.01245365093092</c:v>
                </c:pt>
                <c:pt idx="361">
                  <c:v>159.63038664622721</c:v>
                </c:pt>
                <c:pt idx="362">
                  <c:v>160.26048831937948</c:v>
                </c:pt>
                <c:pt idx="363">
                  <c:v>160.93196022168939</c:v>
                </c:pt>
                <c:pt idx="364">
                  <c:v>161.48305556647409</c:v>
                </c:pt>
                <c:pt idx="365">
                  <c:v>162.09535461132293</c:v>
                </c:pt>
                <c:pt idx="366">
                  <c:v>162.725276129083</c:v>
                </c:pt>
                <c:pt idx="367">
                  <c:v>163.42219907498395</c:v>
                </c:pt>
                <c:pt idx="368">
                  <c:v>164.00511641313889</c:v>
                </c:pt>
                <c:pt idx="369">
                  <c:v>164.61961007822021</c:v>
                </c:pt>
                <c:pt idx="370">
                  <c:v>165.23754307351652</c:v>
                </c:pt>
                <c:pt idx="371">
                  <c:v>165.86366495027713</c:v>
                </c:pt>
                <c:pt idx="372">
                  <c:v>166.56103009577717</c:v>
                </c:pt>
                <c:pt idx="373">
                  <c:v>167.15079333883625</c:v>
                </c:pt>
                <c:pt idx="374">
                  <c:v>167.81982495446982</c:v>
                </c:pt>
                <c:pt idx="375">
                  <c:v>168.36749734680239</c:v>
                </c:pt>
                <c:pt idx="376">
                  <c:v>169.05732872135528</c:v>
                </c:pt>
                <c:pt idx="377">
                  <c:v>169.67149483117802</c:v>
                </c:pt>
                <c:pt idx="378">
                  <c:v>170.30121981578293</c:v>
                </c:pt>
                <c:pt idx="379">
                  <c:v>170.93634946215425</c:v>
                </c:pt>
                <c:pt idx="380">
                  <c:v>171.57213421904277</c:v>
                </c:pt>
                <c:pt idx="381">
                  <c:v>172.21103075088769</c:v>
                </c:pt>
                <c:pt idx="382">
                  <c:v>172.88120880992625</c:v>
                </c:pt>
                <c:pt idx="383">
                  <c:v>173.5322248863383</c:v>
                </c:pt>
                <c:pt idx="384">
                  <c:v>174.11658346763102</c:v>
                </c:pt>
                <c:pt idx="385">
                  <c:v>174.76694443352594</c:v>
                </c:pt>
                <c:pt idx="386">
                  <c:v>175.41730539942085</c:v>
                </c:pt>
                <c:pt idx="387">
                  <c:v>176.09681878332876</c:v>
                </c:pt>
                <c:pt idx="388">
                  <c:v>176.68969380134428</c:v>
                </c:pt>
                <c:pt idx="389">
                  <c:v>177.35266564469427</c:v>
                </c:pt>
                <c:pt idx="390">
                  <c:v>177.97289152680057</c:v>
                </c:pt>
                <c:pt idx="391">
                  <c:v>178.67631644458419</c:v>
                </c:pt>
                <c:pt idx="392">
                  <c:v>179.29474077276839</c:v>
                </c:pt>
                <c:pt idx="393">
                  <c:v>179.91496665487469</c:v>
                </c:pt>
                <c:pt idx="394">
                  <c:v>180.59038559805037</c:v>
                </c:pt>
                <c:pt idx="395">
                  <c:v>181.26154632286466</c:v>
                </c:pt>
                <c:pt idx="396">
                  <c:v>181.90437351781247</c:v>
                </c:pt>
                <c:pt idx="397">
                  <c:v>182.53983071944236</c:v>
                </c:pt>
                <c:pt idx="398">
                  <c:v>183.22147321253098</c:v>
                </c:pt>
                <c:pt idx="399">
                  <c:v>183.91376125152317</c:v>
                </c:pt>
                <c:pt idx="400">
                  <c:v>184.55020111892878</c:v>
                </c:pt>
                <c:pt idx="401">
                  <c:v>185.17271988784509</c:v>
                </c:pt>
                <c:pt idx="402">
                  <c:v>185.85223327175294</c:v>
                </c:pt>
                <c:pt idx="403">
                  <c:v>186.47606226170356</c:v>
                </c:pt>
                <c:pt idx="404">
                  <c:v>187.14640409837139</c:v>
                </c:pt>
                <c:pt idx="405">
                  <c:v>187.7867746288799</c:v>
                </c:pt>
                <c:pt idx="406">
                  <c:v>188.52131729622786</c:v>
                </c:pt>
                <c:pt idx="407">
                  <c:v>189.13908651389488</c:v>
                </c:pt>
                <c:pt idx="408">
                  <c:v>189.85790652883142</c:v>
                </c:pt>
                <c:pt idx="409">
                  <c:v>190.5089226052435</c:v>
                </c:pt>
                <c:pt idx="410">
                  <c:v>191.1094951718355</c:v>
                </c:pt>
                <c:pt idx="411">
                  <c:v>191.80096432268124</c:v>
                </c:pt>
                <c:pt idx="412">
                  <c:v>192.44362773999973</c:v>
                </c:pt>
                <c:pt idx="413">
                  <c:v>193.1445959933441</c:v>
                </c:pt>
                <c:pt idx="414">
                  <c:v>193.78316496993043</c:v>
                </c:pt>
                <c:pt idx="415">
                  <c:v>194.46153191043331</c:v>
                </c:pt>
                <c:pt idx="416">
                  <c:v>195.15513017045976</c:v>
                </c:pt>
                <c:pt idx="417">
                  <c:v>195.82465311898116</c:v>
                </c:pt>
                <c:pt idx="418">
                  <c:v>196.5036751700012</c:v>
                </c:pt>
                <c:pt idx="419">
                  <c:v>197.16599190283401</c:v>
                </c:pt>
                <c:pt idx="420">
                  <c:v>197.89873301625983</c:v>
                </c:pt>
                <c:pt idx="421">
                  <c:v>198.47997982259605</c:v>
                </c:pt>
                <c:pt idx="422">
                  <c:v>199.14082255676533</c:v>
                </c:pt>
                <c:pt idx="423">
                  <c:v>199.79806218309031</c:v>
                </c:pt>
                <c:pt idx="424">
                  <c:v>200.49657377199534</c:v>
                </c:pt>
                <c:pt idx="425">
                  <c:v>201.19967113452037</c:v>
                </c:pt>
                <c:pt idx="426">
                  <c:v>201.90899204695833</c:v>
                </c:pt>
                <c:pt idx="427">
                  <c:v>202.57687721918688</c:v>
                </c:pt>
                <c:pt idx="428">
                  <c:v>203.18023400547673</c:v>
                </c:pt>
                <c:pt idx="429">
                  <c:v>203.89119269420752</c:v>
                </c:pt>
                <c:pt idx="430">
                  <c:v>204.57709340565754</c:v>
                </c:pt>
                <c:pt idx="431">
                  <c:v>205.26643344732256</c:v>
                </c:pt>
                <c:pt idx="432">
                  <c:v>205.96609147963264</c:v>
                </c:pt>
                <c:pt idx="433">
                  <c:v>206.66034485017624</c:v>
                </c:pt>
                <c:pt idx="434">
                  <c:v>207.44189169712931</c:v>
                </c:pt>
                <c:pt idx="435">
                  <c:v>208.0481964807463</c:v>
                </c:pt>
                <c:pt idx="436">
                  <c:v>208.74343251706566</c:v>
                </c:pt>
                <c:pt idx="437">
                  <c:v>209.43391900213564</c:v>
                </c:pt>
                <c:pt idx="438">
                  <c:v>210.14586035664217</c:v>
                </c:pt>
                <c:pt idx="439">
                  <c:v>210.75675091387919</c:v>
                </c:pt>
                <c:pt idx="440">
                  <c:v>211.43200607942561</c:v>
                </c:pt>
                <c:pt idx="441">
                  <c:v>212.19111539116648</c:v>
                </c:pt>
                <c:pt idx="442">
                  <c:v>212.86309500412719</c:v>
                </c:pt>
                <c:pt idx="443">
                  <c:v>213.53032506583861</c:v>
                </c:pt>
                <c:pt idx="444">
                  <c:v>214.29369259594091</c:v>
                </c:pt>
                <c:pt idx="445">
                  <c:v>214.92423646869227</c:v>
                </c:pt>
                <c:pt idx="446">
                  <c:v>215.63110071669092</c:v>
                </c:pt>
                <c:pt idx="447">
                  <c:v>216.28817656538661</c:v>
                </c:pt>
                <c:pt idx="448">
                  <c:v>217.04007966143888</c:v>
                </c:pt>
                <c:pt idx="449">
                  <c:v>217.68913040629954</c:v>
                </c:pt>
                <c:pt idx="450">
                  <c:v>218.3779791150767</c:v>
                </c:pt>
                <c:pt idx="451">
                  <c:v>219.09827312867679</c:v>
                </c:pt>
                <c:pt idx="452">
                  <c:v>219.73242010927245</c:v>
                </c:pt>
                <c:pt idx="453">
                  <c:v>220.48072009748043</c:v>
                </c:pt>
                <c:pt idx="454">
                  <c:v>221.16088859190546</c:v>
                </c:pt>
                <c:pt idx="455">
                  <c:v>221.8433499731405</c:v>
                </c:pt>
                <c:pt idx="456">
                  <c:v>222.53301757006409</c:v>
                </c:pt>
                <c:pt idx="457">
                  <c:v>223.32553751817932</c:v>
                </c:pt>
                <c:pt idx="458">
                  <c:v>223.92627386240059</c:v>
                </c:pt>
                <c:pt idx="459">
                  <c:v>224.61725168035849</c:v>
                </c:pt>
                <c:pt idx="460">
                  <c:v>225.32067659814214</c:v>
                </c:pt>
                <c:pt idx="461">
                  <c:v>226.0281959566579</c:v>
                </c:pt>
                <c:pt idx="462">
                  <c:v>226.75602374120513</c:v>
                </c:pt>
                <c:pt idx="463">
                  <c:v>227.44536378287015</c:v>
                </c:pt>
                <c:pt idx="464">
                  <c:v>228.12061894841662</c:v>
                </c:pt>
                <c:pt idx="465">
                  <c:v>228.86285916434102</c:v>
                </c:pt>
                <c:pt idx="466">
                  <c:v>229.60428049211905</c:v>
                </c:pt>
                <c:pt idx="467">
                  <c:v>230.31556673610837</c:v>
                </c:pt>
                <c:pt idx="468">
                  <c:v>230.9816503544148</c:v>
                </c:pt>
                <c:pt idx="469">
                  <c:v>231.63872620311045</c:v>
                </c:pt>
                <c:pt idx="470">
                  <c:v>232.39374107411922</c:v>
                </c:pt>
                <c:pt idx="471">
                  <c:v>233.10338954181572</c:v>
                </c:pt>
                <c:pt idx="472">
                  <c:v>233.79977202154004</c:v>
                </c:pt>
                <c:pt idx="473">
                  <c:v>234.49304272630792</c:v>
                </c:pt>
                <c:pt idx="474">
                  <c:v>235.20956985443445</c:v>
                </c:pt>
                <c:pt idx="475">
                  <c:v>235.9773593805275</c:v>
                </c:pt>
                <c:pt idx="476">
                  <c:v>236.64213277779962</c:v>
                </c:pt>
                <c:pt idx="477">
                  <c:v>237.30363062248603</c:v>
                </c:pt>
                <c:pt idx="478">
                  <c:v>238.11121811249558</c:v>
                </c:pt>
                <c:pt idx="479">
                  <c:v>238.7394690984369</c:v>
                </c:pt>
                <c:pt idx="480">
                  <c:v>239.48449353405923</c:v>
                </c:pt>
                <c:pt idx="481">
                  <c:v>240.15680070227847</c:v>
                </c:pt>
                <c:pt idx="482">
                  <c:v>240.81993632325774</c:v>
                </c:pt>
                <c:pt idx="483">
                  <c:v>241.57003786538789</c:v>
                </c:pt>
                <c:pt idx="484">
                  <c:v>242.29327987631515</c:v>
                </c:pt>
                <c:pt idx="485">
                  <c:v>243.04010586585957</c:v>
                </c:pt>
                <c:pt idx="486">
                  <c:v>243.73583323506676</c:v>
                </c:pt>
                <c:pt idx="487">
                  <c:v>244.41436395319892</c:v>
                </c:pt>
                <c:pt idx="488">
                  <c:v>245.19279902519554</c:v>
                </c:pt>
                <c:pt idx="489">
                  <c:v>245.83726399643621</c:v>
                </c:pt>
                <c:pt idx="490">
                  <c:v>246.55149823775272</c:v>
                </c:pt>
                <c:pt idx="491">
                  <c:v>247.29226445501357</c:v>
                </c:pt>
                <c:pt idx="492">
                  <c:v>247.98176827430788</c:v>
                </c:pt>
                <c:pt idx="493">
                  <c:v>248.74202402945375</c:v>
                </c:pt>
                <c:pt idx="494">
                  <c:v>249.46117159964888</c:v>
                </c:pt>
                <c:pt idx="495">
                  <c:v>250.16001074381248</c:v>
                </c:pt>
                <c:pt idx="496">
                  <c:v>250.8519712275461</c:v>
                </c:pt>
                <c:pt idx="497">
                  <c:v>251.59650433028051</c:v>
                </c:pt>
                <c:pt idx="498">
                  <c:v>252.30713546375273</c:v>
                </c:pt>
                <c:pt idx="499">
                  <c:v>253.01825793011284</c:v>
                </c:pt>
                <c:pt idx="500">
                  <c:v>253.74297393970366</c:v>
                </c:pt>
                <c:pt idx="501">
                  <c:v>254.46900017032877</c:v>
                </c:pt>
                <c:pt idx="502">
                  <c:v>255.16308976324308</c:v>
                </c:pt>
                <c:pt idx="503">
                  <c:v>255.87372089671527</c:v>
                </c:pt>
                <c:pt idx="504">
                  <c:v>256.65936218440055</c:v>
                </c:pt>
                <c:pt idx="505">
                  <c:v>257.33363468417122</c:v>
                </c:pt>
                <c:pt idx="506">
                  <c:v>258.0578593608742</c:v>
                </c:pt>
                <c:pt idx="507">
                  <c:v>258.702979442632</c:v>
                </c:pt>
                <c:pt idx="508">
                  <c:v>259.52186758906225</c:v>
                </c:pt>
                <c:pt idx="509">
                  <c:v>260.19908808616015</c:v>
                </c:pt>
                <c:pt idx="510">
                  <c:v>260.96605872410674</c:v>
                </c:pt>
                <c:pt idx="511">
                  <c:v>261.67718119046685</c:v>
                </c:pt>
                <c:pt idx="512">
                  <c:v>262.44890137966274</c:v>
                </c:pt>
                <c:pt idx="513">
                  <c:v>263.13398320296631</c:v>
                </c:pt>
                <c:pt idx="514">
                  <c:v>263.88228319117434</c:v>
                </c:pt>
                <c:pt idx="515">
                  <c:v>264.59193165887086</c:v>
                </c:pt>
                <c:pt idx="516">
                  <c:v>265.28618502941447</c:v>
                </c:pt>
                <c:pt idx="517">
                  <c:v>265.96553463569302</c:v>
                </c:pt>
                <c:pt idx="518">
                  <c:v>266.76165769165254</c:v>
                </c:pt>
                <c:pt idx="519">
                  <c:v>267.45279928723977</c:v>
                </c:pt>
                <c:pt idx="520">
                  <c:v>268.21502037393708</c:v>
                </c:pt>
                <c:pt idx="521">
                  <c:v>268.93940882826934</c:v>
                </c:pt>
                <c:pt idx="522">
                  <c:v>269.61400888329865</c:v>
                </c:pt>
                <c:pt idx="523">
                  <c:v>270.43453480602176</c:v>
                </c:pt>
                <c:pt idx="524">
                  <c:v>271.09324843101035</c:v>
                </c:pt>
                <c:pt idx="525">
                  <c:v>271.81812821823041</c:v>
                </c:pt>
                <c:pt idx="526">
                  <c:v>272.54530089226051</c:v>
                </c:pt>
                <c:pt idx="527">
                  <c:v>273.31898641300791</c:v>
                </c:pt>
                <c:pt idx="528">
                  <c:v>274.01962711109366</c:v>
                </c:pt>
                <c:pt idx="529">
                  <c:v>274.75285955740736</c:v>
                </c:pt>
                <c:pt idx="530">
                  <c:v>275.4908415549703</c:v>
                </c:pt>
                <c:pt idx="531">
                  <c:v>276.22243622499116</c:v>
                </c:pt>
                <c:pt idx="532">
                  <c:v>276.93536024527339</c:v>
                </c:pt>
                <c:pt idx="533">
                  <c:v>277.67154068891421</c:v>
                </c:pt>
                <c:pt idx="534">
                  <c:v>278.41296201669223</c:v>
                </c:pt>
                <c:pt idx="535">
                  <c:v>279.13145447637015</c:v>
                </c:pt>
                <c:pt idx="536">
                  <c:v>279.87091047259673</c:v>
                </c:pt>
                <c:pt idx="537">
                  <c:v>280.66424930885842</c:v>
                </c:pt>
                <c:pt idx="538">
                  <c:v>281.31231738794338</c:v>
                </c:pt>
                <c:pt idx="539">
                  <c:v>282.02229341089844</c:v>
                </c:pt>
                <c:pt idx="540">
                  <c:v>282.82218335233159</c:v>
                </c:pt>
                <c:pt idx="541">
                  <c:v>283.58243910747746</c:v>
                </c:pt>
                <c:pt idx="542">
                  <c:v>284.27685625565027</c:v>
                </c:pt>
                <c:pt idx="543">
                  <c:v>284.99485738244044</c:v>
                </c:pt>
                <c:pt idx="544">
                  <c:v>285.75593202573276</c:v>
                </c:pt>
                <c:pt idx="545">
                  <c:v>286.46361516187778</c:v>
                </c:pt>
                <c:pt idx="546">
                  <c:v>287.13150033410636</c:v>
                </c:pt>
                <c:pt idx="547">
                  <c:v>287.93417449523736</c:v>
                </c:pt>
                <c:pt idx="548">
                  <c:v>288.68362092685038</c:v>
                </c:pt>
                <c:pt idx="549">
                  <c:v>289.39294183928826</c:v>
                </c:pt>
                <c:pt idx="550">
                  <c:v>290.15729203516628</c:v>
                </c:pt>
                <c:pt idx="551">
                  <c:v>290.87807738165429</c:v>
                </c:pt>
                <c:pt idx="552">
                  <c:v>291.70171507933389</c:v>
                </c:pt>
                <c:pt idx="553">
                  <c:v>292.35355004389243</c:v>
                </c:pt>
                <c:pt idx="554">
                  <c:v>293.08989426516257</c:v>
                </c:pt>
                <c:pt idx="555">
                  <c:v>293.86357978590991</c:v>
                </c:pt>
                <c:pt idx="556">
                  <c:v>294.63513619747653</c:v>
                </c:pt>
                <c:pt idx="557">
                  <c:v>295.37721263577168</c:v>
                </c:pt>
                <c:pt idx="558">
                  <c:v>296.08391310614098</c:v>
                </c:pt>
                <c:pt idx="559">
                  <c:v>296.77505470172821</c:v>
                </c:pt>
                <c:pt idx="560">
                  <c:v>297.57559975367843</c:v>
                </c:pt>
                <c:pt idx="561">
                  <c:v>298.2924544370635</c:v>
                </c:pt>
                <c:pt idx="562">
                  <c:v>299.11035991771814</c:v>
                </c:pt>
                <c:pt idx="563">
                  <c:v>299.82934371028392</c:v>
                </c:pt>
                <c:pt idx="564">
                  <c:v>300.57633347745764</c:v>
                </c:pt>
                <c:pt idx="565">
                  <c:v>301.22178111447403</c:v>
                </c:pt>
                <c:pt idx="566">
                  <c:v>302.0126632862964</c:v>
                </c:pt>
                <c:pt idx="567">
                  <c:v>302.73033685782792</c:v>
                </c:pt>
                <c:pt idx="568">
                  <c:v>303.51319392581524</c:v>
                </c:pt>
                <c:pt idx="569">
                  <c:v>304.24691770501687</c:v>
                </c:pt>
                <c:pt idx="570">
                  <c:v>305.0535225292507</c:v>
                </c:pt>
                <c:pt idx="571">
                  <c:v>305.79527141228726</c:v>
                </c:pt>
                <c:pt idx="572">
                  <c:v>306.53800296109949</c:v>
                </c:pt>
                <c:pt idx="573">
                  <c:v>307.33150557499056</c:v>
                </c:pt>
                <c:pt idx="574">
                  <c:v>308.03132738492985</c:v>
                </c:pt>
                <c:pt idx="575">
                  <c:v>308.70183299922695</c:v>
                </c:pt>
                <c:pt idx="576">
                  <c:v>309.51187715367581</c:v>
                </c:pt>
                <c:pt idx="577">
                  <c:v>310.22955072520733</c:v>
                </c:pt>
                <c:pt idx="578">
                  <c:v>310.98571203962109</c:v>
                </c:pt>
                <c:pt idx="579">
                  <c:v>311.72041848459833</c:v>
                </c:pt>
                <c:pt idx="580">
                  <c:v>312.50032755525859</c:v>
                </c:pt>
                <c:pt idx="581">
                  <c:v>313.1990029217929</c:v>
                </c:pt>
                <c:pt idx="582">
                  <c:v>313.95647445724097</c:v>
                </c:pt>
                <c:pt idx="583">
                  <c:v>314.70461066781968</c:v>
                </c:pt>
                <c:pt idx="584">
                  <c:v>315.38756338194253</c:v>
                </c:pt>
                <c:pt idx="585">
                  <c:v>316.22151907026716</c:v>
                </c:pt>
                <c:pt idx="586">
                  <c:v>316.97964571623237</c:v>
                </c:pt>
                <c:pt idx="587">
                  <c:v>317.72401504133745</c:v>
                </c:pt>
                <c:pt idx="588">
                  <c:v>318.4672379230376</c:v>
                </c:pt>
                <c:pt idx="589">
                  <c:v>319.18409260642267</c:v>
                </c:pt>
                <c:pt idx="590">
                  <c:v>319.97808655320148</c:v>
                </c:pt>
                <c:pt idx="591">
                  <c:v>320.70231122990447</c:v>
                </c:pt>
                <c:pt idx="592">
                  <c:v>321.52513003943767</c:v>
                </c:pt>
                <c:pt idx="593">
                  <c:v>322.27998113281711</c:v>
                </c:pt>
                <c:pt idx="594">
                  <c:v>323.14227035100822</c:v>
                </c:pt>
                <c:pt idx="595">
                  <c:v>323.7960706471182</c:v>
                </c:pt>
                <c:pt idx="596">
                  <c:v>324.55354218256622</c:v>
                </c:pt>
                <c:pt idx="597">
                  <c:v>325.32722770331355</c:v>
                </c:pt>
                <c:pt idx="598">
                  <c:v>326.06029637199794</c:v>
                </c:pt>
                <c:pt idx="599">
                  <c:v>326.82202612580744</c:v>
                </c:pt>
                <c:pt idx="600">
                  <c:v>327.56606789565399</c:v>
                </c:pt>
                <c:pt idx="601">
                  <c:v>328.36513894894068</c:v>
                </c:pt>
                <c:pt idx="602">
                  <c:v>329.11556804632943</c:v>
                </c:pt>
                <c:pt idx="603">
                  <c:v>329.89842511431686</c:v>
                </c:pt>
                <c:pt idx="604">
                  <c:v>330.67047285877129</c:v>
                </c:pt>
                <c:pt idx="605">
                  <c:v>331.41254929706645</c:v>
                </c:pt>
                <c:pt idx="606">
                  <c:v>332.19540636505377</c:v>
                </c:pt>
                <c:pt idx="607">
                  <c:v>332.93879302438319</c:v>
                </c:pt>
                <c:pt idx="608">
                  <c:v>333.67464591276553</c:v>
                </c:pt>
                <c:pt idx="609">
                  <c:v>334.5158078167787</c:v>
                </c:pt>
                <c:pt idx="610">
                  <c:v>335.31602531347033</c:v>
                </c:pt>
                <c:pt idx="611">
                  <c:v>336.03550043892409</c:v>
                </c:pt>
                <c:pt idx="612">
                  <c:v>336.81131506885214</c:v>
                </c:pt>
                <c:pt idx="613">
                  <c:v>337.50655110517147</c:v>
                </c:pt>
                <c:pt idx="614">
                  <c:v>338.24829998820798</c:v>
                </c:pt>
                <c:pt idx="615">
                  <c:v>339.09404766584123</c:v>
                </c:pt>
                <c:pt idx="616">
                  <c:v>339.79780013888342</c:v>
                </c:pt>
                <c:pt idx="617">
                  <c:v>340.54577257183286</c:v>
                </c:pt>
                <c:pt idx="618">
                  <c:v>341.28080657206868</c:v>
                </c:pt>
                <c:pt idx="619">
                  <c:v>342.10608204604114</c:v>
                </c:pt>
                <c:pt idx="620">
                  <c:v>342.8329271648127</c:v>
                </c:pt>
                <c:pt idx="621">
                  <c:v>343.67720084378237</c:v>
                </c:pt>
                <c:pt idx="622">
                  <c:v>344.43598260026465</c:v>
                </c:pt>
                <c:pt idx="623">
                  <c:v>345.17691259515476</c:v>
                </c:pt>
                <c:pt idx="624">
                  <c:v>345.91440325982995</c:v>
                </c:pt>
                <c:pt idx="625">
                  <c:v>346.67384012682936</c:v>
                </c:pt>
                <c:pt idx="626">
                  <c:v>347.45980896977323</c:v>
                </c:pt>
                <c:pt idx="627">
                  <c:v>348.28410177796991</c:v>
                </c:pt>
                <c:pt idx="628">
                  <c:v>349.0931632666431</c:v>
                </c:pt>
                <c:pt idx="629">
                  <c:v>349.82819726687893</c:v>
                </c:pt>
                <c:pt idx="630">
                  <c:v>350.5840310260341</c:v>
                </c:pt>
                <c:pt idx="631">
                  <c:v>351.38916185160434</c:v>
                </c:pt>
                <c:pt idx="632">
                  <c:v>352.09684498774948</c:v>
                </c:pt>
                <c:pt idx="633">
                  <c:v>352.89231293319187</c:v>
                </c:pt>
                <c:pt idx="634">
                  <c:v>353.67336844725708</c:v>
                </c:pt>
                <c:pt idx="635">
                  <c:v>354.48750704243804</c:v>
                </c:pt>
                <c:pt idx="636">
                  <c:v>355.23498814249962</c:v>
                </c:pt>
                <c:pt idx="637">
                  <c:v>356.03618830496703</c:v>
                </c:pt>
                <c:pt idx="638">
                  <c:v>356.83525935825378</c:v>
                </c:pt>
                <c:pt idx="639">
                  <c:v>357.54965737719959</c:v>
                </c:pt>
                <c:pt idx="640">
                  <c:v>358.30647380213043</c:v>
                </c:pt>
                <c:pt idx="641">
                  <c:v>359.08900331485927</c:v>
                </c:pt>
                <c:pt idx="642">
                  <c:v>359.90658124025521</c:v>
                </c:pt>
                <c:pt idx="643">
                  <c:v>360.68960208587185</c:v>
                </c:pt>
                <c:pt idx="644">
                  <c:v>361.48556136420211</c:v>
                </c:pt>
                <c:pt idx="645">
                  <c:v>362.26055710598382</c:v>
                </c:pt>
                <c:pt idx="646">
                  <c:v>363.04554328315186</c:v>
                </c:pt>
                <c:pt idx="647">
                  <c:v>363.79875660023845</c:v>
                </c:pt>
                <c:pt idx="648">
                  <c:v>364.55655569094506</c:v>
                </c:pt>
                <c:pt idx="649">
                  <c:v>365.4416099996069</c:v>
                </c:pt>
                <c:pt idx="650">
                  <c:v>366.16714489734414</c:v>
                </c:pt>
                <c:pt idx="651">
                  <c:v>367.01059968816736</c:v>
                </c:pt>
                <c:pt idx="652">
                  <c:v>367.78870720490545</c:v>
                </c:pt>
                <c:pt idx="653">
                  <c:v>368.5391363022942</c:v>
                </c:pt>
                <c:pt idx="654">
                  <c:v>369.32133825976445</c:v>
                </c:pt>
                <c:pt idx="655">
                  <c:v>370.07406024396312</c:v>
                </c:pt>
                <c:pt idx="656">
                  <c:v>370.87526040643064</c:v>
                </c:pt>
                <c:pt idx="657">
                  <c:v>371.6471443732558</c:v>
                </c:pt>
                <c:pt idx="658">
                  <c:v>372.49862426791401</c:v>
                </c:pt>
                <c:pt idx="659">
                  <c:v>373.28704977529713</c:v>
                </c:pt>
                <c:pt idx="660">
                  <c:v>373.9754071511864</c:v>
                </c:pt>
                <c:pt idx="661">
                  <c:v>374.82557682481035</c:v>
                </c:pt>
                <c:pt idx="662">
                  <c:v>375.62464787809705</c:v>
                </c:pt>
                <c:pt idx="663">
                  <c:v>376.40635850267938</c:v>
                </c:pt>
                <c:pt idx="664">
                  <c:v>377.2091964414397</c:v>
                </c:pt>
                <c:pt idx="665">
                  <c:v>378.0549441190729</c:v>
                </c:pt>
                <c:pt idx="666">
                  <c:v>378.81978564783884</c:v>
                </c:pt>
                <c:pt idx="667">
                  <c:v>379.6624215505156</c:v>
                </c:pt>
                <c:pt idx="668">
                  <c:v>380.39188711135574</c:v>
                </c:pt>
                <c:pt idx="669">
                  <c:v>381.13756665749514</c:v>
                </c:pt>
                <c:pt idx="670">
                  <c:v>381.95383436185688</c:v>
                </c:pt>
                <c:pt idx="671">
                  <c:v>382.74291497975707</c:v>
                </c:pt>
                <c:pt idx="672">
                  <c:v>383.47811275762223</c:v>
                </c:pt>
                <c:pt idx="673">
                  <c:v>384.29208757517392</c:v>
                </c:pt>
                <c:pt idx="674">
                  <c:v>385.08870196402131</c:v>
                </c:pt>
                <c:pt idx="675">
                  <c:v>385.86418903869082</c:v>
                </c:pt>
                <c:pt idx="676">
                  <c:v>386.62264323991462</c:v>
                </c:pt>
                <c:pt idx="677">
                  <c:v>387.43661805746626</c:v>
                </c:pt>
                <c:pt idx="678">
                  <c:v>388.22504356484944</c:v>
                </c:pt>
                <c:pt idx="679">
                  <c:v>389.06718813463834</c:v>
                </c:pt>
                <c:pt idx="680">
                  <c:v>389.88312828374148</c:v>
                </c:pt>
                <c:pt idx="681">
                  <c:v>390.64862492302456</c:v>
                </c:pt>
                <c:pt idx="682">
                  <c:v>391.45866907747336</c:v>
                </c:pt>
                <c:pt idx="683">
                  <c:v>392.21630439055065</c:v>
                </c:pt>
                <c:pt idx="684">
                  <c:v>393.07253383645826</c:v>
                </c:pt>
                <c:pt idx="685">
                  <c:v>393.80838672484049</c:v>
                </c:pt>
                <c:pt idx="686">
                  <c:v>394.6413597473894</c:v>
                </c:pt>
                <c:pt idx="687">
                  <c:v>395.41897593123963</c:v>
                </c:pt>
                <c:pt idx="688">
                  <c:v>396.2101856583206</c:v>
                </c:pt>
                <c:pt idx="689">
                  <c:v>396.97961296070645</c:v>
                </c:pt>
                <c:pt idx="690">
                  <c:v>397.79784599661969</c:v>
                </c:pt>
                <c:pt idx="691">
                  <c:v>398.6489983360193</c:v>
                </c:pt>
                <c:pt idx="692">
                  <c:v>399.40761631487231</c:v>
                </c:pt>
                <c:pt idx="693">
                  <c:v>400.16377762928607</c:v>
                </c:pt>
                <c:pt idx="694">
                  <c:v>400.97824377972563</c:v>
                </c:pt>
                <c:pt idx="695">
                  <c:v>401.79483903934596</c:v>
                </c:pt>
                <c:pt idx="696">
                  <c:v>402.51660705160964</c:v>
                </c:pt>
                <c:pt idx="697">
                  <c:v>403.34892496364137</c:v>
                </c:pt>
                <c:pt idx="698">
                  <c:v>404.08084718892076</c:v>
                </c:pt>
                <c:pt idx="699">
                  <c:v>404.87828046591454</c:v>
                </c:pt>
                <c:pt idx="700">
                  <c:v>405.70519371617991</c:v>
                </c:pt>
                <c:pt idx="701">
                  <c:v>406.48395634343512</c:v>
                </c:pt>
                <c:pt idx="702">
                  <c:v>407.18721748358951</c:v>
                </c:pt>
                <c:pt idx="703">
                  <c:v>407.99496875122833</c:v>
                </c:pt>
                <c:pt idx="704">
                  <c:v>408.79371224925649</c:v>
                </c:pt>
                <c:pt idx="705">
                  <c:v>409.53988312828375</c:v>
                </c:pt>
                <c:pt idx="706">
                  <c:v>410.36384838122194</c:v>
                </c:pt>
                <c:pt idx="707">
                  <c:v>411.15342033201</c:v>
                </c:pt>
                <c:pt idx="708">
                  <c:v>411.94872449982313</c:v>
                </c:pt>
                <c:pt idx="709">
                  <c:v>412.72290135345827</c:v>
                </c:pt>
                <c:pt idx="710">
                  <c:v>413.49003576903419</c:v>
                </c:pt>
                <c:pt idx="711">
                  <c:v>414.3382401111067</c:v>
                </c:pt>
                <c:pt idx="712">
                  <c:v>415.13813005253991</c:v>
                </c:pt>
                <c:pt idx="713">
                  <c:v>415.94997576091089</c:v>
                </c:pt>
                <c:pt idx="714">
                  <c:v>416.69598286230882</c:v>
                </c:pt>
                <c:pt idx="715">
                  <c:v>417.492433473527</c:v>
                </c:pt>
                <c:pt idx="716">
                  <c:v>418.29314230310655</c:v>
                </c:pt>
                <c:pt idx="717">
                  <c:v>419.04881228463245</c:v>
                </c:pt>
                <c:pt idx="718">
                  <c:v>419.84739200503122</c:v>
                </c:pt>
                <c:pt idx="719">
                  <c:v>420.59110621961929</c:v>
                </c:pt>
                <c:pt idx="720">
                  <c:v>421.34988797610151</c:v>
                </c:pt>
                <c:pt idx="721">
                  <c:v>422.11849639034102</c:v>
                </c:pt>
                <c:pt idx="722">
                  <c:v>422.97554472439498</c:v>
                </c:pt>
                <c:pt idx="723">
                  <c:v>423.76347889889024</c:v>
                </c:pt>
                <c:pt idx="724">
                  <c:v>424.54568085636049</c:v>
                </c:pt>
                <c:pt idx="725">
                  <c:v>425.38454987356369</c:v>
                </c:pt>
                <c:pt idx="726">
                  <c:v>426.0146024134271</c:v>
                </c:pt>
                <c:pt idx="727">
                  <c:v>426.89982049971832</c:v>
                </c:pt>
                <c:pt idx="728">
                  <c:v>427.63813005253991</c:v>
                </c:pt>
                <c:pt idx="729">
                  <c:v>428.45177731483301</c:v>
                </c:pt>
                <c:pt idx="730">
                  <c:v>429.24822792605113</c:v>
                </c:pt>
                <c:pt idx="731">
                  <c:v>430.0117592337827</c:v>
                </c:pt>
                <c:pt idx="732">
                  <c:v>430.77922120461722</c:v>
                </c:pt>
                <c:pt idx="733">
                  <c:v>431.57714581449892</c:v>
                </c:pt>
                <c:pt idx="734">
                  <c:v>432.36245954692561</c:v>
                </c:pt>
                <c:pt idx="735">
                  <c:v>433.17872725128728</c:v>
                </c:pt>
                <c:pt idx="736">
                  <c:v>433.94143967087251</c:v>
                </c:pt>
                <c:pt idx="737">
                  <c:v>434.69825609580334</c:v>
                </c:pt>
                <c:pt idx="738">
                  <c:v>435.54875332468589</c:v>
                </c:pt>
                <c:pt idx="739">
                  <c:v>436.34405749249902</c:v>
                </c:pt>
                <c:pt idx="740">
                  <c:v>437.1097179094113</c:v>
                </c:pt>
                <c:pt idx="741">
                  <c:v>437.89077342347662</c:v>
                </c:pt>
                <c:pt idx="742">
                  <c:v>438.68362092685038</c:v>
                </c:pt>
                <c:pt idx="743">
                  <c:v>439.47777865125852</c:v>
                </c:pt>
                <c:pt idx="744">
                  <c:v>440.28290947682876</c:v>
                </c:pt>
                <c:pt idx="745">
                  <c:v>441.05741388572255</c:v>
                </c:pt>
                <c:pt idx="746">
                  <c:v>441.81865230664408</c:v>
                </c:pt>
                <c:pt idx="747">
                  <c:v>442.60003537596793</c:v>
                </c:pt>
                <c:pt idx="748">
                  <c:v>443.40074420554748</c:v>
                </c:pt>
                <c:pt idx="749">
                  <c:v>444.18081705383702</c:v>
                </c:pt>
                <c:pt idx="750">
                  <c:v>444.95794190479938</c:v>
                </c:pt>
                <c:pt idx="751">
                  <c:v>445.76307273036963</c:v>
                </c:pt>
                <c:pt idx="752">
                  <c:v>446.55526512322632</c:v>
                </c:pt>
                <c:pt idx="753">
                  <c:v>447.34598351741937</c:v>
                </c:pt>
                <c:pt idx="754">
                  <c:v>448.10034327791101</c:v>
                </c:pt>
                <c:pt idx="755">
                  <c:v>448.8797610156833</c:v>
                </c:pt>
                <c:pt idx="756">
                  <c:v>449.67473762823795</c:v>
                </c:pt>
                <c:pt idx="757">
                  <c:v>450.56011949215832</c:v>
                </c:pt>
                <c:pt idx="758">
                  <c:v>451.33102079320781</c:v>
                </c:pt>
                <c:pt idx="759">
                  <c:v>452.02723949530281</c:v>
                </c:pt>
                <c:pt idx="760">
                  <c:v>452.89837270547542</c:v>
                </c:pt>
                <c:pt idx="761">
                  <c:v>453.71267507828571</c:v>
                </c:pt>
                <c:pt idx="762">
                  <c:v>454.52452078665675</c:v>
                </c:pt>
                <c:pt idx="763">
                  <c:v>455.28428520891475</c:v>
                </c:pt>
                <c:pt idx="764">
                  <c:v>456.13330843913371</c:v>
                </c:pt>
                <c:pt idx="765">
                  <c:v>456.90633884936392</c:v>
                </c:pt>
                <c:pt idx="766">
                  <c:v>457.71359878411488</c:v>
                </c:pt>
                <c:pt idx="767">
                  <c:v>458.40801593228781</c:v>
                </c:pt>
                <c:pt idx="768">
                  <c:v>459.26833981892747</c:v>
                </c:pt>
                <c:pt idx="769">
                  <c:v>460.02663024252195</c:v>
                </c:pt>
                <c:pt idx="770">
                  <c:v>460.80473775925998</c:v>
                </c:pt>
                <c:pt idx="771">
                  <c:v>461.6647340906411</c:v>
                </c:pt>
                <c:pt idx="772">
                  <c:v>462.40648297367767</c:v>
                </c:pt>
                <c:pt idx="773">
                  <c:v>463.23978355148517</c:v>
                </c:pt>
                <c:pt idx="774">
                  <c:v>464.01903751162826</c:v>
                </c:pt>
                <c:pt idx="775">
                  <c:v>464.83350366206776</c:v>
                </c:pt>
                <c:pt idx="776">
                  <c:v>465.55903855980506</c:v>
                </c:pt>
                <c:pt idx="777">
                  <c:v>466.34942939873957</c:v>
                </c:pt>
                <c:pt idx="778">
                  <c:v>467.08184295690683</c:v>
                </c:pt>
                <c:pt idx="779">
                  <c:v>467.91219553738716</c:v>
                </c:pt>
                <c:pt idx="780">
                  <c:v>468.69177705278884</c:v>
                </c:pt>
                <c:pt idx="781">
                  <c:v>469.48577099956765</c:v>
                </c:pt>
                <c:pt idx="782">
                  <c:v>470.32300224047793</c:v>
                </c:pt>
                <c:pt idx="783">
                  <c:v>471.01610916761655</c:v>
                </c:pt>
                <c:pt idx="784">
                  <c:v>471.82729976547046</c:v>
                </c:pt>
                <c:pt idx="785">
                  <c:v>472.59443418104638</c:v>
                </c:pt>
                <c:pt idx="786">
                  <c:v>473.37647236088731</c:v>
                </c:pt>
                <c:pt idx="787">
                  <c:v>474.18831806925829</c:v>
                </c:pt>
                <c:pt idx="788">
                  <c:v>474.97346802405565</c:v>
                </c:pt>
                <c:pt idx="789">
                  <c:v>475.75730775781875</c:v>
                </c:pt>
                <c:pt idx="790">
                  <c:v>476.51494307089609</c:v>
                </c:pt>
                <c:pt idx="791">
                  <c:v>477.34807987107428</c:v>
                </c:pt>
                <c:pt idx="792">
                  <c:v>478.02218859321567</c:v>
                </c:pt>
                <c:pt idx="793">
                  <c:v>478.80078744284162</c:v>
                </c:pt>
                <c:pt idx="794">
                  <c:v>479.59871205272327</c:v>
                </c:pt>
                <c:pt idx="795">
                  <c:v>480.38320689700356</c:v>
                </c:pt>
                <c:pt idx="796">
                  <c:v>481.12118889456656</c:v>
                </c:pt>
                <c:pt idx="797">
                  <c:v>481.85425756325094</c:v>
                </c:pt>
                <c:pt idx="798">
                  <c:v>482.57602557551462</c:v>
                </c:pt>
                <c:pt idx="799">
                  <c:v>483.44568478702354</c:v>
                </c:pt>
                <c:pt idx="800">
                  <c:v>484.19906188173945</c:v>
                </c:pt>
                <c:pt idx="801">
                  <c:v>484.92754477680381</c:v>
                </c:pt>
                <c:pt idx="802">
                  <c:v>485.72252138935841</c:v>
                </c:pt>
                <c:pt idx="803">
                  <c:v>486.47753626036717</c:v>
                </c:pt>
                <c:pt idx="804">
                  <c:v>487.26416021382806</c:v>
                </c:pt>
                <c:pt idx="805">
                  <c:v>488.10008123370415</c:v>
                </c:pt>
                <c:pt idx="806">
                  <c:v>488.81529814079636</c:v>
                </c:pt>
                <c:pt idx="807">
                  <c:v>489.58554433132872</c:v>
                </c:pt>
                <c:pt idx="808">
                  <c:v>490.38019338862466</c:v>
                </c:pt>
                <c:pt idx="809">
                  <c:v>491.13209648467694</c:v>
                </c:pt>
                <c:pt idx="810">
                  <c:v>491.89644668055502</c:v>
                </c:pt>
                <c:pt idx="811">
                  <c:v>492.68700129711885</c:v>
                </c:pt>
                <c:pt idx="812">
                  <c:v>493.41712196847607</c:v>
                </c:pt>
                <c:pt idx="813">
                  <c:v>494.13348531897333</c:v>
                </c:pt>
                <c:pt idx="814">
                  <c:v>494.98693054518293</c:v>
                </c:pt>
                <c:pt idx="815">
                  <c:v>495.75259096209533</c:v>
                </c:pt>
                <c:pt idx="816">
                  <c:v>496.490409182029</c:v>
                </c:pt>
                <c:pt idx="817">
                  <c:v>497.28063624333424</c:v>
                </c:pt>
                <c:pt idx="818">
                  <c:v>498.04777065891017</c:v>
                </c:pt>
                <c:pt idx="819">
                  <c:v>498.85830614624683</c:v>
                </c:pt>
                <c:pt idx="820">
                  <c:v>499.64149076949286</c:v>
                </c:pt>
                <c:pt idx="821">
                  <c:v>500.34229524520794</c:v>
                </c:pt>
                <c:pt idx="822">
                  <c:v>501.18853425572888</c:v>
                </c:pt>
                <c:pt idx="823">
                  <c:v>502.02232616642431</c:v>
                </c:pt>
                <c:pt idx="824">
                  <c:v>502.73623285248215</c:v>
                </c:pt>
                <c:pt idx="825">
                  <c:v>503.45259620297946</c:v>
                </c:pt>
                <c:pt idx="826">
                  <c:v>504.32307430263484</c:v>
                </c:pt>
                <c:pt idx="827">
                  <c:v>504.99898457869841</c:v>
                </c:pt>
                <c:pt idx="828">
                  <c:v>505.71927859229851</c:v>
                </c:pt>
                <c:pt idx="829">
                  <c:v>506.57993003419676</c:v>
                </c:pt>
                <c:pt idx="830">
                  <c:v>507.35328799968551</c:v>
                </c:pt>
                <c:pt idx="831">
                  <c:v>508.09192510776569</c:v>
                </c:pt>
                <c:pt idx="832">
                  <c:v>508.89214260445738</c:v>
                </c:pt>
                <c:pt idx="833">
                  <c:v>509.57132843310666</c:v>
                </c:pt>
                <c:pt idx="834">
                  <c:v>510.40053457018195</c:v>
                </c:pt>
                <c:pt idx="835">
                  <c:v>511.09134861051064</c:v>
                </c:pt>
                <c:pt idx="836">
                  <c:v>511.98360913486101</c:v>
                </c:pt>
                <c:pt idx="837">
                  <c:v>512.75139866095412</c:v>
                </c:pt>
                <c:pt idx="838">
                  <c:v>513.55718459704156</c:v>
                </c:pt>
                <c:pt idx="839">
                  <c:v>514.29631303800954</c:v>
                </c:pt>
                <c:pt idx="840">
                  <c:v>514.95076844463665</c:v>
                </c:pt>
                <c:pt idx="841">
                  <c:v>515.79193034864988</c:v>
                </c:pt>
                <c:pt idx="842">
                  <c:v>516.50862125440563</c:v>
                </c:pt>
                <c:pt idx="843">
                  <c:v>517.23055304429863</c:v>
                </c:pt>
                <c:pt idx="844">
                  <c:v>517.97999947591165</c:v>
                </c:pt>
                <c:pt idx="845">
                  <c:v>518.79299162768768</c:v>
                </c:pt>
                <c:pt idx="846">
                  <c:v>519.57634002856287</c:v>
                </c:pt>
                <c:pt idx="847">
                  <c:v>520.34773266250011</c:v>
                </c:pt>
                <c:pt idx="848">
                  <c:v>521.06868178661739</c:v>
                </c:pt>
                <c:pt idx="849">
                  <c:v>521.87201105826557</c:v>
                </c:pt>
                <c:pt idx="850">
                  <c:v>522.58821063113351</c:v>
                </c:pt>
                <c:pt idx="851">
                  <c:v>523.29327332520995</c:v>
                </c:pt>
                <c:pt idx="852">
                  <c:v>524.10479147832234</c:v>
                </c:pt>
                <c:pt idx="853">
                  <c:v>524.77431442684383</c:v>
                </c:pt>
                <c:pt idx="854">
                  <c:v>525.54980150151334</c:v>
                </c:pt>
                <c:pt idx="855">
                  <c:v>526.29089527403278</c:v>
                </c:pt>
                <c:pt idx="856">
                  <c:v>527.09258676938805</c:v>
                </c:pt>
                <c:pt idx="857">
                  <c:v>527.80354545811883</c:v>
                </c:pt>
                <c:pt idx="858">
                  <c:v>528.53104568740741</c:v>
                </c:pt>
                <c:pt idx="859">
                  <c:v>529.30227454371561</c:v>
                </c:pt>
                <c:pt idx="860">
                  <c:v>530.02273233494498</c:v>
                </c:pt>
                <c:pt idx="861">
                  <c:v>530.66768863907339</c:v>
                </c:pt>
                <c:pt idx="862">
                  <c:v>531.43302150072725</c:v>
                </c:pt>
                <c:pt idx="863">
                  <c:v>532.12285287528005</c:v>
                </c:pt>
                <c:pt idx="864">
                  <c:v>532.89064240137316</c:v>
                </c:pt>
                <c:pt idx="865">
                  <c:v>533.50251562438575</c:v>
                </c:pt>
                <c:pt idx="866">
                  <c:v>534.32582576680682</c:v>
                </c:pt>
                <c:pt idx="867">
                  <c:v>535.05594643816414</c:v>
                </c:pt>
                <c:pt idx="868">
                  <c:v>535.78639466478</c:v>
                </c:pt>
                <c:pt idx="869">
                  <c:v>536.53551354113438</c:v>
                </c:pt>
                <c:pt idx="870">
                  <c:v>537.2374644602545</c:v>
                </c:pt>
                <c:pt idx="871">
                  <c:v>538.00394376531324</c:v>
                </c:pt>
                <c:pt idx="872">
                  <c:v>538.69148225305605</c:v>
                </c:pt>
                <c:pt idx="873">
                  <c:v>539.36067764631889</c:v>
                </c:pt>
                <c:pt idx="874">
                  <c:v>540.08146299280679</c:v>
                </c:pt>
                <c:pt idx="875">
                  <c:v>540.65779647026454</c:v>
                </c:pt>
                <c:pt idx="876">
                  <c:v>533.55738113019663</c:v>
                </c:pt>
                <c:pt idx="877">
                  <c:v>474.82721460110326</c:v>
                </c:pt>
              </c:numCache>
            </c:numRef>
          </c:yVal>
          <c:smooth val="0"/>
        </c:ser>
        <c:ser>
          <c:idx val="3"/>
          <c:order val="1"/>
          <c:tx>
            <c:v>2.2- Plain_0/90 + Mat + Tejido_0/90 + Mat + Plain_0/90</c:v>
          </c:tx>
          <c:spPr>
            <a:ln w="19050"/>
          </c:spPr>
          <c:marker>
            <c:symbol val="none"/>
          </c:marker>
          <c:xVal>
            <c:numRef>
              <c:f>'C:\Users\Marta\Dropbox\PFG Marta &amp; Jorge\[DATOS gráficas.xlsx]TIPO 2'!$G$3:$G$686</c:f>
              <c:numCache>
                <c:formatCode>General</c:formatCode>
                <c:ptCount val="684"/>
                <c:pt idx="0">
                  <c:v>0</c:v>
                </c:pt>
                <c:pt idx="1">
                  <c:v>4.3542059999999994E-4</c:v>
                </c:pt>
                <c:pt idx="2">
                  <c:v>7.3844679999999997E-4</c:v>
                </c:pt>
                <c:pt idx="3">
                  <c:v>1.0636053999999999E-3</c:v>
                </c:pt>
                <c:pt idx="4">
                  <c:v>1.0983898E-3</c:v>
                </c:pt>
                <c:pt idx="5">
                  <c:v>1.4798856E-3</c:v>
                </c:pt>
                <c:pt idx="6">
                  <c:v>1.7220515999999998E-3</c:v>
                </c:pt>
                <c:pt idx="7">
                  <c:v>2.091538E-3</c:v>
                </c:pt>
                <c:pt idx="8">
                  <c:v>2.0624800000000002E-3</c:v>
                </c:pt>
                <c:pt idx="9">
                  <c:v>2.5193300000000002E-3</c:v>
                </c:pt>
                <c:pt idx="10">
                  <c:v>2.83381E-3</c:v>
                </c:pt>
                <c:pt idx="11">
                  <c:v>3.330492E-3</c:v>
                </c:pt>
                <c:pt idx="12">
                  <c:v>3.7230039999999998E-3</c:v>
                </c:pt>
                <c:pt idx="13">
                  <c:v>3.9115599999999997E-3</c:v>
                </c:pt>
                <c:pt idx="14">
                  <c:v>4.6215780000000003E-3</c:v>
                </c:pt>
                <c:pt idx="15">
                  <c:v>5.0061560000000003E-3</c:v>
                </c:pt>
                <c:pt idx="16">
                  <c:v>5.3220200000000002E-3</c:v>
                </c:pt>
                <c:pt idx="17">
                  <c:v>5.6705319999999998E-3</c:v>
                </c:pt>
                <c:pt idx="18">
                  <c:v>6.1372060000000001E-3</c:v>
                </c:pt>
                <c:pt idx="19">
                  <c:v>6.5430539999999995E-3</c:v>
                </c:pt>
                <c:pt idx="20">
                  <c:v>6.9577580000000005E-3</c:v>
                </c:pt>
                <c:pt idx="21">
                  <c:v>7.2655899999999997E-3</c:v>
                </c:pt>
                <c:pt idx="22">
                  <c:v>7.5069220000000001E-3</c:v>
                </c:pt>
                <c:pt idx="23">
                  <c:v>8.0780599999999998E-3</c:v>
                </c:pt>
                <c:pt idx="24">
                  <c:v>8.2467440000000003E-3</c:v>
                </c:pt>
                <c:pt idx="25">
                  <c:v>8.5391960000000006E-3</c:v>
                </c:pt>
                <c:pt idx="26">
                  <c:v>8.9442719999999996E-3</c:v>
                </c:pt>
                <c:pt idx="27">
                  <c:v>9.0849699999999995E-3</c:v>
                </c:pt>
                <c:pt idx="28">
                  <c:v>9.3311639999999994E-3</c:v>
                </c:pt>
                <c:pt idx="29">
                  <c:v>9.6076000000000009E-3</c:v>
                </c:pt>
                <c:pt idx="30">
                  <c:v>9.8075739999999995E-3</c:v>
                </c:pt>
                <c:pt idx="31">
                  <c:v>1.0143193999999999E-2</c:v>
                </c:pt>
                <c:pt idx="32">
                  <c:v>1.027231E-2</c:v>
                </c:pt>
                <c:pt idx="33">
                  <c:v>1.0594312E-2</c:v>
                </c:pt>
                <c:pt idx="34">
                  <c:v>1.1047543999999999E-2</c:v>
                </c:pt>
                <c:pt idx="35">
                  <c:v>1.1348218E-2</c:v>
                </c:pt>
                <c:pt idx="36">
                  <c:v>1.160604E-2</c:v>
                </c:pt>
                <c:pt idx="37">
                  <c:v>1.1918438E-2</c:v>
                </c:pt>
                <c:pt idx="38">
                  <c:v>1.2564919999999999E-2</c:v>
                </c:pt>
                <c:pt idx="39">
                  <c:v>1.3006246000000003E-2</c:v>
                </c:pt>
                <c:pt idx="40">
                  <c:v>1.3247346E-2</c:v>
                </c:pt>
                <c:pt idx="41">
                  <c:v>1.3820148000000003E-2</c:v>
                </c:pt>
                <c:pt idx="42">
                  <c:v>1.4385976E-2</c:v>
                </c:pt>
                <c:pt idx="43">
                  <c:v>1.494702E-2</c:v>
                </c:pt>
                <c:pt idx="44">
                  <c:v>1.5423859999999999E-2</c:v>
                </c:pt>
                <c:pt idx="45">
                  <c:v>1.5878816E-2</c:v>
                </c:pt>
                <c:pt idx="46">
                  <c:v>1.6345752000000002E-2</c:v>
                </c:pt>
                <c:pt idx="47">
                  <c:v>1.6933462E-2</c:v>
                </c:pt>
                <c:pt idx="48">
                  <c:v>1.7326735999999999E-2</c:v>
                </c:pt>
                <c:pt idx="49">
                  <c:v>1.7831498000000001E-2</c:v>
                </c:pt>
                <c:pt idx="50">
                  <c:v>1.8395353999999999E-2</c:v>
                </c:pt>
                <c:pt idx="51">
                  <c:v>1.8839577999999999E-2</c:v>
                </c:pt>
                <c:pt idx="52">
                  <c:v>1.9097334000000001E-2</c:v>
                </c:pt>
                <c:pt idx="53">
                  <c:v>1.9589189999999999E-2</c:v>
                </c:pt>
                <c:pt idx="54">
                  <c:v>2.0171740000000001E-2</c:v>
                </c:pt>
                <c:pt idx="55">
                  <c:v>2.0705999999999999E-2</c:v>
                </c:pt>
                <c:pt idx="56">
                  <c:v>2.143896E-2</c:v>
                </c:pt>
                <c:pt idx="57">
                  <c:v>2.1626800000000002E-2</c:v>
                </c:pt>
                <c:pt idx="58">
                  <c:v>2.166854E-2</c:v>
                </c:pt>
                <c:pt idx="59">
                  <c:v>2.2391439999999999E-2</c:v>
                </c:pt>
                <c:pt idx="60">
                  <c:v>2.2907839999999999E-2</c:v>
                </c:pt>
                <c:pt idx="61">
                  <c:v>2.34439E-2</c:v>
                </c:pt>
                <c:pt idx="62">
                  <c:v>2.3744120000000001E-2</c:v>
                </c:pt>
                <c:pt idx="63">
                  <c:v>2.4461799999999999E-2</c:v>
                </c:pt>
                <c:pt idx="64">
                  <c:v>2.479866E-2</c:v>
                </c:pt>
                <c:pt idx="65">
                  <c:v>2.5403619999999998E-2</c:v>
                </c:pt>
                <c:pt idx="66">
                  <c:v>2.5897199999999999E-2</c:v>
                </c:pt>
                <c:pt idx="67">
                  <c:v>2.6474080000000001E-2</c:v>
                </c:pt>
                <c:pt idx="68">
                  <c:v>2.7005360000000003E-2</c:v>
                </c:pt>
                <c:pt idx="69">
                  <c:v>2.7619620000000001E-2</c:v>
                </c:pt>
                <c:pt idx="70">
                  <c:v>2.8177280000000002E-2</c:v>
                </c:pt>
                <c:pt idx="71">
                  <c:v>2.8849140000000002E-2</c:v>
                </c:pt>
                <c:pt idx="72">
                  <c:v>2.9439340000000001E-2</c:v>
                </c:pt>
                <c:pt idx="73">
                  <c:v>2.9867659999999997E-2</c:v>
                </c:pt>
                <c:pt idx="74">
                  <c:v>3.0541079999999998E-2</c:v>
                </c:pt>
                <c:pt idx="75">
                  <c:v>3.1271199999999999E-2</c:v>
                </c:pt>
                <c:pt idx="76">
                  <c:v>3.1685119999999997E-2</c:v>
                </c:pt>
                <c:pt idx="77">
                  <c:v>3.2432780000000001E-2</c:v>
                </c:pt>
                <c:pt idx="78">
                  <c:v>3.2892560000000001E-2</c:v>
                </c:pt>
                <c:pt idx="79">
                  <c:v>3.347344E-2</c:v>
                </c:pt>
                <c:pt idx="80">
                  <c:v>3.4256019999999998E-2</c:v>
                </c:pt>
                <c:pt idx="81">
                  <c:v>3.4715799999999998E-2</c:v>
                </c:pt>
                <c:pt idx="82">
                  <c:v>3.5257139999999999E-2</c:v>
                </c:pt>
                <c:pt idx="83">
                  <c:v>3.5685120000000001E-2</c:v>
                </c:pt>
                <c:pt idx="84">
                  <c:v>3.643354E-2</c:v>
                </c:pt>
                <c:pt idx="85">
                  <c:v>3.6953939999999998E-2</c:v>
                </c:pt>
                <c:pt idx="86">
                  <c:v>3.7508239999999998E-2</c:v>
                </c:pt>
                <c:pt idx="87">
                  <c:v>3.8318739999999997E-2</c:v>
                </c:pt>
                <c:pt idx="88">
                  <c:v>3.877502E-2</c:v>
                </c:pt>
                <c:pt idx="89">
                  <c:v>3.9339699999999998E-2</c:v>
                </c:pt>
                <c:pt idx="90">
                  <c:v>3.9941400000000002E-2</c:v>
                </c:pt>
                <c:pt idx="91">
                  <c:v>4.0655459999999997E-2</c:v>
                </c:pt>
                <c:pt idx="92">
                  <c:v>4.1511640000000002E-2</c:v>
                </c:pt>
                <c:pt idx="93">
                  <c:v>4.200926E-2</c:v>
                </c:pt>
                <c:pt idx="94">
                  <c:v>4.283124E-2</c:v>
                </c:pt>
                <c:pt idx="95">
                  <c:v>4.3335659999999998E-2</c:v>
                </c:pt>
                <c:pt idx="96">
                  <c:v>4.4217340000000001E-2</c:v>
                </c:pt>
                <c:pt idx="97">
                  <c:v>4.4985120000000003E-2</c:v>
                </c:pt>
                <c:pt idx="98">
                  <c:v>4.5637619999999997E-2</c:v>
                </c:pt>
                <c:pt idx="99">
                  <c:v>4.6399839999999998E-2</c:v>
                </c:pt>
                <c:pt idx="100">
                  <c:v>4.7069600000000003E-2</c:v>
                </c:pt>
                <c:pt idx="101">
                  <c:v>4.8066240000000003E-2</c:v>
                </c:pt>
                <c:pt idx="102">
                  <c:v>4.8757340000000003E-2</c:v>
                </c:pt>
                <c:pt idx="103">
                  <c:v>4.9422840000000003E-2</c:v>
                </c:pt>
                <c:pt idx="104">
                  <c:v>5.022832E-2</c:v>
                </c:pt>
                <c:pt idx="105">
                  <c:v>5.1063280000000009E-2</c:v>
                </c:pt>
                <c:pt idx="106">
                  <c:v>5.1878420000000008E-2</c:v>
                </c:pt>
                <c:pt idx="107">
                  <c:v>5.2681940000000003E-2</c:v>
                </c:pt>
                <c:pt idx="108">
                  <c:v>5.3655239999999993E-2</c:v>
                </c:pt>
                <c:pt idx="109">
                  <c:v>5.4505920000000006E-2</c:v>
                </c:pt>
                <c:pt idx="110">
                  <c:v>5.5488839999999991E-2</c:v>
                </c:pt>
                <c:pt idx="111">
                  <c:v>5.6494320000000001E-2</c:v>
                </c:pt>
                <c:pt idx="112">
                  <c:v>5.7489779999999997E-2</c:v>
                </c:pt>
                <c:pt idx="113">
                  <c:v>5.8426800000000001E-2</c:v>
                </c:pt>
                <c:pt idx="114">
                  <c:v>5.9540179999999998E-2</c:v>
                </c:pt>
                <c:pt idx="115">
                  <c:v>6.0677020000000005E-2</c:v>
                </c:pt>
                <c:pt idx="116">
                  <c:v>6.179362E-2</c:v>
                </c:pt>
                <c:pt idx="117">
                  <c:v>6.3193100000000002E-2</c:v>
                </c:pt>
                <c:pt idx="118">
                  <c:v>6.4295699999999997E-2</c:v>
                </c:pt>
                <c:pt idx="119">
                  <c:v>6.5766519999999995E-2</c:v>
                </c:pt>
                <c:pt idx="120">
                  <c:v>6.6864099999999996E-2</c:v>
                </c:pt>
                <c:pt idx="121">
                  <c:v>6.8032319999999993E-2</c:v>
                </c:pt>
                <c:pt idx="122">
                  <c:v>6.9625800000000002E-2</c:v>
                </c:pt>
                <c:pt idx="123">
                  <c:v>7.0942259999999993E-2</c:v>
                </c:pt>
                <c:pt idx="124">
                  <c:v>7.2197520000000001E-2</c:v>
                </c:pt>
                <c:pt idx="125">
                  <c:v>7.3360620000000001E-2</c:v>
                </c:pt>
                <c:pt idx="126">
                  <c:v>7.4794159999999998E-2</c:v>
                </c:pt>
                <c:pt idx="127">
                  <c:v>7.6339480000000001E-2</c:v>
                </c:pt>
                <c:pt idx="128">
                  <c:v>7.7633240000000006E-2</c:v>
                </c:pt>
                <c:pt idx="129">
                  <c:v>7.9015100000000005E-2</c:v>
                </c:pt>
                <c:pt idx="130">
                  <c:v>8.049742E-2</c:v>
                </c:pt>
                <c:pt idx="131">
                  <c:v>8.1796540000000001E-2</c:v>
                </c:pt>
                <c:pt idx="132">
                  <c:v>8.3337140000000004E-2</c:v>
                </c:pt>
                <c:pt idx="133">
                  <c:v>8.4627499999999994E-2</c:v>
                </c:pt>
                <c:pt idx="134">
                  <c:v>8.6135379999999998E-2</c:v>
                </c:pt>
                <c:pt idx="135">
                  <c:v>8.7557140000000006E-2</c:v>
                </c:pt>
                <c:pt idx="136">
                  <c:v>8.9087620000000006E-2</c:v>
                </c:pt>
                <c:pt idx="137">
                  <c:v>9.0700699999999995E-2</c:v>
                </c:pt>
                <c:pt idx="138">
                  <c:v>9.2193399999999995E-2</c:v>
                </c:pt>
                <c:pt idx="139">
                  <c:v>9.3551720000000005E-2</c:v>
                </c:pt>
                <c:pt idx="140">
                  <c:v>9.4946900000000001E-2</c:v>
                </c:pt>
                <c:pt idx="141">
                  <c:v>9.6449939999999998E-2</c:v>
                </c:pt>
                <c:pt idx="142">
                  <c:v>9.7973299999999999E-2</c:v>
                </c:pt>
                <c:pt idx="143">
                  <c:v>9.9628320000000006E-2</c:v>
                </c:pt>
                <c:pt idx="144">
                  <c:v>0.10127211999999999</c:v>
                </c:pt>
                <c:pt idx="145">
                  <c:v>0.10270087999999999</c:v>
                </c:pt>
                <c:pt idx="146">
                  <c:v>0.10427728</c:v>
                </c:pt>
                <c:pt idx="147">
                  <c:v>0.10565833999999999</c:v>
                </c:pt>
                <c:pt idx="148">
                  <c:v>0.1070847</c:v>
                </c:pt>
                <c:pt idx="149">
                  <c:v>0.10869722</c:v>
                </c:pt>
                <c:pt idx="150">
                  <c:v>0.11048156000000001</c:v>
                </c:pt>
                <c:pt idx="151">
                  <c:v>0.11194773999999999</c:v>
                </c:pt>
                <c:pt idx="152">
                  <c:v>0.11334263999999999</c:v>
                </c:pt>
                <c:pt idx="153">
                  <c:v>0.11506064000000001</c:v>
                </c:pt>
                <c:pt idx="154">
                  <c:v>0.1167474</c:v>
                </c:pt>
                <c:pt idx="155">
                  <c:v>0.11840452</c:v>
                </c:pt>
                <c:pt idx="156">
                  <c:v>0.1199269</c:v>
                </c:pt>
                <c:pt idx="157">
                  <c:v>0.12126856</c:v>
                </c:pt>
                <c:pt idx="158">
                  <c:v>0.12305932</c:v>
                </c:pt>
                <c:pt idx="159">
                  <c:v>0.1246879</c:v>
                </c:pt>
                <c:pt idx="160">
                  <c:v>0.12631138</c:v>
                </c:pt>
                <c:pt idx="161">
                  <c:v>0.12795281999999999</c:v>
                </c:pt>
                <c:pt idx="162">
                  <c:v>0.12954299999999999</c:v>
                </c:pt>
                <c:pt idx="163">
                  <c:v>0.13103254</c:v>
                </c:pt>
                <c:pt idx="164">
                  <c:v>0.13259836</c:v>
                </c:pt>
                <c:pt idx="165">
                  <c:v>0.13425528</c:v>
                </c:pt>
                <c:pt idx="166">
                  <c:v>0.13590736</c:v>
                </c:pt>
                <c:pt idx="167">
                  <c:v>0.13756318000000001</c:v>
                </c:pt>
                <c:pt idx="168">
                  <c:v>0.13933677999999999</c:v>
                </c:pt>
                <c:pt idx="169">
                  <c:v>0.14087401999999999</c:v>
                </c:pt>
                <c:pt idx="170">
                  <c:v>0.14261927999999999</c:v>
                </c:pt>
                <c:pt idx="171">
                  <c:v>0.14439858</c:v>
                </c:pt>
                <c:pt idx="172">
                  <c:v>0.14602573999999999</c:v>
                </c:pt>
                <c:pt idx="173">
                  <c:v>0.14758772000000001</c:v>
                </c:pt>
                <c:pt idx="174">
                  <c:v>0.14943074000000001</c:v>
                </c:pt>
                <c:pt idx="175">
                  <c:v>0.15109258</c:v>
                </c:pt>
                <c:pt idx="176">
                  <c:v>0.15269334000000001</c:v>
                </c:pt>
                <c:pt idx="177">
                  <c:v>0.15416616</c:v>
                </c:pt>
                <c:pt idx="178">
                  <c:v>0.15593882000000001</c:v>
                </c:pt>
                <c:pt idx="179">
                  <c:v>0.15761671999999999</c:v>
                </c:pt>
                <c:pt idx="180">
                  <c:v>0.15928845999999999</c:v>
                </c:pt>
                <c:pt idx="181">
                  <c:v>0.16116092000000001</c:v>
                </c:pt>
                <c:pt idx="182">
                  <c:v>0.16248876000000001</c:v>
                </c:pt>
                <c:pt idx="183">
                  <c:v>0.16427591999999999</c:v>
                </c:pt>
                <c:pt idx="184">
                  <c:v>0.16592202</c:v>
                </c:pt>
                <c:pt idx="185">
                  <c:v>0.16749718</c:v>
                </c:pt>
                <c:pt idx="186">
                  <c:v>0.16929696</c:v>
                </c:pt>
                <c:pt idx="187">
                  <c:v>0.17077690000000001</c:v>
                </c:pt>
                <c:pt idx="188">
                  <c:v>0.17246710000000001</c:v>
                </c:pt>
                <c:pt idx="189">
                  <c:v>0.17408957999999999</c:v>
                </c:pt>
                <c:pt idx="190">
                  <c:v>0.17575647999999999</c:v>
                </c:pt>
                <c:pt idx="191">
                  <c:v>0.17747798000000001</c:v>
                </c:pt>
                <c:pt idx="192">
                  <c:v>0.17919888</c:v>
                </c:pt>
                <c:pt idx="193">
                  <c:v>0.18058276000000001</c:v>
                </c:pt>
                <c:pt idx="194">
                  <c:v>0.18251013999999999</c:v>
                </c:pt>
                <c:pt idx="195">
                  <c:v>0.18420059999999999</c:v>
                </c:pt>
                <c:pt idx="196">
                  <c:v>0.18574969999999999</c:v>
                </c:pt>
                <c:pt idx="197">
                  <c:v>0.1876642</c:v>
                </c:pt>
                <c:pt idx="198">
                  <c:v>0.18921088</c:v>
                </c:pt>
                <c:pt idx="199">
                  <c:v>0.19096437999999999</c:v>
                </c:pt>
                <c:pt idx="200">
                  <c:v>0.19271959999999999</c:v>
                </c:pt>
                <c:pt idx="201">
                  <c:v>0.19424630000000001</c:v>
                </c:pt>
                <c:pt idx="202">
                  <c:v>0.19608534</c:v>
                </c:pt>
                <c:pt idx="203">
                  <c:v>0.19791992000000003</c:v>
                </c:pt>
                <c:pt idx="204">
                  <c:v>0.19988127999999999</c:v>
                </c:pt>
                <c:pt idx="205">
                  <c:v>0.20168440000000004</c:v>
                </c:pt>
                <c:pt idx="206">
                  <c:v>0.20368959999999997</c:v>
                </c:pt>
                <c:pt idx="207">
                  <c:v>0.20563780000000001</c:v>
                </c:pt>
                <c:pt idx="208">
                  <c:v>0.20762659999999997</c:v>
                </c:pt>
                <c:pt idx="209">
                  <c:v>0.20936919999999998</c:v>
                </c:pt>
                <c:pt idx="210">
                  <c:v>0.21141960000000001</c:v>
                </c:pt>
                <c:pt idx="211">
                  <c:v>0.21341160000000001</c:v>
                </c:pt>
                <c:pt idx="212">
                  <c:v>0.2154346</c:v>
                </c:pt>
                <c:pt idx="213">
                  <c:v>0.21736939999999999</c:v>
                </c:pt>
                <c:pt idx="214">
                  <c:v>0.21958139999999998</c:v>
                </c:pt>
                <c:pt idx="215">
                  <c:v>0.22134400000000001</c:v>
                </c:pt>
                <c:pt idx="216">
                  <c:v>0.22356419999999999</c:v>
                </c:pt>
                <c:pt idx="217">
                  <c:v>0.22567780000000001</c:v>
                </c:pt>
                <c:pt idx="218">
                  <c:v>0.22775099999999998</c:v>
                </c:pt>
                <c:pt idx="219">
                  <c:v>0.22991200000000001</c:v>
                </c:pt>
                <c:pt idx="220">
                  <c:v>0.23170199999999999</c:v>
                </c:pt>
                <c:pt idx="221">
                  <c:v>0.23382220000000001</c:v>
                </c:pt>
                <c:pt idx="222">
                  <c:v>0.23604820000000001</c:v>
                </c:pt>
                <c:pt idx="223">
                  <c:v>0.23790500000000001</c:v>
                </c:pt>
                <c:pt idx="224">
                  <c:v>0.23994179999999998</c:v>
                </c:pt>
                <c:pt idx="225">
                  <c:v>0.2419086</c:v>
                </c:pt>
                <c:pt idx="226">
                  <c:v>0.24397440000000001</c:v>
                </c:pt>
                <c:pt idx="227">
                  <c:v>0.246059</c:v>
                </c:pt>
                <c:pt idx="228">
                  <c:v>0.24821399999999999</c:v>
                </c:pt>
                <c:pt idx="229">
                  <c:v>0.25013039999999997</c:v>
                </c:pt>
                <c:pt idx="230">
                  <c:v>0.2522624</c:v>
                </c:pt>
                <c:pt idx="231">
                  <c:v>0.25446920000000001</c:v>
                </c:pt>
                <c:pt idx="232">
                  <c:v>0.256546</c:v>
                </c:pt>
                <c:pt idx="233">
                  <c:v>0.25867980000000002</c:v>
                </c:pt>
                <c:pt idx="234">
                  <c:v>0.2609418</c:v>
                </c:pt>
                <c:pt idx="235">
                  <c:v>0.26305519999999999</c:v>
                </c:pt>
                <c:pt idx="236">
                  <c:v>0.26512419999999998</c:v>
                </c:pt>
                <c:pt idx="237">
                  <c:v>0.2672098</c:v>
                </c:pt>
                <c:pt idx="238">
                  <c:v>0.26958880000000002</c:v>
                </c:pt>
                <c:pt idx="239">
                  <c:v>0.27146340000000002</c:v>
                </c:pt>
                <c:pt idx="240">
                  <c:v>0.27358979999999999</c:v>
                </c:pt>
                <c:pt idx="241">
                  <c:v>0.27558100000000002</c:v>
                </c:pt>
                <c:pt idx="242">
                  <c:v>0.27794859999999999</c:v>
                </c:pt>
                <c:pt idx="243">
                  <c:v>0.2799488</c:v>
                </c:pt>
                <c:pt idx="244">
                  <c:v>0.28204259999999998</c:v>
                </c:pt>
                <c:pt idx="245">
                  <c:v>0.28391260000000001</c:v>
                </c:pt>
                <c:pt idx="246">
                  <c:v>0.2860104</c:v>
                </c:pt>
                <c:pt idx="247">
                  <c:v>0.28823100000000001</c:v>
                </c:pt>
                <c:pt idx="248">
                  <c:v>0.2903116</c:v>
                </c:pt>
                <c:pt idx="249">
                  <c:v>0.29219519999999999</c:v>
                </c:pt>
                <c:pt idx="250">
                  <c:v>0.294238</c:v>
                </c:pt>
                <c:pt idx="251">
                  <c:v>0.29662759999999999</c:v>
                </c:pt>
                <c:pt idx="252">
                  <c:v>0.29883280000000001</c:v>
                </c:pt>
                <c:pt idx="253">
                  <c:v>0.30099700000000001</c:v>
                </c:pt>
                <c:pt idx="254">
                  <c:v>0.30321759999999998</c:v>
                </c:pt>
                <c:pt idx="255">
                  <c:v>0.3052762</c:v>
                </c:pt>
                <c:pt idx="256">
                  <c:v>0.30742740000000002</c:v>
                </c:pt>
                <c:pt idx="257">
                  <c:v>0.30949599999999999</c:v>
                </c:pt>
                <c:pt idx="258">
                  <c:v>0.31162699999999999</c:v>
                </c:pt>
                <c:pt idx="259">
                  <c:v>0.31375979999999998</c:v>
                </c:pt>
                <c:pt idx="260">
                  <c:v>0.31582860000000001</c:v>
                </c:pt>
                <c:pt idx="261">
                  <c:v>0.31788939999999999</c:v>
                </c:pt>
                <c:pt idx="262">
                  <c:v>0.3203454</c:v>
                </c:pt>
                <c:pt idx="263">
                  <c:v>0.32228479999999998</c:v>
                </c:pt>
                <c:pt idx="264">
                  <c:v>0.3243026</c:v>
                </c:pt>
                <c:pt idx="265">
                  <c:v>0.32670779999999999</c:v>
                </c:pt>
                <c:pt idx="266">
                  <c:v>0.32891219999999999</c:v>
                </c:pt>
                <c:pt idx="267">
                  <c:v>0.33100859999999999</c:v>
                </c:pt>
                <c:pt idx="268">
                  <c:v>0.33332240000000002</c:v>
                </c:pt>
                <c:pt idx="269">
                  <c:v>0.33552779999999999</c:v>
                </c:pt>
                <c:pt idx="270">
                  <c:v>0.3377986</c:v>
                </c:pt>
                <c:pt idx="271">
                  <c:v>0.34002579999999999</c:v>
                </c:pt>
                <c:pt idx="272">
                  <c:v>0.34238619999999997</c:v>
                </c:pt>
                <c:pt idx="273">
                  <c:v>0.34432160000000001</c:v>
                </c:pt>
                <c:pt idx="274">
                  <c:v>0.34673019999999999</c:v>
                </c:pt>
                <c:pt idx="275">
                  <c:v>0.34921619999999998</c:v>
                </c:pt>
                <c:pt idx="276">
                  <c:v>0.35124820000000001</c:v>
                </c:pt>
                <c:pt idx="277">
                  <c:v>0.35332439999999998</c:v>
                </c:pt>
                <c:pt idx="278">
                  <c:v>0.35557840000000002</c:v>
                </c:pt>
                <c:pt idx="279">
                  <c:v>0.35782740000000002</c:v>
                </c:pt>
                <c:pt idx="280">
                  <c:v>0.36007220000000001</c:v>
                </c:pt>
                <c:pt idx="281">
                  <c:v>0.36241440000000003</c:v>
                </c:pt>
                <c:pt idx="282">
                  <c:v>0.36456119999999997</c:v>
                </c:pt>
                <c:pt idx="283">
                  <c:v>0.36683379999999999</c:v>
                </c:pt>
                <c:pt idx="284">
                  <c:v>0.36889379999999999</c:v>
                </c:pt>
                <c:pt idx="285">
                  <c:v>0.3711044</c:v>
                </c:pt>
                <c:pt idx="286">
                  <c:v>0.37333260000000001</c:v>
                </c:pt>
                <c:pt idx="287">
                  <c:v>0.375639</c:v>
                </c:pt>
                <c:pt idx="288">
                  <c:v>0.37761280000000003</c:v>
                </c:pt>
                <c:pt idx="289">
                  <c:v>0.38020939999999998</c:v>
                </c:pt>
                <c:pt idx="290">
                  <c:v>0.38246799999999997</c:v>
                </c:pt>
                <c:pt idx="291">
                  <c:v>0.38469940000000002</c:v>
                </c:pt>
                <c:pt idx="292">
                  <c:v>0.38707740000000002</c:v>
                </c:pt>
                <c:pt idx="293">
                  <c:v>0.38930320000000002</c:v>
                </c:pt>
                <c:pt idx="294">
                  <c:v>0.39145400000000002</c:v>
                </c:pt>
                <c:pt idx="295">
                  <c:v>0.393621</c:v>
                </c:pt>
                <c:pt idx="296">
                  <c:v>0.39570159999999999</c:v>
                </c:pt>
                <c:pt idx="297">
                  <c:v>0.39796219999999993</c:v>
                </c:pt>
                <c:pt idx="298">
                  <c:v>0.40032100000000004</c:v>
                </c:pt>
                <c:pt idx="299">
                  <c:v>0.40266020000000008</c:v>
                </c:pt>
                <c:pt idx="300">
                  <c:v>0.40500960000000003</c:v>
                </c:pt>
                <c:pt idx="301">
                  <c:v>0.40708420000000001</c:v>
                </c:pt>
                <c:pt idx="302">
                  <c:v>0.40933920000000001</c:v>
                </c:pt>
                <c:pt idx="303">
                  <c:v>0.41170779999999996</c:v>
                </c:pt>
                <c:pt idx="304">
                  <c:v>0.41377580000000003</c:v>
                </c:pt>
                <c:pt idx="305">
                  <c:v>0.41623640000000001</c:v>
                </c:pt>
                <c:pt idx="306">
                  <c:v>0.41852060000000002</c:v>
                </c:pt>
                <c:pt idx="307">
                  <c:v>0.42055540000000002</c:v>
                </c:pt>
                <c:pt idx="308">
                  <c:v>0.42267040000000006</c:v>
                </c:pt>
                <c:pt idx="309">
                  <c:v>0.4248634</c:v>
                </c:pt>
                <c:pt idx="310">
                  <c:v>0.4273074</c:v>
                </c:pt>
                <c:pt idx="311">
                  <c:v>0.42955219999999994</c:v>
                </c:pt>
                <c:pt idx="312">
                  <c:v>0.43140339999999994</c:v>
                </c:pt>
                <c:pt idx="313">
                  <c:v>0.4336006</c:v>
                </c:pt>
                <c:pt idx="314">
                  <c:v>0.43599759999999999</c:v>
                </c:pt>
                <c:pt idx="315">
                  <c:v>0.43820819999999999</c:v>
                </c:pt>
                <c:pt idx="316">
                  <c:v>0.44038059999999996</c:v>
                </c:pt>
                <c:pt idx="317">
                  <c:v>0.44274639999999998</c:v>
                </c:pt>
                <c:pt idx="318">
                  <c:v>0.44508999999999999</c:v>
                </c:pt>
                <c:pt idx="319">
                  <c:v>0.44745540000000006</c:v>
                </c:pt>
                <c:pt idx="320">
                  <c:v>0.44963419999999993</c:v>
                </c:pt>
                <c:pt idx="321">
                  <c:v>0.45191520000000002</c:v>
                </c:pt>
                <c:pt idx="322">
                  <c:v>0.45434819999999998</c:v>
                </c:pt>
                <c:pt idx="323">
                  <c:v>0.45658620000000005</c:v>
                </c:pt>
                <c:pt idx="324">
                  <c:v>0.45896499999999996</c:v>
                </c:pt>
                <c:pt idx="325">
                  <c:v>0.46109640000000002</c:v>
                </c:pt>
                <c:pt idx="326">
                  <c:v>0.46333440000000004</c:v>
                </c:pt>
                <c:pt idx="327">
                  <c:v>0.4657192</c:v>
                </c:pt>
                <c:pt idx="328">
                  <c:v>0.46797820000000001</c:v>
                </c:pt>
                <c:pt idx="329">
                  <c:v>0.47006019999999998</c:v>
                </c:pt>
                <c:pt idx="330">
                  <c:v>0.4722556</c:v>
                </c:pt>
                <c:pt idx="331">
                  <c:v>0.47469499999999998</c:v>
                </c:pt>
                <c:pt idx="332">
                  <c:v>0.47689540000000008</c:v>
                </c:pt>
                <c:pt idx="333">
                  <c:v>0.47916019999999998</c:v>
                </c:pt>
                <c:pt idx="334">
                  <c:v>0.48156359999999998</c:v>
                </c:pt>
                <c:pt idx="335">
                  <c:v>0.48386599999999996</c:v>
                </c:pt>
                <c:pt idx="336">
                  <c:v>0.48608400000000002</c:v>
                </c:pt>
                <c:pt idx="337">
                  <c:v>0.48830719999999994</c:v>
                </c:pt>
                <c:pt idx="338">
                  <c:v>0.49053439999999998</c:v>
                </c:pt>
                <c:pt idx="339">
                  <c:v>0.4929444</c:v>
                </c:pt>
                <c:pt idx="340">
                  <c:v>0.49524399999999996</c:v>
                </c:pt>
                <c:pt idx="341">
                  <c:v>0.49753039999999998</c:v>
                </c:pt>
                <c:pt idx="342">
                  <c:v>0.49955479999999997</c:v>
                </c:pt>
                <c:pt idx="343">
                  <c:v>0.50197639999999999</c:v>
                </c:pt>
                <c:pt idx="344">
                  <c:v>0.50429840000000004</c:v>
                </c:pt>
                <c:pt idx="345">
                  <c:v>0.50662640000000003</c:v>
                </c:pt>
                <c:pt idx="346">
                  <c:v>0.50888120000000003</c:v>
                </c:pt>
                <c:pt idx="347">
                  <c:v>0.51117199999999996</c:v>
                </c:pt>
                <c:pt idx="348">
                  <c:v>0.51351080000000004</c:v>
                </c:pt>
                <c:pt idx="349">
                  <c:v>0.51578880000000005</c:v>
                </c:pt>
                <c:pt idx="350">
                  <c:v>0.51811379999999996</c:v>
                </c:pt>
                <c:pt idx="351">
                  <c:v>0.52020860000000002</c:v>
                </c:pt>
                <c:pt idx="352">
                  <c:v>0.52236000000000005</c:v>
                </c:pt>
                <c:pt idx="353">
                  <c:v>0.52473919999999996</c:v>
                </c:pt>
                <c:pt idx="354">
                  <c:v>0.52690879999999995</c:v>
                </c:pt>
                <c:pt idx="355">
                  <c:v>0.52933560000000002</c:v>
                </c:pt>
                <c:pt idx="356">
                  <c:v>0.53145799999999999</c:v>
                </c:pt>
                <c:pt idx="357">
                  <c:v>0.53373740000000003</c:v>
                </c:pt>
                <c:pt idx="358">
                  <c:v>0.53616739999999996</c:v>
                </c:pt>
                <c:pt idx="359">
                  <c:v>0.5384352</c:v>
                </c:pt>
                <c:pt idx="360">
                  <c:v>0.54087640000000003</c:v>
                </c:pt>
                <c:pt idx="361">
                  <c:v>0.54320760000000001</c:v>
                </c:pt>
                <c:pt idx="362">
                  <c:v>0.54555180000000003</c:v>
                </c:pt>
                <c:pt idx="363">
                  <c:v>0.54764599999999997</c:v>
                </c:pt>
                <c:pt idx="364">
                  <c:v>0.54963580000000001</c:v>
                </c:pt>
                <c:pt idx="365">
                  <c:v>0.55188700000000002</c:v>
                </c:pt>
                <c:pt idx="366">
                  <c:v>0.55430820000000003</c:v>
                </c:pt>
                <c:pt idx="367">
                  <c:v>0.55652000000000001</c:v>
                </c:pt>
                <c:pt idx="368">
                  <c:v>0.55861159999999999</c:v>
                </c:pt>
                <c:pt idx="369">
                  <c:v>0.56097680000000005</c:v>
                </c:pt>
                <c:pt idx="370">
                  <c:v>0.56318239999999997</c:v>
                </c:pt>
                <c:pt idx="371">
                  <c:v>0.56555460000000002</c:v>
                </c:pt>
                <c:pt idx="372">
                  <c:v>0.56774179999999996</c:v>
                </c:pt>
                <c:pt idx="373">
                  <c:v>0.57008340000000002</c:v>
                </c:pt>
                <c:pt idx="374">
                  <c:v>0.57237199999999999</c:v>
                </c:pt>
                <c:pt idx="375">
                  <c:v>0.57475279999999995</c:v>
                </c:pt>
                <c:pt idx="376">
                  <c:v>0.57706440000000003</c:v>
                </c:pt>
                <c:pt idx="377">
                  <c:v>0.57934059999999998</c:v>
                </c:pt>
                <c:pt idx="378">
                  <c:v>0.58164300000000002</c:v>
                </c:pt>
                <c:pt idx="379">
                  <c:v>0.58394659999999998</c:v>
                </c:pt>
                <c:pt idx="380">
                  <c:v>0.58619080000000001</c:v>
                </c:pt>
                <c:pt idx="381">
                  <c:v>0.58888940000000001</c:v>
                </c:pt>
                <c:pt idx="382">
                  <c:v>0.59095719999999996</c:v>
                </c:pt>
                <c:pt idx="383">
                  <c:v>0.59312819999999999</c:v>
                </c:pt>
                <c:pt idx="384">
                  <c:v>0.59558900000000004</c:v>
                </c:pt>
                <c:pt idx="385">
                  <c:v>0.59808620000000001</c:v>
                </c:pt>
                <c:pt idx="386">
                  <c:v>0.60055760000000002</c:v>
                </c:pt>
                <c:pt idx="387">
                  <c:v>0.60282100000000005</c:v>
                </c:pt>
                <c:pt idx="388">
                  <c:v>0.60509040000000003</c:v>
                </c:pt>
                <c:pt idx="389">
                  <c:v>0.60748679999999999</c:v>
                </c:pt>
                <c:pt idx="390">
                  <c:v>0.6100274</c:v>
                </c:pt>
                <c:pt idx="391">
                  <c:v>0.61258040000000002</c:v>
                </c:pt>
                <c:pt idx="392">
                  <c:v>0.614699</c:v>
                </c:pt>
                <c:pt idx="393">
                  <c:v>0.61728380000000005</c:v>
                </c:pt>
                <c:pt idx="394">
                  <c:v>0.61951540000000005</c:v>
                </c:pt>
                <c:pt idx="395">
                  <c:v>0.62185840000000003</c:v>
                </c:pt>
                <c:pt idx="396">
                  <c:v>0.62422960000000005</c:v>
                </c:pt>
                <c:pt idx="397">
                  <c:v>0.62659759999999998</c:v>
                </c:pt>
                <c:pt idx="398">
                  <c:v>0.62898220000000005</c:v>
                </c:pt>
                <c:pt idx="399">
                  <c:v>0.63135819999999998</c:v>
                </c:pt>
                <c:pt idx="400">
                  <c:v>0.63369799999999998</c:v>
                </c:pt>
                <c:pt idx="401">
                  <c:v>0.63626020000000005</c:v>
                </c:pt>
                <c:pt idx="402">
                  <c:v>0.63852819999999999</c:v>
                </c:pt>
                <c:pt idx="403">
                  <c:v>0.64091419999999999</c:v>
                </c:pt>
                <c:pt idx="404">
                  <c:v>0.64339979999999997</c:v>
                </c:pt>
                <c:pt idx="405">
                  <c:v>0.64578340000000001</c:v>
                </c:pt>
                <c:pt idx="406">
                  <c:v>0.64837140000000004</c:v>
                </c:pt>
                <c:pt idx="407">
                  <c:v>0.65051300000000001</c:v>
                </c:pt>
                <c:pt idx="408">
                  <c:v>0.65266679999999999</c:v>
                </c:pt>
                <c:pt idx="409">
                  <c:v>0.65493559999999995</c:v>
                </c:pt>
                <c:pt idx="410">
                  <c:v>0.65754380000000001</c:v>
                </c:pt>
                <c:pt idx="411">
                  <c:v>0.66002559999999999</c:v>
                </c:pt>
                <c:pt idx="412">
                  <c:v>0.66227380000000002</c:v>
                </c:pt>
                <c:pt idx="413">
                  <c:v>0.66462520000000003</c:v>
                </c:pt>
                <c:pt idx="414">
                  <c:v>0.66711399999999998</c:v>
                </c:pt>
                <c:pt idx="415">
                  <c:v>0.66938719999999996</c:v>
                </c:pt>
                <c:pt idx="416">
                  <c:v>0.67188360000000003</c:v>
                </c:pt>
                <c:pt idx="417">
                  <c:v>0.67404160000000002</c:v>
                </c:pt>
                <c:pt idx="418">
                  <c:v>0.6763576</c:v>
                </c:pt>
                <c:pt idx="419">
                  <c:v>0.67867200000000005</c:v>
                </c:pt>
                <c:pt idx="420">
                  <c:v>0.68088099999999996</c:v>
                </c:pt>
                <c:pt idx="421">
                  <c:v>0.68343540000000003</c:v>
                </c:pt>
                <c:pt idx="422">
                  <c:v>0.68566959999999999</c:v>
                </c:pt>
                <c:pt idx="423">
                  <c:v>0.68827159999999998</c:v>
                </c:pt>
                <c:pt idx="424">
                  <c:v>0.69047879999999995</c:v>
                </c:pt>
                <c:pt idx="425">
                  <c:v>0.69279120000000005</c:v>
                </c:pt>
                <c:pt idx="426">
                  <c:v>0.69533739999999999</c:v>
                </c:pt>
                <c:pt idx="427">
                  <c:v>0.69764119999999996</c:v>
                </c:pt>
                <c:pt idx="428">
                  <c:v>0.70006120000000005</c:v>
                </c:pt>
                <c:pt idx="429">
                  <c:v>0.70245840000000004</c:v>
                </c:pt>
                <c:pt idx="430">
                  <c:v>0.70470639999999996</c:v>
                </c:pt>
                <c:pt idx="431">
                  <c:v>0.70731140000000003</c:v>
                </c:pt>
                <c:pt idx="432">
                  <c:v>0.70947819999999995</c:v>
                </c:pt>
                <c:pt idx="433">
                  <c:v>0.7119704</c:v>
                </c:pt>
                <c:pt idx="434">
                  <c:v>0.71442859999999997</c:v>
                </c:pt>
                <c:pt idx="435">
                  <c:v>0.71686260000000002</c:v>
                </c:pt>
                <c:pt idx="436">
                  <c:v>0.71911340000000001</c:v>
                </c:pt>
                <c:pt idx="437">
                  <c:v>0.72186680000000003</c:v>
                </c:pt>
                <c:pt idx="438">
                  <c:v>0.72437960000000001</c:v>
                </c:pt>
                <c:pt idx="439">
                  <c:v>0.72672199999999998</c:v>
                </c:pt>
                <c:pt idx="440">
                  <c:v>0.72905039999999999</c:v>
                </c:pt>
                <c:pt idx="441">
                  <c:v>0.73153679999999999</c:v>
                </c:pt>
                <c:pt idx="442">
                  <c:v>0.73428720000000003</c:v>
                </c:pt>
                <c:pt idx="443">
                  <c:v>0.73651960000000005</c:v>
                </c:pt>
                <c:pt idx="444">
                  <c:v>0.73888580000000004</c:v>
                </c:pt>
                <c:pt idx="445">
                  <c:v>0.741232</c:v>
                </c:pt>
                <c:pt idx="446">
                  <c:v>0.74395900000000004</c:v>
                </c:pt>
                <c:pt idx="447">
                  <c:v>0.74638479999999996</c:v>
                </c:pt>
                <c:pt idx="448">
                  <c:v>0.74861840000000002</c:v>
                </c:pt>
                <c:pt idx="449">
                  <c:v>0.75114060000000005</c:v>
                </c:pt>
                <c:pt idx="450">
                  <c:v>0.75361579999999995</c:v>
                </c:pt>
                <c:pt idx="451">
                  <c:v>0.75626939999999998</c:v>
                </c:pt>
                <c:pt idx="452">
                  <c:v>0.75862620000000003</c:v>
                </c:pt>
                <c:pt idx="453">
                  <c:v>0.76103200000000004</c:v>
                </c:pt>
                <c:pt idx="454">
                  <c:v>0.76335280000000005</c:v>
                </c:pt>
                <c:pt idx="455">
                  <c:v>0.76586679999999996</c:v>
                </c:pt>
                <c:pt idx="456">
                  <c:v>0.76821079999999997</c:v>
                </c:pt>
                <c:pt idx="457">
                  <c:v>0.77052039999999999</c:v>
                </c:pt>
                <c:pt idx="458">
                  <c:v>0.77315420000000001</c:v>
                </c:pt>
                <c:pt idx="459">
                  <c:v>0.77546559999999998</c:v>
                </c:pt>
                <c:pt idx="460">
                  <c:v>0.77779019999999999</c:v>
                </c:pt>
                <c:pt idx="461">
                  <c:v>0.78028419999999998</c:v>
                </c:pt>
                <c:pt idx="462">
                  <c:v>0.78269359999999999</c:v>
                </c:pt>
                <c:pt idx="463">
                  <c:v>0.78507519999999986</c:v>
                </c:pt>
                <c:pt idx="464">
                  <c:v>0.78724360000000004</c:v>
                </c:pt>
                <c:pt idx="465">
                  <c:v>0.78983879999999995</c:v>
                </c:pt>
                <c:pt idx="466">
                  <c:v>0.79235320000000009</c:v>
                </c:pt>
                <c:pt idx="467">
                  <c:v>0.79493139999999984</c:v>
                </c:pt>
                <c:pt idx="468">
                  <c:v>0.79723940000000004</c:v>
                </c:pt>
                <c:pt idx="469">
                  <c:v>0.799705</c:v>
                </c:pt>
                <c:pt idx="470">
                  <c:v>0.80214659999999993</c:v>
                </c:pt>
                <c:pt idx="471">
                  <c:v>0.80470960000000002</c:v>
                </c:pt>
                <c:pt idx="472">
                  <c:v>0.80715999999999999</c:v>
                </c:pt>
                <c:pt idx="473">
                  <c:v>0.80951980000000001</c:v>
                </c:pt>
                <c:pt idx="474">
                  <c:v>0.81204339999999997</c:v>
                </c:pt>
                <c:pt idx="475">
                  <c:v>0.81459240000000011</c:v>
                </c:pt>
                <c:pt idx="476">
                  <c:v>0.81700699999999993</c:v>
                </c:pt>
                <c:pt idx="477">
                  <c:v>0.8193265999999999</c:v>
                </c:pt>
                <c:pt idx="478">
                  <c:v>0.82192520000000002</c:v>
                </c:pt>
                <c:pt idx="479">
                  <c:v>0.82434719999999995</c:v>
                </c:pt>
                <c:pt idx="480">
                  <c:v>0.8267500000000001</c:v>
                </c:pt>
                <c:pt idx="481">
                  <c:v>0.82930919999999997</c:v>
                </c:pt>
                <c:pt idx="482">
                  <c:v>0.83179400000000014</c:v>
                </c:pt>
                <c:pt idx="483">
                  <c:v>0.83451059999999999</c:v>
                </c:pt>
                <c:pt idx="484">
                  <c:v>0.83690739999999986</c:v>
                </c:pt>
                <c:pt idx="485">
                  <c:v>0.83936560000000016</c:v>
                </c:pt>
                <c:pt idx="486">
                  <c:v>0.84170100000000003</c:v>
                </c:pt>
                <c:pt idx="487">
                  <c:v>0.84424840000000001</c:v>
                </c:pt>
                <c:pt idx="488">
                  <c:v>0.84656319999999985</c:v>
                </c:pt>
                <c:pt idx="489">
                  <c:v>0.8490664</c:v>
                </c:pt>
                <c:pt idx="490">
                  <c:v>0.85170400000000002</c:v>
                </c:pt>
                <c:pt idx="491">
                  <c:v>0.85420800000000008</c:v>
                </c:pt>
                <c:pt idx="492">
                  <c:v>0.85693839999999999</c:v>
                </c:pt>
                <c:pt idx="493">
                  <c:v>0.85920700000000005</c:v>
                </c:pt>
                <c:pt idx="494">
                  <c:v>0.86183480000000001</c:v>
                </c:pt>
                <c:pt idx="495">
                  <c:v>0.86419000000000012</c:v>
                </c:pt>
                <c:pt idx="496">
                  <c:v>0.86671739999999997</c:v>
                </c:pt>
                <c:pt idx="497">
                  <c:v>0.86919600000000008</c:v>
                </c:pt>
                <c:pt idx="498">
                  <c:v>0.87185800000000002</c:v>
                </c:pt>
                <c:pt idx="499">
                  <c:v>0.87426759999999992</c:v>
                </c:pt>
                <c:pt idx="500">
                  <c:v>0.87680480000000005</c:v>
                </c:pt>
                <c:pt idx="501">
                  <c:v>0.87932920000000014</c:v>
                </c:pt>
                <c:pt idx="502">
                  <c:v>0.88196439999999998</c:v>
                </c:pt>
                <c:pt idx="503">
                  <c:v>0.88451460000000004</c:v>
                </c:pt>
                <c:pt idx="504">
                  <c:v>0.88693420000000001</c:v>
                </c:pt>
                <c:pt idx="505">
                  <c:v>0.88961900000000005</c:v>
                </c:pt>
                <c:pt idx="506">
                  <c:v>0.89225540000000014</c:v>
                </c:pt>
                <c:pt idx="507">
                  <c:v>0.8946942</c:v>
                </c:pt>
                <c:pt idx="508">
                  <c:v>0.89694819999999986</c:v>
                </c:pt>
                <c:pt idx="509">
                  <c:v>0.8996788</c:v>
                </c:pt>
                <c:pt idx="510">
                  <c:v>0.90211479999999999</c:v>
                </c:pt>
                <c:pt idx="511">
                  <c:v>0.90463939999999998</c:v>
                </c:pt>
                <c:pt idx="512">
                  <c:v>0.90720880000000004</c:v>
                </c:pt>
                <c:pt idx="513">
                  <c:v>0.90969639999999985</c:v>
                </c:pt>
                <c:pt idx="514">
                  <c:v>0.91227320000000001</c:v>
                </c:pt>
                <c:pt idx="515">
                  <c:v>0.91495239999999989</c:v>
                </c:pt>
                <c:pt idx="516">
                  <c:v>0.91744840000000005</c:v>
                </c:pt>
                <c:pt idx="517">
                  <c:v>0.92008639999999997</c:v>
                </c:pt>
                <c:pt idx="518">
                  <c:v>0.92243380000000008</c:v>
                </c:pt>
                <c:pt idx="519">
                  <c:v>0.92496400000000001</c:v>
                </c:pt>
                <c:pt idx="520">
                  <c:v>0.92755180000000004</c:v>
                </c:pt>
                <c:pt idx="521">
                  <c:v>0.93029960000000012</c:v>
                </c:pt>
                <c:pt idx="522">
                  <c:v>0.93284160000000005</c:v>
                </c:pt>
                <c:pt idx="523">
                  <c:v>0.935423</c:v>
                </c:pt>
                <c:pt idx="524">
                  <c:v>0.93792600000000004</c:v>
                </c:pt>
                <c:pt idx="525">
                  <c:v>0.94052539999999996</c:v>
                </c:pt>
                <c:pt idx="526">
                  <c:v>0.94302180000000002</c:v>
                </c:pt>
                <c:pt idx="527">
                  <c:v>0.94554119999999997</c:v>
                </c:pt>
                <c:pt idx="528">
                  <c:v>0.94838920000000004</c:v>
                </c:pt>
                <c:pt idx="529">
                  <c:v>0.95095200000000002</c:v>
                </c:pt>
                <c:pt idx="530">
                  <c:v>0.95358699999999996</c:v>
                </c:pt>
                <c:pt idx="531">
                  <c:v>0.95611360000000001</c:v>
                </c:pt>
                <c:pt idx="532">
                  <c:v>0.95884379999999991</c:v>
                </c:pt>
                <c:pt idx="533">
                  <c:v>0.96122439999999987</c:v>
                </c:pt>
                <c:pt idx="534">
                  <c:v>0.9640091999999999</c:v>
                </c:pt>
                <c:pt idx="535">
                  <c:v>0.96651379999999998</c:v>
                </c:pt>
                <c:pt idx="536">
                  <c:v>0.96916119999999983</c:v>
                </c:pt>
                <c:pt idx="537">
                  <c:v>0.97184479999999995</c:v>
                </c:pt>
                <c:pt idx="538">
                  <c:v>0.97473999999999994</c:v>
                </c:pt>
                <c:pt idx="539">
                  <c:v>0.9772441999999999</c:v>
                </c:pt>
                <c:pt idx="540">
                  <c:v>0.97967420000000005</c:v>
                </c:pt>
                <c:pt idx="541">
                  <c:v>0.98234319999999997</c:v>
                </c:pt>
                <c:pt idx="542">
                  <c:v>0.98502380000000012</c:v>
                </c:pt>
                <c:pt idx="543">
                  <c:v>0.98762079999999997</c:v>
                </c:pt>
                <c:pt idx="544">
                  <c:v>0.99011540000000009</c:v>
                </c:pt>
                <c:pt idx="545">
                  <c:v>0.99274320000000005</c:v>
                </c:pt>
                <c:pt idx="546">
                  <c:v>0.99536220000000009</c:v>
                </c:pt>
                <c:pt idx="547">
                  <c:v>0.99779840000000009</c:v>
                </c:pt>
                <c:pt idx="548">
                  <c:v>1.0003131999999999</c:v>
                </c:pt>
                <c:pt idx="549">
                  <c:v>1.0029246000000001</c:v>
                </c:pt>
                <c:pt idx="550">
                  <c:v>1.0056072</c:v>
                </c:pt>
                <c:pt idx="551">
                  <c:v>1.0081055999999999</c:v>
                </c:pt>
                <c:pt idx="552">
                  <c:v>1.0105366</c:v>
                </c:pt>
                <c:pt idx="553">
                  <c:v>1.0132194000000001</c:v>
                </c:pt>
                <c:pt idx="554">
                  <c:v>1.0158419999999999</c:v>
                </c:pt>
                <c:pt idx="555">
                  <c:v>1.0185142</c:v>
                </c:pt>
                <c:pt idx="556">
                  <c:v>1.0210695999999999</c:v>
                </c:pt>
                <c:pt idx="557">
                  <c:v>1.023644</c:v>
                </c:pt>
                <c:pt idx="558">
                  <c:v>1.0262108000000001</c:v>
                </c:pt>
                <c:pt idx="559">
                  <c:v>1.0287265999999999</c:v>
                </c:pt>
                <c:pt idx="560">
                  <c:v>1.031523</c:v>
                </c:pt>
                <c:pt idx="561">
                  <c:v>1.0341872000000001</c:v>
                </c:pt>
                <c:pt idx="562">
                  <c:v>1.0368154000000001</c:v>
                </c:pt>
                <c:pt idx="563">
                  <c:v>1.0394706</c:v>
                </c:pt>
                <c:pt idx="564">
                  <c:v>1.0420297999999999</c:v>
                </c:pt>
                <c:pt idx="565">
                  <c:v>1.0445416000000001</c:v>
                </c:pt>
                <c:pt idx="566">
                  <c:v>1.0471147999999999</c:v>
                </c:pt>
                <c:pt idx="567">
                  <c:v>1.0498259999999999</c:v>
                </c:pt>
                <c:pt idx="568">
                  <c:v>1.0524222000000001</c:v>
                </c:pt>
                <c:pt idx="569">
                  <c:v>1.0550226</c:v>
                </c:pt>
                <c:pt idx="570">
                  <c:v>1.0577076000000001</c:v>
                </c:pt>
                <c:pt idx="571">
                  <c:v>1.0602278000000001</c:v>
                </c:pt>
                <c:pt idx="572">
                  <c:v>1.0629382000000001</c:v>
                </c:pt>
                <c:pt idx="573">
                  <c:v>1.065463</c:v>
                </c:pt>
                <c:pt idx="574">
                  <c:v>1.0680468000000001</c:v>
                </c:pt>
                <c:pt idx="575">
                  <c:v>1.0705652000000001</c:v>
                </c:pt>
                <c:pt idx="576">
                  <c:v>1.0729861999999999</c:v>
                </c:pt>
                <c:pt idx="577">
                  <c:v>1.0757445999999999</c:v>
                </c:pt>
                <c:pt idx="578">
                  <c:v>1.0783598000000001</c:v>
                </c:pt>
                <c:pt idx="579">
                  <c:v>1.0809122</c:v>
                </c:pt>
                <c:pt idx="580">
                  <c:v>1.0832192</c:v>
                </c:pt>
                <c:pt idx="581">
                  <c:v>1.0861069999999999</c:v>
                </c:pt>
                <c:pt idx="582">
                  <c:v>1.088708</c:v>
                </c:pt>
                <c:pt idx="583">
                  <c:v>1.0912906</c:v>
                </c:pt>
                <c:pt idx="584">
                  <c:v>1.0938808</c:v>
                </c:pt>
                <c:pt idx="585">
                  <c:v>1.0963335999999999</c:v>
                </c:pt>
                <c:pt idx="586">
                  <c:v>1.0992412</c:v>
                </c:pt>
                <c:pt idx="587">
                  <c:v>1.1020004000000001</c:v>
                </c:pt>
                <c:pt idx="588">
                  <c:v>1.1045448</c:v>
                </c:pt>
                <c:pt idx="589">
                  <c:v>1.1072078000000001</c:v>
                </c:pt>
                <c:pt idx="590">
                  <c:v>1.1099952</c:v>
                </c:pt>
                <c:pt idx="591">
                  <c:v>1.1126328000000001</c:v>
                </c:pt>
                <c:pt idx="592">
                  <c:v>1.1150096</c:v>
                </c:pt>
                <c:pt idx="593">
                  <c:v>1.1179152000000001</c:v>
                </c:pt>
                <c:pt idx="594">
                  <c:v>1.1205612</c:v>
                </c:pt>
                <c:pt idx="595">
                  <c:v>1.1232816000000001</c:v>
                </c:pt>
                <c:pt idx="596">
                  <c:v>1.1259106000000001</c:v>
                </c:pt>
                <c:pt idx="597">
                  <c:v>1.128565</c:v>
                </c:pt>
                <c:pt idx="598">
                  <c:v>1.1313352000000001</c:v>
                </c:pt>
                <c:pt idx="599">
                  <c:v>1.1339014000000001</c:v>
                </c:pt>
                <c:pt idx="600">
                  <c:v>1.1364512</c:v>
                </c:pt>
                <c:pt idx="601">
                  <c:v>1.13914</c:v>
                </c:pt>
                <c:pt idx="602">
                  <c:v>1.1420049999999999</c:v>
                </c:pt>
                <c:pt idx="603">
                  <c:v>1.1447254</c:v>
                </c:pt>
                <c:pt idx="604">
                  <c:v>1.1473126</c:v>
                </c:pt>
                <c:pt idx="605">
                  <c:v>1.1502634</c:v>
                </c:pt>
                <c:pt idx="606">
                  <c:v>1.1529214000000001</c:v>
                </c:pt>
                <c:pt idx="607">
                  <c:v>1.1556122</c:v>
                </c:pt>
                <c:pt idx="608">
                  <c:v>1.1584284</c:v>
                </c:pt>
                <c:pt idx="609">
                  <c:v>1.1613266</c:v>
                </c:pt>
                <c:pt idx="610">
                  <c:v>1.1638109999999999</c:v>
                </c:pt>
                <c:pt idx="611">
                  <c:v>1.1664007999999999</c:v>
                </c:pt>
                <c:pt idx="612">
                  <c:v>1.1689735999999999</c:v>
                </c:pt>
                <c:pt idx="613">
                  <c:v>1.1718618000000001</c:v>
                </c:pt>
                <c:pt idx="614">
                  <c:v>1.1746221999999999</c:v>
                </c:pt>
                <c:pt idx="615">
                  <c:v>1.1774784</c:v>
                </c:pt>
                <c:pt idx="616">
                  <c:v>1.1799797999999999</c:v>
                </c:pt>
                <c:pt idx="617">
                  <c:v>1.1827137999999999</c:v>
                </c:pt>
                <c:pt idx="618">
                  <c:v>1.1854966</c:v>
                </c:pt>
                <c:pt idx="619">
                  <c:v>1.1882442</c:v>
                </c:pt>
                <c:pt idx="620">
                  <c:v>1.190812</c:v>
                </c:pt>
                <c:pt idx="621">
                  <c:v>1.1934872000000001</c:v>
                </c:pt>
                <c:pt idx="622">
                  <c:v>1.1963044</c:v>
                </c:pt>
                <c:pt idx="623">
                  <c:v>1.1990778</c:v>
                </c:pt>
                <c:pt idx="624">
                  <c:v>1.201632</c:v>
                </c:pt>
                <c:pt idx="625">
                  <c:v>1.2042952</c:v>
                </c:pt>
                <c:pt idx="626">
                  <c:v>1.2073605999999999</c:v>
                </c:pt>
                <c:pt idx="627">
                  <c:v>1.2099880000000001</c:v>
                </c:pt>
                <c:pt idx="628">
                  <c:v>1.2129074</c:v>
                </c:pt>
                <c:pt idx="629">
                  <c:v>1.2154688</c:v>
                </c:pt>
                <c:pt idx="630">
                  <c:v>1.2182198</c:v>
                </c:pt>
                <c:pt idx="631">
                  <c:v>1.2206821999999999</c:v>
                </c:pt>
                <c:pt idx="632">
                  <c:v>1.223319</c:v>
                </c:pt>
                <c:pt idx="633">
                  <c:v>1.2261928</c:v>
                </c:pt>
                <c:pt idx="634">
                  <c:v>1.2289732</c:v>
                </c:pt>
                <c:pt idx="635">
                  <c:v>1.2315503999999999</c:v>
                </c:pt>
                <c:pt idx="636">
                  <c:v>1.2341894</c:v>
                </c:pt>
                <c:pt idx="637">
                  <c:v>1.23706</c:v>
                </c:pt>
                <c:pt idx="638">
                  <c:v>1.2399374000000001</c:v>
                </c:pt>
                <c:pt idx="639">
                  <c:v>1.2426272</c:v>
                </c:pt>
                <c:pt idx="640">
                  <c:v>1.2452856000000001</c:v>
                </c:pt>
                <c:pt idx="641">
                  <c:v>1.2477579999999999</c:v>
                </c:pt>
                <c:pt idx="642">
                  <c:v>1.2506189999999999</c:v>
                </c:pt>
                <c:pt idx="643">
                  <c:v>1.2533669999999999</c:v>
                </c:pt>
                <c:pt idx="644">
                  <c:v>1.2561625999999999</c:v>
                </c:pt>
                <c:pt idx="645">
                  <c:v>1.2586442</c:v>
                </c:pt>
                <c:pt idx="646">
                  <c:v>1.2612380000000001</c:v>
                </c:pt>
                <c:pt idx="647">
                  <c:v>1.2639001999999999</c:v>
                </c:pt>
                <c:pt idx="648">
                  <c:v>1.2667447999999999</c:v>
                </c:pt>
                <c:pt idx="649">
                  <c:v>1.2695008000000001</c:v>
                </c:pt>
                <c:pt idx="650">
                  <c:v>1.2723093999999999</c:v>
                </c:pt>
                <c:pt idx="651">
                  <c:v>1.2748193999999999</c:v>
                </c:pt>
                <c:pt idx="652">
                  <c:v>1.2776441999999999</c:v>
                </c:pt>
                <c:pt idx="653">
                  <c:v>1.2802530000000001</c:v>
                </c:pt>
                <c:pt idx="654">
                  <c:v>1.2830817999999999</c:v>
                </c:pt>
                <c:pt idx="655">
                  <c:v>1.2857542</c:v>
                </c:pt>
                <c:pt idx="656">
                  <c:v>1.2885241999999999</c:v>
                </c:pt>
                <c:pt idx="657">
                  <c:v>1.2913570000000001</c:v>
                </c:pt>
                <c:pt idx="658">
                  <c:v>1.294127</c:v>
                </c:pt>
                <c:pt idx="659">
                  <c:v>1.2968084</c:v>
                </c:pt>
                <c:pt idx="660">
                  <c:v>1.2993437999999999</c:v>
                </c:pt>
                <c:pt idx="661">
                  <c:v>1.302162</c:v>
                </c:pt>
                <c:pt idx="662">
                  <c:v>1.3048924</c:v>
                </c:pt>
                <c:pt idx="663">
                  <c:v>1.3077274000000001</c:v>
                </c:pt>
                <c:pt idx="664">
                  <c:v>1.3102062000000001</c:v>
                </c:pt>
                <c:pt idx="665">
                  <c:v>1.3129074000000001</c:v>
                </c:pt>
                <c:pt idx="666">
                  <c:v>1.3157738000000001</c:v>
                </c:pt>
                <c:pt idx="667">
                  <c:v>1.3184928</c:v>
                </c:pt>
                <c:pt idx="668">
                  <c:v>1.3211062</c:v>
                </c:pt>
                <c:pt idx="669">
                  <c:v>1.3238357999999999</c:v>
                </c:pt>
                <c:pt idx="670">
                  <c:v>1.326503</c:v>
                </c:pt>
                <c:pt idx="671">
                  <c:v>1.3293632</c:v>
                </c:pt>
                <c:pt idx="672">
                  <c:v>1.3319357999999999</c:v>
                </c:pt>
                <c:pt idx="673">
                  <c:v>1.3349348000000001</c:v>
                </c:pt>
                <c:pt idx="674">
                  <c:v>1.3378372000000001</c:v>
                </c:pt>
                <c:pt idx="675">
                  <c:v>1.3406642</c:v>
                </c:pt>
                <c:pt idx="676">
                  <c:v>1.3445638</c:v>
                </c:pt>
                <c:pt idx="677">
                  <c:v>1.3481874</c:v>
                </c:pt>
                <c:pt idx="678">
                  <c:v>1.3510295999999999</c:v>
                </c:pt>
                <c:pt idx="679">
                  <c:v>1.3536627999999999</c:v>
                </c:pt>
                <c:pt idx="680">
                  <c:v>1.3562015999999999</c:v>
                </c:pt>
                <c:pt idx="681">
                  <c:v>1.3584811999999999</c:v>
                </c:pt>
                <c:pt idx="682">
                  <c:v>1.3608798</c:v>
                </c:pt>
                <c:pt idx="683">
                  <c:v>2.8431120000000001</c:v>
                </c:pt>
              </c:numCache>
            </c:numRef>
          </c:xVal>
          <c:yVal>
            <c:numRef>
              <c:f>'C:\Users\Marta\Dropbox\PFG Marta &amp; Jorge\[DATOS gráficas.xlsx]TIPO 2'!$H$3:$H$686</c:f>
              <c:numCache>
                <c:formatCode>General</c:formatCode>
                <c:ptCount val="684"/>
                <c:pt idx="0">
                  <c:v>0</c:v>
                </c:pt>
                <c:pt idx="1">
                  <c:v>8.145021540482583</c:v>
                </c:pt>
                <c:pt idx="2">
                  <c:v>8.2779977976546952</c:v>
                </c:pt>
                <c:pt idx="3">
                  <c:v>8.3627703829633777</c:v>
                </c:pt>
                <c:pt idx="4">
                  <c:v>8.4550467193426435</c:v>
                </c:pt>
                <c:pt idx="5">
                  <c:v>8.5019415412553361</c:v>
                </c:pt>
                <c:pt idx="6">
                  <c:v>8.5458145779804102</c:v>
                </c:pt>
                <c:pt idx="7">
                  <c:v>8.6760620520448963</c:v>
                </c:pt>
                <c:pt idx="8">
                  <c:v>8.7143326314162621</c:v>
                </c:pt>
                <c:pt idx="9">
                  <c:v>8.7651765418027026</c:v>
                </c:pt>
                <c:pt idx="10">
                  <c:v>8.835746575739428</c:v>
                </c:pt>
                <c:pt idx="11">
                  <c:v>8.9047179774485006</c:v>
                </c:pt>
                <c:pt idx="12">
                  <c:v>9.0294515387438885</c:v>
                </c:pt>
                <c:pt idx="13">
                  <c:v>9.1334865959597895</c:v>
                </c:pt>
                <c:pt idx="14">
                  <c:v>9.2060673969180034</c:v>
                </c:pt>
                <c:pt idx="15">
                  <c:v>9.2803643529161732</c:v>
                </c:pt>
                <c:pt idx="16">
                  <c:v>9.4172816490543436</c:v>
                </c:pt>
                <c:pt idx="17">
                  <c:v>9.4661807983823696</c:v>
                </c:pt>
                <c:pt idx="18">
                  <c:v>9.5933807288346227</c:v>
                </c:pt>
                <c:pt idx="19">
                  <c:v>9.645185750439504</c:v>
                </c:pt>
                <c:pt idx="20">
                  <c:v>9.710369053828666</c:v>
                </c:pt>
                <c:pt idx="21">
                  <c:v>9.8216373986566978</c:v>
                </c:pt>
                <c:pt idx="22">
                  <c:v>9.9752525935513781</c:v>
                </c:pt>
                <c:pt idx="23">
                  <c:v>10.015736787538073</c:v>
                </c:pt>
                <c:pt idx="24">
                  <c:v>10.113370876237207</c:v>
                </c:pt>
                <c:pt idx="25">
                  <c:v>10.207231355730281</c:v>
                </c:pt>
                <c:pt idx="26">
                  <c:v>10.242877795594021</c:v>
                </c:pt>
                <c:pt idx="27">
                  <c:v>10.273209950479426</c:v>
                </c:pt>
                <c:pt idx="28">
                  <c:v>10.358496094378868</c:v>
                </c:pt>
                <c:pt idx="29">
                  <c:v>10.468391193194623</c:v>
                </c:pt>
                <c:pt idx="30">
                  <c:v>10.514252458319648</c:v>
                </c:pt>
                <c:pt idx="31">
                  <c:v>10.576312552724275</c:v>
                </c:pt>
                <c:pt idx="32">
                  <c:v>10.646864877744076</c:v>
                </c:pt>
                <c:pt idx="33">
                  <c:v>10.744505406049367</c:v>
                </c:pt>
                <c:pt idx="34">
                  <c:v>10.782879019119189</c:v>
                </c:pt>
                <c:pt idx="35">
                  <c:v>10.874087990778481</c:v>
                </c:pt>
                <c:pt idx="36">
                  <c:v>10.989764246018712</c:v>
                </c:pt>
                <c:pt idx="37">
                  <c:v>11.121711776107773</c:v>
                </c:pt>
                <c:pt idx="38">
                  <c:v>11.214815601877788</c:v>
                </c:pt>
                <c:pt idx="39">
                  <c:v>11.334450605000997</c:v>
                </c:pt>
                <c:pt idx="40">
                  <c:v>11.462919137865528</c:v>
                </c:pt>
                <c:pt idx="41">
                  <c:v>11.572946248607433</c:v>
                </c:pt>
                <c:pt idx="42">
                  <c:v>11.82285931392436</c:v>
                </c:pt>
                <c:pt idx="43">
                  <c:v>11.919739968703512</c:v>
                </c:pt>
                <c:pt idx="44">
                  <c:v>12.024124374553251</c:v>
                </c:pt>
                <c:pt idx="45">
                  <c:v>12.200756331742749</c:v>
                </c:pt>
                <c:pt idx="46">
                  <c:v>12.301109544140278</c:v>
                </c:pt>
                <c:pt idx="47">
                  <c:v>12.503161846621461</c:v>
                </c:pt>
                <c:pt idx="48">
                  <c:v>12.691657168247589</c:v>
                </c:pt>
                <c:pt idx="49">
                  <c:v>12.782769545814578</c:v>
                </c:pt>
                <c:pt idx="50">
                  <c:v>13.000536097212294</c:v>
                </c:pt>
                <c:pt idx="51">
                  <c:v>13.126356342046119</c:v>
                </c:pt>
                <c:pt idx="52">
                  <c:v>13.267066566208809</c:v>
                </c:pt>
                <c:pt idx="53">
                  <c:v>13.398534345639419</c:v>
                </c:pt>
                <c:pt idx="54">
                  <c:v>13.576584626084266</c:v>
                </c:pt>
                <c:pt idx="55">
                  <c:v>13.709269491077926</c:v>
                </c:pt>
                <c:pt idx="56">
                  <c:v>13.887285963590466</c:v>
                </c:pt>
                <c:pt idx="57">
                  <c:v>13.950814288198131</c:v>
                </c:pt>
                <c:pt idx="58">
                  <c:v>14.075959984287358</c:v>
                </c:pt>
                <c:pt idx="59">
                  <c:v>14.221327653600705</c:v>
                </c:pt>
                <c:pt idx="60">
                  <c:v>14.361981531209549</c:v>
                </c:pt>
                <c:pt idx="61">
                  <c:v>14.535148980288364</c:v>
                </c:pt>
                <c:pt idx="62">
                  <c:v>14.692972457804478</c:v>
                </c:pt>
                <c:pt idx="63">
                  <c:v>14.839000186748578</c:v>
                </c:pt>
                <c:pt idx="64">
                  <c:v>15.004131007347588</c:v>
                </c:pt>
                <c:pt idx="65">
                  <c:v>15.119890977467817</c:v>
                </c:pt>
                <c:pt idx="66">
                  <c:v>15.314003245561498</c:v>
                </c:pt>
                <c:pt idx="67">
                  <c:v>15.484718814597297</c:v>
                </c:pt>
                <c:pt idx="68">
                  <c:v>15.712262298037849</c:v>
                </c:pt>
                <c:pt idx="69">
                  <c:v>15.88883146906735</c:v>
                </c:pt>
                <c:pt idx="70">
                  <c:v>16.084597106040995</c:v>
                </c:pt>
                <c:pt idx="71">
                  <c:v>16.266235857014983</c:v>
                </c:pt>
                <c:pt idx="72">
                  <c:v>16.435307716580049</c:v>
                </c:pt>
                <c:pt idx="73">
                  <c:v>16.668437558358928</c:v>
                </c:pt>
                <c:pt idx="74">
                  <c:v>16.85766538518504</c:v>
                </c:pt>
                <c:pt idx="75">
                  <c:v>17.057277076933971</c:v>
                </c:pt>
                <c:pt idx="76">
                  <c:v>17.19811126351512</c:v>
                </c:pt>
                <c:pt idx="77">
                  <c:v>17.382219603449048</c:v>
                </c:pt>
                <c:pt idx="78">
                  <c:v>17.538106369414447</c:v>
                </c:pt>
                <c:pt idx="79">
                  <c:v>17.736446238948023</c:v>
                </c:pt>
                <c:pt idx="80">
                  <c:v>17.944284527558292</c:v>
                </c:pt>
                <c:pt idx="81">
                  <c:v>18.107287058323511</c:v>
                </c:pt>
                <c:pt idx="82">
                  <c:v>18.294293221026599</c:v>
                </c:pt>
                <c:pt idx="83">
                  <c:v>18.499410776036935</c:v>
                </c:pt>
                <c:pt idx="84">
                  <c:v>18.677031212771023</c:v>
                </c:pt>
                <c:pt idx="85">
                  <c:v>18.825560728705831</c:v>
                </c:pt>
                <c:pt idx="86">
                  <c:v>19.02240338980868</c:v>
                </c:pt>
                <c:pt idx="87">
                  <c:v>19.213643593557816</c:v>
                </c:pt>
                <c:pt idx="88">
                  <c:v>19.45805884512103</c:v>
                </c:pt>
                <c:pt idx="89">
                  <c:v>19.599665784440624</c:v>
                </c:pt>
                <c:pt idx="90">
                  <c:v>19.746746388990847</c:v>
                </c:pt>
                <c:pt idx="91">
                  <c:v>19.93769681046307</c:v>
                </c:pt>
                <c:pt idx="92">
                  <c:v>20.140383414150389</c:v>
                </c:pt>
                <c:pt idx="93">
                  <c:v>20.323380922022807</c:v>
                </c:pt>
                <c:pt idx="94">
                  <c:v>20.46679095106543</c:v>
                </c:pt>
                <c:pt idx="95">
                  <c:v>20.630695026692166</c:v>
                </c:pt>
                <c:pt idx="96">
                  <c:v>20.812082633026165</c:v>
                </c:pt>
                <c:pt idx="97">
                  <c:v>21.026006349451666</c:v>
                </c:pt>
                <c:pt idx="98">
                  <c:v>21.189298662493801</c:v>
                </c:pt>
                <c:pt idx="99">
                  <c:v>21.367241079535574</c:v>
                </c:pt>
                <c:pt idx="100">
                  <c:v>21.549916607100307</c:v>
                </c:pt>
                <c:pt idx="101">
                  <c:v>21.758125173064414</c:v>
                </c:pt>
                <c:pt idx="102">
                  <c:v>21.919228020014295</c:v>
                </c:pt>
                <c:pt idx="103">
                  <c:v>22.099585289363702</c:v>
                </c:pt>
                <c:pt idx="104">
                  <c:v>22.28775058117445</c:v>
                </c:pt>
                <c:pt idx="105">
                  <c:v>22.483482410215785</c:v>
                </c:pt>
                <c:pt idx="106">
                  <c:v>22.612419424428001</c:v>
                </c:pt>
                <c:pt idx="107">
                  <c:v>22.774922885716308</c:v>
                </c:pt>
                <c:pt idx="108">
                  <c:v>22.89643825383639</c:v>
                </c:pt>
                <c:pt idx="109">
                  <c:v>23.117848012415553</c:v>
                </c:pt>
                <c:pt idx="110">
                  <c:v>23.34600325844071</c:v>
                </c:pt>
                <c:pt idx="111">
                  <c:v>23.524026170559406</c:v>
                </c:pt>
                <c:pt idx="112">
                  <c:v>23.716184018185444</c:v>
                </c:pt>
                <c:pt idx="113">
                  <c:v>23.910370341749893</c:v>
                </c:pt>
                <c:pt idx="114">
                  <c:v>24.030549491593092</c:v>
                </c:pt>
                <c:pt idx="115">
                  <c:v>24.233380986418865</c:v>
                </c:pt>
                <c:pt idx="116">
                  <c:v>24.479663723766652</c:v>
                </c:pt>
                <c:pt idx="117">
                  <c:v>24.646835899516383</c:v>
                </c:pt>
                <c:pt idx="118">
                  <c:v>24.844161531080758</c:v>
                </c:pt>
                <c:pt idx="119">
                  <c:v>25.076776204367334</c:v>
                </c:pt>
                <c:pt idx="120">
                  <c:v>25.260675257101273</c:v>
                </c:pt>
                <c:pt idx="121">
                  <c:v>25.450241163250453</c:v>
                </c:pt>
                <c:pt idx="122">
                  <c:v>25.687588947059993</c:v>
                </c:pt>
                <c:pt idx="123">
                  <c:v>25.851203240409816</c:v>
                </c:pt>
                <c:pt idx="124">
                  <c:v>26.110526180218816</c:v>
                </c:pt>
                <c:pt idx="125">
                  <c:v>26.311683377444631</c:v>
                </c:pt>
                <c:pt idx="126">
                  <c:v>26.435742389995422</c:v>
                </c:pt>
                <c:pt idx="127">
                  <c:v>26.689720456696865</c:v>
                </c:pt>
                <c:pt idx="128">
                  <c:v>26.930368538660172</c:v>
                </c:pt>
                <c:pt idx="129">
                  <c:v>27.072072072072068</c:v>
                </c:pt>
                <c:pt idx="130">
                  <c:v>27.385358911448971</c:v>
                </c:pt>
                <c:pt idx="131">
                  <c:v>27.575761966398133</c:v>
                </c:pt>
                <c:pt idx="132">
                  <c:v>27.732566376240424</c:v>
                </c:pt>
                <c:pt idx="133">
                  <c:v>27.973568636542186</c:v>
                </c:pt>
                <c:pt idx="134">
                  <c:v>28.112664129461837</c:v>
                </c:pt>
                <c:pt idx="135">
                  <c:v>28.368380889824774</c:v>
                </c:pt>
                <c:pt idx="136">
                  <c:v>28.551941863235641</c:v>
                </c:pt>
                <c:pt idx="137">
                  <c:v>28.772111997630219</c:v>
                </c:pt>
                <c:pt idx="138">
                  <c:v>29.002746492024542</c:v>
                </c:pt>
                <c:pt idx="139">
                  <c:v>29.176712452266418</c:v>
                </c:pt>
                <c:pt idx="140">
                  <c:v>29.353833819523597</c:v>
                </c:pt>
                <c:pt idx="141">
                  <c:v>29.58627140364095</c:v>
                </c:pt>
                <c:pt idx="142">
                  <c:v>29.830928140434924</c:v>
                </c:pt>
                <c:pt idx="143">
                  <c:v>29.987410569969541</c:v>
                </c:pt>
                <c:pt idx="144">
                  <c:v>30.19587672017979</c:v>
                </c:pt>
                <c:pt idx="145">
                  <c:v>30.437490743066149</c:v>
                </c:pt>
                <c:pt idx="146">
                  <c:v>30.619635003123204</c:v>
                </c:pt>
                <c:pt idx="147">
                  <c:v>30.904796862623879</c:v>
                </c:pt>
                <c:pt idx="148">
                  <c:v>30.991973030929426</c:v>
                </c:pt>
                <c:pt idx="149">
                  <c:v>31.315708131290691</c:v>
                </c:pt>
                <c:pt idx="150">
                  <c:v>31.496516173070855</c:v>
                </c:pt>
                <c:pt idx="151">
                  <c:v>31.728502984757444</c:v>
                </c:pt>
                <c:pt idx="152">
                  <c:v>31.955885478044156</c:v>
                </c:pt>
                <c:pt idx="153">
                  <c:v>32.125520803147673</c:v>
                </c:pt>
                <c:pt idx="154">
                  <c:v>32.318113324189085</c:v>
                </c:pt>
                <c:pt idx="155">
                  <c:v>32.534918764368371</c:v>
                </c:pt>
                <c:pt idx="156">
                  <c:v>32.780976115500771</c:v>
                </c:pt>
                <c:pt idx="157">
                  <c:v>32.985063333526519</c:v>
                </c:pt>
                <c:pt idx="158">
                  <c:v>33.134172414015154</c:v>
                </c:pt>
                <c:pt idx="159">
                  <c:v>33.433984377515465</c:v>
                </c:pt>
                <c:pt idx="160">
                  <c:v>33.528437300774684</c:v>
                </c:pt>
                <c:pt idx="161">
                  <c:v>33.774478552891701</c:v>
                </c:pt>
                <c:pt idx="162">
                  <c:v>33.980449355717397</c:v>
                </c:pt>
                <c:pt idx="163">
                  <c:v>34.201569332019652</c:v>
                </c:pt>
                <c:pt idx="164">
                  <c:v>34.392825634784174</c:v>
                </c:pt>
                <c:pt idx="165">
                  <c:v>34.578865856564207</c:v>
                </c:pt>
                <c:pt idx="166">
                  <c:v>34.72675141188364</c:v>
                </c:pt>
                <c:pt idx="167">
                  <c:v>34.972905357108353</c:v>
                </c:pt>
                <c:pt idx="168">
                  <c:v>35.259258543747464</c:v>
                </c:pt>
                <c:pt idx="169">
                  <c:v>35.458435562081014</c:v>
                </c:pt>
                <c:pt idx="170">
                  <c:v>35.590544082323923</c:v>
                </c:pt>
                <c:pt idx="171">
                  <c:v>35.84510171357919</c:v>
                </c:pt>
                <c:pt idx="172">
                  <c:v>35.98675694994494</c:v>
                </c:pt>
                <c:pt idx="173">
                  <c:v>36.199940111662769</c:v>
                </c:pt>
                <c:pt idx="174">
                  <c:v>36.397314040273294</c:v>
                </c:pt>
                <c:pt idx="175">
                  <c:v>36.643226500267239</c:v>
                </c:pt>
                <c:pt idx="176">
                  <c:v>36.821442600570549</c:v>
                </c:pt>
                <c:pt idx="177">
                  <c:v>37.11964466253243</c:v>
                </c:pt>
                <c:pt idx="178">
                  <c:v>37.259673898344374</c:v>
                </c:pt>
                <c:pt idx="179">
                  <c:v>37.437262137047696</c:v>
                </c:pt>
                <c:pt idx="180">
                  <c:v>37.647611872057901</c:v>
                </c:pt>
                <c:pt idx="181">
                  <c:v>37.781861561346901</c:v>
                </c:pt>
                <c:pt idx="182">
                  <c:v>38.058587536786241</c:v>
                </c:pt>
                <c:pt idx="183">
                  <c:v>38.270579371365649</c:v>
                </c:pt>
                <c:pt idx="184">
                  <c:v>38.446976282930535</c:v>
                </c:pt>
                <c:pt idx="185">
                  <c:v>38.583190052096406</c:v>
                </c:pt>
                <c:pt idx="186">
                  <c:v>38.823017084275122</c:v>
                </c:pt>
                <c:pt idx="187">
                  <c:v>39.056485005377063</c:v>
                </c:pt>
                <c:pt idx="188">
                  <c:v>39.251766061987645</c:v>
                </c:pt>
                <c:pt idx="189">
                  <c:v>39.439786462659939</c:v>
                </c:pt>
                <c:pt idx="190">
                  <c:v>39.595818119763791</c:v>
                </c:pt>
                <c:pt idx="191">
                  <c:v>39.790358621666691</c:v>
                </c:pt>
                <c:pt idx="192">
                  <c:v>39.96144285815479</c:v>
                </c:pt>
                <c:pt idx="193">
                  <c:v>40.173756673041879</c:v>
                </c:pt>
                <c:pt idx="194">
                  <c:v>40.303128360669454</c:v>
                </c:pt>
                <c:pt idx="195">
                  <c:v>40.603101314323609</c:v>
                </c:pt>
                <c:pt idx="196">
                  <c:v>40.76375338884273</c:v>
                </c:pt>
                <c:pt idx="197">
                  <c:v>40.98583930606803</c:v>
                </c:pt>
                <c:pt idx="198">
                  <c:v>41.163974911294424</c:v>
                </c:pt>
                <c:pt idx="199">
                  <c:v>41.328522947536527</c:v>
                </c:pt>
                <c:pt idx="200">
                  <c:v>41.519747052270276</c:v>
                </c:pt>
                <c:pt idx="201">
                  <c:v>41.771600048941004</c:v>
                </c:pt>
                <c:pt idx="202">
                  <c:v>41.977876733058999</c:v>
                </c:pt>
                <c:pt idx="203">
                  <c:v>42.163981350900578</c:v>
                </c:pt>
                <c:pt idx="204">
                  <c:v>42.360663021849575</c:v>
                </c:pt>
                <c:pt idx="205">
                  <c:v>42.612016949043394</c:v>
                </c:pt>
                <c:pt idx="206">
                  <c:v>42.825135714699684</c:v>
                </c:pt>
                <c:pt idx="207">
                  <c:v>43.082623366754888</c:v>
                </c:pt>
                <c:pt idx="208">
                  <c:v>43.282444345703816</c:v>
                </c:pt>
                <c:pt idx="209">
                  <c:v>43.550637842989516</c:v>
                </c:pt>
                <c:pt idx="210">
                  <c:v>43.738593847600271</c:v>
                </c:pt>
                <c:pt idx="211">
                  <c:v>43.933617319964704</c:v>
                </c:pt>
                <c:pt idx="212">
                  <c:v>44.219004565680756</c:v>
                </c:pt>
                <c:pt idx="213">
                  <c:v>44.494185035643213</c:v>
                </c:pt>
                <c:pt idx="214">
                  <c:v>44.679822782038642</c:v>
                </c:pt>
                <c:pt idx="215">
                  <c:v>44.886163862218176</c:v>
                </c:pt>
                <c:pt idx="216">
                  <c:v>45.120984100612404</c:v>
                </c:pt>
                <c:pt idx="217">
                  <c:v>45.393025262574938</c:v>
                </c:pt>
                <c:pt idx="218">
                  <c:v>45.602553947800551</c:v>
                </c:pt>
                <c:pt idx="219">
                  <c:v>45.89235232373187</c:v>
                </c:pt>
                <c:pt idx="220">
                  <c:v>46.136461694002797</c:v>
                </c:pt>
                <c:pt idx="221">
                  <c:v>46.348389132520651</c:v>
                </c:pt>
                <c:pt idx="222">
                  <c:v>46.566031721499904</c:v>
                </c:pt>
                <c:pt idx="223">
                  <c:v>46.794798730109662</c:v>
                </c:pt>
                <c:pt idx="224">
                  <c:v>47.053123530964847</c:v>
                </c:pt>
                <c:pt idx="225">
                  <c:v>47.236394722098794</c:v>
                </c:pt>
                <c:pt idx="226">
                  <c:v>47.475593892677516</c:v>
                </c:pt>
                <c:pt idx="227">
                  <c:v>47.682530636426264</c:v>
                </c:pt>
                <c:pt idx="228">
                  <c:v>47.907594871497651</c:v>
                </c:pt>
                <c:pt idx="229">
                  <c:v>48.172649060783442</c:v>
                </c:pt>
                <c:pt idx="230">
                  <c:v>48.42039680853118</c:v>
                </c:pt>
                <c:pt idx="231">
                  <c:v>48.687382879663076</c:v>
                </c:pt>
                <c:pt idx="232">
                  <c:v>48.891695483904194</c:v>
                </c:pt>
                <c:pt idx="233">
                  <c:v>49.115310807591001</c:v>
                </c:pt>
                <c:pt idx="234">
                  <c:v>49.378030639646077</c:v>
                </c:pt>
                <c:pt idx="235">
                  <c:v>49.594642891640746</c:v>
                </c:pt>
                <c:pt idx="236">
                  <c:v>49.784675669236059</c:v>
                </c:pt>
                <c:pt idx="237">
                  <c:v>50.034323100799149</c:v>
                </c:pt>
                <c:pt idx="238">
                  <c:v>50.315910978884524</c:v>
                </c:pt>
                <c:pt idx="239">
                  <c:v>50.550988801524895</c:v>
                </c:pt>
                <c:pt idx="240">
                  <c:v>50.716760362936199</c:v>
                </c:pt>
                <c:pt idx="241">
                  <c:v>50.980140254622022</c:v>
                </c:pt>
                <c:pt idx="242">
                  <c:v>51.21450972058549</c:v>
                </c:pt>
                <c:pt idx="243">
                  <c:v>51.443920689810604</c:v>
                </c:pt>
                <c:pt idx="244">
                  <c:v>51.711260939280947</c:v>
                </c:pt>
                <c:pt idx="245">
                  <c:v>51.953631615890366</c:v>
                </c:pt>
                <c:pt idx="246">
                  <c:v>52.156752892993062</c:v>
                </c:pt>
                <c:pt idx="247">
                  <c:v>52.380384315695245</c:v>
                </c:pt>
                <c:pt idx="248">
                  <c:v>52.642733870396476</c:v>
                </c:pt>
                <c:pt idx="249">
                  <c:v>52.855353566575857</c:v>
                </c:pt>
                <c:pt idx="250">
                  <c:v>53.059231497401605</c:v>
                </c:pt>
                <c:pt idx="251">
                  <c:v>53.315254139056847</c:v>
                </c:pt>
                <c:pt idx="252">
                  <c:v>53.527245973636248</c:v>
                </c:pt>
                <c:pt idx="253">
                  <c:v>53.763241440153514</c:v>
                </c:pt>
                <c:pt idx="254">
                  <c:v>53.987871001809523</c:v>
                </c:pt>
                <c:pt idx="255">
                  <c:v>54.224735815157544</c:v>
                </c:pt>
                <c:pt idx="256">
                  <c:v>54.49125501484329</c:v>
                </c:pt>
                <c:pt idx="257">
                  <c:v>54.751479499513799</c:v>
                </c:pt>
                <c:pt idx="258">
                  <c:v>54.945601427016712</c:v>
                </c:pt>
                <c:pt idx="259">
                  <c:v>55.19410582848753</c:v>
                </c:pt>
                <c:pt idx="260">
                  <c:v>55.468433050634616</c:v>
                </c:pt>
                <c:pt idx="261">
                  <c:v>55.692161067429105</c:v>
                </c:pt>
                <c:pt idx="262">
                  <c:v>55.913168350623671</c:v>
                </c:pt>
                <c:pt idx="263">
                  <c:v>56.154878967602329</c:v>
                </c:pt>
                <c:pt idx="264">
                  <c:v>56.398328278242495</c:v>
                </c:pt>
                <c:pt idx="265">
                  <c:v>56.634983804390522</c:v>
                </c:pt>
                <c:pt idx="266">
                  <c:v>56.864410872631019</c:v>
                </c:pt>
                <c:pt idx="267">
                  <c:v>57.082407639948734</c:v>
                </c:pt>
                <c:pt idx="268">
                  <c:v>57.357829595141958</c:v>
                </c:pt>
                <c:pt idx="269">
                  <c:v>57.575810263444282</c:v>
                </c:pt>
                <c:pt idx="270">
                  <c:v>57.79713952694653</c:v>
                </c:pt>
                <c:pt idx="271">
                  <c:v>58.020143088048727</c:v>
                </c:pt>
                <c:pt idx="272">
                  <c:v>58.253305127858368</c:v>
                </c:pt>
                <c:pt idx="273">
                  <c:v>58.519405753144135</c:v>
                </c:pt>
                <c:pt idx="274">
                  <c:v>58.742940581754013</c:v>
                </c:pt>
                <c:pt idx="275">
                  <c:v>58.938640212764582</c:v>
                </c:pt>
                <c:pt idx="276">
                  <c:v>59.174844966481842</c:v>
                </c:pt>
                <c:pt idx="277">
                  <c:v>59.455708388874932</c:v>
                </c:pt>
                <c:pt idx="278">
                  <c:v>59.684346605361611</c:v>
                </c:pt>
                <c:pt idx="279">
                  <c:v>59.906126641294613</c:v>
                </c:pt>
                <c:pt idx="280">
                  <c:v>60.190097173656852</c:v>
                </c:pt>
                <c:pt idx="281">
                  <c:v>60.373078582513884</c:v>
                </c:pt>
                <c:pt idx="282">
                  <c:v>60.645972992291789</c:v>
                </c:pt>
                <c:pt idx="283">
                  <c:v>60.845665179117638</c:v>
                </c:pt>
                <c:pt idx="284">
                  <c:v>61.130666048464469</c:v>
                </c:pt>
                <c:pt idx="285">
                  <c:v>61.298627075968028</c:v>
                </c:pt>
                <c:pt idx="286">
                  <c:v>61.522918558300965</c:v>
                </c:pt>
                <c:pt idx="287">
                  <c:v>61.771197573556393</c:v>
                </c:pt>
                <c:pt idx="288">
                  <c:v>62.073134607087425</c:v>
                </c:pt>
                <c:pt idx="289">
                  <c:v>62.244782309113972</c:v>
                </c:pt>
                <c:pt idx="290">
                  <c:v>62.426765579017179</c:v>
                </c:pt>
                <c:pt idx="291">
                  <c:v>62.735560793101882</c:v>
                </c:pt>
                <c:pt idx="292">
                  <c:v>62.940308070758384</c:v>
                </c:pt>
                <c:pt idx="293">
                  <c:v>63.130534036538315</c:v>
                </c:pt>
                <c:pt idx="294">
                  <c:v>63.359204451055767</c:v>
                </c:pt>
                <c:pt idx="295">
                  <c:v>63.685531492893894</c:v>
                </c:pt>
                <c:pt idx="296">
                  <c:v>63.916729452826651</c:v>
                </c:pt>
                <c:pt idx="297">
                  <c:v>64.10887120143731</c:v>
                </c:pt>
                <c:pt idx="298">
                  <c:v>64.336607873062476</c:v>
                </c:pt>
                <c:pt idx="299">
                  <c:v>64.624281178963088</c:v>
                </c:pt>
                <c:pt idx="300">
                  <c:v>64.838140499327039</c:v>
                </c:pt>
                <c:pt idx="301">
                  <c:v>65.063752100921505</c:v>
                </c:pt>
                <c:pt idx="302">
                  <c:v>65.321835416545923</c:v>
                </c:pt>
                <c:pt idx="303">
                  <c:v>65.518066315064161</c:v>
                </c:pt>
                <c:pt idx="304">
                  <c:v>65.717565313705407</c:v>
                </c:pt>
                <c:pt idx="305">
                  <c:v>66.068298462866011</c:v>
                </c:pt>
                <c:pt idx="306">
                  <c:v>66.247850781446203</c:v>
                </c:pt>
                <c:pt idx="307">
                  <c:v>66.477229552640551</c:v>
                </c:pt>
                <c:pt idx="308">
                  <c:v>66.708266522419478</c:v>
                </c:pt>
                <c:pt idx="309">
                  <c:v>66.998596165858487</c:v>
                </c:pt>
                <c:pt idx="310">
                  <c:v>67.181464881607823</c:v>
                </c:pt>
                <c:pt idx="311">
                  <c:v>67.466175968677746</c:v>
                </c:pt>
                <c:pt idx="312">
                  <c:v>67.73908647747102</c:v>
                </c:pt>
                <c:pt idx="313">
                  <c:v>67.936122326758493</c:v>
                </c:pt>
                <c:pt idx="314">
                  <c:v>68.137537108230447</c:v>
                </c:pt>
                <c:pt idx="315">
                  <c:v>68.401303376285512</c:v>
                </c:pt>
                <c:pt idx="316">
                  <c:v>68.613601092157182</c:v>
                </c:pt>
                <c:pt idx="317">
                  <c:v>68.836491960151719</c:v>
                </c:pt>
                <c:pt idx="318">
                  <c:v>69.0875561050686</c:v>
                </c:pt>
                <c:pt idx="319">
                  <c:v>69.355556414169698</c:v>
                </c:pt>
                <c:pt idx="320">
                  <c:v>69.552366877241781</c:v>
                </c:pt>
                <c:pt idx="321">
                  <c:v>69.840587549665443</c:v>
                </c:pt>
                <c:pt idx="322">
                  <c:v>70.027255633045471</c:v>
                </c:pt>
                <c:pt idx="323">
                  <c:v>70.270366864362572</c:v>
                </c:pt>
                <c:pt idx="324">
                  <c:v>70.494432960480125</c:v>
                </c:pt>
                <c:pt idx="325">
                  <c:v>70.706392597028753</c:v>
                </c:pt>
                <c:pt idx="326">
                  <c:v>70.954558919176478</c:v>
                </c:pt>
                <c:pt idx="327">
                  <c:v>71.155233145940798</c:v>
                </c:pt>
                <c:pt idx="328">
                  <c:v>71.453145425625749</c:v>
                </c:pt>
                <c:pt idx="329">
                  <c:v>71.680527918912475</c:v>
                </c:pt>
                <c:pt idx="330">
                  <c:v>71.911613185737565</c:v>
                </c:pt>
                <c:pt idx="331">
                  <c:v>72.137675559762755</c:v>
                </c:pt>
                <c:pt idx="332">
                  <c:v>72.410392880371433</c:v>
                </c:pt>
                <c:pt idx="333">
                  <c:v>72.588753871813182</c:v>
                </c:pt>
                <c:pt idx="334">
                  <c:v>72.818084345961381</c:v>
                </c:pt>
                <c:pt idx="335">
                  <c:v>73.070452511124401</c:v>
                </c:pt>
                <c:pt idx="336">
                  <c:v>73.288787357765187</c:v>
                </c:pt>
                <c:pt idx="337">
                  <c:v>73.532526450682269</c:v>
                </c:pt>
                <c:pt idx="338">
                  <c:v>73.800108185383365</c:v>
                </c:pt>
                <c:pt idx="339">
                  <c:v>74.001844947163036</c:v>
                </c:pt>
                <c:pt idx="340">
                  <c:v>74.263164164879669</c:v>
                </c:pt>
                <c:pt idx="341">
                  <c:v>74.481869288874279</c:v>
                </c:pt>
                <c:pt idx="342">
                  <c:v>74.664126242039018</c:v>
                </c:pt>
                <c:pt idx="343">
                  <c:v>74.93188506590937</c:v>
                </c:pt>
                <c:pt idx="344">
                  <c:v>75.135199531196662</c:v>
                </c:pt>
                <c:pt idx="345">
                  <c:v>75.408770099620696</c:v>
                </c:pt>
                <c:pt idx="346">
                  <c:v>75.613533476292588</c:v>
                </c:pt>
                <c:pt idx="347">
                  <c:v>75.842477574071566</c:v>
                </c:pt>
                <c:pt idx="348">
                  <c:v>76.085331221142496</c:v>
                </c:pt>
                <c:pt idx="349">
                  <c:v>76.35268756962823</c:v>
                </c:pt>
                <c:pt idx="350">
                  <c:v>76.57433881343816</c:v>
                </c:pt>
                <c:pt idx="351">
                  <c:v>76.796279839525013</c:v>
                </c:pt>
                <c:pt idx="352">
                  <c:v>77.0584684040724</c:v>
                </c:pt>
                <c:pt idx="353">
                  <c:v>77.258772353482854</c:v>
                </c:pt>
                <c:pt idx="354">
                  <c:v>77.554768850337098</c:v>
                </c:pt>
                <c:pt idx="355">
                  <c:v>77.758292602824397</c:v>
                </c:pt>
                <c:pt idx="356">
                  <c:v>77.978881311618977</c:v>
                </c:pt>
                <c:pt idx="357">
                  <c:v>78.225180147982144</c:v>
                </c:pt>
                <c:pt idx="358">
                  <c:v>78.432825248407795</c:v>
                </c:pt>
                <c:pt idx="359">
                  <c:v>78.67055940858657</c:v>
                </c:pt>
                <c:pt idx="360">
                  <c:v>78.961935488025546</c:v>
                </c:pt>
                <c:pt idx="361">
                  <c:v>79.198301231896664</c:v>
                </c:pt>
                <c:pt idx="362">
                  <c:v>79.444696662352129</c:v>
                </c:pt>
                <c:pt idx="363">
                  <c:v>79.694521183084433</c:v>
                </c:pt>
                <c:pt idx="364">
                  <c:v>79.924560013909542</c:v>
                </c:pt>
                <c:pt idx="365">
                  <c:v>80.160941856796029</c:v>
                </c:pt>
                <c:pt idx="366">
                  <c:v>80.391672945282664</c:v>
                </c:pt>
                <c:pt idx="367">
                  <c:v>80.680392687183229</c:v>
                </c:pt>
                <c:pt idx="368">
                  <c:v>80.831127768225684</c:v>
                </c:pt>
                <c:pt idx="369">
                  <c:v>81.111218437880325</c:v>
                </c:pt>
                <c:pt idx="370">
                  <c:v>81.301154621383347</c:v>
                </c:pt>
                <c:pt idx="371">
                  <c:v>81.574757387838162</c:v>
                </c:pt>
                <c:pt idx="372">
                  <c:v>81.831649376324137</c:v>
                </c:pt>
                <c:pt idx="373">
                  <c:v>82.065020703333772</c:v>
                </c:pt>
                <c:pt idx="374">
                  <c:v>82.294640959758894</c:v>
                </c:pt>
                <c:pt idx="375">
                  <c:v>82.495411780615498</c:v>
                </c:pt>
                <c:pt idx="376">
                  <c:v>82.776033717777807</c:v>
                </c:pt>
                <c:pt idx="377">
                  <c:v>82.972811982819124</c:v>
                </c:pt>
                <c:pt idx="378">
                  <c:v>83.215488540720841</c:v>
                </c:pt>
                <c:pt idx="379">
                  <c:v>83.351074448286738</c:v>
                </c:pt>
                <c:pt idx="380">
                  <c:v>83.65251241234084</c:v>
                </c:pt>
                <c:pt idx="381">
                  <c:v>83.925439020149511</c:v>
                </c:pt>
                <c:pt idx="382">
                  <c:v>84.120365898421639</c:v>
                </c:pt>
                <c:pt idx="383">
                  <c:v>84.36521582340022</c:v>
                </c:pt>
                <c:pt idx="384">
                  <c:v>84.649138058716318</c:v>
                </c:pt>
                <c:pt idx="385">
                  <c:v>84.848105789849882</c:v>
                </c:pt>
                <c:pt idx="386">
                  <c:v>85.143571019196472</c:v>
                </c:pt>
                <c:pt idx="387">
                  <c:v>85.327872547314996</c:v>
                </c:pt>
                <c:pt idx="388">
                  <c:v>85.582124297277971</c:v>
                </c:pt>
                <c:pt idx="389">
                  <c:v>85.887087945701225</c:v>
                </c:pt>
                <c:pt idx="390">
                  <c:v>86.03397536206684</c:v>
                </c:pt>
                <c:pt idx="391">
                  <c:v>86.258121953261323</c:v>
                </c:pt>
                <c:pt idx="392">
                  <c:v>86.516688239347275</c:v>
                </c:pt>
                <c:pt idx="393">
                  <c:v>86.733912253926533</c:v>
                </c:pt>
                <c:pt idx="394">
                  <c:v>86.993025906535536</c:v>
                </c:pt>
                <c:pt idx="395">
                  <c:v>87.222388578714515</c:v>
                </c:pt>
                <c:pt idx="396">
                  <c:v>87.451525864678104</c:v>
                </c:pt>
                <c:pt idx="397">
                  <c:v>87.685557251318485</c:v>
                </c:pt>
                <c:pt idx="398">
                  <c:v>87.929135354081723</c:v>
                </c:pt>
                <c:pt idx="399">
                  <c:v>88.153523430506979</c:v>
                </c:pt>
                <c:pt idx="400">
                  <c:v>88.399162207239399</c:v>
                </c:pt>
                <c:pt idx="401">
                  <c:v>88.622053075233907</c:v>
                </c:pt>
                <c:pt idx="402">
                  <c:v>88.858869591535765</c:v>
                </c:pt>
                <c:pt idx="403">
                  <c:v>89.101932525806703</c:v>
                </c:pt>
                <c:pt idx="404">
                  <c:v>89.389412643522704</c:v>
                </c:pt>
                <c:pt idx="405">
                  <c:v>89.592340732440803</c:v>
                </c:pt>
                <c:pt idx="406">
                  <c:v>89.802336289112546</c:v>
                </c:pt>
                <c:pt idx="407">
                  <c:v>90.023472364430177</c:v>
                </c:pt>
                <c:pt idx="408">
                  <c:v>90.244254261409367</c:v>
                </c:pt>
                <c:pt idx="409">
                  <c:v>90.529142437648503</c:v>
                </c:pt>
                <c:pt idx="410">
                  <c:v>90.718321967428466</c:v>
                </c:pt>
                <c:pt idx="411">
                  <c:v>91.006784125082902</c:v>
                </c:pt>
                <c:pt idx="412">
                  <c:v>91.247963474553885</c:v>
                </c:pt>
                <c:pt idx="413">
                  <c:v>91.507704988762868</c:v>
                </c:pt>
                <c:pt idx="414">
                  <c:v>91.680415225804794</c:v>
                </c:pt>
                <c:pt idx="415">
                  <c:v>91.945099137736719</c:v>
                </c:pt>
                <c:pt idx="416">
                  <c:v>92.169889689546579</c:v>
                </c:pt>
                <c:pt idx="417">
                  <c:v>92.375715601233821</c:v>
                </c:pt>
                <c:pt idx="418">
                  <c:v>92.678296595380218</c:v>
                </c:pt>
                <c:pt idx="419">
                  <c:v>92.852326951683636</c:v>
                </c:pt>
                <c:pt idx="420">
                  <c:v>93.15796675875302</c:v>
                </c:pt>
                <c:pt idx="421">
                  <c:v>93.352893637025133</c:v>
                </c:pt>
                <c:pt idx="422">
                  <c:v>93.587826568527063</c:v>
                </c:pt>
                <c:pt idx="423">
                  <c:v>93.816158903721444</c:v>
                </c:pt>
                <c:pt idx="424">
                  <c:v>94.099517673499093</c:v>
                </c:pt>
                <c:pt idx="425">
                  <c:v>94.289775837309776</c:v>
                </c:pt>
                <c:pt idx="426">
                  <c:v>94.528395443334674</c:v>
                </c:pt>
                <c:pt idx="427">
                  <c:v>94.742818229237088</c:v>
                </c:pt>
                <c:pt idx="428">
                  <c:v>94.998261306338492</c:v>
                </c:pt>
                <c:pt idx="429">
                  <c:v>95.24132424060943</c:v>
                </c:pt>
                <c:pt idx="430">
                  <c:v>95.480330223003548</c:v>
                </c:pt>
                <c:pt idx="431">
                  <c:v>95.697956712967425</c:v>
                </c:pt>
                <c:pt idx="432">
                  <c:v>95.907517596223798</c:v>
                </c:pt>
                <c:pt idx="433">
                  <c:v>96.1454288455718</c:v>
                </c:pt>
                <c:pt idx="434">
                  <c:v>96.411706560026786</c:v>
                </c:pt>
                <c:pt idx="435">
                  <c:v>96.645303273251784</c:v>
                </c:pt>
                <c:pt idx="436">
                  <c:v>96.858438137923471</c:v>
                </c:pt>
                <c:pt idx="437">
                  <c:v>97.11534622542483</c:v>
                </c:pt>
                <c:pt idx="438">
                  <c:v>97.337174558404001</c:v>
                </c:pt>
                <c:pt idx="439">
                  <c:v>97.558858000244683</c:v>
                </c:pt>
                <c:pt idx="440">
                  <c:v>97.799989052669531</c:v>
                </c:pt>
                <c:pt idx="441">
                  <c:v>98.088757091616259</c:v>
                </c:pt>
                <c:pt idx="442">
                  <c:v>98.333896798871777</c:v>
                </c:pt>
                <c:pt idx="443">
                  <c:v>98.553455170681744</c:v>
                </c:pt>
                <c:pt idx="444">
                  <c:v>98.801991770183335</c:v>
                </c:pt>
                <c:pt idx="445">
                  <c:v>99.013307446116585</c:v>
                </c:pt>
                <c:pt idx="446">
                  <c:v>99.188400337435354</c:v>
                </c:pt>
                <c:pt idx="447">
                  <c:v>99.471823503274535</c:v>
                </c:pt>
                <c:pt idx="448">
                  <c:v>99.696807243268992</c:v>
                </c:pt>
                <c:pt idx="449">
                  <c:v>99.934138928063149</c:v>
                </c:pt>
                <c:pt idx="450">
                  <c:v>100.17670279285717</c:v>
                </c:pt>
                <c:pt idx="451">
                  <c:v>100.42267964891266</c:v>
                </c:pt>
                <c:pt idx="452">
                  <c:v>100.652267707307</c:v>
                </c:pt>
                <c:pt idx="453">
                  <c:v>100.89209473948571</c:v>
                </c:pt>
                <c:pt idx="454">
                  <c:v>101.1347069013259</c:v>
                </c:pt>
                <c:pt idx="455">
                  <c:v>101.37316551719695</c:v>
                </c:pt>
                <c:pt idx="456">
                  <c:v>101.65029396802089</c:v>
                </c:pt>
                <c:pt idx="457">
                  <c:v>101.8662622594002</c:v>
                </c:pt>
                <c:pt idx="458">
                  <c:v>102.09961748739447</c:v>
                </c:pt>
                <c:pt idx="459">
                  <c:v>102.25862746234439</c:v>
                </c:pt>
                <c:pt idx="460">
                  <c:v>102.57394277765971</c:v>
                </c:pt>
                <c:pt idx="461">
                  <c:v>102.80306396460792</c:v>
                </c:pt>
                <c:pt idx="462">
                  <c:v>103.06132436940156</c:v>
                </c:pt>
                <c:pt idx="463">
                  <c:v>103.27569885825781</c:v>
                </c:pt>
                <c:pt idx="464">
                  <c:v>103.47031985523763</c:v>
                </c:pt>
                <c:pt idx="465">
                  <c:v>103.77394728538401</c:v>
                </c:pt>
                <c:pt idx="466">
                  <c:v>103.99532484593242</c:v>
                </c:pt>
                <c:pt idx="467">
                  <c:v>104.22756924186515</c:v>
                </c:pt>
                <c:pt idx="468">
                  <c:v>104.47106684955148</c:v>
                </c:pt>
                <c:pt idx="469">
                  <c:v>104.73597614769879</c:v>
                </c:pt>
                <c:pt idx="470">
                  <c:v>104.97750967550823</c:v>
                </c:pt>
                <c:pt idx="471">
                  <c:v>105.1849454887339</c:v>
                </c:pt>
                <c:pt idx="472">
                  <c:v>105.41905737045121</c:v>
                </c:pt>
                <c:pt idx="473">
                  <c:v>105.6436064370303</c:v>
                </c:pt>
                <c:pt idx="474">
                  <c:v>105.91880300600813</c:v>
                </c:pt>
                <c:pt idx="475">
                  <c:v>106.1315514943106</c:v>
                </c:pt>
                <c:pt idx="476">
                  <c:v>106.44053989657992</c:v>
                </c:pt>
                <c:pt idx="477">
                  <c:v>106.58604279762248</c:v>
                </c:pt>
                <c:pt idx="478">
                  <c:v>106.81518008358607</c:v>
                </c:pt>
                <c:pt idx="479">
                  <c:v>107.09147138561005</c:v>
                </c:pt>
                <c:pt idx="480">
                  <c:v>107.36510635009562</c:v>
                </c:pt>
                <c:pt idx="481">
                  <c:v>107.55140415612179</c:v>
                </c:pt>
                <c:pt idx="482">
                  <c:v>107.86119750916032</c:v>
                </c:pt>
                <c:pt idx="483">
                  <c:v>108.03928481734054</c:v>
                </c:pt>
                <c:pt idx="484">
                  <c:v>108.30596500718016</c:v>
                </c:pt>
                <c:pt idx="485">
                  <c:v>108.47561643129906</c:v>
                </c:pt>
                <c:pt idx="486">
                  <c:v>108.77687730618393</c:v>
                </c:pt>
                <c:pt idx="487">
                  <c:v>108.99709573762468</c:v>
                </c:pt>
                <c:pt idx="488">
                  <c:v>109.22560516198828</c:v>
                </c:pt>
                <c:pt idx="489">
                  <c:v>109.48743954819722</c:v>
                </c:pt>
                <c:pt idx="490">
                  <c:v>109.68500666499236</c:v>
                </c:pt>
                <c:pt idx="491">
                  <c:v>109.9429450894783</c:v>
                </c:pt>
                <c:pt idx="492">
                  <c:v>110.17985819987248</c:v>
                </c:pt>
                <c:pt idx="493">
                  <c:v>110.44243314078909</c:v>
                </c:pt>
                <c:pt idx="494">
                  <c:v>110.7048148935211</c:v>
                </c:pt>
                <c:pt idx="495">
                  <c:v>110.8608948476711</c:v>
                </c:pt>
                <c:pt idx="496">
                  <c:v>111.09315534261923</c:v>
                </c:pt>
                <c:pt idx="497">
                  <c:v>111.35030491535137</c:v>
                </c:pt>
                <c:pt idx="498">
                  <c:v>111.62640302919073</c:v>
                </c:pt>
                <c:pt idx="499">
                  <c:v>111.82957260333957</c:v>
                </c:pt>
                <c:pt idx="500">
                  <c:v>112.07186278487207</c:v>
                </c:pt>
                <c:pt idx="501">
                  <c:v>112.33905814320394</c:v>
                </c:pt>
                <c:pt idx="502">
                  <c:v>112.56483073495224</c:v>
                </c:pt>
                <c:pt idx="503">
                  <c:v>112.82384779346894</c:v>
                </c:pt>
                <c:pt idx="504">
                  <c:v>113.04258511549433</c:v>
                </c:pt>
                <c:pt idx="505">
                  <c:v>113.27035398515025</c:v>
                </c:pt>
                <c:pt idx="506">
                  <c:v>113.5063655506829</c:v>
                </c:pt>
                <c:pt idx="507">
                  <c:v>113.74255420538478</c:v>
                </c:pt>
                <c:pt idx="508">
                  <c:v>114.02076129023949</c:v>
                </c:pt>
                <c:pt idx="509">
                  <c:v>114.1918133286968</c:v>
                </c:pt>
                <c:pt idx="510">
                  <c:v>114.44049481933683</c:v>
                </c:pt>
                <c:pt idx="511">
                  <c:v>114.67661907797716</c:v>
                </c:pt>
                <c:pt idx="512">
                  <c:v>114.86156456671108</c:v>
                </c:pt>
                <c:pt idx="513">
                  <c:v>115.19829157248742</c:v>
                </c:pt>
                <c:pt idx="514">
                  <c:v>115.47163675469605</c:v>
                </c:pt>
                <c:pt idx="515">
                  <c:v>115.6625710771529</c:v>
                </c:pt>
                <c:pt idx="516">
                  <c:v>115.9727991036068</c:v>
                </c:pt>
                <c:pt idx="517">
                  <c:v>116.17273277566343</c:v>
                </c:pt>
                <c:pt idx="518">
                  <c:v>116.39951960538092</c:v>
                </c:pt>
                <c:pt idx="519">
                  <c:v>116.60122416912981</c:v>
                </c:pt>
                <c:pt idx="520">
                  <c:v>116.8644269716464</c:v>
                </c:pt>
                <c:pt idx="521">
                  <c:v>117.11140196665571</c:v>
                </c:pt>
                <c:pt idx="522">
                  <c:v>117.35747541680348</c:v>
                </c:pt>
                <c:pt idx="523">
                  <c:v>117.5821049784595</c:v>
                </c:pt>
                <c:pt idx="524">
                  <c:v>117.85702786417582</c:v>
                </c:pt>
                <c:pt idx="525">
                  <c:v>118.03226564663304</c:v>
                </c:pt>
                <c:pt idx="526">
                  <c:v>118.34418406970229</c:v>
                </c:pt>
                <c:pt idx="527">
                  <c:v>118.53639021437448</c:v>
                </c:pt>
                <c:pt idx="528">
                  <c:v>118.7965986000296</c:v>
                </c:pt>
                <c:pt idx="529">
                  <c:v>119.02183992427021</c:v>
                </c:pt>
                <c:pt idx="530">
                  <c:v>119.27473935694091</c:v>
                </c:pt>
                <c:pt idx="531">
                  <c:v>119.52363013478094</c:v>
                </c:pt>
                <c:pt idx="532">
                  <c:v>119.75991538357512</c:v>
                </c:pt>
                <c:pt idx="533">
                  <c:v>119.98233938012349</c:v>
                </c:pt>
                <c:pt idx="534">
                  <c:v>120.19404143242598</c:v>
                </c:pt>
                <c:pt idx="535">
                  <c:v>120.50544468700294</c:v>
                </c:pt>
                <c:pt idx="536">
                  <c:v>120.67652892349102</c:v>
                </c:pt>
                <c:pt idx="537">
                  <c:v>120.92810823690021</c:v>
                </c:pt>
                <c:pt idx="538">
                  <c:v>121.14544494458717</c:v>
                </c:pt>
                <c:pt idx="539">
                  <c:v>121.40916291559607</c:v>
                </c:pt>
                <c:pt idx="540">
                  <c:v>121.69607956777361</c:v>
                </c:pt>
                <c:pt idx="541">
                  <c:v>121.93096420222938</c:v>
                </c:pt>
                <c:pt idx="542">
                  <c:v>122.16997018462349</c:v>
                </c:pt>
                <c:pt idx="543">
                  <c:v>122.36695773686479</c:v>
                </c:pt>
                <c:pt idx="544">
                  <c:v>122.65841431138071</c:v>
                </c:pt>
                <c:pt idx="545">
                  <c:v>122.86625259999097</c:v>
                </c:pt>
                <c:pt idx="546">
                  <c:v>123.08490942693943</c:v>
                </c:pt>
                <c:pt idx="547">
                  <c:v>123.31626837702603</c:v>
                </c:pt>
                <c:pt idx="548">
                  <c:v>123.57491515818892</c:v>
                </c:pt>
                <c:pt idx="549">
                  <c:v>123.82395082716738</c:v>
                </c:pt>
                <c:pt idx="550">
                  <c:v>124.07644778445348</c:v>
                </c:pt>
                <c:pt idx="551">
                  <c:v>124.29563587890962</c:v>
                </c:pt>
                <c:pt idx="552">
                  <c:v>124.53341833613455</c:v>
                </c:pt>
                <c:pt idx="553">
                  <c:v>124.76546954388269</c:v>
                </c:pt>
                <c:pt idx="554">
                  <c:v>125.00320370406145</c:v>
                </c:pt>
                <c:pt idx="555">
                  <c:v>125.20474727765648</c:v>
                </c:pt>
                <c:pt idx="556">
                  <c:v>125.51405766023349</c:v>
                </c:pt>
                <c:pt idx="557">
                  <c:v>125.74881350256616</c:v>
                </c:pt>
                <c:pt idx="558">
                  <c:v>126.0247345272363</c:v>
                </c:pt>
                <c:pt idx="559">
                  <c:v>126.19570607061671</c:v>
                </c:pt>
                <c:pt idx="560">
                  <c:v>126.48996387380946</c:v>
                </c:pt>
                <c:pt idx="561">
                  <c:v>126.7004906979889</c:v>
                </c:pt>
                <c:pt idx="562">
                  <c:v>126.90850607576839</c:v>
                </c:pt>
                <c:pt idx="563">
                  <c:v>127.22008641951456</c:v>
                </c:pt>
                <c:pt idx="564">
                  <c:v>127.43042005550939</c:v>
                </c:pt>
                <c:pt idx="565">
                  <c:v>127.65234498258086</c:v>
                </c:pt>
                <c:pt idx="566">
                  <c:v>127.91582146835897</c:v>
                </c:pt>
                <c:pt idx="567">
                  <c:v>128.17598155696797</c:v>
                </c:pt>
                <c:pt idx="568">
                  <c:v>128.40323525813159</c:v>
                </c:pt>
                <c:pt idx="569">
                  <c:v>128.59718009646528</c:v>
                </c:pt>
                <c:pt idx="570">
                  <c:v>128.85841881910503</c:v>
                </c:pt>
                <c:pt idx="571">
                  <c:v>129.14552865946717</c:v>
                </c:pt>
                <c:pt idx="572">
                  <c:v>129.33052244524723</c:v>
                </c:pt>
                <c:pt idx="573">
                  <c:v>129.61788986985553</c:v>
                </c:pt>
                <c:pt idx="574">
                  <c:v>129.82944703101958</c:v>
                </c:pt>
                <c:pt idx="575">
                  <c:v>130.09128141722852</c:v>
                </c:pt>
                <c:pt idx="576">
                  <c:v>130.32500692257659</c:v>
                </c:pt>
                <c:pt idx="577">
                  <c:v>130.58186671303181</c:v>
                </c:pt>
                <c:pt idx="578">
                  <c:v>130.79112171499588</c:v>
                </c:pt>
                <c:pt idx="579">
                  <c:v>130.99499964582165</c:v>
                </c:pt>
                <c:pt idx="580">
                  <c:v>131.27872869295314</c:v>
                </c:pt>
                <c:pt idx="581">
                  <c:v>131.46426984525624</c:v>
                </c:pt>
                <c:pt idx="582">
                  <c:v>131.71972902137304</c:v>
                </c:pt>
                <c:pt idx="583">
                  <c:v>131.94754618807514</c:v>
                </c:pt>
                <c:pt idx="584">
                  <c:v>132.22731487742206</c:v>
                </c:pt>
                <c:pt idx="585">
                  <c:v>132.49209538344633</c:v>
                </c:pt>
                <c:pt idx="586">
                  <c:v>132.68829408393381</c:v>
                </c:pt>
                <c:pt idx="587">
                  <c:v>132.95561823438877</c:v>
                </c:pt>
                <c:pt idx="588">
                  <c:v>133.19423784041368</c:v>
                </c:pt>
                <c:pt idx="589">
                  <c:v>133.4360611505</c:v>
                </c:pt>
                <c:pt idx="590">
                  <c:v>133.66339534674054</c:v>
                </c:pt>
                <c:pt idx="591">
                  <c:v>133.91025764864222</c:v>
                </c:pt>
                <c:pt idx="592">
                  <c:v>134.2043705606965</c:v>
                </c:pt>
                <c:pt idx="593">
                  <c:v>134.38480832512283</c:v>
                </c:pt>
                <c:pt idx="594">
                  <c:v>134.64422785902411</c:v>
                </c:pt>
                <c:pt idx="595">
                  <c:v>134.88729079329505</c:v>
                </c:pt>
                <c:pt idx="596">
                  <c:v>135.13827444313503</c:v>
                </c:pt>
                <c:pt idx="597">
                  <c:v>135.3587504588219</c:v>
                </c:pt>
                <c:pt idx="598">
                  <c:v>135.58131934650876</c:v>
                </c:pt>
                <c:pt idx="599">
                  <c:v>135.81433649517993</c:v>
                </c:pt>
                <c:pt idx="600">
                  <c:v>136.08636155812709</c:v>
                </c:pt>
                <c:pt idx="601">
                  <c:v>136.31163508039847</c:v>
                </c:pt>
                <c:pt idx="602">
                  <c:v>136.58992266033007</c:v>
                </c:pt>
                <c:pt idx="603">
                  <c:v>136.77734739743318</c:v>
                </c:pt>
                <c:pt idx="604">
                  <c:v>137.03840903090367</c:v>
                </c:pt>
                <c:pt idx="605">
                  <c:v>137.31619754135835</c:v>
                </c:pt>
                <c:pt idx="606">
                  <c:v>137.56259297181384</c:v>
                </c:pt>
                <c:pt idx="607">
                  <c:v>137.75940343488591</c:v>
                </c:pt>
                <c:pt idx="608">
                  <c:v>138.03297400330993</c:v>
                </c:pt>
                <c:pt idx="609">
                  <c:v>138.28629201038063</c:v>
                </c:pt>
                <c:pt idx="610">
                  <c:v>138.46919292416075</c:v>
                </c:pt>
                <c:pt idx="611">
                  <c:v>138.74847864304616</c:v>
                </c:pt>
                <c:pt idx="612">
                  <c:v>138.9922660330094</c:v>
                </c:pt>
                <c:pt idx="613">
                  <c:v>139.25155677478762</c:v>
                </c:pt>
                <c:pt idx="614">
                  <c:v>139.53818364468827</c:v>
                </c:pt>
                <c:pt idx="615">
                  <c:v>139.76133209692895</c:v>
                </c:pt>
                <c:pt idx="616">
                  <c:v>139.97385519901601</c:v>
                </c:pt>
                <c:pt idx="617">
                  <c:v>140.19368725408751</c:v>
                </c:pt>
                <c:pt idx="618">
                  <c:v>140.42509450122029</c:v>
                </c:pt>
                <c:pt idx="619">
                  <c:v>140.63982316841501</c:v>
                </c:pt>
                <c:pt idx="620">
                  <c:v>140.89306068040875</c:v>
                </c:pt>
                <c:pt idx="621">
                  <c:v>141.13597872354123</c:v>
                </c:pt>
                <c:pt idx="622">
                  <c:v>141.37215127922772</c:v>
                </c:pt>
                <c:pt idx="623">
                  <c:v>141.62838320808299</c:v>
                </c:pt>
                <c:pt idx="624">
                  <c:v>141.85475146340048</c:v>
                </c:pt>
                <c:pt idx="625">
                  <c:v>142.08002498567186</c:v>
                </c:pt>
                <c:pt idx="626">
                  <c:v>142.31954613655824</c:v>
                </c:pt>
                <c:pt idx="627">
                  <c:v>142.60876494793575</c:v>
                </c:pt>
                <c:pt idx="628">
                  <c:v>142.77104302300867</c:v>
                </c:pt>
                <c:pt idx="629">
                  <c:v>143.03698265814063</c:v>
                </c:pt>
                <c:pt idx="630">
                  <c:v>143.24005563819713</c:v>
                </c:pt>
                <c:pt idx="631">
                  <c:v>143.53090045012848</c:v>
                </c:pt>
                <c:pt idx="632">
                  <c:v>143.75483775412295</c:v>
                </c:pt>
                <c:pt idx="633">
                  <c:v>143.98659917959415</c:v>
                </c:pt>
                <c:pt idx="634">
                  <c:v>144.26054002537202</c:v>
                </c:pt>
                <c:pt idx="635">
                  <c:v>144.48343089336655</c:v>
                </c:pt>
                <c:pt idx="636">
                  <c:v>144.67583022622335</c:v>
                </c:pt>
                <c:pt idx="637">
                  <c:v>144.97807314104668</c:v>
                </c:pt>
                <c:pt idx="638">
                  <c:v>145.16441924411902</c:v>
                </c:pt>
                <c:pt idx="639">
                  <c:v>145.3649807777756</c:v>
                </c:pt>
                <c:pt idx="640">
                  <c:v>145.69330409752141</c:v>
                </c:pt>
                <c:pt idx="641">
                  <c:v>145.90119068317779</c:v>
                </c:pt>
                <c:pt idx="642">
                  <c:v>146.17461636046338</c:v>
                </c:pt>
                <c:pt idx="643">
                  <c:v>146.38955431485809</c:v>
                </c:pt>
                <c:pt idx="644">
                  <c:v>146.64382216383646</c:v>
                </c:pt>
                <c:pt idx="645">
                  <c:v>146.89219777318419</c:v>
                </c:pt>
                <c:pt idx="646">
                  <c:v>147.07471231059506</c:v>
                </c:pt>
                <c:pt idx="647">
                  <c:v>147.34470889760382</c:v>
                </c:pt>
                <c:pt idx="648">
                  <c:v>147.61026215636653</c:v>
                </c:pt>
                <c:pt idx="649">
                  <c:v>147.80446457894632</c:v>
                </c:pt>
                <c:pt idx="650">
                  <c:v>148.00465583524911</c:v>
                </c:pt>
                <c:pt idx="651">
                  <c:v>148.27639111591932</c:v>
                </c:pt>
                <c:pt idx="652">
                  <c:v>148.4883346534526</c:v>
                </c:pt>
                <c:pt idx="653">
                  <c:v>148.76433617319964</c:v>
                </c:pt>
                <c:pt idx="654">
                  <c:v>148.98276761393271</c:v>
                </c:pt>
                <c:pt idx="655">
                  <c:v>149.20314703552728</c:v>
                </c:pt>
                <c:pt idx="656">
                  <c:v>149.4559176760749</c:v>
                </c:pt>
                <c:pt idx="657">
                  <c:v>149.71881459729923</c:v>
                </c:pt>
                <c:pt idx="658">
                  <c:v>149.94817726947818</c:v>
                </c:pt>
                <c:pt idx="659">
                  <c:v>150.16070037156527</c:v>
                </c:pt>
                <c:pt idx="660">
                  <c:v>150.35316410048361</c:v>
                </c:pt>
                <c:pt idx="661">
                  <c:v>150.63167706663057</c:v>
                </c:pt>
                <c:pt idx="662">
                  <c:v>150.86046017425571</c:v>
                </c:pt>
                <c:pt idx="663">
                  <c:v>151.09619805652684</c:v>
                </c:pt>
                <c:pt idx="664">
                  <c:v>151.3799593016891</c:v>
                </c:pt>
                <c:pt idx="665">
                  <c:v>151.5869604414994</c:v>
                </c:pt>
                <c:pt idx="666">
                  <c:v>151.79085447134051</c:v>
                </c:pt>
                <c:pt idx="667">
                  <c:v>152.07915563884112</c:v>
                </c:pt>
                <c:pt idx="668">
                  <c:v>152.2611550077597</c:v>
                </c:pt>
                <c:pt idx="669">
                  <c:v>152.53673795310678</c:v>
                </c:pt>
                <c:pt idx="670">
                  <c:v>152.74876198571692</c:v>
                </c:pt>
                <c:pt idx="671">
                  <c:v>152.97686893469594</c:v>
                </c:pt>
                <c:pt idx="672">
                  <c:v>153.24412868908937</c:v>
                </c:pt>
                <c:pt idx="673">
                  <c:v>153.47827276883746</c:v>
                </c:pt>
                <c:pt idx="674">
                  <c:v>153.67540521221721</c:v>
                </c:pt>
                <c:pt idx="675">
                  <c:v>153.89610661411945</c:v>
                </c:pt>
                <c:pt idx="676">
                  <c:v>154.06567754316143</c:v>
                </c:pt>
                <c:pt idx="677">
                  <c:v>154.24342677201861</c:v>
                </c:pt>
                <c:pt idx="678">
                  <c:v>154.42792148832174</c:v>
                </c:pt>
                <c:pt idx="679">
                  <c:v>154.65399996136236</c:v>
                </c:pt>
                <c:pt idx="680">
                  <c:v>154.93412282904774</c:v>
                </c:pt>
                <c:pt idx="681">
                  <c:v>155.15145953673471</c:v>
                </c:pt>
                <c:pt idx="682">
                  <c:v>155.3906909053442</c:v>
                </c:pt>
                <c:pt idx="683">
                  <c:v>51.235905312031107</c:v>
                </c:pt>
              </c:numCache>
            </c:numRef>
          </c:yVal>
          <c:smooth val="0"/>
        </c:ser>
        <c:ser>
          <c:idx val="4"/>
          <c:order val="2"/>
          <c:tx>
            <c:v>1b1- Mat + Plain_0/90 + Carbon.uni_0 + Plain_0/90 + Mat</c:v>
          </c:tx>
          <c:spPr>
            <a:ln w="19050">
              <a:solidFill>
                <a:srgbClr val="00B050"/>
              </a:solidFill>
            </a:ln>
          </c:spPr>
          <c:marker>
            <c:symbol val="none"/>
          </c:marker>
          <c:xVal>
            <c:numRef>
              <c:f>'C:\Users\Marta\Dropbox\PFG Marta &amp; Jorge\[DATOS gráficas.xlsx]TIPO 1B'!$C$3:$C$831</c:f>
              <c:numCache>
                <c:formatCode>General</c:formatCode>
                <c:ptCount val="829"/>
                <c:pt idx="0">
                  <c:v>0</c:v>
                </c:pt>
                <c:pt idx="1">
                  <c:v>1.8965078E-4</c:v>
                </c:pt>
                <c:pt idx="2">
                  <c:v>6.378248E-4</c:v>
                </c:pt>
                <c:pt idx="3">
                  <c:v>1.0964659999999999E-3</c:v>
                </c:pt>
                <c:pt idx="4">
                  <c:v>1.5817672000000001E-3</c:v>
                </c:pt>
                <c:pt idx="5">
                  <c:v>1.662291E-3</c:v>
                </c:pt>
                <c:pt idx="6">
                  <c:v>1.8346896000000002E-3</c:v>
                </c:pt>
                <c:pt idx="7">
                  <c:v>2.2786780000000001E-3</c:v>
                </c:pt>
                <c:pt idx="8">
                  <c:v>2.3658099999999999E-3</c:v>
                </c:pt>
                <c:pt idx="9">
                  <c:v>2.71149E-3</c:v>
                </c:pt>
                <c:pt idx="10">
                  <c:v>2.8724419999999998E-3</c:v>
                </c:pt>
                <c:pt idx="11">
                  <c:v>3.3827220000000003E-3</c:v>
                </c:pt>
                <c:pt idx="12">
                  <c:v>3.5786120000000001E-3</c:v>
                </c:pt>
                <c:pt idx="13">
                  <c:v>4.0616059999999997E-3</c:v>
                </c:pt>
                <c:pt idx="14">
                  <c:v>4.2739500000000003E-3</c:v>
                </c:pt>
                <c:pt idx="15">
                  <c:v>4.9550940000000002E-3</c:v>
                </c:pt>
                <c:pt idx="16">
                  <c:v>5.3447399999999997E-3</c:v>
                </c:pt>
                <c:pt idx="17">
                  <c:v>5.6345520000000001E-3</c:v>
                </c:pt>
                <c:pt idx="18">
                  <c:v>6.2587279999999999E-3</c:v>
                </c:pt>
                <c:pt idx="19">
                  <c:v>6.5349780000000003E-3</c:v>
                </c:pt>
                <c:pt idx="20">
                  <c:v>7.2820020000000001E-3</c:v>
                </c:pt>
                <c:pt idx="21">
                  <c:v>7.7177859999999999E-3</c:v>
                </c:pt>
                <c:pt idx="22">
                  <c:v>8.2977980000000003E-3</c:v>
                </c:pt>
                <c:pt idx="23">
                  <c:v>9.0157540000000008E-3</c:v>
                </c:pt>
                <c:pt idx="24">
                  <c:v>9.5896160000000005E-3</c:v>
                </c:pt>
                <c:pt idx="25">
                  <c:v>1.0278928E-2</c:v>
                </c:pt>
                <c:pt idx="26">
                  <c:v>1.0761588000000001E-2</c:v>
                </c:pt>
                <c:pt idx="27">
                  <c:v>1.1412978000000001E-2</c:v>
                </c:pt>
                <c:pt idx="28">
                  <c:v>1.2090465999999999E-2</c:v>
                </c:pt>
                <c:pt idx="29">
                  <c:v>1.2675442E-2</c:v>
                </c:pt>
                <c:pt idx="30">
                  <c:v>1.3282047999999999E-2</c:v>
                </c:pt>
                <c:pt idx="31">
                  <c:v>1.392207E-2</c:v>
                </c:pt>
                <c:pt idx="32">
                  <c:v>1.4648201999999999E-2</c:v>
                </c:pt>
                <c:pt idx="33">
                  <c:v>1.5200112E-2</c:v>
                </c:pt>
                <c:pt idx="34">
                  <c:v>1.5797683999999999E-2</c:v>
                </c:pt>
                <c:pt idx="35">
                  <c:v>1.6495862E-2</c:v>
                </c:pt>
                <c:pt idx="36">
                  <c:v>1.7228621999999999E-2</c:v>
                </c:pt>
                <c:pt idx="37">
                  <c:v>1.7805011999999999E-2</c:v>
                </c:pt>
                <c:pt idx="38">
                  <c:v>1.8316464000000001E-2</c:v>
                </c:pt>
                <c:pt idx="39">
                  <c:v>1.9102508000000001E-2</c:v>
                </c:pt>
                <c:pt idx="40">
                  <c:v>1.9675927999999999E-2</c:v>
                </c:pt>
                <c:pt idx="41">
                  <c:v>2.0223140000000001E-2</c:v>
                </c:pt>
                <c:pt idx="42">
                  <c:v>2.0901220000000002E-2</c:v>
                </c:pt>
                <c:pt idx="43">
                  <c:v>2.1570780000000001E-2</c:v>
                </c:pt>
                <c:pt idx="44">
                  <c:v>2.235264E-2</c:v>
                </c:pt>
                <c:pt idx="45">
                  <c:v>2.2932299999999999E-2</c:v>
                </c:pt>
                <c:pt idx="46">
                  <c:v>2.358814E-2</c:v>
                </c:pt>
                <c:pt idx="47">
                  <c:v>2.4153999999999998E-2</c:v>
                </c:pt>
                <c:pt idx="48">
                  <c:v>2.4853439999999997E-2</c:v>
                </c:pt>
                <c:pt idx="49">
                  <c:v>2.5224400000000001E-2</c:v>
                </c:pt>
                <c:pt idx="50">
                  <c:v>2.5965219999999997E-2</c:v>
                </c:pt>
                <c:pt idx="51">
                  <c:v>2.6860160000000001E-2</c:v>
                </c:pt>
                <c:pt idx="52">
                  <c:v>2.7488179999999997E-2</c:v>
                </c:pt>
                <c:pt idx="53">
                  <c:v>2.7917040000000001E-2</c:v>
                </c:pt>
                <c:pt idx="54">
                  <c:v>2.839742E-2</c:v>
                </c:pt>
                <c:pt idx="55">
                  <c:v>2.9443560000000001E-2</c:v>
                </c:pt>
                <c:pt idx="56">
                  <c:v>3.0139059999999999E-2</c:v>
                </c:pt>
                <c:pt idx="57">
                  <c:v>3.0783839999999996E-2</c:v>
                </c:pt>
                <c:pt idx="58">
                  <c:v>3.1608480000000001E-2</c:v>
                </c:pt>
                <c:pt idx="59">
                  <c:v>3.2359039999999999E-2</c:v>
                </c:pt>
                <c:pt idx="60">
                  <c:v>3.31165E-2</c:v>
                </c:pt>
                <c:pt idx="61">
                  <c:v>3.3680700000000001E-2</c:v>
                </c:pt>
                <c:pt idx="62">
                  <c:v>3.4408179999999997E-2</c:v>
                </c:pt>
                <c:pt idx="63">
                  <c:v>3.5317660000000001E-2</c:v>
                </c:pt>
                <c:pt idx="64">
                  <c:v>3.587402E-2</c:v>
                </c:pt>
                <c:pt idx="65">
                  <c:v>3.6690779999999999E-2</c:v>
                </c:pt>
                <c:pt idx="66">
                  <c:v>3.7447139999999997E-2</c:v>
                </c:pt>
                <c:pt idx="67">
                  <c:v>3.836034E-2</c:v>
                </c:pt>
                <c:pt idx="68">
                  <c:v>3.9170959999999998E-2</c:v>
                </c:pt>
                <c:pt idx="69">
                  <c:v>3.9799920000000003E-2</c:v>
                </c:pt>
                <c:pt idx="70">
                  <c:v>4.060064E-2</c:v>
                </c:pt>
                <c:pt idx="71">
                  <c:v>4.1327660000000002E-2</c:v>
                </c:pt>
                <c:pt idx="72">
                  <c:v>4.2278839999999998E-2</c:v>
                </c:pt>
                <c:pt idx="73">
                  <c:v>4.2838260000000003E-2</c:v>
                </c:pt>
                <c:pt idx="74">
                  <c:v>4.3787420000000001E-2</c:v>
                </c:pt>
                <c:pt idx="75">
                  <c:v>4.4974779999999999E-2</c:v>
                </c:pt>
                <c:pt idx="76">
                  <c:v>4.5625279999999997E-2</c:v>
                </c:pt>
                <c:pt idx="77">
                  <c:v>4.6681859999999999E-2</c:v>
                </c:pt>
                <c:pt idx="78">
                  <c:v>4.7697620000000003E-2</c:v>
                </c:pt>
                <c:pt idx="79">
                  <c:v>4.8393020000000002E-2</c:v>
                </c:pt>
                <c:pt idx="80">
                  <c:v>4.9346999999999995E-2</c:v>
                </c:pt>
                <c:pt idx="81">
                  <c:v>5.0176639999999995E-2</c:v>
                </c:pt>
                <c:pt idx="82">
                  <c:v>5.1034059999999992E-2</c:v>
                </c:pt>
                <c:pt idx="83">
                  <c:v>5.2113479999999997E-2</c:v>
                </c:pt>
                <c:pt idx="84">
                  <c:v>5.3165079999999997E-2</c:v>
                </c:pt>
                <c:pt idx="85">
                  <c:v>5.4030660000000001E-2</c:v>
                </c:pt>
                <c:pt idx="86">
                  <c:v>5.4895399999999997E-2</c:v>
                </c:pt>
                <c:pt idx="87">
                  <c:v>5.5928560000000009E-2</c:v>
                </c:pt>
                <c:pt idx="88">
                  <c:v>5.6806179999999998E-2</c:v>
                </c:pt>
                <c:pt idx="89">
                  <c:v>5.7647999999999998E-2</c:v>
                </c:pt>
                <c:pt idx="90">
                  <c:v>5.8534319999999994E-2</c:v>
                </c:pt>
                <c:pt idx="91">
                  <c:v>5.961578E-2</c:v>
                </c:pt>
                <c:pt idx="92">
                  <c:v>6.0624739999999996E-2</c:v>
                </c:pt>
                <c:pt idx="93">
                  <c:v>6.1455559999999999E-2</c:v>
                </c:pt>
                <c:pt idx="94">
                  <c:v>6.2416699999999999E-2</c:v>
                </c:pt>
                <c:pt idx="95">
                  <c:v>6.3426419999999997E-2</c:v>
                </c:pt>
                <c:pt idx="96">
                  <c:v>6.445178E-2</c:v>
                </c:pt>
                <c:pt idx="97">
                  <c:v>6.5240560000000003E-2</c:v>
                </c:pt>
                <c:pt idx="98">
                  <c:v>6.614776E-2</c:v>
                </c:pt>
                <c:pt idx="99">
                  <c:v>6.7214399999999994E-2</c:v>
                </c:pt>
                <c:pt idx="100">
                  <c:v>6.8207119999999996E-2</c:v>
                </c:pt>
                <c:pt idx="101">
                  <c:v>6.8914160000000002E-2</c:v>
                </c:pt>
                <c:pt idx="102">
                  <c:v>6.9738900000000006E-2</c:v>
                </c:pt>
                <c:pt idx="103">
                  <c:v>7.0858560000000001E-2</c:v>
                </c:pt>
                <c:pt idx="104">
                  <c:v>7.1741120000000005E-2</c:v>
                </c:pt>
                <c:pt idx="105">
                  <c:v>7.2905979999999995E-2</c:v>
                </c:pt>
                <c:pt idx="106">
                  <c:v>7.3980500000000005E-2</c:v>
                </c:pt>
                <c:pt idx="107">
                  <c:v>7.4801779999999998E-2</c:v>
                </c:pt>
                <c:pt idx="108">
                  <c:v>7.5751780000000005E-2</c:v>
                </c:pt>
                <c:pt idx="109">
                  <c:v>7.6685199999999995E-2</c:v>
                </c:pt>
                <c:pt idx="110">
                  <c:v>7.7645140000000001E-2</c:v>
                </c:pt>
                <c:pt idx="111">
                  <c:v>7.8786140000000005E-2</c:v>
                </c:pt>
                <c:pt idx="112">
                  <c:v>7.9793820000000001E-2</c:v>
                </c:pt>
                <c:pt idx="113">
                  <c:v>8.0549040000000002E-2</c:v>
                </c:pt>
                <c:pt idx="114">
                  <c:v>8.1480159999999996E-2</c:v>
                </c:pt>
                <c:pt idx="115">
                  <c:v>8.2517939999999998E-2</c:v>
                </c:pt>
                <c:pt idx="116">
                  <c:v>8.3541980000000002E-2</c:v>
                </c:pt>
                <c:pt idx="117">
                  <c:v>8.4553260000000005E-2</c:v>
                </c:pt>
                <c:pt idx="118">
                  <c:v>8.5466379999999995E-2</c:v>
                </c:pt>
                <c:pt idx="119">
                  <c:v>8.6427459999999998E-2</c:v>
                </c:pt>
                <c:pt idx="120">
                  <c:v>8.7452859999999993E-2</c:v>
                </c:pt>
                <c:pt idx="121">
                  <c:v>8.8351499999999999E-2</c:v>
                </c:pt>
                <c:pt idx="122">
                  <c:v>8.9271039999999996E-2</c:v>
                </c:pt>
                <c:pt idx="123">
                  <c:v>9.0278460000000005E-2</c:v>
                </c:pt>
                <c:pt idx="124">
                  <c:v>9.1382679999999994E-2</c:v>
                </c:pt>
                <c:pt idx="125">
                  <c:v>9.2080560000000006E-2</c:v>
                </c:pt>
                <c:pt idx="126">
                  <c:v>9.3092380000000002E-2</c:v>
                </c:pt>
                <c:pt idx="127">
                  <c:v>9.4241039999999998E-2</c:v>
                </c:pt>
                <c:pt idx="128">
                  <c:v>9.4950179999999995E-2</c:v>
                </c:pt>
                <c:pt idx="129">
                  <c:v>9.5742919999999995E-2</c:v>
                </c:pt>
                <c:pt idx="130">
                  <c:v>9.6906699999999998E-2</c:v>
                </c:pt>
                <c:pt idx="131">
                  <c:v>9.7929640000000012E-2</c:v>
                </c:pt>
                <c:pt idx="132">
                  <c:v>9.8820000000000005E-2</c:v>
                </c:pt>
                <c:pt idx="133">
                  <c:v>9.9886380000000011E-2</c:v>
                </c:pt>
                <c:pt idx="134">
                  <c:v>0.10101182</c:v>
                </c:pt>
                <c:pt idx="135">
                  <c:v>0.10231234</c:v>
                </c:pt>
                <c:pt idx="136">
                  <c:v>0.10359016000000001</c:v>
                </c:pt>
                <c:pt idx="137">
                  <c:v>0.10483555999999999</c:v>
                </c:pt>
                <c:pt idx="138">
                  <c:v>0.10637876</c:v>
                </c:pt>
                <c:pt idx="139">
                  <c:v>0.10803494</c:v>
                </c:pt>
                <c:pt idx="140">
                  <c:v>0.10949631999999998</c:v>
                </c:pt>
                <c:pt idx="141">
                  <c:v>0.11055412000000001</c:v>
                </c:pt>
                <c:pt idx="142">
                  <c:v>0.1120119</c:v>
                </c:pt>
                <c:pt idx="143">
                  <c:v>0.11342974</c:v>
                </c:pt>
                <c:pt idx="144">
                  <c:v>0.11447362</c:v>
                </c:pt>
                <c:pt idx="145">
                  <c:v>0.11552204000000001</c:v>
                </c:pt>
                <c:pt idx="146">
                  <c:v>0.11683684000000001</c:v>
                </c:pt>
                <c:pt idx="147">
                  <c:v>0.11810360000000002</c:v>
                </c:pt>
                <c:pt idx="148">
                  <c:v>0.11935070000000002</c:v>
                </c:pt>
                <c:pt idx="149">
                  <c:v>0.12049611999999998</c:v>
                </c:pt>
                <c:pt idx="150">
                  <c:v>0.12166316000000001</c:v>
                </c:pt>
                <c:pt idx="151">
                  <c:v>0.12284542</c:v>
                </c:pt>
                <c:pt idx="152">
                  <c:v>0.12404328000000002</c:v>
                </c:pt>
                <c:pt idx="153">
                  <c:v>0.12523986000000001</c:v>
                </c:pt>
                <c:pt idx="154">
                  <c:v>0.12647546000000001</c:v>
                </c:pt>
                <c:pt idx="155">
                  <c:v>0.12761896</c:v>
                </c:pt>
                <c:pt idx="156">
                  <c:v>0.12886707999999999</c:v>
                </c:pt>
                <c:pt idx="157">
                  <c:v>0.13012704</c:v>
                </c:pt>
                <c:pt idx="158">
                  <c:v>0.13132037999999999</c:v>
                </c:pt>
                <c:pt idx="159">
                  <c:v>0.13252729999999999</c:v>
                </c:pt>
                <c:pt idx="160">
                  <c:v>0.13386526000000001</c:v>
                </c:pt>
                <c:pt idx="161">
                  <c:v>0.13507166000000001</c:v>
                </c:pt>
                <c:pt idx="162">
                  <c:v>0.13639514</c:v>
                </c:pt>
                <c:pt idx="163">
                  <c:v>0.13768468</c:v>
                </c:pt>
                <c:pt idx="164">
                  <c:v>0.13888030000000001</c:v>
                </c:pt>
                <c:pt idx="165">
                  <c:v>0.14046075999999999</c:v>
                </c:pt>
                <c:pt idx="166">
                  <c:v>0.1414781</c:v>
                </c:pt>
                <c:pt idx="167">
                  <c:v>0.14269125999999999</c:v>
                </c:pt>
                <c:pt idx="168">
                  <c:v>0.14399113999999999</c:v>
                </c:pt>
                <c:pt idx="169">
                  <c:v>0.14505344000000001</c:v>
                </c:pt>
                <c:pt idx="170">
                  <c:v>0.14655404</c:v>
                </c:pt>
                <c:pt idx="171">
                  <c:v>0.14798678000000001</c:v>
                </c:pt>
                <c:pt idx="172">
                  <c:v>0.14939005999999999</c:v>
                </c:pt>
                <c:pt idx="173">
                  <c:v>0.15092978000000001</c:v>
                </c:pt>
                <c:pt idx="174">
                  <c:v>0.15196334</c:v>
                </c:pt>
                <c:pt idx="175">
                  <c:v>0.15324802000000001</c:v>
                </c:pt>
                <c:pt idx="176">
                  <c:v>0.1546961</c:v>
                </c:pt>
                <c:pt idx="177">
                  <c:v>0.15594246</c:v>
                </c:pt>
                <c:pt idx="178">
                  <c:v>0.15741224000000001</c:v>
                </c:pt>
                <c:pt idx="179">
                  <c:v>0.15871560000000001</c:v>
                </c:pt>
                <c:pt idx="180">
                  <c:v>0.16003602</c:v>
                </c:pt>
                <c:pt idx="181">
                  <c:v>0.16136654</c:v>
                </c:pt>
                <c:pt idx="182">
                  <c:v>0.16266655999999999</c:v>
                </c:pt>
                <c:pt idx="183">
                  <c:v>0.1641164</c:v>
                </c:pt>
                <c:pt idx="184">
                  <c:v>0.16566644</c:v>
                </c:pt>
                <c:pt idx="185">
                  <c:v>0.16704569999999999</c:v>
                </c:pt>
                <c:pt idx="186">
                  <c:v>0.16839251999999999</c:v>
                </c:pt>
                <c:pt idx="187">
                  <c:v>0.16993330000000001</c:v>
                </c:pt>
                <c:pt idx="188">
                  <c:v>0.17153921999999999</c:v>
                </c:pt>
                <c:pt idx="189">
                  <c:v>0.17302687999999999</c:v>
                </c:pt>
                <c:pt idx="190">
                  <c:v>0.17456811999999999</c:v>
                </c:pt>
                <c:pt idx="191">
                  <c:v>0.17590017999999999</c:v>
                </c:pt>
                <c:pt idx="192">
                  <c:v>0.17651981999999999</c:v>
                </c:pt>
                <c:pt idx="193">
                  <c:v>0.17827506000000001</c:v>
                </c:pt>
                <c:pt idx="194">
                  <c:v>0.17952756</c:v>
                </c:pt>
                <c:pt idx="195">
                  <c:v>0.18146860000000001</c:v>
                </c:pt>
                <c:pt idx="196">
                  <c:v>0.18293847999999999</c:v>
                </c:pt>
                <c:pt idx="197">
                  <c:v>0.18443006000000001</c:v>
                </c:pt>
                <c:pt idx="198">
                  <c:v>0.18627114</c:v>
                </c:pt>
                <c:pt idx="199">
                  <c:v>0.18795956</c:v>
                </c:pt>
                <c:pt idx="200">
                  <c:v>0.18972613999999999</c:v>
                </c:pt>
                <c:pt idx="201">
                  <c:v>0.19119591999999999</c:v>
                </c:pt>
                <c:pt idx="202">
                  <c:v>0.19293798000000001</c:v>
                </c:pt>
                <c:pt idx="203">
                  <c:v>0.19451350000000001</c:v>
                </c:pt>
                <c:pt idx="204">
                  <c:v>0.19643764</c:v>
                </c:pt>
                <c:pt idx="205">
                  <c:v>0.19824664</c:v>
                </c:pt>
                <c:pt idx="206">
                  <c:v>0.19981360000000001</c:v>
                </c:pt>
                <c:pt idx="207">
                  <c:v>0.2016918</c:v>
                </c:pt>
                <c:pt idx="208">
                  <c:v>0.20337939999999999</c:v>
                </c:pt>
                <c:pt idx="209">
                  <c:v>0.20499379999999998</c:v>
                </c:pt>
                <c:pt idx="210">
                  <c:v>0.2066318</c:v>
                </c:pt>
                <c:pt idx="211">
                  <c:v>0.20854400000000001</c:v>
                </c:pt>
                <c:pt idx="212">
                  <c:v>0.2101942</c:v>
                </c:pt>
                <c:pt idx="213">
                  <c:v>0.2118786</c:v>
                </c:pt>
                <c:pt idx="214">
                  <c:v>0.21355399999999999</c:v>
                </c:pt>
                <c:pt idx="215">
                  <c:v>0.2151692</c:v>
                </c:pt>
                <c:pt idx="216">
                  <c:v>0.21676680000000001</c:v>
                </c:pt>
                <c:pt idx="217">
                  <c:v>0.21856020000000001</c:v>
                </c:pt>
                <c:pt idx="218">
                  <c:v>0.21995579999999998</c:v>
                </c:pt>
                <c:pt idx="219">
                  <c:v>0.22158080000000002</c:v>
                </c:pt>
                <c:pt idx="220">
                  <c:v>0.22345999999999999</c:v>
                </c:pt>
                <c:pt idx="221">
                  <c:v>0.22494320000000001</c:v>
                </c:pt>
                <c:pt idx="222">
                  <c:v>0.22647520000000002</c:v>
                </c:pt>
                <c:pt idx="223">
                  <c:v>0.2282854</c:v>
                </c:pt>
                <c:pt idx="224">
                  <c:v>0.22984619999999997</c:v>
                </c:pt>
                <c:pt idx="225">
                  <c:v>0.2313066</c:v>
                </c:pt>
                <c:pt idx="226">
                  <c:v>0.23291020000000001</c:v>
                </c:pt>
                <c:pt idx="227">
                  <c:v>0.23468700000000001</c:v>
                </c:pt>
                <c:pt idx="228">
                  <c:v>0.2365168</c:v>
                </c:pt>
                <c:pt idx="229">
                  <c:v>0.2380438</c:v>
                </c:pt>
                <c:pt idx="230">
                  <c:v>0.23978739999999998</c:v>
                </c:pt>
                <c:pt idx="231">
                  <c:v>0.24157680000000001</c:v>
                </c:pt>
                <c:pt idx="232">
                  <c:v>0.2431538</c:v>
                </c:pt>
                <c:pt idx="233">
                  <c:v>0.2450772</c:v>
                </c:pt>
                <c:pt idx="234">
                  <c:v>0.2467702</c:v>
                </c:pt>
                <c:pt idx="235">
                  <c:v>0.24875560000000002</c:v>
                </c:pt>
                <c:pt idx="236">
                  <c:v>0.250448</c:v>
                </c:pt>
                <c:pt idx="237">
                  <c:v>0.25205300000000003</c:v>
                </c:pt>
                <c:pt idx="238">
                  <c:v>0.25393939999999998</c:v>
                </c:pt>
                <c:pt idx="239">
                  <c:v>0.2556776</c:v>
                </c:pt>
                <c:pt idx="240">
                  <c:v>0.25737680000000002</c:v>
                </c:pt>
                <c:pt idx="241">
                  <c:v>0.25911380000000001</c:v>
                </c:pt>
                <c:pt idx="242">
                  <c:v>0.26090439999999998</c:v>
                </c:pt>
                <c:pt idx="243">
                  <c:v>0.26242199999999999</c:v>
                </c:pt>
                <c:pt idx="244">
                  <c:v>0.26404179999999999</c:v>
                </c:pt>
                <c:pt idx="245">
                  <c:v>0.26602480000000001</c:v>
                </c:pt>
                <c:pt idx="246">
                  <c:v>0.26778540000000001</c:v>
                </c:pt>
                <c:pt idx="247">
                  <c:v>0.26976240000000001</c:v>
                </c:pt>
                <c:pt idx="248">
                  <c:v>0.27139839999999998</c:v>
                </c:pt>
                <c:pt idx="249">
                  <c:v>0.27311600000000003</c:v>
                </c:pt>
                <c:pt idx="250">
                  <c:v>0.27505859999999999</c:v>
                </c:pt>
                <c:pt idx="251">
                  <c:v>0.27673639999999999</c:v>
                </c:pt>
                <c:pt idx="252">
                  <c:v>0.27856180000000003</c:v>
                </c:pt>
                <c:pt idx="253">
                  <c:v>0.28047739999999999</c:v>
                </c:pt>
                <c:pt idx="254">
                  <c:v>0.28193600000000002</c:v>
                </c:pt>
                <c:pt idx="255">
                  <c:v>0.28400320000000001</c:v>
                </c:pt>
                <c:pt idx="256">
                  <c:v>0.28589320000000001</c:v>
                </c:pt>
                <c:pt idx="257">
                  <c:v>0.28782140000000001</c:v>
                </c:pt>
                <c:pt idx="258">
                  <c:v>0.28956860000000001</c:v>
                </c:pt>
                <c:pt idx="259">
                  <c:v>0.29161900000000002</c:v>
                </c:pt>
                <c:pt idx="260">
                  <c:v>0.29337859999999999</c:v>
                </c:pt>
                <c:pt idx="261">
                  <c:v>0.29517139999999997</c:v>
                </c:pt>
                <c:pt idx="262">
                  <c:v>0.29703059999999998</c:v>
                </c:pt>
                <c:pt idx="263">
                  <c:v>0.29866619999999999</c:v>
                </c:pt>
                <c:pt idx="264">
                  <c:v>0.3007396</c:v>
                </c:pt>
                <c:pt idx="265">
                  <c:v>0.30254379999999997</c:v>
                </c:pt>
                <c:pt idx="266">
                  <c:v>0.30432619999999999</c:v>
                </c:pt>
                <c:pt idx="267">
                  <c:v>0.30622060000000001</c:v>
                </c:pt>
                <c:pt idx="268">
                  <c:v>0.30807319999999999</c:v>
                </c:pt>
                <c:pt idx="269">
                  <c:v>0.3100368</c:v>
                </c:pt>
                <c:pt idx="270">
                  <c:v>0.3114712</c:v>
                </c:pt>
                <c:pt idx="271">
                  <c:v>0.31334719999999999</c:v>
                </c:pt>
                <c:pt idx="272">
                  <c:v>0.31521579999999999</c:v>
                </c:pt>
                <c:pt idx="273">
                  <c:v>0.31707059999999998</c:v>
                </c:pt>
                <c:pt idx="274">
                  <c:v>0.31896740000000001</c:v>
                </c:pt>
                <c:pt idx="275">
                  <c:v>0.3208878</c:v>
                </c:pt>
                <c:pt idx="276">
                  <c:v>0.32288420000000001</c:v>
                </c:pt>
                <c:pt idx="277">
                  <c:v>0.32489279999999998</c:v>
                </c:pt>
                <c:pt idx="278">
                  <c:v>0.32680039999999999</c:v>
                </c:pt>
                <c:pt idx="279">
                  <c:v>0.32873780000000002</c:v>
                </c:pt>
                <c:pt idx="280">
                  <c:v>0.33068560000000002</c:v>
                </c:pt>
                <c:pt idx="281">
                  <c:v>0.33260859999999998</c:v>
                </c:pt>
                <c:pt idx="282">
                  <c:v>0.33456720000000001</c:v>
                </c:pt>
                <c:pt idx="283">
                  <c:v>0.33647280000000002</c:v>
                </c:pt>
                <c:pt idx="284">
                  <c:v>0.33846500000000002</c:v>
                </c:pt>
                <c:pt idx="285">
                  <c:v>0.34024880000000002</c:v>
                </c:pt>
                <c:pt idx="286">
                  <c:v>0.34213480000000002</c:v>
                </c:pt>
                <c:pt idx="287">
                  <c:v>0.3444236</c:v>
                </c:pt>
                <c:pt idx="288">
                  <c:v>0.34617680000000001</c:v>
                </c:pt>
                <c:pt idx="289">
                  <c:v>0.3479448</c:v>
                </c:pt>
                <c:pt idx="290">
                  <c:v>0.34999659999999999</c:v>
                </c:pt>
                <c:pt idx="291">
                  <c:v>0.351825</c:v>
                </c:pt>
                <c:pt idx="292">
                  <c:v>0.35395260000000001</c:v>
                </c:pt>
                <c:pt idx="293">
                  <c:v>0.35567860000000001</c:v>
                </c:pt>
                <c:pt idx="294">
                  <c:v>0.35771779999999997</c:v>
                </c:pt>
                <c:pt idx="295">
                  <c:v>0.35973860000000002</c:v>
                </c:pt>
                <c:pt idx="296">
                  <c:v>0.36187160000000002</c:v>
                </c:pt>
                <c:pt idx="297">
                  <c:v>0.36384280000000002</c:v>
                </c:pt>
                <c:pt idx="298">
                  <c:v>0.3659944</c:v>
                </c:pt>
                <c:pt idx="299">
                  <c:v>0.36798039999999999</c:v>
                </c:pt>
                <c:pt idx="300">
                  <c:v>0.36998259999999999</c:v>
                </c:pt>
                <c:pt idx="301">
                  <c:v>0.37180839999999998</c:v>
                </c:pt>
                <c:pt idx="302">
                  <c:v>0.37384719999999999</c:v>
                </c:pt>
                <c:pt idx="303">
                  <c:v>0.37606000000000001</c:v>
                </c:pt>
                <c:pt idx="304">
                  <c:v>0.37803379999999998</c:v>
                </c:pt>
                <c:pt idx="305">
                  <c:v>0.37993559999999998</c:v>
                </c:pt>
                <c:pt idx="306">
                  <c:v>0.38205359999999999</c:v>
                </c:pt>
                <c:pt idx="307">
                  <c:v>0.38408300000000001</c:v>
                </c:pt>
                <c:pt idx="308">
                  <c:v>0.3862968</c:v>
                </c:pt>
                <c:pt idx="309">
                  <c:v>0.38843860000000002</c:v>
                </c:pt>
                <c:pt idx="310">
                  <c:v>0.39047860000000001</c:v>
                </c:pt>
                <c:pt idx="311">
                  <c:v>0.39238220000000001</c:v>
                </c:pt>
                <c:pt idx="312">
                  <c:v>0.3941962</c:v>
                </c:pt>
                <c:pt idx="313">
                  <c:v>0.39645340000000007</c:v>
                </c:pt>
                <c:pt idx="314">
                  <c:v>0.39853459999999996</c:v>
                </c:pt>
                <c:pt idx="315">
                  <c:v>0.40049980000000002</c:v>
                </c:pt>
                <c:pt idx="316">
                  <c:v>0.40244780000000008</c:v>
                </c:pt>
                <c:pt idx="317">
                  <c:v>0.40461220000000003</c:v>
                </c:pt>
                <c:pt idx="318">
                  <c:v>0.40673900000000007</c:v>
                </c:pt>
                <c:pt idx="319">
                  <c:v>0.40878779999999998</c:v>
                </c:pt>
                <c:pt idx="320">
                  <c:v>0.41078779999999998</c:v>
                </c:pt>
                <c:pt idx="321">
                  <c:v>0.41275820000000002</c:v>
                </c:pt>
                <c:pt idx="322">
                  <c:v>0.41500939999999997</c:v>
                </c:pt>
                <c:pt idx="323">
                  <c:v>0.41702040000000001</c:v>
                </c:pt>
                <c:pt idx="324">
                  <c:v>0.41921500000000006</c:v>
                </c:pt>
                <c:pt idx="325">
                  <c:v>0.42137160000000001</c:v>
                </c:pt>
                <c:pt idx="326">
                  <c:v>0.42351499999999997</c:v>
                </c:pt>
                <c:pt idx="327">
                  <c:v>0.42559079999999999</c:v>
                </c:pt>
                <c:pt idx="328">
                  <c:v>0.42787639999999999</c:v>
                </c:pt>
                <c:pt idx="329">
                  <c:v>0.43003580000000008</c:v>
                </c:pt>
                <c:pt idx="330">
                  <c:v>0.43205199999999994</c:v>
                </c:pt>
                <c:pt idx="331">
                  <c:v>0.43433359999999999</c:v>
                </c:pt>
                <c:pt idx="332">
                  <c:v>0.43643419999999999</c:v>
                </c:pt>
                <c:pt idx="333">
                  <c:v>0.43842360000000008</c:v>
                </c:pt>
                <c:pt idx="334">
                  <c:v>0.44062180000000001</c:v>
                </c:pt>
                <c:pt idx="335">
                  <c:v>0.44283840000000008</c:v>
                </c:pt>
                <c:pt idx="336">
                  <c:v>0.44479879999999999</c:v>
                </c:pt>
                <c:pt idx="337">
                  <c:v>0.44705439999999996</c:v>
                </c:pt>
                <c:pt idx="338">
                  <c:v>0.44927320000000004</c:v>
                </c:pt>
                <c:pt idx="339">
                  <c:v>0.45160260000000002</c:v>
                </c:pt>
                <c:pt idx="340">
                  <c:v>0.45387300000000003</c:v>
                </c:pt>
                <c:pt idx="341">
                  <c:v>0.45609939999999999</c:v>
                </c:pt>
                <c:pt idx="342">
                  <c:v>0.458229</c:v>
                </c:pt>
                <c:pt idx="343">
                  <c:v>0.46060420000000002</c:v>
                </c:pt>
                <c:pt idx="344">
                  <c:v>0.46288800000000002</c:v>
                </c:pt>
                <c:pt idx="345">
                  <c:v>0.46511560000000002</c:v>
                </c:pt>
                <c:pt idx="346">
                  <c:v>0.46734680000000001</c:v>
                </c:pt>
                <c:pt idx="347">
                  <c:v>0.46950740000000002</c:v>
                </c:pt>
                <c:pt idx="348">
                  <c:v>0.47158640000000002</c:v>
                </c:pt>
                <c:pt idx="349">
                  <c:v>0.4738812</c:v>
                </c:pt>
                <c:pt idx="350">
                  <c:v>0.47580280000000003</c:v>
                </c:pt>
                <c:pt idx="351">
                  <c:v>0.47806439999999994</c:v>
                </c:pt>
                <c:pt idx="352">
                  <c:v>0.48014900000000005</c:v>
                </c:pt>
                <c:pt idx="353">
                  <c:v>0.48241640000000008</c:v>
                </c:pt>
                <c:pt idx="354">
                  <c:v>0.48473939999999999</c:v>
                </c:pt>
                <c:pt idx="355">
                  <c:v>0.4867998</c:v>
                </c:pt>
                <c:pt idx="356">
                  <c:v>0.48901880000000003</c:v>
                </c:pt>
                <c:pt idx="357">
                  <c:v>0.49119839999999992</c:v>
                </c:pt>
                <c:pt idx="358">
                  <c:v>0.49330800000000002</c:v>
                </c:pt>
                <c:pt idx="359">
                  <c:v>0.4956004</c:v>
                </c:pt>
                <c:pt idx="360">
                  <c:v>0.4974768</c:v>
                </c:pt>
                <c:pt idx="361">
                  <c:v>0.49962599999999996</c:v>
                </c:pt>
                <c:pt idx="362">
                  <c:v>0.50186200000000003</c:v>
                </c:pt>
                <c:pt idx="363">
                  <c:v>0.50416939999999999</c:v>
                </c:pt>
                <c:pt idx="364">
                  <c:v>0.50648859999999996</c:v>
                </c:pt>
                <c:pt idx="365">
                  <c:v>0.50883140000000004</c:v>
                </c:pt>
                <c:pt idx="366">
                  <c:v>0.51113960000000003</c:v>
                </c:pt>
                <c:pt idx="367">
                  <c:v>0.51337940000000004</c:v>
                </c:pt>
                <c:pt idx="368">
                  <c:v>0.51580159999999997</c:v>
                </c:pt>
                <c:pt idx="369">
                  <c:v>0.51797899999999997</c:v>
                </c:pt>
                <c:pt idx="370">
                  <c:v>0.52037639999999996</c:v>
                </c:pt>
                <c:pt idx="371">
                  <c:v>0.52251219999999998</c:v>
                </c:pt>
                <c:pt idx="372">
                  <c:v>0.52484540000000002</c:v>
                </c:pt>
                <c:pt idx="373">
                  <c:v>0.52728560000000002</c:v>
                </c:pt>
                <c:pt idx="374">
                  <c:v>0.52970819999999996</c:v>
                </c:pt>
                <c:pt idx="375">
                  <c:v>0.53219499999999997</c:v>
                </c:pt>
                <c:pt idx="376">
                  <c:v>0.53444219999999998</c:v>
                </c:pt>
                <c:pt idx="377">
                  <c:v>0.53663000000000005</c:v>
                </c:pt>
                <c:pt idx="378">
                  <c:v>0.53917740000000003</c:v>
                </c:pt>
                <c:pt idx="379">
                  <c:v>0.54141059999999996</c:v>
                </c:pt>
                <c:pt idx="380">
                  <c:v>0.54391520000000004</c:v>
                </c:pt>
                <c:pt idx="381">
                  <c:v>0.54628239999999995</c:v>
                </c:pt>
                <c:pt idx="382">
                  <c:v>0.5488092</c:v>
                </c:pt>
                <c:pt idx="383">
                  <c:v>0.55103800000000003</c:v>
                </c:pt>
                <c:pt idx="384">
                  <c:v>0.55338039999999999</c:v>
                </c:pt>
                <c:pt idx="385">
                  <c:v>0.55571219999999999</c:v>
                </c:pt>
                <c:pt idx="386">
                  <c:v>0.55812119999999998</c:v>
                </c:pt>
                <c:pt idx="387">
                  <c:v>0.56032859999999995</c:v>
                </c:pt>
                <c:pt idx="388">
                  <c:v>0.56256799999999996</c:v>
                </c:pt>
                <c:pt idx="389">
                  <c:v>0.565025</c:v>
                </c:pt>
                <c:pt idx="390">
                  <c:v>0.5673222</c:v>
                </c:pt>
                <c:pt idx="391">
                  <c:v>0.56968759999999996</c:v>
                </c:pt>
                <c:pt idx="392">
                  <c:v>0.57195660000000004</c:v>
                </c:pt>
                <c:pt idx="393">
                  <c:v>0.57408199999999998</c:v>
                </c:pt>
                <c:pt idx="394">
                  <c:v>0.57645040000000003</c:v>
                </c:pt>
                <c:pt idx="395">
                  <c:v>0.57884139999999995</c:v>
                </c:pt>
                <c:pt idx="396">
                  <c:v>0.58128919999999995</c:v>
                </c:pt>
                <c:pt idx="397">
                  <c:v>0.58343780000000001</c:v>
                </c:pt>
                <c:pt idx="398">
                  <c:v>0.58596219999999999</c:v>
                </c:pt>
                <c:pt idx="399">
                  <c:v>0.58819299999999997</c:v>
                </c:pt>
                <c:pt idx="400">
                  <c:v>0.59053960000000005</c:v>
                </c:pt>
                <c:pt idx="401">
                  <c:v>0.59273439999999999</c:v>
                </c:pt>
                <c:pt idx="402">
                  <c:v>0.59536940000000005</c:v>
                </c:pt>
                <c:pt idx="403">
                  <c:v>0.59751359999999998</c:v>
                </c:pt>
                <c:pt idx="404">
                  <c:v>0.59981039999999997</c:v>
                </c:pt>
                <c:pt idx="405">
                  <c:v>0.60233919999999996</c:v>
                </c:pt>
                <c:pt idx="406">
                  <c:v>0.60454479999999999</c:v>
                </c:pt>
                <c:pt idx="407">
                  <c:v>0.60678679999999996</c:v>
                </c:pt>
                <c:pt idx="408">
                  <c:v>0.60924120000000004</c:v>
                </c:pt>
                <c:pt idx="409">
                  <c:v>0.6113556</c:v>
                </c:pt>
                <c:pt idx="410">
                  <c:v>0.61393739999999997</c:v>
                </c:pt>
                <c:pt idx="411">
                  <c:v>0.61620220000000003</c:v>
                </c:pt>
                <c:pt idx="412">
                  <c:v>0.61867139999999998</c:v>
                </c:pt>
                <c:pt idx="413">
                  <c:v>0.62101879999999998</c:v>
                </c:pt>
                <c:pt idx="414">
                  <c:v>0.62347940000000002</c:v>
                </c:pt>
                <c:pt idx="415">
                  <c:v>0.62616099999999997</c:v>
                </c:pt>
                <c:pt idx="416">
                  <c:v>0.62841499999999995</c:v>
                </c:pt>
                <c:pt idx="417">
                  <c:v>0.63077300000000003</c:v>
                </c:pt>
                <c:pt idx="418">
                  <c:v>0.63330180000000003</c:v>
                </c:pt>
                <c:pt idx="419">
                  <c:v>0.63575219999999999</c:v>
                </c:pt>
                <c:pt idx="420">
                  <c:v>0.63841040000000004</c:v>
                </c:pt>
                <c:pt idx="421">
                  <c:v>0.64076739999999999</c:v>
                </c:pt>
                <c:pt idx="422">
                  <c:v>0.64323859999999999</c:v>
                </c:pt>
                <c:pt idx="423">
                  <c:v>0.64582740000000005</c:v>
                </c:pt>
                <c:pt idx="424">
                  <c:v>0.64814300000000002</c:v>
                </c:pt>
                <c:pt idx="425">
                  <c:v>0.65042900000000003</c:v>
                </c:pt>
                <c:pt idx="426">
                  <c:v>0.65295360000000002</c:v>
                </c:pt>
                <c:pt idx="427">
                  <c:v>0.65541499999999997</c:v>
                </c:pt>
                <c:pt idx="428">
                  <c:v>0.65804700000000005</c:v>
                </c:pt>
                <c:pt idx="429">
                  <c:v>0.66055339999999996</c:v>
                </c:pt>
                <c:pt idx="430">
                  <c:v>0.66328379999999998</c:v>
                </c:pt>
                <c:pt idx="431">
                  <c:v>0.66597320000000004</c:v>
                </c:pt>
                <c:pt idx="432">
                  <c:v>0.66830000000000001</c:v>
                </c:pt>
                <c:pt idx="433">
                  <c:v>0.67072659999999995</c:v>
                </c:pt>
                <c:pt idx="434">
                  <c:v>0.67342679999999999</c:v>
                </c:pt>
                <c:pt idx="435">
                  <c:v>0.67583420000000005</c:v>
                </c:pt>
                <c:pt idx="436">
                  <c:v>0.67837440000000004</c:v>
                </c:pt>
                <c:pt idx="437">
                  <c:v>0.68066079999999995</c:v>
                </c:pt>
                <c:pt idx="438">
                  <c:v>0.68321659999999995</c:v>
                </c:pt>
                <c:pt idx="439">
                  <c:v>0.68576959999999998</c:v>
                </c:pt>
                <c:pt idx="440">
                  <c:v>0.68810899999999997</c:v>
                </c:pt>
                <c:pt idx="441">
                  <c:v>0.69050619999999996</c:v>
                </c:pt>
                <c:pt idx="442">
                  <c:v>0.69301659999999998</c:v>
                </c:pt>
                <c:pt idx="443">
                  <c:v>0.69542000000000004</c:v>
                </c:pt>
                <c:pt idx="444">
                  <c:v>0.69794599999999996</c:v>
                </c:pt>
                <c:pt idx="445">
                  <c:v>0.70028179999999995</c:v>
                </c:pt>
                <c:pt idx="446">
                  <c:v>0.70292239999999995</c:v>
                </c:pt>
                <c:pt idx="447">
                  <c:v>0.70547139999999997</c:v>
                </c:pt>
                <c:pt idx="448">
                  <c:v>0.70824600000000004</c:v>
                </c:pt>
                <c:pt idx="449">
                  <c:v>0.71072939999999996</c:v>
                </c:pt>
                <c:pt idx="450">
                  <c:v>0.71331140000000004</c:v>
                </c:pt>
                <c:pt idx="451">
                  <c:v>0.71566059999999998</c:v>
                </c:pt>
                <c:pt idx="452">
                  <c:v>0.71799179999999996</c:v>
                </c:pt>
                <c:pt idx="453">
                  <c:v>0.72061679999999995</c:v>
                </c:pt>
                <c:pt idx="454">
                  <c:v>0.72319599999999995</c:v>
                </c:pt>
                <c:pt idx="455">
                  <c:v>0.72563279999999997</c:v>
                </c:pt>
                <c:pt idx="456">
                  <c:v>0.7281242</c:v>
                </c:pt>
                <c:pt idx="457">
                  <c:v>0.73061480000000001</c:v>
                </c:pt>
                <c:pt idx="458">
                  <c:v>0.73304939999999996</c:v>
                </c:pt>
                <c:pt idx="459">
                  <c:v>0.73544620000000005</c:v>
                </c:pt>
                <c:pt idx="460">
                  <c:v>0.73804579999999997</c:v>
                </c:pt>
                <c:pt idx="461">
                  <c:v>0.74063279999999998</c:v>
                </c:pt>
                <c:pt idx="462">
                  <c:v>0.74318340000000005</c:v>
                </c:pt>
                <c:pt idx="463">
                  <c:v>0.74562059999999997</c:v>
                </c:pt>
                <c:pt idx="464">
                  <c:v>0.74842779999999998</c:v>
                </c:pt>
                <c:pt idx="465">
                  <c:v>0.75095619999999996</c:v>
                </c:pt>
                <c:pt idx="466">
                  <c:v>0.75353460000000005</c:v>
                </c:pt>
                <c:pt idx="467">
                  <c:v>0.75594280000000003</c:v>
                </c:pt>
                <c:pt idx="468">
                  <c:v>0.758548</c:v>
                </c:pt>
                <c:pt idx="469">
                  <c:v>0.76093960000000005</c:v>
                </c:pt>
                <c:pt idx="470">
                  <c:v>0.76352500000000001</c:v>
                </c:pt>
                <c:pt idx="471">
                  <c:v>0.76581140000000003</c:v>
                </c:pt>
                <c:pt idx="472">
                  <c:v>0.76816019999999996</c:v>
                </c:pt>
                <c:pt idx="473">
                  <c:v>0.77045359999999996</c:v>
                </c:pt>
                <c:pt idx="474">
                  <c:v>0.77305440000000003</c:v>
                </c:pt>
                <c:pt idx="475">
                  <c:v>0.7752426</c:v>
                </c:pt>
                <c:pt idx="476">
                  <c:v>0.77775099999999997</c:v>
                </c:pt>
                <c:pt idx="477">
                  <c:v>0.77988299999999999</c:v>
                </c:pt>
                <c:pt idx="478">
                  <c:v>0.78243079999999998</c:v>
                </c:pt>
                <c:pt idx="479">
                  <c:v>0.78494200000000014</c:v>
                </c:pt>
                <c:pt idx="480">
                  <c:v>0.78743359999999996</c:v>
                </c:pt>
                <c:pt idx="481">
                  <c:v>0.78986179999999995</c:v>
                </c:pt>
                <c:pt idx="482">
                  <c:v>0.79281979999999996</c:v>
                </c:pt>
                <c:pt idx="483">
                  <c:v>0.79512760000000005</c:v>
                </c:pt>
                <c:pt idx="484">
                  <c:v>0.79747219999999996</c:v>
                </c:pt>
                <c:pt idx="485">
                  <c:v>0.80014339999999995</c:v>
                </c:pt>
                <c:pt idx="486">
                  <c:v>0.80284460000000002</c:v>
                </c:pt>
                <c:pt idx="487">
                  <c:v>0.80533919999999992</c:v>
                </c:pt>
                <c:pt idx="488">
                  <c:v>0.80790440000000008</c:v>
                </c:pt>
                <c:pt idx="489">
                  <c:v>0.81046399999999996</c:v>
                </c:pt>
                <c:pt idx="490">
                  <c:v>0.81316960000000005</c:v>
                </c:pt>
                <c:pt idx="491">
                  <c:v>0.81553120000000001</c:v>
                </c:pt>
                <c:pt idx="492">
                  <c:v>0.81809540000000003</c:v>
                </c:pt>
                <c:pt idx="493">
                  <c:v>0.82045999999999997</c:v>
                </c:pt>
                <c:pt idx="494">
                  <c:v>0.82319279999999995</c:v>
                </c:pt>
                <c:pt idx="495">
                  <c:v>0.82571420000000006</c:v>
                </c:pt>
                <c:pt idx="496">
                  <c:v>0.82840259999999999</c:v>
                </c:pt>
                <c:pt idx="497">
                  <c:v>0.83096879999999995</c:v>
                </c:pt>
                <c:pt idx="498">
                  <c:v>0.83332360000000005</c:v>
                </c:pt>
                <c:pt idx="499">
                  <c:v>0.83609880000000003</c:v>
                </c:pt>
                <c:pt idx="500">
                  <c:v>0.83879039999999994</c:v>
                </c:pt>
                <c:pt idx="501">
                  <c:v>0.84112480000000001</c:v>
                </c:pt>
                <c:pt idx="502">
                  <c:v>0.84380699999999986</c:v>
                </c:pt>
                <c:pt idx="503">
                  <c:v>0.84626840000000003</c:v>
                </c:pt>
                <c:pt idx="504">
                  <c:v>0.84898879999999988</c:v>
                </c:pt>
                <c:pt idx="505">
                  <c:v>0.85155760000000003</c:v>
                </c:pt>
                <c:pt idx="506">
                  <c:v>0.85395960000000004</c:v>
                </c:pt>
                <c:pt idx="507">
                  <c:v>0.85633480000000006</c:v>
                </c:pt>
                <c:pt idx="508">
                  <c:v>0.85874460000000008</c:v>
                </c:pt>
                <c:pt idx="509">
                  <c:v>0.86127200000000004</c:v>
                </c:pt>
                <c:pt idx="510">
                  <c:v>0.86373200000000006</c:v>
                </c:pt>
                <c:pt idx="511">
                  <c:v>0.86645220000000012</c:v>
                </c:pt>
                <c:pt idx="512">
                  <c:v>0.86909219999999998</c:v>
                </c:pt>
                <c:pt idx="513">
                  <c:v>0.87148300000000001</c:v>
                </c:pt>
                <c:pt idx="514">
                  <c:v>0.87406479999999998</c:v>
                </c:pt>
                <c:pt idx="515">
                  <c:v>0.87645899999999988</c:v>
                </c:pt>
                <c:pt idx="516">
                  <c:v>0.87888359999999999</c:v>
                </c:pt>
                <c:pt idx="517">
                  <c:v>0.88132420000000011</c:v>
                </c:pt>
                <c:pt idx="518">
                  <c:v>0.88393060000000001</c:v>
                </c:pt>
                <c:pt idx="519">
                  <c:v>0.88620679999999985</c:v>
                </c:pt>
                <c:pt idx="520">
                  <c:v>0.88872300000000015</c:v>
                </c:pt>
                <c:pt idx="521">
                  <c:v>0.89133300000000004</c:v>
                </c:pt>
                <c:pt idx="522">
                  <c:v>0.89392240000000012</c:v>
                </c:pt>
                <c:pt idx="523">
                  <c:v>0.8965519999999999</c:v>
                </c:pt>
                <c:pt idx="524">
                  <c:v>0.89913579999999993</c:v>
                </c:pt>
                <c:pt idx="525">
                  <c:v>0.90161519999999995</c:v>
                </c:pt>
                <c:pt idx="526">
                  <c:v>0.90452499999999991</c:v>
                </c:pt>
                <c:pt idx="527">
                  <c:v>0.90702219999999989</c:v>
                </c:pt>
                <c:pt idx="528">
                  <c:v>0.90956500000000007</c:v>
                </c:pt>
                <c:pt idx="529">
                  <c:v>0.91217800000000016</c:v>
                </c:pt>
                <c:pt idx="530">
                  <c:v>0.91472900000000001</c:v>
                </c:pt>
                <c:pt idx="531">
                  <c:v>0.91723980000000005</c:v>
                </c:pt>
                <c:pt idx="532">
                  <c:v>0.91988999999999999</c:v>
                </c:pt>
                <c:pt idx="533">
                  <c:v>0.9223654</c:v>
                </c:pt>
                <c:pt idx="534">
                  <c:v>0.9251064</c:v>
                </c:pt>
                <c:pt idx="535">
                  <c:v>0.92797239999999992</c:v>
                </c:pt>
                <c:pt idx="536">
                  <c:v>0.93071139999999997</c:v>
                </c:pt>
                <c:pt idx="537">
                  <c:v>0.93323579999999984</c:v>
                </c:pt>
                <c:pt idx="538">
                  <c:v>0.93602300000000005</c:v>
                </c:pt>
                <c:pt idx="539">
                  <c:v>0.93870120000000001</c:v>
                </c:pt>
                <c:pt idx="540">
                  <c:v>0.94125999999999999</c:v>
                </c:pt>
                <c:pt idx="541">
                  <c:v>0.94393199999999988</c:v>
                </c:pt>
                <c:pt idx="542">
                  <c:v>0.94668960000000002</c:v>
                </c:pt>
                <c:pt idx="543">
                  <c:v>0.94903660000000001</c:v>
                </c:pt>
                <c:pt idx="544">
                  <c:v>0.95147259999999989</c:v>
                </c:pt>
                <c:pt idx="545">
                  <c:v>0.95408780000000004</c:v>
                </c:pt>
                <c:pt idx="546">
                  <c:v>0.9568006</c:v>
                </c:pt>
                <c:pt idx="547">
                  <c:v>0.95952479999999984</c:v>
                </c:pt>
                <c:pt idx="548">
                  <c:v>0.96196740000000003</c:v>
                </c:pt>
                <c:pt idx="549">
                  <c:v>0.96467499999999995</c:v>
                </c:pt>
                <c:pt idx="550">
                  <c:v>0.96742640000000002</c:v>
                </c:pt>
                <c:pt idx="551">
                  <c:v>0.97035419999999994</c:v>
                </c:pt>
                <c:pt idx="552">
                  <c:v>0.97306159999999997</c:v>
                </c:pt>
                <c:pt idx="553">
                  <c:v>0.97581119999999988</c:v>
                </c:pt>
                <c:pt idx="554">
                  <c:v>0.97834259999999995</c:v>
                </c:pt>
                <c:pt idx="555">
                  <c:v>0.98082199999999997</c:v>
                </c:pt>
                <c:pt idx="556">
                  <c:v>0.98343019999999992</c:v>
                </c:pt>
                <c:pt idx="557">
                  <c:v>0.98587219999999998</c:v>
                </c:pt>
                <c:pt idx="558">
                  <c:v>0.98855920000000008</c:v>
                </c:pt>
                <c:pt idx="559">
                  <c:v>0.99099179999999998</c:v>
                </c:pt>
                <c:pt idx="560">
                  <c:v>0.99335680000000004</c:v>
                </c:pt>
                <c:pt idx="561">
                  <c:v>0.99598600000000004</c:v>
                </c:pt>
                <c:pt idx="562">
                  <c:v>0.99883079999999991</c:v>
                </c:pt>
                <c:pt idx="563">
                  <c:v>1.0018374000000001</c:v>
                </c:pt>
                <c:pt idx="564">
                  <c:v>1.0046706000000001</c:v>
                </c:pt>
                <c:pt idx="565">
                  <c:v>1.0075362000000001</c:v>
                </c:pt>
                <c:pt idx="566">
                  <c:v>1.0102722</c:v>
                </c:pt>
                <c:pt idx="567">
                  <c:v>1.0127142</c:v>
                </c:pt>
                <c:pt idx="568">
                  <c:v>1.0154278000000001</c:v>
                </c:pt>
                <c:pt idx="569">
                  <c:v>1.0182195999999999</c:v>
                </c:pt>
                <c:pt idx="570">
                  <c:v>1.0209454</c:v>
                </c:pt>
                <c:pt idx="571">
                  <c:v>1.0236069999999999</c:v>
                </c:pt>
                <c:pt idx="572">
                  <c:v>1.0262815999999999</c:v>
                </c:pt>
                <c:pt idx="573">
                  <c:v>1.0287257999999999</c:v>
                </c:pt>
                <c:pt idx="574">
                  <c:v>1.0313619999999999</c:v>
                </c:pt>
                <c:pt idx="575">
                  <c:v>1.0340780000000001</c:v>
                </c:pt>
                <c:pt idx="576">
                  <c:v>1.0364658</c:v>
                </c:pt>
                <c:pt idx="577">
                  <c:v>1.0391712</c:v>
                </c:pt>
                <c:pt idx="578">
                  <c:v>1.0419967999999999</c:v>
                </c:pt>
                <c:pt idx="579">
                  <c:v>1.0444317999999999</c:v>
                </c:pt>
                <c:pt idx="580">
                  <c:v>1.0471542</c:v>
                </c:pt>
                <c:pt idx="581">
                  <c:v>1.0500514000000001</c:v>
                </c:pt>
                <c:pt idx="582">
                  <c:v>1.0526306000000001</c:v>
                </c:pt>
                <c:pt idx="583">
                  <c:v>1.055491</c:v>
                </c:pt>
                <c:pt idx="584">
                  <c:v>1.0584122</c:v>
                </c:pt>
                <c:pt idx="585">
                  <c:v>1.060859</c:v>
                </c:pt>
                <c:pt idx="586">
                  <c:v>1.0634524000000001</c:v>
                </c:pt>
                <c:pt idx="587">
                  <c:v>1.066012</c:v>
                </c:pt>
                <c:pt idx="588">
                  <c:v>1.0687188000000001</c:v>
                </c:pt>
                <c:pt idx="589">
                  <c:v>1.0710440000000001</c:v>
                </c:pt>
                <c:pt idx="590">
                  <c:v>1.0737832</c:v>
                </c:pt>
                <c:pt idx="591">
                  <c:v>1.0762107999999999</c:v>
                </c:pt>
                <c:pt idx="592">
                  <c:v>1.079024</c:v>
                </c:pt>
                <c:pt idx="593">
                  <c:v>1.0816918</c:v>
                </c:pt>
                <c:pt idx="594">
                  <c:v>1.0843217999999999</c:v>
                </c:pt>
                <c:pt idx="595">
                  <c:v>1.0871156</c:v>
                </c:pt>
                <c:pt idx="596">
                  <c:v>1.0899612000000001</c:v>
                </c:pt>
                <c:pt idx="597">
                  <c:v>1.0926566</c:v>
                </c:pt>
                <c:pt idx="598">
                  <c:v>1.0952192000000001</c:v>
                </c:pt>
                <c:pt idx="599">
                  <c:v>1.0981684</c:v>
                </c:pt>
                <c:pt idx="600">
                  <c:v>1.1008583999999999</c:v>
                </c:pt>
                <c:pt idx="601">
                  <c:v>1.1034712</c:v>
                </c:pt>
                <c:pt idx="602">
                  <c:v>1.1061681999999999</c:v>
                </c:pt>
                <c:pt idx="603">
                  <c:v>1.1090226000000001</c:v>
                </c:pt>
                <c:pt idx="604">
                  <c:v>1.1115444000000001</c:v>
                </c:pt>
                <c:pt idx="605">
                  <c:v>1.1139672</c:v>
                </c:pt>
                <c:pt idx="606">
                  <c:v>1.1167982000000001</c:v>
                </c:pt>
                <c:pt idx="607">
                  <c:v>1.1192498</c:v>
                </c:pt>
                <c:pt idx="608">
                  <c:v>1.1223692000000001</c:v>
                </c:pt>
                <c:pt idx="609">
                  <c:v>1.1250363999999999</c:v>
                </c:pt>
                <c:pt idx="610">
                  <c:v>1.1277292000000001</c:v>
                </c:pt>
                <c:pt idx="611">
                  <c:v>1.1305974000000001</c:v>
                </c:pt>
                <c:pt idx="612">
                  <c:v>1.1337708</c:v>
                </c:pt>
                <c:pt idx="613">
                  <c:v>1.1365924000000001</c:v>
                </c:pt>
                <c:pt idx="614">
                  <c:v>1.1395124000000001</c:v>
                </c:pt>
                <c:pt idx="615">
                  <c:v>1.1422228000000001</c:v>
                </c:pt>
                <c:pt idx="616">
                  <c:v>1.1449274</c:v>
                </c:pt>
                <c:pt idx="617">
                  <c:v>1.1474473999999999</c:v>
                </c:pt>
                <c:pt idx="618">
                  <c:v>1.149842</c:v>
                </c:pt>
                <c:pt idx="619">
                  <c:v>1.1523474</c:v>
                </c:pt>
                <c:pt idx="620">
                  <c:v>1.1549674000000001</c:v>
                </c:pt>
                <c:pt idx="621">
                  <c:v>1.157408</c:v>
                </c:pt>
                <c:pt idx="622">
                  <c:v>1.1600817999999999</c:v>
                </c:pt>
                <c:pt idx="623">
                  <c:v>1.1627449999999999</c:v>
                </c:pt>
                <c:pt idx="624">
                  <c:v>1.1654157999999999</c:v>
                </c:pt>
                <c:pt idx="625">
                  <c:v>1.1680408</c:v>
                </c:pt>
                <c:pt idx="626">
                  <c:v>1.1709419999999999</c:v>
                </c:pt>
                <c:pt idx="627">
                  <c:v>1.1737838</c:v>
                </c:pt>
                <c:pt idx="628">
                  <c:v>1.1764918</c:v>
                </c:pt>
                <c:pt idx="629">
                  <c:v>1.1790655999999999</c:v>
                </c:pt>
                <c:pt idx="630">
                  <c:v>1.1816494</c:v>
                </c:pt>
                <c:pt idx="631">
                  <c:v>1.1842315999999999</c:v>
                </c:pt>
                <c:pt idx="632">
                  <c:v>1.1869026</c:v>
                </c:pt>
                <c:pt idx="633">
                  <c:v>1.1893368</c:v>
                </c:pt>
                <c:pt idx="634">
                  <c:v>1.1921108</c:v>
                </c:pt>
                <c:pt idx="635">
                  <c:v>1.19468</c:v>
                </c:pt>
                <c:pt idx="636">
                  <c:v>1.1973254</c:v>
                </c:pt>
                <c:pt idx="637">
                  <c:v>1.1999804000000001</c:v>
                </c:pt>
                <c:pt idx="638">
                  <c:v>1.2025832000000001</c:v>
                </c:pt>
                <c:pt idx="639">
                  <c:v>1.2052058000000001</c:v>
                </c:pt>
                <c:pt idx="640">
                  <c:v>1.2081314000000001</c:v>
                </c:pt>
                <c:pt idx="641">
                  <c:v>1.2111432</c:v>
                </c:pt>
                <c:pt idx="642">
                  <c:v>1.2139324</c:v>
                </c:pt>
                <c:pt idx="643">
                  <c:v>1.2167576</c:v>
                </c:pt>
                <c:pt idx="644">
                  <c:v>1.2193533999999999</c:v>
                </c:pt>
                <c:pt idx="645">
                  <c:v>1.2217621999999999</c:v>
                </c:pt>
                <c:pt idx="646">
                  <c:v>1.2246444000000001</c:v>
                </c:pt>
                <c:pt idx="647">
                  <c:v>1.22729</c:v>
                </c:pt>
                <c:pt idx="648">
                  <c:v>1.2300956000000001</c:v>
                </c:pt>
                <c:pt idx="649">
                  <c:v>1.2326884</c:v>
                </c:pt>
                <c:pt idx="650">
                  <c:v>1.2353764</c:v>
                </c:pt>
                <c:pt idx="651">
                  <c:v>1.2379262</c:v>
                </c:pt>
                <c:pt idx="652">
                  <c:v>1.2406159999999999</c:v>
                </c:pt>
                <c:pt idx="653">
                  <c:v>1.2431608000000001</c:v>
                </c:pt>
                <c:pt idx="654">
                  <c:v>1.245795</c:v>
                </c:pt>
                <c:pt idx="655">
                  <c:v>1.2488092</c:v>
                </c:pt>
                <c:pt idx="656">
                  <c:v>1.2515684</c:v>
                </c:pt>
                <c:pt idx="657">
                  <c:v>1.2542586</c:v>
                </c:pt>
                <c:pt idx="658">
                  <c:v>1.2568569999999999</c:v>
                </c:pt>
                <c:pt idx="659">
                  <c:v>1.2596970000000001</c:v>
                </c:pt>
                <c:pt idx="660">
                  <c:v>1.262464</c:v>
                </c:pt>
                <c:pt idx="661">
                  <c:v>1.2650196</c:v>
                </c:pt>
                <c:pt idx="662">
                  <c:v>1.2675002</c:v>
                </c:pt>
                <c:pt idx="663">
                  <c:v>1.2700712000000001</c:v>
                </c:pt>
                <c:pt idx="664">
                  <c:v>1.2727455999999999</c:v>
                </c:pt>
                <c:pt idx="665">
                  <c:v>1.2751102000000001</c:v>
                </c:pt>
                <c:pt idx="666">
                  <c:v>1.2780068</c:v>
                </c:pt>
                <c:pt idx="667">
                  <c:v>1.2806702000000001</c:v>
                </c:pt>
                <c:pt idx="668">
                  <c:v>1.2830728</c:v>
                </c:pt>
                <c:pt idx="669">
                  <c:v>1.2860102</c:v>
                </c:pt>
                <c:pt idx="670">
                  <c:v>1.2887176</c:v>
                </c:pt>
                <c:pt idx="671">
                  <c:v>1.2912863999999999</c:v>
                </c:pt>
                <c:pt idx="672">
                  <c:v>1.2939674000000001</c:v>
                </c:pt>
                <c:pt idx="673">
                  <c:v>1.2966248</c:v>
                </c:pt>
                <c:pt idx="674">
                  <c:v>1.299715</c:v>
                </c:pt>
                <c:pt idx="675">
                  <c:v>1.3020626</c:v>
                </c:pt>
                <c:pt idx="676">
                  <c:v>1.3046283999999999</c:v>
                </c:pt>
                <c:pt idx="677">
                  <c:v>1.3071554000000001</c:v>
                </c:pt>
                <c:pt idx="678">
                  <c:v>1.3099182</c:v>
                </c:pt>
                <c:pt idx="679">
                  <c:v>1.3127476</c:v>
                </c:pt>
                <c:pt idx="680">
                  <c:v>1.3152874000000001</c:v>
                </c:pt>
                <c:pt idx="681">
                  <c:v>1.3177304000000001</c:v>
                </c:pt>
                <c:pt idx="682">
                  <c:v>1.3207126</c:v>
                </c:pt>
                <c:pt idx="683">
                  <c:v>1.3235832000000001</c:v>
                </c:pt>
                <c:pt idx="684">
                  <c:v>1.3259171999999999</c:v>
                </c:pt>
                <c:pt idx="685">
                  <c:v>1.3283562</c:v>
                </c:pt>
                <c:pt idx="686">
                  <c:v>1.3309578</c:v>
                </c:pt>
                <c:pt idx="687">
                  <c:v>1.3335486000000001</c:v>
                </c:pt>
                <c:pt idx="688">
                  <c:v>1.3362886</c:v>
                </c:pt>
                <c:pt idx="689">
                  <c:v>1.3389222000000001</c:v>
                </c:pt>
                <c:pt idx="690">
                  <c:v>1.3416098000000001</c:v>
                </c:pt>
                <c:pt idx="691">
                  <c:v>1.3441398</c:v>
                </c:pt>
                <c:pt idx="692">
                  <c:v>1.3466020000000001</c:v>
                </c:pt>
                <c:pt idx="693">
                  <c:v>1.3489304</c:v>
                </c:pt>
                <c:pt idx="694">
                  <c:v>1.3514356000000001</c:v>
                </c:pt>
                <c:pt idx="695">
                  <c:v>1.3542814000000001</c:v>
                </c:pt>
                <c:pt idx="696">
                  <c:v>1.3568606000000001</c:v>
                </c:pt>
                <c:pt idx="697">
                  <c:v>1.3594999999999999</c:v>
                </c:pt>
                <c:pt idx="698">
                  <c:v>1.3622832</c:v>
                </c:pt>
                <c:pt idx="699">
                  <c:v>1.3650922000000001</c:v>
                </c:pt>
                <c:pt idx="700">
                  <c:v>1.3678686</c:v>
                </c:pt>
                <c:pt idx="701">
                  <c:v>1.3703018</c:v>
                </c:pt>
                <c:pt idx="702">
                  <c:v>1.3730188000000001</c:v>
                </c:pt>
                <c:pt idx="703">
                  <c:v>1.3755645999999999</c:v>
                </c:pt>
                <c:pt idx="704">
                  <c:v>1.3780604000000001</c:v>
                </c:pt>
                <c:pt idx="705">
                  <c:v>1.3806448</c:v>
                </c:pt>
                <c:pt idx="706">
                  <c:v>1.3832526000000001</c:v>
                </c:pt>
                <c:pt idx="707">
                  <c:v>1.3861036</c:v>
                </c:pt>
                <c:pt idx="708">
                  <c:v>1.3888362000000001</c:v>
                </c:pt>
                <c:pt idx="709">
                  <c:v>1.3915906</c:v>
                </c:pt>
                <c:pt idx="710">
                  <c:v>1.394182</c:v>
                </c:pt>
                <c:pt idx="711">
                  <c:v>1.39672</c:v>
                </c:pt>
                <c:pt idx="712">
                  <c:v>1.3992857999999999</c:v>
                </c:pt>
                <c:pt idx="713">
                  <c:v>1.4017801999999999</c:v>
                </c:pt>
                <c:pt idx="714">
                  <c:v>1.4047510000000001</c:v>
                </c:pt>
                <c:pt idx="715">
                  <c:v>1.4072912</c:v>
                </c:pt>
                <c:pt idx="716">
                  <c:v>1.4099668000000001</c:v>
                </c:pt>
                <c:pt idx="717">
                  <c:v>1.4123678</c:v>
                </c:pt>
                <c:pt idx="718">
                  <c:v>1.4157062</c:v>
                </c:pt>
                <c:pt idx="719">
                  <c:v>1.4185466</c:v>
                </c:pt>
                <c:pt idx="720">
                  <c:v>1.4211206000000001</c:v>
                </c:pt>
                <c:pt idx="721">
                  <c:v>1.4238576000000001</c:v>
                </c:pt>
                <c:pt idx="722">
                  <c:v>1.4266547999999999</c:v>
                </c:pt>
                <c:pt idx="723">
                  <c:v>1.4292191999999999</c:v>
                </c:pt>
                <c:pt idx="724">
                  <c:v>1.4318724</c:v>
                </c:pt>
                <c:pt idx="725">
                  <c:v>1.4344471999999999</c:v>
                </c:pt>
                <c:pt idx="726">
                  <c:v>1.4371972</c:v>
                </c:pt>
                <c:pt idx="727">
                  <c:v>1.439851</c:v>
                </c:pt>
                <c:pt idx="728">
                  <c:v>1.4428445999999999</c:v>
                </c:pt>
                <c:pt idx="729">
                  <c:v>1.4456595999999999</c:v>
                </c:pt>
                <c:pt idx="730">
                  <c:v>1.4484032</c:v>
                </c:pt>
                <c:pt idx="731">
                  <c:v>1.450968</c:v>
                </c:pt>
                <c:pt idx="732">
                  <c:v>1.4538312</c:v>
                </c:pt>
                <c:pt idx="733">
                  <c:v>1.4563448000000001</c:v>
                </c:pt>
                <c:pt idx="734">
                  <c:v>1.4591744</c:v>
                </c:pt>
                <c:pt idx="735">
                  <c:v>1.4620264000000001</c:v>
                </c:pt>
                <c:pt idx="736">
                  <c:v>1.4645826</c:v>
                </c:pt>
                <c:pt idx="737">
                  <c:v>1.4669398</c:v>
                </c:pt>
                <c:pt idx="738">
                  <c:v>1.4697363999999999</c:v>
                </c:pt>
                <c:pt idx="739">
                  <c:v>1.4725242000000001</c:v>
                </c:pt>
                <c:pt idx="740">
                  <c:v>1.4755704000000001</c:v>
                </c:pt>
                <c:pt idx="741">
                  <c:v>1.478281</c:v>
                </c:pt>
                <c:pt idx="742">
                  <c:v>1.4811388000000001</c:v>
                </c:pt>
                <c:pt idx="743">
                  <c:v>1.4838773999999999</c:v>
                </c:pt>
                <c:pt idx="744">
                  <c:v>1.4864900000000001</c:v>
                </c:pt>
                <c:pt idx="745">
                  <c:v>1.4892618</c:v>
                </c:pt>
                <c:pt idx="746">
                  <c:v>1.4920068</c:v>
                </c:pt>
                <c:pt idx="747">
                  <c:v>1.4949254000000001</c:v>
                </c:pt>
                <c:pt idx="748">
                  <c:v>1.497425</c:v>
                </c:pt>
                <c:pt idx="749">
                  <c:v>1.5001134</c:v>
                </c:pt>
                <c:pt idx="750">
                  <c:v>1.502688</c:v>
                </c:pt>
                <c:pt idx="751">
                  <c:v>1.5054756</c:v>
                </c:pt>
                <c:pt idx="752">
                  <c:v>1.5081271999999999</c:v>
                </c:pt>
                <c:pt idx="753">
                  <c:v>1.51067</c:v>
                </c:pt>
                <c:pt idx="754">
                  <c:v>1.5137046000000001</c:v>
                </c:pt>
                <c:pt idx="755">
                  <c:v>1.5165934000000001</c:v>
                </c:pt>
                <c:pt idx="756">
                  <c:v>1.5190998</c:v>
                </c:pt>
                <c:pt idx="757">
                  <c:v>1.5216178</c:v>
                </c:pt>
                <c:pt idx="758">
                  <c:v>1.5242414</c:v>
                </c:pt>
                <c:pt idx="759">
                  <c:v>1.5270212000000001</c:v>
                </c:pt>
                <c:pt idx="760">
                  <c:v>1.5296866</c:v>
                </c:pt>
                <c:pt idx="761">
                  <c:v>1.5325127999999999</c:v>
                </c:pt>
                <c:pt idx="762">
                  <c:v>1.5354538</c:v>
                </c:pt>
                <c:pt idx="763">
                  <c:v>1.5379748</c:v>
                </c:pt>
                <c:pt idx="764">
                  <c:v>1.5407944</c:v>
                </c:pt>
                <c:pt idx="765">
                  <c:v>1.5433572</c:v>
                </c:pt>
                <c:pt idx="766">
                  <c:v>1.5462528</c:v>
                </c:pt>
                <c:pt idx="767">
                  <c:v>1.5487686000000001</c:v>
                </c:pt>
                <c:pt idx="768">
                  <c:v>1.5515664</c:v>
                </c:pt>
                <c:pt idx="769">
                  <c:v>1.5543494</c:v>
                </c:pt>
                <c:pt idx="770">
                  <c:v>1.5572268</c:v>
                </c:pt>
                <c:pt idx="771">
                  <c:v>1.5600128</c:v>
                </c:pt>
                <c:pt idx="772">
                  <c:v>1.5624823999999999</c:v>
                </c:pt>
                <c:pt idx="773">
                  <c:v>1.5651763999999999</c:v>
                </c:pt>
                <c:pt idx="774">
                  <c:v>1.5680476000000003</c:v>
                </c:pt>
                <c:pt idx="775">
                  <c:v>1.5708442</c:v>
                </c:pt>
                <c:pt idx="776">
                  <c:v>1.5735072000000003</c:v>
                </c:pt>
                <c:pt idx="777">
                  <c:v>1.5760588</c:v>
                </c:pt>
                <c:pt idx="778">
                  <c:v>1.5789176000000003</c:v>
                </c:pt>
                <c:pt idx="779">
                  <c:v>1.5816948000000002</c:v>
                </c:pt>
                <c:pt idx="780">
                  <c:v>1.5844701999999999</c:v>
                </c:pt>
                <c:pt idx="781">
                  <c:v>1.5871299999999997</c:v>
                </c:pt>
                <c:pt idx="782">
                  <c:v>1.5900212</c:v>
                </c:pt>
                <c:pt idx="783">
                  <c:v>1.5928450000000001</c:v>
                </c:pt>
                <c:pt idx="784">
                  <c:v>1.5955865999999999</c:v>
                </c:pt>
                <c:pt idx="785">
                  <c:v>1.5985343999999999</c:v>
                </c:pt>
                <c:pt idx="786">
                  <c:v>1.6014646000000001</c:v>
                </c:pt>
                <c:pt idx="787">
                  <c:v>1.6039991999999998</c:v>
                </c:pt>
                <c:pt idx="788">
                  <c:v>1.6065149999999999</c:v>
                </c:pt>
                <c:pt idx="789">
                  <c:v>1.6094164000000002</c:v>
                </c:pt>
                <c:pt idx="790">
                  <c:v>1.6122338000000001</c:v>
                </c:pt>
                <c:pt idx="791">
                  <c:v>1.6151349999999998</c:v>
                </c:pt>
                <c:pt idx="792">
                  <c:v>1.6177744000000001</c:v>
                </c:pt>
                <c:pt idx="793">
                  <c:v>1.6203846000000002</c:v>
                </c:pt>
                <c:pt idx="794">
                  <c:v>1.6236141999999998</c:v>
                </c:pt>
                <c:pt idx="795">
                  <c:v>1.6264238</c:v>
                </c:pt>
                <c:pt idx="796">
                  <c:v>1.6290271999999999</c:v>
                </c:pt>
                <c:pt idx="797">
                  <c:v>1.6321889999999999</c:v>
                </c:pt>
                <c:pt idx="798">
                  <c:v>1.6353186</c:v>
                </c:pt>
                <c:pt idx="799">
                  <c:v>1.6382897999999999</c:v>
                </c:pt>
                <c:pt idx="800">
                  <c:v>1.6410810000000002</c:v>
                </c:pt>
                <c:pt idx="801">
                  <c:v>1.6438522</c:v>
                </c:pt>
                <c:pt idx="802">
                  <c:v>1.6464589999999997</c:v>
                </c:pt>
                <c:pt idx="803">
                  <c:v>1.6493142000000003</c:v>
                </c:pt>
                <c:pt idx="804">
                  <c:v>1.6522208</c:v>
                </c:pt>
                <c:pt idx="805">
                  <c:v>1.6549273999999998</c:v>
                </c:pt>
                <c:pt idx="806">
                  <c:v>1.6583870000000001</c:v>
                </c:pt>
                <c:pt idx="807">
                  <c:v>1.6651045999999998</c:v>
                </c:pt>
                <c:pt idx="808">
                  <c:v>1.6714228000000002</c:v>
                </c:pt>
                <c:pt idx="809">
                  <c:v>1.6742197999999999</c:v>
                </c:pt>
                <c:pt idx="810">
                  <c:v>1.6767920000000003</c:v>
                </c:pt>
                <c:pt idx="811">
                  <c:v>1.6791634</c:v>
                </c:pt>
                <c:pt idx="812">
                  <c:v>1.6819184</c:v>
                </c:pt>
                <c:pt idx="813">
                  <c:v>1.6849464000000001</c:v>
                </c:pt>
                <c:pt idx="814">
                  <c:v>1.688504</c:v>
                </c:pt>
                <c:pt idx="815">
                  <c:v>1.6918108000000001</c:v>
                </c:pt>
                <c:pt idx="816">
                  <c:v>1.6948319999999999</c:v>
                </c:pt>
                <c:pt idx="817">
                  <c:v>1.6978108000000003</c:v>
                </c:pt>
                <c:pt idx="818">
                  <c:v>1.7009449999999999</c:v>
                </c:pt>
                <c:pt idx="819">
                  <c:v>1.7039266000000002</c:v>
                </c:pt>
                <c:pt idx="820">
                  <c:v>1.7067513999999999</c:v>
                </c:pt>
                <c:pt idx="821">
                  <c:v>1.7096781999999997</c:v>
                </c:pt>
                <c:pt idx="822">
                  <c:v>1.7131032000000002</c:v>
                </c:pt>
                <c:pt idx="823">
                  <c:v>1.7274795999999999</c:v>
                </c:pt>
                <c:pt idx="824">
                  <c:v>1.7331274000000001</c:v>
                </c:pt>
                <c:pt idx="825">
                  <c:v>1.7353286000000003</c:v>
                </c:pt>
                <c:pt idx="826">
                  <c:v>1.7377203999999999</c:v>
                </c:pt>
                <c:pt idx="827">
                  <c:v>1.7369938</c:v>
                </c:pt>
                <c:pt idx="828">
                  <c:v>1.6984767999999997</c:v>
                </c:pt>
              </c:numCache>
            </c:numRef>
          </c:xVal>
          <c:yVal>
            <c:numRef>
              <c:f>'C:\Users\Marta\Dropbox\PFG Marta &amp; Jorge\[DATOS gráficas.xlsx]TIPO 1B'!$D$3:$D$831</c:f>
              <c:numCache>
                <c:formatCode>General</c:formatCode>
                <c:ptCount val="829"/>
                <c:pt idx="0">
                  <c:v>0</c:v>
                </c:pt>
                <c:pt idx="1">
                  <c:v>8.3726333001835993</c:v>
                </c:pt>
                <c:pt idx="2">
                  <c:v>8.8935542890656869</c:v>
                </c:pt>
                <c:pt idx="3">
                  <c:v>9.2135193543451663</c:v>
                </c:pt>
                <c:pt idx="4">
                  <c:v>9.459056890044879</c:v>
                </c:pt>
                <c:pt idx="5">
                  <c:v>9.6296839937780518</c:v>
                </c:pt>
                <c:pt idx="6">
                  <c:v>9.8701725698694407</c:v>
                </c:pt>
                <c:pt idx="7">
                  <c:v>9.988306749796001</c:v>
                </c:pt>
                <c:pt idx="8">
                  <c:v>10.208124553753571</c:v>
                </c:pt>
                <c:pt idx="9">
                  <c:v>10.432406415748675</c:v>
                </c:pt>
                <c:pt idx="10">
                  <c:v>10.678799788351695</c:v>
                </c:pt>
                <c:pt idx="11">
                  <c:v>10.883953615871073</c:v>
                </c:pt>
                <c:pt idx="12">
                  <c:v>11.071278304773562</c:v>
                </c:pt>
                <c:pt idx="13">
                  <c:v>11.262623992758058</c:v>
                </c:pt>
                <c:pt idx="14">
                  <c:v>11.526762035903714</c:v>
                </c:pt>
                <c:pt idx="15">
                  <c:v>11.73778559771522</c:v>
                </c:pt>
                <c:pt idx="16">
                  <c:v>11.98622532894737</c:v>
                </c:pt>
                <c:pt idx="17">
                  <c:v>12.17626415238678</c:v>
                </c:pt>
                <c:pt idx="18">
                  <c:v>12.528164524683802</c:v>
                </c:pt>
                <c:pt idx="19">
                  <c:v>12.685966824765403</c:v>
                </c:pt>
                <c:pt idx="20">
                  <c:v>12.954184835271318</c:v>
                </c:pt>
                <c:pt idx="21">
                  <c:v>13.138124426254592</c:v>
                </c:pt>
                <c:pt idx="22">
                  <c:v>13.38734190126479</c:v>
                </c:pt>
                <c:pt idx="23">
                  <c:v>13.597799686352509</c:v>
                </c:pt>
                <c:pt idx="24">
                  <c:v>13.831016039371686</c:v>
                </c:pt>
                <c:pt idx="25">
                  <c:v>14.029594106997145</c:v>
                </c:pt>
                <c:pt idx="26">
                  <c:v>14.302902514279888</c:v>
                </c:pt>
                <c:pt idx="27">
                  <c:v>14.516436212260302</c:v>
                </c:pt>
                <c:pt idx="28">
                  <c:v>14.786362709098329</c:v>
                </c:pt>
                <c:pt idx="29">
                  <c:v>14.978039894430847</c:v>
                </c:pt>
                <c:pt idx="30">
                  <c:v>15.259702672378621</c:v>
                </c:pt>
                <c:pt idx="31">
                  <c:v>15.444757879436965</c:v>
                </c:pt>
                <c:pt idx="32">
                  <c:v>15.675342972256221</c:v>
                </c:pt>
                <c:pt idx="33">
                  <c:v>15.895651647286822</c:v>
                </c:pt>
                <c:pt idx="34">
                  <c:v>16.116476693186456</c:v>
                </c:pt>
                <c:pt idx="35">
                  <c:v>16.412577136882906</c:v>
                </c:pt>
                <c:pt idx="36">
                  <c:v>16.58766511117911</c:v>
                </c:pt>
                <c:pt idx="37">
                  <c:v>16.827538504691965</c:v>
                </c:pt>
                <c:pt idx="38">
                  <c:v>17.044302708078337</c:v>
                </c:pt>
                <c:pt idx="39">
                  <c:v>17.282853299673604</c:v>
                </c:pt>
                <c:pt idx="40">
                  <c:v>17.553613321093433</c:v>
                </c:pt>
                <c:pt idx="41">
                  <c:v>17.766648179314565</c:v>
                </c:pt>
                <c:pt idx="42">
                  <c:v>17.941353656670753</c:v>
                </c:pt>
                <c:pt idx="43">
                  <c:v>18.193419140146879</c:v>
                </c:pt>
                <c:pt idx="44">
                  <c:v>18.471845037739701</c:v>
                </c:pt>
                <c:pt idx="45">
                  <c:v>18.657642926356591</c:v>
                </c:pt>
                <c:pt idx="46">
                  <c:v>18.882981436148512</c:v>
                </c:pt>
                <c:pt idx="47">
                  <c:v>19.071552427580581</c:v>
                </c:pt>
                <c:pt idx="48">
                  <c:v>19.324494466544266</c:v>
                </c:pt>
                <c:pt idx="49">
                  <c:v>19.575922455120359</c:v>
                </c:pt>
                <c:pt idx="50">
                  <c:v>19.756190075479399</c:v>
                </c:pt>
                <c:pt idx="51">
                  <c:v>19.992732558139533</c:v>
                </c:pt>
                <c:pt idx="52">
                  <c:v>20.241132445940433</c:v>
                </c:pt>
                <c:pt idx="53">
                  <c:v>20.456127600979194</c:v>
                </c:pt>
                <c:pt idx="54">
                  <c:v>20.618067242962056</c:v>
                </c:pt>
                <c:pt idx="55">
                  <c:v>20.881288887188905</c:v>
                </c:pt>
                <c:pt idx="56">
                  <c:v>21.077557629538966</c:v>
                </c:pt>
                <c:pt idx="57">
                  <c:v>21.34119364545084</c:v>
                </c:pt>
                <c:pt idx="58">
                  <c:v>21.599283455732355</c:v>
                </c:pt>
                <c:pt idx="59">
                  <c:v>21.854472664218687</c:v>
                </c:pt>
                <c:pt idx="60">
                  <c:v>22.098075402896779</c:v>
                </c:pt>
                <c:pt idx="61">
                  <c:v>22.34548717360261</c:v>
                </c:pt>
                <c:pt idx="62">
                  <c:v>22.577248444512446</c:v>
                </c:pt>
                <c:pt idx="63">
                  <c:v>22.780752753977971</c:v>
                </c:pt>
                <c:pt idx="64">
                  <c:v>23.034029477764182</c:v>
                </c:pt>
                <c:pt idx="65">
                  <c:v>23.282126555487554</c:v>
                </c:pt>
                <c:pt idx="66">
                  <c:v>23.618899173806611</c:v>
                </c:pt>
                <c:pt idx="67">
                  <c:v>23.841608017135865</c:v>
                </c:pt>
                <c:pt idx="68">
                  <c:v>24.124894813341495</c:v>
                </c:pt>
                <c:pt idx="69">
                  <c:v>24.348607711138314</c:v>
                </c:pt>
                <c:pt idx="70">
                  <c:v>24.65057310791514</c:v>
                </c:pt>
                <c:pt idx="71">
                  <c:v>24.931453360873114</c:v>
                </c:pt>
                <c:pt idx="72">
                  <c:v>25.235554365565079</c:v>
                </c:pt>
                <c:pt idx="73">
                  <c:v>25.483747067523463</c:v>
                </c:pt>
                <c:pt idx="74">
                  <c:v>25.743446552427582</c:v>
                </c:pt>
                <c:pt idx="75">
                  <c:v>26.090435026519788</c:v>
                </c:pt>
                <c:pt idx="76">
                  <c:v>26.332428090575281</c:v>
                </c:pt>
                <c:pt idx="77">
                  <c:v>26.676627524479805</c:v>
                </c:pt>
                <c:pt idx="78">
                  <c:v>26.992840932272543</c:v>
                </c:pt>
                <c:pt idx="79">
                  <c:v>27.294471644226846</c:v>
                </c:pt>
                <c:pt idx="80">
                  <c:v>27.59170364137087</c:v>
                </c:pt>
                <c:pt idx="81">
                  <c:v>27.925336597307222</c:v>
                </c:pt>
                <c:pt idx="82">
                  <c:v>28.162548449612405</c:v>
                </c:pt>
                <c:pt idx="83">
                  <c:v>28.477837489800081</c:v>
                </c:pt>
                <c:pt idx="84">
                  <c:v>28.772168885148922</c:v>
                </c:pt>
                <c:pt idx="85">
                  <c:v>29.041127983476134</c:v>
                </c:pt>
                <c:pt idx="86">
                  <c:v>29.370521598327212</c:v>
                </c:pt>
                <c:pt idx="87">
                  <c:v>29.64045287637699</c:v>
                </c:pt>
                <c:pt idx="88">
                  <c:v>29.989911643206856</c:v>
                </c:pt>
                <c:pt idx="89">
                  <c:v>30.221752600979194</c:v>
                </c:pt>
                <c:pt idx="90">
                  <c:v>30.594703054875563</c:v>
                </c:pt>
                <c:pt idx="91">
                  <c:v>30.958122960016318</c:v>
                </c:pt>
                <c:pt idx="92">
                  <c:v>31.156383873929009</c:v>
                </c:pt>
                <c:pt idx="93">
                  <c:v>31.455368982048149</c:v>
                </c:pt>
                <c:pt idx="94">
                  <c:v>31.784874158506735</c:v>
                </c:pt>
                <c:pt idx="95">
                  <c:v>32.061212260301915</c:v>
                </c:pt>
                <c:pt idx="96">
                  <c:v>32.415531925744595</c:v>
                </c:pt>
                <c:pt idx="97">
                  <c:v>32.683694155446766</c:v>
                </c:pt>
                <c:pt idx="98">
                  <c:v>32.986042049163615</c:v>
                </c:pt>
                <c:pt idx="99">
                  <c:v>33.30590511525908</c:v>
                </c:pt>
                <c:pt idx="100">
                  <c:v>33.558751529987759</c:v>
                </c:pt>
                <c:pt idx="101">
                  <c:v>33.922968303753571</c:v>
                </c:pt>
                <c:pt idx="102">
                  <c:v>34.185185893512852</c:v>
                </c:pt>
                <c:pt idx="103">
                  <c:v>34.516635429416574</c:v>
                </c:pt>
                <c:pt idx="104">
                  <c:v>34.836530370257037</c:v>
                </c:pt>
                <c:pt idx="105">
                  <c:v>35.099767951856386</c:v>
                </c:pt>
                <c:pt idx="106">
                  <c:v>35.478471797225623</c:v>
                </c:pt>
                <c:pt idx="107">
                  <c:v>35.806144175846597</c:v>
                </c:pt>
                <c:pt idx="108">
                  <c:v>36.031355186658509</c:v>
                </c:pt>
                <c:pt idx="109">
                  <c:v>36.336619619543043</c:v>
                </c:pt>
                <c:pt idx="110">
                  <c:v>36.678125637494901</c:v>
                </c:pt>
                <c:pt idx="111">
                  <c:v>37.009750484496131</c:v>
                </c:pt>
                <c:pt idx="112">
                  <c:v>37.357217079763366</c:v>
                </c:pt>
                <c:pt idx="113">
                  <c:v>37.691360031619752</c:v>
                </c:pt>
                <c:pt idx="114">
                  <c:v>37.922420058139537</c:v>
                </c:pt>
                <c:pt idx="115">
                  <c:v>38.288437754997965</c:v>
                </c:pt>
                <c:pt idx="116">
                  <c:v>38.569206446348431</c:v>
                </c:pt>
                <c:pt idx="117">
                  <c:v>38.896480390656876</c:v>
                </c:pt>
                <c:pt idx="118">
                  <c:v>39.212151927784575</c:v>
                </c:pt>
                <c:pt idx="119">
                  <c:v>39.461571807425543</c:v>
                </c:pt>
                <c:pt idx="120">
                  <c:v>39.738993650550803</c:v>
                </c:pt>
                <c:pt idx="121">
                  <c:v>40.025069486944105</c:v>
                </c:pt>
                <c:pt idx="122">
                  <c:v>40.347960653814773</c:v>
                </c:pt>
                <c:pt idx="123">
                  <c:v>40.636857405140759</c:v>
                </c:pt>
                <c:pt idx="124">
                  <c:v>40.884826983884132</c:v>
                </c:pt>
                <c:pt idx="125">
                  <c:v>41.198809159526725</c:v>
                </c:pt>
                <c:pt idx="126">
                  <c:v>41.509014177886584</c:v>
                </c:pt>
                <c:pt idx="127">
                  <c:v>41.717714070787437</c:v>
                </c:pt>
                <c:pt idx="128">
                  <c:v>41.942972893716856</c:v>
                </c:pt>
                <c:pt idx="129">
                  <c:v>42.265975622195022</c:v>
                </c:pt>
                <c:pt idx="130">
                  <c:v>42.475440508975929</c:v>
                </c:pt>
                <c:pt idx="131">
                  <c:v>42.773772184822526</c:v>
                </c:pt>
                <c:pt idx="132">
                  <c:v>43.092790570175438</c:v>
                </c:pt>
                <c:pt idx="133">
                  <c:v>43.386388846389231</c:v>
                </c:pt>
                <c:pt idx="134">
                  <c:v>43.713535291717669</c:v>
                </c:pt>
                <c:pt idx="135">
                  <c:v>44.146282767237864</c:v>
                </c:pt>
                <c:pt idx="136">
                  <c:v>44.514691069971448</c:v>
                </c:pt>
                <c:pt idx="137">
                  <c:v>44.939437984496124</c:v>
                </c:pt>
                <c:pt idx="138">
                  <c:v>45.384680360057118</c:v>
                </c:pt>
                <c:pt idx="139">
                  <c:v>45.747351208690333</c:v>
                </c:pt>
                <c:pt idx="140">
                  <c:v>46.230062347001223</c:v>
                </c:pt>
                <c:pt idx="141">
                  <c:v>46.59300413096696</c:v>
                </c:pt>
                <c:pt idx="142">
                  <c:v>46.976712311301519</c:v>
                </c:pt>
                <c:pt idx="143">
                  <c:v>47.370827595879241</c:v>
                </c:pt>
                <c:pt idx="144">
                  <c:v>47.783557731538153</c:v>
                </c:pt>
                <c:pt idx="145">
                  <c:v>48.155344757241949</c:v>
                </c:pt>
                <c:pt idx="146">
                  <c:v>48.576139203386376</c:v>
                </c:pt>
                <c:pt idx="147">
                  <c:v>48.938252243982056</c:v>
                </c:pt>
                <c:pt idx="148">
                  <c:v>49.333754079967363</c:v>
                </c:pt>
                <c:pt idx="149">
                  <c:v>49.727375305997555</c:v>
                </c:pt>
                <c:pt idx="150">
                  <c:v>50.114239086087316</c:v>
                </c:pt>
                <c:pt idx="151">
                  <c:v>50.489914830681357</c:v>
                </c:pt>
                <c:pt idx="152">
                  <c:v>50.89021381578948</c:v>
                </c:pt>
                <c:pt idx="153">
                  <c:v>51.29728618421052</c:v>
                </c:pt>
                <c:pt idx="154">
                  <c:v>51.668228529171763</c:v>
                </c:pt>
                <c:pt idx="155">
                  <c:v>52.068623138514901</c:v>
                </c:pt>
                <c:pt idx="156">
                  <c:v>52.39554646062831</c:v>
                </c:pt>
                <c:pt idx="157">
                  <c:v>52.809742834557319</c:v>
                </c:pt>
                <c:pt idx="158">
                  <c:v>53.202662816197467</c:v>
                </c:pt>
                <c:pt idx="159">
                  <c:v>53.646120206038354</c:v>
                </c:pt>
                <c:pt idx="160">
                  <c:v>53.948005915952677</c:v>
                </c:pt>
                <c:pt idx="161">
                  <c:v>54.437474500204004</c:v>
                </c:pt>
                <c:pt idx="162">
                  <c:v>54.86164766931865</c:v>
                </c:pt>
                <c:pt idx="163">
                  <c:v>55.237387163402694</c:v>
                </c:pt>
                <c:pt idx="164">
                  <c:v>55.619517543859644</c:v>
                </c:pt>
                <c:pt idx="165">
                  <c:v>56.067357711138314</c:v>
                </c:pt>
                <c:pt idx="166">
                  <c:v>56.399906925744595</c:v>
                </c:pt>
                <c:pt idx="167">
                  <c:v>56.830614417584663</c:v>
                </c:pt>
                <c:pt idx="168">
                  <c:v>57.170957007343937</c:v>
                </c:pt>
                <c:pt idx="169">
                  <c:v>57.587559924520605</c:v>
                </c:pt>
                <c:pt idx="170">
                  <c:v>57.957801025091804</c:v>
                </c:pt>
                <c:pt idx="171">
                  <c:v>58.372475520195842</c:v>
                </c:pt>
                <c:pt idx="172">
                  <c:v>58.856174775601808</c:v>
                </c:pt>
                <c:pt idx="173">
                  <c:v>59.179065942472462</c:v>
                </c:pt>
                <c:pt idx="174">
                  <c:v>59.65442995206039</c:v>
                </c:pt>
                <c:pt idx="175">
                  <c:v>60.000079686862506</c:v>
                </c:pt>
                <c:pt idx="176">
                  <c:v>60.464160036719711</c:v>
                </c:pt>
                <c:pt idx="177">
                  <c:v>60.841142645858838</c:v>
                </c:pt>
                <c:pt idx="178">
                  <c:v>61.270575147898825</c:v>
                </c:pt>
                <c:pt idx="179">
                  <c:v>61.717857507139946</c:v>
                </c:pt>
                <c:pt idx="180">
                  <c:v>62.128436097511226</c:v>
                </c:pt>
                <c:pt idx="181">
                  <c:v>62.532958486332113</c:v>
                </c:pt>
                <c:pt idx="182">
                  <c:v>62.976941809465522</c:v>
                </c:pt>
                <c:pt idx="183">
                  <c:v>63.368730237658099</c:v>
                </c:pt>
                <c:pt idx="184">
                  <c:v>63.779930385556916</c:v>
                </c:pt>
                <c:pt idx="185">
                  <c:v>64.19450925642596</c:v>
                </c:pt>
                <c:pt idx="186">
                  <c:v>64.616658379232973</c:v>
                </c:pt>
                <c:pt idx="187">
                  <c:v>64.931564922480618</c:v>
                </c:pt>
                <c:pt idx="188">
                  <c:v>65.460988499592005</c:v>
                </c:pt>
                <c:pt idx="189">
                  <c:v>65.83175553345572</c:v>
                </c:pt>
                <c:pt idx="190">
                  <c:v>66.279771011831912</c:v>
                </c:pt>
                <c:pt idx="191">
                  <c:v>66.522497195022453</c:v>
                </c:pt>
                <c:pt idx="192">
                  <c:v>66.77139114137087</c:v>
                </c:pt>
                <c:pt idx="193">
                  <c:v>67.177427580579362</c:v>
                </c:pt>
                <c:pt idx="194">
                  <c:v>67.688060995512032</c:v>
                </c:pt>
                <c:pt idx="195">
                  <c:v>68.144921715626282</c:v>
                </c:pt>
                <c:pt idx="196">
                  <c:v>68.571166743166074</c:v>
                </c:pt>
                <c:pt idx="197">
                  <c:v>69.109499311505516</c:v>
                </c:pt>
                <c:pt idx="198">
                  <c:v>69.559379462464307</c:v>
                </c:pt>
                <c:pt idx="199">
                  <c:v>70.004334965320282</c:v>
                </c:pt>
                <c:pt idx="200">
                  <c:v>70.459346950224401</c:v>
                </c:pt>
                <c:pt idx="201">
                  <c:v>70.925339784781727</c:v>
                </c:pt>
                <c:pt idx="202">
                  <c:v>71.453201499388015</c:v>
                </c:pt>
                <c:pt idx="203">
                  <c:v>71.902858527131784</c:v>
                </c:pt>
                <c:pt idx="204">
                  <c:v>72.401857660138731</c:v>
                </c:pt>
                <c:pt idx="205">
                  <c:v>72.902928651570789</c:v>
                </c:pt>
                <c:pt idx="206">
                  <c:v>73.400461546307625</c:v>
                </c:pt>
                <c:pt idx="207">
                  <c:v>73.877722103223178</c:v>
                </c:pt>
                <c:pt idx="208">
                  <c:v>74.383972740718079</c:v>
                </c:pt>
                <c:pt idx="209">
                  <c:v>74.950801331089352</c:v>
                </c:pt>
                <c:pt idx="210">
                  <c:v>75.380281645246839</c:v>
                </c:pt>
                <c:pt idx="211">
                  <c:v>75.836696118931044</c:v>
                </c:pt>
                <c:pt idx="212">
                  <c:v>76.334547761117918</c:v>
                </c:pt>
                <c:pt idx="213">
                  <c:v>76.776841722766221</c:v>
                </c:pt>
                <c:pt idx="214">
                  <c:v>77.360101744186053</c:v>
                </c:pt>
                <c:pt idx="215">
                  <c:v>77.83143359853122</c:v>
                </c:pt>
                <c:pt idx="216">
                  <c:v>78.254411464708284</c:v>
                </c:pt>
                <c:pt idx="217">
                  <c:v>78.75038249694002</c:v>
                </c:pt>
                <c:pt idx="218">
                  <c:v>79.300875280497763</c:v>
                </c:pt>
                <c:pt idx="219">
                  <c:v>79.776478350673187</c:v>
                </c:pt>
                <c:pt idx="220">
                  <c:v>80.248368013055895</c:v>
                </c:pt>
                <c:pt idx="221">
                  <c:v>80.756419573643413</c:v>
                </c:pt>
                <c:pt idx="222">
                  <c:v>81.221743038555701</c:v>
                </c:pt>
                <c:pt idx="223">
                  <c:v>81.749445379436978</c:v>
                </c:pt>
                <c:pt idx="224">
                  <c:v>82.238308343533248</c:v>
                </c:pt>
                <c:pt idx="225">
                  <c:v>82.739554646062842</c:v>
                </c:pt>
                <c:pt idx="226">
                  <c:v>83.281218125254995</c:v>
                </c:pt>
                <c:pt idx="227">
                  <c:v>83.784376912484703</c:v>
                </c:pt>
                <c:pt idx="228">
                  <c:v>84.235340804773571</c:v>
                </c:pt>
                <c:pt idx="229">
                  <c:v>84.751950734394129</c:v>
                </c:pt>
                <c:pt idx="230">
                  <c:v>85.270026902284783</c:v>
                </c:pt>
                <c:pt idx="231">
                  <c:v>85.843549189106497</c:v>
                </c:pt>
                <c:pt idx="232">
                  <c:v>86.281795058139537</c:v>
                </c:pt>
                <c:pt idx="233">
                  <c:v>86.815537663198711</c:v>
                </c:pt>
                <c:pt idx="234">
                  <c:v>87.320162688698503</c:v>
                </c:pt>
                <c:pt idx="235">
                  <c:v>87.835609190126476</c:v>
                </c:pt>
                <c:pt idx="236">
                  <c:v>88.290700861893114</c:v>
                </c:pt>
                <c:pt idx="237">
                  <c:v>88.743609113627102</c:v>
                </c:pt>
                <c:pt idx="238">
                  <c:v>89.325339147286826</c:v>
                </c:pt>
                <c:pt idx="239">
                  <c:v>89.893873036515714</c:v>
                </c:pt>
                <c:pt idx="240">
                  <c:v>90.400984292125671</c:v>
                </c:pt>
                <c:pt idx="241">
                  <c:v>90.880715141778879</c:v>
                </c:pt>
                <c:pt idx="242">
                  <c:v>91.380861765605886</c:v>
                </c:pt>
                <c:pt idx="243">
                  <c:v>91.912835322317434</c:v>
                </c:pt>
                <c:pt idx="244">
                  <c:v>92.388199331905355</c:v>
                </c:pt>
                <c:pt idx="245">
                  <c:v>92.941768028355781</c:v>
                </c:pt>
                <c:pt idx="246">
                  <c:v>93.442265274377803</c:v>
                </c:pt>
                <c:pt idx="247">
                  <c:v>93.998224576703379</c:v>
                </c:pt>
                <c:pt idx="248">
                  <c:v>94.483007573439423</c:v>
                </c:pt>
                <c:pt idx="249">
                  <c:v>94.975647694818448</c:v>
                </c:pt>
                <c:pt idx="250">
                  <c:v>95.537137265401881</c:v>
                </c:pt>
                <c:pt idx="251">
                  <c:v>96.0312595624235</c:v>
                </c:pt>
                <c:pt idx="252">
                  <c:v>96.579632675438603</c:v>
                </c:pt>
                <c:pt idx="253">
                  <c:v>97.090122654018771</c:v>
                </c:pt>
                <c:pt idx="254">
                  <c:v>97.657301866585073</c:v>
                </c:pt>
                <c:pt idx="255">
                  <c:v>98.175888030395754</c:v>
                </c:pt>
                <c:pt idx="256">
                  <c:v>98.632159067727471</c:v>
                </c:pt>
                <c:pt idx="257">
                  <c:v>99.229332415340679</c:v>
                </c:pt>
                <c:pt idx="258">
                  <c:v>99.692089963280296</c:v>
                </c:pt>
                <c:pt idx="259">
                  <c:v>100.23529936760507</c:v>
                </c:pt>
                <c:pt idx="260">
                  <c:v>100.75208460832314</c:v>
                </c:pt>
                <c:pt idx="261">
                  <c:v>101.29303090575276</c:v>
                </c:pt>
                <c:pt idx="262">
                  <c:v>101.82379322215424</c:v>
                </c:pt>
                <c:pt idx="263">
                  <c:v>102.36652450530396</c:v>
                </c:pt>
                <c:pt idx="264">
                  <c:v>102.91937601999184</c:v>
                </c:pt>
                <c:pt idx="265">
                  <c:v>103.39606283149736</c:v>
                </c:pt>
                <c:pt idx="266">
                  <c:v>103.93888973888211</c:v>
                </c:pt>
                <c:pt idx="267">
                  <c:v>104.46391460118319</c:v>
                </c:pt>
                <c:pt idx="268">
                  <c:v>105.06578947368422</c:v>
                </c:pt>
                <c:pt idx="269">
                  <c:v>105.52094489494084</c:v>
                </c:pt>
                <c:pt idx="270">
                  <c:v>106.05961214810281</c:v>
                </c:pt>
                <c:pt idx="271">
                  <c:v>106.64623495512038</c:v>
                </c:pt>
                <c:pt idx="272">
                  <c:v>107.10221911974705</c:v>
                </c:pt>
                <c:pt idx="273">
                  <c:v>107.68359853121176</c:v>
                </c:pt>
                <c:pt idx="274">
                  <c:v>108.2218195379437</c:v>
                </c:pt>
                <c:pt idx="275">
                  <c:v>108.79655306507549</c:v>
                </c:pt>
                <c:pt idx="276">
                  <c:v>109.250210373317</c:v>
                </c:pt>
                <c:pt idx="277">
                  <c:v>109.85801394838842</c:v>
                </c:pt>
                <c:pt idx="278">
                  <c:v>110.40888922888618</c:v>
                </c:pt>
                <c:pt idx="279">
                  <c:v>110.92471822725417</c:v>
                </c:pt>
                <c:pt idx="280">
                  <c:v>111.45908238984089</c:v>
                </c:pt>
                <c:pt idx="281">
                  <c:v>112.04975328947368</c:v>
                </c:pt>
                <c:pt idx="282">
                  <c:v>112.58607774887801</c:v>
                </c:pt>
                <c:pt idx="283">
                  <c:v>113.12391625866994</c:v>
                </c:pt>
                <c:pt idx="284">
                  <c:v>113.66527692778459</c:v>
                </c:pt>
                <c:pt idx="285">
                  <c:v>114.11883861179111</c:v>
                </c:pt>
                <c:pt idx="286">
                  <c:v>114.66496455528356</c:v>
                </c:pt>
                <c:pt idx="287">
                  <c:v>115.23541092921256</c:v>
                </c:pt>
                <c:pt idx="288">
                  <c:v>115.77167163912689</c:v>
                </c:pt>
                <c:pt idx="289">
                  <c:v>116.34599079457367</c:v>
                </c:pt>
                <c:pt idx="290">
                  <c:v>116.85597077723379</c:v>
                </c:pt>
                <c:pt idx="291">
                  <c:v>117.4404420389637</c:v>
                </c:pt>
                <c:pt idx="292">
                  <c:v>117.97818492452062</c:v>
                </c:pt>
                <c:pt idx="293">
                  <c:v>118.49822138922889</c:v>
                </c:pt>
                <c:pt idx="294">
                  <c:v>119.0249356130151</c:v>
                </c:pt>
                <c:pt idx="295">
                  <c:v>119.63890695124439</c:v>
                </c:pt>
                <c:pt idx="296">
                  <c:v>120.24533991228071</c:v>
                </c:pt>
                <c:pt idx="297">
                  <c:v>120.79148179314566</c:v>
                </c:pt>
                <c:pt idx="298">
                  <c:v>121.2933974653203</c:v>
                </c:pt>
                <c:pt idx="299">
                  <c:v>121.85241674316607</c:v>
                </c:pt>
                <c:pt idx="300">
                  <c:v>122.38349780701756</c:v>
                </c:pt>
                <c:pt idx="301">
                  <c:v>122.97078998368012</c:v>
                </c:pt>
                <c:pt idx="302">
                  <c:v>123.52910801713588</c:v>
                </c:pt>
                <c:pt idx="303">
                  <c:v>124.09062946246431</c:v>
                </c:pt>
                <c:pt idx="304">
                  <c:v>124.6732360516116</c:v>
                </c:pt>
                <c:pt idx="305">
                  <c:v>125.23657435740515</c:v>
                </c:pt>
                <c:pt idx="306">
                  <c:v>125.77176726336189</c:v>
                </c:pt>
                <c:pt idx="307">
                  <c:v>126.33403776519788</c:v>
                </c:pt>
                <c:pt idx="308">
                  <c:v>126.89147924316607</c:v>
                </c:pt>
                <c:pt idx="309">
                  <c:v>127.42936556507549</c:v>
                </c:pt>
                <c:pt idx="310">
                  <c:v>128.0513534016728</c:v>
                </c:pt>
                <c:pt idx="311">
                  <c:v>128.61136079661364</c:v>
                </c:pt>
                <c:pt idx="312">
                  <c:v>129.12991508567933</c:v>
                </c:pt>
                <c:pt idx="313">
                  <c:v>129.71974130456957</c:v>
                </c:pt>
                <c:pt idx="314">
                  <c:v>130.24490960322319</c:v>
                </c:pt>
                <c:pt idx="315">
                  <c:v>130.88642072113424</c:v>
                </c:pt>
                <c:pt idx="316">
                  <c:v>131.42915200428399</c:v>
                </c:pt>
                <c:pt idx="317">
                  <c:v>132.01296983374132</c:v>
                </c:pt>
                <c:pt idx="318">
                  <c:v>132.62737148102815</c:v>
                </c:pt>
                <c:pt idx="319">
                  <c:v>133.17279618013058</c:v>
                </c:pt>
                <c:pt idx="320">
                  <c:v>133.71111281109754</c:v>
                </c:pt>
                <c:pt idx="321">
                  <c:v>134.33034348225215</c:v>
                </c:pt>
                <c:pt idx="322">
                  <c:v>134.8496787025704</c:v>
                </c:pt>
                <c:pt idx="323">
                  <c:v>135.45241419318646</c:v>
                </c:pt>
                <c:pt idx="324">
                  <c:v>136.03250267747859</c:v>
                </c:pt>
                <c:pt idx="325">
                  <c:v>136.62674354855164</c:v>
                </c:pt>
                <c:pt idx="326">
                  <c:v>137.20946169930639</c:v>
                </c:pt>
                <c:pt idx="327">
                  <c:v>137.68638757139945</c:v>
                </c:pt>
                <c:pt idx="328">
                  <c:v>138.36026749286006</c:v>
                </c:pt>
                <c:pt idx="329">
                  <c:v>138.89238448592414</c:v>
                </c:pt>
                <c:pt idx="330">
                  <c:v>139.53461278559774</c:v>
                </c:pt>
                <c:pt idx="331">
                  <c:v>140.13428830069358</c:v>
                </c:pt>
                <c:pt idx="332">
                  <c:v>140.68943479702165</c:v>
                </c:pt>
                <c:pt idx="333">
                  <c:v>141.29258465932273</c:v>
                </c:pt>
                <c:pt idx="334">
                  <c:v>141.90247603019176</c:v>
                </c:pt>
                <c:pt idx="335">
                  <c:v>142.49437410750713</c:v>
                </c:pt>
                <c:pt idx="336">
                  <c:v>143.08692561709509</c:v>
                </c:pt>
                <c:pt idx="337">
                  <c:v>143.67523778559772</c:v>
                </c:pt>
                <c:pt idx="338">
                  <c:v>144.24324574153408</c:v>
                </c:pt>
                <c:pt idx="339">
                  <c:v>144.8968533251734</c:v>
                </c:pt>
                <c:pt idx="340">
                  <c:v>145.49335730314158</c:v>
                </c:pt>
                <c:pt idx="341">
                  <c:v>145.99855607405141</c:v>
                </c:pt>
                <c:pt idx="342">
                  <c:v>146.59576129640962</c:v>
                </c:pt>
                <c:pt idx="343">
                  <c:v>147.26254908710729</c:v>
                </c:pt>
                <c:pt idx="344">
                  <c:v>147.84260569665443</c:v>
                </c:pt>
                <c:pt idx="345">
                  <c:v>148.38865195328435</c:v>
                </c:pt>
                <c:pt idx="346">
                  <c:v>148.98818403202773</c:v>
                </c:pt>
                <c:pt idx="347">
                  <c:v>149.56116444818443</c:v>
                </c:pt>
                <c:pt idx="348">
                  <c:v>150.23533124235007</c:v>
                </c:pt>
                <c:pt idx="349">
                  <c:v>150.70385811913508</c:v>
                </c:pt>
                <c:pt idx="350">
                  <c:v>151.37431150550796</c:v>
                </c:pt>
                <c:pt idx="351">
                  <c:v>151.98549380354959</c:v>
                </c:pt>
                <c:pt idx="352">
                  <c:v>152.53922187372504</c:v>
                </c:pt>
                <c:pt idx="353">
                  <c:v>153.18608794879643</c:v>
                </c:pt>
                <c:pt idx="354">
                  <c:v>153.74303536821708</c:v>
                </c:pt>
                <c:pt idx="355">
                  <c:v>154.37252970726234</c:v>
                </c:pt>
                <c:pt idx="356">
                  <c:v>155.0203679620563</c:v>
                </c:pt>
                <c:pt idx="357">
                  <c:v>155.54013349143207</c:v>
                </c:pt>
                <c:pt idx="358">
                  <c:v>156.19383669930642</c:v>
                </c:pt>
                <c:pt idx="359">
                  <c:v>156.79904248266016</c:v>
                </c:pt>
                <c:pt idx="360">
                  <c:v>157.41703003875972</c:v>
                </c:pt>
                <c:pt idx="361">
                  <c:v>158.01154184516525</c:v>
                </c:pt>
                <c:pt idx="362">
                  <c:v>158.59553498572012</c:v>
                </c:pt>
                <c:pt idx="363">
                  <c:v>159.23051178090574</c:v>
                </c:pt>
                <c:pt idx="364">
                  <c:v>159.88244594043249</c:v>
                </c:pt>
                <c:pt idx="365">
                  <c:v>160.53316885964912</c:v>
                </c:pt>
                <c:pt idx="366">
                  <c:v>161.08316758465935</c:v>
                </c:pt>
                <c:pt idx="367">
                  <c:v>161.68352840677275</c:v>
                </c:pt>
                <c:pt idx="368">
                  <c:v>162.27528304773563</c:v>
                </c:pt>
                <c:pt idx="369">
                  <c:v>162.91102483680129</c:v>
                </c:pt>
                <c:pt idx="370">
                  <c:v>163.4734547123623</c:v>
                </c:pt>
                <c:pt idx="371">
                  <c:v>164.11652769277848</c:v>
                </c:pt>
                <c:pt idx="372">
                  <c:v>164.7557757037944</c:v>
                </c:pt>
                <c:pt idx="373">
                  <c:v>165.42434848021216</c:v>
                </c:pt>
                <c:pt idx="374">
                  <c:v>165.99379079967363</c:v>
                </c:pt>
                <c:pt idx="375">
                  <c:v>166.58379232966141</c:v>
                </c:pt>
                <c:pt idx="376">
                  <c:v>167.17857507139942</c:v>
                </c:pt>
                <c:pt idx="377">
                  <c:v>167.8058700530396</c:v>
                </c:pt>
                <c:pt idx="378">
                  <c:v>168.40894022847817</c:v>
                </c:pt>
                <c:pt idx="379">
                  <c:v>169.04053830069361</c:v>
                </c:pt>
                <c:pt idx="380">
                  <c:v>169.66241457568341</c:v>
                </c:pt>
                <c:pt idx="381">
                  <c:v>170.23313188494495</c:v>
                </c:pt>
                <c:pt idx="382">
                  <c:v>170.91317956956345</c:v>
                </c:pt>
                <c:pt idx="383">
                  <c:v>171.55099321705427</c:v>
                </c:pt>
                <c:pt idx="384">
                  <c:v>172.12999796001631</c:v>
                </c:pt>
                <c:pt idx="385">
                  <c:v>172.68939973480212</c:v>
                </c:pt>
                <c:pt idx="386">
                  <c:v>173.38474729702162</c:v>
                </c:pt>
                <c:pt idx="387">
                  <c:v>173.91960551815583</c:v>
                </c:pt>
                <c:pt idx="388">
                  <c:v>174.59264075887396</c:v>
                </c:pt>
                <c:pt idx="389">
                  <c:v>175.14566758465935</c:v>
                </c:pt>
                <c:pt idx="390">
                  <c:v>175.8311339759282</c:v>
                </c:pt>
                <c:pt idx="391">
                  <c:v>176.44583843329252</c:v>
                </c:pt>
                <c:pt idx="392">
                  <c:v>177.02006196450429</c:v>
                </c:pt>
                <c:pt idx="393">
                  <c:v>177.74138744390046</c:v>
                </c:pt>
                <c:pt idx="394">
                  <c:v>178.33091085271317</c:v>
                </c:pt>
                <c:pt idx="395">
                  <c:v>178.9698401162791</c:v>
                </c:pt>
                <c:pt idx="396">
                  <c:v>179.61992554059569</c:v>
                </c:pt>
                <c:pt idx="397">
                  <c:v>180.22777692778459</c:v>
                </c:pt>
                <c:pt idx="398">
                  <c:v>180.83180334557323</c:v>
                </c:pt>
                <c:pt idx="399">
                  <c:v>181.45670772133826</c:v>
                </c:pt>
                <c:pt idx="400">
                  <c:v>182.06089351285192</c:v>
                </c:pt>
                <c:pt idx="401">
                  <c:v>182.72388820889435</c:v>
                </c:pt>
                <c:pt idx="402">
                  <c:v>183.3499082007344</c:v>
                </c:pt>
                <c:pt idx="403">
                  <c:v>183.98102815177481</c:v>
                </c:pt>
                <c:pt idx="404">
                  <c:v>184.60242630558957</c:v>
                </c:pt>
                <c:pt idx="405">
                  <c:v>185.27386780905755</c:v>
                </c:pt>
                <c:pt idx="406">
                  <c:v>185.94929365565076</c:v>
                </c:pt>
                <c:pt idx="407">
                  <c:v>186.50423296613627</c:v>
                </c:pt>
                <c:pt idx="408">
                  <c:v>187.12722485720116</c:v>
                </c:pt>
                <c:pt idx="409">
                  <c:v>187.76631349449207</c:v>
                </c:pt>
                <c:pt idx="410">
                  <c:v>188.43902998776011</c:v>
                </c:pt>
                <c:pt idx="411">
                  <c:v>189.08066860465118</c:v>
                </c:pt>
                <c:pt idx="412">
                  <c:v>189.71832287841698</c:v>
                </c:pt>
                <c:pt idx="413">
                  <c:v>190.35964274785803</c:v>
                </c:pt>
                <c:pt idx="414">
                  <c:v>191.04431227050185</c:v>
                </c:pt>
                <c:pt idx="415">
                  <c:v>191.67861969604243</c:v>
                </c:pt>
                <c:pt idx="416">
                  <c:v>192.25778381272951</c:v>
                </c:pt>
                <c:pt idx="417">
                  <c:v>192.90834735822116</c:v>
                </c:pt>
                <c:pt idx="418">
                  <c:v>193.50504258465935</c:v>
                </c:pt>
                <c:pt idx="419">
                  <c:v>194.14588433292536</c:v>
                </c:pt>
                <c:pt idx="420">
                  <c:v>194.85063494492047</c:v>
                </c:pt>
                <c:pt idx="421">
                  <c:v>195.53371073031417</c:v>
                </c:pt>
                <c:pt idx="422">
                  <c:v>196.08115947572421</c:v>
                </c:pt>
                <c:pt idx="423">
                  <c:v>196.72231997144024</c:v>
                </c:pt>
                <c:pt idx="424">
                  <c:v>197.36969604243171</c:v>
                </c:pt>
                <c:pt idx="425">
                  <c:v>198.01372526519788</c:v>
                </c:pt>
                <c:pt idx="426">
                  <c:v>198.63352968176258</c:v>
                </c:pt>
                <c:pt idx="427">
                  <c:v>199.27724015707872</c:v>
                </c:pt>
                <c:pt idx="428">
                  <c:v>199.96318466952269</c:v>
                </c:pt>
                <c:pt idx="429">
                  <c:v>200.63430742554061</c:v>
                </c:pt>
                <c:pt idx="430">
                  <c:v>201.28232099143207</c:v>
                </c:pt>
                <c:pt idx="431">
                  <c:v>202.00794956140354</c:v>
                </c:pt>
                <c:pt idx="432">
                  <c:v>202.53627345981232</c:v>
                </c:pt>
                <c:pt idx="433">
                  <c:v>203.24293655650754</c:v>
                </c:pt>
                <c:pt idx="434">
                  <c:v>203.87867834557326</c:v>
                </c:pt>
                <c:pt idx="435">
                  <c:v>204.44142696858424</c:v>
                </c:pt>
                <c:pt idx="436">
                  <c:v>205.16179620563037</c:v>
                </c:pt>
                <c:pt idx="437">
                  <c:v>205.75769456344349</c:v>
                </c:pt>
                <c:pt idx="438">
                  <c:v>206.43168604651166</c:v>
                </c:pt>
                <c:pt idx="439">
                  <c:v>207.08878391472868</c:v>
                </c:pt>
                <c:pt idx="440">
                  <c:v>207.7936939004488</c:v>
                </c:pt>
                <c:pt idx="441">
                  <c:v>208.36329559363529</c:v>
                </c:pt>
                <c:pt idx="442">
                  <c:v>209.04924010607917</c:v>
                </c:pt>
                <c:pt idx="443">
                  <c:v>209.73614086087309</c:v>
                </c:pt>
                <c:pt idx="444">
                  <c:v>210.34223913708692</c:v>
                </c:pt>
                <c:pt idx="445">
                  <c:v>211.01591187270503</c:v>
                </c:pt>
                <c:pt idx="446">
                  <c:v>211.65946297429619</c:v>
                </c:pt>
                <c:pt idx="447">
                  <c:v>212.35066681966549</c:v>
                </c:pt>
                <c:pt idx="448">
                  <c:v>213.01334276825787</c:v>
                </c:pt>
                <c:pt idx="449">
                  <c:v>213.62103478172173</c:v>
                </c:pt>
                <c:pt idx="450">
                  <c:v>214.31765733374135</c:v>
                </c:pt>
                <c:pt idx="451">
                  <c:v>214.95547098123217</c:v>
                </c:pt>
                <c:pt idx="452">
                  <c:v>215.65384664422686</c:v>
                </c:pt>
                <c:pt idx="453">
                  <c:v>216.23125764993881</c:v>
                </c:pt>
                <c:pt idx="454">
                  <c:v>216.89122424520605</c:v>
                </c:pt>
                <c:pt idx="455">
                  <c:v>217.54545338637294</c:v>
                </c:pt>
                <c:pt idx="456">
                  <c:v>218.17784832721341</c:v>
                </c:pt>
                <c:pt idx="457">
                  <c:v>218.8406836495308</c:v>
                </c:pt>
                <c:pt idx="458">
                  <c:v>219.4748317013464</c:v>
                </c:pt>
                <c:pt idx="459">
                  <c:v>220.16300744594045</c:v>
                </c:pt>
                <c:pt idx="460">
                  <c:v>220.76320889432887</c:v>
                </c:pt>
                <c:pt idx="461">
                  <c:v>221.47194384944922</c:v>
                </c:pt>
                <c:pt idx="462">
                  <c:v>222.13940100979192</c:v>
                </c:pt>
                <c:pt idx="463">
                  <c:v>222.84064539983683</c:v>
                </c:pt>
                <c:pt idx="464">
                  <c:v>223.4655497756018</c:v>
                </c:pt>
                <c:pt idx="465">
                  <c:v>224.07626988984089</c:v>
                </c:pt>
                <c:pt idx="466">
                  <c:v>224.74723327213385</c:v>
                </c:pt>
                <c:pt idx="467">
                  <c:v>225.40895297837619</c:v>
                </c:pt>
                <c:pt idx="468">
                  <c:v>226.11179110567116</c:v>
                </c:pt>
                <c:pt idx="469">
                  <c:v>226.74848913708695</c:v>
                </c:pt>
                <c:pt idx="470">
                  <c:v>227.43762112403101</c:v>
                </c:pt>
                <c:pt idx="471">
                  <c:v>228.12675311097513</c:v>
                </c:pt>
                <c:pt idx="472">
                  <c:v>228.81891319869442</c:v>
                </c:pt>
                <c:pt idx="473">
                  <c:v>229.44780191758466</c:v>
                </c:pt>
                <c:pt idx="474">
                  <c:v>230.09916233170134</c:v>
                </c:pt>
                <c:pt idx="475">
                  <c:v>230.78781619747045</c:v>
                </c:pt>
                <c:pt idx="476">
                  <c:v>231.46882012443902</c:v>
                </c:pt>
                <c:pt idx="477">
                  <c:v>232.09707134842921</c:v>
                </c:pt>
                <c:pt idx="478">
                  <c:v>232.80214070787434</c:v>
                </c:pt>
                <c:pt idx="479">
                  <c:v>233.45573235414119</c:v>
                </c:pt>
                <c:pt idx="480">
                  <c:v>234.13546129130967</c:v>
                </c:pt>
                <c:pt idx="481">
                  <c:v>234.84563060995515</c:v>
                </c:pt>
                <c:pt idx="482">
                  <c:v>235.54846873725009</c:v>
                </c:pt>
                <c:pt idx="483">
                  <c:v>236.13034220726237</c:v>
                </c:pt>
                <c:pt idx="484">
                  <c:v>236.82680538555692</c:v>
                </c:pt>
                <c:pt idx="485">
                  <c:v>237.48342513259897</c:v>
                </c:pt>
                <c:pt idx="486">
                  <c:v>238.12235439616484</c:v>
                </c:pt>
                <c:pt idx="487">
                  <c:v>238.8545172888617</c:v>
                </c:pt>
                <c:pt idx="488">
                  <c:v>239.53599933700531</c:v>
                </c:pt>
                <c:pt idx="489">
                  <c:v>240.18162229702165</c:v>
                </c:pt>
                <c:pt idx="490">
                  <c:v>240.86963866789068</c:v>
                </c:pt>
                <c:pt idx="491">
                  <c:v>241.51621787025707</c:v>
                </c:pt>
                <c:pt idx="492">
                  <c:v>242.26081191350468</c:v>
                </c:pt>
                <c:pt idx="493">
                  <c:v>242.94452519379848</c:v>
                </c:pt>
                <c:pt idx="494">
                  <c:v>243.59907308241537</c:v>
                </c:pt>
                <c:pt idx="495">
                  <c:v>244.26923959608325</c:v>
                </c:pt>
                <c:pt idx="496">
                  <c:v>244.98881196450429</c:v>
                </c:pt>
                <c:pt idx="497">
                  <c:v>245.62264126886987</c:v>
                </c:pt>
                <c:pt idx="498">
                  <c:v>246.36516345369239</c:v>
                </c:pt>
                <c:pt idx="499">
                  <c:v>247.03851744186048</c:v>
                </c:pt>
                <c:pt idx="500">
                  <c:v>247.69290595675236</c:v>
                </c:pt>
                <c:pt idx="501">
                  <c:v>248.35685689514483</c:v>
                </c:pt>
                <c:pt idx="502">
                  <c:v>249.04455451856387</c:v>
                </c:pt>
                <c:pt idx="503">
                  <c:v>249.7328896368829</c:v>
                </c:pt>
                <c:pt idx="504">
                  <c:v>250.46983374133009</c:v>
                </c:pt>
                <c:pt idx="505">
                  <c:v>251.17824994900042</c:v>
                </c:pt>
                <c:pt idx="506">
                  <c:v>251.83518844349248</c:v>
                </c:pt>
                <c:pt idx="507">
                  <c:v>252.57468252753981</c:v>
                </c:pt>
                <c:pt idx="508">
                  <c:v>253.21026494288049</c:v>
                </c:pt>
                <c:pt idx="509">
                  <c:v>253.87772210322316</c:v>
                </c:pt>
                <c:pt idx="510">
                  <c:v>254.59984445124442</c:v>
                </c:pt>
                <c:pt idx="511">
                  <c:v>255.24865488576094</c:v>
                </c:pt>
                <c:pt idx="512">
                  <c:v>255.98671460628316</c:v>
                </c:pt>
                <c:pt idx="513">
                  <c:v>256.64189998980009</c:v>
                </c:pt>
                <c:pt idx="514">
                  <c:v>257.34792559159524</c:v>
                </c:pt>
                <c:pt idx="515">
                  <c:v>258.04470751733987</c:v>
                </c:pt>
                <c:pt idx="516">
                  <c:v>258.75025499796004</c:v>
                </c:pt>
                <c:pt idx="517">
                  <c:v>259.34663147694823</c:v>
                </c:pt>
                <c:pt idx="518">
                  <c:v>260.09106614647084</c:v>
                </c:pt>
                <c:pt idx="519">
                  <c:v>260.78912306201551</c:v>
                </c:pt>
                <c:pt idx="520">
                  <c:v>261.49323617911057</c:v>
                </c:pt>
                <c:pt idx="521">
                  <c:v>262.17455885352916</c:v>
                </c:pt>
                <c:pt idx="522">
                  <c:v>262.88775627294984</c:v>
                </c:pt>
                <c:pt idx="523">
                  <c:v>263.58151009791919</c:v>
                </c:pt>
                <c:pt idx="524">
                  <c:v>264.27622016523873</c:v>
                </c:pt>
                <c:pt idx="525">
                  <c:v>264.88646215830278</c:v>
                </c:pt>
                <c:pt idx="526">
                  <c:v>265.58961903304777</c:v>
                </c:pt>
                <c:pt idx="527">
                  <c:v>266.35142543859655</c:v>
                </c:pt>
                <c:pt idx="528">
                  <c:v>267.06876657486742</c:v>
                </c:pt>
                <c:pt idx="529">
                  <c:v>267.71582389840881</c:v>
                </c:pt>
                <c:pt idx="530">
                  <c:v>268.40368089555284</c:v>
                </c:pt>
                <c:pt idx="531">
                  <c:v>269.10030344757246</c:v>
                </c:pt>
                <c:pt idx="532">
                  <c:v>269.79150729294167</c:v>
                </c:pt>
                <c:pt idx="533">
                  <c:v>270.45163326193392</c:v>
                </c:pt>
                <c:pt idx="534">
                  <c:v>271.1602088433292</c:v>
                </c:pt>
                <c:pt idx="535">
                  <c:v>271.88790927172585</c:v>
                </c:pt>
                <c:pt idx="536">
                  <c:v>272.55074459404329</c:v>
                </c:pt>
                <c:pt idx="537">
                  <c:v>273.30298857609142</c:v>
                </c:pt>
                <c:pt idx="538">
                  <c:v>274.04025142798861</c:v>
                </c:pt>
                <c:pt idx="539">
                  <c:v>274.73161464708284</c:v>
                </c:pt>
                <c:pt idx="540">
                  <c:v>275.39907180742557</c:v>
                </c:pt>
                <c:pt idx="541">
                  <c:v>276.08740692574463</c:v>
                </c:pt>
                <c:pt idx="542">
                  <c:v>276.7684108527132</c:v>
                </c:pt>
                <c:pt idx="543">
                  <c:v>277.45403661770706</c:v>
                </c:pt>
                <c:pt idx="544">
                  <c:v>278.14842793757651</c:v>
                </c:pt>
                <c:pt idx="545">
                  <c:v>278.82146317829461</c:v>
                </c:pt>
                <c:pt idx="546">
                  <c:v>279.57259154426765</c:v>
                </c:pt>
                <c:pt idx="547">
                  <c:v>280.22506757445939</c:v>
                </c:pt>
                <c:pt idx="548">
                  <c:v>280.92679008567933</c:v>
                </c:pt>
                <c:pt idx="549">
                  <c:v>281.63935001019996</c:v>
                </c:pt>
                <c:pt idx="550">
                  <c:v>282.36561607507139</c:v>
                </c:pt>
                <c:pt idx="551">
                  <c:v>283.10638514891883</c:v>
                </c:pt>
                <c:pt idx="552">
                  <c:v>283.79551713586295</c:v>
                </c:pt>
                <c:pt idx="553">
                  <c:v>284.50329584863323</c:v>
                </c:pt>
                <c:pt idx="554">
                  <c:v>285.16119058547537</c:v>
                </c:pt>
                <c:pt idx="555">
                  <c:v>285.86928804569567</c:v>
                </c:pt>
                <c:pt idx="556">
                  <c:v>286.63013820889432</c:v>
                </c:pt>
                <c:pt idx="557">
                  <c:v>287.35736051611588</c:v>
                </c:pt>
                <c:pt idx="558">
                  <c:v>288.05717054263567</c:v>
                </c:pt>
                <c:pt idx="559">
                  <c:v>288.71028406772751</c:v>
                </c:pt>
                <c:pt idx="560">
                  <c:v>289.36881629946959</c:v>
                </c:pt>
                <c:pt idx="561">
                  <c:v>290.07197317421458</c:v>
                </c:pt>
                <c:pt idx="562">
                  <c:v>290.86421996124034</c:v>
                </c:pt>
                <c:pt idx="563">
                  <c:v>291.55398944308445</c:v>
                </c:pt>
                <c:pt idx="564">
                  <c:v>292.28392110363114</c:v>
                </c:pt>
                <c:pt idx="565">
                  <c:v>292.99361230110162</c:v>
                </c:pt>
                <c:pt idx="566">
                  <c:v>293.72434083027338</c:v>
                </c:pt>
                <c:pt idx="567">
                  <c:v>294.45411311709512</c:v>
                </c:pt>
                <c:pt idx="568">
                  <c:v>295.11089223786212</c:v>
                </c:pt>
                <c:pt idx="569">
                  <c:v>295.81883032435746</c:v>
                </c:pt>
                <c:pt idx="570">
                  <c:v>296.55497756017957</c:v>
                </c:pt>
                <c:pt idx="571">
                  <c:v>297.25654069767444</c:v>
                </c:pt>
                <c:pt idx="572">
                  <c:v>298.02504079967366</c:v>
                </c:pt>
                <c:pt idx="573">
                  <c:v>298.68086367809059</c:v>
                </c:pt>
                <c:pt idx="574">
                  <c:v>299.43326703386373</c:v>
                </c:pt>
                <c:pt idx="575">
                  <c:v>300.15188315993481</c:v>
                </c:pt>
                <c:pt idx="576">
                  <c:v>300.90588025295801</c:v>
                </c:pt>
                <c:pt idx="577">
                  <c:v>301.5980403406773</c:v>
                </c:pt>
                <c:pt idx="578">
                  <c:v>302.29769099347203</c:v>
                </c:pt>
                <c:pt idx="579">
                  <c:v>303.05551305589557</c:v>
                </c:pt>
                <c:pt idx="580">
                  <c:v>303.74974500204002</c:v>
                </c:pt>
                <c:pt idx="581">
                  <c:v>304.49178906568744</c:v>
                </c:pt>
                <c:pt idx="582">
                  <c:v>305.21470828233379</c:v>
                </c:pt>
                <c:pt idx="583">
                  <c:v>305.97523969808242</c:v>
                </c:pt>
                <c:pt idx="584">
                  <c:v>306.76828335373318</c:v>
                </c:pt>
                <c:pt idx="585">
                  <c:v>307.43733425132604</c:v>
                </c:pt>
                <c:pt idx="586">
                  <c:v>308.14527233782127</c:v>
                </c:pt>
                <c:pt idx="587">
                  <c:v>308.921422378621</c:v>
                </c:pt>
                <c:pt idx="588">
                  <c:v>309.63382292941657</c:v>
                </c:pt>
                <c:pt idx="589">
                  <c:v>310.33251733986128</c:v>
                </c:pt>
                <c:pt idx="590">
                  <c:v>311.04714912280701</c:v>
                </c:pt>
                <c:pt idx="591">
                  <c:v>311.69022210322316</c:v>
                </c:pt>
                <c:pt idx="592">
                  <c:v>312.48183139534888</c:v>
                </c:pt>
                <c:pt idx="593">
                  <c:v>313.22865667074666</c:v>
                </c:pt>
                <c:pt idx="594">
                  <c:v>313.97962566299469</c:v>
                </c:pt>
                <c:pt idx="595">
                  <c:v>314.71258542431661</c:v>
                </c:pt>
                <c:pt idx="596">
                  <c:v>315.53941630966955</c:v>
                </c:pt>
                <c:pt idx="597">
                  <c:v>316.23396700326396</c:v>
                </c:pt>
                <c:pt idx="598">
                  <c:v>316.94094884740923</c:v>
                </c:pt>
                <c:pt idx="599">
                  <c:v>317.67183675030606</c:v>
                </c:pt>
                <c:pt idx="600">
                  <c:v>318.40495588535293</c:v>
                </c:pt>
                <c:pt idx="601">
                  <c:v>319.12038453692367</c:v>
                </c:pt>
                <c:pt idx="602">
                  <c:v>319.85748801509584</c:v>
                </c:pt>
                <c:pt idx="603">
                  <c:v>320.65642849857204</c:v>
                </c:pt>
                <c:pt idx="604">
                  <c:v>321.37106028151777</c:v>
                </c:pt>
                <c:pt idx="605">
                  <c:v>322.10162943696457</c:v>
                </c:pt>
                <c:pt idx="606">
                  <c:v>322.86455145858838</c:v>
                </c:pt>
                <c:pt idx="607">
                  <c:v>323.59926433088538</c:v>
                </c:pt>
                <c:pt idx="608">
                  <c:v>324.3220241738066</c:v>
                </c:pt>
                <c:pt idx="609">
                  <c:v>325.02948413912691</c:v>
                </c:pt>
                <c:pt idx="610">
                  <c:v>325.77009383924928</c:v>
                </c:pt>
                <c:pt idx="611">
                  <c:v>326.47452570379437</c:v>
                </c:pt>
                <c:pt idx="612">
                  <c:v>327.2369696042432</c:v>
                </c:pt>
                <c:pt idx="613">
                  <c:v>328.00546970624237</c:v>
                </c:pt>
                <c:pt idx="614">
                  <c:v>328.77843227254186</c:v>
                </c:pt>
                <c:pt idx="615">
                  <c:v>329.55043859649123</c:v>
                </c:pt>
                <c:pt idx="616">
                  <c:v>330.249770501836</c:v>
                </c:pt>
                <c:pt idx="617">
                  <c:v>331.05014534883725</c:v>
                </c:pt>
                <c:pt idx="618">
                  <c:v>331.68365590575274</c:v>
                </c:pt>
                <c:pt idx="619">
                  <c:v>332.41773128314975</c:v>
                </c:pt>
                <c:pt idx="620">
                  <c:v>333.15850035699714</c:v>
                </c:pt>
                <c:pt idx="621">
                  <c:v>333.8626134740922</c:v>
                </c:pt>
                <c:pt idx="622">
                  <c:v>334.58664830681357</c:v>
                </c:pt>
                <c:pt idx="623">
                  <c:v>335.46017569359446</c:v>
                </c:pt>
                <c:pt idx="624">
                  <c:v>336.19154171766621</c:v>
                </c:pt>
                <c:pt idx="625">
                  <c:v>336.85469578743374</c:v>
                </c:pt>
                <c:pt idx="626">
                  <c:v>337.61427096083236</c:v>
                </c:pt>
                <c:pt idx="627">
                  <c:v>338.39647720318237</c:v>
                </c:pt>
                <c:pt idx="628">
                  <c:v>339.08034985720116</c:v>
                </c:pt>
                <c:pt idx="629">
                  <c:v>339.90893385352922</c:v>
                </c:pt>
                <c:pt idx="630">
                  <c:v>340.55152871277033</c:v>
                </c:pt>
                <c:pt idx="631">
                  <c:v>341.36815967972262</c:v>
                </c:pt>
                <c:pt idx="632">
                  <c:v>342.12327238882091</c:v>
                </c:pt>
                <c:pt idx="633">
                  <c:v>342.79598888208892</c:v>
                </c:pt>
                <c:pt idx="634">
                  <c:v>343.50328947368422</c:v>
                </c:pt>
                <c:pt idx="635">
                  <c:v>344.32262979396165</c:v>
                </c:pt>
                <c:pt idx="636">
                  <c:v>345.0887392900857</c:v>
                </c:pt>
                <c:pt idx="637">
                  <c:v>345.82823337413305</c:v>
                </c:pt>
                <c:pt idx="638">
                  <c:v>346.54541513667891</c:v>
                </c:pt>
                <c:pt idx="639">
                  <c:v>347.26291564667486</c:v>
                </c:pt>
                <c:pt idx="640">
                  <c:v>348.07476540187679</c:v>
                </c:pt>
                <c:pt idx="641">
                  <c:v>348.84709047327624</c:v>
                </c:pt>
                <c:pt idx="642">
                  <c:v>349.55375356997149</c:v>
                </c:pt>
                <c:pt idx="643">
                  <c:v>350.4020999082008</c:v>
                </c:pt>
                <c:pt idx="644">
                  <c:v>351.10669114647089</c:v>
                </c:pt>
                <c:pt idx="645">
                  <c:v>351.88300056099553</c:v>
                </c:pt>
                <c:pt idx="646">
                  <c:v>352.58599806201556</c:v>
                </c:pt>
                <c:pt idx="647">
                  <c:v>353.39003850469203</c:v>
                </c:pt>
                <c:pt idx="648">
                  <c:v>354.16061046511629</c:v>
                </c:pt>
                <c:pt idx="649">
                  <c:v>354.90281390248879</c:v>
                </c:pt>
                <c:pt idx="650">
                  <c:v>355.62844247246022</c:v>
                </c:pt>
                <c:pt idx="651">
                  <c:v>356.38451142390863</c:v>
                </c:pt>
                <c:pt idx="652">
                  <c:v>357.15269277845778</c:v>
                </c:pt>
                <c:pt idx="653">
                  <c:v>357.88071195430439</c:v>
                </c:pt>
                <c:pt idx="654">
                  <c:v>358.65638387392903</c:v>
                </c:pt>
                <c:pt idx="655">
                  <c:v>359.44209633822931</c:v>
                </c:pt>
                <c:pt idx="656">
                  <c:v>360.16836240310079</c:v>
                </c:pt>
                <c:pt idx="657">
                  <c:v>360.90355339657287</c:v>
                </c:pt>
                <c:pt idx="658">
                  <c:v>361.60479778661772</c:v>
                </c:pt>
                <c:pt idx="659">
                  <c:v>362.43848174214611</c:v>
                </c:pt>
                <c:pt idx="660">
                  <c:v>363.16873215014283</c:v>
                </c:pt>
                <c:pt idx="661">
                  <c:v>363.94679467564265</c:v>
                </c:pt>
                <c:pt idx="662">
                  <c:v>364.67975443696452</c:v>
                </c:pt>
                <c:pt idx="663">
                  <c:v>365.49447291921672</c:v>
                </c:pt>
                <c:pt idx="664">
                  <c:v>366.19858603631178</c:v>
                </c:pt>
                <c:pt idx="665">
                  <c:v>366.96915799673604</c:v>
                </c:pt>
                <c:pt idx="666">
                  <c:v>367.71709888820891</c:v>
                </c:pt>
                <c:pt idx="667">
                  <c:v>368.49595828233379</c:v>
                </c:pt>
                <c:pt idx="668">
                  <c:v>369.28995818033457</c:v>
                </c:pt>
                <c:pt idx="669">
                  <c:v>370.05367707058343</c:v>
                </c:pt>
                <c:pt idx="670">
                  <c:v>370.77261194410443</c:v>
                </c:pt>
                <c:pt idx="671">
                  <c:v>371.53585271317826</c:v>
                </c:pt>
                <c:pt idx="672">
                  <c:v>372.26004691962459</c:v>
                </c:pt>
                <c:pt idx="673">
                  <c:v>373.07109980620157</c:v>
                </c:pt>
                <c:pt idx="674">
                  <c:v>373.83163122195026</c:v>
                </c:pt>
                <c:pt idx="675">
                  <c:v>374.52458817829461</c:v>
                </c:pt>
                <c:pt idx="676">
                  <c:v>375.27396343329258</c:v>
                </c:pt>
                <c:pt idx="677">
                  <c:v>376.02062933496535</c:v>
                </c:pt>
                <c:pt idx="678">
                  <c:v>376.86419446144436</c:v>
                </c:pt>
                <c:pt idx="679">
                  <c:v>377.59221363729091</c:v>
                </c:pt>
                <c:pt idx="680">
                  <c:v>378.36788555691555</c:v>
                </c:pt>
                <c:pt idx="681">
                  <c:v>379.17049163606691</c:v>
                </c:pt>
                <c:pt idx="682">
                  <c:v>379.90153891268875</c:v>
                </c:pt>
                <c:pt idx="683">
                  <c:v>380.73219476744191</c:v>
                </c:pt>
                <c:pt idx="684">
                  <c:v>381.45479523663812</c:v>
                </c:pt>
                <c:pt idx="685">
                  <c:v>382.20305487556107</c:v>
                </c:pt>
                <c:pt idx="686">
                  <c:v>382.90382114443082</c:v>
                </c:pt>
                <c:pt idx="687">
                  <c:v>383.66228070175441</c:v>
                </c:pt>
                <c:pt idx="688">
                  <c:v>384.37643436352511</c:v>
                </c:pt>
                <c:pt idx="689">
                  <c:v>385.21266829865368</c:v>
                </c:pt>
                <c:pt idx="690">
                  <c:v>385.89797531619752</c:v>
                </c:pt>
                <c:pt idx="691">
                  <c:v>386.66169420644638</c:v>
                </c:pt>
                <c:pt idx="692">
                  <c:v>387.36373546511629</c:v>
                </c:pt>
                <c:pt idx="693">
                  <c:v>388.12378875968989</c:v>
                </c:pt>
                <c:pt idx="694">
                  <c:v>388.80941452468386</c:v>
                </c:pt>
                <c:pt idx="695">
                  <c:v>389.61026749286003</c:v>
                </c:pt>
                <c:pt idx="696">
                  <c:v>390.41382981436152</c:v>
                </c:pt>
                <c:pt idx="697">
                  <c:v>391.19396419828644</c:v>
                </c:pt>
                <c:pt idx="698">
                  <c:v>391.89042737658104</c:v>
                </c:pt>
                <c:pt idx="699">
                  <c:v>392.69829278865774</c:v>
                </c:pt>
                <c:pt idx="700">
                  <c:v>393.45834608323133</c:v>
                </c:pt>
                <c:pt idx="701">
                  <c:v>394.23481487148103</c:v>
                </c:pt>
                <c:pt idx="702">
                  <c:v>394.94801229090172</c:v>
                </c:pt>
                <c:pt idx="703">
                  <c:v>395.67093150754789</c:v>
                </c:pt>
                <c:pt idx="704">
                  <c:v>396.44548781109751</c:v>
                </c:pt>
                <c:pt idx="705">
                  <c:v>397.19629742962059</c:v>
                </c:pt>
                <c:pt idx="706">
                  <c:v>397.97244747042026</c:v>
                </c:pt>
                <c:pt idx="707">
                  <c:v>398.77840039779687</c:v>
                </c:pt>
                <c:pt idx="708">
                  <c:v>399.54355365157085</c:v>
                </c:pt>
                <c:pt idx="709">
                  <c:v>400.31269124847006</c:v>
                </c:pt>
                <c:pt idx="710">
                  <c:v>401.04644787841704</c:v>
                </c:pt>
                <c:pt idx="711">
                  <c:v>401.82148230314164</c:v>
                </c:pt>
                <c:pt idx="712">
                  <c:v>402.52113295593637</c:v>
                </c:pt>
                <c:pt idx="713">
                  <c:v>403.33377957976342</c:v>
                </c:pt>
                <c:pt idx="714">
                  <c:v>404.09670160138722</c:v>
                </c:pt>
                <c:pt idx="715">
                  <c:v>404.89867018563854</c:v>
                </c:pt>
                <c:pt idx="716">
                  <c:v>405.66780778253775</c:v>
                </c:pt>
                <c:pt idx="717">
                  <c:v>406.43598913708695</c:v>
                </c:pt>
                <c:pt idx="718">
                  <c:v>407.2384358425133</c:v>
                </c:pt>
                <c:pt idx="719">
                  <c:v>407.98940483476139</c:v>
                </c:pt>
                <c:pt idx="720">
                  <c:v>408.79472026723789</c:v>
                </c:pt>
                <c:pt idx="721">
                  <c:v>409.50935205018362</c:v>
                </c:pt>
                <c:pt idx="722">
                  <c:v>410.23466187270509</c:v>
                </c:pt>
                <c:pt idx="723">
                  <c:v>411.05559593023258</c:v>
                </c:pt>
                <c:pt idx="724">
                  <c:v>411.81963356793153</c:v>
                </c:pt>
                <c:pt idx="725">
                  <c:v>412.5082874337005</c:v>
                </c:pt>
                <c:pt idx="726">
                  <c:v>413.29431864545086</c:v>
                </c:pt>
                <c:pt idx="727">
                  <c:v>414.10298092615261</c:v>
                </c:pt>
                <c:pt idx="728">
                  <c:v>414.88391217870259</c:v>
                </c:pt>
                <c:pt idx="729">
                  <c:v>415.65289040187685</c:v>
                </c:pt>
                <c:pt idx="730">
                  <c:v>416.42664983680129</c:v>
                </c:pt>
                <c:pt idx="731">
                  <c:v>417.18144379844966</c:v>
                </c:pt>
                <c:pt idx="732">
                  <c:v>418.00460908812732</c:v>
                </c:pt>
                <c:pt idx="733">
                  <c:v>418.7171690126479</c:v>
                </c:pt>
                <c:pt idx="734">
                  <c:v>419.55356232150143</c:v>
                </c:pt>
                <c:pt idx="735">
                  <c:v>420.33034985720121</c:v>
                </c:pt>
                <c:pt idx="736">
                  <c:v>421.11669981640154</c:v>
                </c:pt>
                <c:pt idx="737">
                  <c:v>421.88902488780093</c:v>
                </c:pt>
                <c:pt idx="738">
                  <c:v>422.63935638514897</c:v>
                </c:pt>
                <c:pt idx="739">
                  <c:v>423.4271407078744</c:v>
                </c:pt>
                <c:pt idx="740">
                  <c:v>424.21014381884947</c:v>
                </c:pt>
                <c:pt idx="741">
                  <c:v>424.98246889024892</c:v>
                </c:pt>
                <c:pt idx="742">
                  <c:v>425.73200351897191</c:v>
                </c:pt>
                <c:pt idx="743">
                  <c:v>426.51484725622197</c:v>
                </c:pt>
                <c:pt idx="744">
                  <c:v>427.33115947572423</c:v>
                </c:pt>
                <c:pt idx="745">
                  <c:v>428.10444078947376</c:v>
                </c:pt>
                <c:pt idx="746">
                  <c:v>428.93143104855164</c:v>
                </c:pt>
                <c:pt idx="747">
                  <c:v>429.69212183802534</c:v>
                </c:pt>
                <c:pt idx="748">
                  <c:v>430.40037867197066</c:v>
                </c:pt>
                <c:pt idx="749">
                  <c:v>431.19740667074666</c:v>
                </c:pt>
                <c:pt idx="750">
                  <c:v>431.98487224602201</c:v>
                </c:pt>
                <c:pt idx="751">
                  <c:v>432.76915034679729</c:v>
                </c:pt>
                <c:pt idx="752">
                  <c:v>433.4863321093431</c:v>
                </c:pt>
                <c:pt idx="753">
                  <c:v>434.31666921664635</c:v>
                </c:pt>
                <c:pt idx="754">
                  <c:v>435.11035036719704</c:v>
                </c:pt>
                <c:pt idx="755">
                  <c:v>435.86211622807019</c:v>
                </c:pt>
                <c:pt idx="756">
                  <c:v>436.62041641166877</c:v>
                </c:pt>
                <c:pt idx="757">
                  <c:v>437.32835449816406</c:v>
                </c:pt>
                <c:pt idx="758">
                  <c:v>438.10514203386379</c:v>
                </c:pt>
                <c:pt idx="759">
                  <c:v>438.93898536311707</c:v>
                </c:pt>
                <c:pt idx="760">
                  <c:v>439.69648867809059</c:v>
                </c:pt>
                <c:pt idx="761">
                  <c:v>440.44140146878829</c:v>
                </c:pt>
                <c:pt idx="762">
                  <c:v>441.20017977356184</c:v>
                </c:pt>
                <c:pt idx="763">
                  <c:v>442.01665136678906</c:v>
                </c:pt>
                <c:pt idx="764">
                  <c:v>442.77670466136277</c:v>
                </c:pt>
                <c:pt idx="765">
                  <c:v>443.55317344961242</c:v>
                </c:pt>
                <c:pt idx="766">
                  <c:v>444.34111714606286</c:v>
                </c:pt>
                <c:pt idx="767">
                  <c:v>445.04825836393309</c:v>
                </c:pt>
                <c:pt idx="768">
                  <c:v>445.82026468788251</c:v>
                </c:pt>
                <c:pt idx="769">
                  <c:v>446.60278967768261</c:v>
                </c:pt>
                <c:pt idx="770">
                  <c:v>447.37543349653208</c:v>
                </c:pt>
                <c:pt idx="771">
                  <c:v>448.12544624643004</c:v>
                </c:pt>
                <c:pt idx="772">
                  <c:v>448.9000025499796</c:v>
                </c:pt>
                <c:pt idx="773">
                  <c:v>449.5908876478988</c:v>
                </c:pt>
                <c:pt idx="774">
                  <c:v>450.45724321705427</c:v>
                </c:pt>
                <c:pt idx="775">
                  <c:v>451.23929008567933</c:v>
                </c:pt>
                <c:pt idx="776">
                  <c:v>452.03058063035502</c:v>
                </c:pt>
                <c:pt idx="777">
                  <c:v>452.79414014687887</c:v>
                </c:pt>
                <c:pt idx="778">
                  <c:v>453.45060052019585</c:v>
                </c:pt>
                <c:pt idx="779">
                  <c:v>454.2680283557732</c:v>
                </c:pt>
                <c:pt idx="780">
                  <c:v>455.08051560587523</c:v>
                </c:pt>
                <c:pt idx="781">
                  <c:v>455.80295670134643</c:v>
                </c:pt>
                <c:pt idx="782">
                  <c:v>456.59345037739701</c:v>
                </c:pt>
                <c:pt idx="783">
                  <c:v>457.31429773561814</c:v>
                </c:pt>
                <c:pt idx="784">
                  <c:v>458.15834098327218</c:v>
                </c:pt>
                <c:pt idx="785">
                  <c:v>458.8775946042432</c:v>
                </c:pt>
                <c:pt idx="786">
                  <c:v>459.67765070379437</c:v>
                </c:pt>
                <c:pt idx="787">
                  <c:v>460.3519609343125</c:v>
                </c:pt>
                <c:pt idx="788">
                  <c:v>461.15122016523873</c:v>
                </c:pt>
                <c:pt idx="789">
                  <c:v>461.91095471236235</c:v>
                </c:pt>
                <c:pt idx="790">
                  <c:v>462.6614455834353</c:v>
                </c:pt>
                <c:pt idx="791">
                  <c:v>463.46245792533659</c:v>
                </c:pt>
                <c:pt idx="792">
                  <c:v>464.20912382700936</c:v>
                </c:pt>
                <c:pt idx="793">
                  <c:v>464.94558981028155</c:v>
                </c:pt>
                <c:pt idx="794">
                  <c:v>465.75935205018368</c:v>
                </c:pt>
                <c:pt idx="795">
                  <c:v>466.4951805385557</c:v>
                </c:pt>
                <c:pt idx="796">
                  <c:v>467.26957746838025</c:v>
                </c:pt>
                <c:pt idx="797">
                  <c:v>468.03026825785395</c:v>
                </c:pt>
                <c:pt idx="798">
                  <c:v>468.81167763157902</c:v>
                </c:pt>
                <c:pt idx="799">
                  <c:v>469.55356232150149</c:v>
                </c:pt>
                <c:pt idx="800">
                  <c:v>470.35186531007753</c:v>
                </c:pt>
                <c:pt idx="801">
                  <c:v>471.06952519379848</c:v>
                </c:pt>
                <c:pt idx="802">
                  <c:v>471.77826014891883</c:v>
                </c:pt>
                <c:pt idx="803">
                  <c:v>472.59425362097113</c:v>
                </c:pt>
                <c:pt idx="804">
                  <c:v>473.30872603019174</c:v>
                </c:pt>
                <c:pt idx="805">
                  <c:v>474.04455451856387</c:v>
                </c:pt>
                <c:pt idx="806">
                  <c:v>474.55407231742151</c:v>
                </c:pt>
                <c:pt idx="807">
                  <c:v>474.12583511831912</c:v>
                </c:pt>
                <c:pt idx="808">
                  <c:v>474.45717309261528</c:v>
                </c:pt>
                <c:pt idx="809">
                  <c:v>475.09913045695635</c:v>
                </c:pt>
                <c:pt idx="810">
                  <c:v>475.81710908812727</c:v>
                </c:pt>
                <c:pt idx="811">
                  <c:v>476.56775933292533</c:v>
                </c:pt>
                <c:pt idx="812">
                  <c:v>477.24541641166871</c:v>
                </c:pt>
                <c:pt idx="813">
                  <c:v>477.95048577111385</c:v>
                </c:pt>
                <c:pt idx="814">
                  <c:v>478.65380201958385</c:v>
                </c:pt>
                <c:pt idx="815">
                  <c:v>479.33225596695235</c:v>
                </c:pt>
                <c:pt idx="816">
                  <c:v>479.93931048551616</c:v>
                </c:pt>
                <c:pt idx="817">
                  <c:v>480.59752396980826</c:v>
                </c:pt>
                <c:pt idx="818">
                  <c:v>481.24298755609954</c:v>
                </c:pt>
                <c:pt idx="819">
                  <c:v>481.95841620767038</c:v>
                </c:pt>
                <c:pt idx="820">
                  <c:v>482.61168910648718</c:v>
                </c:pt>
                <c:pt idx="821">
                  <c:v>483.34560511015911</c:v>
                </c:pt>
                <c:pt idx="822">
                  <c:v>483.89576320889438</c:v>
                </c:pt>
                <c:pt idx="823">
                  <c:v>482.0742809057528</c:v>
                </c:pt>
                <c:pt idx="824">
                  <c:v>481.45033277233784</c:v>
                </c:pt>
                <c:pt idx="825">
                  <c:v>481.60779401264796</c:v>
                </c:pt>
                <c:pt idx="826">
                  <c:v>482.02854064667491</c:v>
                </c:pt>
                <c:pt idx="827">
                  <c:v>479.27711265809876</c:v>
                </c:pt>
                <c:pt idx="828">
                  <c:v>426.82737913096702</c:v>
                </c:pt>
              </c:numCache>
            </c:numRef>
          </c:yVal>
          <c:smooth val="0"/>
        </c:ser>
        <c:ser>
          <c:idx val="5"/>
          <c:order val="3"/>
          <c:tx>
            <c:v>2b1- Mat + Plain_0/90 + Tejido_0/90 + Plain_0/90 + Mat</c:v>
          </c:tx>
          <c:spPr>
            <a:ln w="19050">
              <a:solidFill>
                <a:srgbClr val="FFFF00"/>
              </a:solidFill>
            </a:ln>
          </c:spPr>
          <c:marker>
            <c:symbol val="none"/>
          </c:marker>
          <c:xVal>
            <c:numRef>
              <c:f>'C:\Users\Marta\Dropbox\PFG Marta &amp; Jorge\[DATOS gráficas.xlsx]TIPO 2B'!$C$3:$C$792</c:f>
              <c:numCache>
                <c:formatCode>General</c:formatCode>
                <c:ptCount val="790"/>
                <c:pt idx="0">
                  <c:v>0</c:v>
                </c:pt>
                <c:pt idx="1">
                  <c:v>6.6000000000000008E-3</c:v>
                </c:pt>
                <c:pt idx="2">
                  <c:v>1.6619999999999999E-2</c:v>
                </c:pt>
                <c:pt idx="3">
                  <c:v>2.2800000000000001E-2</c:v>
                </c:pt>
                <c:pt idx="4">
                  <c:v>2.8199999999999996E-2</c:v>
                </c:pt>
                <c:pt idx="5">
                  <c:v>3.3000000000000002E-2</c:v>
                </c:pt>
                <c:pt idx="6">
                  <c:v>3.6999999999999998E-2</c:v>
                </c:pt>
                <c:pt idx="7">
                  <c:v>4.0008200000000001E-2</c:v>
                </c:pt>
                <c:pt idx="8">
                  <c:v>4.2799999999999998E-2</c:v>
                </c:pt>
                <c:pt idx="9">
                  <c:v>4.5400000000000003E-2</c:v>
                </c:pt>
                <c:pt idx="10">
                  <c:v>4.7600000000000003E-2</c:v>
                </c:pt>
                <c:pt idx="11">
                  <c:v>4.9799999999999997E-2</c:v>
                </c:pt>
                <c:pt idx="12">
                  <c:v>5.1999999999999998E-2</c:v>
                </c:pt>
                <c:pt idx="13">
                  <c:v>5.4399999999999997E-2</c:v>
                </c:pt>
                <c:pt idx="14">
                  <c:v>5.6559800000000007E-2</c:v>
                </c:pt>
                <c:pt idx="15">
                  <c:v>5.8600000000000006E-2</c:v>
                </c:pt>
                <c:pt idx="16">
                  <c:v>6.0999999999999999E-2</c:v>
                </c:pt>
                <c:pt idx="17">
                  <c:v>6.3200000000000006E-2</c:v>
                </c:pt>
                <c:pt idx="18">
                  <c:v>6.54E-2</c:v>
                </c:pt>
                <c:pt idx="19">
                  <c:v>6.7599999999999993E-2</c:v>
                </c:pt>
                <c:pt idx="20">
                  <c:v>6.9400000000000003E-2</c:v>
                </c:pt>
                <c:pt idx="21">
                  <c:v>7.1400000000000005E-2</c:v>
                </c:pt>
                <c:pt idx="22">
                  <c:v>7.3200000000000001E-2</c:v>
                </c:pt>
                <c:pt idx="23">
                  <c:v>7.4999999999999997E-2</c:v>
                </c:pt>
                <c:pt idx="24">
                  <c:v>7.6999999999999999E-2</c:v>
                </c:pt>
                <c:pt idx="25">
                  <c:v>7.8799999999999995E-2</c:v>
                </c:pt>
                <c:pt idx="26">
                  <c:v>8.0799999999999997E-2</c:v>
                </c:pt>
                <c:pt idx="27">
                  <c:v>8.2400000000000001E-2</c:v>
                </c:pt>
                <c:pt idx="28">
                  <c:v>8.4199999999999997E-2</c:v>
                </c:pt>
                <c:pt idx="29">
                  <c:v>8.5999999999999993E-2</c:v>
                </c:pt>
                <c:pt idx="30">
                  <c:v>8.7599999999999997E-2</c:v>
                </c:pt>
                <c:pt idx="31">
                  <c:v>8.9399999999999993E-2</c:v>
                </c:pt>
                <c:pt idx="32">
                  <c:v>9.0999999999999998E-2</c:v>
                </c:pt>
                <c:pt idx="33">
                  <c:v>9.2944799999999994E-2</c:v>
                </c:pt>
                <c:pt idx="34">
                  <c:v>9.4799999999999995E-2</c:v>
                </c:pt>
                <c:pt idx="35">
                  <c:v>9.6600000000000005E-2</c:v>
                </c:pt>
                <c:pt idx="36">
                  <c:v>9.8400000000000001E-2</c:v>
                </c:pt>
                <c:pt idx="37">
                  <c:v>0.10049360000000002</c:v>
                </c:pt>
                <c:pt idx="38">
                  <c:v>0.10239999999999999</c:v>
                </c:pt>
                <c:pt idx="39">
                  <c:v>0.10450399999999999</c:v>
                </c:pt>
                <c:pt idx="40">
                  <c:v>0.10660000000000001</c:v>
                </c:pt>
                <c:pt idx="41">
                  <c:v>0.10879999999999999</c:v>
                </c:pt>
                <c:pt idx="42">
                  <c:v>0.11100000000000002</c:v>
                </c:pt>
                <c:pt idx="43">
                  <c:v>0.1132</c:v>
                </c:pt>
                <c:pt idx="44">
                  <c:v>0.11559999999999999</c:v>
                </c:pt>
                <c:pt idx="45">
                  <c:v>0.1178</c:v>
                </c:pt>
                <c:pt idx="46">
                  <c:v>0.1201842</c:v>
                </c:pt>
                <c:pt idx="47">
                  <c:v>0.12260000000000001</c:v>
                </c:pt>
                <c:pt idx="48">
                  <c:v>0.12479999999999999</c:v>
                </c:pt>
                <c:pt idx="49">
                  <c:v>0.12720000000000001</c:v>
                </c:pt>
                <c:pt idx="50">
                  <c:v>0.12939999999999999</c:v>
                </c:pt>
                <c:pt idx="51">
                  <c:v>0.13159999999999999</c:v>
                </c:pt>
                <c:pt idx="52">
                  <c:v>0.1338</c:v>
                </c:pt>
                <c:pt idx="53">
                  <c:v>0.13619999999999999</c:v>
                </c:pt>
                <c:pt idx="54">
                  <c:v>0.13819999999999999</c:v>
                </c:pt>
                <c:pt idx="55">
                  <c:v>0.1404</c:v>
                </c:pt>
                <c:pt idx="56">
                  <c:v>0.1424</c:v>
                </c:pt>
                <c:pt idx="57">
                  <c:v>0.1444</c:v>
                </c:pt>
                <c:pt idx="58">
                  <c:v>0.14660000000000001</c:v>
                </c:pt>
                <c:pt idx="59">
                  <c:v>0.1484</c:v>
                </c:pt>
                <c:pt idx="60">
                  <c:v>0.15040000000000001</c:v>
                </c:pt>
                <c:pt idx="61">
                  <c:v>0.15240000000000001</c:v>
                </c:pt>
                <c:pt idx="62">
                  <c:v>0.15440000000000001</c:v>
                </c:pt>
                <c:pt idx="63">
                  <c:v>0.15620000000000001</c:v>
                </c:pt>
                <c:pt idx="64">
                  <c:v>0.1580288</c:v>
                </c:pt>
                <c:pt idx="65">
                  <c:v>0.1598</c:v>
                </c:pt>
                <c:pt idx="66">
                  <c:v>0.1618</c:v>
                </c:pt>
                <c:pt idx="67">
                  <c:v>0.1638</c:v>
                </c:pt>
                <c:pt idx="68">
                  <c:v>0.1656</c:v>
                </c:pt>
                <c:pt idx="69">
                  <c:v>0.1676</c:v>
                </c:pt>
                <c:pt idx="70">
                  <c:v>0.1696</c:v>
                </c:pt>
                <c:pt idx="71">
                  <c:v>0.17180000000000001</c:v>
                </c:pt>
                <c:pt idx="72">
                  <c:v>0.17399999999999999</c:v>
                </c:pt>
                <c:pt idx="73">
                  <c:v>0.1762</c:v>
                </c:pt>
                <c:pt idx="74">
                  <c:v>0.1784</c:v>
                </c:pt>
                <c:pt idx="75">
                  <c:v>0.1804</c:v>
                </c:pt>
                <c:pt idx="76">
                  <c:v>0.18260000000000001</c:v>
                </c:pt>
                <c:pt idx="77">
                  <c:v>0.18473120000000001</c:v>
                </c:pt>
                <c:pt idx="78">
                  <c:v>0.18679999999999999</c:v>
                </c:pt>
                <c:pt idx="79">
                  <c:v>0.1888</c:v>
                </c:pt>
                <c:pt idx="80">
                  <c:v>0.19059999999999999</c:v>
                </c:pt>
                <c:pt idx="81">
                  <c:v>0.19239999999999999</c:v>
                </c:pt>
                <c:pt idx="82">
                  <c:v>0.19400000000000001</c:v>
                </c:pt>
                <c:pt idx="83">
                  <c:v>0.1956</c:v>
                </c:pt>
                <c:pt idx="84">
                  <c:v>0.19719999999999999</c:v>
                </c:pt>
                <c:pt idx="85">
                  <c:v>0.19880000000000003</c:v>
                </c:pt>
                <c:pt idx="86">
                  <c:v>0.20018380000000002</c:v>
                </c:pt>
                <c:pt idx="87">
                  <c:v>0.20176399999999997</c:v>
                </c:pt>
                <c:pt idx="88">
                  <c:v>0.20329059999999996</c:v>
                </c:pt>
                <c:pt idx="89">
                  <c:v>0.20491339999999997</c:v>
                </c:pt>
                <c:pt idx="90">
                  <c:v>0.20644019999999999</c:v>
                </c:pt>
                <c:pt idx="91">
                  <c:v>0.20807339999999999</c:v>
                </c:pt>
                <c:pt idx="92">
                  <c:v>0.2096826</c:v>
                </c:pt>
                <c:pt idx="93">
                  <c:v>0.2113294</c:v>
                </c:pt>
                <c:pt idx="94">
                  <c:v>0.21304399999999998</c:v>
                </c:pt>
                <c:pt idx="95">
                  <c:v>0.21467719999999998</c:v>
                </c:pt>
                <c:pt idx="96">
                  <c:v>0.2163534</c:v>
                </c:pt>
                <c:pt idx="97">
                  <c:v>0.21818519999999997</c:v>
                </c:pt>
                <c:pt idx="98">
                  <c:v>0.21988900000000003</c:v>
                </c:pt>
                <c:pt idx="99">
                  <c:v>0.22170419999999999</c:v>
                </c:pt>
                <c:pt idx="100">
                  <c:v>0.22335079999999999</c:v>
                </c:pt>
                <c:pt idx="101">
                  <c:v>0.22514519999999996</c:v>
                </c:pt>
                <c:pt idx="102">
                  <c:v>0.22691020000000003</c:v>
                </c:pt>
                <c:pt idx="103">
                  <c:v>0.22859659999999998</c:v>
                </c:pt>
                <c:pt idx="104">
                  <c:v>0.2303654</c:v>
                </c:pt>
                <c:pt idx="105">
                  <c:v>0.2320362</c:v>
                </c:pt>
                <c:pt idx="106">
                  <c:v>0.23382439999999999</c:v>
                </c:pt>
                <c:pt idx="107">
                  <c:v>0.23551140000000001</c:v>
                </c:pt>
                <c:pt idx="108">
                  <c:v>0.23728460000000001</c:v>
                </c:pt>
                <c:pt idx="109">
                  <c:v>0.23913559999999998</c:v>
                </c:pt>
                <c:pt idx="110">
                  <c:v>0.24089160000000001</c:v>
                </c:pt>
                <c:pt idx="111">
                  <c:v>0.2425648</c:v>
                </c:pt>
                <c:pt idx="112">
                  <c:v>0.24428660000000002</c:v>
                </c:pt>
                <c:pt idx="113">
                  <c:v>0.24612800000000001</c:v>
                </c:pt>
                <c:pt idx="114">
                  <c:v>0.24770539999999999</c:v>
                </c:pt>
                <c:pt idx="115">
                  <c:v>0.249337</c:v>
                </c:pt>
                <c:pt idx="116">
                  <c:v>0.25067339999999999</c:v>
                </c:pt>
                <c:pt idx="117">
                  <c:v>0.25218580000000002</c:v>
                </c:pt>
                <c:pt idx="118">
                  <c:v>0.2534826</c:v>
                </c:pt>
                <c:pt idx="119">
                  <c:v>0.25456079999999998</c:v>
                </c:pt>
                <c:pt idx="120">
                  <c:v>0.25550040000000002</c:v>
                </c:pt>
                <c:pt idx="121">
                  <c:v>0.25627820000000001</c:v>
                </c:pt>
                <c:pt idx="122">
                  <c:v>0.25692520000000002</c:v>
                </c:pt>
                <c:pt idx="123">
                  <c:v>0.25769059999999999</c:v>
                </c:pt>
                <c:pt idx="124">
                  <c:v>0.25879239999999998</c:v>
                </c:pt>
                <c:pt idx="125">
                  <c:v>0.25995299999999999</c:v>
                </c:pt>
                <c:pt idx="126">
                  <c:v>0.26121480000000002</c:v>
                </c:pt>
                <c:pt idx="127">
                  <c:v>0.26257779999999997</c:v>
                </c:pt>
                <c:pt idx="128">
                  <c:v>0.26401859999999999</c:v>
                </c:pt>
                <c:pt idx="129">
                  <c:v>0.26571499999999998</c:v>
                </c:pt>
                <c:pt idx="130">
                  <c:v>0.26731700000000003</c:v>
                </c:pt>
                <c:pt idx="131">
                  <c:v>0.26915080000000002</c:v>
                </c:pt>
                <c:pt idx="132">
                  <c:v>0.27091359999999998</c:v>
                </c:pt>
                <c:pt idx="133">
                  <c:v>0.27288879999999999</c:v>
                </c:pt>
                <c:pt idx="134">
                  <c:v>0.27473379999999997</c:v>
                </c:pt>
                <c:pt idx="135">
                  <c:v>0.27680500000000002</c:v>
                </c:pt>
                <c:pt idx="136">
                  <c:v>0.27879680000000001</c:v>
                </c:pt>
                <c:pt idx="137">
                  <c:v>0.28076879999999999</c:v>
                </c:pt>
                <c:pt idx="138">
                  <c:v>0.28299220000000003</c:v>
                </c:pt>
                <c:pt idx="139">
                  <c:v>0.28501759999999998</c:v>
                </c:pt>
                <c:pt idx="140">
                  <c:v>0.28711979999999998</c:v>
                </c:pt>
                <c:pt idx="141">
                  <c:v>0.28911320000000001</c:v>
                </c:pt>
                <c:pt idx="142">
                  <c:v>0.29120180000000001</c:v>
                </c:pt>
                <c:pt idx="143">
                  <c:v>0.29325820000000002</c:v>
                </c:pt>
                <c:pt idx="144">
                  <c:v>0.29532520000000001</c:v>
                </c:pt>
                <c:pt idx="145">
                  <c:v>0.29740620000000001</c:v>
                </c:pt>
                <c:pt idx="146">
                  <c:v>0.29953059999999998</c:v>
                </c:pt>
                <c:pt idx="147">
                  <c:v>0.30182199999999998</c:v>
                </c:pt>
                <c:pt idx="148">
                  <c:v>0.30373319999999998</c:v>
                </c:pt>
                <c:pt idx="149">
                  <c:v>0.30594979999999999</c:v>
                </c:pt>
                <c:pt idx="150">
                  <c:v>0.30801099999999998</c:v>
                </c:pt>
                <c:pt idx="151">
                  <c:v>0.31007319999999999</c:v>
                </c:pt>
                <c:pt idx="152">
                  <c:v>0.31220120000000001</c:v>
                </c:pt>
                <c:pt idx="153">
                  <c:v>0.3143514</c:v>
                </c:pt>
                <c:pt idx="154">
                  <c:v>0.31639</c:v>
                </c:pt>
                <c:pt idx="155">
                  <c:v>0.3183108</c:v>
                </c:pt>
                <c:pt idx="156">
                  <c:v>0.32051499999999999</c:v>
                </c:pt>
                <c:pt idx="157">
                  <c:v>0.32274320000000001</c:v>
                </c:pt>
                <c:pt idx="158">
                  <c:v>0.3248412</c:v>
                </c:pt>
                <c:pt idx="159">
                  <c:v>0.32699400000000001</c:v>
                </c:pt>
                <c:pt idx="160">
                  <c:v>0.328932</c:v>
                </c:pt>
                <c:pt idx="161">
                  <c:v>0.33109880000000003</c:v>
                </c:pt>
                <c:pt idx="162">
                  <c:v>0.33314100000000002</c:v>
                </c:pt>
                <c:pt idx="163">
                  <c:v>0.33530140000000003</c:v>
                </c:pt>
                <c:pt idx="164">
                  <c:v>0.3372598</c:v>
                </c:pt>
                <c:pt idx="165">
                  <c:v>0.3394144</c:v>
                </c:pt>
                <c:pt idx="166">
                  <c:v>0.34153679999999997</c:v>
                </c:pt>
                <c:pt idx="167">
                  <c:v>0.34354059999999997</c:v>
                </c:pt>
                <c:pt idx="168">
                  <c:v>0.34572720000000001</c:v>
                </c:pt>
                <c:pt idx="169">
                  <c:v>0.34785939999999999</c:v>
                </c:pt>
                <c:pt idx="170">
                  <c:v>0.34998380000000001</c:v>
                </c:pt>
                <c:pt idx="171">
                  <c:v>0.35188120000000001</c:v>
                </c:pt>
                <c:pt idx="172">
                  <c:v>0.35402519999999998</c:v>
                </c:pt>
                <c:pt idx="173">
                  <c:v>0.35619620000000002</c:v>
                </c:pt>
                <c:pt idx="174">
                  <c:v>0.35830459999999997</c:v>
                </c:pt>
                <c:pt idx="175">
                  <c:v>0.3604482</c:v>
                </c:pt>
                <c:pt idx="176">
                  <c:v>0.36258780000000002</c:v>
                </c:pt>
                <c:pt idx="177">
                  <c:v>0.3648188</c:v>
                </c:pt>
                <c:pt idx="178">
                  <c:v>0.36682759999999998</c:v>
                </c:pt>
                <c:pt idx="179">
                  <c:v>0.36901299999999998</c:v>
                </c:pt>
                <c:pt idx="180">
                  <c:v>0.37106460000000002</c:v>
                </c:pt>
                <c:pt idx="181">
                  <c:v>0.37331700000000001</c:v>
                </c:pt>
                <c:pt idx="182">
                  <c:v>0.3754768</c:v>
                </c:pt>
                <c:pt idx="183">
                  <c:v>0.37786819999999999</c:v>
                </c:pt>
                <c:pt idx="184">
                  <c:v>0.38014219999999999</c:v>
                </c:pt>
                <c:pt idx="185">
                  <c:v>0.38242340000000002</c:v>
                </c:pt>
                <c:pt idx="186">
                  <c:v>0.38472240000000002</c:v>
                </c:pt>
                <c:pt idx="187">
                  <c:v>0.3869706</c:v>
                </c:pt>
                <c:pt idx="188">
                  <c:v>0.38930999999999999</c:v>
                </c:pt>
                <c:pt idx="189">
                  <c:v>0.3916984</c:v>
                </c:pt>
                <c:pt idx="190">
                  <c:v>0.39407059999999994</c:v>
                </c:pt>
                <c:pt idx="191">
                  <c:v>0.39652539999999997</c:v>
                </c:pt>
                <c:pt idx="192">
                  <c:v>0.39882859999999998</c:v>
                </c:pt>
                <c:pt idx="193">
                  <c:v>0.40144980000000002</c:v>
                </c:pt>
                <c:pt idx="194">
                  <c:v>0.40377679999999999</c:v>
                </c:pt>
                <c:pt idx="195">
                  <c:v>0.40626820000000008</c:v>
                </c:pt>
                <c:pt idx="196">
                  <c:v>0.40859399999999996</c:v>
                </c:pt>
                <c:pt idx="197">
                  <c:v>0.41100740000000002</c:v>
                </c:pt>
                <c:pt idx="198">
                  <c:v>0.41340719999999997</c:v>
                </c:pt>
                <c:pt idx="199">
                  <c:v>0.41572920000000002</c:v>
                </c:pt>
                <c:pt idx="200">
                  <c:v>0.41816520000000001</c:v>
                </c:pt>
                <c:pt idx="201">
                  <c:v>0.420408</c:v>
                </c:pt>
                <c:pt idx="202">
                  <c:v>0.42287139999999995</c:v>
                </c:pt>
                <c:pt idx="203">
                  <c:v>0.42521939999999997</c:v>
                </c:pt>
                <c:pt idx="204">
                  <c:v>0.42772679999999996</c:v>
                </c:pt>
                <c:pt idx="205">
                  <c:v>0.43008760000000001</c:v>
                </c:pt>
                <c:pt idx="206">
                  <c:v>0.43244779999999994</c:v>
                </c:pt>
                <c:pt idx="207">
                  <c:v>0.43475580000000003</c:v>
                </c:pt>
                <c:pt idx="208">
                  <c:v>0.43697279999999999</c:v>
                </c:pt>
                <c:pt idx="209">
                  <c:v>0.43936439999999993</c:v>
                </c:pt>
                <c:pt idx="210">
                  <c:v>0.44167040000000002</c:v>
                </c:pt>
                <c:pt idx="211">
                  <c:v>0.44400260000000008</c:v>
                </c:pt>
                <c:pt idx="212">
                  <c:v>0.44616880000000003</c:v>
                </c:pt>
                <c:pt idx="213">
                  <c:v>0.44855220000000007</c:v>
                </c:pt>
                <c:pt idx="214">
                  <c:v>0.45084540000000001</c:v>
                </c:pt>
                <c:pt idx="215">
                  <c:v>0.45312219999999997</c:v>
                </c:pt>
                <c:pt idx="216">
                  <c:v>0.45534640000000004</c:v>
                </c:pt>
                <c:pt idx="217">
                  <c:v>0.45755839999999998</c:v>
                </c:pt>
                <c:pt idx="218">
                  <c:v>0.4600148</c:v>
                </c:pt>
                <c:pt idx="219">
                  <c:v>0.46213860000000001</c:v>
                </c:pt>
                <c:pt idx="220">
                  <c:v>0.46447659999999996</c:v>
                </c:pt>
                <c:pt idx="221">
                  <c:v>0.46669739999999998</c:v>
                </c:pt>
                <c:pt idx="222">
                  <c:v>0.46895419999999999</c:v>
                </c:pt>
                <c:pt idx="223">
                  <c:v>0.47132659999999998</c:v>
                </c:pt>
                <c:pt idx="224">
                  <c:v>0.47358020000000001</c:v>
                </c:pt>
                <c:pt idx="225">
                  <c:v>0.4758984</c:v>
                </c:pt>
                <c:pt idx="226">
                  <c:v>0.47803639999999997</c:v>
                </c:pt>
                <c:pt idx="227">
                  <c:v>0.4803694</c:v>
                </c:pt>
                <c:pt idx="228">
                  <c:v>0.48262159999999993</c:v>
                </c:pt>
                <c:pt idx="229">
                  <c:v>0.48485859999999992</c:v>
                </c:pt>
                <c:pt idx="230">
                  <c:v>0.48721939999999997</c:v>
                </c:pt>
                <c:pt idx="231">
                  <c:v>0.48936479999999993</c:v>
                </c:pt>
                <c:pt idx="232">
                  <c:v>0.4917724</c:v>
                </c:pt>
                <c:pt idx="233">
                  <c:v>0.49396180000000001</c:v>
                </c:pt>
                <c:pt idx="234">
                  <c:v>0.49633919999999998</c:v>
                </c:pt>
                <c:pt idx="235">
                  <c:v>0.49858459999999993</c:v>
                </c:pt>
                <c:pt idx="236">
                  <c:v>0.50083679999999997</c:v>
                </c:pt>
                <c:pt idx="237">
                  <c:v>0.50320799999999999</c:v>
                </c:pt>
                <c:pt idx="238">
                  <c:v>0.50542960000000003</c:v>
                </c:pt>
                <c:pt idx="239">
                  <c:v>0.50777240000000001</c:v>
                </c:pt>
                <c:pt idx="240">
                  <c:v>0.50990619999999998</c:v>
                </c:pt>
                <c:pt idx="241">
                  <c:v>0.51250379999999995</c:v>
                </c:pt>
                <c:pt idx="242">
                  <c:v>0.51481920000000003</c:v>
                </c:pt>
                <c:pt idx="243">
                  <c:v>0.51730240000000005</c:v>
                </c:pt>
                <c:pt idx="244">
                  <c:v>0.51968340000000002</c:v>
                </c:pt>
                <c:pt idx="245">
                  <c:v>0.52218640000000005</c:v>
                </c:pt>
                <c:pt idx="246">
                  <c:v>0.52456959999999997</c:v>
                </c:pt>
                <c:pt idx="247">
                  <c:v>0.52688699999999999</c:v>
                </c:pt>
                <c:pt idx="248">
                  <c:v>0.52933640000000004</c:v>
                </c:pt>
                <c:pt idx="249">
                  <c:v>0.53162140000000002</c:v>
                </c:pt>
                <c:pt idx="250">
                  <c:v>0.53418080000000001</c:v>
                </c:pt>
                <c:pt idx="251">
                  <c:v>0.53655359999999996</c:v>
                </c:pt>
                <c:pt idx="252">
                  <c:v>0.53895439999999994</c:v>
                </c:pt>
                <c:pt idx="253">
                  <c:v>0.5414272</c:v>
                </c:pt>
                <c:pt idx="254">
                  <c:v>0.54386100000000004</c:v>
                </c:pt>
                <c:pt idx="255">
                  <c:v>0.54623900000000003</c:v>
                </c:pt>
                <c:pt idx="256">
                  <c:v>0.54850880000000002</c:v>
                </c:pt>
                <c:pt idx="257">
                  <c:v>0.55118180000000006</c:v>
                </c:pt>
                <c:pt idx="258">
                  <c:v>0.55349599999999999</c:v>
                </c:pt>
                <c:pt idx="259">
                  <c:v>0.55609019999999998</c:v>
                </c:pt>
                <c:pt idx="260">
                  <c:v>0.55844400000000005</c:v>
                </c:pt>
                <c:pt idx="261">
                  <c:v>0.56101020000000001</c:v>
                </c:pt>
                <c:pt idx="262">
                  <c:v>0.56349579999999999</c:v>
                </c:pt>
                <c:pt idx="263">
                  <c:v>0.56586800000000004</c:v>
                </c:pt>
                <c:pt idx="264">
                  <c:v>0.56849419999999995</c:v>
                </c:pt>
                <c:pt idx="265">
                  <c:v>0.57089760000000001</c:v>
                </c:pt>
                <c:pt idx="266">
                  <c:v>0.57343239999999995</c:v>
                </c:pt>
                <c:pt idx="267">
                  <c:v>0.57574899999999996</c:v>
                </c:pt>
                <c:pt idx="268">
                  <c:v>0.57821140000000004</c:v>
                </c:pt>
                <c:pt idx="269">
                  <c:v>0.58074320000000001</c:v>
                </c:pt>
                <c:pt idx="270">
                  <c:v>0.58316319999999999</c:v>
                </c:pt>
                <c:pt idx="271">
                  <c:v>0.58571099999999998</c:v>
                </c:pt>
                <c:pt idx="272">
                  <c:v>0.5879664</c:v>
                </c:pt>
                <c:pt idx="273">
                  <c:v>0.59063860000000001</c:v>
                </c:pt>
                <c:pt idx="274">
                  <c:v>0.592885</c:v>
                </c:pt>
                <c:pt idx="275">
                  <c:v>0.59531460000000003</c:v>
                </c:pt>
                <c:pt idx="276">
                  <c:v>0.59761600000000004</c:v>
                </c:pt>
                <c:pt idx="277">
                  <c:v>0.60018079999999996</c:v>
                </c:pt>
                <c:pt idx="278">
                  <c:v>0.60272599999999998</c:v>
                </c:pt>
                <c:pt idx="279">
                  <c:v>0.60508499999999998</c:v>
                </c:pt>
                <c:pt idx="280">
                  <c:v>0.60764059999999998</c:v>
                </c:pt>
                <c:pt idx="281">
                  <c:v>0.61004499999999995</c:v>
                </c:pt>
                <c:pt idx="282">
                  <c:v>0.61248320000000001</c:v>
                </c:pt>
                <c:pt idx="283">
                  <c:v>0.61490480000000003</c:v>
                </c:pt>
                <c:pt idx="284">
                  <c:v>0.61737220000000004</c:v>
                </c:pt>
                <c:pt idx="285">
                  <c:v>0.61978800000000001</c:v>
                </c:pt>
                <c:pt idx="286">
                  <c:v>0.62210719999999997</c:v>
                </c:pt>
                <c:pt idx="287">
                  <c:v>0.62462119999999999</c:v>
                </c:pt>
                <c:pt idx="288">
                  <c:v>0.62691640000000004</c:v>
                </c:pt>
                <c:pt idx="289">
                  <c:v>0.62954480000000002</c:v>
                </c:pt>
                <c:pt idx="290">
                  <c:v>0.63188659999999996</c:v>
                </c:pt>
                <c:pt idx="291">
                  <c:v>0.63435339999999996</c:v>
                </c:pt>
                <c:pt idx="292">
                  <c:v>0.63666299999999998</c:v>
                </c:pt>
                <c:pt idx="293">
                  <c:v>0.6390998</c:v>
                </c:pt>
                <c:pt idx="294">
                  <c:v>0.64147299999999996</c:v>
                </c:pt>
                <c:pt idx="295">
                  <c:v>0.64380559999999998</c:v>
                </c:pt>
                <c:pt idx="296">
                  <c:v>0.64621859999999998</c:v>
                </c:pt>
                <c:pt idx="297">
                  <c:v>0.64845240000000004</c:v>
                </c:pt>
                <c:pt idx="298">
                  <c:v>0.65107919999999997</c:v>
                </c:pt>
                <c:pt idx="299">
                  <c:v>0.65335600000000005</c:v>
                </c:pt>
                <c:pt idx="300">
                  <c:v>0.65583279999999999</c:v>
                </c:pt>
                <c:pt idx="301">
                  <c:v>0.65829539999999998</c:v>
                </c:pt>
                <c:pt idx="302">
                  <c:v>0.66074639999999996</c:v>
                </c:pt>
                <c:pt idx="303">
                  <c:v>0.6632422</c:v>
                </c:pt>
                <c:pt idx="304">
                  <c:v>0.66560439999999998</c:v>
                </c:pt>
                <c:pt idx="305">
                  <c:v>0.66832820000000004</c:v>
                </c:pt>
                <c:pt idx="306">
                  <c:v>0.67074100000000003</c:v>
                </c:pt>
                <c:pt idx="307">
                  <c:v>0.67330599999999996</c:v>
                </c:pt>
                <c:pt idx="308">
                  <c:v>0.67599560000000003</c:v>
                </c:pt>
                <c:pt idx="309">
                  <c:v>0.67865039999999999</c:v>
                </c:pt>
                <c:pt idx="310">
                  <c:v>0.68147259999999998</c:v>
                </c:pt>
                <c:pt idx="311">
                  <c:v>0.68404359999999997</c:v>
                </c:pt>
                <c:pt idx="312">
                  <c:v>0.68683959999999999</c:v>
                </c:pt>
                <c:pt idx="313">
                  <c:v>0.68946240000000003</c:v>
                </c:pt>
                <c:pt idx="314">
                  <c:v>0.69242999999999999</c:v>
                </c:pt>
                <c:pt idx="315">
                  <c:v>0.69518360000000001</c:v>
                </c:pt>
                <c:pt idx="316">
                  <c:v>0.69797439999999999</c:v>
                </c:pt>
                <c:pt idx="317">
                  <c:v>0.70073839999999998</c:v>
                </c:pt>
                <c:pt idx="318">
                  <c:v>0.70343679999999997</c:v>
                </c:pt>
                <c:pt idx="319">
                  <c:v>0.7062832</c:v>
                </c:pt>
                <c:pt idx="320">
                  <c:v>0.70905720000000005</c:v>
                </c:pt>
                <c:pt idx="321">
                  <c:v>0.71202960000000004</c:v>
                </c:pt>
                <c:pt idx="322">
                  <c:v>0.71472340000000001</c:v>
                </c:pt>
                <c:pt idx="323">
                  <c:v>0.71750100000000006</c:v>
                </c:pt>
                <c:pt idx="324">
                  <c:v>0.72020459999999997</c:v>
                </c:pt>
                <c:pt idx="325">
                  <c:v>0.72316639999999999</c:v>
                </c:pt>
                <c:pt idx="326">
                  <c:v>0.72608600000000001</c:v>
                </c:pt>
                <c:pt idx="327">
                  <c:v>0.72887199999999996</c:v>
                </c:pt>
                <c:pt idx="328">
                  <c:v>0.73201280000000002</c:v>
                </c:pt>
                <c:pt idx="329">
                  <c:v>0.73494139999999997</c:v>
                </c:pt>
                <c:pt idx="330">
                  <c:v>0.73790480000000003</c:v>
                </c:pt>
                <c:pt idx="331">
                  <c:v>0.74082020000000004</c:v>
                </c:pt>
                <c:pt idx="332">
                  <c:v>0.74371520000000002</c:v>
                </c:pt>
                <c:pt idx="333">
                  <c:v>0.7467144</c:v>
                </c:pt>
                <c:pt idx="334">
                  <c:v>0.74975720000000001</c:v>
                </c:pt>
                <c:pt idx="335">
                  <c:v>0.75282640000000001</c:v>
                </c:pt>
                <c:pt idx="336">
                  <c:v>0.75567059999999997</c:v>
                </c:pt>
                <c:pt idx="337">
                  <c:v>0.75886659999999995</c:v>
                </c:pt>
                <c:pt idx="338">
                  <c:v>0.76175780000000004</c:v>
                </c:pt>
                <c:pt idx="339">
                  <c:v>0.7649068</c:v>
                </c:pt>
                <c:pt idx="340">
                  <c:v>0.76805920000000005</c:v>
                </c:pt>
                <c:pt idx="341">
                  <c:v>0.77117360000000001</c:v>
                </c:pt>
                <c:pt idx="342">
                  <c:v>0.774258</c:v>
                </c:pt>
                <c:pt idx="343">
                  <c:v>0.77731340000000004</c:v>
                </c:pt>
                <c:pt idx="344">
                  <c:v>0.78058459999999996</c:v>
                </c:pt>
                <c:pt idx="345">
                  <c:v>0.78375760000000005</c:v>
                </c:pt>
                <c:pt idx="346">
                  <c:v>0.78688560000000007</c:v>
                </c:pt>
                <c:pt idx="347">
                  <c:v>0.79001019999999988</c:v>
                </c:pt>
                <c:pt idx="348">
                  <c:v>0.79318719999999998</c:v>
                </c:pt>
                <c:pt idx="349">
                  <c:v>0.79640659999999985</c:v>
                </c:pt>
                <c:pt idx="350">
                  <c:v>0.79956320000000003</c:v>
                </c:pt>
                <c:pt idx="351">
                  <c:v>0.80280799999999997</c:v>
                </c:pt>
                <c:pt idx="352">
                  <c:v>0.80595740000000005</c:v>
                </c:pt>
                <c:pt idx="353">
                  <c:v>0.80926480000000012</c:v>
                </c:pt>
                <c:pt idx="354">
                  <c:v>0.81235440000000003</c:v>
                </c:pt>
                <c:pt idx="355">
                  <c:v>0.81557820000000003</c:v>
                </c:pt>
                <c:pt idx="356">
                  <c:v>0.8185422</c:v>
                </c:pt>
                <c:pt idx="357">
                  <c:v>0.82175379999999998</c:v>
                </c:pt>
                <c:pt idx="358">
                  <c:v>0.82505220000000001</c:v>
                </c:pt>
                <c:pt idx="359">
                  <c:v>0.82815399999999983</c:v>
                </c:pt>
                <c:pt idx="360">
                  <c:v>0.83132819999999996</c:v>
                </c:pt>
                <c:pt idx="361">
                  <c:v>0.83446700000000007</c:v>
                </c:pt>
                <c:pt idx="362">
                  <c:v>0.83767060000000015</c:v>
                </c:pt>
                <c:pt idx="363">
                  <c:v>0.84063920000000003</c:v>
                </c:pt>
                <c:pt idx="364">
                  <c:v>0.84354099999999987</c:v>
                </c:pt>
                <c:pt idx="365">
                  <c:v>0.84673019999999999</c:v>
                </c:pt>
                <c:pt idx="366">
                  <c:v>0.84969539999999988</c:v>
                </c:pt>
                <c:pt idx="367">
                  <c:v>0.85291919999999999</c:v>
                </c:pt>
                <c:pt idx="368">
                  <c:v>0.8558496000000001</c:v>
                </c:pt>
                <c:pt idx="369">
                  <c:v>0.8591629999999999</c:v>
                </c:pt>
                <c:pt idx="370">
                  <c:v>0.86223919999999998</c:v>
                </c:pt>
                <c:pt idx="371">
                  <c:v>0.86528979999999989</c:v>
                </c:pt>
                <c:pt idx="372">
                  <c:v>0.86852759999999984</c:v>
                </c:pt>
                <c:pt idx="373">
                  <c:v>0.87164419999999998</c:v>
                </c:pt>
                <c:pt idx="374">
                  <c:v>0.87502840000000004</c:v>
                </c:pt>
                <c:pt idx="375">
                  <c:v>0.87809280000000001</c:v>
                </c:pt>
                <c:pt idx="376">
                  <c:v>0.88135200000000002</c:v>
                </c:pt>
                <c:pt idx="377">
                  <c:v>0.88453939999999998</c:v>
                </c:pt>
                <c:pt idx="378">
                  <c:v>0.88766020000000012</c:v>
                </c:pt>
                <c:pt idx="379">
                  <c:v>0.89079079999999988</c:v>
                </c:pt>
                <c:pt idx="380">
                  <c:v>0.89390000000000003</c:v>
                </c:pt>
                <c:pt idx="381">
                  <c:v>0.89717060000000015</c:v>
                </c:pt>
                <c:pt idx="382">
                  <c:v>0.90021499999999999</c:v>
                </c:pt>
                <c:pt idx="383">
                  <c:v>0.90345200000000003</c:v>
                </c:pt>
                <c:pt idx="384">
                  <c:v>0.90647339999999998</c:v>
                </c:pt>
                <c:pt idx="385">
                  <c:v>0.90963640000000012</c:v>
                </c:pt>
                <c:pt idx="386">
                  <c:v>0.91275439999999997</c:v>
                </c:pt>
                <c:pt idx="387">
                  <c:v>0.91580280000000003</c:v>
                </c:pt>
                <c:pt idx="388">
                  <c:v>0.91881380000000001</c:v>
                </c:pt>
                <c:pt idx="389">
                  <c:v>0.92185440000000007</c:v>
                </c:pt>
                <c:pt idx="390">
                  <c:v>0.92494339999999986</c:v>
                </c:pt>
                <c:pt idx="391">
                  <c:v>0.9278286</c:v>
                </c:pt>
                <c:pt idx="392">
                  <c:v>0.93100439999999995</c:v>
                </c:pt>
                <c:pt idx="393">
                  <c:v>0.93401360000000011</c:v>
                </c:pt>
                <c:pt idx="394">
                  <c:v>0.93709320000000007</c:v>
                </c:pt>
                <c:pt idx="395">
                  <c:v>0.94015939999999998</c:v>
                </c:pt>
                <c:pt idx="396">
                  <c:v>0.94310460000000007</c:v>
                </c:pt>
                <c:pt idx="397">
                  <c:v>0.94626639999999995</c:v>
                </c:pt>
                <c:pt idx="398">
                  <c:v>0.94934459999999987</c:v>
                </c:pt>
                <c:pt idx="399">
                  <c:v>0.95237119999999997</c:v>
                </c:pt>
                <c:pt idx="400">
                  <c:v>0.95540520000000007</c:v>
                </c:pt>
                <c:pt idx="401">
                  <c:v>0.95852160000000008</c:v>
                </c:pt>
                <c:pt idx="402">
                  <c:v>0.96159699999999992</c:v>
                </c:pt>
                <c:pt idx="403">
                  <c:v>0.96447240000000001</c:v>
                </c:pt>
                <c:pt idx="404">
                  <c:v>0.96747659999999991</c:v>
                </c:pt>
                <c:pt idx="405">
                  <c:v>0.97044339999999996</c:v>
                </c:pt>
                <c:pt idx="406">
                  <c:v>0.97356339999999997</c:v>
                </c:pt>
                <c:pt idx="407">
                  <c:v>0.97648820000000003</c:v>
                </c:pt>
                <c:pt idx="408">
                  <c:v>0.97946939999999993</c:v>
                </c:pt>
                <c:pt idx="409">
                  <c:v>0.98241460000000003</c:v>
                </c:pt>
                <c:pt idx="410">
                  <c:v>0.9855529999999999</c:v>
                </c:pt>
                <c:pt idx="411">
                  <c:v>0.98845939999999999</c:v>
                </c:pt>
                <c:pt idx="412">
                  <c:v>0.99146679999999998</c:v>
                </c:pt>
                <c:pt idx="413">
                  <c:v>0.99455800000000005</c:v>
                </c:pt>
                <c:pt idx="414">
                  <c:v>0.99739979999999995</c:v>
                </c:pt>
                <c:pt idx="415">
                  <c:v>1.0004378</c:v>
                </c:pt>
                <c:pt idx="416">
                  <c:v>1.0033584</c:v>
                </c:pt>
                <c:pt idx="417">
                  <c:v>1.0063902</c:v>
                </c:pt>
                <c:pt idx="418">
                  <c:v>1.0093656</c:v>
                </c:pt>
                <c:pt idx="419">
                  <c:v>1.0123004</c:v>
                </c:pt>
                <c:pt idx="420">
                  <c:v>1.0152952</c:v>
                </c:pt>
                <c:pt idx="421">
                  <c:v>1.0182682000000001</c:v>
                </c:pt>
                <c:pt idx="422">
                  <c:v>1.0212094</c:v>
                </c:pt>
                <c:pt idx="423">
                  <c:v>1.0239815999999999</c:v>
                </c:pt>
                <c:pt idx="424">
                  <c:v>1.0270318000000001</c:v>
                </c:pt>
                <c:pt idx="425">
                  <c:v>1.0299474</c:v>
                </c:pt>
                <c:pt idx="426">
                  <c:v>1.0329295999999999</c:v>
                </c:pt>
                <c:pt idx="427">
                  <c:v>1.0360115999999999</c:v>
                </c:pt>
                <c:pt idx="428">
                  <c:v>1.0389501999999999</c:v>
                </c:pt>
                <c:pt idx="429">
                  <c:v>1.0419871999999999</c:v>
                </c:pt>
                <c:pt idx="430">
                  <c:v>1.0449565999999999</c:v>
                </c:pt>
                <c:pt idx="431">
                  <c:v>1.0479718</c:v>
                </c:pt>
                <c:pt idx="432">
                  <c:v>1.0510398000000001</c:v>
                </c:pt>
                <c:pt idx="433">
                  <c:v>1.0542716000000001</c:v>
                </c:pt>
                <c:pt idx="434">
                  <c:v>1.0574444000000001</c:v>
                </c:pt>
                <c:pt idx="435">
                  <c:v>1.0605486</c:v>
                </c:pt>
                <c:pt idx="436">
                  <c:v>1.0638095999999999</c:v>
                </c:pt>
                <c:pt idx="437">
                  <c:v>1.0669584000000001</c:v>
                </c:pt>
                <c:pt idx="438">
                  <c:v>1.0701582000000001</c:v>
                </c:pt>
                <c:pt idx="439">
                  <c:v>1.0734539999999999</c:v>
                </c:pt>
                <c:pt idx="440">
                  <c:v>1.0767435999999999</c:v>
                </c:pt>
                <c:pt idx="441">
                  <c:v>1.0799920000000001</c:v>
                </c:pt>
                <c:pt idx="442">
                  <c:v>1.0834421999999999</c:v>
                </c:pt>
                <c:pt idx="443">
                  <c:v>1.0867794</c:v>
                </c:pt>
                <c:pt idx="444">
                  <c:v>1.0901571999999999</c:v>
                </c:pt>
                <c:pt idx="445">
                  <c:v>1.0934446</c:v>
                </c:pt>
                <c:pt idx="446">
                  <c:v>1.0966514000000001</c:v>
                </c:pt>
                <c:pt idx="447">
                  <c:v>1.0999578000000001</c:v>
                </c:pt>
                <c:pt idx="448">
                  <c:v>1.1032014000000001</c:v>
                </c:pt>
                <c:pt idx="449">
                  <c:v>1.1065396000000001</c:v>
                </c:pt>
                <c:pt idx="450">
                  <c:v>1.1096938000000001</c:v>
                </c:pt>
                <c:pt idx="451">
                  <c:v>1.1129552</c:v>
                </c:pt>
                <c:pt idx="452">
                  <c:v>1.1162544000000001</c:v>
                </c:pt>
                <c:pt idx="453">
                  <c:v>1.1195147999999999</c:v>
                </c:pt>
                <c:pt idx="454">
                  <c:v>1.122965</c:v>
                </c:pt>
                <c:pt idx="455">
                  <c:v>1.1260588</c:v>
                </c:pt>
                <c:pt idx="456">
                  <c:v>1.1294067999999999</c:v>
                </c:pt>
                <c:pt idx="457">
                  <c:v>1.1325778</c:v>
                </c:pt>
                <c:pt idx="458">
                  <c:v>1.1358942000000001</c:v>
                </c:pt>
                <c:pt idx="459">
                  <c:v>1.1391682000000001</c:v>
                </c:pt>
                <c:pt idx="460">
                  <c:v>1.1424951999999999</c:v>
                </c:pt>
                <c:pt idx="461">
                  <c:v>1.1460348</c:v>
                </c:pt>
                <c:pt idx="462">
                  <c:v>1.1494076</c:v>
                </c:pt>
                <c:pt idx="463">
                  <c:v>1.153114</c:v>
                </c:pt>
                <c:pt idx="464">
                  <c:v>1.1565620000000001</c:v>
                </c:pt>
                <c:pt idx="465">
                  <c:v>1.1602568</c:v>
                </c:pt>
                <c:pt idx="466">
                  <c:v>1.163837</c:v>
                </c:pt>
                <c:pt idx="467">
                  <c:v>1.1675652000000001</c:v>
                </c:pt>
                <c:pt idx="468">
                  <c:v>1.1712194</c:v>
                </c:pt>
                <c:pt idx="469">
                  <c:v>1.174882</c:v>
                </c:pt>
                <c:pt idx="470">
                  <c:v>1.1787023999999999</c:v>
                </c:pt>
                <c:pt idx="471">
                  <c:v>1.1823745999999999</c:v>
                </c:pt>
                <c:pt idx="472">
                  <c:v>1.1862782000000001</c:v>
                </c:pt>
                <c:pt idx="473">
                  <c:v>1.1900717999999999</c:v>
                </c:pt>
                <c:pt idx="474">
                  <c:v>1.1938226000000001</c:v>
                </c:pt>
                <c:pt idx="475">
                  <c:v>1.1975022</c:v>
                </c:pt>
                <c:pt idx="476">
                  <c:v>1.2011064</c:v>
                </c:pt>
                <c:pt idx="477">
                  <c:v>1.2048926</c:v>
                </c:pt>
                <c:pt idx="478">
                  <c:v>1.208531</c:v>
                </c:pt>
                <c:pt idx="479">
                  <c:v>1.2120938000000001</c:v>
                </c:pt>
                <c:pt idx="480">
                  <c:v>1.2156066000000001</c:v>
                </c:pt>
                <c:pt idx="481">
                  <c:v>1.2193388000000001</c:v>
                </c:pt>
                <c:pt idx="482">
                  <c:v>1.2229456000000001</c:v>
                </c:pt>
                <c:pt idx="483">
                  <c:v>1.2264632</c:v>
                </c:pt>
                <c:pt idx="484">
                  <c:v>1.2301152</c:v>
                </c:pt>
                <c:pt idx="485">
                  <c:v>1.2334778</c:v>
                </c:pt>
                <c:pt idx="486">
                  <c:v>1.2369764000000001</c:v>
                </c:pt>
                <c:pt idx="487">
                  <c:v>1.2402876</c:v>
                </c:pt>
                <c:pt idx="488">
                  <c:v>1.2437256000000001</c:v>
                </c:pt>
                <c:pt idx="489">
                  <c:v>1.2472502000000001</c:v>
                </c:pt>
                <c:pt idx="490">
                  <c:v>1.2507737999999999</c:v>
                </c:pt>
                <c:pt idx="491">
                  <c:v>1.2542388</c:v>
                </c:pt>
                <c:pt idx="492">
                  <c:v>1.2576213999999999</c:v>
                </c:pt>
                <c:pt idx="493">
                  <c:v>1.2611106000000001</c:v>
                </c:pt>
                <c:pt idx="494">
                  <c:v>1.2645188000000001</c:v>
                </c:pt>
                <c:pt idx="495">
                  <c:v>1.2680864000000001</c:v>
                </c:pt>
                <c:pt idx="496">
                  <c:v>1.2717162</c:v>
                </c:pt>
                <c:pt idx="497">
                  <c:v>1.2753816</c:v>
                </c:pt>
                <c:pt idx="498">
                  <c:v>1.2789462</c:v>
                </c:pt>
                <c:pt idx="499">
                  <c:v>1.2824332000000001</c:v>
                </c:pt>
                <c:pt idx="500">
                  <c:v>1.2860819999999999</c:v>
                </c:pt>
                <c:pt idx="501">
                  <c:v>1.2897282000000001</c:v>
                </c:pt>
                <c:pt idx="502">
                  <c:v>1.2934890000000001</c:v>
                </c:pt>
                <c:pt idx="503">
                  <c:v>1.2971222</c:v>
                </c:pt>
                <c:pt idx="504">
                  <c:v>1.3007612</c:v>
                </c:pt>
                <c:pt idx="505">
                  <c:v>1.3044472</c:v>
                </c:pt>
                <c:pt idx="506">
                  <c:v>1.3082343999999999</c:v>
                </c:pt>
                <c:pt idx="507">
                  <c:v>1.3120026</c:v>
                </c:pt>
                <c:pt idx="508">
                  <c:v>1.3157890000000001</c:v>
                </c:pt>
                <c:pt idx="509">
                  <c:v>1.3197212</c:v>
                </c:pt>
                <c:pt idx="510">
                  <c:v>1.3233096</c:v>
                </c:pt>
                <c:pt idx="511">
                  <c:v>1.3271577999999999</c:v>
                </c:pt>
                <c:pt idx="512">
                  <c:v>1.3306742</c:v>
                </c:pt>
                <c:pt idx="513">
                  <c:v>1.3343571999999999</c:v>
                </c:pt>
                <c:pt idx="514">
                  <c:v>1.3378546</c:v>
                </c:pt>
                <c:pt idx="515">
                  <c:v>1.3412686</c:v>
                </c:pt>
                <c:pt idx="516">
                  <c:v>1.3447606000000001</c:v>
                </c:pt>
                <c:pt idx="517">
                  <c:v>1.3477228000000001</c:v>
                </c:pt>
                <c:pt idx="518">
                  <c:v>1.350919</c:v>
                </c:pt>
                <c:pt idx="519">
                  <c:v>1.3543896</c:v>
                </c:pt>
                <c:pt idx="520">
                  <c:v>1.3580760000000001</c:v>
                </c:pt>
                <c:pt idx="521">
                  <c:v>1.3616410000000001</c:v>
                </c:pt>
                <c:pt idx="522">
                  <c:v>1.3653862000000001</c:v>
                </c:pt>
                <c:pt idx="523">
                  <c:v>1.3692244</c:v>
                </c:pt>
                <c:pt idx="524">
                  <c:v>1.3731660000000001</c:v>
                </c:pt>
                <c:pt idx="525">
                  <c:v>1.3772515999999999</c:v>
                </c:pt>
                <c:pt idx="526">
                  <c:v>1.3812072</c:v>
                </c:pt>
                <c:pt idx="527">
                  <c:v>1.3851690000000001</c:v>
                </c:pt>
                <c:pt idx="528">
                  <c:v>1.3892848</c:v>
                </c:pt>
                <c:pt idx="529">
                  <c:v>1.3934948</c:v>
                </c:pt>
                <c:pt idx="530">
                  <c:v>1.3976602</c:v>
                </c:pt>
                <c:pt idx="531">
                  <c:v>1.4017252</c:v>
                </c:pt>
                <c:pt idx="532">
                  <c:v>1.4058018000000001</c:v>
                </c:pt>
                <c:pt idx="533">
                  <c:v>1.4097858000000001</c:v>
                </c:pt>
                <c:pt idx="534">
                  <c:v>1.4137048000000001</c:v>
                </c:pt>
                <c:pt idx="535">
                  <c:v>1.4174982</c:v>
                </c:pt>
                <c:pt idx="536">
                  <c:v>1.4213852</c:v>
                </c:pt>
                <c:pt idx="537">
                  <c:v>1.4254541999999999</c:v>
                </c:pt>
                <c:pt idx="538">
                  <c:v>1.4296295999999999</c:v>
                </c:pt>
                <c:pt idx="539">
                  <c:v>1.4340265999999999</c:v>
                </c:pt>
                <c:pt idx="540">
                  <c:v>1.4382459999999999</c:v>
                </c:pt>
                <c:pt idx="541">
                  <c:v>1.4428896</c:v>
                </c:pt>
                <c:pt idx="542">
                  <c:v>1.447395</c:v>
                </c:pt>
                <c:pt idx="543">
                  <c:v>1.4518594</c:v>
                </c:pt>
                <c:pt idx="544">
                  <c:v>1.4560772</c:v>
                </c:pt>
                <c:pt idx="545">
                  <c:v>1.4603568</c:v>
                </c:pt>
                <c:pt idx="546">
                  <c:v>1.4645858</c:v>
                </c:pt>
                <c:pt idx="547">
                  <c:v>1.4688382</c:v>
                </c:pt>
                <c:pt idx="548">
                  <c:v>1.4732452</c:v>
                </c:pt>
                <c:pt idx="549">
                  <c:v>1.4774436</c:v>
                </c:pt>
                <c:pt idx="550">
                  <c:v>1.4818494</c:v>
                </c:pt>
                <c:pt idx="551">
                  <c:v>1.4861625999999999</c:v>
                </c:pt>
                <c:pt idx="552">
                  <c:v>1.4904037999999999</c:v>
                </c:pt>
                <c:pt idx="553">
                  <c:v>1.4948767999999999</c:v>
                </c:pt>
                <c:pt idx="554">
                  <c:v>1.4994708000000001</c:v>
                </c:pt>
                <c:pt idx="555">
                  <c:v>1.5038374000000001</c:v>
                </c:pt>
                <c:pt idx="556">
                  <c:v>1.5082362</c:v>
                </c:pt>
                <c:pt idx="557">
                  <c:v>1.5126896000000001</c:v>
                </c:pt>
                <c:pt idx="558">
                  <c:v>1.5170999999999999</c:v>
                </c:pt>
                <c:pt idx="559">
                  <c:v>1.5215221999999999</c:v>
                </c:pt>
                <c:pt idx="560">
                  <c:v>1.5258560000000001</c:v>
                </c:pt>
                <c:pt idx="561">
                  <c:v>1.5302397999999999</c:v>
                </c:pt>
                <c:pt idx="562">
                  <c:v>1.5345884000000001</c:v>
                </c:pt>
                <c:pt idx="563">
                  <c:v>1.538853</c:v>
                </c:pt>
                <c:pt idx="564">
                  <c:v>1.5432284000000001</c:v>
                </c:pt>
                <c:pt idx="565">
                  <c:v>1.5475652</c:v>
                </c:pt>
                <c:pt idx="566">
                  <c:v>1.5519134000000001</c:v>
                </c:pt>
                <c:pt idx="567">
                  <c:v>1.5562132</c:v>
                </c:pt>
                <c:pt idx="568">
                  <c:v>1.5605579999999999</c:v>
                </c:pt>
                <c:pt idx="569">
                  <c:v>1.5647944</c:v>
                </c:pt>
                <c:pt idx="570">
                  <c:v>1.5689306000000001</c:v>
                </c:pt>
                <c:pt idx="571">
                  <c:v>1.5730818</c:v>
                </c:pt>
                <c:pt idx="572">
                  <c:v>1.5771812000000001</c:v>
                </c:pt>
                <c:pt idx="573">
                  <c:v>1.5814488000000002</c:v>
                </c:pt>
                <c:pt idx="574">
                  <c:v>1.5856269999999999</c:v>
                </c:pt>
                <c:pt idx="575">
                  <c:v>1.5897551999999999</c:v>
                </c:pt>
                <c:pt idx="576">
                  <c:v>1.5937064000000001</c:v>
                </c:pt>
                <c:pt idx="577">
                  <c:v>1.5977678</c:v>
                </c:pt>
                <c:pt idx="578">
                  <c:v>1.6018078000000002</c:v>
                </c:pt>
                <c:pt idx="579">
                  <c:v>1.6057254000000001</c:v>
                </c:pt>
                <c:pt idx="580">
                  <c:v>1.6097136000000001</c:v>
                </c:pt>
                <c:pt idx="581">
                  <c:v>1.6134506</c:v>
                </c:pt>
                <c:pt idx="582">
                  <c:v>1.6173412000000003</c:v>
                </c:pt>
                <c:pt idx="583">
                  <c:v>1.6209808000000003</c:v>
                </c:pt>
                <c:pt idx="584">
                  <c:v>1.624736</c:v>
                </c:pt>
                <c:pt idx="585">
                  <c:v>1.6284670000000001</c:v>
                </c:pt>
                <c:pt idx="586">
                  <c:v>1.6319652</c:v>
                </c:pt>
                <c:pt idx="587">
                  <c:v>1.635448</c:v>
                </c:pt>
                <c:pt idx="588">
                  <c:v>1.6390370000000001</c:v>
                </c:pt>
                <c:pt idx="589">
                  <c:v>1.6425795999999999</c:v>
                </c:pt>
                <c:pt idx="590">
                  <c:v>1.6458172</c:v>
                </c:pt>
                <c:pt idx="591">
                  <c:v>1.6493529999999998</c:v>
                </c:pt>
                <c:pt idx="592">
                  <c:v>1.6528</c:v>
                </c:pt>
                <c:pt idx="593">
                  <c:v>1.6562589999999999</c:v>
                </c:pt>
                <c:pt idx="594">
                  <c:v>1.6597192000000001</c:v>
                </c:pt>
                <c:pt idx="595">
                  <c:v>1.6630928</c:v>
                </c:pt>
                <c:pt idx="596">
                  <c:v>1.6666415999999999</c:v>
                </c:pt>
                <c:pt idx="597">
                  <c:v>1.6700644</c:v>
                </c:pt>
                <c:pt idx="598">
                  <c:v>1.6735952000000003</c:v>
                </c:pt>
                <c:pt idx="599">
                  <c:v>1.6767247999999999</c:v>
                </c:pt>
                <c:pt idx="600">
                  <c:v>1.6801796</c:v>
                </c:pt>
                <c:pt idx="601">
                  <c:v>1.6836628</c:v>
                </c:pt>
                <c:pt idx="602">
                  <c:v>1.6871457999999999</c:v>
                </c:pt>
                <c:pt idx="603">
                  <c:v>1.6906700000000001</c:v>
                </c:pt>
                <c:pt idx="604">
                  <c:v>1.6939581999999997</c:v>
                </c:pt>
                <c:pt idx="605">
                  <c:v>1.6976770000000001</c:v>
                </c:pt>
                <c:pt idx="606">
                  <c:v>1.7010038000000001</c:v>
                </c:pt>
                <c:pt idx="607">
                  <c:v>1.7045972</c:v>
                </c:pt>
                <c:pt idx="608">
                  <c:v>1.7079724000000001</c:v>
                </c:pt>
                <c:pt idx="609">
                  <c:v>1.7116093999999999</c:v>
                </c:pt>
                <c:pt idx="610">
                  <c:v>1.7151136</c:v>
                </c:pt>
                <c:pt idx="611">
                  <c:v>1.7184774</c:v>
                </c:pt>
                <c:pt idx="612">
                  <c:v>1.7220034</c:v>
                </c:pt>
                <c:pt idx="613">
                  <c:v>1.7254502</c:v>
                </c:pt>
                <c:pt idx="614">
                  <c:v>1.7289938</c:v>
                </c:pt>
                <c:pt idx="615">
                  <c:v>1.7323236</c:v>
                </c:pt>
                <c:pt idx="616">
                  <c:v>1.7359013999999999</c:v>
                </c:pt>
                <c:pt idx="617">
                  <c:v>1.7392596</c:v>
                </c:pt>
                <c:pt idx="618">
                  <c:v>1.7427188</c:v>
                </c:pt>
                <c:pt idx="619">
                  <c:v>1.7461953999999997</c:v>
                </c:pt>
                <c:pt idx="620">
                  <c:v>1.7494350000000003</c:v>
                </c:pt>
                <c:pt idx="621">
                  <c:v>1.7528166000000001</c:v>
                </c:pt>
                <c:pt idx="622">
                  <c:v>1.7560678000000001</c:v>
                </c:pt>
                <c:pt idx="623">
                  <c:v>1.7594832</c:v>
                </c:pt>
                <c:pt idx="624">
                  <c:v>1.7626786000000001</c:v>
                </c:pt>
                <c:pt idx="625">
                  <c:v>1.7661342</c:v>
                </c:pt>
                <c:pt idx="626">
                  <c:v>1.7695137999999999</c:v>
                </c:pt>
                <c:pt idx="627">
                  <c:v>1.7727961999999999</c:v>
                </c:pt>
                <c:pt idx="628">
                  <c:v>1.7763049999999998</c:v>
                </c:pt>
                <c:pt idx="629">
                  <c:v>1.7796259999999997</c:v>
                </c:pt>
                <c:pt idx="630">
                  <c:v>1.7831977999999999</c:v>
                </c:pt>
                <c:pt idx="631">
                  <c:v>1.7863313999999999</c:v>
                </c:pt>
                <c:pt idx="632">
                  <c:v>1.7897778</c:v>
                </c:pt>
                <c:pt idx="633">
                  <c:v>1.7934163999999999</c:v>
                </c:pt>
                <c:pt idx="634">
                  <c:v>1.7967792</c:v>
                </c:pt>
                <c:pt idx="635">
                  <c:v>1.8002024000000001</c:v>
                </c:pt>
                <c:pt idx="636">
                  <c:v>1.8035212000000003</c:v>
                </c:pt>
                <c:pt idx="637">
                  <c:v>1.8070380000000001</c:v>
                </c:pt>
                <c:pt idx="638">
                  <c:v>1.8103734</c:v>
                </c:pt>
                <c:pt idx="639">
                  <c:v>1.8138962000000001</c:v>
                </c:pt>
                <c:pt idx="640">
                  <c:v>1.8173315999999999</c:v>
                </c:pt>
                <c:pt idx="641">
                  <c:v>1.8207386000000003</c:v>
                </c:pt>
                <c:pt idx="642">
                  <c:v>1.8242503999999999</c:v>
                </c:pt>
                <c:pt idx="643">
                  <c:v>1.8275880000000002</c:v>
                </c:pt>
                <c:pt idx="644">
                  <c:v>1.8311141999999998</c:v>
                </c:pt>
                <c:pt idx="645">
                  <c:v>1.8345434</c:v>
                </c:pt>
                <c:pt idx="646">
                  <c:v>1.8380844000000001</c:v>
                </c:pt>
                <c:pt idx="647">
                  <c:v>1.8416321999999998</c:v>
                </c:pt>
                <c:pt idx="648">
                  <c:v>1.8450819999999999</c:v>
                </c:pt>
                <c:pt idx="649">
                  <c:v>1.8487016000000003</c:v>
                </c:pt>
                <c:pt idx="650">
                  <c:v>1.8522111999999999</c:v>
                </c:pt>
                <c:pt idx="651">
                  <c:v>1.8558752000000001</c:v>
                </c:pt>
                <c:pt idx="652">
                  <c:v>1.8593949999999997</c:v>
                </c:pt>
                <c:pt idx="653">
                  <c:v>1.8631387999999998</c:v>
                </c:pt>
                <c:pt idx="654">
                  <c:v>1.8666604</c:v>
                </c:pt>
                <c:pt idx="655">
                  <c:v>1.8701823999999998</c:v>
                </c:pt>
                <c:pt idx="656">
                  <c:v>1.8735424000000001</c:v>
                </c:pt>
                <c:pt idx="657">
                  <c:v>1.8770516000000002</c:v>
                </c:pt>
                <c:pt idx="658">
                  <c:v>1.8805518000000001</c:v>
                </c:pt>
                <c:pt idx="659">
                  <c:v>1.8839002</c:v>
                </c:pt>
                <c:pt idx="660">
                  <c:v>1.8874020000000002</c:v>
                </c:pt>
                <c:pt idx="661">
                  <c:v>1.8907954</c:v>
                </c:pt>
                <c:pt idx="662">
                  <c:v>1.8944042000000001</c:v>
                </c:pt>
                <c:pt idx="663">
                  <c:v>1.8977942000000001</c:v>
                </c:pt>
                <c:pt idx="664">
                  <c:v>1.9012536</c:v>
                </c:pt>
                <c:pt idx="665">
                  <c:v>1.904784</c:v>
                </c:pt>
                <c:pt idx="666">
                  <c:v>1.9081082</c:v>
                </c:pt>
                <c:pt idx="667">
                  <c:v>1.9115694000000003</c:v>
                </c:pt>
                <c:pt idx="668">
                  <c:v>1.9150026</c:v>
                </c:pt>
                <c:pt idx="669">
                  <c:v>1.9186270000000001</c:v>
                </c:pt>
                <c:pt idx="670">
                  <c:v>1.9220715999999998</c:v>
                </c:pt>
                <c:pt idx="671">
                  <c:v>1.9255703999999998</c:v>
                </c:pt>
                <c:pt idx="672">
                  <c:v>1.9289991999999998</c:v>
                </c:pt>
                <c:pt idx="673">
                  <c:v>1.9325026000000003</c:v>
                </c:pt>
                <c:pt idx="674">
                  <c:v>1.9359332</c:v>
                </c:pt>
                <c:pt idx="675">
                  <c:v>1.9392697999999999</c:v>
                </c:pt>
                <c:pt idx="676">
                  <c:v>1.9429821999999999</c:v>
                </c:pt>
                <c:pt idx="677">
                  <c:v>1.9463680000000001</c:v>
                </c:pt>
                <c:pt idx="678">
                  <c:v>1.9499217999999998</c:v>
                </c:pt>
                <c:pt idx="679">
                  <c:v>1.9532954000000002</c:v>
                </c:pt>
                <c:pt idx="680">
                  <c:v>1.9567052</c:v>
                </c:pt>
                <c:pt idx="681">
                  <c:v>1.9602198000000002</c:v>
                </c:pt>
                <c:pt idx="682">
                  <c:v>1.9636068</c:v>
                </c:pt>
                <c:pt idx="683">
                  <c:v>1.9673070000000001</c:v>
                </c:pt>
                <c:pt idx="684">
                  <c:v>1.9707657999999999</c:v>
                </c:pt>
                <c:pt idx="685">
                  <c:v>1.9746130000000002</c:v>
                </c:pt>
                <c:pt idx="686">
                  <c:v>1.9782184</c:v>
                </c:pt>
                <c:pt idx="687">
                  <c:v>1.9819012</c:v>
                </c:pt>
                <c:pt idx="688">
                  <c:v>1.985663</c:v>
                </c:pt>
                <c:pt idx="689">
                  <c:v>1.9894203999999998</c:v>
                </c:pt>
                <c:pt idx="690">
                  <c:v>1.9927773999999998</c:v>
                </c:pt>
                <c:pt idx="691">
                  <c:v>1.9963912000000001</c:v>
                </c:pt>
                <c:pt idx="692">
                  <c:v>1.9999439999999999</c:v>
                </c:pt>
                <c:pt idx="693">
                  <c:v>2.0036100000000001</c:v>
                </c:pt>
                <c:pt idx="694">
                  <c:v>2.0073500000000002</c:v>
                </c:pt>
                <c:pt idx="695">
                  <c:v>2.0110380000000001</c:v>
                </c:pt>
                <c:pt idx="696">
                  <c:v>2.0145940000000002</c:v>
                </c:pt>
                <c:pt idx="697">
                  <c:v>2.0183599999999999</c:v>
                </c:pt>
                <c:pt idx="698">
                  <c:v>2.0219420000000001</c:v>
                </c:pt>
                <c:pt idx="699">
                  <c:v>2.0256460000000001</c:v>
                </c:pt>
                <c:pt idx="700">
                  <c:v>2.0291960000000002</c:v>
                </c:pt>
                <c:pt idx="701">
                  <c:v>2.0330759999999999</c:v>
                </c:pt>
                <c:pt idx="702">
                  <c:v>2.0365760000000002</c:v>
                </c:pt>
                <c:pt idx="703">
                  <c:v>2.0402879999999999</c:v>
                </c:pt>
                <c:pt idx="704">
                  <c:v>2.0440659999999999</c:v>
                </c:pt>
                <c:pt idx="705">
                  <c:v>2.0476559999999999</c:v>
                </c:pt>
                <c:pt idx="706">
                  <c:v>2.0517240000000001</c:v>
                </c:pt>
                <c:pt idx="707">
                  <c:v>2.0552239999999999</c:v>
                </c:pt>
                <c:pt idx="708">
                  <c:v>2.0589559999999998</c:v>
                </c:pt>
                <c:pt idx="709">
                  <c:v>2.0625100000000001</c:v>
                </c:pt>
                <c:pt idx="710">
                  <c:v>2.0661939999999999</c:v>
                </c:pt>
                <c:pt idx="711">
                  <c:v>2.0698599999999998</c:v>
                </c:pt>
                <c:pt idx="712">
                  <c:v>2.0735980000000001</c:v>
                </c:pt>
                <c:pt idx="713">
                  <c:v>2.077232</c:v>
                </c:pt>
                <c:pt idx="714">
                  <c:v>2.0810140000000001</c:v>
                </c:pt>
                <c:pt idx="715">
                  <c:v>2.0847660000000001</c:v>
                </c:pt>
                <c:pt idx="716">
                  <c:v>2.088238</c:v>
                </c:pt>
                <c:pt idx="717">
                  <c:v>2.0919919999999999</c:v>
                </c:pt>
                <c:pt idx="718">
                  <c:v>2.0954259999999998</c:v>
                </c:pt>
                <c:pt idx="719">
                  <c:v>2.0989659999999999</c:v>
                </c:pt>
                <c:pt idx="720">
                  <c:v>2.102706</c:v>
                </c:pt>
                <c:pt idx="721">
                  <c:v>2.106312</c:v>
                </c:pt>
                <c:pt idx="722">
                  <c:v>2.1099199999999998</c:v>
                </c:pt>
                <c:pt idx="723">
                  <c:v>2.1135259999999998</c:v>
                </c:pt>
                <c:pt idx="724">
                  <c:v>2.117308</c:v>
                </c:pt>
                <c:pt idx="725">
                  <c:v>2.1207820000000002</c:v>
                </c:pt>
                <c:pt idx="726">
                  <c:v>2.1244339999999999</c:v>
                </c:pt>
                <c:pt idx="727">
                  <c:v>2.1278800000000002</c:v>
                </c:pt>
                <c:pt idx="728">
                  <c:v>2.1315819999999999</c:v>
                </c:pt>
                <c:pt idx="729">
                  <c:v>2.1354160000000002</c:v>
                </c:pt>
                <c:pt idx="730">
                  <c:v>2.139024</c:v>
                </c:pt>
                <c:pt idx="731">
                  <c:v>2.1427860000000001</c:v>
                </c:pt>
                <c:pt idx="732">
                  <c:v>2.1463299999999998</c:v>
                </c:pt>
                <c:pt idx="733">
                  <c:v>2.1501899999999998</c:v>
                </c:pt>
                <c:pt idx="734">
                  <c:v>2.1537199999999999</c:v>
                </c:pt>
                <c:pt idx="735">
                  <c:v>2.1573899999999999</c:v>
                </c:pt>
                <c:pt idx="736">
                  <c:v>2.161016</c:v>
                </c:pt>
                <c:pt idx="737">
                  <c:v>2.1644619999999999</c:v>
                </c:pt>
                <c:pt idx="738">
                  <c:v>2.1679900000000001</c:v>
                </c:pt>
                <c:pt idx="739">
                  <c:v>2.1716319999999998</c:v>
                </c:pt>
                <c:pt idx="740">
                  <c:v>2.1751399999999999</c:v>
                </c:pt>
                <c:pt idx="741">
                  <c:v>2.178744</c:v>
                </c:pt>
                <c:pt idx="742">
                  <c:v>2.1823220000000001</c:v>
                </c:pt>
                <c:pt idx="743">
                  <c:v>2.1858960000000001</c:v>
                </c:pt>
                <c:pt idx="744">
                  <c:v>2.189454</c:v>
                </c:pt>
                <c:pt idx="745">
                  <c:v>2.1932320000000001</c:v>
                </c:pt>
                <c:pt idx="746">
                  <c:v>2.1968960000000002</c:v>
                </c:pt>
                <c:pt idx="747">
                  <c:v>2.2005780000000001</c:v>
                </c:pt>
                <c:pt idx="748">
                  <c:v>2.2042480000000002</c:v>
                </c:pt>
                <c:pt idx="749">
                  <c:v>2.208272</c:v>
                </c:pt>
                <c:pt idx="750">
                  <c:v>2.2119439999999999</c:v>
                </c:pt>
                <c:pt idx="751">
                  <c:v>2.2155719999999999</c:v>
                </c:pt>
                <c:pt idx="752">
                  <c:v>2.2192759999999998</c:v>
                </c:pt>
                <c:pt idx="753">
                  <c:v>2.223204</c:v>
                </c:pt>
                <c:pt idx="754">
                  <c:v>2.2270319999999999</c:v>
                </c:pt>
                <c:pt idx="755">
                  <c:v>2.2306919999999999</c:v>
                </c:pt>
                <c:pt idx="756">
                  <c:v>2.2343820000000001</c:v>
                </c:pt>
                <c:pt idx="757">
                  <c:v>2.238016</c:v>
                </c:pt>
                <c:pt idx="758">
                  <c:v>2.2418119999999999</c:v>
                </c:pt>
                <c:pt idx="759">
                  <c:v>2.2455479999999999</c:v>
                </c:pt>
                <c:pt idx="760">
                  <c:v>2.2490860000000001</c:v>
                </c:pt>
                <c:pt idx="761">
                  <c:v>2.2523460000000002</c:v>
                </c:pt>
                <c:pt idx="762">
                  <c:v>2.2558280000000002</c:v>
                </c:pt>
                <c:pt idx="763">
                  <c:v>2.259404</c:v>
                </c:pt>
                <c:pt idx="764">
                  <c:v>2.2628140000000001</c:v>
                </c:pt>
                <c:pt idx="765">
                  <c:v>2.266502</c:v>
                </c:pt>
                <c:pt idx="766">
                  <c:v>2.269936</c:v>
                </c:pt>
                <c:pt idx="767">
                  <c:v>2.2734679999999998</c:v>
                </c:pt>
                <c:pt idx="768">
                  <c:v>2.2768959999999998</c:v>
                </c:pt>
                <c:pt idx="769">
                  <c:v>2.2803620000000002</c:v>
                </c:pt>
                <c:pt idx="770">
                  <c:v>2.2839320000000001</c:v>
                </c:pt>
                <c:pt idx="771">
                  <c:v>2.2873399999999999</c:v>
                </c:pt>
                <c:pt idx="772">
                  <c:v>2.2909139999999999</c:v>
                </c:pt>
                <c:pt idx="773">
                  <c:v>2.294394</c:v>
                </c:pt>
                <c:pt idx="774">
                  <c:v>2.2978839999999998</c:v>
                </c:pt>
                <c:pt idx="775">
                  <c:v>2.301282</c:v>
                </c:pt>
                <c:pt idx="776">
                  <c:v>2.3047900000000001</c:v>
                </c:pt>
                <c:pt idx="777">
                  <c:v>2.3083399999999998</c:v>
                </c:pt>
                <c:pt idx="778">
                  <c:v>2.3113640000000002</c:v>
                </c:pt>
                <c:pt idx="779">
                  <c:v>2.3143720000000001</c:v>
                </c:pt>
                <c:pt idx="780">
                  <c:v>2.3173300000000001</c:v>
                </c:pt>
                <c:pt idx="781">
                  <c:v>2.320894</c:v>
                </c:pt>
                <c:pt idx="782">
                  <c:v>2.3242620000000001</c:v>
                </c:pt>
                <c:pt idx="783">
                  <c:v>2.3276539999999999</c:v>
                </c:pt>
                <c:pt idx="784">
                  <c:v>2.3310420000000001</c:v>
                </c:pt>
                <c:pt idx="785">
                  <c:v>2.3343579999999999</c:v>
                </c:pt>
                <c:pt idx="786">
                  <c:v>2.3373080000000002</c:v>
                </c:pt>
                <c:pt idx="787">
                  <c:v>2.3390759999999999</c:v>
                </c:pt>
                <c:pt idx="788">
                  <c:v>2.341218</c:v>
                </c:pt>
                <c:pt idx="789">
                  <c:v>2.4373800000000001</c:v>
                </c:pt>
              </c:numCache>
            </c:numRef>
          </c:xVal>
          <c:yVal>
            <c:numRef>
              <c:f>'C:\Users\Marta\Dropbox\PFG Marta &amp; Jorge\[DATOS gráficas.xlsx]TIPO 2B'!$D$3:$D$792</c:f>
              <c:numCache>
                <c:formatCode>General</c:formatCode>
                <c:ptCount val="790"/>
                <c:pt idx="0">
                  <c:v>0</c:v>
                </c:pt>
                <c:pt idx="1">
                  <c:v>9.3262433999920606</c:v>
                </c:pt>
                <c:pt idx="2">
                  <c:v>9.6765788590422357</c:v>
                </c:pt>
                <c:pt idx="3">
                  <c:v>9.8991619839542668</c:v>
                </c:pt>
                <c:pt idx="4">
                  <c:v>10.125011278209056</c:v>
                </c:pt>
                <c:pt idx="5">
                  <c:v>10.323103546590731</c:v>
                </c:pt>
                <c:pt idx="6">
                  <c:v>10.41784952523251</c:v>
                </c:pt>
                <c:pt idx="7">
                  <c:v>10.541604862081035</c:v>
                </c:pt>
                <c:pt idx="8">
                  <c:v>10.586860254869478</c:v>
                </c:pt>
                <c:pt idx="9">
                  <c:v>10.756461060404282</c:v>
                </c:pt>
                <c:pt idx="10">
                  <c:v>10.730759375349624</c:v>
                </c:pt>
                <c:pt idx="11">
                  <c:v>10.795425919309377</c:v>
                </c:pt>
                <c:pt idx="12">
                  <c:v>11.002520905288307</c:v>
                </c:pt>
                <c:pt idx="13">
                  <c:v>11.07328309567891</c:v>
                </c:pt>
                <c:pt idx="14">
                  <c:v>11.224694405647405</c:v>
                </c:pt>
                <c:pt idx="15">
                  <c:v>11.29843945676927</c:v>
                </c:pt>
                <c:pt idx="16">
                  <c:v>11.438070902942437</c:v>
                </c:pt>
                <c:pt idx="17">
                  <c:v>11.525889354453358</c:v>
                </c:pt>
                <c:pt idx="18">
                  <c:v>11.663355384487678</c:v>
                </c:pt>
                <c:pt idx="19">
                  <c:v>11.744157887708738</c:v>
                </c:pt>
                <c:pt idx="20">
                  <c:v>11.883740612018782</c:v>
                </c:pt>
                <c:pt idx="21">
                  <c:v>11.983862236225248</c:v>
                </c:pt>
                <c:pt idx="22">
                  <c:v>12.076489716077855</c:v>
                </c:pt>
                <c:pt idx="23">
                  <c:v>12.220948235727201</c:v>
                </c:pt>
                <c:pt idx="24">
                  <c:v>12.326174828480996</c:v>
                </c:pt>
                <c:pt idx="25">
                  <c:v>12.380829931825481</c:v>
                </c:pt>
                <c:pt idx="26">
                  <c:v>12.537929068185344</c:v>
                </c:pt>
                <c:pt idx="27">
                  <c:v>12.623069621737891</c:v>
                </c:pt>
                <c:pt idx="28">
                  <c:v>12.804518862579082</c:v>
                </c:pt>
                <c:pt idx="29">
                  <c:v>12.892440171356597</c:v>
                </c:pt>
                <c:pt idx="30">
                  <c:v>13.006896850402226</c:v>
                </c:pt>
                <c:pt idx="31">
                  <c:v>13.103934561124282</c:v>
                </c:pt>
                <c:pt idx="32">
                  <c:v>13.250554887885579</c:v>
                </c:pt>
                <c:pt idx="33">
                  <c:v>13.390798064117972</c:v>
                </c:pt>
                <c:pt idx="34">
                  <c:v>13.488330211525065</c:v>
                </c:pt>
                <c:pt idx="35">
                  <c:v>13.601929746682401</c:v>
                </c:pt>
                <c:pt idx="36">
                  <c:v>13.699239938935264</c:v>
                </c:pt>
                <c:pt idx="37">
                  <c:v>13.868117134577004</c:v>
                </c:pt>
                <c:pt idx="38">
                  <c:v>14.006528729658619</c:v>
                </c:pt>
                <c:pt idx="39">
                  <c:v>14.190594515000919</c:v>
                </c:pt>
                <c:pt idx="40">
                  <c:v>14.332108068701435</c:v>
                </c:pt>
                <c:pt idx="41">
                  <c:v>14.424484721184626</c:v>
                </c:pt>
                <c:pt idx="42">
                  <c:v>14.565940530454775</c:v>
                </c:pt>
                <c:pt idx="43">
                  <c:v>14.630834443109105</c:v>
                </c:pt>
                <c:pt idx="44">
                  <c:v>14.829587163413128</c:v>
                </c:pt>
                <c:pt idx="45">
                  <c:v>14.926031189210452</c:v>
                </c:pt>
                <c:pt idx="46">
                  <c:v>15.090575748061051</c:v>
                </c:pt>
                <c:pt idx="47">
                  <c:v>15.241290515838214</c:v>
                </c:pt>
                <c:pt idx="48">
                  <c:v>15.432702475431551</c:v>
                </c:pt>
                <c:pt idx="49">
                  <c:v>15.573387757458956</c:v>
                </c:pt>
                <c:pt idx="50">
                  <c:v>15.626534287560043</c:v>
                </c:pt>
                <c:pt idx="51">
                  <c:v>15.772172959005063</c:v>
                </c:pt>
                <c:pt idx="52">
                  <c:v>15.919275090857251</c:v>
                </c:pt>
                <c:pt idx="53">
                  <c:v>16.064316468350636</c:v>
                </c:pt>
                <c:pt idx="54">
                  <c:v>16.157458234536222</c:v>
                </c:pt>
                <c:pt idx="55">
                  <c:v>16.280156126503613</c:v>
                </c:pt>
                <c:pt idx="56">
                  <c:v>16.476248993983752</c:v>
                </c:pt>
                <c:pt idx="57">
                  <c:v>16.55633149633864</c:v>
                </c:pt>
                <c:pt idx="58">
                  <c:v>16.65916891328591</c:v>
                </c:pt>
                <c:pt idx="59">
                  <c:v>16.786583803409087</c:v>
                </c:pt>
                <c:pt idx="60">
                  <c:v>16.937163232677573</c:v>
                </c:pt>
                <c:pt idx="61">
                  <c:v>17.046794642760474</c:v>
                </c:pt>
                <c:pt idx="62">
                  <c:v>17.159064251505868</c:v>
                </c:pt>
                <c:pt idx="63">
                  <c:v>17.264503776846649</c:v>
                </c:pt>
                <c:pt idx="64">
                  <c:v>17.388636257006024</c:v>
                </c:pt>
                <c:pt idx="65">
                  <c:v>17.520217768683029</c:v>
                </c:pt>
                <c:pt idx="66">
                  <c:v>17.645775814467147</c:v>
                </c:pt>
                <c:pt idx="67">
                  <c:v>17.817336321607605</c:v>
                </c:pt>
                <c:pt idx="68">
                  <c:v>17.960892584532431</c:v>
                </c:pt>
                <c:pt idx="69">
                  <c:v>18.121862402240481</c:v>
                </c:pt>
                <c:pt idx="70">
                  <c:v>18.201531671015545</c:v>
                </c:pt>
                <c:pt idx="71">
                  <c:v>18.419137947835125</c:v>
                </c:pt>
                <c:pt idx="72">
                  <c:v>18.474175608030809</c:v>
                </c:pt>
                <c:pt idx="73">
                  <c:v>18.68911120494581</c:v>
                </c:pt>
                <c:pt idx="74">
                  <c:v>18.759884222417107</c:v>
                </c:pt>
                <c:pt idx="75">
                  <c:v>18.895024234615622</c:v>
                </c:pt>
                <c:pt idx="76">
                  <c:v>19.064828950170167</c:v>
                </c:pt>
                <c:pt idx="77">
                  <c:v>19.106350804632545</c:v>
                </c:pt>
                <c:pt idx="78">
                  <c:v>19.340053341417551</c:v>
                </c:pt>
                <c:pt idx="79">
                  <c:v>19.379806772699876</c:v>
                </c:pt>
                <c:pt idx="80">
                  <c:v>19.550279158230566</c:v>
                </c:pt>
                <c:pt idx="81">
                  <c:v>19.701010166628773</c:v>
                </c:pt>
                <c:pt idx="82">
                  <c:v>19.768625285564251</c:v>
                </c:pt>
                <c:pt idx="83">
                  <c:v>19.934965335296639</c:v>
                </c:pt>
                <c:pt idx="84">
                  <c:v>20.055759465575292</c:v>
                </c:pt>
                <c:pt idx="85">
                  <c:v>20.155079885810391</c:v>
                </c:pt>
                <c:pt idx="86">
                  <c:v>20.185540072830161</c:v>
                </c:pt>
                <c:pt idx="87">
                  <c:v>20.367651570107149</c:v>
                </c:pt>
                <c:pt idx="88">
                  <c:v>20.498316388952048</c:v>
                </c:pt>
                <c:pt idx="89">
                  <c:v>20.686653457628218</c:v>
                </c:pt>
                <c:pt idx="90">
                  <c:v>20.851856663887716</c:v>
                </c:pt>
                <c:pt idx="91">
                  <c:v>20.983820732415918</c:v>
                </c:pt>
                <c:pt idx="92">
                  <c:v>21.083267468592442</c:v>
                </c:pt>
                <c:pt idx="93">
                  <c:v>21.214527776875521</c:v>
                </c:pt>
                <c:pt idx="94">
                  <c:v>21.422804719163572</c:v>
                </c:pt>
                <c:pt idx="95">
                  <c:v>21.590570334520706</c:v>
                </c:pt>
                <c:pt idx="96">
                  <c:v>21.65295236445397</c:v>
                </c:pt>
                <c:pt idx="97">
                  <c:v>21.822342041915235</c:v>
                </c:pt>
                <c:pt idx="98">
                  <c:v>22.024447548207576</c:v>
                </c:pt>
                <c:pt idx="99">
                  <c:v>22.209319951061595</c:v>
                </c:pt>
                <c:pt idx="100">
                  <c:v>22.321795274340179</c:v>
                </c:pt>
                <c:pt idx="101">
                  <c:v>22.474619518339271</c:v>
                </c:pt>
                <c:pt idx="102">
                  <c:v>22.620045257197297</c:v>
                </c:pt>
                <c:pt idx="103">
                  <c:v>22.725753655041991</c:v>
                </c:pt>
                <c:pt idx="104">
                  <c:v>22.874499698646254</c:v>
                </c:pt>
                <c:pt idx="105">
                  <c:v>23.017182577061742</c:v>
                </c:pt>
                <c:pt idx="106">
                  <c:v>23.114518032502897</c:v>
                </c:pt>
                <c:pt idx="107">
                  <c:v>23.255089630183015</c:v>
                </c:pt>
                <c:pt idx="108">
                  <c:v>23.346560416914787</c:v>
                </c:pt>
                <c:pt idx="109">
                  <c:v>23.517862878632034</c:v>
                </c:pt>
                <c:pt idx="110">
                  <c:v>23.695192415269069</c:v>
                </c:pt>
                <c:pt idx="111">
                  <c:v>23.798392539419595</c:v>
                </c:pt>
                <c:pt idx="112">
                  <c:v>23.912997188568049</c:v>
                </c:pt>
                <c:pt idx="113">
                  <c:v>24.019878520154609</c:v>
                </c:pt>
                <c:pt idx="114">
                  <c:v>24.226531400338523</c:v>
                </c:pt>
                <c:pt idx="115">
                  <c:v>24.348552599762524</c:v>
                </c:pt>
                <c:pt idx="116">
                  <c:v>24.342597705380697</c:v>
                </c:pt>
                <c:pt idx="117">
                  <c:v>24.452618890368587</c:v>
                </c:pt>
                <c:pt idx="118">
                  <c:v>24.60966569583843</c:v>
                </c:pt>
                <c:pt idx="119">
                  <c:v>24.695434220071238</c:v>
                </c:pt>
                <c:pt idx="120">
                  <c:v>24.786706510323615</c:v>
                </c:pt>
                <c:pt idx="121">
                  <c:v>24.798959156642592</c:v>
                </c:pt>
                <c:pt idx="122">
                  <c:v>24.892234456823406</c:v>
                </c:pt>
                <c:pt idx="123">
                  <c:v>24.907897633561063</c:v>
                </c:pt>
                <c:pt idx="124">
                  <c:v>24.970929288335988</c:v>
                </c:pt>
                <c:pt idx="125">
                  <c:v>25.098977562679774</c:v>
                </c:pt>
                <c:pt idx="126">
                  <c:v>25.309979320275875</c:v>
                </c:pt>
                <c:pt idx="127">
                  <c:v>25.496656236578932</c:v>
                </c:pt>
                <c:pt idx="128">
                  <c:v>25.688927144574009</c:v>
                </c:pt>
                <c:pt idx="129">
                  <c:v>25.813059624733381</c:v>
                </c:pt>
                <c:pt idx="130">
                  <c:v>26.006304969990939</c:v>
                </c:pt>
                <c:pt idx="131">
                  <c:v>26.202960845667182</c:v>
                </c:pt>
                <c:pt idx="132">
                  <c:v>26.447526553415404</c:v>
                </c:pt>
                <c:pt idx="133">
                  <c:v>26.651093715601462</c:v>
                </c:pt>
                <c:pt idx="134">
                  <c:v>26.85689847446433</c:v>
                </c:pt>
                <c:pt idx="135">
                  <c:v>27.056098714103715</c:v>
                </c:pt>
                <c:pt idx="136">
                  <c:v>27.314595265678513</c:v>
                </c:pt>
                <c:pt idx="137">
                  <c:v>27.525200030315826</c:v>
                </c:pt>
                <c:pt idx="138">
                  <c:v>27.699407758686025</c:v>
                </c:pt>
                <c:pt idx="139">
                  <c:v>27.86544104113208</c:v>
                </c:pt>
                <c:pt idx="140">
                  <c:v>28.016911900044391</c:v>
                </c:pt>
                <c:pt idx="141">
                  <c:v>28.235727200874823</c:v>
                </c:pt>
                <c:pt idx="142">
                  <c:v>28.423595096054253</c:v>
                </c:pt>
                <c:pt idx="143">
                  <c:v>28.626747220147035</c:v>
                </c:pt>
                <c:pt idx="144">
                  <c:v>28.863318933316009</c:v>
                </c:pt>
                <c:pt idx="145">
                  <c:v>29.033556732098322</c:v>
                </c:pt>
                <c:pt idx="146">
                  <c:v>29.246308867739991</c:v>
                </c:pt>
                <c:pt idx="147">
                  <c:v>29.368564653912362</c:v>
                </c:pt>
                <c:pt idx="148">
                  <c:v>29.522994914881096</c:v>
                </c:pt>
                <c:pt idx="149">
                  <c:v>29.714995145858818</c:v>
                </c:pt>
                <c:pt idx="150">
                  <c:v>29.896420928025176</c:v>
                </c:pt>
                <c:pt idx="151">
                  <c:v>30.074436179772846</c:v>
                </c:pt>
                <c:pt idx="152">
                  <c:v>30.290887567985042</c:v>
                </c:pt>
                <c:pt idx="153">
                  <c:v>30.460367471118762</c:v>
                </c:pt>
                <c:pt idx="154">
                  <c:v>30.674382766174752</c:v>
                </c:pt>
                <c:pt idx="155">
                  <c:v>30.83162806812399</c:v>
                </c:pt>
                <c:pt idx="156">
                  <c:v>31.006629782411771</c:v>
                </c:pt>
                <c:pt idx="157">
                  <c:v>31.227015009942864</c:v>
                </c:pt>
                <c:pt idx="158">
                  <c:v>31.373216689583984</c:v>
                </c:pt>
                <c:pt idx="159">
                  <c:v>31.599899669052231</c:v>
                </c:pt>
                <c:pt idx="160">
                  <c:v>31.755538954031824</c:v>
                </c:pt>
                <c:pt idx="161">
                  <c:v>31.932002324213322</c:v>
                </c:pt>
                <c:pt idx="162">
                  <c:v>32.100886737908851</c:v>
                </c:pt>
                <c:pt idx="163">
                  <c:v>32.265422274192204</c:v>
                </c:pt>
                <c:pt idx="164">
                  <c:v>32.523359426597807</c:v>
                </c:pt>
                <c:pt idx="165">
                  <c:v>32.664093430488336</c:v>
                </c:pt>
                <c:pt idx="166">
                  <c:v>32.857970355453062</c:v>
                </c:pt>
                <c:pt idx="167">
                  <c:v>33.059047289079444</c:v>
                </c:pt>
                <c:pt idx="168">
                  <c:v>33.203444455271523</c:v>
                </c:pt>
                <c:pt idx="169">
                  <c:v>33.398512359112615</c:v>
                </c:pt>
                <c:pt idx="170">
                  <c:v>33.62288556136609</c:v>
                </c:pt>
                <c:pt idx="171">
                  <c:v>33.780744397888</c:v>
                </c:pt>
                <c:pt idx="172">
                  <c:v>33.918356593511689</c:v>
                </c:pt>
                <c:pt idx="173">
                  <c:v>34.127337296044864</c:v>
                </c:pt>
                <c:pt idx="174">
                  <c:v>34.372336087020855</c:v>
                </c:pt>
                <c:pt idx="175">
                  <c:v>34.502080604006743</c:v>
                </c:pt>
                <c:pt idx="176">
                  <c:v>34.672751486016821</c:v>
                </c:pt>
                <c:pt idx="177">
                  <c:v>34.867945705799343</c:v>
                </c:pt>
                <c:pt idx="178">
                  <c:v>35.070845198009259</c:v>
                </c:pt>
                <c:pt idx="179">
                  <c:v>35.293540202755132</c:v>
                </c:pt>
                <c:pt idx="180">
                  <c:v>35.387302721567181</c:v>
                </c:pt>
                <c:pt idx="181">
                  <c:v>35.632608279829505</c:v>
                </c:pt>
                <c:pt idx="182">
                  <c:v>35.78779643644684</c:v>
                </c:pt>
                <c:pt idx="183">
                  <c:v>35.925065774515218</c:v>
                </c:pt>
                <c:pt idx="184">
                  <c:v>36.124356239827051</c:v>
                </c:pt>
                <c:pt idx="185">
                  <c:v>36.286762450240545</c:v>
                </c:pt>
                <c:pt idx="186">
                  <c:v>36.508013844227179</c:v>
                </c:pt>
                <c:pt idx="187">
                  <c:v>36.717608081333033</c:v>
                </c:pt>
                <c:pt idx="188">
                  <c:v>36.935466990035479</c:v>
                </c:pt>
                <c:pt idx="189">
                  <c:v>37.074396480476963</c:v>
                </c:pt>
                <c:pt idx="190">
                  <c:v>37.250336541758251</c:v>
                </c:pt>
                <c:pt idx="191">
                  <c:v>37.489254122410976</c:v>
                </c:pt>
                <c:pt idx="192">
                  <c:v>37.583161002298944</c:v>
                </c:pt>
                <c:pt idx="193">
                  <c:v>37.764406333120398</c:v>
                </c:pt>
                <c:pt idx="194">
                  <c:v>37.96891184229996</c:v>
                </c:pt>
                <c:pt idx="195">
                  <c:v>38.151131610383885</c:v>
                </c:pt>
                <c:pt idx="196">
                  <c:v>38.374909323199184</c:v>
                </c:pt>
                <c:pt idx="197">
                  <c:v>38.493411721397557</c:v>
                </c:pt>
                <c:pt idx="198">
                  <c:v>38.732527798529674</c:v>
                </c:pt>
                <c:pt idx="199">
                  <c:v>38.902224243277288</c:v>
                </c:pt>
                <c:pt idx="200">
                  <c:v>39.116564350754103</c:v>
                </c:pt>
                <c:pt idx="201">
                  <c:v>39.266284831620844</c:v>
                </c:pt>
                <c:pt idx="202">
                  <c:v>39.442892562878271</c:v>
                </c:pt>
                <c:pt idx="203">
                  <c:v>39.646892808292101</c:v>
                </c:pt>
                <c:pt idx="204">
                  <c:v>39.84654417629374</c:v>
                </c:pt>
                <c:pt idx="205">
                  <c:v>40.029467704622803</c:v>
                </c:pt>
                <c:pt idx="206">
                  <c:v>40.254833389273251</c:v>
                </c:pt>
                <c:pt idx="207">
                  <c:v>40.422599004630371</c:v>
                </c:pt>
                <c:pt idx="208">
                  <c:v>40.546316446696473</c:v>
                </c:pt>
                <c:pt idx="209">
                  <c:v>40.777276123038938</c:v>
                </c:pt>
                <c:pt idx="210">
                  <c:v>40.946774071307146</c:v>
                </c:pt>
                <c:pt idx="211">
                  <c:v>41.160049515849039</c:v>
                </c:pt>
                <c:pt idx="212">
                  <c:v>41.337812135713847</c:v>
                </c:pt>
                <c:pt idx="213">
                  <c:v>41.476073956179192</c:v>
                </c:pt>
                <c:pt idx="214">
                  <c:v>41.652014017460466</c:v>
                </c:pt>
                <c:pt idx="215">
                  <c:v>41.843689436017364</c:v>
                </c:pt>
                <c:pt idx="216">
                  <c:v>42.057271647845596</c:v>
                </c:pt>
                <c:pt idx="217">
                  <c:v>42.1967244471873</c:v>
                </c:pt>
                <c:pt idx="218">
                  <c:v>42.439467596351996</c:v>
                </c:pt>
                <c:pt idx="219">
                  <c:v>42.60734148251607</c:v>
                </c:pt>
                <c:pt idx="220">
                  <c:v>42.830523705893178</c:v>
                </c:pt>
                <c:pt idx="221">
                  <c:v>42.994608113814266</c:v>
                </c:pt>
                <c:pt idx="222">
                  <c:v>43.143498518494454</c:v>
                </c:pt>
                <c:pt idx="223">
                  <c:v>43.430416156891617</c:v>
                </c:pt>
                <c:pt idx="224">
                  <c:v>43.583926116001344</c:v>
                </c:pt>
                <c:pt idx="225">
                  <c:v>43.737526300783514</c:v>
                </c:pt>
                <c:pt idx="226">
                  <c:v>43.888347534854177</c:v>
                </c:pt>
                <c:pt idx="227">
                  <c:v>44.132137301819313</c:v>
                </c:pt>
                <c:pt idx="228">
                  <c:v>44.317930006532336</c:v>
                </c:pt>
                <c:pt idx="229">
                  <c:v>44.573521291454178</c:v>
                </c:pt>
                <c:pt idx="230">
                  <c:v>44.732841783869816</c:v>
                </c:pt>
                <c:pt idx="231">
                  <c:v>44.953317237073364</c:v>
                </c:pt>
                <c:pt idx="232">
                  <c:v>45.143819721888384</c:v>
                </c:pt>
                <c:pt idx="233">
                  <c:v>45.296896597770349</c:v>
                </c:pt>
                <c:pt idx="234">
                  <c:v>45.500247218342516</c:v>
                </c:pt>
                <c:pt idx="235">
                  <c:v>45.692536171472085</c:v>
                </c:pt>
                <c:pt idx="236">
                  <c:v>45.868097284929057</c:v>
                </c:pt>
                <c:pt idx="237">
                  <c:v>46.07034715229733</c:v>
                </c:pt>
                <c:pt idx="238">
                  <c:v>46.227412002901659</c:v>
                </c:pt>
                <c:pt idx="239">
                  <c:v>46.453806260218052</c:v>
                </c:pt>
                <c:pt idx="240">
                  <c:v>46.652465145822731</c:v>
                </c:pt>
                <c:pt idx="241">
                  <c:v>46.870071422642305</c:v>
                </c:pt>
                <c:pt idx="242">
                  <c:v>47.050811489698035</c:v>
                </c:pt>
                <c:pt idx="243">
                  <c:v>47.289404257929931</c:v>
                </c:pt>
                <c:pt idx="244">
                  <c:v>47.41694726850799</c:v>
                </c:pt>
                <c:pt idx="245">
                  <c:v>47.65265281522143</c:v>
                </c:pt>
                <c:pt idx="246">
                  <c:v>47.860568854819675</c:v>
                </c:pt>
                <c:pt idx="247">
                  <c:v>48.068142036862604</c:v>
                </c:pt>
                <c:pt idx="248">
                  <c:v>48.226993355781481</c:v>
                </c:pt>
                <c:pt idx="249">
                  <c:v>48.362728857418169</c:v>
                </c:pt>
                <c:pt idx="250">
                  <c:v>48.635102117416082</c:v>
                </c:pt>
                <c:pt idx="251">
                  <c:v>48.75788121248867</c:v>
                </c:pt>
                <c:pt idx="252">
                  <c:v>49.020997318493016</c:v>
                </c:pt>
                <c:pt idx="253">
                  <c:v>49.140672650433267</c:v>
                </c:pt>
                <c:pt idx="254">
                  <c:v>49.379481960279044</c:v>
                </c:pt>
                <c:pt idx="255">
                  <c:v>49.633124370675937</c:v>
                </c:pt>
                <c:pt idx="256">
                  <c:v>49.839290032228611</c:v>
                </c:pt>
                <c:pt idx="257">
                  <c:v>49.964866123147218</c:v>
                </c:pt>
                <c:pt idx="258">
                  <c:v>50.183934055860512</c:v>
                </c:pt>
                <c:pt idx="259">
                  <c:v>50.447916328320396</c:v>
                </c:pt>
                <c:pt idx="260">
                  <c:v>50.599206735887805</c:v>
                </c:pt>
                <c:pt idx="261">
                  <c:v>50.864542393434462</c:v>
                </c:pt>
                <c:pt idx="262">
                  <c:v>51.075363699685653</c:v>
                </c:pt>
                <c:pt idx="263">
                  <c:v>51.231905241389761</c:v>
                </c:pt>
                <c:pt idx="264">
                  <c:v>51.470624325563094</c:v>
                </c:pt>
                <c:pt idx="265">
                  <c:v>51.52142137915353</c:v>
                </c:pt>
                <c:pt idx="266">
                  <c:v>51.821385649787246</c:v>
                </c:pt>
                <c:pt idx="267">
                  <c:v>52.013133248882106</c:v>
                </c:pt>
                <c:pt idx="268">
                  <c:v>52.174546976898611</c:v>
                </c:pt>
                <c:pt idx="269">
                  <c:v>52.405795375392934</c:v>
                </c:pt>
                <c:pt idx="270">
                  <c:v>52.650848301772385</c:v>
                </c:pt>
                <c:pt idx="271">
                  <c:v>52.825182346084027</c:v>
                </c:pt>
                <c:pt idx="272">
                  <c:v>52.938686242028567</c:v>
                </c:pt>
                <c:pt idx="273">
                  <c:v>53.193970759664076</c:v>
                </c:pt>
                <c:pt idx="274">
                  <c:v>53.425399609503287</c:v>
                </c:pt>
                <c:pt idx="275">
                  <c:v>53.62947203545508</c:v>
                </c:pt>
                <c:pt idx="276">
                  <c:v>53.819126398949045</c:v>
                </c:pt>
                <c:pt idx="277">
                  <c:v>54.013310091200111</c:v>
                </c:pt>
                <c:pt idx="278">
                  <c:v>54.174417051930291</c:v>
                </c:pt>
                <c:pt idx="279">
                  <c:v>54.38202632424219</c:v>
                </c:pt>
                <c:pt idx="280">
                  <c:v>54.620366460591228</c:v>
                </c:pt>
                <c:pt idx="281">
                  <c:v>54.802117055178414</c:v>
                </c:pt>
                <c:pt idx="282">
                  <c:v>55.025660181245328</c:v>
                </c:pt>
                <c:pt idx="283">
                  <c:v>55.211073938134064</c:v>
                </c:pt>
                <c:pt idx="284">
                  <c:v>55.41566967298607</c:v>
                </c:pt>
                <c:pt idx="285">
                  <c:v>55.610015771447536</c:v>
                </c:pt>
                <c:pt idx="286">
                  <c:v>55.786406961091075</c:v>
                </c:pt>
                <c:pt idx="287">
                  <c:v>56.004680907886801</c:v>
                </c:pt>
                <c:pt idx="288">
                  <c:v>56.198052569085789</c:v>
                </c:pt>
                <c:pt idx="289">
                  <c:v>56.334094838008824</c:v>
                </c:pt>
                <c:pt idx="290">
                  <c:v>56.581331225661621</c:v>
                </c:pt>
                <c:pt idx="291">
                  <c:v>56.808952552123372</c:v>
                </c:pt>
                <c:pt idx="292">
                  <c:v>56.980291104109597</c:v>
                </c:pt>
                <c:pt idx="293">
                  <c:v>57.222222222222214</c:v>
                </c:pt>
                <c:pt idx="294">
                  <c:v>57.373025411158387</c:v>
                </c:pt>
                <c:pt idx="295">
                  <c:v>57.531966955749709</c:v>
                </c:pt>
                <c:pt idx="296">
                  <c:v>57.758325122797139</c:v>
                </c:pt>
                <c:pt idx="297">
                  <c:v>57.929392997766008</c:v>
                </c:pt>
                <c:pt idx="298">
                  <c:v>58.121519544685164</c:v>
                </c:pt>
                <c:pt idx="299">
                  <c:v>58.355925841715298</c:v>
                </c:pt>
                <c:pt idx="300">
                  <c:v>58.525207248369618</c:v>
                </c:pt>
                <c:pt idx="301">
                  <c:v>58.739330814232559</c:v>
                </c:pt>
                <c:pt idx="302">
                  <c:v>58.917598697863099</c:v>
                </c:pt>
                <c:pt idx="303">
                  <c:v>59.148865141491903</c:v>
                </c:pt>
                <c:pt idx="304">
                  <c:v>59.380275946196619</c:v>
                </c:pt>
                <c:pt idx="305">
                  <c:v>59.63088677399913</c:v>
                </c:pt>
                <c:pt idx="306">
                  <c:v>59.811247893230544</c:v>
                </c:pt>
                <c:pt idx="307">
                  <c:v>59.956421000205715</c:v>
                </c:pt>
                <c:pt idx="308">
                  <c:v>60.178989689010152</c:v>
                </c:pt>
                <c:pt idx="309">
                  <c:v>60.431008037302895</c:v>
                </c:pt>
                <c:pt idx="310">
                  <c:v>60.61230750352783</c:v>
                </c:pt>
                <c:pt idx="311">
                  <c:v>60.851730347946287</c:v>
                </c:pt>
                <c:pt idx="312">
                  <c:v>61.112211864315022</c:v>
                </c:pt>
                <c:pt idx="313">
                  <c:v>61.342576051219304</c:v>
                </c:pt>
                <c:pt idx="314">
                  <c:v>61.605728247492628</c:v>
                </c:pt>
                <c:pt idx="315">
                  <c:v>61.755990082394078</c:v>
                </c:pt>
                <c:pt idx="316">
                  <c:v>62.063497219244773</c:v>
                </c:pt>
                <c:pt idx="317">
                  <c:v>62.339154693719927</c:v>
                </c:pt>
                <c:pt idx="318">
                  <c:v>62.544797046372381</c:v>
                </c:pt>
                <c:pt idx="319">
                  <c:v>62.73726645084686</c:v>
                </c:pt>
                <c:pt idx="320">
                  <c:v>62.996033679439016</c:v>
                </c:pt>
                <c:pt idx="321">
                  <c:v>63.240599387187231</c:v>
                </c:pt>
                <c:pt idx="322">
                  <c:v>63.46807635257305</c:v>
                </c:pt>
                <c:pt idx="323">
                  <c:v>63.709718748533831</c:v>
                </c:pt>
                <c:pt idx="324">
                  <c:v>63.923571637379411</c:v>
                </c:pt>
                <c:pt idx="325">
                  <c:v>64.128239552769386</c:v>
                </c:pt>
                <c:pt idx="326">
                  <c:v>64.336263863174565</c:v>
                </c:pt>
                <c:pt idx="327">
                  <c:v>64.533190415868162</c:v>
                </c:pt>
                <c:pt idx="328">
                  <c:v>64.784396733108849</c:v>
                </c:pt>
                <c:pt idx="329">
                  <c:v>64.989299235247202</c:v>
                </c:pt>
                <c:pt idx="330">
                  <c:v>65.227711552134195</c:v>
                </c:pt>
                <c:pt idx="331">
                  <c:v>65.451038136587229</c:v>
                </c:pt>
                <c:pt idx="332">
                  <c:v>65.707892580923399</c:v>
                </c:pt>
                <c:pt idx="333">
                  <c:v>65.907850716211385</c:v>
                </c:pt>
                <c:pt idx="334">
                  <c:v>66.11672314793762</c:v>
                </c:pt>
                <c:pt idx="335">
                  <c:v>66.267706788218689</c:v>
                </c:pt>
                <c:pt idx="336">
                  <c:v>66.537012375353228</c:v>
                </c:pt>
                <c:pt idx="337">
                  <c:v>66.779990111266287</c:v>
                </c:pt>
                <c:pt idx="338">
                  <c:v>67.032152820634963</c:v>
                </c:pt>
                <c:pt idx="339">
                  <c:v>67.232165091326422</c:v>
                </c:pt>
                <c:pt idx="340">
                  <c:v>67.437139774002731</c:v>
                </c:pt>
                <c:pt idx="341">
                  <c:v>67.672773140178208</c:v>
                </c:pt>
                <c:pt idx="342">
                  <c:v>67.845988386151433</c:v>
                </c:pt>
                <c:pt idx="343">
                  <c:v>68.144491000891435</c:v>
                </c:pt>
                <c:pt idx="344">
                  <c:v>68.337267172652233</c:v>
                </c:pt>
                <c:pt idx="345">
                  <c:v>68.493249315187143</c:v>
                </c:pt>
                <c:pt idx="346">
                  <c:v>68.698747306763678</c:v>
                </c:pt>
                <c:pt idx="347">
                  <c:v>68.924076901145142</c:v>
                </c:pt>
                <c:pt idx="348">
                  <c:v>69.20796295694791</c:v>
                </c:pt>
                <c:pt idx="349">
                  <c:v>69.345791694185493</c:v>
                </c:pt>
                <c:pt idx="350">
                  <c:v>69.61054990742845</c:v>
                </c:pt>
                <c:pt idx="351">
                  <c:v>69.818231360278318</c:v>
                </c:pt>
                <c:pt idx="352">
                  <c:v>70.066622636538497</c:v>
                </c:pt>
                <c:pt idx="353">
                  <c:v>70.266111598329729</c:v>
                </c:pt>
                <c:pt idx="354">
                  <c:v>70.536445758130228</c:v>
                </c:pt>
                <c:pt idx="355">
                  <c:v>70.748061050299015</c:v>
                </c:pt>
                <c:pt idx="356">
                  <c:v>70.909889816408793</c:v>
                </c:pt>
                <c:pt idx="357">
                  <c:v>71.112428405928895</c:v>
                </c:pt>
                <c:pt idx="358">
                  <c:v>71.285878238650511</c:v>
                </c:pt>
                <c:pt idx="359">
                  <c:v>71.552856003435792</c:v>
                </c:pt>
                <c:pt idx="360">
                  <c:v>71.74453142199269</c:v>
                </c:pt>
                <c:pt idx="361">
                  <c:v>72.022336267472198</c:v>
                </c:pt>
                <c:pt idx="362">
                  <c:v>72.168646217920255</c:v>
                </c:pt>
                <c:pt idx="363">
                  <c:v>72.400129203162948</c:v>
                </c:pt>
                <c:pt idx="364">
                  <c:v>72.643612202841737</c:v>
                </c:pt>
                <c:pt idx="365">
                  <c:v>72.82130264216859</c:v>
                </c:pt>
                <c:pt idx="366">
                  <c:v>73.085483411107859</c:v>
                </c:pt>
                <c:pt idx="367">
                  <c:v>73.350440120830214</c:v>
                </c:pt>
                <c:pt idx="368">
                  <c:v>73.561838871385092</c:v>
                </c:pt>
                <c:pt idx="369">
                  <c:v>73.706055586232281</c:v>
                </c:pt>
                <c:pt idx="370">
                  <c:v>73.939992709765662</c:v>
                </c:pt>
                <c:pt idx="371">
                  <c:v>74.177123822103837</c:v>
                </c:pt>
                <c:pt idx="372">
                  <c:v>74.417900051609067</c:v>
                </c:pt>
                <c:pt idx="373">
                  <c:v>74.666201102196823</c:v>
                </c:pt>
                <c:pt idx="374">
                  <c:v>74.898441983088077</c:v>
                </c:pt>
                <c:pt idx="375">
                  <c:v>75.084090326725203</c:v>
                </c:pt>
                <c:pt idx="376">
                  <c:v>75.310755261058958</c:v>
                </c:pt>
                <c:pt idx="377">
                  <c:v>75.546334491830962</c:v>
                </c:pt>
                <c:pt idx="378">
                  <c:v>75.767008441513909</c:v>
                </c:pt>
                <c:pt idx="379">
                  <c:v>75.955363555324581</c:v>
                </c:pt>
                <c:pt idx="380">
                  <c:v>76.217451088662955</c:v>
                </c:pt>
                <c:pt idx="381">
                  <c:v>76.505090532439738</c:v>
                </c:pt>
                <c:pt idx="382">
                  <c:v>76.748465261311594</c:v>
                </c:pt>
                <c:pt idx="383">
                  <c:v>76.962354240426151</c:v>
                </c:pt>
                <c:pt idx="384">
                  <c:v>77.15155747555788</c:v>
                </c:pt>
                <c:pt idx="385">
                  <c:v>77.380171284416591</c:v>
                </c:pt>
                <c:pt idx="386">
                  <c:v>77.593482819227447</c:v>
                </c:pt>
                <c:pt idx="387">
                  <c:v>77.872207966565981</c:v>
                </c:pt>
                <c:pt idx="388">
                  <c:v>78.060490899838683</c:v>
                </c:pt>
                <c:pt idx="389">
                  <c:v>78.27804304125479</c:v>
                </c:pt>
                <c:pt idx="390">
                  <c:v>78.498031275827103</c:v>
                </c:pt>
                <c:pt idx="391">
                  <c:v>78.726446588206429</c:v>
                </c:pt>
                <c:pt idx="392">
                  <c:v>78.916949073021442</c:v>
                </c:pt>
                <c:pt idx="393">
                  <c:v>79.189232107346882</c:v>
                </c:pt>
                <c:pt idx="394">
                  <c:v>79.400847399515669</c:v>
                </c:pt>
                <c:pt idx="395">
                  <c:v>79.604775464391523</c:v>
                </c:pt>
                <c:pt idx="396">
                  <c:v>79.891133703619488</c:v>
                </c:pt>
                <c:pt idx="397">
                  <c:v>80.132252790680042</c:v>
                </c:pt>
                <c:pt idx="398">
                  <c:v>80.299440961733481</c:v>
                </c:pt>
                <c:pt idx="399">
                  <c:v>80.588866873824813</c:v>
                </c:pt>
                <c:pt idx="400">
                  <c:v>80.779964848077995</c:v>
                </c:pt>
                <c:pt idx="401">
                  <c:v>81.039580197991214</c:v>
                </c:pt>
                <c:pt idx="402">
                  <c:v>81.260001515791302</c:v>
                </c:pt>
                <c:pt idx="403">
                  <c:v>81.50893414608619</c:v>
                </c:pt>
                <c:pt idx="404">
                  <c:v>81.782985603591698</c:v>
                </c:pt>
                <c:pt idx="405">
                  <c:v>81.994546760357011</c:v>
                </c:pt>
                <c:pt idx="406">
                  <c:v>82.257987678782158</c:v>
                </c:pt>
                <c:pt idx="407">
                  <c:v>82.451359339981153</c:v>
                </c:pt>
                <c:pt idx="408">
                  <c:v>82.726222828538752</c:v>
                </c:pt>
                <c:pt idx="409">
                  <c:v>82.90945312415414</c:v>
                </c:pt>
                <c:pt idx="410">
                  <c:v>83.111775172060348</c:v>
                </c:pt>
                <c:pt idx="411">
                  <c:v>83.37308676461565</c:v>
                </c:pt>
                <c:pt idx="412">
                  <c:v>83.635932193602642</c:v>
                </c:pt>
                <c:pt idx="413">
                  <c:v>83.805664728619206</c:v>
                </c:pt>
                <c:pt idx="414">
                  <c:v>84.070765799417487</c:v>
                </c:pt>
                <c:pt idx="415">
                  <c:v>84.285430719315144</c:v>
                </c:pt>
                <c:pt idx="416">
                  <c:v>84.472071545349237</c:v>
                </c:pt>
                <c:pt idx="417">
                  <c:v>84.710447771967253</c:v>
                </c:pt>
                <c:pt idx="418">
                  <c:v>84.912607413663054</c:v>
                </c:pt>
                <c:pt idx="419">
                  <c:v>85.17413554783225</c:v>
                </c:pt>
                <c:pt idx="420">
                  <c:v>85.444271211153335</c:v>
                </c:pt>
                <c:pt idx="421">
                  <c:v>85.642785735682068</c:v>
                </c:pt>
                <c:pt idx="422">
                  <c:v>85.843573947156614</c:v>
                </c:pt>
                <c:pt idx="423">
                  <c:v>86.076753175041418</c:v>
                </c:pt>
                <c:pt idx="424">
                  <c:v>86.339977551852684</c:v>
                </c:pt>
                <c:pt idx="425">
                  <c:v>86.513806332398588</c:v>
                </c:pt>
                <c:pt idx="426">
                  <c:v>86.891924080510151</c:v>
                </c:pt>
                <c:pt idx="427">
                  <c:v>86.982456520248434</c:v>
                </c:pt>
                <c:pt idx="428">
                  <c:v>87.211918450428215</c:v>
                </c:pt>
                <c:pt idx="429">
                  <c:v>87.541278245146756</c:v>
                </c:pt>
                <c:pt idx="430">
                  <c:v>87.692965645672942</c:v>
                </c:pt>
                <c:pt idx="431">
                  <c:v>87.914866664501247</c:v>
                </c:pt>
                <c:pt idx="432">
                  <c:v>88.12281879436847</c:v>
                </c:pt>
                <c:pt idx="433">
                  <c:v>88.415871778492374</c:v>
                </c:pt>
                <c:pt idx="434">
                  <c:v>88.67619088865068</c:v>
                </c:pt>
                <c:pt idx="435">
                  <c:v>88.812431654053114</c:v>
                </c:pt>
                <c:pt idx="436">
                  <c:v>89.082585362508695</c:v>
                </c:pt>
                <c:pt idx="437">
                  <c:v>89.274820180234812</c:v>
                </c:pt>
                <c:pt idx="438">
                  <c:v>89.534579891223927</c:v>
                </c:pt>
                <c:pt idx="439">
                  <c:v>89.728420725919676</c:v>
                </c:pt>
                <c:pt idx="440">
                  <c:v>89.966814997672188</c:v>
                </c:pt>
                <c:pt idx="441">
                  <c:v>90.241660441095277</c:v>
                </c:pt>
                <c:pt idx="442">
                  <c:v>90.443856173060041</c:v>
                </c:pt>
                <c:pt idx="443">
                  <c:v>90.635892494306745</c:v>
                </c:pt>
                <c:pt idx="444">
                  <c:v>90.923405622142099</c:v>
                </c:pt>
                <c:pt idx="445">
                  <c:v>91.121559243981039</c:v>
                </c:pt>
                <c:pt idx="446">
                  <c:v>91.383700912722901</c:v>
                </c:pt>
                <c:pt idx="447">
                  <c:v>91.566967298607267</c:v>
                </c:pt>
                <c:pt idx="448">
                  <c:v>91.816008199709103</c:v>
                </c:pt>
                <c:pt idx="449">
                  <c:v>92.044784414778249</c:v>
                </c:pt>
                <c:pt idx="450">
                  <c:v>92.244904956276642</c:v>
                </c:pt>
                <c:pt idx="451">
                  <c:v>92.50484511861066</c:v>
                </c:pt>
                <c:pt idx="452">
                  <c:v>92.721675454647169</c:v>
                </c:pt>
                <c:pt idx="453">
                  <c:v>92.920659152672656</c:v>
                </c:pt>
                <c:pt idx="454">
                  <c:v>93.153495523002135</c:v>
                </c:pt>
                <c:pt idx="455">
                  <c:v>93.409068762789488</c:v>
                </c:pt>
                <c:pt idx="456">
                  <c:v>93.70943002638198</c:v>
                </c:pt>
                <c:pt idx="457">
                  <c:v>93.962206270323321</c:v>
                </c:pt>
                <c:pt idx="458">
                  <c:v>94.175409534327244</c:v>
                </c:pt>
                <c:pt idx="459">
                  <c:v>94.333863860287337</c:v>
                </c:pt>
                <c:pt idx="460">
                  <c:v>94.60544313436769</c:v>
                </c:pt>
                <c:pt idx="461">
                  <c:v>94.81756369030218</c:v>
                </c:pt>
                <c:pt idx="462">
                  <c:v>94.994604504787375</c:v>
                </c:pt>
                <c:pt idx="463">
                  <c:v>95.312325187759626</c:v>
                </c:pt>
                <c:pt idx="464">
                  <c:v>95.522605139976093</c:v>
                </c:pt>
                <c:pt idx="465">
                  <c:v>95.787579894832945</c:v>
                </c:pt>
                <c:pt idx="466">
                  <c:v>95.933348491246306</c:v>
                </c:pt>
                <c:pt idx="467">
                  <c:v>96.16726756964519</c:v>
                </c:pt>
                <c:pt idx="468">
                  <c:v>96.445703994831874</c:v>
                </c:pt>
                <c:pt idx="469">
                  <c:v>96.673162915083196</c:v>
                </c:pt>
                <c:pt idx="470">
                  <c:v>96.903003793087265</c:v>
                </c:pt>
                <c:pt idx="471">
                  <c:v>97.160977035761846</c:v>
                </c:pt>
                <c:pt idx="472">
                  <c:v>97.384700613173649</c:v>
                </c:pt>
                <c:pt idx="473">
                  <c:v>97.569482790355238</c:v>
                </c:pt>
                <c:pt idx="474">
                  <c:v>97.863564347145072</c:v>
                </c:pt>
                <c:pt idx="475">
                  <c:v>98.046975094105377</c:v>
                </c:pt>
                <c:pt idx="476">
                  <c:v>98.212015894154462</c:v>
                </c:pt>
                <c:pt idx="477">
                  <c:v>98.504924517202426</c:v>
                </c:pt>
                <c:pt idx="478">
                  <c:v>98.747884207981002</c:v>
                </c:pt>
                <c:pt idx="479">
                  <c:v>98.9818032863799</c:v>
                </c:pt>
                <c:pt idx="480">
                  <c:v>99.184666688320817</c:v>
                </c:pt>
                <c:pt idx="481">
                  <c:v>99.458627920153873</c:v>
                </c:pt>
                <c:pt idx="482">
                  <c:v>99.670820656626361</c:v>
                </c:pt>
                <c:pt idx="483">
                  <c:v>99.884655500337445</c:v>
                </c:pt>
                <c:pt idx="484">
                  <c:v>100.08472190643238</c:v>
                </c:pt>
                <c:pt idx="485">
                  <c:v>100.33526055369691</c:v>
                </c:pt>
                <c:pt idx="486">
                  <c:v>100.51565776319732</c:v>
                </c:pt>
                <c:pt idx="487">
                  <c:v>100.79710772584387</c:v>
                </c:pt>
                <c:pt idx="488">
                  <c:v>101.09023289050573</c:v>
                </c:pt>
                <c:pt idx="489">
                  <c:v>101.26287069217527</c:v>
                </c:pt>
                <c:pt idx="490">
                  <c:v>101.46672657651317</c:v>
                </c:pt>
                <c:pt idx="491">
                  <c:v>101.73215245973228</c:v>
                </c:pt>
                <c:pt idx="492">
                  <c:v>101.90901282287257</c:v>
                </c:pt>
                <c:pt idx="493">
                  <c:v>102.10862810060523</c:v>
                </c:pt>
                <c:pt idx="494">
                  <c:v>102.38381640158363</c:v>
                </c:pt>
                <c:pt idx="495">
                  <c:v>102.62242721495002</c:v>
                </c:pt>
                <c:pt idx="496">
                  <c:v>102.83173272990402</c:v>
                </c:pt>
                <c:pt idx="497">
                  <c:v>103.01566678576454</c:v>
                </c:pt>
                <c:pt idx="498">
                  <c:v>103.2415738244497</c:v>
                </c:pt>
                <c:pt idx="499">
                  <c:v>103.51878318049106</c:v>
                </c:pt>
                <c:pt idx="500">
                  <c:v>103.63486753066769</c:v>
                </c:pt>
                <c:pt idx="501">
                  <c:v>103.94508143769195</c:v>
                </c:pt>
                <c:pt idx="502">
                  <c:v>104.20586972134703</c:v>
                </c:pt>
                <c:pt idx="503">
                  <c:v>104.49141592952292</c:v>
                </c:pt>
                <c:pt idx="504">
                  <c:v>104.66695899784541</c:v>
                </c:pt>
                <c:pt idx="505">
                  <c:v>104.87067052110739</c:v>
                </c:pt>
                <c:pt idx="506">
                  <c:v>105.09074898135215</c:v>
                </c:pt>
                <c:pt idx="507">
                  <c:v>105.36564856017873</c:v>
                </c:pt>
                <c:pt idx="508">
                  <c:v>105.6055766683629</c:v>
                </c:pt>
                <c:pt idx="509">
                  <c:v>105.88614241941944</c:v>
                </c:pt>
                <c:pt idx="510">
                  <c:v>106.0330117690367</c:v>
                </c:pt>
                <c:pt idx="511">
                  <c:v>106.27178498861352</c:v>
                </c:pt>
                <c:pt idx="512">
                  <c:v>106.43772804538712</c:v>
                </c:pt>
                <c:pt idx="513">
                  <c:v>106.74180660668463</c:v>
                </c:pt>
                <c:pt idx="514">
                  <c:v>106.97626703911824</c:v>
                </c:pt>
                <c:pt idx="515">
                  <c:v>107.18544623813081</c:v>
                </c:pt>
                <c:pt idx="516">
                  <c:v>107.44197587004615</c:v>
                </c:pt>
                <c:pt idx="517">
                  <c:v>107.60627681958113</c:v>
                </c:pt>
                <c:pt idx="518">
                  <c:v>107.81612368856985</c:v>
                </c:pt>
                <c:pt idx="519">
                  <c:v>107.98843667781857</c:v>
                </c:pt>
                <c:pt idx="520">
                  <c:v>108.17130607074414</c:v>
                </c:pt>
                <c:pt idx="521">
                  <c:v>108.44712595142971</c:v>
                </c:pt>
                <c:pt idx="522">
                  <c:v>108.65507808129694</c:v>
                </c:pt>
                <c:pt idx="523">
                  <c:v>108.92508742867659</c:v>
                </c:pt>
                <c:pt idx="524">
                  <c:v>109.14962303714049</c:v>
                </c:pt>
                <c:pt idx="525">
                  <c:v>109.38754813539626</c:v>
                </c:pt>
                <c:pt idx="526">
                  <c:v>109.67740713071535</c:v>
                </c:pt>
                <c:pt idx="527">
                  <c:v>109.90964801160662</c:v>
                </c:pt>
                <c:pt idx="528">
                  <c:v>110.14890844981468</c:v>
                </c:pt>
                <c:pt idx="529">
                  <c:v>110.39065911658238</c:v>
                </c:pt>
                <c:pt idx="530">
                  <c:v>110.62596767033705</c:v>
                </c:pt>
                <c:pt idx="531">
                  <c:v>110.87961008073393</c:v>
                </c:pt>
                <c:pt idx="532">
                  <c:v>111.09642237163594</c:v>
                </c:pt>
                <c:pt idx="533">
                  <c:v>111.34420011332344</c:v>
                </c:pt>
                <c:pt idx="534">
                  <c:v>111.56065150153563</c:v>
                </c:pt>
                <c:pt idx="535">
                  <c:v>111.82744881497602</c:v>
                </c:pt>
                <c:pt idx="536">
                  <c:v>112.04270922431184</c:v>
                </c:pt>
                <c:pt idx="537">
                  <c:v>112.2849651548453</c:v>
                </c:pt>
                <c:pt idx="538">
                  <c:v>112.46698642644982</c:v>
                </c:pt>
                <c:pt idx="539">
                  <c:v>112.70778070108955</c:v>
                </c:pt>
                <c:pt idx="540">
                  <c:v>112.98432238715473</c:v>
                </c:pt>
                <c:pt idx="541">
                  <c:v>113.258879108426</c:v>
                </c:pt>
                <c:pt idx="542">
                  <c:v>113.47354402832364</c:v>
                </c:pt>
                <c:pt idx="543">
                  <c:v>113.68851571550762</c:v>
                </c:pt>
                <c:pt idx="544">
                  <c:v>113.94347542072229</c:v>
                </c:pt>
                <c:pt idx="545">
                  <c:v>114.19917497645109</c:v>
                </c:pt>
                <c:pt idx="546">
                  <c:v>114.37839925220962</c:v>
                </c:pt>
                <c:pt idx="547">
                  <c:v>114.60932283828311</c:v>
                </c:pt>
                <c:pt idx="548">
                  <c:v>114.8616479538622</c:v>
                </c:pt>
                <c:pt idx="549">
                  <c:v>115.13357008549784</c:v>
                </c:pt>
                <c:pt idx="550">
                  <c:v>115.38576888513551</c:v>
                </c:pt>
                <c:pt idx="551">
                  <c:v>115.54180516307387</c:v>
                </c:pt>
                <c:pt idx="552">
                  <c:v>115.8468220713649</c:v>
                </c:pt>
                <c:pt idx="553">
                  <c:v>116.02014558814507</c:v>
                </c:pt>
                <c:pt idx="554">
                  <c:v>116.28510229786743</c:v>
                </c:pt>
                <c:pt idx="555">
                  <c:v>116.5541191628501</c:v>
                </c:pt>
                <c:pt idx="556">
                  <c:v>116.72363515625283</c:v>
                </c:pt>
                <c:pt idx="557">
                  <c:v>116.98094072895125</c:v>
                </c:pt>
                <c:pt idx="558">
                  <c:v>117.25158165603807</c:v>
                </c:pt>
                <c:pt idx="559">
                  <c:v>117.49295337498148</c:v>
                </c:pt>
                <c:pt idx="560">
                  <c:v>117.66319117376382</c:v>
                </c:pt>
                <c:pt idx="561">
                  <c:v>117.93468022217169</c:v>
                </c:pt>
                <c:pt idx="562">
                  <c:v>118.14335415741853</c:v>
                </c:pt>
                <c:pt idx="563">
                  <c:v>118.37267172652237</c:v>
                </c:pt>
                <c:pt idx="564">
                  <c:v>118.62936376464813</c:v>
                </c:pt>
                <c:pt idx="565">
                  <c:v>118.82172489831567</c:v>
                </c:pt>
                <c:pt idx="566">
                  <c:v>119.13312978421627</c:v>
                </c:pt>
                <c:pt idx="567">
                  <c:v>119.41452561145938</c:v>
                </c:pt>
                <c:pt idx="568">
                  <c:v>119.60905216126574</c:v>
                </c:pt>
                <c:pt idx="569">
                  <c:v>119.82830054532396</c:v>
                </c:pt>
                <c:pt idx="570">
                  <c:v>120.06429481418925</c:v>
                </c:pt>
                <c:pt idx="571">
                  <c:v>120.31791917945164</c:v>
                </c:pt>
                <c:pt idx="572">
                  <c:v>120.48397050703218</c:v>
                </c:pt>
                <c:pt idx="573">
                  <c:v>120.7377392333705</c:v>
                </c:pt>
                <c:pt idx="574">
                  <c:v>120.97136958961755</c:v>
                </c:pt>
                <c:pt idx="575">
                  <c:v>121.29704817690005</c:v>
                </c:pt>
                <c:pt idx="576">
                  <c:v>121.45366189914213</c:v>
                </c:pt>
                <c:pt idx="577">
                  <c:v>121.72601711400554</c:v>
                </c:pt>
                <c:pt idx="578">
                  <c:v>121.92516321824145</c:v>
                </c:pt>
                <c:pt idx="579">
                  <c:v>122.12001458046868</c:v>
                </c:pt>
                <c:pt idx="580">
                  <c:v>122.38179534652072</c:v>
                </c:pt>
                <c:pt idx="581">
                  <c:v>122.67822277079431</c:v>
                </c:pt>
                <c:pt idx="582">
                  <c:v>122.9507764821371</c:v>
                </c:pt>
                <c:pt idx="583">
                  <c:v>123.12756466473945</c:v>
                </c:pt>
                <c:pt idx="584">
                  <c:v>123.41094545677647</c:v>
                </c:pt>
                <c:pt idx="585">
                  <c:v>123.53096364627204</c:v>
                </c:pt>
                <c:pt idx="586">
                  <c:v>123.83969785226807</c:v>
                </c:pt>
                <c:pt idx="587">
                  <c:v>124.08007708881455</c:v>
                </c:pt>
                <c:pt idx="588">
                  <c:v>124.30742773825894</c:v>
                </c:pt>
                <c:pt idx="589">
                  <c:v>124.52295882461212</c:v>
                </c:pt>
                <c:pt idx="590">
                  <c:v>124.74155758382868</c:v>
                </c:pt>
                <c:pt idx="591">
                  <c:v>125.00508872792628</c:v>
                </c:pt>
                <c:pt idx="592">
                  <c:v>125.13634903620937</c:v>
                </c:pt>
                <c:pt idx="593">
                  <c:v>125.4528065597673</c:v>
                </c:pt>
                <c:pt idx="594">
                  <c:v>125.75760692644441</c:v>
                </c:pt>
                <c:pt idx="595">
                  <c:v>125.93832894836564</c:v>
                </c:pt>
                <c:pt idx="596">
                  <c:v>126.17318637375804</c:v>
                </c:pt>
                <c:pt idx="597">
                  <c:v>126.34587831083104</c:v>
                </c:pt>
                <c:pt idx="598">
                  <c:v>126.62048916750577</c:v>
                </c:pt>
                <c:pt idx="599">
                  <c:v>126.84838117098485</c:v>
                </c:pt>
                <c:pt idx="600">
                  <c:v>127.12757549182014</c:v>
                </c:pt>
                <c:pt idx="601">
                  <c:v>127.29007192790606</c:v>
                </c:pt>
                <c:pt idx="602">
                  <c:v>127.59557605482833</c:v>
                </c:pt>
                <c:pt idx="603">
                  <c:v>127.81071014822273</c:v>
                </c:pt>
                <c:pt idx="604">
                  <c:v>128.02055701721144</c:v>
                </c:pt>
                <c:pt idx="605">
                  <c:v>128.25110165546062</c:v>
                </c:pt>
                <c:pt idx="606">
                  <c:v>128.46477409296131</c:v>
                </c:pt>
                <c:pt idx="607">
                  <c:v>128.72467816502638</c:v>
                </c:pt>
                <c:pt idx="608">
                  <c:v>128.98109952613476</c:v>
                </c:pt>
                <c:pt idx="609">
                  <c:v>129.20218851391098</c:v>
                </c:pt>
                <c:pt idx="610">
                  <c:v>129.4313978122079</c:v>
                </c:pt>
                <c:pt idx="611">
                  <c:v>129.59479650501834</c:v>
                </c:pt>
                <c:pt idx="612">
                  <c:v>129.87050811489698</c:v>
                </c:pt>
                <c:pt idx="613">
                  <c:v>130.06178654049509</c:v>
                </c:pt>
                <c:pt idx="614">
                  <c:v>130.32197933471195</c:v>
                </c:pt>
                <c:pt idx="615">
                  <c:v>130.57529693268802</c:v>
                </c:pt>
                <c:pt idx="616">
                  <c:v>130.84355590202213</c:v>
                </c:pt>
                <c:pt idx="617">
                  <c:v>131.0247470974401</c:v>
                </c:pt>
                <c:pt idx="618">
                  <c:v>131.270882731889</c:v>
                </c:pt>
                <c:pt idx="619">
                  <c:v>131.47582132429631</c:v>
                </c:pt>
                <c:pt idx="620">
                  <c:v>131.76369535482146</c:v>
                </c:pt>
                <c:pt idx="621">
                  <c:v>132.00905504848728</c:v>
                </c:pt>
                <c:pt idx="622">
                  <c:v>132.20441167448018</c:v>
                </c:pt>
                <c:pt idx="623">
                  <c:v>132.37547954944907</c:v>
                </c:pt>
                <c:pt idx="624">
                  <c:v>132.70839423566224</c:v>
                </c:pt>
                <c:pt idx="625">
                  <c:v>132.85753727222527</c:v>
                </c:pt>
                <c:pt idx="626">
                  <c:v>133.11643081675888</c:v>
                </c:pt>
                <c:pt idx="627">
                  <c:v>133.43119209767468</c:v>
                </c:pt>
                <c:pt idx="628">
                  <c:v>133.59426597806433</c:v>
                </c:pt>
                <c:pt idx="629">
                  <c:v>133.81836850330046</c:v>
                </c:pt>
                <c:pt idx="630">
                  <c:v>134.05286502600302</c:v>
                </c:pt>
                <c:pt idx="631">
                  <c:v>134.25682918114791</c:v>
                </c:pt>
                <c:pt idx="632">
                  <c:v>134.50453474229741</c:v>
                </c:pt>
                <c:pt idx="633">
                  <c:v>134.80413811024133</c:v>
                </c:pt>
                <c:pt idx="634">
                  <c:v>134.95880295795845</c:v>
                </c:pt>
                <c:pt idx="635">
                  <c:v>135.21580176337054</c:v>
                </c:pt>
                <c:pt idx="636">
                  <c:v>135.4332275888452</c:v>
                </c:pt>
                <c:pt idx="637">
                  <c:v>135.62894511752796</c:v>
                </c:pt>
                <c:pt idx="638">
                  <c:v>135.87053337808527</c:v>
                </c:pt>
                <c:pt idx="639">
                  <c:v>136.04835013335352</c:v>
                </c:pt>
                <c:pt idx="640">
                  <c:v>136.24971578913178</c:v>
                </c:pt>
                <c:pt idx="641">
                  <c:v>136.54924697653772</c:v>
                </c:pt>
                <c:pt idx="642">
                  <c:v>136.77062468646579</c:v>
                </c:pt>
                <c:pt idx="643">
                  <c:v>137.00777384393845</c:v>
                </c:pt>
                <c:pt idx="644">
                  <c:v>137.27384935199922</c:v>
                </c:pt>
                <c:pt idx="645">
                  <c:v>137.43750067669254</c:v>
                </c:pt>
                <c:pt idx="646">
                  <c:v>137.68130848879215</c:v>
                </c:pt>
                <c:pt idx="647">
                  <c:v>137.97979305839766</c:v>
                </c:pt>
                <c:pt idx="648">
                  <c:v>138.17606998624962</c:v>
                </c:pt>
                <c:pt idx="649">
                  <c:v>138.32559197063694</c:v>
                </c:pt>
                <c:pt idx="650">
                  <c:v>138.61301487279982</c:v>
                </c:pt>
                <c:pt idx="651">
                  <c:v>138.91777914920797</c:v>
                </c:pt>
                <c:pt idx="652">
                  <c:v>139.06748158494025</c:v>
                </c:pt>
                <c:pt idx="653">
                  <c:v>139.33213152737628</c:v>
                </c:pt>
                <c:pt idx="654">
                  <c:v>139.57193331961903</c:v>
                </c:pt>
                <c:pt idx="655">
                  <c:v>139.75128391131898</c:v>
                </c:pt>
                <c:pt idx="656">
                  <c:v>140.02194288354031</c:v>
                </c:pt>
                <c:pt idx="657">
                  <c:v>140.22984087800407</c:v>
                </c:pt>
                <c:pt idx="658">
                  <c:v>140.44250278797327</c:v>
                </c:pt>
                <c:pt idx="659">
                  <c:v>140.60662328616334</c:v>
                </c:pt>
                <c:pt idx="660">
                  <c:v>140.88305670142159</c:v>
                </c:pt>
                <c:pt idx="661">
                  <c:v>141.14794123060599</c:v>
                </c:pt>
                <c:pt idx="662">
                  <c:v>141.32353843433194</c:v>
                </c:pt>
                <c:pt idx="663">
                  <c:v>141.56119285557034</c:v>
                </c:pt>
                <c:pt idx="664">
                  <c:v>141.80081419646822</c:v>
                </c:pt>
                <c:pt idx="665">
                  <c:v>142.02130769480627</c:v>
                </c:pt>
                <c:pt idx="666">
                  <c:v>142.26195760837004</c:v>
                </c:pt>
                <c:pt idx="667">
                  <c:v>142.52350378767372</c:v>
                </c:pt>
                <c:pt idx="668">
                  <c:v>142.71530552217203</c:v>
                </c:pt>
                <c:pt idx="669">
                  <c:v>143.04971795454793</c:v>
                </c:pt>
                <c:pt idx="670">
                  <c:v>143.20306550744721</c:v>
                </c:pt>
                <c:pt idx="671">
                  <c:v>143.46266281222591</c:v>
                </c:pt>
                <c:pt idx="672">
                  <c:v>143.68905706954234</c:v>
                </c:pt>
                <c:pt idx="673">
                  <c:v>143.8678482620731</c:v>
                </c:pt>
                <c:pt idx="674">
                  <c:v>144.05270261979263</c:v>
                </c:pt>
                <c:pt idx="675">
                  <c:v>144.30526232212009</c:v>
                </c:pt>
                <c:pt idx="676">
                  <c:v>144.5102189596619</c:v>
                </c:pt>
                <c:pt idx="677">
                  <c:v>144.76858919529525</c:v>
                </c:pt>
                <c:pt idx="678">
                  <c:v>145.01102557717363</c:v>
                </c:pt>
                <c:pt idx="679">
                  <c:v>145.23900780632519</c:v>
                </c:pt>
                <c:pt idx="680">
                  <c:v>145.4421057950145</c:v>
                </c:pt>
                <c:pt idx="681">
                  <c:v>145.69652414619446</c:v>
                </c:pt>
                <c:pt idx="682">
                  <c:v>145.94067481584941</c:v>
                </c:pt>
                <c:pt idx="683">
                  <c:v>146.15698184298566</c:v>
                </c:pt>
                <c:pt idx="684">
                  <c:v>146.39866032921543</c:v>
                </c:pt>
                <c:pt idx="685">
                  <c:v>146.65013732347347</c:v>
                </c:pt>
                <c:pt idx="686">
                  <c:v>146.8409465755748</c:v>
                </c:pt>
                <c:pt idx="687">
                  <c:v>147.07011978360273</c:v>
                </c:pt>
                <c:pt idx="688">
                  <c:v>147.36439983687197</c:v>
                </c:pt>
                <c:pt idx="689">
                  <c:v>147.63181068488501</c:v>
                </c:pt>
                <c:pt idx="690">
                  <c:v>147.8102229295915</c:v>
                </c:pt>
                <c:pt idx="691">
                  <c:v>147.95144415211325</c:v>
                </c:pt>
                <c:pt idx="692">
                  <c:v>148.25795880656696</c:v>
                </c:pt>
                <c:pt idx="693">
                  <c:v>148.49512600917413</c:v>
                </c:pt>
                <c:pt idx="694">
                  <c:v>148.72702403251012</c:v>
                </c:pt>
                <c:pt idx="695">
                  <c:v>148.89497009921214</c:v>
                </c:pt>
                <c:pt idx="696">
                  <c:v>149.11611322239185</c:v>
                </c:pt>
                <c:pt idx="697">
                  <c:v>149.33866386606178</c:v>
                </c:pt>
                <c:pt idx="698">
                  <c:v>149.63216797854793</c:v>
                </c:pt>
                <c:pt idx="699">
                  <c:v>149.8094433797815</c:v>
                </c:pt>
                <c:pt idx="700">
                  <c:v>150.00243609315621</c:v>
                </c:pt>
                <c:pt idx="701">
                  <c:v>150.26551610889155</c:v>
                </c:pt>
                <c:pt idx="702">
                  <c:v>150.47743816834668</c:v>
                </c:pt>
                <c:pt idx="703">
                  <c:v>150.72866253072181</c:v>
                </c:pt>
                <c:pt idx="704">
                  <c:v>150.99287938993007</c:v>
                </c:pt>
                <c:pt idx="705">
                  <c:v>151.17905104246742</c:v>
                </c:pt>
                <c:pt idx="706">
                  <c:v>151.35179711494388</c:v>
                </c:pt>
                <c:pt idx="707">
                  <c:v>151.63526813265341</c:v>
                </c:pt>
                <c:pt idx="708">
                  <c:v>151.78083823258734</c:v>
                </c:pt>
                <c:pt idx="709">
                  <c:v>152.08551228332303</c:v>
                </c:pt>
                <c:pt idx="710">
                  <c:v>152.25650797775396</c:v>
                </c:pt>
                <c:pt idx="711">
                  <c:v>152.47815636469937</c:v>
                </c:pt>
                <c:pt idx="712">
                  <c:v>152.71196717229134</c:v>
                </c:pt>
                <c:pt idx="713">
                  <c:v>152.93303811493303</c:v>
                </c:pt>
                <c:pt idx="714">
                  <c:v>153.16771508898057</c:v>
                </c:pt>
                <c:pt idx="715">
                  <c:v>153.37810331200399</c:v>
                </c:pt>
                <c:pt idx="716">
                  <c:v>153.62831714684771</c:v>
                </c:pt>
                <c:pt idx="717">
                  <c:v>153.86155051013594</c:v>
                </c:pt>
                <c:pt idx="718">
                  <c:v>154.10817336321605</c:v>
                </c:pt>
                <c:pt idx="719">
                  <c:v>154.37460977396665</c:v>
                </c:pt>
                <c:pt idx="720">
                  <c:v>154.59163860648252</c:v>
                </c:pt>
                <c:pt idx="721">
                  <c:v>154.77681777662289</c:v>
                </c:pt>
                <c:pt idx="722">
                  <c:v>154.9891007387678</c:v>
                </c:pt>
                <c:pt idx="723">
                  <c:v>155.22217169584565</c:v>
                </c:pt>
                <c:pt idx="724">
                  <c:v>155.47372087064161</c:v>
                </c:pt>
                <c:pt idx="725">
                  <c:v>155.71317980532908</c:v>
                </c:pt>
                <c:pt idx="726">
                  <c:v>155.84853635914149</c:v>
                </c:pt>
                <c:pt idx="727">
                  <c:v>156.18278638530691</c:v>
                </c:pt>
                <c:pt idx="728">
                  <c:v>156.35740915177041</c:v>
                </c:pt>
                <c:pt idx="729">
                  <c:v>156.5107747498042</c:v>
                </c:pt>
                <c:pt idx="730">
                  <c:v>156.82277512514301</c:v>
                </c:pt>
                <c:pt idx="731">
                  <c:v>157.03134078958288</c:v>
                </c:pt>
                <c:pt idx="732">
                  <c:v>157.26728092304472</c:v>
                </c:pt>
                <c:pt idx="733">
                  <c:v>157.53229176817052</c:v>
                </c:pt>
                <c:pt idx="734">
                  <c:v>157.70494761497457</c:v>
                </c:pt>
                <c:pt idx="735">
                  <c:v>157.91567869555334</c:v>
                </c:pt>
                <c:pt idx="736">
                  <c:v>158.13873460298896</c:v>
                </c:pt>
                <c:pt idx="737">
                  <c:v>158.42101464182213</c:v>
                </c:pt>
                <c:pt idx="738">
                  <c:v>158.61301487279982</c:v>
                </c:pt>
                <c:pt idx="739">
                  <c:v>158.80198352118319</c:v>
                </c:pt>
                <c:pt idx="740">
                  <c:v>159.06405300938704</c:v>
                </c:pt>
                <c:pt idx="741">
                  <c:v>159.2699299487879</c:v>
                </c:pt>
                <c:pt idx="742">
                  <c:v>159.47481440579176</c:v>
                </c:pt>
                <c:pt idx="743">
                  <c:v>159.69492895630552</c:v>
                </c:pt>
                <c:pt idx="744">
                  <c:v>159.9337563112858</c:v>
                </c:pt>
                <c:pt idx="745">
                  <c:v>160.16173854043734</c:v>
                </c:pt>
                <c:pt idx="746">
                  <c:v>160.42117343900563</c:v>
                </c:pt>
                <c:pt idx="747">
                  <c:v>160.61613307203979</c:v>
                </c:pt>
                <c:pt idx="748">
                  <c:v>160.89446122641951</c:v>
                </c:pt>
                <c:pt idx="749">
                  <c:v>161.07464189430604</c:v>
                </c:pt>
                <c:pt idx="750">
                  <c:v>161.31512940165942</c:v>
                </c:pt>
                <c:pt idx="751">
                  <c:v>161.5072018131751</c:v>
                </c:pt>
                <c:pt idx="752">
                  <c:v>161.77912394481075</c:v>
                </c:pt>
                <c:pt idx="753">
                  <c:v>161.98794224113351</c:v>
                </c:pt>
                <c:pt idx="754">
                  <c:v>162.19611091261461</c:v>
                </c:pt>
                <c:pt idx="755">
                  <c:v>162.40061642179415</c:v>
                </c:pt>
                <c:pt idx="756">
                  <c:v>162.5620121046762</c:v>
                </c:pt>
                <c:pt idx="757">
                  <c:v>162.84181996008414</c:v>
                </c:pt>
                <c:pt idx="758">
                  <c:v>163.06265631597751</c:v>
                </c:pt>
                <c:pt idx="759">
                  <c:v>163.25438586993789</c:v>
                </c:pt>
                <c:pt idx="760">
                  <c:v>163.46545980807196</c:v>
                </c:pt>
                <c:pt idx="761">
                  <c:v>163.66276530858983</c:v>
                </c:pt>
                <c:pt idx="762">
                  <c:v>163.8638783324852</c:v>
                </c:pt>
                <c:pt idx="763">
                  <c:v>164.11263051143521</c:v>
                </c:pt>
                <c:pt idx="764">
                  <c:v>164.31145180325029</c:v>
                </c:pt>
                <c:pt idx="765">
                  <c:v>164.48502795191334</c:v>
                </c:pt>
                <c:pt idx="766">
                  <c:v>164.79693810157968</c:v>
                </c:pt>
                <c:pt idx="767">
                  <c:v>164.9650826647611</c:v>
                </c:pt>
                <c:pt idx="768">
                  <c:v>165.24068600383276</c:v>
                </c:pt>
                <c:pt idx="769">
                  <c:v>165.37575383549333</c:v>
                </c:pt>
                <c:pt idx="770">
                  <c:v>165.57367287058392</c:v>
                </c:pt>
                <c:pt idx="771">
                  <c:v>165.83081603707194</c:v>
                </c:pt>
                <c:pt idx="772">
                  <c:v>166.00495158490415</c:v>
                </c:pt>
                <c:pt idx="773">
                  <c:v>166.26126467520561</c:v>
                </c:pt>
                <c:pt idx="774">
                  <c:v>166.45133407679285</c:v>
                </c:pt>
                <c:pt idx="775">
                  <c:v>166.6942215870335</c:v>
                </c:pt>
                <c:pt idx="776">
                  <c:v>166.86169848023874</c:v>
                </c:pt>
                <c:pt idx="777">
                  <c:v>167.12645669348171</c:v>
                </c:pt>
                <c:pt idx="778">
                  <c:v>167.2900719279061</c:v>
                </c:pt>
                <c:pt idx="779">
                  <c:v>167.45428265176861</c:v>
                </c:pt>
                <c:pt idx="780">
                  <c:v>167.56459255890832</c:v>
                </c:pt>
                <c:pt idx="781">
                  <c:v>167.74637924376452</c:v>
                </c:pt>
                <c:pt idx="782">
                  <c:v>167.97432538264709</c:v>
                </c:pt>
                <c:pt idx="783">
                  <c:v>168.17228050800662</c:v>
                </c:pt>
                <c:pt idx="784">
                  <c:v>168.357423587878</c:v>
                </c:pt>
                <c:pt idx="785">
                  <c:v>168.58863589610334</c:v>
                </c:pt>
                <c:pt idx="786">
                  <c:v>168.69659993575934</c:v>
                </c:pt>
                <c:pt idx="787">
                  <c:v>168.58071408206206</c:v>
                </c:pt>
                <c:pt idx="788">
                  <c:v>168.51243129315043</c:v>
                </c:pt>
                <c:pt idx="789">
                  <c:v>147.48624058495108</c:v>
                </c:pt>
              </c:numCache>
            </c:numRef>
          </c:yVal>
          <c:smooth val="0"/>
        </c:ser>
        <c:ser>
          <c:idx val="0"/>
          <c:order val="4"/>
          <c:tx>
            <c:v>3.2- Mat + Plain_0/90 + Tejido_0/90 + Tejido_0/90 + Plain_0/90 + Mat</c:v>
          </c:tx>
          <c:spPr>
            <a:ln w="19050">
              <a:solidFill>
                <a:schemeClr val="accent6">
                  <a:lumMod val="75000"/>
                </a:schemeClr>
              </a:solidFill>
            </a:ln>
          </c:spPr>
          <c:marker>
            <c:symbol val="none"/>
          </c:marker>
          <c:xVal>
            <c:numRef>
              <c:f>'C:\Users\Marta\Dropbox\PFG Marta &amp; Jorge\[DATOS gráficas.xlsx]TIPO 3'!$G$3:$G$778</c:f>
              <c:numCache>
                <c:formatCode>General</c:formatCode>
                <c:ptCount val="776"/>
                <c:pt idx="0">
                  <c:v>0</c:v>
                </c:pt>
                <c:pt idx="1">
                  <c:v>3.4142120000000002E-3</c:v>
                </c:pt>
                <c:pt idx="2">
                  <c:v>8.7391540000000007E-3</c:v>
                </c:pt>
                <c:pt idx="3">
                  <c:v>1.238507E-2</c:v>
                </c:pt>
                <c:pt idx="4">
                  <c:v>1.5223116E-2</c:v>
                </c:pt>
                <c:pt idx="5">
                  <c:v>1.7417973999999999E-2</c:v>
                </c:pt>
                <c:pt idx="6">
                  <c:v>1.941936E-2</c:v>
                </c:pt>
                <c:pt idx="7">
                  <c:v>2.121168E-2</c:v>
                </c:pt>
                <c:pt idx="8">
                  <c:v>2.2853020000000002E-2</c:v>
                </c:pt>
                <c:pt idx="9">
                  <c:v>2.3845999999999999E-2</c:v>
                </c:pt>
                <c:pt idx="10">
                  <c:v>2.4087000000000001E-2</c:v>
                </c:pt>
                <c:pt idx="11">
                  <c:v>2.4593919999999998E-2</c:v>
                </c:pt>
                <c:pt idx="12">
                  <c:v>2.5450380000000002E-2</c:v>
                </c:pt>
                <c:pt idx="13">
                  <c:v>2.6398459999999999E-2</c:v>
                </c:pt>
                <c:pt idx="14">
                  <c:v>2.7270140000000002E-2</c:v>
                </c:pt>
                <c:pt idx="15">
                  <c:v>2.8337000000000001E-2</c:v>
                </c:pt>
                <c:pt idx="16">
                  <c:v>2.9293420000000004E-2</c:v>
                </c:pt>
                <c:pt idx="17">
                  <c:v>3.050576E-2</c:v>
                </c:pt>
                <c:pt idx="18">
                  <c:v>3.1578740000000001E-2</c:v>
                </c:pt>
                <c:pt idx="19">
                  <c:v>3.2847220000000003E-2</c:v>
                </c:pt>
                <c:pt idx="20">
                  <c:v>3.4037919999999999E-2</c:v>
                </c:pt>
                <c:pt idx="21">
                  <c:v>3.5081939999999999E-2</c:v>
                </c:pt>
                <c:pt idx="22">
                  <c:v>3.6152539999999997E-2</c:v>
                </c:pt>
                <c:pt idx="23">
                  <c:v>3.7129540000000003E-2</c:v>
                </c:pt>
                <c:pt idx="24">
                  <c:v>3.7818980000000002E-2</c:v>
                </c:pt>
                <c:pt idx="25">
                  <c:v>3.7845660000000003E-2</c:v>
                </c:pt>
                <c:pt idx="26">
                  <c:v>3.7323599999999998E-2</c:v>
                </c:pt>
                <c:pt idx="27">
                  <c:v>3.693896E-2</c:v>
                </c:pt>
                <c:pt idx="28">
                  <c:v>3.7518999999999997E-2</c:v>
                </c:pt>
                <c:pt idx="29">
                  <c:v>3.8930800000000002E-2</c:v>
                </c:pt>
                <c:pt idx="30">
                  <c:v>4.094822E-2</c:v>
                </c:pt>
                <c:pt idx="31">
                  <c:v>4.31005E-2</c:v>
                </c:pt>
                <c:pt idx="32">
                  <c:v>4.5083119999999997E-2</c:v>
                </c:pt>
                <c:pt idx="33">
                  <c:v>4.7222819999999999E-2</c:v>
                </c:pt>
                <c:pt idx="34">
                  <c:v>4.9260959999999993E-2</c:v>
                </c:pt>
                <c:pt idx="35">
                  <c:v>5.1385679999999996E-2</c:v>
                </c:pt>
                <c:pt idx="36">
                  <c:v>5.3549340000000001E-2</c:v>
                </c:pt>
                <c:pt idx="37">
                  <c:v>5.56064E-2</c:v>
                </c:pt>
                <c:pt idx="38">
                  <c:v>5.7557280000000002E-2</c:v>
                </c:pt>
                <c:pt idx="39">
                  <c:v>5.9566000000000001E-2</c:v>
                </c:pt>
                <c:pt idx="40">
                  <c:v>6.1696300000000003E-2</c:v>
                </c:pt>
                <c:pt idx="41">
                  <c:v>6.3834219999999997E-2</c:v>
                </c:pt>
                <c:pt idx="42">
                  <c:v>6.5768599999999997E-2</c:v>
                </c:pt>
                <c:pt idx="43">
                  <c:v>6.778576E-2</c:v>
                </c:pt>
                <c:pt idx="44">
                  <c:v>6.9677539999999996E-2</c:v>
                </c:pt>
                <c:pt idx="45">
                  <c:v>7.1625939999999999E-2</c:v>
                </c:pt>
                <c:pt idx="46">
                  <c:v>7.3409600000000005E-2</c:v>
                </c:pt>
                <c:pt idx="47">
                  <c:v>7.5298980000000001E-2</c:v>
                </c:pt>
                <c:pt idx="48">
                  <c:v>7.7090339999999993E-2</c:v>
                </c:pt>
                <c:pt idx="49">
                  <c:v>7.9089640000000003E-2</c:v>
                </c:pt>
                <c:pt idx="50">
                  <c:v>8.0925360000000002E-2</c:v>
                </c:pt>
                <c:pt idx="51">
                  <c:v>8.2832820000000001E-2</c:v>
                </c:pt>
                <c:pt idx="52">
                  <c:v>8.459962E-2</c:v>
                </c:pt>
                <c:pt idx="53">
                  <c:v>8.6513019999999996E-2</c:v>
                </c:pt>
                <c:pt idx="54">
                  <c:v>8.8309159999999998E-2</c:v>
                </c:pt>
                <c:pt idx="55">
                  <c:v>9.012676E-2</c:v>
                </c:pt>
                <c:pt idx="56">
                  <c:v>9.1865199999999994E-2</c:v>
                </c:pt>
                <c:pt idx="57">
                  <c:v>9.3577160000000006E-2</c:v>
                </c:pt>
                <c:pt idx="58">
                  <c:v>9.5238459999999997E-2</c:v>
                </c:pt>
                <c:pt idx="59">
                  <c:v>9.6817819999999999E-2</c:v>
                </c:pt>
                <c:pt idx="60">
                  <c:v>9.8536120000000005E-2</c:v>
                </c:pt>
                <c:pt idx="61">
                  <c:v>0.10014844000000001</c:v>
                </c:pt>
                <c:pt idx="62">
                  <c:v>0.10178602</c:v>
                </c:pt>
                <c:pt idx="63">
                  <c:v>0.10339647999999999</c:v>
                </c:pt>
                <c:pt idx="64">
                  <c:v>0.10500854</c:v>
                </c:pt>
                <c:pt idx="65">
                  <c:v>0.10653023999999998</c:v>
                </c:pt>
                <c:pt idx="66">
                  <c:v>0.10807460000000001</c:v>
                </c:pt>
                <c:pt idx="67">
                  <c:v>0.10973191999999998</c:v>
                </c:pt>
                <c:pt idx="68">
                  <c:v>0.1112355</c:v>
                </c:pt>
                <c:pt idx="69">
                  <c:v>0.11275884</c:v>
                </c:pt>
                <c:pt idx="70">
                  <c:v>0.11444674000000001</c:v>
                </c:pt>
                <c:pt idx="71">
                  <c:v>0.11599670000000001</c:v>
                </c:pt>
                <c:pt idx="72">
                  <c:v>0.11761128</c:v>
                </c:pt>
                <c:pt idx="73">
                  <c:v>0.11904505999999999</c:v>
                </c:pt>
                <c:pt idx="74">
                  <c:v>0.12064322</c:v>
                </c:pt>
                <c:pt idx="75">
                  <c:v>0.1222253</c:v>
                </c:pt>
                <c:pt idx="76">
                  <c:v>0.12364952000000001</c:v>
                </c:pt>
                <c:pt idx="77">
                  <c:v>0.12525306</c:v>
                </c:pt>
                <c:pt idx="78">
                  <c:v>0.12679852</c:v>
                </c:pt>
                <c:pt idx="79">
                  <c:v>0.12833597999999999</c:v>
                </c:pt>
                <c:pt idx="80">
                  <c:v>0.12993328000000001</c:v>
                </c:pt>
                <c:pt idx="81">
                  <c:v>0.13148286000000001</c:v>
                </c:pt>
                <c:pt idx="82">
                  <c:v>0.1330722</c:v>
                </c:pt>
                <c:pt idx="83">
                  <c:v>0.13473234000000001</c:v>
                </c:pt>
                <c:pt idx="84">
                  <c:v>0.13638822</c:v>
                </c:pt>
                <c:pt idx="85">
                  <c:v>0.13793878000000001</c:v>
                </c:pt>
                <c:pt idx="86">
                  <c:v>0.13963384000000001</c:v>
                </c:pt>
                <c:pt idx="87">
                  <c:v>0.14118954</c:v>
                </c:pt>
                <c:pt idx="88">
                  <c:v>0.14297860000000001</c:v>
                </c:pt>
                <c:pt idx="89">
                  <c:v>0.14459036</c:v>
                </c:pt>
                <c:pt idx="90">
                  <c:v>0.14626412</c:v>
                </c:pt>
                <c:pt idx="91">
                  <c:v>0.14794067999999999</c:v>
                </c:pt>
                <c:pt idx="92">
                  <c:v>0.14964285999999999</c:v>
                </c:pt>
                <c:pt idx="93">
                  <c:v>0.15126970000000001</c:v>
                </c:pt>
                <c:pt idx="94">
                  <c:v>0.15287877999999999</c:v>
                </c:pt>
                <c:pt idx="95">
                  <c:v>0.15455778000000001</c:v>
                </c:pt>
                <c:pt idx="96">
                  <c:v>0.15625296</c:v>
                </c:pt>
                <c:pt idx="97">
                  <c:v>0.15789322</c:v>
                </c:pt>
                <c:pt idx="98">
                  <c:v>0.1595258</c:v>
                </c:pt>
                <c:pt idx="99">
                  <c:v>0.16116406</c:v>
                </c:pt>
                <c:pt idx="100">
                  <c:v>0.16278951999999999</c:v>
                </c:pt>
                <c:pt idx="101">
                  <c:v>0.16441742000000001</c:v>
                </c:pt>
                <c:pt idx="102">
                  <c:v>0.16605983999999999</c:v>
                </c:pt>
                <c:pt idx="103">
                  <c:v>0.1676619</c:v>
                </c:pt>
                <c:pt idx="104">
                  <c:v>0.16931394</c:v>
                </c:pt>
                <c:pt idx="105">
                  <c:v>0.17084859999999999</c:v>
                </c:pt>
                <c:pt idx="106">
                  <c:v>0.17246149999999999</c:v>
                </c:pt>
                <c:pt idx="107">
                  <c:v>0.17412759999999999</c:v>
                </c:pt>
                <c:pt idx="108">
                  <c:v>0.17568065999999999</c:v>
                </c:pt>
                <c:pt idx="109">
                  <c:v>0.17719927999999999</c:v>
                </c:pt>
                <c:pt idx="110">
                  <c:v>0.17876117999999999</c:v>
                </c:pt>
                <c:pt idx="111">
                  <c:v>0.18043966</c:v>
                </c:pt>
                <c:pt idx="112">
                  <c:v>0.1821084</c:v>
                </c:pt>
                <c:pt idx="113">
                  <c:v>0.18370564</c:v>
                </c:pt>
                <c:pt idx="114">
                  <c:v>0.18530099999999999</c:v>
                </c:pt>
                <c:pt idx="115">
                  <c:v>0.18693190000000001</c:v>
                </c:pt>
                <c:pt idx="116">
                  <c:v>0.18843470000000001</c:v>
                </c:pt>
                <c:pt idx="117">
                  <c:v>0.18994146000000001</c:v>
                </c:pt>
                <c:pt idx="118">
                  <c:v>0.19151963999999999</c:v>
                </c:pt>
                <c:pt idx="119">
                  <c:v>0.19304716</c:v>
                </c:pt>
                <c:pt idx="120">
                  <c:v>0.19462536</c:v>
                </c:pt>
                <c:pt idx="121">
                  <c:v>0.19620737999999999</c:v>
                </c:pt>
                <c:pt idx="122">
                  <c:v>0.19773752</c:v>
                </c:pt>
                <c:pt idx="123">
                  <c:v>0.19918031999999999</c:v>
                </c:pt>
                <c:pt idx="124">
                  <c:v>0.2007998</c:v>
                </c:pt>
                <c:pt idx="125">
                  <c:v>0.20218659999999997</c:v>
                </c:pt>
                <c:pt idx="126">
                  <c:v>0.203761</c:v>
                </c:pt>
                <c:pt idx="127">
                  <c:v>0.20553899999999997</c:v>
                </c:pt>
                <c:pt idx="128">
                  <c:v>0.20694480000000001</c:v>
                </c:pt>
                <c:pt idx="129">
                  <c:v>0.20859580000000003</c:v>
                </c:pt>
                <c:pt idx="130">
                  <c:v>0.21002920000000003</c:v>
                </c:pt>
                <c:pt idx="131">
                  <c:v>0.21161759999999999</c:v>
                </c:pt>
                <c:pt idx="132">
                  <c:v>0.21314440000000001</c:v>
                </c:pt>
                <c:pt idx="133">
                  <c:v>0.2147346</c:v>
                </c:pt>
                <c:pt idx="134">
                  <c:v>0.2162752</c:v>
                </c:pt>
                <c:pt idx="135">
                  <c:v>0.21794420000000003</c:v>
                </c:pt>
                <c:pt idx="136">
                  <c:v>0.21972259999999999</c:v>
                </c:pt>
                <c:pt idx="137">
                  <c:v>0.22150980000000001</c:v>
                </c:pt>
                <c:pt idx="138">
                  <c:v>0.22335060000000001</c:v>
                </c:pt>
                <c:pt idx="139">
                  <c:v>0.224991</c:v>
                </c:pt>
                <c:pt idx="140">
                  <c:v>0.22679699999999997</c:v>
                </c:pt>
                <c:pt idx="141">
                  <c:v>0.2286868</c:v>
                </c:pt>
                <c:pt idx="142">
                  <c:v>0.23045919999999998</c:v>
                </c:pt>
                <c:pt idx="143">
                  <c:v>0.2323556</c:v>
                </c:pt>
                <c:pt idx="144">
                  <c:v>0.23435719999999999</c:v>
                </c:pt>
                <c:pt idx="145">
                  <c:v>0.23647999999999997</c:v>
                </c:pt>
                <c:pt idx="146">
                  <c:v>0.23863500000000001</c:v>
                </c:pt>
                <c:pt idx="147">
                  <c:v>0.24074980000000001</c:v>
                </c:pt>
                <c:pt idx="148">
                  <c:v>0.24285299999999999</c:v>
                </c:pt>
                <c:pt idx="149">
                  <c:v>0.2450088</c:v>
                </c:pt>
                <c:pt idx="150">
                  <c:v>0.24708400000000003</c:v>
                </c:pt>
                <c:pt idx="151">
                  <c:v>0.24924920000000003</c:v>
                </c:pt>
                <c:pt idx="152">
                  <c:v>0.25133460000000002</c:v>
                </c:pt>
                <c:pt idx="153">
                  <c:v>0.25327260000000001</c:v>
                </c:pt>
                <c:pt idx="154">
                  <c:v>0.25543339999999998</c:v>
                </c:pt>
                <c:pt idx="155">
                  <c:v>0.2574226</c:v>
                </c:pt>
                <c:pt idx="156">
                  <c:v>0.25946180000000002</c:v>
                </c:pt>
                <c:pt idx="157">
                  <c:v>0.26157580000000002</c:v>
                </c:pt>
                <c:pt idx="158">
                  <c:v>0.26349660000000003</c:v>
                </c:pt>
                <c:pt idx="159">
                  <c:v>0.26546920000000002</c:v>
                </c:pt>
                <c:pt idx="160">
                  <c:v>0.26743119999999998</c:v>
                </c:pt>
                <c:pt idx="161">
                  <c:v>0.2694724</c:v>
                </c:pt>
                <c:pt idx="162">
                  <c:v>0.27146779999999998</c:v>
                </c:pt>
                <c:pt idx="163">
                  <c:v>0.2733872</c:v>
                </c:pt>
                <c:pt idx="164">
                  <c:v>0.275399</c:v>
                </c:pt>
                <c:pt idx="165">
                  <c:v>0.27749639999999998</c:v>
                </c:pt>
                <c:pt idx="166">
                  <c:v>0.27953840000000002</c:v>
                </c:pt>
                <c:pt idx="167">
                  <c:v>0.28158640000000001</c:v>
                </c:pt>
                <c:pt idx="168">
                  <c:v>0.2836822</c:v>
                </c:pt>
                <c:pt idx="169">
                  <c:v>0.28563379999999999</c:v>
                </c:pt>
                <c:pt idx="170">
                  <c:v>0.28765580000000002</c:v>
                </c:pt>
                <c:pt idx="171">
                  <c:v>0.28965279999999999</c:v>
                </c:pt>
                <c:pt idx="172">
                  <c:v>0.29167799999999999</c:v>
                </c:pt>
                <c:pt idx="173">
                  <c:v>0.29375859999999998</c:v>
                </c:pt>
                <c:pt idx="174">
                  <c:v>0.29575259999999998</c:v>
                </c:pt>
                <c:pt idx="175">
                  <c:v>0.2978536</c:v>
                </c:pt>
                <c:pt idx="176">
                  <c:v>0.30010419999999999</c:v>
                </c:pt>
                <c:pt idx="177">
                  <c:v>0.30221540000000002</c:v>
                </c:pt>
                <c:pt idx="178">
                  <c:v>0.30421979999999998</c:v>
                </c:pt>
                <c:pt idx="179">
                  <c:v>0.30633880000000002</c:v>
                </c:pt>
                <c:pt idx="180">
                  <c:v>0.30840679999999998</c:v>
                </c:pt>
                <c:pt idx="181">
                  <c:v>0.31034339999999999</c:v>
                </c:pt>
                <c:pt idx="182">
                  <c:v>0.31262319999999999</c:v>
                </c:pt>
                <c:pt idx="183">
                  <c:v>0.3147682</c:v>
                </c:pt>
                <c:pt idx="184">
                  <c:v>0.31691819999999998</c:v>
                </c:pt>
                <c:pt idx="185">
                  <c:v>0.31909399999999999</c:v>
                </c:pt>
                <c:pt idx="186">
                  <c:v>0.3210964</c:v>
                </c:pt>
                <c:pt idx="187">
                  <c:v>0.32332480000000002</c:v>
                </c:pt>
                <c:pt idx="188">
                  <c:v>0.32548480000000002</c:v>
                </c:pt>
                <c:pt idx="189">
                  <c:v>0.32755020000000001</c:v>
                </c:pt>
                <c:pt idx="190">
                  <c:v>0.32962960000000002</c:v>
                </c:pt>
                <c:pt idx="191">
                  <c:v>0.3318738</c:v>
                </c:pt>
                <c:pt idx="192">
                  <c:v>0.33395859999999999</c:v>
                </c:pt>
                <c:pt idx="193">
                  <c:v>0.33619480000000002</c:v>
                </c:pt>
                <c:pt idx="194">
                  <c:v>0.33836300000000002</c:v>
                </c:pt>
                <c:pt idx="195">
                  <c:v>0.34043119999999999</c:v>
                </c:pt>
                <c:pt idx="196">
                  <c:v>0.34266259999999998</c:v>
                </c:pt>
                <c:pt idx="197">
                  <c:v>0.34462700000000002</c:v>
                </c:pt>
                <c:pt idx="198">
                  <c:v>0.34695579999999998</c:v>
                </c:pt>
                <c:pt idx="199">
                  <c:v>0.34916380000000002</c:v>
                </c:pt>
                <c:pt idx="200">
                  <c:v>0.35135260000000001</c:v>
                </c:pt>
                <c:pt idx="201">
                  <c:v>0.35338059999999999</c:v>
                </c:pt>
                <c:pt idx="202">
                  <c:v>0.35548580000000002</c:v>
                </c:pt>
                <c:pt idx="203">
                  <c:v>0.357624</c:v>
                </c:pt>
                <c:pt idx="204">
                  <c:v>0.3598208</c:v>
                </c:pt>
                <c:pt idx="205">
                  <c:v>0.36186760000000001</c:v>
                </c:pt>
                <c:pt idx="206">
                  <c:v>0.36406919999999998</c:v>
                </c:pt>
                <c:pt idx="207">
                  <c:v>0.36626540000000002</c:v>
                </c:pt>
                <c:pt idx="208">
                  <c:v>0.36842279999999999</c:v>
                </c:pt>
                <c:pt idx="209">
                  <c:v>0.37059579999999998</c:v>
                </c:pt>
                <c:pt idx="210">
                  <c:v>0.3725252</c:v>
                </c:pt>
                <c:pt idx="211">
                  <c:v>0.37461939999999999</c:v>
                </c:pt>
                <c:pt idx="212">
                  <c:v>0.37686740000000002</c:v>
                </c:pt>
                <c:pt idx="213">
                  <c:v>0.3790114</c:v>
                </c:pt>
                <c:pt idx="214">
                  <c:v>0.38140600000000002</c:v>
                </c:pt>
                <c:pt idx="215">
                  <c:v>0.38361139999999999</c:v>
                </c:pt>
                <c:pt idx="216">
                  <c:v>0.38593300000000003</c:v>
                </c:pt>
                <c:pt idx="217">
                  <c:v>0.3882816</c:v>
                </c:pt>
                <c:pt idx="218">
                  <c:v>0.39061580000000001</c:v>
                </c:pt>
                <c:pt idx="219">
                  <c:v>0.39302620000000005</c:v>
                </c:pt>
                <c:pt idx="220">
                  <c:v>0.39541300000000001</c:v>
                </c:pt>
                <c:pt idx="221">
                  <c:v>0.39775499999999997</c:v>
                </c:pt>
                <c:pt idx="222">
                  <c:v>0.400115</c:v>
                </c:pt>
                <c:pt idx="223">
                  <c:v>0.40255419999999997</c:v>
                </c:pt>
                <c:pt idx="224">
                  <c:v>0.40493680000000004</c:v>
                </c:pt>
                <c:pt idx="225">
                  <c:v>0.40728959999999992</c:v>
                </c:pt>
                <c:pt idx="226">
                  <c:v>0.40972140000000001</c:v>
                </c:pt>
                <c:pt idx="227">
                  <c:v>0.41201939999999998</c:v>
                </c:pt>
                <c:pt idx="228">
                  <c:v>0.41451079999999996</c:v>
                </c:pt>
                <c:pt idx="229">
                  <c:v>0.41685539999999999</c:v>
                </c:pt>
                <c:pt idx="230">
                  <c:v>0.41925240000000003</c:v>
                </c:pt>
                <c:pt idx="231">
                  <c:v>0.42161480000000001</c:v>
                </c:pt>
                <c:pt idx="232">
                  <c:v>0.4240314</c:v>
                </c:pt>
                <c:pt idx="233">
                  <c:v>0.42643940000000002</c:v>
                </c:pt>
                <c:pt idx="234">
                  <c:v>0.4289058</c:v>
                </c:pt>
                <c:pt idx="235">
                  <c:v>0.43127860000000001</c:v>
                </c:pt>
                <c:pt idx="236">
                  <c:v>0.4336566</c:v>
                </c:pt>
                <c:pt idx="237">
                  <c:v>0.43610939999999992</c:v>
                </c:pt>
                <c:pt idx="238">
                  <c:v>0.43846079999999998</c:v>
                </c:pt>
                <c:pt idx="239">
                  <c:v>0.4408668</c:v>
                </c:pt>
                <c:pt idx="240">
                  <c:v>0.44316319999999998</c:v>
                </c:pt>
                <c:pt idx="241">
                  <c:v>0.44549519999999998</c:v>
                </c:pt>
                <c:pt idx="242">
                  <c:v>0.44793139999999998</c:v>
                </c:pt>
                <c:pt idx="243">
                  <c:v>0.45035120000000001</c:v>
                </c:pt>
                <c:pt idx="244">
                  <c:v>0.45297500000000002</c:v>
                </c:pt>
                <c:pt idx="245">
                  <c:v>0.45552359999999997</c:v>
                </c:pt>
                <c:pt idx="246">
                  <c:v>0.45808500000000002</c:v>
                </c:pt>
                <c:pt idx="247">
                  <c:v>0.46056940000000002</c:v>
                </c:pt>
                <c:pt idx="248">
                  <c:v>0.46310780000000001</c:v>
                </c:pt>
                <c:pt idx="249">
                  <c:v>0.4656342</c:v>
                </c:pt>
                <c:pt idx="250">
                  <c:v>0.46824440000000001</c:v>
                </c:pt>
                <c:pt idx="251">
                  <c:v>0.47087819999999997</c:v>
                </c:pt>
                <c:pt idx="252">
                  <c:v>0.4737692</c:v>
                </c:pt>
                <c:pt idx="253">
                  <c:v>0.47676400000000002</c:v>
                </c:pt>
                <c:pt idx="254">
                  <c:v>0.47974480000000003</c:v>
                </c:pt>
                <c:pt idx="255">
                  <c:v>0.48283779999999993</c:v>
                </c:pt>
                <c:pt idx="256">
                  <c:v>0.48598360000000002</c:v>
                </c:pt>
                <c:pt idx="257">
                  <c:v>0.48905579999999998</c:v>
                </c:pt>
                <c:pt idx="258">
                  <c:v>0.49189040000000001</c:v>
                </c:pt>
                <c:pt idx="259">
                  <c:v>0.49487779999999998</c:v>
                </c:pt>
                <c:pt idx="260">
                  <c:v>0.49775720000000007</c:v>
                </c:pt>
                <c:pt idx="261">
                  <c:v>0.50043139999999997</c:v>
                </c:pt>
                <c:pt idx="262">
                  <c:v>0.50316039999999995</c:v>
                </c:pt>
                <c:pt idx="263">
                  <c:v>0.50588480000000002</c:v>
                </c:pt>
                <c:pt idx="264">
                  <c:v>0.50867739999999995</c:v>
                </c:pt>
                <c:pt idx="265">
                  <c:v>0.51132659999999996</c:v>
                </c:pt>
                <c:pt idx="266">
                  <c:v>0.51391580000000003</c:v>
                </c:pt>
                <c:pt idx="267">
                  <c:v>0.51674419999999999</c:v>
                </c:pt>
                <c:pt idx="268">
                  <c:v>0.51957039999999999</c:v>
                </c:pt>
                <c:pt idx="269">
                  <c:v>0.52234979999999998</c:v>
                </c:pt>
                <c:pt idx="270">
                  <c:v>0.52509300000000003</c:v>
                </c:pt>
                <c:pt idx="271">
                  <c:v>0.52786599999999995</c:v>
                </c:pt>
                <c:pt idx="272">
                  <c:v>0.530609</c:v>
                </c:pt>
                <c:pt idx="273">
                  <c:v>0.53332199999999996</c:v>
                </c:pt>
                <c:pt idx="274">
                  <c:v>0.53611120000000001</c:v>
                </c:pt>
                <c:pt idx="275">
                  <c:v>0.53869800000000001</c:v>
                </c:pt>
                <c:pt idx="276">
                  <c:v>0.5414544</c:v>
                </c:pt>
                <c:pt idx="277">
                  <c:v>0.54401560000000004</c:v>
                </c:pt>
                <c:pt idx="278">
                  <c:v>0.54664000000000001</c:v>
                </c:pt>
                <c:pt idx="279">
                  <c:v>0.54932499999999995</c:v>
                </c:pt>
                <c:pt idx="280">
                  <c:v>0.55195780000000005</c:v>
                </c:pt>
                <c:pt idx="281">
                  <c:v>0.55472719999999998</c:v>
                </c:pt>
                <c:pt idx="282">
                  <c:v>0.55725820000000004</c:v>
                </c:pt>
                <c:pt idx="283">
                  <c:v>0.56019859999999999</c:v>
                </c:pt>
                <c:pt idx="284">
                  <c:v>0.56285879999999999</c:v>
                </c:pt>
                <c:pt idx="285">
                  <c:v>0.56551240000000003</c:v>
                </c:pt>
                <c:pt idx="286">
                  <c:v>0.56810680000000002</c:v>
                </c:pt>
                <c:pt idx="287">
                  <c:v>0.57079559999999996</c:v>
                </c:pt>
                <c:pt idx="288">
                  <c:v>0.57351439999999998</c:v>
                </c:pt>
                <c:pt idx="289">
                  <c:v>0.57626920000000004</c:v>
                </c:pt>
                <c:pt idx="290">
                  <c:v>0.57888660000000003</c:v>
                </c:pt>
                <c:pt idx="291">
                  <c:v>0.58154660000000002</c:v>
                </c:pt>
                <c:pt idx="292">
                  <c:v>0.58422339999999995</c:v>
                </c:pt>
                <c:pt idx="293">
                  <c:v>0.58693859999999998</c:v>
                </c:pt>
                <c:pt idx="294">
                  <c:v>0.58965619999999996</c:v>
                </c:pt>
                <c:pt idx="295">
                  <c:v>0.59240139999999997</c:v>
                </c:pt>
                <c:pt idx="296">
                  <c:v>0.59518179999999998</c:v>
                </c:pt>
                <c:pt idx="297">
                  <c:v>0.59773779999999999</c:v>
                </c:pt>
                <c:pt idx="298">
                  <c:v>0.60064479999999998</c:v>
                </c:pt>
                <c:pt idx="299">
                  <c:v>0.60340300000000002</c:v>
                </c:pt>
                <c:pt idx="300">
                  <c:v>0.60623499999999997</c:v>
                </c:pt>
                <c:pt idx="301">
                  <c:v>0.609155</c:v>
                </c:pt>
                <c:pt idx="302">
                  <c:v>0.61203399999999997</c:v>
                </c:pt>
                <c:pt idx="303">
                  <c:v>0.61500960000000005</c:v>
                </c:pt>
                <c:pt idx="304">
                  <c:v>0.61784320000000004</c:v>
                </c:pt>
                <c:pt idx="305">
                  <c:v>0.62071520000000002</c:v>
                </c:pt>
                <c:pt idx="306">
                  <c:v>0.62358840000000004</c:v>
                </c:pt>
                <c:pt idx="307">
                  <c:v>0.62659739999999997</c:v>
                </c:pt>
                <c:pt idx="308">
                  <c:v>0.62969960000000003</c:v>
                </c:pt>
                <c:pt idx="309">
                  <c:v>0.63279719999999995</c:v>
                </c:pt>
                <c:pt idx="310">
                  <c:v>0.63591620000000004</c:v>
                </c:pt>
                <c:pt idx="311">
                  <c:v>0.63907400000000003</c:v>
                </c:pt>
                <c:pt idx="312">
                  <c:v>0.64237999999999995</c:v>
                </c:pt>
                <c:pt idx="313">
                  <c:v>0.64560779999999995</c:v>
                </c:pt>
                <c:pt idx="314">
                  <c:v>0.64877799999999997</c:v>
                </c:pt>
                <c:pt idx="315">
                  <c:v>0.65183999999999997</c:v>
                </c:pt>
                <c:pt idx="316">
                  <c:v>0.65488919999999995</c:v>
                </c:pt>
                <c:pt idx="317">
                  <c:v>0.65793500000000005</c:v>
                </c:pt>
                <c:pt idx="318">
                  <c:v>0.66097760000000005</c:v>
                </c:pt>
                <c:pt idx="319">
                  <c:v>0.66424000000000005</c:v>
                </c:pt>
                <c:pt idx="320">
                  <c:v>0.66727380000000003</c:v>
                </c:pt>
                <c:pt idx="321">
                  <c:v>0.67045619999999995</c:v>
                </c:pt>
                <c:pt idx="322">
                  <c:v>0.67374299999999998</c:v>
                </c:pt>
                <c:pt idx="323">
                  <c:v>0.67707300000000004</c:v>
                </c:pt>
                <c:pt idx="324">
                  <c:v>0.68057299999999998</c:v>
                </c:pt>
                <c:pt idx="325">
                  <c:v>0.68371459999999995</c:v>
                </c:pt>
                <c:pt idx="326">
                  <c:v>0.68706679999999998</c:v>
                </c:pt>
                <c:pt idx="327">
                  <c:v>0.6901062</c:v>
                </c:pt>
                <c:pt idx="328">
                  <c:v>0.69313219999999998</c:v>
                </c:pt>
                <c:pt idx="329">
                  <c:v>0.69644379999999995</c:v>
                </c:pt>
                <c:pt idx="330">
                  <c:v>0.69959139999999997</c:v>
                </c:pt>
                <c:pt idx="331">
                  <c:v>0.70266640000000002</c:v>
                </c:pt>
                <c:pt idx="332">
                  <c:v>0.70561960000000001</c:v>
                </c:pt>
                <c:pt idx="333">
                  <c:v>0.70868120000000001</c:v>
                </c:pt>
                <c:pt idx="334">
                  <c:v>0.71156920000000001</c:v>
                </c:pt>
                <c:pt idx="335">
                  <c:v>0.71457760000000003</c:v>
                </c:pt>
                <c:pt idx="336">
                  <c:v>0.71754439999999997</c:v>
                </c:pt>
                <c:pt idx="337">
                  <c:v>0.72040999999999999</c:v>
                </c:pt>
                <c:pt idx="338">
                  <c:v>0.72348219999999996</c:v>
                </c:pt>
                <c:pt idx="339">
                  <c:v>0.72630519999999998</c:v>
                </c:pt>
                <c:pt idx="340">
                  <c:v>0.72916040000000004</c:v>
                </c:pt>
                <c:pt idx="341">
                  <c:v>0.73215019999999997</c:v>
                </c:pt>
                <c:pt idx="342">
                  <c:v>0.73497860000000004</c:v>
                </c:pt>
                <c:pt idx="343">
                  <c:v>0.73795160000000004</c:v>
                </c:pt>
                <c:pt idx="344">
                  <c:v>0.74086180000000001</c:v>
                </c:pt>
                <c:pt idx="345">
                  <c:v>0.74380199999999996</c:v>
                </c:pt>
                <c:pt idx="346">
                  <c:v>0.746502</c:v>
                </c:pt>
                <c:pt idx="347">
                  <c:v>0.74943439999999995</c:v>
                </c:pt>
                <c:pt idx="348">
                  <c:v>0.75224080000000004</c:v>
                </c:pt>
                <c:pt idx="349">
                  <c:v>0.75488540000000004</c:v>
                </c:pt>
                <c:pt idx="350">
                  <c:v>0.75763800000000003</c:v>
                </c:pt>
                <c:pt idx="351">
                  <c:v>0.76045180000000001</c:v>
                </c:pt>
                <c:pt idx="352">
                  <c:v>0.76319680000000001</c:v>
                </c:pt>
                <c:pt idx="353">
                  <c:v>0.76571900000000004</c:v>
                </c:pt>
                <c:pt idx="354">
                  <c:v>0.76831519999999998</c:v>
                </c:pt>
                <c:pt idx="355">
                  <c:v>0.77101319999999995</c:v>
                </c:pt>
                <c:pt idx="356">
                  <c:v>0.77385599999999999</c:v>
                </c:pt>
                <c:pt idx="357">
                  <c:v>0.77653079999999997</c:v>
                </c:pt>
                <c:pt idx="358">
                  <c:v>0.77924439999999995</c:v>
                </c:pt>
                <c:pt idx="359">
                  <c:v>0.78188999999999997</c:v>
                </c:pt>
                <c:pt idx="360">
                  <c:v>0.78461520000000007</c:v>
                </c:pt>
                <c:pt idx="361">
                  <c:v>0.78721799999999997</c:v>
                </c:pt>
                <c:pt idx="362">
                  <c:v>0.7899098</c:v>
                </c:pt>
                <c:pt idx="363">
                  <c:v>0.79271480000000005</c:v>
                </c:pt>
                <c:pt idx="364">
                  <c:v>0.79538140000000002</c:v>
                </c:pt>
                <c:pt idx="365">
                  <c:v>0.7981376</c:v>
                </c:pt>
                <c:pt idx="366">
                  <c:v>0.80106540000000004</c:v>
                </c:pt>
                <c:pt idx="367">
                  <c:v>0.80377420000000011</c:v>
                </c:pt>
                <c:pt idx="368">
                  <c:v>0.8066738</c:v>
                </c:pt>
                <c:pt idx="369">
                  <c:v>0.80942020000000003</c:v>
                </c:pt>
                <c:pt idx="370">
                  <c:v>0.81218599999999996</c:v>
                </c:pt>
                <c:pt idx="371">
                  <c:v>0.81488320000000003</c:v>
                </c:pt>
                <c:pt idx="372">
                  <c:v>0.81768099999999999</c:v>
                </c:pt>
                <c:pt idx="373">
                  <c:v>0.82033540000000016</c:v>
                </c:pt>
                <c:pt idx="374">
                  <c:v>0.82298579999999999</c:v>
                </c:pt>
                <c:pt idx="375">
                  <c:v>0.82566620000000002</c:v>
                </c:pt>
                <c:pt idx="376">
                  <c:v>0.82839099999999999</c:v>
                </c:pt>
                <c:pt idx="377">
                  <c:v>0.83097359999999998</c:v>
                </c:pt>
                <c:pt idx="378">
                  <c:v>0.83359039999999995</c:v>
                </c:pt>
                <c:pt idx="379">
                  <c:v>0.83644779999999996</c:v>
                </c:pt>
                <c:pt idx="380">
                  <c:v>0.83904100000000015</c:v>
                </c:pt>
                <c:pt idx="381">
                  <c:v>0.84174119999999997</c:v>
                </c:pt>
                <c:pt idx="382">
                  <c:v>0.84432359999999995</c:v>
                </c:pt>
                <c:pt idx="383">
                  <c:v>0.84700759999999997</c:v>
                </c:pt>
                <c:pt idx="384">
                  <c:v>0.84968080000000001</c:v>
                </c:pt>
                <c:pt idx="385">
                  <c:v>0.85234419999999989</c:v>
                </c:pt>
                <c:pt idx="386">
                  <c:v>0.8550278</c:v>
                </c:pt>
                <c:pt idx="387">
                  <c:v>0.85760519999999985</c:v>
                </c:pt>
                <c:pt idx="388">
                  <c:v>0.86039340000000009</c:v>
                </c:pt>
                <c:pt idx="389">
                  <c:v>0.86291200000000001</c:v>
                </c:pt>
                <c:pt idx="390">
                  <c:v>0.86562740000000005</c:v>
                </c:pt>
                <c:pt idx="391">
                  <c:v>0.86824400000000002</c:v>
                </c:pt>
                <c:pt idx="392">
                  <c:v>0.87100259999999996</c:v>
                </c:pt>
                <c:pt idx="393">
                  <c:v>0.87374960000000013</c:v>
                </c:pt>
                <c:pt idx="394">
                  <c:v>0.87627180000000005</c:v>
                </c:pt>
                <c:pt idx="395">
                  <c:v>0.87901220000000013</c:v>
                </c:pt>
                <c:pt idx="396">
                  <c:v>0.88164560000000003</c:v>
                </c:pt>
                <c:pt idx="397">
                  <c:v>0.884212</c:v>
                </c:pt>
                <c:pt idx="398">
                  <c:v>0.88688459999999991</c:v>
                </c:pt>
                <c:pt idx="399">
                  <c:v>0.88957640000000004</c:v>
                </c:pt>
                <c:pt idx="400">
                  <c:v>0.89223059999999998</c:v>
                </c:pt>
                <c:pt idx="401">
                  <c:v>0.8948334</c:v>
                </c:pt>
                <c:pt idx="402">
                  <c:v>0.89744679999999999</c:v>
                </c:pt>
                <c:pt idx="403">
                  <c:v>0.90011160000000001</c:v>
                </c:pt>
                <c:pt idx="404">
                  <c:v>0.90290899999999996</c:v>
                </c:pt>
                <c:pt idx="405">
                  <c:v>0.90545279999999995</c:v>
                </c:pt>
                <c:pt idx="406">
                  <c:v>0.90827600000000008</c:v>
                </c:pt>
                <c:pt idx="407">
                  <c:v>0.91103520000000004</c:v>
                </c:pt>
                <c:pt idx="408">
                  <c:v>0.91373879999999996</c:v>
                </c:pt>
                <c:pt idx="409">
                  <c:v>0.91642900000000005</c:v>
                </c:pt>
                <c:pt idx="410">
                  <c:v>0.91923239999999995</c:v>
                </c:pt>
                <c:pt idx="411">
                  <c:v>0.92187020000000008</c:v>
                </c:pt>
                <c:pt idx="412">
                  <c:v>0.92450359999999998</c:v>
                </c:pt>
                <c:pt idx="413">
                  <c:v>0.92716399999999999</c:v>
                </c:pt>
                <c:pt idx="414">
                  <c:v>0.9299366</c:v>
                </c:pt>
                <c:pt idx="415">
                  <c:v>0.93269959999999985</c:v>
                </c:pt>
                <c:pt idx="416">
                  <c:v>0.93526180000000003</c:v>
                </c:pt>
                <c:pt idx="417">
                  <c:v>0.93792500000000001</c:v>
                </c:pt>
                <c:pt idx="418">
                  <c:v>0.94085019999999986</c:v>
                </c:pt>
                <c:pt idx="419">
                  <c:v>0.94350579999999995</c:v>
                </c:pt>
                <c:pt idx="420">
                  <c:v>0.94638460000000002</c:v>
                </c:pt>
                <c:pt idx="421">
                  <c:v>0.94922580000000001</c:v>
                </c:pt>
                <c:pt idx="422">
                  <c:v>0.95201780000000003</c:v>
                </c:pt>
                <c:pt idx="423">
                  <c:v>0.95496080000000005</c:v>
                </c:pt>
                <c:pt idx="424">
                  <c:v>0.95780900000000013</c:v>
                </c:pt>
                <c:pt idx="425">
                  <c:v>0.96078419999999998</c:v>
                </c:pt>
                <c:pt idx="426">
                  <c:v>0.96358520000000003</c:v>
                </c:pt>
                <c:pt idx="427">
                  <c:v>0.96645400000000015</c:v>
                </c:pt>
                <c:pt idx="428">
                  <c:v>0.96931840000000002</c:v>
                </c:pt>
                <c:pt idx="429">
                  <c:v>0.97216760000000002</c:v>
                </c:pt>
                <c:pt idx="430">
                  <c:v>0.97491499999999998</c:v>
                </c:pt>
                <c:pt idx="431">
                  <c:v>0.97778559999999992</c:v>
                </c:pt>
                <c:pt idx="432">
                  <c:v>0.98060780000000014</c:v>
                </c:pt>
                <c:pt idx="433">
                  <c:v>0.98336959999999995</c:v>
                </c:pt>
                <c:pt idx="434">
                  <c:v>0.98619380000000012</c:v>
                </c:pt>
                <c:pt idx="435">
                  <c:v>0.98891899999999988</c:v>
                </c:pt>
                <c:pt idx="436">
                  <c:v>0.99169859999999987</c:v>
                </c:pt>
                <c:pt idx="437">
                  <c:v>0.99449880000000002</c:v>
                </c:pt>
                <c:pt idx="438">
                  <c:v>0.99710900000000002</c:v>
                </c:pt>
                <c:pt idx="439">
                  <c:v>0.99985520000000006</c:v>
                </c:pt>
                <c:pt idx="440">
                  <c:v>1.0026036</c:v>
                </c:pt>
                <c:pt idx="441">
                  <c:v>1.0054746000000001</c:v>
                </c:pt>
                <c:pt idx="442">
                  <c:v>1.0082788</c:v>
                </c:pt>
                <c:pt idx="443">
                  <c:v>1.0112410000000001</c:v>
                </c:pt>
                <c:pt idx="444">
                  <c:v>1.0139536</c:v>
                </c:pt>
                <c:pt idx="445">
                  <c:v>1.0168218</c:v>
                </c:pt>
                <c:pt idx="446">
                  <c:v>1.0196806</c:v>
                </c:pt>
                <c:pt idx="447">
                  <c:v>1.0224612</c:v>
                </c:pt>
                <c:pt idx="448">
                  <c:v>1.0254338000000001</c:v>
                </c:pt>
                <c:pt idx="449">
                  <c:v>1.0281088</c:v>
                </c:pt>
                <c:pt idx="450">
                  <c:v>1.0310163999999999</c:v>
                </c:pt>
                <c:pt idx="451">
                  <c:v>1.0338322</c:v>
                </c:pt>
                <c:pt idx="452">
                  <c:v>1.0367683999999999</c:v>
                </c:pt>
                <c:pt idx="453">
                  <c:v>1.0396022</c:v>
                </c:pt>
                <c:pt idx="454">
                  <c:v>1.0426298000000001</c:v>
                </c:pt>
                <c:pt idx="455">
                  <c:v>1.0455398</c:v>
                </c:pt>
                <c:pt idx="456">
                  <c:v>1.0485823999999999</c:v>
                </c:pt>
                <c:pt idx="457">
                  <c:v>1.051652</c:v>
                </c:pt>
                <c:pt idx="458">
                  <c:v>1.0547152</c:v>
                </c:pt>
                <c:pt idx="459">
                  <c:v>1.0578364</c:v>
                </c:pt>
                <c:pt idx="460">
                  <c:v>1.0608968000000001</c:v>
                </c:pt>
                <c:pt idx="461">
                  <c:v>1.063855</c:v>
                </c:pt>
                <c:pt idx="462">
                  <c:v>1.0666713999999999</c:v>
                </c:pt>
                <c:pt idx="463">
                  <c:v>1.0696028</c:v>
                </c:pt>
                <c:pt idx="464">
                  <c:v>1.072525</c:v>
                </c:pt>
                <c:pt idx="465">
                  <c:v>1.0752695999999999</c:v>
                </c:pt>
                <c:pt idx="466">
                  <c:v>1.0782432</c:v>
                </c:pt>
                <c:pt idx="467">
                  <c:v>1.081108</c:v>
                </c:pt>
                <c:pt idx="468">
                  <c:v>1.0840320000000001</c:v>
                </c:pt>
                <c:pt idx="469">
                  <c:v>1.0870888000000001</c:v>
                </c:pt>
                <c:pt idx="470">
                  <c:v>1.0902578000000001</c:v>
                </c:pt>
                <c:pt idx="471">
                  <c:v>1.0934246000000001</c:v>
                </c:pt>
                <c:pt idx="472">
                  <c:v>1.0966182</c:v>
                </c:pt>
                <c:pt idx="473">
                  <c:v>1.0997344</c:v>
                </c:pt>
                <c:pt idx="474">
                  <c:v>1.1028754000000001</c:v>
                </c:pt>
                <c:pt idx="475">
                  <c:v>1.1061166</c:v>
                </c:pt>
                <c:pt idx="476">
                  <c:v>1.1091325999999999</c:v>
                </c:pt>
                <c:pt idx="477">
                  <c:v>1.1122992</c:v>
                </c:pt>
                <c:pt idx="478">
                  <c:v>1.1153206</c:v>
                </c:pt>
                <c:pt idx="479">
                  <c:v>1.1183292</c:v>
                </c:pt>
                <c:pt idx="480">
                  <c:v>1.1215828000000001</c:v>
                </c:pt>
                <c:pt idx="481">
                  <c:v>1.1246039999999999</c:v>
                </c:pt>
                <c:pt idx="482">
                  <c:v>1.1278010000000001</c:v>
                </c:pt>
                <c:pt idx="483">
                  <c:v>1.1309343999999999</c:v>
                </c:pt>
                <c:pt idx="484">
                  <c:v>1.1340631999999999</c:v>
                </c:pt>
                <c:pt idx="485">
                  <c:v>1.1370714</c:v>
                </c:pt>
                <c:pt idx="486">
                  <c:v>1.1402871999999999</c:v>
                </c:pt>
                <c:pt idx="487">
                  <c:v>1.1434310000000001</c:v>
                </c:pt>
                <c:pt idx="488">
                  <c:v>1.1465909999999999</c:v>
                </c:pt>
                <c:pt idx="489">
                  <c:v>1.1496198</c:v>
                </c:pt>
                <c:pt idx="490">
                  <c:v>1.1525787999999999</c:v>
                </c:pt>
                <c:pt idx="491">
                  <c:v>1.15595</c:v>
                </c:pt>
                <c:pt idx="492">
                  <c:v>1.1587883999999999</c:v>
                </c:pt>
                <c:pt idx="493">
                  <c:v>1.1618922</c:v>
                </c:pt>
                <c:pt idx="494">
                  <c:v>1.1649042000000001</c:v>
                </c:pt>
                <c:pt idx="495">
                  <c:v>1.1678462000000001</c:v>
                </c:pt>
                <c:pt idx="496">
                  <c:v>1.1708293999999999</c:v>
                </c:pt>
                <c:pt idx="497">
                  <c:v>1.1737328</c:v>
                </c:pt>
                <c:pt idx="498">
                  <c:v>1.1766954000000001</c:v>
                </c:pt>
                <c:pt idx="499">
                  <c:v>1.179719</c:v>
                </c:pt>
                <c:pt idx="500">
                  <c:v>1.1829130000000001</c:v>
                </c:pt>
                <c:pt idx="501">
                  <c:v>1.1858964000000001</c:v>
                </c:pt>
                <c:pt idx="502">
                  <c:v>1.1889327999999999</c:v>
                </c:pt>
                <c:pt idx="503">
                  <c:v>1.1920314000000001</c:v>
                </c:pt>
                <c:pt idx="504">
                  <c:v>1.1951026</c:v>
                </c:pt>
                <c:pt idx="505">
                  <c:v>1.1981278</c:v>
                </c:pt>
                <c:pt idx="506">
                  <c:v>1.20119</c:v>
                </c:pt>
                <c:pt idx="507">
                  <c:v>1.2046466</c:v>
                </c:pt>
                <c:pt idx="508">
                  <c:v>1.2077684</c:v>
                </c:pt>
                <c:pt idx="509">
                  <c:v>1.2108905999999999</c:v>
                </c:pt>
                <c:pt idx="510">
                  <c:v>1.2140842000000001</c:v>
                </c:pt>
                <c:pt idx="511">
                  <c:v>1.2171542</c:v>
                </c:pt>
                <c:pt idx="512">
                  <c:v>1.220259</c:v>
                </c:pt>
                <c:pt idx="513">
                  <c:v>1.2232856000000001</c:v>
                </c:pt>
                <c:pt idx="514">
                  <c:v>1.2262586</c:v>
                </c:pt>
                <c:pt idx="515">
                  <c:v>1.2291608000000001</c:v>
                </c:pt>
                <c:pt idx="516">
                  <c:v>1.2322156</c:v>
                </c:pt>
                <c:pt idx="517">
                  <c:v>1.2352122000000001</c:v>
                </c:pt>
                <c:pt idx="518">
                  <c:v>1.2381176</c:v>
                </c:pt>
                <c:pt idx="519">
                  <c:v>1.2412768000000001</c:v>
                </c:pt>
                <c:pt idx="520">
                  <c:v>1.2440916</c:v>
                </c:pt>
                <c:pt idx="521">
                  <c:v>1.2471562</c:v>
                </c:pt>
                <c:pt idx="522">
                  <c:v>1.2501248</c:v>
                </c:pt>
                <c:pt idx="523">
                  <c:v>1.2530938</c:v>
                </c:pt>
                <c:pt idx="524">
                  <c:v>1.2559528</c:v>
                </c:pt>
                <c:pt idx="525">
                  <c:v>1.2587952</c:v>
                </c:pt>
                <c:pt idx="526">
                  <c:v>1.2618819999999999</c:v>
                </c:pt>
                <c:pt idx="527">
                  <c:v>1.264726</c:v>
                </c:pt>
                <c:pt idx="528">
                  <c:v>1.2676947999999999</c:v>
                </c:pt>
                <c:pt idx="529">
                  <c:v>1.2702321999999999</c:v>
                </c:pt>
                <c:pt idx="530">
                  <c:v>1.2723224</c:v>
                </c:pt>
                <c:pt idx="531">
                  <c:v>1.2752802000000001</c:v>
                </c:pt>
                <c:pt idx="532">
                  <c:v>1.2784781999999999</c:v>
                </c:pt>
                <c:pt idx="533">
                  <c:v>1.2814348</c:v>
                </c:pt>
                <c:pt idx="534">
                  <c:v>1.2845494</c:v>
                </c:pt>
                <c:pt idx="535">
                  <c:v>1.2876574000000001</c:v>
                </c:pt>
                <c:pt idx="536">
                  <c:v>1.2905792</c:v>
                </c:pt>
                <c:pt idx="537">
                  <c:v>1.2936524</c:v>
                </c:pt>
                <c:pt idx="538">
                  <c:v>1.2966442</c:v>
                </c:pt>
                <c:pt idx="539">
                  <c:v>1.2997166</c:v>
                </c:pt>
                <c:pt idx="540">
                  <c:v>1.3026814</c:v>
                </c:pt>
                <c:pt idx="541">
                  <c:v>1.3057080000000001</c:v>
                </c:pt>
                <c:pt idx="542">
                  <c:v>1.3087936</c:v>
                </c:pt>
                <c:pt idx="543">
                  <c:v>1.3119528</c:v>
                </c:pt>
                <c:pt idx="544">
                  <c:v>1.3149843999999999</c:v>
                </c:pt>
                <c:pt idx="545">
                  <c:v>1.3179316000000001</c:v>
                </c:pt>
                <c:pt idx="546">
                  <c:v>1.3210328</c:v>
                </c:pt>
                <c:pt idx="547">
                  <c:v>1.3240571999999999</c:v>
                </c:pt>
                <c:pt idx="548">
                  <c:v>1.3272698000000001</c:v>
                </c:pt>
                <c:pt idx="549">
                  <c:v>1.3302267999999999</c:v>
                </c:pt>
                <c:pt idx="550">
                  <c:v>1.3333908000000001</c:v>
                </c:pt>
                <c:pt idx="551">
                  <c:v>1.3364355999999999</c:v>
                </c:pt>
                <c:pt idx="552">
                  <c:v>1.3394181999999999</c:v>
                </c:pt>
                <c:pt idx="553">
                  <c:v>1.3424602000000001</c:v>
                </c:pt>
                <c:pt idx="554">
                  <c:v>1.3452998</c:v>
                </c:pt>
                <c:pt idx="555">
                  <c:v>1.3484296</c:v>
                </c:pt>
                <c:pt idx="556">
                  <c:v>1.3514215999999999</c:v>
                </c:pt>
                <c:pt idx="557">
                  <c:v>1.3545938</c:v>
                </c:pt>
                <c:pt idx="558">
                  <c:v>1.3575014000000001</c:v>
                </c:pt>
                <c:pt idx="559">
                  <c:v>1.3604468000000001</c:v>
                </c:pt>
                <c:pt idx="560">
                  <c:v>1.3636164</c:v>
                </c:pt>
                <c:pt idx="561">
                  <c:v>1.3665598000000001</c:v>
                </c:pt>
                <c:pt idx="562">
                  <c:v>1.3695702000000001</c:v>
                </c:pt>
                <c:pt idx="563">
                  <c:v>1.3725305999999999</c:v>
                </c:pt>
                <c:pt idx="564">
                  <c:v>1.3755622000000001</c:v>
                </c:pt>
                <c:pt idx="565">
                  <c:v>1.3784528</c:v>
                </c:pt>
                <c:pt idx="566">
                  <c:v>1.381626</c:v>
                </c:pt>
                <c:pt idx="567">
                  <c:v>1.3846642</c:v>
                </c:pt>
                <c:pt idx="568">
                  <c:v>1.3874983999999999</c:v>
                </c:pt>
                <c:pt idx="569">
                  <c:v>1.3904958000000001</c:v>
                </c:pt>
                <c:pt idx="570">
                  <c:v>1.3934911999999999</c:v>
                </c:pt>
                <c:pt idx="571">
                  <c:v>1.3965065999999999</c:v>
                </c:pt>
                <c:pt idx="572">
                  <c:v>1.3993021999999999</c:v>
                </c:pt>
                <c:pt idx="573">
                  <c:v>1.4021764000000001</c:v>
                </c:pt>
                <c:pt idx="574">
                  <c:v>1.4053587999999999</c:v>
                </c:pt>
                <c:pt idx="575">
                  <c:v>1.4083509999999999</c:v>
                </c:pt>
                <c:pt idx="576">
                  <c:v>1.4114047999999999</c:v>
                </c:pt>
                <c:pt idx="577">
                  <c:v>1.4142235999999999</c:v>
                </c:pt>
                <c:pt idx="578">
                  <c:v>1.4172431999999999</c:v>
                </c:pt>
                <c:pt idx="579">
                  <c:v>1.4200657999999999</c:v>
                </c:pt>
                <c:pt idx="580">
                  <c:v>1.4231908</c:v>
                </c:pt>
                <c:pt idx="581">
                  <c:v>1.426145</c:v>
                </c:pt>
                <c:pt idx="582">
                  <c:v>1.429189</c:v>
                </c:pt>
                <c:pt idx="583">
                  <c:v>1.4322121999999999</c:v>
                </c:pt>
                <c:pt idx="584">
                  <c:v>1.4351415999999999</c:v>
                </c:pt>
                <c:pt idx="585">
                  <c:v>1.4382885999999999</c:v>
                </c:pt>
                <c:pt idx="586">
                  <c:v>1.4412027999999999</c:v>
                </c:pt>
                <c:pt idx="587">
                  <c:v>1.4444268</c:v>
                </c:pt>
                <c:pt idx="588">
                  <c:v>1.4476275999999999</c:v>
                </c:pt>
                <c:pt idx="589">
                  <c:v>1.4507060000000001</c:v>
                </c:pt>
                <c:pt idx="590">
                  <c:v>1.4538557999999999</c:v>
                </c:pt>
                <c:pt idx="591">
                  <c:v>1.4569456000000001</c:v>
                </c:pt>
                <c:pt idx="592">
                  <c:v>1.4600962</c:v>
                </c:pt>
                <c:pt idx="593">
                  <c:v>1.4630000000000001</c:v>
                </c:pt>
                <c:pt idx="594">
                  <c:v>1.4663192</c:v>
                </c:pt>
                <c:pt idx="595">
                  <c:v>1.4696068</c:v>
                </c:pt>
                <c:pt idx="596">
                  <c:v>1.4728540000000001</c:v>
                </c:pt>
                <c:pt idx="597">
                  <c:v>1.4760112000000001</c:v>
                </c:pt>
                <c:pt idx="598">
                  <c:v>1.4793238</c:v>
                </c:pt>
                <c:pt idx="599">
                  <c:v>1.4826033999999999</c:v>
                </c:pt>
                <c:pt idx="600">
                  <c:v>1.4857094</c:v>
                </c:pt>
                <c:pt idx="601">
                  <c:v>1.4889216000000001</c:v>
                </c:pt>
                <c:pt idx="602">
                  <c:v>1.4920666</c:v>
                </c:pt>
                <c:pt idx="603">
                  <c:v>1.4952707999999999</c:v>
                </c:pt>
                <c:pt idx="604">
                  <c:v>1.4983932</c:v>
                </c:pt>
                <c:pt idx="605">
                  <c:v>1.5013892</c:v>
                </c:pt>
                <c:pt idx="606">
                  <c:v>1.5046600000000001</c:v>
                </c:pt>
                <c:pt idx="607">
                  <c:v>1.5079088</c:v>
                </c:pt>
                <c:pt idx="608">
                  <c:v>1.5111159999999999</c:v>
                </c:pt>
                <c:pt idx="609">
                  <c:v>1.514178</c:v>
                </c:pt>
                <c:pt idx="610">
                  <c:v>1.517458</c:v>
                </c:pt>
                <c:pt idx="611">
                  <c:v>1.5206440000000001</c:v>
                </c:pt>
                <c:pt idx="612">
                  <c:v>1.5238316000000001</c:v>
                </c:pt>
                <c:pt idx="613">
                  <c:v>1.5269227999999999</c:v>
                </c:pt>
                <c:pt idx="614">
                  <c:v>1.5301712000000001</c:v>
                </c:pt>
                <c:pt idx="615">
                  <c:v>1.5333834</c:v>
                </c:pt>
                <c:pt idx="616">
                  <c:v>1.5363756</c:v>
                </c:pt>
                <c:pt idx="617">
                  <c:v>1.5395264</c:v>
                </c:pt>
                <c:pt idx="618">
                  <c:v>1.5426557999999999</c:v>
                </c:pt>
                <c:pt idx="619">
                  <c:v>1.5456804</c:v>
                </c:pt>
                <c:pt idx="620">
                  <c:v>1.5488569999999999</c:v>
                </c:pt>
                <c:pt idx="621">
                  <c:v>1.5517590000000001</c:v>
                </c:pt>
                <c:pt idx="622">
                  <c:v>1.5549636</c:v>
                </c:pt>
                <c:pt idx="623">
                  <c:v>1.5581086</c:v>
                </c:pt>
                <c:pt idx="624">
                  <c:v>1.5613328</c:v>
                </c:pt>
                <c:pt idx="625">
                  <c:v>1.5644172000000001</c:v>
                </c:pt>
                <c:pt idx="626">
                  <c:v>1.5677509999999999</c:v>
                </c:pt>
                <c:pt idx="627">
                  <c:v>1.5707709999999999</c:v>
                </c:pt>
                <c:pt idx="628">
                  <c:v>1.5739898000000001</c:v>
                </c:pt>
                <c:pt idx="629">
                  <c:v>1.5769211999999997</c:v>
                </c:pt>
                <c:pt idx="630">
                  <c:v>1.5804274</c:v>
                </c:pt>
                <c:pt idx="631">
                  <c:v>1.5835391999999999</c:v>
                </c:pt>
                <c:pt idx="632">
                  <c:v>1.586649</c:v>
                </c:pt>
                <c:pt idx="633">
                  <c:v>1.5898452000000001</c:v>
                </c:pt>
                <c:pt idx="634">
                  <c:v>1.5929232000000002</c:v>
                </c:pt>
                <c:pt idx="635">
                  <c:v>1.5961886000000001</c:v>
                </c:pt>
                <c:pt idx="636">
                  <c:v>1.599318</c:v>
                </c:pt>
                <c:pt idx="637">
                  <c:v>1.6024726</c:v>
                </c:pt>
                <c:pt idx="638">
                  <c:v>1.6055463999999999</c:v>
                </c:pt>
                <c:pt idx="639">
                  <c:v>1.6086429999999998</c:v>
                </c:pt>
                <c:pt idx="640">
                  <c:v>1.6117168000000002</c:v>
                </c:pt>
                <c:pt idx="641">
                  <c:v>1.6147364000000002</c:v>
                </c:pt>
                <c:pt idx="642">
                  <c:v>1.6179162</c:v>
                </c:pt>
                <c:pt idx="643">
                  <c:v>1.6211357999999998</c:v>
                </c:pt>
                <c:pt idx="644">
                  <c:v>1.6244499999999999</c:v>
                </c:pt>
                <c:pt idx="645">
                  <c:v>1.6273831999999999</c:v>
                </c:pt>
                <c:pt idx="646">
                  <c:v>1.6305812</c:v>
                </c:pt>
                <c:pt idx="647">
                  <c:v>1.6336998000000003</c:v>
                </c:pt>
                <c:pt idx="648">
                  <c:v>1.6366582000000001</c:v>
                </c:pt>
                <c:pt idx="649">
                  <c:v>1.6397254000000001</c:v>
                </c:pt>
                <c:pt idx="650">
                  <c:v>1.6427521999999999</c:v>
                </c:pt>
                <c:pt idx="651">
                  <c:v>1.6458554000000001</c:v>
                </c:pt>
                <c:pt idx="652">
                  <c:v>1.6487528</c:v>
                </c:pt>
                <c:pt idx="653">
                  <c:v>1.6517522</c:v>
                </c:pt>
                <c:pt idx="654">
                  <c:v>1.6548984</c:v>
                </c:pt>
                <c:pt idx="655">
                  <c:v>1.658039</c:v>
                </c:pt>
                <c:pt idx="656">
                  <c:v>1.6610638</c:v>
                </c:pt>
                <c:pt idx="657">
                  <c:v>1.663932</c:v>
                </c:pt>
                <c:pt idx="658">
                  <c:v>1.6671966</c:v>
                </c:pt>
                <c:pt idx="659">
                  <c:v>1.6701056000000003</c:v>
                </c:pt>
                <c:pt idx="660">
                  <c:v>1.6731395999999998</c:v>
                </c:pt>
                <c:pt idx="661">
                  <c:v>1.6761311999999999</c:v>
                </c:pt>
                <c:pt idx="662">
                  <c:v>1.6792304</c:v>
                </c:pt>
                <c:pt idx="663">
                  <c:v>1.6822656000000002</c:v>
                </c:pt>
                <c:pt idx="664">
                  <c:v>1.6852303999999998</c:v>
                </c:pt>
                <c:pt idx="665">
                  <c:v>1.6883702</c:v>
                </c:pt>
                <c:pt idx="666">
                  <c:v>1.6914256000000003</c:v>
                </c:pt>
                <c:pt idx="667">
                  <c:v>1.694534</c:v>
                </c:pt>
                <c:pt idx="668">
                  <c:v>1.6975654</c:v>
                </c:pt>
                <c:pt idx="669">
                  <c:v>1.7004672000000003</c:v>
                </c:pt>
                <c:pt idx="670">
                  <c:v>1.7034046</c:v>
                </c:pt>
                <c:pt idx="671">
                  <c:v>1.7064168000000002</c:v>
                </c:pt>
                <c:pt idx="672">
                  <c:v>1.709484</c:v>
                </c:pt>
                <c:pt idx="673">
                  <c:v>1.7122303999999997</c:v>
                </c:pt>
                <c:pt idx="674">
                  <c:v>1.7153051999999998</c:v>
                </c:pt>
                <c:pt idx="675">
                  <c:v>1.7183067999999999</c:v>
                </c:pt>
                <c:pt idx="676">
                  <c:v>1.7212766000000002</c:v>
                </c:pt>
                <c:pt idx="677">
                  <c:v>1.7242529999999998</c:v>
                </c:pt>
                <c:pt idx="678">
                  <c:v>1.7273392000000003</c:v>
                </c:pt>
                <c:pt idx="679">
                  <c:v>1.7302901999999998</c:v>
                </c:pt>
                <c:pt idx="680">
                  <c:v>1.7331934</c:v>
                </c:pt>
                <c:pt idx="681">
                  <c:v>1.7362508000000003</c:v>
                </c:pt>
                <c:pt idx="682">
                  <c:v>1.7391372000000003</c:v>
                </c:pt>
                <c:pt idx="683">
                  <c:v>1.7422082000000001</c:v>
                </c:pt>
                <c:pt idx="684">
                  <c:v>1.7450977999999999</c:v>
                </c:pt>
                <c:pt idx="685">
                  <c:v>1.7479316000000003</c:v>
                </c:pt>
                <c:pt idx="686">
                  <c:v>1.7509162000000003</c:v>
                </c:pt>
                <c:pt idx="687">
                  <c:v>1.7537224</c:v>
                </c:pt>
                <c:pt idx="688">
                  <c:v>1.7567779999999997</c:v>
                </c:pt>
                <c:pt idx="689">
                  <c:v>1.7597478</c:v>
                </c:pt>
                <c:pt idx="690">
                  <c:v>1.7630592</c:v>
                </c:pt>
                <c:pt idx="691">
                  <c:v>1.7662762000000003</c:v>
                </c:pt>
                <c:pt idx="692">
                  <c:v>1.7693462</c:v>
                </c:pt>
                <c:pt idx="693">
                  <c:v>1.7723424000000001</c:v>
                </c:pt>
                <c:pt idx="694">
                  <c:v>1.7753792000000002</c:v>
                </c:pt>
                <c:pt idx="695">
                  <c:v>1.7784330000000002</c:v>
                </c:pt>
                <c:pt idx="696">
                  <c:v>1.7813521999999997</c:v>
                </c:pt>
                <c:pt idx="697">
                  <c:v>1.7843842000000003</c:v>
                </c:pt>
                <c:pt idx="698">
                  <c:v>1.7875065999999999</c:v>
                </c:pt>
                <c:pt idx="699">
                  <c:v>1.7906070000000001</c:v>
                </c:pt>
                <c:pt idx="700">
                  <c:v>1.7936290000000001</c:v>
                </c:pt>
                <c:pt idx="701">
                  <c:v>1.7966042000000002</c:v>
                </c:pt>
                <c:pt idx="702">
                  <c:v>1.7997204</c:v>
                </c:pt>
                <c:pt idx="703">
                  <c:v>1.8028595999999997</c:v>
                </c:pt>
                <c:pt idx="704">
                  <c:v>1.8059800000000001</c:v>
                </c:pt>
                <c:pt idx="705">
                  <c:v>1.8090544</c:v>
                </c:pt>
                <c:pt idx="706">
                  <c:v>1.8121445999999999</c:v>
                </c:pt>
                <c:pt idx="707">
                  <c:v>1.8150696000000002</c:v>
                </c:pt>
                <c:pt idx="708">
                  <c:v>1.8181737999999998</c:v>
                </c:pt>
                <c:pt idx="709">
                  <c:v>1.8211333999999999</c:v>
                </c:pt>
                <c:pt idx="710">
                  <c:v>1.8244284</c:v>
                </c:pt>
                <c:pt idx="711">
                  <c:v>1.8273924000000001</c:v>
                </c:pt>
                <c:pt idx="712">
                  <c:v>1.8304921999999997</c:v>
                </c:pt>
                <c:pt idx="713">
                  <c:v>1.8335551999999997</c:v>
                </c:pt>
                <c:pt idx="714">
                  <c:v>1.8365349999999998</c:v>
                </c:pt>
                <c:pt idx="715">
                  <c:v>1.8396395999999999</c:v>
                </c:pt>
                <c:pt idx="716">
                  <c:v>1.842519</c:v>
                </c:pt>
                <c:pt idx="717">
                  <c:v>1.8456904000000001</c:v>
                </c:pt>
                <c:pt idx="718">
                  <c:v>1.8487802000000002</c:v>
                </c:pt>
                <c:pt idx="719">
                  <c:v>1.8518264</c:v>
                </c:pt>
                <c:pt idx="720">
                  <c:v>1.8549184000000001</c:v>
                </c:pt>
                <c:pt idx="721">
                  <c:v>1.8579142</c:v>
                </c:pt>
                <c:pt idx="722">
                  <c:v>1.8609190000000002</c:v>
                </c:pt>
                <c:pt idx="723">
                  <c:v>1.8638775999999999</c:v>
                </c:pt>
                <c:pt idx="724">
                  <c:v>1.8669438</c:v>
                </c:pt>
                <c:pt idx="725">
                  <c:v>1.8698007999999999</c:v>
                </c:pt>
                <c:pt idx="726">
                  <c:v>1.8730112000000001</c:v>
                </c:pt>
                <c:pt idx="727">
                  <c:v>1.8759437999999999</c:v>
                </c:pt>
                <c:pt idx="728">
                  <c:v>1.8789371999999998</c:v>
                </c:pt>
                <c:pt idx="729">
                  <c:v>1.8820707999999999</c:v>
                </c:pt>
                <c:pt idx="730">
                  <c:v>1.8851108000000001</c:v>
                </c:pt>
                <c:pt idx="731">
                  <c:v>1.8883549999999998</c:v>
                </c:pt>
                <c:pt idx="732">
                  <c:v>1.8914644</c:v>
                </c:pt>
                <c:pt idx="733">
                  <c:v>1.8944647999999997</c:v>
                </c:pt>
                <c:pt idx="734">
                  <c:v>1.8976151999999999</c:v>
                </c:pt>
                <c:pt idx="735">
                  <c:v>1.9006189999999998</c:v>
                </c:pt>
                <c:pt idx="736">
                  <c:v>1.9036664000000001</c:v>
                </c:pt>
                <c:pt idx="737">
                  <c:v>1.9066137999999999</c:v>
                </c:pt>
                <c:pt idx="738">
                  <c:v>1.9097092</c:v>
                </c:pt>
                <c:pt idx="739">
                  <c:v>1.9126426000000003</c:v>
                </c:pt>
                <c:pt idx="740">
                  <c:v>1.9156960000000001</c:v>
                </c:pt>
                <c:pt idx="741">
                  <c:v>1.9188166</c:v>
                </c:pt>
                <c:pt idx="742">
                  <c:v>1.9218360000000001</c:v>
                </c:pt>
                <c:pt idx="743">
                  <c:v>1.924841</c:v>
                </c:pt>
                <c:pt idx="744">
                  <c:v>1.9278784</c:v>
                </c:pt>
                <c:pt idx="745">
                  <c:v>1.9309997999999999</c:v>
                </c:pt>
                <c:pt idx="746">
                  <c:v>1.9339447999999999</c:v>
                </c:pt>
                <c:pt idx="747">
                  <c:v>1.9369334000000002</c:v>
                </c:pt>
                <c:pt idx="748">
                  <c:v>1.9400054</c:v>
                </c:pt>
                <c:pt idx="749">
                  <c:v>1.9431296</c:v>
                </c:pt>
                <c:pt idx="750">
                  <c:v>1.9460261999999999</c:v>
                </c:pt>
                <c:pt idx="751">
                  <c:v>1.9491882000000003</c:v>
                </c:pt>
                <c:pt idx="752">
                  <c:v>1.9522592000000001</c:v>
                </c:pt>
                <c:pt idx="753">
                  <c:v>1.9551163999999999</c:v>
                </c:pt>
                <c:pt idx="754">
                  <c:v>1.9581706000000001</c:v>
                </c:pt>
                <c:pt idx="755">
                  <c:v>1.9612909999999997</c:v>
                </c:pt>
                <c:pt idx="756">
                  <c:v>1.9642087999999998</c:v>
                </c:pt>
                <c:pt idx="757">
                  <c:v>1.9664546000000001</c:v>
                </c:pt>
                <c:pt idx="758">
                  <c:v>1.9689323999999997</c:v>
                </c:pt>
                <c:pt idx="759">
                  <c:v>1.971997</c:v>
                </c:pt>
                <c:pt idx="760">
                  <c:v>1.975033</c:v>
                </c:pt>
                <c:pt idx="761">
                  <c:v>1.9778658</c:v>
                </c:pt>
                <c:pt idx="762">
                  <c:v>1.980882</c:v>
                </c:pt>
                <c:pt idx="763">
                  <c:v>1.9837986000000001</c:v>
                </c:pt>
                <c:pt idx="764">
                  <c:v>1.9866559999999998</c:v>
                </c:pt>
                <c:pt idx="765">
                  <c:v>1.9897016000000001</c:v>
                </c:pt>
                <c:pt idx="766">
                  <c:v>1.9925577999999999</c:v>
                </c:pt>
                <c:pt idx="767">
                  <c:v>1.9954947999999999</c:v>
                </c:pt>
                <c:pt idx="768">
                  <c:v>1.9987045999999997</c:v>
                </c:pt>
                <c:pt idx="769">
                  <c:v>2.001674</c:v>
                </c:pt>
                <c:pt idx="770">
                  <c:v>2.0045959999999998</c:v>
                </c:pt>
                <c:pt idx="771">
                  <c:v>2.0073639999999999</c:v>
                </c:pt>
                <c:pt idx="772">
                  <c:v>2.010202</c:v>
                </c:pt>
                <c:pt idx="773">
                  <c:v>2.0132020000000002</c:v>
                </c:pt>
                <c:pt idx="774">
                  <c:v>2.0136059999999998</c:v>
                </c:pt>
                <c:pt idx="775">
                  <c:v>2.2311899999999998</c:v>
                </c:pt>
              </c:numCache>
            </c:numRef>
          </c:xVal>
          <c:yVal>
            <c:numRef>
              <c:f>'C:\Users\Marta\Dropbox\PFG Marta &amp; Jorge\[DATOS gráficas.xlsx]TIPO 3'!$H$3:$H$778</c:f>
              <c:numCache>
                <c:formatCode>General</c:formatCode>
                <c:ptCount val="776"/>
                <c:pt idx="0">
                  <c:v>0</c:v>
                </c:pt>
                <c:pt idx="1">
                  <c:v>8.0068806065383029</c:v>
                </c:pt>
                <c:pt idx="2">
                  <c:v>8.5570468791052043</c:v>
                </c:pt>
                <c:pt idx="3">
                  <c:v>8.9047464624854555</c:v>
                </c:pt>
                <c:pt idx="4">
                  <c:v>9.0838899523326955</c:v>
                </c:pt>
                <c:pt idx="5">
                  <c:v>9.273844537026612</c:v>
                </c:pt>
                <c:pt idx="6">
                  <c:v>9.474445069999625</c:v>
                </c:pt>
                <c:pt idx="7">
                  <c:v>9.6741868408212284</c:v>
                </c:pt>
                <c:pt idx="8">
                  <c:v>9.8150643696280451</c:v>
                </c:pt>
                <c:pt idx="9">
                  <c:v>9.8951049056037235</c:v>
                </c:pt>
                <c:pt idx="10">
                  <c:v>9.7788327140337046</c:v>
                </c:pt>
                <c:pt idx="11">
                  <c:v>9.7910745786885851</c:v>
                </c:pt>
                <c:pt idx="12">
                  <c:v>9.8614210111473941</c:v>
                </c:pt>
                <c:pt idx="13">
                  <c:v>9.9031085088015622</c:v>
                </c:pt>
                <c:pt idx="14">
                  <c:v>9.9684224749465162</c:v>
                </c:pt>
                <c:pt idx="15">
                  <c:v>10.049853244754718</c:v>
                </c:pt>
                <c:pt idx="16">
                  <c:v>10.082367601246107</c:v>
                </c:pt>
                <c:pt idx="17">
                  <c:v>10.245661524603085</c:v>
                </c:pt>
                <c:pt idx="18">
                  <c:v>10.330030401981759</c:v>
                </c:pt>
                <c:pt idx="19">
                  <c:v>10.423676012461058</c:v>
                </c:pt>
                <c:pt idx="20">
                  <c:v>10.55666403933491</c:v>
                </c:pt>
                <c:pt idx="21">
                  <c:v>10.59226213264272</c:v>
                </c:pt>
                <c:pt idx="22">
                  <c:v>10.728470517584357</c:v>
                </c:pt>
                <c:pt idx="23">
                  <c:v>10.761950230829861</c:v>
                </c:pt>
                <c:pt idx="24">
                  <c:v>10.792265135307584</c:v>
                </c:pt>
                <c:pt idx="25">
                  <c:v>10.705205870209811</c:v>
                </c:pt>
                <c:pt idx="26">
                  <c:v>10.573442930600907</c:v>
                </c:pt>
                <c:pt idx="27">
                  <c:v>10.49622940359569</c:v>
                </c:pt>
                <c:pt idx="28">
                  <c:v>10.473985662275268</c:v>
                </c:pt>
                <c:pt idx="29">
                  <c:v>10.613049581503583</c:v>
                </c:pt>
                <c:pt idx="30">
                  <c:v>10.855885598468642</c:v>
                </c:pt>
                <c:pt idx="31">
                  <c:v>11.0876973313816</c:v>
                </c:pt>
                <c:pt idx="32">
                  <c:v>11.288189768419473</c:v>
                </c:pt>
                <c:pt idx="33">
                  <c:v>11.568200277746499</c:v>
                </c:pt>
                <c:pt idx="34">
                  <c:v>11.836688060653829</c:v>
                </c:pt>
                <c:pt idx="35">
                  <c:v>12.079276357767519</c:v>
                </c:pt>
                <c:pt idx="36">
                  <c:v>12.277751004016064</c:v>
                </c:pt>
                <c:pt idx="37">
                  <c:v>12.506058627031489</c:v>
                </c:pt>
                <c:pt idx="38">
                  <c:v>12.736571707390308</c:v>
                </c:pt>
                <c:pt idx="39">
                  <c:v>12.945354502120631</c:v>
                </c:pt>
                <c:pt idx="40">
                  <c:v>13.150640693615584</c:v>
                </c:pt>
                <c:pt idx="41">
                  <c:v>13.378191645085012</c:v>
                </c:pt>
                <c:pt idx="42">
                  <c:v>13.567261944976165</c:v>
                </c:pt>
                <c:pt idx="43">
                  <c:v>13.776319483541643</c:v>
                </c:pt>
                <c:pt idx="44">
                  <c:v>13.976379536838945</c:v>
                </c:pt>
                <c:pt idx="45">
                  <c:v>14.202151409375821</c:v>
                </c:pt>
                <c:pt idx="46">
                  <c:v>14.379311639079683</c:v>
                </c:pt>
                <c:pt idx="47">
                  <c:v>14.584777990466538</c:v>
                </c:pt>
                <c:pt idx="48">
                  <c:v>14.77976654280674</c:v>
                </c:pt>
                <c:pt idx="49">
                  <c:v>14.978314754344479</c:v>
                </c:pt>
                <c:pt idx="50">
                  <c:v>15.186007581728783</c:v>
                </c:pt>
                <c:pt idx="51">
                  <c:v>15.321863153548772</c:v>
                </c:pt>
                <c:pt idx="52">
                  <c:v>15.551341815861576</c:v>
                </c:pt>
                <c:pt idx="53">
                  <c:v>15.724595578575986</c:v>
                </c:pt>
                <c:pt idx="54">
                  <c:v>15.922741433021804</c:v>
                </c:pt>
                <c:pt idx="55">
                  <c:v>16.13866306346883</c:v>
                </c:pt>
                <c:pt idx="56">
                  <c:v>16.370318657808806</c:v>
                </c:pt>
                <c:pt idx="57">
                  <c:v>16.522763953008294</c:v>
                </c:pt>
                <c:pt idx="58">
                  <c:v>16.670960477423716</c:v>
                </c:pt>
                <c:pt idx="59">
                  <c:v>16.870772810869646</c:v>
                </c:pt>
                <c:pt idx="60">
                  <c:v>17.036609991367335</c:v>
                </c:pt>
                <c:pt idx="61">
                  <c:v>17.22999662200203</c:v>
                </c:pt>
                <c:pt idx="62">
                  <c:v>17.501662725669028</c:v>
                </c:pt>
                <c:pt idx="63">
                  <c:v>17.584821529107082</c:v>
                </c:pt>
                <c:pt idx="64">
                  <c:v>17.793776977067143</c:v>
                </c:pt>
                <c:pt idx="65">
                  <c:v>17.967841459295123</c:v>
                </c:pt>
                <c:pt idx="66">
                  <c:v>18.191735164958899</c:v>
                </c:pt>
                <c:pt idx="67">
                  <c:v>18.346057125699058</c:v>
                </c:pt>
                <c:pt idx="68">
                  <c:v>18.471943850167023</c:v>
                </c:pt>
                <c:pt idx="69">
                  <c:v>18.690027399316893</c:v>
                </c:pt>
                <c:pt idx="70">
                  <c:v>18.873940622302296</c:v>
                </c:pt>
                <c:pt idx="71">
                  <c:v>19.024359118717864</c:v>
                </c:pt>
                <c:pt idx="72">
                  <c:v>19.20840746162219</c:v>
                </c:pt>
                <c:pt idx="73">
                  <c:v>19.409751154149308</c:v>
                </c:pt>
                <c:pt idx="74">
                  <c:v>19.631903314191341</c:v>
                </c:pt>
                <c:pt idx="75">
                  <c:v>19.78630034155313</c:v>
                </c:pt>
                <c:pt idx="76">
                  <c:v>19.911871786210259</c:v>
                </c:pt>
                <c:pt idx="77">
                  <c:v>20.111939346169724</c:v>
                </c:pt>
                <c:pt idx="78">
                  <c:v>20.344931126374657</c:v>
                </c:pt>
                <c:pt idx="79">
                  <c:v>20.440070562624328</c:v>
                </c:pt>
                <c:pt idx="80">
                  <c:v>20.657298352287654</c:v>
                </c:pt>
                <c:pt idx="81">
                  <c:v>20.884029576248921</c:v>
                </c:pt>
                <c:pt idx="82">
                  <c:v>21.021416507150096</c:v>
                </c:pt>
                <c:pt idx="83">
                  <c:v>21.233569793191457</c:v>
                </c:pt>
                <c:pt idx="84">
                  <c:v>21.445918252449044</c:v>
                </c:pt>
                <c:pt idx="85">
                  <c:v>21.638479150245839</c:v>
                </c:pt>
                <c:pt idx="86">
                  <c:v>21.779844612093232</c:v>
                </c:pt>
                <c:pt idx="87">
                  <c:v>22.012370979244075</c:v>
                </c:pt>
                <c:pt idx="88">
                  <c:v>22.20919566114927</c:v>
                </c:pt>
                <c:pt idx="89">
                  <c:v>22.371369590511577</c:v>
                </c:pt>
                <c:pt idx="90">
                  <c:v>22.558615771497202</c:v>
                </c:pt>
                <c:pt idx="91">
                  <c:v>22.777359906917386</c:v>
                </c:pt>
                <c:pt idx="92">
                  <c:v>22.969455391660098</c:v>
                </c:pt>
                <c:pt idx="93">
                  <c:v>23.192478324513008</c:v>
                </c:pt>
                <c:pt idx="94">
                  <c:v>23.395593589310511</c:v>
                </c:pt>
                <c:pt idx="95">
                  <c:v>23.562646849078558</c:v>
                </c:pt>
                <c:pt idx="96">
                  <c:v>23.788837593364107</c:v>
                </c:pt>
                <c:pt idx="97">
                  <c:v>23.969312765079007</c:v>
                </c:pt>
                <c:pt idx="98">
                  <c:v>24.161273129902785</c:v>
                </c:pt>
                <c:pt idx="99">
                  <c:v>24.383019930188041</c:v>
                </c:pt>
                <c:pt idx="100">
                  <c:v>24.576421574147055</c:v>
                </c:pt>
                <c:pt idx="101">
                  <c:v>24.766595353376118</c:v>
                </c:pt>
                <c:pt idx="102">
                  <c:v>24.987711594039709</c:v>
                </c:pt>
                <c:pt idx="103">
                  <c:v>25.147333258266709</c:v>
                </c:pt>
                <c:pt idx="104">
                  <c:v>25.340014262658109</c:v>
                </c:pt>
                <c:pt idx="105">
                  <c:v>25.576669293998421</c:v>
                </c:pt>
                <c:pt idx="106">
                  <c:v>25.714086251548249</c:v>
                </c:pt>
                <c:pt idx="107">
                  <c:v>25.955950906429454</c:v>
                </c:pt>
                <c:pt idx="108">
                  <c:v>26.16487632774087</c:v>
                </c:pt>
                <c:pt idx="109">
                  <c:v>26.345786885861202</c:v>
                </c:pt>
                <c:pt idx="110">
                  <c:v>26.511473933115639</c:v>
                </c:pt>
                <c:pt idx="111">
                  <c:v>26.751837255564315</c:v>
                </c:pt>
                <c:pt idx="112">
                  <c:v>26.95432196074016</c:v>
                </c:pt>
                <c:pt idx="113">
                  <c:v>27.141327928536576</c:v>
                </c:pt>
                <c:pt idx="114">
                  <c:v>27.354096760875272</c:v>
                </c:pt>
                <c:pt idx="115">
                  <c:v>27.574882708403706</c:v>
                </c:pt>
                <c:pt idx="116">
                  <c:v>27.749142363847913</c:v>
                </c:pt>
                <c:pt idx="117">
                  <c:v>27.966400180159894</c:v>
                </c:pt>
                <c:pt idx="118">
                  <c:v>28.155508013361857</c:v>
                </c:pt>
                <c:pt idx="119">
                  <c:v>28.339586382914835</c:v>
                </c:pt>
                <c:pt idx="120">
                  <c:v>28.502586045115038</c:v>
                </c:pt>
                <c:pt idx="121">
                  <c:v>28.696272942236234</c:v>
                </c:pt>
                <c:pt idx="122">
                  <c:v>28.91701384979169</c:v>
                </c:pt>
                <c:pt idx="123">
                  <c:v>29.039252336448598</c:v>
                </c:pt>
                <c:pt idx="124">
                  <c:v>29.240280749164885</c:v>
                </c:pt>
                <c:pt idx="125">
                  <c:v>29.48166497766768</c:v>
                </c:pt>
                <c:pt idx="126">
                  <c:v>29.649814210111476</c:v>
                </c:pt>
                <c:pt idx="127">
                  <c:v>29.842480201178546</c:v>
                </c:pt>
                <c:pt idx="128">
                  <c:v>30.011425139811582</c:v>
                </c:pt>
                <c:pt idx="129">
                  <c:v>30.228848102691138</c:v>
                </c:pt>
                <c:pt idx="130">
                  <c:v>30.388965206620878</c:v>
                </c:pt>
                <c:pt idx="131">
                  <c:v>30.540749915550048</c:v>
                </c:pt>
                <c:pt idx="132">
                  <c:v>30.802086852081224</c:v>
                </c:pt>
                <c:pt idx="133">
                  <c:v>30.982531997147465</c:v>
                </c:pt>
                <c:pt idx="134">
                  <c:v>31.150726269564235</c:v>
                </c:pt>
                <c:pt idx="135">
                  <c:v>31.356033479713243</c:v>
                </c:pt>
                <c:pt idx="136">
                  <c:v>31.535262545509141</c:v>
                </c:pt>
                <c:pt idx="137">
                  <c:v>31.728919415981682</c:v>
                </c:pt>
                <c:pt idx="138">
                  <c:v>31.970799084187213</c:v>
                </c:pt>
                <c:pt idx="139">
                  <c:v>32.099027887249932</c:v>
                </c:pt>
                <c:pt idx="140">
                  <c:v>32.362016289456889</c:v>
                </c:pt>
                <c:pt idx="141">
                  <c:v>32.539924182712163</c:v>
                </c:pt>
                <c:pt idx="142">
                  <c:v>32.770513831025028</c:v>
                </c:pt>
                <c:pt idx="143">
                  <c:v>32.970731524227752</c:v>
                </c:pt>
                <c:pt idx="144">
                  <c:v>33.159208797808056</c:v>
                </c:pt>
                <c:pt idx="145">
                  <c:v>33.454716060503699</c:v>
                </c:pt>
                <c:pt idx="146">
                  <c:v>33.697031115114662</c:v>
                </c:pt>
                <c:pt idx="147">
                  <c:v>33.936523664752471</c:v>
                </c:pt>
                <c:pt idx="148">
                  <c:v>34.194632736553693</c:v>
                </c:pt>
                <c:pt idx="149">
                  <c:v>34.401216079270348</c:v>
                </c:pt>
                <c:pt idx="150">
                  <c:v>34.686138948316639</c:v>
                </c:pt>
                <c:pt idx="151">
                  <c:v>34.894238636790156</c:v>
                </c:pt>
                <c:pt idx="152">
                  <c:v>35.132515107157602</c:v>
                </c:pt>
                <c:pt idx="153">
                  <c:v>35.307795668655935</c:v>
                </c:pt>
                <c:pt idx="154">
                  <c:v>35.579837105431068</c:v>
                </c:pt>
                <c:pt idx="155">
                  <c:v>35.826521037420711</c:v>
                </c:pt>
                <c:pt idx="156">
                  <c:v>36.049348797057391</c:v>
                </c:pt>
                <c:pt idx="157">
                  <c:v>36.291093345343995</c:v>
                </c:pt>
                <c:pt idx="158">
                  <c:v>36.494088503546891</c:v>
                </c:pt>
                <c:pt idx="159">
                  <c:v>36.719453514994555</c:v>
                </c:pt>
                <c:pt idx="160">
                  <c:v>36.906429456142327</c:v>
                </c:pt>
                <c:pt idx="161">
                  <c:v>37.085973801749049</c:v>
                </c:pt>
                <c:pt idx="162">
                  <c:v>37.33337837330631</c:v>
                </c:pt>
                <c:pt idx="163">
                  <c:v>37.559854370754046</c:v>
                </c:pt>
                <c:pt idx="164">
                  <c:v>37.77705213376872</c:v>
                </c:pt>
                <c:pt idx="165">
                  <c:v>37.981638704350111</c:v>
                </c:pt>
                <c:pt idx="166">
                  <c:v>38.195263296175355</c:v>
                </c:pt>
                <c:pt idx="167">
                  <c:v>38.414607964568553</c:v>
                </c:pt>
                <c:pt idx="168">
                  <c:v>38.720264234508122</c:v>
                </c:pt>
                <c:pt idx="169">
                  <c:v>38.874946515032093</c:v>
                </c:pt>
                <c:pt idx="170">
                  <c:v>39.111826746237284</c:v>
                </c:pt>
                <c:pt idx="171">
                  <c:v>39.321878166873098</c:v>
                </c:pt>
                <c:pt idx="172">
                  <c:v>39.534631985887479</c:v>
                </c:pt>
                <c:pt idx="173">
                  <c:v>39.767098299741015</c:v>
                </c:pt>
                <c:pt idx="174">
                  <c:v>39.950305896483123</c:v>
                </c:pt>
                <c:pt idx="175">
                  <c:v>40.219284615095894</c:v>
                </c:pt>
                <c:pt idx="176">
                  <c:v>40.417190256352512</c:v>
                </c:pt>
                <c:pt idx="177">
                  <c:v>40.654896220395599</c:v>
                </c:pt>
                <c:pt idx="178">
                  <c:v>40.902751191682611</c:v>
                </c:pt>
                <c:pt idx="179">
                  <c:v>41.061772322936605</c:v>
                </c:pt>
                <c:pt idx="180">
                  <c:v>41.297076155087638</c:v>
                </c:pt>
                <c:pt idx="181">
                  <c:v>41.499395713695911</c:v>
                </c:pt>
                <c:pt idx="182">
                  <c:v>41.691671358330517</c:v>
                </c:pt>
                <c:pt idx="183">
                  <c:v>41.904560297263821</c:v>
                </c:pt>
                <c:pt idx="184">
                  <c:v>42.102300791952857</c:v>
                </c:pt>
                <c:pt idx="185">
                  <c:v>42.342634087752877</c:v>
                </c:pt>
                <c:pt idx="186">
                  <c:v>42.574604961903688</c:v>
                </c:pt>
                <c:pt idx="187">
                  <c:v>42.744285553428668</c:v>
                </c:pt>
                <c:pt idx="188">
                  <c:v>42.995368389445638</c:v>
                </c:pt>
                <c:pt idx="189">
                  <c:v>43.238854483353975</c:v>
                </c:pt>
                <c:pt idx="190">
                  <c:v>43.394842923094245</c:v>
                </c:pt>
                <c:pt idx="191">
                  <c:v>43.65485868708479</c:v>
                </c:pt>
                <c:pt idx="192">
                  <c:v>43.877881619937696</c:v>
                </c:pt>
                <c:pt idx="193">
                  <c:v>44.112644972413008</c:v>
                </c:pt>
                <c:pt idx="194">
                  <c:v>44.319048155237766</c:v>
                </c:pt>
                <c:pt idx="195">
                  <c:v>44.511443906466994</c:v>
                </c:pt>
                <c:pt idx="196">
                  <c:v>44.719603648237801</c:v>
                </c:pt>
                <c:pt idx="197">
                  <c:v>44.942761701009644</c:v>
                </c:pt>
                <c:pt idx="198">
                  <c:v>45.194655256540173</c:v>
                </c:pt>
                <c:pt idx="199">
                  <c:v>45.357219532334945</c:v>
                </c:pt>
                <c:pt idx="200">
                  <c:v>45.628570356191119</c:v>
                </c:pt>
                <c:pt idx="201">
                  <c:v>45.869564238261454</c:v>
                </c:pt>
                <c:pt idx="202">
                  <c:v>46.027564463461317</c:v>
                </c:pt>
                <c:pt idx="203">
                  <c:v>46.266051120369319</c:v>
                </c:pt>
                <c:pt idx="204">
                  <c:v>46.521247607251432</c:v>
                </c:pt>
                <c:pt idx="205">
                  <c:v>46.703749577750244</c:v>
                </c:pt>
                <c:pt idx="206">
                  <c:v>46.925901737792294</c:v>
                </c:pt>
                <c:pt idx="207">
                  <c:v>47.170498817700711</c:v>
                </c:pt>
                <c:pt idx="208">
                  <c:v>47.387020981120749</c:v>
                </c:pt>
                <c:pt idx="209">
                  <c:v>47.630972488083174</c:v>
                </c:pt>
                <c:pt idx="210">
                  <c:v>47.78987351274256</c:v>
                </c:pt>
                <c:pt idx="211">
                  <c:v>47.963322448673189</c:v>
                </c:pt>
                <c:pt idx="212">
                  <c:v>48.203295424689408</c:v>
                </c:pt>
                <c:pt idx="213">
                  <c:v>48.490800585519651</c:v>
                </c:pt>
                <c:pt idx="214">
                  <c:v>48.692249371317047</c:v>
                </c:pt>
                <c:pt idx="215">
                  <c:v>48.879225312464811</c:v>
                </c:pt>
                <c:pt idx="216">
                  <c:v>49.195661149269981</c:v>
                </c:pt>
                <c:pt idx="217">
                  <c:v>49.413894831663093</c:v>
                </c:pt>
                <c:pt idx="218">
                  <c:v>49.678729872762077</c:v>
                </c:pt>
                <c:pt idx="219">
                  <c:v>49.926659910670715</c:v>
                </c:pt>
                <c:pt idx="220">
                  <c:v>50.154592200578016</c:v>
                </c:pt>
                <c:pt idx="221">
                  <c:v>50.401921705513644</c:v>
                </c:pt>
                <c:pt idx="222">
                  <c:v>50.627436850204553</c:v>
                </c:pt>
                <c:pt idx="223">
                  <c:v>50.877588860113342</c:v>
                </c:pt>
                <c:pt idx="224">
                  <c:v>51.044176706827308</c:v>
                </c:pt>
                <c:pt idx="225">
                  <c:v>51.311248733250757</c:v>
                </c:pt>
                <c:pt idx="226">
                  <c:v>51.548414217618138</c:v>
                </c:pt>
                <c:pt idx="227">
                  <c:v>51.771827496903505</c:v>
                </c:pt>
                <c:pt idx="228">
                  <c:v>52.028495289569499</c:v>
                </c:pt>
                <c:pt idx="229">
                  <c:v>52.234838419096945</c:v>
                </c:pt>
                <c:pt idx="230">
                  <c:v>52.5154224374132</c:v>
                </c:pt>
                <c:pt idx="231">
                  <c:v>52.706031603047698</c:v>
                </c:pt>
                <c:pt idx="232">
                  <c:v>52.957234545659276</c:v>
                </c:pt>
                <c:pt idx="233">
                  <c:v>53.14467589986112</c:v>
                </c:pt>
                <c:pt idx="234">
                  <c:v>53.47540442142401</c:v>
                </c:pt>
                <c:pt idx="235">
                  <c:v>53.68640168149232</c:v>
                </c:pt>
                <c:pt idx="236">
                  <c:v>53.900041286641894</c:v>
                </c:pt>
                <c:pt idx="237">
                  <c:v>54.129534962279024</c:v>
                </c:pt>
                <c:pt idx="238">
                  <c:v>54.402086852081219</c:v>
                </c:pt>
                <c:pt idx="239">
                  <c:v>54.639942949367558</c:v>
                </c:pt>
                <c:pt idx="240">
                  <c:v>54.802777465000183</c:v>
                </c:pt>
                <c:pt idx="241">
                  <c:v>55.069984611342562</c:v>
                </c:pt>
                <c:pt idx="242">
                  <c:v>55.282438163870431</c:v>
                </c:pt>
                <c:pt idx="243">
                  <c:v>55.517711969372819</c:v>
                </c:pt>
                <c:pt idx="244">
                  <c:v>55.805097023608454</c:v>
                </c:pt>
                <c:pt idx="245">
                  <c:v>56.031843260894043</c:v>
                </c:pt>
                <c:pt idx="246">
                  <c:v>56.276019967721354</c:v>
                </c:pt>
                <c:pt idx="247">
                  <c:v>56.502631085088012</c:v>
                </c:pt>
                <c:pt idx="248">
                  <c:v>56.730037908643922</c:v>
                </c:pt>
                <c:pt idx="249">
                  <c:v>56.979529332282404</c:v>
                </c:pt>
                <c:pt idx="250">
                  <c:v>57.193259017377919</c:v>
                </c:pt>
                <c:pt idx="251">
                  <c:v>57.436354764853803</c:v>
                </c:pt>
                <c:pt idx="252">
                  <c:v>57.646796531922078</c:v>
                </c:pt>
                <c:pt idx="253">
                  <c:v>57.916120556994336</c:v>
                </c:pt>
                <c:pt idx="254">
                  <c:v>58.139113463198591</c:v>
                </c:pt>
                <c:pt idx="255">
                  <c:v>58.375663401268625</c:v>
                </c:pt>
                <c:pt idx="256">
                  <c:v>58.616206883609202</c:v>
                </c:pt>
                <c:pt idx="257">
                  <c:v>58.818391322298538</c:v>
                </c:pt>
                <c:pt idx="258">
                  <c:v>59.06280824231505</c:v>
                </c:pt>
                <c:pt idx="259">
                  <c:v>59.2533273280036</c:v>
                </c:pt>
                <c:pt idx="260">
                  <c:v>59.520324287805423</c:v>
                </c:pt>
                <c:pt idx="261">
                  <c:v>59.746349885523401</c:v>
                </c:pt>
                <c:pt idx="262">
                  <c:v>60.032699020380591</c:v>
                </c:pt>
                <c:pt idx="263">
                  <c:v>60.29052283901963</c:v>
                </c:pt>
                <c:pt idx="264">
                  <c:v>60.532627707090036</c:v>
                </c:pt>
                <c:pt idx="265">
                  <c:v>60.824306572082719</c:v>
                </c:pt>
                <c:pt idx="266">
                  <c:v>61.027376796907248</c:v>
                </c:pt>
                <c:pt idx="267">
                  <c:v>61.2908306121683</c:v>
                </c:pt>
                <c:pt idx="268">
                  <c:v>61.482145404046086</c:v>
                </c:pt>
                <c:pt idx="269">
                  <c:v>61.696715835303827</c:v>
                </c:pt>
                <c:pt idx="270">
                  <c:v>61.937034117779532</c:v>
                </c:pt>
                <c:pt idx="271">
                  <c:v>62.202544758473145</c:v>
                </c:pt>
                <c:pt idx="272">
                  <c:v>62.486146454978794</c:v>
                </c:pt>
                <c:pt idx="273">
                  <c:v>62.694366250046912</c:v>
                </c:pt>
                <c:pt idx="274">
                  <c:v>62.925556431332808</c:v>
                </c:pt>
                <c:pt idx="275">
                  <c:v>63.140967608752767</c:v>
                </c:pt>
                <c:pt idx="276">
                  <c:v>63.411087340014255</c:v>
                </c:pt>
                <c:pt idx="277">
                  <c:v>63.61349697856847</c:v>
                </c:pt>
                <c:pt idx="278">
                  <c:v>63.848230304395145</c:v>
                </c:pt>
                <c:pt idx="279">
                  <c:v>64.105288443493606</c:v>
                </c:pt>
                <c:pt idx="280">
                  <c:v>64.372345456592726</c:v>
                </c:pt>
                <c:pt idx="281">
                  <c:v>64.562038809443379</c:v>
                </c:pt>
                <c:pt idx="282">
                  <c:v>64.786923394512627</c:v>
                </c:pt>
                <c:pt idx="283">
                  <c:v>65.066591600045044</c:v>
                </c:pt>
                <c:pt idx="284">
                  <c:v>65.413609578500925</c:v>
                </c:pt>
                <c:pt idx="285">
                  <c:v>65.611845512892685</c:v>
                </c:pt>
                <c:pt idx="286">
                  <c:v>65.795818789175385</c:v>
                </c:pt>
                <c:pt idx="287">
                  <c:v>66.006846075892341</c:v>
                </c:pt>
                <c:pt idx="288">
                  <c:v>66.270975490748043</c:v>
                </c:pt>
                <c:pt idx="289">
                  <c:v>66.569035018578973</c:v>
                </c:pt>
                <c:pt idx="290">
                  <c:v>66.747783657996479</c:v>
                </c:pt>
                <c:pt idx="291">
                  <c:v>66.952009908794054</c:v>
                </c:pt>
                <c:pt idx="292">
                  <c:v>67.231558007731849</c:v>
                </c:pt>
                <c:pt idx="293">
                  <c:v>67.493090117479269</c:v>
                </c:pt>
                <c:pt idx="294">
                  <c:v>67.668595878842467</c:v>
                </c:pt>
                <c:pt idx="295">
                  <c:v>67.889381826370908</c:v>
                </c:pt>
                <c:pt idx="296">
                  <c:v>68.212678752392748</c:v>
                </c:pt>
                <c:pt idx="297">
                  <c:v>68.427008970461273</c:v>
                </c:pt>
                <c:pt idx="298">
                  <c:v>68.638006230529584</c:v>
                </c:pt>
                <c:pt idx="299">
                  <c:v>68.904687910520593</c:v>
                </c:pt>
                <c:pt idx="300">
                  <c:v>69.158713358105317</c:v>
                </c:pt>
                <c:pt idx="301">
                  <c:v>69.39340164395901</c:v>
                </c:pt>
                <c:pt idx="302">
                  <c:v>69.686897121195059</c:v>
                </c:pt>
                <c:pt idx="303">
                  <c:v>69.869714371504699</c:v>
                </c:pt>
                <c:pt idx="304">
                  <c:v>70.148646924145169</c:v>
                </c:pt>
                <c:pt idx="305">
                  <c:v>70.369447884997925</c:v>
                </c:pt>
                <c:pt idx="306">
                  <c:v>70.596344255526773</c:v>
                </c:pt>
                <c:pt idx="307">
                  <c:v>70.783185076755615</c:v>
                </c:pt>
                <c:pt idx="308">
                  <c:v>71.092204331344078</c:v>
                </c:pt>
                <c:pt idx="309">
                  <c:v>71.278144353113376</c:v>
                </c:pt>
                <c:pt idx="310">
                  <c:v>71.60381338437864</c:v>
                </c:pt>
                <c:pt idx="311">
                  <c:v>71.802304545283945</c:v>
                </c:pt>
                <c:pt idx="312">
                  <c:v>72.087903013924858</c:v>
                </c:pt>
                <c:pt idx="313">
                  <c:v>72.354299440753664</c:v>
                </c:pt>
                <c:pt idx="314">
                  <c:v>72.548061404496494</c:v>
                </c:pt>
                <c:pt idx="315">
                  <c:v>72.859452764328339</c:v>
                </c:pt>
                <c:pt idx="316">
                  <c:v>73.033186953421165</c:v>
                </c:pt>
                <c:pt idx="317">
                  <c:v>73.313305558683339</c:v>
                </c:pt>
                <c:pt idx="318">
                  <c:v>73.522125886724467</c:v>
                </c:pt>
                <c:pt idx="319">
                  <c:v>73.782306797282587</c:v>
                </c:pt>
                <c:pt idx="320">
                  <c:v>74.061074203355474</c:v>
                </c:pt>
                <c:pt idx="321">
                  <c:v>74.272206583342708</c:v>
                </c:pt>
                <c:pt idx="322">
                  <c:v>74.539173516495893</c:v>
                </c:pt>
                <c:pt idx="323">
                  <c:v>74.782914836917769</c:v>
                </c:pt>
                <c:pt idx="324">
                  <c:v>75.031670607664296</c:v>
                </c:pt>
                <c:pt idx="325">
                  <c:v>75.20112599932439</c:v>
                </c:pt>
                <c:pt idx="326">
                  <c:v>75.48174004428931</c:v>
                </c:pt>
                <c:pt idx="327">
                  <c:v>75.708080921818109</c:v>
                </c:pt>
                <c:pt idx="328">
                  <c:v>75.927215403670758</c:v>
                </c:pt>
                <c:pt idx="329">
                  <c:v>76.123274406035364</c:v>
                </c:pt>
                <c:pt idx="330">
                  <c:v>76.321675486994693</c:v>
                </c:pt>
                <c:pt idx="331">
                  <c:v>76.602094358743386</c:v>
                </c:pt>
                <c:pt idx="332">
                  <c:v>76.860368577112183</c:v>
                </c:pt>
                <c:pt idx="333">
                  <c:v>77.103419284615086</c:v>
                </c:pt>
                <c:pt idx="334">
                  <c:v>77.364996434335467</c:v>
                </c:pt>
                <c:pt idx="335">
                  <c:v>77.593574297188738</c:v>
                </c:pt>
                <c:pt idx="336">
                  <c:v>77.81245355252787</c:v>
                </c:pt>
                <c:pt idx="337">
                  <c:v>78.08039635176219</c:v>
                </c:pt>
                <c:pt idx="338">
                  <c:v>78.320759674210862</c:v>
                </c:pt>
                <c:pt idx="339">
                  <c:v>78.548616897496515</c:v>
                </c:pt>
                <c:pt idx="340">
                  <c:v>78.802056825432572</c:v>
                </c:pt>
                <c:pt idx="341">
                  <c:v>79.058349284990427</c:v>
                </c:pt>
                <c:pt idx="342">
                  <c:v>79.271463423788603</c:v>
                </c:pt>
                <c:pt idx="343">
                  <c:v>79.469729384829037</c:v>
                </c:pt>
                <c:pt idx="344">
                  <c:v>79.754111774199615</c:v>
                </c:pt>
                <c:pt idx="345">
                  <c:v>79.980677851593285</c:v>
                </c:pt>
                <c:pt idx="346">
                  <c:v>80.242435161205577</c:v>
                </c:pt>
                <c:pt idx="347">
                  <c:v>80.480246218518928</c:v>
                </c:pt>
                <c:pt idx="348">
                  <c:v>80.618639042149894</c:v>
                </c:pt>
                <c:pt idx="349">
                  <c:v>80.957474758848477</c:v>
                </c:pt>
                <c:pt idx="350">
                  <c:v>81.163457568592108</c:v>
                </c:pt>
                <c:pt idx="351">
                  <c:v>81.452148782044063</c:v>
                </c:pt>
                <c:pt idx="352">
                  <c:v>81.658672071463414</c:v>
                </c:pt>
                <c:pt idx="353">
                  <c:v>81.91461922456179</c:v>
                </c:pt>
                <c:pt idx="354">
                  <c:v>82.158105318470135</c:v>
                </c:pt>
                <c:pt idx="355">
                  <c:v>82.374552415268553</c:v>
                </c:pt>
                <c:pt idx="356">
                  <c:v>82.693150170776562</c:v>
                </c:pt>
                <c:pt idx="357">
                  <c:v>82.917584356116052</c:v>
                </c:pt>
                <c:pt idx="358">
                  <c:v>83.173501482565769</c:v>
                </c:pt>
                <c:pt idx="359">
                  <c:v>83.324790751792207</c:v>
                </c:pt>
                <c:pt idx="360">
                  <c:v>83.627038997109935</c:v>
                </c:pt>
                <c:pt idx="361">
                  <c:v>83.844326840070565</c:v>
                </c:pt>
                <c:pt idx="362">
                  <c:v>84.117028863116005</c:v>
                </c:pt>
                <c:pt idx="363">
                  <c:v>84.321915700183908</c:v>
                </c:pt>
                <c:pt idx="364">
                  <c:v>84.607198889014001</c:v>
                </c:pt>
                <c:pt idx="365">
                  <c:v>84.817790789325528</c:v>
                </c:pt>
                <c:pt idx="366">
                  <c:v>85.033787486394175</c:v>
                </c:pt>
                <c:pt idx="367">
                  <c:v>85.241061442029789</c:v>
                </c:pt>
                <c:pt idx="368">
                  <c:v>85.489426866343877</c:v>
                </c:pt>
                <c:pt idx="369">
                  <c:v>85.794542656607732</c:v>
                </c:pt>
                <c:pt idx="370">
                  <c:v>85.965814660511199</c:v>
                </c:pt>
                <c:pt idx="371">
                  <c:v>86.210171527230429</c:v>
                </c:pt>
                <c:pt idx="372">
                  <c:v>86.50693990916939</c:v>
                </c:pt>
                <c:pt idx="373">
                  <c:v>86.740246969185137</c:v>
                </c:pt>
                <c:pt idx="374">
                  <c:v>86.957384678902528</c:v>
                </c:pt>
                <c:pt idx="375">
                  <c:v>87.145606725969301</c:v>
                </c:pt>
                <c:pt idx="376">
                  <c:v>87.448095184476216</c:v>
                </c:pt>
                <c:pt idx="377">
                  <c:v>87.69549975603347</c:v>
                </c:pt>
                <c:pt idx="378">
                  <c:v>87.882550763802868</c:v>
                </c:pt>
                <c:pt idx="379">
                  <c:v>88.169620538227676</c:v>
                </c:pt>
                <c:pt idx="380">
                  <c:v>88.41911196186615</c:v>
                </c:pt>
                <c:pt idx="381">
                  <c:v>88.594002176932023</c:v>
                </c:pt>
                <c:pt idx="382">
                  <c:v>88.862275269301506</c:v>
                </c:pt>
                <c:pt idx="383">
                  <c:v>89.113928611642834</c:v>
                </c:pt>
                <c:pt idx="384">
                  <c:v>89.289359306384412</c:v>
                </c:pt>
                <c:pt idx="385">
                  <c:v>89.574912735052351</c:v>
                </c:pt>
                <c:pt idx="386">
                  <c:v>89.784618849228693</c:v>
                </c:pt>
                <c:pt idx="387">
                  <c:v>90.0767931539241</c:v>
                </c:pt>
                <c:pt idx="388">
                  <c:v>90.339181023158062</c:v>
                </c:pt>
                <c:pt idx="389">
                  <c:v>90.52807866981945</c:v>
                </c:pt>
                <c:pt idx="390">
                  <c:v>90.758247945051238</c:v>
                </c:pt>
                <c:pt idx="391">
                  <c:v>91.012123259392709</c:v>
                </c:pt>
                <c:pt idx="392">
                  <c:v>91.279825845437813</c:v>
                </c:pt>
                <c:pt idx="393">
                  <c:v>91.536343504860554</c:v>
                </c:pt>
                <c:pt idx="394">
                  <c:v>91.731006268062899</c:v>
                </c:pt>
                <c:pt idx="395">
                  <c:v>91.938250197049868</c:v>
                </c:pt>
                <c:pt idx="396">
                  <c:v>92.232706527042751</c:v>
                </c:pt>
                <c:pt idx="397">
                  <c:v>92.435371392110483</c:v>
                </c:pt>
                <c:pt idx="398">
                  <c:v>92.650962729422375</c:v>
                </c:pt>
                <c:pt idx="399">
                  <c:v>92.910347933791243</c:v>
                </c:pt>
                <c:pt idx="400">
                  <c:v>93.176759373944364</c:v>
                </c:pt>
                <c:pt idx="401">
                  <c:v>93.420065307960812</c:v>
                </c:pt>
                <c:pt idx="402">
                  <c:v>93.680726644897348</c:v>
                </c:pt>
                <c:pt idx="403">
                  <c:v>93.874443568667175</c:v>
                </c:pt>
                <c:pt idx="404">
                  <c:v>94.174529895282063</c:v>
                </c:pt>
                <c:pt idx="405">
                  <c:v>94.392418271215703</c:v>
                </c:pt>
                <c:pt idx="406">
                  <c:v>94.610606913635849</c:v>
                </c:pt>
                <c:pt idx="407">
                  <c:v>94.858446871598545</c:v>
                </c:pt>
                <c:pt idx="408">
                  <c:v>95.118237435724211</c:v>
                </c:pt>
                <c:pt idx="409">
                  <c:v>95.398836467364788</c:v>
                </c:pt>
                <c:pt idx="410">
                  <c:v>95.658687084787744</c:v>
                </c:pt>
                <c:pt idx="411">
                  <c:v>95.800668092932469</c:v>
                </c:pt>
                <c:pt idx="412">
                  <c:v>96.075456968059157</c:v>
                </c:pt>
                <c:pt idx="413">
                  <c:v>96.323251886048865</c:v>
                </c:pt>
                <c:pt idx="414">
                  <c:v>96.555327853469947</c:v>
                </c:pt>
                <c:pt idx="415">
                  <c:v>96.826978943812634</c:v>
                </c:pt>
                <c:pt idx="416">
                  <c:v>97.007258942311296</c:v>
                </c:pt>
                <c:pt idx="417">
                  <c:v>97.273550275869837</c:v>
                </c:pt>
                <c:pt idx="418">
                  <c:v>97.542348834590697</c:v>
                </c:pt>
                <c:pt idx="419">
                  <c:v>97.722058326764994</c:v>
                </c:pt>
                <c:pt idx="420">
                  <c:v>97.972660736403554</c:v>
                </c:pt>
                <c:pt idx="421">
                  <c:v>98.249941823368232</c:v>
                </c:pt>
                <c:pt idx="422">
                  <c:v>98.476838193897066</c:v>
                </c:pt>
                <c:pt idx="423">
                  <c:v>98.697714221371456</c:v>
                </c:pt>
                <c:pt idx="424">
                  <c:v>98.953256014713048</c:v>
                </c:pt>
                <c:pt idx="425">
                  <c:v>99.188815073377626</c:v>
                </c:pt>
                <c:pt idx="426">
                  <c:v>99.386405434823402</c:v>
                </c:pt>
                <c:pt idx="427">
                  <c:v>99.666524040085562</c:v>
                </c:pt>
                <c:pt idx="428">
                  <c:v>99.882625830424502</c:v>
                </c:pt>
                <c:pt idx="429">
                  <c:v>100.08703224111397</c:v>
                </c:pt>
                <c:pt idx="430">
                  <c:v>100.34497616634764</c:v>
                </c:pt>
                <c:pt idx="431">
                  <c:v>100.56649776676801</c:v>
                </c:pt>
                <c:pt idx="432">
                  <c:v>100.8601433772473</c:v>
                </c:pt>
                <c:pt idx="433">
                  <c:v>101.07603498104567</c:v>
                </c:pt>
                <c:pt idx="434">
                  <c:v>101.36148331644333</c:v>
                </c:pt>
                <c:pt idx="435">
                  <c:v>101.54805389783431</c:v>
                </c:pt>
                <c:pt idx="436">
                  <c:v>101.82203205344743</c:v>
                </c:pt>
                <c:pt idx="437">
                  <c:v>102.01719025635252</c:v>
                </c:pt>
                <c:pt idx="438">
                  <c:v>102.26893367863978</c:v>
                </c:pt>
                <c:pt idx="439">
                  <c:v>102.51992643471081</c:v>
                </c:pt>
                <c:pt idx="440">
                  <c:v>102.73697406448223</c:v>
                </c:pt>
                <c:pt idx="441">
                  <c:v>103.00568254325714</c:v>
                </c:pt>
                <c:pt idx="442">
                  <c:v>103.2104342604061</c:v>
                </c:pt>
                <c:pt idx="443">
                  <c:v>103.4256953045828</c:v>
                </c:pt>
                <c:pt idx="444">
                  <c:v>103.72166798033255</c:v>
                </c:pt>
                <c:pt idx="445">
                  <c:v>103.95847314491611</c:v>
                </c:pt>
                <c:pt idx="446">
                  <c:v>104.18006981195811</c:v>
                </c:pt>
                <c:pt idx="447">
                  <c:v>104.36649026010583</c:v>
                </c:pt>
                <c:pt idx="448">
                  <c:v>104.64734451825996</c:v>
                </c:pt>
                <c:pt idx="449">
                  <c:v>104.90778065533159</c:v>
                </c:pt>
                <c:pt idx="450">
                  <c:v>105.17249558983598</c:v>
                </c:pt>
                <c:pt idx="451">
                  <c:v>105.40550238336523</c:v>
                </c:pt>
                <c:pt idx="452">
                  <c:v>105.66452726795031</c:v>
                </c:pt>
                <c:pt idx="453">
                  <c:v>105.9344668393199</c:v>
                </c:pt>
                <c:pt idx="454">
                  <c:v>106.14312202079346</c:v>
                </c:pt>
                <c:pt idx="455">
                  <c:v>106.38255451713395</c:v>
                </c:pt>
                <c:pt idx="456">
                  <c:v>106.63838156363771</c:v>
                </c:pt>
                <c:pt idx="457">
                  <c:v>106.86912134519386</c:v>
                </c:pt>
                <c:pt idx="458">
                  <c:v>107.0828059903164</c:v>
                </c:pt>
                <c:pt idx="459">
                  <c:v>107.33755207746874</c:v>
                </c:pt>
                <c:pt idx="460">
                  <c:v>107.58183387756634</c:v>
                </c:pt>
                <c:pt idx="461">
                  <c:v>107.79775550801335</c:v>
                </c:pt>
                <c:pt idx="462">
                  <c:v>108.05940772435537</c:v>
                </c:pt>
                <c:pt idx="463">
                  <c:v>108.23079983485343</c:v>
                </c:pt>
                <c:pt idx="464">
                  <c:v>108.52428029876515</c:v>
                </c:pt>
                <c:pt idx="465">
                  <c:v>108.74089254213114</c:v>
                </c:pt>
                <c:pt idx="466">
                  <c:v>108.94927748376683</c:v>
                </c:pt>
                <c:pt idx="467">
                  <c:v>109.25769620538229</c:v>
                </c:pt>
                <c:pt idx="468">
                  <c:v>109.4594602709905</c:v>
                </c:pt>
                <c:pt idx="469">
                  <c:v>109.71792966257553</c:v>
                </c:pt>
                <c:pt idx="470">
                  <c:v>109.94006680929326</c:v>
                </c:pt>
                <c:pt idx="471">
                  <c:v>110.17691701384979</c:v>
                </c:pt>
                <c:pt idx="472">
                  <c:v>110.45130052921968</c:v>
                </c:pt>
                <c:pt idx="473">
                  <c:v>110.69339038396576</c:v>
                </c:pt>
                <c:pt idx="474">
                  <c:v>110.88707728108696</c:v>
                </c:pt>
                <c:pt idx="475">
                  <c:v>111.10568629658822</c:v>
                </c:pt>
                <c:pt idx="476">
                  <c:v>111.38149607776901</c:v>
                </c:pt>
                <c:pt idx="477">
                  <c:v>111.66813046578839</c:v>
                </c:pt>
                <c:pt idx="478">
                  <c:v>111.89663326202003</c:v>
                </c:pt>
                <c:pt idx="479">
                  <c:v>112.08572608189768</c:v>
                </c:pt>
                <c:pt idx="480">
                  <c:v>112.35456968059152</c:v>
                </c:pt>
                <c:pt idx="481">
                  <c:v>112.65232894193596</c:v>
                </c:pt>
                <c:pt idx="482">
                  <c:v>112.89998874000675</c:v>
                </c:pt>
                <c:pt idx="483">
                  <c:v>113.12541380475172</c:v>
                </c:pt>
                <c:pt idx="484">
                  <c:v>113.30554367000713</c:v>
                </c:pt>
                <c:pt idx="485">
                  <c:v>113.59761288143227</c:v>
                </c:pt>
                <c:pt idx="486">
                  <c:v>113.80793454190594</c:v>
                </c:pt>
                <c:pt idx="487">
                  <c:v>114.06771009270727</c:v>
                </c:pt>
                <c:pt idx="488">
                  <c:v>114.27066021093721</c:v>
                </c:pt>
                <c:pt idx="489">
                  <c:v>114.53186202754945</c:v>
                </c:pt>
                <c:pt idx="490">
                  <c:v>114.72745561685996</c:v>
                </c:pt>
                <c:pt idx="491">
                  <c:v>114.97868858612019</c:v>
                </c:pt>
                <c:pt idx="492">
                  <c:v>115.15566565326728</c:v>
                </c:pt>
                <c:pt idx="493">
                  <c:v>115.50529595015577</c:v>
                </c:pt>
                <c:pt idx="494">
                  <c:v>115.73060090830612</c:v>
                </c:pt>
                <c:pt idx="495">
                  <c:v>115.9602447171865</c:v>
                </c:pt>
                <c:pt idx="496">
                  <c:v>116.19394212363473</c:v>
                </c:pt>
                <c:pt idx="497">
                  <c:v>116.48116203130277</c:v>
                </c:pt>
                <c:pt idx="498">
                  <c:v>116.68896145328979</c:v>
                </c:pt>
                <c:pt idx="499">
                  <c:v>116.90028900649325</c:v>
                </c:pt>
                <c:pt idx="500">
                  <c:v>117.17213527005217</c:v>
                </c:pt>
                <c:pt idx="501">
                  <c:v>117.40433134406786</c:v>
                </c:pt>
                <c:pt idx="502">
                  <c:v>117.64097136208386</c:v>
                </c:pt>
                <c:pt idx="503">
                  <c:v>117.90296888488533</c:v>
                </c:pt>
                <c:pt idx="504">
                  <c:v>118.14570431257741</c:v>
                </c:pt>
                <c:pt idx="505">
                  <c:v>118.38719363435048</c:v>
                </c:pt>
                <c:pt idx="506">
                  <c:v>118.5994970536351</c:v>
                </c:pt>
                <c:pt idx="507">
                  <c:v>118.90001876665541</c:v>
                </c:pt>
                <c:pt idx="508">
                  <c:v>119.08121457793791</c:v>
                </c:pt>
                <c:pt idx="509">
                  <c:v>119.36697819314641</c:v>
                </c:pt>
                <c:pt idx="510">
                  <c:v>119.60683106256803</c:v>
                </c:pt>
                <c:pt idx="511">
                  <c:v>119.80670344931127</c:v>
                </c:pt>
                <c:pt idx="512">
                  <c:v>120.10608414968283</c:v>
                </c:pt>
                <c:pt idx="513">
                  <c:v>120.28884134669518</c:v>
                </c:pt>
                <c:pt idx="514">
                  <c:v>120.5292797357655</c:v>
                </c:pt>
                <c:pt idx="515">
                  <c:v>120.79399467026987</c:v>
                </c:pt>
                <c:pt idx="516">
                  <c:v>121.0448823330706</c:v>
                </c:pt>
                <c:pt idx="517">
                  <c:v>121.27746875351875</c:v>
                </c:pt>
                <c:pt idx="518">
                  <c:v>121.53147918777915</c:v>
                </c:pt>
                <c:pt idx="519">
                  <c:v>121.74846676425327</c:v>
                </c:pt>
                <c:pt idx="520">
                  <c:v>121.97854595953909</c:v>
                </c:pt>
                <c:pt idx="521">
                  <c:v>122.17838831963368</c:v>
                </c:pt>
                <c:pt idx="522">
                  <c:v>122.48185264422175</c:v>
                </c:pt>
                <c:pt idx="523">
                  <c:v>122.69645310212813</c:v>
                </c:pt>
                <c:pt idx="524">
                  <c:v>122.94391772698268</c:v>
                </c:pt>
                <c:pt idx="525">
                  <c:v>123.18677326126938</c:v>
                </c:pt>
                <c:pt idx="526">
                  <c:v>123.36505648763278</c:v>
                </c:pt>
                <c:pt idx="527">
                  <c:v>123.60792703524378</c:v>
                </c:pt>
                <c:pt idx="528">
                  <c:v>123.87115565063993</c:v>
                </c:pt>
                <c:pt idx="529">
                  <c:v>124.06733475959912</c:v>
                </c:pt>
                <c:pt idx="530">
                  <c:v>124.16888488533573</c:v>
                </c:pt>
                <c:pt idx="531">
                  <c:v>124.36730097961942</c:v>
                </c:pt>
                <c:pt idx="532">
                  <c:v>124.67753631347819</c:v>
                </c:pt>
                <c:pt idx="533">
                  <c:v>124.90512329692602</c:v>
                </c:pt>
                <c:pt idx="534">
                  <c:v>125.12982772210337</c:v>
                </c:pt>
                <c:pt idx="535">
                  <c:v>125.4232481327178</c:v>
                </c:pt>
                <c:pt idx="536">
                  <c:v>125.67574222122133</c:v>
                </c:pt>
                <c:pt idx="537">
                  <c:v>125.92346207258942</c:v>
                </c:pt>
                <c:pt idx="538">
                  <c:v>126.21922456179861</c:v>
                </c:pt>
                <c:pt idx="539">
                  <c:v>126.39348421724279</c:v>
                </c:pt>
                <c:pt idx="540">
                  <c:v>126.61237848590625</c:v>
                </c:pt>
                <c:pt idx="541">
                  <c:v>126.86039860376083</c:v>
                </c:pt>
                <c:pt idx="542">
                  <c:v>127.15455466726719</c:v>
                </c:pt>
                <c:pt idx="543">
                  <c:v>127.47402319558608</c:v>
                </c:pt>
                <c:pt idx="544">
                  <c:v>127.63157302105617</c:v>
                </c:pt>
                <c:pt idx="545">
                  <c:v>127.92115002064331</c:v>
                </c:pt>
                <c:pt idx="546">
                  <c:v>128.2176331494201</c:v>
                </c:pt>
                <c:pt idx="547">
                  <c:v>128.39906917389183</c:v>
                </c:pt>
                <c:pt idx="548">
                  <c:v>128.65573696655781</c:v>
                </c:pt>
                <c:pt idx="549">
                  <c:v>128.90476297714221</c:v>
                </c:pt>
                <c:pt idx="550">
                  <c:v>129.13467702586044</c:v>
                </c:pt>
                <c:pt idx="551">
                  <c:v>129.45261419509814</c:v>
                </c:pt>
                <c:pt idx="552">
                  <c:v>129.68389445632999</c:v>
                </c:pt>
                <c:pt idx="553">
                  <c:v>129.93413654618473</c:v>
                </c:pt>
                <c:pt idx="554">
                  <c:v>130.14400780692864</c:v>
                </c:pt>
                <c:pt idx="555">
                  <c:v>130.40831738167623</c:v>
                </c:pt>
                <c:pt idx="556">
                  <c:v>130.6941110235334</c:v>
                </c:pt>
                <c:pt idx="557">
                  <c:v>130.92524115152199</c:v>
                </c:pt>
                <c:pt idx="558">
                  <c:v>131.19034643245882</c:v>
                </c:pt>
                <c:pt idx="559">
                  <c:v>131.37805802649854</c:v>
                </c:pt>
                <c:pt idx="560">
                  <c:v>131.68278347032992</c:v>
                </c:pt>
                <c:pt idx="561">
                  <c:v>131.91868783545397</c:v>
                </c:pt>
                <c:pt idx="562">
                  <c:v>132.17739744022819</c:v>
                </c:pt>
                <c:pt idx="563">
                  <c:v>132.41130503321696</c:v>
                </c:pt>
                <c:pt idx="564">
                  <c:v>132.67932289907293</c:v>
                </c:pt>
                <c:pt idx="565">
                  <c:v>132.92737304357618</c:v>
                </c:pt>
                <c:pt idx="566">
                  <c:v>133.17489772172803</c:v>
                </c:pt>
                <c:pt idx="567">
                  <c:v>133.41841384228502</c:v>
                </c:pt>
                <c:pt idx="568">
                  <c:v>133.63492099238073</c:v>
                </c:pt>
                <c:pt idx="569">
                  <c:v>133.86361896182862</c:v>
                </c:pt>
                <c:pt idx="570">
                  <c:v>134.10079945952032</c:v>
                </c:pt>
                <c:pt idx="571">
                  <c:v>134.37073903088992</c:v>
                </c:pt>
                <c:pt idx="572">
                  <c:v>134.61418008482528</c:v>
                </c:pt>
                <c:pt idx="573">
                  <c:v>134.88239312389746</c:v>
                </c:pt>
                <c:pt idx="574">
                  <c:v>135.11539991742671</c:v>
                </c:pt>
                <c:pt idx="575">
                  <c:v>135.3730736028225</c:v>
                </c:pt>
                <c:pt idx="576">
                  <c:v>135.59498554967533</c:v>
                </c:pt>
                <c:pt idx="577">
                  <c:v>135.9011672859663</c:v>
                </c:pt>
                <c:pt idx="578">
                  <c:v>136.09243703787112</c:v>
                </c:pt>
                <c:pt idx="579">
                  <c:v>136.34521637953682</c:v>
                </c:pt>
                <c:pt idx="580">
                  <c:v>136.55741470555117</c:v>
                </c:pt>
                <c:pt idx="581">
                  <c:v>136.88820328041137</c:v>
                </c:pt>
                <c:pt idx="582">
                  <c:v>137.06220770934206</c:v>
                </c:pt>
                <c:pt idx="583">
                  <c:v>137.35390158765904</c:v>
                </c:pt>
                <c:pt idx="584">
                  <c:v>137.58468640918815</c:v>
                </c:pt>
                <c:pt idx="585">
                  <c:v>137.85030214315205</c:v>
                </c:pt>
                <c:pt idx="586">
                  <c:v>138.06742483954508</c:v>
                </c:pt>
                <c:pt idx="587">
                  <c:v>138.26252298915287</c:v>
                </c:pt>
                <c:pt idx="588">
                  <c:v>138.60775438201404</c:v>
                </c:pt>
                <c:pt idx="589">
                  <c:v>138.79372443043201</c:v>
                </c:pt>
                <c:pt idx="590">
                  <c:v>139.07660548737005</c:v>
                </c:pt>
                <c:pt idx="591">
                  <c:v>139.3125248658184</c:v>
                </c:pt>
                <c:pt idx="592">
                  <c:v>139.54404534023945</c:v>
                </c:pt>
                <c:pt idx="593">
                  <c:v>139.82368351912322</c:v>
                </c:pt>
                <c:pt idx="594">
                  <c:v>140.07960064557292</c:v>
                </c:pt>
                <c:pt idx="595">
                  <c:v>140.26510528093684</c:v>
                </c:pt>
                <c:pt idx="596">
                  <c:v>140.55349622790226</c:v>
                </c:pt>
                <c:pt idx="597">
                  <c:v>140.78120331794469</c:v>
                </c:pt>
                <c:pt idx="598">
                  <c:v>141.05383027436849</c:v>
                </c:pt>
                <c:pt idx="599">
                  <c:v>141.2589423113013</c:v>
                </c:pt>
                <c:pt idx="600">
                  <c:v>141.50852381488568</c:v>
                </c:pt>
                <c:pt idx="601">
                  <c:v>141.79169012498591</c:v>
                </c:pt>
                <c:pt idx="602">
                  <c:v>142.00409863754081</c:v>
                </c:pt>
                <c:pt idx="603">
                  <c:v>142.27099050407233</c:v>
                </c:pt>
                <c:pt idx="604">
                  <c:v>142.49887775400666</c:v>
                </c:pt>
                <c:pt idx="605">
                  <c:v>142.7447809931314</c:v>
                </c:pt>
                <c:pt idx="606">
                  <c:v>143.03973276282701</c:v>
                </c:pt>
                <c:pt idx="607">
                  <c:v>143.24664639867885</c:v>
                </c:pt>
                <c:pt idx="608">
                  <c:v>143.52413767218405</c:v>
                </c:pt>
                <c:pt idx="609">
                  <c:v>143.76616747363286</c:v>
                </c:pt>
                <c:pt idx="610">
                  <c:v>144.02211462673122</c:v>
                </c:pt>
                <c:pt idx="611">
                  <c:v>144.21383477836579</c:v>
                </c:pt>
                <c:pt idx="612">
                  <c:v>144.52058702098114</c:v>
                </c:pt>
                <c:pt idx="613">
                  <c:v>144.7052058702098</c:v>
                </c:pt>
                <c:pt idx="614">
                  <c:v>144.9968246819052</c:v>
                </c:pt>
                <c:pt idx="615">
                  <c:v>145.26403182824757</c:v>
                </c:pt>
                <c:pt idx="616">
                  <c:v>145.46120181661226</c:v>
                </c:pt>
                <c:pt idx="617">
                  <c:v>145.72027174117028</c:v>
                </c:pt>
                <c:pt idx="618">
                  <c:v>145.91232218594001</c:v>
                </c:pt>
                <c:pt idx="619">
                  <c:v>146.21574147055512</c:v>
                </c:pt>
                <c:pt idx="620">
                  <c:v>146.45697556581467</c:v>
                </c:pt>
                <c:pt idx="621">
                  <c:v>146.73310062680628</c:v>
                </c:pt>
                <c:pt idx="622">
                  <c:v>146.94990804338852</c:v>
                </c:pt>
                <c:pt idx="623">
                  <c:v>147.22285027962317</c:v>
                </c:pt>
                <c:pt idx="624">
                  <c:v>147.45452088728746</c:v>
                </c:pt>
                <c:pt idx="625">
                  <c:v>147.72075216754868</c:v>
                </c:pt>
                <c:pt idx="626">
                  <c:v>148.00556994332467</c:v>
                </c:pt>
                <c:pt idx="627">
                  <c:v>148.2031152647975</c:v>
                </c:pt>
                <c:pt idx="628">
                  <c:v>148.44993431670605</c:v>
                </c:pt>
                <c:pt idx="629">
                  <c:v>148.66115677663927</c:v>
                </c:pt>
                <c:pt idx="630">
                  <c:v>148.95082385617235</c:v>
                </c:pt>
                <c:pt idx="631">
                  <c:v>149.22984648875877</c:v>
                </c:pt>
                <c:pt idx="632">
                  <c:v>149.49385579701985</c:v>
                </c:pt>
                <c:pt idx="633">
                  <c:v>149.6999437000338</c:v>
                </c:pt>
                <c:pt idx="634">
                  <c:v>149.95395413429421</c:v>
                </c:pt>
                <c:pt idx="635">
                  <c:v>150.20695867582478</c:v>
                </c:pt>
                <c:pt idx="636">
                  <c:v>150.44026573584057</c:v>
                </c:pt>
                <c:pt idx="637">
                  <c:v>150.68573358855983</c:v>
                </c:pt>
                <c:pt idx="638">
                  <c:v>150.97128701722781</c:v>
                </c:pt>
                <c:pt idx="639">
                  <c:v>151.1976879480539</c:v>
                </c:pt>
                <c:pt idx="640">
                  <c:v>151.42138648050147</c:v>
                </c:pt>
                <c:pt idx="641">
                  <c:v>151.63968021619183</c:v>
                </c:pt>
                <c:pt idx="642">
                  <c:v>151.92133018053522</c:v>
                </c:pt>
                <c:pt idx="643">
                  <c:v>152.19832601433771</c:v>
                </c:pt>
                <c:pt idx="644">
                  <c:v>152.43433547273202</c:v>
                </c:pt>
                <c:pt idx="645">
                  <c:v>152.68295612355965</c:v>
                </c:pt>
                <c:pt idx="646">
                  <c:v>152.8821829373569</c:v>
                </c:pt>
                <c:pt idx="647">
                  <c:v>153.18800435386405</c:v>
                </c:pt>
                <c:pt idx="648">
                  <c:v>153.42461434523139</c:v>
                </c:pt>
                <c:pt idx="649">
                  <c:v>153.66692939984233</c:v>
                </c:pt>
                <c:pt idx="650">
                  <c:v>153.83582929850243</c:v>
                </c:pt>
                <c:pt idx="651">
                  <c:v>154.13489471906317</c:v>
                </c:pt>
                <c:pt idx="652">
                  <c:v>154.37886123934993</c:v>
                </c:pt>
                <c:pt idx="653">
                  <c:v>154.63814135044851</c:v>
                </c:pt>
                <c:pt idx="654">
                  <c:v>154.88165747100552</c:v>
                </c:pt>
                <c:pt idx="655">
                  <c:v>155.14183838156364</c:v>
                </c:pt>
                <c:pt idx="656">
                  <c:v>155.31884547535938</c:v>
                </c:pt>
                <c:pt idx="657">
                  <c:v>155.57842585294449</c:v>
                </c:pt>
                <c:pt idx="658">
                  <c:v>155.87253687647785</c:v>
                </c:pt>
                <c:pt idx="659">
                  <c:v>156.08137221784335</c:v>
                </c:pt>
                <c:pt idx="660">
                  <c:v>156.33704913110387</c:v>
                </c:pt>
                <c:pt idx="661">
                  <c:v>156.5772623203093</c:v>
                </c:pt>
                <c:pt idx="662">
                  <c:v>156.82648350410989</c:v>
                </c:pt>
                <c:pt idx="663">
                  <c:v>157.05663776601733</c:v>
                </c:pt>
                <c:pt idx="664">
                  <c:v>157.27793416657283</c:v>
                </c:pt>
                <c:pt idx="665">
                  <c:v>157.53706414442817</c:v>
                </c:pt>
                <c:pt idx="666">
                  <c:v>157.76001201065947</c:v>
                </c:pt>
                <c:pt idx="667">
                  <c:v>158.00307773148668</c:v>
                </c:pt>
                <c:pt idx="668">
                  <c:v>158.27256690312652</c:v>
                </c:pt>
                <c:pt idx="669">
                  <c:v>158.56427579476784</c:v>
                </c:pt>
                <c:pt idx="670">
                  <c:v>158.75269301505085</c:v>
                </c:pt>
                <c:pt idx="671">
                  <c:v>158.98044514506626</c:v>
                </c:pt>
                <c:pt idx="672">
                  <c:v>159.28086176481625</c:v>
                </c:pt>
                <c:pt idx="673">
                  <c:v>159.52482828510304</c:v>
                </c:pt>
                <c:pt idx="674">
                  <c:v>159.76098787674061</c:v>
                </c:pt>
                <c:pt idx="675">
                  <c:v>159.96907255188978</c:v>
                </c:pt>
                <c:pt idx="676">
                  <c:v>160.2357091919078</c:v>
                </c:pt>
                <c:pt idx="677">
                  <c:v>160.46781518597754</c:v>
                </c:pt>
                <c:pt idx="678">
                  <c:v>160.73775475734715</c:v>
                </c:pt>
                <c:pt idx="679">
                  <c:v>160.99583380249973</c:v>
                </c:pt>
                <c:pt idx="680">
                  <c:v>161.26186990954471</c:v>
                </c:pt>
                <c:pt idx="681">
                  <c:v>161.43452313928611</c:v>
                </c:pt>
                <c:pt idx="682">
                  <c:v>161.66587846713958</c:v>
                </c:pt>
                <c:pt idx="683">
                  <c:v>161.96794655256539</c:v>
                </c:pt>
                <c:pt idx="684">
                  <c:v>162.18323762339074</c:v>
                </c:pt>
                <c:pt idx="685">
                  <c:v>162.4443193334084</c:v>
                </c:pt>
                <c:pt idx="686">
                  <c:v>162.68873625342493</c:v>
                </c:pt>
                <c:pt idx="687">
                  <c:v>162.95792515857823</c:v>
                </c:pt>
                <c:pt idx="688">
                  <c:v>163.24032578913787</c:v>
                </c:pt>
                <c:pt idx="689">
                  <c:v>163.44675899861127</c:v>
                </c:pt>
                <c:pt idx="690">
                  <c:v>163.6318732875427</c:v>
                </c:pt>
                <c:pt idx="691">
                  <c:v>163.89655819539843</c:v>
                </c:pt>
                <c:pt idx="692">
                  <c:v>164.19111961866156</c:v>
                </c:pt>
                <c:pt idx="693">
                  <c:v>164.39470029651315</c:v>
                </c:pt>
                <c:pt idx="694">
                  <c:v>164.6882107870735</c:v>
                </c:pt>
                <c:pt idx="695">
                  <c:v>164.91326051871036</c:v>
                </c:pt>
                <c:pt idx="696">
                  <c:v>165.06909882520736</c:v>
                </c:pt>
                <c:pt idx="697">
                  <c:v>165.38122583793114</c:v>
                </c:pt>
                <c:pt idx="698">
                  <c:v>165.59771797470253</c:v>
                </c:pt>
                <c:pt idx="699">
                  <c:v>165.88567353526253</c:v>
                </c:pt>
                <c:pt idx="700">
                  <c:v>166.10576886987204</c:v>
                </c:pt>
                <c:pt idx="701">
                  <c:v>166.31265247907518</c:v>
                </c:pt>
                <c:pt idx="702">
                  <c:v>166.56757872611942</c:v>
                </c:pt>
                <c:pt idx="703">
                  <c:v>166.82235483992045</c:v>
                </c:pt>
                <c:pt idx="704">
                  <c:v>167.09814960777689</c:v>
                </c:pt>
                <c:pt idx="705">
                  <c:v>167.37724730698494</c:v>
                </c:pt>
                <c:pt idx="706">
                  <c:v>167.52497841834628</c:v>
                </c:pt>
                <c:pt idx="707">
                  <c:v>167.81818864242013</c:v>
                </c:pt>
                <c:pt idx="708">
                  <c:v>168.03062718162369</c:v>
                </c:pt>
                <c:pt idx="709">
                  <c:v>168.26888863866679</c:v>
                </c:pt>
                <c:pt idx="710">
                  <c:v>168.54393274030704</c:v>
                </c:pt>
                <c:pt idx="711">
                  <c:v>168.79015125924258</c:v>
                </c:pt>
                <c:pt idx="712">
                  <c:v>168.99823593439177</c:v>
                </c:pt>
                <c:pt idx="713">
                  <c:v>169.26262057576099</c:v>
                </c:pt>
                <c:pt idx="714">
                  <c:v>169.50478549712872</c:v>
                </c:pt>
                <c:pt idx="715">
                  <c:v>169.77442480201179</c:v>
                </c:pt>
                <c:pt idx="716">
                  <c:v>170.03040198175881</c:v>
                </c:pt>
                <c:pt idx="717">
                  <c:v>170.2185189355553</c:v>
                </c:pt>
                <c:pt idx="718">
                  <c:v>170.49506436962804</c:v>
                </c:pt>
                <c:pt idx="719">
                  <c:v>170.7280711631573</c:v>
                </c:pt>
                <c:pt idx="720">
                  <c:v>170.96092782344331</c:v>
                </c:pt>
                <c:pt idx="721">
                  <c:v>171.17051383102503</c:v>
                </c:pt>
                <c:pt idx="722">
                  <c:v>171.42574034455581</c:v>
                </c:pt>
                <c:pt idx="723">
                  <c:v>171.62977142213714</c:v>
                </c:pt>
                <c:pt idx="724">
                  <c:v>171.93259017377923</c:v>
                </c:pt>
                <c:pt idx="725">
                  <c:v>172.14307698082047</c:v>
                </c:pt>
                <c:pt idx="726">
                  <c:v>172.37353150921444</c:v>
                </c:pt>
                <c:pt idx="727">
                  <c:v>172.65488120707124</c:v>
                </c:pt>
                <c:pt idx="728">
                  <c:v>172.89689599519573</c:v>
                </c:pt>
                <c:pt idx="729">
                  <c:v>173.13605825169839</c:v>
                </c:pt>
                <c:pt idx="730">
                  <c:v>173.38182637090415</c:v>
                </c:pt>
                <c:pt idx="731">
                  <c:v>173.60852756821677</c:v>
                </c:pt>
                <c:pt idx="732">
                  <c:v>173.85339488796308</c:v>
                </c:pt>
                <c:pt idx="733">
                  <c:v>174.14810644446945</c:v>
                </c:pt>
                <c:pt idx="734">
                  <c:v>174.31070074691289</c:v>
                </c:pt>
                <c:pt idx="735">
                  <c:v>174.56352512855159</c:v>
                </c:pt>
                <c:pt idx="736">
                  <c:v>174.82700897046129</c:v>
                </c:pt>
                <c:pt idx="737">
                  <c:v>175.03839657696207</c:v>
                </c:pt>
                <c:pt idx="738">
                  <c:v>175.30323161806103</c:v>
                </c:pt>
                <c:pt idx="739">
                  <c:v>175.5219757534812</c:v>
                </c:pt>
                <c:pt idx="740">
                  <c:v>175.77074653755207</c:v>
                </c:pt>
                <c:pt idx="741">
                  <c:v>175.98258454378259</c:v>
                </c:pt>
                <c:pt idx="742">
                  <c:v>176.22519986488007</c:v>
                </c:pt>
                <c:pt idx="743">
                  <c:v>176.45370266111172</c:v>
                </c:pt>
                <c:pt idx="744">
                  <c:v>176.67920279247832</c:v>
                </c:pt>
                <c:pt idx="745">
                  <c:v>176.91311038546709</c:v>
                </c:pt>
                <c:pt idx="746">
                  <c:v>177.22418646548812</c:v>
                </c:pt>
                <c:pt idx="747">
                  <c:v>177.4336223398266</c:v>
                </c:pt>
                <c:pt idx="748">
                  <c:v>177.6480126111924</c:v>
                </c:pt>
                <c:pt idx="749">
                  <c:v>177.89137859850615</c:v>
                </c:pt>
                <c:pt idx="750">
                  <c:v>178.14450324663139</c:v>
                </c:pt>
                <c:pt idx="751">
                  <c:v>178.39837856097287</c:v>
                </c:pt>
                <c:pt idx="752">
                  <c:v>178.61952482828508</c:v>
                </c:pt>
                <c:pt idx="753">
                  <c:v>178.81634951019029</c:v>
                </c:pt>
                <c:pt idx="754">
                  <c:v>179.03869684344855</c:v>
                </c:pt>
                <c:pt idx="755">
                  <c:v>179.29497428968207</c:v>
                </c:pt>
                <c:pt idx="756">
                  <c:v>179.53668881132003</c:v>
                </c:pt>
                <c:pt idx="757">
                  <c:v>179.69643058214163</c:v>
                </c:pt>
                <c:pt idx="758">
                  <c:v>179.90706752242616</c:v>
                </c:pt>
                <c:pt idx="759">
                  <c:v>180.1471305783883</c:v>
                </c:pt>
                <c:pt idx="760">
                  <c:v>180.37728484029577</c:v>
                </c:pt>
                <c:pt idx="761">
                  <c:v>180.66133693653117</c:v>
                </c:pt>
                <c:pt idx="762">
                  <c:v>180.81852644221749</c:v>
                </c:pt>
                <c:pt idx="763">
                  <c:v>181.05108283601697</c:v>
                </c:pt>
                <c:pt idx="764">
                  <c:v>181.32342453927862</c:v>
                </c:pt>
                <c:pt idx="765">
                  <c:v>181.57474758848477</c:v>
                </c:pt>
                <c:pt idx="766">
                  <c:v>181.7472506849829</c:v>
                </c:pt>
                <c:pt idx="767">
                  <c:v>181.97650414743083</c:v>
                </c:pt>
                <c:pt idx="768">
                  <c:v>182.26400930826108</c:v>
                </c:pt>
                <c:pt idx="769">
                  <c:v>182.42315054610967</c:v>
                </c:pt>
                <c:pt idx="770">
                  <c:v>182.68183012423523</c:v>
                </c:pt>
                <c:pt idx="771">
                  <c:v>182.9325526404684</c:v>
                </c:pt>
                <c:pt idx="772">
                  <c:v>183.11721652967006</c:v>
                </c:pt>
                <c:pt idx="773">
                  <c:v>183.34076492887436</c:v>
                </c:pt>
                <c:pt idx="774">
                  <c:v>183.10415493750702</c:v>
                </c:pt>
                <c:pt idx="775">
                  <c:v>122.43688773786735</c:v>
                </c:pt>
              </c:numCache>
            </c:numRef>
          </c:yVal>
          <c:smooth val="0"/>
        </c:ser>
        <c:ser>
          <c:idx val="1"/>
          <c:order val="5"/>
          <c:tx>
            <c:v>4.2- Mat + Plain_0/90 + Tejido_0/90 + Carbon.uni_0+ Tejido_0/90 + Plain_0/90 + Mat</c:v>
          </c:tx>
          <c:spPr>
            <a:ln w="19050">
              <a:solidFill>
                <a:srgbClr val="0070C0"/>
              </a:solidFill>
            </a:ln>
          </c:spPr>
          <c:marker>
            <c:symbol val="none"/>
          </c:marker>
          <c:xVal>
            <c:numRef>
              <c:f>'C:\Users\Marta\Dropbox\PFG Marta &amp; Jorge\[DATOS gráficas.xlsx]TIPO 4'!$G$3:$G$996</c:f>
              <c:numCache>
                <c:formatCode>General</c:formatCode>
                <c:ptCount val="994"/>
                <c:pt idx="0">
                  <c:v>0</c:v>
                </c:pt>
                <c:pt idx="1">
                  <c:v>1.1342098E-3</c:v>
                </c:pt>
                <c:pt idx="2">
                  <c:v>2.521218E-3</c:v>
                </c:pt>
                <c:pt idx="3">
                  <c:v>2.9902000000000001E-3</c:v>
                </c:pt>
                <c:pt idx="4">
                  <c:v>3.2988139999999997E-3</c:v>
                </c:pt>
                <c:pt idx="5">
                  <c:v>3.677324E-3</c:v>
                </c:pt>
                <c:pt idx="6">
                  <c:v>4.179398E-3</c:v>
                </c:pt>
                <c:pt idx="7">
                  <c:v>4.6667419999999998E-3</c:v>
                </c:pt>
                <c:pt idx="8">
                  <c:v>5.325654E-3</c:v>
                </c:pt>
                <c:pt idx="9">
                  <c:v>5.8262940000000001E-3</c:v>
                </c:pt>
                <c:pt idx="10">
                  <c:v>6.4177280000000001E-3</c:v>
                </c:pt>
                <c:pt idx="11">
                  <c:v>7.0229120000000001E-3</c:v>
                </c:pt>
                <c:pt idx="12">
                  <c:v>7.7100279999999998E-3</c:v>
                </c:pt>
                <c:pt idx="13">
                  <c:v>8.2411600000000008E-3</c:v>
                </c:pt>
                <c:pt idx="14">
                  <c:v>8.8746620000000002E-3</c:v>
                </c:pt>
                <c:pt idx="15">
                  <c:v>9.4445139999999993E-3</c:v>
                </c:pt>
                <c:pt idx="16">
                  <c:v>1.009898E-2</c:v>
                </c:pt>
                <c:pt idx="17">
                  <c:v>1.0703446E-2</c:v>
                </c:pt>
                <c:pt idx="18">
                  <c:v>1.1216749999999999E-2</c:v>
                </c:pt>
                <c:pt idx="19">
                  <c:v>1.1794946000000001E-2</c:v>
                </c:pt>
                <c:pt idx="20">
                  <c:v>1.2412070000000002E-2</c:v>
                </c:pt>
                <c:pt idx="21">
                  <c:v>1.298038E-2</c:v>
                </c:pt>
                <c:pt idx="22">
                  <c:v>1.3493994E-2</c:v>
                </c:pt>
                <c:pt idx="23">
                  <c:v>1.3997928E-2</c:v>
                </c:pt>
                <c:pt idx="24">
                  <c:v>1.4502541999999998E-2</c:v>
                </c:pt>
                <c:pt idx="25">
                  <c:v>1.5013464000000001E-2</c:v>
                </c:pt>
                <c:pt idx="26">
                  <c:v>1.5516168E-2</c:v>
                </c:pt>
                <c:pt idx="27">
                  <c:v>1.6081912E-2</c:v>
                </c:pt>
                <c:pt idx="28">
                  <c:v>1.6592470000000002E-2</c:v>
                </c:pt>
                <c:pt idx="29">
                  <c:v>1.7092544000000001E-2</c:v>
                </c:pt>
                <c:pt idx="30">
                  <c:v>1.7577430000000002E-2</c:v>
                </c:pt>
                <c:pt idx="31">
                  <c:v>1.8097660000000002E-2</c:v>
                </c:pt>
                <c:pt idx="32">
                  <c:v>1.8509264000000001E-2</c:v>
                </c:pt>
                <c:pt idx="33">
                  <c:v>1.8873034E-2</c:v>
                </c:pt>
                <c:pt idx="34">
                  <c:v>1.9274880000000001E-2</c:v>
                </c:pt>
                <c:pt idx="35">
                  <c:v>1.9626689999999999E-2</c:v>
                </c:pt>
                <c:pt idx="36">
                  <c:v>2.0094839999999999E-2</c:v>
                </c:pt>
                <c:pt idx="37">
                  <c:v>2.0417600000000001E-2</c:v>
                </c:pt>
                <c:pt idx="38">
                  <c:v>2.0724139999999999E-2</c:v>
                </c:pt>
                <c:pt idx="39">
                  <c:v>2.11925E-2</c:v>
                </c:pt>
                <c:pt idx="40">
                  <c:v>2.1469559999999999E-2</c:v>
                </c:pt>
                <c:pt idx="41">
                  <c:v>2.1908400000000001E-2</c:v>
                </c:pt>
                <c:pt idx="42">
                  <c:v>2.2279879999999998E-2</c:v>
                </c:pt>
                <c:pt idx="43">
                  <c:v>2.2641580000000001E-2</c:v>
                </c:pt>
                <c:pt idx="44">
                  <c:v>2.3026020000000001E-2</c:v>
                </c:pt>
                <c:pt idx="45">
                  <c:v>2.3343300000000001E-2</c:v>
                </c:pt>
                <c:pt idx="46">
                  <c:v>2.3834660000000001E-2</c:v>
                </c:pt>
                <c:pt idx="47">
                  <c:v>2.430442E-2</c:v>
                </c:pt>
                <c:pt idx="48">
                  <c:v>2.4767499999999998E-2</c:v>
                </c:pt>
                <c:pt idx="49">
                  <c:v>2.527602E-2</c:v>
                </c:pt>
                <c:pt idx="50">
                  <c:v>2.5771319999999997E-2</c:v>
                </c:pt>
                <c:pt idx="51">
                  <c:v>2.6117859999999996E-2</c:v>
                </c:pt>
                <c:pt idx="52">
                  <c:v>2.6539199999999999E-2</c:v>
                </c:pt>
                <c:pt idx="53">
                  <c:v>2.694148E-2</c:v>
                </c:pt>
                <c:pt idx="54">
                  <c:v>2.7297479999999999E-2</c:v>
                </c:pt>
                <c:pt idx="55">
                  <c:v>2.7691360000000005E-2</c:v>
                </c:pt>
                <c:pt idx="56">
                  <c:v>2.800654E-2</c:v>
                </c:pt>
                <c:pt idx="57">
                  <c:v>2.8091740000000004E-2</c:v>
                </c:pt>
                <c:pt idx="58">
                  <c:v>2.8179259999999998E-2</c:v>
                </c:pt>
                <c:pt idx="59">
                  <c:v>2.8228820000000002E-2</c:v>
                </c:pt>
                <c:pt idx="60">
                  <c:v>2.819114E-2</c:v>
                </c:pt>
                <c:pt idx="61">
                  <c:v>2.8299599999999998E-2</c:v>
                </c:pt>
                <c:pt idx="62">
                  <c:v>2.8413100000000004E-2</c:v>
                </c:pt>
                <c:pt idx="63">
                  <c:v>2.8279180000000001E-2</c:v>
                </c:pt>
                <c:pt idx="64">
                  <c:v>2.8248760000000005E-2</c:v>
                </c:pt>
                <c:pt idx="65">
                  <c:v>2.8120639999999995E-2</c:v>
                </c:pt>
                <c:pt idx="66">
                  <c:v>2.8037960000000001E-2</c:v>
                </c:pt>
                <c:pt idx="67">
                  <c:v>2.772438E-2</c:v>
                </c:pt>
                <c:pt idx="68">
                  <c:v>2.7302679999999999E-2</c:v>
                </c:pt>
                <c:pt idx="69">
                  <c:v>2.6854880000000001E-2</c:v>
                </c:pt>
                <c:pt idx="70">
                  <c:v>2.6343439999999996E-2</c:v>
                </c:pt>
                <c:pt idx="71">
                  <c:v>2.6029319999999998E-2</c:v>
                </c:pt>
                <c:pt idx="72">
                  <c:v>2.5834960000000001E-2</c:v>
                </c:pt>
                <c:pt idx="73">
                  <c:v>2.581406E-2</c:v>
                </c:pt>
                <c:pt idx="74">
                  <c:v>2.5856380000000002E-2</c:v>
                </c:pt>
                <c:pt idx="75">
                  <c:v>2.5906820000000001E-2</c:v>
                </c:pt>
                <c:pt idx="76">
                  <c:v>2.605298E-2</c:v>
                </c:pt>
                <c:pt idx="77">
                  <c:v>2.6379540000000003E-2</c:v>
                </c:pt>
                <c:pt idx="78">
                  <c:v>2.6794900000000003E-2</c:v>
                </c:pt>
                <c:pt idx="79">
                  <c:v>2.71477E-2</c:v>
                </c:pt>
                <c:pt idx="80">
                  <c:v>2.7504420000000002E-2</c:v>
                </c:pt>
                <c:pt idx="81">
                  <c:v>2.7845419999999999E-2</c:v>
                </c:pt>
                <c:pt idx="82">
                  <c:v>2.8214380000000001E-2</c:v>
                </c:pt>
                <c:pt idx="83">
                  <c:v>2.8430520000000001E-2</c:v>
                </c:pt>
                <c:pt idx="84">
                  <c:v>2.8524460000000001E-2</c:v>
                </c:pt>
                <c:pt idx="85">
                  <c:v>2.8592560000000003E-2</c:v>
                </c:pt>
                <c:pt idx="86">
                  <c:v>2.83156E-2</c:v>
                </c:pt>
                <c:pt idx="87">
                  <c:v>2.8266199999999998E-2</c:v>
                </c:pt>
                <c:pt idx="88">
                  <c:v>2.8228400000000001E-2</c:v>
                </c:pt>
                <c:pt idx="89">
                  <c:v>2.9086440000000002E-2</c:v>
                </c:pt>
                <c:pt idx="90">
                  <c:v>3.0180419999999999E-2</c:v>
                </c:pt>
                <c:pt idx="91">
                  <c:v>3.149014E-2</c:v>
                </c:pt>
                <c:pt idx="92">
                  <c:v>3.2903420000000003E-2</c:v>
                </c:pt>
                <c:pt idx="93">
                  <c:v>3.4417459999999997E-2</c:v>
                </c:pt>
                <c:pt idx="94">
                  <c:v>3.596804E-2</c:v>
                </c:pt>
                <c:pt idx="95">
                  <c:v>3.7303799999999998E-2</c:v>
                </c:pt>
                <c:pt idx="96">
                  <c:v>3.8645819999999997E-2</c:v>
                </c:pt>
                <c:pt idx="97">
                  <c:v>3.9954179999999999E-2</c:v>
                </c:pt>
                <c:pt idx="98">
                  <c:v>4.1257040000000002E-2</c:v>
                </c:pt>
                <c:pt idx="99">
                  <c:v>4.2474100000000001E-2</c:v>
                </c:pt>
                <c:pt idx="100">
                  <c:v>4.3613659999999999E-2</c:v>
                </c:pt>
                <c:pt idx="101">
                  <c:v>4.4662739999999999E-2</c:v>
                </c:pt>
                <c:pt idx="102">
                  <c:v>4.565698E-2</c:v>
                </c:pt>
                <c:pt idx="103">
                  <c:v>4.6730300000000002E-2</c:v>
                </c:pt>
                <c:pt idx="104">
                  <c:v>4.764782E-2</c:v>
                </c:pt>
                <c:pt idx="105">
                  <c:v>4.8570019999999998E-2</c:v>
                </c:pt>
                <c:pt idx="106">
                  <c:v>4.960558000000001E-2</c:v>
                </c:pt>
                <c:pt idx="107">
                  <c:v>5.0393460000000001E-2</c:v>
                </c:pt>
                <c:pt idx="108">
                  <c:v>5.1252199999999998E-2</c:v>
                </c:pt>
                <c:pt idx="109">
                  <c:v>5.2068220000000005E-2</c:v>
                </c:pt>
                <c:pt idx="110">
                  <c:v>5.274154000000001E-2</c:v>
                </c:pt>
                <c:pt idx="111">
                  <c:v>5.357692E-2</c:v>
                </c:pt>
                <c:pt idx="112">
                  <c:v>5.4371740000000002E-2</c:v>
                </c:pt>
                <c:pt idx="113">
                  <c:v>5.5176620000000003E-2</c:v>
                </c:pt>
                <c:pt idx="114">
                  <c:v>5.5929479999999997E-2</c:v>
                </c:pt>
                <c:pt idx="115">
                  <c:v>5.6842820000000002E-2</c:v>
                </c:pt>
                <c:pt idx="116">
                  <c:v>5.7745659999999997E-2</c:v>
                </c:pt>
                <c:pt idx="117">
                  <c:v>5.86864E-2</c:v>
                </c:pt>
                <c:pt idx="118">
                  <c:v>5.9583339999999999E-2</c:v>
                </c:pt>
                <c:pt idx="119">
                  <c:v>6.0589900000000002E-2</c:v>
                </c:pt>
                <c:pt idx="120">
                  <c:v>6.1474339999999995E-2</c:v>
                </c:pt>
                <c:pt idx="121">
                  <c:v>6.2488120000000008E-2</c:v>
                </c:pt>
                <c:pt idx="122">
                  <c:v>6.3368160000000007E-2</c:v>
                </c:pt>
                <c:pt idx="123">
                  <c:v>6.4359799999999995E-2</c:v>
                </c:pt>
                <c:pt idx="124">
                  <c:v>6.5358219999999995E-2</c:v>
                </c:pt>
                <c:pt idx="125">
                  <c:v>6.6381499999999996E-2</c:v>
                </c:pt>
                <c:pt idx="126">
                  <c:v>6.7404259999999994E-2</c:v>
                </c:pt>
                <c:pt idx="127">
                  <c:v>6.8204039999999994E-2</c:v>
                </c:pt>
                <c:pt idx="128">
                  <c:v>6.9180060000000002E-2</c:v>
                </c:pt>
                <c:pt idx="129">
                  <c:v>7.0078459999999995E-2</c:v>
                </c:pt>
                <c:pt idx="130">
                  <c:v>7.1062639999999996E-2</c:v>
                </c:pt>
                <c:pt idx="131">
                  <c:v>7.205462E-2</c:v>
                </c:pt>
                <c:pt idx="132">
                  <c:v>7.2917839999999998E-2</c:v>
                </c:pt>
                <c:pt idx="133">
                  <c:v>7.3892159999999998E-2</c:v>
                </c:pt>
                <c:pt idx="134">
                  <c:v>7.4835760000000001E-2</c:v>
                </c:pt>
                <c:pt idx="135">
                  <c:v>7.5794479999999997E-2</c:v>
                </c:pt>
                <c:pt idx="136">
                  <c:v>7.6699240000000002E-2</c:v>
                </c:pt>
                <c:pt idx="137">
                  <c:v>7.7613139999999997E-2</c:v>
                </c:pt>
                <c:pt idx="138">
                  <c:v>7.861928E-2</c:v>
                </c:pt>
                <c:pt idx="139">
                  <c:v>7.9435740000000005E-2</c:v>
                </c:pt>
                <c:pt idx="140">
                  <c:v>8.0451839999999997E-2</c:v>
                </c:pt>
                <c:pt idx="141">
                  <c:v>8.1368720000000005E-2</c:v>
                </c:pt>
                <c:pt idx="142">
                  <c:v>8.2370100000000002E-2</c:v>
                </c:pt>
                <c:pt idx="143">
                  <c:v>8.3368540000000005E-2</c:v>
                </c:pt>
                <c:pt idx="144">
                  <c:v>8.4434099999999998E-2</c:v>
                </c:pt>
                <c:pt idx="145">
                  <c:v>8.5401480000000002E-2</c:v>
                </c:pt>
                <c:pt idx="146">
                  <c:v>8.6402900000000005E-2</c:v>
                </c:pt>
                <c:pt idx="147">
                  <c:v>8.7332939999999998E-2</c:v>
                </c:pt>
                <c:pt idx="148">
                  <c:v>8.8248740000000006E-2</c:v>
                </c:pt>
                <c:pt idx="149">
                  <c:v>8.9293960000000006E-2</c:v>
                </c:pt>
                <c:pt idx="150">
                  <c:v>9.0303460000000002E-2</c:v>
                </c:pt>
                <c:pt idx="151">
                  <c:v>9.1249120000000003E-2</c:v>
                </c:pt>
                <c:pt idx="152">
                  <c:v>9.2246720000000004E-2</c:v>
                </c:pt>
                <c:pt idx="153">
                  <c:v>9.3191239999999995E-2</c:v>
                </c:pt>
                <c:pt idx="154">
                  <c:v>9.4256759999999995E-2</c:v>
                </c:pt>
                <c:pt idx="155">
                  <c:v>9.5292119999999994E-2</c:v>
                </c:pt>
                <c:pt idx="156">
                  <c:v>9.6221580000000001E-2</c:v>
                </c:pt>
                <c:pt idx="157">
                  <c:v>9.7175600000000001E-2</c:v>
                </c:pt>
                <c:pt idx="158">
                  <c:v>9.812208E-2</c:v>
                </c:pt>
                <c:pt idx="159">
                  <c:v>9.9018900000000007E-2</c:v>
                </c:pt>
                <c:pt idx="160">
                  <c:v>0.10009593999999999</c:v>
                </c:pt>
                <c:pt idx="161">
                  <c:v>0.10105907999999998</c:v>
                </c:pt>
                <c:pt idx="162">
                  <c:v>0.10201267999999999</c:v>
                </c:pt>
                <c:pt idx="163">
                  <c:v>0.10305816</c:v>
                </c:pt>
                <c:pt idx="164">
                  <c:v>0.10415516</c:v>
                </c:pt>
                <c:pt idx="165">
                  <c:v>0.1051275</c:v>
                </c:pt>
                <c:pt idx="166">
                  <c:v>0.10611666000000002</c:v>
                </c:pt>
                <c:pt idx="167">
                  <c:v>0.10712969999999999</c:v>
                </c:pt>
                <c:pt idx="168">
                  <c:v>0.10821694</c:v>
                </c:pt>
                <c:pt idx="169">
                  <c:v>0.10914714</c:v>
                </c:pt>
                <c:pt idx="170">
                  <c:v>0.11022543999999999</c:v>
                </c:pt>
                <c:pt idx="171">
                  <c:v>0.11130006000000001</c:v>
                </c:pt>
                <c:pt idx="172">
                  <c:v>0.11242803999999999</c:v>
                </c:pt>
                <c:pt idx="173">
                  <c:v>0.11352917999999999</c:v>
                </c:pt>
                <c:pt idx="174">
                  <c:v>0.11456192</c:v>
                </c:pt>
                <c:pt idx="175">
                  <c:v>0.11559386000000001</c:v>
                </c:pt>
                <c:pt idx="176">
                  <c:v>0.11665344</c:v>
                </c:pt>
                <c:pt idx="177">
                  <c:v>0.1178348</c:v>
                </c:pt>
                <c:pt idx="178">
                  <c:v>0.11880665999999999</c:v>
                </c:pt>
                <c:pt idx="179">
                  <c:v>0.11974032</c:v>
                </c:pt>
                <c:pt idx="180">
                  <c:v>0.12079114000000001</c:v>
                </c:pt>
                <c:pt idx="181">
                  <c:v>0.12189322</c:v>
                </c:pt>
                <c:pt idx="182">
                  <c:v>0.12311933999999999</c:v>
                </c:pt>
                <c:pt idx="183">
                  <c:v>0.12423110000000001</c:v>
                </c:pt>
                <c:pt idx="184">
                  <c:v>0.12548506000000001</c:v>
                </c:pt>
                <c:pt idx="185">
                  <c:v>0.12660411999999999</c:v>
                </c:pt>
                <c:pt idx="186">
                  <c:v>0.12779494</c:v>
                </c:pt>
                <c:pt idx="187">
                  <c:v>0.12904704</c:v>
                </c:pt>
                <c:pt idx="188">
                  <c:v>0.13013166000000001</c:v>
                </c:pt>
                <c:pt idx="189">
                  <c:v>0.1313869</c:v>
                </c:pt>
                <c:pt idx="190">
                  <c:v>0.13247139999999999</c:v>
                </c:pt>
                <c:pt idx="191">
                  <c:v>0.13368974</c:v>
                </c:pt>
                <c:pt idx="192">
                  <c:v>0.13480719999999999</c:v>
                </c:pt>
                <c:pt idx="193">
                  <c:v>0.13603796000000001</c:v>
                </c:pt>
                <c:pt idx="194">
                  <c:v>0.13714772</c:v>
                </c:pt>
                <c:pt idx="195">
                  <c:v>0.13835227999999999</c:v>
                </c:pt>
                <c:pt idx="196">
                  <c:v>0.13958244</c:v>
                </c:pt>
                <c:pt idx="197">
                  <c:v>0.14079481999999999</c:v>
                </c:pt>
                <c:pt idx="198">
                  <c:v>0.14193220000000001</c:v>
                </c:pt>
                <c:pt idx="199">
                  <c:v>0.14314637999999999</c:v>
                </c:pt>
                <c:pt idx="200">
                  <c:v>0.14437322</c:v>
                </c:pt>
                <c:pt idx="201">
                  <c:v>0.14553205999999999</c:v>
                </c:pt>
                <c:pt idx="202">
                  <c:v>0.14675018000000001</c:v>
                </c:pt>
                <c:pt idx="203">
                  <c:v>0.14794827999999999</c:v>
                </c:pt>
                <c:pt idx="204">
                  <c:v>0.14924424</c:v>
                </c:pt>
                <c:pt idx="205">
                  <c:v>0.15036447999999999</c:v>
                </c:pt>
                <c:pt idx="206">
                  <c:v>0.15170845999999999</c:v>
                </c:pt>
                <c:pt idx="207">
                  <c:v>0.15295249999999999</c:v>
                </c:pt>
                <c:pt idx="208">
                  <c:v>0.15411014000000001</c:v>
                </c:pt>
                <c:pt idx="209">
                  <c:v>0.15545132</c:v>
                </c:pt>
                <c:pt idx="210">
                  <c:v>0.15677801999999999</c:v>
                </c:pt>
                <c:pt idx="211">
                  <c:v>0.15807646</c:v>
                </c:pt>
                <c:pt idx="212">
                  <c:v>0.15934367999999999</c:v>
                </c:pt>
                <c:pt idx="213">
                  <c:v>0.16068356</c:v>
                </c:pt>
                <c:pt idx="214">
                  <c:v>0.16190236</c:v>
                </c:pt>
                <c:pt idx="215">
                  <c:v>0.16318832</c:v>
                </c:pt>
                <c:pt idx="216">
                  <c:v>0.16453124</c:v>
                </c:pt>
                <c:pt idx="217">
                  <c:v>0.16565936000000001</c:v>
                </c:pt>
                <c:pt idx="218">
                  <c:v>0.16708296</c:v>
                </c:pt>
                <c:pt idx="219">
                  <c:v>0.16835896</c:v>
                </c:pt>
                <c:pt idx="220">
                  <c:v>0.16966174000000001</c:v>
                </c:pt>
                <c:pt idx="221">
                  <c:v>0.17094783999999999</c:v>
                </c:pt>
                <c:pt idx="222">
                  <c:v>0.17227993999999999</c:v>
                </c:pt>
                <c:pt idx="223">
                  <c:v>0.17365317999999999</c:v>
                </c:pt>
                <c:pt idx="224">
                  <c:v>0.17501008000000001</c:v>
                </c:pt>
                <c:pt idx="225">
                  <c:v>0.1763942</c:v>
                </c:pt>
                <c:pt idx="226">
                  <c:v>0.17770564</c:v>
                </c:pt>
                <c:pt idx="227">
                  <c:v>0.17898723999999999</c:v>
                </c:pt>
                <c:pt idx="228">
                  <c:v>0.18029142000000001</c:v>
                </c:pt>
                <c:pt idx="229">
                  <c:v>0.18169817999999999</c:v>
                </c:pt>
                <c:pt idx="230">
                  <c:v>0.18309410000000001</c:v>
                </c:pt>
                <c:pt idx="231">
                  <c:v>0.18432562</c:v>
                </c:pt>
                <c:pt idx="232">
                  <c:v>0.18574572</c:v>
                </c:pt>
                <c:pt idx="233">
                  <c:v>0.18707024</c:v>
                </c:pt>
                <c:pt idx="234">
                  <c:v>0.18851382</c:v>
                </c:pt>
                <c:pt idx="235">
                  <c:v>0.18981226000000001</c:v>
                </c:pt>
                <c:pt idx="236">
                  <c:v>0.19122797999999999</c:v>
                </c:pt>
                <c:pt idx="237">
                  <c:v>0.19253004000000001</c:v>
                </c:pt>
                <c:pt idx="238">
                  <c:v>0.19388646000000001</c:v>
                </c:pt>
                <c:pt idx="239">
                  <c:v>0.19518917999999999</c:v>
                </c:pt>
                <c:pt idx="240">
                  <c:v>0.19652784000000001</c:v>
                </c:pt>
                <c:pt idx="241">
                  <c:v>0.19790248000000002</c:v>
                </c:pt>
                <c:pt idx="242">
                  <c:v>0.19915246</c:v>
                </c:pt>
                <c:pt idx="243">
                  <c:v>0.20050000000000004</c:v>
                </c:pt>
                <c:pt idx="244">
                  <c:v>0.20175660000000001</c:v>
                </c:pt>
                <c:pt idx="245">
                  <c:v>0.2031404</c:v>
                </c:pt>
                <c:pt idx="246">
                  <c:v>0.20452519999999999</c:v>
                </c:pt>
                <c:pt idx="247">
                  <c:v>0.20580540000000003</c:v>
                </c:pt>
                <c:pt idx="248">
                  <c:v>0.2072862</c:v>
                </c:pt>
                <c:pt idx="249">
                  <c:v>0.20858260000000003</c:v>
                </c:pt>
                <c:pt idx="250">
                  <c:v>0.20996819999999999</c:v>
                </c:pt>
                <c:pt idx="251">
                  <c:v>0.21135939999999998</c:v>
                </c:pt>
                <c:pt idx="252">
                  <c:v>0.21268699999999999</c:v>
                </c:pt>
                <c:pt idx="253">
                  <c:v>0.21415519999999996</c:v>
                </c:pt>
                <c:pt idx="254">
                  <c:v>0.21550140000000001</c:v>
                </c:pt>
                <c:pt idx="255">
                  <c:v>0.21685879999999999</c:v>
                </c:pt>
                <c:pt idx="256">
                  <c:v>0.21819839999999996</c:v>
                </c:pt>
                <c:pt idx="257">
                  <c:v>0.21963360000000001</c:v>
                </c:pt>
                <c:pt idx="258">
                  <c:v>0.22100320000000001</c:v>
                </c:pt>
                <c:pt idx="259">
                  <c:v>0.22245019999999999</c:v>
                </c:pt>
                <c:pt idx="260">
                  <c:v>0.22384699999999999</c:v>
                </c:pt>
                <c:pt idx="261">
                  <c:v>0.22524759999999999</c:v>
                </c:pt>
                <c:pt idx="262">
                  <c:v>0.22664219999999996</c:v>
                </c:pt>
                <c:pt idx="263">
                  <c:v>0.22806240000000003</c:v>
                </c:pt>
                <c:pt idx="264">
                  <c:v>0.22951199999999999</c:v>
                </c:pt>
                <c:pt idx="265">
                  <c:v>0.23092080000000001</c:v>
                </c:pt>
                <c:pt idx="266">
                  <c:v>0.23242739999999998</c:v>
                </c:pt>
                <c:pt idx="267">
                  <c:v>0.23387260000000001</c:v>
                </c:pt>
                <c:pt idx="268">
                  <c:v>0.2352458</c:v>
                </c:pt>
                <c:pt idx="269">
                  <c:v>0.23677699999999999</c:v>
                </c:pt>
                <c:pt idx="270">
                  <c:v>0.23824060000000002</c:v>
                </c:pt>
                <c:pt idx="271">
                  <c:v>0.23964659999999999</c:v>
                </c:pt>
                <c:pt idx="272">
                  <c:v>0.24103740000000004</c:v>
                </c:pt>
                <c:pt idx="273">
                  <c:v>0.24247579999999999</c:v>
                </c:pt>
                <c:pt idx="274">
                  <c:v>0.24392179999999999</c:v>
                </c:pt>
                <c:pt idx="275">
                  <c:v>0.24522520000000003</c:v>
                </c:pt>
                <c:pt idx="276">
                  <c:v>0.2468062</c:v>
                </c:pt>
                <c:pt idx="277">
                  <c:v>0.24820039999999999</c:v>
                </c:pt>
                <c:pt idx="278">
                  <c:v>0.24979799999999999</c:v>
                </c:pt>
                <c:pt idx="279">
                  <c:v>0.2512298</c:v>
                </c:pt>
                <c:pt idx="280">
                  <c:v>0.25260919999999998</c:v>
                </c:pt>
                <c:pt idx="281">
                  <c:v>0.25423000000000001</c:v>
                </c:pt>
                <c:pt idx="282">
                  <c:v>0.25571880000000002</c:v>
                </c:pt>
                <c:pt idx="283">
                  <c:v>0.25720799999999999</c:v>
                </c:pt>
                <c:pt idx="284">
                  <c:v>0.25880199999999998</c:v>
                </c:pt>
                <c:pt idx="285">
                  <c:v>0.26031700000000002</c:v>
                </c:pt>
                <c:pt idx="286">
                  <c:v>0.26179160000000001</c:v>
                </c:pt>
                <c:pt idx="287">
                  <c:v>0.26341179999999997</c:v>
                </c:pt>
                <c:pt idx="288">
                  <c:v>0.26500780000000002</c:v>
                </c:pt>
                <c:pt idx="289">
                  <c:v>0.26648559999999999</c:v>
                </c:pt>
                <c:pt idx="290">
                  <c:v>0.26785100000000001</c:v>
                </c:pt>
                <c:pt idx="291">
                  <c:v>0.26943919999999999</c:v>
                </c:pt>
                <c:pt idx="292">
                  <c:v>0.2710764</c:v>
                </c:pt>
                <c:pt idx="293">
                  <c:v>0.27249519999999999</c:v>
                </c:pt>
                <c:pt idx="294">
                  <c:v>0.27404279999999998</c:v>
                </c:pt>
                <c:pt idx="295">
                  <c:v>0.27555839999999998</c:v>
                </c:pt>
                <c:pt idx="296">
                  <c:v>0.2771576</c:v>
                </c:pt>
                <c:pt idx="297">
                  <c:v>0.27867979999999998</c:v>
                </c:pt>
                <c:pt idx="298">
                  <c:v>0.28032760000000001</c:v>
                </c:pt>
                <c:pt idx="299">
                  <c:v>0.28249940000000001</c:v>
                </c:pt>
                <c:pt idx="300">
                  <c:v>0.28452460000000002</c:v>
                </c:pt>
                <c:pt idx="301">
                  <c:v>0.28616380000000002</c:v>
                </c:pt>
                <c:pt idx="302">
                  <c:v>0.28779500000000002</c:v>
                </c:pt>
                <c:pt idx="303">
                  <c:v>0.28934900000000002</c:v>
                </c:pt>
                <c:pt idx="304">
                  <c:v>0.29084159999999998</c:v>
                </c:pt>
                <c:pt idx="305">
                  <c:v>0.29249059999999999</c:v>
                </c:pt>
                <c:pt idx="306">
                  <c:v>0.29408220000000002</c:v>
                </c:pt>
                <c:pt idx="307">
                  <c:v>0.29572680000000001</c:v>
                </c:pt>
                <c:pt idx="308">
                  <c:v>0.29722460000000001</c:v>
                </c:pt>
                <c:pt idx="309">
                  <c:v>0.29889359999999998</c:v>
                </c:pt>
                <c:pt idx="310">
                  <c:v>0.30042639999999998</c:v>
                </c:pt>
                <c:pt idx="311">
                  <c:v>0.30178519999999998</c:v>
                </c:pt>
                <c:pt idx="312">
                  <c:v>0.30346020000000001</c:v>
                </c:pt>
                <c:pt idx="313">
                  <c:v>0.30505379999999999</c:v>
                </c:pt>
                <c:pt idx="314">
                  <c:v>0.30668020000000001</c:v>
                </c:pt>
                <c:pt idx="315">
                  <c:v>0.30817860000000002</c:v>
                </c:pt>
                <c:pt idx="316">
                  <c:v>0.3098168</c:v>
                </c:pt>
                <c:pt idx="317">
                  <c:v>0.31160359999999998</c:v>
                </c:pt>
                <c:pt idx="318">
                  <c:v>0.31322499999999998</c:v>
                </c:pt>
                <c:pt idx="319">
                  <c:v>0.31483240000000001</c:v>
                </c:pt>
                <c:pt idx="320">
                  <c:v>0.31649660000000002</c:v>
                </c:pt>
                <c:pt idx="321">
                  <c:v>0.31817319999999999</c:v>
                </c:pt>
                <c:pt idx="322">
                  <c:v>0.31972220000000001</c:v>
                </c:pt>
                <c:pt idx="323">
                  <c:v>0.32126320000000003</c:v>
                </c:pt>
                <c:pt idx="324">
                  <c:v>0.32298460000000001</c:v>
                </c:pt>
                <c:pt idx="325">
                  <c:v>0.32469920000000002</c:v>
                </c:pt>
                <c:pt idx="326">
                  <c:v>0.3263952</c:v>
                </c:pt>
                <c:pt idx="327">
                  <c:v>0.32784999999999997</c:v>
                </c:pt>
                <c:pt idx="328">
                  <c:v>0.32956340000000001</c:v>
                </c:pt>
                <c:pt idx="329">
                  <c:v>0.33127000000000001</c:v>
                </c:pt>
                <c:pt idx="330">
                  <c:v>0.3330032</c:v>
                </c:pt>
                <c:pt idx="331">
                  <c:v>0.33468900000000001</c:v>
                </c:pt>
                <c:pt idx="332">
                  <c:v>0.3363004</c:v>
                </c:pt>
                <c:pt idx="333">
                  <c:v>0.33804299999999998</c:v>
                </c:pt>
                <c:pt idx="334">
                  <c:v>0.33977580000000002</c:v>
                </c:pt>
                <c:pt idx="335">
                  <c:v>0.3415898</c:v>
                </c:pt>
                <c:pt idx="336">
                  <c:v>0.34330640000000001</c:v>
                </c:pt>
                <c:pt idx="337">
                  <c:v>0.34501199999999999</c:v>
                </c:pt>
                <c:pt idx="338">
                  <c:v>0.3466824</c:v>
                </c:pt>
                <c:pt idx="339">
                  <c:v>0.34837420000000002</c:v>
                </c:pt>
                <c:pt idx="340">
                  <c:v>0.35021180000000002</c:v>
                </c:pt>
                <c:pt idx="341">
                  <c:v>0.35191299999999998</c:v>
                </c:pt>
                <c:pt idx="342">
                  <c:v>0.35365940000000001</c:v>
                </c:pt>
                <c:pt idx="343">
                  <c:v>0.35532639999999999</c:v>
                </c:pt>
                <c:pt idx="344">
                  <c:v>0.35715839999999999</c:v>
                </c:pt>
                <c:pt idx="345">
                  <c:v>0.35901939999999999</c:v>
                </c:pt>
                <c:pt idx="346">
                  <c:v>0.3608672</c:v>
                </c:pt>
                <c:pt idx="347">
                  <c:v>0.36263139999999999</c:v>
                </c:pt>
                <c:pt idx="348">
                  <c:v>0.36434860000000002</c:v>
                </c:pt>
                <c:pt idx="349">
                  <c:v>0.36633179999999999</c:v>
                </c:pt>
                <c:pt idx="350">
                  <c:v>0.36805159999999998</c:v>
                </c:pt>
                <c:pt idx="351">
                  <c:v>0.36984159999999999</c:v>
                </c:pt>
                <c:pt idx="352">
                  <c:v>0.37167339999999999</c:v>
                </c:pt>
                <c:pt idx="353">
                  <c:v>0.37356080000000003</c:v>
                </c:pt>
                <c:pt idx="354">
                  <c:v>0.37543939999999998</c:v>
                </c:pt>
                <c:pt idx="355">
                  <c:v>0.37720819999999999</c:v>
                </c:pt>
                <c:pt idx="356">
                  <c:v>0.37908399999999998</c:v>
                </c:pt>
                <c:pt idx="357">
                  <c:v>0.3809536</c:v>
                </c:pt>
                <c:pt idx="358">
                  <c:v>0.38278820000000002</c:v>
                </c:pt>
                <c:pt idx="359">
                  <c:v>0.38453540000000003</c:v>
                </c:pt>
                <c:pt idx="360">
                  <c:v>0.38647280000000001</c:v>
                </c:pt>
                <c:pt idx="361">
                  <c:v>0.38851079999999999</c:v>
                </c:pt>
                <c:pt idx="362">
                  <c:v>0.3903778</c:v>
                </c:pt>
                <c:pt idx="363">
                  <c:v>0.39225379999999999</c:v>
                </c:pt>
                <c:pt idx="364">
                  <c:v>0.39413900000000002</c:v>
                </c:pt>
                <c:pt idx="365">
                  <c:v>0.39617380000000002</c:v>
                </c:pt>
                <c:pt idx="366">
                  <c:v>0.39812479999999995</c:v>
                </c:pt>
                <c:pt idx="367">
                  <c:v>0.40002220000000005</c:v>
                </c:pt>
                <c:pt idx="368">
                  <c:v>0.40187139999999999</c:v>
                </c:pt>
                <c:pt idx="369">
                  <c:v>0.4038928</c:v>
                </c:pt>
                <c:pt idx="370">
                  <c:v>0.40580579999999999</c:v>
                </c:pt>
                <c:pt idx="371">
                  <c:v>0.40778360000000002</c:v>
                </c:pt>
                <c:pt idx="372">
                  <c:v>0.40966920000000001</c:v>
                </c:pt>
                <c:pt idx="373">
                  <c:v>0.41162680000000001</c:v>
                </c:pt>
                <c:pt idx="374">
                  <c:v>0.41360740000000001</c:v>
                </c:pt>
                <c:pt idx="375">
                  <c:v>0.41543800000000003</c:v>
                </c:pt>
                <c:pt idx="376">
                  <c:v>0.41745260000000006</c:v>
                </c:pt>
                <c:pt idx="377">
                  <c:v>0.41942079999999998</c:v>
                </c:pt>
                <c:pt idx="378">
                  <c:v>0.42142839999999998</c:v>
                </c:pt>
                <c:pt idx="379">
                  <c:v>0.42333320000000002</c:v>
                </c:pt>
                <c:pt idx="380">
                  <c:v>0.42532700000000001</c:v>
                </c:pt>
                <c:pt idx="381">
                  <c:v>0.4272454</c:v>
                </c:pt>
                <c:pt idx="382">
                  <c:v>0.42909180000000002</c:v>
                </c:pt>
                <c:pt idx="383">
                  <c:v>0.43106420000000001</c:v>
                </c:pt>
                <c:pt idx="384">
                  <c:v>0.43297960000000002</c:v>
                </c:pt>
                <c:pt idx="385">
                  <c:v>0.43500539999999999</c:v>
                </c:pt>
                <c:pt idx="386">
                  <c:v>0.4371178</c:v>
                </c:pt>
                <c:pt idx="387">
                  <c:v>0.43912620000000002</c:v>
                </c:pt>
                <c:pt idx="388">
                  <c:v>0.44106099999999998</c:v>
                </c:pt>
                <c:pt idx="389">
                  <c:v>0.44300699999999993</c:v>
                </c:pt>
                <c:pt idx="390">
                  <c:v>0.44504379999999999</c:v>
                </c:pt>
                <c:pt idx="391">
                  <c:v>0.44687759999999999</c:v>
                </c:pt>
                <c:pt idx="392">
                  <c:v>0.44893240000000001</c:v>
                </c:pt>
                <c:pt idx="393">
                  <c:v>0.45096679999999995</c:v>
                </c:pt>
                <c:pt idx="394">
                  <c:v>0.45307799999999998</c:v>
                </c:pt>
                <c:pt idx="395">
                  <c:v>0.45510300000000004</c:v>
                </c:pt>
                <c:pt idx="396">
                  <c:v>0.4569144</c:v>
                </c:pt>
                <c:pt idx="397">
                  <c:v>0.45906560000000002</c:v>
                </c:pt>
                <c:pt idx="398">
                  <c:v>0.46102019999999999</c:v>
                </c:pt>
                <c:pt idx="399">
                  <c:v>0.46292420000000006</c:v>
                </c:pt>
                <c:pt idx="400">
                  <c:v>0.46486080000000002</c:v>
                </c:pt>
                <c:pt idx="401">
                  <c:v>0.46693459999999998</c:v>
                </c:pt>
                <c:pt idx="402">
                  <c:v>0.46890719999999997</c:v>
                </c:pt>
                <c:pt idx="403">
                  <c:v>0.47092079999999992</c:v>
                </c:pt>
                <c:pt idx="404">
                  <c:v>0.47293499999999999</c:v>
                </c:pt>
                <c:pt idx="405">
                  <c:v>0.47484859999999995</c:v>
                </c:pt>
                <c:pt idx="406">
                  <c:v>0.47688640000000004</c:v>
                </c:pt>
                <c:pt idx="407">
                  <c:v>0.47886960000000001</c:v>
                </c:pt>
                <c:pt idx="408">
                  <c:v>0.48094820000000005</c:v>
                </c:pt>
                <c:pt idx="409">
                  <c:v>0.48301819999999995</c:v>
                </c:pt>
                <c:pt idx="410">
                  <c:v>0.48495480000000002</c:v>
                </c:pt>
                <c:pt idx="411">
                  <c:v>0.48701420000000001</c:v>
                </c:pt>
                <c:pt idx="412">
                  <c:v>0.48903099999999999</c:v>
                </c:pt>
                <c:pt idx="413">
                  <c:v>0.49115239999999993</c:v>
                </c:pt>
                <c:pt idx="414">
                  <c:v>0.49322179999999993</c:v>
                </c:pt>
                <c:pt idx="415">
                  <c:v>0.49529800000000002</c:v>
                </c:pt>
                <c:pt idx="416">
                  <c:v>0.49733939999999999</c:v>
                </c:pt>
                <c:pt idx="417">
                  <c:v>0.49931339999999996</c:v>
                </c:pt>
                <c:pt idx="418">
                  <c:v>0.50149359999999998</c:v>
                </c:pt>
                <c:pt idx="419">
                  <c:v>0.50346679999999999</c:v>
                </c:pt>
                <c:pt idx="420">
                  <c:v>0.50557879999999999</c:v>
                </c:pt>
                <c:pt idx="421">
                  <c:v>0.50730280000000005</c:v>
                </c:pt>
                <c:pt idx="422">
                  <c:v>0.50909879999999996</c:v>
                </c:pt>
                <c:pt idx="423">
                  <c:v>0.51127</c:v>
                </c:pt>
                <c:pt idx="424">
                  <c:v>0.51318299999999994</c:v>
                </c:pt>
                <c:pt idx="425">
                  <c:v>0.51529720000000001</c:v>
                </c:pt>
                <c:pt idx="426">
                  <c:v>0.51720440000000001</c:v>
                </c:pt>
                <c:pt idx="427">
                  <c:v>0.51930399999999999</c:v>
                </c:pt>
                <c:pt idx="428">
                  <c:v>0.52132080000000003</c:v>
                </c:pt>
                <c:pt idx="429">
                  <c:v>0.52352719999999997</c:v>
                </c:pt>
                <c:pt idx="430">
                  <c:v>0.52553620000000001</c:v>
                </c:pt>
                <c:pt idx="431">
                  <c:v>0.5274896</c:v>
                </c:pt>
                <c:pt idx="432">
                  <c:v>0.5295782</c:v>
                </c:pt>
                <c:pt idx="433">
                  <c:v>0.53157239999999994</c:v>
                </c:pt>
                <c:pt idx="434">
                  <c:v>0.53370620000000002</c:v>
                </c:pt>
                <c:pt idx="435">
                  <c:v>0.53574639999999996</c:v>
                </c:pt>
                <c:pt idx="436">
                  <c:v>0.53765759999999996</c:v>
                </c:pt>
                <c:pt idx="437">
                  <c:v>0.53978879999999996</c:v>
                </c:pt>
                <c:pt idx="438">
                  <c:v>0.54197479999999998</c:v>
                </c:pt>
                <c:pt idx="439">
                  <c:v>0.54395919999999998</c:v>
                </c:pt>
                <c:pt idx="440">
                  <c:v>0.54591800000000001</c:v>
                </c:pt>
                <c:pt idx="441">
                  <c:v>0.54793499999999995</c:v>
                </c:pt>
                <c:pt idx="442">
                  <c:v>0.549956</c:v>
                </c:pt>
                <c:pt idx="443">
                  <c:v>0.55199480000000001</c:v>
                </c:pt>
                <c:pt idx="444">
                  <c:v>0.55409520000000001</c:v>
                </c:pt>
                <c:pt idx="445">
                  <c:v>0.55607300000000004</c:v>
                </c:pt>
                <c:pt idx="446">
                  <c:v>0.5582222</c:v>
                </c:pt>
                <c:pt idx="447">
                  <c:v>0.56008119999999995</c:v>
                </c:pt>
                <c:pt idx="448">
                  <c:v>0.5621292</c:v>
                </c:pt>
                <c:pt idx="449">
                  <c:v>0.56421779999999999</c:v>
                </c:pt>
                <c:pt idx="450">
                  <c:v>0.56635120000000005</c:v>
                </c:pt>
                <c:pt idx="451">
                  <c:v>0.56819719999999996</c:v>
                </c:pt>
                <c:pt idx="452">
                  <c:v>0.57026379999999999</c:v>
                </c:pt>
                <c:pt idx="453">
                  <c:v>0.57228860000000004</c:v>
                </c:pt>
                <c:pt idx="454">
                  <c:v>0.57453080000000001</c:v>
                </c:pt>
                <c:pt idx="455">
                  <c:v>0.57644819999999997</c:v>
                </c:pt>
                <c:pt idx="456">
                  <c:v>0.57858719999999997</c:v>
                </c:pt>
                <c:pt idx="457">
                  <c:v>0.58038659999999997</c:v>
                </c:pt>
                <c:pt idx="458">
                  <c:v>0.58233239999999997</c:v>
                </c:pt>
                <c:pt idx="459">
                  <c:v>0.58442300000000003</c:v>
                </c:pt>
                <c:pt idx="460">
                  <c:v>0.58630559999999998</c:v>
                </c:pt>
                <c:pt idx="461">
                  <c:v>0.58840999999999999</c:v>
                </c:pt>
                <c:pt idx="462">
                  <c:v>0.59031699999999998</c:v>
                </c:pt>
                <c:pt idx="463">
                  <c:v>0.59220499999999998</c:v>
                </c:pt>
                <c:pt idx="464">
                  <c:v>0.59415640000000003</c:v>
                </c:pt>
                <c:pt idx="465">
                  <c:v>0.59682840000000004</c:v>
                </c:pt>
                <c:pt idx="466">
                  <c:v>0.59909100000000004</c:v>
                </c:pt>
                <c:pt idx="467">
                  <c:v>0.60120059999999997</c:v>
                </c:pt>
                <c:pt idx="468">
                  <c:v>0.60338400000000003</c:v>
                </c:pt>
                <c:pt idx="469">
                  <c:v>0.60532960000000002</c:v>
                </c:pt>
                <c:pt idx="470">
                  <c:v>0.60753559999999995</c:v>
                </c:pt>
                <c:pt idx="471">
                  <c:v>0.60959399999999997</c:v>
                </c:pt>
                <c:pt idx="472">
                  <c:v>0.61167559999999999</c:v>
                </c:pt>
                <c:pt idx="473">
                  <c:v>0.61378379999999999</c:v>
                </c:pt>
                <c:pt idx="474">
                  <c:v>0.61574620000000002</c:v>
                </c:pt>
                <c:pt idx="475">
                  <c:v>0.61781039999999998</c:v>
                </c:pt>
                <c:pt idx="476">
                  <c:v>0.61988600000000005</c:v>
                </c:pt>
                <c:pt idx="477">
                  <c:v>0.62195460000000002</c:v>
                </c:pt>
                <c:pt idx="478">
                  <c:v>0.62385579999999996</c:v>
                </c:pt>
                <c:pt idx="479">
                  <c:v>0.62590840000000003</c:v>
                </c:pt>
                <c:pt idx="480">
                  <c:v>0.62798419999999999</c:v>
                </c:pt>
                <c:pt idx="481">
                  <c:v>0.62998339999999997</c:v>
                </c:pt>
                <c:pt idx="482">
                  <c:v>0.63211220000000001</c:v>
                </c:pt>
                <c:pt idx="483">
                  <c:v>0.6342004</c:v>
                </c:pt>
                <c:pt idx="484">
                  <c:v>0.63612139999999995</c:v>
                </c:pt>
                <c:pt idx="485">
                  <c:v>0.63761259999999997</c:v>
                </c:pt>
                <c:pt idx="486">
                  <c:v>0.63947259999999995</c:v>
                </c:pt>
                <c:pt idx="487">
                  <c:v>0.64139060000000003</c:v>
                </c:pt>
                <c:pt idx="488">
                  <c:v>0.64352679999999995</c:v>
                </c:pt>
                <c:pt idx="489">
                  <c:v>0.64571080000000003</c:v>
                </c:pt>
                <c:pt idx="490">
                  <c:v>0.64777459999999998</c:v>
                </c:pt>
                <c:pt idx="491">
                  <c:v>0.64990979999999998</c:v>
                </c:pt>
                <c:pt idx="492">
                  <c:v>0.65207939999999998</c:v>
                </c:pt>
                <c:pt idx="493">
                  <c:v>0.65426320000000004</c:v>
                </c:pt>
                <c:pt idx="494">
                  <c:v>0.65644340000000001</c:v>
                </c:pt>
                <c:pt idx="495">
                  <c:v>0.65855660000000005</c:v>
                </c:pt>
                <c:pt idx="496">
                  <c:v>0.66078460000000006</c:v>
                </c:pt>
                <c:pt idx="497">
                  <c:v>0.66284759999999998</c:v>
                </c:pt>
                <c:pt idx="498">
                  <c:v>0.66513599999999995</c:v>
                </c:pt>
                <c:pt idx="499">
                  <c:v>0.66717740000000003</c:v>
                </c:pt>
                <c:pt idx="500">
                  <c:v>0.66951020000000006</c:v>
                </c:pt>
                <c:pt idx="501">
                  <c:v>0.6716896</c:v>
                </c:pt>
                <c:pt idx="502">
                  <c:v>0.67397479999999999</c:v>
                </c:pt>
                <c:pt idx="503">
                  <c:v>0.67604019999999998</c:v>
                </c:pt>
                <c:pt idx="504">
                  <c:v>0.67817139999999998</c:v>
                </c:pt>
                <c:pt idx="505">
                  <c:v>0.68038080000000001</c:v>
                </c:pt>
                <c:pt idx="506">
                  <c:v>0.68255200000000005</c:v>
                </c:pt>
                <c:pt idx="507">
                  <c:v>0.68479480000000004</c:v>
                </c:pt>
                <c:pt idx="508">
                  <c:v>0.68692279999999994</c:v>
                </c:pt>
                <c:pt idx="509">
                  <c:v>0.68909379999999998</c:v>
                </c:pt>
                <c:pt idx="510">
                  <c:v>0.69134119999999999</c:v>
                </c:pt>
                <c:pt idx="511">
                  <c:v>0.69356419999999996</c:v>
                </c:pt>
                <c:pt idx="512">
                  <c:v>0.69577920000000004</c:v>
                </c:pt>
                <c:pt idx="513">
                  <c:v>0.69796100000000005</c:v>
                </c:pt>
                <c:pt idx="514">
                  <c:v>0.70008000000000004</c:v>
                </c:pt>
                <c:pt idx="515">
                  <c:v>0.702121</c:v>
                </c:pt>
                <c:pt idx="516">
                  <c:v>0.70442959999999999</c:v>
                </c:pt>
                <c:pt idx="517">
                  <c:v>0.70649459999999997</c:v>
                </c:pt>
                <c:pt idx="518">
                  <c:v>0.70872420000000003</c:v>
                </c:pt>
                <c:pt idx="519">
                  <c:v>0.71087140000000004</c:v>
                </c:pt>
                <c:pt idx="520">
                  <c:v>0.71313879999999996</c:v>
                </c:pt>
                <c:pt idx="521">
                  <c:v>0.71542559999999999</c:v>
                </c:pt>
                <c:pt idx="522">
                  <c:v>0.71748820000000002</c:v>
                </c:pt>
                <c:pt idx="523">
                  <c:v>0.71959479999999998</c:v>
                </c:pt>
                <c:pt idx="524">
                  <c:v>0.72184800000000005</c:v>
                </c:pt>
                <c:pt idx="525">
                  <c:v>0.72404760000000001</c:v>
                </c:pt>
                <c:pt idx="526">
                  <c:v>0.72624960000000005</c:v>
                </c:pt>
                <c:pt idx="527">
                  <c:v>0.72856160000000003</c:v>
                </c:pt>
                <c:pt idx="528">
                  <c:v>0.73090440000000001</c:v>
                </c:pt>
                <c:pt idx="529">
                  <c:v>0.73301019999999995</c:v>
                </c:pt>
                <c:pt idx="530">
                  <c:v>0.73522759999999998</c:v>
                </c:pt>
                <c:pt idx="531">
                  <c:v>0.73745019999999994</c:v>
                </c:pt>
                <c:pt idx="532">
                  <c:v>0.73983259999999995</c:v>
                </c:pt>
                <c:pt idx="533">
                  <c:v>0.74215759999999997</c:v>
                </c:pt>
                <c:pt idx="534">
                  <c:v>0.74458500000000005</c:v>
                </c:pt>
                <c:pt idx="535">
                  <c:v>0.74662980000000001</c:v>
                </c:pt>
                <c:pt idx="536">
                  <c:v>0.74897040000000004</c:v>
                </c:pt>
                <c:pt idx="537">
                  <c:v>0.751166</c:v>
                </c:pt>
                <c:pt idx="538">
                  <c:v>0.75357399999999997</c:v>
                </c:pt>
                <c:pt idx="539">
                  <c:v>0.75612699999999999</c:v>
                </c:pt>
                <c:pt idx="540">
                  <c:v>0.75839040000000002</c:v>
                </c:pt>
                <c:pt idx="541">
                  <c:v>0.76067620000000002</c:v>
                </c:pt>
                <c:pt idx="542">
                  <c:v>0.76290420000000003</c:v>
                </c:pt>
                <c:pt idx="543">
                  <c:v>0.76507840000000005</c:v>
                </c:pt>
                <c:pt idx="544">
                  <c:v>0.76754820000000001</c:v>
                </c:pt>
                <c:pt idx="545">
                  <c:v>0.76982879999999998</c:v>
                </c:pt>
                <c:pt idx="546">
                  <c:v>0.77211479999999999</c:v>
                </c:pt>
                <c:pt idx="547">
                  <c:v>0.77430160000000003</c:v>
                </c:pt>
                <c:pt idx="548">
                  <c:v>0.77667739999999996</c:v>
                </c:pt>
                <c:pt idx="549">
                  <c:v>0.77885780000000004</c:v>
                </c:pt>
                <c:pt idx="550">
                  <c:v>0.78113980000000005</c:v>
                </c:pt>
                <c:pt idx="551">
                  <c:v>0.78337679999999998</c:v>
                </c:pt>
                <c:pt idx="552">
                  <c:v>0.78560140000000001</c:v>
                </c:pt>
                <c:pt idx="553">
                  <c:v>0.78794160000000002</c:v>
                </c:pt>
                <c:pt idx="554">
                  <c:v>0.79027100000000006</c:v>
                </c:pt>
                <c:pt idx="555">
                  <c:v>0.79254880000000016</c:v>
                </c:pt>
                <c:pt idx="556">
                  <c:v>0.79473740000000004</c:v>
                </c:pt>
                <c:pt idx="557">
                  <c:v>0.79696140000000004</c:v>
                </c:pt>
                <c:pt idx="558">
                  <c:v>0.79914339999999984</c:v>
                </c:pt>
                <c:pt idx="559">
                  <c:v>0.80136540000000001</c:v>
                </c:pt>
                <c:pt idx="560">
                  <c:v>0.80362239999999996</c:v>
                </c:pt>
                <c:pt idx="561">
                  <c:v>0.80579060000000002</c:v>
                </c:pt>
                <c:pt idx="562">
                  <c:v>0.80797140000000001</c:v>
                </c:pt>
                <c:pt idx="563">
                  <c:v>0.81007620000000014</c:v>
                </c:pt>
                <c:pt idx="564">
                  <c:v>0.81228860000000014</c:v>
                </c:pt>
                <c:pt idx="565">
                  <c:v>0.81462240000000008</c:v>
                </c:pt>
                <c:pt idx="566">
                  <c:v>0.81682719999999986</c:v>
                </c:pt>
                <c:pt idx="567">
                  <c:v>0.81891759999999991</c:v>
                </c:pt>
                <c:pt idx="568">
                  <c:v>0.8211444</c:v>
                </c:pt>
                <c:pt idx="569">
                  <c:v>0.82348220000000005</c:v>
                </c:pt>
                <c:pt idx="570">
                  <c:v>0.82572599999999985</c:v>
                </c:pt>
                <c:pt idx="571">
                  <c:v>0.82791619999999999</c:v>
                </c:pt>
                <c:pt idx="572">
                  <c:v>0.83012540000000012</c:v>
                </c:pt>
                <c:pt idx="573">
                  <c:v>0.83245320000000012</c:v>
                </c:pt>
                <c:pt idx="574">
                  <c:v>0.83463900000000002</c:v>
                </c:pt>
                <c:pt idx="575">
                  <c:v>0.83695260000000005</c:v>
                </c:pt>
                <c:pt idx="576">
                  <c:v>0.83928899999999995</c:v>
                </c:pt>
                <c:pt idx="577">
                  <c:v>0.84139319999999995</c:v>
                </c:pt>
                <c:pt idx="578">
                  <c:v>0.84373799999999999</c:v>
                </c:pt>
                <c:pt idx="579">
                  <c:v>0.84587080000000003</c:v>
                </c:pt>
                <c:pt idx="580">
                  <c:v>0.84816740000000002</c:v>
                </c:pt>
                <c:pt idx="581">
                  <c:v>0.85046860000000013</c:v>
                </c:pt>
                <c:pt idx="582">
                  <c:v>0.85264799999999996</c:v>
                </c:pt>
                <c:pt idx="583">
                  <c:v>0.8548502</c:v>
                </c:pt>
                <c:pt idx="584">
                  <c:v>0.85705720000000007</c:v>
                </c:pt>
                <c:pt idx="585">
                  <c:v>0.8595408000000001</c:v>
                </c:pt>
                <c:pt idx="586">
                  <c:v>0.86178759999999999</c:v>
                </c:pt>
                <c:pt idx="587">
                  <c:v>0.86396779999999995</c:v>
                </c:pt>
                <c:pt idx="588">
                  <c:v>0.86622180000000015</c:v>
                </c:pt>
                <c:pt idx="589">
                  <c:v>0.86840779999999995</c:v>
                </c:pt>
                <c:pt idx="590">
                  <c:v>0.87081180000000002</c:v>
                </c:pt>
                <c:pt idx="591">
                  <c:v>0.87301960000000012</c:v>
                </c:pt>
                <c:pt idx="592">
                  <c:v>0.87524979999999997</c:v>
                </c:pt>
                <c:pt idx="593">
                  <c:v>0.877525</c:v>
                </c:pt>
                <c:pt idx="594">
                  <c:v>0.87992539999999997</c:v>
                </c:pt>
                <c:pt idx="595">
                  <c:v>0.88218319999999995</c:v>
                </c:pt>
                <c:pt idx="596">
                  <c:v>0.88462580000000013</c:v>
                </c:pt>
                <c:pt idx="597">
                  <c:v>0.88697519999999996</c:v>
                </c:pt>
                <c:pt idx="598">
                  <c:v>0.88918480000000011</c:v>
                </c:pt>
                <c:pt idx="599">
                  <c:v>0.89148139999999998</c:v>
                </c:pt>
                <c:pt idx="600">
                  <c:v>0.89383020000000002</c:v>
                </c:pt>
                <c:pt idx="601">
                  <c:v>0.89625999999999995</c:v>
                </c:pt>
                <c:pt idx="602">
                  <c:v>0.89854100000000015</c:v>
                </c:pt>
                <c:pt idx="603">
                  <c:v>0.90088440000000003</c:v>
                </c:pt>
                <c:pt idx="604">
                  <c:v>0.90321680000000004</c:v>
                </c:pt>
                <c:pt idx="605">
                  <c:v>0.90555459999999999</c:v>
                </c:pt>
                <c:pt idx="606">
                  <c:v>0.90800740000000002</c:v>
                </c:pt>
                <c:pt idx="607">
                  <c:v>0.91005259999999999</c:v>
                </c:pt>
                <c:pt idx="608">
                  <c:v>0.9125899999999999</c:v>
                </c:pt>
                <c:pt idx="609">
                  <c:v>0.91480759999999994</c:v>
                </c:pt>
                <c:pt idx="610">
                  <c:v>0.91727200000000009</c:v>
                </c:pt>
                <c:pt idx="611">
                  <c:v>0.91955939999999992</c:v>
                </c:pt>
                <c:pt idx="612">
                  <c:v>0.92188419999999993</c:v>
                </c:pt>
                <c:pt idx="613">
                  <c:v>0.9242494</c:v>
                </c:pt>
                <c:pt idx="614">
                  <c:v>0.92652679999999998</c:v>
                </c:pt>
                <c:pt idx="615">
                  <c:v>0.92902520000000011</c:v>
                </c:pt>
                <c:pt idx="616">
                  <c:v>0.93151879999999998</c:v>
                </c:pt>
                <c:pt idx="617">
                  <c:v>0.93403899999999984</c:v>
                </c:pt>
                <c:pt idx="618">
                  <c:v>0.9363998</c:v>
                </c:pt>
                <c:pt idx="619">
                  <c:v>0.93854199999999999</c:v>
                </c:pt>
                <c:pt idx="620">
                  <c:v>0.9408517999999999</c:v>
                </c:pt>
                <c:pt idx="621">
                  <c:v>0.94329859999999988</c:v>
                </c:pt>
                <c:pt idx="622">
                  <c:v>0.94563019999999998</c:v>
                </c:pt>
                <c:pt idx="623">
                  <c:v>0.94809019999999999</c:v>
                </c:pt>
                <c:pt idx="624">
                  <c:v>0.95048920000000003</c:v>
                </c:pt>
                <c:pt idx="625">
                  <c:v>0.95273600000000003</c:v>
                </c:pt>
                <c:pt idx="626">
                  <c:v>0.95512140000000001</c:v>
                </c:pt>
                <c:pt idx="627">
                  <c:v>0.95740199999999986</c:v>
                </c:pt>
                <c:pt idx="628">
                  <c:v>0.95978640000000015</c:v>
                </c:pt>
                <c:pt idx="629">
                  <c:v>0.96197160000000004</c:v>
                </c:pt>
                <c:pt idx="630">
                  <c:v>0.964534</c:v>
                </c:pt>
                <c:pt idx="631">
                  <c:v>0.96679339999999991</c:v>
                </c:pt>
                <c:pt idx="632">
                  <c:v>0.96916880000000005</c:v>
                </c:pt>
                <c:pt idx="633">
                  <c:v>0.97163879999999991</c:v>
                </c:pt>
                <c:pt idx="634">
                  <c:v>0.97390040000000011</c:v>
                </c:pt>
                <c:pt idx="635">
                  <c:v>0.97633040000000004</c:v>
                </c:pt>
                <c:pt idx="636">
                  <c:v>0.97862879999999985</c:v>
                </c:pt>
                <c:pt idx="637">
                  <c:v>0.98108799999999996</c:v>
                </c:pt>
                <c:pt idx="638">
                  <c:v>0.98335579999999989</c:v>
                </c:pt>
                <c:pt idx="639">
                  <c:v>0.98560219999999987</c:v>
                </c:pt>
                <c:pt idx="640">
                  <c:v>0.98802319999999988</c:v>
                </c:pt>
                <c:pt idx="641">
                  <c:v>0.99031999999999987</c:v>
                </c:pt>
                <c:pt idx="642">
                  <c:v>0.99267159999999999</c:v>
                </c:pt>
                <c:pt idx="643">
                  <c:v>0.99501620000000002</c:v>
                </c:pt>
                <c:pt idx="644">
                  <c:v>0.99753800000000004</c:v>
                </c:pt>
                <c:pt idx="645">
                  <c:v>0.99995659999999997</c:v>
                </c:pt>
                <c:pt idx="646">
                  <c:v>1.0022903999999999</c:v>
                </c:pt>
                <c:pt idx="647">
                  <c:v>1.0045683999999999</c:v>
                </c:pt>
                <c:pt idx="648">
                  <c:v>1.0069568</c:v>
                </c:pt>
                <c:pt idx="649">
                  <c:v>1.009538</c:v>
                </c:pt>
                <c:pt idx="650">
                  <c:v>1.011809</c:v>
                </c:pt>
                <c:pt idx="651">
                  <c:v>1.0142764</c:v>
                </c:pt>
                <c:pt idx="652">
                  <c:v>1.0167508000000001</c:v>
                </c:pt>
                <c:pt idx="653">
                  <c:v>1.0191424</c:v>
                </c:pt>
                <c:pt idx="654">
                  <c:v>1.0216916</c:v>
                </c:pt>
                <c:pt idx="655">
                  <c:v>1.0240157999999999</c:v>
                </c:pt>
                <c:pt idx="656">
                  <c:v>1.0265614000000001</c:v>
                </c:pt>
                <c:pt idx="657">
                  <c:v>1.0290231999999999</c:v>
                </c:pt>
                <c:pt idx="658">
                  <c:v>1.03155</c:v>
                </c:pt>
                <c:pt idx="659">
                  <c:v>1.0337148</c:v>
                </c:pt>
                <c:pt idx="660">
                  <c:v>1.0363055999999999</c:v>
                </c:pt>
                <c:pt idx="661">
                  <c:v>1.0388276000000001</c:v>
                </c:pt>
                <c:pt idx="662">
                  <c:v>1.0413528000000001</c:v>
                </c:pt>
                <c:pt idx="663">
                  <c:v>1.0438529999999999</c:v>
                </c:pt>
                <c:pt idx="664">
                  <c:v>1.0462625999999999</c:v>
                </c:pt>
                <c:pt idx="665">
                  <c:v>1.0487367999999999</c:v>
                </c:pt>
                <c:pt idx="666">
                  <c:v>1.0510413999999999</c:v>
                </c:pt>
                <c:pt idx="667">
                  <c:v>1.0534011999999999</c:v>
                </c:pt>
                <c:pt idx="668">
                  <c:v>1.0559133999999999</c:v>
                </c:pt>
                <c:pt idx="669">
                  <c:v>1.0583815999999999</c:v>
                </c:pt>
                <c:pt idx="670">
                  <c:v>1.0608272000000001</c:v>
                </c:pt>
                <c:pt idx="671">
                  <c:v>1.0632364000000001</c:v>
                </c:pt>
                <c:pt idx="672">
                  <c:v>1.0657179999999999</c:v>
                </c:pt>
                <c:pt idx="673">
                  <c:v>1.0680369999999999</c:v>
                </c:pt>
                <c:pt idx="674">
                  <c:v>1.0705004</c:v>
                </c:pt>
                <c:pt idx="675">
                  <c:v>1.0728582</c:v>
                </c:pt>
                <c:pt idx="676">
                  <c:v>1.0754007999999999</c:v>
                </c:pt>
                <c:pt idx="677">
                  <c:v>1.0777648</c:v>
                </c:pt>
                <c:pt idx="678">
                  <c:v>1.0799647999999999</c:v>
                </c:pt>
                <c:pt idx="679">
                  <c:v>1.0824769999999999</c:v>
                </c:pt>
                <c:pt idx="680">
                  <c:v>1.0849348000000001</c:v>
                </c:pt>
                <c:pt idx="681">
                  <c:v>1.0872869999999999</c:v>
                </c:pt>
                <c:pt idx="682">
                  <c:v>1.0896631999999999</c:v>
                </c:pt>
                <c:pt idx="683">
                  <c:v>1.0920734000000001</c:v>
                </c:pt>
                <c:pt idx="684">
                  <c:v>1.0943655999999999</c:v>
                </c:pt>
                <c:pt idx="685">
                  <c:v>1.0966688</c:v>
                </c:pt>
                <c:pt idx="686">
                  <c:v>1.0990294</c:v>
                </c:pt>
                <c:pt idx="687">
                  <c:v>1.1013504000000001</c:v>
                </c:pt>
                <c:pt idx="688">
                  <c:v>1.1038842</c:v>
                </c:pt>
                <c:pt idx="689">
                  <c:v>1.106193</c:v>
                </c:pt>
                <c:pt idx="690">
                  <c:v>1.1086096000000001</c:v>
                </c:pt>
                <c:pt idx="691">
                  <c:v>1.1109534000000001</c:v>
                </c:pt>
                <c:pt idx="692">
                  <c:v>1.1132333999999999</c:v>
                </c:pt>
                <c:pt idx="693">
                  <c:v>1.1156604000000001</c:v>
                </c:pt>
                <c:pt idx="694">
                  <c:v>1.1179542</c:v>
                </c:pt>
                <c:pt idx="695">
                  <c:v>1.1202278000000001</c:v>
                </c:pt>
                <c:pt idx="696">
                  <c:v>1.1226646</c:v>
                </c:pt>
                <c:pt idx="697">
                  <c:v>1.1250142000000001</c:v>
                </c:pt>
                <c:pt idx="698">
                  <c:v>1.1273664000000001</c:v>
                </c:pt>
                <c:pt idx="699">
                  <c:v>1.1296876</c:v>
                </c:pt>
                <c:pt idx="700">
                  <c:v>1.1322042000000001</c:v>
                </c:pt>
                <c:pt idx="701">
                  <c:v>1.1345670000000001</c:v>
                </c:pt>
                <c:pt idx="702">
                  <c:v>1.1370488000000001</c:v>
                </c:pt>
                <c:pt idx="703">
                  <c:v>1.1395207999999999</c:v>
                </c:pt>
                <c:pt idx="704">
                  <c:v>1.1420927999999999</c:v>
                </c:pt>
                <c:pt idx="705">
                  <c:v>1.144452</c:v>
                </c:pt>
                <c:pt idx="706">
                  <c:v>1.1471202</c:v>
                </c:pt>
                <c:pt idx="707">
                  <c:v>1.149419</c:v>
                </c:pt>
                <c:pt idx="708">
                  <c:v>1.1519956</c:v>
                </c:pt>
                <c:pt idx="709">
                  <c:v>1.154566</c:v>
                </c:pt>
                <c:pt idx="710">
                  <c:v>1.1569832</c:v>
                </c:pt>
                <c:pt idx="711">
                  <c:v>1.1593682000000001</c:v>
                </c:pt>
                <c:pt idx="712">
                  <c:v>1.1616156</c:v>
                </c:pt>
                <c:pt idx="713">
                  <c:v>1.1641366</c:v>
                </c:pt>
                <c:pt idx="714">
                  <c:v>1.1665304000000001</c:v>
                </c:pt>
                <c:pt idx="715">
                  <c:v>1.1690996</c:v>
                </c:pt>
                <c:pt idx="716">
                  <c:v>1.1714945999999999</c:v>
                </c:pt>
                <c:pt idx="717">
                  <c:v>1.1739754</c:v>
                </c:pt>
                <c:pt idx="718">
                  <c:v>1.1763602</c:v>
                </c:pt>
                <c:pt idx="719">
                  <c:v>1.1787357999999999</c:v>
                </c:pt>
                <c:pt idx="720">
                  <c:v>1.1811685999999999</c:v>
                </c:pt>
                <c:pt idx="721">
                  <c:v>1.1835334</c:v>
                </c:pt>
                <c:pt idx="722">
                  <c:v>1.1860264</c:v>
                </c:pt>
                <c:pt idx="723">
                  <c:v>1.1883710000000001</c:v>
                </c:pt>
                <c:pt idx="724">
                  <c:v>1.190952</c:v>
                </c:pt>
                <c:pt idx="725">
                  <c:v>1.193435</c:v>
                </c:pt>
                <c:pt idx="726">
                  <c:v>1.1957241999999999</c:v>
                </c:pt>
                <c:pt idx="727">
                  <c:v>1.1980804</c:v>
                </c:pt>
                <c:pt idx="728">
                  <c:v>1.2005036</c:v>
                </c:pt>
                <c:pt idx="729">
                  <c:v>1.2029334</c:v>
                </c:pt>
                <c:pt idx="730">
                  <c:v>1.2052916</c:v>
                </c:pt>
                <c:pt idx="731">
                  <c:v>1.2077078000000001</c:v>
                </c:pt>
                <c:pt idx="732">
                  <c:v>1.2100915999999999</c:v>
                </c:pt>
                <c:pt idx="733">
                  <c:v>1.2125682</c:v>
                </c:pt>
                <c:pt idx="734">
                  <c:v>1.2149916000000001</c:v>
                </c:pt>
                <c:pt idx="735">
                  <c:v>1.2171848000000001</c:v>
                </c:pt>
                <c:pt idx="736">
                  <c:v>1.2197532</c:v>
                </c:pt>
                <c:pt idx="737">
                  <c:v>1.2222652000000001</c:v>
                </c:pt>
                <c:pt idx="738">
                  <c:v>1.2246854</c:v>
                </c:pt>
                <c:pt idx="739">
                  <c:v>1.2271198000000001</c:v>
                </c:pt>
                <c:pt idx="740">
                  <c:v>1.2293944000000001</c:v>
                </c:pt>
                <c:pt idx="741">
                  <c:v>1.2317705999999999</c:v>
                </c:pt>
                <c:pt idx="742">
                  <c:v>1.2342728000000001</c:v>
                </c:pt>
                <c:pt idx="743">
                  <c:v>1.236734</c:v>
                </c:pt>
                <c:pt idx="744">
                  <c:v>1.2390676</c:v>
                </c:pt>
                <c:pt idx="745">
                  <c:v>1.2415046000000001</c:v>
                </c:pt>
                <c:pt idx="746">
                  <c:v>1.243905</c:v>
                </c:pt>
                <c:pt idx="747">
                  <c:v>1.2465002000000001</c:v>
                </c:pt>
                <c:pt idx="748">
                  <c:v>1.2489323999999999</c:v>
                </c:pt>
                <c:pt idx="749">
                  <c:v>1.2512604000000001</c:v>
                </c:pt>
                <c:pt idx="750">
                  <c:v>1.2538602000000001</c:v>
                </c:pt>
                <c:pt idx="751">
                  <c:v>1.2561328</c:v>
                </c:pt>
                <c:pt idx="752">
                  <c:v>1.2587944</c:v>
                </c:pt>
                <c:pt idx="753">
                  <c:v>1.2612112</c:v>
                </c:pt>
                <c:pt idx="754">
                  <c:v>1.2636034</c:v>
                </c:pt>
                <c:pt idx="755">
                  <c:v>1.2660878</c:v>
                </c:pt>
                <c:pt idx="756">
                  <c:v>1.2685004</c:v>
                </c:pt>
                <c:pt idx="757">
                  <c:v>1.271039</c:v>
                </c:pt>
                <c:pt idx="758">
                  <c:v>1.2733464000000001</c:v>
                </c:pt>
                <c:pt idx="759">
                  <c:v>1.2759026</c:v>
                </c:pt>
                <c:pt idx="760">
                  <c:v>1.278437</c:v>
                </c:pt>
                <c:pt idx="761">
                  <c:v>1.2809303999999999</c:v>
                </c:pt>
                <c:pt idx="762">
                  <c:v>1.283166</c:v>
                </c:pt>
                <c:pt idx="763">
                  <c:v>1.2852854</c:v>
                </c:pt>
                <c:pt idx="764">
                  <c:v>1.2879414</c:v>
                </c:pt>
                <c:pt idx="765">
                  <c:v>1.2903488000000001</c:v>
                </c:pt>
                <c:pt idx="766">
                  <c:v>1.2928556</c:v>
                </c:pt>
                <c:pt idx="767">
                  <c:v>1.2952344</c:v>
                </c:pt>
                <c:pt idx="768">
                  <c:v>1.2978209999999999</c:v>
                </c:pt>
                <c:pt idx="769">
                  <c:v>1.3002492000000001</c:v>
                </c:pt>
                <c:pt idx="770">
                  <c:v>1.3027156</c:v>
                </c:pt>
                <c:pt idx="771">
                  <c:v>1.3049998</c:v>
                </c:pt>
                <c:pt idx="772">
                  <c:v>1.3074184</c:v>
                </c:pt>
                <c:pt idx="773">
                  <c:v>1.3097662000000001</c:v>
                </c:pt>
                <c:pt idx="774">
                  <c:v>1.3122172000000001</c:v>
                </c:pt>
                <c:pt idx="775">
                  <c:v>1.3145354</c:v>
                </c:pt>
                <c:pt idx="776">
                  <c:v>1.3168690000000001</c:v>
                </c:pt>
                <c:pt idx="777">
                  <c:v>1.3194602</c:v>
                </c:pt>
                <c:pt idx="778">
                  <c:v>1.3219544000000001</c:v>
                </c:pt>
                <c:pt idx="779">
                  <c:v>1.3243020000000001</c:v>
                </c:pt>
                <c:pt idx="780">
                  <c:v>1.3269388</c:v>
                </c:pt>
                <c:pt idx="781">
                  <c:v>1.3292906</c:v>
                </c:pt>
                <c:pt idx="782">
                  <c:v>1.3318344</c:v>
                </c:pt>
                <c:pt idx="783">
                  <c:v>1.3342168000000001</c:v>
                </c:pt>
                <c:pt idx="784">
                  <c:v>1.3366032000000001</c:v>
                </c:pt>
                <c:pt idx="785">
                  <c:v>1.3391374</c:v>
                </c:pt>
                <c:pt idx="786">
                  <c:v>1.3415652</c:v>
                </c:pt>
                <c:pt idx="787">
                  <c:v>1.3441320000000001</c:v>
                </c:pt>
                <c:pt idx="788">
                  <c:v>1.346562</c:v>
                </c:pt>
                <c:pt idx="789">
                  <c:v>1.3491219999999999</c:v>
                </c:pt>
                <c:pt idx="790">
                  <c:v>1.3516300000000001</c:v>
                </c:pt>
                <c:pt idx="791">
                  <c:v>1.3541258</c:v>
                </c:pt>
                <c:pt idx="792">
                  <c:v>1.3564768</c:v>
                </c:pt>
                <c:pt idx="793">
                  <c:v>1.3589481999999999</c:v>
                </c:pt>
                <c:pt idx="794">
                  <c:v>1.3614246000000001</c:v>
                </c:pt>
                <c:pt idx="795">
                  <c:v>1.363883</c:v>
                </c:pt>
                <c:pt idx="796">
                  <c:v>1.3661812</c:v>
                </c:pt>
                <c:pt idx="797">
                  <c:v>1.3686701999999999</c:v>
                </c:pt>
                <c:pt idx="798">
                  <c:v>1.3710865999999999</c:v>
                </c:pt>
                <c:pt idx="799">
                  <c:v>1.3735611999999999</c:v>
                </c:pt>
                <c:pt idx="800">
                  <c:v>1.3760492</c:v>
                </c:pt>
                <c:pt idx="801">
                  <c:v>1.3783278000000001</c:v>
                </c:pt>
                <c:pt idx="802">
                  <c:v>1.3806921999999999</c:v>
                </c:pt>
                <c:pt idx="803">
                  <c:v>1.3830916</c:v>
                </c:pt>
                <c:pt idx="804">
                  <c:v>1.3855303999999999</c:v>
                </c:pt>
                <c:pt idx="805">
                  <c:v>1.387942</c:v>
                </c:pt>
                <c:pt idx="806">
                  <c:v>1.3902682</c:v>
                </c:pt>
                <c:pt idx="807">
                  <c:v>1.3928499999999999</c:v>
                </c:pt>
                <c:pt idx="808">
                  <c:v>1.3953198</c:v>
                </c:pt>
                <c:pt idx="809">
                  <c:v>1.3977851999999999</c:v>
                </c:pt>
                <c:pt idx="810">
                  <c:v>1.4002011999999999</c:v>
                </c:pt>
                <c:pt idx="811">
                  <c:v>1.402666</c:v>
                </c:pt>
                <c:pt idx="812">
                  <c:v>1.4051823999999999</c:v>
                </c:pt>
                <c:pt idx="813">
                  <c:v>1.4075466000000001</c:v>
                </c:pt>
                <c:pt idx="814">
                  <c:v>1.4101977999999999</c:v>
                </c:pt>
                <c:pt idx="815">
                  <c:v>1.4123568</c:v>
                </c:pt>
                <c:pt idx="816">
                  <c:v>1.4149334</c:v>
                </c:pt>
                <c:pt idx="817">
                  <c:v>1.4172457999999999</c:v>
                </c:pt>
                <c:pt idx="818">
                  <c:v>1.4197078000000001</c:v>
                </c:pt>
                <c:pt idx="819">
                  <c:v>1.422061</c:v>
                </c:pt>
                <c:pt idx="820">
                  <c:v>1.4246087999999999</c:v>
                </c:pt>
                <c:pt idx="821">
                  <c:v>1.4269778</c:v>
                </c:pt>
                <c:pt idx="822">
                  <c:v>1.4293264000000001</c:v>
                </c:pt>
                <c:pt idx="823">
                  <c:v>1.4318948</c:v>
                </c:pt>
                <c:pt idx="824">
                  <c:v>1.4342484</c:v>
                </c:pt>
                <c:pt idx="825">
                  <c:v>1.4368095999999999</c:v>
                </c:pt>
                <c:pt idx="826">
                  <c:v>1.4393423999999999</c:v>
                </c:pt>
                <c:pt idx="827">
                  <c:v>1.4417228</c:v>
                </c:pt>
                <c:pt idx="828">
                  <c:v>1.4442318000000001</c:v>
                </c:pt>
                <c:pt idx="829">
                  <c:v>1.4466296000000001</c:v>
                </c:pt>
                <c:pt idx="830">
                  <c:v>1.4492225999999999</c:v>
                </c:pt>
                <c:pt idx="831">
                  <c:v>1.4514928</c:v>
                </c:pt>
                <c:pt idx="832">
                  <c:v>1.454097</c:v>
                </c:pt>
                <c:pt idx="833">
                  <c:v>1.4564404</c:v>
                </c:pt>
                <c:pt idx="834">
                  <c:v>1.4590928000000001</c:v>
                </c:pt>
                <c:pt idx="835">
                  <c:v>1.4615058000000001</c:v>
                </c:pt>
                <c:pt idx="836">
                  <c:v>1.4639376</c:v>
                </c:pt>
                <c:pt idx="837">
                  <c:v>1.4665049999999999</c:v>
                </c:pt>
                <c:pt idx="838">
                  <c:v>1.4688564</c:v>
                </c:pt>
                <c:pt idx="839">
                  <c:v>1.4713145999999999</c:v>
                </c:pt>
                <c:pt idx="840">
                  <c:v>1.4738602000000001</c:v>
                </c:pt>
                <c:pt idx="841">
                  <c:v>1.4764058</c:v>
                </c:pt>
                <c:pt idx="842">
                  <c:v>1.4789897999999999</c:v>
                </c:pt>
                <c:pt idx="843">
                  <c:v>1.4814786</c:v>
                </c:pt>
                <c:pt idx="844">
                  <c:v>1.4839426</c:v>
                </c:pt>
                <c:pt idx="845">
                  <c:v>1.4863059999999999</c:v>
                </c:pt>
                <c:pt idx="846">
                  <c:v>1.4888698</c:v>
                </c:pt>
                <c:pt idx="847">
                  <c:v>1.4913441999999999</c:v>
                </c:pt>
                <c:pt idx="848">
                  <c:v>1.4938701999999999</c:v>
                </c:pt>
                <c:pt idx="849">
                  <c:v>1.4961268000000001</c:v>
                </c:pt>
                <c:pt idx="850">
                  <c:v>1.4984903999999999</c:v>
                </c:pt>
                <c:pt idx="851">
                  <c:v>1.5011673999999999</c:v>
                </c:pt>
                <c:pt idx="852">
                  <c:v>1.5038862</c:v>
                </c:pt>
                <c:pt idx="853">
                  <c:v>1.5063371999999999</c:v>
                </c:pt>
                <c:pt idx="854">
                  <c:v>1.5086514</c:v>
                </c:pt>
                <c:pt idx="855">
                  <c:v>1.5111568</c:v>
                </c:pt>
                <c:pt idx="856">
                  <c:v>1.5135516</c:v>
                </c:pt>
                <c:pt idx="857">
                  <c:v>1.5161788</c:v>
                </c:pt>
                <c:pt idx="858">
                  <c:v>1.5187603999999999</c:v>
                </c:pt>
                <c:pt idx="859">
                  <c:v>1.52102</c:v>
                </c:pt>
                <c:pt idx="860">
                  <c:v>1.52363</c:v>
                </c:pt>
                <c:pt idx="861">
                  <c:v>1.5259278000000001</c:v>
                </c:pt>
                <c:pt idx="862">
                  <c:v>1.5284614000000001</c:v>
                </c:pt>
                <c:pt idx="863">
                  <c:v>1.530791</c:v>
                </c:pt>
                <c:pt idx="864">
                  <c:v>1.5332574000000001</c:v>
                </c:pt>
                <c:pt idx="865">
                  <c:v>1.535739</c:v>
                </c:pt>
                <c:pt idx="866">
                  <c:v>1.5380942</c:v>
                </c:pt>
                <c:pt idx="867">
                  <c:v>1.5406078000000001</c:v>
                </c:pt>
                <c:pt idx="868">
                  <c:v>1.5429656</c:v>
                </c:pt>
                <c:pt idx="869">
                  <c:v>1.5454714000000001</c:v>
                </c:pt>
                <c:pt idx="870">
                  <c:v>1.5478259999999999</c:v>
                </c:pt>
                <c:pt idx="871">
                  <c:v>1.5504572000000001</c:v>
                </c:pt>
                <c:pt idx="872">
                  <c:v>1.5529843999999999</c:v>
                </c:pt>
                <c:pt idx="873">
                  <c:v>1.5554654000000001</c:v>
                </c:pt>
                <c:pt idx="874">
                  <c:v>1.5578036</c:v>
                </c:pt>
                <c:pt idx="875">
                  <c:v>1.5602495999999999</c:v>
                </c:pt>
                <c:pt idx="876">
                  <c:v>1.5627070000000001</c:v>
                </c:pt>
                <c:pt idx="877">
                  <c:v>1.5651729999999999</c:v>
                </c:pt>
                <c:pt idx="878">
                  <c:v>1.5677589999999999</c:v>
                </c:pt>
                <c:pt idx="879">
                  <c:v>1.5700312000000001</c:v>
                </c:pt>
                <c:pt idx="880">
                  <c:v>1.5726796000000001</c:v>
                </c:pt>
                <c:pt idx="881">
                  <c:v>1.5749593999999998</c:v>
                </c:pt>
                <c:pt idx="882">
                  <c:v>1.5774739999999998</c:v>
                </c:pt>
                <c:pt idx="883">
                  <c:v>1.579852</c:v>
                </c:pt>
                <c:pt idx="884">
                  <c:v>1.5824697999999997</c:v>
                </c:pt>
                <c:pt idx="885">
                  <c:v>1.5849602</c:v>
                </c:pt>
                <c:pt idx="886">
                  <c:v>1.5874067999999999</c:v>
                </c:pt>
                <c:pt idx="887">
                  <c:v>1.5898717999999998</c:v>
                </c:pt>
                <c:pt idx="888">
                  <c:v>1.5923620000000001</c:v>
                </c:pt>
                <c:pt idx="889">
                  <c:v>1.5948649999999998</c:v>
                </c:pt>
                <c:pt idx="890">
                  <c:v>1.5972260000000003</c:v>
                </c:pt>
                <c:pt idx="891">
                  <c:v>1.599764</c:v>
                </c:pt>
                <c:pt idx="892">
                  <c:v>1.6021516</c:v>
                </c:pt>
                <c:pt idx="893">
                  <c:v>1.6045856000000001</c:v>
                </c:pt>
                <c:pt idx="894">
                  <c:v>1.6071252</c:v>
                </c:pt>
                <c:pt idx="895">
                  <c:v>1.6094136000000001</c:v>
                </c:pt>
                <c:pt idx="896">
                  <c:v>1.6120894000000001</c:v>
                </c:pt>
                <c:pt idx="897">
                  <c:v>1.6144381999999999</c:v>
                </c:pt>
                <c:pt idx="898">
                  <c:v>1.6168906000000001</c:v>
                </c:pt>
                <c:pt idx="899">
                  <c:v>1.6193545999999999</c:v>
                </c:pt>
                <c:pt idx="900">
                  <c:v>1.6216986</c:v>
                </c:pt>
                <c:pt idx="901">
                  <c:v>1.6242226</c:v>
                </c:pt>
                <c:pt idx="902">
                  <c:v>1.6264635999999999</c:v>
                </c:pt>
                <c:pt idx="903">
                  <c:v>1.6290887999999999</c:v>
                </c:pt>
                <c:pt idx="904">
                  <c:v>1.6314826</c:v>
                </c:pt>
                <c:pt idx="905">
                  <c:v>1.6339162</c:v>
                </c:pt>
                <c:pt idx="906">
                  <c:v>1.6363013999999998</c:v>
                </c:pt>
                <c:pt idx="907">
                  <c:v>1.6387387999999998</c:v>
                </c:pt>
                <c:pt idx="908">
                  <c:v>1.6412720000000003</c:v>
                </c:pt>
                <c:pt idx="909">
                  <c:v>1.6435831999999997</c:v>
                </c:pt>
                <c:pt idx="910">
                  <c:v>1.6461586000000001</c:v>
                </c:pt>
                <c:pt idx="911">
                  <c:v>1.6484676</c:v>
                </c:pt>
                <c:pt idx="912">
                  <c:v>1.6509651999999999</c:v>
                </c:pt>
                <c:pt idx="913">
                  <c:v>1.6534788000000002</c:v>
                </c:pt>
                <c:pt idx="914">
                  <c:v>1.6560218000000002</c:v>
                </c:pt>
                <c:pt idx="915">
                  <c:v>1.6584614000000002</c:v>
                </c:pt>
                <c:pt idx="916">
                  <c:v>1.6609278000000001</c:v>
                </c:pt>
                <c:pt idx="917">
                  <c:v>1.6635040000000001</c:v>
                </c:pt>
                <c:pt idx="918">
                  <c:v>1.6658357999999998</c:v>
                </c:pt>
                <c:pt idx="919">
                  <c:v>1.6684490000000001</c:v>
                </c:pt>
                <c:pt idx="920">
                  <c:v>1.6709153999999999</c:v>
                </c:pt>
                <c:pt idx="921">
                  <c:v>1.6734393999999999</c:v>
                </c:pt>
                <c:pt idx="922">
                  <c:v>1.6759613999999998</c:v>
                </c:pt>
                <c:pt idx="923">
                  <c:v>1.6785064000000003</c:v>
                </c:pt>
                <c:pt idx="924">
                  <c:v>1.6810786000000002</c:v>
                </c:pt>
                <c:pt idx="925">
                  <c:v>1.6834336000000001</c:v>
                </c:pt>
                <c:pt idx="926">
                  <c:v>1.6860437999999998</c:v>
                </c:pt>
                <c:pt idx="927">
                  <c:v>1.6884718000000001</c:v>
                </c:pt>
                <c:pt idx="928">
                  <c:v>1.6908874</c:v>
                </c:pt>
                <c:pt idx="929">
                  <c:v>1.6935047999999997</c:v>
                </c:pt>
                <c:pt idx="930">
                  <c:v>1.6957615999999998</c:v>
                </c:pt>
                <c:pt idx="931">
                  <c:v>1.6981544000000002</c:v>
                </c:pt>
                <c:pt idx="932">
                  <c:v>1.7005227999999997</c:v>
                </c:pt>
                <c:pt idx="933">
                  <c:v>1.7030198000000001</c:v>
                </c:pt>
                <c:pt idx="934">
                  <c:v>1.7055008</c:v>
                </c:pt>
                <c:pt idx="935">
                  <c:v>1.7080360000000003</c:v>
                </c:pt>
                <c:pt idx="936">
                  <c:v>1.7105547999999997</c:v>
                </c:pt>
                <c:pt idx="937">
                  <c:v>1.7129671999999998</c:v>
                </c:pt>
                <c:pt idx="938">
                  <c:v>1.7155176000000001</c:v>
                </c:pt>
                <c:pt idx="939">
                  <c:v>1.7178642000000002</c:v>
                </c:pt>
                <c:pt idx="940">
                  <c:v>1.72062</c:v>
                </c:pt>
                <c:pt idx="941">
                  <c:v>1.7230145999999997</c:v>
                </c:pt>
                <c:pt idx="942">
                  <c:v>1.7254154000000002</c:v>
                </c:pt>
                <c:pt idx="943">
                  <c:v>1.7278443999999999</c:v>
                </c:pt>
                <c:pt idx="944">
                  <c:v>1.7303194000000002</c:v>
                </c:pt>
                <c:pt idx="945">
                  <c:v>1.7328361999999999</c:v>
                </c:pt>
                <c:pt idx="946">
                  <c:v>1.7351466</c:v>
                </c:pt>
                <c:pt idx="947">
                  <c:v>1.7377282000000001</c:v>
                </c:pt>
                <c:pt idx="948">
                  <c:v>1.7401114</c:v>
                </c:pt>
                <c:pt idx="949">
                  <c:v>1.7426351999999998</c:v>
                </c:pt>
                <c:pt idx="950">
                  <c:v>1.7451536000000001</c:v>
                </c:pt>
                <c:pt idx="951">
                  <c:v>1.7476775999999998</c:v>
                </c:pt>
                <c:pt idx="952">
                  <c:v>1.7500768</c:v>
                </c:pt>
                <c:pt idx="953">
                  <c:v>1.7525180000000002</c:v>
                </c:pt>
                <c:pt idx="954">
                  <c:v>1.7550432</c:v>
                </c:pt>
                <c:pt idx="955">
                  <c:v>1.7574486</c:v>
                </c:pt>
                <c:pt idx="956">
                  <c:v>1.7598739999999997</c:v>
                </c:pt>
                <c:pt idx="957">
                  <c:v>1.7624457999999998</c:v>
                </c:pt>
                <c:pt idx="958">
                  <c:v>1.7649611999999999</c:v>
                </c:pt>
                <c:pt idx="959">
                  <c:v>1.7674559999999999</c:v>
                </c:pt>
                <c:pt idx="960">
                  <c:v>1.7698604</c:v>
                </c:pt>
                <c:pt idx="961">
                  <c:v>1.7722518</c:v>
                </c:pt>
                <c:pt idx="962">
                  <c:v>1.7748764000000001</c:v>
                </c:pt>
                <c:pt idx="963">
                  <c:v>1.7772322</c:v>
                </c:pt>
                <c:pt idx="964">
                  <c:v>1.7795263999999997</c:v>
                </c:pt>
                <c:pt idx="965">
                  <c:v>1.7820689999999999</c:v>
                </c:pt>
                <c:pt idx="966">
                  <c:v>1.7846324</c:v>
                </c:pt>
                <c:pt idx="967">
                  <c:v>1.7873368000000001</c:v>
                </c:pt>
                <c:pt idx="968">
                  <c:v>1.7898608</c:v>
                </c:pt>
                <c:pt idx="969">
                  <c:v>1.7923574000000002</c:v>
                </c:pt>
                <c:pt idx="970">
                  <c:v>1.7947930000000001</c:v>
                </c:pt>
                <c:pt idx="971">
                  <c:v>1.7973271999999998</c:v>
                </c:pt>
                <c:pt idx="972">
                  <c:v>1.7998856000000001</c:v>
                </c:pt>
                <c:pt idx="973">
                  <c:v>1.8021545999999999</c:v>
                </c:pt>
                <c:pt idx="974">
                  <c:v>1.8046268000000001</c:v>
                </c:pt>
                <c:pt idx="975">
                  <c:v>1.8070569999999997</c:v>
                </c:pt>
                <c:pt idx="976">
                  <c:v>1.8095939999999997</c:v>
                </c:pt>
                <c:pt idx="977">
                  <c:v>1.8120552000000001</c:v>
                </c:pt>
                <c:pt idx="978">
                  <c:v>1.8145792000000001</c:v>
                </c:pt>
                <c:pt idx="979">
                  <c:v>1.8171257999999999</c:v>
                </c:pt>
                <c:pt idx="980">
                  <c:v>1.8197345999999999</c:v>
                </c:pt>
                <c:pt idx="981">
                  <c:v>1.8235031999999998</c:v>
                </c:pt>
                <c:pt idx="982">
                  <c:v>1.8264151999999998</c:v>
                </c:pt>
                <c:pt idx="983">
                  <c:v>1.8291586</c:v>
                </c:pt>
                <c:pt idx="984">
                  <c:v>1.8315868</c:v>
                </c:pt>
                <c:pt idx="985">
                  <c:v>1.8339838000000002</c:v>
                </c:pt>
                <c:pt idx="986">
                  <c:v>1.8367657999999998</c:v>
                </c:pt>
                <c:pt idx="987">
                  <c:v>1.839218</c:v>
                </c:pt>
                <c:pt idx="988">
                  <c:v>1.8423114</c:v>
                </c:pt>
                <c:pt idx="989">
                  <c:v>1.8449325999999999</c:v>
                </c:pt>
                <c:pt idx="990">
                  <c:v>1.8475298000000002</c:v>
                </c:pt>
                <c:pt idx="991">
                  <c:v>1.850185</c:v>
                </c:pt>
                <c:pt idx="992">
                  <c:v>1.8526402000000002</c:v>
                </c:pt>
                <c:pt idx="993">
                  <c:v>1.8953574</c:v>
                </c:pt>
              </c:numCache>
            </c:numRef>
          </c:xVal>
          <c:yVal>
            <c:numRef>
              <c:f>'C:\Users\Marta\Dropbox\PFG Marta &amp; Jorge\[DATOS gráficas.xlsx]TIPO 4'!$H$3:$H$996</c:f>
              <c:numCache>
                <c:formatCode>General</c:formatCode>
                <c:ptCount val="994"/>
                <c:pt idx="0">
                  <c:v>0</c:v>
                </c:pt>
                <c:pt idx="1">
                  <c:v>7.1752576472778635</c:v>
                </c:pt>
                <c:pt idx="2">
                  <c:v>7.3860506313864214</c:v>
                </c:pt>
                <c:pt idx="3">
                  <c:v>7.5254197378076153</c:v>
                </c:pt>
                <c:pt idx="4">
                  <c:v>7.5806687877161663</c:v>
                </c:pt>
                <c:pt idx="5">
                  <c:v>7.6636005454127289</c:v>
                </c:pt>
                <c:pt idx="6">
                  <c:v>7.7308804363301808</c:v>
                </c:pt>
                <c:pt idx="7">
                  <c:v>7.8851648833057695</c:v>
                </c:pt>
                <c:pt idx="8">
                  <c:v>8.0008912241120598</c:v>
                </c:pt>
                <c:pt idx="9">
                  <c:v>8.115755089971195</c:v>
                </c:pt>
                <c:pt idx="10">
                  <c:v>8.3254076905385102</c:v>
                </c:pt>
                <c:pt idx="11">
                  <c:v>8.4598114054782201</c:v>
                </c:pt>
                <c:pt idx="12">
                  <c:v>8.6021635800102931</c:v>
                </c:pt>
                <c:pt idx="13">
                  <c:v>8.7806493478046583</c:v>
                </c:pt>
                <c:pt idx="14">
                  <c:v>8.9561958557394288</c:v>
                </c:pt>
                <c:pt idx="15">
                  <c:v>9.1441181946619636</c:v>
                </c:pt>
                <c:pt idx="16">
                  <c:v>9.2523834426714266</c:v>
                </c:pt>
                <c:pt idx="17">
                  <c:v>9.4517123550220674</c:v>
                </c:pt>
                <c:pt idx="18">
                  <c:v>9.5879765516334992</c:v>
                </c:pt>
                <c:pt idx="19">
                  <c:v>9.7292759591269</c:v>
                </c:pt>
                <c:pt idx="20">
                  <c:v>9.8777380157052566</c:v>
                </c:pt>
                <c:pt idx="21">
                  <c:v>10.023991862617324</c:v>
                </c:pt>
                <c:pt idx="22">
                  <c:v>10.146965730995433</c:v>
                </c:pt>
                <c:pt idx="23">
                  <c:v>10.302308421041102</c:v>
                </c:pt>
                <c:pt idx="24">
                  <c:v>10.446677144140098</c:v>
                </c:pt>
                <c:pt idx="25">
                  <c:v>10.616729823562267</c:v>
                </c:pt>
                <c:pt idx="26">
                  <c:v>10.724599428302319</c:v>
                </c:pt>
                <c:pt idx="27">
                  <c:v>10.864774880348714</c:v>
                </c:pt>
                <c:pt idx="28">
                  <c:v>11.001783817231974</c:v>
                </c:pt>
                <c:pt idx="29">
                  <c:v>11.13243097462407</c:v>
                </c:pt>
                <c:pt idx="30">
                  <c:v>11.250591411392335</c:v>
                </c:pt>
                <c:pt idx="31">
                  <c:v>11.410316295574271</c:v>
                </c:pt>
                <c:pt idx="32">
                  <c:v>11.521500268325539</c:v>
                </c:pt>
                <c:pt idx="33">
                  <c:v>11.607550625910388</c:v>
                </c:pt>
                <c:pt idx="34">
                  <c:v>11.718155508339995</c:v>
                </c:pt>
                <c:pt idx="35">
                  <c:v>11.86005043424929</c:v>
                </c:pt>
                <c:pt idx="36">
                  <c:v>11.972975784989101</c:v>
                </c:pt>
                <c:pt idx="37">
                  <c:v>12.058846802545258</c:v>
                </c:pt>
                <c:pt idx="38">
                  <c:v>12.180272323042043</c:v>
                </c:pt>
                <c:pt idx="39">
                  <c:v>12.235870469953014</c:v>
                </c:pt>
                <c:pt idx="40">
                  <c:v>12.338426955217013</c:v>
                </c:pt>
                <c:pt idx="41">
                  <c:v>12.390880491090497</c:v>
                </c:pt>
                <c:pt idx="42">
                  <c:v>12.475434523092423</c:v>
                </c:pt>
                <c:pt idx="43">
                  <c:v>12.656118917498109</c:v>
                </c:pt>
                <c:pt idx="44">
                  <c:v>12.666845094023458</c:v>
                </c:pt>
                <c:pt idx="45">
                  <c:v>12.720581390254853</c:v>
                </c:pt>
                <c:pt idx="46">
                  <c:v>12.899476491397154</c:v>
                </c:pt>
                <c:pt idx="47">
                  <c:v>13.047882418653552</c:v>
                </c:pt>
                <c:pt idx="48">
                  <c:v>13.120843692159417</c:v>
                </c:pt>
                <c:pt idx="49">
                  <c:v>13.244506171487398</c:v>
                </c:pt>
                <c:pt idx="50">
                  <c:v>13.40421325856725</c:v>
                </c:pt>
                <c:pt idx="51">
                  <c:v>13.488924726472229</c:v>
                </c:pt>
                <c:pt idx="52">
                  <c:v>13.589331869407603</c:v>
                </c:pt>
                <c:pt idx="53">
                  <c:v>13.71626764651122</c:v>
                </c:pt>
                <c:pt idx="54">
                  <c:v>13.805184706539476</c:v>
                </c:pt>
                <c:pt idx="55">
                  <c:v>13.899221855936563</c:v>
                </c:pt>
                <c:pt idx="56">
                  <c:v>13.966316930793914</c:v>
                </c:pt>
                <c:pt idx="57">
                  <c:v>14.013547701709614</c:v>
                </c:pt>
                <c:pt idx="58">
                  <c:v>14.037423198659464</c:v>
                </c:pt>
                <c:pt idx="59">
                  <c:v>13.992547121250286</c:v>
                </c:pt>
                <c:pt idx="60">
                  <c:v>13.996462483708807</c:v>
                </c:pt>
                <c:pt idx="61">
                  <c:v>13.994053029888176</c:v>
                </c:pt>
                <c:pt idx="62">
                  <c:v>14.030153766962004</c:v>
                </c:pt>
                <c:pt idx="63">
                  <c:v>14.00902997579594</c:v>
                </c:pt>
                <c:pt idx="64">
                  <c:v>13.927327587151039</c:v>
                </c:pt>
                <c:pt idx="65">
                  <c:v>13.886887095184376</c:v>
                </c:pt>
                <c:pt idx="66">
                  <c:v>13.886079380551324</c:v>
                </c:pt>
                <c:pt idx="67">
                  <c:v>13.755298060389674</c:v>
                </c:pt>
                <c:pt idx="68">
                  <c:v>13.648426462374188</c:v>
                </c:pt>
                <c:pt idx="69">
                  <c:v>13.472719780520661</c:v>
                </c:pt>
                <c:pt idx="70">
                  <c:v>13.336158509205207</c:v>
                </c:pt>
                <c:pt idx="71">
                  <c:v>13.220894893053105</c:v>
                </c:pt>
                <c:pt idx="72">
                  <c:v>13.181159440130546</c:v>
                </c:pt>
                <c:pt idx="73">
                  <c:v>13.172186962664416</c:v>
                </c:pt>
                <c:pt idx="74">
                  <c:v>13.163211747182581</c:v>
                </c:pt>
                <c:pt idx="75">
                  <c:v>13.153246739023295</c:v>
                </c:pt>
                <c:pt idx="76">
                  <c:v>13.210745068833713</c:v>
                </c:pt>
                <c:pt idx="77">
                  <c:v>13.300137174586832</c:v>
                </c:pt>
                <c:pt idx="78">
                  <c:v>13.479975522139593</c:v>
                </c:pt>
                <c:pt idx="79">
                  <c:v>13.54244471946291</c:v>
                </c:pt>
                <c:pt idx="80">
                  <c:v>13.601209381537011</c:v>
                </c:pt>
                <c:pt idx="81">
                  <c:v>13.726097122893096</c:v>
                </c:pt>
                <c:pt idx="82">
                  <c:v>13.776462921791319</c:v>
                </c:pt>
                <c:pt idx="83">
                  <c:v>13.793890391755284</c:v>
                </c:pt>
                <c:pt idx="84">
                  <c:v>13.857097484311169</c:v>
                </c:pt>
                <c:pt idx="85">
                  <c:v>13.820900916687656</c:v>
                </c:pt>
                <c:pt idx="86">
                  <c:v>13.714145684339643</c:v>
                </c:pt>
                <c:pt idx="87">
                  <c:v>13.635798733941536</c:v>
                </c:pt>
                <c:pt idx="88">
                  <c:v>13.58592577787026</c:v>
                </c:pt>
                <c:pt idx="89">
                  <c:v>13.857467116431378</c:v>
                </c:pt>
                <c:pt idx="90">
                  <c:v>14.182195779074986</c:v>
                </c:pt>
                <c:pt idx="91">
                  <c:v>14.582849617225403</c:v>
                </c:pt>
                <c:pt idx="92">
                  <c:v>15.03841436034477</c:v>
                </c:pt>
                <c:pt idx="93">
                  <c:v>15.402693659850833</c:v>
                </c:pt>
                <c:pt idx="94">
                  <c:v>15.79539356237747</c:v>
                </c:pt>
                <c:pt idx="95">
                  <c:v>16.201920444215666</c:v>
                </c:pt>
                <c:pt idx="96">
                  <c:v>16.539476710438411</c:v>
                </c:pt>
                <c:pt idx="97">
                  <c:v>16.882851260034823</c:v>
                </c:pt>
                <c:pt idx="98">
                  <c:v>17.232126233476073</c:v>
                </c:pt>
                <c:pt idx="99">
                  <c:v>17.629439692466072</c:v>
                </c:pt>
                <c:pt idx="100">
                  <c:v>17.904172188331668</c:v>
                </c:pt>
                <c:pt idx="101">
                  <c:v>18.226299736055282</c:v>
                </c:pt>
                <c:pt idx="102">
                  <c:v>18.410280701370102</c:v>
                </c:pt>
                <c:pt idx="103">
                  <c:v>18.717787245227637</c:v>
                </c:pt>
                <c:pt idx="104">
                  <c:v>19.009125806345626</c:v>
                </c:pt>
                <c:pt idx="105">
                  <c:v>19.220747040205019</c:v>
                </c:pt>
                <c:pt idx="106">
                  <c:v>19.541012737249059</c:v>
                </c:pt>
                <c:pt idx="107">
                  <c:v>19.755508887598975</c:v>
                </c:pt>
                <c:pt idx="108">
                  <c:v>19.974043611114151</c:v>
                </c:pt>
                <c:pt idx="109">
                  <c:v>20.175178244822412</c:v>
                </c:pt>
                <c:pt idx="110">
                  <c:v>20.387552433000753</c:v>
                </c:pt>
                <c:pt idx="111">
                  <c:v>20.654057191672052</c:v>
                </c:pt>
                <c:pt idx="112">
                  <c:v>20.889855104208877</c:v>
                </c:pt>
                <c:pt idx="113">
                  <c:v>21.085417875956935</c:v>
                </c:pt>
                <c:pt idx="114">
                  <c:v>21.290372041574031</c:v>
                </c:pt>
                <c:pt idx="115">
                  <c:v>21.582559387560643</c:v>
                </c:pt>
                <c:pt idx="116">
                  <c:v>21.873665217343682</c:v>
                </c:pt>
                <c:pt idx="117">
                  <c:v>22.13016252861226</c:v>
                </c:pt>
                <c:pt idx="118">
                  <c:v>22.35671963814384</c:v>
                </c:pt>
                <c:pt idx="119">
                  <c:v>22.672522369588311</c:v>
                </c:pt>
                <c:pt idx="120">
                  <c:v>22.930552969651835</c:v>
                </c:pt>
                <c:pt idx="121">
                  <c:v>23.208913336326894</c:v>
                </c:pt>
                <c:pt idx="122">
                  <c:v>23.493694349830786</c:v>
                </c:pt>
                <c:pt idx="123">
                  <c:v>23.727178639096671</c:v>
                </c:pt>
                <c:pt idx="124">
                  <c:v>23.967015124798753</c:v>
                </c:pt>
                <c:pt idx="125">
                  <c:v>24.332184279409024</c:v>
                </c:pt>
                <c:pt idx="126">
                  <c:v>24.627753074791631</c:v>
                </c:pt>
                <c:pt idx="127">
                  <c:v>24.84255040686913</c:v>
                </c:pt>
                <c:pt idx="128">
                  <c:v>25.135299046075325</c:v>
                </c:pt>
                <c:pt idx="129">
                  <c:v>25.33785744795032</c:v>
                </c:pt>
                <c:pt idx="130">
                  <c:v>25.675098842366957</c:v>
                </c:pt>
                <c:pt idx="131">
                  <c:v>25.877534033535213</c:v>
                </c:pt>
                <c:pt idx="132">
                  <c:v>26.084459570460094</c:v>
                </c:pt>
                <c:pt idx="133">
                  <c:v>26.396620741016566</c:v>
                </c:pt>
                <c:pt idx="134">
                  <c:v>26.635115599023074</c:v>
                </c:pt>
                <c:pt idx="135">
                  <c:v>26.912408139573085</c:v>
                </c:pt>
                <c:pt idx="136">
                  <c:v>27.167714414009875</c:v>
                </c:pt>
                <c:pt idx="137">
                  <c:v>27.41109663005027</c:v>
                </c:pt>
                <c:pt idx="138">
                  <c:v>27.675082414272723</c:v>
                </c:pt>
                <c:pt idx="139">
                  <c:v>27.832326656225696</c:v>
                </c:pt>
                <c:pt idx="140">
                  <c:v>28.098051080420998</c:v>
                </c:pt>
                <c:pt idx="141">
                  <c:v>28.396043019702759</c:v>
                </c:pt>
                <c:pt idx="142">
                  <c:v>28.62574884729538</c:v>
                </c:pt>
                <c:pt idx="143">
                  <c:v>28.908928121611705</c:v>
                </c:pt>
                <c:pt idx="144">
                  <c:v>29.12940683627761</c:v>
                </c:pt>
                <c:pt idx="145">
                  <c:v>29.498696704524296</c:v>
                </c:pt>
                <c:pt idx="146">
                  <c:v>29.760765877753073</c:v>
                </c:pt>
                <c:pt idx="147">
                  <c:v>30.001889230836625</c:v>
                </c:pt>
                <c:pt idx="148">
                  <c:v>30.201860207870155</c:v>
                </c:pt>
                <c:pt idx="149">
                  <c:v>30.56055395533749</c:v>
                </c:pt>
                <c:pt idx="150">
                  <c:v>30.772490061002987</c:v>
                </c:pt>
                <c:pt idx="151">
                  <c:v>31.124215558500435</c:v>
                </c:pt>
                <c:pt idx="152">
                  <c:v>31.359794429780841</c:v>
                </c:pt>
                <c:pt idx="153">
                  <c:v>31.651174061134409</c:v>
                </c:pt>
                <c:pt idx="154">
                  <c:v>31.933655141445886</c:v>
                </c:pt>
                <c:pt idx="155">
                  <c:v>32.233399410779022</c:v>
                </c:pt>
                <c:pt idx="156">
                  <c:v>32.470046108184469</c:v>
                </c:pt>
                <c:pt idx="157">
                  <c:v>32.686185067957545</c:v>
                </c:pt>
                <c:pt idx="158">
                  <c:v>32.933154084571832</c:v>
                </c:pt>
                <c:pt idx="159">
                  <c:v>33.270285958360255</c:v>
                </c:pt>
                <c:pt idx="160">
                  <c:v>33.56745649293044</c:v>
                </c:pt>
                <c:pt idx="161">
                  <c:v>33.775189744488372</c:v>
                </c:pt>
                <c:pt idx="162">
                  <c:v>34.109569912493008</c:v>
                </c:pt>
                <c:pt idx="163">
                  <c:v>34.370721850460534</c:v>
                </c:pt>
                <c:pt idx="164">
                  <c:v>34.623632361155217</c:v>
                </c:pt>
                <c:pt idx="165">
                  <c:v>34.918283921276569</c:v>
                </c:pt>
                <c:pt idx="166">
                  <c:v>35.248255883995746</c:v>
                </c:pt>
                <c:pt idx="167">
                  <c:v>35.506464455080106</c:v>
                </c:pt>
                <c:pt idx="168">
                  <c:v>35.800472581510725</c:v>
                </c:pt>
                <c:pt idx="169">
                  <c:v>36.034518163996182</c:v>
                </c:pt>
                <c:pt idx="170">
                  <c:v>36.305841830308736</c:v>
                </c:pt>
                <c:pt idx="171">
                  <c:v>36.607872342755755</c:v>
                </c:pt>
                <c:pt idx="172">
                  <c:v>36.931204617389682</c:v>
                </c:pt>
                <c:pt idx="173">
                  <c:v>37.187606098108567</c:v>
                </c:pt>
                <c:pt idx="174">
                  <c:v>37.458122049788074</c:v>
                </c:pt>
                <c:pt idx="175">
                  <c:v>37.713387253989282</c:v>
                </c:pt>
                <c:pt idx="176">
                  <c:v>38.038129606711422</c:v>
                </c:pt>
                <c:pt idx="177">
                  <c:v>38.323704644769833</c:v>
                </c:pt>
                <c:pt idx="178">
                  <c:v>38.55267120812205</c:v>
                </c:pt>
                <c:pt idx="179">
                  <c:v>38.899810529313193</c:v>
                </c:pt>
                <c:pt idx="180">
                  <c:v>39.142056468835897</c:v>
                </c:pt>
                <c:pt idx="181">
                  <c:v>39.420964438652021</c:v>
                </c:pt>
                <c:pt idx="182">
                  <c:v>39.760984919009488</c:v>
                </c:pt>
                <c:pt idx="183">
                  <c:v>40.093503236334563</c:v>
                </c:pt>
                <c:pt idx="184">
                  <c:v>40.477920641352796</c:v>
                </c:pt>
                <c:pt idx="185">
                  <c:v>40.744452780181142</c:v>
                </c:pt>
                <c:pt idx="186">
                  <c:v>41.058859123615932</c:v>
                </c:pt>
                <c:pt idx="187">
                  <c:v>41.323392510979438</c:v>
                </c:pt>
                <c:pt idx="188">
                  <c:v>41.652570449144086</c:v>
                </c:pt>
                <c:pt idx="189">
                  <c:v>42.020888321815406</c:v>
                </c:pt>
                <c:pt idx="190">
                  <c:v>42.313308399136972</c:v>
                </c:pt>
                <c:pt idx="191">
                  <c:v>42.647127273922038</c:v>
                </c:pt>
                <c:pt idx="192">
                  <c:v>42.923379368504051</c:v>
                </c:pt>
                <c:pt idx="193">
                  <c:v>43.315641188517851</c:v>
                </c:pt>
                <c:pt idx="194">
                  <c:v>43.636933641451364</c:v>
                </c:pt>
                <c:pt idx="195">
                  <c:v>44.013260210060558</c:v>
                </c:pt>
                <c:pt idx="196">
                  <c:v>44.250988423669597</c:v>
                </c:pt>
                <c:pt idx="197">
                  <c:v>44.611475571423867</c:v>
                </c:pt>
                <c:pt idx="198">
                  <c:v>44.967773555149115</c:v>
                </c:pt>
                <c:pt idx="199">
                  <c:v>45.270337980658653</c:v>
                </c:pt>
                <c:pt idx="200">
                  <c:v>45.634288718280082</c:v>
                </c:pt>
                <c:pt idx="201">
                  <c:v>45.909158114930939</c:v>
                </c:pt>
                <c:pt idx="202">
                  <c:v>46.294396924660752</c:v>
                </c:pt>
                <c:pt idx="203">
                  <c:v>46.611787705214276</c:v>
                </c:pt>
                <c:pt idx="204">
                  <c:v>46.934928318748831</c:v>
                </c:pt>
                <c:pt idx="205">
                  <c:v>47.290733459647122</c:v>
                </c:pt>
                <c:pt idx="206">
                  <c:v>47.629713494036594</c:v>
                </c:pt>
                <c:pt idx="207">
                  <c:v>47.935782579648873</c:v>
                </c:pt>
                <c:pt idx="208">
                  <c:v>48.297515524549048</c:v>
                </c:pt>
                <c:pt idx="209">
                  <c:v>48.620478167062757</c:v>
                </c:pt>
                <c:pt idx="210">
                  <c:v>49.023185516992122</c:v>
                </c:pt>
                <c:pt idx="211">
                  <c:v>49.357319263583292</c:v>
                </c:pt>
                <c:pt idx="212">
                  <c:v>49.709592364221798</c:v>
                </c:pt>
                <c:pt idx="213">
                  <c:v>50.051433625023265</c:v>
                </c:pt>
                <c:pt idx="214">
                  <c:v>50.386265565619276</c:v>
                </c:pt>
                <c:pt idx="215">
                  <c:v>50.73899043884915</c:v>
                </c:pt>
                <c:pt idx="216">
                  <c:v>51.079996604860519</c:v>
                </c:pt>
                <c:pt idx="217">
                  <c:v>51.440155190730174</c:v>
                </c:pt>
                <c:pt idx="218">
                  <c:v>51.829104011740604</c:v>
                </c:pt>
                <c:pt idx="219">
                  <c:v>52.147767969597069</c:v>
                </c:pt>
                <c:pt idx="220">
                  <c:v>52.499671438115364</c:v>
                </c:pt>
                <c:pt idx="221">
                  <c:v>52.879968129497193</c:v>
                </c:pt>
                <c:pt idx="222">
                  <c:v>53.248012200597984</c:v>
                </c:pt>
                <c:pt idx="223">
                  <c:v>53.590579035561341</c:v>
                </c:pt>
                <c:pt idx="224">
                  <c:v>53.954050620434359</c:v>
                </c:pt>
                <c:pt idx="225">
                  <c:v>54.32187565027872</c:v>
                </c:pt>
                <c:pt idx="226">
                  <c:v>54.718545675577992</c:v>
                </c:pt>
                <c:pt idx="227">
                  <c:v>55.077732265872271</c:v>
                </c:pt>
                <c:pt idx="228">
                  <c:v>55.366962554897206</c:v>
                </c:pt>
                <c:pt idx="229">
                  <c:v>55.813587676738905</c:v>
                </c:pt>
                <c:pt idx="230">
                  <c:v>56.159234779370692</c:v>
                </c:pt>
                <c:pt idx="231">
                  <c:v>56.519133253748343</c:v>
                </c:pt>
                <c:pt idx="232">
                  <c:v>56.929507047652415</c:v>
                </c:pt>
                <c:pt idx="233">
                  <c:v>57.250060236345504</c:v>
                </c:pt>
                <c:pt idx="234">
                  <c:v>57.69159264897543</c:v>
                </c:pt>
                <c:pt idx="235">
                  <c:v>58.039224812993524</c:v>
                </c:pt>
                <c:pt idx="236">
                  <c:v>58.379601235392677</c:v>
                </c:pt>
                <c:pt idx="237">
                  <c:v>58.804116880414412</c:v>
                </c:pt>
                <c:pt idx="238">
                  <c:v>59.172379992771631</c:v>
                </c:pt>
                <c:pt idx="239">
                  <c:v>59.568214923280792</c:v>
                </c:pt>
                <c:pt idx="240">
                  <c:v>59.943282004665583</c:v>
                </c:pt>
                <c:pt idx="241">
                  <c:v>60.335831316328424</c:v>
                </c:pt>
                <c:pt idx="242">
                  <c:v>60.66453010174466</c:v>
                </c:pt>
                <c:pt idx="243">
                  <c:v>61.022511965128622</c:v>
                </c:pt>
                <c:pt idx="244">
                  <c:v>61.419674833254838</c:v>
                </c:pt>
                <c:pt idx="245">
                  <c:v>61.774521668656284</c:v>
                </c:pt>
                <c:pt idx="246">
                  <c:v>62.211098272859694</c:v>
                </c:pt>
                <c:pt idx="247">
                  <c:v>62.537524505240562</c:v>
                </c:pt>
                <c:pt idx="248">
                  <c:v>62.967707842772178</c:v>
                </c:pt>
                <c:pt idx="249">
                  <c:v>63.328085469898248</c:v>
                </c:pt>
                <c:pt idx="250">
                  <c:v>63.71210586263922</c:v>
                </c:pt>
                <c:pt idx="251">
                  <c:v>64.102820703779557</c:v>
                </c:pt>
                <c:pt idx="252">
                  <c:v>64.499915121513126</c:v>
                </c:pt>
                <c:pt idx="253">
                  <c:v>64.93495843692159</c:v>
                </c:pt>
                <c:pt idx="254">
                  <c:v>65.298553232501334</c:v>
                </c:pt>
                <c:pt idx="255">
                  <c:v>65.696783926752602</c:v>
                </c:pt>
                <c:pt idx="256">
                  <c:v>66.057969268511712</c:v>
                </c:pt>
                <c:pt idx="257">
                  <c:v>66.492793542663762</c:v>
                </c:pt>
                <c:pt idx="258">
                  <c:v>66.830582540221442</c:v>
                </c:pt>
                <c:pt idx="259">
                  <c:v>67.210441149090414</c:v>
                </c:pt>
                <c:pt idx="260">
                  <c:v>67.607864128708627</c:v>
                </c:pt>
                <c:pt idx="261">
                  <c:v>67.988119749854874</c:v>
                </c:pt>
                <c:pt idx="262">
                  <c:v>68.420425049558077</c:v>
                </c:pt>
                <c:pt idx="263">
                  <c:v>68.769987514648378</c:v>
                </c:pt>
                <c:pt idx="264">
                  <c:v>69.173201397483211</c:v>
                </c:pt>
                <c:pt idx="265">
                  <c:v>69.553142146823333</c:v>
                </c:pt>
                <c:pt idx="266">
                  <c:v>69.989362808985064</c:v>
                </c:pt>
                <c:pt idx="267">
                  <c:v>70.405267394613759</c:v>
                </c:pt>
                <c:pt idx="268">
                  <c:v>70.777500629743599</c:v>
                </c:pt>
                <c:pt idx="269">
                  <c:v>71.243305551600642</c:v>
                </c:pt>
                <c:pt idx="270">
                  <c:v>71.568978829662555</c:v>
                </c:pt>
                <c:pt idx="271">
                  <c:v>71.996232490389559</c:v>
                </c:pt>
                <c:pt idx="272">
                  <c:v>72.352379883251004</c:v>
                </c:pt>
                <c:pt idx="273">
                  <c:v>72.723764333512207</c:v>
                </c:pt>
                <c:pt idx="274">
                  <c:v>73.117217190357792</c:v>
                </c:pt>
                <c:pt idx="275">
                  <c:v>73.562021531755505</c:v>
                </c:pt>
                <c:pt idx="276">
                  <c:v>73.947588903369933</c:v>
                </c:pt>
                <c:pt idx="277">
                  <c:v>74.279559617553957</c:v>
                </c:pt>
                <c:pt idx="278">
                  <c:v>74.796729714041632</c:v>
                </c:pt>
                <c:pt idx="279">
                  <c:v>75.184254766885331</c:v>
                </c:pt>
                <c:pt idx="280">
                  <c:v>75.531914311060476</c:v>
                </c:pt>
                <c:pt idx="281">
                  <c:v>75.953952051868953</c:v>
                </c:pt>
                <c:pt idx="282">
                  <c:v>76.411036393704748</c:v>
                </c:pt>
                <c:pt idx="283">
                  <c:v>76.852541426177609</c:v>
                </c:pt>
                <c:pt idx="284">
                  <c:v>77.287078208680597</c:v>
                </c:pt>
                <c:pt idx="285">
                  <c:v>77.641815523453829</c:v>
                </c:pt>
                <c:pt idx="286">
                  <c:v>78.099858170786462</c:v>
                </c:pt>
                <c:pt idx="287">
                  <c:v>78.529137963135355</c:v>
                </c:pt>
                <c:pt idx="288">
                  <c:v>78.888899536727735</c:v>
                </c:pt>
                <c:pt idx="289">
                  <c:v>79.344327379061838</c:v>
                </c:pt>
                <c:pt idx="290">
                  <c:v>79.720667637749557</c:v>
                </c:pt>
                <c:pt idx="291">
                  <c:v>80.109055165540411</c:v>
                </c:pt>
                <c:pt idx="292">
                  <c:v>80.540963452966352</c:v>
                </c:pt>
                <c:pt idx="293">
                  <c:v>80.95580021247001</c:v>
                </c:pt>
                <c:pt idx="294">
                  <c:v>81.347144797222555</c:v>
                </c:pt>
                <c:pt idx="295">
                  <c:v>81.791319395008045</c:v>
                </c:pt>
                <c:pt idx="296">
                  <c:v>82.178105183611322</c:v>
                </c:pt>
                <c:pt idx="297">
                  <c:v>82.636202591258041</c:v>
                </c:pt>
                <c:pt idx="298">
                  <c:v>83.035172549749745</c:v>
                </c:pt>
                <c:pt idx="299">
                  <c:v>83.315463217497012</c:v>
                </c:pt>
                <c:pt idx="300">
                  <c:v>83.705274513454611</c:v>
                </c:pt>
                <c:pt idx="301">
                  <c:v>84.117825029844354</c:v>
                </c:pt>
                <c:pt idx="302">
                  <c:v>84.533551644452231</c:v>
                </c:pt>
                <c:pt idx="303">
                  <c:v>84.988733065372855</c:v>
                </c:pt>
                <c:pt idx="304">
                  <c:v>85.3693583186393</c:v>
                </c:pt>
                <c:pt idx="305">
                  <c:v>85.845239138291674</c:v>
                </c:pt>
                <c:pt idx="306">
                  <c:v>86.286442989036971</c:v>
                </c:pt>
                <c:pt idx="307">
                  <c:v>86.649928263988514</c:v>
                </c:pt>
                <c:pt idx="308">
                  <c:v>87.117280164719006</c:v>
                </c:pt>
                <c:pt idx="309">
                  <c:v>87.552775252718845</c:v>
                </c:pt>
                <c:pt idx="310">
                  <c:v>88.017772459942833</c:v>
                </c:pt>
                <c:pt idx="311">
                  <c:v>88.391689574731387</c:v>
                </c:pt>
                <c:pt idx="312">
                  <c:v>88.858685533420214</c:v>
                </c:pt>
                <c:pt idx="313">
                  <c:v>89.215832302014064</c:v>
                </c:pt>
                <c:pt idx="314">
                  <c:v>89.704595485559693</c:v>
                </c:pt>
                <c:pt idx="315">
                  <c:v>90.131219402674475</c:v>
                </c:pt>
                <c:pt idx="316">
                  <c:v>90.527191233968907</c:v>
                </c:pt>
                <c:pt idx="317">
                  <c:v>91.036160973419328</c:v>
                </c:pt>
                <c:pt idx="318">
                  <c:v>91.500542127109625</c:v>
                </c:pt>
                <c:pt idx="319">
                  <c:v>91.897499644057959</c:v>
                </c:pt>
                <c:pt idx="320">
                  <c:v>92.367972882692442</c:v>
                </c:pt>
                <c:pt idx="321">
                  <c:v>92.788860656904717</c:v>
                </c:pt>
                <c:pt idx="322">
                  <c:v>93.26245523344322</c:v>
                </c:pt>
                <c:pt idx="323">
                  <c:v>93.646571456733867</c:v>
                </c:pt>
                <c:pt idx="324">
                  <c:v>94.104737314773232</c:v>
                </c:pt>
                <c:pt idx="325">
                  <c:v>94.521257953935617</c:v>
                </c:pt>
                <c:pt idx="326">
                  <c:v>95.014347202295539</c:v>
                </c:pt>
                <c:pt idx="327">
                  <c:v>95.441929424907158</c:v>
                </c:pt>
                <c:pt idx="328">
                  <c:v>95.943821393759507</c:v>
                </c:pt>
                <c:pt idx="329">
                  <c:v>96.371280405664393</c:v>
                </c:pt>
                <c:pt idx="330">
                  <c:v>96.795193687230977</c:v>
                </c:pt>
                <c:pt idx="331">
                  <c:v>97.184238338791104</c:v>
                </c:pt>
                <c:pt idx="332">
                  <c:v>97.672768791001786</c:v>
                </c:pt>
                <c:pt idx="333">
                  <c:v>98.1179016942841</c:v>
                </c:pt>
                <c:pt idx="334">
                  <c:v>98.606240485395418</c:v>
                </c:pt>
                <c:pt idx="335">
                  <c:v>99.085831316328424</c:v>
                </c:pt>
                <c:pt idx="336">
                  <c:v>99.53437304916379</c:v>
                </c:pt>
                <c:pt idx="337">
                  <c:v>99.979286911189718</c:v>
                </c:pt>
                <c:pt idx="338">
                  <c:v>100.42852683802994</c:v>
                </c:pt>
                <c:pt idx="339">
                  <c:v>100.85709474629546</c:v>
                </c:pt>
                <c:pt idx="340">
                  <c:v>101.35894564491223</c:v>
                </c:pt>
                <c:pt idx="341">
                  <c:v>101.81719364342273</c:v>
                </c:pt>
                <c:pt idx="342">
                  <c:v>102.23423450556912</c:v>
                </c:pt>
                <c:pt idx="343">
                  <c:v>102.6539312429496</c:v>
                </c:pt>
                <c:pt idx="344">
                  <c:v>103.15450896426341</c:v>
                </c:pt>
                <c:pt idx="345">
                  <c:v>103.61690505656739</c:v>
                </c:pt>
                <c:pt idx="346">
                  <c:v>104.11516915461026</c:v>
                </c:pt>
                <c:pt idx="347">
                  <c:v>104.51908123144993</c:v>
                </c:pt>
                <c:pt idx="348">
                  <c:v>104.98685752461476</c:v>
                </c:pt>
                <c:pt idx="349">
                  <c:v>105.42815720590973</c:v>
                </c:pt>
                <c:pt idx="350">
                  <c:v>105.95775789369927</c:v>
                </c:pt>
                <c:pt idx="351">
                  <c:v>106.41267920312789</c:v>
                </c:pt>
                <c:pt idx="352">
                  <c:v>106.86817549585463</c:v>
                </c:pt>
                <c:pt idx="353">
                  <c:v>107.37626907027938</c:v>
                </c:pt>
                <c:pt idx="354">
                  <c:v>107.80246859495985</c:v>
                </c:pt>
                <c:pt idx="355">
                  <c:v>108.27659708456086</c:v>
                </c:pt>
                <c:pt idx="356">
                  <c:v>108.72784945294444</c:v>
                </c:pt>
                <c:pt idx="357">
                  <c:v>109.18638494310402</c:v>
                </c:pt>
                <c:pt idx="358">
                  <c:v>109.63448859342657</c:v>
                </c:pt>
                <c:pt idx="359">
                  <c:v>110.09699420635876</c:v>
                </c:pt>
                <c:pt idx="360">
                  <c:v>110.60671690012812</c:v>
                </c:pt>
                <c:pt idx="361">
                  <c:v>111.06879812062601</c:v>
                </c:pt>
                <c:pt idx="362">
                  <c:v>111.56333851730972</c:v>
                </c:pt>
                <c:pt idx="363">
                  <c:v>111.99031837646621</c:v>
                </c:pt>
                <c:pt idx="364">
                  <c:v>112.5172905691787</c:v>
                </c:pt>
                <c:pt idx="365">
                  <c:v>113.00781977285421</c:v>
                </c:pt>
                <c:pt idx="366">
                  <c:v>113.48062032483817</c:v>
                </c:pt>
                <c:pt idx="367">
                  <c:v>113.98126649654461</c:v>
                </c:pt>
                <c:pt idx="368">
                  <c:v>114.4071100791834</c:v>
                </c:pt>
                <c:pt idx="369">
                  <c:v>114.9001308771507</c:v>
                </c:pt>
                <c:pt idx="370">
                  <c:v>115.39442485242094</c:v>
                </c:pt>
                <c:pt idx="371">
                  <c:v>115.86975806893227</c:v>
                </c:pt>
                <c:pt idx="372">
                  <c:v>116.37401842136966</c:v>
                </c:pt>
                <c:pt idx="373">
                  <c:v>116.84393036678459</c:v>
                </c:pt>
                <c:pt idx="374">
                  <c:v>117.34699968239015</c:v>
                </c:pt>
                <c:pt idx="375">
                  <c:v>117.86578520814393</c:v>
                </c:pt>
                <c:pt idx="376">
                  <c:v>118.33353412115171</c:v>
                </c:pt>
                <c:pt idx="377">
                  <c:v>118.78663465013635</c:v>
                </c:pt>
                <c:pt idx="378">
                  <c:v>119.27467225952009</c:v>
                </c:pt>
                <c:pt idx="379">
                  <c:v>119.77897368219303</c:v>
                </c:pt>
                <c:pt idx="380">
                  <c:v>120.27441762405948</c:v>
                </c:pt>
                <c:pt idx="381">
                  <c:v>120.70877643554161</c:v>
                </c:pt>
                <c:pt idx="382">
                  <c:v>121.17214452342095</c:v>
                </c:pt>
                <c:pt idx="383">
                  <c:v>121.66452188769752</c:v>
                </c:pt>
                <c:pt idx="384">
                  <c:v>122.12572694316975</c:v>
                </c:pt>
                <c:pt idx="385">
                  <c:v>122.67727282683693</c:v>
                </c:pt>
                <c:pt idx="386">
                  <c:v>123.19315605594313</c:v>
                </c:pt>
                <c:pt idx="387">
                  <c:v>123.6682017808054</c:v>
                </c:pt>
                <c:pt idx="388">
                  <c:v>124.18758967001433</c:v>
                </c:pt>
                <c:pt idx="389">
                  <c:v>124.66138959773072</c:v>
                </c:pt>
                <c:pt idx="390">
                  <c:v>125.1272766600589</c:v>
                </c:pt>
                <c:pt idx="391">
                  <c:v>125.59131556178605</c:v>
                </c:pt>
                <c:pt idx="392">
                  <c:v>126.06057038343171</c:v>
                </c:pt>
                <c:pt idx="393">
                  <c:v>126.58933597643114</c:v>
                </c:pt>
                <c:pt idx="394">
                  <c:v>127.1332154161236</c:v>
                </c:pt>
                <c:pt idx="395">
                  <c:v>127.64292441981445</c:v>
                </c:pt>
                <c:pt idx="396">
                  <c:v>128.11280898507232</c:v>
                </c:pt>
                <c:pt idx="397">
                  <c:v>128.61089511209437</c:v>
                </c:pt>
                <c:pt idx="398">
                  <c:v>129.07568696814045</c:v>
                </c:pt>
                <c:pt idx="399">
                  <c:v>129.56509358537679</c:v>
                </c:pt>
                <c:pt idx="400">
                  <c:v>130.03801734806748</c:v>
                </c:pt>
                <c:pt idx="401">
                  <c:v>130.57616064485745</c:v>
                </c:pt>
                <c:pt idx="402">
                  <c:v>131.05200039427427</c:v>
                </c:pt>
                <c:pt idx="403">
                  <c:v>131.58966453831579</c:v>
                </c:pt>
                <c:pt idx="404">
                  <c:v>132.0567152573187</c:v>
                </c:pt>
                <c:pt idx="405">
                  <c:v>132.53630608825171</c:v>
                </c:pt>
                <c:pt idx="406">
                  <c:v>133.01936050905186</c:v>
                </c:pt>
                <c:pt idx="407">
                  <c:v>133.51310688118105</c:v>
                </c:pt>
                <c:pt idx="408">
                  <c:v>134.05313940880762</c:v>
                </c:pt>
                <c:pt idx="409">
                  <c:v>134.52550187827876</c:v>
                </c:pt>
                <c:pt idx="410">
                  <c:v>135.00338144939596</c:v>
                </c:pt>
                <c:pt idx="411">
                  <c:v>135.52772514703142</c:v>
                </c:pt>
                <c:pt idx="412">
                  <c:v>136.06322625866579</c:v>
                </c:pt>
                <c:pt idx="413">
                  <c:v>136.52875737895232</c:v>
                </c:pt>
                <c:pt idx="414">
                  <c:v>137.04863811098818</c:v>
                </c:pt>
                <c:pt idx="415">
                  <c:v>137.62321070673661</c:v>
                </c:pt>
                <c:pt idx="416">
                  <c:v>138.10783948656729</c:v>
                </c:pt>
                <c:pt idx="417">
                  <c:v>138.58877194519587</c:v>
                </c:pt>
                <c:pt idx="418">
                  <c:v>139.11378645667909</c:v>
                </c:pt>
                <c:pt idx="419">
                  <c:v>139.64578290821075</c:v>
                </c:pt>
                <c:pt idx="420">
                  <c:v>140.12931648175933</c:v>
                </c:pt>
                <c:pt idx="421">
                  <c:v>140.526465659807</c:v>
                </c:pt>
                <c:pt idx="422">
                  <c:v>140.9649588750041</c:v>
                </c:pt>
                <c:pt idx="423">
                  <c:v>141.48312834722421</c:v>
                </c:pt>
                <c:pt idx="424">
                  <c:v>141.94982312418543</c:v>
                </c:pt>
                <c:pt idx="425">
                  <c:v>142.42363674198035</c:v>
                </c:pt>
                <c:pt idx="426">
                  <c:v>142.90634891081734</c:v>
                </c:pt>
                <c:pt idx="427">
                  <c:v>143.37920422311541</c:v>
                </c:pt>
                <c:pt idx="428">
                  <c:v>143.92625976102599</c:v>
                </c:pt>
                <c:pt idx="429">
                  <c:v>144.38761540736195</c:v>
                </c:pt>
                <c:pt idx="430">
                  <c:v>144.89264240419681</c:v>
                </c:pt>
                <c:pt idx="431">
                  <c:v>145.40697865442954</c:v>
                </c:pt>
                <c:pt idx="432">
                  <c:v>145.90406540571914</c:v>
                </c:pt>
                <c:pt idx="433">
                  <c:v>146.42442529050345</c:v>
                </c:pt>
                <c:pt idx="434">
                  <c:v>146.94588038156985</c:v>
                </c:pt>
                <c:pt idx="435">
                  <c:v>147.45118117997524</c:v>
                </c:pt>
                <c:pt idx="436">
                  <c:v>147.96647573570479</c:v>
                </c:pt>
                <c:pt idx="437">
                  <c:v>148.49258545347016</c:v>
                </c:pt>
                <c:pt idx="438">
                  <c:v>149.00911211626709</c:v>
                </c:pt>
                <c:pt idx="439">
                  <c:v>149.49305639217144</c:v>
                </c:pt>
                <c:pt idx="440">
                  <c:v>150.00985685653893</c:v>
                </c:pt>
                <c:pt idx="441">
                  <c:v>150.51132443295694</c:v>
                </c:pt>
                <c:pt idx="442">
                  <c:v>151.01210750544865</c:v>
                </c:pt>
                <c:pt idx="443">
                  <c:v>151.55204420252551</c:v>
                </c:pt>
                <c:pt idx="444">
                  <c:v>152.02886963759624</c:v>
                </c:pt>
                <c:pt idx="445">
                  <c:v>152.56716352524998</c:v>
                </c:pt>
                <c:pt idx="446">
                  <c:v>153.11586187258368</c:v>
                </c:pt>
                <c:pt idx="447">
                  <c:v>153.54449823124185</c:v>
                </c:pt>
                <c:pt idx="448">
                  <c:v>154.0380255621146</c:v>
                </c:pt>
                <c:pt idx="449">
                  <c:v>154.63943071177457</c:v>
                </c:pt>
                <c:pt idx="450">
                  <c:v>155.11570854370419</c:v>
                </c:pt>
                <c:pt idx="451">
                  <c:v>155.57610588454332</c:v>
                </c:pt>
                <c:pt idx="452">
                  <c:v>156.10974514549815</c:v>
                </c:pt>
                <c:pt idx="453">
                  <c:v>156.62983122871191</c:v>
                </c:pt>
                <c:pt idx="454">
                  <c:v>157.18003548468354</c:v>
                </c:pt>
                <c:pt idx="455">
                  <c:v>157.73420986342774</c:v>
                </c:pt>
                <c:pt idx="456">
                  <c:v>158.26935503302045</c:v>
                </c:pt>
                <c:pt idx="457">
                  <c:v>158.66951602834391</c:v>
                </c:pt>
                <c:pt idx="458">
                  <c:v>159.20671470971556</c:v>
                </c:pt>
                <c:pt idx="459">
                  <c:v>159.73994326831459</c:v>
                </c:pt>
                <c:pt idx="460">
                  <c:v>160.20828085469896</c:v>
                </c:pt>
                <c:pt idx="461">
                  <c:v>160.7599910193085</c:v>
                </c:pt>
                <c:pt idx="462">
                  <c:v>161.2499589297644</c:v>
                </c:pt>
                <c:pt idx="463">
                  <c:v>161.79701446767496</c:v>
                </c:pt>
                <c:pt idx="464">
                  <c:v>162.30163076215405</c:v>
                </c:pt>
                <c:pt idx="465">
                  <c:v>162.78092041135946</c:v>
                </c:pt>
                <c:pt idx="466">
                  <c:v>163.28142968228065</c:v>
                </c:pt>
                <c:pt idx="467">
                  <c:v>163.78002234220813</c:v>
                </c:pt>
                <c:pt idx="468">
                  <c:v>164.29504309636718</c:v>
                </c:pt>
                <c:pt idx="469">
                  <c:v>164.80390331518939</c:v>
                </c:pt>
                <c:pt idx="470">
                  <c:v>165.32987613216949</c:v>
                </c:pt>
                <c:pt idx="471">
                  <c:v>165.86899142453478</c:v>
                </c:pt>
                <c:pt idx="472">
                  <c:v>166.37442912372543</c:v>
                </c:pt>
                <c:pt idx="473">
                  <c:v>166.83605857163198</c:v>
                </c:pt>
                <c:pt idx="474">
                  <c:v>167.36162068625626</c:v>
                </c:pt>
                <c:pt idx="475">
                  <c:v>167.92373531054574</c:v>
                </c:pt>
                <c:pt idx="476">
                  <c:v>168.39522161499119</c:v>
                </c:pt>
                <c:pt idx="477">
                  <c:v>168.90230212360495</c:v>
                </c:pt>
                <c:pt idx="478">
                  <c:v>169.40226379138508</c:v>
                </c:pt>
                <c:pt idx="479">
                  <c:v>169.98258622011454</c:v>
                </c:pt>
                <c:pt idx="480">
                  <c:v>170.46570909130733</c:v>
                </c:pt>
                <c:pt idx="481">
                  <c:v>170.95595080333379</c:v>
                </c:pt>
                <c:pt idx="482">
                  <c:v>171.46125160173918</c:v>
                </c:pt>
                <c:pt idx="483">
                  <c:v>171.97243913391085</c:v>
                </c:pt>
                <c:pt idx="484">
                  <c:v>172.4173666860153</c:v>
                </c:pt>
                <c:pt idx="485">
                  <c:v>172.74373815808207</c:v>
                </c:pt>
                <c:pt idx="486">
                  <c:v>173.19441554316754</c:v>
                </c:pt>
                <c:pt idx="487">
                  <c:v>173.63386706386146</c:v>
                </c:pt>
                <c:pt idx="488">
                  <c:v>174.20720755254251</c:v>
                </c:pt>
                <c:pt idx="489">
                  <c:v>174.75659040380256</c:v>
                </c:pt>
                <c:pt idx="490">
                  <c:v>175.19713713077857</c:v>
                </c:pt>
                <c:pt idx="491">
                  <c:v>175.74747828753547</c:v>
                </c:pt>
                <c:pt idx="492">
                  <c:v>176.26633226368185</c:v>
                </c:pt>
                <c:pt idx="493">
                  <c:v>176.80366784583876</c:v>
                </c:pt>
                <c:pt idx="494">
                  <c:v>177.34456284841247</c:v>
                </c:pt>
                <c:pt idx="495">
                  <c:v>177.84904224210629</c:v>
                </c:pt>
                <c:pt idx="496">
                  <c:v>178.4092402554021</c:v>
                </c:pt>
                <c:pt idx="497">
                  <c:v>178.88880370617807</c:v>
                </c:pt>
                <c:pt idx="498">
                  <c:v>179.4034137579813</c:v>
                </c:pt>
                <c:pt idx="499">
                  <c:v>179.95279660924135</c:v>
                </c:pt>
                <c:pt idx="500">
                  <c:v>180.5437972992213</c:v>
                </c:pt>
                <c:pt idx="501">
                  <c:v>181.05430032746665</c:v>
                </c:pt>
                <c:pt idx="502">
                  <c:v>181.59615363553723</c:v>
                </c:pt>
                <c:pt idx="503">
                  <c:v>182.19276725771297</c:v>
                </c:pt>
                <c:pt idx="504">
                  <c:v>182.69313962784889</c:v>
                </c:pt>
                <c:pt idx="505">
                  <c:v>183.23471913434892</c:v>
                </c:pt>
                <c:pt idx="506">
                  <c:v>183.73728191704907</c:v>
                </c:pt>
                <c:pt idx="507">
                  <c:v>184.32869330938479</c:v>
                </c:pt>
                <c:pt idx="508">
                  <c:v>184.79867370519236</c:v>
                </c:pt>
                <c:pt idx="509">
                  <c:v>185.37009758287971</c:v>
                </c:pt>
                <c:pt idx="510">
                  <c:v>185.90688556189556</c:v>
                </c:pt>
                <c:pt idx="511">
                  <c:v>186.44189383070301</c:v>
                </c:pt>
                <c:pt idx="512">
                  <c:v>187.02878749712508</c:v>
                </c:pt>
                <c:pt idx="513">
                  <c:v>187.54996878662095</c:v>
                </c:pt>
                <c:pt idx="514">
                  <c:v>188.06115631879263</c:v>
                </c:pt>
                <c:pt idx="515">
                  <c:v>188.64722858050311</c:v>
                </c:pt>
                <c:pt idx="516">
                  <c:v>189.17936193282003</c:v>
                </c:pt>
                <c:pt idx="517">
                  <c:v>189.72477466130746</c:v>
                </c:pt>
                <c:pt idx="518">
                  <c:v>190.29346052328955</c:v>
                </c:pt>
                <c:pt idx="519">
                  <c:v>190.81737982849069</c:v>
                </c:pt>
                <c:pt idx="520">
                  <c:v>191.33459099521392</c:v>
                </c:pt>
                <c:pt idx="521">
                  <c:v>191.90902669017709</c:v>
                </c:pt>
                <c:pt idx="522">
                  <c:v>192.38119749854883</c:v>
                </c:pt>
                <c:pt idx="523">
                  <c:v>192.9482405511078</c:v>
                </c:pt>
                <c:pt idx="524">
                  <c:v>193.4821536136331</c:v>
                </c:pt>
                <c:pt idx="525">
                  <c:v>194.01853089029316</c:v>
                </c:pt>
                <c:pt idx="526">
                  <c:v>194.59638910488792</c:v>
                </c:pt>
                <c:pt idx="527">
                  <c:v>195.14878377342367</c:v>
                </c:pt>
                <c:pt idx="528">
                  <c:v>195.72280876603108</c:v>
                </c:pt>
                <c:pt idx="529">
                  <c:v>196.22632985422803</c:v>
                </c:pt>
                <c:pt idx="530">
                  <c:v>196.79939654133855</c:v>
                </c:pt>
                <c:pt idx="531">
                  <c:v>197.32687526695651</c:v>
                </c:pt>
                <c:pt idx="532">
                  <c:v>197.91349513180805</c:v>
                </c:pt>
                <c:pt idx="533">
                  <c:v>198.50244231000906</c:v>
                </c:pt>
                <c:pt idx="534">
                  <c:v>199.05141445891331</c:v>
                </c:pt>
                <c:pt idx="535">
                  <c:v>199.58423231515653</c:v>
                </c:pt>
                <c:pt idx="536">
                  <c:v>200.10828852114292</c:v>
                </c:pt>
                <c:pt idx="537">
                  <c:v>200.66479021323661</c:v>
                </c:pt>
                <c:pt idx="538">
                  <c:v>201.24223772547555</c:v>
                </c:pt>
                <c:pt idx="539">
                  <c:v>201.85555324345339</c:v>
                </c:pt>
                <c:pt idx="540">
                  <c:v>202.32662884554307</c:v>
                </c:pt>
                <c:pt idx="541">
                  <c:v>202.88354123999252</c:v>
                </c:pt>
                <c:pt idx="542">
                  <c:v>203.43306099203781</c:v>
                </c:pt>
                <c:pt idx="543">
                  <c:v>204.02529378908514</c:v>
                </c:pt>
                <c:pt idx="544">
                  <c:v>204.5665994940147</c:v>
                </c:pt>
                <c:pt idx="545">
                  <c:v>205.13460085207046</c:v>
                </c:pt>
                <c:pt idx="546">
                  <c:v>205.67700176328208</c:v>
                </c:pt>
                <c:pt idx="547">
                  <c:v>206.21830746821161</c:v>
                </c:pt>
                <c:pt idx="548">
                  <c:v>206.73469723022328</c:v>
                </c:pt>
                <c:pt idx="549">
                  <c:v>207.25902723778023</c:v>
                </c:pt>
                <c:pt idx="550">
                  <c:v>207.95037620335788</c:v>
                </c:pt>
                <c:pt idx="551">
                  <c:v>208.41761858346018</c:v>
                </c:pt>
                <c:pt idx="552">
                  <c:v>208.9696025496402</c:v>
                </c:pt>
                <c:pt idx="553">
                  <c:v>209.54924047444334</c:v>
                </c:pt>
                <c:pt idx="554">
                  <c:v>210.13476513301279</c:v>
                </c:pt>
                <c:pt idx="555">
                  <c:v>210.73548577874641</c:v>
                </c:pt>
                <c:pt idx="556">
                  <c:v>211.28527933236225</c:v>
                </c:pt>
                <c:pt idx="557">
                  <c:v>211.85163788099487</c:v>
                </c:pt>
                <c:pt idx="558">
                  <c:v>212.39335428828016</c:v>
                </c:pt>
                <c:pt idx="559">
                  <c:v>212.9239817319592</c:v>
                </c:pt>
                <c:pt idx="560">
                  <c:v>213.47404908714554</c:v>
                </c:pt>
                <c:pt idx="561">
                  <c:v>214.03315189415926</c:v>
                </c:pt>
                <c:pt idx="562">
                  <c:v>214.61142081110975</c:v>
                </c:pt>
                <c:pt idx="563">
                  <c:v>215.09824000350466</c:v>
                </c:pt>
                <c:pt idx="564">
                  <c:v>215.65419409245729</c:v>
                </c:pt>
                <c:pt idx="565">
                  <c:v>216.2161718159615</c:v>
                </c:pt>
                <c:pt idx="566">
                  <c:v>216.79608354233517</c:v>
                </c:pt>
                <c:pt idx="567">
                  <c:v>217.32876449779314</c:v>
                </c:pt>
                <c:pt idx="568">
                  <c:v>217.89827176448682</c:v>
                </c:pt>
                <c:pt idx="569">
                  <c:v>218.48899865289624</c:v>
                </c:pt>
                <c:pt idx="570">
                  <c:v>219.08862409234777</c:v>
                </c:pt>
                <c:pt idx="571">
                  <c:v>219.64731619700569</c:v>
                </c:pt>
                <c:pt idx="572">
                  <c:v>220.16055724095628</c:v>
                </c:pt>
                <c:pt idx="573">
                  <c:v>220.71007699300159</c:v>
                </c:pt>
                <c:pt idx="574">
                  <c:v>221.31271424972891</c:v>
                </c:pt>
                <c:pt idx="575">
                  <c:v>221.8760609810858</c:v>
                </c:pt>
                <c:pt idx="576">
                  <c:v>222.4635022506489</c:v>
                </c:pt>
                <c:pt idx="577">
                  <c:v>222.99262378569003</c:v>
                </c:pt>
                <c:pt idx="578">
                  <c:v>223.59348133220888</c:v>
                </c:pt>
                <c:pt idx="579">
                  <c:v>224.11493642327528</c:v>
                </c:pt>
                <c:pt idx="580">
                  <c:v>224.75303098338571</c:v>
                </c:pt>
                <c:pt idx="581">
                  <c:v>225.28447983177631</c:v>
                </c:pt>
                <c:pt idx="582">
                  <c:v>225.82455342963848</c:v>
                </c:pt>
                <c:pt idx="583">
                  <c:v>226.41295300469844</c:v>
                </c:pt>
                <c:pt idx="584">
                  <c:v>226.95453251119844</c:v>
                </c:pt>
                <c:pt idx="585">
                  <c:v>227.59988281292783</c:v>
                </c:pt>
                <c:pt idx="586">
                  <c:v>228.15761661208887</c:v>
                </c:pt>
                <c:pt idx="587">
                  <c:v>228.74697449264571</c:v>
                </c:pt>
                <c:pt idx="588">
                  <c:v>229.2521383902658</c:v>
                </c:pt>
                <c:pt idx="589">
                  <c:v>229.91254777837401</c:v>
                </c:pt>
                <c:pt idx="590">
                  <c:v>230.39813486370156</c:v>
                </c:pt>
                <c:pt idx="591">
                  <c:v>230.99803410472359</c:v>
                </c:pt>
                <c:pt idx="592">
                  <c:v>231.59054070334142</c:v>
                </c:pt>
                <c:pt idx="593">
                  <c:v>232.15867896218248</c:v>
                </c:pt>
                <c:pt idx="594">
                  <c:v>232.75337597336457</c:v>
                </c:pt>
                <c:pt idx="595">
                  <c:v>233.34095414371299</c:v>
                </c:pt>
                <c:pt idx="596">
                  <c:v>233.90827099784244</c:v>
                </c:pt>
                <c:pt idx="597">
                  <c:v>234.50570602472973</c:v>
                </c:pt>
                <c:pt idx="598">
                  <c:v>234.9637760522194</c:v>
                </c:pt>
                <c:pt idx="599">
                  <c:v>235.62692345603296</c:v>
                </c:pt>
                <c:pt idx="600">
                  <c:v>236.19752592900869</c:v>
                </c:pt>
                <c:pt idx="601">
                  <c:v>236.76853910434025</c:v>
                </c:pt>
                <c:pt idx="602">
                  <c:v>237.2665841611267</c:v>
                </c:pt>
                <c:pt idx="603">
                  <c:v>237.96327225732961</c:v>
                </c:pt>
                <c:pt idx="604">
                  <c:v>238.51361341408656</c:v>
                </c:pt>
                <c:pt idx="605">
                  <c:v>239.06463907476976</c:v>
                </c:pt>
                <c:pt idx="606">
                  <c:v>239.68315682258751</c:v>
                </c:pt>
                <c:pt idx="607">
                  <c:v>240.19557646182656</c:v>
                </c:pt>
                <c:pt idx="608">
                  <c:v>240.83134370858753</c:v>
                </c:pt>
                <c:pt idx="609">
                  <c:v>241.35060838708966</c:v>
                </c:pt>
                <c:pt idx="610">
                  <c:v>241.93421643466544</c:v>
                </c:pt>
                <c:pt idx="611">
                  <c:v>242.52699683485386</c:v>
                </c:pt>
                <c:pt idx="612">
                  <c:v>243.0652907225076</c:v>
                </c:pt>
                <c:pt idx="613">
                  <c:v>243.64027402061174</c:v>
                </c:pt>
                <c:pt idx="614">
                  <c:v>244.21512041793071</c:v>
                </c:pt>
                <c:pt idx="615">
                  <c:v>244.79913916786225</c:v>
                </c:pt>
                <c:pt idx="616">
                  <c:v>245.45448322691576</c:v>
                </c:pt>
                <c:pt idx="617">
                  <c:v>246.02878202109363</c:v>
                </c:pt>
                <c:pt idx="618">
                  <c:v>246.55626074671159</c:v>
                </c:pt>
                <c:pt idx="619">
                  <c:v>247.12795842596952</c:v>
                </c:pt>
                <c:pt idx="620">
                  <c:v>247.66419880184429</c:v>
                </c:pt>
                <c:pt idx="621">
                  <c:v>248.28285345044739</c:v>
                </c:pt>
                <c:pt idx="622">
                  <c:v>248.92615024039779</c:v>
                </c:pt>
                <c:pt idx="623">
                  <c:v>249.51030589111454</c:v>
                </c:pt>
                <c:pt idx="624">
                  <c:v>250.09911616853037</c:v>
                </c:pt>
                <c:pt idx="625">
                  <c:v>250.63015431456512</c:v>
                </c:pt>
                <c:pt idx="626">
                  <c:v>251.25907652206294</c:v>
                </c:pt>
                <c:pt idx="627">
                  <c:v>251.85938646544076</c:v>
                </c:pt>
                <c:pt idx="628">
                  <c:v>252.3620861489261</c:v>
                </c:pt>
                <c:pt idx="629">
                  <c:v>252.93008750698192</c:v>
                </c:pt>
                <c:pt idx="630">
                  <c:v>253.57666991577861</c:v>
                </c:pt>
                <c:pt idx="631">
                  <c:v>254.13755243300074</c:v>
                </c:pt>
                <c:pt idx="632">
                  <c:v>254.75278456197222</c:v>
                </c:pt>
                <c:pt idx="633">
                  <c:v>255.32215492788063</c:v>
                </c:pt>
                <c:pt idx="634">
                  <c:v>255.9315003230858</c:v>
                </c:pt>
                <c:pt idx="635">
                  <c:v>256.53728629787423</c:v>
                </c:pt>
                <c:pt idx="636">
                  <c:v>257.11843013131516</c:v>
                </c:pt>
                <c:pt idx="637">
                  <c:v>257.71737106684037</c:v>
                </c:pt>
                <c:pt idx="638">
                  <c:v>258.28400341704361</c:v>
                </c:pt>
                <c:pt idx="639">
                  <c:v>258.90375327192874</c:v>
                </c:pt>
                <c:pt idx="640">
                  <c:v>259.49092073992136</c:v>
                </c:pt>
                <c:pt idx="641">
                  <c:v>260.07357048200026</c:v>
                </c:pt>
                <c:pt idx="642">
                  <c:v>260.65649402564969</c:v>
                </c:pt>
                <c:pt idx="643">
                  <c:v>261.19684142508243</c:v>
                </c:pt>
                <c:pt idx="644">
                  <c:v>261.88339886317584</c:v>
                </c:pt>
                <c:pt idx="645">
                  <c:v>262.42675807988428</c:v>
                </c:pt>
                <c:pt idx="646">
                  <c:v>263.02569901540949</c:v>
                </c:pt>
                <c:pt idx="647">
                  <c:v>263.64449056479788</c:v>
                </c:pt>
                <c:pt idx="648">
                  <c:v>264.1480116529948</c:v>
                </c:pt>
                <c:pt idx="649">
                  <c:v>264.78884422881049</c:v>
                </c:pt>
                <c:pt idx="650">
                  <c:v>265.35739319000731</c:v>
                </c:pt>
                <c:pt idx="651">
                  <c:v>265.98330358022929</c:v>
                </c:pt>
                <c:pt idx="652">
                  <c:v>266.57238765921556</c:v>
                </c:pt>
                <c:pt idx="653">
                  <c:v>267.17995334421238</c:v>
                </c:pt>
                <c:pt idx="654">
                  <c:v>267.80216741323227</c:v>
                </c:pt>
                <c:pt idx="655">
                  <c:v>268.3440207213028</c:v>
                </c:pt>
                <c:pt idx="656">
                  <c:v>269.0045670101963</c:v>
                </c:pt>
                <c:pt idx="657">
                  <c:v>269.5373848664396</c:v>
                </c:pt>
                <c:pt idx="658">
                  <c:v>270.21778176919616</c:v>
                </c:pt>
                <c:pt idx="659">
                  <c:v>270.70268435059739</c:v>
                </c:pt>
                <c:pt idx="660">
                  <c:v>271.32804713767837</c:v>
                </c:pt>
                <c:pt idx="661">
                  <c:v>271.96203467423089</c:v>
                </c:pt>
                <c:pt idx="662">
                  <c:v>272.54838073751193</c:v>
                </c:pt>
                <c:pt idx="663">
                  <c:v>273.16333906491286</c:v>
                </c:pt>
                <c:pt idx="664">
                  <c:v>273.78007710252223</c:v>
                </c:pt>
                <c:pt idx="665">
                  <c:v>274.36067333282222</c:v>
                </c:pt>
                <c:pt idx="666">
                  <c:v>274.90745506916227</c:v>
                </c:pt>
                <c:pt idx="667">
                  <c:v>275.50735431018433</c:v>
                </c:pt>
                <c:pt idx="668">
                  <c:v>276.16543638494312</c:v>
                </c:pt>
                <c:pt idx="669">
                  <c:v>276.70523618123468</c:v>
                </c:pt>
                <c:pt idx="670">
                  <c:v>277.3735858148882</c:v>
                </c:pt>
                <c:pt idx="671">
                  <c:v>277.96376510015659</c:v>
                </c:pt>
                <c:pt idx="672">
                  <c:v>278.57598541185229</c:v>
                </c:pt>
                <c:pt idx="673">
                  <c:v>279.13892144085332</c:v>
                </c:pt>
                <c:pt idx="674">
                  <c:v>279.79672971404159</c:v>
                </c:pt>
                <c:pt idx="675">
                  <c:v>280.40142048254785</c:v>
                </c:pt>
                <c:pt idx="676">
                  <c:v>281.01815852015721</c:v>
                </c:pt>
                <c:pt idx="677">
                  <c:v>281.56891037926988</c:v>
                </c:pt>
                <c:pt idx="678">
                  <c:v>282.17168453678249</c:v>
                </c:pt>
                <c:pt idx="679">
                  <c:v>282.79143439166762</c:v>
                </c:pt>
                <c:pt idx="680">
                  <c:v>283.33999583821605</c:v>
                </c:pt>
                <c:pt idx="681">
                  <c:v>283.97370957319811</c:v>
                </c:pt>
                <c:pt idx="682">
                  <c:v>284.59469153515062</c:v>
                </c:pt>
                <c:pt idx="683">
                  <c:v>285.21841151280842</c:v>
                </c:pt>
                <c:pt idx="684">
                  <c:v>285.78052613709787</c:v>
                </c:pt>
                <c:pt idx="685">
                  <c:v>286.36892571215782</c:v>
                </c:pt>
                <c:pt idx="686">
                  <c:v>286.98361023798833</c:v>
                </c:pt>
                <c:pt idx="687">
                  <c:v>287.57611683660616</c:v>
                </c:pt>
                <c:pt idx="688">
                  <c:v>288.18108140668295</c:v>
                </c:pt>
                <c:pt idx="689">
                  <c:v>288.84217529871745</c:v>
                </c:pt>
                <c:pt idx="690">
                  <c:v>289.47862704940479</c:v>
                </c:pt>
                <c:pt idx="691">
                  <c:v>290.03923576505633</c:v>
                </c:pt>
                <c:pt idx="692">
                  <c:v>290.64789665633521</c:v>
                </c:pt>
                <c:pt idx="693">
                  <c:v>291.28078898660556</c:v>
                </c:pt>
                <c:pt idx="694">
                  <c:v>291.84974865015823</c:v>
                </c:pt>
                <c:pt idx="695">
                  <c:v>292.52330051365175</c:v>
                </c:pt>
                <c:pt idx="696">
                  <c:v>293.04831502513497</c:v>
                </c:pt>
                <c:pt idx="697">
                  <c:v>293.65232128971485</c:v>
                </c:pt>
                <c:pt idx="698">
                  <c:v>294.24386958283594</c:v>
                </c:pt>
                <c:pt idx="699">
                  <c:v>294.90030884817156</c:v>
                </c:pt>
                <c:pt idx="700">
                  <c:v>295.56290864884397</c:v>
                </c:pt>
                <c:pt idx="701">
                  <c:v>296.10585716319667</c:v>
                </c:pt>
                <c:pt idx="702">
                  <c:v>296.72861883535762</c:v>
                </c:pt>
                <c:pt idx="703">
                  <c:v>297.30127482011238</c:v>
                </c:pt>
                <c:pt idx="704">
                  <c:v>297.96442222392585</c:v>
                </c:pt>
                <c:pt idx="705">
                  <c:v>298.54145903380896</c:v>
                </c:pt>
                <c:pt idx="706">
                  <c:v>299.20296362819931</c:v>
                </c:pt>
                <c:pt idx="707">
                  <c:v>299.79642853231405</c:v>
                </c:pt>
                <c:pt idx="708">
                  <c:v>300.37894137360769</c:v>
                </c:pt>
                <c:pt idx="709">
                  <c:v>301.04605890019383</c:v>
                </c:pt>
                <c:pt idx="710">
                  <c:v>301.66580875507901</c:v>
                </c:pt>
                <c:pt idx="711">
                  <c:v>302.28254679268838</c:v>
                </c:pt>
                <c:pt idx="712">
                  <c:v>302.8610895112094</c:v>
                </c:pt>
                <c:pt idx="713">
                  <c:v>303.43607280931366</c:v>
                </c:pt>
                <c:pt idx="714">
                  <c:v>304.08881575344714</c:v>
                </c:pt>
                <c:pt idx="715">
                  <c:v>304.74799303448799</c:v>
                </c:pt>
                <c:pt idx="716">
                  <c:v>305.32530364594163</c:v>
                </c:pt>
                <c:pt idx="717">
                  <c:v>305.91520912963949</c:v>
                </c:pt>
                <c:pt idx="718">
                  <c:v>306.53810770258571</c:v>
                </c:pt>
                <c:pt idx="719">
                  <c:v>307.15908966453833</c:v>
                </c:pt>
                <c:pt idx="720">
                  <c:v>307.792666498735</c:v>
                </c:pt>
                <c:pt idx="721">
                  <c:v>308.43418357847696</c:v>
                </c:pt>
                <c:pt idx="722">
                  <c:v>309.07323644408422</c:v>
                </c:pt>
                <c:pt idx="723">
                  <c:v>309.61139343095272</c:v>
                </c:pt>
                <c:pt idx="724">
                  <c:v>310.27700504890095</c:v>
                </c:pt>
                <c:pt idx="725">
                  <c:v>310.87101755615669</c:v>
                </c:pt>
                <c:pt idx="726">
                  <c:v>311.46804188068825</c:v>
                </c:pt>
                <c:pt idx="727">
                  <c:v>312.10216631802592</c:v>
                </c:pt>
                <c:pt idx="728">
                  <c:v>312.64470413002283</c:v>
                </c:pt>
                <c:pt idx="729">
                  <c:v>313.26130526684693</c:v>
                </c:pt>
                <c:pt idx="730">
                  <c:v>313.77495701315337</c:v>
                </c:pt>
                <c:pt idx="731">
                  <c:v>314.54187521219615</c:v>
                </c:pt>
                <c:pt idx="732">
                  <c:v>315.06250889855096</c:v>
                </c:pt>
                <c:pt idx="733">
                  <c:v>315.69854994688251</c:v>
                </c:pt>
                <c:pt idx="734">
                  <c:v>316.31679389312973</c:v>
                </c:pt>
                <c:pt idx="735">
                  <c:v>316.89780082578551</c:v>
                </c:pt>
                <c:pt idx="736">
                  <c:v>317.58298925602628</c:v>
                </c:pt>
                <c:pt idx="737">
                  <c:v>318.16344858554106</c:v>
                </c:pt>
                <c:pt idx="738">
                  <c:v>318.85876767389135</c:v>
                </c:pt>
                <c:pt idx="739">
                  <c:v>319.46085732747758</c:v>
                </c:pt>
                <c:pt idx="740">
                  <c:v>320.07335144074386</c:v>
                </c:pt>
                <c:pt idx="741">
                  <c:v>320.72198736131952</c:v>
                </c:pt>
                <c:pt idx="742">
                  <c:v>321.30107768298154</c:v>
                </c:pt>
                <c:pt idx="743">
                  <c:v>321.95751694831716</c:v>
                </c:pt>
                <c:pt idx="744">
                  <c:v>322.51456624355194</c:v>
                </c:pt>
                <c:pt idx="745">
                  <c:v>323.18455868662858</c:v>
                </c:pt>
                <c:pt idx="746">
                  <c:v>323.75420285410752</c:v>
                </c:pt>
                <c:pt idx="747">
                  <c:v>324.42200488462004</c:v>
                </c:pt>
                <c:pt idx="748">
                  <c:v>324.98384570733896</c:v>
                </c:pt>
                <c:pt idx="749">
                  <c:v>325.61687493839463</c:v>
                </c:pt>
                <c:pt idx="750">
                  <c:v>326.26510015661444</c:v>
                </c:pt>
                <c:pt idx="751">
                  <c:v>326.81995903928498</c:v>
                </c:pt>
                <c:pt idx="752">
                  <c:v>327.51390911978268</c:v>
                </c:pt>
                <c:pt idx="753">
                  <c:v>328.0976540681437</c:v>
                </c:pt>
                <c:pt idx="754">
                  <c:v>328.73123090234043</c:v>
                </c:pt>
                <c:pt idx="755">
                  <c:v>329.37767641035185</c:v>
                </c:pt>
                <c:pt idx="756">
                  <c:v>330.0758704151927</c:v>
                </c:pt>
                <c:pt idx="757">
                  <c:v>330.68165638998101</c:v>
                </c:pt>
                <c:pt idx="758">
                  <c:v>331.20680780224956</c:v>
                </c:pt>
                <c:pt idx="759">
                  <c:v>331.9065077157282</c:v>
                </c:pt>
                <c:pt idx="760">
                  <c:v>332.46205110232506</c:v>
                </c:pt>
                <c:pt idx="761">
                  <c:v>333.0923423176755</c:v>
                </c:pt>
                <c:pt idx="762">
                  <c:v>333.6773193731039</c:v>
                </c:pt>
                <c:pt idx="763">
                  <c:v>334.34032987613216</c:v>
                </c:pt>
                <c:pt idx="764">
                  <c:v>334.94050291872469</c:v>
                </c:pt>
                <c:pt idx="765">
                  <c:v>335.54478298487516</c:v>
                </c:pt>
                <c:pt idx="766">
                  <c:v>336.21244811460235</c:v>
                </c:pt>
                <c:pt idx="767">
                  <c:v>336.76292617214449</c:v>
                </c:pt>
                <c:pt idx="768">
                  <c:v>337.41799642962746</c:v>
                </c:pt>
                <c:pt idx="769">
                  <c:v>338.00886021882212</c:v>
                </c:pt>
                <c:pt idx="770">
                  <c:v>338.6386038310315</c:v>
                </c:pt>
                <c:pt idx="771">
                  <c:v>339.22125357311046</c:v>
                </c:pt>
                <c:pt idx="772">
                  <c:v>339.81471847722514</c:v>
                </c:pt>
                <c:pt idx="773">
                  <c:v>340.53235239357326</c:v>
                </c:pt>
                <c:pt idx="774">
                  <c:v>341.12650180161432</c:v>
                </c:pt>
                <c:pt idx="775">
                  <c:v>341.7299604630532</c:v>
                </c:pt>
                <c:pt idx="776">
                  <c:v>342.3206873514626</c:v>
                </c:pt>
                <c:pt idx="777">
                  <c:v>343.03886887095183</c:v>
                </c:pt>
                <c:pt idx="778">
                  <c:v>343.64643455594853</c:v>
                </c:pt>
                <c:pt idx="779">
                  <c:v>344.3157424950989</c:v>
                </c:pt>
                <c:pt idx="780">
                  <c:v>344.96396771331877</c:v>
                </c:pt>
                <c:pt idx="781">
                  <c:v>345.52170151247986</c:v>
                </c:pt>
                <c:pt idx="782">
                  <c:v>346.2022353160217</c:v>
                </c:pt>
                <c:pt idx="783">
                  <c:v>346.82554459132376</c:v>
                </c:pt>
                <c:pt idx="784">
                  <c:v>347.42694974098367</c:v>
                </c:pt>
                <c:pt idx="785">
                  <c:v>348.06134797989199</c:v>
                </c:pt>
                <c:pt idx="786">
                  <c:v>348.72709649862549</c:v>
                </c:pt>
                <c:pt idx="787">
                  <c:v>349.36806597522639</c:v>
                </c:pt>
                <c:pt idx="788">
                  <c:v>350.00629743612211</c:v>
                </c:pt>
                <c:pt idx="789">
                  <c:v>350.66643302265982</c:v>
                </c:pt>
                <c:pt idx="790">
                  <c:v>351.25839201813653</c:v>
                </c:pt>
                <c:pt idx="791">
                  <c:v>351.91839070388903</c:v>
                </c:pt>
                <c:pt idx="792">
                  <c:v>352.50158804910899</c:v>
                </c:pt>
                <c:pt idx="793">
                  <c:v>353.18773478484673</c:v>
                </c:pt>
                <c:pt idx="794">
                  <c:v>353.79078274392981</c:v>
                </c:pt>
                <c:pt idx="795">
                  <c:v>354.41409201923176</c:v>
                </c:pt>
                <c:pt idx="796">
                  <c:v>355.07888223246846</c:v>
                </c:pt>
                <c:pt idx="797">
                  <c:v>355.71067935645675</c:v>
                </c:pt>
                <c:pt idx="798">
                  <c:v>356.36492820922814</c:v>
                </c:pt>
                <c:pt idx="799">
                  <c:v>356.92047159582506</c:v>
                </c:pt>
                <c:pt idx="800">
                  <c:v>357.61483237867844</c:v>
                </c:pt>
                <c:pt idx="801">
                  <c:v>358.23759405083945</c:v>
                </c:pt>
                <c:pt idx="802">
                  <c:v>358.92031826694551</c:v>
                </c:pt>
                <c:pt idx="803">
                  <c:v>359.54924047444337</c:v>
                </c:pt>
                <c:pt idx="804">
                  <c:v>360.13914595814123</c:v>
                </c:pt>
                <c:pt idx="805">
                  <c:v>360.82050116639465</c:v>
                </c:pt>
                <c:pt idx="806">
                  <c:v>361.41150185637463</c:v>
                </c:pt>
                <c:pt idx="807">
                  <c:v>362.05493554711029</c:v>
                </c:pt>
                <c:pt idx="808">
                  <c:v>362.71493423286273</c:v>
                </c:pt>
                <c:pt idx="809">
                  <c:v>363.32783904848475</c:v>
                </c:pt>
                <c:pt idx="810">
                  <c:v>363.98359380989405</c:v>
                </c:pt>
                <c:pt idx="811">
                  <c:v>364.5906118917498</c:v>
                </c:pt>
                <c:pt idx="812">
                  <c:v>365.25526520420118</c:v>
                </c:pt>
                <c:pt idx="813">
                  <c:v>365.86556890490317</c:v>
                </c:pt>
                <c:pt idx="814">
                  <c:v>366.54610270844512</c:v>
                </c:pt>
                <c:pt idx="815">
                  <c:v>367.12355022068402</c:v>
                </c:pt>
                <c:pt idx="816">
                  <c:v>367.78122159308703</c:v>
                </c:pt>
                <c:pt idx="817">
                  <c:v>368.36236542652807</c:v>
                </c:pt>
                <c:pt idx="818">
                  <c:v>368.98991862617322</c:v>
                </c:pt>
                <c:pt idx="819">
                  <c:v>369.68551151609404</c:v>
                </c:pt>
                <c:pt idx="820">
                  <c:v>370.30129124820655</c:v>
                </c:pt>
                <c:pt idx="821">
                  <c:v>370.97196819520951</c:v>
                </c:pt>
                <c:pt idx="822">
                  <c:v>371.63005026996831</c:v>
                </c:pt>
                <c:pt idx="823">
                  <c:v>372.25103223192082</c:v>
                </c:pt>
                <c:pt idx="824">
                  <c:v>372.8711927891618</c:v>
                </c:pt>
                <c:pt idx="825">
                  <c:v>373.56336315945106</c:v>
                </c:pt>
                <c:pt idx="826">
                  <c:v>374.17380376093831</c:v>
                </c:pt>
                <c:pt idx="827">
                  <c:v>374.76343544306565</c:v>
                </c:pt>
                <c:pt idx="828">
                  <c:v>375.39016723799921</c:v>
                </c:pt>
                <c:pt idx="829">
                  <c:v>376.03839245621907</c:v>
                </c:pt>
                <c:pt idx="830">
                  <c:v>376.71920006133149</c:v>
                </c:pt>
                <c:pt idx="831">
                  <c:v>377.30937934659988</c:v>
                </c:pt>
                <c:pt idx="832">
                  <c:v>377.93679564545977</c:v>
                </c:pt>
                <c:pt idx="833">
                  <c:v>378.58022933619543</c:v>
                </c:pt>
                <c:pt idx="834">
                  <c:v>379.27116759941731</c:v>
                </c:pt>
                <c:pt idx="835">
                  <c:v>379.90022670770031</c:v>
                </c:pt>
                <c:pt idx="836">
                  <c:v>380.52353598300238</c:v>
                </c:pt>
                <c:pt idx="837">
                  <c:v>381.17203500279271</c:v>
                </c:pt>
                <c:pt idx="838">
                  <c:v>381.81012956290311</c:v>
                </c:pt>
                <c:pt idx="839">
                  <c:v>382.43343883820512</c:v>
                </c:pt>
                <c:pt idx="840">
                  <c:v>383.06893228339555</c:v>
                </c:pt>
                <c:pt idx="841">
                  <c:v>383.7500136900785</c:v>
                </c:pt>
                <c:pt idx="842">
                  <c:v>384.4019352295004</c:v>
                </c:pt>
                <c:pt idx="843">
                  <c:v>385.02675041344037</c:v>
                </c:pt>
                <c:pt idx="844">
                  <c:v>385.67415422694859</c:v>
                </c:pt>
                <c:pt idx="845">
                  <c:v>386.25748847295387</c:v>
                </c:pt>
                <c:pt idx="846">
                  <c:v>386.96718214375676</c:v>
                </c:pt>
                <c:pt idx="847">
                  <c:v>387.5569507266693</c:v>
                </c:pt>
                <c:pt idx="848">
                  <c:v>388.16218909831662</c:v>
                </c:pt>
                <c:pt idx="849">
                  <c:v>388.7412794199787</c:v>
                </c:pt>
                <c:pt idx="850">
                  <c:v>389.3817012934386</c:v>
                </c:pt>
                <c:pt idx="851">
                  <c:v>390.10809686004353</c:v>
                </c:pt>
                <c:pt idx="852">
                  <c:v>390.74112609109926</c:v>
                </c:pt>
                <c:pt idx="853">
                  <c:v>391.4212491922853</c:v>
                </c:pt>
                <c:pt idx="854">
                  <c:v>391.96488221056427</c:v>
                </c:pt>
                <c:pt idx="855">
                  <c:v>392.64651122038833</c:v>
                </c:pt>
                <c:pt idx="856">
                  <c:v>393.24161893392613</c:v>
                </c:pt>
                <c:pt idx="857">
                  <c:v>393.93461070892698</c:v>
                </c:pt>
                <c:pt idx="858">
                  <c:v>394.55326535753005</c:v>
                </c:pt>
                <c:pt idx="859">
                  <c:v>395.19026471135834</c:v>
                </c:pt>
                <c:pt idx="860">
                  <c:v>395.85587632930657</c:v>
                </c:pt>
                <c:pt idx="861">
                  <c:v>396.41812785438134</c:v>
                </c:pt>
                <c:pt idx="862">
                  <c:v>397.08031695269801</c:v>
                </c:pt>
                <c:pt idx="863">
                  <c:v>397.69773949423376</c:v>
                </c:pt>
                <c:pt idx="864">
                  <c:v>398.32392368602626</c:v>
                </c:pt>
                <c:pt idx="865">
                  <c:v>399.0378612811723</c:v>
                </c:pt>
                <c:pt idx="866">
                  <c:v>399.57998839081341</c:v>
                </c:pt>
                <c:pt idx="867">
                  <c:v>400.26818863832995</c:v>
                </c:pt>
                <c:pt idx="868">
                  <c:v>400.931062240573</c:v>
                </c:pt>
                <c:pt idx="869">
                  <c:v>401.58366828392121</c:v>
                </c:pt>
                <c:pt idx="870">
                  <c:v>402.19465648854958</c:v>
                </c:pt>
                <c:pt idx="871">
                  <c:v>402.94322998236714</c:v>
                </c:pt>
                <c:pt idx="872">
                  <c:v>403.50014237681665</c:v>
                </c:pt>
                <c:pt idx="873">
                  <c:v>404.16274217748912</c:v>
                </c:pt>
                <c:pt idx="874">
                  <c:v>404.77783740567531</c:v>
                </c:pt>
                <c:pt idx="875">
                  <c:v>405.43482427415199</c:v>
                </c:pt>
                <c:pt idx="876">
                  <c:v>406.08455540100977</c:v>
                </c:pt>
                <c:pt idx="877">
                  <c:v>406.7593393715706</c:v>
                </c:pt>
                <c:pt idx="878">
                  <c:v>407.39948744345992</c:v>
                </c:pt>
                <c:pt idx="879">
                  <c:v>408.02211221483566</c:v>
                </c:pt>
                <c:pt idx="880">
                  <c:v>408.66130198122812</c:v>
                </c:pt>
                <c:pt idx="881">
                  <c:v>409.21547635997234</c:v>
                </c:pt>
                <c:pt idx="882">
                  <c:v>409.93050916140049</c:v>
                </c:pt>
                <c:pt idx="883">
                  <c:v>410.54711029822465</c:v>
                </c:pt>
                <c:pt idx="884">
                  <c:v>411.24804231877073</c:v>
                </c:pt>
                <c:pt idx="885">
                  <c:v>411.86245304303065</c:v>
                </c:pt>
                <c:pt idx="886">
                  <c:v>412.54120713636411</c:v>
                </c:pt>
                <c:pt idx="887">
                  <c:v>413.1730042603524</c:v>
                </c:pt>
                <c:pt idx="888">
                  <c:v>413.79275411523753</c:v>
                </c:pt>
                <c:pt idx="889">
                  <c:v>414.47958535490153</c:v>
                </c:pt>
                <c:pt idx="890">
                  <c:v>415.1316437951088</c:v>
                </c:pt>
                <c:pt idx="891">
                  <c:v>415.75262575706131</c:v>
                </c:pt>
                <c:pt idx="892">
                  <c:v>416.31035955622235</c:v>
                </c:pt>
                <c:pt idx="893">
                  <c:v>416.96365010349695</c:v>
                </c:pt>
                <c:pt idx="894">
                  <c:v>417.63254734029147</c:v>
                </c:pt>
                <c:pt idx="895">
                  <c:v>418.27899284830289</c:v>
                </c:pt>
                <c:pt idx="896">
                  <c:v>418.92050992804491</c:v>
                </c:pt>
                <c:pt idx="897">
                  <c:v>419.53286714052587</c:v>
                </c:pt>
                <c:pt idx="898">
                  <c:v>420.19204442156678</c:v>
                </c:pt>
                <c:pt idx="899">
                  <c:v>420.84629327433822</c:v>
                </c:pt>
                <c:pt idx="900">
                  <c:v>421.53709463677473</c:v>
                </c:pt>
                <c:pt idx="901">
                  <c:v>422.14602932962418</c:v>
                </c:pt>
                <c:pt idx="902">
                  <c:v>422.72511965128626</c:v>
                </c:pt>
                <c:pt idx="903">
                  <c:v>423.38032680955456</c:v>
                </c:pt>
                <c:pt idx="904">
                  <c:v>423.97885704272397</c:v>
                </c:pt>
                <c:pt idx="905">
                  <c:v>424.6277667648701</c:v>
                </c:pt>
                <c:pt idx="906">
                  <c:v>425.27955140350684</c:v>
                </c:pt>
                <c:pt idx="907">
                  <c:v>425.88465287436884</c:v>
                </c:pt>
                <c:pt idx="908">
                  <c:v>426.52452714468768</c:v>
                </c:pt>
                <c:pt idx="909">
                  <c:v>427.12867031005283</c:v>
                </c:pt>
                <c:pt idx="910">
                  <c:v>427.85753009079258</c:v>
                </c:pt>
                <c:pt idx="911">
                  <c:v>428.41348417974524</c:v>
                </c:pt>
                <c:pt idx="912">
                  <c:v>429.05814997754823</c:v>
                </c:pt>
                <c:pt idx="913">
                  <c:v>429.68967329996599</c:v>
                </c:pt>
                <c:pt idx="914">
                  <c:v>430.30545303207856</c:v>
                </c:pt>
                <c:pt idx="915">
                  <c:v>430.96298750369624</c:v>
                </c:pt>
                <c:pt idx="916">
                  <c:v>431.65269365985074</c:v>
                </c:pt>
                <c:pt idx="917">
                  <c:v>432.28271107363071</c:v>
                </c:pt>
                <c:pt idx="918">
                  <c:v>432.87795568795383</c:v>
                </c:pt>
                <c:pt idx="919">
                  <c:v>433.57231647080721</c:v>
                </c:pt>
                <c:pt idx="920">
                  <c:v>434.25668349633651</c:v>
                </c:pt>
                <c:pt idx="921">
                  <c:v>434.83016088580274</c:v>
                </c:pt>
                <c:pt idx="922">
                  <c:v>435.45114284775536</c:v>
                </c:pt>
                <c:pt idx="923">
                  <c:v>436.12017698533515</c:v>
                </c:pt>
                <c:pt idx="924">
                  <c:v>436.7500574983298</c:v>
                </c:pt>
                <c:pt idx="925">
                  <c:v>437.30176766293926</c:v>
                </c:pt>
                <c:pt idx="926">
                  <c:v>437.98257526805168</c:v>
                </c:pt>
                <c:pt idx="927">
                  <c:v>438.63312779962098</c:v>
                </c:pt>
                <c:pt idx="928">
                  <c:v>439.26848434402615</c:v>
                </c:pt>
                <c:pt idx="929">
                  <c:v>439.93190554941015</c:v>
                </c:pt>
                <c:pt idx="930">
                  <c:v>440.53180479043226</c:v>
                </c:pt>
                <c:pt idx="931">
                  <c:v>441.12718630554065</c:v>
                </c:pt>
                <c:pt idx="932">
                  <c:v>441.74104942665952</c:v>
                </c:pt>
                <c:pt idx="933">
                  <c:v>442.42938657496137</c:v>
                </c:pt>
                <c:pt idx="934">
                  <c:v>443.00204255971607</c:v>
                </c:pt>
                <c:pt idx="935">
                  <c:v>443.72556320983051</c:v>
                </c:pt>
                <c:pt idx="936">
                  <c:v>444.30876055505047</c:v>
                </c:pt>
                <c:pt idx="937">
                  <c:v>444.95547986463248</c:v>
                </c:pt>
                <c:pt idx="938">
                  <c:v>445.57865223914916</c:v>
                </c:pt>
                <c:pt idx="939">
                  <c:v>446.15158202547445</c:v>
                </c:pt>
                <c:pt idx="940">
                  <c:v>446.86264470412999</c:v>
                </c:pt>
                <c:pt idx="941">
                  <c:v>447.42845564962153</c:v>
                </c:pt>
                <c:pt idx="942">
                  <c:v>448.08284140317824</c:v>
                </c:pt>
                <c:pt idx="943">
                  <c:v>448.71231121381709</c:v>
                </c:pt>
                <c:pt idx="944">
                  <c:v>449.35054267471264</c:v>
                </c:pt>
                <c:pt idx="945">
                  <c:v>450.00136900785265</c:v>
                </c:pt>
                <c:pt idx="946">
                  <c:v>450.52309790048946</c:v>
                </c:pt>
                <c:pt idx="947">
                  <c:v>451.17625154697885</c:v>
                </c:pt>
                <c:pt idx="948">
                  <c:v>451.81311400002187</c:v>
                </c:pt>
                <c:pt idx="949">
                  <c:v>452.48967768079109</c:v>
                </c:pt>
                <c:pt idx="950">
                  <c:v>453.11873678907409</c:v>
                </c:pt>
                <c:pt idx="951">
                  <c:v>453.75943246410463</c:v>
                </c:pt>
                <c:pt idx="952">
                  <c:v>454.37877161663397</c:v>
                </c:pt>
                <c:pt idx="953">
                  <c:v>454.99961667780121</c:v>
                </c:pt>
                <c:pt idx="954">
                  <c:v>455.61471190598746</c:v>
                </c:pt>
                <c:pt idx="955">
                  <c:v>456.20776610774635</c:v>
                </c:pt>
                <c:pt idx="956">
                  <c:v>456.86858619821038</c:v>
                </c:pt>
                <c:pt idx="957">
                  <c:v>457.53953694678387</c:v>
                </c:pt>
                <c:pt idx="958">
                  <c:v>458.14313250900796</c:v>
                </c:pt>
                <c:pt idx="959">
                  <c:v>458.74919228536692</c:v>
                </c:pt>
                <c:pt idx="960">
                  <c:v>459.40303043578245</c:v>
                </c:pt>
                <c:pt idx="961">
                  <c:v>459.96487125850155</c:v>
                </c:pt>
                <c:pt idx="962">
                  <c:v>460.65375600994446</c:v>
                </c:pt>
                <c:pt idx="963">
                  <c:v>461.25557186196016</c:v>
                </c:pt>
                <c:pt idx="964">
                  <c:v>461.86368515009798</c:v>
                </c:pt>
                <c:pt idx="965">
                  <c:v>462.52341003427995</c:v>
                </c:pt>
                <c:pt idx="966">
                  <c:v>463.17806958940713</c:v>
                </c:pt>
                <c:pt idx="967">
                  <c:v>463.85162145290059</c:v>
                </c:pt>
                <c:pt idx="968">
                  <c:v>464.45809193161529</c:v>
                </c:pt>
                <c:pt idx="969">
                  <c:v>465.10618024904983</c:v>
                </c:pt>
                <c:pt idx="970">
                  <c:v>465.67924693616038</c:v>
                </c:pt>
                <c:pt idx="971">
                  <c:v>466.34143603447706</c:v>
                </c:pt>
                <c:pt idx="972">
                  <c:v>466.89848532971189</c:v>
                </c:pt>
                <c:pt idx="973">
                  <c:v>467.45594532730235</c:v>
                </c:pt>
                <c:pt idx="974">
                  <c:v>468.11060488242964</c:v>
                </c:pt>
                <c:pt idx="975">
                  <c:v>468.65588071013173</c:v>
                </c:pt>
                <c:pt idx="976">
                  <c:v>469.36091975423568</c:v>
                </c:pt>
                <c:pt idx="977">
                  <c:v>469.94124218296508</c:v>
                </c:pt>
                <c:pt idx="978">
                  <c:v>470.59193161531965</c:v>
                </c:pt>
                <c:pt idx="979">
                  <c:v>471.24604356730583</c:v>
                </c:pt>
                <c:pt idx="980">
                  <c:v>471.8664779261174</c:v>
                </c:pt>
                <c:pt idx="981">
                  <c:v>472.46473435771622</c:v>
                </c:pt>
                <c:pt idx="982">
                  <c:v>473.03068220399302</c:v>
                </c:pt>
                <c:pt idx="983">
                  <c:v>473.71422782481073</c:v>
                </c:pt>
                <c:pt idx="984">
                  <c:v>474.30002628495072</c:v>
                </c:pt>
                <c:pt idx="985">
                  <c:v>474.86528962730125</c:v>
                </c:pt>
                <c:pt idx="986">
                  <c:v>475.48914650574432</c:v>
                </c:pt>
                <c:pt idx="987">
                  <c:v>476.09000405226317</c:v>
                </c:pt>
                <c:pt idx="988">
                  <c:v>476.7216642754662</c:v>
                </c:pt>
                <c:pt idx="989">
                  <c:v>477.36194924814089</c:v>
                </c:pt>
                <c:pt idx="990">
                  <c:v>477.98676443208075</c:v>
                </c:pt>
                <c:pt idx="991">
                  <c:v>478.61596044114907</c:v>
                </c:pt>
                <c:pt idx="992">
                  <c:v>479.17561085130376</c:v>
                </c:pt>
                <c:pt idx="993">
                  <c:v>425.45834382906014</c:v>
                </c:pt>
              </c:numCache>
            </c:numRef>
          </c:yVal>
          <c:smooth val="0"/>
        </c:ser>
        <c:dLbls>
          <c:showLegendKey val="0"/>
          <c:showVal val="0"/>
          <c:showCatName val="0"/>
          <c:showSerName val="0"/>
          <c:showPercent val="0"/>
          <c:showBubbleSize val="0"/>
        </c:dLbls>
        <c:axId val="105419136"/>
        <c:axId val="105421056"/>
      </c:scatterChart>
      <c:valAx>
        <c:axId val="105419136"/>
        <c:scaling>
          <c:orientation val="minMax"/>
          <c:max val="3"/>
        </c:scaling>
        <c:delete val="0"/>
        <c:axPos val="b"/>
        <c:title>
          <c:tx>
            <c:rich>
              <a:bodyPr/>
              <a:lstStyle/>
              <a:p>
                <a:pPr>
                  <a:defRPr b="0"/>
                </a:pPr>
                <a:r>
                  <a:rPr lang="en-US" b="0"/>
                  <a:t>Deformación (%)</a:t>
                </a:r>
              </a:p>
            </c:rich>
          </c:tx>
          <c:layout>
            <c:manualLayout>
              <c:xMode val="edge"/>
              <c:yMode val="edge"/>
              <c:x val="0.3792518003050166"/>
              <c:y val="0.65705337881459092"/>
            </c:manualLayout>
          </c:layout>
          <c:overlay val="0"/>
        </c:title>
        <c:numFmt formatCode="General" sourceLinked="1"/>
        <c:majorTickMark val="out"/>
        <c:minorTickMark val="none"/>
        <c:tickLblPos val="nextTo"/>
        <c:crossAx val="105421056"/>
        <c:crossesAt val="0"/>
        <c:crossBetween val="midCat"/>
        <c:majorUnit val="0.5"/>
        <c:minorUnit val="5.000000000000001E-3"/>
      </c:valAx>
      <c:valAx>
        <c:axId val="105421056"/>
        <c:scaling>
          <c:orientation val="minMax"/>
          <c:max val="550"/>
          <c:min val="0"/>
        </c:scaling>
        <c:delete val="0"/>
        <c:axPos val="l"/>
        <c:majorGridlines>
          <c:spPr>
            <a:ln w="9525" cap="flat" cmpd="sng" algn="ctr">
              <a:solidFill>
                <a:schemeClr val="bg1">
                  <a:lumMod val="75000"/>
                </a:schemeClr>
              </a:solidFill>
              <a:prstDash val="solid"/>
            </a:ln>
            <a:effectLst/>
          </c:spPr>
        </c:majorGridlines>
        <c:title>
          <c:tx>
            <c:rich>
              <a:bodyPr rot="-5400000" vert="horz"/>
              <a:lstStyle/>
              <a:p>
                <a:pPr>
                  <a:defRPr b="0"/>
                </a:pPr>
                <a:r>
                  <a:rPr lang="en-US" b="0"/>
                  <a:t>Tensión (MPa)</a:t>
                </a:r>
              </a:p>
            </c:rich>
          </c:tx>
          <c:layout>
            <c:manualLayout>
              <c:xMode val="edge"/>
              <c:yMode val="edge"/>
              <c:x val="2.8151861537953172E-2"/>
              <c:y val="0.21300700437528203"/>
            </c:manualLayout>
          </c:layout>
          <c:overlay val="0"/>
        </c:title>
        <c:numFmt formatCode="General" sourceLinked="1"/>
        <c:majorTickMark val="out"/>
        <c:minorTickMark val="out"/>
        <c:tickLblPos val="nextTo"/>
        <c:crossAx val="105419136"/>
        <c:crossesAt val="0"/>
        <c:crossBetween val="midCat"/>
        <c:majorUnit val="25"/>
        <c:minorUnit val="5"/>
      </c:valAx>
      <c:spPr>
        <a:ln>
          <a:solidFill>
            <a:schemeClr val="bg1">
              <a:lumMod val="85000"/>
            </a:schemeClr>
          </a:solidFill>
        </a:ln>
      </c:spPr>
    </c:plotArea>
    <c:legend>
      <c:legendPos val="b"/>
      <c:layout>
        <c:manualLayout>
          <c:xMode val="edge"/>
          <c:yMode val="edge"/>
          <c:x val="0"/>
          <c:y val="0.69424243528403817"/>
          <c:w val="0.86350367601296141"/>
          <c:h val="0.29328404017075094"/>
        </c:manualLayout>
      </c:layout>
      <c:overlay val="0"/>
      <c:txPr>
        <a:bodyPr/>
        <a:lstStyle/>
        <a:p>
          <a:pPr>
            <a:defRPr sz="900"/>
          </a:pPr>
          <a:endParaRPr lang="es-ES"/>
        </a:p>
      </c:txPr>
    </c:legend>
    <c:plotVisOnly val="1"/>
    <c:dispBlanksAs val="gap"/>
    <c:showDLblsOverMax val="0"/>
  </c:chart>
  <c:spPr>
    <a:noFill/>
    <a:ln>
      <a:noFill/>
    </a:ln>
  </c:sp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999029914006864"/>
          <c:y val="1.9581358300361708E-2"/>
          <c:w val="0.700893295073867"/>
          <c:h val="0.65045020420564792"/>
        </c:manualLayout>
      </c:layout>
      <c:scatterChart>
        <c:scatterStyle val="lineMarker"/>
        <c:varyColors val="0"/>
        <c:ser>
          <c:idx val="0"/>
          <c:order val="0"/>
          <c:tx>
            <c:v>1b1-E- Mat + Plain_0/90 + Carbon.uni_0 + Plain_0/90 + Mat</c:v>
          </c:tx>
          <c:spPr>
            <a:ln w="19050">
              <a:solidFill>
                <a:schemeClr val="accent1">
                  <a:shade val="95000"/>
                  <a:satMod val="105000"/>
                  <a:alpha val="0"/>
                </a:schemeClr>
              </a:solidFill>
            </a:ln>
          </c:spPr>
          <c:marker>
            <c:symbol val="none"/>
          </c:marker>
          <c:xVal>
            <c:numRef>
              <c:f>'[1]tipo 1b-E'!$C$3:$C$1302</c:f>
              <c:numCache>
                <c:formatCode>General</c:formatCode>
                <c:ptCount val="1300"/>
                <c:pt idx="0">
                  <c:v>0</c:v>
                </c:pt>
                <c:pt idx="1">
                  <c:v>4.3079650602409637E-3</c:v>
                </c:pt>
                <c:pt idx="2">
                  <c:v>5.092448192771085E-3</c:v>
                </c:pt>
                <c:pt idx="3">
                  <c:v>7.1773072289156624E-3</c:v>
                </c:pt>
                <c:pt idx="4">
                  <c:v>1.2206632530120482E-2</c:v>
                </c:pt>
                <c:pt idx="5">
                  <c:v>1.7264783132530121E-2</c:v>
                </c:pt>
                <c:pt idx="6">
                  <c:v>2.1582608433734937E-2</c:v>
                </c:pt>
                <c:pt idx="7">
                  <c:v>2.5580126506024096E-2</c:v>
                </c:pt>
                <c:pt idx="8">
                  <c:v>2.9369939759036148E-2</c:v>
                </c:pt>
                <c:pt idx="9">
                  <c:v>3.4054903614457829E-2</c:v>
                </c:pt>
                <c:pt idx="10">
                  <c:v>3.8213909638554214E-2</c:v>
                </c:pt>
                <c:pt idx="11">
                  <c:v>4.2024795180722899E-2</c:v>
                </c:pt>
                <c:pt idx="12">
                  <c:v>4.5933283132530124E-2</c:v>
                </c:pt>
                <c:pt idx="13">
                  <c:v>4.9633698795180717E-2</c:v>
                </c:pt>
                <c:pt idx="14">
                  <c:v>5.4051945783132528E-2</c:v>
                </c:pt>
                <c:pt idx="15">
                  <c:v>5.8441656626506029E-2</c:v>
                </c:pt>
                <c:pt idx="16">
                  <c:v>6.2373313253012048E-2</c:v>
                </c:pt>
                <c:pt idx="17">
                  <c:v>6.6266204819277114E-2</c:v>
                </c:pt>
                <c:pt idx="18">
                  <c:v>6.9993915662650605E-2</c:v>
                </c:pt>
                <c:pt idx="19">
                  <c:v>7.3984939759036139E-2</c:v>
                </c:pt>
                <c:pt idx="20">
                  <c:v>7.8440843373493968E-2</c:v>
                </c:pt>
                <c:pt idx="21">
                  <c:v>8.2416265060240954E-2</c:v>
                </c:pt>
                <c:pt idx="22">
                  <c:v>8.6214096385542172E-2</c:v>
                </c:pt>
                <c:pt idx="23">
                  <c:v>9.0140240963855423E-2</c:v>
                </c:pt>
                <c:pt idx="24">
                  <c:v>9.3906987951807241E-2</c:v>
                </c:pt>
                <c:pt idx="25">
                  <c:v>9.8445843373493977E-2</c:v>
                </c:pt>
                <c:pt idx="26">
                  <c:v>0.10267403614457832</c:v>
                </c:pt>
                <c:pt idx="27">
                  <c:v>0.10655662650602411</c:v>
                </c:pt>
                <c:pt idx="28">
                  <c:v>0.11049596385542168</c:v>
                </c:pt>
                <c:pt idx="29">
                  <c:v>0.11416415662650603</c:v>
                </c:pt>
                <c:pt idx="30">
                  <c:v>0.11845421686746987</c:v>
                </c:pt>
                <c:pt idx="31">
                  <c:v>0.12276692771084337</c:v>
                </c:pt>
                <c:pt idx="32">
                  <c:v>0.12665367469879518</c:v>
                </c:pt>
                <c:pt idx="33">
                  <c:v>0.13052831325301206</c:v>
                </c:pt>
                <c:pt idx="34">
                  <c:v>0.13430481927710844</c:v>
                </c:pt>
                <c:pt idx="35">
                  <c:v>0.13836614457831325</c:v>
                </c:pt>
                <c:pt idx="36">
                  <c:v>0.14292391566265061</c:v>
                </c:pt>
                <c:pt idx="37">
                  <c:v>0.14698981927710844</c:v>
                </c:pt>
                <c:pt idx="38">
                  <c:v>0.15080042168674701</c:v>
                </c:pt>
                <c:pt idx="39">
                  <c:v>0.15468777108433734</c:v>
                </c:pt>
                <c:pt idx="40">
                  <c:v>0.15841120481927712</c:v>
                </c:pt>
                <c:pt idx="41">
                  <c:v>0.16287445783132529</c:v>
                </c:pt>
                <c:pt idx="42">
                  <c:v>0.16699897590361445</c:v>
                </c:pt>
                <c:pt idx="43">
                  <c:v>0.17079987951807227</c:v>
                </c:pt>
                <c:pt idx="44">
                  <c:v>0.17471506024096384</c:v>
                </c:pt>
                <c:pt idx="45">
                  <c:v>0.17837734939759037</c:v>
                </c:pt>
                <c:pt idx="46">
                  <c:v>0.1827522891566265</c:v>
                </c:pt>
                <c:pt idx="47">
                  <c:v>0.1872240361445783</c:v>
                </c:pt>
                <c:pt idx="48">
                  <c:v>0.1912110843373494</c:v>
                </c:pt>
                <c:pt idx="49">
                  <c:v>0.19507409638554218</c:v>
                </c:pt>
                <c:pt idx="50">
                  <c:v>0.1988472891566265</c:v>
                </c:pt>
                <c:pt idx="51">
                  <c:v>0.20279915662650602</c:v>
                </c:pt>
                <c:pt idx="52">
                  <c:v>0.20723909638554217</c:v>
                </c:pt>
                <c:pt idx="53">
                  <c:v>0.211244578313253</c:v>
                </c:pt>
                <c:pt idx="54">
                  <c:v>0.21507283132530119</c:v>
                </c:pt>
                <c:pt idx="55">
                  <c:v>0.21895999999999999</c:v>
                </c:pt>
                <c:pt idx="56">
                  <c:v>0.22271542168674699</c:v>
                </c:pt>
                <c:pt idx="57">
                  <c:v>0.22729518072289157</c:v>
                </c:pt>
                <c:pt idx="58">
                  <c:v>0.23157524096385543</c:v>
                </c:pt>
                <c:pt idx="59">
                  <c:v>0.23540771084337347</c:v>
                </c:pt>
                <c:pt idx="60">
                  <c:v>0.23934656626506023</c:v>
                </c:pt>
                <c:pt idx="61">
                  <c:v>0.24301162650602412</c:v>
                </c:pt>
                <c:pt idx="62">
                  <c:v>0.2472602409638554</c:v>
                </c:pt>
                <c:pt idx="63">
                  <c:v>0.25149674698795182</c:v>
                </c:pt>
                <c:pt idx="64">
                  <c:v>0.25537849397590362</c:v>
                </c:pt>
                <c:pt idx="65">
                  <c:v>0.25922343373493978</c:v>
                </c:pt>
                <c:pt idx="66">
                  <c:v>0.26300120481927713</c:v>
                </c:pt>
                <c:pt idx="67">
                  <c:v>0.26700409638554218</c:v>
                </c:pt>
                <c:pt idx="68">
                  <c:v>0.27158475903614454</c:v>
                </c:pt>
                <c:pt idx="69">
                  <c:v>0.27574524096385539</c:v>
                </c:pt>
                <c:pt idx="70">
                  <c:v>0.27961584337349399</c:v>
                </c:pt>
                <c:pt idx="71">
                  <c:v>0.28356668674698793</c:v>
                </c:pt>
                <c:pt idx="72">
                  <c:v>0.28731891566265061</c:v>
                </c:pt>
                <c:pt idx="73">
                  <c:v>0.29174006024096388</c:v>
                </c:pt>
                <c:pt idx="74">
                  <c:v>0.29582337349397592</c:v>
                </c:pt>
                <c:pt idx="75">
                  <c:v>0.29966048192771083</c:v>
                </c:pt>
                <c:pt idx="76">
                  <c:v>0.3036130120481928</c:v>
                </c:pt>
                <c:pt idx="77">
                  <c:v>0.30729487951807227</c:v>
                </c:pt>
                <c:pt idx="78">
                  <c:v>0.31168716867469881</c:v>
                </c:pt>
                <c:pt idx="79">
                  <c:v>0.31600295180722893</c:v>
                </c:pt>
                <c:pt idx="80">
                  <c:v>0.3199444578313253</c:v>
                </c:pt>
                <c:pt idx="81">
                  <c:v>0.32390518072289159</c:v>
                </c:pt>
                <c:pt idx="82">
                  <c:v>0.32760933734939762</c:v>
                </c:pt>
                <c:pt idx="83">
                  <c:v>0.33181951807228915</c:v>
                </c:pt>
                <c:pt idx="84">
                  <c:v>0.3361221686746988</c:v>
                </c:pt>
                <c:pt idx="85">
                  <c:v>0.33993361445783132</c:v>
                </c:pt>
                <c:pt idx="86">
                  <c:v>0.34375512048192769</c:v>
                </c:pt>
                <c:pt idx="87">
                  <c:v>0.34756313253012044</c:v>
                </c:pt>
                <c:pt idx="88">
                  <c:v>0.35154590361445787</c:v>
                </c:pt>
                <c:pt idx="89">
                  <c:v>0.35612138554216866</c:v>
                </c:pt>
                <c:pt idx="90">
                  <c:v>0.36020506024096388</c:v>
                </c:pt>
                <c:pt idx="91">
                  <c:v>0.364043734939759</c:v>
                </c:pt>
                <c:pt idx="92">
                  <c:v>0.3679990361445783</c:v>
                </c:pt>
                <c:pt idx="93">
                  <c:v>0.37175216867469879</c:v>
                </c:pt>
                <c:pt idx="94">
                  <c:v>0.37620542168674698</c:v>
                </c:pt>
                <c:pt idx="95">
                  <c:v>0.38025385542168677</c:v>
                </c:pt>
                <c:pt idx="96">
                  <c:v>0.38404753012048193</c:v>
                </c:pt>
                <c:pt idx="97">
                  <c:v>0.38799090361445787</c:v>
                </c:pt>
                <c:pt idx="98">
                  <c:v>0.39165650602409635</c:v>
                </c:pt>
                <c:pt idx="99">
                  <c:v>0.39608650602409634</c:v>
                </c:pt>
                <c:pt idx="100">
                  <c:v>0.40045813253012047</c:v>
                </c:pt>
                <c:pt idx="101">
                  <c:v>0.40438331325301208</c:v>
                </c:pt>
                <c:pt idx="102">
                  <c:v>0.40825753012048194</c:v>
                </c:pt>
                <c:pt idx="103">
                  <c:v>0.41200578313253011</c:v>
                </c:pt>
                <c:pt idx="104">
                  <c:v>0.41610795180722887</c:v>
                </c:pt>
                <c:pt idx="105">
                  <c:v>0.42051975903614452</c:v>
                </c:pt>
                <c:pt idx="106">
                  <c:v>0.42440602409638556</c:v>
                </c:pt>
                <c:pt idx="107">
                  <c:v>0.42818168674698798</c:v>
                </c:pt>
                <c:pt idx="108">
                  <c:v>0.4320047590361446</c:v>
                </c:pt>
                <c:pt idx="109">
                  <c:v>0.43586415662650602</c:v>
                </c:pt>
                <c:pt idx="110">
                  <c:v>0.44050090361445782</c:v>
                </c:pt>
                <c:pt idx="111">
                  <c:v>0.44464969879518074</c:v>
                </c:pt>
                <c:pt idx="112">
                  <c:v>0.44849843373493975</c:v>
                </c:pt>
                <c:pt idx="113">
                  <c:v>0.45248957831325304</c:v>
                </c:pt>
                <c:pt idx="114">
                  <c:v>0.45618222891566257</c:v>
                </c:pt>
                <c:pt idx="115">
                  <c:v>0.46057620481927714</c:v>
                </c:pt>
                <c:pt idx="116">
                  <c:v>0.46471843373493982</c:v>
                </c:pt>
                <c:pt idx="117">
                  <c:v>0.46854795180722891</c:v>
                </c:pt>
                <c:pt idx="118">
                  <c:v>0.47245789156626511</c:v>
                </c:pt>
                <c:pt idx="119">
                  <c:v>0.47614740963855418</c:v>
                </c:pt>
                <c:pt idx="120">
                  <c:v>0.4803581325301205</c:v>
                </c:pt>
                <c:pt idx="121">
                  <c:v>0.48485090361445776</c:v>
                </c:pt>
                <c:pt idx="122">
                  <c:v>0.48888289156626502</c:v>
                </c:pt>
                <c:pt idx="123">
                  <c:v>0.49274391566265063</c:v>
                </c:pt>
                <c:pt idx="124">
                  <c:v>0.49655391566265067</c:v>
                </c:pt>
                <c:pt idx="125">
                  <c:v>0.50048915662650595</c:v>
                </c:pt>
                <c:pt idx="126">
                  <c:v>0.5049863253012048</c:v>
                </c:pt>
                <c:pt idx="127">
                  <c:v>0.50893457831325306</c:v>
                </c:pt>
                <c:pt idx="128">
                  <c:v>0.51270512048192762</c:v>
                </c:pt>
                <c:pt idx="129">
                  <c:v>0.51659343373493971</c:v>
                </c:pt>
                <c:pt idx="130">
                  <c:v>0.52032066265060239</c:v>
                </c:pt>
                <c:pt idx="131">
                  <c:v>0.524838313253012</c:v>
                </c:pt>
                <c:pt idx="132">
                  <c:v>0.52907668674698793</c:v>
                </c:pt>
                <c:pt idx="133">
                  <c:v>0.53298120481927702</c:v>
                </c:pt>
                <c:pt idx="134">
                  <c:v>0.53698740963855418</c:v>
                </c:pt>
                <c:pt idx="135">
                  <c:v>0.5406683734939759</c:v>
                </c:pt>
                <c:pt idx="136">
                  <c:v>0.54491759036144582</c:v>
                </c:pt>
                <c:pt idx="137">
                  <c:v>0.54920289156626501</c:v>
                </c:pt>
                <c:pt idx="138">
                  <c:v>0.55309144578313252</c:v>
                </c:pt>
                <c:pt idx="139">
                  <c:v>0.55696620481927717</c:v>
                </c:pt>
                <c:pt idx="140">
                  <c:v>0.56071584337349401</c:v>
                </c:pt>
                <c:pt idx="141">
                  <c:v>0.56469108433734938</c:v>
                </c:pt>
                <c:pt idx="142">
                  <c:v>0.56918475903614463</c:v>
                </c:pt>
                <c:pt idx="143">
                  <c:v>0.57332283132530115</c:v>
                </c:pt>
                <c:pt idx="144">
                  <c:v>0.57720439759036146</c:v>
                </c:pt>
                <c:pt idx="145">
                  <c:v>0.58107295180722884</c:v>
                </c:pt>
                <c:pt idx="146">
                  <c:v>0.58487216867469882</c:v>
                </c:pt>
                <c:pt idx="147">
                  <c:v>0.58934138554216864</c:v>
                </c:pt>
                <c:pt idx="148">
                  <c:v>0.59343000000000001</c:v>
                </c:pt>
                <c:pt idx="149">
                  <c:v>0.59722831325301207</c:v>
                </c:pt>
                <c:pt idx="150">
                  <c:v>0.60114445783132531</c:v>
                </c:pt>
                <c:pt idx="151">
                  <c:v>0.60485180722891563</c:v>
                </c:pt>
                <c:pt idx="152">
                  <c:v>0.6093024096385542</c:v>
                </c:pt>
                <c:pt idx="153">
                  <c:v>0.61357289156626504</c:v>
                </c:pt>
                <c:pt idx="154">
                  <c:v>0.61744337349397593</c:v>
                </c:pt>
                <c:pt idx="155">
                  <c:v>0.62139518072289157</c:v>
                </c:pt>
                <c:pt idx="156">
                  <c:v>0.62506927710843374</c:v>
                </c:pt>
                <c:pt idx="157">
                  <c:v>0.62936746987951819</c:v>
                </c:pt>
                <c:pt idx="158">
                  <c:v>0.63361686746987944</c:v>
                </c:pt>
                <c:pt idx="159">
                  <c:v>0.63751807228915669</c:v>
                </c:pt>
                <c:pt idx="160">
                  <c:v>0.64140481927710846</c:v>
                </c:pt>
                <c:pt idx="161">
                  <c:v>0.64513192771084327</c:v>
                </c:pt>
                <c:pt idx="162">
                  <c:v>0.64924698795180724</c:v>
                </c:pt>
                <c:pt idx="163">
                  <c:v>0.65370301204819281</c:v>
                </c:pt>
                <c:pt idx="164">
                  <c:v>0.65776987951807231</c:v>
                </c:pt>
                <c:pt idx="165">
                  <c:v>0.6616355421686746</c:v>
                </c:pt>
                <c:pt idx="166">
                  <c:v>0.66542530120481924</c:v>
                </c:pt>
                <c:pt idx="167">
                  <c:v>0.66940180722891562</c:v>
                </c:pt>
                <c:pt idx="168">
                  <c:v>0.67385542168674706</c:v>
                </c:pt>
                <c:pt idx="169">
                  <c:v>0.67782831325301196</c:v>
                </c:pt>
                <c:pt idx="170">
                  <c:v>0.68161927710843373</c:v>
                </c:pt>
                <c:pt idx="171">
                  <c:v>0.68548132530120487</c:v>
                </c:pt>
                <c:pt idx="172">
                  <c:v>0.68934638554216865</c:v>
                </c:pt>
                <c:pt idx="173">
                  <c:v>0.69391024096385534</c:v>
                </c:pt>
                <c:pt idx="174">
                  <c:v>0.69802710843373494</c:v>
                </c:pt>
                <c:pt idx="175">
                  <c:v>0.70182048192771085</c:v>
                </c:pt>
                <c:pt idx="176">
                  <c:v>0.70575240963855423</c:v>
                </c:pt>
                <c:pt idx="177">
                  <c:v>0.70944036144578315</c:v>
                </c:pt>
                <c:pt idx="178">
                  <c:v>0.71388132530120485</c:v>
                </c:pt>
                <c:pt idx="179">
                  <c:v>0.71799698795180722</c:v>
                </c:pt>
                <c:pt idx="180">
                  <c:v>0.72182710843373499</c:v>
                </c:pt>
                <c:pt idx="181">
                  <c:v>0.72573493975903614</c:v>
                </c:pt>
                <c:pt idx="182">
                  <c:v>0.72940783132530118</c:v>
                </c:pt>
                <c:pt idx="183">
                  <c:v>0.73374578313253014</c:v>
                </c:pt>
                <c:pt idx="184">
                  <c:v>0.73816084337349397</c:v>
                </c:pt>
                <c:pt idx="185">
                  <c:v>0.74214999999999998</c:v>
                </c:pt>
                <c:pt idx="186">
                  <c:v>0.74604638554216873</c:v>
                </c:pt>
                <c:pt idx="187">
                  <c:v>0.74975240963855416</c:v>
                </c:pt>
                <c:pt idx="188">
                  <c:v>0.75383975903614464</c:v>
                </c:pt>
                <c:pt idx="189">
                  <c:v>0.75823674698795174</c:v>
                </c:pt>
                <c:pt idx="190">
                  <c:v>0.762178313253012</c:v>
                </c:pt>
                <c:pt idx="191">
                  <c:v>0.76601144578313263</c:v>
                </c:pt>
                <c:pt idx="192">
                  <c:v>0.76983915662650593</c:v>
                </c:pt>
                <c:pt idx="193">
                  <c:v>0.77380602409638555</c:v>
                </c:pt>
                <c:pt idx="194">
                  <c:v>0.77840240963855423</c:v>
                </c:pt>
                <c:pt idx="195">
                  <c:v>0.78246746987951821</c:v>
                </c:pt>
                <c:pt idx="196">
                  <c:v>0.78623493975903613</c:v>
                </c:pt>
                <c:pt idx="197">
                  <c:v>0.79011987951807228</c:v>
                </c:pt>
                <c:pt idx="198">
                  <c:v>0.79388493975903618</c:v>
                </c:pt>
                <c:pt idx="199">
                  <c:v>0.79838072289156636</c:v>
                </c:pt>
                <c:pt idx="200">
                  <c:v>0.80242108433734949</c:v>
                </c:pt>
                <c:pt idx="201">
                  <c:v>0.80619457831325303</c:v>
                </c:pt>
                <c:pt idx="202">
                  <c:v>0.81011506024096391</c:v>
                </c:pt>
                <c:pt idx="203">
                  <c:v>0.81378614457831322</c:v>
                </c:pt>
                <c:pt idx="204">
                  <c:v>0.8183542168674699</c:v>
                </c:pt>
                <c:pt idx="205">
                  <c:v>0.82270180722891562</c:v>
                </c:pt>
                <c:pt idx="206">
                  <c:v>0.82657891566265063</c:v>
                </c:pt>
                <c:pt idx="207">
                  <c:v>0.83049518072289152</c:v>
                </c:pt>
                <c:pt idx="208">
                  <c:v>0.83413253012048194</c:v>
                </c:pt>
                <c:pt idx="209">
                  <c:v>0.83837710843373492</c:v>
                </c:pt>
                <c:pt idx="210">
                  <c:v>0.8426614457831324</c:v>
                </c:pt>
                <c:pt idx="211">
                  <c:v>0.84653313253012052</c:v>
                </c:pt>
                <c:pt idx="212">
                  <c:v>0.85039397590361454</c:v>
                </c:pt>
                <c:pt idx="213">
                  <c:v>0.85409879518072307</c:v>
                </c:pt>
                <c:pt idx="214">
                  <c:v>0.85834337349397583</c:v>
                </c:pt>
                <c:pt idx="215">
                  <c:v>0.86290602409638562</c:v>
                </c:pt>
                <c:pt idx="216">
                  <c:v>0.86693072289156636</c:v>
                </c:pt>
                <c:pt idx="217">
                  <c:v>0.87074819277108439</c:v>
                </c:pt>
                <c:pt idx="218">
                  <c:v>0.87451445783132531</c:v>
                </c:pt>
                <c:pt idx="219">
                  <c:v>0.87850180722891558</c:v>
                </c:pt>
                <c:pt idx="220">
                  <c:v>0.88288373493975902</c:v>
                </c:pt>
                <c:pt idx="221">
                  <c:v>0.88681626506024092</c:v>
                </c:pt>
                <c:pt idx="222">
                  <c:v>0.89057469879518059</c:v>
                </c:pt>
                <c:pt idx="223">
                  <c:v>0.8944066265060242</c:v>
                </c:pt>
                <c:pt idx="224">
                  <c:v>0.8982614457831325</c:v>
                </c:pt>
                <c:pt idx="225">
                  <c:v>0.90288373493975904</c:v>
                </c:pt>
                <c:pt idx="226">
                  <c:v>0.90708132530120478</c:v>
                </c:pt>
                <c:pt idx="227">
                  <c:v>0.91100120481927715</c:v>
                </c:pt>
                <c:pt idx="228">
                  <c:v>0.91492349397590356</c:v>
                </c:pt>
                <c:pt idx="229">
                  <c:v>0.91870301204819294</c:v>
                </c:pt>
                <c:pt idx="230">
                  <c:v>0.9231265060240964</c:v>
                </c:pt>
                <c:pt idx="231">
                  <c:v>0.92716144578313253</c:v>
                </c:pt>
                <c:pt idx="232">
                  <c:v>0.9309578313253013</c:v>
                </c:pt>
                <c:pt idx="233">
                  <c:v>0.93487590361445783</c:v>
                </c:pt>
                <c:pt idx="234">
                  <c:v>0.93860843373493974</c:v>
                </c:pt>
                <c:pt idx="235">
                  <c:v>0.94309819277108442</c:v>
                </c:pt>
                <c:pt idx="236">
                  <c:v>0.94731987951807239</c:v>
                </c:pt>
                <c:pt idx="237">
                  <c:v>0.95121385542168679</c:v>
                </c:pt>
                <c:pt idx="238">
                  <c:v>0.95517831325301206</c:v>
                </c:pt>
                <c:pt idx="239">
                  <c:v>0.95892289156626498</c:v>
                </c:pt>
                <c:pt idx="240">
                  <c:v>0.96338915662650615</c:v>
                </c:pt>
                <c:pt idx="241">
                  <c:v>0.96738373493975904</c:v>
                </c:pt>
                <c:pt idx="242">
                  <c:v>0.97110481927710834</c:v>
                </c:pt>
                <c:pt idx="243">
                  <c:v>0.9749903614457831</c:v>
                </c:pt>
                <c:pt idx="244">
                  <c:v>0.9786608433734939</c:v>
                </c:pt>
                <c:pt idx="245">
                  <c:v>0.98317710843373496</c:v>
                </c:pt>
                <c:pt idx="246">
                  <c:v>0.98750542168674693</c:v>
                </c:pt>
                <c:pt idx="247">
                  <c:v>0.99140481927710833</c:v>
                </c:pt>
                <c:pt idx="248">
                  <c:v>0.99539457831325295</c:v>
                </c:pt>
                <c:pt idx="249">
                  <c:v>0.99907530120481935</c:v>
                </c:pt>
                <c:pt idx="250">
                  <c:v>1.0034126506024097</c:v>
                </c:pt>
                <c:pt idx="251">
                  <c:v>1.0076403614457832</c:v>
                </c:pt>
                <c:pt idx="252">
                  <c:v>1.0114451807228915</c:v>
                </c:pt>
                <c:pt idx="253">
                  <c:v>1.0153012048192771</c:v>
                </c:pt>
                <c:pt idx="254">
                  <c:v>1.0189746987951807</c:v>
                </c:pt>
                <c:pt idx="255">
                  <c:v>1.0232024096385541</c:v>
                </c:pt>
                <c:pt idx="256">
                  <c:v>1.0277054216867472</c:v>
                </c:pt>
                <c:pt idx="257">
                  <c:v>1.0317060240963853</c:v>
                </c:pt>
                <c:pt idx="258">
                  <c:v>1.0355506024096386</c:v>
                </c:pt>
                <c:pt idx="259">
                  <c:v>1.0392885542168675</c:v>
                </c:pt>
                <c:pt idx="260">
                  <c:v>1.0433650602409639</c:v>
                </c:pt>
                <c:pt idx="261">
                  <c:v>1.047784939759036</c:v>
                </c:pt>
                <c:pt idx="262">
                  <c:v>1.0517102409638555</c:v>
                </c:pt>
                <c:pt idx="263">
                  <c:v>1.055527108433735</c:v>
                </c:pt>
                <c:pt idx="264">
                  <c:v>1.0592927710843374</c:v>
                </c:pt>
                <c:pt idx="265">
                  <c:v>1.0632457831325302</c:v>
                </c:pt>
                <c:pt idx="266">
                  <c:v>1.0678018072289157</c:v>
                </c:pt>
                <c:pt idx="267">
                  <c:v>1.0719084337349398</c:v>
                </c:pt>
                <c:pt idx="268">
                  <c:v>1.0758012048192771</c:v>
                </c:pt>
                <c:pt idx="269">
                  <c:v>1.0796433734939759</c:v>
                </c:pt>
                <c:pt idx="270">
                  <c:v>1.0834548192771085</c:v>
                </c:pt>
                <c:pt idx="271">
                  <c:v>1.0879373493975903</c:v>
                </c:pt>
                <c:pt idx="272">
                  <c:v>1.0920012048192771</c:v>
                </c:pt>
                <c:pt idx="273">
                  <c:v>1.0958234939759037</c:v>
                </c:pt>
                <c:pt idx="274">
                  <c:v>1.0996626506024096</c:v>
                </c:pt>
                <c:pt idx="275">
                  <c:v>1.1034939759036144</c:v>
                </c:pt>
                <c:pt idx="276">
                  <c:v>1.1079740963855422</c:v>
                </c:pt>
                <c:pt idx="277">
                  <c:v>1.1121481927710843</c:v>
                </c:pt>
                <c:pt idx="278">
                  <c:v>1.1160186746987952</c:v>
                </c:pt>
                <c:pt idx="279">
                  <c:v>1.1198536144578313</c:v>
                </c:pt>
                <c:pt idx="280">
                  <c:v>1.1237246987951806</c:v>
                </c:pt>
                <c:pt idx="281">
                  <c:v>1.1281831325301206</c:v>
                </c:pt>
                <c:pt idx="282">
                  <c:v>1.1322120481927711</c:v>
                </c:pt>
                <c:pt idx="283">
                  <c:v>1.1360656626506025</c:v>
                </c:pt>
                <c:pt idx="284">
                  <c:v>1.1399144578313254</c:v>
                </c:pt>
                <c:pt idx="285">
                  <c:v>1.1438132530120482</c:v>
                </c:pt>
                <c:pt idx="286">
                  <c:v>1.1483253012048193</c:v>
                </c:pt>
                <c:pt idx="287">
                  <c:v>1.1523795180722891</c:v>
                </c:pt>
                <c:pt idx="288">
                  <c:v>1.156160843373494</c:v>
                </c:pt>
                <c:pt idx="289">
                  <c:v>1.1600536144578313</c:v>
                </c:pt>
                <c:pt idx="290">
                  <c:v>1.1638518072289157</c:v>
                </c:pt>
                <c:pt idx="291">
                  <c:v>1.1683072289156626</c:v>
                </c:pt>
                <c:pt idx="292">
                  <c:v>1.172282530120482</c:v>
                </c:pt>
                <c:pt idx="293">
                  <c:v>1.1760572289156626</c:v>
                </c:pt>
                <c:pt idx="294">
                  <c:v>1.1799632530120481</c:v>
                </c:pt>
                <c:pt idx="295">
                  <c:v>1.1837656626506023</c:v>
                </c:pt>
                <c:pt idx="296">
                  <c:v>1.188362048192771</c:v>
                </c:pt>
                <c:pt idx="297">
                  <c:v>1.1925710843373494</c:v>
                </c:pt>
                <c:pt idx="298">
                  <c:v>1.1964126506024095</c:v>
                </c:pt>
                <c:pt idx="299">
                  <c:v>1.2003018072289156</c:v>
                </c:pt>
                <c:pt idx="300">
                  <c:v>1.2039560240963856</c:v>
                </c:pt>
                <c:pt idx="301">
                  <c:v>1.2084246987951808</c:v>
                </c:pt>
                <c:pt idx="302">
                  <c:v>1.212551204819277</c:v>
                </c:pt>
                <c:pt idx="303">
                  <c:v>1.2163397590361447</c:v>
                </c:pt>
                <c:pt idx="304">
                  <c:v>1.2202415662650603</c:v>
                </c:pt>
                <c:pt idx="305">
                  <c:v>1.2239728915662651</c:v>
                </c:pt>
                <c:pt idx="306">
                  <c:v>1.2286180722891564</c:v>
                </c:pt>
                <c:pt idx="307">
                  <c:v>1.2328855421686749</c:v>
                </c:pt>
                <c:pt idx="308">
                  <c:v>1.2366560240963858</c:v>
                </c:pt>
                <c:pt idx="309">
                  <c:v>1.2405566265060242</c:v>
                </c:pt>
                <c:pt idx="310">
                  <c:v>1.2442421686746987</c:v>
                </c:pt>
                <c:pt idx="311">
                  <c:v>1.2486861445783133</c:v>
                </c:pt>
                <c:pt idx="312">
                  <c:v>1.2528114457831327</c:v>
                </c:pt>
                <c:pt idx="313">
                  <c:v>1.2565915662650604</c:v>
                </c:pt>
                <c:pt idx="314">
                  <c:v>1.2604849397590361</c:v>
                </c:pt>
                <c:pt idx="315">
                  <c:v>1.2641469879518072</c:v>
                </c:pt>
                <c:pt idx="316">
                  <c:v>1.2686740963855423</c:v>
                </c:pt>
                <c:pt idx="317">
                  <c:v>1.2730072289156629</c:v>
                </c:pt>
                <c:pt idx="318">
                  <c:v>1.2769674698795179</c:v>
                </c:pt>
                <c:pt idx="319">
                  <c:v>1.2808891566265059</c:v>
                </c:pt>
                <c:pt idx="320">
                  <c:v>1.284556626506024</c:v>
                </c:pt>
                <c:pt idx="321">
                  <c:v>1.2889132530120482</c:v>
                </c:pt>
                <c:pt idx="322">
                  <c:v>1.293015060240964</c:v>
                </c:pt>
                <c:pt idx="323">
                  <c:v>1.2968530120481927</c:v>
                </c:pt>
                <c:pt idx="324">
                  <c:v>1.3007415662650603</c:v>
                </c:pt>
                <c:pt idx="325">
                  <c:v>1.3044620481927711</c:v>
                </c:pt>
                <c:pt idx="326">
                  <c:v>1.308967469879518</c:v>
                </c:pt>
                <c:pt idx="327">
                  <c:v>1.3132325301204819</c:v>
                </c:pt>
                <c:pt idx="328">
                  <c:v>1.317183734939759</c:v>
                </c:pt>
                <c:pt idx="329">
                  <c:v>1.3211361445783132</c:v>
                </c:pt>
                <c:pt idx="330">
                  <c:v>1.3249307228915663</c:v>
                </c:pt>
                <c:pt idx="331">
                  <c:v>1.3293933734939758</c:v>
                </c:pt>
                <c:pt idx="332">
                  <c:v>1.3332783132530122</c:v>
                </c:pt>
                <c:pt idx="333">
                  <c:v>1.3370006024096386</c:v>
                </c:pt>
                <c:pt idx="334">
                  <c:v>1.3408566265060242</c:v>
                </c:pt>
                <c:pt idx="335">
                  <c:v>1.3446259036144579</c:v>
                </c:pt>
                <c:pt idx="336">
                  <c:v>1.3492777108433736</c:v>
                </c:pt>
                <c:pt idx="337">
                  <c:v>1.3534445783132529</c:v>
                </c:pt>
                <c:pt idx="338">
                  <c:v>1.3572813253012046</c:v>
                </c:pt>
                <c:pt idx="339">
                  <c:v>1.3611975903614457</c:v>
                </c:pt>
                <c:pt idx="340">
                  <c:v>1.3649457831325302</c:v>
                </c:pt>
                <c:pt idx="341">
                  <c:v>1.3693879518072289</c:v>
                </c:pt>
                <c:pt idx="342">
                  <c:v>1.3734391566265058</c:v>
                </c:pt>
                <c:pt idx="343">
                  <c:v>1.3772421686746987</c:v>
                </c:pt>
                <c:pt idx="344">
                  <c:v>1.3811006024096386</c:v>
                </c:pt>
                <c:pt idx="345">
                  <c:v>1.3848596385542169</c:v>
                </c:pt>
                <c:pt idx="346">
                  <c:v>1.3894614457831327</c:v>
                </c:pt>
                <c:pt idx="347">
                  <c:v>1.3936861445783133</c:v>
                </c:pt>
                <c:pt idx="348">
                  <c:v>1.3975391566265059</c:v>
                </c:pt>
                <c:pt idx="349">
                  <c:v>1.4014349397590362</c:v>
                </c:pt>
                <c:pt idx="350">
                  <c:v>1.4052740963855421</c:v>
                </c:pt>
                <c:pt idx="351">
                  <c:v>1.4098355421686746</c:v>
                </c:pt>
                <c:pt idx="352">
                  <c:v>1.4138283132530121</c:v>
                </c:pt>
                <c:pt idx="353">
                  <c:v>1.4175530120481927</c:v>
                </c:pt>
                <c:pt idx="354">
                  <c:v>1.4213391566265059</c:v>
                </c:pt>
                <c:pt idx="355">
                  <c:v>1.4251957831325301</c:v>
                </c:pt>
                <c:pt idx="356">
                  <c:v>1.4297650602409637</c:v>
                </c:pt>
                <c:pt idx="357">
                  <c:v>1.4338939759036144</c:v>
                </c:pt>
                <c:pt idx="358">
                  <c:v>1.437813253012048</c:v>
                </c:pt>
                <c:pt idx="359">
                  <c:v>1.4416584337349396</c:v>
                </c:pt>
                <c:pt idx="360">
                  <c:v>1.4455361445783133</c:v>
                </c:pt>
                <c:pt idx="361">
                  <c:v>1.4499132530120482</c:v>
                </c:pt>
                <c:pt idx="362">
                  <c:v>1.4539126506024096</c:v>
                </c:pt>
                <c:pt idx="363">
                  <c:v>1.4578150602409639</c:v>
                </c:pt>
                <c:pt idx="364">
                  <c:v>1.4616156626506025</c:v>
                </c:pt>
                <c:pt idx="365">
                  <c:v>1.4656271084337349</c:v>
                </c:pt>
                <c:pt idx="366">
                  <c:v>1.4700578313253012</c:v>
                </c:pt>
                <c:pt idx="367">
                  <c:v>1.474110843373494</c:v>
                </c:pt>
                <c:pt idx="368">
                  <c:v>1.4780530120481927</c:v>
                </c:pt>
                <c:pt idx="369">
                  <c:v>1.4817578313253013</c:v>
                </c:pt>
                <c:pt idx="370">
                  <c:v>1.4859259036144579</c:v>
                </c:pt>
                <c:pt idx="371">
                  <c:v>1.4902704819277108</c:v>
                </c:pt>
                <c:pt idx="372">
                  <c:v>1.4941265060240965</c:v>
                </c:pt>
                <c:pt idx="373">
                  <c:v>1.4980969879518073</c:v>
                </c:pt>
                <c:pt idx="374">
                  <c:v>1.5018162650602411</c:v>
                </c:pt>
                <c:pt idx="375">
                  <c:v>1.5060969879518071</c:v>
                </c:pt>
                <c:pt idx="376">
                  <c:v>1.5104566265060242</c:v>
                </c:pt>
                <c:pt idx="377">
                  <c:v>1.5143367469879518</c:v>
                </c:pt>
                <c:pt idx="378">
                  <c:v>1.5182078313253011</c:v>
                </c:pt>
                <c:pt idx="379">
                  <c:v>1.5217951807228915</c:v>
                </c:pt>
                <c:pt idx="380">
                  <c:v>1.5260969879518071</c:v>
                </c:pt>
                <c:pt idx="381">
                  <c:v>1.5304048192771083</c:v>
                </c:pt>
                <c:pt idx="382">
                  <c:v>1.5342060240963855</c:v>
                </c:pt>
                <c:pt idx="383">
                  <c:v>1.538090361445783</c:v>
                </c:pt>
                <c:pt idx="384">
                  <c:v>1.5417560240963852</c:v>
                </c:pt>
                <c:pt idx="385">
                  <c:v>1.5462391566265059</c:v>
                </c:pt>
                <c:pt idx="386">
                  <c:v>1.5506981927710841</c:v>
                </c:pt>
                <c:pt idx="387">
                  <c:v>1.5545765060240964</c:v>
                </c:pt>
                <c:pt idx="388">
                  <c:v>1.5584789156626506</c:v>
                </c:pt>
                <c:pt idx="389">
                  <c:v>1.5621066265060242</c:v>
                </c:pt>
                <c:pt idx="390">
                  <c:v>1.5665168674698793</c:v>
                </c:pt>
                <c:pt idx="391">
                  <c:v>1.5707072289156627</c:v>
                </c:pt>
                <c:pt idx="392">
                  <c:v>1.574531325301205</c:v>
                </c:pt>
                <c:pt idx="393">
                  <c:v>1.578387951807229</c:v>
                </c:pt>
                <c:pt idx="394">
                  <c:v>1.5821024096385541</c:v>
                </c:pt>
                <c:pt idx="395">
                  <c:v>1.5866704819277107</c:v>
                </c:pt>
                <c:pt idx="396">
                  <c:v>1.5909301204819277</c:v>
                </c:pt>
                <c:pt idx="397">
                  <c:v>1.594832530120482</c:v>
                </c:pt>
                <c:pt idx="398">
                  <c:v>1.5987048192771085</c:v>
                </c:pt>
                <c:pt idx="399">
                  <c:v>1.6025319277108434</c:v>
                </c:pt>
                <c:pt idx="400">
                  <c:v>1.6069421686746985</c:v>
                </c:pt>
                <c:pt idx="401">
                  <c:v>1.610879518072289</c:v>
                </c:pt>
                <c:pt idx="402">
                  <c:v>1.6147048192771085</c:v>
                </c:pt>
                <c:pt idx="403">
                  <c:v>1.6184765060240964</c:v>
                </c:pt>
                <c:pt idx="404">
                  <c:v>1.6224433734939758</c:v>
                </c:pt>
                <c:pt idx="405">
                  <c:v>1.6269771084337348</c:v>
                </c:pt>
                <c:pt idx="406">
                  <c:v>1.6310421686746988</c:v>
                </c:pt>
                <c:pt idx="407">
                  <c:v>1.6350295180722891</c:v>
                </c:pt>
                <c:pt idx="408">
                  <c:v>1.6388066265060242</c:v>
                </c:pt>
                <c:pt idx="409">
                  <c:v>1.6430072289156625</c:v>
                </c:pt>
                <c:pt idx="410">
                  <c:v>1.647278313253012</c:v>
                </c:pt>
                <c:pt idx="411">
                  <c:v>1.6510277108433735</c:v>
                </c:pt>
                <c:pt idx="412">
                  <c:v>1.6548861445783132</c:v>
                </c:pt>
                <c:pt idx="413">
                  <c:v>1.6585295180722892</c:v>
                </c:pt>
                <c:pt idx="414">
                  <c:v>1.6628602409638555</c:v>
                </c:pt>
                <c:pt idx="415">
                  <c:v>1.6673042168674699</c:v>
                </c:pt>
                <c:pt idx="416">
                  <c:v>1.671220481927711</c:v>
                </c:pt>
                <c:pt idx="417">
                  <c:v>1.6751433734939758</c:v>
                </c:pt>
                <c:pt idx="418">
                  <c:v>1.6787795180722889</c:v>
                </c:pt>
                <c:pt idx="419">
                  <c:v>1.6832162650602409</c:v>
                </c:pt>
                <c:pt idx="420">
                  <c:v>1.687436144578313</c:v>
                </c:pt>
                <c:pt idx="421">
                  <c:v>1.6911740963855419</c:v>
                </c:pt>
                <c:pt idx="422">
                  <c:v>1.6950403614457832</c:v>
                </c:pt>
                <c:pt idx="423">
                  <c:v>1.6986921686746987</c:v>
                </c:pt>
                <c:pt idx="424">
                  <c:v>1.7032156626506023</c:v>
                </c:pt>
                <c:pt idx="425">
                  <c:v>1.7074867469879518</c:v>
                </c:pt>
                <c:pt idx="426">
                  <c:v>1.711367469879518</c:v>
                </c:pt>
                <c:pt idx="427">
                  <c:v>1.7152590361445781</c:v>
                </c:pt>
                <c:pt idx="428">
                  <c:v>1.7189885542168677</c:v>
                </c:pt>
                <c:pt idx="429">
                  <c:v>1.723475903614458</c:v>
                </c:pt>
                <c:pt idx="430">
                  <c:v>1.727589156626506</c:v>
                </c:pt>
                <c:pt idx="431">
                  <c:v>1.731465060240964</c:v>
                </c:pt>
                <c:pt idx="432">
                  <c:v>1.7353042168674699</c:v>
                </c:pt>
                <c:pt idx="433">
                  <c:v>1.7391632530120482</c:v>
                </c:pt>
                <c:pt idx="434">
                  <c:v>1.7435789156626504</c:v>
                </c:pt>
                <c:pt idx="435">
                  <c:v>1.7476837349397594</c:v>
                </c:pt>
                <c:pt idx="436">
                  <c:v>1.7516367469879519</c:v>
                </c:pt>
                <c:pt idx="437">
                  <c:v>1.7553801204819277</c:v>
                </c:pt>
                <c:pt idx="438">
                  <c:v>1.7594722891566266</c:v>
                </c:pt>
                <c:pt idx="439">
                  <c:v>1.7638216867469878</c:v>
                </c:pt>
                <c:pt idx="440">
                  <c:v>1.7676975903614458</c:v>
                </c:pt>
                <c:pt idx="441">
                  <c:v>1.7716668674698794</c:v>
                </c:pt>
                <c:pt idx="442">
                  <c:v>1.7754006024096387</c:v>
                </c:pt>
                <c:pt idx="443">
                  <c:v>1.7798054216867469</c:v>
                </c:pt>
                <c:pt idx="444">
                  <c:v>1.784065060240964</c:v>
                </c:pt>
                <c:pt idx="445">
                  <c:v>1.7878144578313253</c:v>
                </c:pt>
                <c:pt idx="446">
                  <c:v>1.7916987951807228</c:v>
                </c:pt>
                <c:pt idx="447">
                  <c:v>1.7953584337349398</c:v>
                </c:pt>
                <c:pt idx="448">
                  <c:v>1.7998018072289159</c:v>
                </c:pt>
                <c:pt idx="449">
                  <c:v>1.8039150602409637</c:v>
                </c:pt>
                <c:pt idx="450">
                  <c:v>1.8076849397590362</c:v>
                </c:pt>
                <c:pt idx="451">
                  <c:v>1.811559638554217</c:v>
                </c:pt>
                <c:pt idx="452">
                  <c:v>1.8153680722891565</c:v>
                </c:pt>
                <c:pt idx="453">
                  <c:v>1.8200427710843377</c:v>
                </c:pt>
                <c:pt idx="454">
                  <c:v>1.8242632530120484</c:v>
                </c:pt>
                <c:pt idx="455">
                  <c:v>1.8280548192771084</c:v>
                </c:pt>
                <c:pt idx="456">
                  <c:v>1.8318331325301207</c:v>
                </c:pt>
                <c:pt idx="457">
                  <c:v>1.835662048192771</c:v>
                </c:pt>
                <c:pt idx="458">
                  <c:v>1.8400554216867471</c:v>
                </c:pt>
                <c:pt idx="459">
                  <c:v>1.8440156626506023</c:v>
                </c:pt>
                <c:pt idx="460">
                  <c:v>1.8478512048192772</c:v>
                </c:pt>
                <c:pt idx="461">
                  <c:v>1.8515993975903617</c:v>
                </c:pt>
                <c:pt idx="462">
                  <c:v>1.8557301204819279</c:v>
                </c:pt>
                <c:pt idx="463">
                  <c:v>1.8602837349397587</c:v>
                </c:pt>
                <c:pt idx="464">
                  <c:v>1.8643879518072288</c:v>
                </c:pt>
                <c:pt idx="465">
                  <c:v>1.8684048192771081</c:v>
                </c:pt>
                <c:pt idx="466">
                  <c:v>1.8720771084337351</c:v>
                </c:pt>
                <c:pt idx="467">
                  <c:v>1.8763144578313253</c:v>
                </c:pt>
                <c:pt idx="468">
                  <c:v>1.880486746987952</c:v>
                </c:pt>
                <c:pt idx="469">
                  <c:v>1.8842481927710844</c:v>
                </c:pt>
                <c:pt idx="470">
                  <c:v>1.8881584337349397</c:v>
                </c:pt>
                <c:pt idx="471">
                  <c:v>1.8918415662650603</c:v>
                </c:pt>
                <c:pt idx="472">
                  <c:v>1.8964030120481929</c:v>
                </c:pt>
                <c:pt idx="473">
                  <c:v>1.9006421686746988</c:v>
                </c:pt>
                <c:pt idx="474">
                  <c:v>1.9045560240963857</c:v>
                </c:pt>
                <c:pt idx="475">
                  <c:v>1.9084554216867469</c:v>
                </c:pt>
                <c:pt idx="476">
                  <c:v>1.9124030120481927</c:v>
                </c:pt>
                <c:pt idx="477">
                  <c:v>1.9168108433734941</c:v>
                </c:pt>
                <c:pt idx="478">
                  <c:v>1.9205933734939755</c:v>
                </c:pt>
                <c:pt idx="479">
                  <c:v>1.9244192771084336</c:v>
                </c:pt>
                <c:pt idx="480">
                  <c:v>1.9281536144578313</c:v>
                </c:pt>
                <c:pt idx="481">
                  <c:v>1.9323192771084339</c:v>
                </c:pt>
                <c:pt idx="482">
                  <c:v>1.9367463855421687</c:v>
                </c:pt>
                <c:pt idx="483">
                  <c:v>1.9407259036144577</c:v>
                </c:pt>
                <c:pt idx="484">
                  <c:v>1.9446783132530121</c:v>
                </c:pt>
                <c:pt idx="485">
                  <c:v>1.9483349397590359</c:v>
                </c:pt>
                <c:pt idx="486">
                  <c:v>1.952759638554217</c:v>
                </c:pt>
                <c:pt idx="487">
                  <c:v>1.9570036144578313</c:v>
                </c:pt>
                <c:pt idx="488">
                  <c:v>1.9607481927710846</c:v>
                </c:pt>
                <c:pt idx="489">
                  <c:v>1.9645668674698795</c:v>
                </c:pt>
                <c:pt idx="490">
                  <c:v>1.9682975903614457</c:v>
                </c:pt>
                <c:pt idx="491">
                  <c:v>1.9728168674698794</c:v>
                </c:pt>
                <c:pt idx="492">
                  <c:v>1.9770373493975903</c:v>
                </c:pt>
                <c:pt idx="493">
                  <c:v>1.9809234939759037</c:v>
                </c:pt>
                <c:pt idx="494">
                  <c:v>1.9847102409638555</c:v>
                </c:pt>
                <c:pt idx="495">
                  <c:v>1.988594578313253</c:v>
                </c:pt>
                <c:pt idx="496">
                  <c:v>1.9929777108433733</c:v>
                </c:pt>
                <c:pt idx="497">
                  <c:v>1.9968993975903613</c:v>
                </c:pt>
                <c:pt idx="498">
                  <c:v>2.0007584337349398</c:v>
                </c:pt>
                <c:pt idx="499">
                  <c:v>2.0045506024096387</c:v>
                </c:pt>
                <c:pt idx="500">
                  <c:v>2.0087602409638556</c:v>
                </c:pt>
                <c:pt idx="501">
                  <c:v>2.0131975903614459</c:v>
                </c:pt>
                <c:pt idx="502">
                  <c:v>2.0172084337349396</c:v>
                </c:pt>
                <c:pt idx="503">
                  <c:v>2.0211632530120482</c:v>
                </c:pt>
                <c:pt idx="504">
                  <c:v>2.0248433734939759</c:v>
                </c:pt>
                <c:pt idx="505">
                  <c:v>2.029239156626506</c:v>
                </c:pt>
                <c:pt idx="506">
                  <c:v>2.0333343373493977</c:v>
                </c:pt>
                <c:pt idx="507">
                  <c:v>2.0371620481927715</c:v>
                </c:pt>
                <c:pt idx="508">
                  <c:v>2.0410198795180725</c:v>
                </c:pt>
                <c:pt idx="509">
                  <c:v>2.0449108433734939</c:v>
                </c:pt>
                <c:pt idx="510">
                  <c:v>2.0495024096385541</c:v>
                </c:pt>
                <c:pt idx="511">
                  <c:v>2.0535734939759038</c:v>
                </c:pt>
                <c:pt idx="512">
                  <c:v>2.0573795180722891</c:v>
                </c:pt>
                <c:pt idx="513">
                  <c:v>2.0610560240963851</c:v>
                </c:pt>
                <c:pt idx="514">
                  <c:v>2.0650951807228917</c:v>
                </c:pt>
                <c:pt idx="515">
                  <c:v>2.0694728915662655</c:v>
                </c:pt>
                <c:pt idx="516">
                  <c:v>2.0733168674698792</c:v>
                </c:pt>
                <c:pt idx="517">
                  <c:v>2.0772126506024096</c:v>
                </c:pt>
                <c:pt idx="518">
                  <c:v>2.0808385542168675</c:v>
                </c:pt>
                <c:pt idx="519">
                  <c:v>2.0852253012048192</c:v>
                </c:pt>
                <c:pt idx="520">
                  <c:v>2.089648795180723</c:v>
                </c:pt>
                <c:pt idx="521">
                  <c:v>2.0936596385542168</c:v>
                </c:pt>
                <c:pt idx="522">
                  <c:v>2.0976427710843373</c:v>
                </c:pt>
                <c:pt idx="523">
                  <c:v>2.1013680722891568</c:v>
                </c:pt>
                <c:pt idx="524">
                  <c:v>2.105737951807229</c:v>
                </c:pt>
                <c:pt idx="525">
                  <c:v>2.1097512048192772</c:v>
                </c:pt>
                <c:pt idx="526">
                  <c:v>2.11355</c:v>
                </c:pt>
                <c:pt idx="527">
                  <c:v>2.1173222891566268</c:v>
                </c:pt>
                <c:pt idx="528">
                  <c:v>2.1213018072289156</c:v>
                </c:pt>
                <c:pt idx="529">
                  <c:v>2.1258481927710839</c:v>
                </c:pt>
                <c:pt idx="530">
                  <c:v>2.1299024096385542</c:v>
                </c:pt>
                <c:pt idx="531">
                  <c:v>2.1338746987951804</c:v>
                </c:pt>
                <c:pt idx="532">
                  <c:v>2.1375837349397591</c:v>
                </c:pt>
                <c:pt idx="533">
                  <c:v>2.1420012048192771</c:v>
                </c:pt>
                <c:pt idx="534">
                  <c:v>2.1460969879518075</c:v>
                </c:pt>
                <c:pt idx="535">
                  <c:v>2.1496861445783133</c:v>
                </c:pt>
                <c:pt idx="536">
                  <c:v>2.1535277108433735</c:v>
                </c:pt>
                <c:pt idx="537">
                  <c:v>2.1572560240963856</c:v>
                </c:pt>
                <c:pt idx="538">
                  <c:v>2.1618542168674697</c:v>
                </c:pt>
                <c:pt idx="539">
                  <c:v>2.166072891566265</c:v>
                </c:pt>
                <c:pt idx="540">
                  <c:v>2.1699728915662653</c:v>
                </c:pt>
                <c:pt idx="541">
                  <c:v>2.1738108433734937</c:v>
                </c:pt>
                <c:pt idx="542">
                  <c:v>2.1777078313253013</c:v>
                </c:pt>
                <c:pt idx="543">
                  <c:v>2.1821313253012047</c:v>
                </c:pt>
                <c:pt idx="544">
                  <c:v>2.1861210843373491</c:v>
                </c:pt>
                <c:pt idx="545">
                  <c:v>2.1900596385542168</c:v>
                </c:pt>
                <c:pt idx="546">
                  <c:v>2.1937048192771083</c:v>
                </c:pt>
                <c:pt idx="547">
                  <c:v>2.19793734939759</c:v>
                </c:pt>
                <c:pt idx="548">
                  <c:v>2.20235</c:v>
                </c:pt>
                <c:pt idx="549">
                  <c:v>2.2063024096385542</c:v>
                </c:pt>
                <c:pt idx="550">
                  <c:v>2.2102150602409636</c:v>
                </c:pt>
                <c:pt idx="551">
                  <c:v>2.2139072289156623</c:v>
                </c:pt>
                <c:pt idx="552">
                  <c:v>2.2183048192771082</c:v>
                </c:pt>
                <c:pt idx="553">
                  <c:v>2.2223451807228916</c:v>
                </c:pt>
                <c:pt idx="554">
                  <c:v>2.2262608433734941</c:v>
                </c:pt>
                <c:pt idx="555">
                  <c:v>2.2300644578313253</c:v>
                </c:pt>
                <c:pt idx="556">
                  <c:v>2.2341301204819275</c:v>
                </c:pt>
                <c:pt idx="557">
                  <c:v>2.2386403614457833</c:v>
                </c:pt>
                <c:pt idx="558">
                  <c:v>2.2425548192771085</c:v>
                </c:pt>
                <c:pt idx="559">
                  <c:v>2.2464873493975905</c:v>
                </c:pt>
                <c:pt idx="560">
                  <c:v>2.2501162650602411</c:v>
                </c:pt>
                <c:pt idx="561">
                  <c:v>2.2544271084337346</c:v>
                </c:pt>
                <c:pt idx="562">
                  <c:v>2.2585891566265062</c:v>
                </c:pt>
                <c:pt idx="563">
                  <c:v>2.2623753012048193</c:v>
                </c:pt>
                <c:pt idx="564">
                  <c:v>2.2662271084337351</c:v>
                </c:pt>
                <c:pt idx="565">
                  <c:v>2.2700192771084335</c:v>
                </c:pt>
                <c:pt idx="566">
                  <c:v>2.2746355421686748</c:v>
                </c:pt>
                <c:pt idx="567">
                  <c:v>2.2788439759036145</c:v>
                </c:pt>
                <c:pt idx="568">
                  <c:v>2.2827518072289155</c:v>
                </c:pt>
                <c:pt idx="569">
                  <c:v>2.2864451807228918</c:v>
                </c:pt>
                <c:pt idx="570">
                  <c:v>2.2904740963855423</c:v>
                </c:pt>
                <c:pt idx="571">
                  <c:v>2.2948204819277107</c:v>
                </c:pt>
                <c:pt idx="572">
                  <c:v>2.2987198795180723</c:v>
                </c:pt>
                <c:pt idx="573">
                  <c:v>2.3025993975903618</c:v>
                </c:pt>
                <c:pt idx="574">
                  <c:v>2.3062259036144579</c:v>
                </c:pt>
                <c:pt idx="575">
                  <c:v>2.3106596385542169</c:v>
                </c:pt>
                <c:pt idx="576">
                  <c:v>2.3149795180722892</c:v>
                </c:pt>
                <c:pt idx="577">
                  <c:v>2.3189620481927711</c:v>
                </c:pt>
                <c:pt idx="578">
                  <c:v>2.3228789156626508</c:v>
                </c:pt>
                <c:pt idx="579">
                  <c:v>2.3267018072289156</c:v>
                </c:pt>
                <c:pt idx="580">
                  <c:v>2.3311090361445781</c:v>
                </c:pt>
                <c:pt idx="581">
                  <c:v>2.3350054216867471</c:v>
                </c:pt>
                <c:pt idx="582">
                  <c:v>2.3388560240963856</c:v>
                </c:pt>
                <c:pt idx="583">
                  <c:v>2.3425409638554218</c:v>
                </c:pt>
                <c:pt idx="584">
                  <c:v>2.3467849397590363</c:v>
                </c:pt>
                <c:pt idx="585">
                  <c:v>2.3512734939759037</c:v>
                </c:pt>
                <c:pt idx="586">
                  <c:v>2.3552036144578312</c:v>
                </c:pt>
                <c:pt idx="587">
                  <c:v>2.3591596385542171</c:v>
                </c:pt>
                <c:pt idx="588">
                  <c:v>2.3628993975903616</c:v>
                </c:pt>
                <c:pt idx="589">
                  <c:v>2.3673777108433733</c:v>
                </c:pt>
                <c:pt idx="590">
                  <c:v>2.3713481927710842</c:v>
                </c:pt>
                <c:pt idx="591">
                  <c:v>2.3750789156626504</c:v>
                </c:pt>
                <c:pt idx="592">
                  <c:v>2.3788355421686744</c:v>
                </c:pt>
                <c:pt idx="593">
                  <c:v>2.3828560240963856</c:v>
                </c:pt>
                <c:pt idx="594">
                  <c:v>2.3873457831325302</c:v>
                </c:pt>
                <c:pt idx="595">
                  <c:v>2.3913704819277108</c:v>
                </c:pt>
                <c:pt idx="596">
                  <c:v>2.3953048192771087</c:v>
                </c:pt>
                <c:pt idx="597">
                  <c:v>2.3989740963855422</c:v>
                </c:pt>
                <c:pt idx="598">
                  <c:v>2.4032855421686747</c:v>
                </c:pt>
                <c:pt idx="599">
                  <c:v>2.4074849397590361</c:v>
                </c:pt>
                <c:pt idx="600">
                  <c:v>2.4113602409638553</c:v>
                </c:pt>
                <c:pt idx="601">
                  <c:v>2.415212048192771</c:v>
                </c:pt>
                <c:pt idx="602">
                  <c:v>2.4190981927710844</c:v>
                </c:pt>
                <c:pt idx="603">
                  <c:v>2.4235849397590363</c:v>
                </c:pt>
                <c:pt idx="604">
                  <c:v>2.4276500000000003</c:v>
                </c:pt>
                <c:pt idx="605">
                  <c:v>2.4315813253012051</c:v>
                </c:pt>
                <c:pt idx="606">
                  <c:v>2.4352289156626505</c:v>
                </c:pt>
                <c:pt idx="607">
                  <c:v>2.4394156626506023</c:v>
                </c:pt>
                <c:pt idx="608">
                  <c:v>2.4436795180722894</c:v>
                </c:pt>
                <c:pt idx="609">
                  <c:v>2.4475265060240963</c:v>
                </c:pt>
                <c:pt idx="610">
                  <c:v>2.4514668674698799</c:v>
                </c:pt>
                <c:pt idx="611">
                  <c:v>2.4551831325301205</c:v>
                </c:pt>
                <c:pt idx="612">
                  <c:v>2.4597554216867468</c:v>
                </c:pt>
                <c:pt idx="613">
                  <c:v>2.4639530120481932</c:v>
                </c:pt>
                <c:pt idx="614">
                  <c:v>2.4678018072289158</c:v>
                </c:pt>
                <c:pt idx="615">
                  <c:v>2.4715222891566264</c:v>
                </c:pt>
                <c:pt idx="616">
                  <c:v>2.4755066265060242</c:v>
                </c:pt>
                <c:pt idx="617">
                  <c:v>2.4798536144578316</c:v>
                </c:pt>
                <c:pt idx="618">
                  <c:v>2.4837162650602411</c:v>
                </c:pt>
                <c:pt idx="619">
                  <c:v>2.4876024096385541</c:v>
                </c:pt>
                <c:pt idx="620">
                  <c:v>2.4912656626506022</c:v>
                </c:pt>
                <c:pt idx="621">
                  <c:v>2.4958030120481931</c:v>
                </c:pt>
                <c:pt idx="622">
                  <c:v>2.5001421686746985</c:v>
                </c:pt>
                <c:pt idx="623">
                  <c:v>2.50404578313253</c:v>
                </c:pt>
                <c:pt idx="624">
                  <c:v>2.5079096385542168</c:v>
                </c:pt>
                <c:pt idx="625">
                  <c:v>2.5118632530120482</c:v>
                </c:pt>
                <c:pt idx="626">
                  <c:v>2.5162379518072293</c:v>
                </c:pt>
                <c:pt idx="627">
                  <c:v>2.5200632530120481</c:v>
                </c:pt>
                <c:pt idx="628">
                  <c:v>2.5239186746987952</c:v>
                </c:pt>
                <c:pt idx="629">
                  <c:v>2.5275584337349399</c:v>
                </c:pt>
                <c:pt idx="630">
                  <c:v>2.5319150602409639</c:v>
                </c:pt>
                <c:pt idx="631">
                  <c:v>2.5362506024096385</c:v>
                </c:pt>
                <c:pt idx="632">
                  <c:v>2.5402048192771085</c:v>
                </c:pt>
                <c:pt idx="633">
                  <c:v>2.544134939759036</c:v>
                </c:pt>
                <c:pt idx="634">
                  <c:v>2.5480307228915664</c:v>
                </c:pt>
                <c:pt idx="635">
                  <c:v>2.5524963855421685</c:v>
                </c:pt>
                <c:pt idx="636">
                  <c:v>2.556344578313253</c:v>
                </c:pt>
                <c:pt idx="637">
                  <c:v>2.5602126506024092</c:v>
                </c:pt>
                <c:pt idx="638">
                  <c:v>2.563842771084337</c:v>
                </c:pt>
                <c:pt idx="639">
                  <c:v>2.5681060240963856</c:v>
                </c:pt>
                <c:pt idx="640">
                  <c:v>2.5724475903614459</c:v>
                </c:pt>
                <c:pt idx="641">
                  <c:v>2.5763740963855417</c:v>
                </c:pt>
                <c:pt idx="642">
                  <c:v>2.5802807228915663</c:v>
                </c:pt>
                <c:pt idx="643">
                  <c:v>2.5840331325301205</c:v>
                </c:pt>
                <c:pt idx="644">
                  <c:v>2.5884771084337346</c:v>
                </c:pt>
                <c:pt idx="645">
                  <c:v>2.5924692771084343</c:v>
                </c:pt>
                <c:pt idx="646">
                  <c:v>2.5963644578313252</c:v>
                </c:pt>
                <c:pt idx="647">
                  <c:v>2.6000987951807226</c:v>
                </c:pt>
                <c:pt idx="648">
                  <c:v>2.6043156626506025</c:v>
                </c:pt>
                <c:pt idx="649">
                  <c:v>2.6087409638554218</c:v>
                </c:pt>
                <c:pt idx="650">
                  <c:v>2.6126367469879517</c:v>
                </c:pt>
                <c:pt idx="651">
                  <c:v>2.6165373493975905</c:v>
                </c:pt>
                <c:pt idx="652">
                  <c:v>2.6201933734939757</c:v>
                </c:pt>
                <c:pt idx="653">
                  <c:v>2.6245837349397592</c:v>
                </c:pt>
                <c:pt idx="654">
                  <c:v>2.6286259036144579</c:v>
                </c:pt>
                <c:pt idx="655">
                  <c:v>2.6324879518072288</c:v>
                </c:pt>
                <c:pt idx="656">
                  <c:v>2.6362542168674699</c:v>
                </c:pt>
                <c:pt idx="657">
                  <c:v>2.6403837349397592</c:v>
                </c:pt>
                <c:pt idx="658">
                  <c:v>2.6449475903614457</c:v>
                </c:pt>
                <c:pt idx="659">
                  <c:v>2.6489897590361444</c:v>
                </c:pt>
                <c:pt idx="660">
                  <c:v>2.6529295180722894</c:v>
                </c:pt>
                <c:pt idx="661">
                  <c:v>2.6565548192771087</c:v>
                </c:pt>
                <c:pt idx="662">
                  <c:v>2.6609222891566269</c:v>
                </c:pt>
                <c:pt idx="663">
                  <c:v>2.6649620481927707</c:v>
                </c:pt>
                <c:pt idx="664">
                  <c:v>2.6687674698795179</c:v>
                </c:pt>
                <c:pt idx="665">
                  <c:v>2.6725499999999998</c:v>
                </c:pt>
                <c:pt idx="666">
                  <c:v>2.6765807228915661</c:v>
                </c:pt>
                <c:pt idx="667">
                  <c:v>2.6811493975903615</c:v>
                </c:pt>
                <c:pt idx="668">
                  <c:v>2.685132530120482</c:v>
                </c:pt>
                <c:pt idx="669">
                  <c:v>2.6890837349397589</c:v>
                </c:pt>
                <c:pt idx="670">
                  <c:v>2.6927518072289156</c:v>
                </c:pt>
                <c:pt idx="671">
                  <c:v>2.6971403614457832</c:v>
                </c:pt>
                <c:pt idx="672">
                  <c:v>2.7012325301204823</c:v>
                </c:pt>
                <c:pt idx="673">
                  <c:v>2.7049807228915665</c:v>
                </c:pt>
                <c:pt idx="674">
                  <c:v>2.7087560240963855</c:v>
                </c:pt>
                <c:pt idx="675">
                  <c:v>2.7126849397590362</c:v>
                </c:pt>
                <c:pt idx="676">
                  <c:v>2.7171626506024094</c:v>
                </c:pt>
                <c:pt idx="677">
                  <c:v>2.721243373493976</c:v>
                </c:pt>
                <c:pt idx="678">
                  <c:v>2.7252777108433732</c:v>
                </c:pt>
                <c:pt idx="679">
                  <c:v>2.7289518072289156</c:v>
                </c:pt>
                <c:pt idx="680">
                  <c:v>2.7333614457831326</c:v>
                </c:pt>
                <c:pt idx="681">
                  <c:v>2.7375066265060237</c:v>
                </c:pt>
                <c:pt idx="682">
                  <c:v>2.7413096385542168</c:v>
                </c:pt>
                <c:pt idx="683">
                  <c:v>2.745117469879518</c:v>
                </c:pt>
                <c:pt idx="684">
                  <c:v>2.749028313253012</c:v>
                </c:pt>
                <c:pt idx="685">
                  <c:v>2.7535120481927708</c:v>
                </c:pt>
                <c:pt idx="686">
                  <c:v>2.7575006024096385</c:v>
                </c:pt>
                <c:pt idx="687">
                  <c:v>2.7614789156626509</c:v>
                </c:pt>
                <c:pt idx="688">
                  <c:v>2.7651367469879515</c:v>
                </c:pt>
                <c:pt idx="689">
                  <c:v>2.7695102409638555</c:v>
                </c:pt>
                <c:pt idx="690">
                  <c:v>2.7736753012048196</c:v>
                </c:pt>
                <c:pt idx="691">
                  <c:v>2.7774361445783136</c:v>
                </c:pt>
                <c:pt idx="692">
                  <c:v>2.7812650602409641</c:v>
                </c:pt>
                <c:pt idx="693">
                  <c:v>2.7850831325301204</c:v>
                </c:pt>
                <c:pt idx="694">
                  <c:v>2.7895939759036144</c:v>
                </c:pt>
                <c:pt idx="695">
                  <c:v>2.7936686746987949</c:v>
                </c:pt>
                <c:pt idx="696">
                  <c:v>2.797628313253012</c:v>
                </c:pt>
                <c:pt idx="697">
                  <c:v>2.8013018072289153</c:v>
                </c:pt>
                <c:pt idx="698">
                  <c:v>2.8055301204819276</c:v>
                </c:pt>
                <c:pt idx="699">
                  <c:v>2.8097259036144582</c:v>
                </c:pt>
                <c:pt idx="700">
                  <c:v>2.8136295180722892</c:v>
                </c:pt>
                <c:pt idx="701">
                  <c:v>2.8174734939759039</c:v>
                </c:pt>
                <c:pt idx="702">
                  <c:v>2.8213138554216863</c:v>
                </c:pt>
                <c:pt idx="703">
                  <c:v>2.8258891566265061</c:v>
                </c:pt>
                <c:pt idx="704">
                  <c:v>2.8300451807228915</c:v>
                </c:pt>
                <c:pt idx="705">
                  <c:v>2.8340933734939759</c:v>
                </c:pt>
                <c:pt idx="706">
                  <c:v>2.8377162650602408</c:v>
                </c:pt>
                <c:pt idx="707">
                  <c:v>2.8420463855421687</c:v>
                </c:pt>
                <c:pt idx="708">
                  <c:v>2.8460783132530123</c:v>
                </c:pt>
                <c:pt idx="709">
                  <c:v>2.8498481927710846</c:v>
                </c:pt>
                <c:pt idx="710">
                  <c:v>2.8536397590361444</c:v>
                </c:pt>
                <c:pt idx="711">
                  <c:v>2.8575927710843376</c:v>
                </c:pt>
                <c:pt idx="712">
                  <c:v>2.8621536144578315</c:v>
                </c:pt>
                <c:pt idx="713">
                  <c:v>2.8661722891566264</c:v>
                </c:pt>
                <c:pt idx="714">
                  <c:v>2.8701054216867474</c:v>
                </c:pt>
                <c:pt idx="715">
                  <c:v>2.8737445783132531</c:v>
                </c:pt>
                <c:pt idx="716">
                  <c:v>2.878129518072289</c:v>
                </c:pt>
                <c:pt idx="717">
                  <c:v>2.8823210843373492</c:v>
                </c:pt>
                <c:pt idx="718">
                  <c:v>2.8861259036144578</c:v>
                </c:pt>
                <c:pt idx="719">
                  <c:v>2.8898114457831325</c:v>
                </c:pt>
                <c:pt idx="720">
                  <c:v>2.8938295180722893</c:v>
                </c:pt>
                <c:pt idx="721">
                  <c:v>2.8983108433734937</c:v>
                </c:pt>
                <c:pt idx="722">
                  <c:v>2.90235843373494</c:v>
                </c:pt>
                <c:pt idx="723">
                  <c:v>2.9063843373493974</c:v>
                </c:pt>
                <c:pt idx="724">
                  <c:v>2.9100843373493972</c:v>
                </c:pt>
                <c:pt idx="725">
                  <c:v>2.9144771084337351</c:v>
                </c:pt>
                <c:pt idx="726">
                  <c:v>2.9185126506024099</c:v>
                </c:pt>
                <c:pt idx="727">
                  <c:v>2.9223801204819275</c:v>
                </c:pt>
                <c:pt idx="728">
                  <c:v>2.9261367469879516</c:v>
                </c:pt>
                <c:pt idx="729">
                  <c:v>2.9302638554216869</c:v>
                </c:pt>
                <c:pt idx="730">
                  <c:v>2.9346548192771089</c:v>
                </c:pt>
                <c:pt idx="731">
                  <c:v>2.9385620481927712</c:v>
                </c:pt>
                <c:pt idx="732">
                  <c:v>2.9425144578313254</c:v>
                </c:pt>
                <c:pt idx="733">
                  <c:v>2.9462096385542167</c:v>
                </c:pt>
                <c:pt idx="734">
                  <c:v>2.9506192771084341</c:v>
                </c:pt>
                <c:pt idx="735">
                  <c:v>2.9546246987951807</c:v>
                </c:pt>
                <c:pt idx="736">
                  <c:v>2.9584367469879522</c:v>
                </c:pt>
                <c:pt idx="737">
                  <c:v>2.962115060240964</c:v>
                </c:pt>
                <c:pt idx="738">
                  <c:v>2.9663325301204817</c:v>
                </c:pt>
                <c:pt idx="739">
                  <c:v>2.9708566265060239</c:v>
                </c:pt>
                <c:pt idx="740">
                  <c:v>2.9748331325301201</c:v>
                </c:pt>
                <c:pt idx="741">
                  <c:v>2.9787337349397589</c:v>
                </c:pt>
                <c:pt idx="742">
                  <c:v>2.9824584337349398</c:v>
                </c:pt>
                <c:pt idx="743">
                  <c:v>2.9868307228915665</c:v>
                </c:pt>
                <c:pt idx="744">
                  <c:v>2.9907939759036148</c:v>
                </c:pt>
                <c:pt idx="745">
                  <c:v>2.9947397590361446</c:v>
                </c:pt>
                <c:pt idx="746">
                  <c:v>2.998445180722892</c:v>
                </c:pt>
                <c:pt idx="747">
                  <c:v>3.0027626506024094</c:v>
                </c:pt>
                <c:pt idx="748">
                  <c:v>3.0070765060240965</c:v>
                </c:pt>
                <c:pt idx="749">
                  <c:v>3.0110210843373491</c:v>
                </c:pt>
                <c:pt idx="750">
                  <c:v>3.0149084337349397</c:v>
                </c:pt>
                <c:pt idx="751">
                  <c:v>3.018883734939759</c:v>
                </c:pt>
                <c:pt idx="752">
                  <c:v>3.0232632530120482</c:v>
                </c:pt>
                <c:pt idx="753">
                  <c:v>3.0270018072289151</c:v>
                </c:pt>
                <c:pt idx="754">
                  <c:v>3.0308445783132529</c:v>
                </c:pt>
                <c:pt idx="755">
                  <c:v>3.0344849397590363</c:v>
                </c:pt>
                <c:pt idx="756">
                  <c:v>3.0389548192771088</c:v>
                </c:pt>
                <c:pt idx="757">
                  <c:v>3.0432897590361443</c:v>
                </c:pt>
                <c:pt idx="758">
                  <c:v>3.0472289156626502</c:v>
                </c:pt>
                <c:pt idx="759">
                  <c:v>3.0509873493975901</c:v>
                </c:pt>
                <c:pt idx="760">
                  <c:v>3.0549674698795184</c:v>
                </c:pt>
                <c:pt idx="761">
                  <c:v>3.0593090361445778</c:v>
                </c:pt>
                <c:pt idx="762">
                  <c:v>3.063223493975904</c:v>
                </c:pt>
                <c:pt idx="763">
                  <c:v>3.0671349397590362</c:v>
                </c:pt>
                <c:pt idx="764">
                  <c:v>3.0708096385542167</c:v>
                </c:pt>
                <c:pt idx="765">
                  <c:v>3.0753078313253015</c:v>
                </c:pt>
                <c:pt idx="766">
                  <c:v>3.0795030120481925</c:v>
                </c:pt>
                <c:pt idx="767">
                  <c:v>3.0834975903614459</c:v>
                </c:pt>
                <c:pt idx="768">
                  <c:v>3.0872096385542172</c:v>
                </c:pt>
                <c:pt idx="769">
                  <c:v>3.0914234939759035</c:v>
                </c:pt>
                <c:pt idx="770">
                  <c:v>3.0956331325301205</c:v>
                </c:pt>
                <c:pt idx="771">
                  <c:v>3.0993295180722891</c:v>
                </c:pt>
                <c:pt idx="772">
                  <c:v>3.1031415662650601</c:v>
                </c:pt>
                <c:pt idx="773">
                  <c:v>3.1068951807228915</c:v>
                </c:pt>
                <c:pt idx="774">
                  <c:v>3.1115855421686747</c:v>
                </c:pt>
                <c:pt idx="775">
                  <c:v>3.1157530120481929</c:v>
                </c:pt>
                <c:pt idx="776">
                  <c:v>3.1196265060240966</c:v>
                </c:pt>
                <c:pt idx="777">
                  <c:v>3.123268674698795</c:v>
                </c:pt>
                <c:pt idx="778">
                  <c:v>3.1274975903614459</c:v>
                </c:pt>
                <c:pt idx="779">
                  <c:v>3.1317138554216868</c:v>
                </c:pt>
                <c:pt idx="780">
                  <c:v>3.1355789156626503</c:v>
                </c:pt>
                <c:pt idx="781">
                  <c:v>3.1393499999999999</c:v>
                </c:pt>
                <c:pt idx="782">
                  <c:v>3.1432343373493974</c:v>
                </c:pt>
                <c:pt idx="783">
                  <c:v>3.147714457831325</c:v>
                </c:pt>
                <c:pt idx="784">
                  <c:v>3.1518530120481927</c:v>
                </c:pt>
                <c:pt idx="785">
                  <c:v>3.1559524096385543</c:v>
                </c:pt>
                <c:pt idx="786">
                  <c:v>3.1596319277108438</c:v>
                </c:pt>
                <c:pt idx="787">
                  <c:v>3.164071686746988</c:v>
                </c:pt>
                <c:pt idx="788">
                  <c:v>3.1680102409638553</c:v>
                </c:pt>
                <c:pt idx="789">
                  <c:v>3.1718108433734939</c:v>
                </c:pt>
                <c:pt idx="790">
                  <c:v>3.1755072289156625</c:v>
                </c:pt>
                <c:pt idx="791">
                  <c:v>3.1796879518072285</c:v>
                </c:pt>
                <c:pt idx="792">
                  <c:v>3.1840746987951807</c:v>
                </c:pt>
                <c:pt idx="793">
                  <c:v>3.1880319277108429</c:v>
                </c:pt>
                <c:pt idx="794">
                  <c:v>3.191857228915663</c:v>
                </c:pt>
                <c:pt idx="795">
                  <c:v>3.1956987951807228</c:v>
                </c:pt>
                <c:pt idx="796">
                  <c:v>3.2001337349397594</c:v>
                </c:pt>
                <c:pt idx="797">
                  <c:v>3.2041295180722891</c:v>
                </c:pt>
                <c:pt idx="798">
                  <c:v>3.2079945783132531</c:v>
                </c:pt>
                <c:pt idx="799">
                  <c:v>3.2116066265060241</c:v>
                </c:pt>
                <c:pt idx="800">
                  <c:v>3.2160427710843376</c:v>
                </c:pt>
                <c:pt idx="801">
                  <c:v>3.2203060240963857</c:v>
                </c:pt>
                <c:pt idx="802">
                  <c:v>3.2243228915662647</c:v>
                </c:pt>
                <c:pt idx="803">
                  <c:v>3.2280391566265063</c:v>
                </c:pt>
                <c:pt idx="804">
                  <c:v>3.2321777108433731</c:v>
                </c:pt>
                <c:pt idx="805">
                  <c:v>3.2364512048192773</c:v>
                </c:pt>
                <c:pt idx="806">
                  <c:v>3.2402198795180719</c:v>
                </c:pt>
                <c:pt idx="807">
                  <c:v>3.2441150602409636</c:v>
                </c:pt>
                <c:pt idx="808">
                  <c:v>3.2479861445783129</c:v>
                </c:pt>
                <c:pt idx="809">
                  <c:v>3.2525367469879516</c:v>
                </c:pt>
                <c:pt idx="810">
                  <c:v>3.2565427710843373</c:v>
                </c:pt>
                <c:pt idx="811">
                  <c:v>3.2604102409638553</c:v>
                </c:pt>
                <c:pt idx="812">
                  <c:v>3.2639945783132527</c:v>
                </c:pt>
                <c:pt idx="813">
                  <c:v>3.2683186746987953</c:v>
                </c:pt>
                <c:pt idx="814">
                  <c:v>3.2724427710843371</c:v>
                </c:pt>
                <c:pt idx="815">
                  <c:v>3.2762861445783131</c:v>
                </c:pt>
                <c:pt idx="816">
                  <c:v>3.2799897590361446</c:v>
                </c:pt>
                <c:pt idx="817">
                  <c:v>3.2839722891566261</c:v>
                </c:pt>
                <c:pt idx="818">
                  <c:v>3.2886246987951804</c:v>
                </c:pt>
                <c:pt idx="819">
                  <c:v>3.2927560240963856</c:v>
                </c:pt>
                <c:pt idx="820">
                  <c:v>3.2967192771084335</c:v>
                </c:pt>
                <c:pt idx="821">
                  <c:v>3.3003379518072284</c:v>
                </c:pt>
                <c:pt idx="822">
                  <c:v>3.3047102409638556</c:v>
                </c:pt>
                <c:pt idx="823">
                  <c:v>3.3087162650602409</c:v>
                </c:pt>
                <c:pt idx="824">
                  <c:v>3.3126921686746988</c:v>
                </c:pt>
                <c:pt idx="825">
                  <c:v>3.3164030120481929</c:v>
                </c:pt>
                <c:pt idx="826">
                  <c:v>3.3207981927710843</c:v>
                </c:pt>
                <c:pt idx="827">
                  <c:v>3.3250560240963858</c:v>
                </c:pt>
                <c:pt idx="828">
                  <c:v>3.3288493975903619</c:v>
                </c:pt>
                <c:pt idx="829">
                  <c:v>3.3325903614457828</c:v>
                </c:pt>
                <c:pt idx="830">
                  <c:v>3.3366481927710843</c:v>
                </c:pt>
                <c:pt idx="831">
                  <c:v>3.3410259036144576</c:v>
                </c:pt>
                <c:pt idx="832">
                  <c:v>3.3448897590361444</c:v>
                </c:pt>
                <c:pt idx="833">
                  <c:v>3.3487132530120478</c:v>
                </c:pt>
                <c:pt idx="834">
                  <c:v>3.3523753012048192</c:v>
                </c:pt>
                <c:pt idx="835">
                  <c:v>3.3568951807228915</c:v>
                </c:pt>
                <c:pt idx="836">
                  <c:v>3.3610283132530125</c:v>
                </c:pt>
                <c:pt idx="837">
                  <c:v>3.3650313253012052</c:v>
                </c:pt>
                <c:pt idx="838">
                  <c:v>3.3686933734939766</c:v>
                </c:pt>
                <c:pt idx="839">
                  <c:v>3.3728674698795182</c:v>
                </c:pt>
                <c:pt idx="840">
                  <c:v>3.3770560240963858</c:v>
                </c:pt>
                <c:pt idx="841">
                  <c:v>3.38091686746988</c:v>
                </c:pt>
                <c:pt idx="842">
                  <c:v>3.3847439759036138</c:v>
                </c:pt>
                <c:pt idx="843">
                  <c:v>3.3888259036144577</c:v>
                </c:pt>
                <c:pt idx="844">
                  <c:v>3.393331325301205</c:v>
                </c:pt>
                <c:pt idx="845">
                  <c:v>3.3973819277108435</c:v>
                </c:pt>
                <c:pt idx="846">
                  <c:v>3.4012885542168672</c:v>
                </c:pt>
                <c:pt idx="847">
                  <c:v>3.4050668674698796</c:v>
                </c:pt>
                <c:pt idx="848">
                  <c:v>3.409480722891566</c:v>
                </c:pt>
                <c:pt idx="849">
                  <c:v>3.4133331325301204</c:v>
                </c:pt>
                <c:pt idx="850">
                  <c:v>3.4171198795180722</c:v>
                </c:pt>
                <c:pt idx="851">
                  <c:v>3.4207216867469881</c:v>
                </c:pt>
                <c:pt idx="852">
                  <c:v>3.4250674698795183</c:v>
                </c:pt>
                <c:pt idx="853">
                  <c:v>3.4295126506024101</c:v>
                </c:pt>
                <c:pt idx="854">
                  <c:v>3.4334855421686745</c:v>
                </c:pt>
                <c:pt idx="855">
                  <c:v>3.437287951807229</c:v>
                </c:pt>
                <c:pt idx="856">
                  <c:v>3.4411487951807227</c:v>
                </c:pt>
                <c:pt idx="857">
                  <c:v>3.4454415662650604</c:v>
                </c:pt>
                <c:pt idx="858">
                  <c:v>3.4492843373493982</c:v>
                </c:pt>
                <c:pt idx="859">
                  <c:v>3.4531807228915663</c:v>
                </c:pt>
                <c:pt idx="860">
                  <c:v>3.4569253012048189</c:v>
                </c:pt>
                <c:pt idx="861">
                  <c:v>3.4614168674698798</c:v>
                </c:pt>
                <c:pt idx="862">
                  <c:v>3.4656584337349394</c:v>
                </c:pt>
                <c:pt idx="863">
                  <c:v>3.4697801204819272</c:v>
                </c:pt>
                <c:pt idx="864">
                  <c:v>3.4735584337349397</c:v>
                </c:pt>
                <c:pt idx="865">
                  <c:v>3.4779909638554214</c:v>
                </c:pt>
                <c:pt idx="866">
                  <c:v>3.4818939759036147</c:v>
                </c:pt>
                <c:pt idx="867">
                  <c:v>3.4856228915662646</c:v>
                </c:pt>
                <c:pt idx="868">
                  <c:v>3.4892921686746985</c:v>
                </c:pt>
                <c:pt idx="869">
                  <c:v>3.4934277108433736</c:v>
                </c:pt>
                <c:pt idx="870">
                  <c:v>3.497912048192771</c:v>
                </c:pt>
                <c:pt idx="871">
                  <c:v>3.5018795180722888</c:v>
                </c:pt>
                <c:pt idx="872">
                  <c:v>3.5057277108433733</c:v>
                </c:pt>
                <c:pt idx="873">
                  <c:v>3.5094662650602402</c:v>
                </c:pt>
                <c:pt idx="874">
                  <c:v>3.5138307228915666</c:v>
                </c:pt>
                <c:pt idx="875">
                  <c:v>3.5178066265060246</c:v>
                </c:pt>
                <c:pt idx="876">
                  <c:v>3.5217518072289158</c:v>
                </c:pt>
                <c:pt idx="877">
                  <c:v>3.5254379518072287</c:v>
                </c:pt>
                <c:pt idx="878">
                  <c:v>3.5298632530120484</c:v>
                </c:pt>
                <c:pt idx="879">
                  <c:v>3.5340493975903615</c:v>
                </c:pt>
                <c:pt idx="880">
                  <c:v>3.5381180722891563</c:v>
                </c:pt>
                <c:pt idx="881">
                  <c:v>3.5418554216867473</c:v>
                </c:pt>
                <c:pt idx="882">
                  <c:v>3.5461512048192771</c:v>
                </c:pt>
                <c:pt idx="883">
                  <c:v>3.5502777108433734</c:v>
                </c:pt>
                <c:pt idx="884">
                  <c:v>3.5540066265060246</c:v>
                </c:pt>
                <c:pt idx="885">
                  <c:v>3.5577777108433732</c:v>
                </c:pt>
                <c:pt idx="886">
                  <c:v>3.5617945783132527</c:v>
                </c:pt>
                <c:pt idx="887">
                  <c:v>3.5663608433734937</c:v>
                </c:pt>
                <c:pt idx="888">
                  <c:v>3.570350602409639</c:v>
                </c:pt>
                <c:pt idx="889">
                  <c:v>3.5742506024096383</c:v>
                </c:pt>
                <c:pt idx="890">
                  <c:v>3.57795</c:v>
                </c:pt>
                <c:pt idx="891">
                  <c:v>3.5823090361445784</c:v>
                </c:pt>
                <c:pt idx="892">
                  <c:v>3.5862566265060236</c:v>
                </c:pt>
                <c:pt idx="893">
                  <c:v>3.5901102409638557</c:v>
                </c:pt>
                <c:pt idx="894">
                  <c:v>3.5937578313253011</c:v>
                </c:pt>
                <c:pt idx="895">
                  <c:v>3.5980897590361445</c:v>
                </c:pt>
                <c:pt idx="896">
                  <c:v>3.6023807228915663</c:v>
                </c:pt>
                <c:pt idx="897">
                  <c:v>3.6064126506024099</c:v>
                </c:pt>
                <c:pt idx="898">
                  <c:v>3.6103090361445789</c:v>
                </c:pt>
                <c:pt idx="899">
                  <c:v>3.6144530120481924</c:v>
                </c:pt>
                <c:pt idx="900">
                  <c:v>3.6187451807228919</c:v>
                </c:pt>
                <c:pt idx="901">
                  <c:v>3.6224692771084337</c:v>
                </c:pt>
                <c:pt idx="902">
                  <c:v>3.6263012048192773</c:v>
                </c:pt>
                <c:pt idx="903">
                  <c:v>3.6301313253012042</c:v>
                </c:pt>
                <c:pt idx="904">
                  <c:v>3.634590963855421</c:v>
                </c:pt>
                <c:pt idx="905">
                  <c:v>3.6386975903614465</c:v>
                </c:pt>
                <c:pt idx="906">
                  <c:v>3.6426668674698801</c:v>
                </c:pt>
                <c:pt idx="907">
                  <c:v>3.6462439759036145</c:v>
                </c:pt>
                <c:pt idx="908">
                  <c:v>3.6505951807228909</c:v>
                </c:pt>
                <c:pt idx="909">
                  <c:v>3.654709638554217</c:v>
                </c:pt>
                <c:pt idx="910">
                  <c:v>3.6586704819277109</c:v>
                </c:pt>
                <c:pt idx="911">
                  <c:v>3.6623361445783131</c:v>
                </c:pt>
                <c:pt idx="912">
                  <c:v>3.6665572289156625</c:v>
                </c:pt>
                <c:pt idx="913">
                  <c:v>3.6708554216867464</c:v>
                </c:pt>
                <c:pt idx="914">
                  <c:v>3.6748698795180723</c:v>
                </c:pt>
                <c:pt idx="915">
                  <c:v>3.6787277108433734</c:v>
                </c:pt>
                <c:pt idx="916">
                  <c:v>3.682781927710844</c:v>
                </c:pt>
                <c:pt idx="917">
                  <c:v>3.6871397590361448</c:v>
                </c:pt>
                <c:pt idx="918">
                  <c:v>3.6909114457831329</c:v>
                </c:pt>
                <c:pt idx="919">
                  <c:v>3.6947012048192769</c:v>
                </c:pt>
                <c:pt idx="920">
                  <c:v>3.6985325301204819</c:v>
                </c:pt>
                <c:pt idx="921">
                  <c:v>3.7031024096385541</c:v>
                </c:pt>
                <c:pt idx="922">
                  <c:v>3.7072168674698793</c:v>
                </c:pt>
                <c:pt idx="923">
                  <c:v>3.7111427710843374</c:v>
                </c:pt>
                <c:pt idx="924">
                  <c:v>3.7146993975903611</c:v>
                </c:pt>
                <c:pt idx="925">
                  <c:v>3.7190144578313253</c:v>
                </c:pt>
                <c:pt idx="926">
                  <c:v>3.7230554216867473</c:v>
                </c:pt>
                <c:pt idx="927">
                  <c:v>3.7269024096385541</c:v>
                </c:pt>
                <c:pt idx="928">
                  <c:v>3.7305626506024092</c:v>
                </c:pt>
                <c:pt idx="929">
                  <c:v>3.7347753012048193</c:v>
                </c:pt>
                <c:pt idx="930">
                  <c:v>3.7391867469879521</c:v>
                </c:pt>
                <c:pt idx="931">
                  <c:v>3.7431933734939764</c:v>
                </c:pt>
                <c:pt idx="932">
                  <c:v>3.7470825301204824</c:v>
                </c:pt>
                <c:pt idx="933">
                  <c:v>3.7511939759036141</c:v>
                </c:pt>
                <c:pt idx="934">
                  <c:v>3.7555668674698799</c:v>
                </c:pt>
                <c:pt idx="935">
                  <c:v>3.7593710843373493</c:v>
                </c:pt>
                <c:pt idx="936">
                  <c:v>3.7631560240963853</c:v>
                </c:pt>
                <c:pt idx="937">
                  <c:v>3.7669439759036147</c:v>
                </c:pt>
                <c:pt idx="938">
                  <c:v>3.7714066265060242</c:v>
                </c:pt>
                <c:pt idx="939">
                  <c:v>3.7754993975903615</c:v>
                </c:pt>
                <c:pt idx="940">
                  <c:v>3.7794385542168678</c:v>
                </c:pt>
                <c:pt idx="941">
                  <c:v>3.7830259036144578</c:v>
                </c:pt>
                <c:pt idx="942">
                  <c:v>3.7873927710843374</c:v>
                </c:pt>
                <c:pt idx="943">
                  <c:v>3.7914957831325298</c:v>
                </c:pt>
                <c:pt idx="944">
                  <c:v>3.7954379518072292</c:v>
                </c:pt>
                <c:pt idx="945">
                  <c:v>3.7991367469879522</c:v>
                </c:pt>
                <c:pt idx="946">
                  <c:v>3.803294578313253</c:v>
                </c:pt>
                <c:pt idx="947">
                  <c:v>3.8075590361445784</c:v>
                </c:pt>
                <c:pt idx="948">
                  <c:v>3.8115849397590362</c:v>
                </c:pt>
                <c:pt idx="949">
                  <c:v>3.8153825301204822</c:v>
                </c:pt>
                <c:pt idx="950">
                  <c:v>3.8194855421686746</c:v>
                </c:pt>
                <c:pt idx="951">
                  <c:v>3.8237789156626505</c:v>
                </c:pt>
                <c:pt idx="952">
                  <c:v>3.8276686746987956</c:v>
                </c:pt>
                <c:pt idx="953">
                  <c:v>3.8314909638554218</c:v>
                </c:pt>
                <c:pt idx="954">
                  <c:v>3.8353897590361443</c:v>
                </c:pt>
                <c:pt idx="955">
                  <c:v>3.8398909638554217</c:v>
                </c:pt>
                <c:pt idx="956">
                  <c:v>3.843954819277108</c:v>
                </c:pt>
                <c:pt idx="957">
                  <c:v>3.8478584337349395</c:v>
                </c:pt>
                <c:pt idx="958">
                  <c:v>3.8515620481927715</c:v>
                </c:pt>
                <c:pt idx="959">
                  <c:v>3.8559566265060239</c:v>
                </c:pt>
                <c:pt idx="960">
                  <c:v>3.8598933734939758</c:v>
                </c:pt>
                <c:pt idx="961">
                  <c:v>3.8637506024096386</c:v>
                </c:pt>
                <c:pt idx="962">
                  <c:v>3.8673771084337347</c:v>
                </c:pt>
                <c:pt idx="963">
                  <c:v>3.8717439759036139</c:v>
                </c:pt>
                <c:pt idx="964">
                  <c:v>3.8759349397590364</c:v>
                </c:pt>
                <c:pt idx="965">
                  <c:v>3.879981325301205</c:v>
                </c:pt>
                <c:pt idx="966">
                  <c:v>3.883728313253012</c:v>
                </c:pt>
                <c:pt idx="967">
                  <c:v>3.8881120481927711</c:v>
                </c:pt>
                <c:pt idx="968">
                  <c:v>3.8922927710843371</c:v>
                </c:pt>
                <c:pt idx="969">
                  <c:v>3.8960036144578312</c:v>
                </c:pt>
                <c:pt idx="970">
                  <c:v>3.8996969879518075</c:v>
                </c:pt>
                <c:pt idx="971">
                  <c:v>3.9037156626506024</c:v>
                </c:pt>
                <c:pt idx="972">
                  <c:v>3.9081313253012047</c:v>
                </c:pt>
                <c:pt idx="973">
                  <c:v>3.9121355421686745</c:v>
                </c:pt>
                <c:pt idx="974">
                  <c:v>3.9159933734939765</c:v>
                </c:pt>
                <c:pt idx="975">
                  <c:v>3.9197963855421687</c:v>
                </c:pt>
                <c:pt idx="976">
                  <c:v>3.9241379518072295</c:v>
                </c:pt>
                <c:pt idx="977">
                  <c:v>3.92810421686747</c:v>
                </c:pt>
                <c:pt idx="978">
                  <c:v>3.9320427710843378</c:v>
                </c:pt>
                <c:pt idx="979">
                  <c:v>3.9357975903614459</c:v>
                </c:pt>
                <c:pt idx="980">
                  <c:v>3.9402933734939758</c:v>
                </c:pt>
                <c:pt idx="981">
                  <c:v>3.9444289156626504</c:v>
                </c:pt>
                <c:pt idx="982">
                  <c:v>3.9484795180722889</c:v>
                </c:pt>
                <c:pt idx="983">
                  <c:v>3.9521933734939765</c:v>
                </c:pt>
                <c:pt idx="984">
                  <c:v>3.9566283132530118</c:v>
                </c:pt>
                <c:pt idx="985">
                  <c:v>3.9605807228915655</c:v>
                </c:pt>
                <c:pt idx="986">
                  <c:v>3.9643753012048193</c:v>
                </c:pt>
                <c:pt idx="987">
                  <c:v>3.9679987951807223</c:v>
                </c:pt>
                <c:pt idx="988">
                  <c:v>3.9723801204819278</c:v>
                </c:pt>
                <c:pt idx="989">
                  <c:v>3.9766620481927708</c:v>
                </c:pt>
                <c:pt idx="990">
                  <c:v>3.9806843373493974</c:v>
                </c:pt>
                <c:pt idx="991">
                  <c:v>3.9843403614457831</c:v>
                </c:pt>
                <c:pt idx="992">
                  <c:v>3.9883969879518073</c:v>
                </c:pt>
                <c:pt idx="993">
                  <c:v>3.9926096385542169</c:v>
                </c:pt>
                <c:pt idx="994">
                  <c:v>3.9964740963855419</c:v>
                </c:pt>
                <c:pt idx="995">
                  <c:v>4.0002740963855423</c:v>
                </c:pt>
                <c:pt idx="996">
                  <c:v>4.0042162650602409</c:v>
                </c:pt>
                <c:pt idx="997">
                  <c:v>4.0086234939759038</c:v>
                </c:pt>
                <c:pt idx="998">
                  <c:v>4.0126891566265064</c:v>
                </c:pt>
                <c:pt idx="999">
                  <c:v>4.0166674698795184</c:v>
                </c:pt>
                <c:pt idx="1000">
                  <c:v>4.020681927710843</c:v>
                </c:pt>
                <c:pt idx="1001">
                  <c:v>4.0251012048192774</c:v>
                </c:pt>
                <c:pt idx="1002">
                  <c:v>4.0288969879518071</c:v>
                </c:pt>
                <c:pt idx="1003">
                  <c:v>4.0327385542168681</c:v>
                </c:pt>
                <c:pt idx="1004">
                  <c:v>4.0364614457831332</c:v>
                </c:pt>
                <c:pt idx="1005">
                  <c:v>4.0409650602409632</c:v>
                </c:pt>
                <c:pt idx="1006">
                  <c:v>4.0450415662650601</c:v>
                </c:pt>
                <c:pt idx="1007">
                  <c:v>4.0489921686746984</c:v>
                </c:pt>
                <c:pt idx="1008">
                  <c:v>4.0525927710843375</c:v>
                </c:pt>
                <c:pt idx="1009">
                  <c:v>4.0568385542168679</c:v>
                </c:pt>
                <c:pt idx="1010">
                  <c:v>4.0608542168674706</c:v>
                </c:pt>
                <c:pt idx="1011">
                  <c:v>4.0647259036144581</c:v>
                </c:pt>
                <c:pt idx="1012">
                  <c:v>4.0684138554216869</c:v>
                </c:pt>
                <c:pt idx="1013">
                  <c:v>4.0727981927710841</c:v>
                </c:pt>
                <c:pt idx="1014">
                  <c:v>4.0771849397590358</c:v>
                </c:pt>
                <c:pt idx="1015">
                  <c:v>4.081256024096386</c:v>
                </c:pt>
                <c:pt idx="1016">
                  <c:v>4.0850168674698795</c:v>
                </c:pt>
                <c:pt idx="1017">
                  <c:v>4.0891825301204818</c:v>
                </c:pt>
                <c:pt idx="1018">
                  <c:v>4.0933867469879521</c:v>
                </c:pt>
                <c:pt idx="1019">
                  <c:v>4.0971144578313252</c:v>
                </c:pt>
                <c:pt idx="1020">
                  <c:v>4.1008415662650597</c:v>
                </c:pt>
                <c:pt idx="1021">
                  <c:v>4.1048259036144579</c:v>
                </c:pt>
                <c:pt idx="1022">
                  <c:v>4.1092981927710843</c:v>
                </c:pt>
                <c:pt idx="1023">
                  <c:v>4.1134168674698799</c:v>
                </c:pt>
                <c:pt idx="1024">
                  <c:v>4.1173138554216875</c:v>
                </c:pt>
                <c:pt idx="1025">
                  <c:v>4.1212536144578316</c:v>
                </c:pt>
                <c:pt idx="1026">
                  <c:v>4.1255150602409643</c:v>
                </c:pt>
                <c:pt idx="1027">
                  <c:v>4.1293975903614459</c:v>
                </c:pt>
                <c:pt idx="1028">
                  <c:v>4.1332777108433731</c:v>
                </c:pt>
                <c:pt idx="1029">
                  <c:v>4.1370771084337354</c:v>
                </c:pt>
                <c:pt idx="1030">
                  <c:v>4.1415150602409634</c:v>
                </c:pt>
                <c:pt idx="1031">
                  <c:v>4.1455753012048193</c:v>
                </c:pt>
                <c:pt idx="1032">
                  <c:v>4.1495903614457834</c:v>
                </c:pt>
                <c:pt idx="1033">
                  <c:v>4.1534066265060243</c:v>
                </c:pt>
                <c:pt idx="1034">
                  <c:v>4.1578156626506022</c:v>
                </c:pt>
                <c:pt idx="1035">
                  <c:v>4.1616602409638555</c:v>
                </c:pt>
                <c:pt idx="1036">
                  <c:v>4.1655391566265054</c:v>
                </c:pt>
                <c:pt idx="1037">
                  <c:v>4.1691915662650603</c:v>
                </c:pt>
                <c:pt idx="1038">
                  <c:v>4.1736048192771085</c:v>
                </c:pt>
                <c:pt idx="1039">
                  <c:v>4.1776885542168669</c:v>
                </c:pt>
                <c:pt idx="1040">
                  <c:v>4.1816674698795175</c:v>
                </c:pt>
                <c:pt idx="1041">
                  <c:v>4.1852560240963861</c:v>
                </c:pt>
                <c:pt idx="1042">
                  <c:v>4.1895337349397588</c:v>
                </c:pt>
                <c:pt idx="1043">
                  <c:v>4.1935921686746997</c:v>
                </c:pt>
                <c:pt idx="1044">
                  <c:v>4.1975337349397588</c:v>
                </c:pt>
                <c:pt idx="1045">
                  <c:v>4.2013048192771087</c:v>
                </c:pt>
                <c:pt idx="1046">
                  <c:v>4.2057433734939762</c:v>
                </c:pt>
                <c:pt idx="1047">
                  <c:v>4.2101042168674701</c:v>
                </c:pt>
                <c:pt idx="1048">
                  <c:v>4.2141012048192774</c:v>
                </c:pt>
                <c:pt idx="1049">
                  <c:v>4.217712650602409</c:v>
                </c:pt>
                <c:pt idx="1050">
                  <c:v>4.2219240963855427</c:v>
                </c:pt>
                <c:pt idx="1051">
                  <c:v>4.2260367469879521</c:v>
                </c:pt>
                <c:pt idx="1052">
                  <c:v>4.229853012048193</c:v>
                </c:pt>
                <c:pt idx="1053">
                  <c:v>4.2335114457831331</c:v>
                </c:pt>
                <c:pt idx="1054">
                  <c:v>4.2375963855421688</c:v>
                </c:pt>
                <c:pt idx="1055">
                  <c:v>4.2420246987951806</c:v>
                </c:pt>
                <c:pt idx="1056">
                  <c:v>4.246026506024096</c:v>
                </c:pt>
                <c:pt idx="1057">
                  <c:v>4.2499042168674697</c:v>
                </c:pt>
                <c:pt idx="1058">
                  <c:v>4.2539469879518075</c:v>
                </c:pt>
                <c:pt idx="1059">
                  <c:v>4.2582343373493972</c:v>
                </c:pt>
                <c:pt idx="1060">
                  <c:v>4.2621391566265059</c:v>
                </c:pt>
                <c:pt idx="1061">
                  <c:v>4.2659897590361444</c:v>
                </c:pt>
                <c:pt idx="1062">
                  <c:v>4.2699843373493982</c:v>
                </c:pt>
                <c:pt idx="1063">
                  <c:v>4.2743951807228919</c:v>
                </c:pt>
                <c:pt idx="1064">
                  <c:v>4.2783650602409633</c:v>
                </c:pt>
                <c:pt idx="1065">
                  <c:v>4.2822469879518072</c:v>
                </c:pt>
                <c:pt idx="1066">
                  <c:v>4.2860716867469879</c:v>
                </c:pt>
                <c:pt idx="1067">
                  <c:v>4.2904108433734942</c:v>
                </c:pt>
                <c:pt idx="1068">
                  <c:v>4.2943343373493974</c:v>
                </c:pt>
                <c:pt idx="1069">
                  <c:v>4.2982204819277108</c:v>
                </c:pt>
                <c:pt idx="1070">
                  <c:v>4.3020506024096381</c:v>
                </c:pt>
                <c:pt idx="1071">
                  <c:v>4.306453012048193</c:v>
                </c:pt>
                <c:pt idx="1072">
                  <c:v>4.3105602409638548</c:v>
                </c:pt>
                <c:pt idx="1073">
                  <c:v>4.3145144578313257</c:v>
                </c:pt>
                <c:pt idx="1074">
                  <c:v>4.3182789156626509</c:v>
                </c:pt>
                <c:pt idx="1075">
                  <c:v>4.3226939759036149</c:v>
                </c:pt>
                <c:pt idx="1076">
                  <c:v>4.3266072289156625</c:v>
                </c:pt>
                <c:pt idx="1077">
                  <c:v>4.3305018072289165</c:v>
                </c:pt>
                <c:pt idx="1078">
                  <c:v>4.3342439759036147</c:v>
                </c:pt>
                <c:pt idx="1079">
                  <c:v>4.3386813253012049</c:v>
                </c:pt>
                <c:pt idx="1080">
                  <c:v>4.342807228915663</c:v>
                </c:pt>
                <c:pt idx="1081">
                  <c:v>4.3468234939759034</c:v>
                </c:pt>
                <c:pt idx="1082">
                  <c:v>4.3505168674698798</c:v>
                </c:pt>
                <c:pt idx="1083">
                  <c:v>4.3548457831325296</c:v>
                </c:pt>
                <c:pt idx="1084">
                  <c:v>4.358756024096385</c:v>
                </c:pt>
                <c:pt idx="1085">
                  <c:v>4.3626596385542173</c:v>
                </c:pt>
                <c:pt idx="1086">
                  <c:v>4.3662771084337351</c:v>
                </c:pt>
                <c:pt idx="1087">
                  <c:v>4.3706379518072289</c:v>
                </c:pt>
                <c:pt idx="1088">
                  <c:v>4.3748259036144574</c:v>
                </c:pt>
                <c:pt idx="1089">
                  <c:v>4.3788228915662648</c:v>
                </c:pt>
                <c:pt idx="1090">
                  <c:v>4.3826054216867476</c:v>
                </c:pt>
                <c:pt idx="1091">
                  <c:v>4.387055421686747</c:v>
                </c:pt>
                <c:pt idx="1092">
                  <c:v>4.3911216867469873</c:v>
                </c:pt>
                <c:pt idx="1093">
                  <c:v>4.3949867469879518</c:v>
                </c:pt>
                <c:pt idx="1094">
                  <c:v>4.398609638554217</c:v>
                </c:pt>
                <c:pt idx="1095">
                  <c:v>4.4029692771084337</c:v>
                </c:pt>
                <c:pt idx="1096">
                  <c:v>4.4071337349397588</c:v>
                </c:pt>
                <c:pt idx="1097">
                  <c:v>4.4110927710843368</c:v>
                </c:pt>
                <c:pt idx="1098">
                  <c:v>4.4147337349397597</c:v>
                </c:pt>
                <c:pt idx="1099">
                  <c:v>4.4189240963855427</c:v>
                </c:pt>
                <c:pt idx="1100">
                  <c:v>4.4230204819277104</c:v>
                </c:pt>
                <c:pt idx="1101">
                  <c:v>4.426907831325301</c:v>
                </c:pt>
                <c:pt idx="1102">
                  <c:v>4.4305843373493978</c:v>
                </c:pt>
                <c:pt idx="1103">
                  <c:v>4.4350283132530119</c:v>
                </c:pt>
                <c:pt idx="1104">
                  <c:v>4.4394042168674703</c:v>
                </c:pt>
                <c:pt idx="1105">
                  <c:v>4.4434632530120481</c:v>
                </c:pt>
                <c:pt idx="1106">
                  <c:v>4.4471186746987952</c:v>
                </c:pt>
                <c:pt idx="1107">
                  <c:v>4.4513843373493973</c:v>
                </c:pt>
                <c:pt idx="1108">
                  <c:v>4.4554668674698794</c:v>
                </c:pt>
                <c:pt idx="1109">
                  <c:v>4.4592439759036147</c:v>
                </c:pt>
                <c:pt idx="1110">
                  <c:v>4.4628578313253007</c:v>
                </c:pt>
                <c:pt idx="1111">
                  <c:v>4.4670734939759038</c:v>
                </c:pt>
                <c:pt idx="1112">
                  <c:v>4.4713596385542171</c:v>
                </c:pt>
                <c:pt idx="1113">
                  <c:v>4.4754301204819278</c:v>
                </c:pt>
                <c:pt idx="1114">
                  <c:v>4.4791656626506029</c:v>
                </c:pt>
                <c:pt idx="1115">
                  <c:v>4.4834584337349401</c:v>
                </c:pt>
                <c:pt idx="1116">
                  <c:v>4.4876259036144583</c:v>
                </c:pt>
                <c:pt idx="1117">
                  <c:v>4.4915349397590365</c:v>
                </c:pt>
                <c:pt idx="1118">
                  <c:v>4.4952114457831325</c:v>
                </c:pt>
                <c:pt idx="1119">
                  <c:v>4.4995271084337354</c:v>
                </c:pt>
                <c:pt idx="1120">
                  <c:v>4.5038427710843365</c:v>
                </c:pt>
                <c:pt idx="1121">
                  <c:v>4.5077234939759032</c:v>
                </c:pt>
                <c:pt idx="1122">
                  <c:v>4.511339156626506</c:v>
                </c:pt>
                <c:pt idx="1123">
                  <c:v>4.5155716867469877</c:v>
                </c:pt>
                <c:pt idx="1124">
                  <c:v>4.5196975903614458</c:v>
                </c:pt>
                <c:pt idx="1125">
                  <c:v>4.5236048192771081</c:v>
                </c:pt>
                <c:pt idx="1126">
                  <c:v>4.5272801204819277</c:v>
                </c:pt>
                <c:pt idx="1127">
                  <c:v>4.5315126506024095</c:v>
                </c:pt>
                <c:pt idx="1128">
                  <c:v>4.5358987951807226</c:v>
                </c:pt>
                <c:pt idx="1129">
                  <c:v>4.5398355421686745</c:v>
                </c:pt>
                <c:pt idx="1130">
                  <c:v>4.54352530120482</c:v>
                </c:pt>
                <c:pt idx="1131">
                  <c:v>4.5476126506024093</c:v>
                </c:pt>
                <c:pt idx="1132">
                  <c:v>4.551772891566265</c:v>
                </c:pt>
                <c:pt idx="1133">
                  <c:v>4.5557343373493975</c:v>
                </c:pt>
                <c:pt idx="1134">
                  <c:v>4.5594409638554216</c:v>
                </c:pt>
                <c:pt idx="1135">
                  <c:v>4.5637216867469874</c:v>
                </c:pt>
                <c:pt idx="1136">
                  <c:v>4.568129518072289</c:v>
                </c:pt>
                <c:pt idx="1137">
                  <c:v>4.5722337349397586</c:v>
                </c:pt>
                <c:pt idx="1138">
                  <c:v>4.5759253012048191</c:v>
                </c:pt>
                <c:pt idx="1139">
                  <c:v>4.5801313253012044</c:v>
                </c:pt>
                <c:pt idx="1140">
                  <c:v>4.5842373493975908</c:v>
                </c:pt>
                <c:pt idx="1141">
                  <c:v>4.5880439759036138</c:v>
                </c:pt>
                <c:pt idx="1142">
                  <c:v>4.591662048192771</c:v>
                </c:pt>
                <c:pt idx="1143">
                  <c:v>4.5958927710843378</c:v>
                </c:pt>
                <c:pt idx="1144">
                  <c:v>4.6001385542168673</c:v>
                </c:pt>
                <c:pt idx="1145">
                  <c:v>4.6041698795180723</c:v>
                </c:pt>
                <c:pt idx="1146">
                  <c:v>4.6078765060240965</c:v>
                </c:pt>
                <c:pt idx="1147">
                  <c:v>4.6122307228915664</c:v>
                </c:pt>
                <c:pt idx="1148">
                  <c:v>4.6164120481927711</c:v>
                </c:pt>
                <c:pt idx="1149">
                  <c:v>4.6203451807228912</c:v>
                </c:pt>
                <c:pt idx="1150">
                  <c:v>4.6240686746987958</c:v>
                </c:pt>
                <c:pt idx="1151">
                  <c:v>4.628351807228916</c:v>
                </c:pt>
                <c:pt idx="1152">
                  <c:v>4.6324897590361447</c:v>
                </c:pt>
                <c:pt idx="1153">
                  <c:v>4.6364536144578317</c:v>
                </c:pt>
                <c:pt idx="1154">
                  <c:v>4.6400481927710846</c:v>
                </c:pt>
                <c:pt idx="1155">
                  <c:v>4.644237951807229</c:v>
                </c:pt>
                <c:pt idx="1156">
                  <c:v>4.6482686746987953</c:v>
                </c:pt>
                <c:pt idx="1157">
                  <c:v>4.6521638554216862</c:v>
                </c:pt>
                <c:pt idx="1158">
                  <c:v>4.655883734939759</c:v>
                </c:pt>
                <c:pt idx="1159">
                  <c:v>4.6603596385542163</c:v>
                </c:pt>
                <c:pt idx="1160">
                  <c:v>4.664807228915663</c:v>
                </c:pt>
                <c:pt idx="1161">
                  <c:v>4.6688403614457838</c:v>
                </c:pt>
                <c:pt idx="1162">
                  <c:v>4.6725126506024095</c:v>
                </c:pt>
                <c:pt idx="1163">
                  <c:v>4.6768427710843374</c:v>
                </c:pt>
                <c:pt idx="1164">
                  <c:v>4.6806867469879521</c:v>
                </c:pt>
                <c:pt idx="1165">
                  <c:v>4.6845421686746995</c:v>
                </c:pt>
                <c:pt idx="1166">
                  <c:v>4.6881246987951801</c:v>
                </c:pt>
                <c:pt idx="1167">
                  <c:v>4.6924885542168679</c:v>
                </c:pt>
                <c:pt idx="1168">
                  <c:v>4.6965879518072287</c:v>
                </c:pt>
                <c:pt idx="1169">
                  <c:v>4.7005036144578316</c:v>
                </c:pt>
                <c:pt idx="1170">
                  <c:v>4.7042126506024093</c:v>
                </c:pt>
                <c:pt idx="1171">
                  <c:v>4.708686144578313</c:v>
                </c:pt>
                <c:pt idx="1172">
                  <c:v>4.7127933734939758</c:v>
                </c:pt>
                <c:pt idx="1173">
                  <c:v>4.7168451807228919</c:v>
                </c:pt>
                <c:pt idx="1174">
                  <c:v>4.7206180722891569</c:v>
                </c:pt>
                <c:pt idx="1175">
                  <c:v>4.725062048192771</c:v>
                </c:pt>
                <c:pt idx="1176">
                  <c:v>4.7290590361445783</c:v>
                </c:pt>
                <c:pt idx="1177">
                  <c:v>4.7329548192771087</c:v>
                </c:pt>
                <c:pt idx="1178">
                  <c:v>4.7366548192771081</c:v>
                </c:pt>
                <c:pt idx="1179">
                  <c:v>4.74094156626506</c:v>
                </c:pt>
                <c:pt idx="1180">
                  <c:v>4.744857228915663</c:v>
                </c:pt>
                <c:pt idx="1181">
                  <c:v>4.7486500000000005</c:v>
                </c:pt>
                <c:pt idx="1182">
                  <c:v>4.7524638554216869</c:v>
                </c:pt>
                <c:pt idx="1183">
                  <c:v>4.7570933734939755</c:v>
                </c:pt>
                <c:pt idx="1184">
                  <c:v>4.7613379518072287</c:v>
                </c:pt>
                <c:pt idx="1185">
                  <c:v>4.7652590361445784</c:v>
                </c:pt>
                <c:pt idx="1186">
                  <c:v>4.7691644578313257</c:v>
                </c:pt>
                <c:pt idx="1187">
                  <c:v>4.7734951807228914</c:v>
                </c:pt>
                <c:pt idx="1188">
                  <c:v>4.7772373493975913</c:v>
                </c:pt>
                <c:pt idx="1189">
                  <c:v>4.7809078313253011</c:v>
                </c:pt>
                <c:pt idx="1190">
                  <c:v>4.7848783132530119</c:v>
                </c:pt>
                <c:pt idx="1191">
                  <c:v>4.7892873493975907</c:v>
                </c:pt>
                <c:pt idx="1192">
                  <c:v>4.7932150602409642</c:v>
                </c:pt>
                <c:pt idx="1193">
                  <c:v>4.7970728915662653</c:v>
                </c:pt>
                <c:pt idx="1194">
                  <c:v>4.801083734939759</c:v>
                </c:pt>
                <c:pt idx="1195">
                  <c:v>4.8053825301204816</c:v>
                </c:pt>
                <c:pt idx="1196">
                  <c:v>4.8093072289156629</c:v>
                </c:pt>
                <c:pt idx="1197">
                  <c:v>4.8129957831325303</c:v>
                </c:pt>
                <c:pt idx="1198">
                  <c:v>4.817257228915663</c:v>
                </c:pt>
                <c:pt idx="1199">
                  <c:v>4.8216397590361444</c:v>
                </c:pt>
                <c:pt idx="1200">
                  <c:v>4.8257319277108435</c:v>
                </c:pt>
                <c:pt idx="1201">
                  <c:v>4.8293379518072284</c:v>
                </c:pt>
                <c:pt idx="1202">
                  <c:v>4.83352530120482</c:v>
                </c:pt>
                <c:pt idx="1203">
                  <c:v>4.8376036144578309</c:v>
                </c:pt>
                <c:pt idx="1204">
                  <c:v>4.8414469879518069</c:v>
                </c:pt>
                <c:pt idx="1205">
                  <c:v>4.8451319277108436</c:v>
                </c:pt>
                <c:pt idx="1206">
                  <c:v>4.8495554216867474</c:v>
                </c:pt>
                <c:pt idx="1207">
                  <c:v>4.8538271084337357</c:v>
                </c:pt>
                <c:pt idx="1208">
                  <c:v>4.8577915662650604</c:v>
                </c:pt>
                <c:pt idx="1209">
                  <c:v>4.8614289156626507</c:v>
                </c:pt>
                <c:pt idx="1210">
                  <c:v>4.8657542168674697</c:v>
                </c:pt>
                <c:pt idx="1211">
                  <c:v>4.8697433734939759</c:v>
                </c:pt>
                <c:pt idx="1212">
                  <c:v>4.8737102409638551</c:v>
                </c:pt>
                <c:pt idx="1213">
                  <c:v>4.8774602409638552</c:v>
                </c:pt>
                <c:pt idx="1214">
                  <c:v>4.8818036144578318</c:v>
                </c:pt>
                <c:pt idx="1215">
                  <c:v>4.8858421686746984</c:v>
                </c:pt>
                <c:pt idx="1216">
                  <c:v>4.8897879518072296</c:v>
                </c:pt>
                <c:pt idx="1217">
                  <c:v>4.8935554216867478</c:v>
                </c:pt>
                <c:pt idx="1218">
                  <c:v>4.8980024096385542</c:v>
                </c:pt>
                <c:pt idx="1219">
                  <c:v>4.9019759036144581</c:v>
                </c:pt>
                <c:pt idx="1220">
                  <c:v>4.9057969879518071</c:v>
                </c:pt>
                <c:pt idx="1221">
                  <c:v>4.9095927710843377</c:v>
                </c:pt>
                <c:pt idx="1222">
                  <c:v>4.9139259036144578</c:v>
                </c:pt>
                <c:pt idx="1223">
                  <c:v>4.918059638554217</c:v>
                </c:pt>
                <c:pt idx="1224">
                  <c:v>4.9219542168674701</c:v>
                </c:pt>
                <c:pt idx="1225">
                  <c:v>4.9260590361445784</c:v>
                </c:pt>
                <c:pt idx="1226">
                  <c:v>4.9302668674698795</c:v>
                </c:pt>
                <c:pt idx="1227">
                  <c:v>4.9341156626506031</c:v>
                </c:pt>
                <c:pt idx="1228">
                  <c:v>4.9378572289156626</c:v>
                </c:pt>
                <c:pt idx="1229">
                  <c:v>4.9421048192771089</c:v>
                </c:pt>
                <c:pt idx="1230">
                  <c:v>4.9465234939759029</c:v>
                </c:pt>
                <c:pt idx="1231">
                  <c:v>4.9504367469879522</c:v>
                </c:pt>
                <c:pt idx="1232">
                  <c:v>4.9540054216867464</c:v>
                </c:pt>
                <c:pt idx="1233">
                  <c:v>4.9582150602409634</c:v>
                </c:pt>
                <c:pt idx="1234">
                  <c:v>4.96222108433735</c:v>
                </c:pt>
                <c:pt idx="1235">
                  <c:v>4.9661469879518076</c:v>
                </c:pt>
                <c:pt idx="1236">
                  <c:v>4.9698457831325298</c:v>
                </c:pt>
                <c:pt idx="1237">
                  <c:v>4.9743397590361438</c:v>
                </c:pt>
                <c:pt idx="1238">
                  <c:v>4.9785367469879525</c:v>
                </c:pt>
                <c:pt idx="1239">
                  <c:v>4.9824993975903613</c:v>
                </c:pt>
                <c:pt idx="1240">
                  <c:v>4.9862740963855421</c:v>
                </c:pt>
                <c:pt idx="1241">
                  <c:v>4.990700602409639</c:v>
                </c:pt>
                <c:pt idx="1242">
                  <c:v>4.9946060240963854</c:v>
                </c:pt>
                <c:pt idx="1243">
                  <c:v>4.9984265060240967</c:v>
                </c:pt>
                <c:pt idx="1244">
                  <c:v>5.0020909638554221</c:v>
                </c:pt>
                <c:pt idx="1245">
                  <c:v>5.0064433734939762</c:v>
                </c:pt>
                <c:pt idx="1246">
                  <c:v>5.0104530120481927</c:v>
                </c:pt>
                <c:pt idx="1247">
                  <c:v>5.0143349397590358</c:v>
                </c:pt>
                <c:pt idx="1248">
                  <c:v>5.0183337349397599</c:v>
                </c:pt>
                <c:pt idx="1249">
                  <c:v>5.0227060240963857</c:v>
                </c:pt>
                <c:pt idx="1250">
                  <c:v>5.0267042168674694</c:v>
                </c:pt>
                <c:pt idx="1251">
                  <c:v>5.0304240963855422</c:v>
                </c:pt>
                <c:pt idx="1252">
                  <c:v>5.0346240963855422</c:v>
                </c:pt>
                <c:pt idx="1253">
                  <c:v>5.0390409638554212</c:v>
                </c:pt>
                <c:pt idx="1254">
                  <c:v>5.0429795180722898</c:v>
                </c:pt>
                <c:pt idx="1255">
                  <c:v>5.0465632530120486</c:v>
                </c:pt>
                <c:pt idx="1256">
                  <c:v>5.050651807228915</c:v>
                </c:pt>
                <c:pt idx="1257">
                  <c:v>5.0546530120481927</c:v>
                </c:pt>
                <c:pt idx="1258">
                  <c:v>5.0585716867469879</c:v>
                </c:pt>
                <c:pt idx="1259">
                  <c:v>5.0622771084337357</c:v>
                </c:pt>
                <c:pt idx="1260">
                  <c:v>5.0668493975903619</c:v>
                </c:pt>
                <c:pt idx="1261">
                  <c:v>5.0710777108433742</c:v>
                </c:pt>
                <c:pt idx="1262">
                  <c:v>5.0751361445783125</c:v>
                </c:pt>
                <c:pt idx="1263">
                  <c:v>5.0789975903614462</c:v>
                </c:pt>
                <c:pt idx="1264">
                  <c:v>5.0833319277108435</c:v>
                </c:pt>
                <c:pt idx="1265">
                  <c:v>5.0871566265060242</c:v>
                </c:pt>
                <c:pt idx="1266">
                  <c:v>5.0908439759036144</c:v>
                </c:pt>
                <c:pt idx="1267">
                  <c:v>5.0946192771084338</c:v>
                </c:pt>
                <c:pt idx="1268">
                  <c:v>5.0990126506024103</c:v>
                </c:pt>
                <c:pt idx="1269">
                  <c:v>5.1030150602409643</c:v>
                </c:pt>
                <c:pt idx="1270">
                  <c:v>5.1068481927710847</c:v>
                </c:pt>
                <c:pt idx="1271">
                  <c:v>5.1110150602409634</c:v>
                </c:pt>
                <c:pt idx="1272">
                  <c:v>5.1152939759036151</c:v>
                </c:pt>
                <c:pt idx="1273">
                  <c:v>5.119278915662651</c:v>
                </c:pt>
                <c:pt idx="1274">
                  <c:v>5.1229686746987948</c:v>
                </c:pt>
                <c:pt idx="1275">
                  <c:v>5.1274277108433743</c:v>
                </c:pt>
                <c:pt idx="1276">
                  <c:v>5.1315698795180724</c:v>
                </c:pt>
                <c:pt idx="1277">
                  <c:v>5.1354469879518065</c:v>
                </c:pt>
                <c:pt idx="1278">
                  <c:v>5.139027710843374</c:v>
                </c:pt>
                <c:pt idx="1279">
                  <c:v>5.1432433734939762</c:v>
                </c:pt>
                <c:pt idx="1280">
                  <c:v>5.1471909638554223</c:v>
                </c:pt>
                <c:pt idx="1281">
                  <c:v>5.1509993975903612</c:v>
                </c:pt>
                <c:pt idx="1282">
                  <c:v>5.15484156626506</c:v>
                </c:pt>
                <c:pt idx="1283">
                  <c:v>5.1594897590361439</c:v>
                </c:pt>
                <c:pt idx="1284">
                  <c:v>5.1636180722891565</c:v>
                </c:pt>
                <c:pt idx="1285">
                  <c:v>5.1675837349397593</c:v>
                </c:pt>
                <c:pt idx="1286">
                  <c:v>5.1716150602409634</c:v>
                </c:pt>
                <c:pt idx="1287">
                  <c:v>5.175830120481927</c:v>
                </c:pt>
                <c:pt idx="1288">
                  <c:v>5.1796379518072282</c:v>
                </c:pt>
                <c:pt idx="1289">
                  <c:v>5.1832138554216867</c:v>
                </c:pt>
                <c:pt idx="1290">
                  <c:v>5.1872409638554213</c:v>
                </c:pt>
                <c:pt idx="1291">
                  <c:v>5.1915192771084344</c:v>
                </c:pt>
                <c:pt idx="1292">
                  <c:v>5.1955150602409645</c:v>
                </c:pt>
                <c:pt idx="1293">
                  <c:v>5.1992542168674705</c:v>
                </c:pt>
                <c:pt idx="1294">
                  <c:v>5.2035475903614454</c:v>
                </c:pt>
                <c:pt idx="1295">
                  <c:v>5.2077210843373498</c:v>
                </c:pt>
                <c:pt idx="1296">
                  <c:v>5.211697590361446</c:v>
                </c:pt>
                <c:pt idx="1297">
                  <c:v>5.2155560240963856</c:v>
                </c:pt>
                <c:pt idx="1298">
                  <c:v>5.2201090361445779</c:v>
                </c:pt>
                <c:pt idx="1299">
                  <c:v>5.2240831325301196</c:v>
                </c:pt>
              </c:numCache>
            </c:numRef>
          </c:xVal>
          <c:yVal>
            <c:numRef>
              <c:f>'[1]tipo 1b-E'!$D$3:$D$1302</c:f>
              <c:numCache>
                <c:formatCode>General</c:formatCode>
                <c:ptCount val="1300"/>
                <c:pt idx="0">
                  <c:v>0</c:v>
                </c:pt>
                <c:pt idx="1">
                  <c:v>3.8645821613283728</c:v>
                </c:pt>
                <c:pt idx="2">
                  <c:v>3.8294528627166313</c:v>
                </c:pt>
                <c:pt idx="3">
                  <c:v>3.9278014699210599</c:v>
                </c:pt>
                <c:pt idx="4">
                  <c:v>4.1360094365302604</c:v>
                </c:pt>
                <c:pt idx="5">
                  <c:v>4.3579257780600669</c:v>
                </c:pt>
                <c:pt idx="6">
                  <c:v>4.5004809000998094</c:v>
                </c:pt>
                <c:pt idx="7">
                  <c:v>5.0527302422647669</c:v>
                </c:pt>
                <c:pt idx="8">
                  <c:v>5.2238526449505489</c:v>
                </c:pt>
                <c:pt idx="9">
                  <c:v>5.72344433354505</c:v>
                </c:pt>
                <c:pt idx="10">
                  <c:v>6.0858778695218216</c:v>
                </c:pt>
                <c:pt idx="11">
                  <c:v>6.1334506850558013</c:v>
                </c:pt>
                <c:pt idx="12">
                  <c:v>6.6105344342618624</c:v>
                </c:pt>
                <c:pt idx="13">
                  <c:v>6.8091770256782498</c:v>
                </c:pt>
                <c:pt idx="14">
                  <c:v>6.746805190091643</c:v>
                </c:pt>
                <c:pt idx="15">
                  <c:v>6.8566554759096272</c:v>
                </c:pt>
                <c:pt idx="16">
                  <c:v>7.035368841302966</c:v>
                </c:pt>
                <c:pt idx="17">
                  <c:v>6.8703983304600307</c:v>
                </c:pt>
                <c:pt idx="18">
                  <c:v>7.0792287451229461</c:v>
                </c:pt>
                <c:pt idx="19">
                  <c:v>7.0267053806369661</c:v>
                </c:pt>
                <c:pt idx="20">
                  <c:v>6.9887941203157604</c:v>
                </c:pt>
                <c:pt idx="21">
                  <c:v>7.0617566464023227</c:v>
                </c:pt>
                <c:pt idx="22">
                  <c:v>7.2086562017965701</c:v>
                </c:pt>
                <c:pt idx="23">
                  <c:v>7.1613991470828413</c:v>
                </c:pt>
                <c:pt idx="24">
                  <c:v>7.2010924598493773</c:v>
                </c:pt>
                <c:pt idx="25">
                  <c:v>7.3019689683331812</c:v>
                </c:pt>
                <c:pt idx="26">
                  <c:v>7.3908374920606112</c:v>
                </c:pt>
                <c:pt idx="27">
                  <c:v>7.4724162961618719</c:v>
                </c:pt>
                <c:pt idx="28">
                  <c:v>7.4614644769077207</c:v>
                </c:pt>
                <c:pt idx="29">
                  <c:v>7.4226748933853548</c:v>
                </c:pt>
                <c:pt idx="30">
                  <c:v>7.5359223300970868</c:v>
                </c:pt>
                <c:pt idx="31">
                  <c:v>7.56439706015788</c:v>
                </c:pt>
                <c:pt idx="32">
                  <c:v>7.5647291534343521</c:v>
                </c:pt>
                <c:pt idx="33">
                  <c:v>7.6895563016060242</c:v>
                </c:pt>
                <c:pt idx="34">
                  <c:v>7.5193303692949822</c:v>
                </c:pt>
                <c:pt idx="35">
                  <c:v>7.6362580528082749</c:v>
                </c:pt>
                <c:pt idx="36">
                  <c:v>7.6251193176662735</c:v>
                </c:pt>
                <c:pt idx="37">
                  <c:v>7.6259486434987744</c:v>
                </c:pt>
                <c:pt idx="38">
                  <c:v>7.6277724344433349</c:v>
                </c:pt>
                <c:pt idx="39">
                  <c:v>7.7427547409490964</c:v>
                </c:pt>
                <c:pt idx="40">
                  <c:v>7.7866581979856635</c:v>
                </c:pt>
                <c:pt idx="41">
                  <c:v>7.6839778604482349</c:v>
                </c:pt>
                <c:pt idx="42">
                  <c:v>7.7526286180927313</c:v>
                </c:pt>
                <c:pt idx="43">
                  <c:v>7.8588712458034653</c:v>
                </c:pt>
                <c:pt idx="44">
                  <c:v>7.8482642228472903</c:v>
                </c:pt>
                <c:pt idx="45">
                  <c:v>7.8396679067235278</c:v>
                </c:pt>
                <c:pt idx="46">
                  <c:v>7.8808855820705919</c:v>
                </c:pt>
                <c:pt idx="47">
                  <c:v>7.7512058796842389</c:v>
                </c:pt>
                <c:pt idx="48">
                  <c:v>7.8289592595953179</c:v>
                </c:pt>
                <c:pt idx="49">
                  <c:v>7.9110334815352505</c:v>
                </c:pt>
                <c:pt idx="50">
                  <c:v>7.8081136013065962</c:v>
                </c:pt>
                <c:pt idx="51">
                  <c:v>7.7900172398148992</c:v>
                </c:pt>
                <c:pt idx="52">
                  <c:v>8.0477071046184552</c:v>
                </c:pt>
                <c:pt idx="53">
                  <c:v>7.902275655566644</c:v>
                </c:pt>
                <c:pt idx="54">
                  <c:v>7.8851356501224927</c:v>
                </c:pt>
                <c:pt idx="55">
                  <c:v>7.9803829053624895</c:v>
                </c:pt>
                <c:pt idx="56">
                  <c:v>8.0372507032029752</c:v>
                </c:pt>
                <c:pt idx="57">
                  <c:v>7.9158715180110688</c:v>
                </c:pt>
                <c:pt idx="58">
                  <c:v>7.940203248344071</c:v>
                </c:pt>
                <c:pt idx="59">
                  <c:v>8.0119916523001535</c:v>
                </c:pt>
                <c:pt idx="60">
                  <c:v>8.2460121586062964</c:v>
                </c:pt>
                <c:pt idx="61">
                  <c:v>8.1326395063968793</c:v>
                </c:pt>
                <c:pt idx="62">
                  <c:v>8.2181870973595856</c:v>
                </c:pt>
                <c:pt idx="63">
                  <c:v>8.3735577533799113</c:v>
                </c:pt>
                <c:pt idx="64">
                  <c:v>8.4429852100535339</c:v>
                </c:pt>
                <c:pt idx="65">
                  <c:v>8.7530623355412391</c:v>
                </c:pt>
                <c:pt idx="66">
                  <c:v>9.0288848561836481</c:v>
                </c:pt>
                <c:pt idx="67">
                  <c:v>9.4398112693947915</c:v>
                </c:pt>
                <c:pt idx="68">
                  <c:v>9.8601070683241065</c:v>
                </c:pt>
                <c:pt idx="69">
                  <c:v>10.282780146992106</c:v>
                </c:pt>
                <c:pt idx="70">
                  <c:v>10.404863442518828</c:v>
                </c:pt>
                <c:pt idx="71">
                  <c:v>10.987502041557027</c:v>
                </c:pt>
                <c:pt idx="72">
                  <c:v>11.178854913347246</c:v>
                </c:pt>
                <c:pt idx="73">
                  <c:v>11.596662734779059</c:v>
                </c:pt>
                <c:pt idx="74">
                  <c:v>11.850106160965428</c:v>
                </c:pt>
                <c:pt idx="75">
                  <c:v>12.236860538971056</c:v>
                </c:pt>
                <c:pt idx="76">
                  <c:v>12.378377642682151</c:v>
                </c:pt>
                <c:pt idx="77">
                  <c:v>12.815791670447327</c:v>
                </c:pt>
                <c:pt idx="78">
                  <c:v>13.208511024407947</c:v>
                </c:pt>
                <c:pt idx="79">
                  <c:v>13.545712730242261</c:v>
                </c:pt>
                <c:pt idx="80">
                  <c:v>13.740326649124398</c:v>
                </c:pt>
                <c:pt idx="81">
                  <c:v>13.993018782324651</c:v>
                </c:pt>
                <c:pt idx="82">
                  <c:v>14.23461573359949</c:v>
                </c:pt>
                <c:pt idx="83">
                  <c:v>14.541645948643495</c:v>
                </c:pt>
                <c:pt idx="84">
                  <c:v>14.988017421286635</c:v>
                </c:pt>
                <c:pt idx="85">
                  <c:v>14.966988476544778</c:v>
                </c:pt>
                <c:pt idx="86">
                  <c:v>15.294292713909808</c:v>
                </c:pt>
                <c:pt idx="87">
                  <c:v>15.288991924507757</c:v>
                </c:pt>
                <c:pt idx="88">
                  <c:v>15.670498139914708</c:v>
                </c:pt>
                <c:pt idx="89">
                  <c:v>15.866572906269846</c:v>
                </c:pt>
                <c:pt idx="90">
                  <c:v>16.131788403956083</c:v>
                </c:pt>
                <c:pt idx="91">
                  <c:v>16.156216314309045</c:v>
                </c:pt>
                <c:pt idx="92">
                  <c:v>16.448625351601486</c:v>
                </c:pt>
                <c:pt idx="93">
                  <c:v>16.585523999637054</c:v>
                </c:pt>
                <c:pt idx="94">
                  <c:v>16.771971690409217</c:v>
                </c:pt>
                <c:pt idx="95">
                  <c:v>17.01951909990019</c:v>
                </c:pt>
                <c:pt idx="96">
                  <c:v>17.070474548589058</c:v>
                </c:pt>
                <c:pt idx="97">
                  <c:v>17.351327465747207</c:v>
                </c:pt>
                <c:pt idx="98">
                  <c:v>17.402680337537426</c:v>
                </c:pt>
                <c:pt idx="99">
                  <c:v>17.435835223663911</c:v>
                </c:pt>
                <c:pt idx="100">
                  <c:v>17.586229924689228</c:v>
                </c:pt>
                <c:pt idx="101">
                  <c:v>17.852942564195626</c:v>
                </c:pt>
                <c:pt idx="102">
                  <c:v>18.052724798112692</c:v>
                </c:pt>
                <c:pt idx="103">
                  <c:v>18.114011432719352</c:v>
                </c:pt>
                <c:pt idx="104">
                  <c:v>18.217294256419564</c:v>
                </c:pt>
                <c:pt idx="105">
                  <c:v>18.160729516377824</c:v>
                </c:pt>
                <c:pt idx="106">
                  <c:v>18.297795118410306</c:v>
                </c:pt>
                <c:pt idx="107">
                  <c:v>18.184810815715451</c:v>
                </c:pt>
                <c:pt idx="108">
                  <c:v>18.345213682968875</c:v>
                </c:pt>
                <c:pt idx="109">
                  <c:v>18.434189275020415</c:v>
                </c:pt>
                <c:pt idx="110">
                  <c:v>18.275601125124762</c:v>
                </c:pt>
                <c:pt idx="111">
                  <c:v>18.305435078486525</c:v>
                </c:pt>
                <c:pt idx="112">
                  <c:v>18.663152164050448</c:v>
                </c:pt>
                <c:pt idx="113">
                  <c:v>18.541239451955356</c:v>
                </c:pt>
                <c:pt idx="114">
                  <c:v>18.787696216314309</c:v>
                </c:pt>
                <c:pt idx="115">
                  <c:v>18.641738499228744</c:v>
                </c:pt>
                <c:pt idx="116">
                  <c:v>19.017530169676071</c:v>
                </c:pt>
                <c:pt idx="117">
                  <c:v>19.2214136648217</c:v>
                </c:pt>
                <c:pt idx="118">
                  <c:v>19.598021958080029</c:v>
                </c:pt>
                <c:pt idx="119">
                  <c:v>19.663968786861442</c:v>
                </c:pt>
                <c:pt idx="120">
                  <c:v>20.094220125215493</c:v>
                </c:pt>
                <c:pt idx="121">
                  <c:v>20.212703021504396</c:v>
                </c:pt>
                <c:pt idx="122">
                  <c:v>20.630342074221939</c:v>
                </c:pt>
                <c:pt idx="123">
                  <c:v>20.697559205153794</c:v>
                </c:pt>
                <c:pt idx="124">
                  <c:v>21.028128119045455</c:v>
                </c:pt>
                <c:pt idx="125">
                  <c:v>21.103493330913711</c:v>
                </c:pt>
                <c:pt idx="126">
                  <c:v>21.461391888213413</c:v>
                </c:pt>
                <c:pt idx="127">
                  <c:v>21.524507757916702</c:v>
                </c:pt>
                <c:pt idx="128">
                  <c:v>21.799637056528443</c:v>
                </c:pt>
                <c:pt idx="129">
                  <c:v>21.894383449777695</c:v>
                </c:pt>
                <c:pt idx="130">
                  <c:v>22.076544778150801</c:v>
                </c:pt>
                <c:pt idx="131">
                  <c:v>22.280972688503763</c:v>
                </c:pt>
                <c:pt idx="132">
                  <c:v>22.614862535160146</c:v>
                </c:pt>
                <c:pt idx="133">
                  <c:v>22.785790763088649</c:v>
                </c:pt>
                <c:pt idx="134">
                  <c:v>22.992015243625801</c:v>
                </c:pt>
                <c:pt idx="135">
                  <c:v>23.037619090826603</c:v>
                </c:pt>
                <c:pt idx="136">
                  <c:v>23.316214499591684</c:v>
                </c:pt>
                <c:pt idx="137">
                  <c:v>23.717521096089282</c:v>
                </c:pt>
                <c:pt idx="138">
                  <c:v>23.590454586698119</c:v>
                </c:pt>
                <c:pt idx="139">
                  <c:v>23.907903094093093</c:v>
                </c:pt>
                <c:pt idx="140">
                  <c:v>24.036076581072496</c:v>
                </c:pt>
                <c:pt idx="141">
                  <c:v>24.170583431630522</c:v>
                </c:pt>
                <c:pt idx="142">
                  <c:v>24.393902549677883</c:v>
                </c:pt>
                <c:pt idx="143">
                  <c:v>24.685328010162412</c:v>
                </c:pt>
                <c:pt idx="144">
                  <c:v>24.676036657290624</c:v>
                </c:pt>
                <c:pt idx="145">
                  <c:v>24.938354051356502</c:v>
                </c:pt>
                <c:pt idx="146">
                  <c:v>25.002867253425276</c:v>
                </c:pt>
                <c:pt idx="147">
                  <c:v>25.335577533799107</c:v>
                </c:pt>
                <c:pt idx="148">
                  <c:v>25.541874603030578</c:v>
                </c:pt>
                <c:pt idx="149">
                  <c:v>25.730460030850193</c:v>
                </c:pt>
                <c:pt idx="150">
                  <c:v>25.95655566645495</c:v>
                </c:pt>
                <c:pt idx="151">
                  <c:v>25.994047727066508</c:v>
                </c:pt>
                <c:pt idx="152">
                  <c:v>26.192487070138824</c:v>
                </c:pt>
                <c:pt idx="153">
                  <c:v>26.448217040195988</c:v>
                </c:pt>
                <c:pt idx="154">
                  <c:v>26.629235096633696</c:v>
                </c:pt>
                <c:pt idx="155">
                  <c:v>26.758932946193628</c:v>
                </c:pt>
                <c:pt idx="156">
                  <c:v>26.773214771799289</c:v>
                </c:pt>
                <c:pt idx="157">
                  <c:v>27.121077942110514</c:v>
                </c:pt>
                <c:pt idx="158">
                  <c:v>27.294855276290718</c:v>
                </c:pt>
                <c:pt idx="159">
                  <c:v>27.464349877506578</c:v>
                </c:pt>
                <c:pt idx="160">
                  <c:v>27.468487433082295</c:v>
                </c:pt>
                <c:pt idx="161">
                  <c:v>27.754015062154068</c:v>
                </c:pt>
                <c:pt idx="162">
                  <c:v>28.014227384084929</c:v>
                </c:pt>
                <c:pt idx="163">
                  <c:v>28.094510479992742</c:v>
                </c:pt>
                <c:pt idx="164">
                  <c:v>28.086162780146989</c:v>
                </c:pt>
                <c:pt idx="165">
                  <c:v>28.384320842028849</c:v>
                </c:pt>
                <c:pt idx="166">
                  <c:v>28.615370656020325</c:v>
                </c:pt>
                <c:pt idx="167">
                  <c:v>28.735033118591776</c:v>
                </c:pt>
                <c:pt idx="168">
                  <c:v>28.957172670356588</c:v>
                </c:pt>
                <c:pt idx="169">
                  <c:v>29.157208964703745</c:v>
                </c:pt>
                <c:pt idx="170">
                  <c:v>29.351928137192626</c:v>
                </c:pt>
                <c:pt idx="171">
                  <c:v>29.44892477996552</c:v>
                </c:pt>
                <c:pt idx="172">
                  <c:v>29.604681970783048</c:v>
                </c:pt>
                <c:pt idx="173">
                  <c:v>29.839470102531529</c:v>
                </c:pt>
                <c:pt idx="174">
                  <c:v>30.109790400145176</c:v>
                </c:pt>
                <c:pt idx="175">
                  <c:v>30.025097541057981</c:v>
                </c:pt>
                <c:pt idx="176">
                  <c:v>30.274040468197075</c:v>
                </c:pt>
                <c:pt idx="177">
                  <c:v>30.415134742763815</c:v>
                </c:pt>
                <c:pt idx="178">
                  <c:v>30.689429271390981</c:v>
                </c:pt>
                <c:pt idx="179">
                  <c:v>30.855312585064876</c:v>
                </c:pt>
                <c:pt idx="180">
                  <c:v>30.757408583613099</c:v>
                </c:pt>
                <c:pt idx="181">
                  <c:v>31.086380546229922</c:v>
                </c:pt>
                <c:pt idx="182">
                  <c:v>31.072461664095815</c:v>
                </c:pt>
                <c:pt idx="183">
                  <c:v>31.162671263950639</c:v>
                </c:pt>
                <c:pt idx="184">
                  <c:v>31.441883676617365</c:v>
                </c:pt>
                <c:pt idx="185">
                  <c:v>31.541348334996822</c:v>
                </c:pt>
                <c:pt idx="186">
                  <c:v>31.581108792305596</c:v>
                </c:pt>
                <c:pt idx="187">
                  <c:v>31.741112421740308</c:v>
                </c:pt>
                <c:pt idx="188">
                  <c:v>31.758370383812721</c:v>
                </c:pt>
                <c:pt idx="189">
                  <c:v>31.949677887668994</c:v>
                </c:pt>
                <c:pt idx="190">
                  <c:v>32.047128209781327</c:v>
                </c:pt>
                <c:pt idx="191">
                  <c:v>32.188186190000906</c:v>
                </c:pt>
                <c:pt idx="192">
                  <c:v>32.159568097268846</c:v>
                </c:pt>
                <c:pt idx="193">
                  <c:v>32.351456310679609</c:v>
                </c:pt>
                <c:pt idx="194">
                  <c:v>32.501860085291717</c:v>
                </c:pt>
                <c:pt idx="195">
                  <c:v>32.665493149441971</c:v>
                </c:pt>
                <c:pt idx="196">
                  <c:v>32.774593956991197</c:v>
                </c:pt>
                <c:pt idx="197">
                  <c:v>32.884511387351417</c:v>
                </c:pt>
                <c:pt idx="198">
                  <c:v>33.018074584883401</c:v>
                </c:pt>
                <c:pt idx="199">
                  <c:v>33.323037836856905</c:v>
                </c:pt>
                <c:pt idx="200">
                  <c:v>33.249215134742762</c:v>
                </c:pt>
                <c:pt idx="201">
                  <c:v>33.283622175846105</c:v>
                </c:pt>
                <c:pt idx="202">
                  <c:v>33.547917611831956</c:v>
                </c:pt>
                <c:pt idx="203">
                  <c:v>33.449015515833402</c:v>
                </c:pt>
                <c:pt idx="204">
                  <c:v>33.765901460847473</c:v>
                </c:pt>
                <c:pt idx="205">
                  <c:v>34.117321477179921</c:v>
                </c:pt>
                <c:pt idx="206">
                  <c:v>34.159531802921691</c:v>
                </c:pt>
                <c:pt idx="207">
                  <c:v>34.393866255330728</c:v>
                </c:pt>
                <c:pt idx="208">
                  <c:v>34.266999364848921</c:v>
                </c:pt>
                <c:pt idx="209">
                  <c:v>34.426730786679968</c:v>
                </c:pt>
                <c:pt idx="210">
                  <c:v>34.847835949550856</c:v>
                </c:pt>
                <c:pt idx="211">
                  <c:v>34.995336176390524</c:v>
                </c:pt>
                <c:pt idx="212">
                  <c:v>35.067053806369657</c:v>
                </c:pt>
                <c:pt idx="213">
                  <c:v>34.998239724162957</c:v>
                </c:pt>
                <c:pt idx="214">
                  <c:v>35.397005716359679</c:v>
                </c:pt>
                <c:pt idx="215">
                  <c:v>35.541402776517558</c:v>
                </c:pt>
                <c:pt idx="216">
                  <c:v>35.783957898557297</c:v>
                </c:pt>
                <c:pt idx="217">
                  <c:v>35.936212684874327</c:v>
                </c:pt>
                <c:pt idx="218">
                  <c:v>36.088848561836492</c:v>
                </c:pt>
                <c:pt idx="219">
                  <c:v>36.420869249614377</c:v>
                </c:pt>
                <c:pt idx="220">
                  <c:v>36.553996914980495</c:v>
                </c:pt>
                <c:pt idx="221">
                  <c:v>36.678849469195171</c:v>
                </c:pt>
                <c:pt idx="222">
                  <c:v>36.801905453225658</c:v>
                </c:pt>
                <c:pt idx="223">
                  <c:v>37.061101533436165</c:v>
                </c:pt>
                <c:pt idx="224">
                  <c:v>36.903275564830771</c:v>
                </c:pt>
                <c:pt idx="225">
                  <c:v>37.613900734960524</c:v>
                </c:pt>
                <c:pt idx="226">
                  <c:v>37.871118773251062</c:v>
                </c:pt>
                <c:pt idx="227">
                  <c:v>37.781544324471454</c:v>
                </c:pt>
                <c:pt idx="228">
                  <c:v>38.103384447872237</c:v>
                </c:pt>
                <c:pt idx="229">
                  <c:v>37.945957717085562</c:v>
                </c:pt>
                <c:pt idx="230">
                  <c:v>38.526340622448046</c:v>
                </c:pt>
                <c:pt idx="231">
                  <c:v>38.668215225478633</c:v>
                </c:pt>
                <c:pt idx="232">
                  <c:v>38.823827238907541</c:v>
                </c:pt>
                <c:pt idx="233">
                  <c:v>38.871663188458399</c:v>
                </c:pt>
                <c:pt idx="234">
                  <c:v>39.143925233644865</c:v>
                </c:pt>
                <c:pt idx="235">
                  <c:v>39.273241992559655</c:v>
                </c:pt>
                <c:pt idx="236">
                  <c:v>39.649269576263492</c:v>
                </c:pt>
                <c:pt idx="237">
                  <c:v>39.655766264404313</c:v>
                </c:pt>
                <c:pt idx="238">
                  <c:v>40.176844206514829</c:v>
                </c:pt>
                <c:pt idx="239">
                  <c:v>40.155394247345974</c:v>
                </c:pt>
                <c:pt idx="240">
                  <c:v>40.335323473369023</c:v>
                </c:pt>
                <c:pt idx="241">
                  <c:v>40.584048634425187</c:v>
                </c:pt>
                <c:pt idx="242">
                  <c:v>40.780346611015332</c:v>
                </c:pt>
                <c:pt idx="243">
                  <c:v>41.014209236911348</c:v>
                </c:pt>
                <c:pt idx="244">
                  <c:v>41.022502495236367</c:v>
                </c:pt>
                <c:pt idx="245">
                  <c:v>41.409672443516918</c:v>
                </c:pt>
                <c:pt idx="246">
                  <c:v>41.494347155430539</c:v>
                </c:pt>
                <c:pt idx="247">
                  <c:v>41.980727701660463</c:v>
                </c:pt>
                <c:pt idx="248">
                  <c:v>42.014862535160141</c:v>
                </c:pt>
                <c:pt idx="249">
                  <c:v>42.278432084202883</c:v>
                </c:pt>
                <c:pt idx="250">
                  <c:v>42.49171581526177</c:v>
                </c:pt>
                <c:pt idx="251">
                  <c:v>42.762163143090461</c:v>
                </c:pt>
                <c:pt idx="252">
                  <c:v>42.769657925778056</c:v>
                </c:pt>
                <c:pt idx="253">
                  <c:v>43.083640323019694</c:v>
                </c:pt>
                <c:pt idx="254">
                  <c:v>43.204427910352962</c:v>
                </c:pt>
                <c:pt idx="255">
                  <c:v>43.672752018873055</c:v>
                </c:pt>
                <c:pt idx="256">
                  <c:v>43.881698575446876</c:v>
                </c:pt>
                <c:pt idx="257">
                  <c:v>43.957590055348881</c:v>
                </c:pt>
                <c:pt idx="258">
                  <c:v>44.169712367298786</c:v>
                </c:pt>
                <c:pt idx="259">
                  <c:v>44.467598221576992</c:v>
                </c:pt>
                <c:pt idx="260">
                  <c:v>44.598693403502402</c:v>
                </c:pt>
                <c:pt idx="261">
                  <c:v>44.696542963433444</c:v>
                </c:pt>
                <c:pt idx="262">
                  <c:v>45.195880591597849</c:v>
                </c:pt>
                <c:pt idx="263">
                  <c:v>45.31572452590509</c:v>
                </c:pt>
                <c:pt idx="264">
                  <c:v>45.45975864259141</c:v>
                </c:pt>
                <c:pt idx="265">
                  <c:v>45.671009890209596</c:v>
                </c:pt>
                <c:pt idx="266">
                  <c:v>46.250993557753375</c:v>
                </c:pt>
                <c:pt idx="267">
                  <c:v>46.134198348607207</c:v>
                </c:pt>
                <c:pt idx="268">
                  <c:v>46.485073949732325</c:v>
                </c:pt>
                <c:pt idx="269">
                  <c:v>46.587895835223655</c:v>
                </c:pt>
                <c:pt idx="270">
                  <c:v>46.881008982850922</c:v>
                </c:pt>
                <c:pt idx="271">
                  <c:v>47.044406133744666</c:v>
                </c:pt>
                <c:pt idx="272">
                  <c:v>47.555829779511832</c:v>
                </c:pt>
                <c:pt idx="273">
                  <c:v>47.525614735504938</c:v>
                </c:pt>
                <c:pt idx="274">
                  <c:v>47.524435169222393</c:v>
                </c:pt>
                <c:pt idx="275">
                  <c:v>47.957354142092363</c:v>
                </c:pt>
                <c:pt idx="276">
                  <c:v>48.45939569911986</c:v>
                </c:pt>
                <c:pt idx="277">
                  <c:v>48.51988022865438</c:v>
                </c:pt>
                <c:pt idx="278">
                  <c:v>48.528645313492419</c:v>
                </c:pt>
                <c:pt idx="279">
                  <c:v>48.80769440159694</c:v>
                </c:pt>
                <c:pt idx="280">
                  <c:v>48.948915706378727</c:v>
                </c:pt>
                <c:pt idx="281">
                  <c:v>49.240831140549858</c:v>
                </c:pt>
                <c:pt idx="282">
                  <c:v>49.398693403502406</c:v>
                </c:pt>
                <c:pt idx="283">
                  <c:v>49.681898194356222</c:v>
                </c:pt>
                <c:pt idx="284">
                  <c:v>50.02092369113511</c:v>
                </c:pt>
                <c:pt idx="285">
                  <c:v>50.181417294256413</c:v>
                </c:pt>
                <c:pt idx="286">
                  <c:v>50.543544142999721</c:v>
                </c:pt>
                <c:pt idx="287">
                  <c:v>50.737101896379635</c:v>
                </c:pt>
                <c:pt idx="288">
                  <c:v>50.838798657109145</c:v>
                </c:pt>
                <c:pt idx="289">
                  <c:v>51.080827511115139</c:v>
                </c:pt>
                <c:pt idx="290">
                  <c:v>51.318083658470186</c:v>
                </c:pt>
                <c:pt idx="291">
                  <c:v>51.570601578804094</c:v>
                </c:pt>
                <c:pt idx="292">
                  <c:v>51.640885582070588</c:v>
                </c:pt>
                <c:pt idx="293">
                  <c:v>52.030450957263412</c:v>
                </c:pt>
                <c:pt idx="294">
                  <c:v>52.128391253062333</c:v>
                </c:pt>
                <c:pt idx="295">
                  <c:v>52.362344614826242</c:v>
                </c:pt>
                <c:pt idx="296">
                  <c:v>52.835151075220033</c:v>
                </c:pt>
                <c:pt idx="297">
                  <c:v>53.059758642591419</c:v>
                </c:pt>
                <c:pt idx="298">
                  <c:v>52.914690137011156</c:v>
                </c:pt>
                <c:pt idx="299">
                  <c:v>53.396878686144625</c:v>
                </c:pt>
                <c:pt idx="300">
                  <c:v>53.559767716178193</c:v>
                </c:pt>
                <c:pt idx="301">
                  <c:v>53.958824063152157</c:v>
                </c:pt>
                <c:pt idx="302">
                  <c:v>54.01313855367026</c:v>
                </c:pt>
                <c:pt idx="303">
                  <c:v>54.305453225660102</c:v>
                </c:pt>
                <c:pt idx="304">
                  <c:v>54.258887578259682</c:v>
                </c:pt>
                <c:pt idx="305">
                  <c:v>54.743453407131831</c:v>
                </c:pt>
                <c:pt idx="306">
                  <c:v>54.95546683604028</c:v>
                </c:pt>
                <c:pt idx="307">
                  <c:v>55.448906632791932</c:v>
                </c:pt>
                <c:pt idx="308">
                  <c:v>55.552182197622713</c:v>
                </c:pt>
                <c:pt idx="309">
                  <c:v>55.870773976953089</c:v>
                </c:pt>
                <c:pt idx="310">
                  <c:v>55.940332093276467</c:v>
                </c:pt>
                <c:pt idx="311">
                  <c:v>56.307649033663004</c:v>
                </c:pt>
                <c:pt idx="312">
                  <c:v>56.741039833045996</c:v>
                </c:pt>
                <c:pt idx="313">
                  <c:v>56.577497504763627</c:v>
                </c:pt>
                <c:pt idx="314">
                  <c:v>56.89755920515379</c:v>
                </c:pt>
                <c:pt idx="315">
                  <c:v>56.990708647128201</c:v>
                </c:pt>
                <c:pt idx="316">
                  <c:v>57.417058343163049</c:v>
                </c:pt>
                <c:pt idx="317">
                  <c:v>57.655367026585608</c:v>
                </c:pt>
                <c:pt idx="318">
                  <c:v>57.97372289265946</c:v>
                </c:pt>
                <c:pt idx="319">
                  <c:v>58.234280010888298</c:v>
                </c:pt>
                <c:pt idx="320">
                  <c:v>58.338081843752825</c:v>
                </c:pt>
                <c:pt idx="321">
                  <c:v>58.716849650666909</c:v>
                </c:pt>
                <c:pt idx="322">
                  <c:v>59.025242718446592</c:v>
                </c:pt>
                <c:pt idx="323">
                  <c:v>59.210198711550667</c:v>
                </c:pt>
                <c:pt idx="324">
                  <c:v>59.466073858996459</c:v>
                </c:pt>
                <c:pt idx="325">
                  <c:v>59.727901279375736</c:v>
                </c:pt>
                <c:pt idx="326">
                  <c:v>59.910298521005352</c:v>
                </c:pt>
                <c:pt idx="327">
                  <c:v>60.125669177025671</c:v>
                </c:pt>
                <c:pt idx="328">
                  <c:v>60.58058252427184</c:v>
                </c:pt>
                <c:pt idx="329">
                  <c:v>60.845132020687778</c:v>
                </c:pt>
                <c:pt idx="330">
                  <c:v>61.111478087287907</c:v>
                </c:pt>
                <c:pt idx="331">
                  <c:v>61.188658016513919</c:v>
                </c:pt>
                <c:pt idx="332">
                  <c:v>61.524834407041098</c:v>
                </c:pt>
                <c:pt idx="333">
                  <c:v>61.674748207966601</c:v>
                </c:pt>
                <c:pt idx="334">
                  <c:v>62.07507485709101</c:v>
                </c:pt>
                <c:pt idx="335">
                  <c:v>62.115742673078664</c:v>
                </c:pt>
                <c:pt idx="336">
                  <c:v>62.603829053624892</c:v>
                </c:pt>
                <c:pt idx="337">
                  <c:v>62.824081299337621</c:v>
                </c:pt>
                <c:pt idx="338">
                  <c:v>63.010652390890108</c:v>
                </c:pt>
                <c:pt idx="339">
                  <c:v>63.244442428091823</c:v>
                </c:pt>
                <c:pt idx="340">
                  <c:v>63.460248616278008</c:v>
                </c:pt>
                <c:pt idx="341">
                  <c:v>63.719063605843388</c:v>
                </c:pt>
                <c:pt idx="342">
                  <c:v>64.11104255512204</c:v>
                </c:pt>
                <c:pt idx="343">
                  <c:v>64.224008710643318</c:v>
                </c:pt>
                <c:pt idx="344">
                  <c:v>64.563723800018138</c:v>
                </c:pt>
                <c:pt idx="345">
                  <c:v>64.615189184284546</c:v>
                </c:pt>
                <c:pt idx="346">
                  <c:v>65.103547772434439</c:v>
                </c:pt>
                <c:pt idx="347">
                  <c:v>65.332075129298616</c:v>
                </c:pt>
                <c:pt idx="348">
                  <c:v>65.611450866527534</c:v>
                </c:pt>
                <c:pt idx="349">
                  <c:v>65.937882224843463</c:v>
                </c:pt>
                <c:pt idx="350">
                  <c:v>65.980891026222665</c:v>
                </c:pt>
                <c:pt idx="351">
                  <c:v>66.409890209599851</c:v>
                </c:pt>
                <c:pt idx="352">
                  <c:v>66.738027402232092</c:v>
                </c:pt>
                <c:pt idx="353">
                  <c:v>66.980673260139739</c:v>
                </c:pt>
                <c:pt idx="354">
                  <c:v>67.260321204972314</c:v>
                </c:pt>
                <c:pt idx="355">
                  <c:v>67.410198711550677</c:v>
                </c:pt>
                <c:pt idx="356">
                  <c:v>67.906306142818252</c:v>
                </c:pt>
                <c:pt idx="357">
                  <c:v>68.058197985663725</c:v>
                </c:pt>
                <c:pt idx="358">
                  <c:v>68.444406133744664</c:v>
                </c:pt>
                <c:pt idx="359">
                  <c:v>68.798312312857263</c:v>
                </c:pt>
                <c:pt idx="360">
                  <c:v>68.861990744941465</c:v>
                </c:pt>
                <c:pt idx="361">
                  <c:v>69.206895925959529</c:v>
                </c:pt>
                <c:pt idx="362">
                  <c:v>69.37031122402685</c:v>
                </c:pt>
                <c:pt idx="363">
                  <c:v>69.9191361945377</c:v>
                </c:pt>
                <c:pt idx="364">
                  <c:v>69.953180292169492</c:v>
                </c:pt>
                <c:pt idx="365">
                  <c:v>70.365992196715354</c:v>
                </c:pt>
                <c:pt idx="366">
                  <c:v>70.628636239905632</c:v>
                </c:pt>
                <c:pt idx="367">
                  <c:v>71.075818891207689</c:v>
                </c:pt>
                <c:pt idx="368">
                  <c:v>71.221704019598945</c:v>
                </c:pt>
                <c:pt idx="369">
                  <c:v>71.553416205426004</c:v>
                </c:pt>
                <c:pt idx="370">
                  <c:v>71.776753470646952</c:v>
                </c:pt>
                <c:pt idx="371">
                  <c:v>72.118446601941741</c:v>
                </c:pt>
                <c:pt idx="372">
                  <c:v>72.265511296615543</c:v>
                </c:pt>
                <c:pt idx="373">
                  <c:v>72.672788313220224</c:v>
                </c:pt>
                <c:pt idx="374">
                  <c:v>72.774358043734694</c:v>
                </c:pt>
                <c:pt idx="375">
                  <c:v>73.192087832320112</c:v>
                </c:pt>
                <c:pt idx="376">
                  <c:v>73.47877688050086</c:v>
                </c:pt>
                <c:pt idx="377">
                  <c:v>73.842137737047452</c:v>
                </c:pt>
                <c:pt idx="378">
                  <c:v>73.899337628164403</c:v>
                </c:pt>
                <c:pt idx="379">
                  <c:v>74.459159785863349</c:v>
                </c:pt>
                <c:pt idx="380">
                  <c:v>74.612612285636516</c:v>
                </c:pt>
                <c:pt idx="381">
                  <c:v>75.047382270211401</c:v>
                </c:pt>
                <c:pt idx="382">
                  <c:v>75.184828962889029</c:v>
                </c:pt>
                <c:pt idx="383">
                  <c:v>75.455602939842123</c:v>
                </c:pt>
                <c:pt idx="384">
                  <c:v>75.676036657290609</c:v>
                </c:pt>
                <c:pt idx="385">
                  <c:v>75.931204064966877</c:v>
                </c:pt>
                <c:pt idx="386">
                  <c:v>76.366826966699918</c:v>
                </c:pt>
                <c:pt idx="387">
                  <c:v>76.697414027765177</c:v>
                </c:pt>
                <c:pt idx="388">
                  <c:v>77.192505217312402</c:v>
                </c:pt>
                <c:pt idx="389">
                  <c:v>77.221214045912348</c:v>
                </c:pt>
                <c:pt idx="390">
                  <c:v>77.511714000544416</c:v>
                </c:pt>
                <c:pt idx="391">
                  <c:v>77.880700480900089</c:v>
                </c:pt>
                <c:pt idx="392">
                  <c:v>78.153361763905252</c:v>
                </c:pt>
                <c:pt idx="393">
                  <c:v>78.45464113964249</c:v>
                </c:pt>
                <c:pt idx="394">
                  <c:v>78.783631249432887</c:v>
                </c:pt>
                <c:pt idx="395">
                  <c:v>79.116359676980309</c:v>
                </c:pt>
                <c:pt idx="396">
                  <c:v>79.344778150803009</c:v>
                </c:pt>
                <c:pt idx="397">
                  <c:v>79.695073042373636</c:v>
                </c:pt>
                <c:pt idx="398">
                  <c:v>79.949532710280366</c:v>
                </c:pt>
                <c:pt idx="399">
                  <c:v>80.285836131022577</c:v>
                </c:pt>
                <c:pt idx="400">
                  <c:v>80.77664458760546</c:v>
                </c:pt>
                <c:pt idx="401">
                  <c:v>81.154886126485792</c:v>
                </c:pt>
                <c:pt idx="402">
                  <c:v>81.241792940749491</c:v>
                </c:pt>
                <c:pt idx="403">
                  <c:v>81.399364848924762</c:v>
                </c:pt>
                <c:pt idx="404">
                  <c:v>81.81600580709555</c:v>
                </c:pt>
                <c:pt idx="405">
                  <c:v>82.278141729425627</c:v>
                </c:pt>
                <c:pt idx="406">
                  <c:v>82.308756011251248</c:v>
                </c:pt>
                <c:pt idx="407">
                  <c:v>82.948534615733593</c:v>
                </c:pt>
                <c:pt idx="408">
                  <c:v>83.125905090282188</c:v>
                </c:pt>
                <c:pt idx="409">
                  <c:v>83.653225660103431</c:v>
                </c:pt>
                <c:pt idx="410">
                  <c:v>83.728173486979387</c:v>
                </c:pt>
                <c:pt idx="411">
                  <c:v>84.042301061609649</c:v>
                </c:pt>
                <c:pt idx="412">
                  <c:v>84.34270937301514</c:v>
                </c:pt>
                <c:pt idx="413">
                  <c:v>84.533418020143358</c:v>
                </c:pt>
                <c:pt idx="414">
                  <c:v>84.786698121767515</c:v>
                </c:pt>
                <c:pt idx="415">
                  <c:v>85.424897922148617</c:v>
                </c:pt>
                <c:pt idx="416">
                  <c:v>85.671118773251067</c:v>
                </c:pt>
                <c:pt idx="417">
                  <c:v>86.066128300517192</c:v>
                </c:pt>
                <c:pt idx="418">
                  <c:v>86.115760820252248</c:v>
                </c:pt>
                <c:pt idx="419">
                  <c:v>86.547953906179103</c:v>
                </c:pt>
                <c:pt idx="420">
                  <c:v>86.972761092459848</c:v>
                </c:pt>
                <c:pt idx="421">
                  <c:v>87.139352145903274</c:v>
                </c:pt>
                <c:pt idx="422">
                  <c:v>87.252663097722518</c:v>
                </c:pt>
                <c:pt idx="423">
                  <c:v>87.657762453497867</c:v>
                </c:pt>
                <c:pt idx="424">
                  <c:v>88.291606932220304</c:v>
                </c:pt>
                <c:pt idx="425">
                  <c:v>88.378713365393338</c:v>
                </c:pt>
                <c:pt idx="426">
                  <c:v>88.78421195898737</c:v>
                </c:pt>
                <c:pt idx="427">
                  <c:v>88.984502313764622</c:v>
                </c:pt>
                <c:pt idx="428">
                  <c:v>89.133926141003528</c:v>
                </c:pt>
                <c:pt idx="429">
                  <c:v>89.742164957807816</c:v>
                </c:pt>
                <c:pt idx="430">
                  <c:v>89.976807912167686</c:v>
                </c:pt>
                <c:pt idx="431">
                  <c:v>90.20157880410126</c:v>
                </c:pt>
                <c:pt idx="432">
                  <c:v>90.692931675891472</c:v>
                </c:pt>
                <c:pt idx="433">
                  <c:v>91.00346611015334</c:v>
                </c:pt>
                <c:pt idx="434">
                  <c:v>91.251991652300148</c:v>
                </c:pt>
                <c:pt idx="435">
                  <c:v>91.676980310316651</c:v>
                </c:pt>
                <c:pt idx="436">
                  <c:v>91.911332909899272</c:v>
                </c:pt>
                <c:pt idx="437">
                  <c:v>92.023391706741663</c:v>
                </c:pt>
                <c:pt idx="438">
                  <c:v>92.159386625533074</c:v>
                </c:pt>
                <c:pt idx="439">
                  <c:v>93.109082660375634</c:v>
                </c:pt>
                <c:pt idx="440">
                  <c:v>93.234642954359842</c:v>
                </c:pt>
                <c:pt idx="441">
                  <c:v>93.548716087469359</c:v>
                </c:pt>
                <c:pt idx="442">
                  <c:v>93.865166500317557</c:v>
                </c:pt>
                <c:pt idx="443">
                  <c:v>94.162326467652647</c:v>
                </c:pt>
                <c:pt idx="444">
                  <c:v>94.482533345431449</c:v>
                </c:pt>
                <c:pt idx="445">
                  <c:v>94.842282914436069</c:v>
                </c:pt>
                <c:pt idx="446">
                  <c:v>95.049069957354135</c:v>
                </c:pt>
                <c:pt idx="447">
                  <c:v>95.61099718718809</c:v>
                </c:pt>
                <c:pt idx="448">
                  <c:v>95.904582161328364</c:v>
                </c:pt>
                <c:pt idx="449">
                  <c:v>96.09231467198984</c:v>
                </c:pt>
                <c:pt idx="450">
                  <c:v>96.502241175936845</c:v>
                </c:pt>
                <c:pt idx="451">
                  <c:v>96.628255149260497</c:v>
                </c:pt>
                <c:pt idx="452">
                  <c:v>97.037637238000173</c:v>
                </c:pt>
                <c:pt idx="453">
                  <c:v>97.473350875601128</c:v>
                </c:pt>
                <c:pt idx="454">
                  <c:v>97.782233917067416</c:v>
                </c:pt>
                <c:pt idx="455">
                  <c:v>98.241393702930765</c:v>
                </c:pt>
                <c:pt idx="456">
                  <c:v>98.546901370111598</c:v>
                </c:pt>
                <c:pt idx="457">
                  <c:v>98.498321386444047</c:v>
                </c:pt>
                <c:pt idx="458">
                  <c:v>99.068505580255874</c:v>
                </c:pt>
                <c:pt idx="459">
                  <c:v>99.535468650757636</c:v>
                </c:pt>
                <c:pt idx="460">
                  <c:v>99.701261228563638</c:v>
                </c:pt>
                <c:pt idx="461">
                  <c:v>100.22112331004446</c:v>
                </c:pt>
                <c:pt idx="462">
                  <c:v>100.50509028218853</c:v>
                </c:pt>
                <c:pt idx="463">
                  <c:v>101.06418655294436</c:v>
                </c:pt>
                <c:pt idx="464">
                  <c:v>101.22979765901458</c:v>
                </c:pt>
                <c:pt idx="465">
                  <c:v>101.70333000635151</c:v>
                </c:pt>
                <c:pt idx="466">
                  <c:v>101.82453497867706</c:v>
                </c:pt>
                <c:pt idx="467">
                  <c:v>102.02990654205607</c:v>
                </c:pt>
                <c:pt idx="468">
                  <c:v>102.5806914073133</c:v>
                </c:pt>
                <c:pt idx="469">
                  <c:v>102.90461845567552</c:v>
                </c:pt>
                <c:pt idx="470">
                  <c:v>103.27830505398784</c:v>
                </c:pt>
                <c:pt idx="471">
                  <c:v>103.4503947010253</c:v>
                </c:pt>
                <c:pt idx="472">
                  <c:v>103.93485164685599</c:v>
                </c:pt>
                <c:pt idx="473">
                  <c:v>104.17568278740585</c:v>
                </c:pt>
                <c:pt idx="474">
                  <c:v>104.76722620451862</c:v>
                </c:pt>
                <c:pt idx="475">
                  <c:v>104.8898103620361</c:v>
                </c:pt>
                <c:pt idx="476">
                  <c:v>105.36089284094002</c:v>
                </c:pt>
                <c:pt idx="477">
                  <c:v>105.71309318573631</c:v>
                </c:pt>
                <c:pt idx="478">
                  <c:v>106.10467289719625</c:v>
                </c:pt>
                <c:pt idx="479">
                  <c:v>106.27280646039378</c:v>
                </c:pt>
                <c:pt idx="480">
                  <c:v>106.62079666092005</c:v>
                </c:pt>
                <c:pt idx="481">
                  <c:v>107.05759912893566</c:v>
                </c:pt>
                <c:pt idx="482">
                  <c:v>107.60996279829415</c:v>
                </c:pt>
                <c:pt idx="483">
                  <c:v>107.9982034298158</c:v>
                </c:pt>
                <c:pt idx="484">
                  <c:v>108.14232828237002</c:v>
                </c:pt>
                <c:pt idx="485">
                  <c:v>108.4446238998276</c:v>
                </c:pt>
                <c:pt idx="486">
                  <c:v>108.99027311496233</c:v>
                </c:pt>
                <c:pt idx="487">
                  <c:v>109.40052626803374</c:v>
                </c:pt>
                <c:pt idx="488">
                  <c:v>109.57421286634604</c:v>
                </c:pt>
                <c:pt idx="489">
                  <c:v>109.94775428726976</c:v>
                </c:pt>
                <c:pt idx="490">
                  <c:v>110.19842119589873</c:v>
                </c:pt>
                <c:pt idx="491">
                  <c:v>110.59234189275021</c:v>
                </c:pt>
                <c:pt idx="492">
                  <c:v>111.17225297159966</c:v>
                </c:pt>
                <c:pt idx="493">
                  <c:v>111.58112693947916</c:v>
                </c:pt>
                <c:pt idx="494">
                  <c:v>111.99863896198167</c:v>
                </c:pt>
                <c:pt idx="495">
                  <c:v>112.13862625896016</c:v>
                </c:pt>
                <c:pt idx="496">
                  <c:v>112.60353869884764</c:v>
                </c:pt>
                <c:pt idx="497">
                  <c:v>112.82609563560474</c:v>
                </c:pt>
                <c:pt idx="498">
                  <c:v>113.13046003085019</c:v>
                </c:pt>
                <c:pt idx="499">
                  <c:v>113.66897740676887</c:v>
                </c:pt>
                <c:pt idx="500">
                  <c:v>113.94949641593321</c:v>
                </c:pt>
                <c:pt idx="501">
                  <c:v>114.3423464295436</c:v>
                </c:pt>
                <c:pt idx="502">
                  <c:v>114.75907812358224</c:v>
                </c:pt>
                <c:pt idx="503">
                  <c:v>115.03723800018147</c:v>
                </c:pt>
                <c:pt idx="504">
                  <c:v>115.54084021413664</c:v>
                </c:pt>
                <c:pt idx="505">
                  <c:v>115.85656474004173</c:v>
                </c:pt>
                <c:pt idx="506">
                  <c:v>116.10164231920878</c:v>
                </c:pt>
                <c:pt idx="507">
                  <c:v>116.57942110516285</c:v>
                </c:pt>
                <c:pt idx="508">
                  <c:v>116.97626349696034</c:v>
                </c:pt>
                <c:pt idx="509">
                  <c:v>117.05257236185463</c:v>
                </c:pt>
                <c:pt idx="510">
                  <c:v>117.75510389256873</c:v>
                </c:pt>
                <c:pt idx="511">
                  <c:v>118.03854459667906</c:v>
                </c:pt>
                <c:pt idx="512">
                  <c:v>118.35820705925052</c:v>
                </c:pt>
                <c:pt idx="513">
                  <c:v>118.70035386988476</c:v>
                </c:pt>
                <c:pt idx="514">
                  <c:v>119.14307231648669</c:v>
                </c:pt>
                <c:pt idx="515">
                  <c:v>119.42535160148806</c:v>
                </c:pt>
                <c:pt idx="516">
                  <c:v>119.88247890391072</c:v>
                </c:pt>
                <c:pt idx="517">
                  <c:v>120.22861809273205</c:v>
                </c:pt>
                <c:pt idx="518">
                  <c:v>120.45571182288357</c:v>
                </c:pt>
                <c:pt idx="519">
                  <c:v>120.870991743036</c:v>
                </c:pt>
                <c:pt idx="520">
                  <c:v>121.30935486797929</c:v>
                </c:pt>
                <c:pt idx="521">
                  <c:v>121.74397967516558</c:v>
                </c:pt>
                <c:pt idx="522">
                  <c:v>122.20036294347155</c:v>
                </c:pt>
                <c:pt idx="523">
                  <c:v>122.51118773251066</c:v>
                </c:pt>
                <c:pt idx="524">
                  <c:v>122.83636693584974</c:v>
                </c:pt>
                <c:pt idx="525">
                  <c:v>123.33630342074221</c:v>
                </c:pt>
                <c:pt idx="526">
                  <c:v>123.52810089828508</c:v>
                </c:pt>
                <c:pt idx="527">
                  <c:v>123.96475818891206</c:v>
                </c:pt>
                <c:pt idx="528">
                  <c:v>124.24121223119498</c:v>
                </c:pt>
                <c:pt idx="529">
                  <c:v>124.82391797477541</c:v>
                </c:pt>
                <c:pt idx="530">
                  <c:v>125.0969784955993</c:v>
                </c:pt>
                <c:pt idx="531">
                  <c:v>125.55524906995734</c:v>
                </c:pt>
                <c:pt idx="532">
                  <c:v>125.79869340350238</c:v>
                </c:pt>
                <c:pt idx="533">
                  <c:v>126.26273477905816</c:v>
                </c:pt>
                <c:pt idx="534">
                  <c:v>126.64622085110243</c:v>
                </c:pt>
                <c:pt idx="535">
                  <c:v>126.98960166953995</c:v>
                </c:pt>
                <c:pt idx="536">
                  <c:v>127.20519009164323</c:v>
                </c:pt>
                <c:pt idx="537">
                  <c:v>127.50971781145087</c:v>
                </c:pt>
                <c:pt idx="538">
                  <c:v>128.16971236729879</c:v>
                </c:pt>
                <c:pt idx="539">
                  <c:v>128.42556936757097</c:v>
                </c:pt>
                <c:pt idx="540">
                  <c:v>128.81393702930765</c:v>
                </c:pt>
                <c:pt idx="541">
                  <c:v>129.2264767262499</c:v>
                </c:pt>
                <c:pt idx="542">
                  <c:v>129.44362580528082</c:v>
                </c:pt>
                <c:pt idx="543">
                  <c:v>129.9701841938118</c:v>
                </c:pt>
                <c:pt idx="544">
                  <c:v>130.50162417203518</c:v>
                </c:pt>
                <c:pt idx="545">
                  <c:v>130.69663369930132</c:v>
                </c:pt>
                <c:pt idx="546">
                  <c:v>131.05923237455767</c:v>
                </c:pt>
                <c:pt idx="547">
                  <c:v>131.44638417566463</c:v>
                </c:pt>
                <c:pt idx="548">
                  <c:v>131.95038562743852</c:v>
                </c:pt>
                <c:pt idx="549">
                  <c:v>132.21364667453042</c:v>
                </c:pt>
                <c:pt idx="550">
                  <c:v>132.71532528808638</c:v>
                </c:pt>
                <c:pt idx="551">
                  <c:v>132.87645404228292</c:v>
                </c:pt>
                <c:pt idx="552">
                  <c:v>133.33437982034297</c:v>
                </c:pt>
                <c:pt idx="553">
                  <c:v>133.87848652572362</c:v>
                </c:pt>
                <c:pt idx="554">
                  <c:v>134.09024589420196</c:v>
                </c:pt>
                <c:pt idx="555">
                  <c:v>134.43531439978221</c:v>
                </c:pt>
                <c:pt idx="556">
                  <c:v>134.84667453044187</c:v>
                </c:pt>
                <c:pt idx="557">
                  <c:v>135.41134198348607</c:v>
                </c:pt>
                <c:pt idx="558">
                  <c:v>135.90683241085199</c:v>
                </c:pt>
                <c:pt idx="559">
                  <c:v>136.02783776426821</c:v>
                </c:pt>
                <c:pt idx="560">
                  <c:v>136.42028854005986</c:v>
                </c:pt>
                <c:pt idx="561">
                  <c:v>136.83261047091915</c:v>
                </c:pt>
                <c:pt idx="562">
                  <c:v>137.22765629253243</c:v>
                </c:pt>
                <c:pt idx="563">
                  <c:v>137.66407766990289</c:v>
                </c:pt>
                <c:pt idx="564">
                  <c:v>138.1095907812358</c:v>
                </c:pt>
                <c:pt idx="565">
                  <c:v>138.44132111423644</c:v>
                </c:pt>
                <c:pt idx="566">
                  <c:v>138.92345522184917</c:v>
                </c:pt>
                <c:pt idx="567">
                  <c:v>139.2628618092732</c:v>
                </c:pt>
                <c:pt idx="568">
                  <c:v>139.7723800018147</c:v>
                </c:pt>
                <c:pt idx="569">
                  <c:v>140.16194537700753</c:v>
                </c:pt>
                <c:pt idx="570">
                  <c:v>140.48888485618363</c:v>
                </c:pt>
                <c:pt idx="571">
                  <c:v>140.86596497595499</c:v>
                </c:pt>
                <c:pt idx="572">
                  <c:v>141.26422284729151</c:v>
                </c:pt>
                <c:pt idx="573">
                  <c:v>141.63172125941384</c:v>
                </c:pt>
                <c:pt idx="574">
                  <c:v>142.01566101079757</c:v>
                </c:pt>
                <c:pt idx="575">
                  <c:v>142.51358315942292</c:v>
                </c:pt>
                <c:pt idx="576">
                  <c:v>142.79196080210508</c:v>
                </c:pt>
                <c:pt idx="577">
                  <c:v>143.29636149169767</c:v>
                </c:pt>
                <c:pt idx="578">
                  <c:v>143.58297795118409</c:v>
                </c:pt>
                <c:pt idx="579">
                  <c:v>143.96633699301333</c:v>
                </c:pt>
                <c:pt idx="580">
                  <c:v>144.56595590236819</c:v>
                </c:pt>
                <c:pt idx="581">
                  <c:v>144.86453134924236</c:v>
                </c:pt>
                <c:pt idx="582">
                  <c:v>145.26338807730696</c:v>
                </c:pt>
                <c:pt idx="583">
                  <c:v>145.55510389256872</c:v>
                </c:pt>
                <c:pt idx="584">
                  <c:v>145.94791761183194</c:v>
                </c:pt>
                <c:pt idx="585">
                  <c:v>146.40753107703472</c:v>
                </c:pt>
                <c:pt idx="586">
                  <c:v>146.86001270302148</c:v>
                </c:pt>
                <c:pt idx="587">
                  <c:v>147.14176571998911</c:v>
                </c:pt>
                <c:pt idx="588">
                  <c:v>147.60729516377825</c:v>
                </c:pt>
                <c:pt idx="589">
                  <c:v>147.86376916795206</c:v>
                </c:pt>
                <c:pt idx="590">
                  <c:v>148.495744487796</c:v>
                </c:pt>
                <c:pt idx="591">
                  <c:v>148.74829870247711</c:v>
                </c:pt>
                <c:pt idx="592">
                  <c:v>149.17466654568548</c:v>
                </c:pt>
                <c:pt idx="593">
                  <c:v>149.48349514563103</c:v>
                </c:pt>
                <c:pt idx="594">
                  <c:v>150.03398965611103</c:v>
                </c:pt>
                <c:pt idx="595">
                  <c:v>150.4812448961074</c:v>
                </c:pt>
                <c:pt idx="596">
                  <c:v>150.75098448416657</c:v>
                </c:pt>
                <c:pt idx="597">
                  <c:v>151.15270846565645</c:v>
                </c:pt>
                <c:pt idx="598">
                  <c:v>151.67692586879593</c:v>
                </c:pt>
                <c:pt idx="599">
                  <c:v>152.04197441248522</c:v>
                </c:pt>
                <c:pt idx="600">
                  <c:v>152.42468015606568</c:v>
                </c:pt>
                <c:pt idx="601">
                  <c:v>152.93996914980491</c:v>
                </c:pt>
                <c:pt idx="602">
                  <c:v>153.1065783504219</c:v>
                </c:pt>
                <c:pt idx="603">
                  <c:v>153.77553761001721</c:v>
                </c:pt>
                <c:pt idx="604">
                  <c:v>154.06973958805912</c:v>
                </c:pt>
                <c:pt idx="605">
                  <c:v>154.61408220669631</c:v>
                </c:pt>
                <c:pt idx="606">
                  <c:v>154.81008982850923</c:v>
                </c:pt>
                <c:pt idx="607">
                  <c:v>155.31723074131204</c:v>
                </c:pt>
                <c:pt idx="608">
                  <c:v>155.78054622992468</c:v>
                </c:pt>
                <c:pt idx="609">
                  <c:v>156.18050993557753</c:v>
                </c:pt>
                <c:pt idx="610">
                  <c:v>156.50164231920877</c:v>
                </c:pt>
                <c:pt idx="611">
                  <c:v>156.93550494510481</c:v>
                </c:pt>
                <c:pt idx="612">
                  <c:v>157.23271935396059</c:v>
                </c:pt>
                <c:pt idx="613">
                  <c:v>157.93443426186371</c:v>
                </c:pt>
                <c:pt idx="614">
                  <c:v>158.15907812358225</c:v>
                </c:pt>
                <c:pt idx="615">
                  <c:v>158.54512294710099</c:v>
                </c:pt>
                <c:pt idx="616">
                  <c:v>158.97909445603847</c:v>
                </c:pt>
                <c:pt idx="617">
                  <c:v>159.35479539061788</c:v>
                </c:pt>
                <c:pt idx="618">
                  <c:v>159.79535432356411</c:v>
                </c:pt>
                <c:pt idx="619">
                  <c:v>160.19564467834135</c:v>
                </c:pt>
                <c:pt idx="620">
                  <c:v>160.60117956628253</c:v>
                </c:pt>
                <c:pt idx="621">
                  <c:v>161.12615915071225</c:v>
                </c:pt>
                <c:pt idx="622">
                  <c:v>161.4521912712095</c:v>
                </c:pt>
                <c:pt idx="623">
                  <c:v>161.84237365030395</c:v>
                </c:pt>
                <c:pt idx="624">
                  <c:v>162.13073223845385</c:v>
                </c:pt>
                <c:pt idx="625">
                  <c:v>162.57263406224482</c:v>
                </c:pt>
                <c:pt idx="626">
                  <c:v>163.11118773251064</c:v>
                </c:pt>
                <c:pt idx="627">
                  <c:v>163.47404046819705</c:v>
                </c:pt>
                <c:pt idx="628">
                  <c:v>163.82772888122676</c:v>
                </c:pt>
                <c:pt idx="629">
                  <c:v>164.21081571545233</c:v>
                </c:pt>
                <c:pt idx="630">
                  <c:v>164.68952000725884</c:v>
                </c:pt>
                <c:pt idx="631">
                  <c:v>165.26845113873514</c:v>
                </c:pt>
                <c:pt idx="632">
                  <c:v>165.63166681789309</c:v>
                </c:pt>
                <c:pt idx="633">
                  <c:v>165.81397332365484</c:v>
                </c:pt>
                <c:pt idx="634">
                  <c:v>166.27264313583157</c:v>
                </c:pt>
                <c:pt idx="635">
                  <c:v>166.88973777334181</c:v>
                </c:pt>
                <c:pt idx="636">
                  <c:v>167.22645857907628</c:v>
                </c:pt>
                <c:pt idx="637">
                  <c:v>167.62498865801646</c:v>
                </c:pt>
                <c:pt idx="638">
                  <c:v>167.92399963705651</c:v>
                </c:pt>
                <c:pt idx="639">
                  <c:v>168.41743943380817</c:v>
                </c:pt>
                <c:pt idx="640">
                  <c:v>168.86572906269848</c:v>
                </c:pt>
                <c:pt idx="641">
                  <c:v>169.3165955902368</c:v>
                </c:pt>
                <c:pt idx="642">
                  <c:v>169.69458306868705</c:v>
                </c:pt>
                <c:pt idx="643">
                  <c:v>170.30906451320206</c:v>
                </c:pt>
                <c:pt idx="644">
                  <c:v>170.58531893657565</c:v>
                </c:pt>
                <c:pt idx="645">
                  <c:v>171.17123672987933</c:v>
                </c:pt>
                <c:pt idx="646">
                  <c:v>171.38216132837309</c:v>
                </c:pt>
                <c:pt idx="647">
                  <c:v>171.75985845204607</c:v>
                </c:pt>
                <c:pt idx="648">
                  <c:v>172.15058524634784</c:v>
                </c:pt>
                <c:pt idx="649">
                  <c:v>172.821141457218</c:v>
                </c:pt>
                <c:pt idx="650">
                  <c:v>173.14122130478174</c:v>
                </c:pt>
                <c:pt idx="651">
                  <c:v>173.66244442428089</c:v>
                </c:pt>
                <c:pt idx="652">
                  <c:v>173.85186462208509</c:v>
                </c:pt>
                <c:pt idx="653">
                  <c:v>174.46583794573991</c:v>
                </c:pt>
                <c:pt idx="654">
                  <c:v>174.78965611106068</c:v>
                </c:pt>
                <c:pt idx="655">
                  <c:v>175.32033390799381</c:v>
                </c:pt>
                <c:pt idx="656">
                  <c:v>175.59744124852554</c:v>
                </c:pt>
                <c:pt idx="657">
                  <c:v>176.10396515742673</c:v>
                </c:pt>
                <c:pt idx="658">
                  <c:v>176.59069049995463</c:v>
                </c:pt>
                <c:pt idx="659">
                  <c:v>177.06373287360492</c:v>
                </c:pt>
                <c:pt idx="660">
                  <c:v>177.55797114599397</c:v>
                </c:pt>
                <c:pt idx="661">
                  <c:v>177.83807277016604</c:v>
                </c:pt>
                <c:pt idx="662">
                  <c:v>178.33183921604211</c:v>
                </c:pt>
                <c:pt idx="663">
                  <c:v>178.70960892840938</c:v>
                </c:pt>
                <c:pt idx="664">
                  <c:v>179.2227928500136</c:v>
                </c:pt>
                <c:pt idx="665">
                  <c:v>179.4543144905181</c:v>
                </c:pt>
                <c:pt idx="666">
                  <c:v>180.02328282370019</c:v>
                </c:pt>
                <c:pt idx="667">
                  <c:v>180.46469467380453</c:v>
                </c:pt>
                <c:pt idx="668">
                  <c:v>180.88109971871881</c:v>
                </c:pt>
                <c:pt idx="669">
                  <c:v>181.26817893113144</c:v>
                </c:pt>
                <c:pt idx="670">
                  <c:v>181.61292078758734</c:v>
                </c:pt>
                <c:pt idx="671">
                  <c:v>182.07149986389618</c:v>
                </c:pt>
                <c:pt idx="672">
                  <c:v>182.55475909627074</c:v>
                </c:pt>
                <c:pt idx="673">
                  <c:v>182.95454133018779</c:v>
                </c:pt>
                <c:pt idx="674">
                  <c:v>183.3049632519735</c:v>
                </c:pt>
                <c:pt idx="675">
                  <c:v>183.74938753289175</c:v>
                </c:pt>
                <c:pt idx="676">
                  <c:v>184.37401324743666</c:v>
                </c:pt>
                <c:pt idx="677">
                  <c:v>184.8808638054623</c:v>
                </c:pt>
                <c:pt idx="678">
                  <c:v>185.14617548316846</c:v>
                </c:pt>
                <c:pt idx="679">
                  <c:v>185.61763905271755</c:v>
                </c:pt>
                <c:pt idx="680">
                  <c:v>186.15769893839033</c:v>
                </c:pt>
                <c:pt idx="681">
                  <c:v>186.4789039107159</c:v>
                </c:pt>
                <c:pt idx="682">
                  <c:v>186.92387260684148</c:v>
                </c:pt>
                <c:pt idx="683">
                  <c:v>187.3016967607295</c:v>
                </c:pt>
                <c:pt idx="684">
                  <c:v>187.75646493058704</c:v>
                </c:pt>
                <c:pt idx="685">
                  <c:v>188.23573178477454</c:v>
                </c:pt>
                <c:pt idx="686">
                  <c:v>188.70810271300243</c:v>
                </c:pt>
                <c:pt idx="687">
                  <c:v>189.08810452771982</c:v>
                </c:pt>
                <c:pt idx="688">
                  <c:v>189.52908084565829</c:v>
                </c:pt>
                <c:pt idx="689">
                  <c:v>189.96243535069411</c:v>
                </c:pt>
                <c:pt idx="690">
                  <c:v>190.62244805371563</c:v>
                </c:pt>
                <c:pt idx="691">
                  <c:v>190.78395789855728</c:v>
                </c:pt>
                <c:pt idx="692">
                  <c:v>191.34851646856001</c:v>
                </c:pt>
                <c:pt idx="693">
                  <c:v>191.4946012158606</c:v>
                </c:pt>
                <c:pt idx="694">
                  <c:v>192.26041194084021</c:v>
                </c:pt>
                <c:pt idx="695">
                  <c:v>192.64476907721621</c:v>
                </c:pt>
                <c:pt idx="696">
                  <c:v>193.11205879684235</c:v>
                </c:pt>
                <c:pt idx="697">
                  <c:v>193.43126758007438</c:v>
                </c:pt>
                <c:pt idx="698">
                  <c:v>193.82633154886125</c:v>
                </c:pt>
                <c:pt idx="699">
                  <c:v>194.350966336993</c:v>
                </c:pt>
                <c:pt idx="700">
                  <c:v>194.89138916613734</c:v>
                </c:pt>
                <c:pt idx="701">
                  <c:v>195.1316577443063</c:v>
                </c:pt>
                <c:pt idx="702">
                  <c:v>195.63270120678703</c:v>
                </c:pt>
                <c:pt idx="703">
                  <c:v>196.0228654387079</c:v>
                </c:pt>
                <c:pt idx="704">
                  <c:v>196.68451138735142</c:v>
                </c:pt>
                <c:pt idx="705">
                  <c:v>196.93548679793122</c:v>
                </c:pt>
                <c:pt idx="706">
                  <c:v>197.5209146175483</c:v>
                </c:pt>
                <c:pt idx="707">
                  <c:v>198.02449868432993</c:v>
                </c:pt>
                <c:pt idx="708">
                  <c:v>198.41811087923054</c:v>
                </c:pt>
                <c:pt idx="709">
                  <c:v>198.74040468197077</c:v>
                </c:pt>
                <c:pt idx="710">
                  <c:v>199.22384538608111</c:v>
                </c:pt>
                <c:pt idx="711">
                  <c:v>199.60820252245711</c:v>
                </c:pt>
                <c:pt idx="712">
                  <c:v>200.29307685328007</c:v>
                </c:pt>
                <c:pt idx="713">
                  <c:v>200.56619181562468</c:v>
                </c:pt>
                <c:pt idx="714">
                  <c:v>201.18029216949461</c:v>
                </c:pt>
                <c:pt idx="715">
                  <c:v>201.56483077760637</c:v>
                </c:pt>
                <c:pt idx="716">
                  <c:v>202.06315216405045</c:v>
                </c:pt>
                <c:pt idx="717">
                  <c:v>202.45150167861354</c:v>
                </c:pt>
                <c:pt idx="718">
                  <c:v>202.92768351329278</c:v>
                </c:pt>
                <c:pt idx="719">
                  <c:v>203.22239361219488</c:v>
                </c:pt>
                <c:pt idx="720">
                  <c:v>203.71835586607384</c:v>
                </c:pt>
                <c:pt idx="721">
                  <c:v>204.24335359767716</c:v>
                </c:pt>
                <c:pt idx="722">
                  <c:v>204.72407222575083</c:v>
                </c:pt>
                <c:pt idx="723">
                  <c:v>205.2245712730242</c:v>
                </c:pt>
                <c:pt idx="724">
                  <c:v>205.69149804917885</c:v>
                </c:pt>
                <c:pt idx="725">
                  <c:v>206.00526268033752</c:v>
                </c:pt>
                <c:pt idx="726">
                  <c:v>206.54786317031122</c:v>
                </c:pt>
                <c:pt idx="727">
                  <c:v>206.88703384447871</c:v>
                </c:pt>
                <c:pt idx="728">
                  <c:v>207.32456219943742</c:v>
                </c:pt>
                <c:pt idx="729">
                  <c:v>207.88567280646035</c:v>
                </c:pt>
                <c:pt idx="730">
                  <c:v>208.32701206787041</c:v>
                </c:pt>
                <c:pt idx="731">
                  <c:v>208.90971781145083</c:v>
                </c:pt>
                <c:pt idx="732">
                  <c:v>209.2697577352327</c:v>
                </c:pt>
                <c:pt idx="733">
                  <c:v>209.64014154795387</c:v>
                </c:pt>
                <c:pt idx="734">
                  <c:v>209.9720533526903</c:v>
                </c:pt>
                <c:pt idx="735">
                  <c:v>210.61936303420742</c:v>
                </c:pt>
                <c:pt idx="736">
                  <c:v>210.99337628164409</c:v>
                </c:pt>
                <c:pt idx="737">
                  <c:v>211.45485890572542</c:v>
                </c:pt>
                <c:pt idx="738">
                  <c:v>211.86498502858177</c:v>
                </c:pt>
                <c:pt idx="739">
                  <c:v>212.39070864712818</c:v>
                </c:pt>
                <c:pt idx="740">
                  <c:v>212.75837038381269</c:v>
                </c:pt>
                <c:pt idx="741">
                  <c:v>213.1768442065148</c:v>
                </c:pt>
                <c:pt idx="742">
                  <c:v>213.68569095363395</c:v>
                </c:pt>
                <c:pt idx="743">
                  <c:v>214.17820524453313</c:v>
                </c:pt>
                <c:pt idx="744">
                  <c:v>214.62353688413029</c:v>
                </c:pt>
                <c:pt idx="745">
                  <c:v>215.07576444968694</c:v>
                </c:pt>
                <c:pt idx="746">
                  <c:v>215.51964431539787</c:v>
                </c:pt>
                <c:pt idx="747">
                  <c:v>215.97096452227564</c:v>
                </c:pt>
                <c:pt idx="748">
                  <c:v>216.50303965157428</c:v>
                </c:pt>
                <c:pt idx="749">
                  <c:v>216.93494238272388</c:v>
                </c:pt>
                <c:pt idx="750">
                  <c:v>217.42201252154976</c:v>
                </c:pt>
                <c:pt idx="751">
                  <c:v>217.7965701841938</c:v>
                </c:pt>
                <c:pt idx="752">
                  <c:v>218.32973414390707</c:v>
                </c:pt>
                <c:pt idx="753">
                  <c:v>218.66182742037927</c:v>
                </c:pt>
                <c:pt idx="754">
                  <c:v>219.23219308592687</c:v>
                </c:pt>
                <c:pt idx="755">
                  <c:v>219.51057072860903</c:v>
                </c:pt>
                <c:pt idx="756">
                  <c:v>220.24190182379093</c:v>
                </c:pt>
                <c:pt idx="757">
                  <c:v>220.61609654296339</c:v>
                </c:pt>
                <c:pt idx="758">
                  <c:v>221.13292804645675</c:v>
                </c:pt>
                <c:pt idx="759">
                  <c:v>221.50131567008438</c:v>
                </c:pt>
                <c:pt idx="760">
                  <c:v>222.04391616005805</c:v>
                </c:pt>
                <c:pt idx="761">
                  <c:v>222.66581979856636</c:v>
                </c:pt>
                <c:pt idx="762">
                  <c:v>223.09463751020778</c:v>
                </c:pt>
                <c:pt idx="763">
                  <c:v>223.34815352508846</c:v>
                </c:pt>
                <c:pt idx="764">
                  <c:v>223.63560475455947</c:v>
                </c:pt>
                <c:pt idx="765">
                  <c:v>224.34588512839125</c:v>
                </c:pt>
                <c:pt idx="766">
                  <c:v>224.84202885400597</c:v>
                </c:pt>
                <c:pt idx="767">
                  <c:v>225.36902277470284</c:v>
                </c:pt>
                <c:pt idx="768">
                  <c:v>225.69004627529259</c:v>
                </c:pt>
                <c:pt idx="769">
                  <c:v>226.20342981580617</c:v>
                </c:pt>
                <c:pt idx="770">
                  <c:v>226.66200889211501</c:v>
                </c:pt>
                <c:pt idx="771">
                  <c:v>227.14671989837581</c:v>
                </c:pt>
                <c:pt idx="772">
                  <c:v>227.36920424643861</c:v>
                </c:pt>
                <c:pt idx="773">
                  <c:v>227.91960802105072</c:v>
                </c:pt>
                <c:pt idx="774">
                  <c:v>228.38671626894109</c:v>
                </c:pt>
                <c:pt idx="775">
                  <c:v>229.02858179838489</c:v>
                </c:pt>
                <c:pt idx="776">
                  <c:v>229.35069412938935</c:v>
                </c:pt>
                <c:pt idx="777">
                  <c:v>229.8069140731331</c:v>
                </c:pt>
                <c:pt idx="778">
                  <c:v>230.1684057708012</c:v>
                </c:pt>
                <c:pt idx="779">
                  <c:v>230.79412031576081</c:v>
                </c:pt>
                <c:pt idx="780">
                  <c:v>231.25923237455763</c:v>
                </c:pt>
                <c:pt idx="781">
                  <c:v>231.68188004718263</c:v>
                </c:pt>
                <c:pt idx="782">
                  <c:v>232.10833862625898</c:v>
                </c:pt>
                <c:pt idx="783">
                  <c:v>232.63533254695577</c:v>
                </c:pt>
                <c:pt idx="784">
                  <c:v>233.14635695490426</c:v>
                </c:pt>
                <c:pt idx="785">
                  <c:v>233.52889937392251</c:v>
                </c:pt>
                <c:pt idx="786">
                  <c:v>233.94519553579531</c:v>
                </c:pt>
                <c:pt idx="787">
                  <c:v>234.48507394973234</c:v>
                </c:pt>
                <c:pt idx="788">
                  <c:v>234.93040558932944</c:v>
                </c:pt>
                <c:pt idx="789">
                  <c:v>235.45413301878233</c:v>
                </c:pt>
                <c:pt idx="790">
                  <c:v>235.79294074947828</c:v>
                </c:pt>
                <c:pt idx="791">
                  <c:v>236.3714726431358</c:v>
                </c:pt>
                <c:pt idx="792">
                  <c:v>236.98702477089191</c:v>
                </c:pt>
                <c:pt idx="793">
                  <c:v>237.36720805734507</c:v>
                </c:pt>
                <c:pt idx="794">
                  <c:v>237.82596860538968</c:v>
                </c:pt>
                <c:pt idx="795">
                  <c:v>238.1754831684965</c:v>
                </c:pt>
                <c:pt idx="796">
                  <c:v>238.78704291806551</c:v>
                </c:pt>
                <c:pt idx="797">
                  <c:v>239.25451410942745</c:v>
                </c:pt>
                <c:pt idx="798">
                  <c:v>239.68478359495506</c:v>
                </c:pt>
                <c:pt idx="799">
                  <c:v>240.08111786589237</c:v>
                </c:pt>
                <c:pt idx="800">
                  <c:v>240.71354686507573</c:v>
                </c:pt>
                <c:pt idx="801">
                  <c:v>241.13583159422916</c:v>
                </c:pt>
                <c:pt idx="802">
                  <c:v>241.75882406315216</c:v>
                </c:pt>
                <c:pt idx="803">
                  <c:v>242.06079303148533</c:v>
                </c:pt>
                <c:pt idx="804">
                  <c:v>242.54169313129475</c:v>
                </c:pt>
                <c:pt idx="805">
                  <c:v>243.07957535613826</c:v>
                </c:pt>
                <c:pt idx="806">
                  <c:v>243.59150712276559</c:v>
                </c:pt>
                <c:pt idx="807">
                  <c:v>243.95517648126301</c:v>
                </c:pt>
                <c:pt idx="808">
                  <c:v>244.44496869612558</c:v>
                </c:pt>
                <c:pt idx="809">
                  <c:v>245.05035840667813</c:v>
                </c:pt>
                <c:pt idx="810">
                  <c:v>245.30968151710368</c:v>
                </c:pt>
                <c:pt idx="811">
                  <c:v>245.94465112058796</c:v>
                </c:pt>
                <c:pt idx="812">
                  <c:v>246.1943562290173</c:v>
                </c:pt>
                <c:pt idx="813">
                  <c:v>246.82642228472912</c:v>
                </c:pt>
                <c:pt idx="814">
                  <c:v>247.25451410942742</c:v>
                </c:pt>
                <c:pt idx="815">
                  <c:v>247.70910080754922</c:v>
                </c:pt>
                <c:pt idx="816">
                  <c:v>248.11541602395425</c:v>
                </c:pt>
                <c:pt idx="817">
                  <c:v>248.6382360947282</c:v>
                </c:pt>
                <c:pt idx="818">
                  <c:v>249.13800925505851</c:v>
                </c:pt>
                <c:pt idx="819">
                  <c:v>249.64086743489702</c:v>
                </c:pt>
                <c:pt idx="820">
                  <c:v>250.09055439615278</c:v>
                </c:pt>
                <c:pt idx="821">
                  <c:v>250.44896107431265</c:v>
                </c:pt>
                <c:pt idx="822">
                  <c:v>250.9897468469286</c:v>
                </c:pt>
                <c:pt idx="823">
                  <c:v>251.54051356501225</c:v>
                </c:pt>
                <c:pt idx="824">
                  <c:v>251.9720533526903</c:v>
                </c:pt>
                <c:pt idx="825">
                  <c:v>252.42337355956806</c:v>
                </c:pt>
                <c:pt idx="826">
                  <c:v>252.88757825968605</c:v>
                </c:pt>
                <c:pt idx="827">
                  <c:v>253.58370383812718</c:v>
                </c:pt>
                <c:pt idx="828">
                  <c:v>253.90073496052986</c:v>
                </c:pt>
                <c:pt idx="829">
                  <c:v>254.34316305235458</c:v>
                </c:pt>
                <c:pt idx="830">
                  <c:v>254.7790581616913</c:v>
                </c:pt>
                <c:pt idx="831">
                  <c:v>255.56864168405767</c:v>
                </c:pt>
                <c:pt idx="832">
                  <c:v>255.78187097359586</c:v>
                </c:pt>
                <c:pt idx="833">
                  <c:v>256.23990563469738</c:v>
                </c:pt>
                <c:pt idx="834">
                  <c:v>256.66237183558661</c:v>
                </c:pt>
                <c:pt idx="835">
                  <c:v>257.23890754015059</c:v>
                </c:pt>
                <c:pt idx="836">
                  <c:v>257.86861446329732</c:v>
                </c:pt>
                <c:pt idx="837">
                  <c:v>258.23337265220943</c:v>
                </c:pt>
                <c:pt idx="838">
                  <c:v>258.78377642682153</c:v>
                </c:pt>
                <c:pt idx="839">
                  <c:v>259.19934670175121</c:v>
                </c:pt>
                <c:pt idx="840">
                  <c:v>259.78894837129116</c:v>
                </c:pt>
                <c:pt idx="841">
                  <c:v>260.16441339261411</c:v>
                </c:pt>
                <c:pt idx="842">
                  <c:v>260.61482624081293</c:v>
                </c:pt>
                <c:pt idx="843">
                  <c:v>261.04037746121037</c:v>
                </c:pt>
                <c:pt idx="844">
                  <c:v>261.72144088558207</c:v>
                </c:pt>
                <c:pt idx="845">
                  <c:v>262.1333817257962</c:v>
                </c:pt>
                <c:pt idx="846">
                  <c:v>262.66255330732236</c:v>
                </c:pt>
                <c:pt idx="847">
                  <c:v>263.01841938118133</c:v>
                </c:pt>
                <c:pt idx="848">
                  <c:v>263.63397150893746</c:v>
                </c:pt>
                <c:pt idx="849">
                  <c:v>263.93212957081931</c:v>
                </c:pt>
                <c:pt idx="850">
                  <c:v>264.55076671808365</c:v>
                </c:pt>
                <c:pt idx="851">
                  <c:v>264.90155158334085</c:v>
                </c:pt>
                <c:pt idx="852">
                  <c:v>265.32419925596588</c:v>
                </c:pt>
                <c:pt idx="853">
                  <c:v>266.06115597495688</c:v>
                </c:pt>
                <c:pt idx="854">
                  <c:v>266.46474911532528</c:v>
                </c:pt>
                <c:pt idx="855">
                  <c:v>266.91969875691859</c:v>
                </c:pt>
                <c:pt idx="856">
                  <c:v>267.31675891479898</c:v>
                </c:pt>
                <c:pt idx="857">
                  <c:v>267.85681880047179</c:v>
                </c:pt>
                <c:pt idx="858">
                  <c:v>268.33354505035834</c:v>
                </c:pt>
                <c:pt idx="859">
                  <c:v>268.79702386353324</c:v>
                </c:pt>
                <c:pt idx="860">
                  <c:v>269.23545957717084</c:v>
                </c:pt>
                <c:pt idx="861">
                  <c:v>269.86788857635423</c:v>
                </c:pt>
                <c:pt idx="862">
                  <c:v>270.31612376372379</c:v>
                </c:pt>
                <c:pt idx="863">
                  <c:v>270.84493240177841</c:v>
                </c:pt>
                <c:pt idx="864">
                  <c:v>271.25306233554119</c:v>
                </c:pt>
                <c:pt idx="865">
                  <c:v>271.83849015515835</c:v>
                </c:pt>
                <c:pt idx="866">
                  <c:v>272.31104255512201</c:v>
                </c:pt>
                <c:pt idx="867">
                  <c:v>272.73931585155611</c:v>
                </c:pt>
                <c:pt idx="868">
                  <c:v>273.20424643861719</c:v>
                </c:pt>
                <c:pt idx="869">
                  <c:v>273.69712367298791</c:v>
                </c:pt>
                <c:pt idx="870">
                  <c:v>274.23645767171763</c:v>
                </c:pt>
                <c:pt idx="871">
                  <c:v>274.91298430269484</c:v>
                </c:pt>
                <c:pt idx="872">
                  <c:v>275.16885945014064</c:v>
                </c:pt>
                <c:pt idx="873">
                  <c:v>275.62925324380723</c:v>
                </c:pt>
                <c:pt idx="874">
                  <c:v>276.18764177479358</c:v>
                </c:pt>
                <c:pt idx="875">
                  <c:v>276.80174212866342</c:v>
                </c:pt>
                <c:pt idx="876">
                  <c:v>277.14671989837575</c:v>
                </c:pt>
                <c:pt idx="877">
                  <c:v>277.62435350694125</c:v>
                </c:pt>
                <c:pt idx="878">
                  <c:v>278.10289447418558</c:v>
                </c:pt>
                <c:pt idx="879">
                  <c:v>278.68233372652207</c:v>
                </c:pt>
                <c:pt idx="880">
                  <c:v>279.12385445966788</c:v>
                </c:pt>
                <c:pt idx="881">
                  <c:v>279.74648398511931</c:v>
                </c:pt>
                <c:pt idx="882">
                  <c:v>280.14281825605661</c:v>
                </c:pt>
                <c:pt idx="883">
                  <c:v>280.74875238181653</c:v>
                </c:pt>
                <c:pt idx="884">
                  <c:v>281.0839306777969</c:v>
                </c:pt>
                <c:pt idx="885">
                  <c:v>281.57408583613102</c:v>
                </c:pt>
                <c:pt idx="886">
                  <c:v>282.02631340168767</c:v>
                </c:pt>
                <c:pt idx="887">
                  <c:v>282.7505670991743</c:v>
                </c:pt>
                <c:pt idx="888">
                  <c:v>283.22566010343888</c:v>
                </c:pt>
                <c:pt idx="889">
                  <c:v>283.64068596316122</c:v>
                </c:pt>
                <c:pt idx="890">
                  <c:v>284.02486162780144</c:v>
                </c:pt>
                <c:pt idx="891">
                  <c:v>284.61283005171941</c:v>
                </c:pt>
                <c:pt idx="892">
                  <c:v>285.08937482987022</c:v>
                </c:pt>
                <c:pt idx="893">
                  <c:v>285.60511750294893</c:v>
                </c:pt>
                <c:pt idx="894">
                  <c:v>285.89964613011523</c:v>
                </c:pt>
                <c:pt idx="895">
                  <c:v>286.56963977860448</c:v>
                </c:pt>
                <c:pt idx="896">
                  <c:v>287.06487614554027</c:v>
                </c:pt>
                <c:pt idx="897">
                  <c:v>287.43380818437527</c:v>
                </c:pt>
                <c:pt idx="898">
                  <c:v>287.86480355684603</c:v>
                </c:pt>
                <c:pt idx="899">
                  <c:v>288.51102440794841</c:v>
                </c:pt>
                <c:pt idx="900">
                  <c:v>289.09881136013064</c:v>
                </c:pt>
                <c:pt idx="901">
                  <c:v>289.52617729788585</c:v>
                </c:pt>
                <c:pt idx="902">
                  <c:v>290.00762181290258</c:v>
                </c:pt>
                <c:pt idx="903">
                  <c:v>290.45259050902814</c:v>
                </c:pt>
                <c:pt idx="904">
                  <c:v>290.99537247073766</c:v>
                </c:pt>
                <c:pt idx="905">
                  <c:v>291.40658742400871</c:v>
                </c:pt>
                <c:pt idx="906">
                  <c:v>292.01379185191905</c:v>
                </c:pt>
                <c:pt idx="907">
                  <c:v>292.34062244805369</c:v>
                </c:pt>
                <c:pt idx="908">
                  <c:v>292.95091189547219</c:v>
                </c:pt>
                <c:pt idx="909">
                  <c:v>293.50294891570638</c:v>
                </c:pt>
                <c:pt idx="910">
                  <c:v>293.94029579892924</c:v>
                </c:pt>
                <c:pt idx="911">
                  <c:v>294.31430904636602</c:v>
                </c:pt>
                <c:pt idx="912">
                  <c:v>294.97976590146084</c:v>
                </c:pt>
                <c:pt idx="913">
                  <c:v>295.47391343798199</c:v>
                </c:pt>
                <c:pt idx="914">
                  <c:v>295.95299882043372</c:v>
                </c:pt>
                <c:pt idx="915">
                  <c:v>296.53207512929856</c:v>
                </c:pt>
                <c:pt idx="916">
                  <c:v>296.87251610561651</c:v>
                </c:pt>
                <c:pt idx="917">
                  <c:v>297.61854641139644</c:v>
                </c:pt>
                <c:pt idx="918">
                  <c:v>298.03774612104161</c:v>
                </c:pt>
                <c:pt idx="919">
                  <c:v>298.50648761455403</c:v>
                </c:pt>
                <c:pt idx="920">
                  <c:v>298.8736049360312</c:v>
                </c:pt>
                <c:pt idx="921">
                  <c:v>299.54795390617909</c:v>
                </c:pt>
                <c:pt idx="922">
                  <c:v>300.01088830414659</c:v>
                </c:pt>
                <c:pt idx="923">
                  <c:v>300.5612920787587</c:v>
                </c:pt>
                <c:pt idx="924">
                  <c:v>300.92786498502858</c:v>
                </c:pt>
                <c:pt idx="925">
                  <c:v>301.46901370111607</c:v>
                </c:pt>
                <c:pt idx="926">
                  <c:v>302.02340985391521</c:v>
                </c:pt>
                <c:pt idx="927">
                  <c:v>302.40667815987655</c:v>
                </c:pt>
                <c:pt idx="928">
                  <c:v>302.9298611741221</c:v>
                </c:pt>
                <c:pt idx="929">
                  <c:v>303.34379820342974</c:v>
                </c:pt>
                <c:pt idx="930">
                  <c:v>303.86226295254517</c:v>
                </c:pt>
                <c:pt idx="931">
                  <c:v>304.51029852100532</c:v>
                </c:pt>
                <c:pt idx="932">
                  <c:v>305.03874421558839</c:v>
                </c:pt>
                <c:pt idx="933">
                  <c:v>305.5646493058706</c:v>
                </c:pt>
                <c:pt idx="934">
                  <c:v>306.12140459123486</c:v>
                </c:pt>
                <c:pt idx="935">
                  <c:v>306.46474911532528</c:v>
                </c:pt>
                <c:pt idx="936">
                  <c:v>306.93820887396788</c:v>
                </c:pt>
                <c:pt idx="937">
                  <c:v>307.37301515288993</c:v>
                </c:pt>
                <c:pt idx="938">
                  <c:v>308.04373468832227</c:v>
                </c:pt>
                <c:pt idx="939">
                  <c:v>308.45912349151615</c:v>
                </c:pt>
                <c:pt idx="940">
                  <c:v>309.07721622357315</c:v>
                </c:pt>
                <c:pt idx="941">
                  <c:v>309.41711278468375</c:v>
                </c:pt>
                <c:pt idx="942">
                  <c:v>310.02268396697212</c:v>
                </c:pt>
                <c:pt idx="943">
                  <c:v>310.37092822792846</c:v>
                </c:pt>
                <c:pt idx="944">
                  <c:v>310.97450322112331</c:v>
                </c:pt>
                <c:pt idx="945">
                  <c:v>311.40894655657377</c:v>
                </c:pt>
                <c:pt idx="946">
                  <c:v>311.98167135468651</c:v>
                </c:pt>
                <c:pt idx="947">
                  <c:v>312.51846474911525</c:v>
                </c:pt>
                <c:pt idx="948">
                  <c:v>313.04382542419012</c:v>
                </c:pt>
                <c:pt idx="949">
                  <c:v>313.42455312585065</c:v>
                </c:pt>
                <c:pt idx="950">
                  <c:v>314.00943653026042</c:v>
                </c:pt>
                <c:pt idx="951">
                  <c:v>314.53915252699392</c:v>
                </c:pt>
                <c:pt idx="952">
                  <c:v>315.07213501497137</c:v>
                </c:pt>
                <c:pt idx="953">
                  <c:v>315.61491697668089</c:v>
                </c:pt>
                <c:pt idx="954">
                  <c:v>315.9608021050721</c:v>
                </c:pt>
                <c:pt idx="955">
                  <c:v>316.55929588966518</c:v>
                </c:pt>
                <c:pt idx="956">
                  <c:v>317.09354867979306</c:v>
                </c:pt>
                <c:pt idx="957">
                  <c:v>317.63705652844567</c:v>
                </c:pt>
                <c:pt idx="958">
                  <c:v>318.15661010797567</c:v>
                </c:pt>
                <c:pt idx="959">
                  <c:v>318.670175120225</c:v>
                </c:pt>
                <c:pt idx="960">
                  <c:v>319.15815261772974</c:v>
                </c:pt>
                <c:pt idx="961">
                  <c:v>319.49441974412485</c:v>
                </c:pt>
                <c:pt idx="962">
                  <c:v>320.02395426912261</c:v>
                </c:pt>
                <c:pt idx="963">
                  <c:v>320.51719444696482</c:v>
                </c:pt>
                <c:pt idx="964">
                  <c:v>321.17412213047817</c:v>
                </c:pt>
                <c:pt idx="965">
                  <c:v>321.57408583613102</c:v>
                </c:pt>
                <c:pt idx="966">
                  <c:v>321.92069685146532</c:v>
                </c:pt>
                <c:pt idx="967">
                  <c:v>322.59250521731235</c:v>
                </c:pt>
                <c:pt idx="968">
                  <c:v>323.12149532710276</c:v>
                </c:pt>
                <c:pt idx="969">
                  <c:v>323.59894746393252</c:v>
                </c:pt>
                <c:pt idx="970">
                  <c:v>324.05081208601757</c:v>
                </c:pt>
                <c:pt idx="971">
                  <c:v>324.5856092913528</c:v>
                </c:pt>
                <c:pt idx="972">
                  <c:v>325.11006260774877</c:v>
                </c:pt>
                <c:pt idx="973">
                  <c:v>325.65211868251521</c:v>
                </c:pt>
                <c:pt idx="974">
                  <c:v>326.10416477633606</c:v>
                </c:pt>
                <c:pt idx="975">
                  <c:v>326.49196987569184</c:v>
                </c:pt>
                <c:pt idx="976">
                  <c:v>327.15143816350604</c:v>
                </c:pt>
                <c:pt idx="977">
                  <c:v>327.68097268850374</c:v>
                </c:pt>
                <c:pt idx="978">
                  <c:v>328.04518646220851</c:v>
                </c:pt>
                <c:pt idx="979">
                  <c:v>328.48344070411025</c:v>
                </c:pt>
                <c:pt idx="980">
                  <c:v>329.0982669449233</c:v>
                </c:pt>
                <c:pt idx="981">
                  <c:v>329.70438254241901</c:v>
                </c:pt>
                <c:pt idx="982">
                  <c:v>330.24426095635602</c:v>
                </c:pt>
                <c:pt idx="983">
                  <c:v>330.59740495417833</c:v>
                </c:pt>
                <c:pt idx="984">
                  <c:v>331.2873604936031</c:v>
                </c:pt>
                <c:pt idx="985">
                  <c:v>331.71273024226474</c:v>
                </c:pt>
                <c:pt idx="986">
                  <c:v>332.21159604391613</c:v>
                </c:pt>
                <c:pt idx="987">
                  <c:v>332.57236185464109</c:v>
                </c:pt>
                <c:pt idx="988">
                  <c:v>333.22928953815443</c:v>
                </c:pt>
                <c:pt idx="989">
                  <c:v>333.78876689955536</c:v>
                </c:pt>
                <c:pt idx="990">
                  <c:v>334.23718355866072</c:v>
                </c:pt>
                <c:pt idx="991">
                  <c:v>334.69830323927044</c:v>
                </c:pt>
                <c:pt idx="992">
                  <c:v>335.29044551311131</c:v>
                </c:pt>
                <c:pt idx="993">
                  <c:v>335.97477542872696</c:v>
                </c:pt>
                <c:pt idx="994">
                  <c:v>336.32301968968335</c:v>
                </c:pt>
                <c:pt idx="995">
                  <c:v>336.85019508211593</c:v>
                </c:pt>
                <c:pt idx="996">
                  <c:v>337.326558388531</c:v>
                </c:pt>
                <c:pt idx="997">
                  <c:v>337.95808002903544</c:v>
                </c:pt>
                <c:pt idx="998">
                  <c:v>338.36149169766804</c:v>
                </c:pt>
                <c:pt idx="999">
                  <c:v>339.03838127211685</c:v>
                </c:pt>
                <c:pt idx="1000">
                  <c:v>339.34180201433622</c:v>
                </c:pt>
                <c:pt idx="1001">
                  <c:v>340.10815715452316</c:v>
                </c:pt>
                <c:pt idx="1002">
                  <c:v>340.45966790672355</c:v>
                </c:pt>
                <c:pt idx="1003">
                  <c:v>340.98303239270479</c:v>
                </c:pt>
                <c:pt idx="1004">
                  <c:v>341.45830686870522</c:v>
                </c:pt>
                <c:pt idx="1005">
                  <c:v>342.01578804101257</c:v>
                </c:pt>
                <c:pt idx="1006">
                  <c:v>342.5821613283731</c:v>
                </c:pt>
                <c:pt idx="1007">
                  <c:v>343.06469467380447</c:v>
                </c:pt>
                <c:pt idx="1008">
                  <c:v>343.46520279466466</c:v>
                </c:pt>
                <c:pt idx="1009">
                  <c:v>344.06478540967237</c:v>
                </c:pt>
                <c:pt idx="1010">
                  <c:v>344.62299246892297</c:v>
                </c:pt>
                <c:pt idx="1011">
                  <c:v>344.85436893203882</c:v>
                </c:pt>
                <c:pt idx="1012">
                  <c:v>345.46538426640046</c:v>
                </c:pt>
                <c:pt idx="1013">
                  <c:v>345.97169040921875</c:v>
                </c:pt>
                <c:pt idx="1014">
                  <c:v>346.58760548044637</c:v>
                </c:pt>
                <c:pt idx="1015">
                  <c:v>347.15288993739222</c:v>
                </c:pt>
                <c:pt idx="1016">
                  <c:v>347.55539424734599</c:v>
                </c:pt>
                <c:pt idx="1017">
                  <c:v>348.08275111151437</c:v>
                </c:pt>
                <c:pt idx="1018">
                  <c:v>348.74330822974321</c:v>
                </c:pt>
                <c:pt idx="1019">
                  <c:v>349.09608928409403</c:v>
                </c:pt>
                <c:pt idx="1020">
                  <c:v>349.57825968605385</c:v>
                </c:pt>
                <c:pt idx="1021">
                  <c:v>350.09781326558385</c:v>
                </c:pt>
                <c:pt idx="1022">
                  <c:v>350.71209509118955</c:v>
                </c:pt>
                <c:pt idx="1023">
                  <c:v>351.22057889483705</c:v>
                </c:pt>
                <c:pt idx="1024">
                  <c:v>351.74539515470462</c:v>
                </c:pt>
                <c:pt idx="1025">
                  <c:v>352.11831957172666</c:v>
                </c:pt>
                <c:pt idx="1026">
                  <c:v>352.76526630977219</c:v>
                </c:pt>
                <c:pt idx="1027">
                  <c:v>353.30659649759548</c:v>
                </c:pt>
                <c:pt idx="1028">
                  <c:v>353.7893113147627</c:v>
                </c:pt>
                <c:pt idx="1029">
                  <c:v>354.26603756464931</c:v>
                </c:pt>
                <c:pt idx="1030">
                  <c:v>354.8810452771981</c:v>
                </c:pt>
                <c:pt idx="1031">
                  <c:v>355.42001633245616</c:v>
                </c:pt>
                <c:pt idx="1032">
                  <c:v>356.10997187188093</c:v>
                </c:pt>
                <c:pt idx="1033">
                  <c:v>356.44986843299159</c:v>
                </c:pt>
                <c:pt idx="1034">
                  <c:v>356.86416840577078</c:v>
                </c:pt>
                <c:pt idx="1035">
                  <c:v>357.46538426640046</c:v>
                </c:pt>
                <c:pt idx="1036">
                  <c:v>357.86952182197621</c:v>
                </c:pt>
                <c:pt idx="1037">
                  <c:v>358.32755648307779</c:v>
                </c:pt>
                <c:pt idx="1038">
                  <c:v>359.00390164231919</c:v>
                </c:pt>
                <c:pt idx="1039">
                  <c:v>359.48915706378733</c:v>
                </c:pt>
                <c:pt idx="1040">
                  <c:v>360.0277651755739</c:v>
                </c:pt>
                <c:pt idx="1041">
                  <c:v>360.44115778967426</c:v>
                </c:pt>
                <c:pt idx="1042">
                  <c:v>360.9648852191271</c:v>
                </c:pt>
                <c:pt idx="1043">
                  <c:v>361.564286362399</c:v>
                </c:pt>
                <c:pt idx="1044">
                  <c:v>362.1333817257962</c:v>
                </c:pt>
                <c:pt idx="1045">
                  <c:v>362.63769167952086</c:v>
                </c:pt>
                <c:pt idx="1046">
                  <c:v>363.2000725886943</c:v>
                </c:pt>
                <c:pt idx="1047">
                  <c:v>363.65937755194619</c:v>
                </c:pt>
                <c:pt idx="1048">
                  <c:v>364.26948552762906</c:v>
                </c:pt>
                <c:pt idx="1049">
                  <c:v>364.56092913528715</c:v>
                </c:pt>
                <c:pt idx="1050">
                  <c:v>365.32220306687236</c:v>
                </c:pt>
                <c:pt idx="1051">
                  <c:v>365.76735323473366</c:v>
                </c:pt>
                <c:pt idx="1052">
                  <c:v>366.27874058615362</c:v>
                </c:pt>
                <c:pt idx="1053">
                  <c:v>366.60248616278017</c:v>
                </c:pt>
                <c:pt idx="1054">
                  <c:v>367.28409400235915</c:v>
                </c:pt>
                <c:pt idx="1055">
                  <c:v>367.95463206605575</c:v>
                </c:pt>
                <c:pt idx="1056">
                  <c:v>368.40613374466926</c:v>
                </c:pt>
                <c:pt idx="1057">
                  <c:v>368.83023319118041</c:v>
                </c:pt>
                <c:pt idx="1058">
                  <c:v>369.25523999637051</c:v>
                </c:pt>
                <c:pt idx="1059">
                  <c:v>369.9433808184375</c:v>
                </c:pt>
                <c:pt idx="1060">
                  <c:v>370.42827329643404</c:v>
                </c:pt>
                <c:pt idx="1061">
                  <c:v>370.99047273387168</c:v>
                </c:pt>
                <c:pt idx="1062">
                  <c:v>371.42346429543591</c:v>
                </c:pt>
                <c:pt idx="1063">
                  <c:v>372.0595227293349</c:v>
                </c:pt>
                <c:pt idx="1064">
                  <c:v>372.49632519735047</c:v>
                </c:pt>
                <c:pt idx="1065">
                  <c:v>373.13002449868435</c:v>
                </c:pt>
                <c:pt idx="1066">
                  <c:v>373.54287269757737</c:v>
                </c:pt>
                <c:pt idx="1067">
                  <c:v>374.04264585790759</c:v>
                </c:pt>
                <c:pt idx="1068">
                  <c:v>374.76562925324379</c:v>
                </c:pt>
                <c:pt idx="1069">
                  <c:v>375.23092278377635</c:v>
                </c:pt>
                <c:pt idx="1070">
                  <c:v>375.67081027130013</c:v>
                </c:pt>
                <c:pt idx="1071">
                  <c:v>376.38816804282737</c:v>
                </c:pt>
                <c:pt idx="1072">
                  <c:v>376.95563016060242</c:v>
                </c:pt>
                <c:pt idx="1073">
                  <c:v>377.37555575719085</c:v>
                </c:pt>
                <c:pt idx="1074">
                  <c:v>377.77751565193716</c:v>
                </c:pt>
                <c:pt idx="1075">
                  <c:v>378.43970601578798</c:v>
                </c:pt>
                <c:pt idx="1076">
                  <c:v>378.87687142727515</c:v>
                </c:pt>
                <c:pt idx="1077">
                  <c:v>379.45268124489604</c:v>
                </c:pt>
                <c:pt idx="1078">
                  <c:v>379.85064876145543</c:v>
                </c:pt>
                <c:pt idx="1079">
                  <c:v>380.44787224389802</c:v>
                </c:pt>
                <c:pt idx="1080">
                  <c:v>381.0420107068324</c:v>
                </c:pt>
                <c:pt idx="1081">
                  <c:v>381.54813537791489</c:v>
                </c:pt>
                <c:pt idx="1082">
                  <c:v>381.92432628618093</c:v>
                </c:pt>
                <c:pt idx="1083">
                  <c:v>382.60176027583702</c:v>
                </c:pt>
                <c:pt idx="1084">
                  <c:v>383.14544959622543</c:v>
                </c:pt>
                <c:pt idx="1085">
                  <c:v>383.60620633336356</c:v>
                </c:pt>
                <c:pt idx="1086">
                  <c:v>383.82560566191813</c:v>
                </c:pt>
                <c:pt idx="1087">
                  <c:v>384.35350694129386</c:v>
                </c:pt>
                <c:pt idx="1088">
                  <c:v>385.17412213047817</c:v>
                </c:pt>
                <c:pt idx="1089">
                  <c:v>385.70147899464655</c:v>
                </c:pt>
                <c:pt idx="1090">
                  <c:v>386.14517738862168</c:v>
                </c:pt>
                <c:pt idx="1091">
                  <c:v>386.7649033663007</c:v>
                </c:pt>
                <c:pt idx="1092">
                  <c:v>387.30587061065239</c:v>
                </c:pt>
                <c:pt idx="1093">
                  <c:v>387.80038109064515</c:v>
                </c:pt>
                <c:pt idx="1094">
                  <c:v>388.21958080029032</c:v>
                </c:pt>
                <c:pt idx="1095">
                  <c:v>388.83241085200979</c:v>
                </c:pt>
                <c:pt idx="1096">
                  <c:v>389.39370293076854</c:v>
                </c:pt>
                <c:pt idx="1097">
                  <c:v>389.92777424916068</c:v>
                </c:pt>
                <c:pt idx="1098">
                  <c:v>390.39542691225842</c:v>
                </c:pt>
                <c:pt idx="1099">
                  <c:v>390.86453134924233</c:v>
                </c:pt>
                <c:pt idx="1100">
                  <c:v>391.43616731694038</c:v>
                </c:pt>
                <c:pt idx="1101">
                  <c:v>391.95354323564106</c:v>
                </c:pt>
                <c:pt idx="1102">
                  <c:v>392.45059431993468</c:v>
                </c:pt>
                <c:pt idx="1103">
                  <c:v>393.05670991743034</c:v>
                </c:pt>
                <c:pt idx="1104">
                  <c:v>393.49278649850288</c:v>
                </c:pt>
                <c:pt idx="1105">
                  <c:v>394.15515833408938</c:v>
                </c:pt>
                <c:pt idx="1106">
                  <c:v>394.67598221576986</c:v>
                </c:pt>
                <c:pt idx="1107">
                  <c:v>395.37464839851197</c:v>
                </c:pt>
                <c:pt idx="1108">
                  <c:v>395.70129752291075</c:v>
                </c:pt>
                <c:pt idx="1109">
                  <c:v>396.30959078123584</c:v>
                </c:pt>
                <c:pt idx="1110">
                  <c:v>396.6801560656927</c:v>
                </c:pt>
                <c:pt idx="1111">
                  <c:v>397.33871699482808</c:v>
                </c:pt>
                <c:pt idx="1112">
                  <c:v>397.82615007712542</c:v>
                </c:pt>
                <c:pt idx="1113">
                  <c:v>398.53116777061973</c:v>
                </c:pt>
                <c:pt idx="1114">
                  <c:v>398.86289810362035</c:v>
                </c:pt>
                <c:pt idx="1115">
                  <c:v>399.54105798021953</c:v>
                </c:pt>
                <c:pt idx="1116">
                  <c:v>400.02957989293168</c:v>
                </c:pt>
                <c:pt idx="1117">
                  <c:v>400.7157245259051</c:v>
                </c:pt>
                <c:pt idx="1118">
                  <c:v>401.01787496597404</c:v>
                </c:pt>
                <c:pt idx="1119">
                  <c:v>401.67970238635331</c:v>
                </c:pt>
                <c:pt idx="1120">
                  <c:v>402.2275655566645</c:v>
                </c:pt>
                <c:pt idx="1121">
                  <c:v>402.76036657290621</c:v>
                </c:pt>
                <c:pt idx="1122">
                  <c:v>403.16323382633152</c:v>
                </c:pt>
                <c:pt idx="1123">
                  <c:v>403.75102077851375</c:v>
                </c:pt>
                <c:pt idx="1124">
                  <c:v>404.27765175573899</c:v>
                </c:pt>
                <c:pt idx="1125">
                  <c:v>404.84547681698575</c:v>
                </c:pt>
                <c:pt idx="1126">
                  <c:v>405.20243172125942</c:v>
                </c:pt>
                <c:pt idx="1127">
                  <c:v>405.78822248434801</c:v>
                </c:pt>
                <c:pt idx="1128">
                  <c:v>406.49287723437072</c:v>
                </c:pt>
                <c:pt idx="1129">
                  <c:v>406.86090191452678</c:v>
                </c:pt>
                <c:pt idx="1130">
                  <c:v>407.55158334089464</c:v>
                </c:pt>
                <c:pt idx="1131">
                  <c:v>408.0489973686598</c:v>
                </c:pt>
                <c:pt idx="1132">
                  <c:v>408.42881771164139</c:v>
                </c:pt>
                <c:pt idx="1133">
                  <c:v>408.91334724616632</c:v>
                </c:pt>
                <c:pt idx="1134">
                  <c:v>409.50004536793392</c:v>
                </c:pt>
                <c:pt idx="1135">
                  <c:v>410.03756464930586</c:v>
                </c:pt>
                <c:pt idx="1136">
                  <c:v>410.75601125124757</c:v>
                </c:pt>
                <c:pt idx="1137">
                  <c:v>411.23654840758553</c:v>
                </c:pt>
                <c:pt idx="1138">
                  <c:v>411.72071499863893</c:v>
                </c:pt>
                <c:pt idx="1139">
                  <c:v>412.2664005081208</c:v>
                </c:pt>
                <c:pt idx="1140">
                  <c:v>412.92732056982118</c:v>
                </c:pt>
                <c:pt idx="1141">
                  <c:v>413.27048362217585</c:v>
                </c:pt>
                <c:pt idx="1142">
                  <c:v>413.69403865347971</c:v>
                </c:pt>
                <c:pt idx="1143">
                  <c:v>414.4032301968968</c:v>
                </c:pt>
                <c:pt idx="1144">
                  <c:v>415.01152345522178</c:v>
                </c:pt>
                <c:pt idx="1145">
                  <c:v>415.49351238544597</c:v>
                </c:pt>
                <c:pt idx="1146">
                  <c:v>416.00544415207327</c:v>
                </c:pt>
                <c:pt idx="1147">
                  <c:v>416.58542781961705</c:v>
                </c:pt>
                <c:pt idx="1148">
                  <c:v>417.28863079575353</c:v>
                </c:pt>
                <c:pt idx="1149">
                  <c:v>417.66935849741395</c:v>
                </c:pt>
                <c:pt idx="1150">
                  <c:v>418.17729788585427</c:v>
                </c:pt>
                <c:pt idx="1151">
                  <c:v>418.72389075401503</c:v>
                </c:pt>
                <c:pt idx="1152">
                  <c:v>419.51311133290989</c:v>
                </c:pt>
                <c:pt idx="1153">
                  <c:v>419.81145086652748</c:v>
                </c:pt>
                <c:pt idx="1154">
                  <c:v>420.30813900734955</c:v>
                </c:pt>
                <c:pt idx="1155">
                  <c:v>420.87233463388077</c:v>
                </c:pt>
                <c:pt idx="1156">
                  <c:v>421.38390345703652</c:v>
                </c:pt>
                <c:pt idx="1157">
                  <c:v>421.96025768986482</c:v>
                </c:pt>
                <c:pt idx="1158">
                  <c:v>422.44932401778419</c:v>
                </c:pt>
                <c:pt idx="1159">
                  <c:v>423.20497232556022</c:v>
                </c:pt>
                <c:pt idx="1160">
                  <c:v>423.75537610017238</c:v>
                </c:pt>
                <c:pt idx="1161">
                  <c:v>424.2518827692586</c:v>
                </c:pt>
                <c:pt idx="1162">
                  <c:v>424.73223845386076</c:v>
                </c:pt>
                <c:pt idx="1163">
                  <c:v>425.35486797931219</c:v>
                </c:pt>
                <c:pt idx="1164">
                  <c:v>425.78060067144537</c:v>
                </c:pt>
                <c:pt idx="1165">
                  <c:v>426.31830142455311</c:v>
                </c:pt>
                <c:pt idx="1166">
                  <c:v>426.66981217675345</c:v>
                </c:pt>
                <c:pt idx="1167">
                  <c:v>427.31639597132744</c:v>
                </c:pt>
                <c:pt idx="1168">
                  <c:v>427.84084928772342</c:v>
                </c:pt>
                <c:pt idx="1169">
                  <c:v>428.32900825696396</c:v>
                </c:pt>
                <c:pt idx="1170">
                  <c:v>429.00154250975402</c:v>
                </c:pt>
                <c:pt idx="1171">
                  <c:v>429.50222302876318</c:v>
                </c:pt>
                <c:pt idx="1172">
                  <c:v>430.03847200798475</c:v>
                </c:pt>
                <c:pt idx="1173">
                  <c:v>430.53497867707102</c:v>
                </c:pt>
                <c:pt idx="1174">
                  <c:v>431.12875419653381</c:v>
                </c:pt>
                <c:pt idx="1175">
                  <c:v>431.59096270755828</c:v>
                </c:pt>
                <c:pt idx="1176">
                  <c:v>432.31394610289442</c:v>
                </c:pt>
                <c:pt idx="1177">
                  <c:v>432.73822702114137</c:v>
                </c:pt>
                <c:pt idx="1178">
                  <c:v>433.1231285727248</c:v>
                </c:pt>
                <c:pt idx="1179">
                  <c:v>433.93503311859172</c:v>
                </c:pt>
                <c:pt idx="1180">
                  <c:v>434.24426095635607</c:v>
                </c:pt>
                <c:pt idx="1181">
                  <c:v>434.86053897105523</c:v>
                </c:pt>
                <c:pt idx="1182">
                  <c:v>435.34071318392159</c:v>
                </c:pt>
                <c:pt idx="1183">
                  <c:v>436.02939842119588</c:v>
                </c:pt>
                <c:pt idx="1184">
                  <c:v>436.56310679611641</c:v>
                </c:pt>
                <c:pt idx="1185">
                  <c:v>437.22547863170303</c:v>
                </c:pt>
                <c:pt idx="1186">
                  <c:v>437.63342709373012</c:v>
                </c:pt>
                <c:pt idx="1187">
                  <c:v>438.19544505943202</c:v>
                </c:pt>
                <c:pt idx="1188">
                  <c:v>438.81625986752556</c:v>
                </c:pt>
                <c:pt idx="1189">
                  <c:v>439.39479176118311</c:v>
                </c:pt>
                <c:pt idx="1190">
                  <c:v>439.73178477452132</c:v>
                </c:pt>
                <c:pt idx="1191">
                  <c:v>440.42264767262498</c:v>
                </c:pt>
                <c:pt idx="1192">
                  <c:v>440.98611741221305</c:v>
                </c:pt>
                <c:pt idx="1193">
                  <c:v>441.46792487070127</c:v>
                </c:pt>
                <c:pt idx="1194">
                  <c:v>441.83939751383718</c:v>
                </c:pt>
                <c:pt idx="1195">
                  <c:v>442.50521731240354</c:v>
                </c:pt>
                <c:pt idx="1196">
                  <c:v>443.08211596043907</c:v>
                </c:pt>
                <c:pt idx="1197">
                  <c:v>443.49097178114505</c:v>
                </c:pt>
                <c:pt idx="1198">
                  <c:v>444.01397332365485</c:v>
                </c:pt>
                <c:pt idx="1199">
                  <c:v>444.69431086108335</c:v>
                </c:pt>
                <c:pt idx="1200">
                  <c:v>445.24743671173212</c:v>
                </c:pt>
                <c:pt idx="1201">
                  <c:v>445.7052899010979</c:v>
                </c:pt>
                <c:pt idx="1202">
                  <c:v>446.28981036203606</c:v>
                </c:pt>
                <c:pt idx="1203">
                  <c:v>446.90463660284905</c:v>
                </c:pt>
                <c:pt idx="1204">
                  <c:v>447.35867888576354</c:v>
                </c:pt>
                <c:pt idx="1205">
                  <c:v>447.80110697758818</c:v>
                </c:pt>
                <c:pt idx="1206">
                  <c:v>448.48834044097629</c:v>
                </c:pt>
                <c:pt idx="1207">
                  <c:v>449.05108429362122</c:v>
                </c:pt>
                <c:pt idx="1208">
                  <c:v>449.48407585518561</c:v>
                </c:pt>
                <c:pt idx="1209">
                  <c:v>449.97259776789758</c:v>
                </c:pt>
                <c:pt idx="1210">
                  <c:v>450.51828327737957</c:v>
                </c:pt>
                <c:pt idx="1211">
                  <c:v>450.98865801651391</c:v>
                </c:pt>
                <c:pt idx="1212">
                  <c:v>451.47409490971779</c:v>
                </c:pt>
                <c:pt idx="1213">
                  <c:v>452.07476635514018</c:v>
                </c:pt>
                <c:pt idx="1214">
                  <c:v>452.73532347336896</c:v>
                </c:pt>
                <c:pt idx="1215">
                  <c:v>453.32601397332365</c:v>
                </c:pt>
                <c:pt idx="1216">
                  <c:v>453.71654114871603</c:v>
                </c:pt>
                <c:pt idx="1217">
                  <c:v>454.14154795390613</c:v>
                </c:pt>
                <c:pt idx="1218">
                  <c:v>454.85237274294525</c:v>
                </c:pt>
                <c:pt idx="1219">
                  <c:v>455.44778150803006</c:v>
                </c:pt>
                <c:pt idx="1220">
                  <c:v>455.84701932673983</c:v>
                </c:pt>
                <c:pt idx="1221">
                  <c:v>456.36639143453402</c:v>
                </c:pt>
                <c:pt idx="1222">
                  <c:v>456.80900099809452</c:v>
                </c:pt>
                <c:pt idx="1223">
                  <c:v>457.34978677071041</c:v>
                </c:pt>
                <c:pt idx="1224">
                  <c:v>458.05988567280644</c:v>
                </c:pt>
                <c:pt idx="1225">
                  <c:v>458.66672715724525</c:v>
                </c:pt>
                <c:pt idx="1226">
                  <c:v>459.29062698484705</c:v>
                </c:pt>
                <c:pt idx="1227">
                  <c:v>459.63560475455944</c:v>
                </c:pt>
                <c:pt idx="1228">
                  <c:v>460.24861627801465</c:v>
                </c:pt>
                <c:pt idx="1229">
                  <c:v>460.70411033481531</c:v>
                </c:pt>
                <c:pt idx="1230">
                  <c:v>461.52672171309314</c:v>
                </c:pt>
                <c:pt idx="1231">
                  <c:v>461.9259595318029</c:v>
                </c:pt>
                <c:pt idx="1232">
                  <c:v>462.4799927411305</c:v>
                </c:pt>
                <c:pt idx="1233">
                  <c:v>462.91116958533706</c:v>
                </c:pt>
                <c:pt idx="1234">
                  <c:v>463.48861264857999</c:v>
                </c:pt>
                <c:pt idx="1235">
                  <c:v>464.01234007803282</c:v>
                </c:pt>
                <c:pt idx="1236">
                  <c:v>464.55639234189272</c:v>
                </c:pt>
                <c:pt idx="1237">
                  <c:v>465.09028218854911</c:v>
                </c:pt>
                <c:pt idx="1238">
                  <c:v>465.58551855548495</c:v>
                </c:pt>
                <c:pt idx="1239">
                  <c:v>466.25932311042556</c:v>
                </c:pt>
                <c:pt idx="1240">
                  <c:v>466.82424462389986</c:v>
                </c:pt>
                <c:pt idx="1241">
                  <c:v>467.40731331095179</c:v>
                </c:pt>
                <c:pt idx="1242">
                  <c:v>467.90418292350967</c:v>
                </c:pt>
                <c:pt idx="1243">
                  <c:v>468.35967698031027</c:v>
                </c:pt>
                <c:pt idx="1244">
                  <c:v>468.80083476998453</c:v>
                </c:pt>
                <c:pt idx="1245">
                  <c:v>469.40876508483802</c:v>
                </c:pt>
                <c:pt idx="1246">
                  <c:v>469.87478450231373</c:v>
                </c:pt>
                <c:pt idx="1247">
                  <c:v>470.44787224389796</c:v>
                </c:pt>
                <c:pt idx="1248">
                  <c:v>471.00335722711191</c:v>
                </c:pt>
                <c:pt idx="1249">
                  <c:v>471.67661736684511</c:v>
                </c:pt>
                <c:pt idx="1250">
                  <c:v>472.19217856818801</c:v>
                </c:pt>
                <c:pt idx="1251">
                  <c:v>472.57345068505578</c:v>
                </c:pt>
                <c:pt idx="1252">
                  <c:v>473.26594682878135</c:v>
                </c:pt>
                <c:pt idx="1253">
                  <c:v>473.7920333907993</c:v>
                </c:pt>
                <c:pt idx="1254">
                  <c:v>474.33354505035834</c:v>
                </c:pt>
                <c:pt idx="1255">
                  <c:v>474.70755829779512</c:v>
                </c:pt>
                <c:pt idx="1256">
                  <c:v>475.32020687777867</c:v>
                </c:pt>
                <c:pt idx="1257">
                  <c:v>475.75065783504215</c:v>
                </c:pt>
                <c:pt idx="1258">
                  <c:v>476.37110969966426</c:v>
                </c:pt>
                <c:pt idx="1259">
                  <c:v>476.73877143634871</c:v>
                </c:pt>
                <c:pt idx="1260">
                  <c:v>477.52436258052802</c:v>
                </c:pt>
                <c:pt idx="1261">
                  <c:v>477.98620814808089</c:v>
                </c:pt>
                <c:pt idx="1262">
                  <c:v>478.61754831684965</c:v>
                </c:pt>
                <c:pt idx="1263">
                  <c:v>479.13456129207873</c:v>
                </c:pt>
                <c:pt idx="1264">
                  <c:v>479.82651302059702</c:v>
                </c:pt>
                <c:pt idx="1265">
                  <c:v>480.1161419108974</c:v>
                </c:pt>
                <c:pt idx="1266">
                  <c:v>480.72171309318566</c:v>
                </c:pt>
                <c:pt idx="1267">
                  <c:v>481.09899283186638</c:v>
                </c:pt>
                <c:pt idx="1268">
                  <c:v>481.84683785500408</c:v>
                </c:pt>
                <c:pt idx="1269">
                  <c:v>482.27075582977943</c:v>
                </c:pt>
                <c:pt idx="1270">
                  <c:v>482.86725342527893</c:v>
                </c:pt>
                <c:pt idx="1271">
                  <c:v>483.3258325015878</c:v>
                </c:pt>
                <c:pt idx="1272">
                  <c:v>484.02504309953724</c:v>
                </c:pt>
                <c:pt idx="1273">
                  <c:v>484.58252427184459</c:v>
                </c:pt>
                <c:pt idx="1274">
                  <c:v>485.0144270029943</c:v>
                </c:pt>
                <c:pt idx="1275">
                  <c:v>485.65465928681607</c:v>
                </c:pt>
                <c:pt idx="1276">
                  <c:v>486.20578894837126</c:v>
                </c:pt>
                <c:pt idx="1277">
                  <c:v>486.69322203066866</c:v>
                </c:pt>
                <c:pt idx="1278">
                  <c:v>487.21132383631243</c:v>
                </c:pt>
                <c:pt idx="1279">
                  <c:v>487.75301696760727</c:v>
                </c:pt>
                <c:pt idx="1280">
                  <c:v>488.45930496325195</c:v>
                </c:pt>
                <c:pt idx="1281">
                  <c:v>488.76218129026404</c:v>
                </c:pt>
                <c:pt idx="1282">
                  <c:v>489.21803829053624</c:v>
                </c:pt>
                <c:pt idx="1283">
                  <c:v>489.88912076944013</c:v>
                </c:pt>
                <c:pt idx="1284">
                  <c:v>490.46474911532522</c:v>
                </c:pt>
                <c:pt idx="1285">
                  <c:v>491.05453225660102</c:v>
                </c:pt>
                <c:pt idx="1286">
                  <c:v>491.50875601125119</c:v>
                </c:pt>
                <c:pt idx="1287">
                  <c:v>492.12267489338535</c:v>
                </c:pt>
                <c:pt idx="1288">
                  <c:v>492.69993648489242</c:v>
                </c:pt>
                <c:pt idx="1289">
                  <c:v>492.95073042373645</c:v>
                </c:pt>
                <c:pt idx="1290">
                  <c:v>493.55031303874421</c:v>
                </c:pt>
                <c:pt idx="1291">
                  <c:v>494.16767988385806</c:v>
                </c:pt>
                <c:pt idx="1292">
                  <c:v>494.78141729425641</c:v>
                </c:pt>
                <c:pt idx="1293">
                  <c:v>495.10316668178928</c:v>
                </c:pt>
                <c:pt idx="1294">
                  <c:v>495.73795481353773</c:v>
                </c:pt>
                <c:pt idx="1295">
                  <c:v>496.29906542056068</c:v>
                </c:pt>
                <c:pt idx="1296">
                  <c:v>496.72461664095812</c:v>
                </c:pt>
                <c:pt idx="1297">
                  <c:v>497.27502041557022</c:v>
                </c:pt>
                <c:pt idx="1298">
                  <c:v>498.12884493240171</c:v>
                </c:pt>
                <c:pt idx="1299">
                  <c:v>498.48180745848833</c:v>
                </c:pt>
              </c:numCache>
            </c:numRef>
          </c:yVal>
          <c:smooth val="0"/>
        </c:ser>
        <c:ser>
          <c:idx val="1"/>
          <c:order val="1"/>
          <c:tx>
            <c:v>2b1-E- Mat + Plain_0/90 + Tejido_0/90 + Plain_0/90 + Mat</c:v>
          </c:tx>
          <c:spPr>
            <a:ln w="19050"/>
          </c:spPr>
          <c:marker>
            <c:symbol val="none"/>
          </c:marker>
          <c:xVal>
            <c:numRef>
              <c:f>'[1]tipo 2b-E'!$C$3:$C$1192</c:f>
              <c:numCache>
                <c:formatCode>General</c:formatCode>
                <c:ptCount val="1190"/>
                <c:pt idx="0">
                  <c:v>0</c:v>
                </c:pt>
                <c:pt idx="1">
                  <c:v>4.8392206896551724E-3</c:v>
                </c:pt>
                <c:pt idx="2">
                  <c:v>5.7558151724137934E-3</c:v>
                </c:pt>
                <c:pt idx="3">
                  <c:v>8.6195310344827601E-3</c:v>
                </c:pt>
                <c:pt idx="4">
                  <c:v>1.4425924137931036E-2</c:v>
                </c:pt>
                <c:pt idx="5">
                  <c:v>1.9766951724137932E-2</c:v>
                </c:pt>
                <c:pt idx="6">
                  <c:v>2.4615117241379311E-2</c:v>
                </c:pt>
                <c:pt idx="7">
                  <c:v>2.9148841379310349E-2</c:v>
                </c:pt>
                <c:pt idx="8">
                  <c:v>3.3914048275862071E-2</c:v>
                </c:pt>
                <c:pt idx="9">
                  <c:v>3.9211551724137927E-2</c:v>
                </c:pt>
                <c:pt idx="10">
                  <c:v>4.3895648275862065E-2</c:v>
                </c:pt>
                <c:pt idx="11">
                  <c:v>4.8237703448275868E-2</c:v>
                </c:pt>
                <c:pt idx="12">
                  <c:v>5.2656799999999997E-2</c:v>
                </c:pt>
                <c:pt idx="13">
                  <c:v>5.6963579310344827E-2</c:v>
                </c:pt>
                <c:pt idx="14">
                  <c:v>6.2085724137931037E-2</c:v>
                </c:pt>
                <c:pt idx="15">
                  <c:v>6.6716641379310354E-2</c:v>
                </c:pt>
                <c:pt idx="16">
                  <c:v>7.1064344827586209E-2</c:v>
                </c:pt>
                <c:pt idx="17">
                  <c:v>7.5586620689655173E-2</c:v>
                </c:pt>
                <c:pt idx="18">
                  <c:v>7.9844206896551723E-2</c:v>
                </c:pt>
                <c:pt idx="19">
                  <c:v>8.5055172413793095E-2</c:v>
                </c:pt>
                <c:pt idx="20">
                  <c:v>8.9965931034482749E-2</c:v>
                </c:pt>
                <c:pt idx="21">
                  <c:v>9.4362068965517243E-2</c:v>
                </c:pt>
                <c:pt idx="22">
                  <c:v>9.887668965517242E-2</c:v>
                </c:pt>
                <c:pt idx="23">
                  <c:v>0.10311662068965516</c:v>
                </c:pt>
                <c:pt idx="24">
                  <c:v>0.10791000000000002</c:v>
                </c:pt>
                <c:pt idx="25">
                  <c:v>0.11287599999999999</c:v>
                </c:pt>
                <c:pt idx="26">
                  <c:v>0.1173126896551724</c:v>
                </c:pt>
                <c:pt idx="27">
                  <c:v>0.12168565517241378</c:v>
                </c:pt>
                <c:pt idx="28">
                  <c:v>0.12604606896551726</c:v>
                </c:pt>
                <c:pt idx="29">
                  <c:v>0.13060565517241379</c:v>
                </c:pt>
                <c:pt idx="30">
                  <c:v>0.13587482758620689</c:v>
                </c:pt>
                <c:pt idx="31">
                  <c:v>0.14060696551724139</c:v>
                </c:pt>
                <c:pt idx="32">
                  <c:v>0.14491937931034482</c:v>
                </c:pt>
                <c:pt idx="33">
                  <c:v>0.14942144827586207</c:v>
                </c:pt>
                <c:pt idx="34">
                  <c:v>0.15367600000000001</c:v>
                </c:pt>
                <c:pt idx="35">
                  <c:v>0.15877117241379313</c:v>
                </c:pt>
                <c:pt idx="36">
                  <c:v>0.16350124137931035</c:v>
                </c:pt>
                <c:pt idx="37">
                  <c:v>0.16785489655172414</c:v>
                </c:pt>
                <c:pt idx="38">
                  <c:v>0.17236531034482758</c:v>
                </c:pt>
                <c:pt idx="39">
                  <c:v>0.17658151724137933</c:v>
                </c:pt>
                <c:pt idx="40">
                  <c:v>0.18158372413793103</c:v>
                </c:pt>
                <c:pt idx="41">
                  <c:v>0.18668234482758622</c:v>
                </c:pt>
                <c:pt idx="42">
                  <c:v>0.19118337931034482</c:v>
                </c:pt>
                <c:pt idx="43">
                  <c:v>0.19556124137931033</c:v>
                </c:pt>
                <c:pt idx="44">
                  <c:v>0.19989296551724137</c:v>
                </c:pt>
                <c:pt idx="45">
                  <c:v>0.20441806896551723</c:v>
                </c:pt>
                <c:pt idx="46">
                  <c:v>0.20956627586206897</c:v>
                </c:pt>
                <c:pt idx="47">
                  <c:v>0.21408675862068963</c:v>
                </c:pt>
                <c:pt idx="48">
                  <c:v>0.21838400000000002</c:v>
                </c:pt>
                <c:pt idx="49">
                  <c:v>0.22285420689655172</c:v>
                </c:pt>
                <c:pt idx="50">
                  <c:v>0.22713579310344828</c:v>
                </c:pt>
                <c:pt idx="51">
                  <c:v>0.23235503448275863</c:v>
                </c:pt>
                <c:pt idx="52">
                  <c:v>0.23727599999999999</c:v>
                </c:pt>
                <c:pt idx="53">
                  <c:v>0.24177951724137933</c:v>
                </c:pt>
                <c:pt idx="54">
                  <c:v>0.24628262068965515</c:v>
                </c:pt>
                <c:pt idx="55">
                  <c:v>0.25048965517241378</c:v>
                </c:pt>
                <c:pt idx="56">
                  <c:v>0.25526248275862068</c:v>
                </c:pt>
                <c:pt idx="57">
                  <c:v>0.26023882758620692</c:v>
                </c:pt>
                <c:pt idx="58">
                  <c:v>0.26475765517241379</c:v>
                </c:pt>
                <c:pt idx="59">
                  <c:v>0.26913655172413792</c:v>
                </c:pt>
                <c:pt idx="60">
                  <c:v>0.2734611034482759</c:v>
                </c:pt>
                <c:pt idx="61">
                  <c:v>0.27798937931034484</c:v>
                </c:pt>
                <c:pt idx="62">
                  <c:v>0.28326544827586209</c:v>
                </c:pt>
                <c:pt idx="63">
                  <c:v>0.2880288275862069</c:v>
                </c:pt>
                <c:pt idx="64">
                  <c:v>0.29240406896551724</c:v>
                </c:pt>
                <c:pt idx="65">
                  <c:v>0.29688958620689654</c:v>
                </c:pt>
                <c:pt idx="66">
                  <c:v>0.3011409655172414</c:v>
                </c:pt>
                <c:pt idx="67">
                  <c:v>0.30622406896551724</c:v>
                </c:pt>
                <c:pt idx="68">
                  <c:v>0.31089262068965517</c:v>
                </c:pt>
                <c:pt idx="69">
                  <c:v>0.31523427586206898</c:v>
                </c:pt>
                <c:pt idx="70">
                  <c:v>0.31970455172413792</c:v>
                </c:pt>
                <c:pt idx="71">
                  <c:v>0.32392517241379309</c:v>
                </c:pt>
                <c:pt idx="72">
                  <c:v>0.32887551724137931</c:v>
                </c:pt>
                <c:pt idx="73">
                  <c:v>0.33394565517241381</c:v>
                </c:pt>
                <c:pt idx="74">
                  <c:v>0.33853462068965517</c:v>
                </c:pt>
                <c:pt idx="75">
                  <c:v>0.34306434482758619</c:v>
                </c:pt>
                <c:pt idx="76">
                  <c:v>0.34738544827586204</c:v>
                </c:pt>
                <c:pt idx="77">
                  <c:v>0.35194896551724136</c:v>
                </c:pt>
                <c:pt idx="78">
                  <c:v>0.35695813793103448</c:v>
                </c:pt>
                <c:pt idx="79">
                  <c:v>0.361512</c:v>
                </c:pt>
                <c:pt idx="80">
                  <c:v>0.36586496551724135</c:v>
                </c:pt>
                <c:pt idx="81">
                  <c:v>0.37031006896551727</c:v>
                </c:pt>
                <c:pt idx="82">
                  <c:v>0.37463875862068963</c:v>
                </c:pt>
                <c:pt idx="83">
                  <c:v>0.37988324137931034</c:v>
                </c:pt>
                <c:pt idx="84">
                  <c:v>0.38470303448275861</c:v>
                </c:pt>
                <c:pt idx="85">
                  <c:v>0.38912193103448278</c:v>
                </c:pt>
                <c:pt idx="86">
                  <c:v>0.39366234482758627</c:v>
                </c:pt>
                <c:pt idx="87">
                  <c:v>0.39791186206896551</c:v>
                </c:pt>
                <c:pt idx="88">
                  <c:v>0.40293220689655174</c:v>
                </c:pt>
                <c:pt idx="89">
                  <c:v>0.40765924137931037</c:v>
                </c:pt>
                <c:pt idx="90">
                  <c:v>0.41198275862068967</c:v>
                </c:pt>
                <c:pt idx="91">
                  <c:v>0.41645551724137936</c:v>
                </c:pt>
                <c:pt idx="92">
                  <c:v>0.42069227586206898</c:v>
                </c:pt>
                <c:pt idx="93">
                  <c:v>0.42550772413793109</c:v>
                </c:pt>
                <c:pt idx="94">
                  <c:v>0.43063255172413795</c:v>
                </c:pt>
                <c:pt idx="95">
                  <c:v>0.43527372413793103</c:v>
                </c:pt>
                <c:pt idx="96">
                  <c:v>0.43978151724137937</c:v>
                </c:pt>
                <c:pt idx="97">
                  <c:v>0.44415944827586207</c:v>
                </c:pt>
                <c:pt idx="98">
                  <c:v>0.44863586206896555</c:v>
                </c:pt>
                <c:pt idx="99">
                  <c:v>0.45371868965517237</c:v>
                </c:pt>
                <c:pt idx="100">
                  <c:v>0.45826013793103448</c:v>
                </c:pt>
                <c:pt idx="101">
                  <c:v>0.46258537931034482</c:v>
                </c:pt>
                <c:pt idx="102">
                  <c:v>0.4670578620689656</c:v>
                </c:pt>
                <c:pt idx="103">
                  <c:v>0.47136117241379305</c:v>
                </c:pt>
                <c:pt idx="104">
                  <c:v>0.4765743448275862</c:v>
                </c:pt>
                <c:pt idx="105">
                  <c:v>0.4814228965517241</c:v>
                </c:pt>
                <c:pt idx="106">
                  <c:v>0.48581475862068968</c:v>
                </c:pt>
                <c:pt idx="107">
                  <c:v>0.49033731034482758</c:v>
                </c:pt>
                <c:pt idx="108">
                  <c:v>0.49455827586206891</c:v>
                </c:pt>
                <c:pt idx="109">
                  <c:v>0.49959862068965522</c:v>
                </c:pt>
                <c:pt idx="110">
                  <c:v>0.50439255172413788</c:v>
                </c:pt>
                <c:pt idx="111">
                  <c:v>0.50869613793103441</c:v>
                </c:pt>
                <c:pt idx="112">
                  <c:v>0.51314917241379299</c:v>
                </c:pt>
                <c:pt idx="113">
                  <c:v>0.517424</c:v>
                </c:pt>
                <c:pt idx="114">
                  <c:v>0.52218427586206895</c:v>
                </c:pt>
                <c:pt idx="115">
                  <c:v>0.52736531034482759</c:v>
                </c:pt>
                <c:pt idx="116">
                  <c:v>0.53196896551724138</c:v>
                </c:pt>
                <c:pt idx="117">
                  <c:v>0.53641620689655167</c:v>
                </c:pt>
                <c:pt idx="118">
                  <c:v>0.54084365517241373</c:v>
                </c:pt>
                <c:pt idx="119">
                  <c:v>0.54521448275862072</c:v>
                </c:pt>
                <c:pt idx="120">
                  <c:v>0.5503411034482758</c:v>
                </c:pt>
                <c:pt idx="121">
                  <c:v>0.55498551724137934</c:v>
                </c:pt>
                <c:pt idx="122">
                  <c:v>0.5593171034482759</c:v>
                </c:pt>
                <c:pt idx="123">
                  <c:v>0.56379565517241381</c:v>
                </c:pt>
                <c:pt idx="124">
                  <c:v>0.56802337931034486</c:v>
                </c:pt>
                <c:pt idx="125">
                  <c:v>0.5731664827586207</c:v>
                </c:pt>
                <c:pt idx="126">
                  <c:v>0.57811731034482761</c:v>
                </c:pt>
                <c:pt idx="127">
                  <c:v>0.58254710344827587</c:v>
                </c:pt>
                <c:pt idx="128">
                  <c:v>0.58703220689655167</c:v>
                </c:pt>
                <c:pt idx="129">
                  <c:v>0.59129331034482757</c:v>
                </c:pt>
                <c:pt idx="130">
                  <c:v>0.59605227586206899</c:v>
                </c:pt>
                <c:pt idx="131">
                  <c:v>0.6010344827586207</c:v>
                </c:pt>
                <c:pt idx="132">
                  <c:v>0.6055099310344827</c:v>
                </c:pt>
                <c:pt idx="133">
                  <c:v>0.60989965517241385</c:v>
                </c:pt>
                <c:pt idx="134">
                  <c:v>0.61428027586206901</c:v>
                </c:pt>
                <c:pt idx="135">
                  <c:v>0.61869951724137928</c:v>
                </c:pt>
                <c:pt idx="136">
                  <c:v>0.62395820689655168</c:v>
                </c:pt>
                <c:pt idx="137">
                  <c:v>0.62870172413793102</c:v>
                </c:pt>
                <c:pt idx="138">
                  <c:v>0.63309903448275862</c:v>
                </c:pt>
                <c:pt idx="139">
                  <c:v>0.63760579310344834</c:v>
                </c:pt>
                <c:pt idx="140">
                  <c:v>0.64180241379310343</c:v>
                </c:pt>
                <c:pt idx="141">
                  <c:v>0.64687882758620685</c:v>
                </c:pt>
                <c:pt idx="142">
                  <c:v>0.65169068965517241</c:v>
                </c:pt>
                <c:pt idx="143">
                  <c:v>0.65610944827586204</c:v>
                </c:pt>
                <c:pt idx="144">
                  <c:v>0.66060393103448267</c:v>
                </c:pt>
                <c:pt idx="145">
                  <c:v>0.66481227586206904</c:v>
                </c:pt>
                <c:pt idx="146">
                  <c:v>0.66966744827586211</c:v>
                </c:pt>
                <c:pt idx="147">
                  <c:v>0.67475275862068962</c:v>
                </c:pt>
                <c:pt idx="148">
                  <c:v>0.67933455172413804</c:v>
                </c:pt>
                <c:pt idx="149">
                  <c:v>0.68375193103448284</c:v>
                </c:pt>
                <c:pt idx="150">
                  <c:v>0.6880937931034482</c:v>
                </c:pt>
                <c:pt idx="151">
                  <c:v>0.69264068965517245</c:v>
                </c:pt>
                <c:pt idx="152">
                  <c:v>0.69773241379310336</c:v>
                </c:pt>
                <c:pt idx="153">
                  <c:v>0.70230551724137924</c:v>
                </c:pt>
                <c:pt idx="154">
                  <c:v>0.7066675862068964</c:v>
                </c:pt>
                <c:pt idx="155">
                  <c:v>0.71115379310344828</c:v>
                </c:pt>
                <c:pt idx="156">
                  <c:v>0.71546413793103447</c:v>
                </c:pt>
                <c:pt idx="157">
                  <c:v>0.72061793103448279</c:v>
                </c:pt>
                <c:pt idx="158">
                  <c:v>0.72542896551724134</c:v>
                </c:pt>
                <c:pt idx="159">
                  <c:v>0.7298572413793103</c:v>
                </c:pt>
                <c:pt idx="160">
                  <c:v>0.73439448275862074</c:v>
                </c:pt>
                <c:pt idx="161">
                  <c:v>0.73857379310344828</c:v>
                </c:pt>
                <c:pt idx="162">
                  <c:v>0.74350620689655178</c:v>
                </c:pt>
                <c:pt idx="163">
                  <c:v>0.7483351724137931</c:v>
                </c:pt>
                <c:pt idx="164">
                  <c:v>0.75276758620689654</c:v>
                </c:pt>
                <c:pt idx="165">
                  <c:v>0.75725034482758613</c:v>
                </c:pt>
                <c:pt idx="166">
                  <c:v>0.76151034482758628</c:v>
                </c:pt>
                <c:pt idx="167">
                  <c:v>0.76632896551724139</c:v>
                </c:pt>
                <c:pt idx="168">
                  <c:v>0.7714393103448276</c:v>
                </c:pt>
                <c:pt idx="169">
                  <c:v>0.77606275862068974</c:v>
                </c:pt>
                <c:pt idx="170">
                  <c:v>0.78043724137931036</c:v>
                </c:pt>
                <c:pt idx="171">
                  <c:v>0.78478689655172418</c:v>
                </c:pt>
                <c:pt idx="172">
                  <c:v>0.78926827586206905</c:v>
                </c:pt>
                <c:pt idx="173">
                  <c:v>0.79436137931034478</c:v>
                </c:pt>
                <c:pt idx="174">
                  <c:v>0.79896620689655173</c:v>
                </c:pt>
                <c:pt idx="175">
                  <c:v>0.80336275862068973</c:v>
                </c:pt>
                <c:pt idx="176">
                  <c:v>0.80780551724137939</c:v>
                </c:pt>
                <c:pt idx="177">
                  <c:v>0.81218137931034473</c:v>
                </c:pt>
                <c:pt idx="178">
                  <c:v>0.81738689655172414</c:v>
                </c:pt>
                <c:pt idx="179">
                  <c:v>0.82217103448275863</c:v>
                </c:pt>
                <c:pt idx="180">
                  <c:v>0.82654551724137926</c:v>
                </c:pt>
                <c:pt idx="181">
                  <c:v>0.8310786206896551</c:v>
                </c:pt>
                <c:pt idx="182">
                  <c:v>0.83526551724137943</c:v>
                </c:pt>
                <c:pt idx="183">
                  <c:v>0.84030275862068982</c:v>
                </c:pt>
                <c:pt idx="184">
                  <c:v>0.84503793103448288</c:v>
                </c:pt>
                <c:pt idx="185">
                  <c:v>0.84940965517241385</c:v>
                </c:pt>
                <c:pt idx="186">
                  <c:v>0.85391862068965507</c:v>
                </c:pt>
                <c:pt idx="187">
                  <c:v>0.85810965517241389</c:v>
                </c:pt>
                <c:pt idx="188">
                  <c:v>0.86312137931034483</c:v>
                </c:pt>
                <c:pt idx="189">
                  <c:v>0.86819379310344824</c:v>
                </c:pt>
                <c:pt idx="190">
                  <c:v>0.87271655172413787</c:v>
                </c:pt>
                <c:pt idx="191">
                  <c:v>0.87713103448275875</c:v>
                </c:pt>
                <c:pt idx="192">
                  <c:v>0.88139931034482766</c:v>
                </c:pt>
                <c:pt idx="193">
                  <c:v>0.88606551724137916</c:v>
                </c:pt>
                <c:pt idx="194">
                  <c:v>0.89109379310344827</c:v>
                </c:pt>
                <c:pt idx="195">
                  <c:v>0.89559517241379305</c:v>
                </c:pt>
                <c:pt idx="196">
                  <c:v>0.89998</c:v>
                </c:pt>
                <c:pt idx="197">
                  <c:v>0.90437034482758616</c:v>
                </c:pt>
                <c:pt idx="198">
                  <c:v>0.90884413793103458</c:v>
                </c:pt>
                <c:pt idx="199">
                  <c:v>0.91408620689655173</c:v>
                </c:pt>
                <c:pt idx="200">
                  <c:v>0.9188255172413794</c:v>
                </c:pt>
                <c:pt idx="201">
                  <c:v>0.92317586206896551</c:v>
                </c:pt>
                <c:pt idx="202">
                  <c:v>0.92768344827586202</c:v>
                </c:pt>
                <c:pt idx="203">
                  <c:v>0.93188275862068959</c:v>
                </c:pt>
                <c:pt idx="204">
                  <c:v>0.93696551724137922</c:v>
                </c:pt>
                <c:pt idx="205">
                  <c:v>0.94169931034482768</c:v>
                </c:pt>
                <c:pt idx="206">
                  <c:v>0.9460310344827586</c:v>
                </c:pt>
                <c:pt idx="207">
                  <c:v>0.9505048275862068</c:v>
                </c:pt>
                <c:pt idx="208">
                  <c:v>0.95470620689655172</c:v>
                </c:pt>
                <c:pt idx="209">
                  <c:v>0.95968413793103458</c:v>
                </c:pt>
                <c:pt idx="210">
                  <c:v>0.96480344827586206</c:v>
                </c:pt>
                <c:pt idx="211">
                  <c:v>0.96936758620689656</c:v>
                </c:pt>
                <c:pt idx="212">
                  <c:v>0.97381310344827587</c:v>
                </c:pt>
                <c:pt idx="213">
                  <c:v>0.97809724137931042</c:v>
                </c:pt>
                <c:pt idx="214">
                  <c:v>0.98265793103448285</c:v>
                </c:pt>
                <c:pt idx="215">
                  <c:v>0.98772965517241373</c:v>
                </c:pt>
                <c:pt idx="216">
                  <c:v>0.99230206896551731</c:v>
                </c:pt>
                <c:pt idx="217">
                  <c:v>0.99665517241379309</c:v>
                </c:pt>
                <c:pt idx="218">
                  <c:v>1.0010496551724137</c:v>
                </c:pt>
                <c:pt idx="219">
                  <c:v>1.0054503448275862</c:v>
                </c:pt>
                <c:pt idx="220">
                  <c:v>1.0107193103448275</c:v>
                </c:pt>
                <c:pt idx="221">
                  <c:v>1.0155248275862068</c:v>
                </c:pt>
                <c:pt idx="222">
                  <c:v>1.0198986206896552</c:v>
                </c:pt>
                <c:pt idx="223">
                  <c:v>1.0243972413793105</c:v>
                </c:pt>
                <c:pt idx="224">
                  <c:v>1.0286248275862069</c:v>
                </c:pt>
                <c:pt idx="225">
                  <c:v>1.0336427586206898</c:v>
                </c:pt>
                <c:pt idx="226">
                  <c:v>1.0383793103448276</c:v>
                </c:pt>
                <c:pt idx="227">
                  <c:v>1.0427393103448277</c:v>
                </c:pt>
                <c:pt idx="228">
                  <c:v>1.0472234482758622</c:v>
                </c:pt>
                <c:pt idx="229">
                  <c:v>1.051406206896552</c:v>
                </c:pt>
                <c:pt idx="230">
                  <c:v>1.056348275862069</c:v>
                </c:pt>
                <c:pt idx="231">
                  <c:v>1.0614186206896552</c:v>
                </c:pt>
                <c:pt idx="232">
                  <c:v>1.0659972413793102</c:v>
                </c:pt>
                <c:pt idx="233">
                  <c:v>1.0704979310344829</c:v>
                </c:pt>
                <c:pt idx="234">
                  <c:v>1.0747855172413792</c:v>
                </c:pt>
                <c:pt idx="235">
                  <c:v>1.0794406896551723</c:v>
                </c:pt>
                <c:pt idx="236">
                  <c:v>1.0844275862068966</c:v>
                </c:pt>
                <c:pt idx="237">
                  <c:v>1.088931724137931</c:v>
                </c:pt>
                <c:pt idx="238">
                  <c:v>1.0933206896551724</c:v>
                </c:pt>
                <c:pt idx="239">
                  <c:v>1.0976724137931035</c:v>
                </c:pt>
                <c:pt idx="240">
                  <c:v>1.1021475862068966</c:v>
                </c:pt>
                <c:pt idx="241">
                  <c:v>1.1073406896551725</c:v>
                </c:pt>
                <c:pt idx="242">
                  <c:v>1.1121124137931033</c:v>
                </c:pt>
                <c:pt idx="243">
                  <c:v>1.1165537931034482</c:v>
                </c:pt>
                <c:pt idx="244">
                  <c:v>1.1210110344827586</c:v>
                </c:pt>
                <c:pt idx="245">
                  <c:v>1.1253379310344827</c:v>
                </c:pt>
                <c:pt idx="246">
                  <c:v>1.1304268965517241</c:v>
                </c:pt>
                <c:pt idx="247">
                  <c:v>1.1350737931034482</c:v>
                </c:pt>
                <c:pt idx="248">
                  <c:v>1.1393772413793102</c:v>
                </c:pt>
                <c:pt idx="249">
                  <c:v>1.1438468965517243</c:v>
                </c:pt>
                <c:pt idx="250">
                  <c:v>1.1480324137931035</c:v>
                </c:pt>
                <c:pt idx="251">
                  <c:v>1.1531786206896553</c:v>
                </c:pt>
                <c:pt idx="252">
                  <c:v>1.1581055172413792</c:v>
                </c:pt>
                <c:pt idx="253">
                  <c:v>1.1625882758620689</c:v>
                </c:pt>
                <c:pt idx="254">
                  <c:v>1.1671234482758621</c:v>
                </c:pt>
                <c:pt idx="255">
                  <c:v>1.1713503448275864</c:v>
                </c:pt>
                <c:pt idx="256">
                  <c:v>1.1762489655172415</c:v>
                </c:pt>
                <c:pt idx="257">
                  <c:v>1.1811041379310345</c:v>
                </c:pt>
                <c:pt idx="258">
                  <c:v>1.1855234482758621</c:v>
                </c:pt>
                <c:pt idx="259">
                  <c:v>1.1899786206896552</c:v>
                </c:pt>
                <c:pt idx="260">
                  <c:v>1.1942200000000001</c:v>
                </c:pt>
                <c:pt idx="261">
                  <c:v>1.1990337931034483</c:v>
                </c:pt>
                <c:pt idx="262">
                  <c:v>1.2041572413793102</c:v>
                </c:pt>
                <c:pt idx="263">
                  <c:v>1.2087296551724138</c:v>
                </c:pt>
                <c:pt idx="264">
                  <c:v>1.2131827586206896</c:v>
                </c:pt>
                <c:pt idx="265">
                  <c:v>1.2175075862068965</c:v>
                </c:pt>
                <c:pt idx="266">
                  <c:v>1.2221379310344826</c:v>
                </c:pt>
                <c:pt idx="267">
                  <c:v>1.2272000000000001</c:v>
                </c:pt>
                <c:pt idx="268">
                  <c:v>1.2316337931034482</c:v>
                </c:pt>
                <c:pt idx="269">
                  <c:v>1.2359793103448278</c:v>
                </c:pt>
                <c:pt idx="270">
                  <c:v>1.2403510344827586</c:v>
                </c:pt>
                <c:pt idx="271">
                  <c:v>1.2447999999999999</c:v>
                </c:pt>
                <c:pt idx="272">
                  <c:v>1.2500641379310344</c:v>
                </c:pt>
                <c:pt idx="273">
                  <c:v>1.2547931034482758</c:v>
                </c:pt>
                <c:pt idx="274">
                  <c:v>1.2591682758620688</c:v>
                </c:pt>
                <c:pt idx="275">
                  <c:v>1.263646896551724</c:v>
                </c:pt>
                <c:pt idx="276">
                  <c:v>1.267895172413793</c:v>
                </c:pt>
                <c:pt idx="277">
                  <c:v>1.2730144827586207</c:v>
                </c:pt>
                <c:pt idx="278">
                  <c:v>1.2777337931034483</c:v>
                </c:pt>
                <c:pt idx="279">
                  <c:v>1.2820868965517243</c:v>
                </c:pt>
                <c:pt idx="280">
                  <c:v>1.2865551724137931</c:v>
                </c:pt>
                <c:pt idx="281">
                  <c:v>1.2907758620689656</c:v>
                </c:pt>
                <c:pt idx="282">
                  <c:v>1.2958241379310347</c:v>
                </c:pt>
                <c:pt idx="283">
                  <c:v>1.3008282758620691</c:v>
                </c:pt>
                <c:pt idx="284">
                  <c:v>1.3053303448275864</c:v>
                </c:pt>
                <c:pt idx="285">
                  <c:v>1.3097855172413793</c:v>
                </c:pt>
                <c:pt idx="286">
                  <c:v>1.3140386206896553</c:v>
                </c:pt>
                <c:pt idx="287">
                  <c:v>1.3187813793103449</c:v>
                </c:pt>
                <c:pt idx="288">
                  <c:v>1.3237772413793103</c:v>
                </c:pt>
                <c:pt idx="289">
                  <c:v>1.3282400000000001</c:v>
                </c:pt>
                <c:pt idx="290">
                  <c:v>1.3326344827586207</c:v>
                </c:pt>
                <c:pt idx="291">
                  <c:v>1.3369558620689654</c:v>
                </c:pt>
                <c:pt idx="292">
                  <c:v>1.3414848275862068</c:v>
                </c:pt>
                <c:pt idx="293">
                  <c:v>1.3467551724137932</c:v>
                </c:pt>
                <c:pt idx="294">
                  <c:v>1.3514489655172415</c:v>
                </c:pt>
                <c:pt idx="295">
                  <c:v>1.3558158620689655</c:v>
                </c:pt>
                <c:pt idx="296">
                  <c:v>1.3602337931034483</c:v>
                </c:pt>
                <c:pt idx="297">
                  <c:v>1.3645310344827586</c:v>
                </c:pt>
                <c:pt idx="298">
                  <c:v>1.3696593103448276</c:v>
                </c:pt>
                <c:pt idx="299">
                  <c:v>1.3743365517241379</c:v>
                </c:pt>
                <c:pt idx="300">
                  <c:v>1.3787255172413793</c:v>
                </c:pt>
                <c:pt idx="301">
                  <c:v>1.3831917241379312</c:v>
                </c:pt>
                <c:pt idx="302">
                  <c:v>1.3874475862068965</c:v>
                </c:pt>
                <c:pt idx="303">
                  <c:v>1.3925593103448275</c:v>
                </c:pt>
                <c:pt idx="304">
                  <c:v>1.3974896551724136</c:v>
                </c:pt>
                <c:pt idx="305">
                  <c:v>1.401978620689655</c:v>
                </c:pt>
                <c:pt idx="306">
                  <c:v>1.4064758620689657</c:v>
                </c:pt>
                <c:pt idx="307">
                  <c:v>1.4106648275862068</c:v>
                </c:pt>
                <c:pt idx="308">
                  <c:v>1.4156551724137931</c:v>
                </c:pt>
                <c:pt idx="309">
                  <c:v>1.4204517241379309</c:v>
                </c:pt>
                <c:pt idx="310">
                  <c:v>1.4248668965517239</c:v>
                </c:pt>
                <c:pt idx="311">
                  <c:v>1.4293544827586206</c:v>
                </c:pt>
                <c:pt idx="312">
                  <c:v>1.4335593103448274</c:v>
                </c:pt>
                <c:pt idx="313">
                  <c:v>1.4385255172413796</c:v>
                </c:pt>
                <c:pt idx="314">
                  <c:v>1.4435144827586206</c:v>
                </c:pt>
                <c:pt idx="315">
                  <c:v>1.4479875862068965</c:v>
                </c:pt>
                <c:pt idx="316">
                  <c:v>1.4525117241379311</c:v>
                </c:pt>
                <c:pt idx="317">
                  <c:v>1.4567255172413791</c:v>
                </c:pt>
                <c:pt idx="318">
                  <c:v>1.4615386206896552</c:v>
                </c:pt>
                <c:pt idx="319">
                  <c:v>1.4664668965517242</c:v>
                </c:pt>
                <c:pt idx="320">
                  <c:v>1.4708737931034481</c:v>
                </c:pt>
                <c:pt idx="321">
                  <c:v>1.4752889655172412</c:v>
                </c:pt>
                <c:pt idx="322">
                  <c:v>1.4795641379310345</c:v>
                </c:pt>
                <c:pt idx="323">
                  <c:v>1.4843227586206895</c:v>
                </c:pt>
                <c:pt idx="324">
                  <c:v>1.4894862068965518</c:v>
                </c:pt>
                <c:pt idx="325">
                  <c:v>1.4941172413793102</c:v>
                </c:pt>
                <c:pt idx="326">
                  <c:v>1.4985565517241379</c:v>
                </c:pt>
                <c:pt idx="327">
                  <c:v>1.5029241379310345</c:v>
                </c:pt>
                <c:pt idx="328">
                  <c:v>1.5074110344827587</c:v>
                </c:pt>
                <c:pt idx="329">
                  <c:v>1.5124593103448276</c:v>
                </c:pt>
                <c:pt idx="330">
                  <c:v>1.5169965517241379</c:v>
                </c:pt>
                <c:pt idx="331">
                  <c:v>1.5213779310344828</c:v>
                </c:pt>
                <c:pt idx="332">
                  <c:v>1.5257524137931033</c:v>
                </c:pt>
                <c:pt idx="333">
                  <c:v>1.5302006896551723</c:v>
                </c:pt>
                <c:pt idx="334">
                  <c:v>1.5354510344827588</c:v>
                </c:pt>
                <c:pt idx="335">
                  <c:v>1.5402386206896552</c:v>
                </c:pt>
                <c:pt idx="336">
                  <c:v>1.5445896551724136</c:v>
                </c:pt>
                <c:pt idx="337">
                  <c:v>1.5490241379310343</c:v>
                </c:pt>
                <c:pt idx="338">
                  <c:v>1.5532627586206897</c:v>
                </c:pt>
                <c:pt idx="339">
                  <c:v>1.5584724137931034</c:v>
                </c:pt>
                <c:pt idx="340">
                  <c:v>1.5631703448275862</c:v>
                </c:pt>
                <c:pt idx="341">
                  <c:v>1.567471724137931</c:v>
                </c:pt>
                <c:pt idx="342">
                  <c:v>1.5719303448275861</c:v>
                </c:pt>
                <c:pt idx="343">
                  <c:v>1.5761275862068966</c:v>
                </c:pt>
                <c:pt idx="344">
                  <c:v>1.5812655172413794</c:v>
                </c:pt>
                <c:pt idx="345">
                  <c:v>1.5862751724137931</c:v>
                </c:pt>
                <c:pt idx="346">
                  <c:v>1.5907655172413795</c:v>
                </c:pt>
                <c:pt idx="347">
                  <c:v>1.5952641379310346</c:v>
                </c:pt>
                <c:pt idx="348">
                  <c:v>1.5994406896551725</c:v>
                </c:pt>
                <c:pt idx="349">
                  <c:v>1.6042827586206898</c:v>
                </c:pt>
                <c:pt idx="350">
                  <c:v>1.6092241379310348</c:v>
                </c:pt>
                <c:pt idx="351">
                  <c:v>1.6136951724137931</c:v>
                </c:pt>
                <c:pt idx="352">
                  <c:v>1.618123448275862</c:v>
                </c:pt>
                <c:pt idx="353">
                  <c:v>1.6223455172413792</c:v>
                </c:pt>
                <c:pt idx="354">
                  <c:v>1.6271393103448277</c:v>
                </c:pt>
                <c:pt idx="355">
                  <c:v>1.6322662068965514</c:v>
                </c:pt>
                <c:pt idx="356">
                  <c:v>1.6369000000000002</c:v>
                </c:pt>
                <c:pt idx="357">
                  <c:v>1.6413531034482758</c:v>
                </c:pt>
                <c:pt idx="358">
                  <c:v>1.6456496551724136</c:v>
                </c:pt>
                <c:pt idx="359">
                  <c:v>1.6501917241379309</c:v>
                </c:pt>
                <c:pt idx="360">
                  <c:v>1.6552158620689654</c:v>
                </c:pt>
                <c:pt idx="361">
                  <c:v>1.6597772413793104</c:v>
                </c:pt>
                <c:pt idx="362">
                  <c:v>1.6641889655172413</c:v>
                </c:pt>
                <c:pt idx="363">
                  <c:v>1.6685496551724139</c:v>
                </c:pt>
                <c:pt idx="364">
                  <c:v>1.6729841379310346</c:v>
                </c:pt>
                <c:pt idx="365">
                  <c:v>1.6781806896551721</c:v>
                </c:pt>
                <c:pt idx="366">
                  <c:v>1.682946896551724</c:v>
                </c:pt>
                <c:pt idx="367">
                  <c:v>1.6873668965517241</c:v>
                </c:pt>
                <c:pt idx="368">
                  <c:v>1.6918110344827586</c:v>
                </c:pt>
                <c:pt idx="369">
                  <c:v>1.6961289655172413</c:v>
                </c:pt>
                <c:pt idx="370">
                  <c:v>1.7011710344827586</c:v>
                </c:pt>
                <c:pt idx="371">
                  <c:v>1.7058041379310342</c:v>
                </c:pt>
                <c:pt idx="372">
                  <c:v>1.7101999999999999</c:v>
                </c:pt>
                <c:pt idx="373">
                  <c:v>1.7146972413793105</c:v>
                </c:pt>
                <c:pt idx="374">
                  <c:v>1.7190096551724137</c:v>
                </c:pt>
                <c:pt idx="375">
                  <c:v>1.7241744827586205</c:v>
                </c:pt>
                <c:pt idx="376">
                  <c:v>1.729053793103448</c:v>
                </c:pt>
                <c:pt idx="377">
                  <c:v>1.7334896551724137</c:v>
                </c:pt>
                <c:pt idx="378">
                  <c:v>1.7379979310344826</c:v>
                </c:pt>
                <c:pt idx="379">
                  <c:v>1.7422944827586206</c:v>
                </c:pt>
                <c:pt idx="380">
                  <c:v>1.7474165517241378</c:v>
                </c:pt>
                <c:pt idx="381">
                  <c:v>1.7520213793103447</c:v>
                </c:pt>
                <c:pt idx="382">
                  <c:v>1.7562710344827586</c:v>
                </c:pt>
                <c:pt idx="383">
                  <c:v>1.7607641379310344</c:v>
                </c:pt>
                <c:pt idx="384">
                  <c:v>1.7649993103448274</c:v>
                </c:pt>
                <c:pt idx="385">
                  <c:v>1.7702379310344827</c:v>
                </c:pt>
                <c:pt idx="386">
                  <c:v>1.7750999999999999</c:v>
                </c:pt>
                <c:pt idx="387">
                  <c:v>1.7794903448275861</c:v>
                </c:pt>
                <c:pt idx="388">
                  <c:v>1.7840158620689655</c:v>
                </c:pt>
                <c:pt idx="389">
                  <c:v>1.7882144827586206</c:v>
                </c:pt>
                <c:pt idx="390">
                  <c:v>1.7932213793103451</c:v>
                </c:pt>
                <c:pt idx="391">
                  <c:v>1.7980358620689658</c:v>
                </c:pt>
                <c:pt idx="392">
                  <c:v>1.8023972413793103</c:v>
                </c:pt>
                <c:pt idx="393">
                  <c:v>1.8068848275862068</c:v>
                </c:pt>
                <c:pt idx="394">
                  <c:v>1.8110703448275862</c:v>
                </c:pt>
                <c:pt idx="395">
                  <c:v>1.8161455172413794</c:v>
                </c:pt>
                <c:pt idx="396">
                  <c:v>1.8211972413793105</c:v>
                </c:pt>
                <c:pt idx="397">
                  <c:v>1.825658620689655</c:v>
                </c:pt>
                <c:pt idx="398">
                  <c:v>1.8301434482758621</c:v>
                </c:pt>
                <c:pt idx="399">
                  <c:v>1.8343572413793103</c:v>
                </c:pt>
                <c:pt idx="400">
                  <c:v>1.8392262068965517</c:v>
                </c:pt>
                <c:pt idx="401">
                  <c:v>1.8441468965517243</c:v>
                </c:pt>
                <c:pt idx="402">
                  <c:v>1.8485579310344828</c:v>
                </c:pt>
                <c:pt idx="403">
                  <c:v>1.8530103448275863</c:v>
                </c:pt>
                <c:pt idx="404">
                  <c:v>1.857213793103448</c:v>
                </c:pt>
                <c:pt idx="405">
                  <c:v>1.8620013793103445</c:v>
                </c:pt>
                <c:pt idx="406">
                  <c:v>1.8671489655172413</c:v>
                </c:pt>
                <c:pt idx="407">
                  <c:v>1.8717379310344828</c:v>
                </c:pt>
                <c:pt idx="408">
                  <c:v>1.8761875862068966</c:v>
                </c:pt>
                <c:pt idx="409">
                  <c:v>1.880455172413793</c:v>
                </c:pt>
                <c:pt idx="410">
                  <c:v>1.8850234482758619</c:v>
                </c:pt>
                <c:pt idx="411">
                  <c:v>1.8900924137931034</c:v>
                </c:pt>
                <c:pt idx="412">
                  <c:v>1.8946131034482758</c:v>
                </c:pt>
                <c:pt idx="413">
                  <c:v>1.8990144827586208</c:v>
                </c:pt>
                <c:pt idx="414">
                  <c:v>1.9033662068965518</c:v>
                </c:pt>
                <c:pt idx="415">
                  <c:v>1.9079179310344827</c:v>
                </c:pt>
                <c:pt idx="416">
                  <c:v>1.9130627586206899</c:v>
                </c:pt>
                <c:pt idx="417">
                  <c:v>1.9178110344827586</c:v>
                </c:pt>
                <c:pt idx="418">
                  <c:v>1.9223448275862067</c:v>
                </c:pt>
                <c:pt idx="419">
                  <c:v>1.926742068965517</c:v>
                </c:pt>
                <c:pt idx="420">
                  <c:v>1.9312406896551721</c:v>
                </c:pt>
                <c:pt idx="421">
                  <c:v>1.936289655172414</c:v>
                </c:pt>
                <c:pt idx="422">
                  <c:v>1.9407703448275864</c:v>
                </c:pt>
                <c:pt idx="423">
                  <c:v>1.9451868965517241</c:v>
                </c:pt>
                <c:pt idx="424">
                  <c:v>1.9495462068965519</c:v>
                </c:pt>
                <c:pt idx="425">
                  <c:v>1.9541034482758619</c:v>
                </c:pt>
                <c:pt idx="426">
                  <c:v>1.9592710344827589</c:v>
                </c:pt>
                <c:pt idx="427">
                  <c:v>1.9639144827586206</c:v>
                </c:pt>
                <c:pt idx="428">
                  <c:v>1.9683227586206897</c:v>
                </c:pt>
                <c:pt idx="429">
                  <c:v>1.9726855172413793</c:v>
                </c:pt>
                <c:pt idx="430">
                  <c:v>1.9771662068965516</c:v>
                </c:pt>
                <c:pt idx="431">
                  <c:v>1.9822531034482758</c:v>
                </c:pt>
                <c:pt idx="432">
                  <c:v>1.9867813793103448</c:v>
                </c:pt>
                <c:pt idx="433">
                  <c:v>1.9911600000000003</c:v>
                </c:pt>
                <c:pt idx="434">
                  <c:v>1.9955489655172416</c:v>
                </c:pt>
                <c:pt idx="435">
                  <c:v>2.0000158620689659</c:v>
                </c:pt>
                <c:pt idx="436">
                  <c:v>2.0052751724137932</c:v>
                </c:pt>
                <c:pt idx="437">
                  <c:v>2.0099751724137933</c:v>
                </c:pt>
                <c:pt idx="438">
                  <c:v>2.0143524137931035</c:v>
                </c:pt>
                <c:pt idx="439">
                  <c:v>2.0187524137931034</c:v>
                </c:pt>
                <c:pt idx="440">
                  <c:v>2.023118620689655</c:v>
                </c:pt>
                <c:pt idx="441">
                  <c:v>2.0282724137931032</c:v>
                </c:pt>
                <c:pt idx="442">
                  <c:v>2.0329255172413792</c:v>
                </c:pt>
                <c:pt idx="443">
                  <c:v>2.0372531034482755</c:v>
                </c:pt>
                <c:pt idx="444">
                  <c:v>2.0416937931034487</c:v>
                </c:pt>
                <c:pt idx="445">
                  <c:v>2.0460324137931032</c:v>
                </c:pt>
                <c:pt idx="446">
                  <c:v>2.0512606896551726</c:v>
                </c:pt>
                <c:pt idx="447">
                  <c:v>2.0560124137931037</c:v>
                </c:pt>
                <c:pt idx="448">
                  <c:v>2.0604206896551727</c:v>
                </c:pt>
                <c:pt idx="449">
                  <c:v>2.0649013793103448</c:v>
                </c:pt>
                <c:pt idx="450">
                  <c:v>2.0691124137931034</c:v>
                </c:pt>
                <c:pt idx="451">
                  <c:v>2.0741813793103447</c:v>
                </c:pt>
                <c:pt idx="452">
                  <c:v>2.0789013793103446</c:v>
                </c:pt>
                <c:pt idx="453">
                  <c:v>2.0832896551724138</c:v>
                </c:pt>
                <c:pt idx="454">
                  <c:v>2.0877662068965517</c:v>
                </c:pt>
                <c:pt idx="455">
                  <c:v>2.0919655172413796</c:v>
                </c:pt>
                <c:pt idx="456">
                  <c:v>2.097148275862069</c:v>
                </c:pt>
                <c:pt idx="457">
                  <c:v>2.1021096551724137</c:v>
                </c:pt>
                <c:pt idx="458">
                  <c:v>2.1065772413793105</c:v>
                </c:pt>
                <c:pt idx="459">
                  <c:v>2.1110737931034484</c:v>
                </c:pt>
                <c:pt idx="460">
                  <c:v>2.1152806896551724</c:v>
                </c:pt>
                <c:pt idx="461">
                  <c:v>2.1202910344827588</c:v>
                </c:pt>
                <c:pt idx="462">
                  <c:v>2.125009655172414</c:v>
                </c:pt>
                <c:pt idx="463">
                  <c:v>2.1293986206896554</c:v>
                </c:pt>
                <c:pt idx="464">
                  <c:v>2.1338924137931032</c:v>
                </c:pt>
                <c:pt idx="465">
                  <c:v>2.1381462068965518</c:v>
                </c:pt>
                <c:pt idx="466">
                  <c:v>2.1433200000000001</c:v>
                </c:pt>
                <c:pt idx="467">
                  <c:v>2.1481944827586208</c:v>
                </c:pt>
                <c:pt idx="468">
                  <c:v>2.1526468965517243</c:v>
                </c:pt>
                <c:pt idx="469">
                  <c:v>2.157121379310345</c:v>
                </c:pt>
                <c:pt idx="470">
                  <c:v>2.1613896551724139</c:v>
                </c:pt>
                <c:pt idx="471">
                  <c:v>2.1664737931034481</c:v>
                </c:pt>
                <c:pt idx="472">
                  <c:v>2.1711144827586204</c:v>
                </c:pt>
                <c:pt idx="473">
                  <c:v>2.1754124137931035</c:v>
                </c:pt>
                <c:pt idx="474">
                  <c:v>2.1798703448275862</c:v>
                </c:pt>
                <c:pt idx="475">
                  <c:v>2.1841710344827585</c:v>
                </c:pt>
                <c:pt idx="476">
                  <c:v>2.1894737931034483</c:v>
                </c:pt>
                <c:pt idx="477">
                  <c:v>2.1942710344827585</c:v>
                </c:pt>
                <c:pt idx="478">
                  <c:v>2.1986289655172415</c:v>
                </c:pt>
                <c:pt idx="479">
                  <c:v>2.2030896551724135</c:v>
                </c:pt>
                <c:pt idx="480">
                  <c:v>2.207368275862069</c:v>
                </c:pt>
                <c:pt idx="481">
                  <c:v>2.2124958620689656</c:v>
                </c:pt>
                <c:pt idx="482">
                  <c:v>2.217137931034483</c:v>
                </c:pt>
                <c:pt idx="483">
                  <c:v>2.2214958620689655</c:v>
                </c:pt>
                <c:pt idx="484">
                  <c:v>2.2258868965517244</c:v>
                </c:pt>
                <c:pt idx="485">
                  <c:v>2.2301848275862071</c:v>
                </c:pt>
                <c:pt idx="486">
                  <c:v>2.235455172413793</c:v>
                </c:pt>
                <c:pt idx="487">
                  <c:v>2.2403310344827587</c:v>
                </c:pt>
                <c:pt idx="488">
                  <c:v>2.2447124137931032</c:v>
                </c:pt>
                <c:pt idx="489">
                  <c:v>2.249146206896552</c:v>
                </c:pt>
                <c:pt idx="490">
                  <c:v>2.2534296551724138</c:v>
                </c:pt>
                <c:pt idx="491">
                  <c:v>2.2585910344827589</c:v>
                </c:pt>
                <c:pt idx="492">
                  <c:v>2.2632186206896554</c:v>
                </c:pt>
                <c:pt idx="493">
                  <c:v>2.2675606896551721</c:v>
                </c:pt>
                <c:pt idx="494">
                  <c:v>2.2719944827586205</c:v>
                </c:pt>
                <c:pt idx="495">
                  <c:v>2.2762586206896551</c:v>
                </c:pt>
                <c:pt idx="496">
                  <c:v>2.2814855172413795</c:v>
                </c:pt>
                <c:pt idx="497">
                  <c:v>2.2863413793103451</c:v>
                </c:pt>
                <c:pt idx="498">
                  <c:v>2.2907910344827584</c:v>
                </c:pt>
                <c:pt idx="499">
                  <c:v>2.2953013793103447</c:v>
                </c:pt>
                <c:pt idx="500">
                  <c:v>2.2995413793103445</c:v>
                </c:pt>
                <c:pt idx="501">
                  <c:v>2.3046013793103448</c:v>
                </c:pt>
                <c:pt idx="502">
                  <c:v>2.3092517241379311</c:v>
                </c:pt>
                <c:pt idx="503">
                  <c:v>2.3136455172413792</c:v>
                </c:pt>
                <c:pt idx="504">
                  <c:v>2.3180862068965515</c:v>
                </c:pt>
                <c:pt idx="505">
                  <c:v>2.3223710344827584</c:v>
                </c:pt>
                <c:pt idx="506">
                  <c:v>2.3275351724137932</c:v>
                </c:pt>
                <c:pt idx="507">
                  <c:v>2.3323765517241379</c:v>
                </c:pt>
                <c:pt idx="508">
                  <c:v>2.336830344827586</c:v>
                </c:pt>
                <c:pt idx="509">
                  <c:v>2.3413296551724141</c:v>
                </c:pt>
                <c:pt idx="510">
                  <c:v>2.345694482758621</c:v>
                </c:pt>
                <c:pt idx="511">
                  <c:v>2.3508034482758622</c:v>
                </c:pt>
                <c:pt idx="512">
                  <c:v>2.3553682758620691</c:v>
                </c:pt>
                <c:pt idx="513">
                  <c:v>2.3597289655172413</c:v>
                </c:pt>
                <c:pt idx="514">
                  <c:v>2.3641103448275866</c:v>
                </c:pt>
                <c:pt idx="515">
                  <c:v>2.3685744827586208</c:v>
                </c:pt>
                <c:pt idx="516">
                  <c:v>2.3737931034482762</c:v>
                </c:pt>
                <c:pt idx="517">
                  <c:v>2.3784751724137934</c:v>
                </c:pt>
                <c:pt idx="518">
                  <c:v>2.3828531034482761</c:v>
                </c:pt>
                <c:pt idx="519">
                  <c:v>2.3872358620689651</c:v>
                </c:pt>
                <c:pt idx="520">
                  <c:v>2.3917268965517242</c:v>
                </c:pt>
                <c:pt idx="521">
                  <c:v>2.3968482758620691</c:v>
                </c:pt>
                <c:pt idx="522">
                  <c:v>2.4013427586206895</c:v>
                </c:pt>
                <c:pt idx="523">
                  <c:v>2.4056979310344828</c:v>
                </c:pt>
                <c:pt idx="524">
                  <c:v>2.4100793103448277</c:v>
                </c:pt>
                <c:pt idx="525">
                  <c:v>2.4145510344827583</c:v>
                </c:pt>
                <c:pt idx="526">
                  <c:v>2.4197558620689659</c:v>
                </c:pt>
                <c:pt idx="527">
                  <c:v>2.4244655172413792</c:v>
                </c:pt>
                <c:pt idx="528">
                  <c:v>2.4289731034482758</c:v>
                </c:pt>
                <c:pt idx="529">
                  <c:v>2.4332944827586207</c:v>
                </c:pt>
                <c:pt idx="530">
                  <c:v>2.4377413793103448</c:v>
                </c:pt>
                <c:pt idx="531">
                  <c:v>2.4428282758620687</c:v>
                </c:pt>
                <c:pt idx="532">
                  <c:v>2.4474531034482756</c:v>
                </c:pt>
                <c:pt idx="533">
                  <c:v>2.4518468965517246</c:v>
                </c:pt>
                <c:pt idx="534">
                  <c:v>2.4561620689655173</c:v>
                </c:pt>
                <c:pt idx="535">
                  <c:v>2.460724827586207</c:v>
                </c:pt>
                <c:pt idx="536">
                  <c:v>2.4659827586206897</c:v>
                </c:pt>
                <c:pt idx="537">
                  <c:v>2.4706489655172414</c:v>
                </c:pt>
                <c:pt idx="538">
                  <c:v>2.4750441379310346</c:v>
                </c:pt>
                <c:pt idx="539">
                  <c:v>2.4793234482758622</c:v>
                </c:pt>
                <c:pt idx="540">
                  <c:v>2.4838655172413793</c:v>
                </c:pt>
                <c:pt idx="541">
                  <c:v>2.4888875862068964</c:v>
                </c:pt>
                <c:pt idx="542">
                  <c:v>2.4933779310344826</c:v>
                </c:pt>
                <c:pt idx="543">
                  <c:v>2.4977841379310344</c:v>
                </c:pt>
                <c:pt idx="544">
                  <c:v>2.5021055172413793</c:v>
                </c:pt>
                <c:pt idx="545">
                  <c:v>2.506744827586207</c:v>
                </c:pt>
                <c:pt idx="546">
                  <c:v>2.5119179310344828</c:v>
                </c:pt>
                <c:pt idx="547">
                  <c:v>2.5165848275862071</c:v>
                </c:pt>
                <c:pt idx="548">
                  <c:v>2.5210958620689654</c:v>
                </c:pt>
                <c:pt idx="549">
                  <c:v>2.5253862068965516</c:v>
                </c:pt>
                <c:pt idx="550">
                  <c:v>2.5300393103448275</c:v>
                </c:pt>
                <c:pt idx="551">
                  <c:v>2.5349517241379309</c:v>
                </c:pt>
                <c:pt idx="552">
                  <c:v>2.5394351724137931</c:v>
                </c:pt>
                <c:pt idx="553">
                  <c:v>2.5438806896551722</c:v>
                </c:pt>
                <c:pt idx="554">
                  <c:v>2.5481110344827589</c:v>
                </c:pt>
                <c:pt idx="555">
                  <c:v>2.5530255172413794</c:v>
                </c:pt>
                <c:pt idx="556">
                  <c:v>2.5581724137931037</c:v>
                </c:pt>
                <c:pt idx="557">
                  <c:v>2.5626848275862066</c:v>
                </c:pt>
                <c:pt idx="558">
                  <c:v>2.5672213793103449</c:v>
                </c:pt>
                <c:pt idx="559">
                  <c:v>2.5714455172413793</c:v>
                </c:pt>
                <c:pt idx="560">
                  <c:v>2.5763744827586206</c:v>
                </c:pt>
                <c:pt idx="561">
                  <c:v>2.5811710344827583</c:v>
                </c:pt>
                <c:pt idx="562">
                  <c:v>2.5854648275862071</c:v>
                </c:pt>
                <c:pt idx="563">
                  <c:v>2.5899096551724137</c:v>
                </c:pt>
                <c:pt idx="564">
                  <c:v>2.5940627586206895</c:v>
                </c:pt>
                <c:pt idx="565">
                  <c:v>2.5991062068965518</c:v>
                </c:pt>
                <c:pt idx="566">
                  <c:v>2.6041296551724136</c:v>
                </c:pt>
                <c:pt idx="567">
                  <c:v>2.608650344827586</c:v>
                </c:pt>
                <c:pt idx="568">
                  <c:v>2.6131524137931033</c:v>
                </c:pt>
                <c:pt idx="569">
                  <c:v>2.617331724137931</c:v>
                </c:pt>
                <c:pt idx="570">
                  <c:v>2.6223000000000001</c:v>
                </c:pt>
                <c:pt idx="571">
                  <c:v>2.6271213793103447</c:v>
                </c:pt>
                <c:pt idx="572">
                  <c:v>2.6314972413793103</c:v>
                </c:pt>
                <c:pt idx="573">
                  <c:v>2.6359296551724141</c:v>
                </c:pt>
                <c:pt idx="574">
                  <c:v>2.6401193103448279</c:v>
                </c:pt>
                <c:pt idx="575">
                  <c:v>2.6452468965517242</c:v>
                </c:pt>
                <c:pt idx="576">
                  <c:v>2.6502372413793105</c:v>
                </c:pt>
                <c:pt idx="577">
                  <c:v>2.654733103448276</c:v>
                </c:pt>
                <c:pt idx="578">
                  <c:v>2.6592793103448273</c:v>
                </c:pt>
                <c:pt idx="579">
                  <c:v>2.6635420689655174</c:v>
                </c:pt>
                <c:pt idx="580">
                  <c:v>2.6686137931034479</c:v>
                </c:pt>
                <c:pt idx="581">
                  <c:v>2.6732586206896549</c:v>
                </c:pt>
                <c:pt idx="582">
                  <c:v>2.6775262068965517</c:v>
                </c:pt>
                <c:pt idx="583">
                  <c:v>2.6819806896551723</c:v>
                </c:pt>
                <c:pt idx="584">
                  <c:v>2.686218620689655</c:v>
                </c:pt>
                <c:pt idx="585">
                  <c:v>2.6913903448275862</c:v>
                </c:pt>
                <c:pt idx="586">
                  <c:v>2.696231724137931</c:v>
                </c:pt>
                <c:pt idx="587">
                  <c:v>2.7006993103448278</c:v>
                </c:pt>
                <c:pt idx="588">
                  <c:v>2.7051820689655175</c:v>
                </c:pt>
                <c:pt idx="589">
                  <c:v>2.7095110344827584</c:v>
                </c:pt>
                <c:pt idx="590">
                  <c:v>2.7145744827586209</c:v>
                </c:pt>
                <c:pt idx="591">
                  <c:v>2.7191958620689656</c:v>
                </c:pt>
                <c:pt idx="592">
                  <c:v>2.7235751724137929</c:v>
                </c:pt>
                <c:pt idx="593">
                  <c:v>2.7279551724137932</c:v>
                </c:pt>
                <c:pt idx="594">
                  <c:v>2.732378620689655</c:v>
                </c:pt>
                <c:pt idx="595">
                  <c:v>2.7375793103448278</c:v>
                </c:pt>
                <c:pt idx="596">
                  <c:v>2.7423255172413792</c:v>
                </c:pt>
                <c:pt idx="597">
                  <c:v>2.7467903448275863</c:v>
                </c:pt>
                <c:pt idx="598">
                  <c:v>2.7511296551724138</c:v>
                </c:pt>
                <c:pt idx="599">
                  <c:v>2.7557200000000002</c:v>
                </c:pt>
                <c:pt idx="600">
                  <c:v>2.7608034482758623</c:v>
                </c:pt>
                <c:pt idx="601">
                  <c:v>2.7652855172413791</c:v>
                </c:pt>
                <c:pt idx="602">
                  <c:v>2.7696413793103449</c:v>
                </c:pt>
                <c:pt idx="603">
                  <c:v>2.7738696551724136</c:v>
                </c:pt>
                <c:pt idx="604">
                  <c:v>2.7786055172413797</c:v>
                </c:pt>
                <c:pt idx="605">
                  <c:v>2.7837599999999996</c:v>
                </c:pt>
                <c:pt idx="606">
                  <c:v>2.7883089655172411</c:v>
                </c:pt>
                <c:pt idx="607">
                  <c:v>2.7927896551724141</c:v>
                </c:pt>
                <c:pt idx="608">
                  <c:v>2.796996551724138</c:v>
                </c:pt>
                <c:pt idx="609">
                  <c:v>2.8017331034482762</c:v>
                </c:pt>
                <c:pt idx="610">
                  <c:v>2.8066862068965519</c:v>
                </c:pt>
                <c:pt idx="611">
                  <c:v>2.8110944827586208</c:v>
                </c:pt>
                <c:pt idx="612">
                  <c:v>2.8155951724137931</c:v>
                </c:pt>
                <c:pt idx="613">
                  <c:v>2.8198144827586211</c:v>
                </c:pt>
                <c:pt idx="614">
                  <c:v>2.8247151724137933</c:v>
                </c:pt>
                <c:pt idx="615">
                  <c:v>2.8298041379310344</c:v>
                </c:pt>
                <c:pt idx="616">
                  <c:v>2.8343917241379311</c:v>
                </c:pt>
                <c:pt idx="617">
                  <c:v>2.8389048275862074</c:v>
                </c:pt>
                <c:pt idx="618">
                  <c:v>2.8430641379310342</c:v>
                </c:pt>
                <c:pt idx="619">
                  <c:v>2.8479579310344829</c:v>
                </c:pt>
                <c:pt idx="620">
                  <c:v>2.8527627586206896</c:v>
                </c:pt>
                <c:pt idx="621">
                  <c:v>2.8571896551724136</c:v>
                </c:pt>
                <c:pt idx="622">
                  <c:v>2.8616703448275866</c:v>
                </c:pt>
                <c:pt idx="623">
                  <c:v>2.8658806896551727</c:v>
                </c:pt>
                <c:pt idx="624">
                  <c:v>2.8710124137931037</c:v>
                </c:pt>
                <c:pt idx="625">
                  <c:v>2.8759537931034482</c:v>
                </c:pt>
                <c:pt idx="626">
                  <c:v>2.8803924137931034</c:v>
                </c:pt>
                <c:pt idx="627">
                  <c:v>2.8848289655172414</c:v>
                </c:pt>
                <c:pt idx="628">
                  <c:v>2.8891089655172411</c:v>
                </c:pt>
                <c:pt idx="629">
                  <c:v>2.8941931034482757</c:v>
                </c:pt>
                <c:pt idx="630">
                  <c:v>2.8988027586206897</c:v>
                </c:pt>
                <c:pt idx="631">
                  <c:v>2.9031751724137926</c:v>
                </c:pt>
                <c:pt idx="632">
                  <c:v>2.9075606896551727</c:v>
                </c:pt>
                <c:pt idx="633">
                  <c:v>2.9119820689655174</c:v>
                </c:pt>
                <c:pt idx="634">
                  <c:v>2.9173048275862068</c:v>
                </c:pt>
                <c:pt idx="635">
                  <c:v>2.9219806896551721</c:v>
                </c:pt>
                <c:pt idx="636">
                  <c:v>2.9263675862068963</c:v>
                </c:pt>
                <c:pt idx="637">
                  <c:v>2.9307675862068967</c:v>
                </c:pt>
                <c:pt idx="638">
                  <c:v>2.9352986206896552</c:v>
                </c:pt>
                <c:pt idx="639">
                  <c:v>2.9403255172413796</c:v>
                </c:pt>
                <c:pt idx="640">
                  <c:v>2.9447889655172412</c:v>
                </c:pt>
                <c:pt idx="641">
                  <c:v>2.9491551724137932</c:v>
                </c:pt>
                <c:pt idx="642">
                  <c:v>2.9534448275862069</c:v>
                </c:pt>
                <c:pt idx="643">
                  <c:v>2.9581131034482762</c:v>
                </c:pt>
                <c:pt idx="644">
                  <c:v>2.9632572413793103</c:v>
                </c:pt>
                <c:pt idx="645">
                  <c:v>2.9679331034482761</c:v>
                </c:pt>
                <c:pt idx="646">
                  <c:v>2.9725055172413795</c:v>
                </c:pt>
                <c:pt idx="647">
                  <c:v>2.9767551724137933</c:v>
                </c:pt>
                <c:pt idx="648">
                  <c:v>2.981525517241379</c:v>
                </c:pt>
                <c:pt idx="649">
                  <c:v>2.9864462068965514</c:v>
                </c:pt>
                <c:pt idx="650">
                  <c:v>2.9907931034482758</c:v>
                </c:pt>
                <c:pt idx="651">
                  <c:v>2.9952241379310345</c:v>
                </c:pt>
                <c:pt idx="652">
                  <c:v>2.9994020689655172</c:v>
                </c:pt>
                <c:pt idx="653">
                  <c:v>3.0043379310344833</c:v>
                </c:pt>
                <c:pt idx="654">
                  <c:v>3.009429655172414</c:v>
                </c:pt>
                <c:pt idx="655">
                  <c:v>3.0139227586206894</c:v>
                </c:pt>
                <c:pt idx="656">
                  <c:v>3.0184503448275861</c:v>
                </c:pt>
                <c:pt idx="657">
                  <c:v>3.0226634482758623</c:v>
                </c:pt>
                <c:pt idx="658">
                  <c:v>3.0276413793103449</c:v>
                </c:pt>
                <c:pt idx="659">
                  <c:v>3.0324551724137927</c:v>
                </c:pt>
                <c:pt idx="660">
                  <c:v>3.0368062068965513</c:v>
                </c:pt>
                <c:pt idx="661">
                  <c:v>3.0412786206896554</c:v>
                </c:pt>
                <c:pt idx="662">
                  <c:v>3.0455034482758623</c:v>
                </c:pt>
                <c:pt idx="663">
                  <c:v>3.0506027586206899</c:v>
                </c:pt>
                <c:pt idx="664">
                  <c:v>3.0554648275862073</c:v>
                </c:pt>
                <c:pt idx="665">
                  <c:v>3.0599620689655169</c:v>
                </c:pt>
                <c:pt idx="666">
                  <c:v>3.064373103448276</c:v>
                </c:pt>
                <c:pt idx="667">
                  <c:v>3.0687372413793104</c:v>
                </c:pt>
                <c:pt idx="668">
                  <c:v>3.073871724137931</c:v>
                </c:pt>
                <c:pt idx="669">
                  <c:v>3.0785220689655173</c:v>
                </c:pt>
                <c:pt idx="670">
                  <c:v>3.0828868965517242</c:v>
                </c:pt>
                <c:pt idx="671">
                  <c:v>3.0872034482758619</c:v>
                </c:pt>
                <c:pt idx="672">
                  <c:v>3.0918103448275862</c:v>
                </c:pt>
                <c:pt idx="673">
                  <c:v>3.0969565517241375</c:v>
                </c:pt>
                <c:pt idx="674">
                  <c:v>3.1015124137931038</c:v>
                </c:pt>
                <c:pt idx="675">
                  <c:v>3.1059813793103448</c:v>
                </c:pt>
                <c:pt idx="676">
                  <c:v>3.1102193103448279</c:v>
                </c:pt>
                <c:pt idx="677">
                  <c:v>3.1149062068965514</c:v>
                </c:pt>
                <c:pt idx="678">
                  <c:v>3.1198531034482757</c:v>
                </c:pt>
                <c:pt idx="679">
                  <c:v>3.1242999999999999</c:v>
                </c:pt>
                <c:pt idx="680">
                  <c:v>3.1288186206896551</c:v>
                </c:pt>
                <c:pt idx="681">
                  <c:v>3.133043448275862</c:v>
                </c:pt>
                <c:pt idx="682">
                  <c:v>3.1379351724137932</c:v>
                </c:pt>
                <c:pt idx="683">
                  <c:v>3.1429896551724137</c:v>
                </c:pt>
                <c:pt idx="684">
                  <c:v>3.1475055172413793</c:v>
                </c:pt>
                <c:pt idx="685">
                  <c:v>3.1519662068965517</c:v>
                </c:pt>
                <c:pt idx="686">
                  <c:v>3.1561172413793104</c:v>
                </c:pt>
                <c:pt idx="687">
                  <c:v>3.1610606896551721</c:v>
                </c:pt>
                <c:pt idx="688">
                  <c:v>3.1659179310344827</c:v>
                </c:pt>
                <c:pt idx="689">
                  <c:v>3.1703041379310348</c:v>
                </c:pt>
                <c:pt idx="690">
                  <c:v>3.1747689655172411</c:v>
                </c:pt>
                <c:pt idx="691">
                  <c:v>3.1790317241379311</c:v>
                </c:pt>
                <c:pt idx="692">
                  <c:v>3.1842868965517237</c:v>
                </c:pt>
                <c:pt idx="693">
                  <c:v>3.189216551724138</c:v>
                </c:pt>
                <c:pt idx="694">
                  <c:v>3.1936310344827588</c:v>
                </c:pt>
                <c:pt idx="695">
                  <c:v>3.1980662068965522</c:v>
                </c:pt>
                <c:pt idx="696">
                  <c:v>3.202428275862069</c:v>
                </c:pt>
                <c:pt idx="697">
                  <c:v>3.2074717241379309</c:v>
                </c:pt>
                <c:pt idx="698">
                  <c:v>3.2120006896551727</c:v>
                </c:pt>
                <c:pt idx="699">
                  <c:v>3.2163537931034485</c:v>
                </c:pt>
                <c:pt idx="700">
                  <c:v>3.2206779310344831</c:v>
                </c:pt>
                <c:pt idx="701">
                  <c:v>3.2252537931034482</c:v>
                </c:pt>
                <c:pt idx="702">
                  <c:v>3.2305179310344823</c:v>
                </c:pt>
                <c:pt idx="703">
                  <c:v>3.2351896551724137</c:v>
                </c:pt>
                <c:pt idx="704">
                  <c:v>3.2397448275862071</c:v>
                </c:pt>
                <c:pt idx="705">
                  <c:v>3.2439544827586211</c:v>
                </c:pt>
                <c:pt idx="706">
                  <c:v>3.248755862068966</c:v>
                </c:pt>
                <c:pt idx="707">
                  <c:v>3.2536227586206898</c:v>
                </c:pt>
                <c:pt idx="708">
                  <c:v>3.2579441379310348</c:v>
                </c:pt>
                <c:pt idx="709">
                  <c:v>3.2623993103448274</c:v>
                </c:pt>
                <c:pt idx="710">
                  <c:v>3.2665765517241381</c:v>
                </c:pt>
                <c:pt idx="711">
                  <c:v>3.2715986206896552</c:v>
                </c:pt>
                <c:pt idx="712">
                  <c:v>3.2766144827586206</c:v>
                </c:pt>
                <c:pt idx="713">
                  <c:v>3.2811358620689659</c:v>
                </c:pt>
                <c:pt idx="714">
                  <c:v>3.2856986206896548</c:v>
                </c:pt>
                <c:pt idx="715">
                  <c:v>3.2899682758620687</c:v>
                </c:pt>
                <c:pt idx="716">
                  <c:v>3.2950703448275864</c:v>
                </c:pt>
                <c:pt idx="717">
                  <c:v>3.2996613793103444</c:v>
                </c:pt>
                <c:pt idx="718">
                  <c:v>3.3039420689655175</c:v>
                </c:pt>
                <c:pt idx="719">
                  <c:v>3.3083731034482753</c:v>
                </c:pt>
                <c:pt idx="720">
                  <c:v>3.312613103448276</c:v>
                </c:pt>
                <c:pt idx="721">
                  <c:v>3.3178662068965519</c:v>
                </c:pt>
                <c:pt idx="722">
                  <c:v>3.3226758620689654</c:v>
                </c:pt>
                <c:pt idx="723">
                  <c:v>3.3270820689655172</c:v>
                </c:pt>
                <c:pt idx="724">
                  <c:v>3.3315013793103447</c:v>
                </c:pt>
                <c:pt idx="725">
                  <c:v>3.335855172413793</c:v>
                </c:pt>
                <c:pt idx="726">
                  <c:v>3.3409296551724137</c:v>
                </c:pt>
                <c:pt idx="727">
                  <c:v>3.3455255172413794</c:v>
                </c:pt>
                <c:pt idx="728">
                  <c:v>3.3499365517241384</c:v>
                </c:pt>
                <c:pt idx="729">
                  <c:v>3.3542827586206898</c:v>
                </c:pt>
                <c:pt idx="730">
                  <c:v>3.3588296551724137</c:v>
                </c:pt>
                <c:pt idx="731">
                  <c:v>3.3639475862068968</c:v>
                </c:pt>
                <c:pt idx="732">
                  <c:v>3.3686275862068968</c:v>
                </c:pt>
                <c:pt idx="733">
                  <c:v>3.3732055172413795</c:v>
                </c:pt>
                <c:pt idx="734">
                  <c:v>3.3774779310344831</c:v>
                </c:pt>
                <c:pt idx="735">
                  <c:v>3.3822972413793102</c:v>
                </c:pt>
                <c:pt idx="736">
                  <c:v>3.3872468965517246</c:v>
                </c:pt>
                <c:pt idx="737">
                  <c:v>3.391636551724138</c:v>
                </c:pt>
                <c:pt idx="738">
                  <c:v>3.396124827586207</c:v>
                </c:pt>
                <c:pt idx="739">
                  <c:v>3.4003400000000004</c:v>
                </c:pt>
                <c:pt idx="740">
                  <c:v>3.4054186206896557</c:v>
                </c:pt>
                <c:pt idx="741">
                  <c:v>3.4102786206896551</c:v>
                </c:pt>
                <c:pt idx="742">
                  <c:v>3.4146731034482758</c:v>
                </c:pt>
                <c:pt idx="743">
                  <c:v>3.4190999999999998</c:v>
                </c:pt>
                <c:pt idx="744">
                  <c:v>3.4233365517241374</c:v>
                </c:pt>
                <c:pt idx="745">
                  <c:v>3.428437931034483</c:v>
                </c:pt>
                <c:pt idx="746">
                  <c:v>3.4330531034482763</c:v>
                </c:pt>
                <c:pt idx="747">
                  <c:v>3.437421379310345</c:v>
                </c:pt>
                <c:pt idx="748">
                  <c:v>3.4418448275862072</c:v>
                </c:pt>
                <c:pt idx="749">
                  <c:v>3.4462979310344823</c:v>
                </c:pt>
                <c:pt idx="750">
                  <c:v>3.4515448275862068</c:v>
                </c:pt>
                <c:pt idx="751">
                  <c:v>3.4562724137931031</c:v>
                </c:pt>
                <c:pt idx="752">
                  <c:v>3.4607282758620692</c:v>
                </c:pt>
                <c:pt idx="753">
                  <c:v>3.4650131034482756</c:v>
                </c:pt>
                <c:pt idx="754">
                  <c:v>3.4695144827586204</c:v>
                </c:pt>
                <c:pt idx="755">
                  <c:v>3.4745703448275864</c:v>
                </c:pt>
                <c:pt idx="756">
                  <c:v>3.4790710344827587</c:v>
                </c:pt>
                <c:pt idx="757">
                  <c:v>3.483503448275862</c:v>
                </c:pt>
                <c:pt idx="758">
                  <c:v>3.4877179310344828</c:v>
                </c:pt>
                <c:pt idx="759">
                  <c:v>3.4925931034482756</c:v>
                </c:pt>
                <c:pt idx="760">
                  <c:v>3.4977813793103447</c:v>
                </c:pt>
                <c:pt idx="761">
                  <c:v>3.5023268965517245</c:v>
                </c:pt>
                <c:pt idx="762">
                  <c:v>3.5067379310344831</c:v>
                </c:pt>
                <c:pt idx="763">
                  <c:v>3.510900689655172</c:v>
                </c:pt>
                <c:pt idx="764">
                  <c:v>3.5158379310344832</c:v>
                </c:pt>
                <c:pt idx="765">
                  <c:v>3.5206006896551725</c:v>
                </c:pt>
                <c:pt idx="766">
                  <c:v>3.5249572413793104</c:v>
                </c:pt>
                <c:pt idx="767">
                  <c:v>3.5294544827586205</c:v>
                </c:pt>
                <c:pt idx="768">
                  <c:v>3.5336758620689657</c:v>
                </c:pt>
                <c:pt idx="769">
                  <c:v>3.5389268965517244</c:v>
                </c:pt>
                <c:pt idx="770">
                  <c:v>3.5438124137931037</c:v>
                </c:pt>
                <c:pt idx="771">
                  <c:v>3.5483372413793104</c:v>
                </c:pt>
                <c:pt idx="772">
                  <c:v>3.5528420689655169</c:v>
                </c:pt>
                <c:pt idx="773">
                  <c:v>3.5573151724137935</c:v>
                </c:pt>
                <c:pt idx="774">
                  <c:v>3.5623441379310345</c:v>
                </c:pt>
                <c:pt idx="775">
                  <c:v>3.5667110344827586</c:v>
                </c:pt>
                <c:pt idx="776">
                  <c:v>3.5710337931034482</c:v>
                </c:pt>
                <c:pt idx="777">
                  <c:v>3.5752655172413794</c:v>
                </c:pt>
                <c:pt idx="778">
                  <c:v>3.5800096551724137</c:v>
                </c:pt>
                <c:pt idx="779">
                  <c:v>3.5851944827586206</c:v>
                </c:pt>
                <c:pt idx="780">
                  <c:v>3.5897786206896556</c:v>
                </c:pt>
                <c:pt idx="781">
                  <c:v>3.5942896551724135</c:v>
                </c:pt>
                <c:pt idx="782">
                  <c:v>3.598526206896552</c:v>
                </c:pt>
                <c:pt idx="783">
                  <c:v>3.6035489655172412</c:v>
                </c:pt>
                <c:pt idx="784">
                  <c:v>3.6083503448275862</c:v>
                </c:pt>
                <c:pt idx="785">
                  <c:v>3.6125993103448275</c:v>
                </c:pt>
                <c:pt idx="786">
                  <c:v>3.6170172413793105</c:v>
                </c:pt>
                <c:pt idx="787">
                  <c:v>3.6212013793103446</c:v>
                </c:pt>
                <c:pt idx="788">
                  <c:v>3.6264137931034486</c:v>
                </c:pt>
                <c:pt idx="789">
                  <c:v>3.6313068965517239</c:v>
                </c:pt>
                <c:pt idx="790">
                  <c:v>3.6357206896551726</c:v>
                </c:pt>
                <c:pt idx="791">
                  <c:v>3.6401048275862076</c:v>
                </c:pt>
                <c:pt idx="792">
                  <c:v>3.6444365517241382</c:v>
                </c:pt>
                <c:pt idx="793">
                  <c:v>3.6495068965517241</c:v>
                </c:pt>
                <c:pt idx="794">
                  <c:v>3.6541420689655171</c:v>
                </c:pt>
                <c:pt idx="795">
                  <c:v>3.6586248275862063</c:v>
                </c:pt>
                <c:pt idx="796">
                  <c:v>3.662934482758621</c:v>
                </c:pt>
                <c:pt idx="797">
                  <c:v>3.6675731034482753</c:v>
                </c:pt>
                <c:pt idx="798">
                  <c:v>3.6726710344827587</c:v>
                </c:pt>
                <c:pt idx="799">
                  <c:v>3.6773151724137927</c:v>
                </c:pt>
                <c:pt idx="800">
                  <c:v>3.6818599999999999</c:v>
                </c:pt>
                <c:pt idx="801">
                  <c:v>3.6860744827586203</c:v>
                </c:pt>
                <c:pt idx="802">
                  <c:v>3.6909531034482761</c:v>
                </c:pt>
                <c:pt idx="803">
                  <c:v>3.6956841379310346</c:v>
                </c:pt>
                <c:pt idx="804">
                  <c:v>3.7001165517241379</c:v>
                </c:pt>
                <c:pt idx="805">
                  <c:v>3.7046399999999999</c:v>
                </c:pt>
                <c:pt idx="806">
                  <c:v>3.708945517241379</c:v>
                </c:pt>
                <c:pt idx="807">
                  <c:v>3.714060689655172</c:v>
                </c:pt>
                <c:pt idx="808">
                  <c:v>3.7188703448275864</c:v>
                </c:pt>
                <c:pt idx="809">
                  <c:v>3.7232882758620689</c:v>
                </c:pt>
                <c:pt idx="810">
                  <c:v>3.7277048275862068</c:v>
                </c:pt>
                <c:pt idx="811">
                  <c:v>3.7319682758620694</c:v>
                </c:pt>
                <c:pt idx="812">
                  <c:v>3.737086206896552</c:v>
                </c:pt>
                <c:pt idx="813">
                  <c:v>3.7416765517241379</c:v>
                </c:pt>
                <c:pt idx="814">
                  <c:v>3.7460441379310345</c:v>
                </c:pt>
                <c:pt idx="815">
                  <c:v>3.7503255172413796</c:v>
                </c:pt>
                <c:pt idx="816">
                  <c:v>3.7548882758620694</c:v>
                </c:pt>
                <c:pt idx="817">
                  <c:v>3.7602172413793102</c:v>
                </c:pt>
                <c:pt idx="818">
                  <c:v>3.7649186206896559</c:v>
                </c:pt>
                <c:pt idx="819">
                  <c:v>3.7693972413793104</c:v>
                </c:pt>
                <c:pt idx="820">
                  <c:v>3.7735662068965516</c:v>
                </c:pt>
                <c:pt idx="821">
                  <c:v>3.778304827586207</c:v>
                </c:pt>
                <c:pt idx="822">
                  <c:v>3.7831862068965516</c:v>
                </c:pt>
                <c:pt idx="823">
                  <c:v>3.787602068965517</c:v>
                </c:pt>
                <c:pt idx="824">
                  <c:v>3.7921020689655172</c:v>
                </c:pt>
                <c:pt idx="825">
                  <c:v>3.7962641379310345</c:v>
                </c:pt>
                <c:pt idx="826">
                  <c:v>3.8013806896551725</c:v>
                </c:pt>
                <c:pt idx="827">
                  <c:v>3.806304827586207</c:v>
                </c:pt>
                <c:pt idx="828">
                  <c:v>3.810886896551724</c:v>
                </c:pt>
                <c:pt idx="829">
                  <c:v>3.8153731034482758</c:v>
                </c:pt>
                <c:pt idx="830">
                  <c:v>3.8197696551724141</c:v>
                </c:pt>
                <c:pt idx="831">
                  <c:v>3.824882068965517</c:v>
                </c:pt>
                <c:pt idx="832">
                  <c:v>3.8292565517241384</c:v>
                </c:pt>
                <c:pt idx="833">
                  <c:v>3.8335427586206894</c:v>
                </c:pt>
                <c:pt idx="834">
                  <c:v>3.837833103448276</c:v>
                </c:pt>
                <c:pt idx="835">
                  <c:v>3.8425206896551725</c:v>
                </c:pt>
                <c:pt idx="836">
                  <c:v>3.8476993103448272</c:v>
                </c:pt>
                <c:pt idx="837">
                  <c:v>3.8522751724137931</c:v>
                </c:pt>
                <c:pt idx="838">
                  <c:v>3.8567682758620694</c:v>
                </c:pt>
                <c:pt idx="839">
                  <c:v>3.860978620689655</c:v>
                </c:pt>
                <c:pt idx="840">
                  <c:v>3.8658772413793097</c:v>
                </c:pt>
                <c:pt idx="841">
                  <c:v>3.8707089655172418</c:v>
                </c:pt>
                <c:pt idx="842">
                  <c:v>3.8751248275862071</c:v>
                </c:pt>
                <c:pt idx="843">
                  <c:v>3.8795613793103452</c:v>
                </c:pt>
                <c:pt idx="844">
                  <c:v>3.8837103448275867</c:v>
                </c:pt>
                <c:pt idx="845">
                  <c:v>3.8888517241379308</c:v>
                </c:pt>
                <c:pt idx="846">
                  <c:v>3.8937634482758625</c:v>
                </c:pt>
                <c:pt idx="847">
                  <c:v>3.898292413793103</c:v>
                </c:pt>
                <c:pt idx="848">
                  <c:v>3.9027220689655175</c:v>
                </c:pt>
                <c:pt idx="849">
                  <c:v>3.9070806896551722</c:v>
                </c:pt>
                <c:pt idx="850">
                  <c:v>3.9120958620689659</c:v>
                </c:pt>
                <c:pt idx="851">
                  <c:v>3.9167524137931036</c:v>
                </c:pt>
                <c:pt idx="852">
                  <c:v>3.9213089655172415</c:v>
                </c:pt>
                <c:pt idx="853">
                  <c:v>3.9255813793103442</c:v>
                </c:pt>
                <c:pt idx="854">
                  <c:v>3.9302503448275865</c:v>
                </c:pt>
                <c:pt idx="855">
                  <c:v>3.9352627586206896</c:v>
                </c:pt>
                <c:pt idx="856">
                  <c:v>3.9397731034482764</c:v>
                </c:pt>
                <c:pt idx="857">
                  <c:v>3.944323448275862</c:v>
                </c:pt>
                <c:pt idx="858">
                  <c:v>3.9484931034482758</c:v>
                </c:pt>
                <c:pt idx="859">
                  <c:v>3.9534979310344829</c:v>
                </c:pt>
                <c:pt idx="860">
                  <c:v>3.9582186206896552</c:v>
                </c:pt>
                <c:pt idx="861">
                  <c:v>3.9625731034482761</c:v>
                </c:pt>
                <c:pt idx="862">
                  <c:v>3.9670358620689656</c:v>
                </c:pt>
                <c:pt idx="863">
                  <c:v>3.9714255172413795</c:v>
                </c:pt>
                <c:pt idx="864">
                  <c:v>3.9767200000000003</c:v>
                </c:pt>
                <c:pt idx="865">
                  <c:v>3.9813455172413796</c:v>
                </c:pt>
                <c:pt idx="866">
                  <c:v>3.9857151724137929</c:v>
                </c:pt>
                <c:pt idx="867">
                  <c:v>3.990004827586207</c:v>
                </c:pt>
                <c:pt idx="868">
                  <c:v>3.994633103448276</c:v>
                </c:pt>
                <c:pt idx="869">
                  <c:v>3.9996303448275863</c:v>
                </c:pt>
                <c:pt idx="870">
                  <c:v>4.0040496551724143</c:v>
                </c:pt>
                <c:pt idx="871">
                  <c:v>4.0085096551724142</c:v>
                </c:pt>
                <c:pt idx="872">
                  <c:v>4.0126793103448275</c:v>
                </c:pt>
                <c:pt idx="873">
                  <c:v>4.0177420689655179</c:v>
                </c:pt>
                <c:pt idx="874">
                  <c:v>4.022832413793104</c:v>
                </c:pt>
                <c:pt idx="875">
                  <c:v>4.0273537931034484</c:v>
                </c:pt>
                <c:pt idx="876">
                  <c:v>4.0318489655172405</c:v>
                </c:pt>
                <c:pt idx="877">
                  <c:v>4.0360531034482756</c:v>
                </c:pt>
                <c:pt idx="878">
                  <c:v>4.0410503448275863</c:v>
                </c:pt>
                <c:pt idx="879">
                  <c:v>4.0456586206896548</c:v>
                </c:pt>
                <c:pt idx="880">
                  <c:v>4.0500310344827577</c:v>
                </c:pt>
                <c:pt idx="881">
                  <c:v>4.0543668965517243</c:v>
                </c:pt>
                <c:pt idx="882">
                  <c:v>4.0587958620689655</c:v>
                </c:pt>
                <c:pt idx="883">
                  <c:v>4.0639579310344827</c:v>
                </c:pt>
                <c:pt idx="884">
                  <c:v>4.068633793103448</c:v>
                </c:pt>
                <c:pt idx="885">
                  <c:v>4.0732517241379318</c:v>
                </c:pt>
                <c:pt idx="886">
                  <c:v>4.0775537931034487</c:v>
                </c:pt>
                <c:pt idx="887">
                  <c:v>4.0824641379310345</c:v>
                </c:pt>
                <c:pt idx="888">
                  <c:v>4.0873358620689659</c:v>
                </c:pt>
                <c:pt idx="889">
                  <c:v>4.0916641379310343</c:v>
                </c:pt>
                <c:pt idx="890">
                  <c:v>4.0960972413793106</c:v>
                </c:pt>
                <c:pt idx="891">
                  <c:v>4.1002931034482764</c:v>
                </c:pt>
                <c:pt idx="892">
                  <c:v>4.1054510344827584</c:v>
                </c:pt>
                <c:pt idx="893">
                  <c:v>4.1102862068965518</c:v>
                </c:pt>
                <c:pt idx="894">
                  <c:v>4.1147827586206898</c:v>
                </c:pt>
                <c:pt idx="895">
                  <c:v>4.119126896551724</c:v>
                </c:pt>
                <c:pt idx="896">
                  <c:v>4.1236600000000001</c:v>
                </c:pt>
                <c:pt idx="897">
                  <c:v>4.1288013793103451</c:v>
                </c:pt>
                <c:pt idx="898">
                  <c:v>4.1331993103448275</c:v>
                </c:pt>
                <c:pt idx="899">
                  <c:v>4.1375931034482756</c:v>
                </c:pt>
                <c:pt idx="900">
                  <c:v>4.1417648275862069</c:v>
                </c:pt>
                <c:pt idx="901">
                  <c:v>4.1466000000000003</c:v>
                </c:pt>
                <c:pt idx="902">
                  <c:v>4.1516855172413791</c:v>
                </c:pt>
                <c:pt idx="903">
                  <c:v>4.1561924137931037</c:v>
                </c:pt>
                <c:pt idx="904">
                  <c:v>4.1607248275862068</c:v>
                </c:pt>
                <c:pt idx="905">
                  <c:v>4.1648813793103452</c:v>
                </c:pt>
                <c:pt idx="906">
                  <c:v>4.1698331034482754</c:v>
                </c:pt>
                <c:pt idx="907">
                  <c:v>4.1745627586206897</c:v>
                </c:pt>
                <c:pt idx="908">
                  <c:v>4.1789703448275866</c:v>
                </c:pt>
                <c:pt idx="909">
                  <c:v>4.1834537931034488</c:v>
                </c:pt>
                <c:pt idx="910">
                  <c:v>4.1878875862068972</c:v>
                </c:pt>
                <c:pt idx="911">
                  <c:v>4.1930199999999997</c:v>
                </c:pt>
                <c:pt idx="912">
                  <c:v>4.1977386206896554</c:v>
                </c:pt>
                <c:pt idx="913">
                  <c:v>4.2022813793103451</c:v>
                </c:pt>
                <c:pt idx="914">
                  <c:v>4.2065579310344834</c:v>
                </c:pt>
                <c:pt idx="915">
                  <c:v>4.2113179310344826</c:v>
                </c:pt>
                <c:pt idx="916">
                  <c:v>4.2162496551724136</c:v>
                </c:pt>
                <c:pt idx="917">
                  <c:v>4.2206296551724147</c:v>
                </c:pt>
                <c:pt idx="918">
                  <c:v>4.2251075862068967</c:v>
                </c:pt>
                <c:pt idx="919">
                  <c:v>4.2293358620689654</c:v>
                </c:pt>
                <c:pt idx="920">
                  <c:v>4.2344758620689653</c:v>
                </c:pt>
                <c:pt idx="921">
                  <c:v>4.2393262068965516</c:v>
                </c:pt>
                <c:pt idx="922">
                  <c:v>4.2436675862068967</c:v>
                </c:pt>
                <c:pt idx="923">
                  <c:v>4.2480710344827592</c:v>
                </c:pt>
                <c:pt idx="924">
                  <c:v>4.2524096551724142</c:v>
                </c:pt>
                <c:pt idx="925">
                  <c:v>4.2575275862068969</c:v>
                </c:pt>
                <c:pt idx="926">
                  <c:v>4.2620662068965514</c:v>
                </c:pt>
                <c:pt idx="927">
                  <c:v>4.2664427586206894</c:v>
                </c:pt>
                <c:pt idx="928">
                  <c:v>4.2707096551724142</c:v>
                </c:pt>
                <c:pt idx="929">
                  <c:v>4.2753689655172415</c:v>
                </c:pt>
                <c:pt idx="930">
                  <c:v>4.2805924137931033</c:v>
                </c:pt>
                <c:pt idx="931">
                  <c:v>4.2853206896551717</c:v>
                </c:pt>
                <c:pt idx="932">
                  <c:v>4.2899068965517237</c:v>
                </c:pt>
                <c:pt idx="933">
                  <c:v>4.294026896551725</c:v>
                </c:pt>
                <c:pt idx="934">
                  <c:v>4.2989213793103449</c:v>
                </c:pt>
                <c:pt idx="935">
                  <c:v>4.3037227586206894</c:v>
                </c:pt>
                <c:pt idx="936">
                  <c:v>4.3080813793103454</c:v>
                </c:pt>
                <c:pt idx="937">
                  <c:v>4.3125151724137929</c:v>
                </c:pt>
                <c:pt idx="938">
                  <c:v>4.3168241379310341</c:v>
                </c:pt>
                <c:pt idx="939">
                  <c:v>4.3220531034482761</c:v>
                </c:pt>
                <c:pt idx="940">
                  <c:v>4.3267800000000003</c:v>
                </c:pt>
                <c:pt idx="941">
                  <c:v>4.3312999999999997</c:v>
                </c:pt>
                <c:pt idx="942">
                  <c:v>4.3356103448275869</c:v>
                </c:pt>
                <c:pt idx="943">
                  <c:v>4.3405034482758618</c:v>
                </c:pt>
                <c:pt idx="944">
                  <c:v>4.3453820689655176</c:v>
                </c:pt>
                <c:pt idx="945">
                  <c:v>4.3495551724137931</c:v>
                </c:pt>
                <c:pt idx="946">
                  <c:v>4.3539855172413793</c:v>
                </c:pt>
                <c:pt idx="947">
                  <c:v>4.3581903448275865</c:v>
                </c:pt>
                <c:pt idx="948">
                  <c:v>4.3633510344827586</c:v>
                </c:pt>
                <c:pt idx="949">
                  <c:v>4.3682027586206891</c:v>
                </c:pt>
                <c:pt idx="950">
                  <c:v>4.372664827586207</c:v>
                </c:pt>
                <c:pt idx="951">
                  <c:v>4.377074482758621</c:v>
                </c:pt>
                <c:pt idx="952">
                  <c:v>4.3814606896551727</c:v>
                </c:pt>
                <c:pt idx="953">
                  <c:v>4.3865303448275865</c:v>
                </c:pt>
                <c:pt idx="954">
                  <c:v>4.3910799999999997</c:v>
                </c:pt>
                <c:pt idx="955">
                  <c:v>4.3955731034482755</c:v>
                </c:pt>
                <c:pt idx="956">
                  <c:v>4.3998227586206893</c:v>
                </c:pt>
                <c:pt idx="957">
                  <c:v>4.4045503448275864</c:v>
                </c:pt>
                <c:pt idx="958">
                  <c:v>4.4095896551724145</c:v>
                </c:pt>
                <c:pt idx="959">
                  <c:v>4.4141765517241378</c:v>
                </c:pt>
                <c:pt idx="960">
                  <c:v>4.4186703448275866</c:v>
                </c:pt>
                <c:pt idx="961">
                  <c:v>4.4228179310344826</c:v>
                </c:pt>
                <c:pt idx="962">
                  <c:v>4.4278034482758626</c:v>
                </c:pt>
                <c:pt idx="963">
                  <c:v>4.4325572413793104</c:v>
                </c:pt>
                <c:pt idx="964">
                  <c:v>4.4369799999999993</c:v>
                </c:pt>
                <c:pt idx="965">
                  <c:v>4.44138827586207</c:v>
                </c:pt>
                <c:pt idx="966">
                  <c:v>4.4458206896551724</c:v>
                </c:pt>
                <c:pt idx="967">
                  <c:v>4.4510627586206901</c:v>
                </c:pt>
                <c:pt idx="968">
                  <c:v>4.4557379310344825</c:v>
                </c:pt>
                <c:pt idx="969">
                  <c:v>4.4602682758620693</c:v>
                </c:pt>
                <c:pt idx="970">
                  <c:v>4.4645179310344822</c:v>
                </c:pt>
                <c:pt idx="971">
                  <c:v>4.4693075862068961</c:v>
                </c:pt>
                <c:pt idx="972">
                  <c:v>4.4742082758620692</c:v>
                </c:pt>
                <c:pt idx="973">
                  <c:v>4.4785427586206898</c:v>
                </c:pt>
                <c:pt idx="974">
                  <c:v>4.4830013793103456</c:v>
                </c:pt>
                <c:pt idx="975">
                  <c:v>4.4871903448275869</c:v>
                </c:pt>
                <c:pt idx="976">
                  <c:v>4.4923000000000002</c:v>
                </c:pt>
                <c:pt idx="977">
                  <c:v>4.497245517241379</c:v>
                </c:pt>
                <c:pt idx="978">
                  <c:v>4.5017289655172412</c:v>
                </c:pt>
                <c:pt idx="979">
                  <c:v>4.5061110344827586</c:v>
                </c:pt>
                <c:pt idx="980">
                  <c:v>4.5105303448275871</c:v>
                </c:pt>
                <c:pt idx="981">
                  <c:v>4.5155779310344828</c:v>
                </c:pt>
                <c:pt idx="982">
                  <c:v>4.5200800000000001</c:v>
                </c:pt>
                <c:pt idx="983">
                  <c:v>4.5244999999999997</c:v>
                </c:pt>
                <c:pt idx="984">
                  <c:v>4.528686896551724</c:v>
                </c:pt>
                <c:pt idx="985">
                  <c:v>4.5335606896551726</c:v>
                </c:pt>
                <c:pt idx="986">
                  <c:v>4.5386558620689659</c:v>
                </c:pt>
                <c:pt idx="987">
                  <c:v>4.5431999999999997</c:v>
                </c:pt>
                <c:pt idx="988">
                  <c:v>4.5477241379310342</c:v>
                </c:pt>
                <c:pt idx="989">
                  <c:v>4.5520165517241384</c:v>
                </c:pt>
                <c:pt idx="990">
                  <c:v>4.5570572413793098</c:v>
                </c:pt>
                <c:pt idx="991">
                  <c:v>4.5616131034482761</c:v>
                </c:pt>
                <c:pt idx="992">
                  <c:v>4.5659351724137931</c:v>
                </c:pt>
                <c:pt idx="993">
                  <c:v>4.5702765517241382</c:v>
                </c:pt>
                <c:pt idx="994">
                  <c:v>4.5747379310344831</c:v>
                </c:pt>
                <c:pt idx="995">
                  <c:v>4.5799689655172413</c:v>
                </c:pt>
                <c:pt idx="996">
                  <c:v>4.584653103448276</c:v>
                </c:pt>
                <c:pt idx="997">
                  <c:v>4.5891999999999999</c:v>
                </c:pt>
                <c:pt idx="998">
                  <c:v>4.5933689655172412</c:v>
                </c:pt>
                <c:pt idx="999">
                  <c:v>4.5982751724137936</c:v>
                </c:pt>
                <c:pt idx="1000">
                  <c:v>4.6031813793103451</c:v>
                </c:pt>
                <c:pt idx="1001">
                  <c:v>4.6075131034482766</c:v>
                </c:pt>
                <c:pt idx="1002">
                  <c:v>4.6119406896551727</c:v>
                </c:pt>
                <c:pt idx="1003">
                  <c:v>4.6161613793103449</c:v>
                </c:pt>
                <c:pt idx="1004">
                  <c:v>4.6213117241379313</c:v>
                </c:pt>
                <c:pt idx="1005">
                  <c:v>4.6261400000000004</c:v>
                </c:pt>
                <c:pt idx="1006">
                  <c:v>4.6306172413793103</c:v>
                </c:pt>
                <c:pt idx="1007">
                  <c:v>4.6349482758620688</c:v>
                </c:pt>
                <c:pt idx="1008">
                  <c:v>4.63948551724138</c:v>
                </c:pt>
                <c:pt idx="1009">
                  <c:v>4.644537931034483</c:v>
                </c:pt>
                <c:pt idx="1010">
                  <c:v>4.6490503448275859</c:v>
                </c:pt>
                <c:pt idx="1011">
                  <c:v>4.6535965517241378</c:v>
                </c:pt>
                <c:pt idx="1012">
                  <c:v>4.6577882758620692</c:v>
                </c:pt>
                <c:pt idx="1013">
                  <c:v>4.6627048275862064</c:v>
                </c:pt>
                <c:pt idx="1014">
                  <c:v>4.6676275862068968</c:v>
                </c:pt>
                <c:pt idx="1015">
                  <c:v>4.6720827586206894</c:v>
                </c:pt>
                <c:pt idx="1016">
                  <c:v>4.6765289655172415</c:v>
                </c:pt>
                <c:pt idx="1017">
                  <c:v>4.6807986206896555</c:v>
                </c:pt>
                <c:pt idx="1018">
                  <c:v>4.6858013793103446</c:v>
                </c:pt>
                <c:pt idx="1019">
                  <c:v>4.6903806896551732</c:v>
                </c:pt>
                <c:pt idx="1020">
                  <c:v>4.6948317241379307</c:v>
                </c:pt>
                <c:pt idx="1021">
                  <c:v>4.6991110344827582</c:v>
                </c:pt>
                <c:pt idx="1022">
                  <c:v>4.7039682758620689</c:v>
                </c:pt>
                <c:pt idx="1023">
                  <c:v>4.7092068965517244</c:v>
                </c:pt>
                <c:pt idx="1024">
                  <c:v>4.7137186206896553</c:v>
                </c:pt>
                <c:pt idx="1025">
                  <c:v>4.718139310344827</c:v>
                </c:pt>
                <c:pt idx="1026">
                  <c:v>4.7223193103448278</c:v>
                </c:pt>
                <c:pt idx="1027">
                  <c:v>4.7273717241379307</c:v>
                </c:pt>
                <c:pt idx="1028">
                  <c:v>4.7320062068965516</c:v>
                </c:pt>
                <c:pt idx="1029">
                  <c:v>4.7363903448275861</c:v>
                </c:pt>
                <c:pt idx="1030">
                  <c:v>4.7407117241379311</c:v>
                </c:pt>
                <c:pt idx="1031">
                  <c:v>4.7452758620689659</c:v>
                </c:pt>
                <c:pt idx="1032">
                  <c:v>4.7505089655172412</c:v>
                </c:pt>
                <c:pt idx="1033">
                  <c:v>4.7551793103448281</c:v>
                </c:pt>
                <c:pt idx="1034">
                  <c:v>4.7596806896551724</c:v>
                </c:pt>
                <c:pt idx="1035">
                  <c:v>4.7638627586206894</c:v>
                </c:pt>
                <c:pt idx="1036">
                  <c:v>4.7686710344827583</c:v>
                </c:pt>
                <c:pt idx="1037">
                  <c:v>4.7735455172413799</c:v>
                </c:pt>
                <c:pt idx="1038">
                  <c:v>4.777835862068966</c:v>
                </c:pt>
                <c:pt idx="1039">
                  <c:v>4.7822117241379312</c:v>
                </c:pt>
                <c:pt idx="1040">
                  <c:v>4.7864213793103456</c:v>
                </c:pt>
                <c:pt idx="1041">
                  <c:v>4.791584827586207</c:v>
                </c:pt>
                <c:pt idx="1042">
                  <c:v>4.7965137931034487</c:v>
                </c:pt>
                <c:pt idx="1043">
                  <c:v>4.8010393103448274</c:v>
                </c:pt>
                <c:pt idx="1044">
                  <c:v>4.8054579310344829</c:v>
                </c:pt>
                <c:pt idx="1045">
                  <c:v>4.8099793103448283</c:v>
                </c:pt>
                <c:pt idx="1046">
                  <c:v>4.8149820689655165</c:v>
                </c:pt>
                <c:pt idx="1047">
                  <c:v>4.8194731034482752</c:v>
                </c:pt>
                <c:pt idx="1048">
                  <c:v>4.8239717241379312</c:v>
                </c:pt>
                <c:pt idx="1049">
                  <c:v>4.8281834482758619</c:v>
                </c:pt>
                <c:pt idx="1050">
                  <c:v>4.8331668965517247</c:v>
                </c:pt>
                <c:pt idx="1051">
                  <c:v>4.8381248275862072</c:v>
                </c:pt>
                <c:pt idx="1052">
                  <c:v>4.8426303448275867</c:v>
                </c:pt>
                <c:pt idx="1053">
                  <c:v>4.8470531034482764</c:v>
                </c:pt>
                <c:pt idx="1054">
                  <c:v>4.8513903448275864</c:v>
                </c:pt>
                <c:pt idx="1055">
                  <c:v>4.8564800000000004</c:v>
                </c:pt>
                <c:pt idx="1056">
                  <c:v>4.8610358620689658</c:v>
                </c:pt>
                <c:pt idx="1057">
                  <c:v>4.8654662068965511</c:v>
                </c:pt>
                <c:pt idx="1058">
                  <c:v>4.8697068965517243</c:v>
                </c:pt>
                <c:pt idx="1059">
                  <c:v>4.8743806896551725</c:v>
                </c:pt>
                <c:pt idx="1060">
                  <c:v>4.8794406896551727</c:v>
                </c:pt>
                <c:pt idx="1061">
                  <c:v>4.8839758620689659</c:v>
                </c:pt>
                <c:pt idx="1062">
                  <c:v>4.8885144827586204</c:v>
                </c:pt>
                <c:pt idx="1063">
                  <c:v>4.8926441379310344</c:v>
                </c:pt>
                <c:pt idx="1064">
                  <c:v>4.897604827586207</c:v>
                </c:pt>
                <c:pt idx="1065">
                  <c:v>4.9023910344827586</c:v>
                </c:pt>
                <c:pt idx="1066">
                  <c:v>4.9067855172413788</c:v>
                </c:pt>
                <c:pt idx="1067">
                  <c:v>4.9111882758620693</c:v>
                </c:pt>
                <c:pt idx="1068">
                  <c:v>4.9156020689655167</c:v>
                </c:pt>
                <c:pt idx="1069">
                  <c:v>4.9208441379310344</c:v>
                </c:pt>
                <c:pt idx="1070">
                  <c:v>4.9255731034482757</c:v>
                </c:pt>
                <c:pt idx="1071">
                  <c:v>4.9299979310344826</c:v>
                </c:pt>
                <c:pt idx="1072">
                  <c:v>4.93424</c:v>
                </c:pt>
                <c:pt idx="1073">
                  <c:v>4.9390048275862064</c:v>
                </c:pt>
                <c:pt idx="1074">
                  <c:v>4.9439537931034474</c:v>
                </c:pt>
                <c:pt idx="1075">
                  <c:v>4.9483986206896553</c:v>
                </c:pt>
                <c:pt idx="1076">
                  <c:v>4.9528882758620689</c:v>
                </c:pt>
                <c:pt idx="1077">
                  <c:v>4.9571331034482764</c:v>
                </c:pt>
                <c:pt idx="1078">
                  <c:v>4.9622765517241376</c:v>
                </c:pt>
                <c:pt idx="1079">
                  <c:v>4.9670793103448272</c:v>
                </c:pt>
                <c:pt idx="1080">
                  <c:v>4.9715358620689649</c:v>
                </c:pt>
                <c:pt idx="1081">
                  <c:v>4.9759041379310354</c:v>
                </c:pt>
                <c:pt idx="1082">
                  <c:v>4.9803662068965515</c:v>
                </c:pt>
                <c:pt idx="1083">
                  <c:v>4.9853620689655171</c:v>
                </c:pt>
                <c:pt idx="1084">
                  <c:v>4.9898062068965512</c:v>
                </c:pt>
                <c:pt idx="1085">
                  <c:v>4.9942255172413796</c:v>
                </c:pt>
                <c:pt idx="1086">
                  <c:v>4.9984200000000003</c:v>
                </c:pt>
                <c:pt idx="1087">
                  <c:v>5.0033462068965511</c:v>
                </c:pt>
                <c:pt idx="1088">
                  <c:v>5.008400689655172</c:v>
                </c:pt>
                <c:pt idx="1089">
                  <c:v>5.0130193103448271</c:v>
                </c:pt>
                <c:pt idx="1090">
                  <c:v>5.0175979310344827</c:v>
                </c:pt>
                <c:pt idx="1091">
                  <c:v>5.0218606896551723</c:v>
                </c:pt>
                <c:pt idx="1092">
                  <c:v>5.0268993103448274</c:v>
                </c:pt>
                <c:pt idx="1093">
                  <c:v>5.0314675862068965</c:v>
                </c:pt>
                <c:pt idx="1094">
                  <c:v>5.035851724137931</c:v>
                </c:pt>
                <c:pt idx="1095">
                  <c:v>5.0400965517241385</c:v>
                </c:pt>
                <c:pt idx="1096">
                  <c:v>5.0447062068965511</c:v>
                </c:pt>
                <c:pt idx="1097">
                  <c:v>5.0498462068965511</c:v>
                </c:pt>
                <c:pt idx="1098">
                  <c:v>5.05448275862069</c:v>
                </c:pt>
                <c:pt idx="1099">
                  <c:v>5.059083448275862</c:v>
                </c:pt>
                <c:pt idx="1100">
                  <c:v>5.0633406896551731</c:v>
                </c:pt>
                <c:pt idx="1101">
                  <c:v>5.0684462068965521</c:v>
                </c:pt>
                <c:pt idx="1102">
                  <c:v>5.0730841379310343</c:v>
                </c:pt>
                <c:pt idx="1103">
                  <c:v>5.0773206896551724</c:v>
                </c:pt>
                <c:pt idx="1104">
                  <c:v>5.0816296551724145</c:v>
                </c:pt>
                <c:pt idx="1105">
                  <c:v>5.0860737931034485</c:v>
                </c:pt>
                <c:pt idx="1106">
                  <c:v>5.0912744827586209</c:v>
                </c:pt>
                <c:pt idx="1107">
                  <c:v>5.0959034482758616</c:v>
                </c:pt>
                <c:pt idx="1108">
                  <c:v>5.1003972413793104</c:v>
                </c:pt>
                <c:pt idx="1109">
                  <c:v>5.1045786206896553</c:v>
                </c:pt>
                <c:pt idx="1110">
                  <c:v>5.1094324137931029</c:v>
                </c:pt>
                <c:pt idx="1111">
                  <c:v>5.1143393103448274</c:v>
                </c:pt>
                <c:pt idx="1112">
                  <c:v>5.1188068965517246</c:v>
                </c:pt>
                <c:pt idx="1113">
                  <c:v>5.1232510344827586</c:v>
                </c:pt>
                <c:pt idx="1114">
                  <c:v>5.127511034482759</c:v>
                </c:pt>
                <c:pt idx="1115">
                  <c:v>5.1326765517241375</c:v>
                </c:pt>
                <c:pt idx="1116">
                  <c:v>5.1374875862068965</c:v>
                </c:pt>
                <c:pt idx="1117">
                  <c:v>5.1419503448275865</c:v>
                </c:pt>
                <c:pt idx="1118">
                  <c:v>5.1462006896551724</c:v>
                </c:pt>
                <c:pt idx="1119">
                  <c:v>5.1507627586206892</c:v>
                </c:pt>
                <c:pt idx="1120">
                  <c:v>5.1557365517241385</c:v>
                </c:pt>
                <c:pt idx="1121">
                  <c:v>5.1602213793103449</c:v>
                </c:pt>
                <c:pt idx="1122">
                  <c:v>5.1646834482758619</c:v>
                </c:pt>
                <c:pt idx="1123">
                  <c:v>5.1688758620689654</c:v>
                </c:pt>
                <c:pt idx="1124">
                  <c:v>5.1740255172413789</c:v>
                </c:pt>
                <c:pt idx="1125">
                  <c:v>5.1790531034482754</c:v>
                </c:pt>
                <c:pt idx="1126">
                  <c:v>5.1834731034482759</c:v>
                </c:pt>
                <c:pt idx="1127">
                  <c:v>5.1878599999999997</c:v>
                </c:pt>
                <c:pt idx="1128">
                  <c:v>5.1922910344827589</c:v>
                </c:pt>
                <c:pt idx="1129">
                  <c:v>5.1973462068965519</c:v>
                </c:pt>
                <c:pt idx="1130">
                  <c:v>5.2017951724137932</c:v>
                </c:pt>
                <c:pt idx="1131">
                  <c:v>5.2061958620689657</c:v>
                </c:pt>
                <c:pt idx="1132">
                  <c:v>5.2104103448275856</c:v>
                </c:pt>
                <c:pt idx="1133">
                  <c:v>5.2153241379310344</c:v>
                </c:pt>
                <c:pt idx="1134">
                  <c:v>5.2203806896551717</c:v>
                </c:pt>
                <c:pt idx="1135">
                  <c:v>5.2249765517241382</c:v>
                </c:pt>
                <c:pt idx="1136">
                  <c:v>5.229452413793104</c:v>
                </c:pt>
                <c:pt idx="1137">
                  <c:v>5.2336917241379313</c:v>
                </c:pt>
                <c:pt idx="1138">
                  <c:v>5.2387372413793099</c:v>
                </c:pt>
                <c:pt idx="1139">
                  <c:v>5.2433579310344829</c:v>
                </c:pt>
                <c:pt idx="1140">
                  <c:v>5.2477737931034483</c:v>
                </c:pt>
                <c:pt idx="1141">
                  <c:v>5.2519958620689655</c:v>
                </c:pt>
                <c:pt idx="1142">
                  <c:v>5.2566696551724137</c:v>
                </c:pt>
                <c:pt idx="1143">
                  <c:v>5.2617937931034486</c:v>
                </c:pt>
                <c:pt idx="1144">
                  <c:v>5.266436551724138</c:v>
                </c:pt>
                <c:pt idx="1145">
                  <c:v>5.270965517241379</c:v>
                </c:pt>
                <c:pt idx="1146">
                  <c:v>5.2751675862068961</c:v>
                </c:pt>
                <c:pt idx="1147">
                  <c:v>5.2802179310344828</c:v>
                </c:pt>
                <c:pt idx="1148">
                  <c:v>5.2849034482758617</c:v>
                </c:pt>
                <c:pt idx="1149">
                  <c:v>5.2892213793103444</c:v>
                </c:pt>
                <c:pt idx="1150">
                  <c:v>5.293606206896551</c:v>
                </c:pt>
                <c:pt idx="1151">
                  <c:v>5.298068965517241</c:v>
                </c:pt>
                <c:pt idx="1152">
                  <c:v>5.3032572413793106</c:v>
                </c:pt>
                <c:pt idx="1153">
                  <c:v>5.3078910344827595</c:v>
                </c:pt>
                <c:pt idx="1154">
                  <c:v>5.3124220689655175</c:v>
                </c:pt>
                <c:pt idx="1155">
                  <c:v>5.3166227586206896</c:v>
                </c:pt>
                <c:pt idx="1156">
                  <c:v>5.3214220689655169</c:v>
                </c:pt>
                <c:pt idx="1157">
                  <c:v>5.3262386206896553</c:v>
                </c:pt>
                <c:pt idx="1158">
                  <c:v>5.3306468965517242</c:v>
                </c:pt>
                <c:pt idx="1159">
                  <c:v>5.3351096551724142</c:v>
                </c:pt>
                <c:pt idx="1160">
                  <c:v>5.3393758620689651</c:v>
                </c:pt>
                <c:pt idx="1161">
                  <c:v>5.344534482758621</c:v>
                </c:pt>
                <c:pt idx="1162">
                  <c:v>5.3493634482758621</c:v>
                </c:pt>
                <c:pt idx="1163">
                  <c:v>5.3538475862068964</c:v>
                </c:pt>
                <c:pt idx="1164">
                  <c:v>5.3580986206896553</c:v>
                </c:pt>
                <c:pt idx="1165">
                  <c:v>5.3626917241379308</c:v>
                </c:pt>
                <c:pt idx="1166">
                  <c:v>5.3676924137931037</c:v>
                </c:pt>
                <c:pt idx="1167">
                  <c:v>5.3721675862068965</c:v>
                </c:pt>
                <c:pt idx="1168">
                  <c:v>5.3766282758620685</c:v>
                </c:pt>
                <c:pt idx="1169">
                  <c:v>5.3808303448275865</c:v>
                </c:pt>
                <c:pt idx="1170">
                  <c:v>5.3859662068965513</c:v>
                </c:pt>
                <c:pt idx="1171">
                  <c:v>5.3909075862068967</c:v>
                </c:pt>
                <c:pt idx="1172">
                  <c:v>5.3953358620689649</c:v>
                </c:pt>
                <c:pt idx="1173">
                  <c:v>5.3996558620689656</c:v>
                </c:pt>
                <c:pt idx="1174">
                  <c:v>5.4041089655172412</c:v>
                </c:pt>
                <c:pt idx="1175">
                  <c:v>5.4091475862068963</c:v>
                </c:pt>
                <c:pt idx="1176">
                  <c:v>5.4136351724137928</c:v>
                </c:pt>
                <c:pt idx="1177">
                  <c:v>5.4181331034482758</c:v>
                </c:pt>
                <c:pt idx="1178">
                  <c:v>5.4223317241379316</c:v>
                </c:pt>
                <c:pt idx="1179">
                  <c:v>5.427338620689655</c:v>
                </c:pt>
                <c:pt idx="1180">
                  <c:v>5.432323448275862</c:v>
                </c:pt>
                <c:pt idx="1181">
                  <c:v>5.4368427586206902</c:v>
                </c:pt>
                <c:pt idx="1182">
                  <c:v>5.4412834482758621</c:v>
                </c:pt>
                <c:pt idx="1183">
                  <c:v>5.4456524137931037</c:v>
                </c:pt>
                <c:pt idx="1184">
                  <c:v>5.4506696551724136</c:v>
                </c:pt>
                <c:pt idx="1185">
                  <c:v>5.4551786206896544</c:v>
                </c:pt>
                <c:pt idx="1186">
                  <c:v>5.4595779310344827</c:v>
                </c:pt>
                <c:pt idx="1187">
                  <c:v>5.4637986206896549</c:v>
                </c:pt>
                <c:pt idx="1188">
                  <c:v>5.4686082758620689</c:v>
                </c:pt>
                <c:pt idx="1189">
                  <c:v>5.4737193103448281</c:v>
                </c:pt>
              </c:numCache>
            </c:numRef>
          </c:xVal>
          <c:yVal>
            <c:numRef>
              <c:f>'[1]tipo 2b-E'!$D$3:$D$1192</c:f>
              <c:numCache>
                <c:formatCode>General</c:formatCode>
                <c:ptCount val="1190"/>
                <c:pt idx="0">
                  <c:v>0</c:v>
                </c:pt>
                <c:pt idx="1">
                  <c:v>3.3807075113363148</c:v>
                </c:pt>
                <c:pt idx="2">
                  <c:v>3.0934096658234589</c:v>
                </c:pt>
                <c:pt idx="3">
                  <c:v>3.1116354836435973</c:v>
                </c:pt>
                <c:pt idx="4">
                  <c:v>3.2038985957850055</c:v>
                </c:pt>
                <c:pt idx="5">
                  <c:v>3.3957709085498133</c:v>
                </c:pt>
                <c:pt idx="6">
                  <c:v>3.2921644333409041</c:v>
                </c:pt>
                <c:pt idx="7">
                  <c:v>3.4515541911079439</c:v>
                </c:pt>
                <c:pt idx="8">
                  <c:v>3.411117811523491</c:v>
                </c:pt>
                <c:pt idx="9">
                  <c:v>3.5238857518776379</c:v>
                </c:pt>
                <c:pt idx="10">
                  <c:v>3.6491984305371727</c:v>
                </c:pt>
                <c:pt idx="11">
                  <c:v>3.6630729831541191</c:v>
                </c:pt>
                <c:pt idx="12">
                  <c:v>3.7920352111021485</c:v>
                </c:pt>
                <c:pt idx="13">
                  <c:v>3.9055064337011602</c:v>
                </c:pt>
                <c:pt idx="14">
                  <c:v>4.0097911298722657</c:v>
                </c:pt>
                <c:pt idx="15">
                  <c:v>4.2346268609960296</c:v>
                </c:pt>
                <c:pt idx="16">
                  <c:v>4.4124805187685521</c:v>
                </c:pt>
                <c:pt idx="17">
                  <c:v>4.5196222011637834</c:v>
                </c:pt>
                <c:pt idx="18">
                  <c:v>4.8127295652650623</c:v>
                </c:pt>
                <c:pt idx="19">
                  <c:v>5.13397605081175</c:v>
                </c:pt>
                <c:pt idx="20">
                  <c:v>5.4049464706665518</c:v>
                </c:pt>
                <c:pt idx="21">
                  <c:v>5.4670890537016303</c:v>
                </c:pt>
                <c:pt idx="22">
                  <c:v>5.751252672550847</c:v>
                </c:pt>
                <c:pt idx="23">
                  <c:v>5.8027489094426219</c:v>
                </c:pt>
                <c:pt idx="24">
                  <c:v>5.9384024998629465</c:v>
                </c:pt>
                <c:pt idx="25">
                  <c:v>5.995636204155474</c:v>
                </c:pt>
                <c:pt idx="26">
                  <c:v>5.8620971594602427</c:v>
                </c:pt>
                <c:pt idx="27">
                  <c:v>5.9600679787292359</c:v>
                </c:pt>
                <c:pt idx="28">
                  <c:v>6.1257888430302225</c:v>
                </c:pt>
                <c:pt idx="29">
                  <c:v>6.1097214281798466</c:v>
                </c:pt>
                <c:pt idx="30">
                  <c:v>5.9974218205455534</c:v>
                </c:pt>
                <c:pt idx="31">
                  <c:v>6.0827570543594884</c:v>
                </c:pt>
                <c:pt idx="32">
                  <c:v>6.18255264827273</c:v>
                </c:pt>
                <c:pt idx="33">
                  <c:v>6.183551966919107</c:v>
                </c:pt>
                <c:pt idx="34">
                  <c:v>6.1819934684032045</c:v>
                </c:pt>
                <c:pt idx="35">
                  <c:v>6.338339846656277</c:v>
                </c:pt>
                <c:pt idx="36">
                  <c:v>6.2182383484614725</c:v>
                </c:pt>
                <c:pt idx="37">
                  <c:v>6.3636815024238969</c:v>
                </c:pt>
                <c:pt idx="38">
                  <c:v>6.5831525527265891</c:v>
                </c:pt>
                <c:pt idx="39">
                  <c:v>6.4021082804044269</c:v>
                </c:pt>
                <c:pt idx="40">
                  <c:v>6.5630095467823661</c:v>
                </c:pt>
                <c:pt idx="41">
                  <c:v>6.5021764157666793</c:v>
                </c:pt>
                <c:pt idx="42">
                  <c:v>6.4280420089750718</c:v>
                </c:pt>
                <c:pt idx="43">
                  <c:v>6.6177950770242866</c:v>
                </c:pt>
                <c:pt idx="44">
                  <c:v>6.544603600993053</c:v>
                </c:pt>
                <c:pt idx="45">
                  <c:v>6.5971602434077079</c:v>
                </c:pt>
                <c:pt idx="46">
                  <c:v>6.5977194232772334</c:v>
                </c:pt>
                <c:pt idx="47">
                  <c:v>6.680965172648742</c:v>
                </c:pt>
                <c:pt idx="48">
                  <c:v>6.6842294047162198</c:v>
                </c:pt>
                <c:pt idx="49">
                  <c:v>6.7246767486118406</c:v>
                </c:pt>
                <c:pt idx="50">
                  <c:v>6.674095248537439</c:v>
                </c:pt>
                <c:pt idx="51">
                  <c:v>6.7388034803856316</c:v>
                </c:pt>
                <c:pt idx="52">
                  <c:v>6.7387423935091286</c:v>
                </c:pt>
                <c:pt idx="53">
                  <c:v>6.6860338170683002</c:v>
                </c:pt>
                <c:pt idx="54">
                  <c:v>6.8204500066569027</c:v>
                </c:pt>
                <c:pt idx="55">
                  <c:v>6.7829113378809121</c:v>
                </c:pt>
                <c:pt idx="56">
                  <c:v>6.854508289802407</c:v>
                </c:pt>
                <c:pt idx="57">
                  <c:v>6.7506527680969874</c:v>
                </c:pt>
                <c:pt idx="58">
                  <c:v>6.7492493362675914</c:v>
                </c:pt>
                <c:pt idx="59">
                  <c:v>6.7601729228504075</c:v>
                </c:pt>
                <c:pt idx="60">
                  <c:v>6.7676584147172383</c:v>
                </c:pt>
                <c:pt idx="61">
                  <c:v>6.8369090040489642</c:v>
                </c:pt>
                <c:pt idx="62">
                  <c:v>6.7897922263033816</c:v>
                </c:pt>
                <c:pt idx="63">
                  <c:v>6.8517703446709541</c:v>
                </c:pt>
                <c:pt idx="64">
                  <c:v>6.771250009789564</c:v>
                </c:pt>
                <c:pt idx="65">
                  <c:v>6.9240126246211444</c:v>
                </c:pt>
                <c:pt idx="66">
                  <c:v>6.8538081402178763</c:v>
                </c:pt>
                <c:pt idx="67">
                  <c:v>7.0182179861693053</c:v>
                </c:pt>
                <c:pt idx="68">
                  <c:v>6.8466249500732266</c:v>
                </c:pt>
                <c:pt idx="69">
                  <c:v>6.8878053364868785</c:v>
                </c:pt>
                <c:pt idx="70">
                  <c:v>6.9231871686232749</c:v>
                </c:pt>
                <c:pt idx="71">
                  <c:v>6.8808398662354042</c:v>
                </c:pt>
                <c:pt idx="72">
                  <c:v>6.9423371212417866</c:v>
                </c:pt>
                <c:pt idx="73">
                  <c:v>6.9766413182234688</c:v>
                </c:pt>
                <c:pt idx="74">
                  <c:v>7.1255272658923783</c:v>
                </c:pt>
                <c:pt idx="75">
                  <c:v>7.0894186565586157</c:v>
                </c:pt>
                <c:pt idx="76">
                  <c:v>7.280833600914737</c:v>
                </c:pt>
                <c:pt idx="77">
                  <c:v>7.3924675182281678</c:v>
                </c:pt>
                <c:pt idx="78">
                  <c:v>7.370813003673045</c:v>
                </c:pt>
                <c:pt idx="79">
                  <c:v>7.7660764212488358</c:v>
                </c:pt>
                <c:pt idx="80">
                  <c:v>7.9113770391660863</c:v>
                </c:pt>
                <c:pt idx="81">
                  <c:v>8.1292645296702091</c:v>
                </c:pt>
                <c:pt idx="82">
                  <c:v>8.369835613649002</c:v>
                </c:pt>
                <c:pt idx="83">
                  <c:v>8.6899731374376401</c:v>
                </c:pt>
                <c:pt idx="84">
                  <c:v>8.8473595589214256</c:v>
                </c:pt>
                <c:pt idx="85">
                  <c:v>9.066987242240792</c:v>
                </c:pt>
                <c:pt idx="86">
                  <c:v>9.3149655015780777</c:v>
                </c:pt>
                <c:pt idx="87">
                  <c:v>9.4901344694448131</c:v>
                </c:pt>
                <c:pt idx="88">
                  <c:v>9.7968798703078637</c:v>
                </c:pt>
                <c:pt idx="89">
                  <c:v>9.9793510694119227</c:v>
                </c:pt>
                <c:pt idx="90">
                  <c:v>10.096160141596247</c:v>
                </c:pt>
                <c:pt idx="91">
                  <c:v>10.31732126214885</c:v>
                </c:pt>
                <c:pt idx="92">
                  <c:v>10.597885454274905</c:v>
                </c:pt>
                <c:pt idx="93">
                  <c:v>10.755401881162529</c:v>
                </c:pt>
                <c:pt idx="94">
                  <c:v>11.235182908205221</c:v>
                </c:pt>
                <c:pt idx="95">
                  <c:v>11.315347686138763</c:v>
                </c:pt>
                <c:pt idx="96">
                  <c:v>11.411398184623337</c:v>
                </c:pt>
                <c:pt idx="97">
                  <c:v>11.677669613977931</c:v>
                </c:pt>
                <c:pt idx="98">
                  <c:v>11.932895282996704</c:v>
                </c:pt>
                <c:pt idx="99">
                  <c:v>12.082467283278643</c:v>
                </c:pt>
                <c:pt idx="100">
                  <c:v>12.438848120795383</c:v>
                </c:pt>
                <c:pt idx="101">
                  <c:v>12.500956244566792</c:v>
                </c:pt>
                <c:pt idx="102">
                  <c:v>12.781888524282033</c:v>
                </c:pt>
                <c:pt idx="103">
                  <c:v>12.925571123137047</c:v>
                </c:pt>
                <c:pt idx="104">
                  <c:v>13.223841111467888</c:v>
                </c:pt>
                <c:pt idx="105">
                  <c:v>13.44372880559493</c:v>
                </c:pt>
                <c:pt idx="106">
                  <c:v>13.587459960685113</c:v>
                </c:pt>
                <c:pt idx="107">
                  <c:v>13.743518134187505</c:v>
                </c:pt>
                <c:pt idx="108">
                  <c:v>13.908095577466774</c:v>
                </c:pt>
                <c:pt idx="109">
                  <c:v>14.210121625537447</c:v>
                </c:pt>
                <c:pt idx="110">
                  <c:v>14.358960583301355</c:v>
                </c:pt>
                <c:pt idx="111">
                  <c:v>14.595332336103127</c:v>
                </c:pt>
                <c:pt idx="112">
                  <c:v>14.767177551356051</c:v>
                </c:pt>
                <c:pt idx="113">
                  <c:v>14.815586551489188</c:v>
                </c:pt>
                <c:pt idx="114">
                  <c:v>15.089877591297469</c:v>
                </c:pt>
                <c:pt idx="115">
                  <c:v>15.024257755292238</c:v>
                </c:pt>
                <c:pt idx="116">
                  <c:v>15.325547628184545</c:v>
                </c:pt>
                <c:pt idx="117">
                  <c:v>15.364405146960928</c:v>
                </c:pt>
                <c:pt idx="118">
                  <c:v>15.521277812150023</c:v>
                </c:pt>
                <c:pt idx="119">
                  <c:v>15.767540939954735</c:v>
                </c:pt>
                <c:pt idx="120">
                  <c:v>15.823458926907202</c:v>
                </c:pt>
                <c:pt idx="121">
                  <c:v>15.995113049879786</c:v>
                </c:pt>
                <c:pt idx="122">
                  <c:v>16.0558553337458</c:v>
                </c:pt>
                <c:pt idx="123">
                  <c:v>16.04418617400362</c:v>
                </c:pt>
                <c:pt idx="124">
                  <c:v>16.147532638404851</c:v>
                </c:pt>
                <c:pt idx="125">
                  <c:v>16.142019156217938</c:v>
                </c:pt>
                <c:pt idx="126">
                  <c:v>16.287155309467682</c:v>
                </c:pt>
                <c:pt idx="127">
                  <c:v>16.242984798765733</c:v>
                </c:pt>
                <c:pt idx="128">
                  <c:v>16.340394871835034</c:v>
                </c:pt>
                <c:pt idx="129">
                  <c:v>16.359566753075882</c:v>
                </c:pt>
                <c:pt idx="130">
                  <c:v>16.497341154541967</c:v>
                </c:pt>
                <c:pt idx="131">
                  <c:v>16.692192627283905</c:v>
                </c:pt>
                <c:pt idx="132">
                  <c:v>16.997611346495727</c:v>
                </c:pt>
                <c:pt idx="133">
                  <c:v>17.077494184999257</c:v>
                </c:pt>
                <c:pt idx="134">
                  <c:v>17.329845638162066</c:v>
                </c:pt>
                <c:pt idx="135">
                  <c:v>17.430983577028201</c:v>
                </c:pt>
                <c:pt idx="136">
                  <c:v>17.690414842544662</c:v>
                </c:pt>
                <c:pt idx="137">
                  <c:v>17.847079185821581</c:v>
                </c:pt>
                <c:pt idx="138">
                  <c:v>18.051359966167269</c:v>
                </c:pt>
                <c:pt idx="139">
                  <c:v>18.304933156860137</c:v>
                </c:pt>
                <c:pt idx="140">
                  <c:v>18.339830992975006</c:v>
                </c:pt>
                <c:pt idx="141">
                  <c:v>18.578336087463878</c:v>
                </c:pt>
                <c:pt idx="142">
                  <c:v>18.747860001409695</c:v>
                </c:pt>
                <c:pt idx="143">
                  <c:v>18.92364923602246</c:v>
                </c:pt>
                <c:pt idx="144">
                  <c:v>19.160901266377941</c:v>
                </c:pt>
                <c:pt idx="145">
                  <c:v>19.257841440397218</c:v>
                </c:pt>
                <c:pt idx="146">
                  <c:v>19.426644842466342</c:v>
                </c:pt>
                <c:pt idx="147">
                  <c:v>19.659902730896647</c:v>
                </c:pt>
                <c:pt idx="148">
                  <c:v>19.727192274859618</c:v>
                </c:pt>
                <c:pt idx="149">
                  <c:v>20.059567536240966</c:v>
                </c:pt>
                <c:pt idx="150">
                  <c:v>20.017213968532424</c:v>
                </c:pt>
                <c:pt idx="151">
                  <c:v>20.297524415171473</c:v>
                </c:pt>
                <c:pt idx="152">
                  <c:v>20.430333550009006</c:v>
                </c:pt>
                <c:pt idx="153">
                  <c:v>20.618324496620644</c:v>
                </c:pt>
                <c:pt idx="154">
                  <c:v>20.723033668266936</c:v>
                </c:pt>
                <c:pt idx="155">
                  <c:v>20.936164214054681</c:v>
                </c:pt>
                <c:pt idx="156">
                  <c:v>20.931637519872812</c:v>
                </c:pt>
                <c:pt idx="157">
                  <c:v>21.235442919012897</c:v>
                </c:pt>
                <c:pt idx="158">
                  <c:v>21.461934261122902</c:v>
                </c:pt>
                <c:pt idx="159">
                  <c:v>21.522112666128894</c:v>
                </c:pt>
                <c:pt idx="160">
                  <c:v>21.687423151926193</c:v>
                </c:pt>
                <c:pt idx="161">
                  <c:v>21.754023510615802</c:v>
                </c:pt>
                <c:pt idx="162">
                  <c:v>22.045125972103659</c:v>
                </c:pt>
                <c:pt idx="163">
                  <c:v>22.165968344467331</c:v>
                </c:pt>
                <c:pt idx="164">
                  <c:v>22.350920610555498</c:v>
                </c:pt>
                <c:pt idx="165">
                  <c:v>22.341663599270088</c:v>
                </c:pt>
                <c:pt idx="166">
                  <c:v>22.558929256698022</c:v>
                </c:pt>
                <c:pt idx="167">
                  <c:v>22.701527955077651</c:v>
                </c:pt>
                <c:pt idx="168">
                  <c:v>22.936618449803035</c:v>
                </c:pt>
                <c:pt idx="169">
                  <c:v>22.969464393399484</c:v>
                </c:pt>
                <c:pt idx="170">
                  <c:v>23.224760547275761</c:v>
                </c:pt>
                <c:pt idx="171">
                  <c:v>23.326133435666904</c:v>
                </c:pt>
                <c:pt idx="172">
                  <c:v>23.540564035493041</c:v>
                </c:pt>
                <c:pt idx="173">
                  <c:v>23.588979300946846</c:v>
                </c:pt>
                <c:pt idx="174">
                  <c:v>23.705028703000306</c:v>
                </c:pt>
                <c:pt idx="175">
                  <c:v>23.852952923946837</c:v>
                </c:pt>
                <c:pt idx="176">
                  <c:v>24.050827413910579</c:v>
                </c:pt>
                <c:pt idx="177">
                  <c:v>24.10804545490144</c:v>
                </c:pt>
                <c:pt idx="178">
                  <c:v>24.368651468042948</c:v>
                </c:pt>
                <c:pt idx="179">
                  <c:v>24.562093243634827</c:v>
                </c:pt>
                <c:pt idx="180">
                  <c:v>24.524720605856508</c:v>
                </c:pt>
                <c:pt idx="181">
                  <c:v>24.692646863032259</c:v>
                </c:pt>
                <c:pt idx="182">
                  <c:v>24.838487864857036</c:v>
                </c:pt>
                <c:pt idx="183">
                  <c:v>25.041703540689344</c:v>
                </c:pt>
                <c:pt idx="184">
                  <c:v>25.104372410660442</c:v>
                </c:pt>
                <c:pt idx="185">
                  <c:v>25.239343081128069</c:v>
                </c:pt>
                <c:pt idx="186">
                  <c:v>25.376209011097451</c:v>
                </c:pt>
                <c:pt idx="187">
                  <c:v>25.517131736198674</c:v>
                </c:pt>
                <c:pt idx="188">
                  <c:v>25.627056787300194</c:v>
                </c:pt>
                <c:pt idx="189">
                  <c:v>25.819809377618711</c:v>
                </c:pt>
                <c:pt idx="190">
                  <c:v>25.931300758886966</c:v>
                </c:pt>
                <c:pt idx="191">
                  <c:v>26.01121492399383</c:v>
                </c:pt>
                <c:pt idx="192">
                  <c:v>26.009836553447101</c:v>
                </c:pt>
                <c:pt idx="193">
                  <c:v>26.226021443059981</c:v>
                </c:pt>
                <c:pt idx="194">
                  <c:v>26.42018373052856</c:v>
                </c:pt>
                <c:pt idx="195">
                  <c:v>26.504201680672271</c:v>
                </c:pt>
                <c:pt idx="196">
                  <c:v>26.685708020393616</c:v>
                </c:pt>
                <c:pt idx="197">
                  <c:v>26.766859586332206</c:v>
                </c:pt>
                <c:pt idx="198">
                  <c:v>26.923993828659142</c:v>
                </c:pt>
                <c:pt idx="199">
                  <c:v>27.030864535935532</c:v>
                </c:pt>
                <c:pt idx="200">
                  <c:v>27.151644255092535</c:v>
                </c:pt>
                <c:pt idx="201">
                  <c:v>27.270575704652785</c:v>
                </c:pt>
                <c:pt idx="202">
                  <c:v>27.497568272416142</c:v>
                </c:pt>
                <c:pt idx="203">
                  <c:v>27.543430419698169</c:v>
                </c:pt>
                <c:pt idx="204">
                  <c:v>27.678589049785803</c:v>
                </c:pt>
                <c:pt idx="205">
                  <c:v>27.883167432863175</c:v>
                </c:pt>
                <c:pt idx="206">
                  <c:v>27.817444219066939</c:v>
                </c:pt>
                <c:pt idx="207">
                  <c:v>28.031342266636386</c:v>
                </c:pt>
                <c:pt idx="208">
                  <c:v>28.05380344122738</c:v>
                </c:pt>
                <c:pt idx="209">
                  <c:v>28.277052479892237</c:v>
                </c:pt>
                <c:pt idx="210">
                  <c:v>28.37546500426825</c:v>
                </c:pt>
                <c:pt idx="211">
                  <c:v>28.419541535160196</c:v>
                </c:pt>
                <c:pt idx="212">
                  <c:v>28.610853101725311</c:v>
                </c:pt>
                <c:pt idx="213">
                  <c:v>28.700008614815918</c:v>
                </c:pt>
                <c:pt idx="214">
                  <c:v>28.813614541809265</c:v>
                </c:pt>
                <c:pt idx="215">
                  <c:v>28.835214234808557</c:v>
                </c:pt>
                <c:pt idx="216">
                  <c:v>29.032681478928943</c:v>
                </c:pt>
                <c:pt idx="217">
                  <c:v>29.120442958171154</c:v>
                </c:pt>
                <c:pt idx="218">
                  <c:v>29.321810364406716</c:v>
                </c:pt>
                <c:pt idx="219">
                  <c:v>29.251764079350284</c:v>
                </c:pt>
                <c:pt idx="220">
                  <c:v>29.479884404833694</c:v>
                </c:pt>
                <c:pt idx="221">
                  <c:v>29.462874059222948</c:v>
                </c:pt>
                <c:pt idx="222">
                  <c:v>29.668752496338705</c:v>
                </c:pt>
                <c:pt idx="223">
                  <c:v>29.785820013000542</c:v>
                </c:pt>
                <c:pt idx="224">
                  <c:v>29.986357264247729</c:v>
                </c:pt>
                <c:pt idx="225">
                  <c:v>30.029306037419627</c:v>
                </c:pt>
                <c:pt idx="226">
                  <c:v>30.181850932358032</c:v>
                </c:pt>
                <c:pt idx="227">
                  <c:v>30.058627738140924</c:v>
                </c:pt>
                <c:pt idx="228">
                  <c:v>30.175460305277753</c:v>
                </c:pt>
                <c:pt idx="229">
                  <c:v>30.231315639023549</c:v>
                </c:pt>
                <c:pt idx="230">
                  <c:v>30.584084519175796</c:v>
                </c:pt>
                <c:pt idx="231">
                  <c:v>30.560150994228074</c:v>
                </c:pt>
                <c:pt idx="232">
                  <c:v>30.782945797144581</c:v>
                </c:pt>
                <c:pt idx="233">
                  <c:v>30.966738978909365</c:v>
                </c:pt>
                <c:pt idx="234">
                  <c:v>30.779750483604438</c:v>
                </c:pt>
                <c:pt idx="235">
                  <c:v>31.085686091771283</c:v>
                </c:pt>
                <c:pt idx="236">
                  <c:v>31.353998449333133</c:v>
                </c:pt>
                <c:pt idx="237">
                  <c:v>31.030065707550495</c:v>
                </c:pt>
                <c:pt idx="238">
                  <c:v>31.225794325185806</c:v>
                </c:pt>
                <c:pt idx="239">
                  <c:v>31.566800065785866</c:v>
                </c:pt>
                <c:pt idx="240">
                  <c:v>31.569760429801001</c:v>
                </c:pt>
                <c:pt idx="241">
                  <c:v>31.790832269534093</c:v>
                </c:pt>
                <c:pt idx="242">
                  <c:v>31.862852130600608</c:v>
                </c:pt>
                <c:pt idx="243">
                  <c:v>32.019093564732508</c:v>
                </c:pt>
                <c:pt idx="244">
                  <c:v>31.929029580145198</c:v>
                </c:pt>
                <c:pt idx="245">
                  <c:v>32.197138314785377</c:v>
                </c:pt>
                <c:pt idx="246">
                  <c:v>32.34055150485171</c:v>
                </c:pt>
                <c:pt idx="247">
                  <c:v>32.404363795844525</c:v>
                </c:pt>
                <c:pt idx="248">
                  <c:v>32.542279167025612</c:v>
                </c:pt>
                <c:pt idx="249">
                  <c:v>32.586026768582549</c:v>
                </c:pt>
                <c:pt idx="250">
                  <c:v>32.692552883222255</c:v>
                </c:pt>
                <c:pt idx="251">
                  <c:v>32.922725101224088</c:v>
                </c:pt>
                <c:pt idx="252">
                  <c:v>32.849123246689167</c:v>
                </c:pt>
                <c:pt idx="253">
                  <c:v>33.180417740255471</c:v>
                </c:pt>
                <c:pt idx="254">
                  <c:v>33.242272118539866</c:v>
                </c:pt>
                <c:pt idx="255">
                  <c:v>33.408036840085522</c:v>
                </c:pt>
                <c:pt idx="256">
                  <c:v>33.369207515252143</c:v>
                </c:pt>
                <c:pt idx="257">
                  <c:v>33.606083626367599</c:v>
                </c:pt>
                <c:pt idx="258">
                  <c:v>33.513074941066833</c:v>
                </c:pt>
                <c:pt idx="259">
                  <c:v>33.815768245788533</c:v>
                </c:pt>
                <c:pt idx="260">
                  <c:v>33.918190575391385</c:v>
                </c:pt>
                <c:pt idx="261">
                  <c:v>34.087228926985517</c:v>
                </c:pt>
                <c:pt idx="262">
                  <c:v>34.109909387799853</c:v>
                </c:pt>
                <c:pt idx="263">
                  <c:v>34.252602065989485</c:v>
                </c:pt>
                <c:pt idx="264">
                  <c:v>34.287452912199363</c:v>
                </c:pt>
                <c:pt idx="265">
                  <c:v>34.454862280420095</c:v>
                </c:pt>
                <c:pt idx="266">
                  <c:v>34.569580301831827</c:v>
                </c:pt>
                <c:pt idx="267">
                  <c:v>34.788459279331491</c:v>
                </c:pt>
                <c:pt idx="268">
                  <c:v>34.816684548936067</c:v>
                </c:pt>
                <c:pt idx="269">
                  <c:v>35.016689247926564</c:v>
                </c:pt>
                <c:pt idx="270">
                  <c:v>34.978611761573219</c:v>
                </c:pt>
                <c:pt idx="271">
                  <c:v>35.196175021732827</c:v>
                </c:pt>
                <c:pt idx="272">
                  <c:v>35.330660129848766</c:v>
                </c:pt>
                <c:pt idx="273">
                  <c:v>35.425736370969638</c:v>
                </c:pt>
                <c:pt idx="274">
                  <c:v>35.492759638804266</c:v>
                </c:pt>
                <c:pt idx="275">
                  <c:v>35.604251020072518</c:v>
                </c:pt>
                <c:pt idx="276">
                  <c:v>35.798569940557769</c:v>
                </c:pt>
                <c:pt idx="277">
                  <c:v>35.862883457203949</c:v>
                </c:pt>
                <c:pt idx="278">
                  <c:v>36.073304251803243</c:v>
                </c:pt>
                <c:pt idx="279">
                  <c:v>36.045956127092026</c:v>
                </c:pt>
                <c:pt idx="280">
                  <c:v>36.216466829042893</c:v>
                </c:pt>
                <c:pt idx="281">
                  <c:v>36.161081394347114</c:v>
                </c:pt>
                <c:pt idx="282">
                  <c:v>36.388606514367162</c:v>
                </c:pt>
                <c:pt idx="283">
                  <c:v>36.494286810716829</c:v>
                </c:pt>
                <c:pt idx="284">
                  <c:v>36.712476602943134</c:v>
                </c:pt>
                <c:pt idx="285">
                  <c:v>36.672253244261356</c:v>
                </c:pt>
                <c:pt idx="286">
                  <c:v>36.909192008583496</c:v>
                </c:pt>
                <c:pt idx="287">
                  <c:v>36.972377767509613</c:v>
                </c:pt>
                <c:pt idx="288">
                  <c:v>37.197850995011237</c:v>
                </c:pt>
                <c:pt idx="289">
                  <c:v>37.211869650003521</c:v>
                </c:pt>
                <c:pt idx="290">
                  <c:v>37.377884984375861</c:v>
                </c:pt>
                <c:pt idx="291">
                  <c:v>37.39702553901337</c:v>
                </c:pt>
                <c:pt idx="292">
                  <c:v>37.595322938122131</c:v>
                </c:pt>
                <c:pt idx="293">
                  <c:v>37.669473008215405</c:v>
                </c:pt>
                <c:pt idx="294">
                  <c:v>37.845387549241508</c:v>
                </c:pt>
                <c:pt idx="295">
                  <c:v>37.893207609231951</c:v>
                </c:pt>
                <c:pt idx="296">
                  <c:v>38.002036229216756</c:v>
                </c:pt>
                <c:pt idx="297">
                  <c:v>38.132699491725859</c:v>
                </c:pt>
                <c:pt idx="298">
                  <c:v>38.334740419933119</c:v>
                </c:pt>
                <c:pt idx="299">
                  <c:v>38.38296772576691</c:v>
                </c:pt>
                <c:pt idx="300">
                  <c:v>38.551207248976013</c:v>
                </c:pt>
                <c:pt idx="301">
                  <c:v>38.558020785201315</c:v>
                </c:pt>
                <c:pt idx="302">
                  <c:v>38.833522598228484</c:v>
                </c:pt>
                <c:pt idx="303">
                  <c:v>38.915128399915417</c:v>
                </c:pt>
                <c:pt idx="304">
                  <c:v>38.987304893998605</c:v>
                </c:pt>
                <c:pt idx="305">
                  <c:v>39.083352259822846</c:v>
                </c:pt>
                <c:pt idx="306">
                  <c:v>39.241535943361505</c:v>
                </c:pt>
                <c:pt idx="307">
                  <c:v>39.394456757539928</c:v>
                </c:pt>
                <c:pt idx="308">
                  <c:v>39.429119644129791</c:v>
                </c:pt>
                <c:pt idx="309">
                  <c:v>39.557605707707133</c:v>
                </c:pt>
                <c:pt idx="310">
                  <c:v>39.726064517139569</c:v>
                </c:pt>
                <c:pt idx="311">
                  <c:v>40.0144415641373</c:v>
                </c:pt>
                <c:pt idx="312">
                  <c:v>40.00223985213843</c:v>
                </c:pt>
                <c:pt idx="313">
                  <c:v>40.044906685880314</c:v>
                </c:pt>
                <c:pt idx="314">
                  <c:v>40.224392459686577</c:v>
                </c:pt>
                <c:pt idx="315">
                  <c:v>40.397487606412561</c:v>
                </c:pt>
                <c:pt idx="316">
                  <c:v>40.615552092225528</c:v>
                </c:pt>
                <c:pt idx="317">
                  <c:v>40.676748611839891</c:v>
                </c:pt>
                <c:pt idx="318">
                  <c:v>40.613327903388758</c:v>
                </c:pt>
                <c:pt idx="319">
                  <c:v>40.849342532912516</c:v>
                </c:pt>
                <c:pt idx="320">
                  <c:v>41.018067618473303</c:v>
                </c:pt>
                <c:pt idx="321">
                  <c:v>41.163125455214704</c:v>
                </c:pt>
                <c:pt idx="322">
                  <c:v>41.222238755707316</c:v>
                </c:pt>
                <c:pt idx="323">
                  <c:v>41.365886895298665</c:v>
                </c:pt>
                <c:pt idx="324">
                  <c:v>41.610625983851143</c:v>
                </c:pt>
                <c:pt idx="325">
                  <c:v>41.701880379365164</c:v>
                </c:pt>
                <c:pt idx="326">
                  <c:v>41.882525237494818</c:v>
                </c:pt>
                <c:pt idx="327">
                  <c:v>41.979167808782407</c:v>
                </c:pt>
                <c:pt idx="328">
                  <c:v>42.081997384228629</c:v>
                </c:pt>
                <c:pt idx="329">
                  <c:v>42.064830405601199</c:v>
                </c:pt>
                <c:pt idx="330">
                  <c:v>42.377219294054989</c:v>
                </c:pt>
                <c:pt idx="331">
                  <c:v>42.442221995974528</c:v>
                </c:pt>
                <c:pt idx="332">
                  <c:v>42.587624425352615</c:v>
                </c:pt>
                <c:pt idx="333">
                  <c:v>42.649901712782039</c:v>
                </c:pt>
                <c:pt idx="334">
                  <c:v>42.828541668298264</c:v>
                </c:pt>
                <c:pt idx="335">
                  <c:v>42.909505274616834</c:v>
                </c:pt>
                <c:pt idx="336">
                  <c:v>42.910257113096876</c:v>
                </c:pt>
                <c:pt idx="337">
                  <c:v>43.157236053787784</c:v>
                </c:pt>
                <c:pt idx="338">
                  <c:v>43.274601173181296</c:v>
                </c:pt>
                <c:pt idx="339">
                  <c:v>43.496816433936111</c:v>
                </c:pt>
                <c:pt idx="340">
                  <c:v>43.715429135307431</c:v>
                </c:pt>
                <c:pt idx="341">
                  <c:v>43.760978016556116</c:v>
                </c:pt>
                <c:pt idx="342">
                  <c:v>43.814734467878488</c:v>
                </c:pt>
                <c:pt idx="343">
                  <c:v>43.954733058181333</c:v>
                </c:pt>
                <c:pt idx="344">
                  <c:v>44.036260543359937</c:v>
                </c:pt>
                <c:pt idx="345">
                  <c:v>44.342493754258463</c:v>
                </c:pt>
                <c:pt idx="346">
                  <c:v>44.45483095381676</c:v>
                </c:pt>
                <c:pt idx="347">
                  <c:v>44.640691691401635</c:v>
                </c:pt>
                <c:pt idx="348">
                  <c:v>44.68129096932342</c:v>
                </c:pt>
                <c:pt idx="349">
                  <c:v>44.8353865311269</c:v>
                </c:pt>
                <c:pt idx="350">
                  <c:v>44.935819621417998</c:v>
                </c:pt>
                <c:pt idx="351">
                  <c:v>45.236711646447951</c:v>
                </c:pt>
                <c:pt idx="352">
                  <c:v>45.286145026510141</c:v>
                </c:pt>
                <c:pt idx="353">
                  <c:v>45.514625607931897</c:v>
                </c:pt>
                <c:pt idx="354">
                  <c:v>45.449607242710691</c:v>
                </c:pt>
                <c:pt idx="355">
                  <c:v>45.667358462490306</c:v>
                </c:pt>
                <c:pt idx="356">
                  <c:v>45.757030864535935</c:v>
                </c:pt>
                <c:pt idx="357">
                  <c:v>46.014692176963983</c:v>
                </c:pt>
                <c:pt idx="358">
                  <c:v>46.083579377697021</c:v>
                </c:pt>
                <c:pt idx="359">
                  <c:v>46.281986419917459</c:v>
                </c:pt>
                <c:pt idx="360">
                  <c:v>46.352189337990559</c:v>
                </c:pt>
                <c:pt idx="361">
                  <c:v>46.510733277467558</c:v>
                </c:pt>
                <c:pt idx="362">
                  <c:v>46.617729291157282</c:v>
                </c:pt>
                <c:pt idx="363">
                  <c:v>46.755488029321704</c:v>
                </c:pt>
                <c:pt idx="364">
                  <c:v>46.923711889229132</c:v>
                </c:pt>
                <c:pt idx="365">
                  <c:v>47.073828972409096</c:v>
                </c:pt>
                <c:pt idx="366">
                  <c:v>47.144846382168893</c:v>
                </c:pt>
                <c:pt idx="367">
                  <c:v>47.371744970122258</c:v>
                </c:pt>
                <c:pt idx="368">
                  <c:v>47.459992011716153</c:v>
                </c:pt>
                <c:pt idx="369">
                  <c:v>47.65625318160815</c:v>
                </c:pt>
                <c:pt idx="370">
                  <c:v>47.655720629351464</c:v>
                </c:pt>
                <c:pt idx="371">
                  <c:v>47.882932483338166</c:v>
                </c:pt>
                <c:pt idx="372">
                  <c:v>47.955312600343021</c:v>
                </c:pt>
                <c:pt idx="373">
                  <c:v>48.242796839145726</c:v>
                </c:pt>
                <c:pt idx="374">
                  <c:v>48.255922685942977</c:v>
                </c:pt>
                <c:pt idx="375">
                  <c:v>48.490183025679983</c:v>
                </c:pt>
                <c:pt idx="376">
                  <c:v>48.584742377845828</c:v>
                </c:pt>
                <c:pt idx="377">
                  <c:v>48.729580928363887</c:v>
                </c:pt>
                <c:pt idx="378">
                  <c:v>48.788882188476514</c:v>
                </c:pt>
                <c:pt idx="379">
                  <c:v>49.01361924079977</c:v>
                </c:pt>
                <c:pt idx="380">
                  <c:v>49.210992505110156</c:v>
                </c:pt>
                <c:pt idx="381">
                  <c:v>49.28548716784011</c:v>
                </c:pt>
                <c:pt idx="382">
                  <c:v>49.36950511798382</c:v>
                </c:pt>
                <c:pt idx="383">
                  <c:v>49.587162357953432</c:v>
                </c:pt>
                <c:pt idx="384">
                  <c:v>49.447461370382271</c:v>
                </c:pt>
                <c:pt idx="385">
                  <c:v>49.775623203615091</c:v>
                </c:pt>
                <c:pt idx="386">
                  <c:v>49.961530931104967</c:v>
                </c:pt>
                <c:pt idx="387">
                  <c:v>50.102109063569507</c:v>
                </c:pt>
                <c:pt idx="388">
                  <c:v>50.10315850478122</c:v>
                </c:pt>
                <c:pt idx="389">
                  <c:v>50.348054226350371</c:v>
                </c:pt>
                <c:pt idx="390">
                  <c:v>50.406697627792958</c:v>
                </c:pt>
                <c:pt idx="391">
                  <c:v>50.55122291227768</c:v>
                </c:pt>
                <c:pt idx="392">
                  <c:v>50.801506809620399</c:v>
                </c:pt>
                <c:pt idx="393">
                  <c:v>50.971813888649592</c:v>
                </c:pt>
                <c:pt idx="394">
                  <c:v>50.960317025225748</c:v>
                </c:pt>
                <c:pt idx="395">
                  <c:v>51.163109791913037</c:v>
                </c:pt>
                <c:pt idx="396">
                  <c:v>51.41297078011074</c:v>
                </c:pt>
                <c:pt idx="397">
                  <c:v>51.517194389405347</c:v>
                </c:pt>
                <c:pt idx="398">
                  <c:v>51.652634958922988</c:v>
                </c:pt>
                <c:pt idx="399">
                  <c:v>51.72706696844628</c:v>
                </c:pt>
                <c:pt idx="400">
                  <c:v>51.937628732760579</c:v>
                </c:pt>
                <c:pt idx="401">
                  <c:v>52.012013752378863</c:v>
                </c:pt>
                <c:pt idx="402">
                  <c:v>52.112901078418325</c:v>
                </c:pt>
                <c:pt idx="403">
                  <c:v>52.348524125400388</c:v>
                </c:pt>
                <c:pt idx="404">
                  <c:v>52.42535262007879</c:v>
                </c:pt>
                <c:pt idx="405">
                  <c:v>52.637418061353152</c:v>
                </c:pt>
                <c:pt idx="406">
                  <c:v>52.773641795954177</c:v>
                </c:pt>
                <c:pt idx="407">
                  <c:v>52.908737772835138</c:v>
                </c:pt>
                <c:pt idx="408">
                  <c:v>53.201281258076392</c:v>
                </c:pt>
                <c:pt idx="409">
                  <c:v>53.086187317424645</c:v>
                </c:pt>
                <c:pt idx="410">
                  <c:v>53.38775286442629</c:v>
                </c:pt>
                <c:pt idx="411">
                  <c:v>53.485397887020611</c:v>
                </c:pt>
                <c:pt idx="412">
                  <c:v>53.620055291454882</c:v>
                </c:pt>
                <c:pt idx="413">
                  <c:v>53.664993303938537</c:v>
                </c:pt>
                <c:pt idx="414">
                  <c:v>53.860299012428825</c:v>
                </c:pt>
                <c:pt idx="415">
                  <c:v>53.970756615787046</c:v>
                </c:pt>
                <c:pt idx="416">
                  <c:v>54.274468035117124</c:v>
                </c:pt>
                <c:pt idx="417">
                  <c:v>54.408498907484706</c:v>
                </c:pt>
                <c:pt idx="418">
                  <c:v>54.384126810090301</c:v>
                </c:pt>
                <c:pt idx="419">
                  <c:v>54.59440663497459</c:v>
                </c:pt>
                <c:pt idx="420">
                  <c:v>54.69560722704739</c:v>
                </c:pt>
                <c:pt idx="421">
                  <c:v>54.893309420692788</c:v>
                </c:pt>
                <c:pt idx="422">
                  <c:v>55.120881530617844</c:v>
                </c:pt>
                <c:pt idx="423">
                  <c:v>55.136247229553518</c:v>
                </c:pt>
                <c:pt idx="424">
                  <c:v>55.338742393509122</c:v>
                </c:pt>
                <c:pt idx="425">
                  <c:v>55.473540767658413</c:v>
                </c:pt>
                <c:pt idx="426">
                  <c:v>55.673639446458914</c:v>
                </c:pt>
                <c:pt idx="427">
                  <c:v>55.742839913225311</c:v>
                </c:pt>
                <c:pt idx="428">
                  <c:v>55.915183221471253</c:v>
                </c:pt>
                <c:pt idx="429">
                  <c:v>56.116832567136832</c:v>
                </c:pt>
                <c:pt idx="430">
                  <c:v>56.224768378926598</c:v>
                </c:pt>
                <c:pt idx="431">
                  <c:v>56.381056802963492</c:v>
                </c:pt>
                <c:pt idx="432">
                  <c:v>56.39979011175766</c:v>
                </c:pt>
                <c:pt idx="433">
                  <c:v>56.699507389162562</c:v>
                </c:pt>
                <c:pt idx="434">
                  <c:v>56.763726925998732</c:v>
                </c:pt>
                <c:pt idx="435">
                  <c:v>56.9916279652588</c:v>
                </c:pt>
                <c:pt idx="436">
                  <c:v>57.05406188570489</c:v>
                </c:pt>
                <c:pt idx="437">
                  <c:v>57.342438932702628</c:v>
                </c:pt>
                <c:pt idx="438">
                  <c:v>57.382724944591075</c:v>
                </c:pt>
                <c:pt idx="439">
                  <c:v>57.531886566369323</c:v>
                </c:pt>
                <c:pt idx="440">
                  <c:v>57.522300625748905</c:v>
                </c:pt>
                <c:pt idx="441">
                  <c:v>57.81745988236861</c:v>
                </c:pt>
                <c:pt idx="442">
                  <c:v>57.991416510686285</c:v>
                </c:pt>
                <c:pt idx="443">
                  <c:v>58.128407747069005</c:v>
                </c:pt>
                <c:pt idx="444">
                  <c:v>58.089484442425622</c:v>
                </c:pt>
                <c:pt idx="445">
                  <c:v>58.384267779805306</c:v>
                </c:pt>
                <c:pt idx="446">
                  <c:v>58.611244684267</c:v>
                </c:pt>
                <c:pt idx="447">
                  <c:v>58.867684259164996</c:v>
                </c:pt>
                <c:pt idx="448">
                  <c:v>58.877144893372069</c:v>
                </c:pt>
                <c:pt idx="449">
                  <c:v>59.021591861348455</c:v>
                </c:pt>
                <c:pt idx="450">
                  <c:v>59.06770462145716</c:v>
                </c:pt>
                <c:pt idx="451">
                  <c:v>59.31507514468975</c:v>
                </c:pt>
                <c:pt idx="452">
                  <c:v>59.549977679795127</c:v>
                </c:pt>
                <c:pt idx="453">
                  <c:v>59.665228253463553</c:v>
                </c:pt>
                <c:pt idx="454">
                  <c:v>59.708709578892133</c:v>
                </c:pt>
                <c:pt idx="455">
                  <c:v>59.883057789751504</c:v>
                </c:pt>
                <c:pt idx="456">
                  <c:v>59.945350740482588</c:v>
                </c:pt>
                <c:pt idx="457">
                  <c:v>60.182853383664735</c:v>
                </c:pt>
                <c:pt idx="458">
                  <c:v>60.274796964452136</c:v>
                </c:pt>
                <c:pt idx="459">
                  <c:v>60.575485366560422</c:v>
                </c:pt>
                <c:pt idx="460">
                  <c:v>60.720872132636835</c:v>
                </c:pt>
                <c:pt idx="461">
                  <c:v>60.795351132065129</c:v>
                </c:pt>
                <c:pt idx="462">
                  <c:v>60.862562359519764</c:v>
                </c:pt>
                <c:pt idx="463">
                  <c:v>60.960489321544088</c:v>
                </c:pt>
                <c:pt idx="464">
                  <c:v>61.211713016986856</c:v>
                </c:pt>
                <c:pt idx="465">
                  <c:v>61.360373413111745</c:v>
                </c:pt>
                <c:pt idx="466">
                  <c:v>61.59085889714693</c:v>
                </c:pt>
                <c:pt idx="467">
                  <c:v>61.624754281955099</c:v>
                </c:pt>
                <c:pt idx="468">
                  <c:v>61.904250236907437</c:v>
                </c:pt>
                <c:pt idx="469">
                  <c:v>61.868506582502519</c:v>
                </c:pt>
                <c:pt idx="470">
                  <c:v>62.114404755378388</c:v>
                </c:pt>
                <c:pt idx="471">
                  <c:v>62.219254896739685</c:v>
                </c:pt>
                <c:pt idx="472">
                  <c:v>62.502807646823868</c:v>
                </c:pt>
                <c:pt idx="473">
                  <c:v>62.529341279848381</c:v>
                </c:pt>
                <c:pt idx="474">
                  <c:v>62.72882908988386</c:v>
                </c:pt>
                <c:pt idx="475">
                  <c:v>62.891179211666035</c:v>
                </c:pt>
                <c:pt idx="476">
                  <c:v>63.009687752081255</c:v>
                </c:pt>
                <c:pt idx="477">
                  <c:v>63.225762998582468</c:v>
                </c:pt>
                <c:pt idx="478">
                  <c:v>63.460947473117862</c:v>
                </c:pt>
                <c:pt idx="479">
                  <c:v>63.442433450547036</c:v>
                </c:pt>
                <c:pt idx="480">
                  <c:v>63.625286834211778</c:v>
                </c:pt>
                <c:pt idx="481">
                  <c:v>63.78434766264381</c:v>
                </c:pt>
                <c:pt idx="482">
                  <c:v>64.044891022578653</c:v>
                </c:pt>
                <c:pt idx="483">
                  <c:v>64.052064814742295</c:v>
                </c:pt>
                <c:pt idx="484">
                  <c:v>64.264944747703368</c:v>
                </c:pt>
                <c:pt idx="485">
                  <c:v>64.267247253048481</c:v>
                </c:pt>
                <c:pt idx="486">
                  <c:v>64.618825722273996</c:v>
                </c:pt>
                <c:pt idx="487">
                  <c:v>64.610931418233662</c:v>
                </c:pt>
                <c:pt idx="488">
                  <c:v>64.912481301933639</c:v>
                </c:pt>
                <c:pt idx="489">
                  <c:v>64.949399703963593</c:v>
                </c:pt>
                <c:pt idx="490">
                  <c:v>65.233766945734502</c:v>
                </c:pt>
                <c:pt idx="491">
                  <c:v>65.3502705835363</c:v>
                </c:pt>
                <c:pt idx="492">
                  <c:v>65.481936297352121</c:v>
                </c:pt>
                <c:pt idx="493">
                  <c:v>65.461464362072874</c:v>
                </c:pt>
                <c:pt idx="494">
                  <c:v>65.752253557527396</c:v>
                </c:pt>
                <c:pt idx="495">
                  <c:v>65.805869039134762</c:v>
                </c:pt>
                <c:pt idx="496">
                  <c:v>66.182054555279706</c:v>
                </c:pt>
                <c:pt idx="497">
                  <c:v>66.249469405656015</c:v>
                </c:pt>
                <c:pt idx="498">
                  <c:v>66.388747484082174</c:v>
                </c:pt>
                <c:pt idx="499">
                  <c:v>66.475992074369358</c:v>
                </c:pt>
                <c:pt idx="500">
                  <c:v>66.615661735337184</c:v>
                </c:pt>
                <c:pt idx="501">
                  <c:v>66.753702412931617</c:v>
                </c:pt>
                <c:pt idx="502">
                  <c:v>67.010815509801304</c:v>
                </c:pt>
                <c:pt idx="503">
                  <c:v>67.034232145794007</c:v>
                </c:pt>
                <c:pt idx="504">
                  <c:v>67.197804005106235</c:v>
                </c:pt>
                <c:pt idx="505">
                  <c:v>67.366341131047022</c:v>
                </c:pt>
                <c:pt idx="506">
                  <c:v>67.618003398936466</c:v>
                </c:pt>
                <c:pt idx="507">
                  <c:v>67.667280145981977</c:v>
                </c:pt>
                <c:pt idx="508">
                  <c:v>67.927807842615138</c:v>
                </c:pt>
                <c:pt idx="509">
                  <c:v>68.004229091450185</c:v>
                </c:pt>
                <c:pt idx="510">
                  <c:v>68.231409618833553</c:v>
                </c:pt>
                <c:pt idx="511">
                  <c:v>68.322272431805899</c:v>
                </c:pt>
                <c:pt idx="512">
                  <c:v>68.541308042322242</c:v>
                </c:pt>
                <c:pt idx="513">
                  <c:v>68.781536099994511</c:v>
                </c:pt>
                <c:pt idx="514">
                  <c:v>68.753436136803273</c:v>
                </c:pt>
                <c:pt idx="515">
                  <c:v>68.969370413589488</c:v>
                </c:pt>
                <c:pt idx="516">
                  <c:v>69.124531079906333</c:v>
                </c:pt>
                <c:pt idx="517">
                  <c:v>69.364022962400242</c:v>
                </c:pt>
                <c:pt idx="518">
                  <c:v>69.467040497466456</c:v>
                </c:pt>
                <c:pt idx="519">
                  <c:v>69.655203740396445</c:v>
                </c:pt>
                <c:pt idx="520">
                  <c:v>69.733019023079876</c:v>
                </c:pt>
                <c:pt idx="521">
                  <c:v>70.004667663896868</c:v>
                </c:pt>
                <c:pt idx="522">
                  <c:v>70.051031036832256</c:v>
                </c:pt>
                <c:pt idx="523">
                  <c:v>70.259039682974787</c:v>
                </c:pt>
                <c:pt idx="524">
                  <c:v>70.394887498335777</c:v>
                </c:pt>
                <c:pt idx="525">
                  <c:v>70.548074588642535</c:v>
                </c:pt>
                <c:pt idx="526">
                  <c:v>70.603178083908304</c:v>
                </c:pt>
                <c:pt idx="527">
                  <c:v>70.847572579824103</c:v>
                </c:pt>
                <c:pt idx="528">
                  <c:v>71.022578649353491</c:v>
                </c:pt>
                <c:pt idx="529">
                  <c:v>71.233672965924484</c:v>
                </c:pt>
                <c:pt idx="530">
                  <c:v>71.285487167840117</c:v>
                </c:pt>
                <c:pt idx="531">
                  <c:v>71.540564035493048</c:v>
                </c:pt>
                <c:pt idx="532">
                  <c:v>71.566016900702493</c:v>
                </c:pt>
                <c:pt idx="533">
                  <c:v>71.805038884146398</c:v>
                </c:pt>
                <c:pt idx="534">
                  <c:v>71.994188915081409</c:v>
                </c:pt>
                <c:pt idx="535">
                  <c:v>72.119604971531956</c:v>
                </c:pt>
                <c:pt idx="536">
                  <c:v>72.252429769671153</c:v>
                </c:pt>
                <c:pt idx="537">
                  <c:v>72.446654710346394</c:v>
                </c:pt>
                <c:pt idx="538">
                  <c:v>72.563910186628249</c:v>
                </c:pt>
                <c:pt idx="539">
                  <c:v>72.756145887991721</c:v>
                </c:pt>
                <c:pt idx="540">
                  <c:v>72.851817334575955</c:v>
                </c:pt>
                <c:pt idx="541">
                  <c:v>73.019962877975061</c:v>
                </c:pt>
                <c:pt idx="542">
                  <c:v>73.071150547823976</c:v>
                </c:pt>
                <c:pt idx="543">
                  <c:v>73.314542592433057</c:v>
                </c:pt>
                <c:pt idx="544">
                  <c:v>73.465411514093049</c:v>
                </c:pt>
                <c:pt idx="545">
                  <c:v>73.746818391848819</c:v>
                </c:pt>
                <c:pt idx="546">
                  <c:v>73.782045157298711</c:v>
                </c:pt>
                <c:pt idx="547">
                  <c:v>74.054101043959051</c:v>
                </c:pt>
                <c:pt idx="548">
                  <c:v>74.1049441211713</c:v>
                </c:pt>
                <c:pt idx="549">
                  <c:v>74.302661978118365</c:v>
                </c:pt>
                <c:pt idx="550">
                  <c:v>74.410409830288131</c:v>
                </c:pt>
                <c:pt idx="551">
                  <c:v>74.636587906364795</c:v>
                </c:pt>
                <c:pt idx="552">
                  <c:v>74.756913389773445</c:v>
                </c:pt>
                <c:pt idx="553">
                  <c:v>74.906450930791706</c:v>
                </c:pt>
                <c:pt idx="554">
                  <c:v>75.073641012789082</c:v>
                </c:pt>
                <c:pt idx="555">
                  <c:v>75.290358454658659</c:v>
                </c:pt>
                <c:pt idx="556">
                  <c:v>75.441352682732003</c:v>
                </c:pt>
                <c:pt idx="557">
                  <c:v>75.612129660811206</c:v>
                </c:pt>
                <c:pt idx="558">
                  <c:v>75.756435659072565</c:v>
                </c:pt>
                <c:pt idx="559">
                  <c:v>75.925035438220021</c:v>
                </c:pt>
                <c:pt idx="560">
                  <c:v>76.026517969722832</c:v>
                </c:pt>
                <c:pt idx="561">
                  <c:v>76.162726041022182</c:v>
                </c:pt>
                <c:pt idx="562">
                  <c:v>76.177292911572835</c:v>
                </c:pt>
                <c:pt idx="563">
                  <c:v>76.507115054782403</c:v>
                </c:pt>
                <c:pt idx="564">
                  <c:v>76.617603984743951</c:v>
                </c:pt>
                <c:pt idx="565">
                  <c:v>76.772608018044124</c:v>
                </c:pt>
                <c:pt idx="566">
                  <c:v>76.924996279965853</c:v>
                </c:pt>
                <c:pt idx="567">
                  <c:v>77.109462983702343</c:v>
                </c:pt>
                <c:pt idx="568">
                  <c:v>77.155184161269361</c:v>
                </c:pt>
                <c:pt idx="569">
                  <c:v>77.362597601948508</c:v>
                </c:pt>
                <c:pt idx="570">
                  <c:v>77.515095506981922</c:v>
                </c:pt>
                <c:pt idx="571">
                  <c:v>77.751501719047354</c:v>
                </c:pt>
                <c:pt idx="572">
                  <c:v>77.904563502940789</c:v>
                </c:pt>
                <c:pt idx="573">
                  <c:v>77.966104615191838</c:v>
                </c:pt>
                <c:pt idx="574">
                  <c:v>78.200537251247184</c:v>
                </c:pt>
                <c:pt idx="575">
                  <c:v>78.423942922928731</c:v>
                </c:pt>
                <c:pt idx="576">
                  <c:v>78.621253534032448</c:v>
                </c:pt>
                <c:pt idx="577">
                  <c:v>78.72142034819521</c:v>
                </c:pt>
                <c:pt idx="578">
                  <c:v>78.863784097049816</c:v>
                </c:pt>
                <c:pt idx="579">
                  <c:v>78.900451886253109</c:v>
                </c:pt>
                <c:pt idx="580">
                  <c:v>79.132738649980027</c:v>
                </c:pt>
                <c:pt idx="581">
                  <c:v>79.33883637331914</c:v>
                </c:pt>
                <c:pt idx="582">
                  <c:v>79.480792876330412</c:v>
                </c:pt>
                <c:pt idx="583">
                  <c:v>79.630173784332001</c:v>
                </c:pt>
                <c:pt idx="584">
                  <c:v>79.824398725007256</c:v>
                </c:pt>
                <c:pt idx="585">
                  <c:v>79.990116456647897</c:v>
                </c:pt>
                <c:pt idx="586">
                  <c:v>80.310665925270399</c:v>
                </c:pt>
                <c:pt idx="587">
                  <c:v>80.300140186549939</c:v>
                </c:pt>
                <c:pt idx="588">
                  <c:v>80.377172304149994</c:v>
                </c:pt>
                <c:pt idx="589">
                  <c:v>80.617619648045618</c:v>
                </c:pt>
                <c:pt idx="590">
                  <c:v>80.639297657553243</c:v>
                </c:pt>
                <c:pt idx="591">
                  <c:v>80.925685465239212</c:v>
                </c:pt>
                <c:pt idx="592">
                  <c:v>81.037819041875849</c:v>
                </c:pt>
                <c:pt idx="593">
                  <c:v>81.209739440976762</c:v>
                </c:pt>
                <c:pt idx="594">
                  <c:v>81.315607696946444</c:v>
                </c:pt>
                <c:pt idx="595">
                  <c:v>81.640605543242458</c:v>
                </c:pt>
                <c:pt idx="596">
                  <c:v>81.671947809878844</c:v>
                </c:pt>
                <c:pt idx="597">
                  <c:v>81.887553157330046</c:v>
                </c:pt>
                <c:pt idx="598">
                  <c:v>82.026799909152842</c:v>
                </c:pt>
                <c:pt idx="599">
                  <c:v>82.302317385481686</c:v>
                </c:pt>
                <c:pt idx="600">
                  <c:v>82.373115509018149</c:v>
                </c:pt>
                <c:pt idx="601">
                  <c:v>82.520820443741329</c:v>
                </c:pt>
                <c:pt idx="602">
                  <c:v>82.654412743662235</c:v>
                </c:pt>
                <c:pt idx="603">
                  <c:v>82.807537180762338</c:v>
                </c:pt>
                <c:pt idx="604">
                  <c:v>82.906090674853345</c:v>
                </c:pt>
                <c:pt idx="605">
                  <c:v>83.161386828729619</c:v>
                </c:pt>
                <c:pt idx="606">
                  <c:v>83.342094340065955</c:v>
                </c:pt>
                <c:pt idx="607">
                  <c:v>83.457626853164385</c:v>
                </c:pt>
                <c:pt idx="608">
                  <c:v>83.577748713651346</c:v>
                </c:pt>
                <c:pt idx="609">
                  <c:v>83.754289786744138</c:v>
                </c:pt>
                <c:pt idx="610">
                  <c:v>83.859124264803768</c:v>
                </c:pt>
                <c:pt idx="611">
                  <c:v>84.081182892541918</c:v>
                </c:pt>
                <c:pt idx="612">
                  <c:v>84.17022876252085</c:v>
                </c:pt>
                <c:pt idx="613">
                  <c:v>84.210671407425977</c:v>
                </c:pt>
                <c:pt idx="614">
                  <c:v>84.601987672981593</c:v>
                </c:pt>
                <c:pt idx="615">
                  <c:v>84.839224040035404</c:v>
                </c:pt>
                <c:pt idx="616">
                  <c:v>84.850642586950912</c:v>
                </c:pt>
                <c:pt idx="617">
                  <c:v>84.996373945664004</c:v>
                </c:pt>
                <c:pt idx="618">
                  <c:v>85.159977131579566</c:v>
                </c:pt>
                <c:pt idx="619">
                  <c:v>85.291940448127065</c:v>
                </c:pt>
                <c:pt idx="620">
                  <c:v>85.501875680374667</c:v>
                </c:pt>
                <c:pt idx="621">
                  <c:v>85.65667609075318</c:v>
                </c:pt>
                <c:pt idx="622">
                  <c:v>85.833640072990988</c:v>
                </c:pt>
                <c:pt idx="623">
                  <c:v>85.870307862194281</c:v>
                </c:pt>
                <c:pt idx="624">
                  <c:v>86.249798334991041</c:v>
                </c:pt>
                <c:pt idx="625">
                  <c:v>86.342149161621776</c:v>
                </c:pt>
                <c:pt idx="626">
                  <c:v>86.359989662220912</c:v>
                </c:pt>
                <c:pt idx="627">
                  <c:v>86.593670459796229</c:v>
                </c:pt>
                <c:pt idx="628">
                  <c:v>86.850611260347563</c:v>
                </c:pt>
                <c:pt idx="629">
                  <c:v>86.929616953957719</c:v>
                </c:pt>
                <c:pt idx="630">
                  <c:v>87.167244903553225</c:v>
                </c:pt>
                <c:pt idx="631">
                  <c:v>87.255382302035443</c:v>
                </c:pt>
                <c:pt idx="632">
                  <c:v>87.534784277177792</c:v>
                </c:pt>
                <c:pt idx="633">
                  <c:v>87.654436238614736</c:v>
                </c:pt>
                <c:pt idx="634">
                  <c:v>87.850462458981724</c:v>
                </c:pt>
                <c:pt idx="635">
                  <c:v>87.940526443569041</c:v>
                </c:pt>
                <c:pt idx="636">
                  <c:v>88.224831032133267</c:v>
                </c:pt>
                <c:pt idx="637">
                  <c:v>88.176227807059462</c:v>
                </c:pt>
                <c:pt idx="638">
                  <c:v>88.39141024536562</c:v>
                </c:pt>
                <c:pt idx="639">
                  <c:v>88.573778066678685</c:v>
                </c:pt>
                <c:pt idx="640">
                  <c:v>88.730332766843929</c:v>
                </c:pt>
                <c:pt idx="641">
                  <c:v>88.894437178412844</c:v>
                </c:pt>
                <c:pt idx="642">
                  <c:v>89.065355126207066</c:v>
                </c:pt>
                <c:pt idx="643">
                  <c:v>89.219059105468844</c:v>
                </c:pt>
                <c:pt idx="644">
                  <c:v>89.312302740294612</c:v>
                </c:pt>
                <c:pt idx="645">
                  <c:v>89.645962392412699</c:v>
                </c:pt>
                <c:pt idx="646">
                  <c:v>89.653512103816368</c:v>
                </c:pt>
                <c:pt idx="647">
                  <c:v>89.845450202448191</c:v>
                </c:pt>
                <c:pt idx="648">
                  <c:v>90.044045204288608</c:v>
                </c:pt>
                <c:pt idx="649">
                  <c:v>90.168662432354111</c:v>
                </c:pt>
                <c:pt idx="650">
                  <c:v>90.327597954372806</c:v>
                </c:pt>
                <c:pt idx="651">
                  <c:v>90.452481458566666</c:v>
                </c:pt>
                <c:pt idx="652">
                  <c:v>90.619295621324028</c:v>
                </c:pt>
                <c:pt idx="653">
                  <c:v>90.758495383241836</c:v>
                </c:pt>
                <c:pt idx="654">
                  <c:v>90.981133553141674</c:v>
                </c:pt>
                <c:pt idx="655">
                  <c:v>91.068409470032194</c:v>
                </c:pt>
                <c:pt idx="656">
                  <c:v>91.25539796533711</c:v>
                </c:pt>
                <c:pt idx="657">
                  <c:v>91.420536154816077</c:v>
                </c:pt>
                <c:pt idx="658">
                  <c:v>91.555898407825381</c:v>
                </c:pt>
                <c:pt idx="659">
                  <c:v>91.787558639485624</c:v>
                </c:pt>
                <c:pt idx="660">
                  <c:v>91.909591422776003</c:v>
                </c:pt>
                <c:pt idx="661">
                  <c:v>92.036918402029968</c:v>
                </c:pt>
                <c:pt idx="662">
                  <c:v>92.140860071894565</c:v>
                </c:pt>
                <c:pt idx="663">
                  <c:v>92.40148174833773</c:v>
                </c:pt>
                <c:pt idx="664">
                  <c:v>92.521838558349714</c:v>
                </c:pt>
                <c:pt idx="665">
                  <c:v>92.739762074447682</c:v>
                </c:pt>
                <c:pt idx="666">
                  <c:v>92.819002717582848</c:v>
                </c:pt>
                <c:pt idx="667">
                  <c:v>93.001198242577573</c:v>
                </c:pt>
                <c:pt idx="668">
                  <c:v>93.197005176721206</c:v>
                </c:pt>
                <c:pt idx="669">
                  <c:v>93.312099117372952</c:v>
                </c:pt>
                <c:pt idx="670">
                  <c:v>93.431657098999906</c:v>
                </c:pt>
                <c:pt idx="671">
                  <c:v>93.690164229717979</c:v>
                </c:pt>
                <c:pt idx="672">
                  <c:v>93.781152349103664</c:v>
                </c:pt>
                <c:pt idx="673">
                  <c:v>94.094434045752493</c:v>
                </c:pt>
                <c:pt idx="674">
                  <c:v>94.14421201845137</c:v>
                </c:pt>
                <c:pt idx="675">
                  <c:v>94.361978901532652</c:v>
                </c:pt>
                <c:pt idx="676">
                  <c:v>94.42096689561194</c:v>
                </c:pt>
                <c:pt idx="677">
                  <c:v>94.693289058400609</c:v>
                </c:pt>
                <c:pt idx="678">
                  <c:v>94.789164127906517</c:v>
                </c:pt>
                <c:pt idx="679">
                  <c:v>95.053294383923188</c:v>
                </c:pt>
                <c:pt idx="680">
                  <c:v>95.098107089993491</c:v>
                </c:pt>
                <c:pt idx="681">
                  <c:v>95.315012491483088</c:v>
                </c:pt>
                <c:pt idx="682">
                  <c:v>95.47000086148158</c:v>
                </c:pt>
                <c:pt idx="683">
                  <c:v>95.583105562821586</c:v>
                </c:pt>
                <c:pt idx="684">
                  <c:v>95.708411976160448</c:v>
                </c:pt>
                <c:pt idx="685">
                  <c:v>95.942813285612473</c:v>
                </c:pt>
                <c:pt idx="686">
                  <c:v>96.111413064759915</c:v>
                </c:pt>
                <c:pt idx="687">
                  <c:v>96.256768504233008</c:v>
                </c:pt>
                <c:pt idx="688">
                  <c:v>96.433842129582501</c:v>
                </c:pt>
                <c:pt idx="689">
                  <c:v>96.530531690775092</c:v>
                </c:pt>
                <c:pt idx="690">
                  <c:v>96.709359605911331</c:v>
                </c:pt>
                <c:pt idx="691">
                  <c:v>96.806315443232279</c:v>
                </c:pt>
                <c:pt idx="692">
                  <c:v>97.024473908855242</c:v>
                </c:pt>
                <c:pt idx="693">
                  <c:v>97.205087440381547</c:v>
                </c:pt>
                <c:pt idx="694">
                  <c:v>97.41181169578735</c:v>
                </c:pt>
                <c:pt idx="695">
                  <c:v>97.497536945812811</c:v>
                </c:pt>
                <c:pt idx="696">
                  <c:v>97.778865507060232</c:v>
                </c:pt>
                <c:pt idx="697">
                  <c:v>97.784598275470486</c:v>
                </c:pt>
                <c:pt idx="698">
                  <c:v>98.040051062363446</c:v>
                </c:pt>
                <c:pt idx="699">
                  <c:v>98.093133991714126</c:v>
                </c:pt>
                <c:pt idx="700">
                  <c:v>98.263582040458303</c:v>
                </c:pt>
                <c:pt idx="701">
                  <c:v>98.459373311300297</c:v>
                </c:pt>
                <c:pt idx="702">
                  <c:v>98.724960254372007</c:v>
                </c:pt>
                <c:pt idx="703">
                  <c:v>98.867339666528309</c:v>
                </c:pt>
                <c:pt idx="704">
                  <c:v>98.996483588775689</c:v>
                </c:pt>
                <c:pt idx="705">
                  <c:v>99.195485836459468</c:v>
                </c:pt>
                <c:pt idx="706">
                  <c:v>99.243305896449911</c:v>
                </c:pt>
                <c:pt idx="707">
                  <c:v>99.59131313289528</c:v>
                </c:pt>
                <c:pt idx="708">
                  <c:v>99.704214211313598</c:v>
                </c:pt>
                <c:pt idx="709">
                  <c:v>99.810317416808289</c:v>
                </c:pt>
                <c:pt idx="710">
                  <c:v>99.935075614588797</c:v>
                </c:pt>
                <c:pt idx="711">
                  <c:v>100.23548207726706</c:v>
                </c:pt>
                <c:pt idx="712">
                  <c:v>100.37289622279481</c:v>
                </c:pt>
                <c:pt idx="713">
                  <c:v>100.6157557151472</c:v>
                </c:pt>
                <c:pt idx="714">
                  <c:v>100.72138902159186</c:v>
                </c:pt>
                <c:pt idx="715">
                  <c:v>100.81881475796284</c:v>
                </c:pt>
                <c:pt idx="716">
                  <c:v>101.02500646111194</c:v>
                </c:pt>
                <c:pt idx="717">
                  <c:v>101.16213866720966</c:v>
                </c:pt>
                <c:pt idx="718">
                  <c:v>101.34991032759795</c:v>
                </c:pt>
                <c:pt idx="719">
                  <c:v>101.38740827178962</c:v>
                </c:pt>
                <c:pt idx="720">
                  <c:v>101.64615035203271</c:v>
                </c:pt>
                <c:pt idx="721">
                  <c:v>101.8217829536288</c:v>
                </c:pt>
                <c:pt idx="722">
                  <c:v>101.99998433669833</c:v>
                </c:pt>
                <c:pt idx="723">
                  <c:v>102.15841863306366</c:v>
                </c:pt>
                <c:pt idx="724">
                  <c:v>102.286716737021</c:v>
                </c:pt>
                <c:pt idx="725">
                  <c:v>102.48036213553455</c:v>
                </c:pt>
                <c:pt idx="726">
                  <c:v>102.61569306194053</c:v>
                </c:pt>
                <c:pt idx="727">
                  <c:v>102.78885086187319</c:v>
                </c:pt>
                <c:pt idx="728">
                  <c:v>102.95967482985738</c:v>
                </c:pt>
                <c:pt idx="729">
                  <c:v>103.03900945280256</c:v>
                </c:pt>
                <c:pt idx="730">
                  <c:v>103.24089374799314</c:v>
                </c:pt>
                <c:pt idx="731">
                  <c:v>103.48925105923078</c:v>
                </c:pt>
                <c:pt idx="732">
                  <c:v>103.60176055510742</c:v>
                </c:pt>
                <c:pt idx="733">
                  <c:v>103.77704856406682</c:v>
                </c:pt>
                <c:pt idx="734">
                  <c:v>103.81709962643025</c:v>
                </c:pt>
                <c:pt idx="735">
                  <c:v>104.14537110277476</c:v>
                </c:pt>
                <c:pt idx="736">
                  <c:v>104.29326399711796</c:v>
                </c:pt>
                <c:pt idx="737">
                  <c:v>104.48788052033488</c:v>
                </c:pt>
                <c:pt idx="738">
                  <c:v>104.49297109337678</c:v>
                </c:pt>
                <c:pt idx="739">
                  <c:v>104.72939296874388</c:v>
                </c:pt>
                <c:pt idx="740">
                  <c:v>104.8844753185524</c:v>
                </c:pt>
                <c:pt idx="741">
                  <c:v>105.1955641529678</c:v>
                </c:pt>
                <c:pt idx="742">
                  <c:v>105.20688872007332</c:v>
                </c:pt>
                <c:pt idx="743">
                  <c:v>105.42260371063617</c:v>
                </c:pt>
                <c:pt idx="744">
                  <c:v>105.48666661445566</c:v>
                </c:pt>
                <c:pt idx="745">
                  <c:v>105.74736660740717</c:v>
                </c:pt>
                <c:pt idx="746">
                  <c:v>105.86681494592246</c:v>
                </c:pt>
                <c:pt idx="747">
                  <c:v>106.01292222387558</c:v>
                </c:pt>
                <c:pt idx="748">
                  <c:v>106.15976567700706</c:v>
                </c:pt>
                <c:pt idx="749">
                  <c:v>106.33558623822316</c:v>
                </c:pt>
                <c:pt idx="750">
                  <c:v>106.54979755182595</c:v>
                </c:pt>
                <c:pt idx="751">
                  <c:v>106.74953597468811</c:v>
                </c:pt>
                <c:pt idx="752">
                  <c:v>106.86716737020997</c:v>
                </c:pt>
                <c:pt idx="753">
                  <c:v>107.04095170220931</c:v>
                </c:pt>
                <c:pt idx="754">
                  <c:v>107.39987625991684</c:v>
                </c:pt>
                <c:pt idx="755">
                  <c:v>107.42543876823797</c:v>
                </c:pt>
                <c:pt idx="756">
                  <c:v>107.47841205447698</c:v>
                </c:pt>
                <c:pt idx="757">
                  <c:v>107.72172578257772</c:v>
                </c:pt>
                <c:pt idx="758">
                  <c:v>107.85816880340207</c:v>
                </c:pt>
                <c:pt idx="759">
                  <c:v>107.94557002670594</c:v>
                </c:pt>
                <c:pt idx="760">
                  <c:v>108.20919905706924</c:v>
                </c:pt>
                <c:pt idx="761">
                  <c:v>108.28402264913422</c:v>
                </c:pt>
                <c:pt idx="762">
                  <c:v>108.51099955359589</c:v>
                </c:pt>
                <c:pt idx="763">
                  <c:v>108.62975870683782</c:v>
                </c:pt>
                <c:pt idx="764">
                  <c:v>108.80617447351727</c:v>
                </c:pt>
                <c:pt idx="765">
                  <c:v>108.96789806323275</c:v>
                </c:pt>
                <c:pt idx="766">
                  <c:v>109.01925802940002</c:v>
                </c:pt>
                <c:pt idx="767">
                  <c:v>109.23959369395475</c:v>
                </c:pt>
                <c:pt idx="768">
                  <c:v>109.38734561858294</c:v>
                </c:pt>
                <c:pt idx="769">
                  <c:v>109.65968344467331</c:v>
                </c:pt>
                <c:pt idx="770">
                  <c:v>109.76431429981125</c:v>
                </c:pt>
                <c:pt idx="771">
                  <c:v>109.92650778857677</c:v>
                </c:pt>
                <c:pt idx="772">
                  <c:v>110.04501632899199</c:v>
                </c:pt>
                <c:pt idx="773">
                  <c:v>110.2846021912959</c:v>
                </c:pt>
                <c:pt idx="774">
                  <c:v>110.45508156664343</c:v>
                </c:pt>
                <c:pt idx="775">
                  <c:v>110.6096157008936</c:v>
                </c:pt>
                <c:pt idx="776">
                  <c:v>110.77191883277077</c:v>
                </c:pt>
                <c:pt idx="777">
                  <c:v>110.85112814930261</c:v>
                </c:pt>
                <c:pt idx="778">
                  <c:v>110.92187928293406</c:v>
                </c:pt>
                <c:pt idx="779">
                  <c:v>111.27363004847793</c:v>
                </c:pt>
                <c:pt idx="780">
                  <c:v>111.31090870644624</c:v>
                </c:pt>
                <c:pt idx="781">
                  <c:v>111.55596106103206</c:v>
                </c:pt>
                <c:pt idx="782">
                  <c:v>111.67970114420419</c:v>
                </c:pt>
                <c:pt idx="783">
                  <c:v>111.86963434022258</c:v>
                </c:pt>
                <c:pt idx="784">
                  <c:v>112.13080423222412</c:v>
                </c:pt>
                <c:pt idx="785">
                  <c:v>112.21076538723598</c:v>
                </c:pt>
                <c:pt idx="786">
                  <c:v>112.23931958617557</c:v>
                </c:pt>
                <c:pt idx="787">
                  <c:v>112.46831705655235</c:v>
                </c:pt>
                <c:pt idx="788">
                  <c:v>112.72749770924214</c:v>
                </c:pt>
                <c:pt idx="789">
                  <c:v>112.82661508219319</c:v>
                </c:pt>
                <c:pt idx="790">
                  <c:v>113.12205627824289</c:v>
                </c:pt>
                <c:pt idx="791">
                  <c:v>113.19496894750445</c:v>
                </c:pt>
                <c:pt idx="792">
                  <c:v>113.42813285612473</c:v>
                </c:pt>
                <c:pt idx="793">
                  <c:v>113.49567301291439</c:v>
                </c:pt>
                <c:pt idx="794">
                  <c:v>113.74381103792868</c:v>
                </c:pt>
                <c:pt idx="795">
                  <c:v>113.82847118344077</c:v>
                </c:pt>
                <c:pt idx="796">
                  <c:v>114.05670115203584</c:v>
                </c:pt>
                <c:pt idx="797">
                  <c:v>114.1767760226178</c:v>
                </c:pt>
                <c:pt idx="798">
                  <c:v>114.41449795202331</c:v>
                </c:pt>
                <c:pt idx="799">
                  <c:v>114.52094575015467</c:v>
                </c:pt>
                <c:pt idx="800">
                  <c:v>114.71728523655503</c:v>
                </c:pt>
                <c:pt idx="801">
                  <c:v>114.81944129002952</c:v>
                </c:pt>
                <c:pt idx="802">
                  <c:v>115.01836522120497</c:v>
                </c:pt>
                <c:pt idx="803">
                  <c:v>115.16220132041633</c:v>
                </c:pt>
                <c:pt idx="804">
                  <c:v>115.10451338037545</c:v>
                </c:pt>
                <c:pt idx="805">
                  <c:v>115.6488444399195</c:v>
                </c:pt>
                <c:pt idx="806">
                  <c:v>115.7335829019399</c:v>
                </c:pt>
                <c:pt idx="807">
                  <c:v>115.83052307595918</c:v>
                </c:pt>
                <c:pt idx="808">
                  <c:v>116.01505243290234</c:v>
                </c:pt>
                <c:pt idx="809">
                  <c:v>116.12988009742574</c:v>
                </c:pt>
                <c:pt idx="810">
                  <c:v>116.28327081065417</c:v>
                </c:pt>
                <c:pt idx="811">
                  <c:v>116.47705717888273</c:v>
                </c:pt>
                <c:pt idx="812">
                  <c:v>116.58458574482916</c:v>
                </c:pt>
                <c:pt idx="813">
                  <c:v>116.77097903467073</c:v>
                </c:pt>
                <c:pt idx="814">
                  <c:v>116.9635123387659</c:v>
                </c:pt>
                <c:pt idx="815">
                  <c:v>117.10705083524557</c:v>
                </c:pt>
                <c:pt idx="816">
                  <c:v>117.19548583645947</c:v>
                </c:pt>
                <c:pt idx="817">
                  <c:v>117.4883269244324</c:v>
                </c:pt>
                <c:pt idx="818">
                  <c:v>117.6553603734131</c:v>
                </c:pt>
                <c:pt idx="819">
                  <c:v>117.85251435150016</c:v>
                </c:pt>
                <c:pt idx="820">
                  <c:v>117.97243258906545</c:v>
                </c:pt>
                <c:pt idx="821">
                  <c:v>118.26073131955485</c:v>
                </c:pt>
                <c:pt idx="822">
                  <c:v>118.30064141220328</c:v>
                </c:pt>
                <c:pt idx="823">
                  <c:v>118.551207248976</c:v>
                </c:pt>
                <c:pt idx="824">
                  <c:v>118.80653472945562</c:v>
                </c:pt>
                <c:pt idx="825">
                  <c:v>118.77907696163274</c:v>
                </c:pt>
                <c:pt idx="826">
                  <c:v>118.85977429182297</c:v>
                </c:pt>
                <c:pt idx="827">
                  <c:v>119.12832159890985</c:v>
                </c:pt>
                <c:pt idx="828">
                  <c:v>119.30552053067267</c:v>
                </c:pt>
                <c:pt idx="829">
                  <c:v>119.41745048438762</c:v>
                </c:pt>
                <c:pt idx="830">
                  <c:v>119.60683546484763</c:v>
                </c:pt>
                <c:pt idx="831">
                  <c:v>119.82453969472225</c:v>
                </c:pt>
                <c:pt idx="832">
                  <c:v>119.90952876956935</c:v>
                </c:pt>
                <c:pt idx="833">
                  <c:v>120.09278939907743</c:v>
                </c:pt>
                <c:pt idx="834">
                  <c:v>120.22965532904681</c:v>
                </c:pt>
                <c:pt idx="835">
                  <c:v>120.39166085819231</c:v>
                </c:pt>
                <c:pt idx="836">
                  <c:v>120.65804662964906</c:v>
                </c:pt>
                <c:pt idx="837">
                  <c:v>120.86159123481639</c:v>
                </c:pt>
                <c:pt idx="838">
                  <c:v>120.99551246407229</c:v>
                </c:pt>
                <c:pt idx="839">
                  <c:v>121.06637324081544</c:v>
                </c:pt>
                <c:pt idx="840">
                  <c:v>121.22015553658555</c:v>
                </c:pt>
                <c:pt idx="841">
                  <c:v>121.3722461957756</c:v>
                </c:pt>
                <c:pt idx="842">
                  <c:v>121.65908823920994</c:v>
                </c:pt>
                <c:pt idx="843">
                  <c:v>121.6880966738979</c:v>
                </c:pt>
                <c:pt idx="844">
                  <c:v>121.84942868107169</c:v>
                </c:pt>
                <c:pt idx="845">
                  <c:v>122.01004017636878</c:v>
                </c:pt>
                <c:pt idx="846">
                  <c:v>122.38718115391544</c:v>
                </c:pt>
                <c:pt idx="847">
                  <c:v>122.41886801318849</c:v>
                </c:pt>
                <c:pt idx="848">
                  <c:v>122.65572846100231</c:v>
                </c:pt>
                <c:pt idx="849">
                  <c:v>122.68702373773368</c:v>
                </c:pt>
                <c:pt idx="850">
                  <c:v>122.87156875797851</c:v>
                </c:pt>
                <c:pt idx="851">
                  <c:v>122.94260183103995</c:v>
                </c:pt>
                <c:pt idx="852">
                  <c:v>123.29956847603907</c:v>
                </c:pt>
                <c:pt idx="853">
                  <c:v>123.31095569635124</c:v>
                </c:pt>
                <c:pt idx="854">
                  <c:v>123.39553752535497</c:v>
                </c:pt>
                <c:pt idx="855">
                  <c:v>123.70399492509026</c:v>
                </c:pt>
                <c:pt idx="856">
                  <c:v>123.78238974993539</c:v>
                </c:pt>
                <c:pt idx="857">
                  <c:v>124.03079405107803</c:v>
                </c:pt>
                <c:pt idx="858">
                  <c:v>124.1772145950645</c:v>
                </c:pt>
                <c:pt idx="859">
                  <c:v>124.38240384690688</c:v>
                </c:pt>
                <c:pt idx="860">
                  <c:v>124.48664311950317</c:v>
                </c:pt>
                <c:pt idx="861">
                  <c:v>124.72840618073884</c:v>
                </c:pt>
                <c:pt idx="862">
                  <c:v>124.71034639391637</c:v>
                </c:pt>
                <c:pt idx="863">
                  <c:v>124.95589997415556</c:v>
                </c:pt>
                <c:pt idx="864">
                  <c:v>125.20280059833813</c:v>
                </c:pt>
                <c:pt idx="865">
                  <c:v>125.36574592558367</c:v>
                </c:pt>
                <c:pt idx="866">
                  <c:v>125.47455888226681</c:v>
                </c:pt>
                <c:pt idx="867">
                  <c:v>125.75316202902411</c:v>
                </c:pt>
                <c:pt idx="868">
                  <c:v>125.72066067806432</c:v>
                </c:pt>
                <c:pt idx="869">
                  <c:v>126.10037043708444</c:v>
                </c:pt>
                <c:pt idx="870">
                  <c:v>126.11536021678009</c:v>
                </c:pt>
                <c:pt idx="871">
                  <c:v>126.38987524180222</c:v>
                </c:pt>
                <c:pt idx="872">
                  <c:v>126.29439175483802</c:v>
                </c:pt>
                <c:pt idx="873">
                  <c:v>126.56807662487176</c:v>
                </c:pt>
                <c:pt idx="874">
                  <c:v>126.78042400557614</c:v>
                </c:pt>
                <c:pt idx="875">
                  <c:v>127.10922803417732</c:v>
                </c:pt>
                <c:pt idx="876">
                  <c:v>127.18464683170566</c:v>
                </c:pt>
                <c:pt idx="877">
                  <c:v>127.33084808946877</c:v>
                </c:pt>
                <c:pt idx="878">
                  <c:v>127.46110410613454</c:v>
                </c:pt>
                <c:pt idx="879">
                  <c:v>127.66225222614673</c:v>
                </c:pt>
                <c:pt idx="880">
                  <c:v>127.84153437703135</c:v>
                </c:pt>
                <c:pt idx="881">
                  <c:v>127.9712108515354</c:v>
                </c:pt>
                <c:pt idx="882">
                  <c:v>128.08777714254387</c:v>
                </c:pt>
                <c:pt idx="883">
                  <c:v>128.30587295496019</c:v>
                </c:pt>
                <c:pt idx="884">
                  <c:v>128.65140538974211</c:v>
                </c:pt>
                <c:pt idx="885">
                  <c:v>128.75956048775521</c:v>
                </c:pt>
                <c:pt idx="886">
                  <c:v>128.74933235176644</c:v>
                </c:pt>
                <c:pt idx="887">
                  <c:v>128.88178123066561</c:v>
                </c:pt>
                <c:pt idx="888">
                  <c:v>129.0831486369012</c:v>
                </c:pt>
                <c:pt idx="889">
                  <c:v>129.37039792617884</c:v>
                </c:pt>
                <c:pt idx="890">
                  <c:v>129.43369332821666</c:v>
                </c:pt>
                <c:pt idx="891">
                  <c:v>129.3985605425768</c:v>
                </c:pt>
                <c:pt idx="892">
                  <c:v>129.77845826121688</c:v>
                </c:pt>
                <c:pt idx="893">
                  <c:v>129.80016759732783</c:v>
                </c:pt>
                <c:pt idx="894">
                  <c:v>130.11672292402517</c:v>
                </c:pt>
                <c:pt idx="895">
                  <c:v>129.97694361994564</c:v>
                </c:pt>
                <c:pt idx="896">
                  <c:v>130.37488546210656</c:v>
                </c:pt>
                <c:pt idx="897">
                  <c:v>130.49543023173854</c:v>
                </c:pt>
                <c:pt idx="898">
                  <c:v>130.95837477581901</c:v>
                </c:pt>
                <c:pt idx="899">
                  <c:v>130.90228449254818</c:v>
                </c:pt>
                <c:pt idx="900">
                  <c:v>130.89061533280599</c:v>
                </c:pt>
                <c:pt idx="901">
                  <c:v>131.03769373546248</c:v>
                </c:pt>
                <c:pt idx="902">
                  <c:v>131.50873620650495</c:v>
                </c:pt>
                <c:pt idx="903">
                  <c:v>131.67519011332402</c:v>
                </c:pt>
                <c:pt idx="904">
                  <c:v>131.72216435502438</c:v>
                </c:pt>
                <c:pt idx="905">
                  <c:v>131.76130694589114</c:v>
                </c:pt>
                <c:pt idx="906">
                  <c:v>131.94665079452096</c:v>
                </c:pt>
                <c:pt idx="907">
                  <c:v>132.173471065966</c:v>
                </c:pt>
                <c:pt idx="908">
                  <c:v>132.51861191820623</c:v>
                </c:pt>
                <c:pt idx="909">
                  <c:v>132.52959189267506</c:v>
                </c:pt>
                <c:pt idx="910">
                  <c:v>132.70708842716957</c:v>
                </c:pt>
                <c:pt idx="911">
                  <c:v>133.08524751932458</c:v>
                </c:pt>
                <c:pt idx="912">
                  <c:v>133.00915519982459</c:v>
                </c:pt>
                <c:pt idx="913">
                  <c:v>133.28728844753186</c:v>
                </c:pt>
                <c:pt idx="914">
                  <c:v>133.48909442621411</c:v>
                </c:pt>
                <c:pt idx="915">
                  <c:v>133.77297610563332</c:v>
                </c:pt>
                <c:pt idx="916">
                  <c:v>133.77187967451658</c:v>
                </c:pt>
                <c:pt idx="917">
                  <c:v>133.97083493229536</c:v>
                </c:pt>
                <c:pt idx="918">
                  <c:v>134.1334043403009</c:v>
                </c:pt>
                <c:pt idx="919">
                  <c:v>134.2583504977014</c:v>
                </c:pt>
                <c:pt idx="920">
                  <c:v>134.44371000963292</c:v>
                </c:pt>
                <c:pt idx="921">
                  <c:v>134.55166148472438</c:v>
                </c:pt>
                <c:pt idx="922">
                  <c:v>134.73796079475594</c:v>
                </c:pt>
                <c:pt idx="923">
                  <c:v>135.17612599559862</c:v>
                </c:pt>
                <c:pt idx="924">
                  <c:v>134.95727834470227</c:v>
                </c:pt>
                <c:pt idx="925">
                  <c:v>135.12343464878964</c:v>
                </c:pt>
                <c:pt idx="926">
                  <c:v>135.47529505744518</c:v>
                </c:pt>
                <c:pt idx="927">
                  <c:v>135.45753287335438</c:v>
                </c:pt>
                <c:pt idx="928">
                  <c:v>135.71394112164901</c:v>
                </c:pt>
                <c:pt idx="929">
                  <c:v>135.64834321426616</c:v>
                </c:pt>
                <c:pt idx="930">
                  <c:v>136.16670451964566</c:v>
                </c:pt>
                <c:pt idx="931">
                  <c:v>136.20446873996571</c:v>
                </c:pt>
                <c:pt idx="932">
                  <c:v>136.39219341044901</c:v>
                </c:pt>
                <c:pt idx="933">
                  <c:v>136.43042752981901</c:v>
                </c:pt>
                <c:pt idx="934">
                  <c:v>136.74508759701459</c:v>
                </c:pt>
                <c:pt idx="935">
                  <c:v>136.93459788388796</c:v>
                </c:pt>
                <c:pt idx="936">
                  <c:v>137.01684588094324</c:v>
                </c:pt>
                <c:pt idx="937">
                  <c:v>137.16060366364627</c:v>
                </c:pt>
                <c:pt idx="938">
                  <c:v>137.1942327723261</c:v>
                </c:pt>
                <c:pt idx="939">
                  <c:v>137.4814663983021</c:v>
                </c:pt>
                <c:pt idx="940">
                  <c:v>137.56092632766061</c:v>
                </c:pt>
                <c:pt idx="941">
                  <c:v>137.69118234432636</c:v>
                </c:pt>
                <c:pt idx="942">
                  <c:v>138.08268656950199</c:v>
                </c:pt>
                <c:pt idx="943">
                  <c:v>138.44269189502455</c:v>
                </c:pt>
                <c:pt idx="944">
                  <c:v>138.19751423402539</c:v>
                </c:pt>
                <c:pt idx="945">
                  <c:v>138.46524704942556</c:v>
                </c:pt>
                <c:pt idx="946">
                  <c:v>138.67438345328813</c:v>
                </c:pt>
                <c:pt idx="947">
                  <c:v>138.73539201328248</c:v>
                </c:pt>
                <c:pt idx="948">
                  <c:v>138.83131407269337</c:v>
                </c:pt>
                <c:pt idx="949">
                  <c:v>139.09224901516993</c:v>
                </c:pt>
                <c:pt idx="950">
                  <c:v>139.41821798616931</c:v>
                </c:pt>
                <c:pt idx="951">
                  <c:v>139.43948874983357</c:v>
                </c:pt>
                <c:pt idx="952">
                  <c:v>139.87865640198299</c:v>
                </c:pt>
                <c:pt idx="953">
                  <c:v>139.79441916561592</c:v>
                </c:pt>
                <c:pt idx="954">
                  <c:v>140.02217923516096</c:v>
                </c:pt>
                <c:pt idx="955">
                  <c:v>139.86667397620744</c:v>
                </c:pt>
                <c:pt idx="956">
                  <c:v>140.31912410817077</c:v>
                </c:pt>
                <c:pt idx="957">
                  <c:v>140.47041593897578</c:v>
                </c:pt>
                <c:pt idx="958">
                  <c:v>140.42876721984229</c:v>
                </c:pt>
                <c:pt idx="959">
                  <c:v>140.89042737318599</c:v>
                </c:pt>
                <c:pt idx="960">
                  <c:v>140.72553979653372</c:v>
                </c:pt>
                <c:pt idx="961">
                  <c:v>141.34469444814275</c:v>
                </c:pt>
                <c:pt idx="962">
                  <c:v>140.88723205964584</c:v>
                </c:pt>
                <c:pt idx="963">
                  <c:v>141.14807302231236</c:v>
                </c:pt>
                <c:pt idx="964">
                  <c:v>141.54692333597001</c:v>
                </c:pt>
                <c:pt idx="965">
                  <c:v>141.69243540845974</c:v>
                </c:pt>
                <c:pt idx="966">
                  <c:v>141.75338131524742</c:v>
                </c:pt>
                <c:pt idx="967">
                  <c:v>142.07878640738681</c:v>
                </c:pt>
                <c:pt idx="968">
                  <c:v>142.23967984211396</c:v>
                </c:pt>
                <c:pt idx="969">
                  <c:v>142.44292684454956</c:v>
                </c:pt>
                <c:pt idx="970">
                  <c:v>142.29547252265306</c:v>
                </c:pt>
                <c:pt idx="971">
                  <c:v>142.6613985762059</c:v>
                </c:pt>
                <c:pt idx="972">
                  <c:v>142.83002968195666</c:v>
                </c:pt>
                <c:pt idx="973">
                  <c:v>142.89092859883937</c:v>
                </c:pt>
                <c:pt idx="974">
                  <c:v>143.07428320815748</c:v>
                </c:pt>
                <c:pt idx="975">
                  <c:v>143.31032916428455</c:v>
                </c:pt>
                <c:pt idx="976">
                  <c:v>143.3086688543078</c:v>
                </c:pt>
                <c:pt idx="977">
                  <c:v>143.63206904383375</c:v>
                </c:pt>
                <c:pt idx="978">
                  <c:v>143.77961734554026</c:v>
                </c:pt>
                <c:pt idx="979">
                  <c:v>143.97633275118062</c:v>
                </c:pt>
                <c:pt idx="980">
                  <c:v>144.01315717340057</c:v>
                </c:pt>
                <c:pt idx="981">
                  <c:v>144.26978470791857</c:v>
                </c:pt>
                <c:pt idx="982">
                  <c:v>144.35092061055551</c:v>
                </c:pt>
                <c:pt idx="983">
                  <c:v>144.54611667593412</c:v>
                </c:pt>
                <c:pt idx="984">
                  <c:v>144.69288181255729</c:v>
                </c:pt>
                <c:pt idx="985">
                  <c:v>145.03393454306234</c:v>
                </c:pt>
                <c:pt idx="986">
                  <c:v>145.13737498727357</c:v>
                </c:pt>
                <c:pt idx="987">
                  <c:v>145.27610485014137</c:v>
                </c:pt>
                <c:pt idx="988">
                  <c:v>145.63549930689888</c:v>
                </c:pt>
                <c:pt idx="989">
                  <c:v>145.69234142864974</c:v>
                </c:pt>
                <c:pt idx="990">
                  <c:v>145.64616601533436</c:v>
                </c:pt>
                <c:pt idx="991">
                  <c:v>146.08112023933526</c:v>
                </c:pt>
                <c:pt idx="992">
                  <c:v>146.07338256831159</c:v>
                </c:pt>
                <c:pt idx="993">
                  <c:v>146.39975878515432</c:v>
                </c:pt>
                <c:pt idx="994">
                  <c:v>146.4523561521533</c:v>
                </c:pt>
                <c:pt idx="995">
                  <c:v>146.67110982323965</c:v>
                </c:pt>
                <c:pt idx="996">
                  <c:v>146.79981517304032</c:v>
                </c:pt>
                <c:pt idx="997">
                  <c:v>146.98785310955697</c:v>
                </c:pt>
                <c:pt idx="998">
                  <c:v>147.03089586253887</c:v>
                </c:pt>
                <c:pt idx="999">
                  <c:v>147.35666121061658</c:v>
                </c:pt>
                <c:pt idx="1000">
                  <c:v>147.48657263464568</c:v>
                </c:pt>
                <c:pt idx="1001">
                  <c:v>147.6919655094097</c:v>
                </c:pt>
                <c:pt idx="1002">
                  <c:v>147.91886409736307</c:v>
                </c:pt>
                <c:pt idx="1003">
                  <c:v>147.9535583105563</c:v>
                </c:pt>
                <c:pt idx="1004">
                  <c:v>148.0139716650873</c:v>
                </c:pt>
                <c:pt idx="1005">
                  <c:v>148.19550933141196</c:v>
                </c:pt>
                <c:pt idx="1006">
                  <c:v>148.27446803511711</c:v>
                </c:pt>
                <c:pt idx="1007">
                  <c:v>148.43601932851425</c:v>
                </c:pt>
                <c:pt idx="1008">
                  <c:v>148.88778027520422</c:v>
                </c:pt>
                <c:pt idx="1009">
                  <c:v>148.6482414028053</c:v>
                </c:pt>
                <c:pt idx="1010">
                  <c:v>148.7723730685191</c:v>
                </c:pt>
                <c:pt idx="1011">
                  <c:v>149.11109196707574</c:v>
                </c:pt>
                <c:pt idx="1012">
                  <c:v>149.27273724028291</c:v>
                </c:pt>
                <c:pt idx="1013">
                  <c:v>149.53943627777301</c:v>
                </c:pt>
                <c:pt idx="1014">
                  <c:v>149.68197232294597</c:v>
                </c:pt>
                <c:pt idx="1015">
                  <c:v>149.7370444916084</c:v>
                </c:pt>
                <c:pt idx="1016">
                  <c:v>149.96680946376685</c:v>
                </c:pt>
                <c:pt idx="1017">
                  <c:v>150.10979974468819</c:v>
                </c:pt>
                <c:pt idx="1018">
                  <c:v>150.33849961233329</c:v>
                </c:pt>
                <c:pt idx="1019">
                  <c:v>150.47592942116268</c:v>
                </c:pt>
                <c:pt idx="1020">
                  <c:v>150.65353559876885</c:v>
                </c:pt>
                <c:pt idx="1021">
                  <c:v>150.85734648006454</c:v>
                </c:pt>
                <c:pt idx="1022">
                  <c:v>150.99676552820569</c:v>
                </c:pt>
                <c:pt idx="1023">
                  <c:v>151.20317651757816</c:v>
                </c:pt>
                <c:pt idx="1024">
                  <c:v>151.22875468920094</c:v>
                </c:pt>
                <c:pt idx="1025">
                  <c:v>151.55376819879862</c:v>
                </c:pt>
                <c:pt idx="1026">
                  <c:v>151.60608362636759</c:v>
                </c:pt>
                <c:pt idx="1027">
                  <c:v>151.63111358243205</c:v>
                </c:pt>
                <c:pt idx="1028">
                  <c:v>152.08036840085524</c:v>
                </c:pt>
                <c:pt idx="1029">
                  <c:v>152.1624284382905</c:v>
                </c:pt>
                <c:pt idx="1030">
                  <c:v>152.43230712601908</c:v>
                </c:pt>
                <c:pt idx="1031">
                  <c:v>152.48543704527478</c:v>
                </c:pt>
                <c:pt idx="1032">
                  <c:v>152.57926022226223</c:v>
                </c:pt>
                <c:pt idx="1033">
                  <c:v>152.80644074964562</c:v>
                </c:pt>
                <c:pt idx="1034">
                  <c:v>153.14873088098241</c:v>
                </c:pt>
                <c:pt idx="1035">
                  <c:v>153.01537353058652</c:v>
                </c:pt>
                <c:pt idx="1036">
                  <c:v>153.36441454494192</c:v>
                </c:pt>
                <c:pt idx="1037">
                  <c:v>153.50897115602996</c:v>
                </c:pt>
                <c:pt idx="1038">
                  <c:v>153.63127021544872</c:v>
                </c:pt>
                <c:pt idx="1039">
                  <c:v>153.78596098271555</c:v>
                </c:pt>
                <c:pt idx="1040">
                  <c:v>153.87438032062778</c:v>
                </c:pt>
                <c:pt idx="1041">
                  <c:v>154.24289081895571</c:v>
                </c:pt>
                <c:pt idx="1042">
                  <c:v>154.06793173933133</c:v>
                </c:pt>
                <c:pt idx="1043">
                  <c:v>154.30294391754839</c:v>
                </c:pt>
                <c:pt idx="1044">
                  <c:v>154.65467901979059</c:v>
                </c:pt>
                <c:pt idx="1045">
                  <c:v>154.90156398067145</c:v>
                </c:pt>
                <c:pt idx="1046">
                  <c:v>154.90516654005498</c:v>
                </c:pt>
                <c:pt idx="1047">
                  <c:v>154.95818681619897</c:v>
                </c:pt>
                <c:pt idx="1048">
                  <c:v>155.27527469515297</c:v>
                </c:pt>
                <c:pt idx="1049">
                  <c:v>155.2434625294666</c:v>
                </c:pt>
                <c:pt idx="1050">
                  <c:v>155.53190222967098</c:v>
                </c:pt>
                <c:pt idx="1051">
                  <c:v>155.64712147673606</c:v>
                </c:pt>
                <c:pt idx="1052">
                  <c:v>156.12370875656882</c:v>
                </c:pt>
                <c:pt idx="1053">
                  <c:v>155.96201649345667</c:v>
                </c:pt>
                <c:pt idx="1054">
                  <c:v>156.13334168709423</c:v>
                </c:pt>
                <c:pt idx="1055">
                  <c:v>156.33990930948335</c:v>
                </c:pt>
                <c:pt idx="1056">
                  <c:v>156.57191413378024</c:v>
                </c:pt>
                <c:pt idx="1057">
                  <c:v>156.72026126387181</c:v>
                </c:pt>
                <c:pt idx="1058">
                  <c:v>156.86733966652832</c:v>
                </c:pt>
                <c:pt idx="1059">
                  <c:v>156.8396156225771</c:v>
                </c:pt>
                <c:pt idx="1060">
                  <c:v>157.37169798021725</c:v>
                </c:pt>
                <c:pt idx="1061">
                  <c:v>157.2117756701935</c:v>
                </c:pt>
                <c:pt idx="1062">
                  <c:v>157.40615724388545</c:v>
                </c:pt>
                <c:pt idx="1063">
                  <c:v>157.63719094347897</c:v>
                </c:pt>
                <c:pt idx="1064">
                  <c:v>157.99431422149476</c:v>
                </c:pt>
                <c:pt idx="1065">
                  <c:v>158.03738830107997</c:v>
                </c:pt>
                <c:pt idx="1066">
                  <c:v>158.21563667405451</c:v>
                </c:pt>
                <c:pt idx="1067">
                  <c:v>158.11742777260019</c:v>
                </c:pt>
                <c:pt idx="1068">
                  <c:v>158.47752707793276</c:v>
                </c:pt>
                <c:pt idx="1069">
                  <c:v>158.43413973231418</c:v>
                </c:pt>
                <c:pt idx="1070">
                  <c:v>158.82775850321488</c:v>
                </c:pt>
                <c:pt idx="1071">
                  <c:v>158.99034357452209</c:v>
                </c:pt>
                <c:pt idx="1072">
                  <c:v>159.09246830139324</c:v>
                </c:pt>
                <c:pt idx="1073">
                  <c:v>159.25693296890051</c:v>
                </c:pt>
                <c:pt idx="1074">
                  <c:v>159.36751587867207</c:v>
                </c:pt>
                <c:pt idx="1075">
                  <c:v>159.58272964358156</c:v>
                </c:pt>
                <c:pt idx="1076">
                  <c:v>159.84665627667655</c:v>
                </c:pt>
                <c:pt idx="1077">
                  <c:v>159.95567285628138</c:v>
                </c:pt>
                <c:pt idx="1078">
                  <c:v>160.0101811460838</c:v>
                </c:pt>
                <c:pt idx="1079">
                  <c:v>160.18514022570818</c:v>
                </c:pt>
                <c:pt idx="1080">
                  <c:v>160.34365283858185</c:v>
                </c:pt>
                <c:pt idx="1081">
                  <c:v>160.468332719854</c:v>
                </c:pt>
                <c:pt idx="1082">
                  <c:v>160.69372763084732</c:v>
                </c:pt>
                <c:pt idx="1083">
                  <c:v>160.88622960833914</c:v>
                </c:pt>
                <c:pt idx="1084">
                  <c:v>161.06056215589683</c:v>
                </c:pt>
                <c:pt idx="1085">
                  <c:v>161.11601024379931</c:v>
                </c:pt>
                <c:pt idx="1086">
                  <c:v>161.34093525574255</c:v>
                </c:pt>
                <c:pt idx="1087">
                  <c:v>161.42191452536281</c:v>
                </c:pt>
                <c:pt idx="1088">
                  <c:v>161.67519011332402</c:v>
                </c:pt>
                <c:pt idx="1089">
                  <c:v>161.76635052902805</c:v>
                </c:pt>
                <c:pt idx="1090">
                  <c:v>161.88758448393338</c:v>
                </c:pt>
                <c:pt idx="1091">
                  <c:v>162.0215057131893</c:v>
                </c:pt>
                <c:pt idx="1092">
                  <c:v>162.22528526788162</c:v>
                </c:pt>
                <c:pt idx="1093">
                  <c:v>162.48780220382653</c:v>
                </c:pt>
                <c:pt idx="1094">
                  <c:v>162.63378417536634</c:v>
                </c:pt>
                <c:pt idx="1095">
                  <c:v>162.69048532740217</c:v>
                </c:pt>
                <c:pt idx="1096">
                  <c:v>162.93545936547963</c:v>
                </c:pt>
                <c:pt idx="1097">
                  <c:v>163.09945413393686</c:v>
                </c:pt>
                <c:pt idx="1098">
                  <c:v>163.29132957936204</c:v>
                </c:pt>
                <c:pt idx="1099">
                  <c:v>163.38781551763296</c:v>
                </c:pt>
                <c:pt idx="1100">
                  <c:v>163.55854550580716</c:v>
                </c:pt>
                <c:pt idx="1101">
                  <c:v>163.67962282769588</c:v>
                </c:pt>
                <c:pt idx="1102">
                  <c:v>163.91190959142278</c:v>
                </c:pt>
                <c:pt idx="1103">
                  <c:v>163.9841174121093</c:v>
                </c:pt>
                <c:pt idx="1104">
                  <c:v>164.26261091575495</c:v>
                </c:pt>
                <c:pt idx="1105">
                  <c:v>164.25023690743771</c:v>
                </c:pt>
                <c:pt idx="1106">
                  <c:v>164.60845661657021</c:v>
                </c:pt>
                <c:pt idx="1107">
                  <c:v>164.67204962133968</c:v>
                </c:pt>
                <c:pt idx="1108">
                  <c:v>164.84747860001411</c:v>
                </c:pt>
                <c:pt idx="1109">
                  <c:v>164.98891821407034</c:v>
                </c:pt>
                <c:pt idx="1110">
                  <c:v>165.10153735305869</c:v>
                </c:pt>
                <c:pt idx="1111">
                  <c:v>165.37360890302068</c:v>
                </c:pt>
                <c:pt idx="1112">
                  <c:v>165.47463719877513</c:v>
                </c:pt>
                <c:pt idx="1113">
                  <c:v>165.64959627839951</c:v>
                </c:pt>
                <c:pt idx="1114">
                  <c:v>165.81186808367337</c:v>
                </c:pt>
                <c:pt idx="1115">
                  <c:v>165.96474190794677</c:v>
                </c:pt>
                <c:pt idx="1116">
                  <c:v>166.13468873103761</c:v>
                </c:pt>
                <c:pt idx="1117">
                  <c:v>166.4709798178358</c:v>
                </c:pt>
                <c:pt idx="1118">
                  <c:v>166.56323666465653</c:v>
                </c:pt>
                <c:pt idx="1119">
                  <c:v>166.59471990100792</c:v>
                </c:pt>
                <c:pt idx="1120">
                  <c:v>166.68353082146186</c:v>
                </c:pt>
                <c:pt idx="1121">
                  <c:v>166.95106001394035</c:v>
                </c:pt>
                <c:pt idx="1122">
                  <c:v>166.99648358877567</c:v>
                </c:pt>
                <c:pt idx="1123">
                  <c:v>167.19117842850093</c:v>
                </c:pt>
                <c:pt idx="1124">
                  <c:v>167.35658289410827</c:v>
                </c:pt>
                <c:pt idx="1125">
                  <c:v>167.53326493691605</c:v>
                </c:pt>
                <c:pt idx="1126">
                  <c:v>167.66828259728871</c:v>
                </c:pt>
                <c:pt idx="1127">
                  <c:v>167.93408882658375</c:v>
                </c:pt>
                <c:pt idx="1128">
                  <c:v>167.98671752018606</c:v>
                </c:pt>
                <c:pt idx="1129">
                  <c:v>168.26646408796512</c:v>
                </c:pt>
                <c:pt idx="1130">
                  <c:v>168.25518651076462</c:v>
                </c:pt>
                <c:pt idx="1131">
                  <c:v>168.31016469961705</c:v>
                </c:pt>
                <c:pt idx="1132">
                  <c:v>168.53289684932687</c:v>
                </c:pt>
                <c:pt idx="1133">
                  <c:v>168.77191883277078</c:v>
                </c:pt>
                <c:pt idx="1134">
                  <c:v>168.9265156202276</c:v>
                </c:pt>
                <c:pt idx="1135">
                  <c:v>169.13311456922003</c:v>
                </c:pt>
                <c:pt idx="1136">
                  <c:v>169.29147054907708</c:v>
                </c:pt>
                <c:pt idx="1137">
                  <c:v>169.29726597069396</c:v>
                </c:pt>
                <c:pt idx="1138">
                  <c:v>169.49932256220291</c:v>
                </c:pt>
                <c:pt idx="1139">
                  <c:v>169.75056192094732</c:v>
                </c:pt>
                <c:pt idx="1140">
                  <c:v>169.95371494357298</c:v>
                </c:pt>
                <c:pt idx="1141">
                  <c:v>170.06555091747791</c:v>
                </c:pt>
                <c:pt idx="1142">
                  <c:v>170.33386327503976</c:v>
                </c:pt>
                <c:pt idx="1143">
                  <c:v>170.38085318004184</c:v>
                </c:pt>
                <c:pt idx="1144">
                  <c:v>170.52620861951493</c:v>
                </c:pt>
                <c:pt idx="1145">
                  <c:v>170.67516661837149</c:v>
                </c:pt>
                <c:pt idx="1146">
                  <c:v>170.94363560895002</c:v>
                </c:pt>
                <c:pt idx="1147">
                  <c:v>171.0849185899896</c:v>
                </c:pt>
                <c:pt idx="1148">
                  <c:v>171.19565813277779</c:v>
                </c:pt>
                <c:pt idx="1149">
                  <c:v>171.38361775278611</c:v>
                </c:pt>
                <c:pt idx="1150">
                  <c:v>171.44736739057228</c:v>
                </c:pt>
                <c:pt idx="1151">
                  <c:v>171.74966911275229</c:v>
                </c:pt>
                <c:pt idx="1152">
                  <c:v>171.74340379208536</c:v>
                </c:pt>
                <c:pt idx="1153">
                  <c:v>171.8610351876072</c:v>
                </c:pt>
                <c:pt idx="1154">
                  <c:v>171.90880825769264</c:v>
                </c:pt>
                <c:pt idx="1155">
                  <c:v>172.19732627440538</c:v>
                </c:pt>
                <c:pt idx="1156">
                  <c:v>172.35020009867878</c:v>
                </c:pt>
                <c:pt idx="1157">
                  <c:v>172.57998073413896</c:v>
                </c:pt>
                <c:pt idx="1158">
                  <c:v>172.68602128642695</c:v>
                </c:pt>
                <c:pt idx="1159">
                  <c:v>172.87648703470202</c:v>
                </c:pt>
                <c:pt idx="1160">
                  <c:v>172.93773054422144</c:v>
                </c:pt>
                <c:pt idx="1161">
                  <c:v>173.19210256329933</c:v>
                </c:pt>
                <c:pt idx="1162">
                  <c:v>173.37097746834053</c:v>
                </c:pt>
                <c:pt idx="1163">
                  <c:v>173.41467807999251</c:v>
                </c:pt>
                <c:pt idx="1164">
                  <c:v>173.4915848911792</c:v>
                </c:pt>
                <c:pt idx="1165">
                  <c:v>173.53418907171442</c:v>
                </c:pt>
                <c:pt idx="1166">
                  <c:v>173.86907046136255</c:v>
                </c:pt>
                <c:pt idx="1167">
                  <c:v>174.12046645312364</c:v>
                </c:pt>
                <c:pt idx="1168">
                  <c:v>174.2163258593279</c:v>
                </c:pt>
                <c:pt idx="1169">
                  <c:v>174.32910163133289</c:v>
                </c:pt>
                <c:pt idx="1170">
                  <c:v>174.58190732024403</c:v>
                </c:pt>
                <c:pt idx="1171">
                  <c:v>174.68638154236533</c:v>
                </c:pt>
                <c:pt idx="1172">
                  <c:v>174.8358094402719</c:v>
                </c:pt>
                <c:pt idx="1173">
                  <c:v>174.98774346644529</c:v>
                </c:pt>
                <c:pt idx="1174">
                  <c:v>175.21345164347193</c:v>
                </c:pt>
                <c:pt idx="1175">
                  <c:v>175.31541973732644</c:v>
                </c:pt>
                <c:pt idx="1176">
                  <c:v>175.50698191671825</c:v>
                </c:pt>
                <c:pt idx="1177">
                  <c:v>175.56759889417091</c:v>
                </c:pt>
                <c:pt idx="1178">
                  <c:v>175.750859523679</c:v>
                </c:pt>
                <c:pt idx="1179">
                  <c:v>175.88509401896826</c:v>
                </c:pt>
                <c:pt idx="1180">
                  <c:v>175.97124217813871</c:v>
                </c:pt>
                <c:pt idx="1181">
                  <c:v>176.22592746325</c:v>
                </c:pt>
                <c:pt idx="1182">
                  <c:v>176.29656895376976</c:v>
                </c:pt>
                <c:pt idx="1183">
                  <c:v>176.49001072936164</c:v>
                </c:pt>
                <c:pt idx="1184">
                  <c:v>176.59276198829954</c:v>
                </c:pt>
                <c:pt idx="1185">
                  <c:v>176.78072160830783</c:v>
                </c:pt>
                <c:pt idx="1186">
                  <c:v>176.80390329477549</c:v>
                </c:pt>
                <c:pt idx="1187">
                  <c:v>176.8554355572611</c:v>
                </c:pt>
                <c:pt idx="1188">
                  <c:v>176.93437859766462</c:v>
                </c:pt>
                <c:pt idx="1189">
                  <c:v>176.67139176266966</c:v>
                </c:pt>
              </c:numCache>
            </c:numRef>
          </c:yVal>
          <c:smooth val="0"/>
        </c:ser>
        <c:ser>
          <c:idx val="2"/>
          <c:order val="2"/>
          <c:tx>
            <c:v>3.1-E- Mat + Plain_0/90 + Tejido_0/90 + Tejido_0/90 + Plain_0/90 + Mat</c:v>
          </c:tx>
          <c:spPr>
            <a:ln w="19050"/>
          </c:spPr>
          <c:marker>
            <c:symbol val="none"/>
          </c:marker>
          <c:xVal>
            <c:numRef>
              <c:f>'[1]tipo 3-E'!$C$3:$C$1083</c:f>
              <c:numCache>
                <c:formatCode>General</c:formatCode>
                <c:ptCount val="1081"/>
                <c:pt idx="0">
                  <c:v>0</c:v>
                </c:pt>
                <c:pt idx="1">
                  <c:v>4.1643091503267976E-3</c:v>
                </c:pt>
                <c:pt idx="2">
                  <c:v>5.142319607843138E-3</c:v>
                </c:pt>
                <c:pt idx="3">
                  <c:v>8.638908496732026E-3</c:v>
                </c:pt>
                <c:pt idx="4">
                  <c:v>1.3765901960784314E-2</c:v>
                </c:pt>
                <c:pt idx="5">
                  <c:v>1.854260130718954E-2</c:v>
                </c:pt>
                <c:pt idx="6">
                  <c:v>2.3231705882352943E-2</c:v>
                </c:pt>
                <c:pt idx="7">
                  <c:v>2.8265183006535952E-2</c:v>
                </c:pt>
                <c:pt idx="8">
                  <c:v>3.2605888888888893E-2</c:v>
                </c:pt>
                <c:pt idx="9">
                  <c:v>3.6747751633986928E-2</c:v>
                </c:pt>
                <c:pt idx="10">
                  <c:v>4.0920300653594768E-2</c:v>
                </c:pt>
                <c:pt idx="11">
                  <c:v>4.5159993464052292E-2</c:v>
                </c:pt>
                <c:pt idx="12">
                  <c:v>5.0183261437908494E-2</c:v>
                </c:pt>
                <c:pt idx="13">
                  <c:v>5.4758588235294121E-2</c:v>
                </c:pt>
                <c:pt idx="14">
                  <c:v>5.8906862745098036E-2</c:v>
                </c:pt>
                <c:pt idx="15">
                  <c:v>6.3175738562091507E-2</c:v>
                </c:pt>
                <c:pt idx="16">
                  <c:v>6.719915032679738E-2</c:v>
                </c:pt>
                <c:pt idx="17">
                  <c:v>7.1974967320261443E-2</c:v>
                </c:pt>
                <c:pt idx="18">
                  <c:v>7.6461111111111119E-2</c:v>
                </c:pt>
                <c:pt idx="19">
                  <c:v>8.0554117647058832E-2</c:v>
                </c:pt>
                <c:pt idx="20">
                  <c:v>8.4812941176470591E-2</c:v>
                </c:pt>
                <c:pt idx="21">
                  <c:v>8.8793398692810457E-2</c:v>
                </c:pt>
                <c:pt idx="22">
                  <c:v>9.3447647058823524E-2</c:v>
                </c:pt>
                <c:pt idx="23">
                  <c:v>9.8245359477124164E-2</c:v>
                </c:pt>
                <c:pt idx="24">
                  <c:v>0.10262653594771243</c:v>
                </c:pt>
                <c:pt idx="25">
                  <c:v>0.10690535947712418</c:v>
                </c:pt>
                <c:pt idx="26">
                  <c:v>0.11103379084967319</c:v>
                </c:pt>
                <c:pt idx="27">
                  <c:v>0.11535875816993463</c:v>
                </c:pt>
                <c:pt idx="28">
                  <c:v>0.12014405228758168</c:v>
                </c:pt>
                <c:pt idx="29">
                  <c:v>0.12441588235294118</c:v>
                </c:pt>
                <c:pt idx="30">
                  <c:v>0.12856117647058823</c:v>
                </c:pt>
                <c:pt idx="31">
                  <c:v>0.1327794117647059</c:v>
                </c:pt>
                <c:pt idx="32">
                  <c:v>0.136879477124183</c:v>
                </c:pt>
                <c:pt idx="33">
                  <c:v>0.14180437908496732</c:v>
                </c:pt>
                <c:pt idx="34">
                  <c:v>0.14638313725490196</c:v>
                </c:pt>
                <c:pt idx="35">
                  <c:v>0.15057084967320261</c:v>
                </c:pt>
                <c:pt idx="36">
                  <c:v>0.15488758169934641</c:v>
                </c:pt>
                <c:pt idx="37">
                  <c:v>0.15888666666666668</c:v>
                </c:pt>
                <c:pt idx="38">
                  <c:v>0.16363274509803921</c:v>
                </c:pt>
                <c:pt idx="39">
                  <c:v>0.1681458823529412</c:v>
                </c:pt>
                <c:pt idx="40">
                  <c:v>0.17226483660130718</c:v>
                </c:pt>
                <c:pt idx="41">
                  <c:v>0.17647901960784312</c:v>
                </c:pt>
                <c:pt idx="42">
                  <c:v>0.18051503267973856</c:v>
                </c:pt>
                <c:pt idx="43">
                  <c:v>0.18507209150326795</c:v>
                </c:pt>
                <c:pt idx="44">
                  <c:v>0.18995477124183008</c:v>
                </c:pt>
                <c:pt idx="45">
                  <c:v>0.19430287581699346</c:v>
                </c:pt>
                <c:pt idx="46">
                  <c:v>0.19849</c:v>
                </c:pt>
                <c:pt idx="47">
                  <c:v>0.20270666666666667</c:v>
                </c:pt>
                <c:pt idx="48">
                  <c:v>0.20692032679738562</c:v>
                </c:pt>
                <c:pt idx="49">
                  <c:v>0.21178032679738559</c:v>
                </c:pt>
                <c:pt idx="50">
                  <c:v>0.21608986928104576</c:v>
                </c:pt>
                <c:pt idx="51">
                  <c:v>0.22021039215686272</c:v>
                </c:pt>
                <c:pt idx="52">
                  <c:v>0.22446228758169934</c:v>
                </c:pt>
                <c:pt idx="53">
                  <c:v>0.22848986928104575</c:v>
                </c:pt>
                <c:pt idx="54">
                  <c:v>0.23339084967320262</c:v>
                </c:pt>
                <c:pt idx="55">
                  <c:v>0.23802287581699347</c:v>
                </c:pt>
                <c:pt idx="56">
                  <c:v>0.24224901960784315</c:v>
                </c:pt>
                <c:pt idx="57">
                  <c:v>0.24654058823529412</c:v>
                </c:pt>
                <c:pt idx="58">
                  <c:v>0.25054601307189539</c:v>
                </c:pt>
                <c:pt idx="59">
                  <c:v>0.25522516339869283</c:v>
                </c:pt>
                <c:pt idx="60">
                  <c:v>0.25987359477124183</c:v>
                </c:pt>
                <c:pt idx="61">
                  <c:v>0.26399699346405225</c:v>
                </c:pt>
                <c:pt idx="62">
                  <c:v>0.26813470588235294</c:v>
                </c:pt>
                <c:pt idx="63">
                  <c:v>0.27224294117647058</c:v>
                </c:pt>
                <c:pt idx="64">
                  <c:v>0.27660496732026141</c:v>
                </c:pt>
                <c:pt idx="65">
                  <c:v>0.28163803921568631</c:v>
                </c:pt>
                <c:pt idx="66">
                  <c:v>0.28604777777777779</c:v>
                </c:pt>
                <c:pt idx="67">
                  <c:v>0.29015718954248365</c:v>
                </c:pt>
                <c:pt idx="68">
                  <c:v>0.2944146405228758</c:v>
                </c:pt>
                <c:pt idx="69">
                  <c:v>0.2984672549019608</c:v>
                </c:pt>
                <c:pt idx="70">
                  <c:v>0.3033198039215686</c:v>
                </c:pt>
                <c:pt idx="71">
                  <c:v>0.30778385620915027</c:v>
                </c:pt>
                <c:pt idx="72">
                  <c:v>0.31194986928104573</c:v>
                </c:pt>
                <c:pt idx="73">
                  <c:v>0.31618333333333332</c:v>
                </c:pt>
                <c:pt idx="74">
                  <c:v>0.32016176470588237</c:v>
                </c:pt>
                <c:pt idx="75">
                  <c:v>0.32483836601307192</c:v>
                </c:pt>
                <c:pt idx="76">
                  <c:v>0.32967071895424838</c:v>
                </c:pt>
                <c:pt idx="77">
                  <c:v>0.33402254901960782</c:v>
                </c:pt>
                <c:pt idx="78">
                  <c:v>0.33815503267973857</c:v>
                </c:pt>
                <c:pt idx="79">
                  <c:v>0.34226464052287581</c:v>
                </c:pt>
                <c:pt idx="80">
                  <c:v>0.34655398692810457</c:v>
                </c:pt>
                <c:pt idx="81">
                  <c:v>0.35146915032679737</c:v>
                </c:pt>
                <c:pt idx="82">
                  <c:v>0.35582568627450983</c:v>
                </c:pt>
                <c:pt idx="83">
                  <c:v>0.35993392156862747</c:v>
                </c:pt>
                <c:pt idx="84">
                  <c:v>0.36413575163398693</c:v>
                </c:pt>
                <c:pt idx="85">
                  <c:v>0.36817013071895421</c:v>
                </c:pt>
                <c:pt idx="86">
                  <c:v>0.37308745098039214</c:v>
                </c:pt>
                <c:pt idx="87">
                  <c:v>0.37772810457516337</c:v>
                </c:pt>
                <c:pt idx="88">
                  <c:v>0.38192065359477129</c:v>
                </c:pt>
                <c:pt idx="89">
                  <c:v>0.38624444444444445</c:v>
                </c:pt>
                <c:pt idx="90">
                  <c:v>0.39020607843137256</c:v>
                </c:pt>
                <c:pt idx="91">
                  <c:v>0.39480176470588241</c:v>
                </c:pt>
                <c:pt idx="92">
                  <c:v>0.39945169934640523</c:v>
                </c:pt>
                <c:pt idx="93">
                  <c:v>0.40371104575163397</c:v>
                </c:pt>
                <c:pt idx="94">
                  <c:v>0.40793196078431376</c:v>
                </c:pt>
                <c:pt idx="95">
                  <c:v>0.41199601307189543</c:v>
                </c:pt>
                <c:pt idx="96">
                  <c:v>0.41633784313725486</c:v>
                </c:pt>
                <c:pt idx="97">
                  <c:v>0.42124614379084968</c:v>
                </c:pt>
                <c:pt idx="98">
                  <c:v>0.42573019607843138</c:v>
                </c:pt>
                <c:pt idx="99">
                  <c:v>0.42988764705882354</c:v>
                </c:pt>
                <c:pt idx="100">
                  <c:v>0.43409980392156861</c:v>
                </c:pt>
                <c:pt idx="101">
                  <c:v>0.43819091503267971</c:v>
                </c:pt>
                <c:pt idx="102">
                  <c:v>0.4430271895424836</c:v>
                </c:pt>
                <c:pt idx="103">
                  <c:v>0.44744712418300653</c:v>
                </c:pt>
                <c:pt idx="104">
                  <c:v>0.45158032679738563</c:v>
                </c:pt>
                <c:pt idx="105">
                  <c:v>0.45586457516339868</c:v>
                </c:pt>
                <c:pt idx="106">
                  <c:v>0.45988705882352943</c:v>
                </c:pt>
                <c:pt idx="107">
                  <c:v>0.46466313725490194</c:v>
                </c:pt>
                <c:pt idx="108">
                  <c:v>0.46929895424836604</c:v>
                </c:pt>
                <c:pt idx="109">
                  <c:v>0.47353267973856206</c:v>
                </c:pt>
                <c:pt idx="110">
                  <c:v>0.47785915032679738</c:v>
                </c:pt>
                <c:pt idx="111">
                  <c:v>0.48187555555555556</c:v>
                </c:pt>
                <c:pt idx="112">
                  <c:v>0.48638764705882354</c:v>
                </c:pt>
                <c:pt idx="113">
                  <c:v>0.49107915032679744</c:v>
                </c:pt>
                <c:pt idx="114">
                  <c:v>0.49535464052287581</c:v>
                </c:pt>
                <c:pt idx="115">
                  <c:v>0.49957150326797384</c:v>
                </c:pt>
                <c:pt idx="116">
                  <c:v>0.50367601307189547</c:v>
                </c:pt>
                <c:pt idx="117">
                  <c:v>0.50795862745098042</c:v>
                </c:pt>
                <c:pt idx="118">
                  <c:v>0.5128342483660131</c:v>
                </c:pt>
                <c:pt idx="119">
                  <c:v>0.51728647058823529</c:v>
                </c:pt>
                <c:pt idx="120">
                  <c:v>0.52149392156862739</c:v>
                </c:pt>
                <c:pt idx="121">
                  <c:v>0.52574209150326801</c:v>
                </c:pt>
                <c:pt idx="122">
                  <c:v>0.52983065359477122</c:v>
                </c:pt>
                <c:pt idx="123">
                  <c:v>0.5346890196078431</c:v>
                </c:pt>
                <c:pt idx="124">
                  <c:v>0.53911464052287583</c:v>
                </c:pt>
                <c:pt idx="125">
                  <c:v>0.54323901960784315</c:v>
                </c:pt>
                <c:pt idx="126">
                  <c:v>0.54748444444444444</c:v>
                </c:pt>
                <c:pt idx="127">
                  <c:v>0.55150928104575159</c:v>
                </c:pt>
                <c:pt idx="128">
                  <c:v>0.55639372549019606</c:v>
                </c:pt>
                <c:pt idx="129">
                  <c:v>0.56101372549019612</c:v>
                </c:pt>
                <c:pt idx="130">
                  <c:v>0.56515437908496735</c:v>
                </c:pt>
                <c:pt idx="131">
                  <c:v>0.56944888888888889</c:v>
                </c:pt>
                <c:pt idx="132">
                  <c:v>0.57343300653594764</c:v>
                </c:pt>
                <c:pt idx="133">
                  <c:v>0.57801901960784319</c:v>
                </c:pt>
                <c:pt idx="134">
                  <c:v>0.58267973856209143</c:v>
                </c:pt>
                <c:pt idx="135">
                  <c:v>0.58689366013071897</c:v>
                </c:pt>
                <c:pt idx="136">
                  <c:v>0.5911082352941176</c:v>
                </c:pt>
                <c:pt idx="137">
                  <c:v>0.59520359477124185</c:v>
                </c:pt>
                <c:pt idx="138">
                  <c:v>0.59956758169934643</c:v>
                </c:pt>
                <c:pt idx="139">
                  <c:v>0.60452326797385614</c:v>
                </c:pt>
                <c:pt idx="140">
                  <c:v>0.6089470588235294</c:v>
                </c:pt>
                <c:pt idx="141">
                  <c:v>0.61310130718954248</c:v>
                </c:pt>
                <c:pt idx="142">
                  <c:v>0.61729385620915034</c:v>
                </c:pt>
                <c:pt idx="143">
                  <c:v>0.62142450980392161</c:v>
                </c:pt>
                <c:pt idx="144">
                  <c:v>0.62630464052287582</c:v>
                </c:pt>
                <c:pt idx="145">
                  <c:v>0.63068999999999997</c:v>
                </c:pt>
                <c:pt idx="146">
                  <c:v>0.63480228758169932</c:v>
                </c:pt>
                <c:pt idx="147">
                  <c:v>0.63907549019607846</c:v>
                </c:pt>
                <c:pt idx="148">
                  <c:v>0.64307764705882353</c:v>
                </c:pt>
                <c:pt idx="149">
                  <c:v>0.64799202614379081</c:v>
                </c:pt>
                <c:pt idx="150">
                  <c:v>0.65266039215686278</c:v>
                </c:pt>
                <c:pt idx="151">
                  <c:v>0.65684509803921565</c:v>
                </c:pt>
                <c:pt idx="152">
                  <c:v>0.66111960784313728</c:v>
                </c:pt>
                <c:pt idx="153">
                  <c:v>0.66513267973856205</c:v>
                </c:pt>
                <c:pt idx="154">
                  <c:v>0.66961699346405223</c:v>
                </c:pt>
                <c:pt idx="155">
                  <c:v>0.67436732026143786</c:v>
                </c:pt>
                <c:pt idx="156">
                  <c:v>0.67858758169934641</c:v>
                </c:pt>
                <c:pt idx="157">
                  <c:v>0.68270000000000008</c:v>
                </c:pt>
                <c:pt idx="158">
                  <c:v>0.68681503267973854</c:v>
                </c:pt>
                <c:pt idx="159">
                  <c:v>0.69106209150326803</c:v>
                </c:pt>
                <c:pt idx="160">
                  <c:v>0.69610457516339863</c:v>
                </c:pt>
                <c:pt idx="161">
                  <c:v>0.70065555555555559</c:v>
                </c:pt>
                <c:pt idx="162">
                  <c:v>0.70479673202614379</c:v>
                </c:pt>
                <c:pt idx="163">
                  <c:v>0.70903986928104579</c:v>
                </c:pt>
                <c:pt idx="164">
                  <c:v>0.71304313725490198</c:v>
                </c:pt>
                <c:pt idx="165">
                  <c:v>0.71782549019607844</c:v>
                </c:pt>
                <c:pt idx="166">
                  <c:v>0.7223235294117647</c:v>
                </c:pt>
                <c:pt idx="167">
                  <c:v>0.72654509803921574</c:v>
                </c:pt>
                <c:pt idx="168">
                  <c:v>0.73081503267973857</c:v>
                </c:pt>
                <c:pt idx="169">
                  <c:v>0.73479281045751632</c:v>
                </c:pt>
                <c:pt idx="170">
                  <c:v>0.73952614379084969</c:v>
                </c:pt>
                <c:pt idx="171">
                  <c:v>0.74427581699346401</c:v>
                </c:pt>
                <c:pt idx="172">
                  <c:v>0.74852875816993458</c:v>
                </c:pt>
                <c:pt idx="173">
                  <c:v>0.75278692810457515</c:v>
                </c:pt>
                <c:pt idx="174">
                  <c:v>0.75682875816993467</c:v>
                </c:pt>
                <c:pt idx="175">
                  <c:v>0.76127320261437903</c:v>
                </c:pt>
                <c:pt idx="176">
                  <c:v>0.76596928104575157</c:v>
                </c:pt>
                <c:pt idx="177">
                  <c:v>0.77023725490196082</c:v>
                </c:pt>
                <c:pt idx="178">
                  <c:v>0.77441437908496735</c:v>
                </c:pt>
                <c:pt idx="179">
                  <c:v>0.77855359477124186</c:v>
                </c:pt>
                <c:pt idx="180">
                  <c:v>0.78278104575163399</c:v>
                </c:pt>
                <c:pt idx="181">
                  <c:v>0.78770457516339865</c:v>
                </c:pt>
                <c:pt idx="182">
                  <c:v>0.79223921568627453</c:v>
                </c:pt>
                <c:pt idx="183">
                  <c:v>0.79641307189542487</c:v>
                </c:pt>
                <c:pt idx="184">
                  <c:v>0.80065882352941176</c:v>
                </c:pt>
                <c:pt idx="185">
                  <c:v>0.80470000000000008</c:v>
                </c:pt>
                <c:pt idx="186">
                  <c:v>0.80948300653594774</c:v>
                </c:pt>
                <c:pt idx="187">
                  <c:v>0.81391895424836602</c:v>
                </c:pt>
                <c:pt idx="188">
                  <c:v>0.81807647058823529</c:v>
                </c:pt>
                <c:pt idx="189">
                  <c:v>0.82232614379084967</c:v>
                </c:pt>
                <c:pt idx="190">
                  <c:v>0.82633790849673205</c:v>
                </c:pt>
                <c:pt idx="191">
                  <c:v>0.83113986928104577</c:v>
                </c:pt>
                <c:pt idx="192">
                  <c:v>0.83584379084967309</c:v>
                </c:pt>
                <c:pt idx="193">
                  <c:v>0.84011045751633995</c:v>
                </c:pt>
                <c:pt idx="194">
                  <c:v>0.84440915032679753</c:v>
                </c:pt>
                <c:pt idx="195">
                  <c:v>0.84839869281045743</c:v>
                </c:pt>
                <c:pt idx="196">
                  <c:v>0.85298692810457521</c:v>
                </c:pt>
                <c:pt idx="197">
                  <c:v>0.85756666666666659</c:v>
                </c:pt>
                <c:pt idx="198">
                  <c:v>0.86177189542483656</c:v>
                </c:pt>
                <c:pt idx="199">
                  <c:v>0.86595555555555559</c:v>
                </c:pt>
                <c:pt idx="200">
                  <c:v>0.87004313725490212</c:v>
                </c:pt>
                <c:pt idx="201">
                  <c:v>0.87444183006535947</c:v>
                </c:pt>
                <c:pt idx="202">
                  <c:v>0.87941568627450983</c:v>
                </c:pt>
                <c:pt idx="203">
                  <c:v>0.88379607843137253</c:v>
                </c:pt>
                <c:pt idx="204">
                  <c:v>0.88794248366013073</c:v>
                </c:pt>
                <c:pt idx="205">
                  <c:v>0.89213267973856192</c:v>
                </c:pt>
                <c:pt idx="206">
                  <c:v>0.89633529411764712</c:v>
                </c:pt>
                <c:pt idx="207">
                  <c:v>0.9011993464052287</c:v>
                </c:pt>
                <c:pt idx="208">
                  <c:v>0.90552287581699353</c:v>
                </c:pt>
                <c:pt idx="209">
                  <c:v>0.90962091503267972</c:v>
                </c:pt>
                <c:pt idx="210">
                  <c:v>0.91383137254901958</c:v>
                </c:pt>
                <c:pt idx="211">
                  <c:v>0.91789215686274506</c:v>
                </c:pt>
                <c:pt idx="212">
                  <c:v>0.92287058823529411</c:v>
                </c:pt>
                <c:pt idx="213">
                  <c:v>0.92745555555555548</c:v>
                </c:pt>
                <c:pt idx="214">
                  <c:v>0.93163790849673189</c:v>
                </c:pt>
                <c:pt idx="215">
                  <c:v>0.93589934640522876</c:v>
                </c:pt>
                <c:pt idx="216">
                  <c:v>0.93990522875816995</c:v>
                </c:pt>
                <c:pt idx="217">
                  <c:v>0.94469738562091499</c:v>
                </c:pt>
                <c:pt idx="218">
                  <c:v>0.94922222222222219</c:v>
                </c:pt>
                <c:pt idx="219">
                  <c:v>0.9533176470588236</c:v>
                </c:pt>
                <c:pt idx="220">
                  <c:v>0.95756797385620918</c:v>
                </c:pt>
                <c:pt idx="221">
                  <c:v>0.96152679738562097</c:v>
                </c:pt>
                <c:pt idx="222">
                  <c:v>0.96617908496732019</c:v>
                </c:pt>
                <c:pt idx="223">
                  <c:v>0.97106078431372544</c:v>
                </c:pt>
                <c:pt idx="224">
                  <c:v>0.97536928104575171</c:v>
                </c:pt>
                <c:pt idx="225">
                  <c:v>0.97955228758169932</c:v>
                </c:pt>
                <c:pt idx="226">
                  <c:v>0.98364836601307193</c:v>
                </c:pt>
                <c:pt idx="227">
                  <c:v>0.9879431372549019</c:v>
                </c:pt>
                <c:pt idx="228">
                  <c:v>0.99279738562091502</c:v>
                </c:pt>
                <c:pt idx="229">
                  <c:v>0.99713071895424832</c:v>
                </c:pt>
                <c:pt idx="230">
                  <c:v>1.0012732026143791</c:v>
                </c:pt>
                <c:pt idx="231">
                  <c:v>1.0054372549019608</c:v>
                </c:pt>
                <c:pt idx="232">
                  <c:v>1.0095359477124182</c:v>
                </c:pt>
                <c:pt idx="233">
                  <c:v>1.0145058823529411</c:v>
                </c:pt>
                <c:pt idx="234">
                  <c:v>1.0190816993464051</c:v>
                </c:pt>
                <c:pt idx="235">
                  <c:v>1.023267320261438</c:v>
                </c:pt>
                <c:pt idx="236">
                  <c:v>1.0275091503267975</c:v>
                </c:pt>
                <c:pt idx="237">
                  <c:v>1.0314862745098039</c:v>
                </c:pt>
                <c:pt idx="238">
                  <c:v>1.0362450980392157</c:v>
                </c:pt>
                <c:pt idx="239">
                  <c:v>1.0408084967320261</c:v>
                </c:pt>
                <c:pt idx="240">
                  <c:v>1.0449934640522875</c:v>
                </c:pt>
                <c:pt idx="241">
                  <c:v>1.0492555555555556</c:v>
                </c:pt>
                <c:pt idx="242">
                  <c:v>1.0532267973856209</c:v>
                </c:pt>
                <c:pt idx="243">
                  <c:v>1.0578660130718955</c:v>
                </c:pt>
                <c:pt idx="244">
                  <c:v>1.0626196078431371</c:v>
                </c:pt>
                <c:pt idx="245">
                  <c:v>1.0669444444444445</c:v>
                </c:pt>
                <c:pt idx="246">
                  <c:v>1.0712254901960785</c:v>
                </c:pt>
                <c:pt idx="247">
                  <c:v>1.0752705882352942</c:v>
                </c:pt>
                <c:pt idx="248">
                  <c:v>1.0796699346405227</c:v>
                </c:pt>
                <c:pt idx="249">
                  <c:v>1.0844300653594772</c:v>
                </c:pt>
                <c:pt idx="250">
                  <c:v>1.088718300653595</c:v>
                </c:pt>
                <c:pt idx="251">
                  <c:v>1.0929039215686274</c:v>
                </c:pt>
                <c:pt idx="252">
                  <c:v>1.09701045751634</c:v>
                </c:pt>
                <c:pt idx="253">
                  <c:v>1.1012764705882352</c:v>
                </c:pt>
                <c:pt idx="254">
                  <c:v>1.1061398692810456</c:v>
                </c:pt>
                <c:pt idx="255">
                  <c:v>1.1106424836601307</c:v>
                </c:pt>
                <c:pt idx="256">
                  <c:v>1.1148313725490195</c:v>
                </c:pt>
                <c:pt idx="257">
                  <c:v>1.1190477124183007</c:v>
                </c:pt>
                <c:pt idx="258">
                  <c:v>1.1231993464052288</c:v>
                </c:pt>
                <c:pt idx="259">
                  <c:v>1.1280385620915034</c:v>
                </c:pt>
                <c:pt idx="260">
                  <c:v>1.1324019607843137</c:v>
                </c:pt>
                <c:pt idx="261">
                  <c:v>1.1365673202614379</c:v>
                </c:pt>
                <c:pt idx="262">
                  <c:v>1.14079477124183</c:v>
                </c:pt>
                <c:pt idx="263">
                  <c:v>1.1448712418300653</c:v>
                </c:pt>
                <c:pt idx="264">
                  <c:v>1.149786274509804</c:v>
                </c:pt>
                <c:pt idx="265">
                  <c:v>1.1543346405228758</c:v>
                </c:pt>
                <c:pt idx="266">
                  <c:v>1.1584908496732027</c:v>
                </c:pt>
                <c:pt idx="267">
                  <c:v>1.1627418300653596</c:v>
                </c:pt>
                <c:pt idx="268">
                  <c:v>1.1667019607843137</c:v>
                </c:pt>
                <c:pt idx="269">
                  <c:v>1.1714882352941178</c:v>
                </c:pt>
                <c:pt idx="270">
                  <c:v>1.1760202614379085</c:v>
                </c:pt>
                <c:pt idx="271">
                  <c:v>1.180151633986928</c:v>
                </c:pt>
                <c:pt idx="272">
                  <c:v>1.1844183006535949</c:v>
                </c:pt>
                <c:pt idx="273">
                  <c:v>1.1883934640522875</c:v>
                </c:pt>
                <c:pt idx="274">
                  <c:v>1.1931647058823529</c:v>
                </c:pt>
                <c:pt idx="275">
                  <c:v>1.1978882352941178</c:v>
                </c:pt>
                <c:pt idx="276">
                  <c:v>1.2021346405228759</c:v>
                </c:pt>
                <c:pt idx="277">
                  <c:v>1.2063777777777778</c:v>
                </c:pt>
                <c:pt idx="278">
                  <c:v>1.2104176470588235</c:v>
                </c:pt>
                <c:pt idx="279">
                  <c:v>1.2148993464052287</c:v>
                </c:pt>
                <c:pt idx="280">
                  <c:v>1.2196372549019607</c:v>
                </c:pt>
                <c:pt idx="281">
                  <c:v>1.2238875816993464</c:v>
                </c:pt>
                <c:pt idx="282">
                  <c:v>1.2281235294117647</c:v>
                </c:pt>
                <c:pt idx="283">
                  <c:v>1.2321718954248366</c:v>
                </c:pt>
                <c:pt idx="284">
                  <c:v>1.2366241830065359</c:v>
                </c:pt>
                <c:pt idx="285">
                  <c:v>1.241540522875817</c:v>
                </c:pt>
                <c:pt idx="286">
                  <c:v>1.2459183006535948</c:v>
                </c:pt>
                <c:pt idx="287">
                  <c:v>1.2500673202614379</c:v>
                </c:pt>
                <c:pt idx="288">
                  <c:v>1.2542143790849674</c:v>
                </c:pt>
                <c:pt idx="289">
                  <c:v>1.2584307189542483</c:v>
                </c:pt>
                <c:pt idx="290">
                  <c:v>1.2632601307189542</c:v>
                </c:pt>
                <c:pt idx="291">
                  <c:v>1.267548366013072</c:v>
                </c:pt>
                <c:pt idx="292">
                  <c:v>1.2716947712418301</c:v>
                </c:pt>
                <c:pt idx="293">
                  <c:v>1.2759104575163398</c:v>
                </c:pt>
                <c:pt idx="294">
                  <c:v>1.2799941176470588</c:v>
                </c:pt>
                <c:pt idx="295">
                  <c:v>1.2849934640522875</c:v>
                </c:pt>
                <c:pt idx="296">
                  <c:v>1.2895673202614379</c:v>
                </c:pt>
                <c:pt idx="297">
                  <c:v>1.2937307189542484</c:v>
                </c:pt>
                <c:pt idx="298">
                  <c:v>1.2979660130718955</c:v>
                </c:pt>
                <c:pt idx="299">
                  <c:v>1.3019666666666665</c:v>
                </c:pt>
                <c:pt idx="300">
                  <c:v>1.3067287581699347</c:v>
                </c:pt>
                <c:pt idx="301">
                  <c:v>1.3112267973856209</c:v>
                </c:pt>
                <c:pt idx="302">
                  <c:v>1.3154032679738563</c:v>
                </c:pt>
                <c:pt idx="303">
                  <c:v>1.3196470588235294</c:v>
                </c:pt>
                <c:pt idx="304">
                  <c:v>1.3236424836601308</c:v>
                </c:pt>
                <c:pt idx="305">
                  <c:v>1.3284738562091503</c:v>
                </c:pt>
                <c:pt idx="306">
                  <c:v>1.3331901960784314</c:v>
                </c:pt>
                <c:pt idx="307">
                  <c:v>1.3374313725490194</c:v>
                </c:pt>
                <c:pt idx="308">
                  <c:v>1.3417163398692811</c:v>
                </c:pt>
                <c:pt idx="309">
                  <c:v>1.3456954248366013</c:v>
                </c:pt>
                <c:pt idx="310">
                  <c:v>1.3502836601307189</c:v>
                </c:pt>
                <c:pt idx="311">
                  <c:v>1.3549078431372548</c:v>
                </c:pt>
                <c:pt idx="312">
                  <c:v>1.3590666666666666</c:v>
                </c:pt>
                <c:pt idx="313">
                  <c:v>1.363278431372549</c:v>
                </c:pt>
                <c:pt idx="314">
                  <c:v>1.367297385620915</c:v>
                </c:pt>
                <c:pt idx="315">
                  <c:v>1.3718339869281047</c:v>
                </c:pt>
                <c:pt idx="316">
                  <c:v>1.3766928104575162</c:v>
                </c:pt>
                <c:pt idx="317">
                  <c:v>1.3810790849673202</c:v>
                </c:pt>
                <c:pt idx="318">
                  <c:v>1.3853450980392157</c:v>
                </c:pt>
                <c:pt idx="319">
                  <c:v>1.3894313725490197</c:v>
                </c:pt>
                <c:pt idx="320">
                  <c:v>1.393770588235294</c:v>
                </c:pt>
                <c:pt idx="321">
                  <c:v>1.3985117647058822</c:v>
                </c:pt>
                <c:pt idx="322">
                  <c:v>1.4027882352941174</c:v>
                </c:pt>
                <c:pt idx="323">
                  <c:v>1.4069660130718955</c:v>
                </c:pt>
                <c:pt idx="324">
                  <c:v>1.4110895424836603</c:v>
                </c:pt>
                <c:pt idx="325">
                  <c:v>1.4154588235294119</c:v>
                </c:pt>
                <c:pt idx="326">
                  <c:v>1.4204039215686275</c:v>
                </c:pt>
                <c:pt idx="327">
                  <c:v>1.424832026143791</c:v>
                </c:pt>
                <c:pt idx="328">
                  <c:v>1.4289882352941174</c:v>
                </c:pt>
                <c:pt idx="329">
                  <c:v>1.4331640522875815</c:v>
                </c:pt>
                <c:pt idx="330">
                  <c:v>1.4374450980392157</c:v>
                </c:pt>
                <c:pt idx="331">
                  <c:v>1.4422575163398692</c:v>
                </c:pt>
                <c:pt idx="332">
                  <c:v>1.4464869281045751</c:v>
                </c:pt>
                <c:pt idx="333">
                  <c:v>1.4505934640522875</c:v>
                </c:pt>
                <c:pt idx="334">
                  <c:v>1.4547575163398694</c:v>
                </c:pt>
                <c:pt idx="335">
                  <c:v>1.4588869281045751</c:v>
                </c:pt>
                <c:pt idx="336">
                  <c:v>1.463883660130719</c:v>
                </c:pt>
                <c:pt idx="337">
                  <c:v>1.4684215686274509</c:v>
                </c:pt>
                <c:pt idx="338">
                  <c:v>1.4726261437908499</c:v>
                </c:pt>
                <c:pt idx="339">
                  <c:v>1.476869934640523</c:v>
                </c:pt>
                <c:pt idx="340">
                  <c:v>1.4809235294117646</c:v>
                </c:pt>
                <c:pt idx="341">
                  <c:v>1.4857620915032681</c:v>
                </c:pt>
                <c:pt idx="342">
                  <c:v>1.49020522875817</c:v>
                </c:pt>
                <c:pt idx="343">
                  <c:v>1.4942849673202612</c:v>
                </c:pt>
                <c:pt idx="344">
                  <c:v>1.4985176470588235</c:v>
                </c:pt>
                <c:pt idx="345">
                  <c:v>1.5025150326797385</c:v>
                </c:pt>
                <c:pt idx="346">
                  <c:v>1.5074013071895425</c:v>
                </c:pt>
                <c:pt idx="347">
                  <c:v>1.5120803921568629</c:v>
                </c:pt>
                <c:pt idx="348">
                  <c:v>1.5163235294117645</c:v>
                </c:pt>
                <c:pt idx="349">
                  <c:v>1.5206287581699347</c:v>
                </c:pt>
                <c:pt idx="350">
                  <c:v>1.5246176470588235</c:v>
                </c:pt>
                <c:pt idx="351">
                  <c:v>1.5293405228758172</c:v>
                </c:pt>
                <c:pt idx="352">
                  <c:v>1.5339235294117648</c:v>
                </c:pt>
                <c:pt idx="353">
                  <c:v>1.5379790849673205</c:v>
                </c:pt>
                <c:pt idx="354">
                  <c:v>1.5421875816993464</c:v>
                </c:pt>
                <c:pt idx="355">
                  <c:v>1.5461627450980393</c:v>
                </c:pt>
                <c:pt idx="356">
                  <c:v>1.5507686274509802</c:v>
                </c:pt>
                <c:pt idx="357">
                  <c:v>1.5556758169934639</c:v>
                </c:pt>
                <c:pt idx="358">
                  <c:v>1.560013725490196</c:v>
                </c:pt>
                <c:pt idx="359">
                  <c:v>1.5642490196078433</c:v>
                </c:pt>
                <c:pt idx="360">
                  <c:v>1.5683411764705883</c:v>
                </c:pt>
                <c:pt idx="361">
                  <c:v>1.5727124183006536</c:v>
                </c:pt>
                <c:pt idx="362">
                  <c:v>1.577475816993464</c:v>
                </c:pt>
                <c:pt idx="363">
                  <c:v>1.5817660130718953</c:v>
                </c:pt>
                <c:pt idx="364">
                  <c:v>1.5859823529411767</c:v>
                </c:pt>
                <c:pt idx="365">
                  <c:v>1.5900790849673205</c:v>
                </c:pt>
                <c:pt idx="366">
                  <c:v>1.5944137254901962</c:v>
                </c:pt>
                <c:pt idx="367">
                  <c:v>1.5992679738562092</c:v>
                </c:pt>
                <c:pt idx="368">
                  <c:v>1.6037104575163399</c:v>
                </c:pt>
                <c:pt idx="369">
                  <c:v>1.6079254901960782</c:v>
                </c:pt>
                <c:pt idx="370">
                  <c:v>1.6120581699346406</c:v>
                </c:pt>
                <c:pt idx="371">
                  <c:v>1.6163581699346403</c:v>
                </c:pt>
                <c:pt idx="372">
                  <c:v>1.6211718954248364</c:v>
                </c:pt>
                <c:pt idx="373">
                  <c:v>1.6254588235294118</c:v>
                </c:pt>
                <c:pt idx="374">
                  <c:v>1.6296549019607844</c:v>
                </c:pt>
                <c:pt idx="375">
                  <c:v>1.6337588235294118</c:v>
                </c:pt>
                <c:pt idx="376">
                  <c:v>1.6381019607843137</c:v>
                </c:pt>
                <c:pt idx="377">
                  <c:v>1.6429954248366014</c:v>
                </c:pt>
                <c:pt idx="378">
                  <c:v>1.6473660130718955</c:v>
                </c:pt>
                <c:pt idx="379">
                  <c:v>1.6515575163398695</c:v>
                </c:pt>
                <c:pt idx="380">
                  <c:v>1.6557052287581702</c:v>
                </c:pt>
                <c:pt idx="381">
                  <c:v>1.6599202614379083</c:v>
                </c:pt>
                <c:pt idx="382">
                  <c:v>1.6647392156862746</c:v>
                </c:pt>
                <c:pt idx="383">
                  <c:v>1.6690555555555555</c:v>
                </c:pt>
                <c:pt idx="384">
                  <c:v>1.673229411764706</c:v>
                </c:pt>
                <c:pt idx="385">
                  <c:v>1.677424183006536</c:v>
                </c:pt>
                <c:pt idx="386">
                  <c:v>1.68159477124183</c:v>
                </c:pt>
                <c:pt idx="387">
                  <c:v>1.6865392156862744</c:v>
                </c:pt>
                <c:pt idx="388">
                  <c:v>1.6910235294117646</c:v>
                </c:pt>
                <c:pt idx="389">
                  <c:v>1.6952143790849674</c:v>
                </c:pt>
                <c:pt idx="390">
                  <c:v>1.6994490196078429</c:v>
                </c:pt>
                <c:pt idx="391">
                  <c:v>1.7035594771241831</c:v>
                </c:pt>
                <c:pt idx="392">
                  <c:v>1.7083993464052289</c:v>
                </c:pt>
                <c:pt idx="393">
                  <c:v>1.7127418300653594</c:v>
                </c:pt>
                <c:pt idx="394">
                  <c:v>1.7168509803921568</c:v>
                </c:pt>
                <c:pt idx="395">
                  <c:v>1.7210888888888887</c:v>
                </c:pt>
                <c:pt idx="396">
                  <c:v>1.7251575163398691</c:v>
                </c:pt>
                <c:pt idx="397">
                  <c:v>1.7301398692810457</c:v>
                </c:pt>
                <c:pt idx="398">
                  <c:v>1.7347235294117647</c:v>
                </c:pt>
                <c:pt idx="399">
                  <c:v>1.7388908496732025</c:v>
                </c:pt>
                <c:pt idx="400">
                  <c:v>1.743151633986928</c:v>
                </c:pt>
                <c:pt idx="401">
                  <c:v>1.7471274509803922</c:v>
                </c:pt>
                <c:pt idx="402">
                  <c:v>1.7518941176470588</c:v>
                </c:pt>
                <c:pt idx="403">
                  <c:v>1.7563790849673202</c:v>
                </c:pt>
                <c:pt idx="404">
                  <c:v>1.7605</c:v>
                </c:pt>
                <c:pt idx="405">
                  <c:v>1.7647790849673204</c:v>
                </c:pt>
                <c:pt idx="406">
                  <c:v>1.7687875816993466</c:v>
                </c:pt>
                <c:pt idx="407">
                  <c:v>1.7736640522875817</c:v>
                </c:pt>
                <c:pt idx="408">
                  <c:v>1.7783830065359476</c:v>
                </c:pt>
                <c:pt idx="409">
                  <c:v>1.782586274509804</c:v>
                </c:pt>
                <c:pt idx="410">
                  <c:v>1.7868568627450978</c:v>
                </c:pt>
                <c:pt idx="411">
                  <c:v>1.7907869281045752</c:v>
                </c:pt>
                <c:pt idx="412">
                  <c:v>1.7954490196078432</c:v>
                </c:pt>
                <c:pt idx="413">
                  <c:v>1.8000418300653596</c:v>
                </c:pt>
                <c:pt idx="414">
                  <c:v>1.8042176470588236</c:v>
                </c:pt>
                <c:pt idx="415">
                  <c:v>1.8084758169934638</c:v>
                </c:pt>
                <c:pt idx="416">
                  <c:v>1.8124575163398695</c:v>
                </c:pt>
                <c:pt idx="417">
                  <c:v>1.8172764705882354</c:v>
                </c:pt>
                <c:pt idx="418">
                  <c:v>1.8220542483660129</c:v>
                </c:pt>
                <c:pt idx="419">
                  <c:v>1.8262849673202617</c:v>
                </c:pt>
                <c:pt idx="420">
                  <c:v>1.8305516339869279</c:v>
                </c:pt>
                <c:pt idx="421">
                  <c:v>1.8345274509803924</c:v>
                </c:pt>
                <c:pt idx="422">
                  <c:v>1.839172549019608</c:v>
                </c:pt>
                <c:pt idx="423">
                  <c:v>1.8437490196078432</c:v>
                </c:pt>
                <c:pt idx="424">
                  <c:v>1.8478490196078432</c:v>
                </c:pt>
                <c:pt idx="425">
                  <c:v>1.8521450980392156</c:v>
                </c:pt>
                <c:pt idx="426">
                  <c:v>1.856116339869281</c:v>
                </c:pt>
                <c:pt idx="427">
                  <c:v>1.8608666666666667</c:v>
                </c:pt>
                <c:pt idx="428">
                  <c:v>1.8656647058823532</c:v>
                </c:pt>
                <c:pt idx="429">
                  <c:v>1.8699705882352942</c:v>
                </c:pt>
                <c:pt idx="430">
                  <c:v>1.8742823529411767</c:v>
                </c:pt>
                <c:pt idx="431">
                  <c:v>1.8782254901960787</c:v>
                </c:pt>
                <c:pt idx="432">
                  <c:v>1.8828</c:v>
                </c:pt>
                <c:pt idx="433">
                  <c:v>1.887394117647059</c:v>
                </c:pt>
                <c:pt idx="434">
                  <c:v>1.8915784313725492</c:v>
                </c:pt>
                <c:pt idx="435">
                  <c:v>1.8958084967320259</c:v>
                </c:pt>
                <c:pt idx="436">
                  <c:v>1.8998058823529409</c:v>
                </c:pt>
                <c:pt idx="437">
                  <c:v>1.904462091503268</c:v>
                </c:pt>
                <c:pt idx="438">
                  <c:v>1.9092549019607843</c:v>
                </c:pt>
                <c:pt idx="439">
                  <c:v>1.913588888888889</c:v>
                </c:pt>
                <c:pt idx="440">
                  <c:v>1.9179098039215685</c:v>
                </c:pt>
                <c:pt idx="441">
                  <c:v>1.9219346405228759</c:v>
                </c:pt>
                <c:pt idx="442">
                  <c:v>1.9266052287581701</c:v>
                </c:pt>
                <c:pt idx="443">
                  <c:v>1.9311856209150329</c:v>
                </c:pt>
                <c:pt idx="444">
                  <c:v>1.9352718954248367</c:v>
                </c:pt>
                <c:pt idx="445">
                  <c:v>1.9394980392156862</c:v>
                </c:pt>
                <c:pt idx="446">
                  <c:v>1.9434921568627452</c:v>
                </c:pt>
                <c:pt idx="447">
                  <c:v>1.948091503267974</c:v>
                </c:pt>
                <c:pt idx="448">
                  <c:v>1.9529209150326798</c:v>
                </c:pt>
                <c:pt idx="449">
                  <c:v>1.957213071895425</c:v>
                </c:pt>
                <c:pt idx="450">
                  <c:v>1.9615313725490195</c:v>
                </c:pt>
                <c:pt idx="451">
                  <c:v>1.9655267973856207</c:v>
                </c:pt>
                <c:pt idx="452">
                  <c:v>1.9700137254901959</c:v>
                </c:pt>
                <c:pt idx="453">
                  <c:v>1.9747137254901963</c:v>
                </c:pt>
                <c:pt idx="454">
                  <c:v>1.9789771241830063</c:v>
                </c:pt>
                <c:pt idx="455">
                  <c:v>1.9832150326797384</c:v>
                </c:pt>
                <c:pt idx="456">
                  <c:v>1.9872065359477122</c:v>
                </c:pt>
                <c:pt idx="457">
                  <c:v>1.9916555555555555</c:v>
                </c:pt>
                <c:pt idx="458">
                  <c:v>1.9965143790849671</c:v>
                </c:pt>
                <c:pt idx="459">
                  <c:v>2.0009156862745097</c:v>
                </c:pt>
                <c:pt idx="460">
                  <c:v>2.0051522875816996</c:v>
                </c:pt>
                <c:pt idx="461">
                  <c:v>2.0091764705882356</c:v>
                </c:pt>
                <c:pt idx="462">
                  <c:v>2.0136620915032681</c:v>
                </c:pt>
                <c:pt idx="463">
                  <c:v>2.0184313725490197</c:v>
                </c:pt>
                <c:pt idx="464">
                  <c:v>2.0226477124183004</c:v>
                </c:pt>
                <c:pt idx="465">
                  <c:v>2.0268660130718952</c:v>
                </c:pt>
                <c:pt idx="466">
                  <c:v>2.0309091503267975</c:v>
                </c:pt>
                <c:pt idx="467">
                  <c:v>2.0353928104575165</c:v>
                </c:pt>
                <c:pt idx="468">
                  <c:v>2.0401941176470588</c:v>
                </c:pt>
                <c:pt idx="469">
                  <c:v>2.044523529411765</c:v>
                </c:pt>
                <c:pt idx="470">
                  <c:v>2.0487928104575164</c:v>
                </c:pt>
                <c:pt idx="471">
                  <c:v>2.0528320261437907</c:v>
                </c:pt>
                <c:pt idx="472">
                  <c:v>2.0572189542483659</c:v>
                </c:pt>
                <c:pt idx="473">
                  <c:v>2.0619594771241827</c:v>
                </c:pt>
                <c:pt idx="474">
                  <c:v>2.0662326797385622</c:v>
                </c:pt>
                <c:pt idx="475">
                  <c:v>2.0705</c:v>
                </c:pt>
                <c:pt idx="476">
                  <c:v>2.0745555555555555</c:v>
                </c:pt>
                <c:pt idx="477">
                  <c:v>2.0790483660130721</c:v>
                </c:pt>
                <c:pt idx="478">
                  <c:v>2.0838882352941175</c:v>
                </c:pt>
                <c:pt idx="479">
                  <c:v>2.0882313725490196</c:v>
                </c:pt>
                <c:pt idx="480">
                  <c:v>2.0924627450980395</c:v>
                </c:pt>
                <c:pt idx="481">
                  <c:v>2.0964784313725491</c:v>
                </c:pt>
                <c:pt idx="482">
                  <c:v>2.1009509803921569</c:v>
                </c:pt>
                <c:pt idx="483">
                  <c:v>2.1057091503267973</c:v>
                </c:pt>
                <c:pt idx="484">
                  <c:v>2.109932679738562</c:v>
                </c:pt>
                <c:pt idx="485">
                  <c:v>2.1141601307189544</c:v>
                </c:pt>
                <c:pt idx="486">
                  <c:v>2.1182091503267975</c:v>
                </c:pt>
                <c:pt idx="487">
                  <c:v>2.1227777777777779</c:v>
                </c:pt>
                <c:pt idx="488">
                  <c:v>2.1276026143790849</c:v>
                </c:pt>
                <c:pt idx="489">
                  <c:v>2.131858823529412</c:v>
                </c:pt>
                <c:pt idx="490">
                  <c:v>2.1360660130718951</c:v>
                </c:pt>
                <c:pt idx="491">
                  <c:v>2.140062091503268</c:v>
                </c:pt>
                <c:pt idx="492">
                  <c:v>2.1445241830065358</c:v>
                </c:pt>
                <c:pt idx="493">
                  <c:v>2.1492986928104574</c:v>
                </c:pt>
                <c:pt idx="494">
                  <c:v>2.1534856209150326</c:v>
                </c:pt>
                <c:pt idx="495">
                  <c:v>2.1576346405228759</c:v>
                </c:pt>
                <c:pt idx="496">
                  <c:v>2.161686928104575</c:v>
                </c:pt>
                <c:pt idx="497">
                  <c:v>2.1662392156862742</c:v>
                </c:pt>
                <c:pt idx="498">
                  <c:v>2.1711908496732026</c:v>
                </c:pt>
                <c:pt idx="499">
                  <c:v>2.1755254901960788</c:v>
                </c:pt>
                <c:pt idx="500">
                  <c:v>2.1797339869281047</c:v>
                </c:pt>
                <c:pt idx="501">
                  <c:v>2.183767973856209</c:v>
                </c:pt>
                <c:pt idx="502">
                  <c:v>2.1881477124183002</c:v>
                </c:pt>
                <c:pt idx="503">
                  <c:v>2.1929281045751634</c:v>
                </c:pt>
                <c:pt idx="504">
                  <c:v>2.1972202614379084</c:v>
                </c:pt>
                <c:pt idx="505">
                  <c:v>2.2014078431372548</c:v>
                </c:pt>
                <c:pt idx="506">
                  <c:v>2.2054150326797384</c:v>
                </c:pt>
                <c:pt idx="507">
                  <c:v>2.2098692810457519</c:v>
                </c:pt>
                <c:pt idx="508">
                  <c:v>2.2148078431372551</c:v>
                </c:pt>
                <c:pt idx="509">
                  <c:v>2.2192098039215686</c:v>
                </c:pt>
                <c:pt idx="510">
                  <c:v>2.2233601307189543</c:v>
                </c:pt>
                <c:pt idx="511">
                  <c:v>2.2273908496732027</c:v>
                </c:pt>
                <c:pt idx="512">
                  <c:v>2.2318156862745098</c:v>
                </c:pt>
                <c:pt idx="513">
                  <c:v>2.236573202614379</c:v>
                </c:pt>
                <c:pt idx="514">
                  <c:v>2.2407869281045754</c:v>
                </c:pt>
                <c:pt idx="515">
                  <c:v>2.2449725490196077</c:v>
                </c:pt>
                <c:pt idx="516">
                  <c:v>2.2489954248366013</c:v>
                </c:pt>
                <c:pt idx="517">
                  <c:v>2.2535071895424834</c:v>
                </c:pt>
                <c:pt idx="518">
                  <c:v>2.2584058823529412</c:v>
                </c:pt>
                <c:pt idx="519">
                  <c:v>2.2627947712418299</c:v>
                </c:pt>
                <c:pt idx="520">
                  <c:v>2.267164052287582</c:v>
                </c:pt>
                <c:pt idx="521">
                  <c:v>2.2712098039215687</c:v>
                </c:pt>
                <c:pt idx="522">
                  <c:v>2.2757660130718955</c:v>
                </c:pt>
                <c:pt idx="523">
                  <c:v>2.280371241830065</c:v>
                </c:pt>
                <c:pt idx="524">
                  <c:v>2.2844640522875816</c:v>
                </c:pt>
                <c:pt idx="525">
                  <c:v>2.2886614379084969</c:v>
                </c:pt>
                <c:pt idx="526">
                  <c:v>2.2926516339869281</c:v>
                </c:pt>
                <c:pt idx="527">
                  <c:v>2.2972823529411763</c:v>
                </c:pt>
                <c:pt idx="528">
                  <c:v>2.3020980392156862</c:v>
                </c:pt>
                <c:pt idx="529">
                  <c:v>2.3064039215686276</c:v>
                </c:pt>
                <c:pt idx="530">
                  <c:v>2.3107562091503269</c:v>
                </c:pt>
                <c:pt idx="531">
                  <c:v>2.3147745098039216</c:v>
                </c:pt>
                <c:pt idx="532">
                  <c:v>2.3195196078431373</c:v>
                </c:pt>
                <c:pt idx="533">
                  <c:v>2.324024836601307</c:v>
                </c:pt>
                <c:pt idx="534">
                  <c:v>2.3280862745098037</c:v>
                </c:pt>
                <c:pt idx="535">
                  <c:v>2.332292810457516</c:v>
                </c:pt>
                <c:pt idx="536">
                  <c:v>2.3362333333333334</c:v>
                </c:pt>
                <c:pt idx="537">
                  <c:v>2.3409758169934642</c:v>
                </c:pt>
                <c:pt idx="538">
                  <c:v>2.3457888888888889</c:v>
                </c:pt>
                <c:pt idx="539">
                  <c:v>2.3500333333333332</c:v>
                </c:pt>
                <c:pt idx="540">
                  <c:v>2.3543052287581698</c:v>
                </c:pt>
                <c:pt idx="541">
                  <c:v>2.358243137254902</c:v>
                </c:pt>
                <c:pt idx="542">
                  <c:v>2.3629483660130721</c:v>
                </c:pt>
                <c:pt idx="543">
                  <c:v>2.3676039215686275</c:v>
                </c:pt>
                <c:pt idx="544">
                  <c:v>2.3717366013071892</c:v>
                </c:pt>
                <c:pt idx="545">
                  <c:v>2.3759790849673204</c:v>
                </c:pt>
                <c:pt idx="546">
                  <c:v>2.379941176470588</c:v>
                </c:pt>
                <c:pt idx="547">
                  <c:v>2.3846562091503269</c:v>
                </c:pt>
                <c:pt idx="548">
                  <c:v>2.3893856209150326</c:v>
                </c:pt>
                <c:pt idx="549">
                  <c:v>2.393693464052288</c:v>
                </c:pt>
                <c:pt idx="550">
                  <c:v>2.397975163398693</c:v>
                </c:pt>
                <c:pt idx="551">
                  <c:v>2.4019189542483663</c:v>
                </c:pt>
                <c:pt idx="552">
                  <c:v>2.406630718954248</c:v>
                </c:pt>
                <c:pt idx="553">
                  <c:v>2.4112228758169936</c:v>
                </c:pt>
                <c:pt idx="554">
                  <c:v>2.4154006535947712</c:v>
                </c:pt>
                <c:pt idx="555">
                  <c:v>2.4196535947712419</c:v>
                </c:pt>
                <c:pt idx="556">
                  <c:v>2.4236529411764707</c:v>
                </c:pt>
                <c:pt idx="557">
                  <c:v>2.4284705882352942</c:v>
                </c:pt>
                <c:pt idx="558">
                  <c:v>2.4330980392156865</c:v>
                </c:pt>
                <c:pt idx="559">
                  <c:v>2.4373026143790848</c:v>
                </c:pt>
                <c:pt idx="560">
                  <c:v>2.441611111111111</c:v>
                </c:pt>
                <c:pt idx="561">
                  <c:v>2.4455999999999998</c:v>
                </c:pt>
                <c:pt idx="562">
                  <c:v>2.4503928104575161</c:v>
                </c:pt>
                <c:pt idx="563">
                  <c:v>2.4548477124183008</c:v>
                </c:pt>
                <c:pt idx="564">
                  <c:v>2.4589954248366013</c:v>
                </c:pt>
                <c:pt idx="565">
                  <c:v>2.4633039215686274</c:v>
                </c:pt>
                <c:pt idx="566">
                  <c:v>2.467335294117647</c:v>
                </c:pt>
                <c:pt idx="567">
                  <c:v>2.4721947712418304</c:v>
                </c:pt>
                <c:pt idx="568">
                  <c:v>2.4767549019607844</c:v>
                </c:pt>
                <c:pt idx="569">
                  <c:v>2.4809490196078432</c:v>
                </c:pt>
                <c:pt idx="570">
                  <c:v>2.4851575163398691</c:v>
                </c:pt>
                <c:pt idx="571">
                  <c:v>2.4892117647058827</c:v>
                </c:pt>
                <c:pt idx="572">
                  <c:v>2.4940352941176469</c:v>
                </c:pt>
                <c:pt idx="573">
                  <c:v>2.498456862745098</c:v>
                </c:pt>
                <c:pt idx="574">
                  <c:v>2.5025614379084966</c:v>
                </c:pt>
                <c:pt idx="575">
                  <c:v>2.5067549019607847</c:v>
                </c:pt>
                <c:pt idx="576">
                  <c:v>2.5109006535947711</c:v>
                </c:pt>
                <c:pt idx="577">
                  <c:v>2.51599477124183</c:v>
                </c:pt>
                <c:pt idx="578">
                  <c:v>2.5204954248366014</c:v>
                </c:pt>
                <c:pt idx="579">
                  <c:v>2.5245732026143792</c:v>
                </c:pt>
                <c:pt idx="580">
                  <c:v>2.5287437908496733</c:v>
                </c:pt>
                <c:pt idx="581">
                  <c:v>2.5328287581699347</c:v>
                </c:pt>
                <c:pt idx="582">
                  <c:v>2.5376915032679737</c:v>
                </c:pt>
                <c:pt idx="583">
                  <c:v>2.5420385620915029</c:v>
                </c:pt>
                <c:pt idx="584">
                  <c:v>2.5461732026143791</c:v>
                </c:pt>
                <c:pt idx="585">
                  <c:v>2.5503307189542483</c:v>
                </c:pt>
                <c:pt idx="586">
                  <c:v>2.5544666666666669</c:v>
                </c:pt>
                <c:pt idx="587">
                  <c:v>2.5594973856209147</c:v>
                </c:pt>
                <c:pt idx="588">
                  <c:v>2.5641006535947715</c:v>
                </c:pt>
                <c:pt idx="589">
                  <c:v>2.5683261437908498</c:v>
                </c:pt>
                <c:pt idx="590">
                  <c:v>2.5724411764705879</c:v>
                </c:pt>
                <c:pt idx="591">
                  <c:v>2.5765934640522876</c:v>
                </c:pt>
                <c:pt idx="592">
                  <c:v>2.5813477124183004</c:v>
                </c:pt>
                <c:pt idx="593">
                  <c:v>2.5856790849673201</c:v>
                </c:pt>
                <c:pt idx="594">
                  <c:v>2.5898065359477123</c:v>
                </c:pt>
                <c:pt idx="595">
                  <c:v>2.5939261437908501</c:v>
                </c:pt>
                <c:pt idx="596">
                  <c:v>2.5982444444444441</c:v>
                </c:pt>
                <c:pt idx="597">
                  <c:v>2.6032130718954249</c:v>
                </c:pt>
                <c:pt idx="598">
                  <c:v>2.607672549019608</c:v>
                </c:pt>
                <c:pt idx="599">
                  <c:v>2.6120137254901961</c:v>
                </c:pt>
                <c:pt idx="600">
                  <c:v>2.616072549019608</c:v>
                </c:pt>
                <c:pt idx="601">
                  <c:v>2.6206581699346403</c:v>
                </c:pt>
                <c:pt idx="602">
                  <c:v>2.6253176470588233</c:v>
                </c:pt>
                <c:pt idx="603">
                  <c:v>2.6292692810457519</c:v>
                </c:pt>
                <c:pt idx="604">
                  <c:v>2.6334509803921571</c:v>
                </c:pt>
                <c:pt idx="605">
                  <c:v>2.6374522875816995</c:v>
                </c:pt>
                <c:pt idx="606">
                  <c:v>2.6421209150326797</c:v>
                </c:pt>
                <c:pt idx="607">
                  <c:v>2.6469124183006532</c:v>
                </c:pt>
                <c:pt idx="608">
                  <c:v>2.6512013071895426</c:v>
                </c:pt>
                <c:pt idx="609">
                  <c:v>2.6555183006535943</c:v>
                </c:pt>
                <c:pt idx="610">
                  <c:v>2.6595065359477124</c:v>
                </c:pt>
                <c:pt idx="611">
                  <c:v>2.6642392156862744</c:v>
                </c:pt>
                <c:pt idx="612">
                  <c:v>2.6688039215686272</c:v>
                </c:pt>
                <c:pt idx="613">
                  <c:v>2.6728836601307191</c:v>
                </c:pt>
                <c:pt idx="614">
                  <c:v>2.6771274509803922</c:v>
                </c:pt>
                <c:pt idx="615">
                  <c:v>2.6810986928104574</c:v>
                </c:pt>
                <c:pt idx="616">
                  <c:v>2.6859366013071897</c:v>
                </c:pt>
                <c:pt idx="617">
                  <c:v>2.6906274509803927</c:v>
                </c:pt>
                <c:pt idx="618">
                  <c:v>2.6949045751633989</c:v>
                </c:pt>
                <c:pt idx="619">
                  <c:v>2.699143137254902</c:v>
                </c:pt>
                <c:pt idx="620">
                  <c:v>2.7031274509803924</c:v>
                </c:pt>
                <c:pt idx="621">
                  <c:v>2.7079333333333335</c:v>
                </c:pt>
                <c:pt idx="622">
                  <c:v>2.712458823529412</c:v>
                </c:pt>
                <c:pt idx="623">
                  <c:v>2.7166124183006537</c:v>
                </c:pt>
                <c:pt idx="624">
                  <c:v>2.7207967320261437</c:v>
                </c:pt>
                <c:pt idx="625">
                  <c:v>2.7248287581699344</c:v>
                </c:pt>
                <c:pt idx="626">
                  <c:v>2.7297490196078433</c:v>
                </c:pt>
                <c:pt idx="627">
                  <c:v>2.734296078431373</c:v>
                </c:pt>
                <c:pt idx="628">
                  <c:v>2.7384745098039218</c:v>
                </c:pt>
                <c:pt idx="629">
                  <c:v>2.7426496732026142</c:v>
                </c:pt>
                <c:pt idx="630">
                  <c:v>2.7466901960784313</c:v>
                </c:pt>
                <c:pt idx="631">
                  <c:v>2.7514875816993465</c:v>
                </c:pt>
                <c:pt idx="632">
                  <c:v>2.7558411764705881</c:v>
                </c:pt>
                <c:pt idx="633">
                  <c:v>2.7600372549019609</c:v>
                </c:pt>
                <c:pt idx="634">
                  <c:v>2.7642372549019605</c:v>
                </c:pt>
                <c:pt idx="635">
                  <c:v>2.7685764705882354</c:v>
                </c:pt>
                <c:pt idx="636">
                  <c:v>2.7734725490196079</c:v>
                </c:pt>
                <c:pt idx="637">
                  <c:v>2.777911111111111</c:v>
                </c:pt>
                <c:pt idx="638">
                  <c:v>2.7821653594771245</c:v>
                </c:pt>
                <c:pt idx="639">
                  <c:v>2.786224183006536</c:v>
                </c:pt>
                <c:pt idx="640">
                  <c:v>2.790678431372549</c:v>
                </c:pt>
                <c:pt idx="641">
                  <c:v>2.7953999999999999</c:v>
                </c:pt>
                <c:pt idx="642">
                  <c:v>2.7995947712418303</c:v>
                </c:pt>
                <c:pt idx="643">
                  <c:v>2.8038084967320258</c:v>
                </c:pt>
                <c:pt idx="644">
                  <c:v>2.8077973856209151</c:v>
                </c:pt>
                <c:pt idx="645">
                  <c:v>2.8125294117647059</c:v>
                </c:pt>
                <c:pt idx="646">
                  <c:v>2.8173568627450978</c:v>
                </c:pt>
                <c:pt idx="647">
                  <c:v>2.8215084967320259</c:v>
                </c:pt>
                <c:pt idx="648">
                  <c:v>2.8257379084967322</c:v>
                </c:pt>
                <c:pt idx="649">
                  <c:v>2.8296522875816992</c:v>
                </c:pt>
                <c:pt idx="650">
                  <c:v>2.8343771241830065</c:v>
                </c:pt>
                <c:pt idx="651">
                  <c:v>2.8389588235294121</c:v>
                </c:pt>
                <c:pt idx="652">
                  <c:v>2.8430660130718954</c:v>
                </c:pt>
                <c:pt idx="653">
                  <c:v>2.8473444444444445</c:v>
                </c:pt>
                <c:pt idx="654">
                  <c:v>2.8512738562091502</c:v>
                </c:pt>
                <c:pt idx="655">
                  <c:v>2.8561928104575163</c:v>
                </c:pt>
                <c:pt idx="656">
                  <c:v>2.8609522875816995</c:v>
                </c:pt>
                <c:pt idx="657">
                  <c:v>2.8651745098039214</c:v>
                </c:pt>
                <c:pt idx="658">
                  <c:v>2.8693960784313726</c:v>
                </c:pt>
                <c:pt idx="659">
                  <c:v>2.8734098039215685</c:v>
                </c:pt>
                <c:pt idx="660">
                  <c:v>2.8781993464052289</c:v>
                </c:pt>
                <c:pt idx="661">
                  <c:v>2.8826352941176472</c:v>
                </c:pt>
                <c:pt idx="662">
                  <c:v>2.8867810457516341</c:v>
                </c:pt>
                <c:pt idx="663">
                  <c:v>2.8909084967320262</c:v>
                </c:pt>
                <c:pt idx="664">
                  <c:v>2.8950771241830067</c:v>
                </c:pt>
                <c:pt idx="665">
                  <c:v>2.9000620915032682</c:v>
                </c:pt>
                <c:pt idx="666">
                  <c:v>2.9045633986928108</c:v>
                </c:pt>
                <c:pt idx="667">
                  <c:v>2.9087797385620915</c:v>
                </c:pt>
                <c:pt idx="668">
                  <c:v>2.9128908496732029</c:v>
                </c:pt>
                <c:pt idx="669">
                  <c:v>2.9172575163398689</c:v>
                </c:pt>
                <c:pt idx="670">
                  <c:v>2.9220379084967321</c:v>
                </c:pt>
                <c:pt idx="671">
                  <c:v>2.9261686274509806</c:v>
                </c:pt>
                <c:pt idx="672">
                  <c:v>2.9303660130718954</c:v>
                </c:pt>
                <c:pt idx="673">
                  <c:v>2.9343980392156861</c:v>
                </c:pt>
                <c:pt idx="674">
                  <c:v>2.9389784313725489</c:v>
                </c:pt>
                <c:pt idx="675">
                  <c:v>2.9437888888888888</c:v>
                </c:pt>
                <c:pt idx="676">
                  <c:v>2.9480993464052285</c:v>
                </c:pt>
                <c:pt idx="677">
                  <c:v>2.9524104575163399</c:v>
                </c:pt>
                <c:pt idx="678">
                  <c:v>2.9563882352941175</c:v>
                </c:pt>
                <c:pt idx="679">
                  <c:v>2.9610555555555553</c:v>
                </c:pt>
                <c:pt idx="680">
                  <c:v>2.9656980392156864</c:v>
                </c:pt>
                <c:pt idx="681">
                  <c:v>2.9698509803921569</c:v>
                </c:pt>
                <c:pt idx="682">
                  <c:v>2.9740424836601305</c:v>
                </c:pt>
                <c:pt idx="683">
                  <c:v>2.9780398692810457</c:v>
                </c:pt>
                <c:pt idx="684">
                  <c:v>2.9829424836601306</c:v>
                </c:pt>
                <c:pt idx="685">
                  <c:v>2.9875522875816989</c:v>
                </c:pt>
                <c:pt idx="686">
                  <c:v>2.9917437908496729</c:v>
                </c:pt>
                <c:pt idx="687">
                  <c:v>2.9959137254901962</c:v>
                </c:pt>
                <c:pt idx="688">
                  <c:v>3.0001039215686274</c:v>
                </c:pt>
                <c:pt idx="689">
                  <c:v>3.0049248366013073</c:v>
                </c:pt>
                <c:pt idx="690">
                  <c:v>3.0092405228758166</c:v>
                </c:pt>
                <c:pt idx="691">
                  <c:v>3.0134692810457517</c:v>
                </c:pt>
                <c:pt idx="692">
                  <c:v>3.0175601307189543</c:v>
                </c:pt>
                <c:pt idx="693">
                  <c:v>3.0219712418300655</c:v>
                </c:pt>
                <c:pt idx="694">
                  <c:v>3.0267601307189542</c:v>
                </c:pt>
                <c:pt idx="695">
                  <c:v>3.0310915032679739</c:v>
                </c:pt>
                <c:pt idx="696">
                  <c:v>3.0353418300653594</c:v>
                </c:pt>
                <c:pt idx="697">
                  <c:v>3.039293464052288</c:v>
                </c:pt>
                <c:pt idx="698">
                  <c:v>3.0439104575163398</c:v>
                </c:pt>
                <c:pt idx="699">
                  <c:v>3.0484934640522878</c:v>
                </c:pt>
                <c:pt idx="700">
                  <c:v>3.0526483660130719</c:v>
                </c:pt>
                <c:pt idx="701">
                  <c:v>3.0569098039215685</c:v>
                </c:pt>
                <c:pt idx="702">
                  <c:v>3.0609568627450985</c:v>
                </c:pt>
                <c:pt idx="703">
                  <c:v>3.0659568627450984</c:v>
                </c:pt>
                <c:pt idx="704">
                  <c:v>3.0705967320261438</c:v>
                </c:pt>
                <c:pt idx="705">
                  <c:v>3.0747392156862743</c:v>
                </c:pt>
                <c:pt idx="706">
                  <c:v>3.0789163398692807</c:v>
                </c:pt>
                <c:pt idx="707">
                  <c:v>3.0830196078431369</c:v>
                </c:pt>
                <c:pt idx="708">
                  <c:v>3.0878241830065356</c:v>
                </c:pt>
                <c:pt idx="709">
                  <c:v>3.0921274509803922</c:v>
                </c:pt>
                <c:pt idx="710">
                  <c:v>3.0963104575163398</c:v>
                </c:pt>
                <c:pt idx="711">
                  <c:v>3.1003477124183005</c:v>
                </c:pt>
                <c:pt idx="712">
                  <c:v>3.1047751633986929</c:v>
                </c:pt>
                <c:pt idx="713">
                  <c:v>3.1097398692810456</c:v>
                </c:pt>
                <c:pt idx="714">
                  <c:v>3.1141686274509803</c:v>
                </c:pt>
                <c:pt idx="715">
                  <c:v>3.118424836601307</c:v>
                </c:pt>
                <c:pt idx="716">
                  <c:v>3.1223830065359475</c:v>
                </c:pt>
                <c:pt idx="717">
                  <c:v>3.1269143790849672</c:v>
                </c:pt>
                <c:pt idx="718">
                  <c:v>3.1315261437908499</c:v>
                </c:pt>
                <c:pt idx="719">
                  <c:v>3.1356764705882356</c:v>
                </c:pt>
                <c:pt idx="720">
                  <c:v>3.1399196078431375</c:v>
                </c:pt>
                <c:pt idx="721">
                  <c:v>3.1438392156862749</c:v>
                </c:pt>
                <c:pt idx="722">
                  <c:v>3.1486960784313727</c:v>
                </c:pt>
                <c:pt idx="723">
                  <c:v>3.1534124183006536</c:v>
                </c:pt>
                <c:pt idx="724">
                  <c:v>3.157688888888889</c:v>
                </c:pt>
                <c:pt idx="725">
                  <c:v>3.1620039215686275</c:v>
                </c:pt>
                <c:pt idx="726">
                  <c:v>3.1661431372549016</c:v>
                </c:pt>
                <c:pt idx="727">
                  <c:v>3.1709254901960784</c:v>
                </c:pt>
                <c:pt idx="728">
                  <c:v>3.1752124183006538</c:v>
                </c:pt>
                <c:pt idx="729">
                  <c:v>3.1793509803921567</c:v>
                </c:pt>
                <c:pt idx="730">
                  <c:v>3.1834202614379081</c:v>
                </c:pt>
                <c:pt idx="731">
                  <c:v>3.1877705882352938</c:v>
                </c:pt>
                <c:pt idx="732">
                  <c:v>3.1926640522875811</c:v>
                </c:pt>
                <c:pt idx="733">
                  <c:v>3.1970692810457515</c:v>
                </c:pt>
                <c:pt idx="734">
                  <c:v>3.2013882352941176</c:v>
                </c:pt>
                <c:pt idx="735">
                  <c:v>3.2054084967320264</c:v>
                </c:pt>
                <c:pt idx="736">
                  <c:v>3.2101281045751633</c:v>
                </c:pt>
                <c:pt idx="737">
                  <c:v>3.2146581699346406</c:v>
                </c:pt>
                <c:pt idx="738">
                  <c:v>3.2186581699346397</c:v>
                </c:pt>
                <c:pt idx="739">
                  <c:v>3.2228464052287582</c:v>
                </c:pt>
                <c:pt idx="740">
                  <c:v>3.2268379084967318</c:v>
                </c:pt>
                <c:pt idx="741">
                  <c:v>3.2317594771241831</c:v>
                </c:pt>
                <c:pt idx="742">
                  <c:v>3.2363392156862743</c:v>
                </c:pt>
                <c:pt idx="743">
                  <c:v>3.2405228758169939</c:v>
                </c:pt>
                <c:pt idx="744">
                  <c:v>3.2447261437908499</c:v>
                </c:pt>
                <c:pt idx="745">
                  <c:v>3.2488738562091504</c:v>
                </c:pt>
                <c:pt idx="746">
                  <c:v>3.2536823529411762</c:v>
                </c:pt>
                <c:pt idx="747">
                  <c:v>3.2580013071895424</c:v>
                </c:pt>
                <c:pt idx="748">
                  <c:v>3.2621888888888888</c:v>
                </c:pt>
                <c:pt idx="749">
                  <c:v>3.2662666666666667</c:v>
                </c:pt>
                <c:pt idx="750">
                  <c:v>3.2706712418300659</c:v>
                </c:pt>
                <c:pt idx="751">
                  <c:v>3.2755509803921572</c:v>
                </c:pt>
                <c:pt idx="752">
                  <c:v>3.2799516339869279</c:v>
                </c:pt>
                <c:pt idx="753">
                  <c:v>3.2842647058823524</c:v>
                </c:pt>
                <c:pt idx="754">
                  <c:v>3.2882196078431374</c:v>
                </c:pt>
                <c:pt idx="755">
                  <c:v>3.2928359477124185</c:v>
                </c:pt>
                <c:pt idx="756">
                  <c:v>3.2974209150326796</c:v>
                </c:pt>
                <c:pt idx="757">
                  <c:v>3.3015993464052285</c:v>
                </c:pt>
                <c:pt idx="758">
                  <c:v>3.3058254901960784</c:v>
                </c:pt>
                <c:pt idx="759">
                  <c:v>3.3098993464052291</c:v>
                </c:pt>
                <c:pt idx="760">
                  <c:v>3.3148496732026143</c:v>
                </c:pt>
                <c:pt idx="761">
                  <c:v>3.3193679738562092</c:v>
                </c:pt>
                <c:pt idx="762">
                  <c:v>3.3235575163398692</c:v>
                </c:pt>
                <c:pt idx="763">
                  <c:v>3.3276712418300658</c:v>
                </c:pt>
                <c:pt idx="764">
                  <c:v>3.3319915032679734</c:v>
                </c:pt>
                <c:pt idx="765">
                  <c:v>3.336767973856209</c:v>
                </c:pt>
                <c:pt idx="766">
                  <c:v>3.3409307189542483</c:v>
                </c:pt>
                <c:pt idx="767">
                  <c:v>3.3451450980392159</c:v>
                </c:pt>
                <c:pt idx="768">
                  <c:v>3.3491588235294119</c:v>
                </c:pt>
                <c:pt idx="769">
                  <c:v>3.3538320261437908</c:v>
                </c:pt>
                <c:pt idx="770">
                  <c:v>3.3585673202614381</c:v>
                </c:pt>
                <c:pt idx="771">
                  <c:v>3.3628542483660131</c:v>
                </c:pt>
                <c:pt idx="772">
                  <c:v>3.3670960784313726</c:v>
                </c:pt>
                <c:pt idx="773">
                  <c:v>3.3711313725490197</c:v>
                </c:pt>
                <c:pt idx="774">
                  <c:v>3.3759215686274513</c:v>
                </c:pt>
                <c:pt idx="775">
                  <c:v>3.3802928104575165</c:v>
                </c:pt>
                <c:pt idx="776">
                  <c:v>3.3844392156862746</c:v>
                </c:pt>
                <c:pt idx="777">
                  <c:v>3.3885450980392156</c:v>
                </c:pt>
                <c:pt idx="778">
                  <c:v>3.3928921568627453</c:v>
                </c:pt>
                <c:pt idx="779">
                  <c:v>3.3978084967320266</c:v>
                </c:pt>
                <c:pt idx="780">
                  <c:v>3.4021882352941173</c:v>
                </c:pt>
                <c:pt idx="781">
                  <c:v>3.4064098039215689</c:v>
                </c:pt>
                <c:pt idx="782">
                  <c:v>3.4104058823529413</c:v>
                </c:pt>
                <c:pt idx="783">
                  <c:v>3.4151071895424838</c:v>
                </c:pt>
                <c:pt idx="784">
                  <c:v>3.4197091503267973</c:v>
                </c:pt>
                <c:pt idx="785">
                  <c:v>3.4237915032679735</c:v>
                </c:pt>
                <c:pt idx="786">
                  <c:v>3.4280176470588239</c:v>
                </c:pt>
                <c:pt idx="787">
                  <c:v>3.4319816993464052</c:v>
                </c:pt>
                <c:pt idx="788">
                  <c:v>3.436824836601307</c:v>
                </c:pt>
                <c:pt idx="789">
                  <c:v>3.4413869281045755</c:v>
                </c:pt>
                <c:pt idx="790">
                  <c:v>3.4457111111111107</c:v>
                </c:pt>
                <c:pt idx="791">
                  <c:v>3.4498888888888892</c:v>
                </c:pt>
                <c:pt idx="792">
                  <c:v>3.4541477124183007</c:v>
                </c:pt>
                <c:pt idx="793">
                  <c:v>3.4589307189542478</c:v>
                </c:pt>
                <c:pt idx="794">
                  <c:v>3.4632366013071896</c:v>
                </c:pt>
                <c:pt idx="795">
                  <c:v>3.4675150326797382</c:v>
                </c:pt>
                <c:pt idx="796">
                  <c:v>3.4714699346405227</c:v>
                </c:pt>
                <c:pt idx="797">
                  <c:v>3.4761169934640521</c:v>
                </c:pt>
                <c:pt idx="798">
                  <c:v>3.4808816993464053</c:v>
                </c:pt>
                <c:pt idx="799">
                  <c:v>3.4850816993464053</c:v>
                </c:pt>
                <c:pt idx="800">
                  <c:v>3.489337908496732</c:v>
                </c:pt>
                <c:pt idx="801">
                  <c:v>3.4933934640522879</c:v>
                </c:pt>
                <c:pt idx="802">
                  <c:v>3.4982666666666669</c:v>
                </c:pt>
                <c:pt idx="803">
                  <c:v>3.5025790849673206</c:v>
                </c:pt>
                <c:pt idx="804">
                  <c:v>3.5066856209150328</c:v>
                </c:pt>
                <c:pt idx="805">
                  <c:v>3.5107745098039214</c:v>
                </c:pt>
                <c:pt idx="806">
                  <c:v>3.5151810457516337</c:v>
                </c:pt>
                <c:pt idx="807">
                  <c:v>3.5200928104575162</c:v>
                </c:pt>
                <c:pt idx="808">
                  <c:v>3.5243967320261436</c:v>
                </c:pt>
                <c:pt idx="809">
                  <c:v>3.5286705882352942</c:v>
                </c:pt>
                <c:pt idx="810">
                  <c:v>3.5326241830065359</c:v>
                </c:pt>
                <c:pt idx="811">
                  <c:v>3.5372307189542482</c:v>
                </c:pt>
                <c:pt idx="812">
                  <c:v>3.5417424836601312</c:v>
                </c:pt>
                <c:pt idx="813">
                  <c:v>3.5459457516339867</c:v>
                </c:pt>
                <c:pt idx="814">
                  <c:v>3.5501307189542484</c:v>
                </c:pt>
                <c:pt idx="815">
                  <c:v>3.5542712418300657</c:v>
                </c:pt>
                <c:pt idx="816">
                  <c:v>3.5593104575163395</c:v>
                </c:pt>
                <c:pt idx="817">
                  <c:v>3.563853594771242</c:v>
                </c:pt>
                <c:pt idx="818">
                  <c:v>3.568113071895425</c:v>
                </c:pt>
                <c:pt idx="819">
                  <c:v>3.5720947712418303</c:v>
                </c:pt>
                <c:pt idx="820">
                  <c:v>3.5765738562091505</c:v>
                </c:pt>
                <c:pt idx="821">
                  <c:v>3.5812169934640523</c:v>
                </c:pt>
                <c:pt idx="822">
                  <c:v>3.5853699346405232</c:v>
                </c:pt>
                <c:pt idx="823">
                  <c:v>3.5895758169934644</c:v>
                </c:pt>
                <c:pt idx="824">
                  <c:v>3.5935392156862749</c:v>
                </c:pt>
                <c:pt idx="825">
                  <c:v>3.5984692810457517</c:v>
                </c:pt>
                <c:pt idx="826">
                  <c:v>3.6030333333333338</c:v>
                </c:pt>
                <c:pt idx="827">
                  <c:v>3.6072516339869285</c:v>
                </c:pt>
                <c:pt idx="828">
                  <c:v>3.6115156862745099</c:v>
                </c:pt>
                <c:pt idx="829">
                  <c:v>3.6156862745098035</c:v>
                </c:pt>
                <c:pt idx="830">
                  <c:v>3.6204751633986927</c:v>
                </c:pt>
                <c:pt idx="831">
                  <c:v>3.6246816993464055</c:v>
                </c:pt>
                <c:pt idx="832">
                  <c:v>3.6288372549019607</c:v>
                </c:pt>
                <c:pt idx="833">
                  <c:v>3.6328150326797393</c:v>
                </c:pt>
                <c:pt idx="834">
                  <c:v>3.6373535947712421</c:v>
                </c:pt>
                <c:pt idx="835">
                  <c:v>3.6422418300653598</c:v>
                </c:pt>
                <c:pt idx="836">
                  <c:v>3.646560784313726</c:v>
                </c:pt>
                <c:pt idx="837">
                  <c:v>3.6508522875816998</c:v>
                </c:pt>
                <c:pt idx="838">
                  <c:v>3.6548888888888893</c:v>
                </c:pt>
                <c:pt idx="839">
                  <c:v>3.6597333333333335</c:v>
                </c:pt>
                <c:pt idx="840">
                  <c:v>3.6641764705882354</c:v>
                </c:pt>
                <c:pt idx="841">
                  <c:v>3.6683516339869287</c:v>
                </c:pt>
                <c:pt idx="842">
                  <c:v>3.6724352941176472</c:v>
                </c:pt>
                <c:pt idx="843">
                  <c:v>3.6768725490196079</c:v>
                </c:pt>
                <c:pt idx="844">
                  <c:v>3.6816503267973859</c:v>
                </c:pt>
                <c:pt idx="845">
                  <c:v>3.6859745098039216</c:v>
                </c:pt>
                <c:pt idx="846">
                  <c:v>3.6902235294117647</c:v>
                </c:pt>
                <c:pt idx="847">
                  <c:v>3.6942496732026147</c:v>
                </c:pt>
                <c:pt idx="848">
                  <c:v>3.6990300653594774</c:v>
                </c:pt>
                <c:pt idx="849">
                  <c:v>3.7033875816993467</c:v>
                </c:pt>
                <c:pt idx="850">
                  <c:v>3.7075267973856207</c:v>
                </c:pt>
                <c:pt idx="851">
                  <c:v>3.7116967320261436</c:v>
                </c:pt>
                <c:pt idx="852">
                  <c:v>3.7160019607843133</c:v>
                </c:pt>
                <c:pt idx="853">
                  <c:v>3.7208882352941175</c:v>
                </c:pt>
                <c:pt idx="854">
                  <c:v>3.7251816993464053</c:v>
                </c:pt>
                <c:pt idx="855">
                  <c:v>3.7294163398692808</c:v>
                </c:pt>
                <c:pt idx="856">
                  <c:v>3.7333281045751634</c:v>
                </c:pt>
                <c:pt idx="857">
                  <c:v>3.7379941176470588</c:v>
                </c:pt>
                <c:pt idx="858">
                  <c:v>3.7426424836601311</c:v>
                </c:pt>
                <c:pt idx="859">
                  <c:v>3.7467816993464047</c:v>
                </c:pt>
                <c:pt idx="860">
                  <c:v>3.7509640522875816</c:v>
                </c:pt>
                <c:pt idx="861">
                  <c:v>3.7550745098039213</c:v>
                </c:pt>
                <c:pt idx="862">
                  <c:v>3.7600470588235293</c:v>
                </c:pt>
                <c:pt idx="863">
                  <c:v>3.7645810457516338</c:v>
                </c:pt>
                <c:pt idx="864">
                  <c:v>3.7688555555555556</c:v>
                </c:pt>
                <c:pt idx="865">
                  <c:v>3.7729078431372547</c:v>
                </c:pt>
                <c:pt idx="866">
                  <c:v>3.7774084967320265</c:v>
                </c:pt>
                <c:pt idx="867">
                  <c:v>3.7820339869281043</c:v>
                </c:pt>
                <c:pt idx="868">
                  <c:v>3.7862359477124183</c:v>
                </c:pt>
                <c:pt idx="869">
                  <c:v>3.7904601307189543</c:v>
                </c:pt>
                <c:pt idx="870">
                  <c:v>3.7944947712418307</c:v>
                </c:pt>
                <c:pt idx="871">
                  <c:v>3.7993653594771239</c:v>
                </c:pt>
                <c:pt idx="872">
                  <c:v>3.8038803921568629</c:v>
                </c:pt>
                <c:pt idx="873">
                  <c:v>3.8081810457516339</c:v>
                </c:pt>
                <c:pt idx="874">
                  <c:v>3.8122816993464053</c:v>
                </c:pt>
                <c:pt idx="875">
                  <c:v>3.8166333333333338</c:v>
                </c:pt>
                <c:pt idx="876">
                  <c:v>3.8213163398692811</c:v>
                </c:pt>
                <c:pt idx="877">
                  <c:v>3.8254888888888896</c:v>
                </c:pt>
                <c:pt idx="878">
                  <c:v>3.8297679738562089</c:v>
                </c:pt>
                <c:pt idx="879">
                  <c:v>3.8336803921568627</c:v>
                </c:pt>
                <c:pt idx="880">
                  <c:v>3.8384843137254898</c:v>
                </c:pt>
                <c:pt idx="881">
                  <c:v>3.84319477124183</c:v>
                </c:pt>
                <c:pt idx="882">
                  <c:v>3.8474084967320263</c:v>
                </c:pt>
                <c:pt idx="883">
                  <c:v>3.8515379084967321</c:v>
                </c:pt>
                <c:pt idx="884">
                  <c:v>3.8556993464052289</c:v>
                </c:pt>
                <c:pt idx="885">
                  <c:v>3.8605594771241827</c:v>
                </c:pt>
                <c:pt idx="886">
                  <c:v>3.864913725490196</c:v>
                </c:pt>
                <c:pt idx="887">
                  <c:v>3.8691117647058828</c:v>
                </c:pt>
                <c:pt idx="888">
                  <c:v>3.8730594771241829</c:v>
                </c:pt>
                <c:pt idx="889">
                  <c:v>3.8776928104575163</c:v>
                </c:pt>
                <c:pt idx="890">
                  <c:v>3.882464052287582</c:v>
                </c:pt>
                <c:pt idx="891">
                  <c:v>3.8867764705882353</c:v>
                </c:pt>
                <c:pt idx="892">
                  <c:v>3.8910091503267972</c:v>
                </c:pt>
                <c:pt idx="893">
                  <c:v>3.8951901960784316</c:v>
                </c:pt>
                <c:pt idx="894">
                  <c:v>3.8999862745098044</c:v>
                </c:pt>
                <c:pt idx="895">
                  <c:v>3.9041313725490197</c:v>
                </c:pt>
                <c:pt idx="896">
                  <c:v>3.9083516339869275</c:v>
                </c:pt>
                <c:pt idx="897">
                  <c:v>3.9123633986928099</c:v>
                </c:pt>
                <c:pt idx="898">
                  <c:v>3.9170712418300653</c:v>
                </c:pt>
                <c:pt idx="899">
                  <c:v>3.921783660130719</c:v>
                </c:pt>
                <c:pt idx="900">
                  <c:v>3.9259431372549023</c:v>
                </c:pt>
                <c:pt idx="901">
                  <c:v>3.9301588235294123</c:v>
                </c:pt>
                <c:pt idx="902">
                  <c:v>3.9341091503267971</c:v>
                </c:pt>
                <c:pt idx="903">
                  <c:v>3.9390339869281048</c:v>
                </c:pt>
                <c:pt idx="904">
                  <c:v>3.9434607843137259</c:v>
                </c:pt>
                <c:pt idx="905">
                  <c:v>3.9475640522875817</c:v>
                </c:pt>
                <c:pt idx="906">
                  <c:v>3.9515535947712421</c:v>
                </c:pt>
                <c:pt idx="907">
                  <c:v>3.955986274509804</c:v>
                </c:pt>
                <c:pt idx="908">
                  <c:v>3.9609980392156867</c:v>
                </c:pt>
                <c:pt idx="909">
                  <c:v>3.9653790849673203</c:v>
                </c:pt>
                <c:pt idx="910">
                  <c:v>3.9696444444444445</c:v>
                </c:pt>
                <c:pt idx="911">
                  <c:v>3.9735810457516338</c:v>
                </c:pt>
                <c:pt idx="912">
                  <c:v>3.9783091503267975</c:v>
                </c:pt>
                <c:pt idx="913">
                  <c:v>3.982749019607843</c:v>
                </c:pt>
                <c:pt idx="914">
                  <c:v>3.9869418300653594</c:v>
                </c:pt>
                <c:pt idx="915">
                  <c:v>3.9910960784313727</c:v>
                </c:pt>
                <c:pt idx="916">
                  <c:v>3.9955620915032677</c:v>
                </c:pt>
                <c:pt idx="917">
                  <c:v>4.000403921568628</c:v>
                </c:pt>
                <c:pt idx="918">
                  <c:v>4.0046751633986926</c:v>
                </c:pt>
                <c:pt idx="919">
                  <c:v>4.008977777777778</c:v>
                </c:pt>
                <c:pt idx="920">
                  <c:v>4.013017647058823</c:v>
                </c:pt>
                <c:pt idx="921">
                  <c:v>4.0177477124183003</c:v>
                </c:pt>
                <c:pt idx="922">
                  <c:v>4.0220784313725488</c:v>
                </c:pt>
                <c:pt idx="923">
                  <c:v>4.0261771241830067</c:v>
                </c:pt>
                <c:pt idx="924">
                  <c:v>4.0302228758169942</c:v>
                </c:pt>
                <c:pt idx="925">
                  <c:v>4.0345549019607843</c:v>
                </c:pt>
                <c:pt idx="926">
                  <c:v>4.039516339869281</c:v>
                </c:pt>
                <c:pt idx="927">
                  <c:v>4.0438816993464055</c:v>
                </c:pt>
                <c:pt idx="928">
                  <c:v>4.048211764705882</c:v>
                </c:pt>
                <c:pt idx="929">
                  <c:v>4.0521640522875817</c:v>
                </c:pt>
                <c:pt idx="930">
                  <c:v>4.0569137254901957</c:v>
                </c:pt>
                <c:pt idx="931">
                  <c:v>4.061435294117647</c:v>
                </c:pt>
                <c:pt idx="932">
                  <c:v>4.0655300653594768</c:v>
                </c:pt>
                <c:pt idx="933">
                  <c:v>4.0696333333333339</c:v>
                </c:pt>
                <c:pt idx="934">
                  <c:v>4.0738895424836601</c:v>
                </c:pt>
                <c:pt idx="935">
                  <c:v>4.0787941176470586</c:v>
                </c:pt>
                <c:pt idx="936">
                  <c:v>4.0832104575163397</c:v>
                </c:pt>
                <c:pt idx="937">
                  <c:v>4.0875869281045754</c:v>
                </c:pt>
                <c:pt idx="938">
                  <c:v>4.0915483660130718</c:v>
                </c:pt>
                <c:pt idx="939">
                  <c:v>4.0962758169934634</c:v>
                </c:pt>
                <c:pt idx="940">
                  <c:v>4.1006856209150326</c:v>
                </c:pt>
                <c:pt idx="941">
                  <c:v>4.1048483660130719</c:v>
                </c:pt>
                <c:pt idx="942">
                  <c:v>4.1090241830065359</c:v>
                </c:pt>
                <c:pt idx="943">
                  <c:v>4.1133535947712421</c:v>
                </c:pt>
                <c:pt idx="944">
                  <c:v>4.1182026143790846</c:v>
                </c:pt>
                <c:pt idx="945">
                  <c:v>4.1224784313725493</c:v>
                </c:pt>
                <c:pt idx="946">
                  <c:v>4.1266359477124182</c:v>
                </c:pt>
                <c:pt idx="947">
                  <c:v>4.1305241830065365</c:v>
                </c:pt>
                <c:pt idx="948">
                  <c:v>4.1352450980392153</c:v>
                </c:pt>
                <c:pt idx="949">
                  <c:v>4.1397973856209154</c:v>
                </c:pt>
                <c:pt idx="950">
                  <c:v>4.1439339869281051</c:v>
                </c:pt>
                <c:pt idx="951">
                  <c:v>4.1480594771241828</c:v>
                </c:pt>
                <c:pt idx="952">
                  <c:v>4.1522823529411763</c:v>
                </c:pt>
                <c:pt idx="953">
                  <c:v>4.1573679738562088</c:v>
                </c:pt>
                <c:pt idx="954">
                  <c:v>4.1618803921568626</c:v>
                </c:pt>
                <c:pt idx="955">
                  <c:v>4.1661856209150328</c:v>
                </c:pt>
                <c:pt idx="956">
                  <c:v>4.1700601307189542</c:v>
                </c:pt>
                <c:pt idx="957">
                  <c:v>4.1746980392156861</c:v>
                </c:pt>
                <c:pt idx="958">
                  <c:v>4.1792437908496733</c:v>
                </c:pt>
                <c:pt idx="959">
                  <c:v>4.1834222222222222</c:v>
                </c:pt>
                <c:pt idx="960">
                  <c:v>4.1875934640522878</c:v>
                </c:pt>
                <c:pt idx="961">
                  <c:v>4.1918915032679731</c:v>
                </c:pt>
                <c:pt idx="962">
                  <c:v>4.1967490196078439</c:v>
                </c:pt>
                <c:pt idx="963">
                  <c:v>4.2011078431372546</c:v>
                </c:pt>
                <c:pt idx="964">
                  <c:v>4.2053745098039217</c:v>
                </c:pt>
                <c:pt idx="965">
                  <c:v>4.2093836601307189</c:v>
                </c:pt>
                <c:pt idx="966">
                  <c:v>4.2141424836601313</c:v>
                </c:pt>
                <c:pt idx="967">
                  <c:v>4.2185333333333332</c:v>
                </c:pt>
                <c:pt idx="968">
                  <c:v>4.2225882352941175</c:v>
                </c:pt>
                <c:pt idx="969">
                  <c:v>4.2266588235294122</c:v>
                </c:pt>
                <c:pt idx="970">
                  <c:v>4.230916993464052</c:v>
                </c:pt>
                <c:pt idx="971">
                  <c:v>4.2359379084967319</c:v>
                </c:pt>
                <c:pt idx="972">
                  <c:v>4.2403666666666666</c:v>
                </c:pt>
                <c:pt idx="973">
                  <c:v>4.2446562091503264</c:v>
                </c:pt>
                <c:pt idx="974">
                  <c:v>4.2485679738562094</c:v>
                </c:pt>
                <c:pt idx="975">
                  <c:v>4.2532424836601308</c:v>
                </c:pt>
                <c:pt idx="976">
                  <c:v>4.2578235294117643</c:v>
                </c:pt>
                <c:pt idx="977">
                  <c:v>4.2619836601307188</c:v>
                </c:pt>
                <c:pt idx="978">
                  <c:v>4.2661424836601309</c:v>
                </c:pt>
                <c:pt idx="979">
                  <c:v>4.2703333333333333</c:v>
                </c:pt>
                <c:pt idx="980">
                  <c:v>4.2752196078431375</c:v>
                </c:pt>
                <c:pt idx="981">
                  <c:v>4.2796405228758179</c:v>
                </c:pt>
                <c:pt idx="982">
                  <c:v>4.2840058823529414</c:v>
                </c:pt>
                <c:pt idx="983">
                  <c:v>4.2880241830065362</c:v>
                </c:pt>
                <c:pt idx="984">
                  <c:v>4.2927967320261438</c:v>
                </c:pt>
                <c:pt idx="985">
                  <c:v>4.2971411764705882</c:v>
                </c:pt>
                <c:pt idx="986">
                  <c:v>4.3011934640522878</c:v>
                </c:pt>
                <c:pt idx="987">
                  <c:v>4.3053581699346406</c:v>
                </c:pt>
                <c:pt idx="988">
                  <c:v>4.3096718954248363</c:v>
                </c:pt>
                <c:pt idx="989">
                  <c:v>4.3145307189542486</c:v>
                </c:pt>
                <c:pt idx="990">
                  <c:v>4.3188594771241835</c:v>
                </c:pt>
                <c:pt idx="991">
                  <c:v>4.3231333333333328</c:v>
                </c:pt>
                <c:pt idx="992">
                  <c:v>4.3270751633986926</c:v>
                </c:pt>
                <c:pt idx="993">
                  <c:v>4.3317836601307187</c:v>
                </c:pt>
                <c:pt idx="994">
                  <c:v>4.3362679738562093</c:v>
                </c:pt>
                <c:pt idx="995">
                  <c:v>4.3404124183006534</c:v>
                </c:pt>
                <c:pt idx="996">
                  <c:v>4.3445320261437912</c:v>
                </c:pt>
                <c:pt idx="997">
                  <c:v>4.348786928104575</c:v>
                </c:pt>
                <c:pt idx="998">
                  <c:v>4.3538163398692813</c:v>
                </c:pt>
                <c:pt idx="999">
                  <c:v>4.3582934640522879</c:v>
                </c:pt>
                <c:pt idx="1000">
                  <c:v>4.3625901960784308</c:v>
                </c:pt>
                <c:pt idx="1001">
                  <c:v>4.3665176470588234</c:v>
                </c:pt>
                <c:pt idx="1002">
                  <c:v>4.3712169934640519</c:v>
                </c:pt>
                <c:pt idx="1003">
                  <c:v>4.3756509803921571</c:v>
                </c:pt>
                <c:pt idx="1004">
                  <c:v>4.3798901960784313</c:v>
                </c:pt>
                <c:pt idx="1005">
                  <c:v>4.3839647058823532</c:v>
                </c:pt>
                <c:pt idx="1006">
                  <c:v>4.3884509803921574</c:v>
                </c:pt>
                <c:pt idx="1007">
                  <c:v>4.3932392156862745</c:v>
                </c:pt>
                <c:pt idx="1008">
                  <c:v>4.3974888888888888</c:v>
                </c:pt>
                <c:pt idx="1009">
                  <c:v>4.4017124183006535</c:v>
                </c:pt>
                <c:pt idx="1010">
                  <c:v>4.4057797385620914</c:v>
                </c:pt>
                <c:pt idx="1011">
                  <c:v>4.4106738562091508</c:v>
                </c:pt>
                <c:pt idx="1012">
                  <c:v>4.4149143790849674</c:v>
                </c:pt>
                <c:pt idx="1013">
                  <c:v>4.4190235294117652</c:v>
                </c:pt>
                <c:pt idx="1014">
                  <c:v>4.422971895424836</c:v>
                </c:pt>
                <c:pt idx="1015">
                  <c:v>4.4274986928104578</c:v>
                </c:pt>
                <c:pt idx="1016">
                  <c:v>4.4324176470588235</c:v>
                </c:pt>
                <c:pt idx="1017">
                  <c:v>4.436737908496732</c:v>
                </c:pt>
                <c:pt idx="1018">
                  <c:v>4.4410163398692815</c:v>
                </c:pt>
                <c:pt idx="1019">
                  <c:v>4.444991503267973</c:v>
                </c:pt>
                <c:pt idx="1020">
                  <c:v>4.4497823529411766</c:v>
                </c:pt>
                <c:pt idx="1021">
                  <c:v>4.4542019607843137</c:v>
                </c:pt>
                <c:pt idx="1022">
                  <c:v>4.458437908496732</c:v>
                </c:pt>
                <c:pt idx="1023">
                  <c:v>4.4624581699346404</c:v>
                </c:pt>
                <c:pt idx="1024">
                  <c:v>4.466990849673202</c:v>
                </c:pt>
                <c:pt idx="1025">
                  <c:v>4.4717679738562088</c:v>
                </c:pt>
                <c:pt idx="1026">
                  <c:v>4.4760405228758167</c:v>
                </c:pt>
                <c:pt idx="1027">
                  <c:v>4.4802856209150326</c:v>
                </c:pt>
                <c:pt idx="1028">
                  <c:v>4.4844320261437911</c:v>
                </c:pt>
                <c:pt idx="1029">
                  <c:v>4.4892751633986929</c:v>
                </c:pt>
                <c:pt idx="1030">
                  <c:v>4.493437254901961</c:v>
                </c:pt>
                <c:pt idx="1031">
                  <c:v>4.497616339869281</c:v>
                </c:pt>
                <c:pt idx="1032">
                  <c:v>4.5015941176470582</c:v>
                </c:pt>
                <c:pt idx="1033">
                  <c:v>4.5063771241830066</c:v>
                </c:pt>
                <c:pt idx="1034">
                  <c:v>4.511120915032679</c:v>
                </c:pt>
                <c:pt idx="1035">
                  <c:v>4.5152660130718951</c:v>
                </c:pt>
                <c:pt idx="1036">
                  <c:v>4.519441176470588</c:v>
                </c:pt>
                <c:pt idx="1037">
                  <c:v>4.5235379084967322</c:v>
                </c:pt>
                <c:pt idx="1038">
                  <c:v>4.5283326797385621</c:v>
                </c:pt>
                <c:pt idx="1039">
                  <c:v>4.532591503267974</c:v>
                </c:pt>
                <c:pt idx="1040">
                  <c:v>4.536801960784314</c:v>
                </c:pt>
                <c:pt idx="1041">
                  <c:v>4.5407568627450985</c:v>
                </c:pt>
                <c:pt idx="1042">
                  <c:v>4.5454875816993461</c:v>
                </c:pt>
                <c:pt idx="1043">
                  <c:v>4.5502647058823529</c:v>
                </c:pt>
                <c:pt idx="1044">
                  <c:v>4.55464248366013</c:v>
                </c:pt>
                <c:pt idx="1045">
                  <c:v>4.5588411764705885</c:v>
                </c:pt>
                <c:pt idx="1046">
                  <c:v>4.563167973856209</c:v>
                </c:pt>
                <c:pt idx="1047">
                  <c:v>4.5678888888888896</c:v>
                </c:pt>
                <c:pt idx="1048">
                  <c:v>4.5720261437908496</c:v>
                </c:pt>
                <c:pt idx="1049">
                  <c:v>4.5762529411764712</c:v>
                </c:pt>
                <c:pt idx="1050">
                  <c:v>4.5802372549019612</c:v>
                </c:pt>
                <c:pt idx="1051">
                  <c:v>4.5850581699346398</c:v>
                </c:pt>
                <c:pt idx="1052">
                  <c:v>4.5896006535947711</c:v>
                </c:pt>
                <c:pt idx="1053">
                  <c:v>4.5937875816993472</c:v>
                </c:pt>
                <c:pt idx="1054">
                  <c:v>4.5978803921568625</c:v>
                </c:pt>
                <c:pt idx="1055">
                  <c:v>4.6023078431372548</c:v>
                </c:pt>
                <c:pt idx="1056">
                  <c:v>4.6071169934640519</c:v>
                </c:pt>
                <c:pt idx="1057">
                  <c:v>4.6112039215686274</c:v>
                </c:pt>
                <c:pt idx="1058">
                  <c:v>4.6154032679738561</c:v>
                </c:pt>
                <c:pt idx="1059">
                  <c:v>4.6193379084967319</c:v>
                </c:pt>
                <c:pt idx="1060">
                  <c:v>4.6242254901960784</c:v>
                </c:pt>
                <c:pt idx="1061">
                  <c:v>4.6287888888888888</c:v>
                </c:pt>
                <c:pt idx="1062">
                  <c:v>4.6330934640522878</c:v>
                </c:pt>
                <c:pt idx="1063">
                  <c:v>4.637123529411765</c:v>
                </c:pt>
                <c:pt idx="1064">
                  <c:v>4.6414862745098038</c:v>
                </c:pt>
                <c:pt idx="1065">
                  <c:v>4.6461529411764708</c:v>
                </c:pt>
                <c:pt idx="1066">
                  <c:v>4.6504078431372546</c:v>
                </c:pt>
                <c:pt idx="1067">
                  <c:v>4.6546549019607841</c:v>
                </c:pt>
                <c:pt idx="1068">
                  <c:v>4.6587986928104579</c:v>
                </c:pt>
                <c:pt idx="1069">
                  <c:v>4.6637202614379083</c:v>
                </c:pt>
                <c:pt idx="1070">
                  <c:v>4.6682176470588237</c:v>
                </c:pt>
                <c:pt idx="1071">
                  <c:v>4.6724797385620915</c:v>
                </c:pt>
                <c:pt idx="1072">
                  <c:v>4.676472549019608</c:v>
                </c:pt>
                <c:pt idx="1073">
                  <c:v>4.6811490196078429</c:v>
                </c:pt>
                <c:pt idx="1074">
                  <c:v>4.6856392156862743</c:v>
                </c:pt>
                <c:pt idx="1075">
                  <c:v>4.6897183006535945</c:v>
                </c:pt>
                <c:pt idx="1076">
                  <c:v>4.6938222222222219</c:v>
                </c:pt>
                <c:pt idx="1077">
                  <c:v>4.698036601307189</c:v>
                </c:pt>
                <c:pt idx="1078">
                  <c:v>4.7030888888888889</c:v>
                </c:pt>
                <c:pt idx="1079">
                  <c:v>4.7074470588235293</c:v>
                </c:pt>
                <c:pt idx="1080">
                  <c:v>4.7100509803921566</c:v>
                </c:pt>
              </c:numCache>
            </c:numRef>
          </c:xVal>
          <c:yVal>
            <c:numRef>
              <c:f>'[1]tipo 3-E'!$D$3:$D$1083</c:f>
              <c:numCache>
                <c:formatCode>General</c:formatCode>
                <c:ptCount val="1081"/>
                <c:pt idx="0">
                  <c:v>0</c:v>
                </c:pt>
                <c:pt idx="1">
                  <c:v>3.7730086788960895</c:v>
                </c:pt>
                <c:pt idx="2">
                  <c:v>3.4546412199542957</c:v>
                </c:pt>
                <c:pt idx="3">
                  <c:v>3.3960064577206803</c:v>
                </c:pt>
                <c:pt idx="4">
                  <c:v>3.7249736645125688</c:v>
                </c:pt>
                <c:pt idx="5">
                  <c:v>3.9061252303878748</c:v>
                </c:pt>
                <c:pt idx="6">
                  <c:v>3.923601932437851</c:v>
                </c:pt>
                <c:pt idx="7">
                  <c:v>3.8732908611666281</c:v>
                </c:pt>
                <c:pt idx="8">
                  <c:v>3.9114319644977815</c:v>
                </c:pt>
                <c:pt idx="9">
                  <c:v>3.9985913753755953</c:v>
                </c:pt>
                <c:pt idx="10">
                  <c:v>3.9972848912813146</c:v>
                </c:pt>
                <c:pt idx="11">
                  <c:v>4.0289621759896583</c:v>
                </c:pt>
                <c:pt idx="12">
                  <c:v>4.09995594236835</c:v>
                </c:pt>
                <c:pt idx="13">
                  <c:v>4.1352462577691593</c:v>
                </c:pt>
                <c:pt idx="14">
                  <c:v>4.3858579575857641</c:v>
                </c:pt>
                <c:pt idx="15">
                  <c:v>4.5020268035044868</c:v>
                </c:pt>
                <c:pt idx="16">
                  <c:v>4.7438559422159008</c:v>
                </c:pt>
                <c:pt idx="17">
                  <c:v>4.9427647154776437</c:v>
                </c:pt>
                <c:pt idx="18">
                  <c:v>5.2953248602427889</c:v>
                </c:pt>
                <c:pt idx="19">
                  <c:v>5.3835971455533045</c:v>
                </c:pt>
                <c:pt idx="20">
                  <c:v>5.669752225367743</c:v>
                </c:pt>
                <c:pt idx="21">
                  <c:v>5.7936669822351696</c:v>
                </c:pt>
                <c:pt idx="22">
                  <c:v>6.1296590183227924</c:v>
                </c:pt>
                <c:pt idx="23">
                  <c:v>6.3111200547595203</c:v>
                </c:pt>
                <c:pt idx="24">
                  <c:v>6.4382103149739542</c:v>
                </c:pt>
                <c:pt idx="25">
                  <c:v>6.3386187246459</c:v>
                </c:pt>
                <c:pt idx="26">
                  <c:v>6.4692000567108607</c:v>
                </c:pt>
                <c:pt idx="27">
                  <c:v>6.466998699613848</c:v>
                </c:pt>
                <c:pt idx="28">
                  <c:v>6.5674988833143528</c:v>
                </c:pt>
                <c:pt idx="29">
                  <c:v>6.535411511999988</c:v>
                </c:pt>
                <c:pt idx="30">
                  <c:v>6.5450340646290392</c:v>
                </c:pt>
                <c:pt idx="31">
                  <c:v>6.4835530879216536</c:v>
                </c:pt>
                <c:pt idx="32">
                  <c:v>6.6864422928872083</c:v>
                </c:pt>
                <c:pt idx="33">
                  <c:v>6.5770970441750167</c:v>
                </c:pt>
                <c:pt idx="34">
                  <c:v>6.7872260308952237</c:v>
                </c:pt>
                <c:pt idx="35">
                  <c:v>6.6492174053561266</c:v>
                </c:pt>
                <c:pt idx="36">
                  <c:v>6.7718439719555654</c:v>
                </c:pt>
                <c:pt idx="37">
                  <c:v>6.8526813413643239</c:v>
                </c:pt>
                <c:pt idx="38">
                  <c:v>6.8879167752862598</c:v>
                </c:pt>
                <c:pt idx="39">
                  <c:v>6.8375203328256795</c:v>
                </c:pt>
                <c:pt idx="40">
                  <c:v>6.9521662177056793</c:v>
                </c:pt>
                <c:pt idx="41">
                  <c:v>6.9413926785058209</c:v>
                </c:pt>
                <c:pt idx="42">
                  <c:v>6.9369701459999789</c:v>
                </c:pt>
                <c:pt idx="43">
                  <c:v>6.9640160436856569</c:v>
                </c:pt>
                <c:pt idx="44">
                  <c:v>6.981218338341268</c:v>
                </c:pt>
                <c:pt idx="45">
                  <c:v>6.9703685748651969</c:v>
                </c:pt>
                <c:pt idx="46">
                  <c:v>7.0916231044928111</c:v>
                </c:pt>
                <c:pt idx="47">
                  <c:v>7.0086362104948634</c:v>
                </c:pt>
                <c:pt idx="48">
                  <c:v>7.1528738838860351</c:v>
                </c:pt>
                <c:pt idx="49">
                  <c:v>7.1122920792305617</c:v>
                </c:pt>
                <c:pt idx="50">
                  <c:v>7.1411887023426761</c:v>
                </c:pt>
                <c:pt idx="51">
                  <c:v>7.0969694752263486</c:v>
                </c:pt>
                <c:pt idx="52">
                  <c:v>7.1647145629528675</c:v>
                </c:pt>
                <c:pt idx="53">
                  <c:v>7.1839733885806893</c:v>
                </c:pt>
                <c:pt idx="54">
                  <c:v>7.1904509275732167</c:v>
                </c:pt>
                <c:pt idx="55">
                  <c:v>7.2307019188699293</c:v>
                </c:pt>
                <c:pt idx="56">
                  <c:v>7.1449053980507928</c:v>
                </c:pt>
                <c:pt idx="57">
                  <c:v>7.1750475258362183</c:v>
                </c:pt>
                <c:pt idx="58">
                  <c:v>7.2361153669665335</c:v>
                </c:pt>
                <c:pt idx="59">
                  <c:v>7.2813803911524966</c:v>
                </c:pt>
                <c:pt idx="60">
                  <c:v>7.2561440577840992</c:v>
                </c:pt>
                <c:pt idx="61">
                  <c:v>7.2754714852605114</c:v>
                </c:pt>
                <c:pt idx="62">
                  <c:v>7.2961023478601552</c:v>
                </c:pt>
                <c:pt idx="63">
                  <c:v>7.2715017249553702</c:v>
                </c:pt>
                <c:pt idx="64">
                  <c:v>7.2383594096582264</c:v>
                </c:pt>
                <c:pt idx="65">
                  <c:v>7.2612358394350869</c:v>
                </c:pt>
                <c:pt idx="66">
                  <c:v>7.3593425808625232</c:v>
                </c:pt>
                <c:pt idx="67">
                  <c:v>7.3865958085795</c:v>
                </c:pt>
                <c:pt idx="68">
                  <c:v>7.4296808184657879</c:v>
                </c:pt>
                <c:pt idx="69">
                  <c:v>7.4269047303261333</c:v>
                </c:pt>
                <c:pt idx="70">
                  <c:v>7.30057213941725</c:v>
                </c:pt>
                <c:pt idx="71">
                  <c:v>7.3521515826446473</c:v>
                </c:pt>
                <c:pt idx="72">
                  <c:v>7.2525096842942931</c:v>
                </c:pt>
                <c:pt idx="73">
                  <c:v>7.4172989470378479</c:v>
                </c:pt>
                <c:pt idx="74">
                  <c:v>7.3559536495421209</c:v>
                </c:pt>
                <c:pt idx="75">
                  <c:v>7.5294553470567518</c:v>
                </c:pt>
                <c:pt idx="76">
                  <c:v>7.5597285805972625</c:v>
                </c:pt>
                <c:pt idx="77">
                  <c:v>7.7679870235792174</c:v>
                </c:pt>
                <c:pt idx="78">
                  <c:v>7.8824301518844937</c:v>
                </c:pt>
                <c:pt idx="79">
                  <c:v>8.1099001614430186</c:v>
                </c:pt>
                <c:pt idx="80">
                  <c:v>8.2193094385472261</c:v>
                </c:pt>
                <c:pt idx="81">
                  <c:v>8.6239658271324888</c:v>
                </c:pt>
                <c:pt idx="82">
                  <c:v>8.7283199102382927</c:v>
                </c:pt>
                <c:pt idx="83">
                  <c:v>9.0019117048474051</c:v>
                </c:pt>
                <c:pt idx="84">
                  <c:v>9.1674845531504268</c:v>
                </c:pt>
                <c:pt idx="85">
                  <c:v>9.4979808189231356</c:v>
                </c:pt>
                <c:pt idx="86">
                  <c:v>9.6789387751368618</c:v>
                </c:pt>
                <c:pt idx="87">
                  <c:v>9.9819272241100432</c:v>
                </c:pt>
                <c:pt idx="88">
                  <c:v>10.184949059316208</c:v>
                </c:pt>
                <c:pt idx="89">
                  <c:v>10.476645644011288</c:v>
                </c:pt>
                <c:pt idx="90">
                  <c:v>10.529523948905345</c:v>
                </c:pt>
                <c:pt idx="91">
                  <c:v>10.935041671811806</c:v>
                </c:pt>
                <c:pt idx="92">
                  <c:v>11.008762742793374</c:v>
                </c:pt>
                <c:pt idx="93">
                  <c:v>11.325762738219918</c:v>
                </c:pt>
                <c:pt idx="94">
                  <c:v>11.488022879478747</c:v>
                </c:pt>
                <c:pt idx="95">
                  <c:v>11.745609100568785</c:v>
                </c:pt>
                <c:pt idx="96">
                  <c:v>11.918776935753607</c:v>
                </c:pt>
                <c:pt idx="97">
                  <c:v>12.189054498833007</c:v>
                </c:pt>
                <c:pt idx="98">
                  <c:v>12.367408633771317</c:v>
                </c:pt>
                <c:pt idx="99">
                  <c:v>12.579519451673047</c:v>
                </c:pt>
                <c:pt idx="100">
                  <c:v>12.814180459449446</c:v>
                </c:pt>
                <c:pt idx="101">
                  <c:v>13.005346370733536</c:v>
                </c:pt>
                <c:pt idx="102">
                  <c:v>13.151565875306231</c:v>
                </c:pt>
                <c:pt idx="103">
                  <c:v>13.437876452644144</c:v>
                </c:pt>
                <c:pt idx="104">
                  <c:v>13.542111625879055</c:v>
                </c:pt>
                <c:pt idx="105">
                  <c:v>13.739883132939712</c:v>
                </c:pt>
                <c:pt idx="106">
                  <c:v>13.892264608001414</c:v>
                </c:pt>
                <c:pt idx="107">
                  <c:v>14.050858361574427</c:v>
                </c:pt>
                <c:pt idx="108">
                  <c:v>14.338332121367342</c:v>
                </c:pt>
                <c:pt idx="109">
                  <c:v>14.401764439545763</c:v>
                </c:pt>
                <c:pt idx="110">
                  <c:v>14.520720045002813</c:v>
                </c:pt>
                <c:pt idx="111">
                  <c:v>14.660343100712087</c:v>
                </c:pt>
                <c:pt idx="112">
                  <c:v>14.788030959252026</c:v>
                </c:pt>
                <c:pt idx="113">
                  <c:v>14.937869592459286</c:v>
                </c:pt>
                <c:pt idx="114">
                  <c:v>15.079338800138423</c:v>
                </c:pt>
                <c:pt idx="115">
                  <c:v>15.203021835206163</c:v>
                </c:pt>
                <c:pt idx="116">
                  <c:v>15.372759577961425</c:v>
                </c:pt>
                <c:pt idx="117">
                  <c:v>15.400642418199917</c:v>
                </c:pt>
                <c:pt idx="118">
                  <c:v>15.643050861410543</c:v>
                </c:pt>
                <c:pt idx="119">
                  <c:v>15.75441452895684</c:v>
                </c:pt>
                <c:pt idx="120">
                  <c:v>15.955021579092596</c:v>
                </c:pt>
                <c:pt idx="121">
                  <c:v>16.08650845555896</c:v>
                </c:pt>
                <c:pt idx="122">
                  <c:v>16.293899466277619</c:v>
                </c:pt>
                <c:pt idx="123">
                  <c:v>16.23967351618013</c:v>
                </c:pt>
                <c:pt idx="124">
                  <c:v>16.361266481594125</c:v>
                </c:pt>
                <c:pt idx="125">
                  <c:v>16.362897681105068</c:v>
                </c:pt>
                <c:pt idx="126">
                  <c:v>16.523486986229322</c:v>
                </c:pt>
                <c:pt idx="127">
                  <c:v>16.503622939848373</c:v>
                </c:pt>
                <c:pt idx="128">
                  <c:v>16.587500133392481</c:v>
                </c:pt>
                <c:pt idx="129">
                  <c:v>16.534691954832542</c:v>
                </c:pt>
                <c:pt idx="130">
                  <c:v>16.702659769894154</c:v>
                </c:pt>
                <c:pt idx="131">
                  <c:v>16.653190214632318</c:v>
                </c:pt>
                <c:pt idx="132">
                  <c:v>16.820106134682195</c:v>
                </c:pt>
                <c:pt idx="133">
                  <c:v>16.896101738065944</c:v>
                </c:pt>
                <c:pt idx="134">
                  <c:v>17.182064732704333</c:v>
                </c:pt>
                <c:pt idx="135">
                  <c:v>17.218408467602394</c:v>
                </c:pt>
                <c:pt idx="136">
                  <c:v>17.498334499564759</c:v>
                </c:pt>
                <c:pt idx="137">
                  <c:v>17.58555031640697</c:v>
                </c:pt>
                <c:pt idx="138">
                  <c:v>17.940679219280472</c:v>
                </c:pt>
                <c:pt idx="139">
                  <c:v>17.892292048740853</c:v>
                </c:pt>
                <c:pt idx="140">
                  <c:v>18.191396108598251</c:v>
                </c:pt>
                <c:pt idx="141">
                  <c:v>18.262513358304403</c:v>
                </c:pt>
                <c:pt idx="142">
                  <c:v>18.526401802551682</c:v>
                </c:pt>
                <c:pt idx="143">
                  <c:v>18.357534541030766</c:v>
                </c:pt>
                <c:pt idx="144">
                  <c:v>18.752894616889165</c:v>
                </c:pt>
                <c:pt idx="145">
                  <c:v>18.815932093316807</c:v>
                </c:pt>
                <c:pt idx="146">
                  <c:v>19.02574703601902</c:v>
                </c:pt>
                <c:pt idx="147">
                  <c:v>19.106864910764237</c:v>
                </c:pt>
                <c:pt idx="148">
                  <c:v>19.292471023341395</c:v>
                </c:pt>
                <c:pt idx="149">
                  <c:v>19.267210298204613</c:v>
                </c:pt>
                <c:pt idx="150">
                  <c:v>19.52765340516709</c:v>
                </c:pt>
                <c:pt idx="151">
                  <c:v>19.638224340240775</c:v>
                </c:pt>
                <c:pt idx="152">
                  <c:v>19.695453526821037</c:v>
                </c:pt>
                <c:pt idx="153">
                  <c:v>19.838343555008773</c:v>
                </c:pt>
                <c:pt idx="154">
                  <c:v>19.872705458725317</c:v>
                </c:pt>
                <c:pt idx="155">
                  <c:v>20.146640262577389</c:v>
                </c:pt>
                <c:pt idx="156">
                  <c:v>20.114016272358484</c:v>
                </c:pt>
                <c:pt idx="157">
                  <c:v>20.216720862127055</c:v>
                </c:pt>
                <c:pt idx="158">
                  <c:v>20.32710885893783</c:v>
                </c:pt>
                <c:pt idx="159">
                  <c:v>20.426368111421599</c:v>
                </c:pt>
                <c:pt idx="160">
                  <c:v>20.482591137555854</c:v>
                </c:pt>
                <c:pt idx="161">
                  <c:v>20.655315347453119</c:v>
                </c:pt>
                <c:pt idx="162">
                  <c:v>20.781557993716074</c:v>
                </c:pt>
                <c:pt idx="163">
                  <c:v>20.788433423430426</c:v>
                </c:pt>
                <c:pt idx="164">
                  <c:v>20.861913625699167</c:v>
                </c:pt>
                <c:pt idx="165">
                  <c:v>21.086226425736974</c:v>
                </c:pt>
                <c:pt idx="166">
                  <c:v>21.055340349015715</c:v>
                </c:pt>
                <c:pt idx="167">
                  <c:v>21.235869924797132</c:v>
                </c:pt>
                <c:pt idx="168">
                  <c:v>21.277960970121608</c:v>
                </c:pt>
                <c:pt idx="169">
                  <c:v>21.391489407112335</c:v>
                </c:pt>
                <c:pt idx="170">
                  <c:v>21.420942467440803</c:v>
                </c:pt>
                <c:pt idx="171">
                  <c:v>21.619399992987365</c:v>
                </c:pt>
                <c:pt idx="172">
                  <c:v>21.642511193534961</c:v>
                </c:pt>
                <c:pt idx="173">
                  <c:v>21.803420640619304</c:v>
                </c:pt>
                <c:pt idx="174">
                  <c:v>21.68646211119902</c:v>
                </c:pt>
                <c:pt idx="175">
                  <c:v>21.930471264210109</c:v>
                </c:pt>
                <c:pt idx="176">
                  <c:v>21.988859059788801</c:v>
                </c:pt>
                <c:pt idx="177">
                  <c:v>22.132297902765263</c:v>
                </c:pt>
                <c:pt idx="178">
                  <c:v>22.282596930600846</c:v>
                </c:pt>
                <c:pt idx="179">
                  <c:v>22.243067020957103</c:v>
                </c:pt>
                <c:pt idx="180">
                  <c:v>22.295204425886375</c:v>
                </c:pt>
                <c:pt idx="181">
                  <c:v>22.394616126922568</c:v>
                </c:pt>
                <c:pt idx="182">
                  <c:v>22.616337301569153</c:v>
                </c:pt>
                <c:pt idx="183">
                  <c:v>22.665700142844294</c:v>
                </c:pt>
                <c:pt idx="184">
                  <c:v>22.709696795074084</c:v>
                </c:pt>
                <c:pt idx="185">
                  <c:v>22.82328621148578</c:v>
                </c:pt>
                <c:pt idx="186">
                  <c:v>22.889159230988525</c:v>
                </c:pt>
                <c:pt idx="187">
                  <c:v>23.02332920197756</c:v>
                </c:pt>
                <c:pt idx="188">
                  <c:v>22.99273277750591</c:v>
                </c:pt>
                <c:pt idx="189">
                  <c:v>23.206694320834078</c:v>
                </c:pt>
                <c:pt idx="190">
                  <c:v>23.226604101780755</c:v>
                </c:pt>
                <c:pt idx="191">
                  <c:v>23.289001294288209</c:v>
                </c:pt>
                <c:pt idx="192">
                  <c:v>23.45573427607518</c:v>
                </c:pt>
                <c:pt idx="193">
                  <c:v>23.498922950977118</c:v>
                </c:pt>
                <c:pt idx="194">
                  <c:v>23.453737200038418</c:v>
                </c:pt>
                <c:pt idx="195">
                  <c:v>23.707365856707508</c:v>
                </c:pt>
                <c:pt idx="196">
                  <c:v>23.778483106413663</c:v>
                </c:pt>
                <c:pt idx="197">
                  <c:v>23.902881125192277</c:v>
                </c:pt>
                <c:pt idx="198">
                  <c:v>23.962961099702877</c:v>
                </c:pt>
                <c:pt idx="199">
                  <c:v>24.06784570377112</c:v>
                </c:pt>
                <c:pt idx="200">
                  <c:v>24.100408714569053</c:v>
                </c:pt>
                <c:pt idx="201">
                  <c:v>24.089081787123892</c:v>
                </c:pt>
                <c:pt idx="202">
                  <c:v>24.352787293108257</c:v>
                </c:pt>
                <c:pt idx="203">
                  <c:v>24.363687364606626</c:v>
                </c:pt>
                <c:pt idx="204">
                  <c:v>24.450476325502049</c:v>
                </c:pt>
                <c:pt idx="205">
                  <c:v>24.476590762532414</c:v>
                </c:pt>
                <c:pt idx="206">
                  <c:v>24.585210356135065</c:v>
                </c:pt>
                <c:pt idx="207">
                  <c:v>24.731149355371297</c:v>
                </c:pt>
                <c:pt idx="208">
                  <c:v>24.859053690855678</c:v>
                </c:pt>
                <c:pt idx="209">
                  <c:v>24.991912604293866</c:v>
                </c:pt>
                <c:pt idx="210">
                  <c:v>24.84545527997939</c:v>
                </c:pt>
                <c:pt idx="211">
                  <c:v>25.097071615756473</c:v>
                </c:pt>
                <c:pt idx="212">
                  <c:v>25.129863299383043</c:v>
                </c:pt>
                <c:pt idx="213">
                  <c:v>25.267874973893186</c:v>
                </c:pt>
                <c:pt idx="214">
                  <c:v>25.192214757324773</c:v>
                </c:pt>
                <c:pt idx="215">
                  <c:v>25.470341896368524</c:v>
                </c:pt>
                <c:pt idx="216">
                  <c:v>25.449502179252057</c:v>
                </c:pt>
                <c:pt idx="217">
                  <c:v>25.682092935686526</c:v>
                </c:pt>
                <c:pt idx="218">
                  <c:v>25.682260629094195</c:v>
                </c:pt>
                <c:pt idx="219">
                  <c:v>25.723376003683157</c:v>
                </c:pt>
                <c:pt idx="220">
                  <c:v>25.903814110333116</c:v>
                </c:pt>
                <c:pt idx="221">
                  <c:v>25.856433100239496</c:v>
                </c:pt>
                <c:pt idx="222">
                  <c:v>26.054509504405001</c:v>
                </c:pt>
                <c:pt idx="223">
                  <c:v>26.154805407045259</c:v>
                </c:pt>
                <c:pt idx="224">
                  <c:v>26.314251348026325</c:v>
                </c:pt>
                <c:pt idx="225">
                  <c:v>26.277541736602441</c:v>
                </c:pt>
                <c:pt idx="226">
                  <c:v>26.460358040670226</c:v>
                </c:pt>
                <c:pt idx="227">
                  <c:v>26.429029863146933</c:v>
                </c:pt>
                <c:pt idx="228">
                  <c:v>26.608995379284377</c:v>
                </c:pt>
                <c:pt idx="229">
                  <c:v>26.588673987246153</c:v>
                </c:pt>
                <c:pt idx="230">
                  <c:v>26.75807481870056</c:v>
                </c:pt>
                <c:pt idx="231">
                  <c:v>26.929457481336485</c:v>
                </c:pt>
                <c:pt idx="232">
                  <c:v>26.912032611794338</c:v>
                </c:pt>
                <c:pt idx="233">
                  <c:v>27.069283293620487</c:v>
                </c:pt>
                <c:pt idx="234">
                  <c:v>27.112578682509124</c:v>
                </c:pt>
                <c:pt idx="235">
                  <c:v>27.092912819246326</c:v>
                </c:pt>
                <c:pt idx="236">
                  <c:v>27.309420253399985</c:v>
                </c:pt>
                <c:pt idx="237">
                  <c:v>27.26711578010211</c:v>
                </c:pt>
                <c:pt idx="238">
                  <c:v>27.422277916760041</c:v>
                </c:pt>
                <c:pt idx="239">
                  <c:v>27.523945856372123</c:v>
                </c:pt>
                <c:pt idx="240">
                  <c:v>27.582928201305265</c:v>
                </c:pt>
                <c:pt idx="241">
                  <c:v>27.650386685753226</c:v>
                </c:pt>
                <c:pt idx="242">
                  <c:v>27.58603815177473</c:v>
                </c:pt>
                <c:pt idx="243">
                  <c:v>27.755789614899712</c:v>
                </c:pt>
                <c:pt idx="244">
                  <c:v>27.874455568107152</c:v>
                </c:pt>
                <c:pt idx="245">
                  <c:v>27.969324302281088</c:v>
                </c:pt>
                <c:pt idx="246">
                  <c:v>28.108037240132386</c:v>
                </c:pt>
                <c:pt idx="247">
                  <c:v>28.131925928297349</c:v>
                </c:pt>
                <c:pt idx="248">
                  <c:v>28.223638977436089</c:v>
                </c:pt>
                <c:pt idx="249">
                  <c:v>28.282819505487385</c:v>
                </c:pt>
                <c:pt idx="250">
                  <c:v>28.300899903804964</c:v>
                </c:pt>
                <c:pt idx="251">
                  <c:v>28.486429792105906</c:v>
                </c:pt>
                <c:pt idx="252">
                  <c:v>28.477755469472939</c:v>
                </c:pt>
                <c:pt idx="253">
                  <c:v>28.635280558693456</c:v>
                </c:pt>
                <c:pt idx="254">
                  <c:v>28.600903410121667</c:v>
                </c:pt>
                <c:pt idx="255">
                  <c:v>28.75458679582108</c:v>
                </c:pt>
                <c:pt idx="256">
                  <c:v>28.878847610902511</c:v>
                </c:pt>
                <c:pt idx="257">
                  <c:v>28.972893122893353</c:v>
                </c:pt>
                <c:pt idx="258">
                  <c:v>29.13819308828753</c:v>
                </c:pt>
                <c:pt idx="259">
                  <c:v>29.156669852841411</c:v>
                </c:pt>
                <c:pt idx="260">
                  <c:v>29.239037805716517</c:v>
                </c:pt>
                <c:pt idx="261">
                  <c:v>29.262575862210902</c:v>
                </c:pt>
                <c:pt idx="262">
                  <c:v>29.448242954209029</c:v>
                </c:pt>
                <c:pt idx="263">
                  <c:v>29.501020643058482</c:v>
                </c:pt>
                <c:pt idx="264">
                  <c:v>29.657570061543481</c:v>
                </c:pt>
                <c:pt idx="265">
                  <c:v>29.760167937325349</c:v>
                </c:pt>
                <c:pt idx="266">
                  <c:v>29.873391477211229</c:v>
                </c:pt>
                <c:pt idx="267">
                  <c:v>29.875053166432657</c:v>
                </c:pt>
                <c:pt idx="268">
                  <c:v>29.86023516713697</c:v>
                </c:pt>
                <c:pt idx="269">
                  <c:v>30.115556002737979</c:v>
                </c:pt>
                <c:pt idx="270">
                  <c:v>30.158988595323791</c:v>
                </c:pt>
                <c:pt idx="271">
                  <c:v>30.298311327384791</c:v>
                </c:pt>
                <c:pt idx="272">
                  <c:v>30.353787355612166</c:v>
                </c:pt>
                <c:pt idx="273">
                  <c:v>30.498979356941518</c:v>
                </c:pt>
                <c:pt idx="274">
                  <c:v>30.559028841741632</c:v>
                </c:pt>
                <c:pt idx="275">
                  <c:v>30.689585782038204</c:v>
                </c:pt>
                <c:pt idx="276">
                  <c:v>30.729755975602135</c:v>
                </c:pt>
                <c:pt idx="277">
                  <c:v>30.825447931959161</c:v>
                </c:pt>
                <c:pt idx="278">
                  <c:v>30.963185199074939</c:v>
                </c:pt>
                <c:pt idx="279">
                  <c:v>31.057093507368606</c:v>
                </c:pt>
                <c:pt idx="280">
                  <c:v>31.242669130235274</c:v>
                </c:pt>
                <c:pt idx="281">
                  <c:v>31.343574827085234</c:v>
                </c:pt>
                <c:pt idx="282">
                  <c:v>31.475839191168962</c:v>
                </c:pt>
                <c:pt idx="283">
                  <c:v>31.492471328238505</c:v>
                </c:pt>
                <c:pt idx="284">
                  <c:v>31.571988493183262</c:v>
                </c:pt>
                <c:pt idx="285">
                  <c:v>31.809518582716297</c:v>
                </c:pt>
                <c:pt idx="286">
                  <c:v>31.760353924559311</c:v>
                </c:pt>
                <c:pt idx="287">
                  <c:v>31.970732926905491</c:v>
                </c:pt>
                <c:pt idx="288">
                  <c:v>31.958918164092569</c:v>
                </c:pt>
                <c:pt idx="289">
                  <c:v>32.162787613250217</c:v>
                </c:pt>
                <c:pt idx="290">
                  <c:v>32.212516331051177</c:v>
                </c:pt>
                <c:pt idx="291">
                  <c:v>32.497381696112107</c:v>
                </c:pt>
                <c:pt idx="292">
                  <c:v>32.540234984198705</c:v>
                </c:pt>
                <c:pt idx="293">
                  <c:v>32.514715096522799</c:v>
                </c:pt>
                <c:pt idx="294">
                  <c:v>32.647909396776321</c:v>
                </c:pt>
                <c:pt idx="295">
                  <c:v>32.786561355206651</c:v>
                </c:pt>
                <c:pt idx="296">
                  <c:v>32.901294135761532</c:v>
                </c:pt>
                <c:pt idx="297">
                  <c:v>32.965764628581965</c:v>
                </c:pt>
                <c:pt idx="298">
                  <c:v>33.158246170873483</c:v>
                </c:pt>
                <c:pt idx="299">
                  <c:v>33.164725234351536</c:v>
                </c:pt>
                <c:pt idx="300">
                  <c:v>33.367786706181327</c:v>
                </c:pt>
                <c:pt idx="301">
                  <c:v>33.357008593524895</c:v>
                </c:pt>
                <c:pt idx="302">
                  <c:v>33.634632652345651</c:v>
                </c:pt>
                <c:pt idx="303">
                  <c:v>33.685596203421248</c:v>
                </c:pt>
                <c:pt idx="304">
                  <c:v>33.74967033000538</c:v>
                </c:pt>
                <c:pt idx="305">
                  <c:v>33.85992112311898</c:v>
                </c:pt>
                <c:pt idx="306">
                  <c:v>34.081154462397798</c:v>
                </c:pt>
                <c:pt idx="307">
                  <c:v>34.11780309440072</c:v>
                </c:pt>
                <c:pt idx="308">
                  <c:v>34.169864275053783</c:v>
                </c:pt>
                <c:pt idx="309">
                  <c:v>34.3292949711796</c:v>
                </c:pt>
                <c:pt idx="310">
                  <c:v>34.621432132191195</c:v>
                </c:pt>
                <c:pt idx="311">
                  <c:v>34.664895214487494</c:v>
                </c:pt>
                <c:pt idx="312">
                  <c:v>34.643140806056472</c:v>
                </c:pt>
                <c:pt idx="313">
                  <c:v>34.834951574717316</c:v>
                </c:pt>
                <c:pt idx="314">
                  <c:v>34.828945101751785</c:v>
                </c:pt>
                <c:pt idx="315">
                  <c:v>34.993025478726572</c:v>
                </c:pt>
                <c:pt idx="316">
                  <c:v>35.148172370529252</c:v>
                </c:pt>
                <c:pt idx="317">
                  <c:v>35.306657885630045</c:v>
                </c:pt>
                <c:pt idx="318">
                  <c:v>35.362515035238481</c:v>
                </c:pt>
                <c:pt idx="319">
                  <c:v>35.453313393062679</c:v>
                </c:pt>
                <c:pt idx="320">
                  <c:v>35.550651793785896</c:v>
                </c:pt>
                <c:pt idx="321">
                  <c:v>35.737934840439728</c:v>
                </c:pt>
                <c:pt idx="322">
                  <c:v>35.921620101256323</c:v>
                </c:pt>
                <c:pt idx="323">
                  <c:v>35.965052693842154</c:v>
                </c:pt>
                <c:pt idx="324">
                  <c:v>36.077010910742892</c:v>
                </c:pt>
                <c:pt idx="325">
                  <c:v>36.080014147225668</c:v>
                </c:pt>
                <c:pt idx="326">
                  <c:v>36.234642713950109</c:v>
                </c:pt>
                <c:pt idx="327">
                  <c:v>36.471593498983928</c:v>
                </c:pt>
                <c:pt idx="328">
                  <c:v>36.539250166550048</c:v>
                </c:pt>
                <c:pt idx="329">
                  <c:v>36.6722767733959</c:v>
                </c:pt>
                <c:pt idx="330">
                  <c:v>36.73607649258566</c:v>
                </c:pt>
                <c:pt idx="331">
                  <c:v>36.845930919462951</c:v>
                </c:pt>
                <c:pt idx="332">
                  <c:v>36.895110822475182</c:v>
                </c:pt>
                <c:pt idx="333">
                  <c:v>37.082835969931047</c:v>
                </c:pt>
                <c:pt idx="334">
                  <c:v>37.165310636792853</c:v>
                </c:pt>
                <c:pt idx="335">
                  <c:v>37.251444068912839</c:v>
                </c:pt>
                <c:pt idx="336">
                  <c:v>37.448651516329527</c:v>
                </c:pt>
                <c:pt idx="337">
                  <c:v>37.538047347471412</c:v>
                </c:pt>
                <c:pt idx="338">
                  <c:v>37.652749638315811</c:v>
                </c:pt>
                <c:pt idx="339">
                  <c:v>37.760683213432543</c:v>
                </c:pt>
                <c:pt idx="340">
                  <c:v>37.846938604394481</c:v>
                </c:pt>
                <c:pt idx="341">
                  <c:v>38.043703951009135</c:v>
                </c:pt>
                <c:pt idx="342">
                  <c:v>38.199521616442489</c:v>
                </c:pt>
                <c:pt idx="343">
                  <c:v>38.307866802650771</c:v>
                </c:pt>
                <c:pt idx="344">
                  <c:v>38.268809483519547</c:v>
                </c:pt>
                <c:pt idx="345">
                  <c:v>38.385981440913227</c:v>
                </c:pt>
                <c:pt idx="346">
                  <c:v>38.580582018083447</c:v>
                </c:pt>
                <c:pt idx="347">
                  <c:v>38.792866627334938</c:v>
                </c:pt>
                <c:pt idx="348">
                  <c:v>38.889625723558943</c:v>
                </c:pt>
                <c:pt idx="349">
                  <c:v>38.942281453566451</c:v>
                </c:pt>
                <c:pt idx="350">
                  <c:v>38.981765628644474</c:v>
                </c:pt>
                <c:pt idx="351">
                  <c:v>39.317365871952362</c:v>
                </c:pt>
                <c:pt idx="352">
                  <c:v>39.264725386800087</c:v>
                </c:pt>
                <c:pt idx="353">
                  <c:v>39.414582313833641</c:v>
                </c:pt>
                <c:pt idx="354">
                  <c:v>39.480180925942022</c:v>
                </c:pt>
                <c:pt idx="355">
                  <c:v>39.724418751781741</c:v>
                </c:pt>
                <c:pt idx="356">
                  <c:v>39.789224631417511</c:v>
                </c:pt>
                <c:pt idx="357">
                  <c:v>40.002530645970253</c:v>
                </c:pt>
                <c:pt idx="358">
                  <c:v>39.989770702132297</c:v>
                </c:pt>
                <c:pt idx="359">
                  <c:v>40.232590756434469</c:v>
                </c:pt>
                <c:pt idx="360">
                  <c:v>40.087429244815603</c:v>
                </c:pt>
                <c:pt idx="361">
                  <c:v>40.394140487439003</c:v>
                </c:pt>
                <c:pt idx="362">
                  <c:v>40.463504578792275</c:v>
                </c:pt>
                <c:pt idx="363">
                  <c:v>40.625481165743587</c:v>
                </c:pt>
                <c:pt idx="364">
                  <c:v>40.760946949428245</c:v>
                </c:pt>
                <c:pt idx="365">
                  <c:v>40.722545159072439</c:v>
                </c:pt>
                <c:pt idx="366">
                  <c:v>40.935393827967907</c:v>
                </c:pt>
                <c:pt idx="367">
                  <c:v>41.101013935322179</c:v>
                </c:pt>
                <c:pt idx="368">
                  <c:v>41.242486191972361</c:v>
                </c:pt>
                <c:pt idx="369">
                  <c:v>41.373652926478634</c:v>
                </c:pt>
                <c:pt idx="370">
                  <c:v>41.387662948446469</c:v>
                </c:pt>
                <c:pt idx="371">
                  <c:v>41.573345285299837</c:v>
                </c:pt>
                <c:pt idx="372">
                  <c:v>41.707057910631612</c:v>
                </c:pt>
                <c:pt idx="373">
                  <c:v>41.927727190266467</c:v>
                </c:pt>
                <c:pt idx="374">
                  <c:v>41.995124695293455</c:v>
                </c:pt>
                <c:pt idx="375">
                  <c:v>42.188444704623308</c:v>
                </c:pt>
                <c:pt idx="376">
                  <c:v>42.099399505151993</c:v>
                </c:pt>
                <c:pt idx="377">
                  <c:v>42.344292859767151</c:v>
                </c:pt>
                <c:pt idx="378">
                  <c:v>42.53939651716037</c:v>
                </c:pt>
                <c:pt idx="379">
                  <c:v>42.662209070993768</c:v>
                </c:pt>
                <c:pt idx="380">
                  <c:v>42.760172510781928</c:v>
                </c:pt>
                <c:pt idx="381">
                  <c:v>42.854126553641315</c:v>
                </c:pt>
                <c:pt idx="382">
                  <c:v>43.137254005204589</c:v>
                </c:pt>
                <c:pt idx="383">
                  <c:v>43.128594927426867</c:v>
                </c:pt>
                <c:pt idx="384">
                  <c:v>43.250919645892495</c:v>
                </c:pt>
                <c:pt idx="385">
                  <c:v>43.35545361829017</c:v>
                </c:pt>
                <c:pt idx="386">
                  <c:v>43.561228674353124</c:v>
                </c:pt>
                <c:pt idx="387">
                  <c:v>43.706176757998591</c:v>
                </c:pt>
                <c:pt idx="388">
                  <c:v>43.797356237203843</c:v>
                </c:pt>
                <c:pt idx="389">
                  <c:v>43.984151448489925</c:v>
                </c:pt>
                <c:pt idx="390">
                  <c:v>44.170641762671146</c:v>
                </c:pt>
                <c:pt idx="391">
                  <c:v>44.192457150523126</c:v>
                </c:pt>
                <c:pt idx="392">
                  <c:v>44.412074535146253</c:v>
                </c:pt>
                <c:pt idx="393">
                  <c:v>44.528377535791108</c:v>
                </c:pt>
                <c:pt idx="394">
                  <c:v>44.712718325383143</c:v>
                </c:pt>
                <c:pt idx="395">
                  <c:v>44.765648462785023</c:v>
                </c:pt>
                <c:pt idx="396">
                  <c:v>44.938403162392774</c:v>
                </c:pt>
                <c:pt idx="397">
                  <c:v>44.980006372349493</c:v>
                </c:pt>
                <c:pt idx="398">
                  <c:v>45.311612463583849</c:v>
                </c:pt>
                <c:pt idx="399">
                  <c:v>45.278485393141942</c:v>
                </c:pt>
                <c:pt idx="400">
                  <c:v>45.536519812976117</c:v>
                </c:pt>
                <c:pt idx="401">
                  <c:v>45.498758306540502</c:v>
                </c:pt>
                <c:pt idx="402">
                  <c:v>45.761183244684496</c:v>
                </c:pt>
                <c:pt idx="403">
                  <c:v>45.801536376511336</c:v>
                </c:pt>
                <c:pt idx="404">
                  <c:v>46.037313307691484</c:v>
                </c:pt>
                <c:pt idx="405">
                  <c:v>45.996030239694861</c:v>
                </c:pt>
                <c:pt idx="406">
                  <c:v>46.217400782670872</c:v>
                </c:pt>
                <c:pt idx="407">
                  <c:v>46.35733330894157</c:v>
                </c:pt>
                <c:pt idx="408">
                  <c:v>46.533975446636148</c:v>
                </c:pt>
                <c:pt idx="409">
                  <c:v>46.584771304304077</c:v>
                </c:pt>
                <c:pt idx="410">
                  <c:v>46.881359963046471</c:v>
                </c:pt>
                <c:pt idx="411">
                  <c:v>46.897138388222437</c:v>
                </c:pt>
                <c:pt idx="412">
                  <c:v>47.014523773589509</c:v>
                </c:pt>
                <c:pt idx="413">
                  <c:v>47.0994376172901</c:v>
                </c:pt>
                <c:pt idx="414">
                  <c:v>47.299008017269372</c:v>
                </c:pt>
                <c:pt idx="415">
                  <c:v>47.405005495770311</c:v>
                </c:pt>
                <c:pt idx="416">
                  <c:v>47.541584153887669</c:v>
                </c:pt>
                <c:pt idx="417">
                  <c:v>47.718317760713703</c:v>
                </c:pt>
                <c:pt idx="418">
                  <c:v>47.745209685361431</c:v>
                </c:pt>
                <c:pt idx="419">
                  <c:v>47.980864657699641</c:v>
                </c:pt>
                <c:pt idx="420">
                  <c:v>48.165784751790888</c:v>
                </c:pt>
                <c:pt idx="421">
                  <c:v>48.17961183549582</c:v>
                </c:pt>
                <c:pt idx="422">
                  <c:v>48.488076236472097</c:v>
                </c:pt>
                <c:pt idx="423">
                  <c:v>48.574987156209453</c:v>
                </c:pt>
                <c:pt idx="424">
                  <c:v>48.670923030250371</c:v>
                </c:pt>
                <c:pt idx="425">
                  <c:v>48.878344530679513</c:v>
                </c:pt>
                <c:pt idx="426">
                  <c:v>48.959248977451338</c:v>
                </c:pt>
                <c:pt idx="427">
                  <c:v>49.111910957849496</c:v>
                </c:pt>
                <c:pt idx="428">
                  <c:v>49.233778330657863</c:v>
                </c:pt>
                <c:pt idx="429">
                  <c:v>49.25987752283298</c:v>
                </c:pt>
                <c:pt idx="430">
                  <c:v>49.562411675119947</c:v>
                </c:pt>
                <c:pt idx="431">
                  <c:v>49.496965511563985</c:v>
                </c:pt>
                <c:pt idx="432">
                  <c:v>49.779025823260291</c:v>
                </c:pt>
                <c:pt idx="433">
                  <c:v>49.918699186991873</c:v>
                </c:pt>
                <c:pt idx="434">
                  <c:v>50.018339560856703</c:v>
                </c:pt>
                <c:pt idx="435">
                  <c:v>50.080340387127855</c:v>
                </c:pt>
                <c:pt idx="436">
                  <c:v>50.249421076622163</c:v>
                </c:pt>
                <c:pt idx="437">
                  <c:v>50.452482548451961</c:v>
                </c:pt>
                <c:pt idx="438">
                  <c:v>50.585067054495781</c:v>
                </c:pt>
                <c:pt idx="439">
                  <c:v>50.746693009776521</c:v>
                </c:pt>
                <c:pt idx="440">
                  <c:v>50.854138749525504</c:v>
                </c:pt>
                <c:pt idx="441">
                  <c:v>50.886381618363338</c:v>
                </c:pt>
                <c:pt idx="442">
                  <c:v>51.170469495806898</c:v>
                </c:pt>
                <c:pt idx="443">
                  <c:v>51.248309726674989</c:v>
                </c:pt>
                <c:pt idx="444">
                  <c:v>51.358209888118004</c:v>
                </c:pt>
                <c:pt idx="445">
                  <c:v>51.565783837099573</c:v>
                </c:pt>
                <c:pt idx="446">
                  <c:v>51.528906532268017</c:v>
                </c:pt>
                <c:pt idx="447">
                  <c:v>51.776193329156243</c:v>
                </c:pt>
                <c:pt idx="448">
                  <c:v>51.943734288271067</c:v>
                </c:pt>
                <c:pt idx="449">
                  <c:v>52.06508333600118</c:v>
                </c:pt>
                <c:pt idx="450">
                  <c:v>52.124843168551699</c:v>
                </c:pt>
                <c:pt idx="451">
                  <c:v>52.271102309748017</c:v>
                </c:pt>
                <c:pt idx="452">
                  <c:v>52.415028988092239</c:v>
                </c:pt>
                <c:pt idx="453">
                  <c:v>52.555723757125065</c:v>
                </c:pt>
                <c:pt idx="454">
                  <c:v>52.749638315809378</c:v>
                </c:pt>
                <c:pt idx="455">
                  <c:v>52.839140860937952</c:v>
                </c:pt>
                <c:pt idx="456">
                  <c:v>52.855452856047407</c:v>
                </c:pt>
                <c:pt idx="457">
                  <c:v>53.060816301018818</c:v>
                </c:pt>
                <c:pt idx="458">
                  <c:v>53.285449243016707</c:v>
                </c:pt>
                <c:pt idx="459">
                  <c:v>53.496148387322989</c:v>
                </c:pt>
                <c:pt idx="460">
                  <c:v>53.505554463007591</c:v>
                </c:pt>
                <c:pt idx="461">
                  <c:v>53.638215193327632</c:v>
                </c:pt>
                <c:pt idx="462">
                  <c:v>53.712945473726258</c:v>
                </c:pt>
                <c:pt idx="463">
                  <c:v>54.064156448802443</c:v>
                </c:pt>
                <c:pt idx="464">
                  <c:v>54.044460095829159</c:v>
                </c:pt>
                <c:pt idx="465">
                  <c:v>54.204835972980014</c:v>
                </c:pt>
                <c:pt idx="466">
                  <c:v>54.392637344712099</c:v>
                </c:pt>
                <c:pt idx="467">
                  <c:v>54.464532082035618</c:v>
                </c:pt>
                <c:pt idx="468">
                  <c:v>54.678478380508544</c:v>
                </c:pt>
                <c:pt idx="469">
                  <c:v>54.889253749091019</c:v>
                </c:pt>
                <c:pt idx="470">
                  <c:v>54.971042397466917</c:v>
                </c:pt>
                <c:pt idx="471">
                  <c:v>55.093290891656345</c:v>
                </c:pt>
                <c:pt idx="472">
                  <c:v>55.190080477590826</c:v>
                </c:pt>
                <c:pt idx="473">
                  <c:v>55.400185072542641</c:v>
                </c:pt>
                <c:pt idx="474">
                  <c:v>55.518195496974663</c:v>
                </c:pt>
                <c:pt idx="475">
                  <c:v>55.645901649340885</c:v>
                </c:pt>
                <c:pt idx="476">
                  <c:v>55.73115087985682</c:v>
                </c:pt>
                <c:pt idx="477">
                  <c:v>55.934578228212438</c:v>
                </c:pt>
                <c:pt idx="478">
                  <c:v>55.98355994810651</c:v>
                </c:pt>
                <c:pt idx="479">
                  <c:v>56.238728335155088</c:v>
                </c:pt>
                <c:pt idx="480">
                  <c:v>56.233285921833534</c:v>
                </c:pt>
                <c:pt idx="481">
                  <c:v>56.468041447712437</c:v>
                </c:pt>
                <c:pt idx="482">
                  <c:v>56.686988058704884</c:v>
                </c:pt>
                <c:pt idx="483">
                  <c:v>56.727829025899482</c:v>
                </c:pt>
                <c:pt idx="484">
                  <c:v>56.883097876544113</c:v>
                </c:pt>
                <c:pt idx="485">
                  <c:v>57.038107564649621</c:v>
                </c:pt>
                <c:pt idx="486">
                  <c:v>57.11283784504824</c:v>
                </c:pt>
                <c:pt idx="487">
                  <c:v>57.285668768932204</c:v>
                </c:pt>
                <c:pt idx="488">
                  <c:v>57.701990520749007</c:v>
                </c:pt>
                <c:pt idx="489">
                  <c:v>57.613067280119644</c:v>
                </c:pt>
                <c:pt idx="490">
                  <c:v>57.794694485478509</c:v>
                </c:pt>
                <c:pt idx="491">
                  <c:v>57.856603842618213</c:v>
                </c:pt>
                <c:pt idx="492">
                  <c:v>58.103814415230218</c:v>
                </c:pt>
                <c:pt idx="493">
                  <c:v>58.146896376145463</c:v>
                </c:pt>
                <c:pt idx="494">
                  <c:v>58.289374793241649</c:v>
                </c:pt>
                <c:pt idx="495">
                  <c:v>58.331435348855642</c:v>
                </c:pt>
                <c:pt idx="496">
                  <c:v>58.552699177844957</c:v>
                </c:pt>
                <c:pt idx="497">
                  <c:v>58.672660943748006</c:v>
                </c:pt>
                <c:pt idx="498">
                  <c:v>58.906212126062755</c:v>
                </c:pt>
                <c:pt idx="499">
                  <c:v>59.091985932047585</c:v>
                </c:pt>
                <c:pt idx="500">
                  <c:v>59.235379040458319</c:v>
                </c:pt>
                <c:pt idx="501">
                  <c:v>59.404276791689725</c:v>
                </c:pt>
                <c:pt idx="502">
                  <c:v>59.334013253877153</c:v>
                </c:pt>
                <c:pt idx="503">
                  <c:v>59.694279672967369</c:v>
                </c:pt>
                <c:pt idx="504">
                  <c:v>59.810536939046493</c:v>
                </c:pt>
                <c:pt idx="505">
                  <c:v>59.988795031396783</c:v>
                </c:pt>
                <c:pt idx="506">
                  <c:v>60.022425182061689</c:v>
                </c:pt>
                <c:pt idx="507">
                  <c:v>60.210882082569185</c:v>
                </c:pt>
                <c:pt idx="508">
                  <c:v>60.372980628362448</c:v>
                </c:pt>
                <c:pt idx="509">
                  <c:v>60.573953555024012</c:v>
                </c:pt>
                <c:pt idx="510">
                  <c:v>60.76364528880616</c:v>
                </c:pt>
                <c:pt idx="511">
                  <c:v>60.80376974780436</c:v>
                </c:pt>
                <c:pt idx="512">
                  <c:v>60.916413983191028</c:v>
                </c:pt>
                <c:pt idx="513">
                  <c:v>61.116868584774352</c:v>
                </c:pt>
                <c:pt idx="514">
                  <c:v>61.169478580216143</c:v>
                </c:pt>
                <c:pt idx="515">
                  <c:v>61.34706589893576</c:v>
                </c:pt>
                <c:pt idx="516">
                  <c:v>61.546468605507357</c:v>
                </c:pt>
                <c:pt idx="517">
                  <c:v>61.648487176790013</c:v>
                </c:pt>
                <c:pt idx="518">
                  <c:v>61.790401534242235</c:v>
                </c:pt>
                <c:pt idx="519">
                  <c:v>61.953673933889164</c:v>
                </c:pt>
                <c:pt idx="520">
                  <c:v>62.102494210766217</c:v>
                </c:pt>
                <c:pt idx="521">
                  <c:v>62.197378189795401</c:v>
                </c:pt>
                <c:pt idx="522">
                  <c:v>62.292902452744762</c:v>
                </c:pt>
                <c:pt idx="523">
                  <c:v>62.601000977195213</c:v>
                </c:pt>
                <c:pt idx="524">
                  <c:v>62.728554681009022</c:v>
                </c:pt>
                <c:pt idx="525">
                  <c:v>62.810693961055492</c:v>
                </c:pt>
                <c:pt idx="526">
                  <c:v>62.899891609079233</c:v>
                </c:pt>
                <c:pt idx="527">
                  <c:v>63.180122538146435</c:v>
                </c:pt>
                <c:pt idx="528">
                  <c:v>63.341413106611846</c:v>
                </c:pt>
                <c:pt idx="529">
                  <c:v>63.429162493387544</c:v>
                </c:pt>
                <c:pt idx="530">
                  <c:v>63.668049375037164</c:v>
                </c:pt>
                <c:pt idx="531">
                  <c:v>63.66830853757628</c:v>
                </c:pt>
                <c:pt idx="532">
                  <c:v>63.922729926717984</c:v>
                </c:pt>
                <c:pt idx="533">
                  <c:v>64.198295930081002</c:v>
                </c:pt>
                <c:pt idx="534">
                  <c:v>64.350378605979941</c:v>
                </c:pt>
                <c:pt idx="535">
                  <c:v>64.23729226979124</c:v>
                </c:pt>
                <c:pt idx="536">
                  <c:v>64.413278878710415</c:v>
                </c:pt>
                <c:pt idx="537">
                  <c:v>64.71566058244494</c:v>
                </c:pt>
                <c:pt idx="538">
                  <c:v>64.942869904978821</c:v>
                </c:pt>
                <c:pt idx="539">
                  <c:v>64.971149111453613</c:v>
                </c:pt>
                <c:pt idx="540">
                  <c:v>65.217475482461566</c:v>
                </c:pt>
                <c:pt idx="541">
                  <c:v>65.210722011589127</c:v>
                </c:pt>
                <c:pt idx="542">
                  <c:v>65.541352432087976</c:v>
                </c:pt>
                <c:pt idx="543">
                  <c:v>65.682809443882931</c:v>
                </c:pt>
                <c:pt idx="544">
                  <c:v>65.784248710666375</c:v>
                </c:pt>
                <c:pt idx="545">
                  <c:v>65.939715744429151</c:v>
                </c:pt>
                <c:pt idx="546">
                  <c:v>66.069754359647476</c:v>
                </c:pt>
                <c:pt idx="547">
                  <c:v>66.279188180968632</c:v>
                </c:pt>
                <c:pt idx="548">
                  <c:v>66.41343437623388</c:v>
                </c:pt>
                <c:pt idx="549">
                  <c:v>66.593537096068502</c:v>
                </c:pt>
                <c:pt idx="550">
                  <c:v>66.778777332119844</c:v>
                </c:pt>
                <c:pt idx="551">
                  <c:v>66.913907728989159</c:v>
                </c:pt>
                <c:pt idx="552">
                  <c:v>67.068109439766815</c:v>
                </c:pt>
                <c:pt idx="553">
                  <c:v>67.260743430610759</c:v>
                </c:pt>
                <c:pt idx="554">
                  <c:v>67.411530293814096</c:v>
                </c:pt>
                <c:pt idx="555">
                  <c:v>67.506155110304135</c:v>
                </c:pt>
                <c:pt idx="556">
                  <c:v>67.643221603789257</c:v>
                </c:pt>
                <c:pt idx="557">
                  <c:v>67.86915035848277</c:v>
                </c:pt>
                <c:pt idx="558">
                  <c:v>68.022483112511608</c:v>
                </c:pt>
                <c:pt idx="559">
                  <c:v>68.118068354881927</c:v>
                </c:pt>
                <c:pt idx="560">
                  <c:v>68.354653263389935</c:v>
                </c:pt>
                <c:pt idx="561">
                  <c:v>68.427096815502196</c:v>
                </c:pt>
                <c:pt idx="562">
                  <c:v>68.640189402081518</c:v>
                </c:pt>
                <c:pt idx="563">
                  <c:v>68.712815892456689</c:v>
                </c:pt>
                <c:pt idx="564">
                  <c:v>68.973914528194598</c:v>
                </c:pt>
                <c:pt idx="565">
                  <c:v>69.076984994488996</c:v>
                </c:pt>
                <c:pt idx="566">
                  <c:v>69.239312213110878</c:v>
                </c:pt>
                <c:pt idx="567">
                  <c:v>69.529055931849399</c:v>
                </c:pt>
                <c:pt idx="568">
                  <c:v>69.586849178073635</c:v>
                </c:pt>
                <c:pt idx="569">
                  <c:v>69.769223381339373</c:v>
                </c:pt>
                <c:pt idx="570">
                  <c:v>69.907951564045931</c:v>
                </c:pt>
                <c:pt idx="571">
                  <c:v>69.930681643212452</c:v>
                </c:pt>
                <c:pt idx="572">
                  <c:v>70.21429693014349</c:v>
                </c:pt>
                <c:pt idx="573">
                  <c:v>70.295414804888722</c:v>
                </c:pt>
                <c:pt idx="574">
                  <c:v>70.53588715148355</c:v>
                </c:pt>
                <c:pt idx="575">
                  <c:v>70.643653033192621</c:v>
                </c:pt>
                <c:pt idx="576">
                  <c:v>70.84884878475637</c:v>
                </c:pt>
                <c:pt idx="577">
                  <c:v>70.999788096512134</c:v>
                </c:pt>
                <c:pt idx="578">
                  <c:v>71.220701293830871</c:v>
                </c:pt>
                <c:pt idx="579">
                  <c:v>71.344565742675996</c:v>
                </c:pt>
                <c:pt idx="580">
                  <c:v>71.57755286534676</c:v>
                </c:pt>
                <c:pt idx="581">
                  <c:v>71.643075253178935</c:v>
                </c:pt>
                <c:pt idx="582">
                  <c:v>71.864628734417863</c:v>
                </c:pt>
                <c:pt idx="583">
                  <c:v>71.922086593826748</c:v>
                </c:pt>
                <c:pt idx="584">
                  <c:v>72.19374991424769</c:v>
                </c:pt>
                <c:pt idx="585">
                  <c:v>72.23138946184136</c:v>
                </c:pt>
                <c:pt idx="586">
                  <c:v>72.478356116769504</c:v>
                </c:pt>
                <c:pt idx="587">
                  <c:v>72.62694772081791</c:v>
                </c:pt>
                <c:pt idx="588">
                  <c:v>72.850909889185147</c:v>
                </c:pt>
                <c:pt idx="589">
                  <c:v>72.860453168566934</c:v>
                </c:pt>
                <c:pt idx="590">
                  <c:v>73.062401765964026</c:v>
                </c:pt>
                <c:pt idx="591">
                  <c:v>73.205154590454583</c:v>
                </c:pt>
                <c:pt idx="592">
                  <c:v>73.543133031180304</c:v>
                </c:pt>
                <c:pt idx="593">
                  <c:v>73.566427169990803</c:v>
                </c:pt>
                <c:pt idx="594">
                  <c:v>73.824614038377391</c:v>
                </c:pt>
                <c:pt idx="595">
                  <c:v>73.822479758643439</c:v>
                </c:pt>
                <c:pt idx="596">
                  <c:v>74.053363091290763</c:v>
                </c:pt>
                <c:pt idx="597">
                  <c:v>74.200171047275816</c:v>
                </c:pt>
                <c:pt idx="598">
                  <c:v>74.444820484207099</c:v>
                </c:pt>
                <c:pt idx="599">
                  <c:v>74.546884790055486</c:v>
                </c:pt>
                <c:pt idx="600">
                  <c:v>74.732109781251566</c:v>
                </c:pt>
                <c:pt idx="601">
                  <c:v>74.844784506348731</c:v>
                </c:pt>
                <c:pt idx="602">
                  <c:v>75.145428296585607</c:v>
                </c:pt>
                <c:pt idx="603">
                  <c:v>75.228223105407494</c:v>
                </c:pt>
                <c:pt idx="604">
                  <c:v>75.424576840930598</c:v>
                </c:pt>
                <c:pt idx="605">
                  <c:v>75.445416558047071</c:v>
                </c:pt>
                <c:pt idx="606">
                  <c:v>75.625686971289355</c:v>
                </c:pt>
                <c:pt idx="607">
                  <c:v>75.828748443119167</c:v>
                </c:pt>
                <c:pt idx="608">
                  <c:v>76.074724182456535</c:v>
                </c:pt>
                <c:pt idx="609">
                  <c:v>76.184075529110814</c:v>
                </c:pt>
                <c:pt idx="610">
                  <c:v>76.297893618351139</c:v>
                </c:pt>
                <c:pt idx="611">
                  <c:v>76.583307798200806</c:v>
                </c:pt>
                <c:pt idx="612">
                  <c:v>76.75662655745252</c:v>
                </c:pt>
                <c:pt idx="613">
                  <c:v>76.820685439181418</c:v>
                </c:pt>
                <c:pt idx="614">
                  <c:v>76.979902707333849</c:v>
                </c:pt>
                <c:pt idx="615">
                  <c:v>77.14381539090094</c:v>
                </c:pt>
                <c:pt idx="616">
                  <c:v>77.357106160598448</c:v>
                </c:pt>
                <c:pt idx="617">
                  <c:v>77.575702139920338</c:v>
                </c:pt>
                <c:pt idx="618">
                  <c:v>77.677781690623959</c:v>
                </c:pt>
                <c:pt idx="619">
                  <c:v>77.901393227320625</c:v>
                </c:pt>
                <c:pt idx="620">
                  <c:v>77.88794726499674</c:v>
                </c:pt>
                <c:pt idx="621">
                  <c:v>78.212586457385299</c:v>
                </c:pt>
                <c:pt idx="622">
                  <c:v>78.358723639739679</c:v>
                </c:pt>
                <c:pt idx="623">
                  <c:v>78.568721520704798</c:v>
                </c:pt>
                <c:pt idx="624">
                  <c:v>78.706519767241545</c:v>
                </c:pt>
                <c:pt idx="625">
                  <c:v>78.875082131657607</c:v>
                </c:pt>
                <c:pt idx="626">
                  <c:v>78.92141124673951</c:v>
                </c:pt>
                <c:pt idx="627">
                  <c:v>79.226887656088252</c:v>
                </c:pt>
                <c:pt idx="628">
                  <c:v>79.286632243783544</c:v>
                </c:pt>
                <c:pt idx="629">
                  <c:v>79.460210165574381</c:v>
                </c:pt>
                <c:pt idx="630">
                  <c:v>79.589989618253583</c:v>
                </c:pt>
                <c:pt idx="631">
                  <c:v>79.87319329409307</c:v>
                </c:pt>
                <c:pt idx="632">
                  <c:v>79.924949577641286</c:v>
                </c:pt>
                <c:pt idx="633">
                  <c:v>80.19065215966242</c:v>
                </c:pt>
                <c:pt idx="634">
                  <c:v>80.300902952776013</c:v>
                </c:pt>
                <c:pt idx="635">
                  <c:v>80.476737113142747</c:v>
                </c:pt>
                <c:pt idx="636">
                  <c:v>80.684387286400522</c:v>
                </c:pt>
                <c:pt idx="637">
                  <c:v>80.884323562905593</c:v>
                </c:pt>
                <c:pt idx="638">
                  <c:v>80.969755731684444</c:v>
                </c:pt>
                <c:pt idx="639">
                  <c:v>81.12377450419919</c:v>
                </c:pt>
                <c:pt idx="640">
                  <c:v>81.260002530645977</c:v>
                </c:pt>
                <c:pt idx="641">
                  <c:v>81.595999140190173</c:v>
                </c:pt>
                <c:pt idx="642">
                  <c:v>81.520506617029412</c:v>
                </c:pt>
                <c:pt idx="643">
                  <c:v>81.756832362998296</c:v>
                </c:pt>
                <c:pt idx="644">
                  <c:v>81.850115632227016</c:v>
                </c:pt>
                <c:pt idx="645">
                  <c:v>82.171461935883187</c:v>
                </c:pt>
                <c:pt idx="646">
                  <c:v>82.30750702406705</c:v>
                </c:pt>
                <c:pt idx="647">
                  <c:v>82.508037849926581</c:v>
                </c:pt>
                <c:pt idx="648">
                  <c:v>82.596168358083361</c:v>
                </c:pt>
                <c:pt idx="649">
                  <c:v>82.756650949220912</c:v>
                </c:pt>
                <c:pt idx="650">
                  <c:v>82.962852861230658</c:v>
                </c:pt>
                <c:pt idx="651">
                  <c:v>83.162850117156722</c:v>
                </c:pt>
                <c:pt idx="652">
                  <c:v>83.289626333353155</c:v>
                </c:pt>
                <c:pt idx="653">
                  <c:v>83.447166667428917</c:v>
                </c:pt>
                <c:pt idx="654">
                  <c:v>83.585696667017302</c:v>
                </c:pt>
                <c:pt idx="655">
                  <c:v>83.840880298921107</c:v>
                </c:pt>
                <c:pt idx="656">
                  <c:v>84.011744636478809</c:v>
                </c:pt>
                <c:pt idx="657">
                  <c:v>84.110973399252089</c:v>
                </c:pt>
                <c:pt idx="658">
                  <c:v>84.216467797530029</c:v>
                </c:pt>
                <c:pt idx="659">
                  <c:v>84.531319792852912</c:v>
                </c:pt>
                <c:pt idx="660">
                  <c:v>84.641570585966491</c:v>
                </c:pt>
                <c:pt idx="661">
                  <c:v>84.782966618340481</c:v>
                </c:pt>
                <c:pt idx="662">
                  <c:v>85.016624514641919</c:v>
                </c:pt>
                <c:pt idx="663">
                  <c:v>85.137211319609918</c:v>
                </c:pt>
                <c:pt idx="664">
                  <c:v>85.306337743669957</c:v>
                </c:pt>
                <c:pt idx="665">
                  <c:v>85.485190385374693</c:v>
                </c:pt>
                <c:pt idx="666">
                  <c:v>85.619253642377032</c:v>
                </c:pt>
                <c:pt idx="667">
                  <c:v>85.79167295516946</c:v>
                </c:pt>
                <c:pt idx="668">
                  <c:v>85.87821799838099</c:v>
                </c:pt>
                <c:pt idx="669">
                  <c:v>86.125840182084559</c:v>
                </c:pt>
                <c:pt idx="670">
                  <c:v>86.282496314556255</c:v>
                </c:pt>
                <c:pt idx="671">
                  <c:v>86.528959889261372</c:v>
                </c:pt>
                <c:pt idx="672">
                  <c:v>86.597424534155351</c:v>
                </c:pt>
                <c:pt idx="673">
                  <c:v>86.812255034232322</c:v>
                </c:pt>
                <c:pt idx="674">
                  <c:v>86.932674145792646</c:v>
                </c:pt>
                <c:pt idx="675">
                  <c:v>87.109377262908197</c:v>
                </c:pt>
                <c:pt idx="676">
                  <c:v>87.268579286205394</c:v>
                </c:pt>
                <c:pt idx="677">
                  <c:v>87.493913491544447</c:v>
                </c:pt>
                <c:pt idx="678">
                  <c:v>87.590596363492224</c:v>
                </c:pt>
                <c:pt idx="679">
                  <c:v>87.915205066170302</c:v>
                </c:pt>
                <c:pt idx="680">
                  <c:v>87.923665960829879</c:v>
                </c:pt>
                <c:pt idx="681">
                  <c:v>88.020059180528051</c:v>
                </c:pt>
                <c:pt idx="682">
                  <c:v>88.245881221234853</c:v>
                </c:pt>
                <c:pt idx="683">
                  <c:v>88.42639555216104</c:v>
                </c:pt>
                <c:pt idx="684">
                  <c:v>88.616697080152875</c:v>
                </c:pt>
                <c:pt idx="685">
                  <c:v>88.728502848501194</c:v>
                </c:pt>
                <c:pt idx="686">
                  <c:v>88.999876516672529</c:v>
                </c:pt>
                <c:pt idx="687">
                  <c:v>89.011630300064482</c:v>
                </c:pt>
                <c:pt idx="688">
                  <c:v>89.309347078094817</c:v>
                </c:pt>
                <c:pt idx="689">
                  <c:v>89.4646006838842</c:v>
                </c:pt>
                <c:pt idx="690">
                  <c:v>89.645724809020066</c:v>
                </c:pt>
                <c:pt idx="691">
                  <c:v>89.764970066726733</c:v>
                </c:pt>
                <c:pt idx="692">
                  <c:v>89.997393129753533</c:v>
                </c:pt>
                <c:pt idx="693">
                  <c:v>90.147722647299602</c:v>
                </c:pt>
                <c:pt idx="694">
                  <c:v>90.357522345146563</c:v>
                </c:pt>
                <c:pt idx="695">
                  <c:v>90.475898646104412</c:v>
                </c:pt>
                <c:pt idx="696">
                  <c:v>90.654339676717598</c:v>
                </c:pt>
                <c:pt idx="697">
                  <c:v>90.719374229182009</c:v>
                </c:pt>
                <c:pt idx="698">
                  <c:v>91.026497082896938</c:v>
                </c:pt>
                <c:pt idx="699">
                  <c:v>91.218627993517885</c:v>
                </c:pt>
                <c:pt idx="700">
                  <c:v>91.352294884283936</c:v>
                </c:pt>
                <c:pt idx="701">
                  <c:v>91.392449832992611</c:v>
                </c:pt>
                <c:pt idx="702">
                  <c:v>91.675973650792201</c:v>
                </c:pt>
                <c:pt idx="703">
                  <c:v>91.965671634964991</c:v>
                </c:pt>
                <c:pt idx="704">
                  <c:v>92.067217615735132</c:v>
                </c:pt>
                <c:pt idx="705">
                  <c:v>92.279426000710416</c:v>
                </c:pt>
                <c:pt idx="706">
                  <c:v>92.407223622208093</c:v>
                </c:pt>
                <c:pt idx="707">
                  <c:v>92.498890936781123</c:v>
                </c:pt>
                <c:pt idx="708">
                  <c:v>92.826441896520961</c:v>
                </c:pt>
                <c:pt idx="709">
                  <c:v>92.911508188773993</c:v>
                </c:pt>
                <c:pt idx="710">
                  <c:v>93.138336389926806</c:v>
                </c:pt>
                <c:pt idx="711">
                  <c:v>93.230720212696212</c:v>
                </c:pt>
                <c:pt idx="712">
                  <c:v>93.486864270480325</c:v>
                </c:pt>
                <c:pt idx="713">
                  <c:v>93.552859248825001</c:v>
                </c:pt>
                <c:pt idx="714">
                  <c:v>93.796929381257073</c:v>
                </c:pt>
                <c:pt idx="715">
                  <c:v>93.889907753380939</c:v>
                </c:pt>
                <c:pt idx="716">
                  <c:v>94.069720820965955</c:v>
                </c:pt>
                <c:pt idx="717">
                  <c:v>94.176389073097553</c:v>
                </c:pt>
                <c:pt idx="718">
                  <c:v>94.488923850423575</c:v>
                </c:pt>
                <c:pt idx="719">
                  <c:v>94.5185446041597</c:v>
                </c:pt>
                <c:pt idx="720">
                  <c:v>94.808882872252681</c:v>
                </c:pt>
                <c:pt idx="721">
                  <c:v>94.866554159634973</c:v>
                </c:pt>
                <c:pt idx="722">
                  <c:v>95.040284529978237</c:v>
                </c:pt>
                <c:pt idx="723">
                  <c:v>95.241516619178952</c:v>
                </c:pt>
                <c:pt idx="724">
                  <c:v>95.588352320800539</c:v>
                </c:pt>
                <c:pt idx="725">
                  <c:v>95.63411737623845</c:v>
                </c:pt>
                <c:pt idx="726">
                  <c:v>95.875489169292592</c:v>
                </c:pt>
                <c:pt idx="727">
                  <c:v>95.858308217434328</c:v>
                </c:pt>
                <c:pt idx="728">
                  <c:v>96.237264829051824</c:v>
                </c:pt>
                <c:pt idx="729">
                  <c:v>96.268288109470248</c:v>
                </c:pt>
                <c:pt idx="730">
                  <c:v>96.521367951350612</c:v>
                </c:pt>
                <c:pt idx="731">
                  <c:v>96.717828400860427</c:v>
                </c:pt>
                <c:pt idx="732">
                  <c:v>96.807376680554725</c:v>
                </c:pt>
                <c:pt idx="733">
                  <c:v>96.822377618113322</c:v>
                </c:pt>
                <c:pt idx="734">
                  <c:v>97.275713878458859</c:v>
                </c:pt>
                <c:pt idx="735">
                  <c:v>97.34930079471431</c:v>
                </c:pt>
                <c:pt idx="736">
                  <c:v>97.575153325131595</c:v>
                </c:pt>
                <c:pt idx="737">
                  <c:v>97.693804033483801</c:v>
                </c:pt>
                <c:pt idx="738">
                  <c:v>97.797651987395554</c:v>
                </c:pt>
                <c:pt idx="739">
                  <c:v>98.008442600833291</c:v>
                </c:pt>
                <c:pt idx="740">
                  <c:v>98.176669578434016</c:v>
                </c:pt>
                <c:pt idx="741">
                  <c:v>98.479828769785911</c:v>
                </c:pt>
                <c:pt idx="742">
                  <c:v>98.504251027884365</c:v>
                </c:pt>
                <c:pt idx="743">
                  <c:v>98.776249735120643</c:v>
                </c:pt>
                <c:pt idx="744">
                  <c:v>98.899504389756061</c:v>
                </c:pt>
                <c:pt idx="745">
                  <c:v>99.040702239011878</c:v>
                </c:pt>
                <c:pt idx="746">
                  <c:v>99.279360447832858</c:v>
                </c:pt>
                <c:pt idx="747">
                  <c:v>99.507819848496638</c:v>
                </c:pt>
                <c:pt idx="748">
                  <c:v>99.55638995729916</c:v>
                </c:pt>
                <c:pt idx="749">
                  <c:v>99.763841947438792</c:v>
                </c:pt>
                <c:pt idx="750">
                  <c:v>99.838175861601115</c:v>
                </c:pt>
                <c:pt idx="751">
                  <c:v>100.09247529190087</c:v>
                </c:pt>
                <c:pt idx="752">
                  <c:v>100.22873380805812</c:v>
                </c:pt>
                <c:pt idx="753">
                  <c:v>100.43086534371812</c:v>
                </c:pt>
                <c:pt idx="754">
                  <c:v>100.52895074234821</c:v>
                </c:pt>
                <c:pt idx="755">
                  <c:v>100.76062680746816</c:v>
                </c:pt>
                <c:pt idx="756">
                  <c:v>100.92097219490853</c:v>
                </c:pt>
                <c:pt idx="757">
                  <c:v>101.16007250453153</c:v>
                </c:pt>
                <c:pt idx="758">
                  <c:v>101.29459310719115</c:v>
                </c:pt>
                <c:pt idx="759">
                  <c:v>101.3963220262242</c:v>
                </c:pt>
                <c:pt idx="760">
                  <c:v>101.61693032643808</c:v>
                </c:pt>
                <c:pt idx="761">
                  <c:v>101.84572511391718</c:v>
                </c:pt>
                <c:pt idx="762">
                  <c:v>101.93505996563809</c:v>
                </c:pt>
                <c:pt idx="763">
                  <c:v>102.16205586019858</c:v>
                </c:pt>
                <c:pt idx="764">
                  <c:v>102.24485066902047</c:v>
                </c:pt>
                <c:pt idx="765">
                  <c:v>102.46481868531417</c:v>
                </c:pt>
                <c:pt idx="766">
                  <c:v>102.64864114982797</c:v>
                </c:pt>
                <c:pt idx="767">
                  <c:v>102.77031033951816</c:v>
                </c:pt>
                <c:pt idx="768">
                  <c:v>102.91425226271764</c:v>
                </c:pt>
                <c:pt idx="769">
                  <c:v>103.21547535745374</c:v>
                </c:pt>
                <c:pt idx="770">
                  <c:v>103.37604941772275</c:v>
                </c:pt>
                <c:pt idx="771">
                  <c:v>103.53916936881726</c:v>
                </c:pt>
                <c:pt idx="772">
                  <c:v>103.68875188845644</c:v>
                </c:pt>
                <c:pt idx="773">
                  <c:v>103.93802051652619</c:v>
                </c:pt>
                <c:pt idx="774">
                  <c:v>104.07223622208095</c:v>
                </c:pt>
                <c:pt idx="775">
                  <c:v>104.22038572532735</c:v>
                </c:pt>
                <c:pt idx="776">
                  <c:v>104.44175626830335</c:v>
                </c:pt>
                <c:pt idx="777">
                  <c:v>104.55068075901085</c:v>
                </c:pt>
                <c:pt idx="778">
                  <c:v>104.8172522977808</c:v>
                </c:pt>
                <c:pt idx="779">
                  <c:v>104.87353630333602</c:v>
                </c:pt>
                <c:pt idx="780">
                  <c:v>105.1705518180252</c:v>
                </c:pt>
                <c:pt idx="781">
                  <c:v>105.21230747653436</c:v>
                </c:pt>
                <c:pt idx="782">
                  <c:v>105.55403615164971</c:v>
                </c:pt>
                <c:pt idx="783">
                  <c:v>105.52987305609039</c:v>
                </c:pt>
                <c:pt idx="784">
                  <c:v>105.87833995722295</c:v>
                </c:pt>
                <c:pt idx="785">
                  <c:v>105.97160798159641</c:v>
                </c:pt>
                <c:pt idx="786">
                  <c:v>106.18631652283145</c:v>
                </c:pt>
                <c:pt idx="787">
                  <c:v>106.12237959994449</c:v>
                </c:pt>
                <c:pt idx="788">
                  <c:v>106.54298515608444</c:v>
                </c:pt>
                <c:pt idx="789">
                  <c:v>106.65017173329431</c:v>
                </c:pt>
                <c:pt idx="790">
                  <c:v>106.92002091594139</c:v>
                </c:pt>
                <c:pt idx="791">
                  <c:v>106.9786678740592</c:v>
                </c:pt>
                <c:pt idx="792">
                  <c:v>107.16192627892902</c:v>
                </c:pt>
                <c:pt idx="793">
                  <c:v>107.43692822264806</c:v>
                </c:pt>
                <c:pt idx="794">
                  <c:v>107.58218120339838</c:v>
                </c:pt>
                <c:pt idx="795">
                  <c:v>107.71572613532248</c:v>
                </c:pt>
                <c:pt idx="796">
                  <c:v>107.83085528211366</c:v>
                </c:pt>
                <c:pt idx="797">
                  <c:v>108.03746880521496</c:v>
                </c:pt>
                <c:pt idx="798">
                  <c:v>108.28271279150069</c:v>
                </c:pt>
                <c:pt idx="799">
                  <c:v>108.4106628615508</c:v>
                </c:pt>
                <c:pt idx="800">
                  <c:v>108.57106922841214</c:v>
                </c:pt>
                <c:pt idx="801">
                  <c:v>108.71591059807092</c:v>
                </c:pt>
                <c:pt idx="802">
                  <c:v>108.92464315605092</c:v>
                </c:pt>
                <c:pt idx="803">
                  <c:v>109.14055604085011</c:v>
                </c:pt>
                <c:pt idx="804">
                  <c:v>109.23239104883079</c:v>
                </c:pt>
                <c:pt idx="805">
                  <c:v>109.47761979026127</c:v>
                </c:pt>
                <c:pt idx="806">
                  <c:v>109.58474538805018</c:v>
                </c:pt>
                <c:pt idx="807">
                  <c:v>109.83558423620988</c:v>
                </c:pt>
                <c:pt idx="808">
                  <c:v>109.92805952811075</c:v>
                </c:pt>
                <c:pt idx="809">
                  <c:v>110.11418396576614</c:v>
                </c:pt>
                <c:pt idx="810">
                  <c:v>110.22050158622719</c:v>
                </c:pt>
                <c:pt idx="811">
                  <c:v>110.59944295298945</c:v>
                </c:pt>
                <c:pt idx="812">
                  <c:v>110.58829896380719</c:v>
                </c:pt>
                <c:pt idx="813">
                  <c:v>110.85304111994805</c:v>
                </c:pt>
                <c:pt idx="814">
                  <c:v>110.86580106378599</c:v>
                </c:pt>
                <c:pt idx="815">
                  <c:v>111.16950906992663</c:v>
                </c:pt>
                <c:pt idx="816">
                  <c:v>111.3598258427737</c:v>
                </c:pt>
                <c:pt idx="817">
                  <c:v>111.66033242931341</c:v>
                </c:pt>
                <c:pt idx="818">
                  <c:v>111.73548956565884</c:v>
                </c:pt>
                <c:pt idx="819">
                  <c:v>111.8331328634869</c:v>
                </c:pt>
                <c:pt idx="820">
                  <c:v>112.14316748455315</c:v>
                </c:pt>
                <c:pt idx="821">
                  <c:v>112.28832899617203</c:v>
                </c:pt>
                <c:pt idx="822">
                  <c:v>112.49523217152291</c:v>
                </c:pt>
                <c:pt idx="823">
                  <c:v>112.55160764620959</c:v>
                </c:pt>
                <c:pt idx="824">
                  <c:v>112.815755252996</c:v>
                </c:pt>
                <c:pt idx="825">
                  <c:v>112.95146495436452</c:v>
                </c:pt>
                <c:pt idx="826">
                  <c:v>113.24297707631118</c:v>
                </c:pt>
                <c:pt idx="827">
                  <c:v>113.27087516140492</c:v>
                </c:pt>
                <c:pt idx="828">
                  <c:v>113.48457754219396</c:v>
                </c:pt>
                <c:pt idx="829">
                  <c:v>113.53974867331648</c:v>
                </c:pt>
                <c:pt idx="830">
                  <c:v>113.82130590478978</c:v>
                </c:pt>
                <c:pt idx="831">
                  <c:v>113.93766988485561</c:v>
                </c:pt>
                <c:pt idx="832">
                  <c:v>114.24386280240074</c:v>
                </c:pt>
                <c:pt idx="833">
                  <c:v>114.2815938191259</c:v>
                </c:pt>
                <c:pt idx="834">
                  <c:v>114.49605844267705</c:v>
                </c:pt>
                <c:pt idx="835">
                  <c:v>114.60469328113494</c:v>
                </c:pt>
                <c:pt idx="836">
                  <c:v>114.9942908017117</c:v>
                </c:pt>
                <c:pt idx="837">
                  <c:v>115.01650255579997</c:v>
                </c:pt>
                <c:pt idx="838">
                  <c:v>115.1762533938859</c:v>
                </c:pt>
                <c:pt idx="839">
                  <c:v>115.43206206485466</c:v>
                </c:pt>
                <c:pt idx="840">
                  <c:v>115.57507405188434</c:v>
                </c:pt>
                <c:pt idx="841">
                  <c:v>115.66549128832749</c:v>
                </c:pt>
                <c:pt idx="842">
                  <c:v>115.89789910649903</c:v>
                </c:pt>
                <c:pt idx="843">
                  <c:v>116.12204421312917</c:v>
                </c:pt>
                <c:pt idx="844">
                  <c:v>116.41506557574483</c:v>
                </c:pt>
                <c:pt idx="845">
                  <c:v>116.45162273861628</c:v>
                </c:pt>
                <c:pt idx="846">
                  <c:v>116.64483603395945</c:v>
                </c:pt>
                <c:pt idx="847">
                  <c:v>116.67642337402187</c:v>
                </c:pt>
                <c:pt idx="848">
                  <c:v>116.92941174677075</c:v>
                </c:pt>
                <c:pt idx="849">
                  <c:v>117.1429311892969</c:v>
                </c:pt>
                <c:pt idx="850">
                  <c:v>117.28229965592362</c:v>
                </c:pt>
                <c:pt idx="851">
                  <c:v>117.46660995580515</c:v>
                </c:pt>
                <c:pt idx="852">
                  <c:v>117.70269178409015</c:v>
                </c:pt>
                <c:pt idx="853">
                  <c:v>117.77685800484481</c:v>
                </c:pt>
                <c:pt idx="854">
                  <c:v>118.01132387847412</c:v>
                </c:pt>
                <c:pt idx="855">
                  <c:v>118.24804599067929</c:v>
                </c:pt>
                <c:pt idx="856">
                  <c:v>118.27120292579261</c:v>
                </c:pt>
                <c:pt idx="857">
                  <c:v>118.59113145791125</c:v>
                </c:pt>
                <c:pt idx="858">
                  <c:v>118.78525944456895</c:v>
                </c:pt>
                <c:pt idx="859">
                  <c:v>118.98598845354663</c:v>
                </c:pt>
                <c:pt idx="860">
                  <c:v>119.13258298155829</c:v>
                </c:pt>
                <c:pt idx="861">
                  <c:v>119.2494043072814</c:v>
                </c:pt>
                <c:pt idx="862">
                  <c:v>119.38264434210066</c:v>
                </c:pt>
                <c:pt idx="863">
                  <c:v>119.50685942261634</c:v>
                </c:pt>
                <c:pt idx="864">
                  <c:v>119.90223474333</c:v>
                </c:pt>
                <c:pt idx="865">
                  <c:v>119.94859434812236</c:v>
                </c:pt>
                <c:pt idx="866">
                  <c:v>120.28375249062823</c:v>
                </c:pt>
                <c:pt idx="867">
                  <c:v>120.32262687149654</c:v>
                </c:pt>
                <c:pt idx="868">
                  <c:v>120.57834407333385</c:v>
                </c:pt>
                <c:pt idx="869">
                  <c:v>120.61702027108402</c:v>
                </c:pt>
                <c:pt idx="870">
                  <c:v>120.737607076052</c:v>
                </c:pt>
                <c:pt idx="871">
                  <c:v>120.94431206828476</c:v>
                </c:pt>
                <c:pt idx="872">
                  <c:v>121.21722546683559</c:v>
                </c:pt>
                <c:pt idx="873">
                  <c:v>121.41925028850888</c:v>
                </c:pt>
                <c:pt idx="874">
                  <c:v>121.62319596194274</c:v>
                </c:pt>
                <c:pt idx="875">
                  <c:v>121.62071105053823</c:v>
                </c:pt>
                <c:pt idx="876">
                  <c:v>121.92983098028992</c:v>
                </c:pt>
                <c:pt idx="877">
                  <c:v>122.07060197359897</c:v>
                </c:pt>
                <c:pt idx="878">
                  <c:v>122.31537336937217</c:v>
                </c:pt>
                <c:pt idx="879">
                  <c:v>122.37382214437183</c:v>
                </c:pt>
                <c:pt idx="880">
                  <c:v>122.61531589626792</c:v>
                </c:pt>
                <c:pt idx="881">
                  <c:v>122.68812532490598</c:v>
                </c:pt>
                <c:pt idx="882">
                  <c:v>122.91484681207208</c:v>
                </c:pt>
                <c:pt idx="883">
                  <c:v>123.09337931181673</c:v>
                </c:pt>
                <c:pt idx="884">
                  <c:v>123.38153756561003</c:v>
                </c:pt>
                <c:pt idx="885">
                  <c:v>123.57537590001813</c:v>
                </c:pt>
                <c:pt idx="886">
                  <c:v>123.69363024213403</c:v>
                </c:pt>
                <c:pt idx="887">
                  <c:v>123.87383967595537</c:v>
                </c:pt>
                <c:pt idx="888">
                  <c:v>123.91667771918671</c:v>
                </c:pt>
                <c:pt idx="889">
                  <c:v>124.17201379964297</c:v>
                </c:pt>
                <c:pt idx="890">
                  <c:v>124.37031887663709</c:v>
                </c:pt>
                <c:pt idx="891">
                  <c:v>124.54722017687079</c:v>
                </c:pt>
                <c:pt idx="892">
                  <c:v>124.71889249175635</c:v>
                </c:pt>
                <c:pt idx="893">
                  <c:v>124.86844452168505</c:v>
                </c:pt>
                <c:pt idx="894">
                  <c:v>125.10352018952402</c:v>
                </c:pt>
                <c:pt idx="895">
                  <c:v>125.34472428917049</c:v>
                </c:pt>
                <c:pt idx="896">
                  <c:v>125.41831120542594</c:v>
                </c:pt>
                <c:pt idx="897">
                  <c:v>125.65174042889875</c:v>
                </c:pt>
                <c:pt idx="898">
                  <c:v>125.77167170509132</c:v>
                </c:pt>
                <c:pt idx="899">
                  <c:v>126.03331915561796</c:v>
                </c:pt>
                <c:pt idx="900">
                  <c:v>126.11186064982721</c:v>
                </c:pt>
                <c:pt idx="901">
                  <c:v>126.37587105291644</c:v>
                </c:pt>
                <c:pt idx="902">
                  <c:v>126.37881330997823</c:v>
                </c:pt>
                <c:pt idx="903">
                  <c:v>126.76007189473731</c:v>
                </c:pt>
                <c:pt idx="904">
                  <c:v>126.86893540602385</c:v>
                </c:pt>
                <c:pt idx="905">
                  <c:v>127.03173521515826</c:v>
                </c:pt>
                <c:pt idx="906">
                  <c:v>127.16096585304876</c:v>
                </c:pt>
                <c:pt idx="907">
                  <c:v>127.35120640161959</c:v>
                </c:pt>
                <c:pt idx="908">
                  <c:v>127.55698145768257</c:v>
                </c:pt>
                <c:pt idx="909">
                  <c:v>127.78191929678533</c:v>
                </c:pt>
                <c:pt idx="910">
                  <c:v>127.86693985447262</c:v>
                </c:pt>
                <c:pt idx="911">
                  <c:v>128.03108121086834</c:v>
                </c:pt>
                <c:pt idx="912">
                  <c:v>128.17168451076972</c:v>
                </c:pt>
                <c:pt idx="913">
                  <c:v>128.51237653572861</c:v>
                </c:pt>
                <c:pt idx="914">
                  <c:v>128.54777508960163</c:v>
                </c:pt>
                <c:pt idx="915">
                  <c:v>128.76367272954562</c:v>
                </c:pt>
                <c:pt idx="916">
                  <c:v>128.85567543093396</c:v>
                </c:pt>
                <c:pt idx="917">
                  <c:v>129.17689977574818</c:v>
                </c:pt>
                <c:pt idx="918">
                  <c:v>129.26742372617798</c:v>
                </c:pt>
                <c:pt idx="919">
                  <c:v>129.51586913206467</c:v>
                </c:pt>
                <c:pt idx="920">
                  <c:v>129.63333074170797</c:v>
                </c:pt>
                <c:pt idx="921">
                  <c:v>129.86291826165964</c:v>
                </c:pt>
                <c:pt idx="922">
                  <c:v>129.97626376038747</c:v>
                </c:pt>
                <c:pt idx="923">
                  <c:v>130.22518175678661</c:v>
                </c:pt>
                <c:pt idx="924">
                  <c:v>130.31110176093321</c:v>
                </c:pt>
                <c:pt idx="925">
                  <c:v>130.57694154665154</c:v>
                </c:pt>
                <c:pt idx="926">
                  <c:v>130.70104991318058</c:v>
                </c:pt>
                <c:pt idx="927">
                  <c:v>130.82232273663445</c:v>
                </c:pt>
                <c:pt idx="928">
                  <c:v>131.07575321018538</c:v>
                </c:pt>
                <c:pt idx="929">
                  <c:v>131.1964162394296</c:v>
                </c:pt>
                <c:pt idx="930">
                  <c:v>131.46775941789045</c:v>
                </c:pt>
                <c:pt idx="931">
                  <c:v>131.52645211057401</c:v>
                </c:pt>
                <c:pt idx="932">
                  <c:v>131.78524877317028</c:v>
                </c:pt>
                <c:pt idx="933">
                  <c:v>131.90216156802484</c:v>
                </c:pt>
                <c:pt idx="934">
                  <c:v>132.19570125571872</c:v>
                </c:pt>
                <c:pt idx="935">
                  <c:v>132.40005854024412</c:v>
                </c:pt>
                <c:pt idx="936">
                  <c:v>132.34734183081562</c:v>
                </c:pt>
                <c:pt idx="937">
                  <c:v>132.67269753140059</c:v>
                </c:pt>
                <c:pt idx="938">
                  <c:v>132.82500888012817</c:v>
                </c:pt>
                <c:pt idx="939">
                  <c:v>133.12734484929697</c:v>
                </c:pt>
                <c:pt idx="940">
                  <c:v>133.23210749452329</c:v>
                </c:pt>
                <c:pt idx="941">
                  <c:v>133.46823505737399</c:v>
                </c:pt>
                <c:pt idx="942">
                  <c:v>133.49258109119623</c:v>
                </c:pt>
                <c:pt idx="943">
                  <c:v>133.67260758675465</c:v>
                </c:pt>
                <c:pt idx="944">
                  <c:v>133.84260296756352</c:v>
                </c:pt>
                <c:pt idx="945">
                  <c:v>134.14810986662278</c:v>
                </c:pt>
                <c:pt idx="946">
                  <c:v>134.34339646227889</c:v>
                </c:pt>
                <c:pt idx="947">
                  <c:v>134.40182999242333</c:v>
                </c:pt>
                <c:pt idx="948">
                  <c:v>134.52220336941789</c:v>
                </c:pt>
                <c:pt idx="949">
                  <c:v>134.7404487170692</c:v>
                </c:pt>
                <c:pt idx="950">
                  <c:v>135.04045222338593</c:v>
                </c:pt>
                <c:pt idx="951">
                  <c:v>135.15776138447677</c:v>
                </c:pt>
                <c:pt idx="952">
                  <c:v>135.4480844077145</c:v>
                </c:pt>
                <c:pt idx="953">
                  <c:v>135.50192923643093</c:v>
                </c:pt>
                <c:pt idx="954">
                  <c:v>135.73990142676601</c:v>
                </c:pt>
                <c:pt idx="955">
                  <c:v>135.73072402391003</c:v>
                </c:pt>
                <c:pt idx="956">
                  <c:v>136.00662541408838</c:v>
                </c:pt>
                <c:pt idx="957">
                  <c:v>136.15233574049597</c:v>
                </c:pt>
                <c:pt idx="958">
                  <c:v>136.50940073998527</c:v>
                </c:pt>
                <c:pt idx="959">
                  <c:v>136.54559202633092</c:v>
                </c:pt>
                <c:pt idx="960">
                  <c:v>136.75726684137271</c:v>
                </c:pt>
                <c:pt idx="961">
                  <c:v>136.78534786472935</c:v>
                </c:pt>
                <c:pt idx="962">
                  <c:v>137.06952721130438</c:v>
                </c:pt>
                <c:pt idx="963">
                  <c:v>137.2073559475516</c:v>
                </c:pt>
                <c:pt idx="964">
                  <c:v>137.50517943956862</c:v>
                </c:pt>
                <c:pt idx="965">
                  <c:v>137.59687724385211</c:v>
                </c:pt>
                <c:pt idx="966">
                  <c:v>137.82734896540791</c:v>
                </c:pt>
                <c:pt idx="967">
                  <c:v>137.90276526429244</c:v>
                </c:pt>
                <c:pt idx="968">
                  <c:v>138.19368283688462</c:v>
                </c:pt>
                <c:pt idx="969">
                  <c:v>138.3670625755573</c:v>
                </c:pt>
                <c:pt idx="970">
                  <c:v>138.54022888625661</c:v>
                </c:pt>
                <c:pt idx="971">
                  <c:v>138.63691175820441</c:v>
                </c:pt>
                <c:pt idx="972">
                  <c:v>138.86524920002623</c:v>
                </c:pt>
                <c:pt idx="973">
                  <c:v>138.9475714183356</c:v>
                </c:pt>
                <c:pt idx="974">
                  <c:v>139.19776998257512</c:v>
                </c:pt>
                <c:pt idx="975">
                  <c:v>139.42350055415048</c:v>
                </c:pt>
                <c:pt idx="976">
                  <c:v>139.5983285540712</c:v>
                </c:pt>
                <c:pt idx="977">
                  <c:v>139.6858492680183</c:v>
                </c:pt>
                <c:pt idx="978">
                  <c:v>139.94746622883443</c:v>
                </c:pt>
                <c:pt idx="979">
                  <c:v>140.06517175616159</c:v>
                </c:pt>
                <c:pt idx="980">
                  <c:v>140.29895161130497</c:v>
                </c:pt>
                <c:pt idx="981">
                  <c:v>140.45566872319765</c:v>
                </c:pt>
                <c:pt idx="982">
                  <c:v>140.61802643153001</c:v>
                </c:pt>
                <c:pt idx="983">
                  <c:v>140.76762419602446</c:v>
                </c:pt>
                <c:pt idx="984">
                  <c:v>140.97551828696609</c:v>
                </c:pt>
                <c:pt idx="985">
                  <c:v>141.11090784637454</c:v>
                </c:pt>
                <c:pt idx="986">
                  <c:v>141.23282095374864</c:v>
                </c:pt>
                <c:pt idx="987">
                  <c:v>141.48786738195528</c:v>
                </c:pt>
                <c:pt idx="988">
                  <c:v>141.71382662635926</c:v>
                </c:pt>
                <c:pt idx="989">
                  <c:v>141.88629167371741</c:v>
                </c:pt>
                <c:pt idx="990">
                  <c:v>142.03140745077056</c:v>
                </c:pt>
                <c:pt idx="991">
                  <c:v>142.1959756631131</c:v>
                </c:pt>
                <c:pt idx="992">
                  <c:v>142.42065433967673</c:v>
                </c:pt>
                <c:pt idx="993">
                  <c:v>142.59138147353721</c:v>
                </c:pt>
                <c:pt idx="994">
                  <c:v>142.74645214106368</c:v>
                </c:pt>
                <c:pt idx="995">
                  <c:v>142.87554557525698</c:v>
                </c:pt>
                <c:pt idx="996">
                  <c:v>143.11402084581508</c:v>
                </c:pt>
                <c:pt idx="997">
                  <c:v>143.05913936694216</c:v>
                </c:pt>
                <c:pt idx="998">
                  <c:v>143.46209138071129</c:v>
                </c:pt>
                <c:pt idx="999">
                  <c:v>143.57918711382877</c:v>
                </c:pt>
                <c:pt idx="1000">
                  <c:v>143.80380481097143</c:v>
                </c:pt>
                <c:pt idx="1001">
                  <c:v>143.89775885383079</c:v>
                </c:pt>
                <c:pt idx="1002">
                  <c:v>144.22369385891497</c:v>
                </c:pt>
                <c:pt idx="1003">
                  <c:v>144.32258723487291</c:v>
                </c:pt>
                <c:pt idx="1004">
                  <c:v>144.61867281339229</c:v>
                </c:pt>
                <c:pt idx="1005">
                  <c:v>144.64338472374035</c:v>
                </c:pt>
                <c:pt idx="1006">
                  <c:v>144.93701588056572</c:v>
                </c:pt>
                <c:pt idx="1007">
                  <c:v>145.00028202982196</c:v>
                </c:pt>
                <c:pt idx="1008">
                  <c:v>145.17983593486787</c:v>
                </c:pt>
                <c:pt idx="1009">
                  <c:v>145.4430993400502</c:v>
                </c:pt>
                <c:pt idx="1010">
                  <c:v>145.53639785413415</c:v>
                </c:pt>
                <c:pt idx="1011">
                  <c:v>145.74322480520885</c:v>
                </c:pt>
                <c:pt idx="1012">
                  <c:v>145.95270436109575</c:v>
                </c:pt>
                <c:pt idx="1013">
                  <c:v>146.10312534777327</c:v>
                </c:pt>
                <c:pt idx="1014">
                  <c:v>146.18011186674775</c:v>
                </c:pt>
                <c:pt idx="1015">
                  <c:v>146.40504970585053</c:v>
                </c:pt>
                <c:pt idx="1016">
                  <c:v>146.63506408174899</c:v>
                </c:pt>
                <c:pt idx="1017">
                  <c:v>146.73502459757393</c:v>
                </c:pt>
                <c:pt idx="1018">
                  <c:v>146.97563414786597</c:v>
                </c:pt>
                <c:pt idx="1019">
                  <c:v>147.18862002045861</c:v>
                </c:pt>
                <c:pt idx="1020">
                  <c:v>147.38437920662724</c:v>
                </c:pt>
                <c:pt idx="1021">
                  <c:v>147.49891380406399</c:v>
                </c:pt>
                <c:pt idx="1022">
                  <c:v>147.79327671394097</c:v>
                </c:pt>
                <c:pt idx="1023">
                  <c:v>147.85161877495395</c:v>
                </c:pt>
                <c:pt idx="1024">
                  <c:v>147.93923095803245</c:v>
                </c:pt>
                <c:pt idx="1025">
                  <c:v>148.35050666276396</c:v>
                </c:pt>
                <c:pt idx="1026">
                  <c:v>148.28984738375416</c:v>
                </c:pt>
                <c:pt idx="1027">
                  <c:v>148.53652438643269</c:v>
                </c:pt>
                <c:pt idx="1028">
                  <c:v>148.66349878574729</c:v>
                </c:pt>
                <c:pt idx="1029">
                  <c:v>149.00176687872258</c:v>
                </c:pt>
                <c:pt idx="1030">
                  <c:v>149.17897307606117</c:v>
                </c:pt>
                <c:pt idx="1031">
                  <c:v>149.14794979564269</c:v>
                </c:pt>
                <c:pt idx="1032">
                  <c:v>149.34784033758206</c:v>
                </c:pt>
                <c:pt idx="1033">
                  <c:v>149.33840377218701</c:v>
                </c:pt>
                <c:pt idx="1034">
                  <c:v>149.70304546473179</c:v>
                </c:pt>
                <c:pt idx="1035">
                  <c:v>149.87798017863923</c:v>
                </c:pt>
                <c:pt idx="1036">
                  <c:v>150.01541254865015</c:v>
                </c:pt>
                <c:pt idx="1037">
                  <c:v>150.23940520672787</c:v>
                </c:pt>
                <c:pt idx="1038">
                  <c:v>150.39180802458688</c:v>
                </c:pt>
                <c:pt idx="1039">
                  <c:v>150.50795857667933</c:v>
                </c:pt>
                <c:pt idx="1040">
                  <c:v>150.65159560277397</c:v>
                </c:pt>
                <c:pt idx="1041">
                  <c:v>150.77195373491332</c:v>
                </c:pt>
                <c:pt idx="1042">
                  <c:v>151.08619593602646</c:v>
                </c:pt>
                <c:pt idx="1043">
                  <c:v>151.24846217522742</c:v>
                </c:pt>
                <c:pt idx="1044">
                  <c:v>151.44678249707681</c:v>
                </c:pt>
                <c:pt idx="1045">
                  <c:v>151.60038965849998</c:v>
                </c:pt>
                <c:pt idx="1046">
                  <c:v>151.73213569750547</c:v>
                </c:pt>
                <c:pt idx="1047">
                  <c:v>152.0627661180043</c:v>
                </c:pt>
                <c:pt idx="1048">
                  <c:v>152.1793282811883</c:v>
                </c:pt>
                <c:pt idx="1049">
                  <c:v>152.31273600941523</c:v>
                </c:pt>
                <c:pt idx="1050">
                  <c:v>152.3943722092387</c:v>
                </c:pt>
                <c:pt idx="1051">
                  <c:v>152.75040055857147</c:v>
                </c:pt>
                <c:pt idx="1052">
                  <c:v>152.7339361149096</c:v>
                </c:pt>
                <c:pt idx="1053">
                  <c:v>152.97297544511164</c:v>
                </c:pt>
                <c:pt idx="1054">
                  <c:v>152.98486643220079</c:v>
                </c:pt>
                <c:pt idx="1055">
                  <c:v>153.29967269295796</c:v>
                </c:pt>
                <c:pt idx="1056">
                  <c:v>153.42513785160352</c:v>
                </c:pt>
                <c:pt idx="1057">
                  <c:v>153.57712905837104</c:v>
                </c:pt>
                <c:pt idx="1058">
                  <c:v>153.7413161493325</c:v>
                </c:pt>
                <c:pt idx="1059">
                  <c:v>153.93080969999647</c:v>
                </c:pt>
                <c:pt idx="1060">
                  <c:v>154.10536329252287</c:v>
                </c:pt>
                <c:pt idx="1061">
                  <c:v>154.32138289130876</c:v>
                </c:pt>
                <c:pt idx="1062">
                  <c:v>154.45004946955524</c:v>
                </c:pt>
                <c:pt idx="1063">
                  <c:v>154.63908567456195</c:v>
                </c:pt>
                <c:pt idx="1064">
                  <c:v>154.72064565010922</c:v>
                </c:pt>
                <c:pt idx="1065">
                  <c:v>154.93300648363692</c:v>
                </c:pt>
                <c:pt idx="1066">
                  <c:v>155.05496532557677</c:v>
                </c:pt>
                <c:pt idx="1067">
                  <c:v>155.1875955661863</c:v>
                </c:pt>
                <c:pt idx="1068">
                  <c:v>155.4184026745574</c:v>
                </c:pt>
                <c:pt idx="1069">
                  <c:v>155.55484412897758</c:v>
                </c:pt>
                <c:pt idx="1070">
                  <c:v>155.69936535667628</c:v>
                </c:pt>
                <c:pt idx="1071">
                  <c:v>155.9114212930991</c:v>
                </c:pt>
                <c:pt idx="1072">
                  <c:v>156.00639674125975</c:v>
                </c:pt>
                <c:pt idx="1073">
                  <c:v>156.14482002686142</c:v>
                </c:pt>
                <c:pt idx="1074">
                  <c:v>156.40520215440293</c:v>
                </c:pt>
                <c:pt idx="1075">
                  <c:v>156.41800783280661</c:v>
                </c:pt>
                <c:pt idx="1076">
                  <c:v>156.46923054642133</c:v>
                </c:pt>
                <c:pt idx="1077">
                  <c:v>156.68006689442484</c:v>
                </c:pt>
                <c:pt idx="1078">
                  <c:v>156.77412765127087</c:v>
                </c:pt>
                <c:pt idx="1079">
                  <c:v>156.1612844705233</c:v>
                </c:pt>
                <c:pt idx="1080">
                  <c:v>103.69664872347205</c:v>
                </c:pt>
              </c:numCache>
            </c:numRef>
          </c:yVal>
          <c:smooth val="0"/>
        </c:ser>
        <c:ser>
          <c:idx val="3"/>
          <c:order val="3"/>
          <c:tx>
            <c:v>4.1-E- Mat + Plain_0/90 + Tejido_0/90 + Carbon.uni_0+ Tejido_0/90 + Plain_0/90 + Mat</c:v>
          </c:tx>
          <c:spPr>
            <a:ln w="19050">
              <a:solidFill>
                <a:schemeClr val="accent4">
                  <a:shade val="95000"/>
                  <a:satMod val="105000"/>
                  <a:alpha val="0"/>
                </a:schemeClr>
              </a:solidFill>
            </a:ln>
          </c:spPr>
          <c:marker>
            <c:symbol val="none"/>
          </c:marker>
          <c:xVal>
            <c:numRef>
              <c:f>'[1]tipo 4-E'!$C$3:$C$1634</c:f>
              <c:numCache>
                <c:formatCode>General</c:formatCode>
                <c:ptCount val="1632"/>
                <c:pt idx="0">
                  <c:v>0</c:v>
                </c:pt>
                <c:pt idx="1">
                  <c:v>4.858906944444445E-3</c:v>
                </c:pt>
                <c:pt idx="2">
                  <c:v>5.7718062499999999E-3</c:v>
                </c:pt>
                <c:pt idx="3">
                  <c:v>8.7607013888888891E-3</c:v>
                </c:pt>
                <c:pt idx="4">
                  <c:v>1.4647340277777778E-2</c:v>
                </c:pt>
                <c:pt idx="5">
                  <c:v>1.9969125000000001E-2</c:v>
                </c:pt>
                <c:pt idx="6">
                  <c:v>2.4749430555555552E-2</c:v>
                </c:pt>
                <c:pt idx="7">
                  <c:v>2.9355118055555556E-2</c:v>
                </c:pt>
                <c:pt idx="8">
                  <c:v>3.4101263888888893E-2</c:v>
                </c:pt>
                <c:pt idx="9">
                  <c:v>3.9507659722222227E-2</c:v>
                </c:pt>
                <c:pt idx="10">
                  <c:v>4.4276805555555555E-2</c:v>
                </c:pt>
                <c:pt idx="11">
                  <c:v>4.864386805555556E-2</c:v>
                </c:pt>
                <c:pt idx="12">
                  <c:v>5.309410416666667E-2</c:v>
                </c:pt>
                <c:pt idx="13">
                  <c:v>5.7408666666666663E-2</c:v>
                </c:pt>
                <c:pt idx="14">
                  <c:v>6.2544374999999999E-2</c:v>
                </c:pt>
                <c:pt idx="15">
                  <c:v>6.725999305555555E-2</c:v>
                </c:pt>
                <c:pt idx="16">
                  <c:v>7.1642499999999998E-2</c:v>
                </c:pt>
                <c:pt idx="17">
                  <c:v>7.6165416666666666E-2</c:v>
                </c:pt>
                <c:pt idx="18">
                  <c:v>8.0413750000000006E-2</c:v>
                </c:pt>
                <c:pt idx="19">
                  <c:v>8.5596874999999989E-2</c:v>
                </c:pt>
                <c:pt idx="20">
                  <c:v>9.0653611111111115E-2</c:v>
                </c:pt>
                <c:pt idx="21">
                  <c:v>9.509416666666666E-2</c:v>
                </c:pt>
                <c:pt idx="22">
                  <c:v>9.9594791666666668E-2</c:v>
                </c:pt>
                <c:pt idx="23">
                  <c:v>0.10386631944444445</c:v>
                </c:pt>
                <c:pt idx="24">
                  <c:v>0.1086388888888889</c:v>
                </c:pt>
                <c:pt idx="25">
                  <c:v>0.11367687500000001</c:v>
                </c:pt>
                <c:pt idx="26">
                  <c:v>0.11817520833333334</c:v>
                </c:pt>
                <c:pt idx="27">
                  <c:v>0.12256576388888889</c:v>
                </c:pt>
                <c:pt idx="28">
                  <c:v>0.12698187499999999</c:v>
                </c:pt>
                <c:pt idx="29">
                  <c:v>0.13144881944444445</c:v>
                </c:pt>
                <c:pt idx="30">
                  <c:v>0.13678791666666665</c:v>
                </c:pt>
                <c:pt idx="31">
                  <c:v>0.14163694444444447</c:v>
                </c:pt>
                <c:pt idx="32">
                  <c:v>0.14609076388888889</c:v>
                </c:pt>
                <c:pt idx="33">
                  <c:v>0.150636875</c:v>
                </c:pt>
                <c:pt idx="34">
                  <c:v>0.15486659722222224</c:v>
                </c:pt>
                <c:pt idx="35">
                  <c:v>0.15991118055555556</c:v>
                </c:pt>
                <c:pt idx="36">
                  <c:v>0.16471083333333333</c:v>
                </c:pt>
                <c:pt idx="37">
                  <c:v>0.16913111111111112</c:v>
                </c:pt>
                <c:pt idx="38">
                  <c:v>0.17363138888888888</c:v>
                </c:pt>
                <c:pt idx="39">
                  <c:v>0.17787229166666665</c:v>
                </c:pt>
                <c:pt idx="40">
                  <c:v>0.18279340277777778</c:v>
                </c:pt>
                <c:pt idx="41">
                  <c:v>0.18794986111111109</c:v>
                </c:pt>
                <c:pt idx="42">
                  <c:v>0.19260902777777777</c:v>
                </c:pt>
                <c:pt idx="43">
                  <c:v>0.19708763888888889</c:v>
                </c:pt>
                <c:pt idx="44">
                  <c:v>0.2014815972222222</c:v>
                </c:pt>
                <c:pt idx="45">
                  <c:v>0.20604618055555554</c:v>
                </c:pt>
                <c:pt idx="46">
                  <c:v>0.21113333333333337</c:v>
                </c:pt>
                <c:pt idx="47">
                  <c:v>0.21568298611111111</c:v>
                </c:pt>
                <c:pt idx="48">
                  <c:v>0.22005722222222224</c:v>
                </c:pt>
                <c:pt idx="49">
                  <c:v>0.22458826388888892</c:v>
                </c:pt>
                <c:pt idx="50">
                  <c:v>0.22889597222222222</c:v>
                </c:pt>
                <c:pt idx="51">
                  <c:v>0.23413416666666664</c:v>
                </c:pt>
                <c:pt idx="52">
                  <c:v>0.2389715277777778</c:v>
                </c:pt>
                <c:pt idx="53">
                  <c:v>0.24349916666666663</c:v>
                </c:pt>
                <c:pt idx="54">
                  <c:v>0.24809597222222227</c:v>
                </c:pt>
                <c:pt idx="55">
                  <c:v>0.25233805555555555</c:v>
                </c:pt>
                <c:pt idx="56">
                  <c:v>0.25736048611111112</c:v>
                </c:pt>
                <c:pt idx="57">
                  <c:v>0.26216055555555556</c:v>
                </c:pt>
                <c:pt idx="58">
                  <c:v>0.26659763888888888</c:v>
                </c:pt>
                <c:pt idx="59">
                  <c:v>0.27111347222222221</c:v>
                </c:pt>
                <c:pt idx="60">
                  <c:v>0.27535840277777779</c:v>
                </c:pt>
                <c:pt idx="61">
                  <c:v>0.28025166666666662</c:v>
                </c:pt>
                <c:pt idx="62">
                  <c:v>0.28538340277777779</c:v>
                </c:pt>
                <c:pt idx="63">
                  <c:v>0.29001027777777777</c:v>
                </c:pt>
                <c:pt idx="64">
                  <c:v>0.29444701388888889</c:v>
                </c:pt>
                <c:pt idx="65">
                  <c:v>0.2988396527777778</c:v>
                </c:pt>
                <c:pt idx="66">
                  <c:v>0.30342854166666666</c:v>
                </c:pt>
                <c:pt idx="67">
                  <c:v>0.30856076388888887</c:v>
                </c:pt>
                <c:pt idx="68">
                  <c:v>0.31308124999999998</c:v>
                </c:pt>
                <c:pt idx="69">
                  <c:v>0.31741562499999998</c:v>
                </c:pt>
                <c:pt idx="70">
                  <c:v>0.32194041666666667</c:v>
                </c:pt>
                <c:pt idx="71">
                  <c:v>0.3262332638888889</c:v>
                </c:pt>
                <c:pt idx="72">
                  <c:v>0.33150659722222225</c:v>
                </c:pt>
                <c:pt idx="73">
                  <c:v>0.33637499999999998</c:v>
                </c:pt>
                <c:pt idx="74">
                  <c:v>0.34084506944444448</c:v>
                </c:pt>
                <c:pt idx="75">
                  <c:v>0.34543131944444444</c:v>
                </c:pt>
                <c:pt idx="76">
                  <c:v>0.3496488888888889</c:v>
                </c:pt>
                <c:pt idx="77">
                  <c:v>0.35457173611111109</c:v>
                </c:pt>
                <c:pt idx="78">
                  <c:v>0.35953229166666661</c:v>
                </c:pt>
                <c:pt idx="79">
                  <c:v>0.36402604166666669</c:v>
                </c:pt>
                <c:pt idx="80">
                  <c:v>0.36845326388888888</c:v>
                </c:pt>
                <c:pt idx="81">
                  <c:v>0.37277805555555549</c:v>
                </c:pt>
                <c:pt idx="82">
                  <c:v>0.37744500000000003</c:v>
                </c:pt>
                <c:pt idx="83">
                  <c:v>0.38270902777777771</c:v>
                </c:pt>
                <c:pt idx="84">
                  <c:v>0.38741055555555559</c:v>
                </c:pt>
                <c:pt idx="85">
                  <c:v>0.39185291666666672</c:v>
                </c:pt>
                <c:pt idx="86">
                  <c:v>0.39631750000000004</c:v>
                </c:pt>
                <c:pt idx="87">
                  <c:v>0.40075972222222223</c:v>
                </c:pt>
                <c:pt idx="88">
                  <c:v>0.40596750000000004</c:v>
                </c:pt>
                <c:pt idx="89">
                  <c:v>0.41058659722222224</c:v>
                </c:pt>
                <c:pt idx="90">
                  <c:v>0.41487861111111113</c:v>
                </c:pt>
                <c:pt idx="91">
                  <c:v>0.41941013888888884</c:v>
                </c:pt>
                <c:pt idx="92">
                  <c:v>0.42363861111111117</c:v>
                </c:pt>
                <c:pt idx="93">
                  <c:v>0.42880145833333339</c:v>
                </c:pt>
                <c:pt idx="94">
                  <c:v>0.43379618055555558</c:v>
                </c:pt>
                <c:pt idx="95">
                  <c:v>0.43830618055555559</c:v>
                </c:pt>
                <c:pt idx="96">
                  <c:v>0.44285284722222223</c:v>
                </c:pt>
                <c:pt idx="97">
                  <c:v>0.44714326388888886</c:v>
                </c:pt>
                <c:pt idx="98">
                  <c:v>0.45185812499999994</c:v>
                </c:pt>
                <c:pt idx="99">
                  <c:v>0.45694180555555552</c:v>
                </c:pt>
                <c:pt idx="100">
                  <c:v>0.46150256944444445</c:v>
                </c:pt>
                <c:pt idx="101">
                  <c:v>0.46590770833333334</c:v>
                </c:pt>
                <c:pt idx="102">
                  <c:v>0.47031777777777783</c:v>
                </c:pt>
                <c:pt idx="103">
                  <c:v>0.47475833333333339</c:v>
                </c:pt>
                <c:pt idx="104">
                  <c:v>0.48003618055555558</c:v>
                </c:pt>
                <c:pt idx="105">
                  <c:v>0.48483513888888891</c:v>
                </c:pt>
                <c:pt idx="106">
                  <c:v>0.48924368055555562</c:v>
                </c:pt>
                <c:pt idx="107">
                  <c:v>0.49379083333333335</c:v>
                </c:pt>
                <c:pt idx="108">
                  <c:v>0.49805034722222219</c:v>
                </c:pt>
                <c:pt idx="109">
                  <c:v>0.50314930555555559</c:v>
                </c:pt>
                <c:pt idx="110">
                  <c:v>0.50797361111111117</c:v>
                </c:pt>
                <c:pt idx="111">
                  <c:v>0.51237256944444443</c:v>
                </c:pt>
                <c:pt idx="112">
                  <c:v>0.51690222222222215</c:v>
                </c:pt>
                <c:pt idx="113">
                  <c:v>0.52113687499999994</c:v>
                </c:pt>
                <c:pt idx="114">
                  <c:v>0.52595944444444442</c:v>
                </c:pt>
                <c:pt idx="115">
                  <c:v>0.53112006944444445</c:v>
                </c:pt>
                <c:pt idx="116">
                  <c:v>0.53574833333333327</c:v>
                </c:pt>
                <c:pt idx="117">
                  <c:v>0.54017777777777776</c:v>
                </c:pt>
                <c:pt idx="118">
                  <c:v>0.54458249999999997</c:v>
                </c:pt>
                <c:pt idx="119">
                  <c:v>0.54895972222222222</c:v>
                </c:pt>
                <c:pt idx="120">
                  <c:v>0.55415388888888883</c:v>
                </c:pt>
                <c:pt idx="121">
                  <c:v>0.55883090277777769</c:v>
                </c:pt>
                <c:pt idx="122">
                  <c:v>0.56321555555555558</c:v>
                </c:pt>
                <c:pt idx="123">
                  <c:v>0.56775881944444451</c:v>
                </c:pt>
                <c:pt idx="124">
                  <c:v>0.57203000000000004</c:v>
                </c:pt>
                <c:pt idx="125">
                  <c:v>0.57716222222222224</c:v>
                </c:pt>
                <c:pt idx="126">
                  <c:v>0.58213854166666668</c:v>
                </c:pt>
                <c:pt idx="127">
                  <c:v>0.5866786805555555</c:v>
                </c:pt>
                <c:pt idx="128">
                  <c:v>0.59122965277777784</c:v>
                </c:pt>
                <c:pt idx="129">
                  <c:v>0.59547402777777769</c:v>
                </c:pt>
                <c:pt idx="130">
                  <c:v>0.60034541666666663</c:v>
                </c:pt>
                <c:pt idx="131">
                  <c:v>0.60529444444444436</c:v>
                </c:pt>
                <c:pt idx="132">
                  <c:v>0.60978520833333327</c:v>
                </c:pt>
                <c:pt idx="133">
                  <c:v>0.61426652777777779</c:v>
                </c:pt>
                <c:pt idx="134">
                  <c:v>0.61864479166666675</c:v>
                </c:pt>
                <c:pt idx="135">
                  <c:v>0.62324541666666666</c:v>
                </c:pt>
                <c:pt idx="136">
                  <c:v>0.62841645833333326</c:v>
                </c:pt>
                <c:pt idx="137">
                  <c:v>0.63312402777777788</c:v>
                </c:pt>
                <c:pt idx="138">
                  <c:v>0.63753666666666664</c:v>
                </c:pt>
                <c:pt idx="139">
                  <c:v>0.64204805555555555</c:v>
                </c:pt>
                <c:pt idx="140">
                  <c:v>0.64635479166666676</c:v>
                </c:pt>
                <c:pt idx="141">
                  <c:v>0.65148458333333337</c:v>
                </c:pt>
                <c:pt idx="142">
                  <c:v>0.65616486111111116</c:v>
                </c:pt>
                <c:pt idx="143">
                  <c:v>0.66056486111111112</c:v>
                </c:pt>
                <c:pt idx="144">
                  <c:v>0.6651282638888889</c:v>
                </c:pt>
                <c:pt idx="145">
                  <c:v>0.669388125</c:v>
                </c:pt>
                <c:pt idx="146">
                  <c:v>0.67450013888888893</c:v>
                </c:pt>
                <c:pt idx="147">
                  <c:v>0.67949222222222228</c:v>
                </c:pt>
                <c:pt idx="148">
                  <c:v>0.68402201388888895</c:v>
                </c:pt>
                <c:pt idx="149">
                  <c:v>0.68857638888888895</c:v>
                </c:pt>
                <c:pt idx="150">
                  <c:v>0.69284402777777776</c:v>
                </c:pt>
                <c:pt idx="151">
                  <c:v>0.69765486111111108</c:v>
                </c:pt>
                <c:pt idx="152">
                  <c:v>0.70262638888888884</c:v>
                </c:pt>
                <c:pt idx="153">
                  <c:v>0.70714305555555557</c:v>
                </c:pt>
                <c:pt idx="154">
                  <c:v>0.71157847222222226</c:v>
                </c:pt>
                <c:pt idx="155">
                  <c:v>0.71596388888888884</c:v>
                </c:pt>
                <c:pt idx="156">
                  <c:v>0.72053750000000005</c:v>
                </c:pt>
                <c:pt idx="157">
                  <c:v>0.7258013888888889</c:v>
                </c:pt>
                <c:pt idx="158">
                  <c:v>0.73052083333333329</c:v>
                </c:pt>
                <c:pt idx="159">
                  <c:v>0.73488194444444443</c:v>
                </c:pt>
                <c:pt idx="160">
                  <c:v>0.73939583333333336</c:v>
                </c:pt>
                <c:pt idx="161">
                  <c:v>0.74367916666666667</c:v>
                </c:pt>
                <c:pt idx="162">
                  <c:v>0.74883125000000006</c:v>
                </c:pt>
                <c:pt idx="163">
                  <c:v>0.75353819444444436</c:v>
                </c:pt>
                <c:pt idx="164">
                  <c:v>0.75790625000000011</c:v>
                </c:pt>
                <c:pt idx="165">
                  <c:v>0.76242013888888882</c:v>
                </c:pt>
                <c:pt idx="166">
                  <c:v>0.76669861111111115</c:v>
                </c:pt>
                <c:pt idx="167">
                  <c:v>0.77176944444444451</c:v>
                </c:pt>
                <c:pt idx="168">
                  <c:v>0.77687638888888888</c:v>
                </c:pt>
                <c:pt idx="169">
                  <c:v>0.78141597222222225</c:v>
                </c:pt>
                <c:pt idx="170">
                  <c:v>0.78586944444444462</c:v>
                </c:pt>
                <c:pt idx="171">
                  <c:v>0.79019791666666661</c:v>
                </c:pt>
                <c:pt idx="172">
                  <c:v>0.79485763888888883</c:v>
                </c:pt>
                <c:pt idx="173">
                  <c:v>0.79995763888888893</c:v>
                </c:pt>
                <c:pt idx="174">
                  <c:v>0.80450555555555558</c:v>
                </c:pt>
                <c:pt idx="175">
                  <c:v>0.8089180555555554</c:v>
                </c:pt>
                <c:pt idx="176">
                  <c:v>0.81334930555555551</c:v>
                </c:pt>
                <c:pt idx="177">
                  <c:v>0.81782361111111124</c:v>
                </c:pt>
                <c:pt idx="178">
                  <c:v>0.82314027777777787</c:v>
                </c:pt>
                <c:pt idx="179">
                  <c:v>0.82791388888888895</c:v>
                </c:pt>
                <c:pt idx="180">
                  <c:v>0.83230416666666662</c:v>
                </c:pt>
                <c:pt idx="181">
                  <c:v>0.8368423611111111</c:v>
                </c:pt>
                <c:pt idx="182">
                  <c:v>0.84105763888888896</c:v>
                </c:pt>
                <c:pt idx="183">
                  <c:v>0.84614513888888876</c:v>
                </c:pt>
                <c:pt idx="184">
                  <c:v>0.8509493055555557</c:v>
                </c:pt>
                <c:pt idx="185">
                  <c:v>0.85534236111111106</c:v>
                </c:pt>
                <c:pt idx="186">
                  <c:v>0.85982569444444445</c:v>
                </c:pt>
                <c:pt idx="187">
                  <c:v>0.86407916666666684</c:v>
                </c:pt>
                <c:pt idx="188">
                  <c:v>0.86893472222222212</c:v>
                </c:pt>
                <c:pt idx="189">
                  <c:v>0.87416388888888896</c:v>
                </c:pt>
                <c:pt idx="190">
                  <c:v>0.87882361111111118</c:v>
                </c:pt>
                <c:pt idx="191">
                  <c:v>0.88327569444444431</c:v>
                </c:pt>
                <c:pt idx="192">
                  <c:v>0.8877180555555555</c:v>
                </c:pt>
                <c:pt idx="193">
                  <c:v>0.89211875000000007</c:v>
                </c:pt>
                <c:pt idx="194">
                  <c:v>0.89725902777777777</c:v>
                </c:pt>
                <c:pt idx="195">
                  <c:v>0.90188888888888885</c:v>
                </c:pt>
                <c:pt idx="196">
                  <c:v>0.90629027777777771</c:v>
                </c:pt>
                <c:pt idx="197">
                  <c:v>0.91076805555555562</c:v>
                </c:pt>
                <c:pt idx="198">
                  <c:v>0.9150069444444443</c:v>
                </c:pt>
                <c:pt idx="199">
                  <c:v>0.92023402777777785</c:v>
                </c:pt>
                <c:pt idx="200">
                  <c:v>0.92524722222222222</c:v>
                </c:pt>
                <c:pt idx="201">
                  <c:v>0.92970625000000018</c:v>
                </c:pt>
                <c:pt idx="202">
                  <c:v>0.93424583333333333</c:v>
                </c:pt>
                <c:pt idx="203">
                  <c:v>0.93847083333333337</c:v>
                </c:pt>
                <c:pt idx="204">
                  <c:v>0.94328888888888884</c:v>
                </c:pt>
                <c:pt idx="205">
                  <c:v>0.94830347222222211</c:v>
                </c:pt>
                <c:pt idx="206">
                  <c:v>0.95278611111111122</c:v>
                </c:pt>
                <c:pt idx="207">
                  <c:v>0.95718888888888887</c:v>
                </c:pt>
                <c:pt idx="208">
                  <c:v>0.96155208333333331</c:v>
                </c:pt>
                <c:pt idx="209">
                  <c:v>0.96606666666666663</c:v>
                </c:pt>
                <c:pt idx="210">
                  <c:v>0.97134444444444445</c:v>
                </c:pt>
                <c:pt idx="211">
                  <c:v>0.97614166666666669</c:v>
                </c:pt>
                <c:pt idx="212">
                  <c:v>0.98060902777777781</c:v>
                </c:pt>
                <c:pt idx="213">
                  <c:v>0.9851409722222223</c:v>
                </c:pt>
                <c:pt idx="214">
                  <c:v>0.98943333333333328</c:v>
                </c:pt>
                <c:pt idx="215">
                  <c:v>0.99451805555555561</c:v>
                </c:pt>
                <c:pt idx="216">
                  <c:v>0.99925694444444446</c:v>
                </c:pt>
                <c:pt idx="217">
                  <c:v>1.0036569444444443</c:v>
                </c:pt>
                <c:pt idx="218">
                  <c:v>1.008192361111111</c:v>
                </c:pt>
                <c:pt idx="219">
                  <c:v>1.0123958333333334</c:v>
                </c:pt>
                <c:pt idx="220">
                  <c:v>1.0174472222222224</c:v>
                </c:pt>
                <c:pt idx="221">
                  <c:v>1.0224854166666666</c:v>
                </c:pt>
                <c:pt idx="222">
                  <c:v>1.027048611111111</c:v>
                </c:pt>
                <c:pt idx="223">
                  <c:v>1.0315694444444445</c:v>
                </c:pt>
                <c:pt idx="224">
                  <c:v>1.0358861111111111</c:v>
                </c:pt>
                <c:pt idx="225">
                  <c:v>1.0406368055555555</c:v>
                </c:pt>
                <c:pt idx="226">
                  <c:v>1.0456645833333333</c:v>
                </c:pt>
                <c:pt idx="227">
                  <c:v>1.0501083333333334</c:v>
                </c:pt>
                <c:pt idx="228">
                  <c:v>1.0544958333333334</c:v>
                </c:pt>
                <c:pt idx="229">
                  <c:v>1.0589229166666665</c:v>
                </c:pt>
                <c:pt idx="230">
                  <c:v>1.0633881944444443</c:v>
                </c:pt>
                <c:pt idx="231">
                  <c:v>1.0686562500000001</c:v>
                </c:pt>
                <c:pt idx="232">
                  <c:v>1.0734493055555554</c:v>
                </c:pt>
                <c:pt idx="233">
                  <c:v>1.0779291666666668</c:v>
                </c:pt>
                <c:pt idx="234">
                  <c:v>1.0824875</c:v>
                </c:pt>
                <c:pt idx="235">
                  <c:v>1.0867548611111111</c:v>
                </c:pt>
                <c:pt idx="236">
                  <c:v>1.09184375</c:v>
                </c:pt>
                <c:pt idx="237">
                  <c:v>1.09659375</c:v>
                </c:pt>
                <c:pt idx="238">
                  <c:v>1.1009930555555554</c:v>
                </c:pt>
                <c:pt idx="239">
                  <c:v>1.1055104166666667</c:v>
                </c:pt>
                <c:pt idx="240">
                  <c:v>1.1097333333333335</c:v>
                </c:pt>
                <c:pt idx="241">
                  <c:v>1.1147520833333333</c:v>
                </c:pt>
                <c:pt idx="242">
                  <c:v>1.1198152777777777</c:v>
                </c:pt>
                <c:pt idx="243">
                  <c:v>1.1243930555555555</c:v>
                </c:pt>
                <c:pt idx="244">
                  <c:v>1.1288993055555556</c:v>
                </c:pt>
                <c:pt idx="245">
                  <c:v>1.1332291666666667</c:v>
                </c:pt>
                <c:pt idx="246">
                  <c:v>1.1379819444444446</c:v>
                </c:pt>
                <c:pt idx="247">
                  <c:v>1.1430423611111109</c:v>
                </c:pt>
                <c:pt idx="248">
                  <c:v>1.1474638888888888</c:v>
                </c:pt>
                <c:pt idx="249">
                  <c:v>1.1518236111111111</c:v>
                </c:pt>
                <c:pt idx="250">
                  <c:v>1.1562618055555556</c:v>
                </c:pt>
                <c:pt idx="251">
                  <c:v>1.1607062499999998</c:v>
                </c:pt>
                <c:pt idx="252">
                  <c:v>1.1660131944444445</c:v>
                </c:pt>
                <c:pt idx="253">
                  <c:v>1.1707673611111111</c:v>
                </c:pt>
                <c:pt idx="254">
                  <c:v>1.1752131944444446</c:v>
                </c:pt>
                <c:pt idx="255">
                  <c:v>1.1797631944444444</c:v>
                </c:pt>
                <c:pt idx="256">
                  <c:v>1.1840236111111111</c:v>
                </c:pt>
                <c:pt idx="257">
                  <c:v>1.1890840277777779</c:v>
                </c:pt>
                <c:pt idx="258">
                  <c:v>1.1938902777777778</c:v>
                </c:pt>
                <c:pt idx="259">
                  <c:v>1.1983083333333333</c:v>
                </c:pt>
                <c:pt idx="260">
                  <c:v>1.2028395833333334</c:v>
                </c:pt>
                <c:pt idx="261">
                  <c:v>1.2070923611111111</c:v>
                </c:pt>
                <c:pt idx="262">
                  <c:v>1.2119993055555556</c:v>
                </c:pt>
                <c:pt idx="263">
                  <c:v>1.2171041666666667</c:v>
                </c:pt>
                <c:pt idx="264">
                  <c:v>1.2216999999999998</c:v>
                </c:pt>
                <c:pt idx="265">
                  <c:v>1.2261479166666664</c:v>
                </c:pt>
                <c:pt idx="266">
                  <c:v>1.2305326388888891</c:v>
                </c:pt>
                <c:pt idx="267">
                  <c:v>1.2351083333333335</c:v>
                </c:pt>
                <c:pt idx="268">
                  <c:v>1.2402923611111112</c:v>
                </c:pt>
                <c:pt idx="269">
                  <c:v>1.2448409722222222</c:v>
                </c:pt>
                <c:pt idx="270">
                  <c:v>1.2491666666666668</c:v>
                </c:pt>
                <c:pt idx="271">
                  <c:v>1.2536694444444445</c:v>
                </c:pt>
                <c:pt idx="272">
                  <c:v>1.2579604166666667</c:v>
                </c:pt>
                <c:pt idx="273">
                  <c:v>1.2631993055555557</c:v>
                </c:pt>
                <c:pt idx="274">
                  <c:v>1.2680777777777779</c:v>
                </c:pt>
                <c:pt idx="275">
                  <c:v>1.2725250000000001</c:v>
                </c:pt>
                <c:pt idx="276">
                  <c:v>1.2770965277777777</c:v>
                </c:pt>
                <c:pt idx="277">
                  <c:v>1.2813055555555557</c:v>
                </c:pt>
                <c:pt idx="278">
                  <c:v>1.2861833333333332</c:v>
                </c:pt>
                <c:pt idx="279">
                  <c:v>1.2911673611111112</c:v>
                </c:pt>
                <c:pt idx="280">
                  <c:v>1.2957104166666666</c:v>
                </c:pt>
                <c:pt idx="281">
                  <c:v>1.3001666666666667</c:v>
                </c:pt>
                <c:pt idx="282">
                  <c:v>1.3045055555555554</c:v>
                </c:pt>
                <c:pt idx="283">
                  <c:v>1.3090895833333334</c:v>
                </c:pt>
                <c:pt idx="284">
                  <c:v>1.3143368055555555</c:v>
                </c:pt>
                <c:pt idx="285">
                  <c:v>1.3191000000000002</c:v>
                </c:pt>
                <c:pt idx="286">
                  <c:v>1.3235256944444445</c:v>
                </c:pt>
                <c:pt idx="287">
                  <c:v>1.3279715277777777</c:v>
                </c:pt>
                <c:pt idx="288">
                  <c:v>1.3323284722222222</c:v>
                </c:pt>
                <c:pt idx="289">
                  <c:v>1.3374777777777778</c:v>
                </c:pt>
                <c:pt idx="290">
                  <c:v>1.3421798611111111</c:v>
                </c:pt>
                <c:pt idx="291">
                  <c:v>1.3465541666666667</c:v>
                </c:pt>
                <c:pt idx="292">
                  <c:v>1.3511215277777777</c:v>
                </c:pt>
                <c:pt idx="293">
                  <c:v>1.3553493055555554</c:v>
                </c:pt>
                <c:pt idx="294">
                  <c:v>1.3604375</c:v>
                </c:pt>
                <c:pt idx="295">
                  <c:v>1.3654131944444445</c:v>
                </c:pt>
                <c:pt idx="296">
                  <c:v>1.3699298611111113</c:v>
                </c:pt>
                <c:pt idx="297">
                  <c:v>1.3744895833333333</c:v>
                </c:pt>
                <c:pt idx="298">
                  <c:v>1.3787548611111109</c:v>
                </c:pt>
                <c:pt idx="299">
                  <c:v>1.3834743055555554</c:v>
                </c:pt>
                <c:pt idx="300">
                  <c:v>1.3884472222222222</c:v>
                </c:pt>
                <c:pt idx="301">
                  <c:v>1.3930249999999997</c:v>
                </c:pt>
                <c:pt idx="302">
                  <c:v>1.39748125</c:v>
                </c:pt>
                <c:pt idx="303">
                  <c:v>1.4018743055555554</c:v>
                </c:pt>
                <c:pt idx="304">
                  <c:v>1.4064027777777777</c:v>
                </c:pt>
                <c:pt idx="305">
                  <c:v>1.4116409722222223</c:v>
                </c:pt>
                <c:pt idx="306">
                  <c:v>1.4164493055555554</c:v>
                </c:pt>
                <c:pt idx="307">
                  <c:v>1.4208590277777777</c:v>
                </c:pt>
                <c:pt idx="308">
                  <c:v>1.4253569444444443</c:v>
                </c:pt>
                <c:pt idx="309">
                  <c:v>1.4296840277777778</c:v>
                </c:pt>
                <c:pt idx="310">
                  <c:v>1.4348048611111113</c:v>
                </c:pt>
                <c:pt idx="311">
                  <c:v>1.4395277777777777</c:v>
                </c:pt>
                <c:pt idx="312">
                  <c:v>1.4439409722222221</c:v>
                </c:pt>
                <c:pt idx="313">
                  <c:v>1.4484694444444446</c:v>
                </c:pt>
                <c:pt idx="314">
                  <c:v>1.4526951388888887</c:v>
                </c:pt>
                <c:pt idx="315">
                  <c:v>1.4578277777777779</c:v>
                </c:pt>
                <c:pt idx="316">
                  <c:v>1.4627722222222221</c:v>
                </c:pt>
                <c:pt idx="317">
                  <c:v>1.4672611111111111</c:v>
                </c:pt>
                <c:pt idx="318">
                  <c:v>1.4718520833333335</c:v>
                </c:pt>
                <c:pt idx="319">
                  <c:v>1.4760812500000002</c:v>
                </c:pt>
                <c:pt idx="320">
                  <c:v>1.4809131944444447</c:v>
                </c:pt>
                <c:pt idx="321">
                  <c:v>1.4858618055555557</c:v>
                </c:pt>
                <c:pt idx="322">
                  <c:v>1.4903416666666665</c:v>
                </c:pt>
                <c:pt idx="323">
                  <c:v>1.4947993055555557</c:v>
                </c:pt>
                <c:pt idx="324">
                  <c:v>1.4991611111111112</c:v>
                </c:pt>
                <c:pt idx="325">
                  <c:v>1.5038326388888892</c:v>
                </c:pt>
                <c:pt idx="326">
                  <c:v>1.5090652777777778</c:v>
                </c:pt>
                <c:pt idx="327">
                  <c:v>1.5137736111111113</c:v>
                </c:pt>
                <c:pt idx="328">
                  <c:v>1.518182638888889</c:v>
                </c:pt>
                <c:pt idx="329">
                  <c:v>1.522653472222222</c:v>
                </c:pt>
                <c:pt idx="330">
                  <c:v>1.527071527777778</c:v>
                </c:pt>
                <c:pt idx="331">
                  <c:v>1.5322236111111114</c:v>
                </c:pt>
                <c:pt idx="332">
                  <c:v>1.5368388888888891</c:v>
                </c:pt>
                <c:pt idx="333">
                  <c:v>1.5412374999999998</c:v>
                </c:pt>
                <c:pt idx="334">
                  <c:v>1.5457319444444444</c:v>
                </c:pt>
                <c:pt idx="335">
                  <c:v>1.5500597222222221</c:v>
                </c:pt>
                <c:pt idx="336">
                  <c:v>1.5552875000000002</c:v>
                </c:pt>
                <c:pt idx="337">
                  <c:v>1.5601923611111113</c:v>
                </c:pt>
                <c:pt idx="338">
                  <c:v>1.5645791666666669</c:v>
                </c:pt>
                <c:pt idx="339">
                  <c:v>1.5691527777777781</c:v>
                </c:pt>
                <c:pt idx="340">
                  <c:v>1.57338125</c:v>
                </c:pt>
                <c:pt idx="341">
                  <c:v>1.5782888888888889</c:v>
                </c:pt>
                <c:pt idx="342">
                  <c:v>1.5832333333333333</c:v>
                </c:pt>
                <c:pt idx="343">
                  <c:v>1.5876777777777777</c:v>
                </c:pt>
                <c:pt idx="344">
                  <c:v>1.5921152777777776</c:v>
                </c:pt>
                <c:pt idx="345">
                  <c:v>1.5964423611111112</c:v>
                </c:pt>
                <c:pt idx="346">
                  <c:v>1.6011243055555555</c:v>
                </c:pt>
                <c:pt idx="347">
                  <c:v>1.6064513888888889</c:v>
                </c:pt>
                <c:pt idx="348">
                  <c:v>1.6111597222222223</c:v>
                </c:pt>
                <c:pt idx="349">
                  <c:v>1.6155381944444447</c:v>
                </c:pt>
                <c:pt idx="350">
                  <c:v>1.6199868055555555</c:v>
                </c:pt>
                <c:pt idx="351">
                  <c:v>1.6243534722222219</c:v>
                </c:pt>
                <c:pt idx="352">
                  <c:v>1.6295090277777777</c:v>
                </c:pt>
                <c:pt idx="353">
                  <c:v>1.6342013888888889</c:v>
                </c:pt>
                <c:pt idx="354">
                  <c:v>1.6385687499999999</c:v>
                </c:pt>
                <c:pt idx="355">
                  <c:v>1.6430798611111113</c:v>
                </c:pt>
                <c:pt idx="356">
                  <c:v>1.6473555555555557</c:v>
                </c:pt>
                <c:pt idx="357">
                  <c:v>1.6525222222222222</c:v>
                </c:pt>
                <c:pt idx="358">
                  <c:v>1.6575409722222223</c:v>
                </c:pt>
                <c:pt idx="359">
                  <c:v>1.6620333333333335</c:v>
                </c:pt>
                <c:pt idx="360">
                  <c:v>1.6665729166666667</c:v>
                </c:pt>
                <c:pt idx="361">
                  <c:v>1.6708006944444445</c:v>
                </c:pt>
                <c:pt idx="362">
                  <c:v>1.6755625000000001</c:v>
                </c:pt>
                <c:pt idx="363">
                  <c:v>1.6806277777777778</c:v>
                </c:pt>
                <c:pt idx="364">
                  <c:v>1.685134027777778</c:v>
                </c:pt>
                <c:pt idx="365">
                  <c:v>1.6895541666666667</c:v>
                </c:pt>
                <c:pt idx="366">
                  <c:v>1.6939173611111111</c:v>
                </c:pt>
                <c:pt idx="367">
                  <c:v>1.6984534722222222</c:v>
                </c:pt>
                <c:pt idx="368">
                  <c:v>1.7037513888888891</c:v>
                </c:pt>
                <c:pt idx="369">
                  <c:v>1.7085131944444447</c:v>
                </c:pt>
                <c:pt idx="370">
                  <c:v>1.7129500000000002</c:v>
                </c:pt>
                <c:pt idx="371">
                  <c:v>1.7174583333333333</c:v>
                </c:pt>
                <c:pt idx="372">
                  <c:v>1.7217659722222223</c:v>
                </c:pt>
                <c:pt idx="373">
                  <c:v>1.7268590277777778</c:v>
                </c:pt>
                <c:pt idx="374">
                  <c:v>1.7316118055555556</c:v>
                </c:pt>
                <c:pt idx="375">
                  <c:v>1.7360493055555555</c:v>
                </c:pt>
                <c:pt idx="376">
                  <c:v>1.7405736111111112</c:v>
                </c:pt>
                <c:pt idx="377">
                  <c:v>1.7448090277777779</c:v>
                </c:pt>
                <c:pt idx="378">
                  <c:v>1.7499243055555553</c:v>
                </c:pt>
                <c:pt idx="379">
                  <c:v>1.7548909722222221</c:v>
                </c:pt>
                <c:pt idx="380">
                  <c:v>1.759445138888889</c:v>
                </c:pt>
                <c:pt idx="381">
                  <c:v>1.7639881944444447</c:v>
                </c:pt>
                <c:pt idx="382">
                  <c:v>1.7682347222222221</c:v>
                </c:pt>
                <c:pt idx="383">
                  <c:v>1.7731111111111111</c:v>
                </c:pt>
                <c:pt idx="384">
                  <c:v>1.7780236111111112</c:v>
                </c:pt>
                <c:pt idx="385">
                  <c:v>1.7825</c:v>
                </c:pt>
                <c:pt idx="386">
                  <c:v>1.7869777777777776</c:v>
                </c:pt>
                <c:pt idx="387">
                  <c:v>1.7913048611111111</c:v>
                </c:pt>
                <c:pt idx="388">
                  <c:v>1.7959569444444445</c:v>
                </c:pt>
                <c:pt idx="389">
                  <c:v>1.8011465277777776</c:v>
                </c:pt>
                <c:pt idx="390">
                  <c:v>1.8058486111111112</c:v>
                </c:pt>
                <c:pt idx="391">
                  <c:v>1.8103284722222224</c:v>
                </c:pt>
                <c:pt idx="392">
                  <c:v>1.8147659722222222</c:v>
                </c:pt>
                <c:pt idx="393">
                  <c:v>1.8191840277777778</c:v>
                </c:pt>
                <c:pt idx="394">
                  <c:v>1.8243250000000002</c:v>
                </c:pt>
                <c:pt idx="395">
                  <c:v>1.8289548611111108</c:v>
                </c:pt>
                <c:pt idx="396">
                  <c:v>1.8333395833333335</c:v>
                </c:pt>
                <c:pt idx="397">
                  <c:v>1.8378548611111112</c:v>
                </c:pt>
                <c:pt idx="398">
                  <c:v>1.8421798611111109</c:v>
                </c:pt>
                <c:pt idx="399">
                  <c:v>1.8474104166666665</c:v>
                </c:pt>
                <c:pt idx="400">
                  <c:v>1.8522777777777777</c:v>
                </c:pt>
                <c:pt idx="401">
                  <c:v>1.8567701388888889</c:v>
                </c:pt>
                <c:pt idx="402">
                  <c:v>1.8613145833333331</c:v>
                </c:pt>
                <c:pt idx="403">
                  <c:v>1.8655909722222221</c:v>
                </c:pt>
                <c:pt idx="404">
                  <c:v>1.8707138888888888</c:v>
                </c:pt>
                <c:pt idx="405">
                  <c:v>1.8754722222222224</c:v>
                </c:pt>
                <c:pt idx="406">
                  <c:v>1.8797805555555558</c:v>
                </c:pt>
                <c:pt idx="407">
                  <c:v>1.8842680555555558</c:v>
                </c:pt>
                <c:pt idx="408">
                  <c:v>1.8885111111111113</c:v>
                </c:pt>
                <c:pt idx="409">
                  <c:v>1.8935125000000002</c:v>
                </c:pt>
                <c:pt idx="410">
                  <c:v>1.8986666666666665</c:v>
                </c:pt>
                <c:pt idx="411">
                  <c:v>1.9031729166666664</c:v>
                </c:pt>
                <c:pt idx="412">
                  <c:v>1.9076534722222223</c:v>
                </c:pt>
                <c:pt idx="413">
                  <c:v>1.911967361111111</c:v>
                </c:pt>
                <c:pt idx="414">
                  <c:v>1.9166520833333331</c:v>
                </c:pt>
                <c:pt idx="415">
                  <c:v>1.9217479166666667</c:v>
                </c:pt>
                <c:pt idx="416">
                  <c:v>1.9263173611111111</c:v>
                </c:pt>
                <c:pt idx="417">
                  <c:v>1.9306840277777779</c:v>
                </c:pt>
                <c:pt idx="418">
                  <c:v>1.9350875000000001</c:v>
                </c:pt>
                <c:pt idx="419">
                  <c:v>1.9395833333333334</c:v>
                </c:pt>
                <c:pt idx="420">
                  <c:v>1.944925</c:v>
                </c:pt>
                <c:pt idx="421">
                  <c:v>1.9497097222222222</c:v>
                </c:pt>
                <c:pt idx="422">
                  <c:v>1.9540493055555557</c:v>
                </c:pt>
                <c:pt idx="423">
                  <c:v>1.9585583333333334</c:v>
                </c:pt>
                <c:pt idx="424">
                  <c:v>1.9628652777777775</c:v>
                </c:pt>
                <c:pt idx="425">
                  <c:v>1.968059722222222</c:v>
                </c:pt>
                <c:pt idx="426">
                  <c:v>1.9727854166666665</c:v>
                </c:pt>
                <c:pt idx="427">
                  <c:v>1.9771680555555555</c:v>
                </c:pt>
                <c:pt idx="428">
                  <c:v>1.9816909722222225</c:v>
                </c:pt>
                <c:pt idx="429">
                  <c:v>1.9858986111111112</c:v>
                </c:pt>
                <c:pt idx="430">
                  <c:v>1.990963888888889</c:v>
                </c:pt>
                <c:pt idx="431">
                  <c:v>1.9960027777777778</c:v>
                </c:pt>
                <c:pt idx="432">
                  <c:v>2.0005138888888889</c:v>
                </c:pt>
                <c:pt idx="433">
                  <c:v>2.005023611111111</c:v>
                </c:pt>
                <c:pt idx="434">
                  <c:v>2.0092770833333331</c:v>
                </c:pt>
                <c:pt idx="435">
                  <c:v>2.0140083333333334</c:v>
                </c:pt>
                <c:pt idx="436">
                  <c:v>2.0190659722222222</c:v>
                </c:pt>
                <c:pt idx="437">
                  <c:v>2.0236236111111112</c:v>
                </c:pt>
                <c:pt idx="438">
                  <c:v>2.0280562500000001</c:v>
                </c:pt>
                <c:pt idx="439">
                  <c:v>2.0324333333333335</c:v>
                </c:pt>
                <c:pt idx="440">
                  <c:v>2.0369631944444446</c:v>
                </c:pt>
                <c:pt idx="441">
                  <c:v>2.042211111111111</c:v>
                </c:pt>
                <c:pt idx="442">
                  <c:v>2.0470444444444444</c:v>
                </c:pt>
                <c:pt idx="443">
                  <c:v>2.0515125000000003</c:v>
                </c:pt>
                <c:pt idx="444">
                  <c:v>2.0559604166666667</c:v>
                </c:pt>
                <c:pt idx="445">
                  <c:v>2.0603437500000004</c:v>
                </c:pt>
                <c:pt idx="446">
                  <c:v>2.0654770833333331</c:v>
                </c:pt>
                <c:pt idx="447">
                  <c:v>2.0701472222222224</c:v>
                </c:pt>
                <c:pt idx="448">
                  <c:v>2.0745409722222221</c:v>
                </c:pt>
                <c:pt idx="449">
                  <c:v>2.0790347222222221</c:v>
                </c:pt>
                <c:pt idx="450">
                  <c:v>2.0833187500000001</c:v>
                </c:pt>
                <c:pt idx="451">
                  <c:v>2.0885034722222224</c:v>
                </c:pt>
                <c:pt idx="452">
                  <c:v>2.093382638888889</c:v>
                </c:pt>
                <c:pt idx="453">
                  <c:v>2.0978347222222222</c:v>
                </c:pt>
                <c:pt idx="454">
                  <c:v>2.1024055555555554</c:v>
                </c:pt>
                <c:pt idx="455">
                  <c:v>2.1066125000000002</c:v>
                </c:pt>
                <c:pt idx="456">
                  <c:v>2.111659722222222</c:v>
                </c:pt>
                <c:pt idx="457">
                  <c:v>2.1164784722222221</c:v>
                </c:pt>
                <c:pt idx="458">
                  <c:v>2.1209104166666668</c:v>
                </c:pt>
                <c:pt idx="459">
                  <c:v>2.1254604166666669</c:v>
                </c:pt>
                <c:pt idx="460">
                  <c:v>2.1297069444444441</c:v>
                </c:pt>
                <c:pt idx="461">
                  <c:v>2.1347090277777774</c:v>
                </c:pt>
                <c:pt idx="462">
                  <c:v>2.1397708333333334</c:v>
                </c:pt>
                <c:pt idx="463">
                  <c:v>2.1443138888888891</c:v>
                </c:pt>
                <c:pt idx="464">
                  <c:v>2.1488263888888892</c:v>
                </c:pt>
                <c:pt idx="465">
                  <c:v>2.1530888888888891</c:v>
                </c:pt>
                <c:pt idx="466">
                  <c:v>2.1579409722222223</c:v>
                </c:pt>
                <c:pt idx="467">
                  <c:v>2.1629437500000002</c:v>
                </c:pt>
                <c:pt idx="468">
                  <c:v>2.1674534722222223</c:v>
                </c:pt>
                <c:pt idx="469">
                  <c:v>2.1718812500000002</c:v>
                </c:pt>
                <c:pt idx="470">
                  <c:v>2.1762284722222223</c:v>
                </c:pt>
                <c:pt idx="471">
                  <c:v>2.1808812500000001</c:v>
                </c:pt>
                <c:pt idx="472">
                  <c:v>2.186076388888889</c:v>
                </c:pt>
                <c:pt idx="473">
                  <c:v>2.1907597222222224</c:v>
                </c:pt>
                <c:pt idx="474">
                  <c:v>2.1951694444444443</c:v>
                </c:pt>
                <c:pt idx="475">
                  <c:v>2.1995791666666666</c:v>
                </c:pt>
                <c:pt idx="476">
                  <c:v>2.2039743055555552</c:v>
                </c:pt>
                <c:pt idx="477">
                  <c:v>2.2091965277777779</c:v>
                </c:pt>
                <c:pt idx="478">
                  <c:v>2.2138312500000001</c:v>
                </c:pt>
                <c:pt idx="479">
                  <c:v>2.2181708333333336</c:v>
                </c:pt>
                <c:pt idx="480">
                  <c:v>2.2226534722222224</c:v>
                </c:pt>
                <c:pt idx="481">
                  <c:v>2.2269631944444446</c:v>
                </c:pt>
                <c:pt idx="482">
                  <c:v>2.2322944444444444</c:v>
                </c:pt>
                <c:pt idx="483">
                  <c:v>2.2371993055555555</c:v>
                </c:pt>
                <c:pt idx="484">
                  <c:v>2.2416395833333334</c:v>
                </c:pt>
                <c:pt idx="485">
                  <c:v>2.2461756944444446</c:v>
                </c:pt>
                <c:pt idx="486">
                  <c:v>2.2503895833333334</c:v>
                </c:pt>
                <c:pt idx="487">
                  <c:v>2.2554243055555556</c:v>
                </c:pt>
                <c:pt idx="488">
                  <c:v>2.2602645833333335</c:v>
                </c:pt>
                <c:pt idx="489">
                  <c:v>2.2647423611111113</c:v>
                </c:pt>
                <c:pt idx="490">
                  <c:v>2.2692631944444446</c:v>
                </c:pt>
                <c:pt idx="491">
                  <c:v>2.2735006944444445</c:v>
                </c:pt>
                <c:pt idx="492">
                  <c:v>2.2785555555555557</c:v>
                </c:pt>
                <c:pt idx="493">
                  <c:v>2.2835986111111111</c:v>
                </c:pt>
                <c:pt idx="494">
                  <c:v>2.2881083333333332</c:v>
                </c:pt>
                <c:pt idx="495">
                  <c:v>2.2926298611111111</c:v>
                </c:pt>
                <c:pt idx="496">
                  <c:v>2.2968423611111111</c:v>
                </c:pt>
                <c:pt idx="497">
                  <c:v>2.3016701388888885</c:v>
                </c:pt>
                <c:pt idx="498">
                  <c:v>2.3066409722222221</c:v>
                </c:pt>
                <c:pt idx="499">
                  <c:v>2.3111131944444443</c:v>
                </c:pt>
                <c:pt idx="500">
                  <c:v>2.3155888888888887</c:v>
                </c:pt>
                <c:pt idx="501">
                  <c:v>2.3199048611111115</c:v>
                </c:pt>
                <c:pt idx="502">
                  <c:v>2.3245895833333332</c:v>
                </c:pt>
                <c:pt idx="503">
                  <c:v>2.3297909722222223</c:v>
                </c:pt>
                <c:pt idx="504">
                  <c:v>2.3345138888888886</c:v>
                </c:pt>
                <c:pt idx="505">
                  <c:v>2.3389875</c:v>
                </c:pt>
                <c:pt idx="506">
                  <c:v>2.3433868055555558</c:v>
                </c:pt>
                <c:pt idx="507">
                  <c:v>2.3479076388888891</c:v>
                </c:pt>
                <c:pt idx="508">
                  <c:v>2.3529611111111111</c:v>
                </c:pt>
                <c:pt idx="509">
                  <c:v>2.3575749999999998</c:v>
                </c:pt>
                <c:pt idx="510">
                  <c:v>2.3619743055555555</c:v>
                </c:pt>
                <c:pt idx="511">
                  <c:v>2.3664131944444442</c:v>
                </c:pt>
                <c:pt idx="512">
                  <c:v>2.3708125</c:v>
                </c:pt>
                <c:pt idx="513">
                  <c:v>2.3760652777777778</c:v>
                </c:pt>
                <c:pt idx="514">
                  <c:v>2.3808895833333334</c:v>
                </c:pt>
                <c:pt idx="515">
                  <c:v>2.3854215277777779</c:v>
                </c:pt>
                <c:pt idx="516">
                  <c:v>2.3899305555555554</c:v>
                </c:pt>
                <c:pt idx="517">
                  <c:v>2.3942777777777779</c:v>
                </c:pt>
                <c:pt idx="518">
                  <c:v>2.3994118055555553</c:v>
                </c:pt>
                <c:pt idx="519">
                  <c:v>2.4039999999999999</c:v>
                </c:pt>
                <c:pt idx="520">
                  <c:v>2.4083416666666668</c:v>
                </c:pt>
                <c:pt idx="521">
                  <c:v>2.4128986111111113</c:v>
                </c:pt>
                <c:pt idx="522">
                  <c:v>2.41719375</c:v>
                </c:pt>
                <c:pt idx="523">
                  <c:v>2.4224659722222222</c:v>
                </c:pt>
                <c:pt idx="524">
                  <c:v>2.4272937499999996</c:v>
                </c:pt>
                <c:pt idx="525">
                  <c:v>2.4317034722222224</c:v>
                </c:pt>
                <c:pt idx="526">
                  <c:v>2.4362708333333334</c:v>
                </c:pt>
                <c:pt idx="527">
                  <c:v>2.4405229166666667</c:v>
                </c:pt>
                <c:pt idx="528">
                  <c:v>2.4456388888888889</c:v>
                </c:pt>
                <c:pt idx="529">
                  <c:v>2.450386805555556</c:v>
                </c:pt>
                <c:pt idx="530">
                  <c:v>2.4547805555555557</c:v>
                </c:pt>
                <c:pt idx="531">
                  <c:v>2.4592673611111113</c:v>
                </c:pt>
                <c:pt idx="532">
                  <c:v>2.4634979166666668</c:v>
                </c:pt>
                <c:pt idx="533">
                  <c:v>2.4686513888888886</c:v>
                </c:pt>
                <c:pt idx="534">
                  <c:v>2.4736993055555554</c:v>
                </c:pt>
                <c:pt idx="535">
                  <c:v>2.4781874999999998</c:v>
                </c:pt>
                <c:pt idx="536">
                  <c:v>2.4827312500000001</c:v>
                </c:pt>
                <c:pt idx="537">
                  <c:v>2.4869652777777778</c:v>
                </c:pt>
                <c:pt idx="538">
                  <c:v>2.4919763888888888</c:v>
                </c:pt>
                <c:pt idx="539">
                  <c:v>2.496836111111111</c:v>
                </c:pt>
                <c:pt idx="540">
                  <c:v>2.5012347222222222</c:v>
                </c:pt>
                <c:pt idx="541">
                  <c:v>2.5056888888888889</c:v>
                </c:pt>
                <c:pt idx="542">
                  <c:v>2.5099187499999998</c:v>
                </c:pt>
                <c:pt idx="543">
                  <c:v>2.5148152777777781</c:v>
                </c:pt>
                <c:pt idx="544">
                  <c:v>2.5200062499999998</c:v>
                </c:pt>
                <c:pt idx="545">
                  <c:v>2.5246131944444445</c:v>
                </c:pt>
                <c:pt idx="546">
                  <c:v>2.529061111111111</c:v>
                </c:pt>
                <c:pt idx="547">
                  <c:v>2.5333506944444446</c:v>
                </c:pt>
                <c:pt idx="548">
                  <c:v>2.5380069444444446</c:v>
                </c:pt>
                <c:pt idx="549">
                  <c:v>2.5431166666666662</c:v>
                </c:pt>
                <c:pt idx="550">
                  <c:v>2.5476493055555558</c:v>
                </c:pt>
                <c:pt idx="551">
                  <c:v>2.5520444444444443</c:v>
                </c:pt>
                <c:pt idx="552">
                  <c:v>2.5564277777777775</c:v>
                </c:pt>
                <c:pt idx="553">
                  <c:v>2.5609465277777779</c:v>
                </c:pt>
                <c:pt idx="554">
                  <c:v>2.5662326388888888</c:v>
                </c:pt>
                <c:pt idx="555">
                  <c:v>2.5710194444444445</c:v>
                </c:pt>
                <c:pt idx="556">
                  <c:v>2.5755354166666669</c:v>
                </c:pt>
                <c:pt idx="557">
                  <c:v>2.5799944444444445</c:v>
                </c:pt>
                <c:pt idx="558">
                  <c:v>2.584425</c:v>
                </c:pt>
                <c:pt idx="559">
                  <c:v>2.58955</c:v>
                </c:pt>
                <c:pt idx="560">
                  <c:v>2.5941923611111113</c:v>
                </c:pt>
                <c:pt idx="561">
                  <c:v>2.5986284722222219</c:v>
                </c:pt>
                <c:pt idx="562">
                  <c:v>2.603067361111111</c:v>
                </c:pt>
                <c:pt idx="563">
                  <c:v>2.6074583333333332</c:v>
                </c:pt>
                <c:pt idx="564">
                  <c:v>2.6126090277777778</c:v>
                </c:pt>
                <c:pt idx="565">
                  <c:v>2.6174062499999997</c:v>
                </c:pt>
                <c:pt idx="566">
                  <c:v>2.6218527777777778</c:v>
                </c:pt>
                <c:pt idx="567">
                  <c:v>2.6263381944444446</c:v>
                </c:pt>
                <c:pt idx="568">
                  <c:v>2.6306770833333335</c:v>
                </c:pt>
                <c:pt idx="569">
                  <c:v>2.6358555555555556</c:v>
                </c:pt>
                <c:pt idx="570">
                  <c:v>2.6405250000000002</c:v>
                </c:pt>
                <c:pt idx="571">
                  <c:v>2.6449243055555556</c:v>
                </c:pt>
                <c:pt idx="572">
                  <c:v>2.6494173611111109</c:v>
                </c:pt>
                <c:pt idx="573">
                  <c:v>2.6537590277777778</c:v>
                </c:pt>
                <c:pt idx="574">
                  <c:v>2.6589999999999998</c:v>
                </c:pt>
                <c:pt idx="575">
                  <c:v>2.6638347222222225</c:v>
                </c:pt>
                <c:pt idx="576">
                  <c:v>2.6682631944444446</c:v>
                </c:pt>
                <c:pt idx="577">
                  <c:v>2.6727687499999999</c:v>
                </c:pt>
                <c:pt idx="578">
                  <c:v>2.6770611111111111</c:v>
                </c:pt>
                <c:pt idx="579">
                  <c:v>2.682225694444444</c:v>
                </c:pt>
                <c:pt idx="580">
                  <c:v>2.6869527777777775</c:v>
                </c:pt>
                <c:pt idx="581">
                  <c:v>2.6913729166666664</c:v>
                </c:pt>
                <c:pt idx="582">
                  <c:v>2.6958569444444445</c:v>
                </c:pt>
                <c:pt idx="583">
                  <c:v>2.7001694444444442</c:v>
                </c:pt>
                <c:pt idx="584">
                  <c:v>2.7053888888888893</c:v>
                </c:pt>
                <c:pt idx="585">
                  <c:v>2.7102229166666669</c:v>
                </c:pt>
                <c:pt idx="586">
                  <c:v>2.7146326388888888</c:v>
                </c:pt>
                <c:pt idx="587">
                  <c:v>2.7191631944444445</c:v>
                </c:pt>
                <c:pt idx="588">
                  <c:v>2.7233493055555553</c:v>
                </c:pt>
                <c:pt idx="589">
                  <c:v>2.7284388888888889</c:v>
                </c:pt>
                <c:pt idx="590">
                  <c:v>2.7331993055555555</c:v>
                </c:pt>
                <c:pt idx="591">
                  <c:v>2.7375868055555554</c:v>
                </c:pt>
                <c:pt idx="592">
                  <c:v>2.7421166666666665</c:v>
                </c:pt>
                <c:pt idx="593">
                  <c:v>2.7463263888888889</c:v>
                </c:pt>
                <c:pt idx="594">
                  <c:v>2.7515340277777778</c:v>
                </c:pt>
                <c:pt idx="595">
                  <c:v>2.7566347222222221</c:v>
                </c:pt>
                <c:pt idx="596">
                  <c:v>2.7611111111111111</c:v>
                </c:pt>
                <c:pt idx="597">
                  <c:v>2.7656270833333334</c:v>
                </c:pt>
                <c:pt idx="598">
                  <c:v>2.7698131944444442</c:v>
                </c:pt>
                <c:pt idx="599">
                  <c:v>2.7747875</c:v>
                </c:pt>
                <c:pt idx="600">
                  <c:v>2.7796909722222223</c:v>
                </c:pt>
                <c:pt idx="601">
                  <c:v>2.7841666666666667</c:v>
                </c:pt>
                <c:pt idx="602">
                  <c:v>2.7887020833333329</c:v>
                </c:pt>
                <c:pt idx="603">
                  <c:v>2.7929506944444444</c:v>
                </c:pt>
                <c:pt idx="604">
                  <c:v>2.7979736111111113</c:v>
                </c:pt>
                <c:pt idx="605">
                  <c:v>2.8029965277777777</c:v>
                </c:pt>
                <c:pt idx="606">
                  <c:v>2.8075041666666665</c:v>
                </c:pt>
                <c:pt idx="607">
                  <c:v>2.8120409722222224</c:v>
                </c:pt>
                <c:pt idx="608">
                  <c:v>2.8162527777777777</c:v>
                </c:pt>
                <c:pt idx="609">
                  <c:v>2.8211465277777776</c:v>
                </c:pt>
                <c:pt idx="610">
                  <c:v>2.8260243055555554</c:v>
                </c:pt>
                <c:pt idx="611">
                  <c:v>2.8304631944444445</c:v>
                </c:pt>
                <c:pt idx="612">
                  <c:v>2.834977083333333</c:v>
                </c:pt>
                <c:pt idx="613">
                  <c:v>2.8392034722222221</c:v>
                </c:pt>
                <c:pt idx="614">
                  <c:v>2.844234027777778</c:v>
                </c:pt>
                <c:pt idx="615">
                  <c:v>2.8493347222222227</c:v>
                </c:pt>
                <c:pt idx="616">
                  <c:v>2.8538986111111111</c:v>
                </c:pt>
                <c:pt idx="617">
                  <c:v>2.8584465277777782</c:v>
                </c:pt>
                <c:pt idx="618">
                  <c:v>2.862686111111111</c:v>
                </c:pt>
                <c:pt idx="619">
                  <c:v>2.8675833333333332</c:v>
                </c:pt>
                <c:pt idx="620">
                  <c:v>2.8725000000000001</c:v>
                </c:pt>
                <c:pt idx="621">
                  <c:v>2.8769520833333333</c:v>
                </c:pt>
                <c:pt idx="622">
                  <c:v>2.8814409722222227</c:v>
                </c:pt>
                <c:pt idx="623">
                  <c:v>2.8856645833333339</c:v>
                </c:pt>
                <c:pt idx="624">
                  <c:v>2.8907020833333337</c:v>
                </c:pt>
                <c:pt idx="625">
                  <c:v>2.8957784722222226</c:v>
                </c:pt>
                <c:pt idx="626">
                  <c:v>2.9002930555555553</c:v>
                </c:pt>
                <c:pt idx="627">
                  <c:v>2.9047499999999995</c:v>
                </c:pt>
                <c:pt idx="628">
                  <c:v>2.9090020833333332</c:v>
                </c:pt>
                <c:pt idx="629">
                  <c:v>2.9139395833333337</c:v>
                </c:pt>
                <c:pt idx="630">
                  <c:v>2.9188194444444444</c:v>
                </c:pt>
                <c:pt idx="631">
                  <c:v>2.9232374999999999</c:v>
                </c:pt>
                <c:pt idx="632">
                  <c:v>2.9277430555555557</c:v>
                </c:pt>
                <c:pt idx="633">
                  <c:v>2.9319569444444449</c:v>
                </c:pt>
                <c:pt idx="634">
                  <c:v>2.9369756944444445</c:v>
                </c:pt>
                <c:pt idx="635">
                  <c:v>2.942054861111111</c:v>
                </c:pt>
                <c:pt idx="636">
                  <c:v>2.9466236111111113</c:v>
                </c:pt>
                <c:pt idx="637">
                  <c:v>2.9512104166666662</c:v>
                </c:pt>
                <c:pt idx="638">
                  <c:v>2.9554340277777773</c:v>
                </c:pt>
                <c:pt idx="639">
                  <c:v>2.9603187499999999</c:v>
                </c:pt>
                <c:pt idx="640">
                  <c:v>2.9652444444444441</c:v>
                </c:pt>
                <c:pt idx="641">
                  <c:v>2.9697145833333334</c:v>
                </c:pt>
                <c:pt idx="642">
                  <c:v>2.9742013888888885</c:v>
                </c:pt>
                <c:pt idx="643">
                  <c:v>2.9783930555555553</c:v>
                </c:pt>
                <c:pt idx="644">
                  <c:v>2.983346527777778</c:v>
                </c:pt>
                <c:pt idx="645">
                  <c:v>2.9884305555555559</c:v>
                </c:pt>
                <c:pt idx="646">
                  <c:v>2.9930500000000002</c:v>
                </c:pt>
                <c:pt idx="647">
                  <c:v>2.9976131944444444</c:v>
                </c:pt>
                <c:pt idx="648">
                  <c:v>3.0018354166666668</c:v>
                </c:pt>
                <c:pt idx="649">
                  <c:v>3.0067965277777775</c:v>
                </c:pt>
                <c:pt idx="650">
                  <c:v>3.0116708333333335</c:v>
                </c:pt>
                <c:pt idx="651">
                  <c:v>3.0160715277777781</c:v>
                </c:pt>
                <c:pt idx="652">
                  <c:v>3.020567361111111</c:v>
                </c:pt>
                <c:pt idx="653">
                  <c:v>3.0247923611111109</c:v>
                </c:pt>
                <c:pt idx="654">
                  <c:v>3.0297798611111109</c:v>
                </c:pt>
                <c:pt idx="655">
                  <c:v>3.0347875000000002</c:v>
                </c:pt>
                <c:pt idx="656">
                  <c:v>3.0393270833333332</c:v>
                </c:pt>
                <c:pt idx="657">
                  <c:v>3.0438763888888887</c:v>
                </c:pt>
                <c:pt idx="658">
                  <c:v>3.0480923611111113</c:v>
                </c:pt>
                <c:pt idx="659">
                  <c:v>3.0531201388888891</c:v>
                </c:pt>
                <c:pt idx="660">
                  <c:v>3.0579472222222224</c:v>
                </c:pt>
                <c:pt idx="661">
                  <c:v>3.0623909722222225</c:v>
                </c:pt>
                <c:pt idx="662">
                  <c:v>3.0669513888888886</c:v>
                </c:pt>
                <c:pt idx="663">
                  <c:v>3.0711958333333329</c:v>
                </c:pt>
                <c:pt idx="664">
                  <c:v>3.0762812500000001</c:v>
                </c:pt>
                <c:pt idx="665">
                  <c:v>3.0812645833333332</c:v>
                </c:pt>
                <c:pt idx="666">
                  <c:v>3.0857812500000001</c:v>
                </c:pt>
                <c:pt idx="667">
                  <c:v>3.0903166666666664</c:v>
                </c:pt>
                <c:pt idx="668">
                  <c:v>3.0944750000000005</c:v>
                </c:pt>
                <c:pt idx="669">
                  <c:v>3.0995402777777779</c:v>
                </c:pt>
                <c:pt idx="670">
                  <c:v>3.1043645833333331</c:v>
                </c:pt>
                <c:pt idx="671">
                  <c:v>3.1088263888888887</c:v>
                </c:pt>
                <c:pt idx="672">
                  <c:v>3.1133361111111109</c:v>
                </c:pt>
                <c:pt idx="673">
                  <c:v>3.117605555555556</c:v>
                </c:pt>
                <c:pt idx="674">
                  <c:v>3.1227854166666664</c:v>
                </c:pt>
                <c:pt idx="675">
                  <c:v>3.1276798611111114</c:v>
                </c:pt>
                <c:pt idx="676">
                  <c:v>3.132060416666667</c:v>
                </c:pt>
                <c:pt idx="677">
                  <c:v>3.1365493055555556</c:v>
                </c:pt>
                <c:pt idx="678">
                  <c:v>3.1407694444444441</c:v>
                </c:pt>
                <c:pt idx="679">
                  <c:v>3.1459930555555555</c:v>
                </c:pt>
                <c:pt idx="680">
                  <c:v>3.1507076388888891</c:v>
                </c:pt>
                <c:pt idx="681">
                  <c:v>3.1550812499999998</c:v>
                </c:pt>
                <c:pt idx="682">
                  <c:v>3.1596319444444445</c:v>
                </c:pt>
                <c:pt idx="683">
                  <c:v>3.1639340277777781</c:v>
                </c:pt>
                <c:pt idx="684">
                  <c:v>3.1691625000000001</c:v>
                </c:pt>
                <c:pt idx="685">
                  <c:v>3.1740444444444438</c:v>
                </c:pt>
                <c:pt idx="686">
                  <c:v>3.1785284722222222</c:v>
                </c:pt>
                <c:pt idx="687">
                  <c:v>3.1830256944444439</c:v>
                </c:pt>
                <c:pt idx="688">
                  <c:v>3.1872930555555552</c:v>
                </c:pt>
                <c:pt idx="689">
                  <c:v>3.1923763888888885</c:v>
                </c:pt>
                <c:pt idx="690">
                  <c:v>3.1970701388888885</c:v>
                </c:pt>
                <c:pt idx="691">
                  <c:v>3.2014916666666662</c:v>
                </c:pt>
                <c:pt idx="692">
                  <c:v>3.2059319444444441</c:v>
                </c:pt>
                <c:pt idx="693">
                  <c:v>3.2103479166666662</c:v>
                </c:pt>
                <c:pt idx="694">
                  <c:v>3.2156548611111111</c:v>
                </c:pt>
                <c:pt idx="695">
                  <c:v>3.2204472222222225</c:v>
                </c:pt>
                <c:pt idx="696">
                  <c:v>3.2249069444444443</c:v>
                </c:pt>
                <c:pt idx="697">
                  <c:v>3.229321527777778</c:v>
                </c:pt>
                <c:pt idx="698">
                  <c:v>3.2337375000000002</c:v>
                </c:pt>
                <c:pt idx="699">
                  <c:v>3.2388222222222223</c:v>
                </c:pt>
                <c:pt idx="700">
                  <c:v>3.2433833333333335</c:v>
                </c:pt>
                <c:pt idx="701">
                  <c:v>3.2478222222222222</c:v>
                </c:pt>
                <c:pt idx="702">
                  <c:v>3.2521604166666669</c:v>
                </c:pt>
                <c:pt idx="703">
                  <c:v>3.2568236111111113</c:v>
                </c:pt>
                <c:pt idx="704">
                  <c:v>3.2621222222222217</c:v>
                </c:pt>
                <c:pt idx="705">
                  <c:v>3.2667694444444444</c:v>
                </c:pt>
                <c:pt idx="706">
                  <c:v>3.2713208333333332</c:v>
                </c:pt>
                <c:pt idx="707">
                  <c:v>3.275610416666666</c:v>
                </c:pt>
                <c:pt idx="708">
                  <c:v>3.2803576388888893</c:v>
                </c:pt>
                <c:pt idx="709">
                  <c:v>3.2853111111111111</c:v>
                </c:pt>
                <c:pt idx="710">
                  <c:v>3.28971875</c:v>
                </c:pt>
                <c:pt idx="711">
                  <c:v>3.2941527777777777</c:v>
                </c:pt>
                <c:pt idx="712">
                  <c:v>3.298394444444444</c:v>
                </c:pt>
                <c:pt idx="713">
                  <c:v>3.3032888888888889</c:v>
                </c:pt>
                <c:pt idx="714">
                  <c:v>3.3084416666666665</c:v>
                </c:pt>
                <c:pt idx="715">
                  <c:v>3.3130534722222222</c:v>
                </c:pt>
                <c:pt idx="716">
                  <c:v>3.3176840277777777</c:v>
                </c:pt>
                <c:pt idx="717">
                  <c:v>3.3219229166666668</c:v>
                </c:pt>
                <c:pt idx="718">
                  <c:v>3.3269277777777782</c:v>
                </c:pt>
                <c:pt idx="719">
                  <c:v>3.3317604166666666</c:v>
                </c:pt>
                <c:pt idx="720">
                  <c:v>3.3360881944444447</c:v>
                </c:pt>
                <c:pt idx="721">
                  <c:v>3.3406125000000002</c:v>
                </c:pt>
                <c:pt idx="722">
                  <c:v>3.344804166666667</c:v>
                </c:pt>
                <c:pt idx="723">
                  <c:v>3.3498965277777777</c:v>
                </c:pt>
                <c:pt idx="724">
                  <c:v>3.354890972222222</c:v>
                </c:pt>
                <c:pt idx="725">
                  <c:v>3.3593826388888886</c:v>
                </c:pt>
                <c:pt idx="726">
                  <c:v>3.3639381944444442</c:v>
                </c:pt>
                <c:pt idx="727">
                  <c:v>3.3681555555555556</c:v>
                </c:pt>
                <c:pt idx="728">
                  <c:v>3.3732493055555555</c:v>
                </c:pt>
                <c:pt idx="729">
                  <c:v>3.378019444444444</c:v>
                </c:pt>
                <c:pt idx="730">
                  <c:v>3.3824013888888884</c:v>
                </c:pt>
                <c:pt idx="731">
                  <c:v>3.386898611111111</c:v>
                </c:pt>
                <c:pt idx="732">
                  <c:v>3.3911819444444444</c:v>
                </c:pt>
                <c:pt idx="733">
                  <c:v>3.3963645833333334</c:v>
                </c:pt>
                <c:pt idx="734">
                  <c:v>3.4012437499999999</c:v>
                </c:pt>
                <c:pt idx="735">
                  <c:v>3.4057618055555552</c:v>
                </c:pt>
                <c:pt idx="736">
                  <c:v>3.4102062500000003</c:v>
                </c:pt>
                <c:pt idx="737">
                  <c:v>3.4146583333333336</c:v>
                </c:pt>
                <c:pt idx="738">
                  <c:v>3.4198013888888892</c:v>
                </c:pt>
                <c:pt idx="739">
                  <c:v>3.424448611111111</c:v>
                </c:pt>
                <c:pt idx="740">
                  <c:v>3.4288993055555559</c:v>
                </c:pt>
                <c:pt idx="741">
                  <c:v>3.4332305555555553</c:v>
                </c:pt>
                <c:pt idx="742">
                  <c:v>3.4379270833333337</c:v>
                </c:pt>
                <c:pt idx="743">
                  <c:v>3.4430819444444447</c:v>
                </c:pt>
                <c:pt idx="744">
                  <c:v>3.4476166666666668</c:v>
                </c:pt>
                <c:pt idx="745">
                  <c:v>3.4521090277777775</c:v>
                </c:pt>
                <c:pt idx="746">
                  <c:v>3.4564062500000001</c:v>
                </c:pt>
                <c:pt idx="747">
                  <c:v>3.461145138888889</c:v>
                </c:pt>
                <c:pt idx="748">
                  <c:v>3.4660986111111112</c:v>
                </c:pt>
                <c:pt idx="749">
                  <c:v>3.4705486111111106</c:v>
                </c:pt>
                <c:pt idx="750">
                  <c:v>3.4750624999999999</c:v>
                </c:pt>
                <c:pt idx="751">
                  <c:v>3.4792819444444443</c:v>
                </c:pt>
                <c:pt idx="752">
                  <c:v>3.4842673611111112</c:v>
                </c:pt>
                <c:pt idx="753">
                  <c:v>3.4893923611111113</c:v>
                </c:pt>
                <c:pt idx="754">
                  <c:v>3.4939826388888893</c:v>
                </c:pt>
                <c:pt idx="755">
                  <c:v>3.4984833333333332</c:v>
                </c:pt>
                <c:pt idx="756">
                  <c:v>3.5026743055555558</c:v>
                </c:pt>
                <c:pt idx="757">
                  <c:v>3.5076499999999995</c:v>
                </c:pt>
                <c:pt idx="758">
                  <c:v>3.5125451388888886</c:v>
                </c:pt>
                <c:pt idx="759">
                  <c:v>3.5169854166666665</c:v>
                </c:pt>
                <c:pt idx="760">
                  <c:v>3.5214395833333327</c:v>
                </c:pt>
                <c:pt idx="761">
                  <c:v>3.5257555555555555</c:v>
                </c:pt>
                <c:pt idx="762">
                  <c:v>3.5309722222222222</c:v>
                </c:pt>
                <c:pt idx="763">
                  <c:v>3.5358784722222225</c:v>
                </c:pt>
                <c:pt idx="764">
                  <c:v>3.5403236111111109</c:v>
                </c:pt>
                <c:pt idx="765">
                  <c:v>3.5447590277777783</c:v>
                </c:pt>
                <c:pt idx="766">
                  <c:v>3.5491090277777775</c:v>
                </c:pt>
                <c:pt idx="767">
                  <c:v>3.5542027777777778</c:v>
                </c:pt>
                <c:pt idx="768">
                  <c:v>3.5588159722222219</c:v>
                </c:pt>
                <c:pt idx="769">
                  <c:v>3.5632104166666663</c:v>
                </c:pt>
                <c:pt idx="770">
                  <c:v>3.5675673611111112</c:v>
                </c:pt>
                <c:pt idx="771">
                  <c:v>3.5721375000000002</c:v>
                </c:pt>
                <c:pt idx="772">
                  <c:v>3.5774340277777781</c:v>
                </c:pt>
                <c:pt idx="773">
                  <c:v>3.5821694444444447</c:v>
                </c:pt>
                <c:pt idx="774">
                  <c:v>3.5867541666666671</c:v>
                </c:pt>
                <c:pt idx="775">
                  <c:v>3.5910368055555559</c:v>
                </c:pt>
                <c:pt idx="776">
                  <c:v>3.5958597222222224</c:v>
                </c:pt>
                <c:pt idx="777">
                  <c:v>3.6007819444444449</c:v>
                </c:pt>
                <c:pt idx="778">
                  <c:v>3.6051201388888883</c:v>
                </c:pt>
                <c:pt idx="779">
                  <c:v>3.6095999999999995</c:v>
                </c:pt>
                <c:pt idx="780">
                  <c:v>3.6138173611111117</c:v>
                </c:pt>
                <c:pt idx="781">
                  <c:v>3.6189166666666668</c:v>
                </c:pt>
                <c:pt idx="782">
                  <c:v>3.6239159722222221</c:v>
                </c:pt>
                <c:pt idx="783">
                  <c:v>3.6284673611111118</c:v>
                </c:pt>
                <c:pt idx="784">
                  <c:v>3.6330541666666667</c:v>
                </c:pt>
                <c:pt idx="785">
                  <c:v>3.6374194444444443</c:v>
                </c:pt>
                <c:pt idx="786">
                  <c:v>3.6425729166666669</c:v>
                </c:pt>
                <c:pt idx="787">
                  <c:v>3.6470680555555552</c:v>
                </c:pt>
                <c:pt idx="788">
                  <c:v>3.6513583333333335</c:v>
                </c:pt>
                <c:pt idx="789">
                  <c:v>3.6557819444444446</c:v>
                </c:pt>
                <c:pt idx="790">
                  <c:v>3.6601590277777776</c:v>
                </c:pt>
                <c:pt idx="791">
                  <c:v>3.665488888888889</c:v>
                </c:pt>
                <c:pt idx="792">
                  <c:v>3.6702902777777782</c:v>
                </c:pt>
                <c:pt idx="793">
                  <c:v>3.6747506944444446</c:v>
                </c:pt>
                <c:pt idx="794">
                  <c:v>3.6790847222222229</c:v>
                </c:pt>
                <c:pt idx="795">
                  <c:v>3.6836145833333331</c:v>
                </c:pt>
                <c:pt idx="796">
                  <c:v>3.6888090277777779</c:v>
                </c:pt>
                <c:pt idx="797">
                  <c:v>3.6933958333333328</c:v>
                </c:pt>
                <c:pt idx="798">
                  <c:v>3.6978861111111114</c:v>
                </c:pt>
                <c:pt idx="799">
                  <c:v>3.7021125000000001</c:v>
                </c:pt>
                <c:pt idx="800">
                  <c:v>3.7069416666666668</c:v>
                </c:pt>
                <c:pt idx="801">
                  <c:v>3.7119583333333339</c:v>
                </c:pt>
                <c:pt idx="802">
                  <c:v>3.716548611111111</c:v>
                </c:pt>
                <c:pt idx="803">
                  <c:v>3.7211270833333336</c:v>
                </c:pt>
                <c:pt idx="804">
                  <c:v>3.7254180555555552</c:v>
                </c:pt>
                <c:pt idx="805">
                  <c:v>3.7305013888888885</c:v>
                </c:pt>
                <c:pt idx="806">
                  <c:v>3.735251388888889</c:v>
                </c:pt>
                <c:pt idx="807">
                  <c:v>3.7397152777777776</c:v>
                </c:pt>
                <c:pt idx="808">
                  <c:v>3.7442166666666665</c:v>
                </c:pt>
                <c:pt idx="809">
                  <c:v>3.7487722222222222</c:v>
                </c:pt>
                <c:pt idx="810">
                  <c:v>3.7539444444444445</c:v>
                </c:pt>
                <c:pt idx="811">
                  <c:v>3.7584513888888886</c:v>
                </c:pt>
                <c:pt idx="812">
                  <c:v>3.7629090277777779</c:v>
                </c:pt>
                <c:pt idx="813">
                  <c:v>3.7671562500000007</c:v>
                </c:pt>
                <c:pt idx="814">
                  <c:v>3.7719180555555551</c:v>
                </c:pt>
                <c:pt idx="815">
                  <c:v>3.7768805555555556</c:v>
                </c:pt>
                <c:pt idx="816">
                  <c:v>3.7812944444444447</c:v>
                </c:pt>
                <c:pt idx="817">
                  <c:v>3.7857256944444444</c:v>
                </c:pt>
                <c:pt idx="818">
                  <c:v>3.7899611111111113</c:v>
                </c:pt>
                <c:pt idx="819">
                  <c:v>3.795175</c:v>
                </c:pt>
                <c:pt idx="820">
                  <c:v>3.8002965277777774</c:v>
                </c:pt>
                <c:pt idx="821">
                  <c:v>3.8048104166666668</c:v>
                </c:pt>
                <c:pt idx="822">
                  <c:v>3.8092805555555556</c:v>
                </c:pt>
                <c:pt idx="823">
                  <c:v>3.8135249999999994</c:v>
                </c:pt>
                <c:pt idx="824">
                  <c:v>3.818556944444444</c:v>
                </c:pt>
                <c:pt idx="825">
                  <c:v>3.823248611111111</c:v>
                </c:pt>
                <c:pt idx="826">
                  <c:v>3.8276819444444445</c:v>
                </c:pt>
                <c:pt idx="827">
                  <c:v>3.8320284722222224</c:v>
                </c:pt>
                <c:pt idx="828">
                  <c:v>3.8364937500000003</c:v>
                </c:pt>
                <c:pt idx="829">
                  <c:v>3.8417777777777782</c:v>
                </c:pt>
                <c:pt idx="830">
                  <c:v>3.8465736111111113</c:v>
                </c:pt>
                <c:pt idx="831">
                  <c:v>3.8512229166666661</c:v>
                </c:pt>
                <c:pt idx="832">
                  <c:v>3.8554277777777779</c:v>
                </c:pt>
                <c:pt idx="833">
                  <c:v>3.8602763888888889</c:v>
                </c:pt>
                <c:pt idx="834">
                  <c:v>3.8651659722222225</c:v>
                </c:pt>
                <c:pt idx="835">
                  <c:v>3.8694951388888885</c:v>
                </c:pt>
                <c:pt idx="836">
                  <c:v>3.8740125000000001</c:v>
                </c:pt>
                <c:pt idx="837">
                  <c:v>3.8782638888888887</c:v>
                </c:pt>
                <c:pt idx="838">
                  <c:v>3.8834729166666664</c:v>
                </c:pt>
                <c:pt idx="839">
                  <c:v>3.8883347222222224</c:v>
                </c:pt>
                <c:pt idx="840">
                  <c:v>3.8927493055555562</c:v>
                </c:pt>
                <c:pt idx="841">
                  <c:v>3.8972270833333336</c:v>
                </c:pt>
                <c:pt idx="842">
                  <c:v>3.9017701388888888</c:v>
                </c:pt>
                <c:pt idx="843">
                  <c:v>3.906913888888889</c:v>
                </c:pt>
                <c:pt idx="844">
                  <c:v>3.9113750000000005</c:v>
                </c:pt>
                <c:pt idx="845">
                  <c:v>3.9157611111111117</c:v>
                </c:pt>
                <c:pt idx="846">
                  <c:v>3.9200159722222216</c:v>
                </c:pt>
                <c:pt idx="847">
                  <c:v>3.9248298611111108</c:v>
                </c:pt>
                <c:pt idx="848">
                  <c:v>3.9299680555555558</c:v>
                </c:pt>
                <c:pt idx="849">
                  <c:v>3.9346104166666667</c:v>
                </c:pt>
                <c:pt idx="850">
                  <c:v>3.9391458333333329</c:v>
                </c:pt>
                <c:pt idx="851">
                  <c:v>3.9433590277777779</c:v>
                </c:pt>
                <c:pt idx="852">
                  <c:v>3.9484069444444443</c:v>
                </c:pt>
                <c:pt idx="853">
                  <c:v>3.9532645833333331</c:v>
                </c:pt>
                <c:pt idx="854">
                  <c:v>3.9576951388888886</c:v>
                </c:pt>
                <c:pt idx="855">
                  <c:v>3.9621041666666663</c:v>
                </c:pt>
                <c:pt idx="856">
                  <c:v>3.966497916666667</c:v>
                </c:pt>
                <c:pt idx="857">
                  <c:v>3.9716374999999999</c:v>
                </c:pt>
                <c:pt idx="858">
                  <c:v>3.9763708333333336</c:v>
                </c:pt>
                <c:pt idx="859">
                  <c:v>3.9809493055555563</c:v>
                </c:pt>
                <c:pt idx="860">
                  <c:v>3.985228472222222</c:v>
                </c:pt>
                <c:pt idx="861">
                  <c:v>3.9899715277777776</c:v>
                </c:pt>
                <c:pt idx="862">
                  <c:v>3.9949354166666664</c:v>
                </c:pt>
                <c:pt idx="863">
                  <c:v>3.9993874999999997</c:v>
                </c:pt>
                <c:pt idx="864">
                  <c:v>4.0039909722222227</c:v>
                </c:pt>
                <c:pt idx="865">
                  <c:v>4.0082236111111111</c:v>
                </c:pt>
                <c:pt idx="866">
                  <c:v>4.0133201388888891</c:v>
                </c:pt>
                <c:pt idx="867">
                  <c:v>4.0182083333333329</c:v>
                </c:pt>
                <c:pt idx="868">
                  <c:v>4.0226847222222224</c:v>
                </c:pt>
                <c:pt idx="869">
                  <c:v>4.0271069444444443</c:v>
                </c:pt>
                <c:pt idx="870">
                  <c:v>4.0315069444444438</c:v>
                </c:pt>
                <c:pt idx="871">
                  <c:v>4.0366374999999994</c:v>
                </c:pt>
                <c:pt idx="872">
                  <c:v>4.0412083333333335</c:v>
                </c:pt>
                <c:pt idx="873">
                  <c:v>4.0456465277777776</c:v>
                </c:pt>
                <c:pt idx="874">
                  <c:v>4.0498541666666661</c:v>
                </c:pt>
                <c:pt idx="875">
                  <c:v>4.0547791666666662</c:v>
                </c:pt>
                <c:pt idx="876">
                  <c:v>4.0600513888888887</c:v>
                </c:pt>
                <c:pt idx="877">
                  <c:v>4.0645944444444444</c:v>
                </c:pt>
                <c:pt idx="878">
                  <c:v>4.0690777777777773</c:v>
                </c:pt>
                <c:pt idx="879">
                  <c:v>4.0732909722222228</c:v>
                </c:pt>
                <c:pt idx="880">
                  <c:v>4.0783277777777771</c:v>
                </c:pt>
                <c:pt idx="881">
                  <c:v>4.082998611111111</c:v>
                </c:pt>
                <c:pt idx="882">
                  <c:v>4.0874083333333342</c:v>
                </c:pt>
                <c:pt idx="883">
                  <c:v>4.0917180555555559</c:v>
                </c:pt>
                <c:pt idx="884">
                  <c:v>4.096334027777778</c:v>
                </c:pt>
                <c:pt idx="885">
                  <c:v>4.1015263888888889</c:v>
                </c:pt>
                <c:pt idx="886">
                  <c:v>4.1061666666666667</c:v>
                </c:pt>
                <c:pt idx="887">
                  <c:v>4.1108604166666662</c:v>
                </c:pt>
                <c:pt idx="888">
                  <c:v>4.1152284722222223</c:v>
                </c:pt>
                <c:pt idx="889">
                  <c:v>4.1203597222222221</c:v>
                </c:pt>
                <c:pt idx="890">
                  <c:v>4.1249076388888888</c:v>
                </c:pt>
                <c:pt idx="891">
                  <c:v>4.1291597222222229</c:v>
                </c:pt>
                <c:pt idx="892">
                  <c:v>4.1335597222222225</c:v>
                </c:pt>
                <c:pt idx="893">
                  <c:v>4.138005555555555</c:v>
                </c:pt>
                <c:pt idx="894">
                  <c:v>4.1433034722222226</c:v>
                </c:pt>
                <c:pt idx="895">
                  <c:v>4.1479965277777779</c:v>
                </c:pt>
                <c:pt idx="896">
                  <c:v>4.1525631944444443</c:v>
                </c:pt>
                <c:pt idx="897">
                  <c:v>4.1567597222222226</c:v>
                </c:pt>
                <c:pt idx="898">
                  <c:v>4.1616847222222226</c:v>
                </c:pt>
                <c:pt idx="899">
                  <c:v>4.166646527777778</c:v>
                </c:pt>
                <c:pt idx="900">
                  <c:v>4.171074305555555</c:v>
                </c:pt>
                <c:pt idx="901">
                  <c:v>4.1755208333333327</c:v>
                </c:pt>
                <c:pt idx="902">
                  <c:v>4.1797347222222214</c:v>
                </c:pt>
                <c:pt idx="903">
                  <c:v>4.1848916666666662</c:v>
                </c:pt>
                <c:pt idx="904">
                  <c:v>4.1897201388888892</c:v>
                </c:pt>
                <c:pt idx="905">
                  <c:v>4.1942402777777774</c:v>
                </c:pt>
                <c:pt idx="906">
                  <c:v>4.1985611111111112</c:v>
                </c:pt>
                <c:pt idx="907">
                  <c:v>4.2030729166666667</c:v>
                </c:pt>
                <c:pt idx="908">
                  <c:v>4.2080027777777778</c:v>
                </c:pt>
                <c:pt idx="909">
                  <c:v>4.2125138888888882</c:v>
                </c:pt>
                <c:pt idx="910">
                  <c:v>4.2170624999999999</c:v>
                </c:pt>
                <c:pt idx="911">
                  <c:v>4.2213652777777781</c:v>
                </c:pt>
                <c:pt idx="912">
                  <c:v>4.226572222222222</c:v>
                </c:pt>
                <c:pt idx="913">
                  <c:v>4.2315847222222223</c:v>
                </c:pt>
                <c:pt idx="914">
                  <c:v>4.2361124999999999</c:v>
                </c:pt>
                <c:pt idx="915">
                  <c:v>4.2405166666666672</c:v>
                </c:pt>
                <c:pt idx="916">
                  <c:v>4.2450458333333341</c:v>
                </c:pt>
                <c:pt idx="917">
                  <c:v>4.2501048611111116</c:v>
                </c:pt>
                <c:pt idx="918">
                  <c:v>4.2545270833333335</c:v>
                </c:pt>
                <c:pt idx="919">
                  <c:v>4.2589826388888889</c:v>
                </c:pt>
                <c:pt idx="920">
                  <c:v>4.263172916666667</c:v>
                </c:pt>
                <c:pt idx="921">
                  <c:v>4.2683479166666674</c:v>
                </c:pt>
                <c:pt idx="922">
                  <c:v>4.2733861111111109</c:v>
                </c:pt>
                <c:pt idx="923">
                  <c:v>4.2778583333333335</c:v>
                </c:pt>
                <c:pt idx="924">
                  <c:v>4.2822145833333334</c:v>
                </c:pt>
                <c:pt idx="925">
                  <c:v>4.2865756944444442</c:v>
                </c:pt>
                <c:pt idx="926">
                  <c:v>4.2916618055555551</c:v>
                </c:pt>
                <c:pt idx="927">
                  <c:v>4.2961819444444442</c:v>
                </c:pt>
                <c:pt idx="928">
                  <c:v>4.3006347222222221</c:v>
                </c:pt>
                <c:pt idx="929">
                  <c:v>4.3048340277777779</c:v>
                </c:pt>
                <c:pt idx="930">
                  <c:v>4.3097409722222224</c:v>
                </c:pt>
                <c:pt idx="931">
                  <c:v>4.3148451388888889</c:v>
                </c:pt>
                <c:pt idx="932">
                  <c:v>4.3194638888888885</c:v>
                </c:pt>
                <c:pt idx="933">
                  <c:v>4.3240416666666661</c:v>
                </c:pt>
                <c:pt idx="934">
                  <c:v>4.3285159722222213</c:v>
                </c:pt>
                <c:pt idx="935">
                  <c:v>4.3336298611111115</c:v>
                </c:pt>
                <c:pt idx="936">
                  <c:v>4.3380819444444452</c:v>
                </c:pt>
                <c:pt idx="937">
                  <c:v>4.3425263888888885</c:v>
                </c:pt>
                <c:pt idx="938">
                  <c:v>4.3467777777777776</c:v>
                </c:pt>
                <c:pt idx="939">
                  <c:v>4.3517493055555549</c:v>
                </c:pt>
                <c:pt idx="940">
                  <c:v>4.3567680555555555</c:v>
                </c:pt>
                <c:pt idx="941">
                  <c:v>4.3612833333333336</c:v>
                </c:pt>
                <c:pt idx="942">
                  <c:v>4.3657138888888891</c:v>
                </c:pt>
                <c:pt idx="943">
                  <c:v>4.3700749999999999</c:v>
                </c:pt>
                <c:pt idx="944">
                  <c:v>4.3752458333333326</c:v>
                </c:pt>
                <c:pt idx="945">
                  <c:v>4.3798388888888891</c:v>
                </c:pt>
                <c:pt idx="946">
                  <c:v>4.3842534722222224</c:v>
                </c:pt>
                <c:pt idx="947">
                  <c:v>4.3884354166666668</c:v>
                </c:pt>
                <c:pt idx="948">
                  <c:v>4.3932263888888894</c:v>
                </c:pt>
                <c:pt idx="949">
                  <c:v>4.3983520833333332</c:v>
                </c:pt>
                <c:pt idx="950">
                  <c:v>4.4029388888888885</c:v>
                </c:pt>
                <c:pt idx="951">
                  <c:v>4.4075034722222215</c:v>
                </c:pt>
                <c:pt idx="952">
                  <c:v>4.4117222222222221</c:v>
                </c:pt>
                <c:pt idx="953">
                  <c:v>4.4167076388888882</c:v>
                </c:pt>
                <c:pt idx="954">
                  <c:v>4.4213576388888889</c:v>
                </c:pt>
                <c:pt idx="955">
                  <c:v>4.4258631944444442</c:v>
                </c:pt>
                <c:pt idx="956">
                  <c:v>4.4302645833333338</c:v>
                </c:pt>
                <c:pt idx="957">
                  <c:v>4.4350923611111117</c:v>
                </c:pt>
                <c:pt idx="958">
                  <c:v>4.4401666666666664</c:v>
                </c:pt>
                <c:pt idx="959">
                  <c:v>4.4448340277777776</c:v>
                </c:pt>
                <c:pt idx="960">
                  <c:v>4.4493499999999999</c:v>
                </c:pt>
                <c:pt idx="961">
                  <c:v>4.4536951388888886</c:v>
                </c:pt>
                <c:pt idx="962">
                  <c:v>4.4587986111111118</c:v>
                </c:pt>
                <c:pt idx="963">
                  <c:v>4.4633347222222222</c:v>
                </c:pt>
                <c:pt idx="964">
                  <c:v>4.4678041666666672</c:v>
                </c:pt>
                <c:pt idx="965">
                  <c:v>4.4719534722222214</c:v>
                </c:pt>
                <c:pt idx="966">
                  <c:v>4.4769604166666674</c:v>
                </c:pt>
                <c:pt idx="967">
                  <c:v>4.4820625000000005</c:v>
                </c:pt>
                <c:pt idx="968">
                  <c:v>4.4865881944444439</c:v>
                </c:pt>
                <c:pt idx="969">
                  <c:v>4.4910208333333337</c:v>
                </c:pt>
                <c:pt idx="970">
                  <c:v>4.4953201388888893</c:v>
                </c:pt>
                <c:pt idx="971">
                  <c:v>4.5004249999999999</c:v>
                </c:pt>
                <c:pt idx="972">
                  <c:v>4.5049888888888887</c:v>
                </c:pt>
                <c:pt idx="973">
                  <c:v>4.50944375</c:v>
                </c:pt>
                <c:pt idx="974">
                  <c:v>4.5136534722222219</c:v>
                </c:pt>
                <c:pt idx="975">
                  <c:v>4.5185229166666669</c:v>
                </c:pt>
                <c:pt idx="976">
                  <c:v>4.5235395833333332</c:v>
                </c:pt>
                <c:pt idx="977">
                  <c:v>4.5281430555555557</c:v>
                </c:pt>
                <c:pt idx="978">
                  <c:v>4.5326347222222223</c:v>
                </c:pt>
                <c:pt idx="979">
                  <c:v>4.5370986111111105</c:v>
                </c:pt>
                <c:pt idx="980">
                  <c:v>4.5422875000000005</c:v>
                </c:pt>
                <c:pt idx="981">
                  <c:v>4.5468208333333333</c:v>
                </c:pt>
                <c:pt idx="982">
                  <c:v>4.5513263888888895</c:v>
                </c:pt>
                <c:pt idx="983">
                  <c:v>4.5555166666666667</c:v>
                </c:pt>
                <c:pt idx="984">
                  <c:v>4.5605104166666663</c:v>
                </c:pt>
                <c:pt idx="985">
                  <c:v>4.5654069444444447</c:v>
                </c:pt>
                <c:pt idx="986">
                  <c:v>4.5699590277777782</c:v>
                </c:pt>
                <c:pt idx="987">
                  <c:v>4.5743777777777783</c:v>
                </c:pt>
                <c:pt idx="988">
                  <c:v>4.5788229166666667</c:v>
                </c:pt>
                <c:pt idx="989">
                  <c:v>4.5839083333333335</c:v>
                </c:pt>
                <c:pt idx="990">
                  <c:v>4.5884847222222218</c:v>
                </c:pt>
                <c:pt idx="991">
                  <c:v>4.5930819444444442</c:v>
                </c:pt>
                <c:pt idx="992">
                  <c:v>4.5972569444444442</c:v>
                </c:pt>
                <c:pt idx="993">
                  <c:v>4.602226388888889</c:v>
                </c:pt>
                <c:pt idx="994">
                  <c:v>4.6071798611111108</c:v>
                </c:pt>
                <c:pt idx="995">
                  <c:v>4.611700694444445</c:v>
                </c:pt>
                <c:pt idx="996">
                  <c:v>4.6160895833333333</c:v>
                </c:pt>
                <c:pt idx="997">
                  <c:v>4.6205861111111108</c:v>
                </c:pt>
                <c:pt idx="998">
                  <c:v>4.6255694444444444</c:v>
                </c:pt>
                <c:pt idx="999">
                  <c:v>4.6300631944444444</c:v>
                </c:pt>
                <c:pt idx="1000">
                  <c:v>4.6345541666666668</c:v>
                </c:pt>
                <c:pt idx="1001">
                  <c:v>4.6388284722222224</c:v>
                </c:pt>
                <c:pt idx="1002">
                  <c:v>4.6441437499999996</c:v>
                </c:pt>
                <c:pt idx="1003">
                  <c:v>4.6491250000000006</c:v>
                </c:pt>
                <c:pt idx="1004">
                  <c:v>4.6535736111111108</c:v>
                </c:pt>
                <c:pt idx="1005">
                  <c:v>4.657785416666667</c:v>
                </c:pt>
                <c:pt idx="1006">
                  <c:v>4.6624937499999994</c:v>
                </c:pt>
                <c:pt idx="1007">
                  <c:v>4.6674506944444447</c:v>
                </c:pt>
                <c:pt idx="1008">
                  <c:v>4.6718902777777771</c:v>
                </c:pt>
                <c:pt idx="1009">
                  <c:v>4.6763416666666666</c:v>
                </c:pt>
                <c:pt idx="1010">
                  <c:v>4.6806277777777776</c:v>
                </c:pt>
                <c:pt idx="1011">
                  <c:v>4.6858763888888895</c:v>
                </c:pt>
                <c:pt idx="1012">
                  <c:v>4.6906833333333333</c:v>
                </c:pt>
                <c:pt idx="1013">
                  <c:v>4.6953034722222222</c:v>
                </c:pt>
                <c:pt idx="1014">
                  <c:v>4.6995611111111115</c:v>
                </c:pt>
                <c:pt idx="1015">
                  <c:v>4.704366666666667</c:v>
                </c:pt>
                <c:pt idx="1016">
                  <c:v>4.709189583333333</c:v>
                </c:pt>
                <c:pt idx="1017">
                  <c:v>4.7135395833333336</c:v>
                </c:pt>
                <c:pt idx="1018">
                  <c:v>4.7179861111111112</c:v>
                </c:pt>
                <c:pt idx="1019">
                  <c:v>4.7223486111111113</c:v>
                </c:pt>
                <c:pt idx="1020">
                  <c:v>4.7275180555555556</c:v>
                </c:pt>
                <c:pt idx="1021">
                  <c:v>4.7322375000000001</c:v>
                </c:pt>
                <c:pt idx="1022">
                  <c:v>4.7368104166666667</c:v>
                </c:pt>
                <c:pt idx="1023">
                  <c:v>4.7410874999999999</c:v>
                </c:pt>
                <c:pt idx="1024">
                  <c:v>4.746174305555555</c:v>
                </c:pt>
                <c:pt idx="1025">
                  <c:v>4.7510229166666669</c:v>
                </c:pt>
                <c:pt idx="1026">
                  <c:v>4.7554138888888886</c:v>
                </c:pt>
                <c:pt idx="1027">
                  <c:v>4.7597270833333338</c:v>
                </c:pt>
                <c:pt idx="1028">
                  <c:v>4.7642625000000001</c:v>
                </c:pt>
                <c:pt idx="1029">
                  <c:v>4.7694041666666669</c:v>
                </c:pt>
                <c:pt idx="1030">
                  <c:v>4.7740270833333334</c:v>
                </c:pt>
                <c:pt idx="1031">
                  <c:v>4.7785590277777779</c:v>
                </c:pt>
                <c:pt idx="1032">
                  <c:v>4.7827631944444438</c:v>
                </c:pt>
                <c:pt idx="1033">
                  <c:v>4.7878347222222217</c:v>
                </c:pt>
                <c:pt idx="1034">
                  <c:v>4.7925374999999999</c:v>
                </c:pt>
                <c:pt idx="1035">
                  <c:v>4.7970743055555554</c:v>
                </c:pt>
                <c:pt idx="1036">
                  <c:v>4.8014076388888887</c:v>
                </c:pt>
                <c:pt idx="1037">
                  <c:v>4.8062500000000004</c:v>
                </c:pt>
                <c:pt idx="1038">
                  <c:v>4.8112479166666668</c:v>
                </c:pt>
                <c:pt idx="1039">
                  <c:v>4.8158020833333337</c:v>
                </c:pt>
                <c:pt idx="1040">
                  <c:v>4.8202215277777771</c:v>
                </c:pt>
                <c:pt idx="1041">
                  <c:v>4.8246423611111116</c:v>
                </c:pt>
                <c:pt idx="1042">
                  <c:v>4.8296826388888885</c:v>
                </c:pt>
                <c:pt idx="1043">
                  <c:v>4.8341972222222225</c:v>
                </c:pt>
                <c:pt idx="1044">
                  <c:v>4.838775</c:v>
                </c:pt>
                <c:pt idx="1045">
                  <c:v>4.8430048611111109</c:v>
                </c:pt>
                <c:pt idx="1046">
                  <c:v>4.8481624999999999</c:v>
                </c:pt>
                <c:pt idx="1047">
                  <c:v>4.8530854166666666</c:v>
                </c:pt>
                <c:pt idx="1048">
                  <c:v>4.8576305555555557</c:v>
                </c:pt>
                <c:pt idx="1049">
                  <c:v>4.8618750000000004</c:v>
                </c:pt>
                <c:pt idx="1050">
                  <c:v>4.8666131944444437</c:v>
                </c:pt>
                <c:pt idx="1051">
                  <c:v>4.8714881944444439</c:v>
                </c:pt>
                <c:pt idx="1052">
                  <c:v>4.8758937500000004</c:v>
                </c:pt>
                <c:pt idx="1053">
                  <c:v>4.8802611111111105</c:v>
                </c:pt>
                <c:pt idx="1054">
                  <c:v>4.8846854166666667</c:v>
                </c:pt>
                <c:pt idx="1055">
                  <c:v>4.8898763888888892</c:v>
                </c:pt>
                <c:pt idx="1056">
                  <c:v>4.8946388888888883</c:v>
                </c:pt>
                <c:pt idx="1057">
                  <c:v>4.8992604166666665</c:v>
                </c:pt>
                <c:pt idx="1058">
                  <c:v>4.9035527777777785</c:v>
                </c:pt>
                <c:pt idx="1059">
                  <c:v>4.9086284722222224</c:v>
                </c:pt>
                <c:pt idx="1060">
                  <c:v>4.9132701388888895</c:v>
                </c:pt>
                <c:pt idx="1061">
                  <c:v>4.9176416666666665</c:v>
                </c:pt>
                <c:pt idx="1062">
                  <c:v>4.921950694444444</c:v>
                </c:pt>
                <c:pt idx="1063">
                  <c:v>4.926658333333334</c:v>
                </c:pt>
                <c:pt idx="1064">
                  <c:v>4.9317652777777781</c:v>
                </c:pt>
                <c:pt idx="1065">
                  <c:v>4.9363541666666659</c:v>
                </c:pt>
                <c:pt idx="1066">
                  <c:v>4.9408416666666666</c:v>
                </c:pt>
                <c:pt idx="1067">
                  <c:v>4.9451791666666658</c:v>
                </c:pt>
                <c:pt idx="1068">
                  <c:v>4.9502090277777775</c:v>
                </c:pt>
                <c:pt idx="1069">
                  <c:v>4.9548243055555563</c:v>
                </c:pt>
                <c:pt idx="1070">
                  <c:v>4.9593840277777774</c:v>
                </c:pt>
                <c:pt idx="1071">
                  <c:v>4.9635395833333336</c:v>
                </c:pt>
                <c:pt idx="1072">
                  <c:v>4.9685402777777776</c:v>
                </c:pt>
                <c:pt idx="1073">
                  <c:v>4.9734756944444447</c:v>
                </c:pt>
                <c:pt idx="1074">
                  <c:v>4.978081944444444</c:v>
                </c:pt>
                <c:pt idx="1075">
                  <c:v>4.9824111111111113</c:v>
                </c:pt>
                <c:pt idx="1076">
                  <c:v>4.9870618055555562</c:v>
                </c:pt>
                <c:pt idx="1077">
                  <c:v>4.9920138888888888</c:v>
                </c:pt>
                <c:pt idx="1078">
                  <c:v>4.9964874999999997</c:v>
                </c:pt>
                <c:pt idx="1079">
                  <c:v>5.0009305555555557</c:v>
                </c:pt>
                <c:pt idx="1080">
                  <c:v>5.0053673611111105</c:v>
                </c:pt>
                <c:pt idx="1081">
                  <c:v>5.0107368055555561</c:v>
                </c:pt>
                <c:pt idx="1082">
                  <c:v>5.0154166666666669</c:v>
                </c:pt>
                <c:pt idx="1083">
                  <c:v>5.0198479166666674</c:v>
                </c:pt>
                <c:pt idx="1084">
                  <c:v>5.0240173611111114</c:v>
                </c:pt>
                <c:pt idx="1085">
                  <c:v>5.0290166666666662</c:v>
                </c:pt>
                <c:pt idx="1086">
                  <c:v>5.0336812499999999</c:v>
                </c:pt>
                <c:pt idx="1087">
                  <c:v>5.0380937499999998</c:v>
                </c:pt>
                <c:pt idx="1088">
                  <c:v>5.042304861111111</c:v>
                </c:pt>
                <c:pt idx="1089">
                  <c:v>5.0471062500000006</c:v>
                </c:pt>
                <c:pt idx="1090">
                  <c:v>5.0522777777777774</c:v>
                </c:pt>
                <c:pt idx="1091">
                  <c:v>5.056855555555555</c:v>
                </c:pt>
                <c:pt idx="1092">
                  <c:v>5.0614166666666662</c:v>
                </c:pt>
                <c:pt idx="1093">
                  <c:v>5.0658583333333329</c:v>
                </c:pt>
                <c:pt idx="1094">
                  <c:v>5.0709625000000003</c:v>
                </c:pt>
                <c:pt idx="1095">
                  <c:v>5.075409027777777</c:v>
                </c:pt>
                <c:pt idx="1096">
                  <c:v>5.079847222222222</c:v>
                </c:pt>
                <c:pt idx="1097">
                  <c:v>5.0840763888888887</c:v>
                </c:pt>
                <c:pt idx="1098">
                  <c:v>5.0891861111111112</c:v>
                </c:pt>
                <c:pt idx="1099">
                  <c:v>5.0941340277777778</c:v>
                </c:pt>
                <c:pt idx="1100">
                  <c:v>5.0987368055555562</c:v>
                </c:pt>
                <c:pt idx="1101">
                  <c:v>5.1030347222222225</c:v>
                </c:pt>
                <c:pt idx="1102">
                  <c:v>5.1079277777777783</c:v>
                </c:pt>
                <c:pt idx="1103">
                  <c:v>5.112749305555556</c:v>
                </c:pt>
                <c:pt idx="1104">
                  <c:v>5.1170430555555555</c:v>
                </c:pt>
                <c:pt idx="1105">
                  <c:v>5.1214555555555554</c:v>
                </c:pt>
                <c:pt idx="1106">
                  <c:v>5.1258951388888887</c:v>
                </c:pt>
                <c:pt idx="1107">
                  <c:v>5.1310756944444442</c:v>
                </c:pt>
                <c:pt idx="1108">
                  <c:v>5.1356874999999995</c:v>
                </c:pt>
                <c:pt idx="1109">
                  <c:v>5.1402395833333339</c:v>
                </c:pt>
                <c:pt idx="1110">
                  <c:v>5.1444062499999994</c:v>
                </c:pt>
                <c:pt idx="1111">
                  <c:v>5.1494333333333335</c:v>
                </c:pt>
                <c:pt idx="1112">
                  <c:v>5.154091666666667</c:v>
                </c:pt>
                <c:pt idx="1113">
                  <c:v>5.1585305555555552</c:v>
                </c:pt>
                <c:pt idx="1114">
                  <c:v>5.1628479166666663</c:v>
                </c:pt>
                <c:pt idx="1115">
                  <c:v>5.1678291666666665</c:v>
                </c:pt>
                <c:pt idx="1116">
                  <c:v>5.1729763888888893</c:v>
                </c:pt>
                <c:pt idx="1117">
                  <c:v>5.1776229166666665</c:v>
                </c:pt>
                <c:pt idx="1118">
                  <c:v>5.181961805555555</c:v>
                </c:pt>
                <c:pt idx="1119">
                  <c:v>5.186623611111111</c:v>
                </c:pt>
                <c:pt idx="1120">
                  <c:v>5.1915541666666671</c:v>
                </c:pt>
                <c:pt idx="1121">
                  <c:v>5.1959499999999998</c:v>
                </c:pt>
                <c:pt idx="1122">
                  <c:v>5.2003409722222216</c:v>
                </c:pt>
                <c:pt idx="1123">
                  <c:v>5.2047118055555552</c:v>
                </c:pt>
                <c:pt idx="1124">
                  <c:v>5.2099465277777774</c:v>
                </c:pt>
                <c:pt idx="1125">
                  <c:v>5.2146673611111112</c:v>
                </c:pt>
                <c:pt idx="1126">
                  <c:v>5.2192555555555558</c:v>
                </c:pt>
                <c:pt idx="1127">
                  <c:v>5.2235034722222222</c:v>
                </c:pt>
                <c:pt idx="1128">
                  <c:v>5.2285472222222218</c:v>
                </c:pt>
                <c:pt idx="1129">
                  <c:v>5.2331243055555561</c:v>
                </c:pt>
                <c:pt idx="1130">
                  <c:v>5.2375048611111117</c:v>
                </c:pt>
                <c:pt idx="1131">
                  <c:v>5.2416791666666667</c:v>
                </c:pt>
                <c:pt idx="1132">
                  <c:v>5.2466138888888887</c:v>
                </c:pt>
                <c:pt idx="1133">
                  <c:v>5.2516513888888889</c:v>
                </c:pt>
                <c:pt idx="1134">
                  <c:v>5.2563090277777782</c:v>
                </c:pt>
                <c:pt idx="1135">
                  <c:v>5.2607583333333334</c:v>
                </c:pt>
                <c:pt idx="1136">
                  <c:v>5.2654937500000001</c:v>
                </c:pt>
                <c:pt idx="1137">
                  <c:v>5.2705034722222228</c:v>
                </c:pt>
                <c:pt idx="1138">
                  <c:v>5.274840972222222</c:v>
                </c:pt>
                <c:pt idx="1139">
                  <c:v>5.2793034722222218</c:v>
                </c:pt>
                <c:pt idx="1140">
                  <c:v>5.2836659722222219</c:v>
                </c:pt>
                <c:pt idx="1141">
                  <c:v>5.2887826388888888</c:v>
                </c:pt>
                <c:pt idx="1142">
                  <c:v>5.2934472222222224</c:v>
                </c:pt>
                <c:pt idx="1143">
                  <c:v>5.29791875</c:v>
                </c:pt>
                <c:pt idx="1144">
                  <c:v>5.3021250000000002</c:v>
                </c:pt>
                <c:pt idx="1145">
                  <c:v>5.3071166666666674</c:v>
                </c:pt>
                <c:pt idx="1146">
                  <c:v>5.3117979166666673</c:v>
                </c:pt>
                <c:pt idx="1147">
                  <c:v>5.3162548611111111</c:v>
                </c:pt>
                <c:pt idx="1148">
                  <c:v>5.320504861111111</c:v>
                </c:pt>
                <c:pt idx="1149">
                  <c:v>5.3255277777777774</c:v>
                </c:pt>
                <c:pt idx="1150">
                  <c:v>5.3306618055555557</c:v>
                </c:pt>
                <c:pt idx="1151">
                  <c:v>5.3353076388888896</c:v>
                </c:pt>
                <c:pt idx="1152">
                  <c:v>5.339645833333333</c:v>
                </c:pt>
                <c:pt idx="1153">
                  <c:v>5.3443027777777781</c:v>
                </c:pt>
                <c:pt idx="1154">
                  <c:v>5.3492597222222225</c:v>
                </c:pt>
                <c:pt idx="1155">
                  <c:v>5.353588888888889</c:v>
                </c:pt>
                <c:pt idx="1156">
                  <c:v>5.3579541666666666</c:v>
                </c:pt>
                <c:pt idx="1157">
                  <c:v>5.3623701388888891</c:v>
                </c:pt>
                <c:pt idx="1158">
                  <c:v>5.3675243055555555</c:v>
                </c:pt>
                <c:pt idx="1159">
                  <c:v>5.3722951388888891</c:v>
                </c:pt>
                <c:pt idx="1160">
                  <c:v>5.3769145833333338</c:v>
                </c:pt>
                <c:pt idx="1161">
                  <c:v>5.381175694444444</c:v>
                </c:pt>
                <c:pt idx="1162">
                  <c:v>5.3862125000000001</c:v>
                </c:pt>
                <c:pt idx="1163">
                  <c:v>5.3907715277777779</c:v>
                </c:pt>
                <c:pt idx="1164">
                  <c:v>5.3952749999999998</c:v>
                </c:pt>
                <c:pt idx="1165">
                  <c:v>5.3994180555555555</c:v>
                </c:pt>
                <c:pt idx="1166">
                  <c:v>5.4044479166666664</c:v>
                </c:pt>
                <c:pt idx="1167">
                  <c:v>5.4093854166666659</c:v>
                </c:pt>
                <c:pt idx="1168">
                  <c:v>5.4140743055555562</c:v>
                </c:pt>
                <c:pt idx="1169">
                  <c:v>5.4184423611111114</c:v>
                </c:pt>
                <c:pt idx="1170">
                  <c:v>5.4233979166666666</c:v>
                </c:pt>
                <c:pt idx="1171">
                  <c:v>5.4281805555555556</c:v>
                </c:pt>
                <c:pt idx="1172">
                  <c:v>5.4325138888888889</c:v>
                </c:pt>
                <c:pt idx="1173">
                  <c:v>5.4368048611111108</c:v>
                </c:pt>
                <c:pt idx="1174">
                  <c:v>5.441416666666667</c:v>
                </c:pt>
                <c:pt idx="1175">
                  <c:v>5.446513194444444</c:v>
                </c:pt>
                <c:pt idx="1176">
                  <c:v>5.4510645833333333</c:v>
                </c:pt>
                <c:pt idx="1177">
                  <c:v>5.4555659722222227</c:v>
                </c:pt>
                <c:pt idx="1178">
                  <c:v>5.4598194444444443</c:v>
                </c:pt>
                <c:pt idx="1179">
                  <c:v>5.4648513888888886</c:v>
                </c:pt>
                <c:pt idx="1180">
                  <c:v>5.4693715277777777</c:v>
                </c:pt>
                <c:pt idx="1181">
                  <c:v>5.4738541666666665</c:v>
                </c:pt>
                <c:pt idx="1182">
                  <c:v>5.4781006944444446</c:v>
                </c:pt>
                <c:pt idx="1183">
                  <c:v>5.4833374999999993</c:v>
                </c:pt>
                <c:pt idx="1184">
                  <c:v>5.4882993055555556</c:v>
                </c:pt>
                <c:pt idx="1185">
                  <c:v>5.4929965277777777</c:v>
                </c:pt>
                <c:pt idx="1186">
                  <c:v>5.497197916666666</c:v>
                </c:pt>
                <c:pt idx="1187">
                  <c:v>5.5021847222222222</c:v>
                </c:pt>
                <c:pt idx="1188">
                  <c:v>5.5068326388888895</c:v>
                </c:pt>
                <c:pt idx="1189">
                  <c:v>5.5112923611111118</c:v>
                </c:pt>
                <c:pt idx="1190">
                  <c:v>5.5154854166666674</c:v>
                </c:pt>
                <c:pt idx="1191">
                  <c:v>5.5203409722222219</c:v>
                </c:pt>
                <c:pt idx="1192">
                  <c:v>5.5253597222222224</c:v>
                </c:pt>
                <c:pt idx="1193">
                  <c:v>5.5299999999999994</c:v>
                </c:pt>
                <c:pt idx="1194">
                  <c:v>5.5344465277777779</c:v>
                </c:pt>
                <c:pt idx="1195">
                  <c:v>5.5390791666666672</c:v>
                </c:pt>
                <c:pt idx="1196">
                  <c:v>5.5440569444444447</c:v>
                </c:pt>
                <c:pt idx="1197">
                  <c:v>5.5484555555555559</c:v>
                </c:pt>
                <c:pt idx="1198">
                  <c:v>5.5527833333333332</c:v>
                </c:pt>
                <c:pt idx="1199">
                  <c:v>5.5572118055555553</c:v>
                </c:pt>
                <c:pt idx="1200">
                  <c:v>5.5623652777777775</c:v>
                </c:pt>
                <c:pt idx="1201">
                  <c:v>5.5670569444444453</c:v>
                </c:pt>
                <c:pt idx="1202">
                  <c:v>5.5716951388888898</c:v>
                </c:pt>
                <c:pt idx="1203">
                  <c:v>5.5760777777777788</c:v>
                </c:pt>
                <c:pt idx="1204">
                  <c:v>5.5811666666666673</c:v>
                </c:pt>
                <c:pt idx="1205">
                  <c:v>5.5856250000000003</c:v>
                </c:pt>
                <c:pt idx="1206">
                  <c:v>5.5901111111111099</c:v>
                </c:pt>
                <c:pt idx="1207">
                  <c:v>5.5944243055555551</c:v>
                </c:pt>
                <c:pt idx="1208">
                  <c:v>5.5994972222222223</c:v>
                </c:pt>
                <c:pt idx="1209">
                  <c:v>5.6042694444444443</c:v>
                </c:pt>
                <c:pt idx="1210">
                  <c:v>5.6088006944444446</c:v>
                </c:pt>
                <c:pt idx="1211">
                  <c:v>5.6129895833333343</c:v>
                </c:pt>
                <c:pt idx="1212">
                  <c:v>5.6179090277777775</c:v>
                </c:pt>
                <c:pt idx="1213">
                  <c:v>5.6226041666666671</c:v>
                </c:pt>
                <c:pt idx="1214">
                  <c:v>5.6270729166666671</c:v>
                </c:pt>
                <c:pt idx="1215">
                  <c:v>5.6313180555555551</c:v>
                </c:pt>
                <c:pt idx="1216">
                  <c:v>5.6363659722222224</c:v>
                </c:pt>
                <c:pt idx="1217">
                  <c:v>5.6415000000000006</c:v>
                </c:pt>
                <c:pt idx="1218">
                  <c:v>5.646102083333334</c:v>
                </c:pt>
                <c:pt idx="1219">
                  <c:v>5.6503999999999994</c:v>
                </c:pt>
                <c:pt idx="1220">
                  <c:v>5.6550916666666655</c:v>
                </c:pt>
                <c:pt idx="1221">
                  <c:v>5.6599298611111113</c:v>
                </c:pt>
                <c:pt idx="1222">
                  <c:v>5.66422013888889</c:v>
                </c:pt>
                <c:pt idx="1223">
                  <c:v>5.6685187500000005</c:v>
                </c:pt>
                <c:pt idx="1224">
                  <c:v>5.6730618055555553</c:v>
                </c:pt>
                <c:pt idx="1225">
                  <c:v>5.678258333333333</c:v>
                </c:pt>
                <c:pt idx="1226">
                  <c:v>5.6828930555555557</c:v>
                </c:pt>
                <c:pt idx="1227">
                  <c:v>5.6874361111111122</c:v>
                </c:pt>
                <c:pt idx="1228">
                  <c:v>5.6918104166666668</c:v>
                </c:pt>
                <c:pt idx="1229">
                  <c:v>5.6968895833333342</c:v>
                </c:pt>
                <c:pt idx="1230">
                  <c:v>5.7014972222222218</c:v>
                </c:pt>
                <c:pt idx="1231">
                  <c:v>5.7059444444444445</c:v>
                </c:pt>
                <c:pt idx="1232">
                  <c:v>5.7102805555555554</c:v>
                </c:pt>
                <c:pt idx="1233">
                  <c:v>5.7154472222222221</c:v>
                </c:pt>
                <c:pt idx="1234">
                  <c:v>5.7202624999999996</c:v>
                </c:pt>
                <c:pt idx="1235">
                  <c:v>5.7247958333333324</c:v>
                </c:pt>
                <c:pt idx="1236">
                  <c:v>5.7290895833333328</c:v>
                </c:pt>
                <c:pt idx="1237">
                  <c:v>5.7341458333333337</c:v>
                </c:pt>
                <c:pt idx="1238">
                  <c:v>5.7386555555555558</c:v>
                </c:pt>
                <c:pt idx="1239">
                  <c:v>5.743159722222221</c:v>
                </c:pt>
                <c:pt idx="1240">
                  <c:v>5.7473597222222228</c:v>
                </c:pt>
                <c:pt idx="1241">
                  <c:v>5.7524229166666663</c:v>
                </c:pt>
                <c:pt idx="1242">
                  <c:v>5.7572652777777771</c:v>
                </c:pt>
                <c:pt idx="1243">
                  <c:v>5.7617951388888891</c:v>
                </c:pt>
                <c:pt idx="1244">
                  <c:v>5.7659604166666663</c:v>
                </c:pt>
                <c:pt idx="1245">
                  <c:v>5.7708381944444449</c:v>
                </c:pt>
                <c:pt idx="1246">
                  <c:v>5.7755256944444451</c:v>
                </c:pt>
                <c:pt idx="1247">
                  <c:v>5.7800729166666658</c:v>
                </c:pt>
                <c:pt idx="1248">
                  <c:v>5.7844027777777782</c:v>
                </c:pt>
                <c:pt idx="1249">
                  <c:v>5.7894291666666673</c:v>
                </c:pt>
                <c:pt idx="1250">
                  <c:v>5.7944180555555551</c:v>
                </c:pt>
                <c:pt idx="1251">
                  <c:v>5.7990958333333325</c:v>
                </c:pt>
                <c:pt idx="1252">
                  <c:v>5.8034187500000005</c:v>
                </c:pt>
                <c:pt idx="1253">
                  <c:v>5.8083083333333327</c:v>
                </c:pt>
                <c:pt idx="1254">
                  <c:v>5.8130680555555561</c:v>
                </c:pt>
                <c:pt idx="1255">
                  <c:v>5.8173458333333334</c:v>
                </c:pt>
                <c:pt idx="1256">
                  <c:v>5.821564583333334</c:v>
                </c:pt>
                <c:pt idx="1257">
                  <c:v>5.8263034722222224</c:v>
                </c:pt>
                <c:pt idx="1258">
                  <c:v>5.8313750000000004</c:v>
                </c:pt>
                <c:pt idx="1259">
                  <c:v>5.8360166666666675</c:v>
                </c:pt>
                <c:pt idx="1260">
                  <c:v>5.8403826388888893</c:v>
                </c:pt>
                <c:pt idx="1261">
                  <c:v>5.8449354166666669</c:v>
                </c:pt>
                <c:pt idx="1262">
                  <c:v>5.8499791666666665</c:v>
                </c:pt>
                <c:pt idx="1263">
                  <c:v>5.8545423611111111</c:v>
                </c:pt>
                <c:pt idx="1264">
                  <c:v>5.8590409722222212</c:v>
                </c:pt>
                <c:pt idx="1265">
                  <c:v>5.8635625000000005</c:v>
                </c:pt>
                <c:pt idx="1266">
                  <c:v>5.8686243055555556</c:v>
                </c:pt>
                <c:pt idx="1267">
                  <c:v>5.873227083333334</c:v>
                </c:pt>
                <c:pt idx="1268">
                  <c:v>5.8776479166666666</c:v>
                </c:pt>
                <c:pt idx="1269">
                  <c:v>5.8819875000000001</c:v>
                </c:pt>
                <c:pt idx="1270">
                  <c:v>5.8869909722222218</c:v>
                </c:pt>
                <c:pt idx="1271">
                  <c:v>5.8914472222222223</c:v>
                </c:pt>
                <c:pt idx="1272">
                  <c:v>5.8959263888888884</c:v>
                </c:pt>
                <c:pt idx="1273">
                  <c:v>5.9002979166666663</c:v>
                </c:pt>
                <c:pt idx="1274">
                  <c:v>5.905565277777777</c:v>
                </c:pt>
                <c:pt idx="1275">
                  <c:v>5.9104055555555561</c:v>
                </c:pt>
                <c:pt idx="1276">
                  <c:v>5.9149263888888886</c:v>
                </c:pt>
                <c:pt idx="1277">
                  <c:v>5.9193395833333335</c:v>
                </c:pt>
                <c:pt idx="1278">
                  <c:v>5.9243791666666663</c:v>
                </c:pt>
                <c:pt idx="1279">
                  <c:v>5.928917361111111</c:v>
                </c:pt>
                <c:pt idx="1280">
                  <c:v>5.9333</c:v>
                </c:pt>
                <c:pt idx="1281">
                  <c:v>5.9376423611111111</c:v>
                </c:pt>
                <c:pt idx="1282">
                  <c:v>5.9427562500000004</c:v>
                </c:pt>
                <c:pt idx="1283">
                  <c:v>5.9474069444444444</c:v>
                </c:pt>
                <c:pt idx="1284">
                  <c:v>5.9519673611111115</c:v>
                </c:pt>
                <c:pt idx="1285">
                  <c:v>5.9562374999999994</c:v>
                </c:pt>
                <c:pt idx="1286">
                  <c:v>5.9613368055555549</c:v>
                </c:pt>
                <c:pt idx="1287">
                  <c:v>5.9659333333333331</c:v>
                </c:pt>
                <c:pt idx="1288">
                  <c:v>5.9703826388888892</c:v>
                </c:pt>
                <c:pt idx="1289">
                  <c:v>5.9745951388888896</c:v>
                </c:pt>
                <c:pt idx="1290">
                  <c:v>5.9797229166666668</c:v>
                </c:pt>
                <c:pt idx="1291">
                  <c:v>5.9844833333333334</c:v>
                </c:pt>
                <c:pt idx="1292">
                  <c:v>5.9891819444444439</c:v>
                </c:pt>
                <c:pt idx="1293">
                  <c:v>5.9934701388888882</c:v>
                </c:pt>
                <c:pt idx="1294">
                  <c:v>5.9985173611111104</c:v>
                </c:pt>
                <c:pt idx="1295">
                  <c:v>6.0030326388888895</c:v>
                </c:pt>
                <c:pt idx="1296">
                  <c:v>6.007523611111111</c:v>
                </c:pt>
                <c:pt idx="1297">
                  <c:v>6.0117770833333335</c:v>
                </c:pt>
                <c:pt idx="1298">
                  <c:v>6.0168750000000006</c:v>
                </c:pt>
                <c:pt idx="1299">
                  <c:v>6.0217375000000004</c:v>
                </c:pt>
                <c:pt idx="1300">
                  <c:v>6.0262194444444441</c:v>
                </c:pt>
                <c:pt idx="1301">
                  <c:v>6.0302916666666668</c:v>
                </c:pt>
                <c:pt idx="1302">
                  <c:v>6.0352465277777778</c:v>
                </c:pt>
                <c:pt idx="1303">
                  <c:v>6.0398708333333335</c:v>
                </c:pt>
                <c:pt idx="1304">
                  <c:v>6.0444006944444437</c:v>
                </c:pt>
                <c:pt idx="1305">
                  <c:v>6.04864236111111</c:v>
                </c:pt>
                <c:pt idx="1306">
                  <c:v>6.053906944444444</c:v>
                </c:pt>
                <c:pt idx="1307">
                  <c:v>6.0588652777777776</c:v>
                </c:pt>
                <c:pt idx="1308">
                  <c:v>6.0634451388888886</c:v>
                </c:pt>
                <c:pt idx="1309">
                  <c:v>6.0676895833333324</c:v>
                </c:pt>
                <c:pt idx="1310">
                  <c:v>6.0727583333333328</c:v>
                </c:pt>
                <c:pt idx="1311">
                  <c:v>6.0772777777777769</c:v>
                </c:pt>
                <c:pt idx="1312">
                  <c:v>6.0816937499999995</c:v>
                </c:pt>
                <c:pt idx="1313">
                  <c:v>6.085780555555556</c:v>
                </c:pt>
                <c:pt idx="1314">
                  <c:v>6.0908104166666668</c:v>
                </c:pt>
                <c:pt idx="1315">
                  <c:v>6.0956222222222225</c:v>
                </c:pt>
                <c:pt idx="1316">
                  <c:v>6.1002722222222223</c:v>
                </c:pt>
                <c:pt idx="1317">
                  <c:v>6.1044944444444447</c:v>
                </c:pt>
                <c:pt idx="1318">
                  <c:v>6.1094347222222227</c:v>
                </c:pt>
                <c:pt idx="1319">
                  <c:v>6.1141868055555566</c:v>
                </c:pt>
                <c:pt idx="1320">
                  <c:v>6.1188555555555553</c:v>
                </c:pt>
                <c:pt idx="1321">
                  <c:v>6.1232236111111105</c:v>
                </c:pt>
                <c:pt idx="1322">
                  <c:v>6.128404166666666</c:v>
                </c:pt>
                <c:pt idx="1323">
                  <c:v>6.1330520833333333</c:v>
                </c:pt>
                <c:pt idx="1324">
                  <c:v>6.1375798611111119</c:v>
                </c:pt>
                <c:pt idx="1325">
                  <c:v>6.1417687499999998</c:v>
                </c:pt>
                <c:pt idx="1326">
                  <c:v>6.1467361111111112</c:v>
                </c:pt>
                <c:pt idx="1327">
                  <c:v>6.1513076388888885</c:v>
                </c:pt>
                <c:pt idx="1328">
                  <c:v>6.155738194444444</c:v>
                </c:pt>
                <c:pt idx="1329">
                  <c:v>6.1599659722222224</c:v>
                </c:pt>
                <c:pt idx="1330">
                  <c:v>6.1651243055555556</c:v>
                </c:pt>
                <c:pt idx="1331">
                  <c:v>6.1699333333333328</c:v>
                </c:pt>
                <c:pt idx="1332">
                  <c:v>6.1746923611111111</c:v>
                </c:pt>
                <c:pt idx="1333">
                  <c:v>6.1791687499999997</c:v>
                </c:pt>
                <c:pt idx="1334">
                  <c:v>6.1842652777777767</c:v>
                </c:pt>
                <c:pt idx="1335">
                  <c:v>6.188563888888889</c:v>
                </c:pt>
                <c:pt idx="1336">
                  <c:v>6.1929645833333336</c:v>
                </c:pt>
                <c:pt idx="1337">
                  <c:v>6.1972402777777775</c:v>
                </c:pt>
                <c:pt idx="1338">
                  <c:v>6.2022909722222215</c:v>
                </c:pt>
                <c:pt idx="1339">
                  <c:v>6.2070187500000005</c:v>
                </c:pt>
                <c:pt idx="1340">
                  <c:v>6.2114944444444449</c:v>
                </c:pt>
                <c:pt idx="1341">
                  <c:v>6.2156826388888895</c:v>
                </c:pt>
                <c:pt idx="1342">
                  <c:v>6.2208208333333328</c:v>
                </c:pt>
                <c:pt idx="1343">
                  <c:v>6.225438194444445</c:v>
                </c:pt>
                <c:pt idx="1344">
                  <c:v>6.2299826388888899</c:v>
                </c:pt>
                <c:pt idx="1345">
                  <c:v>6.2343479166666667</c:v>
                </c:pt>
                <c:pt idx="1346">
                  <c:v>6.2395388888888883</c:v>
                </c:pt>
                <c:pt idx="1347">
                  <c:v>6.2443618055555552</c:v>
                </c:pt>
                <c:pt idx="1348">
                  <c:v>6.2488430555555556</c:v>
                </c:pt>
                <c:pt idx="1349">
                  <c:v>6.2533006944444445</c:v>
                </c:pt>
                <c:pt idx="1350">
                  <c:v>6.2582840277777771</c:v>
                </c:pt>
                <c:pt idx="1351">
                  <c:v>6.2627020833333322</c:v>
                </c:pt>
                <c:pt idx="1352">
                  <c:v>6.2670006944444436</c:v>
                </c:pt>
                <c:pt idx="1353">
                  <c:v>6.2713798611111109</c:v>
                </c:pt>
                <c:pt idx="1354">
                  <c:v>6.2766215277777775</c:v>
                </c:pt>
                <c:pt idx="1355">
                  <c:v>6.2813506944444448</c:v>
                </c:pt>
                <c:pt idx="1356">
                  <c:v>6.2858062499999994</c:v>
                </c:pt>
                <c:pt idx="1357">
                  <c:v>6.2903409722222223</c:v>
                </c:pt>
                <c:pt idx="1358">
                  <c:v>6.2951972222222219</c:v>
                </c:pt>
                <c:pt idx="1359">
                  <c:v>6.2997402777777785</c:v>
                </c:pt>
                <c:pt idx="1360">
                  <c:v>6.3041784722222216</c:v>
                </c:pt>
                <c:pt idx="1361">
                  <c:v>6.3088791666666655</c:v>
                </c:pt>
                <c:pt idx="1362">
                  <c:v>6.313907638888888</c:v>
                </c:pt>
                <c:pt idx="1363">
                  <c:v>6.3184118055555558</c:v>
                </c:pt>
                <c:pt idx="1364">
                  <c:v>6.3227180555555558</c:v>
                </c:pt>
                <c:pt idx="1365">
                  <c:v>6.3274298611111117</c:v>
                </c:pt>
                <c:pt idx="1366">
                  <c:v>6.3323236111111108</c:v>
                </c:pt>
                <c:pt idx="1367">
                  <c:v>6.3369076388888885</c:v>
                </c:pt>
                <c:pt idx="1368">
                  <c:v>6.3410868055555554</c:v>
                </c:pt>
                <c:pt idx="1369">
                  <c:v>6.3458680555555551</c:v>
                </c:pt>
                <c:pt idx="1370">
                  <c:v>6.3507604166666658</c:v>
                </c:pt>
                <c:pt idx="1371">
                  <c:v>6.3554659722222224</c:v>
                </c:pt>
                <c:pt idx="1372">
                  <c:v>6.359870833333332</c:v>
                </c:pt>
                <c:pt idx="1373">
                  <c:v>6.3648763888888888</c:v>
                </c:pt>
                <c:pt idx="1374">
                  <c:v>6.3695374999999999</c:v>
                </c:pt>
                <c:pt idx="1375">
                  <c:v>6.3739034722222225</c:v>
                </c:pt>
                <c:pt idx="1376">
                  <c:v>6.3780263888888884</c:v>
                </c:pt>
                <c:pt idx="1377">
                  <c:v>6.3831444444444436</c:v>
                </c:pt>
                <c:pt idx="1378">
                  <c:v>6.38805625</c:v>
                </c:pt>
                <c:pt idx="1379">
                  <c:v>6.3926472222222221</c:v>
                </c:pt>
                <c:pt idx="1380">
                  <c:v>6.3967284722222226</c:v>
                </c:pt>
                <c:pt idx="1381">
                  <c:v>6.4015055555555564</c:v>
                </c:pt>
                <c:pt idx="1382">
                  <c:v>6.4060770833333338</c:v>
                </c:pt>
                <c:pt idx="1383">
                  <c:v>6.4105673611111111</c:v>
                </c:pt>
                <c:pt idx="1384">
                  <c:v>6.4148812499999996</c:v>
                </c:pt>
                <c:pt idx="1385">
                  <c:v>6.4202444444444433</c:v>
                </c:pt>
                <c:pt idx="1386">
                  <c:v>6.4250909722222218</c:v>
                </c:pt>
                <c:pt idx="1387">
                  <c:v>6.4296833333333332</c:v>
                </c:pt>
                <c:pt idx="1388">
                  <c:v>6.4340479166666675</c:v>
                </c:pt>
                <c:pt idx="1389">
                  <c:v>6.4391326388888892</c:v>
                </c:pt>
                <c:pt idx="1390">
                  <c:v>6.4435930555555565</c:v>
                </c:pt>
                <c:pt idx="1391">
                  <c:v>6.4479909722222226</c:v>
                </c:pt>
                <c:pt idx="1392">
                  <c:v>6.4523979166666674</c:v>
                </c:pt>
                <c:pt idx="1393">
                  <c:v>6.4573444444444448</c:v>
                </c:pt>
                <c:pt idx="1394">
                  <c:v>6.4619972222222213</c:v>
                </c:pt>
                <c:pt idx="1395">
                  <c:v>6.4664229166666658</c:v>
                </c:pt>
                <c:pt idx="1396">
                  <c:v>6.4710319444444444</c:v>
                </c:pt>
                <c:pt idx="1397">
                  <c:v>6.4760048611111118</c:v>
                </c:pt>
                <c:pt idx="1398">
                  <c:v>6.4805124999999988</c:v>
                </c:pt>
                <c:pt idx="1399">
                  <c:v>6.4848770833333331</c:v>
                </c:pt>
                <c:pt idx="1400">
                  <c:v>6.4897006944444442</c:v>
                </c:pt>
                <c:pt idx="1401">
                  <c:v>6.4947215277777772</c:v>
                </c:pt>
                <c:pt idx="1402">
                  <c:v>6.4993993055555563</c:v>
                </c:pt>
                <c:pt idx="1403">
                  <c:v>6.5035173611111112</c:v>
                </c:pt>
                <c:pt idx="1404">
                  <c:v>6.5082652777777774</c:v>
                </c:pt>
                <c:pt idx="1405">
                  <c:v>6.5129374999999987</c:v>
                </c:pt>
                <c:pt idx="1406">
                  <c:v>6.5174013888888895</c:v>
                </c:pt>
                <c:pt idx="1407">
                  <c:v>6.5216256944444435</c:v>
                </c:pt>
                <c:pt idx="1408">
                  <c:v>6.5267076388888903</c:v>
                </c:pt>
                <c:pt idx="1409">
                  <c:v>6.5316229166666666</c:v>
                </c:pt>
                <c:pt idx="1410">
                  <c:v>6.5363409722222228</c:v>
                </c:pt>
                <c:pt idx="1411">
                  <c:v>6.5407270833333335</c:v>
                </c:pt>
                <c:pt idx="1412">
                  <c:v>6.5458937500000012</c:v>
                </c:pt>
                <c:pt idx="1413">
                  <c:v>6.550365277777777</c:v>
                </c:pt>
                <c:pt idx="1414">
                  <c:v>6.5547375000000008</c:v>
                </c:pt>
                <c:pt idx="1415">
                  <c:v>6.5590076388888887</c:v>
                </c:pt>
                <c:pt idx="1416">
                  <c:v>6.5640416666666672</c:v>
                </c:pt>
                <c:pt idx="1417">
                  <c:v>6.5687222222222212</c:v>
                </c:pt>
                <c:pt idx="1418">
                  <c:v>6.5731402777777781</c:v>
                </c:pt>
                <c:pt idx="1419">
                  <c:v>6.5775201388888886</c:v>
                </c:pt>
                <c:pt idx="1420">
                  <c:v>6.5823993055555556</c:v>
                </c:pt>
                <c:pt idx="1421">
                  <c:v>6.5868597222222212</c:v>
                </c:pt>
                <c:pt idx="1422">
                  <c:v>6.5913659722222224</c:v>
                </c:pt>
                <c:pt idx="1423">
                  <c:v>6.5961840277777783</c:v>
                </c:pt>
                <c:pt idx="1424">
                  <c:v>6.6014680555555554</c:v>
                </c:pt>
                <c:pt idx="1425">
                  <c:v>6.6060951388888887</c:v>
                </c:pt>
                <c:pt idx="1426">
                  <c:v>6.6102479166666672</c:v>
                </c:pt>
                <c:pt idx="1427">
                  <c:v>6.6149777777777778</c:v>
                </c:pt>
                <c:pt idx="1428">
                  <c:v>6.6196305555555561</c:v>
                </c:pt>
                <c:pt idx="1429">
                  <c:v>6.6241152777777783</c:v>
                </c:pt>
                <c:pt idx="1430">
                  <c:v>6.6283097222222214</c:v>
                </c:pt>
                <c:pt idx="1431">
                  <c:v>6.6333229166666676</c:v>
                </c:pt>
                <c:pt idx="1432">
                  <c:v>6.6382430555555549</c:v>
                </c:pt>
                <c:pt idx="1433">
                  <c:v>6.6429194444444448</c:v>
                </c:pt>
                <c:pt idx="1434">
                  <c:v>6.6474118055555547</c:v>
                </c:pt>
                <c:pt idx="1435">
                  <c:v>6.6526069444444449</c:v>
                </c:pt>
                <c:pt idx="1436">
                  <c:v>6.6571041666666666</c:v>
                </c:pt>
                <c:pt idx="1437">
                  <c:v>6.6614645833333332</c:v>
                </c:pt>
                <c:pt idx="1438">
                  <c:v>6.6658055555555551</c:v>
                </c:pt>
                <c:pt idx="1439">
                  <c:v>6.6708479166666663</c:v>
                </c:pt>
                <c:pt idx="1440">
                  <c:v>6.6754444444444445</c:v>
                </c:pt>
                <c:pt idx="1441">
                  <c:v>6.6798173611111125</c:v>
                </c:pt>
                <c:pt idx="1442">
                  <c:v>6.6843715277777784</c:v>
                </c:pt>
                <c:pt idx="1443">
                  <c:v>6.6891222222222231</c:v>
                </c:pt>
                <c:pt idx="1444">
                  <c:v>6.6936347222222219</c:v>
                </c:pt>
                <c:pt idx="1445">
                  <c:v>6.6979951388888885</c:v>
                </c:pt>
                <c:pt idx="1446">
                  <c:v>6.7030763888888902</c:v>
                </c:pt>
                <c:pt idx="1447">
                  <c:v>6.7081763888888899</c:v>
                </c:pt>
                <c:pt idx="1448">
                  <c:v>6.7127680555555553</c:v>
                </c:pt>
                <c:pt idx="1449">
                  <c:v>6.716886111111112</c:v>
                </c:pt>
                <c:pt idx="1450">
                  <c:v>6.721784722222222</c:v>
                </c:pt>
                <c:pt idx="1451">
                  <c:v>6.7263437500000007</c:v>
                </c:pt>
                <c:pt idx="1452">
                  <c:v>6.7307881944444441</c:v>
                </c:pt>
                <c:pt idx="1453">
                  <c:v>6.734972222222221</c:v>
                </c:pt>
                <c:pt idx="1454">
                  <c:v>6.7400930555555556</c:v>
                </c:pt>
                <c:pt idx="1455">
                  <c:v>6.7448444444444453</c:v>
                </c:pt>
                <c:pt idx="1456">
                  <c:v>6.7494097222222234</c:v>
                </c:pt>
                <c:pt idx="1457">
                  <c:v>6.7540868055555547</c:v>
                </c:pt>
                <c:pt idx="1458">
                  <c:v>6.75915</c:v>
                </c:pt>
                <c:pt idx="1459">
                  <c:v>6.7636923611111124</c:v>
                </c:pt>
                <c:pt idx="1460">
                  <c:v>6.7679423611111105</c:v>
                </c:pt>
                <c:pt idx="1461">
                  <c:v>6.7725520833333333</c:v>
                </c:pt>
                <c:pt idx="1462">
                  <c:v>6.7774833333333326</c:v>
                </c:pt>
                <c:pt idx="1463">
                  <c:v>6.7820666666666671</c:v>
                </c:pt>
                <c:pt idx="1464">
                  <c:v>6.7863048611111099</c:v>
                </c:pt>
                <c:pt idx="1465">
                  <c:v>6.7910423611111117</c:v>
                </c:pt>
                <c:pt idx="1466">
                  <c:v>6.7956500000000002</c:v>
                </c:pt>
                <c:pt idx="1467">
                  <c:v>6.8002368055555555</c:v>
                </c:pt>
                <c:pt idx="1468">
                  <c:v>6.8045749999999998</c:v>
                </c:pt>
                <c:pt idx="1469">
                  <c:v>6.8099541666666665</c:v>
                </c:pt>
                <c:pt idx="1470">
                  <c:v>6.8148659722222229</c:v>
                </c:pt>
                <c:pt idx="1471">
                  <c:v>6.819222916666666</c:v>
                </c:pt>
                <c:pt idx="1472">
                  <c:v>6.8235277777777767</c:v>
                </c:pt>
                <c:pt idx="1473">
                  <c:v>6.8284249999999993</c:v>
                </c:pt>
                <c:pt idx="1474">
                  <c:v>6.8328854166666657</c:v>
                </c:pt>
                <c:pt idx="1475">
                  <c:v>6.8372055555555544</c:v>
                </c:pt>
                <c:pt idx="1476">
                  <c:v>6.8417833333333347</c:v>
                </c:pt>
                <c:pt idx="1477">
                  <c:v>6.8468784722222233</c:v>
                </c:pt>
                <c:pt idx="1478">
                  <c:v>6.8515402777777776</c:v>
                </c:pt>
                <c:pt idx="1479">
                  <c:v>6.8559263888888893</c:v>
                </c:pt>
                <c:pt idx="1480">
                  <c:v>6.8610125000000011</c:v>
                </c:pt>
                <c:pt idx="1481">
                  <c:v>6.865794444444445</c:v>
                </c:pt>
                <c:pt idx="1482">
                  <c:v>6.8703145833333323</c:v>
                </c:pt>
                <c:pt idx="1483">
                  <c:v>6.8744736111111111</c:v>
                </c:pt>
                <c:pt idx="1484">
                  <c:v>6.879504861111112</c:v>
                </c:pt>
                <c:pt idx="1485">
                  <c:v>6.884160416666667</c:v>
                </c:pt>
                <c:pt idx="1486">
                  <c:v>6.8885951388888893</c:v>
                </c:pt>
                <c:pt idx="1487">
                  <c:v>6.892995833333333</c:v>
                </c:pt>
                <c:pt idx="1488">
                  <c:v>6.8978166666666656</c:v>
                </c:pt>
                <c:pt idx="1489">
                  <c:v>6.9022638888888892</c:v>
                </c:pt>
                <c:pt idx="1490">
                  <c:v>6.9066826388888893</c:v>
                </c:pt>
                <c:pt idx="1491">
                  <c:v>6.9115909722222213</c:v>
                </c:pt>
                <c:pt idx="1492">
                  <c:v>6.9168187500000009</c:v>
                </c:pt>
                <c:pt idx="1493">
                  <c:v>6.9214840277777769</c:v>
                </c:pt>
                <c:pt idx="1494">
                  <c:v>6.9256249999999993</c:v>
                </c:pt>
                <c:pt idx="1495">
                  <c:v>6.9304777777777788</c:v>
                </c:pt>
                <c:pt idx="1496">
                  <c:v>6.9350187500000011</c:v>
                </c:pt>
                <c:pt idx="1497">
                  <c:v>6.9394881944444444</c:v>
                </c:pt>
                <c:pt idx="1498">
                  <c:v>6.943670138888888</c:v>
                </c:pt>
                <c:pt idx="1499">
                  <c:v>6.9486597222222226</c:v>
                </c:pt>
                <c:pt idx="1500">
                  <c:v>6.9534374999999997</c:v>
                </c:pt>
                <c:pt idx="1501">
                  <c:v>6.9580069444444446</c:v>
                </c:pt>
                <c:pt idx="1502">
                  <c:v>6.9627222222222231</c:v>
                </c:pt>
                <c:pt idx="1503">
                  <c:v>6.9677291666666665</c:v>
                </c:pt>
                <c:pt idx="1504">
                  <c:v>6.9723888888888892</c:v>
                </c:pt>
                <c:pt idx="1505">
                  <c:v>6.9766527777777769</c:v>
                </c:pt>
                <c:pt idx="1506">
                  <c:v>6.9814583333333333</c:v>
                </c:pt>
                <c:pt idx="1507">
                  <c:v>6.9862708333333341</c:v>
                </c:pt>
                <c:pt idx="1508">
                  <c:v>6.9908263888888875</c:v>
                </c:pt>
                <c:pt idx="1509">
                  <c:v>6.995055555555556</c:v>
                </c:pt>
                <c:pt idx="1510">
                  <c:v>6.9999305555555562</c:v>
                </c:pt>
                <c:pt idx="1511">
                  <c:v>7.0044513888888895</c:v>
                </c:pt>
                <c:pt idx="1512">
                  <c:v>7.0089861111111107</c:v>
                </c:pt>
                <c:pt idx="1513">
                  <c:v>7.0135486111111121</c:v>
                </c:pt>
                <c:pt idx="1514">
                  <c:v>7.0187291666666667</c:v>
                </c:pt>
                <c:pt idx="1515">
                  <c:v>7.0234999999999994</c:v>
                </c:pt>
                <c:pt idx="1516">
                  <c:v>7.0277569444444454</c:v>
                </c:pt>
                <c:pt idx="1517">
                  <c:v>7.0325833333333341</c:v>
                </c:pt>
                <c:pt idx="1518">
                  <c:v>7.0371874999999999</c:v>
                </c:pt>
                <c:pt idx="1519">
                  <c:v>7.0415763888888883</c:v>
                </c:pt>
                <c:pt idx="1520">
                  <c:v>7.0457638888888878</c:v>
                </c:pt>
                <c:pt idx="1521">
                  <c:v>7.0508124999999993</c:v>
                </c:pt>
                <c:pt idx="1522">
                  <c:v>7.0557152777777787</c:v>
                </c:pt>
                <c:pt idx="1523">
                  <c:v>7.0602777777777774</c:v>
                </c:pt>
                <c:pt idx="1524">
                  <c:v>7.0648958333333347</c:v>
                </c:pt>
                <c:pt idx="1525">
                  <c:v>7.0699027777777772</c:v>
                </c:pt>
                <c:pt idx="1526">
                  <c:v>7.0743749999999999</c:v>
                </c:pt>
                <c:pt idx="1527">
                  <c:v>7.0786666666666669</c:v>
                </c:pt>
                <c:pt idx="1528">
                  <c:v>7.0834583333333327</c:v>
                </c:pt>
                <c:pt idx="1529">
                  <c:v>7.0883333333333338</c:v>
                </c:pt>
                <c:pt idx="1530">
                  <c:v>7.092868055555555</c:v>
                </c:pt>
                <c:pt idx="1531">
                  <c:v>7.0970694444444442</c:v>
                </c:pt>
                <c:pt idx="1532">
                  <c:v>7.1020694444444432</c:v>
                </c:pt>
                <c:pt idx="1533">
                  <c:v>7.1066875000000005</c:v>
                </c:pt>
                <c:pt idx="1534">
                  <c:v>7.1112013888888894</c:v>
                </c:pt>
                <c:pt idx="1535">
                  <c:v>7.1156736111111121</c:v>
                </c:pt>
                <c:pt idx="1536">
                  <c:v>7.1207013888888895</c:v>
                </c:pt>
                <c:pt idx="1537">
                  <c:v>7.1254236111111107</c:v>
                </c:pt>
                <c:pt idx="1538">
                  <c:v>7.1297361111111108</c:v>
                </c:pt>
                <c:pt idx="1539">
                  <c:v>7.1344652777777782</c:v>
                </c:pt>
                <c:pt idx="1540">
                  <c:v>7.1391458333333322</c:v>
                </c:pt>
                <c:pt idx="1541">
                  <c:v>7.1435694444444451</c:v>
                </c:pt>
                <c:pt idx="1542">
                  <c:v>7.1478194444444432</c:v>
                </c:pt>
                <c:pt idx="1543">
                  <c:v>7.1528958333333339</c:v>
                </c:pt>
                <c:pt idx="1544">
                  <c:v>7.1577986111111116</c:v>
                </c:pt>
                <c:pt idx="1545">
                  <c:v>7.1623749999999999</c:v>
                </c:pt>
                <c:pt idx="1546">
                  <c:v>7.1668263888888886</c:v>
                </c:pt>
                <c:pt idx="1547">
                  <c:v>7.1717638888888882</c:v>
                </c:pt>
                <c:pt idx="1548">
                  <c:v>7.1763263888888886</c:v>
                </c:pt>
                <c:pt idx="1549">
                  <c:v>7.180659722222221</c:v>
                </c:pt>
                <c:pt idx="1550">
                  <c:v>7.185513888888889</c:v>
                </c:pt>
                <c:pt idx="1551">
                  <c:v>7.1903958333333335</c:v>
                </c:pt>
                <c:pt idx="1552">
                  <c:v>7.1949722222222237</c:v>
                </c:pt>
                <c:pt idx="1553">
                  <c:v>7.1992083333333348</c:v>
                </c:pt>
                <c:pt idx="1554">
                  <c:v>7.2042708333333332</c:v>
                </c:pt>
                <c:pt idx="1555">
                  <c:v>7.2088888888888896</c:v>
                </c:pt>
                <c:pt idx="1556">
                  <c:v>7.213187500000001</c:v>
                </c:pt>
                <c:pt idx="1557">
                  <c:v>7.2177361111111118</c:v>
                </c:pt>
                <c:pt idx="1558">
                  <c:v>7.2225972222222214</c:v>
                </c:pt>
                <c:pt idx="1559">
                  <c:v>7.2272430555555562</c:v>
                </c:pt>
                <c:pt idx="1560">
                  <c:v>7.231583333333333</c:v>
                </c:pt>
                <c:pt idx="1561">
                  <c:v>7.2364583333333341</c:v>
                </c:pt>
                <c:pt idx="1562">
                  <c:v>7.2412500000000009</c:v>
                </c:pt>
                <c:pt idx="1563">
                  <c:v>7.2457152777777782</c:v>
                </c:pt>
                <c:pt idx="1564">
                  <c:v>7.2500972222222222</c:v>
                </c:pt>
                <c:pt idx="1565">
                  <c:v>7.2552152777777765</c:v>
                </c:pt>
                <c:pt idx="1566">
                  <c:v>7.2599236111111116</c:v>
                </c:pt>
                <c:pt idx="1567">
                  <c:v>7.2643194444444443</c:v>
                </c:pt>
                <c:pt idx="1568">
                  <c:v>7.2689097222222223</c:v>
                </c:pt>
                <c:pt idx="1569">
                  <c:v>7.2736388888888897</c:v>
                </c:pt>
                <c:pt idx="1570">
                  <c:v>7.2781874999999996</c:v>
                </c:pt>
                <c:pt idx="1571">
                  <c:v>7.2823680555555566</c:v>
                </c:pt>
                <c:pt idx="1572">
                  <c:v>7.2874999999999996</c:v>
                </c:pt>
                <c:pt idx="1573">
                  <c:v>7.2924097222222217</c:v>
                </c:pt>
                <c:pt idx="1574">
                  <c:v>7.2970138888888885</c:v>
                </c:pt>
                <c:pt idx="1575">
                  <c:v>7.3015277777777774</c:v>
                </c:pt>
                <c:pt idx="1576">
                  <c:v>7.3063750000000001</c:v>
                </c:pt>
                <c:pt idx="1577">
                  <c:v>7.3107916666666659</c:v>
                </c:pt>
                <c:pt idx="1578">
                  <c:v>7.3148958333333329</c:v>
                </c:pt>
                <c:pt idx="1579">
                  <c:v>7.3196874999999997</c:v>
                </c:pt>
                <c:pt idx="1580">
                  <c:v>7.3246111111111105</c:v>
                </c:pt>
                <c:pt idx="1581">
                  <c:v>7.3291666666666675</c:v>
                </c:pt>
                <c:pt idx="1582">
                  <c:v>7.3334861111111111</c:v>
                </c:pt>
                <c:pt idx="1583">
                  <c:v>7.3385347222222217</c:v>
                </c:pt>
                <c:pt idx="1584">
                  <c:v>7.3432708333333334</c:v>
                </c:pt>
                <c:pt idx="1585">
                  <c:v>7.3478194444444433</c:v>
                </c:pt>
                <c:pt idx="1586">
                  <c:v>7.3524305555555554</c:v>
                </c:pt>
                <c:pt idx="1587">
                  <c:v>7.3573750000000011</c:v>
                </c:pt>
                <c:pt idx="1588">
                  <c:v>7.3619722222222226</c:v>
                </c:pt>
                <c:pt idx="1589">
                  <c:v>7.3661458333333334</c:v>
                </c:pt>
                <c:pt idx="1590">
                  <c:v>7.370972222222222</c:v>
                </c:pt>
                <c:pt idx="1591">
                  <c:v>7.3754374999999994</c:v>
                </c:pt>
                <c:pt idx="1592">
                  <c:v>7.3798680555555549</c:v>
                </c:pt>
                <c:pt idx="1593">
                  <c:v>7.3844097222222222</c:v>
                </c:pt>
                <c:pt idx="1594">
                  <c:v>7.3897569444444438</c:v>
                </c:pt>
                <c:pt idx="1595">
                  <c:v>7.3946805555555546</c:v>
                </c:pt>
                <c:pt idx="1596">
                  <c:v>7.3989444444444441</c:v>
                </c:pt>
                <c:pt idx="1597">
                  <c:v>7.4038541666666662</c:v>
                </c:pt>
                <c:pt idx="1598">
                  <c:v>7.4082708333333329</c:v>
                </c:pt>
                <c:pt idx="1599">
                  <c:v>7.412583333333334</c:v>
                </c:pt>
                <c:pt idx="1600">
                  <c:v>7.4168055555555554</c:v>
                </c:pt>
                <c:pt idx="1601">
                  <c:v>7.4217916666666657</c:v>
                </c:pt>
                <c:pt idx="1602">
                  <c:v>7.426486111111112</c:v>
                </c:pt>
                <c:pt idx="1603">
                  <c:v>7.4308402777777784</c:v>
                </c:pt>
                <c:pt idx="1604">
                  <c:v>7.4357083333333334</c:v>
                </c:pt>
                <c:pt idx="1605">
                  <c:v>7.4407847222222214</c:v>
                </c:pt>
                <c:pt idx="1606">
                  <c:v>7.4453888888888891</c:v>
                </c:pt>
                <c:pt idx="1607">
                  <c:v>7.4497222222222232</c:v>
                </c:pt>
                <c:pt idx="1608">
                  <c:v>7.4547430555555554</c:v>
                </c:pt>
                <c:pt idx="1609">
                  <c:v>7.4593124999999993</c:v>
                </c:pt>
                <c:pt idx="1610">
                  <c:v>7.4636805555555563</c:v>
                </c:pt>
                <c:pt idx="1611">
                  <c:v>7.4681319444444449</c:v>
                </c:pt>
                <c:pt idx="1612">
                  <c:v>7.4728958333333333</c:v>
                </c:pt>
                <c:pt idx="1613">
                  <c:v>7.4774444444444432</c:v>
                </c:pt>
                <c:pt idx="1614">
                  <c:v>7.4817847222222236</c:v>
                </c:pt>
                <c:pt idx="1615">
                  <c:v>7.4869930555555548</c:v>
                </c:pt>
                <c:pt idx="1616">
                  <c:v>7.4917430555555553</c:v>
                </c:pt>
                <c:pt idx="1617">
                  <c:v>7.4963194444444454</c:v>
                </c:pt>
                <c:pt idx="1618">
                  <c:v>7.5008958333333338</c:v>
                </c:pt>
                <c:pt idx="1619">
                  <c:v>7.5058055555555558</c:v>
                </c:pt>
                <c:pt idx="1620">
                  <c:v>7.5101805555555554</c:v>
                </c:pt>
                <c:pt idx="1621">
                  <c:v>7.5142500000000005</c:v>
                </c:pt>
                <c:pt idx="1622">
                  <c:v>7.5191874999999992</c:v>
                </c:pt>
                <c:pt idx="1623">
                  <c:v>7.5240555555555559</c:v>
                </c:pt>
                <c:pt idx="1624">
                  <c:v>7.5287430555555561</c:v>
                </c:pt>
                <c:pt idx="1625">
                  <c:v>7.5331944444444439</c:v>
                </c:pt>
                <c:pt idx="1626">
                  <c:v>7.5380833333333328</c:v>
                </c:pt>
                <c:pt idx="1627">
                  <c:v>7.5426805555555543</c:v>
                </c:pt>
                <c:pt idx="1628">
                  <c:v>7.5469236111111115</c:v>
                </c:pt>
                <c:pt idx="1629">
                  <c:v>7.5517500000000002</c:v>
                </c:pt>
                <c:pt idx="1630">
                  <c:v>7.5566597222222214</c:v>
                </c:pt>
                <c:pt idx="1631">
                  <c:v>7.5612361111111106</c:v>
                </c:pt>
              </c:numCache>
            </c:numRef>
          </c:xVal>
          <c:yVal>
            <c:numRef>
              <c:f>'[1]tipo 4-E'!$D$3:$D$1634</c:f>
              <c:numCache>
                <c:formatCode>General</c:formatCode>
                <c:ptCount val="1632"/>
                <c:pt idx="0">
                  <c:v>0</c:v>
                </c:pt>
                <c:pt idx="1">
                  <c:v>2.9535441210661193</c:v>
                </c:pt>
                <c:pt idx="2">
                  <c:v>3.0422722621610578</c:v>
                </c:pt>
                <c:pt idx="3">
                  <c:v>3.0863847902871786</c:v>
                </c:pt>
                <c:pt idx="4">
                  <c:v>3.2545320325809826</c:v>
                </c:pt>
                <c:pt idx="5">
                  <c:v>3.4011569637844588</c:v>
                </c:pt>
                <c:pt idx="6">
                  <c:v>3.7678545861503232</c:v>
                </c:pt>
                <c:pt idx="7">
                  <c:v>4.1177310479533116</c:v>
                </c:pt>
                <c:pt idx="8">
                  <c:v>4.4267709440262291</c:v>
                </c:pt>
                <c:pt idx="9">
                  <c:v>4.7497041256897701</c:v>
                </c:pt>
                <c:pt idx="10">
                  <c:v>4.9926218601529211</c:v>
                </c:pt>
                <c:pt idx="11">
                  <c:v>4.993575488340384</c:v>
                </c:pt>
                <c:pt idx="12">
                  <c:v>5.0741465618814052</c:v>
                </c:pt>
                <c:pt idx="13">
                  <c:v>5.1854281409635847</c:v>
                </c:pt>
                <c:pt idx="14">
                  <c:v>5.1328183390844382</c:v>
                </c:pt>
                <c:pt idx="15">
                  <c:v>5.1745257801427282</c:v>
                </c:pt>
                <c:pt idx="16">
                  <c:v>5.1333949820242397</c:v>
                </c:pt>
                <c:pt idx="17">
                  <c:v>5.2538148411342132</c:v>
                </c:pt>
                <c:pt idx="18">
                  <c:v>5.1537955321337234</c:v>
                </c:pt>
                <c:pt idx="19">
                  <c:v>5.2366101276364336</c:v>
                </c:pt>
                <c:pt idx="20">
                  <c:v>5.2402801512669726</c:v>
                </c:pt>
                <c:pt idx="21">
                  <c:v>5.2898464868784174</c:v>
                </c:pt>
                <c:pt idx="22">
                  <c:v>5.3781818802763146</c:v>
                </c:pt>
                <c:pt idx="23">
                  <c:v>5.435741091260641</c:v>
                </c:pt>
                <c:pt idx="24">
                  <c:v>5.3796162631698543</c:v>
                </c:pt>
                <c:pt idx="25">
                  <c:v>5.5227616336727952</c:v>
                </c:pt>
                <c:pt idx="26">
                  <c:v>5.3996437686440215</c:v>
                </c:pt>
                <c:pt idx="27">
                  <c:v>5.3861642473496092</c:v>
                </c:pt>
                <c:pt idx="28">
                  <c:v>5.4027187598104831</c:v>
                </c:pt>
                <c:pt idx="29">
                  <c:v>5.575878461006984</c:v>
                </c:pt>
                <c:pt idx="30">
                  <c:v>5.5469346633337837</c:v>
                </c:pt>
                <c:pt idx="31">
                  <c:v>5.5906688926747945</c:v>
                </c:pt>
                <c:pt idx="32">
                  <c:v>5.6191608334657817</c:v>
                </c:pt>
                <c:pt idx="33">
                  <c:v>5.6455261571279758</c:v>
                </c:pt>
                <c:pt idx="34">
                  <c:v>5.6037924453207193</c:v>
                </c:pt>
                <c:pt idx="35">
                  <c:v>5.6795454635013911</c:v>
                </c:pt>
                <c:pt idx="36">
                  <c:v>5.6343505805178751</c:v>
                </c:pt>
                <c:pt idx="37">
                  <c:v>5.6642033461052952</c:v>
                </c:pt>
                <c:pt idx="38">
                  <c:v>5.7216325168822397</c:v>
                </c:pt>
                <c:pt idx="39">
                  <c:v>5.6863167490473563</c:v>
                </c:pt>
                <c:pt idx="40">
                  <c:v>5.6885103565860105</c:v>
                </c:pt>
                <c:pt idx="41">
                  <c:v>5.7240612476241388</c:v>
                </c:pt>
                <c:pt idx="42">
                  <c:v>5.7383709245858743</c:v>
                </c:pt>
                <c:pt idx="43">
                  <c:v>5.6931064241175982</c:v>
                </c:pt>
                <c:pt idx="44">
                  <c:v>5.6450283264350718</c:v>
                </c:pt>
                <c:pt idx="45">
                  <c:v>5.672395879170316</c:v>
                </c:pt>
                <c:pt idx="46">
                  <c:v>5.7260381214838239</c:v>
                </c:pt>
                <c:pt idx="47">
                  <c:v>5.7035017594834123</c:v>
                </c:pt>
                <c:pt idx="48">
                  <c:v>5.7788988090155948</c:v>
                </c:pt>
                <c:pt idx="49">
                  <c:v>5.7328790245145491</c:v>
                </c:pt>
                <c:pt idx="50">
                  <c:v>5.7733937735697873</c:v>
                </c:pt>
                <c:pt idx="51">
                  <c:v>5.7542003643752873</c:v>
                </c:pt>
                <c:pt idx="52">
                  <c:v>5.794663885470043</c:v>
                </c:pt>
                <c:pt idx="53">
                  <c:v>5.806399029033118</c:v>
                </c:pt>
                <c:pt idx="54">
                  <c:v>5.7360328279279074</c:v>
                </c:pt>
                <c:pt idx="55">
                  <c:v>5.8878738163385664</c:v>
                </c:pt>
                <c:pt idx="56">
                  <c:v>5.8770345053152289</c:v>
                </c:pt>
                <c:pt idx="57">
                  <c:v>5.8937019819966556</c:v>
                </c:pt>
                <c:pt idx="58">
                  <c:v>5.7724322641576347</c:v>
                </c:pt>
                <c:pt idx="59">
                  <c:v>5.9594983863192441</c:v>
                </c:pt>
                <c:pt idx="60">
                  <c:v>5.9776882529032465</c:v>
                </c:pt>
                <c:pt idx="61">
                  <c:v>6.0372611167958086</c:v>
                </c:pt>
                <c:pt idx="62">
                  <c:v>6.1718474772856533</c:v>
                </c:pt>
                <c:pt idx="63">
                  <c:v>6.3201445416608095</c:v>
                </c:pt>
                <c:pt idx="64">
                  <c:v>6.5518683099895831</c:v>
                </c:pt>
                <c:pt idx="65">
                  <c:v>6.7422143351595887</c:v>
                </c:pt>
                <c:pt idx="66">
                  <c:v>6.8717409493985961</c:v>
                </c:pt>
                <c:pt idx="67">
                  <c:v>7.0994558014351705</c:v>
                </c:pt>
                <c:pt idx="68">
                  <c:v>7.4306419388863558</c:v>
                </c:pt>
                <c:pt idx="69">
                  <c:v>7.5182850980490015</c:v>
                </c:pt>
                <c:pt idx="70">
                  <c:v>7.7605552585501432</c:v>
                </c:pt>
                <c:pt idx="71">
                  <c:v>7.7518018449946986</c:v>
                </c:pt>
                <c:pt idx="72">
                  <c:v>8.0149927164348487</c:v>
                </c:pt>
                <c:pt idx="73">
                  <c:v>8.0342412942021753</c:v>
                </c:pt>
                <c:pt idx="74">
                  <c:v>8.1560272322583796</c:v>
                </c:pt>
                <c:pt idx="75">
                  <c:v>8.2698491927655606</c:v>
                </c:pt>
                <c:pt idx="76">
                  <c:v>8.3623340509626267</c:v>
                </c:pt>
                <c:pt idx="77">
                  <c:v>8.5085662344690611</c:v>
                </c:pt>
                <c:pt idx="78">
                  <c:v>8.644319016212993</c:v>
                </c:pt>
                <c:pt idx="79">
                  <c:v>8.6575818038284353</c:v>
                </c:pt>
                <c:pt idx="80">
                  <c:v>8.8127079493972822</c:v>
                </c:pt>
                <c:pt idx="81">
                  <c:v>8.8051314653955117</c:v>
                </c:pt>
                <c:pt idx="82">
                  <c:v>8.8506507921287572</c:v>
                </c:pt>
                <c:pt idx="83">
                  <c:v>9.0543554931479306</c:v>
                </c:pt>
                <c:pt idx="84">
                  <c:v>9.1279043954903614</c:v>
                </c:pt>
                <c:pt idx="85">
                  <c:v>9.159342600777876</c:v>
                </c:pt>
                <c:pt idx="86">
                  <c:v>9.2987168052667588</c:v>
                </c:pt>
                <c:pt idx="87">
                  <c:v>9.3291593491684655</c:v>
                </c:pt>
                <c:pt idx="88">
                  <c:v>9.4873040037934953</c:v>
                </c:pt>
                <c:pt idx="89">
                  <c:v>9.4353378352640149</c:v>
                </c:pt>
                <c:pt idx="90">
                  <c:v>9.5176046856507845</c:v>
                </c:pt>
                <c:pt idx="91">
                  <c:v>9.519933587546614</c:v>
                </c:pt>
                <c:pt idx="92">
                  <c:v>9.6410955953148747</c:v>
                </c:pt>
                <c:pt idx="93">
                  <c:v>9.6980807904342949</c:v>
                </c:pt>
                <c:pt idx="94">
                  <c:v>9.8611682864772625</c:v>
                </c:pt>
                <c:pt idx="95">
                  <c:v>9.7462390139011656</c:v>
                </c:pt>
                <c:pt idx="96">
                  <c:v>9.8197590184197345</c:v>
                </c:pt>
                <c:pt idx="97">
                  <c:v>9.8849209841547978</c:v>
                </c:pt>
                <c:pt idx="98">
                  <c:v>10.003815826287299</c:v>
                </c:pt>
                <c:pt idx="99">
                  <c:v>10.12831421917423</c:v>
                </c:pt>
                <c:pt idx="100">
                  <c:v>10.010756558164093</c:v>
                </c:pt>
                <c:pt idx="101">
                  <c:v>10.082982728296091</c:v>
                </c:pt>
                <c:pt idx="102">
                  <c:v>10.055567888212709</c:v>
                </c:pt>
                <c:pt idx="103">
                  <c:v>10.139087853325153</c:v>
                </c:pt>
                <c:pt idx="104">
                  <c:v>10.164422050090437</c:v>
                </c:pt>
                <c:pt idx="105">
                  <c:v>10.288539517117362</c:v>
                </c:pt>
                <c:pt idx="106">
                  <c:v>10.190753221778976</c:v>
                </c:pt>
                <c:pt idx="107">
                  <c:v>10.339500829498899</c:v>
                </c:pt>
                <c:pt idx="108">
                  <c:v>10.229134786018182</c:v>
                </c:pt>
                <c:pt idx="109">
                  <c:v>10.327568655318577</c:v>
                </c:pt>
                <c:pt idx="110">
                  <c:v>10.398808358826905</c:v>
                </c:pt>
                <c:pt idx="111">
                  <c:v>10.456372823961026</c:v>
                </c:pt>
                <c:pt idx="112">
                  <c:v>10.45135905152088</c:v>
                </c:pt>
                <c:pt idx="113">
                  <c:v>10.311724766617232</c:v>
                </c:pt>
                <c:pt idx="114">
                  <c:v>10.439717169116633</c:v>
                </c:pt>
                <c:pt idx="115">
                  <c:v>10.622985854515219</c:v>
                </c:pt>
                <c:pt idx="116">
                  <c:v>10.606366978719379</c:v>
                </c:pt>
                <c:pt idx="117">
                  <c:v>10.628651141529717</c:v>
                </c:pt>
                <c:pt idx="118">
                  <c:v>10.652855696089468</c:v>
                </c:pt>
                <c:pt idx="119">
                  <c:v>10.69093908732791</c:v>
                </c:pt>
                <c:pt idx="120">
                  <c:v>10.744832215294041</c:v>
                </c:pt>
                <c:pt idx="121">
                  <c:v>10.830775656998593</c:v>
                </c:pt>
                <c:pt idx="122">
                  <c:v>10.783232169057523</c:v>
                </c:pt>
                <c:pt idx="123">
                  <c:v>10.805027695937097</c:v>
                </c:pt>
                <c:pt idx="124">
                  <c:v>10.813887506025852</c:v>
                </c:pt>
                <c:pt idx="125">
                  <c:v>10.89244886727098</c:v>
                </c:pt>
                <c:pt idx="126">
                  <c:v>10.990370456966541</c:v>
                </c:pt>
                <c:pt idx="127">
                  <c:v>11.042025317120778</c:v>
                </c:pt>
                <c:pt idx="128">
                  <c:v>11.070120569602377</c:v>
                </c:pt>
                <c:pt idx="129">
                  <c:v>11.017324245405572</c:v>
                </c:pt>
                <c:pt idx="130">
                  <c:v>11.038632449891828</c:v>
                </c:pt>
                <c:pt idx="131">
                  <c:v>11.087594558277058</c:v>
                </c:pt>
                <c:pt idx="132">
                  <c:v>11.173184658408019</c:v>
                </c:pt>
                <c:pt idx="133">
                  <c:v>11.04066711939924</c:v>
                </c:pt>
                <c:pt idx="134">
                  <c:v>11.183469656628175</c:v>
                </c:pt>
                <c:pt idx="135">
                  <c:v>11.17726713279732</c:v>
                </c:pt>
                <c:pt idx="136">
                  <c:v>11.26073718348673</c:v>
                </c:pt>
                <c:pt idx="137">
                  <c:v>11.27901505707977</c:v>
                </c:pt>
                <c:pt idx="138">
                  <c:v>11.236231828851324</c:v>
                </c:pt>
                <c:pt idx="139">
                  <c:v>11.335952964851051</c:v>
                </c:pt>
                <c:pt idx="140">
                  <c:v>11.262736387483038</c:v>
                </c:pt>
                <c:pt idx="141">
                  <c:v>11.397318807360538</c:v>
                </c:pt>
                <c:pt idx="142">
                  <c:v>11.344353036832903</c:v>
                </c:pt>
                <c:pt idx="143">
                  <c:v>11.47412790964964</c:v>
                </c:pt>
                <c:pt idx="144">
                  <c:v>11.359252492108924</c:v>
                </c:pt>
                <c:pt idx="145">
                  <c:v>11.417279322424843</c:v>
                </c:pt>
                <c:pt idx="146">
                  <c:v>11.40087849384542</c:v>
                </c:pt>
                <c:pt idx="147">
                  <c:v>11.462794708545744</c:v>
                </c:pt>
                <c:pt idx="148">
                  <c:v>11.487200234335081</c:v>
                </c:pt>
                <c:pt idx="149">
                  <c:v>11.548118160574697</c:v>
                </c:pt>
                <c:pt idx="150">
                  <c:v>11.465310132759228</c:v>
                </c:pt>
                <c:pt idx="151">
                  <c:v>11.518564881525489</c:v>
                </c:pt>
                <c:pt idx="152">
                  <c:v>11.662670447903132</c:v>
                </c:pt>
                <c:pt idx="153">
                  <c:v>11.53787256847799</c:v>
                </c:pt>
                <c:pt idx="154">
                  <c:v>11.602319969841179</c:v>
                </c:pt>
                <c:pt idx="155">
                  <c:v>11.567101403777469</c:v>
                </c:pt>
                <c:pt idx="156">
                  <c:v>11.679110682606005</c:v>
                </c:pt>
                <c:pt idx="157">
                  <c:v>11.659533720476603</c:v>
                </c:pt>
                <c:pt idx="158">
                  <c:v>11.631747149295352</c:v>
                </c:pt>
                <c:pt idx="159">
                  <c:v>11.598221733002497</c:v>
                </c:pt>
                <c:pt idx="160">
                  <c:v>11.603180336869812</c:v>
                </c:pt>
                <c:pt idx="161">
                  <c:v>11.577272124239624</c:v>
                </c:pt>
                <c:pt idx="162">
                  <c:v>11.741322443232193</c:v>
                </c:pt>
                <c:pt idx="163">
                  <c:v>11.771464187058241</c:v>
                </c:pt>
                <c:pt idx="164">
                  <c:v>11.823388322389377</c:v>
                </c:pt>
                <c:pt idx="165">
                  <c:v>11.83702021402779</c:v>
                </c:pt>
                <c:pt idx="166">
                  <c:v>11.865320378351326</c:v>
                </c:pt>
                <c:pt idx="167">
                  <c:v>11.870356480928093</c:v>
                </c:pt>
                <c:pt idx="168">
                  <c:v>11.966026667437275</c:v>
                </c:pt>
                <c:pt idx="169">
                  <c:v>11.883117497238286</c:v>
                </c:pt>
                <c:pt idx="170">
                  <c:v>11.978439596323669</c:v>
                </c:pt>
                <c:pt idx="171">
                  <c:v>11.908513430263639</c:v>
                </c:pt>
                <c:pt idx="172">
                  <c:v>11.969606056983881</c:v>
                </c:pt>
                <c:pt idx="173">
                  <c:v>12.022423397779859</c:v>
                </c:pt>
                <c:pt idx="174">
                  <c:v>12.114557541478227</c:v>
                </c:pt>
                <c:pt idx="175">
                  <c:v>12.155566180614025</c:v>
                </c:pt>
                <c:pt idx="176">
                  <c:v>12.12012825379645</c:v>
                </c:pt>
                <c:pt idx="177">
                  <c:v>12.228124675720441</c:v>
                </c:pt>
                <c:pt idx="178">
                  <c:v>12.228345350011756</c:v>
                </c:pt>
                <c:pt idx="179">
                  <c:v>12.337839204626803</c:v>
                </c:pt>
                <c:pt idx="180">
                  <c:v>12.325946436569932</c:v>
                </c:pt>
                <c:pt idx="181">
                  <c:v>12.364828458576937</c:v>
                </c:pt>
                <c:pt idx="182">
                  <c:v>12.315069032960595</c:v>
                </c:pt>
                <c:pt idx="183">
                  <c:v>12.437720592195223</c:v>
                </c:pt>
                <c:pt idx="184">
                  <c:v>12.466698541842078</c:v>
                </c:pt>
                <c:pt idx="185">
                  <c:v>12.409345556237135</c:v>
                </c:pt>
                <c:pt idx="186">
                  <c:v>12.594949711218792</c:v>
                </c:pt>
                <c:pt idx="187">
                  <c:v>12.528510987083985</c:v>
                </c:pt>
                <c:pt idx="188">
                  <c:v>12.66748324911369</c:v>
                </c:pt>
                <c:pt idx="189">
                  <c:v>12.615401489288759</c:v>
                </c:pt>
                <c:pt idx="190">
                  <c:v>12.758101570596725</c:v>
                </c:pt>
                <c:pt idx="191">
                  <c:v>12.70700233678312</c:v>
                </c:pt>
                <c:pt idx="192">
                  <c:v>12.691038916173982</c:v>
                </c:pt>
                <c:pt idx="193">
                  <c:v>12.750951986265651</c:v>
                </c:pt>
                <c:pt idx="194">
                  <c:v>12.82347764293586</c:v>
                </c:pt>
                <c:pt idx="195">
                  <c:v>12.96819531776441</c:v>
                </c:pt>
                <c:pt idx="196">
                  <c:v>12.905389838211592</c:v>
                </c:pt>
                <c:pt idx="197">
                  <c:v>12.990584563570614</c:v>
                </c:pt>
                <c:pt idx="198">
                  <c:v>12.920818649079274</c:v>
                </c:pt>
                <c:pt idx="199">
                  <c:v>13.10865056357324</c:v>
                </c:pt>
                <c:pt idx="200">
                  <c:v>13.126916615329243</c:v>
                </c:pt>
                <c:pt idx="201">
                  <c:v>13.128344430535542</c:v>
                </c:pt>
                <c:pt idx="202">
                  <c:v>13.207041086137844</c:v>
                </c:pt>
                <c:pt idx="203">
                  <c:v>13.167740045684832</c:v>
                </c:pt>
                <c:pt idx="204">
                  <c:v>13.196519651176995</c:v>
                </c:pt>
                <c:pt idx="205">
                  <c:v>13.296361632621965</c:v>
                </c:pt>
                <c:pt idx="206">
                  <c:v>13.198765800213581</c:v>
                </c:pt>
                <c:pt idx="207">
                  <c:v>13.244897235397731</c:v>
                </c:pt>
                <c:pt idx="208">
                  <c:v>13.172941653980084</c:v>
                </c:pt>
                <c:pt idx="209">
                  <c:v>13.230356375845096</c:v>
                </c:pt>
                <c:pt idx="210">
                  <c:v>13.325456487101716</c:v>
                </c:pt>
                <c:pt idx="211">
                  <c:v>13.314146929671889</c:v>
                </c:pt>
                <c:pt idx="212">
                  <c:v>13.265335878093216</c:v>
                </c:pt>
                <c:pt idx="213">
                  <c:v>13.336713503033613</c:v>
                </c:pt>
                <c:pt idx="214">
                  <c:v>13.375068796523854</c:v>
                </c:pt>
                <c:pt idx="215">
                  <c:v>13.377525111552167</c:v>
                </c:pt>
                <c:pt idx="216">
                  <c:v>13.389714739072353</c:v>
                </c:pt>
                <c:pt idx="217">
                  <c:v>13.31370032693947</c:v>
                </c:pt>
                <c:pt idx="218">
                  <c:v>13.42743953458741</c:v>
                </c:pt>
                <c:pt idx="219">
                  <c:v>13.399434916189742</c:v>
                </c:pt>
                <c:pt idx="220">
                  <c:v>13.423315026999761</c:v>
                </c:pt>
                <c:pt idx="221">
                  <c:v>13.458044957132705</c:v>
                </c:pt>
                <c:pt idx="222">
                  <c:v>13.491238048451139</c:v>
                </c:pt>
                <c:pt idx="223">
                  <c:v>13.542479144309162</c:v>
                </c:pt>
                <c:pt idx="224">
                  <c:v>13.421751917436291</c:v>
                </c:pt>
                <c:pt idx="225">
                  <c:v>13.528634459604124</c:v>
                </c:pt>
                <c:pt idx="226">
                  <c:v>13.391882075862041</c:v>
                </c:pt>
                <c:pt idx="227">
                  <c:v>13.505857720250674</c:v>
                </c:pt>
                <c:pt idx="228">
                  <c:v>13.578588288762816</c:v>
                </c:pt>
                <c:pt idx="229">
                  <c:v>13.722302420980871</c:v>
                </c:pt>
                <c:pt idx="230">
                  <c:v>13.61331821889576</c:v>
                </c:pt>
                <c:pt idx="231">
                  <c:v>13.779625195224503</c:v>
                </c:pt>
                <c:pt idx="232">
                  <c:v>13.78459036677906</c:v>
                </c:pt>
                <c:pt idx="233">
                  <c:v>13.809692067415995</c:v>
                </c:pt>
                <c:pt idx="234">
                  <c:v>13.870824100259686</c:v>
                </c:pt>
                <c:pt idx="235">
                  <c:v>13.753026061896509</c:v>
                </c:pt>
                <c:pt idx="236">
                  <c:v>13.831010780201838</c:v>
                </c:pt>
                <c:pt idx="237">
                  <c:v>13.890803004848268</c:v>
                </c:pt>
                <c:pt idx="238">
                  <c:v>13.92452151114602</c:v>
                </c:pt>
                <c:pt idx="239">
                  <c:v>13.882869238660561</c:v>
                </c:pt>
                <c:pt idx="240">
                  <c:v>13.922222820611504</c:v>
                </c:pt>
                <c:pt idx="241">
                  <c:v>14.017992835966755</c:v>
                </c:pt>
                <c:pt idx="242">
                  <c:v>14.13374175591059</c:v>
                </c:pt>
                <c:pt idx="243">
                  <c:v>14.085075193451226</c:v>
                </c:pt>
                <c:pt idx="244">
                  <c:v>14.03847088478569</c:v>
                </c:pt>
                <c:pt idx="245">
                  <c:v>14.050739324552774</c:v>
                </c:pt>
                <c:pt idx="246">
                  <c:v>14.133019310314026</c:v>
                </c:pt>
                <c:pt idx="247">
                  <c:v>14.161995946423433</c:v>
                </c:pt>
                <c:pt idx="248">
                  <c:v>14.230247352236889</c:v>
                </c:pt>
                <c:pt idx="249">
                  <c:v>14.173673294338785</c:v>
                </c:pt>
                <c:pt idx="250">
                  <c:v>14.297434792717223</c:v>
                </c:pt>
                <c:pt idx="251">
                  <c:v>14.237090882342509</c:v>
                </c:pt>
                <c:pt idx="252">
                  <c:v>14.433083805002738</c:v>
                </c:pt>
                <c:pt idx="253">
                  <c:v>14.52223359161858</c:v>
                </c:pt>
                <c:pt idx="254">
                  <c:v>14.474053038015086</c:v>
                </c:pt>
                <c:pt idx="255">
                  <c:v>14.492967977270547</c:v>
                </c:pt>
                <c:pt idx="256">
                  <c:v>14.587739704165095</c:v>
                </c:pt>
                <c:pt idx="257">
                  <c:v>14.628958509292621</c:v>
                </c:pt>
                <c:pt idx="258">
                  <c:v>14.605393647470192</c:v>
                </c:pt>
                <c:pt idx="259">
                  <c:v>14.491457409205006</c:v>
                </c:pt>
                <c:pt idx="260">
                  <c:v>14.481041057240022</c:v>
                </c:pt>
                <c:pt idx="261">
                  <c:v>14.588895617119594</c:v>
                </c:pt>
                <c:pt idx="262">
                  <c:v>14.61586254093311</c:v>
                </c:pt>
                <c:pt idx="263">
                  <c:v>14.725490376367885</c:v>
                </c:pt>
                <c:pt idx="264">
                  <c:v>14.630955086214028</c:v>
                </c:pt>
                <c:pt idx="265">
                  <c:v>14.78211697576392</c:v>
                </c:pt>
                <c:pt idx="266">
                  <c:v>14.7056690962731</c:v>
                </c:pt>
                <c:pt idx="267">
                  <c:v>14.791981642000621</c:v>
                </c:pt>
                <c:pt idx="268">
                  <c:v>14.859458060719579</c:v>
                </c:pt>
                <c:pt idx="269">
                  <c:v>14.949776895664407</c:v>
                </c:pt>
                <c:pt idx="270">
                  <c:v>14.863438079187917</c:v>
                </c:pt>
                <c:pt idx="271">
                  <c:v>14.897773948086373</c:v>
                </c:pt>
                <c:pt idx="272">
                  <c:v>14.975601041897903</c:v>
                </c:pt>
                <c:pt idx="273">
                  <c:v>15.05834076576606</c:v>
                </c:pt>
                <c:pt idx="274">
                  <c:v>15.182207347140363</c:v>
                </c:pt>
                <c:pt idx="275">
                  <c:v>15.070753694652455</c:v>
                </c:pt>
                <c:pt idx="276">
                  <c:v>15.129521360089216</c:v>
                </c:pt>
                <c:pt idx="277">
                  <c:v>14.982786091740081</c:v>
                </c:pt>
                <c:pt idx="278">
                  <c:v>15.213771652022913</c:v>
                </c:pt>
                <c:pt idx="279">
                  <c:v>15.2563302653477</c:v>
                </c:pt>
                <c:pt idx="280">
                  <c:v>15.311853493287167</c:v>
                </c:pt>
                <c:pt idx="281">
                  <c:v>15.234972146438405</c:v>
                </c:pt>
                <c:pt idx="282">
                  <c:v>15.26082256342087</c:v>
                </c:pt>
                <c:pt idx="283">
                  <c:v>15.342616540326256</c:v>
                </c:pt>
                <c:pt idx="284">
                  <c:v>15.351588001098117</c:v>
                </c:pt>
                <c:pt idx="285">
                  <c:v>15.35079987862914</c:v>
                </c:pt>
                <c:pt idx="286">
                  <c:v>15.38702724145314</c:v>
                </c:pt>
                <c:pt idx="287">
                  <c:v>15.422230045067469</c:v>
                </c:pt>
                <c:pt idx="288">
                  <c:v>15.437230642727007</c:v>
                </c:pt>
                <c:pt idx="289">
                  <c:v>15.483743003771163</c:v>
                </c:pt>
                <c:pt idx="290">
                  <c:v>15.582153229397495</c:v>
                </c:pt>
                <c:pt idx="291">
                  <c:v>15.593528463699736</c:v>
                </c:pt>
                <c:pt idx="292">
                  <c:v>15.656079116987586</c:v>
                </c:pt>
                <c:pt idx="293">
                  <c:v>15.650667342700606</c:v>
                </c:pt>
                <c:pt idx="294">
                  <c:v>15.741445915752335</c:v>
                </c:pt>
                <c:pt idx="295">
                  <c:v>15.76198964144368</c:v>
                </c:pt>
                <c:pt idx="296">
                  <c:v>15.842601434645601</c:v>
                </c:pt>
                <c:pt idx="297">
                  <c:v>15.867624323035637</c:v>
                </c:pt>
                <c:pt idx="298">
                  <c:v>15.810051976676828</c:v>
                </c:pt>
                <c:pt idx="299">
                  <c:v>15.984686780427767</c:v>
                </c:pt>
                <c:pt idx="300">
                  <c:v>16.022332763695925</c:v>
                </c:pt>
                <c:pt idx="301">
                  <c:v>16.058060982289572</c:v>
                </c:pt>
                <c:pt idx="302">
                  <c:v>16.060438485070989</c:v>
                </c:pt>
                <c:pt idx="303">
                  <c:v>16.152819573809641</c:v>
                </c:pt>
                <c:pt idx="304">
                  <c:v>16.203771691429036</c:v>
                </c:pt>
                <c:pt idx="305">
                  <c:v>16.222134944956213</c:v>
                </c:pt>
                <c:pt idx="306">
                  <c:v>16.203141193453853</c:v>
                </c:pt>
                <c:pt idx="307">
                  <c:v>16.27353366530803</c:v>
                </c:pt>
                <c:pt idx="308">
                  <c:v>16.218233738734774</c:v>
                </c:pt>
                <c:pt idx="309">
                  <c:v>16.217734594504421</c:v>
                </c:pt>
                <c:pt idx="310">
                  <c:v>16.357521249752072</c:v>
                </c:pt>
                <c:pt idx="311">
                  <c:v>16.364194019989412</c:v>
                </c:pt>
                <c:pt idx="312">
                  <c:v>16.41791770162471</c:v>
                </c:pt>
                <c:pt idx="313">
                  <c:v>16.394037590814694</c:v>
                </c:pt>
                <c:pt idx="314">
                  <c:v>16.438737270180205</c:v>
                </c:pt>
                <c:pt idx="315">
                  <c:v>16.539498727838982</c:v>
                </c:pt>
                <c:pt idx="316">
                  <c:v>16.660239090086336</c:v>
                </c:pt>
                <c:pt idx="317">
                  <c:v>16.593642741457735</c:v>
                </c:pt>
                <c:pt idx="318">
                  <c:v>16.636464062272182</c:v>
                </c:pt>
                <c:pt idx="319">
                  <c:v>16.76164418109478</c:v>
                </c:pt>
                <c:pt idx="320">
                  <c:v>16.731748068771562</c:v>
                </c:pt>
                <c:pt idx="321">
                  <c:v>16.822198257461217</c:v>
                </c:pt>
                <c:pt idx="322">
                  <c:v>16.751477401244969</c:v>
                </c:pt>
                <c:pt idx="323">
                  <c:v>16.927215576452479</c:v>
                </c:pt>
                <c:pt idx="324">
                  <c:v>16.905016793576273</c:v>
                </c:pt>
                <c:pt idx="325">
                  <c:v>16.964677664477872</c:v>
                </c:pt>
                <c:pt idx="326">
                  <c:v>17.103846957124823</c:v>
                </c:pt>
                <c:pt idx="327">
                  <c:v>17.114145090719461</c:v>
                </c:pt>
                <c:pt idx="328">
                  <c:v>17.168748842445122</c:v>
                </c:pt>
                <c:pt idx="329">
                  <c:v>17.163678587894701</c:v>
                </c:pt>
                <c:pt idx="330">
                  <c:v>17.090540822773583</c:v>
                </c:pt>
                <c:pt idx="331">
                  <c:v>17.346378511578173</c:v>
                </c:pt>
                <c:pt idx="332">
                  <c:v>17.409270684602578</c:v>
                </c:pt>
                <c:pt idx="333">
                  <c:v>17.368787460446104</c:v>
                </c:pt>
                <c:pt idx="334">
                  <c:v>17.465017213908258</c:v>
                </c:pt>
                <c:pt idx="335">
                  <c:v>17.504003005373679</c:v>
                </c:pt>
                <c:pt idx="336">
                  <c:v>17.604252183427622</c:v>
                </c:pt>
                <c:pt idx="337">
                  <c:v>17.699273482437345</c:v>
                </c:pt>
                <c:pt idx="338">
                  <c:v>17.702714950551879</c:v>
                </c:pt>
                <c:pt idx="339">
                  <c:v>17.753667068171278</c:v>
                </c:pt>
                <c:pt idx="340">
                  <c:v>17.760339838408623</c:v>
                </c:pt>
                <c:pt idx="341">
                  <c:v>17.861771200166032</c:v>
                </c:pt>
                <c:pt idx="342">
                  <c:v>17.947624007786647</c:v>
                </c:pt>
                <c:pt idx="343">
                  <c:v>18.062085661031155</c:v>
                </c:pt>
                <c:pt idx="344">
                  <c:v>18.057278113970387</c:v>
                </c:pt>
                <c:pt idx="345">
                  <c:v>18.06678812509605</c:v>
                </c:pt>
                <c:pt idx="346">
                  <c:v>18.222008845361174</c:v>
                </c:pt>
                <c:pt idx="347">
                  <c:v>18.218935167732166</c:v>
                </c:pt>
                <c:pt idx="348">
                  <c:v>18.378319801708386</c:v>
                </c:pt>
                <c:pt idx="349">
                  <c:v>18.318199192699886</c:v>
                </c:pt>
                <c:pt idx="350">
                  <c:v>18.473958463318809</c:v>
                </c:pt>
                <c:pt idx="351">
                  <c:v>18.437888724988603</c:v>
                </c:pt>
                <c:pt idx="352">
                  <c:v>18.600688556330393</c:v>
                </c:pt>
                <c:pt idx="353">
                  <c:v>18.793371364620917</c:v>
                </c:pt>
                <c:pt idx="354">
                  <c:v>18.651706350822209</c:v>
                </c:pt>
                <c:pt idx="355">
                  <c:v>18.653926229109825</c:v>
                </c:pt>
                <c:pt idx="356">
                  <c:v>18.670739508448012</c:v>
                </c:pt>
                <c:pt idx="357">
                  <c:v>18.932790229383045</c:v>
                </c:pt>
                <c:pt idx="358">
                  <c:v>18.950614932556419</c:v>
                </c:pt>
                <c:pt idx="359">
                  <c:v>18.956722881690993</c:v>
                </c:pt>
                <c:pt idx="360">
                  <c:v>18.924817057071888</c:v>
                </c:pt>
                <c:pt idx="361">
                  <c:v>19.009999960593877</c:v>
                </c:pt>
                <c:pt idx="362">
                  <c:v>19.100148035670422</c:v>
                </c:pt>
                <c:pt idx="363">
                  <c:v>19.199004864029174</c:v>
                </c:pt>
                <c:pt idx="364">
                  <c:v>19.291898232372656</c:v>
                </c:pt>
                <c:pt idx="365">
                  <c:v>19.3218468861938</c:v>
                </c:pt>
                <c:pt idx="366">
                  <c:v>19.35837636263091</c:v>
                </c:pt>
                <c:pt idx="367">
                  <c:v>19.391608860072793</c:v>
                </c:pt>
                <c:pt idx="368">
                  <c:v>19.580850200248783</c:v>
                </c:pt>
                <c:pt idx="369">
                  <c:v>19.699869828438874</c:v>
                </c:pt>
                <c:pt idx="370">
                  <c:v>19.68161165790756</c:v>
                </c:pt>
                <c:pt idx="371">
                  <c:v>19.735414151789762</c:v>
                </c:pt>
                <c:pt idx="372">
                  <c:v>19.738014955937384</c:v>
                </c:pt>
                <c:pt idx="373">
                  <c:v>19.841994580344487</c:v>
                </c:pt>
                <c:pt idx="374">
                  <c:v>19.902995259443347</c:v>
                </c:pt>
                <c:pt idx="375">
                  <c:v>19.944686938052257</c:v>
                </c:pt>
                <c:pt idx="376">
                  <c:v>20.073912752215609</c:v>
                </c:pt>
                <c:pt idx="377">
                  <c:v>20.066241693517561</c:v>
                </c:pt>
                <c:pt idx="378">
                  <c:v>20.164441753152161</c:v>
                </c:pt>
                <c:pt idx="379">
                  <c:v>20.383710559396192</c:v>
                </c:pt>
                <c:pt idx="380">
                  <c:v>20.37028620667461</c:v>
                </c:pt>
                <c:pt idx="381">
                  <c:v>20.365583742609708</c:v>
                </c:pt>
                <c:pt idx="382">
                  <c:v>20.363718519433124</c:v>
                </c:pt>
                <c:pt idx="383">
                  <c:v>20.455442839447631</c:v>
                </c:pt>
                <c:pt idx="384">
                  <c:v>20.465057933569156</c:v>
                </c:pt>
                <c:pt idx="385">
                  <c:v>20.656256444543104</c:v>
                </c:pt>
                <c:pt idx="386">
                  <c:v>20.631929731000668</c:v>
                </c:pt>
                <c:pt idx="387">
                  <c:v>20.680372992093815</c:v>
                </c:pt>
                <c:pt idx="388">
                  <c:v>20.741097828328535</c:v>
                </c:pt>
                <c:pt idx="389">
                  <c:v>20.942935992633682</c:v>
                </c:pt>
                <c:pt idx="390">
                  <c:v>20.946627032863393</c:v>
                </c:pt>
                <c:pt idx="391">
                  <c:v>20.929813753525206</c:v>
                </c:pt>
                <c:pt idx="392">
                  <c:v>21.058041279227851</c:v>
                </c:pt>
                <c:pt idx="393">
                  <c:v>21.046600368053191</c:v>
                </c:pt>
                <c:pt idx="394">
                  <c:v>21.239493342335443</c:v>
                </c:pt>
                <c:pt idx="395">
                  <c:v>21.289039974885164</c:v>
                </c:pt>
                <c:pt idx="396">
                  <c:v>21.365382771380119</c:v>
                </c:pt>
                <c:pt idx="397">
                  <c:v>21.394806010221945</c:v>
                </c:pt>
                <c:pt idx="398">
                  <c:v>21.432872325473561</c:v>
                </c:pt>
                <c:pt idx="399">
                  <c:v>21.613904056597701</c:v>
                </c:pt>
                <c:pt idx="400">
                  <c:v>21.558157527292025</c:v>
                </c:pt>
                <c:pt idx="401">
                  <c:v>21.716570143556506</c:v>
                </c:pt>
                <c:pt idx="402">
                  <c:v>21.774549686524285</c:v>
                </c:pt>
                <c:pt idx="403">
                  <c:v>21.859391070309716</c:v>
                </c:pt>
                <c:pt idx="404">
                  <c:v>21.942104523428906</c:v>
                </c:pt>
                <c:pt idx="405">
                  <c:v>22.031175497797854</c:v>
                </c:pt>
                <c:pt idx="406">
                  <c:v>22.0494073975802</c:v>
                </c:pt>
                <c:pt idx="407">
                  <c:v>22.15146925731279</c:v>
                </c:pt>
                <c:pt idx="408">
                  <c:v>22.131056885366274</c:v>
                </c:pt>
                <c:pt idx="409">
                  <c:v>22.320219413295359</c:v>
                </c:pt>
                <c:pt idx="410">
                  <c:v>22.423988871710737</c:v>
                </c:pt>
                <c:pt idx="411">
                  <c:v>22.405402316817352</c:v>
                </c:pt>
                <c:pt idx="412">
                  <c:v>22.51895762922253</c:v>
                </c:pt>
                <c:pt idx="413">
                  <c:v>22.587235305784951</c:v>
                </c:pt>
                <c:pt idx="414">
                  <c:v>22.736978574890681</c:v>
                </c:pt>
                <c:pt idx="415">
                  <c:v>22.806004967798629</c:v>
                </c:pt>
                <c:pt idx="416">
                  <c:v>22.92970078930465</c:v>
                </c:pt>
                <c:pt idx="417">
                  <c:v>22.974715717657748</c:v>
                </c:pt>
                <c:pt idx="418">
                  <c:v>23.061251564751483</c:v>
                </c:pt>
                <c:pt idx="419">
                  <c:v>23.1384744313368</c:v>
                </c:pt>
                <c:pt idx="420">
                  <c:v>23.347734082224815</c:v>
                </c:pt>
                <c:pt idx="421">
                  <c:v>23.385077951879868</c:v>
                </c:pt>
                <c:pt idx="422">
                  <c:v>23.446498962962185</c:v>
                </c:pt>
                <c:pt idx="423">
                  <c:v>23.539405466680151</c:v>
                </c:pt>
                <c:pt idx="424">
                  <c:v>23.589175400596083</c:v>
                </c:pt>
                <c:pt idx="425">
                  <c:v>23.797082107912356</c:v>
                </c:pt>
                <c:pt idx="426">
                  <c:v>23.899222779891844</c:v>
                </c:pt>
                <c:pt idx="427">
                  <c:v>23.905895550129184</c:v>
                </c:pt>
                <c:pt idx="428">
                  <c:v>24.101218568690779</c:v>
                </c:pt>
                <c:pt idx="429">
                  <c:v>23.947534687240161</c:v>
                </c:pt>
                <c:pt idx="430">
                  <c:v>24.150581305997743</c:v>
                </c:pt>
                <c:pt idx="431">
                  <c:v>24.363426914119607</c:v>
                </c:pt>
                <c:pt idx="432">
                  <c:v>24.367328120341043</c:v>
                </c:pt>
                <c:pt idx="433">
                  <c:v>24.464805734379084</c:v>
                </c:pt>
                <c:pt idx="434">
                  <c:v>24.441845099782871</c:v>
                </c:pt>
                <c:pt idx="435">
                  <c:v>24.628669531053994</c:v>
                </c:pt>
                <c:pt idx="436">
                  <c:v>24.674630206369869</c:v>
                </c:pt>
                <c:pt idx="437">
                  <c:v>24.955477648190008</c:v>
                </c:pt>
                <c:pt idx="438">
                  <c:v>24.869099425590072</c:v>
                </c:pt>
                <c:pt idx="439">
                  <c:v>24.975167574539963</c:v>
                </c:pt>
                <c:pt idx="440">
                  <c:v>25.017463480375092</c:v>
                </c:pt>
                <c:pt idx="441">
                  <c:v>25.201949814988247</c:v>
                </c:pt>
                <c:pt idx="442">
                  <c:v>25.292715252665495</c:v>
                </c:pt>
                <c:pt idx="443">
                  <c:v>25.317764411804497</c:v>
                </c:pt>
                <c:pt idx="444">
                  <c:v>25.509580285379144</c:v>
                </c:pt>
                <c:pt idx="445">
                  <c:v>25.477004556661409</c:v>
                </c:pt>
                <c:pt idx="446">
                  <c:v>25.609987087926882</c:v>
                </c:pt>
                <c:pt idx="447">
                  <c:v>25.6321727354286</c:v>
                </c:pt>
                <c:pt idx="448">
                  <c:v>25.775479671037676</c:v>
                </c:pt>
                <c:pt idx="449">
                  <c:v>25.868780235990133</c:v>
                </c:pt>
                <c:pt idx="450">
                  <c:v>25.870106908812915</c:v>
                </c:pt>
                <c:pt idx="451">
                  <c:v>25.981783862667029</c:v>
                </c:pt>
                <c:pt idx="452">
                  <c:v>26.078447083487127</c:v>
                </c:pt>
                <c:pt idx="453">
                  <c:v>26.161633410087703</c:v>
                </c:pt>
                <c:pt idx="454">
                  <c:v>26.303075122520202</c:v>
                </c:pt>
                <c:pt idx="455">
                  <c:v>26.364154613865963</c:v>
                </c:pt>
                <c:pt idx="456">
                  <c:v>26.404887410137619</c:v>
                </c:pt>
                <c:pt idx="457">
                  <c:v>26.566005913545592</c:v>
                </c:pt>
                <c:pt idx="458">
                  <c:v>26.552305717959864</c:v>
                </c:pt>
                <c:pt idx="459">
                  <c:v>26.782687051016481</c:v>
                </c:pt>
                <c:pt idx="460">
                  <c:v>26.863732311576335</c:v>
                </c:pt>
                <c:pt idx="461">
                  <c:v>26.959607409927447</c:v>
                </c:pt>
                <c:pt idx="462">
                  <c:v>27.047588148214309</c:v>
                </c:pt>
                <c:pt idx="463">
                  <c:v>27.272610248481875</c:v>
                </c:pt>
                <c:pt idx="464">
                  <c:v>27.244907743697318</c:v>
                </c:pt>
                <c:pt idx="465">
                  <c:v>27.313093472638354</c:v>
                </c:pt>
                <c:pt idx="466">
                  <c:v>27.55263016170959</c:v>
                </c:pt>
                <c:pt idx="467">
                  <c:v>27.691851995854471</c:v>
                </c:pt>
                <c:pt idx="468">
                  <c:v>27.710517362994761</c:v>
                </c:pt>
                <c:pt idx="469">
                  <c:v>27.795582048146404</c:v>
                </c:pt>
                <c:pt idx="470">
                  <c:v>27.754428919891289</c:v>
                </c:pt>
                <c:pt idx="471">
                  <c:v>28.025832027458183</c:v>
                </c:pt>
                <c:pt idx="472">
                  <c:v>28.165316569092724</c:v>
                </c:pt>
                <c:pt idx="473">
                  <c:v>28.330336278722136</c:v>
                </c:pt>
                <c:pt idx="474">
                  <c:v>28.279423567226193</c:v>
                </c:pt>
                <c:pt idx="475">
                  <c:v>28.471173763928419</c:v>
                </c:pt>
                <c:pt idx="476">
                  <c:v>28.542669607239166</c:v>
                </c:pt>
                <c:pt idx="477">
                  <c:v>28.665248921914142</c:v>
                </c:pt>
                <c:pt idx="478">
                  <c:v>28.784032113363534</c:v>
                </c:pt>
                <c:pt idx="479">
                  <c:v>28.802999594116926</c:v>
                </c:pt>
                <c:pt idx="480">
                  <c:v>28.970068422165678</c:v>
                </c:pt>
                <c:pt idx="481">
                  <c:v>29.025118776623756</c:v>
                </c:pt>
                <c:pt idx="482">
                  <c:v>29.286460187336708</c:v>
                </c:pt>
                <c:pt idx="483">
                  <c:v>29.444833397477741</c:v>
                </c:pt>
                <c:pt idx="484">
                  <c:v>29.49673126205991</c:v>
                </c:pt>
                <c:pt idx="485">
                  <c:v>29.571090617007947</c:v>
                </c:pt>
                <c:pt idx="486">
                  <c:v>29.543834714955803</c:v>
                </c:pt>
                <c:pt idx="487">
                  <c:v>29.919913621777397</c:v>
                </c:pt>
                <c:pt idx="488">
                  <c:v>30.012780719371918</c:v>
                </c:pt>
                <c:pt idx="489">
                  <c:v>30.187730772110445</c:v>
                </c:pt>
                <c:pt idx="490">
                  <c:v>30.233888478043564</c:v>
                </c:pt>
                <c:pt idx="491">
                  <c:v>30.318256988347606</c:v>
                </c:pt>
                <c:pt idx="492">
                  <c:v>30.549045518013195</c:v>
                </c:pt>
                <c:pt idx="493">
                  <c:v>30.718912180826816</c:v>
                </c:pt>
                <c:pt idx="494">
                  <c:v>30.723562103393785</c:v>
                </c:pt>
                <c:pt idx="495">
                  <c:v>30.831968349001642</c:v>
                </c:pt>
                <c:pt idx="496">
                  <c:v>31.001848147189754</c:v>
                </c:pt>
                <c:pt idx="497">
                  <c:v>31.04527369523041</c:v>
                </c:pt>
                <c:pt idx="498">
                  <c:v>31.353088060864071</c:v>
                </c:pt>
                <c:pt idx="499">
                  <c:v>31.33391041411895</c:v>
                </c:pt>
                <c:pt idx="500">
                  <c:v>31.481499481809472</c:v>
                </c:pt>
                <c:pt idx="501">
                  <c:v>31.593426007778767</c:v>
                </c:pt>
                <c:pt idx="502">
                  <c:v>31.740213817625836</c:v>
                </c:pt>
                <c:pt idx="503">
                  <c:v>31.960441506207122</c:v>
                </c:pt>
                <c:pt idx="504">
                  <c:v>32.07341886213505</c:v>
                </c:pt>
                <c:pt idx="505">
                  <c:v>32.149485815765864</c:v>
                </c:pt>
                <c:pt idx="506">
                  <c:v>32.156736542480452</c:v>
                </c:pt>
                <c:pt idx="507">
                  <c:v>32.284175945714125</c:v>
                </c:pt>
                <c:pt idx="508">
                  <c:v>32.572536821738517</c:v>
                </c:pt>
                <c:pt idx="509">
                  <c:v>32.628335892542118</c:v>
                </c:pt>
                <c:pt idx="510">
                  <c:v>32.83080455482245</c:v>
                </c:pt>
                <c:pt idx="511">
                  <c:v>32.832078686147298</c:v>
                </c:pt>
                <c:pt idx="512">
                  <c:v>33.002510170063694</c:v>
                </c:pt>
                <c:pt idx="513">
                  <c:v>33.160660078838518</c:v>
                </c:pt>
                <c:pt idx="514">
                  <c:v>33.318179489638155</c:v>
                </c:pt>
                <c:pt idx="515">
                  <c:v>33.440496096823473</c:v>
                </c:pt>
                <c:pt idx="516">
                  <c:v>33.457283105412692</c:v>
                </c:pt>
                <c:pt idx="517">
                  <c:v>33.512346595245262</c:v>
                </c:pt>
                <c:pt idx="518">
                  <c:v>33.688124176576217</c:v>
                </c:pt>
                <c:pt idx="519">
                  <c:v>33.903570588845703</c:v>
                </c:pt>
                <c:pt idx="520">
                  <c:v>33.898263897554585</c:v>
                </c:pt>
                <c:pt idx="521">
                  <c:v>34.136040446445108</c:v>
                </c:pt>
                <c:pt idx="522">
                  <c:v>34.083722249879479</c:v>
                </c:pt>
                <c:pt idx="523">
                  <c:v>34.387398972551011</c:v>
                </c:pt>
                <c:pt idx="524">
                  <c:v>34.555610578179781</c:v>
                </c:pt>
                <c:pt idx="525">
                  <c:v>34.63781175169413</c:v>
                </c:pt>
                <c:pt idx="526">
                  <c:v>34.633345724369924</c:v>
                </c:pt>
                <c:pt idx="527">
                  <c:v>34.778714913772831</c:v>
                </c:pt>
                <c:pt idx="528">
                  <c:v>34.960127570756974</c:v>
                </c:pt>
                <c:pt idx="529">
                  <c:v>34.994161326042324</c:v>
                </c:pt>
                <c:pt idx="530">
                  <c:v>35.230414171492818</c:v>
                </c:pt>
                <c:pt idx="531">
                  <c:v>35.462660727726011</c:v>
                </c:pt>
                <c:pt idx="532">
                  <c:v>35.500963479718322</c:v>
                </c:pt>
                <c:pt idx="533">
                  <c:v>35.627851197223713</c:v>
                </c:pt>
                <c:pt idx="534">
                  <c:v>35.844952666678047</c:v>
                </c:pt>
                <c:pt idx="535">
                  <c:v>35.949208133949291</c:v>
                </c:pt>
                <c:pt idx="536">
                  <c:v>36.034312225224383</c:v>
                </c:pt>
                <c:pt idx="537">
                  <c:v>36.099884014643315</c:v>
                </c:pt>
                <c:pt idx="538">
                  <c:v>36.359491555924514</c:v>
                </c:pt>
                <c:pt idx="539">
                  <c:v>36.495757930810726</c:v>
                </c:pt>
                <c:pt idx="540">
                  <c:v>36.484684810121593</c:v>
                </c:pt>
                <c:pt idx="541">
                  <c:v>36.699566401288315</c:v>
                </c:pt>
                <c:pt idx="542">
                  <c:v>36.74427921602831</c:v>
                </c:pt>
                <c:pt idx="543">
                  <c:v>36.926138475744871</c:v>
                </c:pt>
                <c:pt idx="544">
                  <c:v>37.142097167619198</c:v>
                </c:pt>
                <c:pt idx="545">
                  <c:v>37.316810783617029</c:v>
                </c:pt>
                <c:pt idx="546">
                  <c:v>37.512882518524158</c:v>
                </c:pt>
                <c:pt idx="547">
                  <c:v>37.528145823673356</c:v>
                </c:pt>
                <c:pt idx="548">
                  <c:v>37.650567513854533</c:v>
                </c:pt>
                <c:pt idx="549">
                  <c:v>37.835053848467687</c:v>
                </c:pt>
                <c:pt idx="550">
                  <c:v>37.969507541675249</c:v>
                </c:pt>
                <c:pt idx="551">
                  <c:v>38.030994229629989</c:v>
                </c:pt>
                <c:pt idx="552">
                  <c:v>38.129128612392172</c:v>
                </c:pt>
                <c:pt idx="553">
                  <c:v>38.361611605366065</c:v>
                </c:pt>
                <c:pt idx="554">
                  <c:v>38.543759843321247</c:v>
                </c:pt>
                <c:pt idx="555">
                  <c:v>38.77787162273102</c:v>
                </c:pt>
                <c:pt idx="556">
                  <c:v>38.808280014659083</c:v>
                </c:pt>
                <c:pt idx="557">
                  <c:v>39.053793299120059</c:v>
                </c:pt>
                <c:pt idx="558">
                  <c:v>39.049563708536546</c:v>
                </c:pt>
                <c:pt idx="559">
                  <c:v>39.339816078486493</c:v>
                </c:pt>
                <c:pt idx="560">
                  <c:v>39.438554688474888</c:v>
                </c:pt>
                <c:pt idx="561">
                  <c:v>39.564273357651288</c:v>
                </c:pt>
                <c:pt idx="562">
                  <c:v>39.708053166741756</c:v>
                </c:pt>
                <c:pt idx="563">
                  <c:v>39.786839142890543</c:v>
                </c:pt>
                <c:pt idx="564">
                  <c:v>40.029843570825278</c:v>
                </c:pt>
                <c:pt idx="565">
                  <c:v>40.314592218866856</c:v>
                </c:pt>
                <c:pt idx="566">
                  <c:v>40.440941386018444</c:v>
                </c:pt>
                <c:pt idx="567">
                  <c:v>40.447876863745442</c:v>
                </c:pt>
                <c:pt idx="568">
                  <c:v>40.616981674839053</c:v>
                </c:pt>
                <c:pt idx="569">
                  <c:v>40.761523335649542</c:v>
                </c:pt>
                <c:pt idx="570">
                  <c:v>40.998735063437287</c:v>
                </c:pt>
                <c:pt idx="571">
                  <c:v>41.053194326043638</c:v>
                </c:pt>
                <c:pt idx="572">
                  <c:v>41.280541387594688</c:v>
                </c:pt>
                <c:pt idx="573">
                  <c:v>41.362072657010408</c:v>
                </c:pt>
                <c:pt idx="574">
                  <c:v>41.600900035859567</c:v>
                </c:pt>
                <c:pt idx="575">
                  <c:v>41.757434293572992</c:v>
                </c:pt>
                <c:pt idx="576">
                  <c:v>42.004523822971926</c:v>
                </c:pt>
                <c:pt idx="577">
                  <c:v>42.021126936318389</c:v>
                </c:pt>
                <c:pt idx="578">
                  <c:v>42.132107715324906</c:v>
                </c:pt>
                <c:pt idx="579">
                  <c:v>42.355041291049687</c:v>
                </c:pt>
                <c:pt idx="580">
                  <c:v>42.509145504483755</c:v>
                </c:pt>
                <c:pt idx="581">
                  <c:v>42.694012764956916</c:v>
                </c:pt>
                <c:pt idx="582">
                  <c:v>42.877947413841795</c:v>
                </c:pt>
                <c:pt idx="583">
                  <c:v>42.81064175499111</c:v>
                </c:pt>
                <c:pt idx="584">
                  <c:v>43.182793184842303</c:v>
                </c:pt>
                <c:pt idx="585">
                  <c:v>43.443215119341446</c:v>
                </c:pt>
                <c:pt idx="586">
                  <c:v>43.456376764573363</c:v>
                </c:pt>
                <c:pt idx="587">
                  <c:v>43.564717333308806</c:v>
                </c:pt>
                <c:pt idx="588">
                  <c:v>43.795032989493009</c:v>
                </c:pt>
                <c:pt idx="589">
                  <c:v>43.983446801076575</c:v>
                </c:pt>
                <c:pt idx="590">
                  <c:v>44.093048365762378</c:v>
                </c:pt>
                <c:pt idx="591">
                  <c:v>44.152591018293634</c:v>
                </c:pt>
                <c:pt idx="592">
                  <c:v>44.390012912073111</c:v>
                </c:pt>
                <c:pt idx="593">
                  <c:v>44.481724096713137</c:v>
                </c:pt>
                <c:pt idx="594">
                  <c:v>44.86459399214241</c:v>
                </c:pt>
                <c:pt idx="595">
                  <c:v>45.006245870566644</c:v>
                </c:pt>
                <c:pt idx="596">
                  <c:v>45.242984724873011</c:v>
                </c:pt>
                <c:pt idx="597">
                  <c:v>45.339569133446211</c:v>
                </c:pt>
                <c:pt idx="598">
                  <c:v>45.411196330501774</c:v>
                </c:pt>
                <c:pt idx="599">
                  <c:v>45.632028246309282</c:v>
                </c:pt>
                <c:pt idx="600">
                  <c:v>45.832999475898553</c:v>
                </c:pt>
                <c:pt idx="601">
                  <c:v>46.028401306707046</c:v>
                </c:pt>
                <c:pt idx="602">
                  <c:v>46.204861927511118</c:v>
                </c:pt>
                <c:pt idx="603">
                  <c:v>46.285092794853028</c:v>
                </c:pt>
                <c:pt idx="604">
                  <c:v>46.443899472352001</c:v>
                </c:pt>
                <c:pt idx="605">
                  <c:v>46.760934870872696</c:v>
                </c:pt>
                <c:pt idx="606">
                  <c:v>46.868947055246075</c:v>
                </c:pt>
                <c:pt idx="607">
                  <c:v>47.159803652422227</c:v>
                </c:pt>
                <c:pt idx="608">
                  <c:v>47.162877330051238</c:v>
                </c:pt>
                <c:pt idx="609">
                  <c:v>47.503845380879881</c:v>
                </c:pt>
                <c:pt idx="610">
                  <c:v>47.627961534369362</c:v>
                </c:pt>
                <c:pt idx="611">
                  <c:v>47.80610348310725</c:v>
                </c:pt>
                <c:pt idx="612">
                  <c:v>47.964161444260689</c:v>
                </c:pt>
                <c:pt idx="613">
                  <c:v>48.129010394021826</c:v>
                </c:pt>
                <c:pt idx="614">
                  <c:v>48.31223573268462</c:v>
                </c:pt>
                <c:pt idx="615">
                  <c:v>48.557972318511816</c:v>
                </c:pt>
                <c:pt idx="616">
                  <c:v>48.761977819606642</c:v>
                </c:pt>
                <c:pt idx="617">
                  <c:v>48.984832583084525</c:v>
                </c:pt>
                <c:pt idx="618">
                  <c:v>49.011799506898036</c:v>
                </c:pt>
                <c:pt idx="619">
                  <c:v>49.315108439084035</c:v>
                </c:pt>
                <c:pt idx="620">
                  <c:v>49.639841167051749</c:v>
                </c:pt>
                <c:pt idx="621">
                  <c:v>49.726665992384099</c:v>
                </c:pt>
                <c:pt idx="622">
                  <c:v>49.930093537001696</c:v>
                </c:pt>
                <c:pt idx="623">
                  <c:v>50.059201132794691</c:v>
                </c:pt>
                <c:pt idx="624">
                  <c:v>50.260448205248103</c:v>
                </c:pt>
                <c:pt idx="625">
                  <c:v>50.474489132447914</c:v>
                </c:pt>
                <c:pt idx="626">
                  <c:v>50.6601839215135</c:v>
                </c:pt>
                <c:pt idx="627">
                  <c:v>50.886191174867299</c:v>
                </c:pt>
                <c:pt idx="628">
                  <c:v>50.884917043542451</c:v>
                </c:pt>
                <c:pt idx="629">
                  <c:v>51.160260763454232</c:v>
                </c:pt>
                <c:pt idx="630">
                  <c:v>51.42856392264315</c:v>
                </c:pt>
                <c:pt idx="631">
                  <c:v>51.538178622703441</c:v>
                </c:pt>
                <c:pt idx="632">
                  <c:v>51.802225920559877</c:v>
                </c:pt>
                <c:pt idx="633">
                  <c:v>51.903328897955213</c:v>
                </c:pt>
                <c:pt idx="634">
                  <c:v>52.109659360333531</c:v>
                </c:pt>
                <c:pt idx="635">
                  <c:v>52.382940826451481</c:v>
                </c:pt>
                <c:pt idx="636">
                  <c:v>52.571591074775739</c:v>
                </c:pt>
                <c:pt idx="637">
                  <c:v>52.60751632398663</c:v>
                </c:pt>
                <c:pt idx="638">
                  <c:v>52.802274521445469</c:v>
                </c:pt>
                <c:pt idx="639">
                  <c:v>53.022292044035034</c:v>
                </c:pt>
                <c:pt idx="640">
                  <c:v>53.271706534717445</c:v>
                </c:pt>
                <c:pt idx="641">
                  <c:v>53.388952887352339</c:v>
                </c:pt>
                <c:pt idx="642">
                  <c:v>53.644895659152787</c:v>
                </c:pt>
                <c:pt idx="643">
                  <c:v>53.698317227174982</c:v>
                </c:pt>
                <c:pt idx="644">
                  <c:v>54.030812961462118</c:v>
                </c:pt>
                <c:pt idx="645">
                  <c:v>54.305289746658033</c:v>
                </c:pt>
                <c:pt idx="646">
                  <c:v>54.446153502613271</c:v>
                </c:pt>
                <c:pt idx="647">
                  <c:v>54.620827712487653</c:v>
                </c:pt>
                <c:pt idx="648">
                  <c:v>54.85201030338775</c:v>
                </c:pt>
                <c:pt idx="649">
                  <c:v>54.987882617039475</c:v>
                </c:pt>
                <c:pt idx="650">
                  <c:v>55.176664219108552</c:v>
                </c:pt>
                <c:pt idx="651">
                  <c:v>55.39107293679389</c:v>
                </c:pt>
                <c:pt idx="652">
                  <c:v>55.590993336424525</c:v>
                </c:pt>
                <c:pt idx="653">
                  <c:v>55.789967989092375</c:v>
                </c:pt>
                <c:pt idx="654">
                  <c:v>55.969370933780624</c:v>
                </c:pt>
                <c:pt idx="655">
                  <c:v>56.305071699441612</c:v>
                </c:pt>
                <c:pt idx="656">
                  <c:v>56.418114732241953</c:v>
                </c:pt>
                <c:pt idx="657">
                  <c:v>56.560633545382061</c:v>
                </c:pt>
                <c:pt idx="658">
                  <c:v>56.753644738034659</c:v>
                </c:pt>
                <c:pt idx="659">
                  <c:v>56.978390995438083</c:v>
                </c:pt>
                <c:pt idx="660">
                  <c:v>57.225546201709435</c:v>
                </c:pt>
                <c:pt idx="661">
                  <c:v>57.443291304513444</c:v>
                </c:pt>
                <c:pt idx="662">
                  <c:v>57.586112231266654</c:v>
                </c:pt>
                <c:pt idx="663">
                  <c:v>57.762914371807277</c:v>
                </c:pt>
                <c:pt idx="664">
                  <c:v>58.038520799208733</c:v>
                </c:pt>
                <c:pt idx="665">
                  <c:v>58.324359683332389</c:v>
                </c:pt>
                <c:pt idx="666">
                  <c:v>58.467403911451804</c:v>
                </c:pt>
                <c:pt idx="667">
                  <c:v>58.56042863354012</c:v>
                </c:pt>
                <c:pt idx="668">
                  <c:v>58.754963529632747</c:v>
                </c:pt>
                <c:pt idx="669">
                  <c:v>59.059191938032562</c:v>
                </c:pt>
                <c:pt idx="670">
                  <c:v>59.361660206251642</c:v>
                </c:pt>
                <c:pt idx="671">
                  <c:v>59.524171059354813</c:v>
                </c:pt>
                <c:pt idx="672">
                  <c:v>59.684212462055186</c:v>
                </c:pt>
                <c:pt idx="673">
                  <c:v>59.856982042629546</c:v>
                </c:pt>
                <c:pt idx="674">
                  <c:v>60.186154527172484</c:v>
                </c:pt>
                <c:pt idx="675">
                  <c:v>60.486770707589486</c:v>
                </c:pt>
                <c:pt idx="676">
                  <c:v>60.636592788942117</c:v>
                </c:pt>
                <c:pt idx="677">
                  <c:v>60.684077167698007</c:v>
                </c:pt>
                <c:pt idx="678">
                  <c:v>60.900022724197854</c:v>
                </c:pt>
                <c:pt idx="679">
                  <c:v>61.300822405796382</c:v>
                </c:pt>
                <c:pt idx="680">
                  <c:v>61.42028863671888</c:v>
                </c:pt>
                <c:pt idx="681">
                  <c:v>61.621798416661953</c:v>
                </c:pt>
                <c:pt idx="682">
                  <c:v>61.898757787635141</c:v>
                </c:pt>
                <c:pt idx="683">
                  <c:v>62.069084188555664</c:v>
                </c:pt>
                <c:pt idx="684">
                  <c:v>62.345570686047481</c:v>
                </c:pt>
                <c:pt idx="685">
                  <c:v>62.577213015054447</c:v>
                </c:pt>
                <c:pt idx="686">
                  <c:v>62.947604304724926</c:v>
                </c:pt>
                <c:pt idx="687">
                  <c:v>63.00120976798987</c:v>
                </c:pt>
                <c:pt idx="688">
                  <c:v>63.234415206560321</c:v>
                </c:pt>
                <c:pt idx="689">
                  <c:v>63.471259143862561</c:v>
                </c:pt>
                <c:pt idx="690">
                  <c:v>63.737959787364545</c:v>
                </c:pt>
                <c:pt idx="691">
                  <c:v>63.874988013970778</c:v>
                </c:pt>
                <c:pt idx="692">
                  <c:v>64.122484739978688</c:v>
                </c:pt>
                <c:pt idx="693">
                  <c:v>64.487346036991838</c:v>
                </c:pt>
                <c:pt idx="694">
                  <c:v>64.524466605280679</c:v>
                </c:pt>
                <c:pt idx="695">
                  <c:v>64.893373597634579</c:v>
                </c:pt>
                <c:pt idx="696">
                  <c:v>65.028208216702154</c:v>
                </c:pt>
                <c:pt idx="697">
                  <c:v>65.290955112484767</c:v>
                </c:pt>
                <c:pt idx="698">
                  <c:v>65.49096745973678</c:v>
                </c:pt>
                <c:pt idx="699">
                  <c:v>65.737531574156407</c:v>
                </c:pt>
                <c:pt idx="700">
                  <c:v>65.97953771363045</c:v>
                </c:pt>
                <c:pt idx="701">
                  <c:v>66.177251370347932</c:v>
                </c:pt>
                <c:pt idx="702">
                  <c:v>66.317090567093516</c:v>
                </c:pt>
                <c:pt idx="703">
                  <c:v>66.599685013719892</c:v>
                </c:pt>
                <c:pt idx="704">
                  <c:v>66.890226361908461</c:v>
                </c:pt>
                <c:pt idx="705">
                  <c:v>67.140560328804682</c:v>
                </c:pt>
                <c:pt idx="706">
                  <c:v>67.334267696304892</c:v>
                </c:pt>
                <c:pt idx="707">
                  <c:v>67.448190799195586</c:v>
                </c:pt>
                <c:pt idx="708">
                  <c:v>67.826371365934463</c:v>
                </c:pt>
                <c:pt idx="709">
                  <c:v>68.036366597793517</c:v>
                </c:pt>
                <c:pt idx="710">
                  <c:v>68.206312072854033</c:v>
                </c:pt>
                <c:pt idx="711">
                  <c:v>68.402134235645974</c:v>
                </c:pt>
                <c:pt idx="712">
                  <c:v>68.63248929795364</c:v>
                </c:pt>
                <c:pt idx="713">
                  <c:v>68.898585714229412</c:v>
                </c:pt>
                <c:pt idx="714">
                  <c:v>69.131265737820556</c:v>
                </c:pt>
                <c:pt idx="715">
                  <c:v>69.276845093215186</c:v>
                </c:pt>
                <c:pt idx="716">
                  <c:v>69.684685335536571</c:v>
                </c:pt>
                <c:pt idx="717">
                  <c:v>69.790569589243702</c:v>
                </c:pt>
                <c:pt idx="718">
                  <c:v>69.984093061501127</c:v>
                </c:pt>
                <c:pt idx="719">
                  <c:v>70.283947390198108</c:v>
                </c:pt>
                <c:pt idx="720">
                  <c:v>70.493180770337162</c:v>
                </c:pt>
                <c:pt idx="721">
                  <c:v>70.787754678491993</c:v>
                </c:pt>
                <c:pt idx="722">
                  <c:v>70.959105638622205</c:v>
                </c:pt>
                <c:pt idx="723">
                  <c:v>71.199798240647937</c:v>
                </c:pt>
                <c:pt idx="724">
                  <c:v>71.541685767690382</c:v>
                </c:pt>
                <c:pt idx="725">
                  <c:v>71.723965359390405</c:v>
                </c:pt>
                <c:pt idx="726">
                  <c:v>71.948672210670381</c:v>
                </c:pt>
                <c:pt idx="727">
                  <c:v>72.16453895492333</c:v>
                </c:pt>
                <c:pt idx="728">
                  <c:v>72.484004397723382</c:v>
                </c:pt>
                <c:pt idx="729">
                  <c:v>72.733734137393384</c:v>
                </c:pt>
                <c:pt idx="730">
                  <c:v>72.929897819921891</c:v>
                </c:pt>
                <c:pt idx="731">
                  <c:v>73.209090204557185</c:v>
                </c:pt>
                <c:pt idx="732">
                  <c:v>73.396663352173832</c:v>
                </c:pt>
                <c:pt idx="733">
                  <c:v>73.779112915619663</c:v>
                </c:pt>
                <c:pt idx="734">
                  <c:v>73.968459338791519</c:v>
                </c:pt>
                <c:pt idx="735">
                  <c:v>74.231928680170697</c:v>
                </c:pt>
                <c:pt idx="736">
                  <c:v>74.399273351083593</c:v>
                </c:pt>
                <c:pt idx="737">
                  <c:v>74.698208203566779</c:v>
                </c:pt>
                <c:pt idx="738">
                  <c:v>74.994437168906458</c:v>
                </c:pt>
                <c:pt idx="739">
                  <c:v>75.270398251418939</c:v>
                </c:pt>
                <c:pt idx="740">
                  <c:v>75.50726845947014</c:v>
                </c:pt>
                <c:pt idx="741">
                  <c:v>75.660755310303514</c:v>
                </c:pt>
                <c:pt idx="742">
                  <c:v>75.881088081880662</c:v>
                </c:pt>
                <c:pt idx="743">
                  <c:v>76.237280031735068</c:v>
                </c:pt>
                <c:pt idx="744">
                  <c:v>76.580218388736142</c:v>
                </c:pt>
                <c:pt idx="745">
                  <c:v>76.787520868826206</c:v>
                </c:pt>
                <c:pt idx="746">
                  <c:v>76.981740515931236</c:v>
                </c:pt>
                <c:pt idx="747">
                  <c:v>77.128791033267973</c:v>
                </c:pt>
                <c:pt idx="748">
                  <c:v>77.492036679219709</c:v>
                </c:pt>
                <c:pt idx="749">
                  <c:v>77.686702929057148</c:v>
                </c:pt>
                <c:pt idx="750">
                  <c:v>77.906076818297038</c:v>
                </c:pt>
                <c:pt idx="751">
                  <c:v>78.171779173338336</c:v>
                </c:pt>
                <c:pt idx="752">
                  <c:v>78.525606755785802</c:v>
                </c:pt>
                <c:pt idx="753">
                  <c:v>78.751456384645778</c:v>
                </c:pt>
                <c:pt idx="754">
                  <c:v>78.991636707066704</c:v>
                </c:pt>
                <c:pt idx="755">
                  <c:v>79.203549703600274</c:v>
                </c:pt>
                <c:pt idx="756">
                  <c:v>79.406727676102676</c:v>
                </c:pt>
                <c:pt idx="757">
                  <c:v>79.803074465751479</c:v>
                </c:pt>
                <c:pt idx="758">
                  <c:v>80.08067747007432</c:v>
                </c:pt>
                <c:pt idx="759">
                  <c:v>80.338130809940324</c:v>
                </c:pt>
                <c:pt idx="760">
                  <c:v>80.54197868654137</c:v>
                </c:pt>
                <c:pt idx="761">
                  <c:v>80.826385814846375</c:v>
                </c:pt>
                <c:pt idx="762">
                  <c:v>81.067249176740404</c:v>
                </c:pt>
                <c:pt idx="763">
                  <c:v>81.352877894872336</c:v>
                </c:pt>
                <c:pt idx="764">
                  <c:v>81.709358822965356</c:v>
                </c:pt>
                <c:pt idx="765">
                  <c:v>81.8889193921474</c:v>
                </c:pt>
                <c:pt idx="766">
                  <c:v>82.148185413692048</c:v>
                </c:pt>
                <c:pt idx="767">
                  <c:v>82.37357530444514</c:v>
                </c:pt>
                <c:pt idx="768">
                  <c:v>82.74902371329155</c:v>
                </c:pt>
                <c:pt idx="769">
                  <c:v>82.987798550642765</c:v>
                </c:pt>
                <c:pt idx="770">
                  <c:v>83.245238755134281</c:v>
                </c:pt>
                <c:pt idx="771">
                  <c:v>83.493037594755307</c:v>
                </c:pt>
                <c:pt idx="772">
                  <c:v>83.83127348769149</c:v>
                </c:pt>
                <c:pt idx="773">
                  <c:v>84.160445972234442</c:v>
                </c:pt>
                <c:pt idx="774">
                  <c:v>84.369836976867276</c:v>
                </c:pt>
                <c:pt idx="775">
                  <c:v>84.703344134989607</c:v>
                </c:pt>
                <c:pt idx="776">
                  <c:v>84.979357759000024</c:v>
                </c:pt>
                <c:pt idx="777">
                  <c:v>85.376689701735046</c:v>
                </c:pt>
                <c:pt idx="778">
                  <c:v>85.522479223121408</c:v>
                </c:pt>
                <c:pt idx="779">
                  <c:v>85.882243994835164</c:v>
                </c:pt>
                <c:pt idx="780">
                  <c:v>86.036991841618899</c:v>
                </c:pt>
                <c:pt idx="781">
                  <c:v>86.305754738914729</c:v>
                </c:pt>
                <c:pt idx="782">
                  <c:v>86.57811672881887</c:v>
                </c:pt>
                <c:pt idx="783">
                  <c:v>86.90166727308312</c:v>
                </c:pt>
                <c:pt idx="784">
                  <c:v>87.317401875468761</c:v>
                </c:pt>
                <c:pt idx="785">
                  <c:v>87.393442558350614</c:v>
                </c:pt>
                <c:pt idx="786">
                  <c:v>87.844839702457492</c:v>
                </c:pt>
                <c:pt idx="787">
                  <c:v>88.057186166349013</c:v>
                </c:pt>
                <c:pt idx="788">
                  <c:v>88.384138772604317</c:v>
                </c:pt>
                <c:pt idx="789">
                  <c:v>88.583428674259793</c:v>
                </c:pt>
                <c:pt idx="790">
                  <c:v>88.867008273972374</c:v>
                </c:pt>
                <c:pt idx="791">
                  <c:v>89.163749518916902</c:v>
                </c:pt>
                <c:pt idx="792">
                  <c:v>89.5505468913166</c:v>
                </c:pt>
                <c:pt idx="793">
                  <c:v>89.723408419512324</c:v>
                </c:pt>
                <c:pt idx="794">
                  <c:v>89.998016558453074</c:v>
                </c:pt>
                <c:pt idx="795">
                  <c:v>90.329868659390527</c:v>
                </c:pt>
                <c:pt idx="796">
                  <c:v>90.676878982481341</c:v>
                </c:pt>
                <c:pt idx="797">
                  <c:v>91.04857067422563</c:v>
                </c:pt>
                <c:pt idx="798">
                  <c:v>91.246297466317614</c:v>
                </c:pt>
                <c:pt idx="799">
                  <c:v>91.517963281374165</c:v>
                </c:pt>
                <c:pt idx="800">
                  <c:v>91.797352696626689</c:v>
                </c:pt>
                <c:pt idx="801">
                  <c:v>92.271789287576695</c:v>
                </c:pt>
                <c:pt idx="802">
                  <c:v>92.502998149225732</c:v>
                </c:pt>
                <c:pt idx="803">
                  <c:v>92.839473901981208</c:v>
                </c:pt>
                <c:pt idx="804">
                  <c:v>93.027349163210971</c:v>
                </c:pt>
                <c:pt idx="805">
                  <c:v>93.302719153871706</c:v>
                </c:pt>
                <c:pt idx="806">
                  <c:v>93.80470062511246</c:v>
                </c:pt>
                <c:pt idx="807">
                  <c:v>94.105054098039801</c:v>
                </c:pt>
                <c:pt idx="808">
                  <c:v>94.32702879142731</c:v>
                </c:pt>
                <c:pt idx="809">
                  <c:v>94.623664953375979</c:v>
                </c:pt>
                <c:pt idx="810">
                  <c:v>94.94791167248782</c:v>
                </c:pt>
                <c:pt idx="811">
                  <c:v>95.390967853798017</c:v>
                </c:pt>
                <c:pt idx="812">
                  <c:v>95.544323350886572</c:v>
                </c:pt>
                <c:pt idx="813">
                  <c:v>95.940105319432604</c:v>
                </c:pt>
                <c:pt idx="814">
                  <c:v>96.178499230923833</c:v>
                </c:pt>
                <c:pt idx="815">
                  <c:v>96.620688477518158</c:v>
                </c:pt>
                <c:pt idx="816">
                  <c:v>96.872309711113701</c:v>
                </c:pt>
                <c:pt idx="817">
                  <c:v>97.091171320748757</c:v>
                </c:pt>
                <c:pt idx="818">
                  <c:v>97.41109650165572</c:v>
                </c:pt>
                <c:pt idx="819">
                  <c:v>97.751355242262278</c:v>
                </c:pt>
                <c:pt idx="820">
                  <c:v>98.131138324688067</c:v>
                </c:pt>
                <c:pt idx="821">
                  <c:v>98.394949185803796</c:v>
                </c:pt>
                <c:pt idx="822">
                  <c:v>98.767415864642572</c:v>
                </c:pt>
                <c:pt idx="823">
                  <c:v>98.947554390301889</c:v>
                </c:pt>
                <c:pt idx="824">
                  <c:v>99.379865835285031</c:v>
                </c:pt>
                <c:pt idx="825">
                  <c:v>99.603311690614646</c:v>
                </c:pt>
                <c:pt idx="826">
                  <c:v>99.836070526452673</c:v>
                </c:pt>
                <c:pt idx="827">
                  <c:v>100.16668790218874</c:v>
                </c:pt>
                <c:pt idx="828">
                  <c:v>100.50762968226843</c:v>
                </c:pt>
                <c:pt idx="829">
                  <c:v>101.00507944931256</c:v>
                </c:pt>
                <c:pt idx="830">
                  <c:v>101.30377786505504</c:v>
                </c:pt>
                <c:pt idx="831">
                  <c:v>101.59202052270909</c:v>
                </c:pt>
                <c:pt idx="832">
                  <c:v>101.70465635890045</c:v>
                </c:pt>
                <c:pt idx="833">
                  <c:v>102.10106882542168</c:v>
                </c:pt>
                <c:pt idx="834">
                  <c:v>102.4897576917469</c:v>
                </c:pt>
                <c:pt idx="835">
                  <c:v>102.67885454280358</c:v>
                </c:pt>
                <c:pt idx="836">
                  <c:v>102.97513604964119</c:v>
                </c:pt>
                <c:pt idx="837">
                  <c:v>103.2089194446889</c:v>
                </c:pt>
                <c:pt idx="838">
                  <c:v>103.6851161758196</c:v>
                </c:pt>
                <c:pt idx="839">
                  <c:v>103.90349177659881</c:v>
                </c:pt>
                <c:pt idx="840">
                  <c:v>104.31251420262365</c:v>
                </c:pt>
                <c:pt idx="841">
                  <c:v>104.57419713307316</c:v>
                </c:pt>
                <c:pt idx="842">
                  <c:v>104.88282589192475</c:v>
                </c:pt>
                <c:pt idx="843">
                  <c:v>105.3139026117065</c:v>
                </c:pt>
                <c:pt idx="844">
                  <c:v>105.51652889848062</c:v>
                </c:pt>
                <c:pt idx="845">
                  <c:v>105.74001415993369</c:v>
                </c:pt>
                <c:pt idx="846">
                  <c:v>106.12505139215267</c:v>
                </c:pt>
                <c:pt idx="847">
                  <c:v>106.386865676347</c:v>
                </c:pt>
                <c:pt idx="848">
                  <c:v>106.85120116431958</c:v>
                </c:pt>
                <c:pt idx="849">
                  <c:v>107.16587219543334</c:v>
                </c:pt>
                <c:pt idx="850">
                  <c:v>107.45538898441225</c:v>
                </c:pt>
                <c:pt idx="851">
                  <c:v>107.78411486622275</c:v>
                </c:pt>
                <c:pt idx="852">
                  <c:v>108.06346487535184</c:v>
                </c:pt>
                <c:pt idx="853">
                  <c:v>108.47665121508781</c:v>
                </c:pt>
                <c:pt idx="854">
                  <c:v>108.72481784519435</c:v>
                </c:pt>
                <c:pt idx="855">
                  <c:v>109.09112403340062</c:v>
                </c:pt>
                <c:pt idx="856">
                  <c:v>109.3202312351324</c:v>
                </c:pt>
                <c:pt idx="857">
                  <c:v>109.7227385154137</c:v>
                </c:pt>
                <c:pt idx="858">
                  <c:v>110.09210524587449</c:v>
                </c:pt>
                <c:pt idx="859">
                  <c:v>110.37744498576781</c:v>
                </c:pt>
                <c:pt idx="860">
                  <c:v>110.73527885743259</c:v>
                </c:pt>
                <c:pt idx="861">
                  <c:v>111.09183859777249</c:v>
                </c:pt>
                <c:pt idx="862">
                  <c:v>111.54545562016699</c:v>
                </c:pt>
                <c:pt idx="863">
                  <c:v>111.73302876778365</c:v>
                </c:pt>
                <c:pt idx="864">
                  <c:v>112.09821844915889</c:v>
                </c:pt>
                <c:pt idx="865">
                  <c:v>112.21824950118413</c:v>
                </c:pt>
                <c:pt idx="866">
                  <c:v>112.71957420370076</c:v>
                </c:pt>
                <c:pt idx="867">
                  <c:v>113.0630773818046</c:v>
                </c:pt>
                <c:pt idx="868">
                  <c:v>113.43451950143371</c:v>
                </c:pt>
                <c:pt idx="869">
                  <c:v>113.62743874646493</c:v>
                </c:pt>
                <c:pt idx="870">
                  <c:v>114.08520654719602</c:v>
                </c:pt>
                <c:pt idx="871">
                  <c:v>114.35624186427742</c:v>
                </c:pt>
                <c:pt idx="872">
                  <c:v>114.63978205786657</c:v>
                </c:pt>
                <c:pt idx="873">
                  <c:v>115.05020996896108</c:v>
                </c:pt>
                <c:pt idx="874">
                  <c:v>115.20022908093097</c:v>
                </c:pt>
                <c:pt idx="875">
                  <c:v>115.66386839405597</c:v>
                </c:pt>
                <c:pt idx="876">
                  <c:v>116.07365267180083</c:v>
                </c:pt>
                <c:pt idx="877">
                  <c:v>116.46858084100549</c:v>
                </c:pt>
                <c:pt idx="878">
                  <c:v>116.66169711665394</c:v>
                </c:pt>
                <c:pt idx="879">
                  <c:v>116.95877988133502</c:v>
                </c:pt>
                <c:pt idx="880">
                  <c:v>117.46525365064893</c:v>
                </c:pt>
                <c:pt idx="881">
                  <c:v>117.77185956183017</c:v>
                </c:pt>
                <c:pt idx="882">
                  <c:v>118.08762082902602</c:v>
                </c:pt>
                <c:pt idx="883">
                  <c:v>118.33029687259869</c:v>
                </c:pt>
                <c:pt idx="884">
                  <c:v>118.66274006538788</c:v>
                </c:pt>
                <c:pt idx="885">
                  <c:v>119.15372722818638</c:v>
                </c:pt>
                <c:pt idx="886">
                  <c:v>119.42439475478226</c:v>
                </c:pt>
                <c:pt idx="887">
                  <c:v>119.81418699256405</c:v>
                </c:pt>
                <c:pt idx="888">
                  <c:v>120.15696772507137</c:v>
                </c:pt>
                <c:pt idx="889">
                  <c:v>120.63667160118901</c:v>
                </c:pt>
                <c:pt idx="890">
                  <c:v>120.87318715412916</c:v>
                </c:pt>
                <c:pt idx="891">
                  <c:v>121.11146284725004</c:v>
                </c:pt>
                <c:pt idx="892">
                  <c:v>121.45258852257247</c:v>
                </c:pt>
                <c:pt idx="893">
                  <c:v>121.73643082977473</c:v>
                </c:pt>
                <c:pt idx="894">
                  <c:v>122.14034359512571</c:v>
                </c:pt>
                <c:pt idx="895">
                  <c:v>122.61116795809288</c:v>
                </c:pt>
                <c:pt idx="896">
                  <c:v>122.93890868681717</c:v>
                </c:pt>
                <c:pt idx="897">
                  <c:v>123.13742360137817</c:v>
                </c:pt>
                <c:pt idx="898">
                  <c:v>123.53524155296907</c:v>
                </c:pt>
                <c:pt idx="899">
                  <c:v>124.0510414381659</c:v>
                </c:pt>
                <c:pt idx="900">
                  <c:v>124.33157363099845</c:v>
                </c:pt>
                <c:pt idx="901">
                  <c:v>124.70450004794409</c:v>
                </c:pt>
                <c:pt idx="902">
                  <c:v>124.86455458601897</c:v>
                </c:pt>
                <c:pt idx="903">
                  <c:v>125.32194146089006</c:v>
                </c:pt>
                <c:pt idx="904">
                  <c:v>125.62458048897743</c:v>
                </c:pt>
                <c:pt idx="905">
                  <c:v>126.06535111512761</c:v>
                </c:pt>
                <c:pt idx="906">
                  <c:v>126.34492442562289</c:v>
                </c:pt>
                <c:pt idx="907">
                  <c:v>126.64657830062406</c:v>
                </c:pt>
                <c:pt idx="908">
                  <c:v>127.02180340810426</c:v>
                </c:pt>
                <c:pt idx="909">
                  <c:v>127.38221181316769</c:v>
                </c:pt>
                <c:pt idx="910">
                  <c:v>127.79449181206429</c:v>
                </c:pt>
                <c:pt idx="911">
                  <c:v>127.9270802820953</c:v>
                </c:pt>
                <c:pt idx="912">
                  <c:v>128.5162675045284</c:v>
                </c:pt>
                <c:pt idx="913">
                  <c:v>128.84096082637265</c:v>
                </c:pt>
                <c:pt idx="914">
                  <c:v>129.25095527010927</c:v>
                </c:pt>
                <c:pt idx="915">
                  <c:v>129.47228633014711</c:v>
                </c:pt>
                <c:pt idx="916">
                  <c:v>129.82715160717873</c:v>
                </c:pt>
                <c:pt idx="917">
                  <c:v>130.21580106738054</c:v>
                </c:pt>
                <c:pt idx="918">
                  <c:v>130.56926085934245</c:v>
                </c:pt>
                <c:pt idx="919">
                  <c:v>130.93961274288949</c:v>
                </c:pt>
                <c:pt idx="920">
                  <c:v>131.14300088138359</c:v>
                </c:pt>
                <c:pt idx="921">
                  <c:v>131.61395659809563</c:v>
                </c:pt>
                <c:pt idx="922">
                  <c:v>132.08538518828902</c:v>
                </c:pt>
                <c:pt idx="923">
                  <c:v>132.47103978310869</c:v>
                </c:pt>
                <c:pt idx="924">
                  <c:v>132.77932702222373</c:v>
                </c:pt>
                <c:pt idx="925">
                  <c:v>133.02128062019983</c:v>
                </c:pt>
                <c:pt idx="926">
                  <c:v>133.43570168513719</c:v>
                </c:pt>
                <c:pt idx="927">
                  <c:v>133.85734720604017</c:v>
                </c:pt>
                <c:pt idx="928">
                  <c:v>134.10875827364399</c:v>
                </c:pt>
                <c:pt idx="929">
                  <c:v>134.47208273184262</c:v>
                </c:pt>
                <c:pt idx="930">
                  <c:v>134.85839409538644</c:v>
                </c:pt>
                <c:pt idx="931">
                  <c:v>135.30289516788977</c:v>
                </c:pt>
                <c:pt idx="932">
                  <c:v>135.70890959315804</c:v>
                </c:pt>
                <c:pt idx="933">
                  <c:v>136.10480978007442</c:v>
                </c:pt>
                <c:pt idx="934">
                  <c:v>136.31103515945685</c:v>
                </c:pt>
                <c:pt idx="935">
                  <c:v>136.74765500727042</c:v>
                </c:pt>
                <c:pt idx="936">
                  <c:v>137.11439466283466</c:v>
                </c:pt>
                <c:pt idx="937">
                  <c:v>137.5187014894201</c:v>
                </c:pt>
                <c:pt idx="938">
                  <c:v>137.73898171949932</c:v>
                </c:pt>
                <c:pt idx="939">
                  <c:v>138.24140979347251</c:v>
                </c:pt>
                <c:pt idx="940">
                  <c:v>138.59146752344336</c:v>
                </c:pt>
                <c:pt idx="941">
                  <c:v>139.00785889455315</c:v>
                </c:pt>
                <c:pt idx="942">
                  <c:v>139.35253112098599</c:v>
                </c:pt>
                <c:pt idx="943">
                  <c:v>139.61615808685897</c:v>
                </c:pt>
                <c:pt idx="944">
                  <c:v>140.08601043211442</c:v>
                </c:pt>
                <c:pt idx="945">
                  <c:v>140.47678782298243</c:v>
                </c:pt>
                <c:pt idx="946">
                  <c:v>140.75814754440742</c:v>
                </c:pt>
                <c:pt idx="947">
                  <c:v>140.99655459127308</c:v>
                </c:pt>
                <c:pt idx="948">
                  <c:v>141.42778893554865</c:v>
                </c:pt>
                <c:pt idx="949">
                  <c:v>141.84549384410673</c:v>
                </c:pt>
                <c:pt idx="950">
                  <c:v>142.27830443332024</c:v>
                </c:pt>
                <c:pt idx="951">
                  <c:v>142.60209141432517</c:v>
                </c:pt>
                <c:pt idx="952">
                  <c:v>142.99707212502773</c:v>
                </c:pt>
                <c:pt idx="953">
                  <c:v>143.28381734999073</c:v>
                </c:pt>
                <c:pt idx="954">
                  <c:v>143.78703354643289</c:v>
                </c:pt>
                <c:pt idx="955">
                  <c:v>144.03739378407809</c:v>
                </c:pt>
                <c:pt idx="956">
                  <c:v>144.378913520635</c:v>
                </c:pt>
                <c:pt idx="957">
                  <c:v>144.71071308007456</c:v>
                </c:pt>
                <c:pt idx="958">
                  <c:v>145.23284421577216</c:v>
                </c:pt>
                <c:pt idx="959">
                  <c:v>145.61574038195042</c:v>
                </c:pt>
                <c:pt idx="960">
                  <c:v>145.87647756543714</c:v>
                </c:pt>
                <c:pt idx="961">
                  <c:v>146.26173809902232</c:v>
                </c:pt>
                <c:pt idx="962">
                  <c:v>146.69257838206337</c:v>
                </c:pt>
                <c:pt idx="963">
                  <c:v>147.07613131696576</c:v>
                </c:pt>
                <c:pt idx="964">
                  <c:v>147.42369332578485</c:v>
                </c:pt>
                <c:pt idx="965">
                  <c:v>147.78911944390077</c:v>
                </c:pt>
                <c:pt idx="966">
                  <c:v>148.13484250029225</c:v>
                </c:pt>
                <c:pt idx="967">
                  <c:v>148.64607127516902</c:v>
                </c:pt>
                <c:pt idx="968">
                  <c:v>148.94056637107693</c:v>
                </c:pt>
                <c:pt idx="969">
                  <c:v>149.35551285099362</c:v>
                </c:pt>
                <c:pt idx="970">
                  <c:v>149.72317198277162</c:v>
                </c:pt>
                <c:pt idx="971">
                  <c:v>150.04722167126621</c:v>
                </c:pt>
                <c:pt idx="972">
                  <c:v>150.51247663545263</c:v>
                </c:pt>
                <c:pt idx="973">
                  <c:v>150.8826314883824</c:v>
                </c:pt>
                <c:pt idx="974">
                  <c:v>151.13955941326907</c:v>
                </c:pt>
                <c:pt idx="975">
                  <c:v>151.57407760116536</c:v>
                </c:pt>
                <c:pt idx="976">
                  <c:v>152.05667125966926</c:v>
                </c:pt>
                <c:pt idx="977">
                  <c:v>152.33369630751488</c:v>
                </c:pt>
                <c:pt idx="978">
                  <c:v>152.73445658298994</c:v>
                </c:pt>
                <c:pt idx="979">
                  <c:v>153.05036233930511</c:v>
                </c:pt>
                <c:pt idx="980">
                  <c:v>153.51890114711225</c:v>
                </c:pt>
                <c:pt idx="981">
                  <c:v>154.0222486972992</c:v>
                </c:pt>
                <c:pt idx="982">
                  <c:v>154.25329993445447</c:v>
                </c:pt>
                <c:pt idx="983">
                  <c:v>154.54516795546581</c:v>
                </c:pt>
                <c:pt idx="984">
                  <c:v>155.07951498943257</c:v>
                </c:pt>
                <c:pt idx="985">
                  <c:v>155.46096626441772</c:v>
                </c:pt>
                <c:pt idx="986">
                  <c:v>155.84215483191315</c:v>
                </c:pt>
                <c:pt idx="987">
                  <c:v>156.20482252138765</c:v>
                </c:pt>
                <c:pt idx="988">
                  <c:v>156.42996284002558</c:v>
                </c:pt>
                <c:pt idx="989">
                  <c:v>156.99583477275144</c:v>
                </c:pt>
                <c:pt idx="990">
                  <c:v>157.36165495210187</c:v>
                </c:pt>
                <c:pt idx="991">
                  <c:v>157.83571061719184</c:v>
                </c:pt>
                <c:pt idx="992">
                  <c:v>157.96062802852478</c:v>
                </c:pt>
                <c:pt idx="993">
                  <c:v>158.47474658578778</c:v>
                </c:pt>
                <c:pt idx="994">
                  <c:v>158.91662058339449</c:v>
                </c:pt>
                <c:pt idx="995">
                  <c:v>159.26103010233768</c:v>
                </c:pt>
                <c:pt idx="996">
                  <c:v>159.55565655199044</c:v>
                </c:pt>
                <c:pt idx="997">
                  <c:v>159.93342992212033</c:v>
                </c:pt>
                <c:pt idx="998">
                  <c:v>160.34588068088524</c:v>
                </c:pt>
                <c:pt idx="999">
                  <c:v>160.79497913445761</c:v>
                </c:pt>
                <c:pt idx="1000">
                  <c:v>161.15042236796648</c:v>
                </c:pt>
                <c:pt idx="1001">
                  <c:v>161.44452340263993</c:v>
                </c:pt>
                <c:pt idx="1002">
                  <c:v>162.04428460153184</c:v>
                </c:pt>
                <c:pt idx="1003">
                  <c:v>162.38160101825423</c:v>
                </c:pt>
                <c:pt idx="1004">
                  <c:v>162.79129334837771</c:v>
                </c:pt>
                <c:pt idx="1005">
                  <c:v>163.10181360115484</c:v>
                </c:pt>
                <c:pt idx="1006">
                  <c:v>163.49508671317463</c:v>
                </c:pt>
                <c:pt idx="1007">
                  <c:v>163.93735477201588</c:v>
                </c:pt>
                <c:pt idx="1008">
                  <c:v>164.30895451613875</c:v>
                </c:pt>
                <c:pt idx="1009">
                  <c:v>164.81085717513264</c:v>
                </c:pt>
                <c:pt idx="1010">
                  <c:v>165.04427277969481</c:v>
                </c:pt>
                <c:pt idx="1011">
                  <c:v>165.59556444674459</c:v>
                </c:pt>
                <c:pt idx="1012">
                  <c:v>165.99882044337141</c:v>
                </c:pt>
                <c:pt idx="1013">
                  <c:v>166.35426367688029</c:v>
                </c:pt>
                <c:pt idx="1014">
                  <c:v>166.73781661178268</c:v>
                </c:pt>
                <c:pt idx="1015">
                  <c:v>167.10915364841591</c:v>
                </c:pt>
                <c:pt idx="1016">
                  <c:v>167.59279813687846</c:v>
                </c:pt>
                <c:pt idx="1017">
                  <c:v>167.79547696515053</c:v>
                </c:pt>
                <c:pt idx="1018">
                  <c:v>168.28345612719244</c:v>
                </c:pt>
                <c:pt idx="1019">
                  <c:v>168.61328538045953</c:v>
                </c:pt>
                <c:pt idx="1020">
                  <c:v>169.09811205262554</c:v>
                </c:pt>
                <c:pt idx="1021">
                  <c:v>169.5397233427426</c:v>
                </c:pt>
                <c:pt idx="1022">
                  <c:v>169.83934123469891</c:v>
                </c:pt>
                <c:pt idx="1023">
                  <c:v>170.23405923791182</c:v>
                </c:pt>
                <c:pt idx="1024">
                  <c:v>170.86245555317657</c:v>
                </c:pt>
                <c:pt idx="1025">
                  <c:v>171.04713891840697</c:v>
                </c:pt>
                <c:pt idx="1026">
                  <c:v>171.49978392308978</c:v>
                </c:pt>
                <c:pt idx="1027">
                  <c:v>171.77588949472153</c:v>
                </c:pt>
                <c:pt idx="1028">
                  <c:v>172.23103022055605</c:v>
                </c:pt>
                <c:pt idx="1029">
                  <c:v>172.61103660434807</c:v>
                </c:pt>
                <c:pt idx="1030">
                  <c:v>173.06236807158254</c:v>
                </c:pt>
                <c:pt idx="1031">
                  <c:v>173.47875944269231</c:v>
                </c:pt>
                <c:pt idx="1032">
                  <c:v>173.77982222584174</c:v>
                </c:pt>
                <c:pt idx="1033">
                  <c:v>174.31653362721545</c:v>
                </c:pt>
                <c:pt idx="1034">
                  <c:v>174.75604325741523</c:v>
                </c:pt>
                <c:pt idx="1035">
                  <c:v>175.15706624037995</c:v>
                </c:pt>
                <c:pt idx="1036">
                  <c:v>175.36802035457629</c:v>
                </c:pt>
                <c:pt idx="1037">
                  <c:v>175.88752441537733</c:v>
                </c:pt>
                <c:pt idx="1038">
                  <c:v>176.46968421246206</c:v>
                </c:pt>
                <c:pt idx="1039">
                  <c:v>176.68865090509294</c:v>
                </c:pt>
                <c:pt idx="1040">
                  <c:v>177.1993542649904</c:v>
                </c:pt>
                <c:pt idx="1041">
                  <c:v>177.50816691908477</c:v>
                </c:pt>
                <c:pt idx="1042">
                  <c:v>178.01112040803724</c:v>
                </c:pt>
                <c:pt idx="1043">
                  <c:v>178.32045847711095</c:v>
                </c:pt>
                <c:pt idx="1044">
                  <c:v>178.73067622221376</c:v>
                </c:pt>
                <c:pt idx="1045">
                  <c:v>179.13629658624751</c:v>
                </c:pt>
                <c:pt idx="1046">
                  <c:v>179.61613181611</c:v>
                </c:pt>
                <c:pt idx="1047">
                  <c:v>180.11829718259352</c:v>
                </c:pt>
                <c:pt idx="1048">
                  <c:v>180.40215262517026</c:v>
                </c:pt>
                <c:pt idx="1049">
                  <c:v>180.86241614705312</c:v>
                </c:pt>
                <c:pt idx="1050">
                  <c:v>181.16282216147843</c:v>
                </c:pt>
                <c:pt idx="1051">
                  <c:v>181.76481637403239</c:v>
                </c:pt>
                <c:pt idx="1052">
                  <c:v>182.05248107520919</c:v>
                </c:pt>
                <c:pt idx="1053">
                  <c:v>182.46230475907751</c:v>
                </c:pt>
                <c:pt idx="1054">
                  <c:v>182.76087182107517</c:v>
                </c:pt>
                <c:pt idx="1055">
                  <c:v>183.34395109437372</c:v>
                </c:pt>
                <c:pt idx="1056">
                  <c:v>183.82010841938097</c:v>
                </c:pt>
                <c:pt idx="1057">
                  <c:v>184.15729348235851</c:v>
                </c:pt>
                <c:pt idx="1058">
                  <c:v>184.54859628820586</c:v>
                </c:pt>
                <c:pt idx="1059">
                  <c:v>185.05246925337218</c:v>
                </c:pt>
                <c:pt idx="1060">
                  <c:v>185.43707301823321</c:v>
                </c:pt>
                <c:pt idx="1061">
                  <c:v>185.84715940959117</c:v>
                </c:pt>
                <c:pt idx="1062">
                  <c:v>186.21468718762435</c:v>
                </c:pt>
                <c:pt idx="1063">
                  <c:v>186.51088988221511</c:v>
                </c:pt>
                <c:pt idx="1064">
                  <c:v>186.98179305742914</c:v>
                </c:pt>
                <c:pt idx="1065">
                  <c:v>187.42484923873937</c:v>
                </c:pt>
                <c:pt idx="1066">
                  <c:v>187.79395326171053</c:v>
                </c:pt>
                <c:pt idx="1067">
                  <c:v>188.15622688995049</c:v>
                </c:pt>
                <c:pt idx="1068">
                  <c:v>188.66522265116515</c:v>
                </c:pt>
                <c:pt idx="1069">
                  <c:v>189.10657123379258</c:v>
                </c:pt>
                <c:pt idx="1070">
                  <c:v>189.45531542631511</c:v>
                </c:pt>
                <c:pt idx="1071">
                  <c:v>189.81969071447239</c:v>
                </c:pt>
                <c:pt idx="1072">
                  <c:v>190.24370060278233</c:v>
                </c:pt>
                <c:pt idx="1073">
                  <c:v>190.80379297073569</c:v>
                </c:pt>
                <c:pt idx="1074">
                  <c:v>191.17736302103103</c:v>
                </c:pt>
                <c:pt idx="1075">
                  <c:v>191.54226372416764</c:v>
                </c:pt>
                <c:pt idx="1076">
                  <c:v>191.87629629726928</c:v>
                </c:pt>
                <c:pt idx="1077">
                  <c:v>192.28664539611691</c:v>
                </c:pt>
                <c:pt idx="1078">
                  <c:v>192.81297985164906</c:v>
                </c:pt>
                <c:pt idx="1079">
                  <c:v>193.15738937059226</c:v>
                </c:pt>
                <c:pt idx="1080">
                  <c:v>193.56786982318474</c:v>
                </c:pt>
                <c:pt idx="1081">
                  <c:v>194.11049214307576</c:v>
                </c:pt>
                <c:pt idx="1082">
                  <c:v>194.56313714775851</c:v>
                </c:pt>
                <c:pt idx="1083">
                  <c:v>194.87851748909435</c:v>
                </c:pt>
                <c:pt idx="1084">
                  <c:v>195.24210465478265</c:v>
                </c:pt>
                <c:pt idx="1085">
                  <c:v>195.78065500858395</c:v>
                </c:pt>
                <c:pt idx="1086">
                  <c:v>196.15672078003107</c:v>
                </c:pt>
                <c:pt idx="1087">
                  <c:v>196.62972561516244</c:v>
                </c:pt>
                <c:pt idx="1088">
                  <c:v>196.90333546564244</c:v>
                </c:pt>
                <c:pt idx="1089">
                  <c:v>197.43124616611257</c:v>
                </c:pt>
                <c:pt idx="1090">
                  <c:v>197.91725502198204</c:v>
                </c:pt>
                <c:pt idx="1091">
                  <c:v>198.37357793152003</c:v>
                </c:pt>
                <c:pt idx="1092">
                  <c:v>198.81597734410607</c:v>
                </c:pt>
                <c:pt idx="1093">
                  <c:v>198.96506384448767</c:v>
                </c:pt>
                <c:pt idx="1094">
                  <c:v>199.57953666280048</c:v>
                </c:pt>
                <c:pt idx="1095">
                  <c:v>199.9045058275089</c:v>
                </c:pt>
                <c:pt idx="1096">
                  <c:v>200.37068026790908</c:v>
                </c:pt>
                <c:pt idx="1097">
                  <c:v>200.66241693517563</c:v>
                </c:pt>
                <c:pt idx="1098">
                  <c:v>201.22697533045317</c:v>
                </c:pt>
                <c:pt idx="1099">
                  <c:v>201.65229875621139</c:v>
                </c:pt>
                <c:pt idx="1100">
                  <c:v>202.08313903925244</c:v>
                </c:pt>
                <c:pt idx="1101">
                  <c:v>202.50872517250028</c:v>
                </c:pt>
                <c:pt idx="1102">
                  <c:v>202.95953122475544</c:v>
                </c:pt>
                <c:pt idx="1103">
                  <c:v>203.45696785642508</c:v>
                </c:pt>
                <c:pt idx="1104">
                  <c:v>203.76065771447108</c:v>
                </c:pt>
                <c:pt idx="1105">
                  <c:v>204.11032138320746</c:v>
                </c:pt>
                <c:pt idx="1106">
                  <c:v>204.43896845277109</c:v>
                </c:pt>
                <c:pt idx="1107">
                  <c:v>205.05265314861495</c:v>
                </c:pt>
                <c:pt idx="1108">
                  <c:v>205.39588048385465</c:v>
                </c:pt>
                <c:pt idx="1109">
                  <c:v>205.96503626020126</c:v>
                </c:pt>
                <c:pt idx="1110">
                  <c:v>206.26649310458515</c:v>
                </c:pt>
                <c:pt idx="1111">
                  <c:v>206.77430668209632</c:v>
                </c:pt>
                <c:pt idx="1112">
                  <c:v>207.05080631496261</c:v>
                </c:pt>
                <c:pt idx="1113">
                  <c:v>207.42857968509253</c:v>
                </c:pt>
                <c:pt idx="1114">
                  <c:v>207.8030692116017</c:v>
                </c:pt>
                <c:pt idx="1115">
                  <c:v>208.38168245757601</c:v>
                </c:pt>
                <c:pt idx="1116">
                  <c:v>208.90644066817021</c:v>
                </c:pt>
                <c:pt idx="1117">
                  <c:v>209.29537910661062</c:v>
                </c:pt>
                <c:pt idx="1118">
                  <c:v>209.69758427327884</c:v>
                </c:pt>
                <c:pt idx="1119">
                  <c:v>210.15719102643754</c:v>
                </c:pt>
                <c:pt idx="1120">
                  <c:v>210.67577561102479</c:v>
                </c:pt>
                <c:pt idx="1121">
                  <c:v>211.00074477573315</c:v>
                </c:pt>
                <c:pt idx="1122">
                  <c:v>211.41936916050506</c:v>
                </c:pt>
                <c:pt idx="1123">
                  <c:v>211.78190549623474</c:v>
                </c:pt>
                <c:pt idx="1124">
                  <c:v>212.31927366633258</c:v>
                </c:pt>
                <c:pt idx="1125">
                  <c:v>212.74275813966315</c:v>
                </c:pt>
                <c:pt idx="1126">
                  <c:v>213.21786463471179</c:v>
                </c:pt>
                <c:pt idx="1127">
                  <c:v>213.57948149422762</c:v>
                </c:pt>
                <c:pt idx="1128">
                  <c:v>214.14601019567766</c:v>
                </c:pt>
                <c:pt idx="1129">
                  <c:v>214.53678758654567</c:v>
                </c:pt>
                <c:pt idx="1130">
                  <c:v>214.87265911207493</c:v>
                </c:pt>
                <c:pt idx="1131">
                  <c:v>215.25043248220487</c:v>
                </c:pt>
                <c:pt idx="1132">
                  <c:v>215.84888014364844</c:v>
                </c:pt>
                <c:pt idx="1133">
                  <c:v>216.43984064163678</c:v>
                </c:pt>
                <c:pt idx="1134">
                  <c:v>216.73722551993094</c:v>
                </c:pt>
                <c:pt idx="1135">
                  <c:v>217.09109250850184</c:v>
                </c:pt>
                <c:pt idx="1136">
                  <c:v>217.49172143023208</c:v>
                </c:pt>
                <c:pt idx="1137">
                  <c:v>218.16031199141472</c:v>
                </c:pt>
                <c:pt idx="1138">
                  <c:v>218.45152324370193</c:v>
                </c:pt>
                <c:pt idx="1139">
                  <c:v>218.91901122155039</c:v>
                </c:pt>
                <c:pt idx="1140">
                  <c:v>219.24174737259673</c:v>
                </c:pt>
                <c:pt idx="1141">
                  <c:v>219.74772199768026</c:v>
                </c:pt>
                <c:pt idx="1142">
                  <c:v>220.16779127364529</c:v>
                </c:pt>
                <c:pt idx="1143">
                  <c:v>220.61373723734175</c:v>
                </c:pt>
                <c:pt idx="1144">
                  <c:v>220.97574815809205</c:v>
                </c:pt>
                <c:pt idx="1145">
                  <c:v>221.51206549823129</c:v>
                </c:pt>
                <c:pt idx="1146">
                  <c:v>221.94132953633445</c:v>
                </c:pt>
                <c:pt idx="1147">
                  <c:v>222.34392876423709</c:v>
                </c:pt>
                <c:pt idx="1148">
                  <c:v>222.68571120828369</c:v>
                </c:pt>
                <c:pt idx="1149">
                  <c:v>223.21441003122274</c:v>
                </c:pt>
                <c:pt idx="1150">
                  <c:v>223.67861416545054</c:v>
                </c:pt>
                <c:pt idx="1151">
                  <c:v>224.14964869440942</c:v>
                </c:pt>
                <c:pt idx="1152">
                  <c:v>224.55513770469838</c:v>
                </c:pt>
                <c:pt idx="1153">
                  <c:v>225.00463021950526</c:v>
                </c:pt>
                <c:pt idx="1154">
                  <c:v>225.51244379701643</c:v>
                </c:pt>
                <c:pt idx="1155">
                  <c:v>225.79643059333799</c:v>
                </c:pt>
                <c:pt idx="1156">
                  <c:v>226.19246213399919</c:v>
                </c:pt>
                <c:pt idx="1157">
                  <c:v>226.62120075712295</c:v>
                </c:pt>
                <c:pt idx="1158">
                  <c:v>227.16303495454505</c:v>
                </c:pt>
                <c:pt idx="1159">
                  <c:v>227.66388678358024</c:v>
                </c:pt>
                <c:pt idx="1160">
                  <c:v>228.13465860504948</c:v>
                </c:pt>
                <c:pt idx="1161">
                  <c:v>228.43427649700578</c:v>
                </c:pt>
                <c:pt idx="1162">
                  <c:v>229.05229586642898</c:v>
                </c:pt>
                <c:pt idx="1163">
                  <c:v>229.42034905944149</c:v>
                </c:pt>
                <c:pt idx="1164">
                  <c:v>229.85447318610326</c:v>
                </c:pt>
                <c:pt idx="1165">
                  <c:v>230.21451380068117</c:v>
                </c:pt>
                <c:pt idx="1166">
                  <c:v>230.78971184928994</c:v>
                </c:pt>
                <c:pt idx="1167">
                  <c:v>231.39459584423025</c:v>
                </c:pt>
                <c:pt idx="1168">
                  <c:v>231.61868533290945</c:v>
                </c:pt>
                <c:pt idx="1169">
                  <c:v>232.09366047421329</c:v>
                </c:pt>
                <c:pt idx="1170">
                  <c:v>232.4730100892811</c:v>
                </c:pt>
                <c:pt idx="1171">
                  <c:v>233.06751713837983</c:v>
                </c:pt>
                <c:pt idx="1172">
                  <c:v>233.44870570587531</c:v>
                </c:pt>
                <c:pt idx="1173">
                  <c:v>233.86680467566788</c:v>
                </c:pt>
                <c:pt idx="1174">
                  <c:v>234.24983219559098</c:v>
                </c:pt>
                <c:pt idx="1175">
                  <c:v>234.80729748864775</c:v>
                </c:pt>
                <c:pt idx="1176">
                  <c:v>235.19465968215019</c:v>
                </c:pt>
                <c:pt idx="1177">
                  <c:v>235.47943460094072</c:v>
                </c:pt>
                <c:pt idx="1178">
                  <c:v>235.95165131360309</c:v>
                </c:pt>
                <c:pt idx="1179">
                  <c:v>236.44606680914171</c:v>
                </c:pt>
                <c:pt idx="1180">
                  <c:v>237.00458293215709</c:v>
                </c:pt>
                <c:pt idx="1181">
                  <c:v>237.33992904270704</c:v>
                </c:pt>
                <c:pt idx="1182">
                  <c:v>237.64361890075304</c:v>
                </c:pt>
                <c:pt idx="1183">
                  <c:v>238.19543598278213</c:v>
                </c:pt>
                <c:pt idx="1184">
                  <c:v>238.73910913263182</c:v>
                </c:pt>
                <c:pt idx="1185">
                  <c:v>239.20331326685954</c:v>
                </c:pt>
                <c:pt idx="1186">
                  <c:v>239.48191455964309</c:v>
                </c:pt>
                <c:pt idx="1187">
                  <c:v>240.05212116594839</c:v>
                </c:pt>
                <c:pt idx="1188">
                  <c:v>240.50200774198973</c:v>
                </c:pt>
                <c:pt idx="1189">
                  <c:v>240.84155717237419</c:v>
                </c:pt>
                <c:pt idx="1190">
                  <c:v>241.34372253885769</c:v>
                </c:pt>
                <c:pt idx="1191">
                  <c:v>241.7167671741737</c:v>
                </c:pt>
                <c:pt idx="1192">
                  <c:v>242.28263910689958</c:v>
                </c:pt>
                <c:pt idx="1193">
                  <c:v>242.71755135603036</c:v>
                </c:pt>
                <c:pt idx="1194">
                  <c:v>243.08035039924971</c:v>
                </c:pt>
                <c:pt idx="1195">
                  <c:v>243.54455453347745</c:v>
                </c:pt>
                <c:pt idx="1196">
                  <c:v>244.08415571723742</c:v>
                </c:pt>
                <c:pt idx="1197">
                  <c:v>244.54363111665131</c:v>
                </c:pt>
                <c:pt idx="1198">
                  <c:v>244.85204970951116</c:v>
                </c:pt>
                <c:pt idx="1199">
                  <c:v>245.30600825164225</c:v>
                </c:pt>
                <c:pt idx="1200">
                  <c:v>245.86216000725068</c:v>
                </c:pt>
                <c:pt idx="1201">
                  <c:v>246.34948240056849</c:v>
                </c:pt>
                <c:pt idx="1202">
                  <c:v>246.69165890584955</c:v>
                </c:pt>
                <c:pt idx="1203">
                  <c:v>247.2618655121548</c:v>
                </c:pt>
                <c:pt idx="1204">
                  <c:v>247.72199768029287</c:v>
                </c:pt>
                <c:pt idx="1205">
                  <c:v>248.20590487624509</c:v>
                </c:pt>
                <c:pt idx="1206">
                  <c:v>248.69060019466622</c:v>
                </c:pt>
                <c:pt idx="1207">
                  <c:v>248.92099466309733</c:v>
                </c:pt>
                <c:pt idx="1208">
                  <c:v>249.60626714987333</c:v>
                </c:pt>
                <c:pt idx="1209">
                  <c:v>249.99809537069996</c:v>
                </c:pt>
                <c:pt idx="1210">
                  <c:v>250.39176254395426</c:v>
                </c:pt>
                <c:pt idx="1211">
                  <c:v>250.77833661498772</c:v>
                </c:pt>
                <c:pt idx="1212">
                  <c:v>251.43326638670806</c:v>
                </c:pt>
                <c:pt idx="1213">
                  <c:v>251.76900655849246</c:v>
                </c:pt>
                <c:pt idx="1214">
                  <c:v>252.10645432895964</c:v>
                </c:pt>
                <c:pt idx="1215">
                  <c:v>252.53821408821449</c:v>
                </c:pt>
                <c:pt idx="1216">
                  <c:v>253.13889476332025</c:v>
                </c:pt>
                <c:pt idx="1217">
                  <c:v>253.69924983876328</c:v>
                </c:pt>
                <c:pt idx="1218">
                  <c:v>254.04457883392021</c:v>
                </c:pt>
                <c:pt idx="1219">
                  <c:v>254.52113022016201</c:v>
                </c:pt>
                <c:pt idx="1220">
                  <c:v>254.86199318799476</c:v>
                </c:pt>
                <c:pt idx="1221">
                  <c:v>255.37348467036119</c:v>
                </c:pt>
                <c:pt idx="1222">
                  <c:v>255.74455899950479</c:v>
                </c:pt>
                <c:pt idx="1223">
                  <c:v>256.28442289075434</c:v>
                </c:pt>
                <c:pt idx="1224">
                  <c:v>256.53754155704104</c:v>
                </c:pt>
                <c:pt idx="1225">
                  <c:v>257.09605768005639</c:v>
                </c:pt>
                <c:pt idx="1226">
                  <c:v>257.57379125000159</c:v>
                </c:pt>
                <c:pt idx="1227">
                  <c:v>258.06807539179533</c:v>
                </c:pt>
                <c:pt idx="1228">
                  <c:v>258.40407827106947</c:v>
                </c:pt>
                <c:pt idx="1229">
                  <c:v>258.99267440165085</c:v>
                </c:pt>
                <c:pt idx="1230">
                  <c:v>259.49470841438949</c:v>
                </c:pt>
                <c:pt idx="1231">
                  <c:v>259.87970624048506</c:v>
                </c:pt>
                <c:pt idx="1232">
                  <c:v>260.23922144008361</c:v>
                </c:pt>
                <c:pt idx="1233">
                  <c:v>260.78801738598162</c:v>
                </c:pt>
                <c:pt idx="1234">
                  <c:v>261.31330101155515</c:v>
                </c:pt>
                <c:pt idx="1235">
                  <c:v>261.79090322775551</c:v>
                </c:pt>
                <c:pt idx="1236">
                  <c:v>262.12388497089859</c:v>
                </c:pt>
                <c:pt idx="1237">
                  <c:v>262.73310363941818</c:v>
                </c:pt>
                <c:pt idx="1238">
                  <c:v>263.24604001297774</c:v>
                </c:pt>
                <c:pt idx="1239">
                  <c:v>263.66046107791504</c:v>
                </c:pt>
                <c:pt idx="1240">
                  <c:v>263.94825713283677</c:v>
                </c:pt>
                <c:pt idx="1241">
                  <c:v>264.52844662374895</c:v>
                </c:pt>
                <c:pt idx="1242">
                  <c:v>265.01826473821853</c:v>
                </c:pt>
                <c:pt idx="1243">
                  <c:v>265.53198923424702</c:v>
                </c:pt>
                <c:pt idx="1244">
                  <c:v>265.85091612669333</c:v>
                </c:pt>
                <c:pt idx="1245">
                  <c:v>266.40233914748785</c:v>
                </c:pt>
                <c:pt idx="1246">
                  <c:v>266.83961576402555</c:v>
                </c:pt>
                <c:pt idx="1247">
                  <c:v>267.22513900510046</c:v>
                </c:pt>
                <c:pt idx="1248">
                  <c:v>267.72388917421841</c:v>
                </c:pt>
                <c:pt idx="1249">
                  <c:v>268.26493524917146</c:v>
                </c:pt>
                <c:pt idx="1250">
                  <c:v>268.80755756906251</c:v>
                </c:pt>
                <c:pt idx="1251">
                  <c:v>269.27793532929724</c:v>
                </c:pt>
                <c:pt idx="1252">
                  <c:v>269.67777612855855</c:v>
                </c:pt>
                <c:pt idx="1253">
                  <c:v>270.21448752993217</c:v>
                </c:pt>
                <c:pt idx="1254">
                  <c:v>270.613934267959</c:v>
                </c:pt>
                <c:pt idx="1255">
                  <c:v>271.115705573208</c:v>
                </c:pt>
                <c:pt idx="1256">
                  <c:v>271.47889867766185</c:v>
                </c:pt>
                <c:pt idx="1257">
                  <c:v>271.98158945912468</c:v>
                </c:pt>
                <c:pt idx="1258">
                  <c:v>272.44842066824901</c:v>
                </c:pt>
                <c:pt idx="1259">
                  <c:v>272.91301886371127</c:v>
                </c:pt>
                <c:pt idx="1260">
                  <c:v>273.39088378740132</c:v>
                </c:pt>
                <c:pt idx="1261">
                  <c:v>273.76813174255187</c:v>
                </c:pt>
                <c:pt idx="1262">
                  <c:v>274.32323266820168</c:v>
                </c:pt>
                <c:pt idx="1263">
                  <c:v>274.78520378876738</c:v>
                </c:pt>
                <c:pt idx="1264">
                  <c:v>275.24008180711229</c:v>
                </c:pt>
                <c:pt idx="1265">
                  <c:v>275.64872330727712</c:v>
                </c:pt>
                <c:pt idx="1266">
                  <c:v>276.16047749713317</c:v>
                </c:pt>
                <c:pt idx="1267">
                  <c:v>276.59827952865021</c:v>
                </c:pt>
                <c:pt idx="1268">
                  <c:v>277.01309465482205</c:v>
                </c:pt>
                <c:pt idx="1269">
                  <c:v>277.52182770854705</c:v>
                </c:pt>
                <c:pt idx="1270">
                  <c:v>278.00481542828544</c:v>
                </c:pt>
                <c:pt idx="1271">
                  <c:v>278.39270303676722</c:v>
                </c:pt>
                <c:pt idx="1272">
                  <c:v>278.83523380309811</c:v>
                </c:pt>
                <c:pt idx="1273">
                  <c:v>279.23402377240069</c:v>
                </c:pt>
                <c:pt idx="1274">
                  <c:v>279.84902200569286</c:v>
                </c:pt>
                <c:pt idx="1275">
                  <c:v>280.38875454319765</c:v>
                </c:pt>
                <c:pt idx="1276">
                  <c:v>280.84297579281832</c:v>
                </c:pt>
                <c:pt idx="1277">
                  <c:v>281.2391386872244</c:v>
                </c:pt>
                <c:pt idx="1278">
                  <c:v>281.82011630060566</c:v>
                </c:pt>
                <c:pt idx="1279">
                  <c:v>282.13457716572765</c:v>
                </c:pt>
                <c:pt idx="1280">
                  <c:v>282.72015216017797</c:v>
                </c:pt>
                <c:pt idx="1281">
                  <c:v>283.10383644882518</c:v>
                </c:pt>
                <c:pt idx="1282">
                  <c:v>283.67903449743397</c:v>
                </c:pt>
                <c:pt idx="1283">
                  <c:v>284.07585416056418</c:v>
                </c:pt>
                <c:pt idx="1284">
                  <c:v>284.60744276588952</c:v>
                </c:pt>
                <c:pt idx="1285">
                  <c:v>285.03040182424076</c:v>
                </c:pt>
                <c:pt idx="1286">
                  <c:v>285.51181329904125</c:v>
                </c:pt>
                <c:pt idx="1287">
                  <c:v>286.05325343522878</c:v>
                </c:pt>
                <c:pt idx="1288">
                  <c:v>286.47030157506271</c:v>
                </c:pt>
                <c:pt idx="1289">
                  <c:v>286.86107896593074</c:v>
                </c:pt>
                <c:pt idx="1290">
                  <c:v>287.42616277618765</c:v>
                </c:pt>
                <c:pt idx="1291">
                  <c:v>287.89640918267759</c:v>
                </c:pt>
                <c:pt idx="1292">
                  <c:v>288.47226400001051</c:v>
                </c:pt>
                <c:pt idx="1293">
                  <c:v>288.75388642892511</c:v>
                </c:pt>
                <c:pt idx="1294">
                  <c:v>289.319758361651</c:v>
                </c:pt>
                <c:pt idx="1295">
                  <c:v>289.77122118263026</c:v>
                </c:pt>
                <c:pt idx="1296">
                  <c:v>290.25696733101006</c:v>
                </c:pt>
                <c:pt idx="1297">
                  <c:v>290.67073162722329</c:v>
                </c:pt>
                <c:pt idx="1298">
                  <c:v>291.08791112080206</c:v>
                </c:pt>
                <c:pt idx="1299">
                  <c:v>291.69726114306656</c:v>
                </c:pt>
                <c:pt idx="1300">
                  <c:v>292.06925494842392</c:v>
                </c:pt>
                <c:pt idx="1301">
                  <c:v>292.44624019608483</c:v>
                </c:pt>
                <c:pt idx="1302">
                  <c:v>292.94669796388558</c:v>
                </c:pt>
                <c:pt idx="1303">
                  <c:v>293.43559660214129</c:v>
                </c:pt>
                <c:pt idx="1304">
                  <c:v>294.02865876004688</c:v>
                </c:pt>
                <c:pt idx="1305">
                  <c:v>294.32670040706523</c:v>
                </c:pt>
                <c:pt idx="1306">
                  <c:v>294.92278370110188</c:v>
                </c:pt>
                <c:pt idx="1307">
                  <c:v>295.46580008222742</c:v>
                </c:pt>
                <c:pt idx="1308">
                  <c:v>295.92396194419308</c:v>
                </c:pt>
                <c:pt idx="1309">
                  <c:v>296.27664674906049</c:v>
                </c:pt>
                <c:pt idx="1310">
                  <c:v>296.79812111603394</c:v>
                </c:pt>
                <c:pt idx="1311">
                  <c:v>297.14331875744608</c:v>
                </c:pt>
                <c:pt idx="1312">
                  <c:v>297.66295417199194</c:v>
                </c:pt>
                <c:pt idx="1313">
                  <c:v>298.05268073290131</c:v>
                </c:pt>
                <c:pt idx="1314">
                  <c:v>298.6328702238136</c:v>
                </c:pt>
                <c:pt idx="1315">
                  <c:v>299.03205425435078</c:v>
                </c:pt>
                <c:pt idx="1316">
                  <c:v>299.51307166791668</c:v>
                </c:pt>
                <c:pt idx="1317">
                  <c:v>299.99960593876551</c:v>
                </c:pt>
                <c:pt idx="1318">
                  <c:v>300.52252519693207</c:v>
                </c:pt>
                <c:pt idx="1319">
                  <c:v>300.9976316919807</c:v>
                </c:pt>
                <c:pt idx="1320">
                  <c:v>301.5292202973061</c:v>
                </c:pt>
                <c:pt idx="1321">
                  <c:v>301.79810141297219</c:v>
                </c:pt>
                <c:pt idx="1322">
                  <c:v>302.37802819639484</c:v>
                </c:pt>
                <c:pt idx="1323">
                  <c:v>303.00484826672164</c:v>
                </c:pt>
                <c:pt idx="1324">
                  <c:v>303.46813292473558</c:v>
                </c:pt>
                <c:pt idx="1325">
                  <c:v>303.89621477913522</c:v>
                </c:pt>
                <c:pt idx="1326">
                  <c:v>304.37092721294931</c:v>
                </c:pt>
                <c:pt idx="1327">
                  <c:v>304.91000298173003</c:v>
                </c:pt>
                <c:pt idx="1328">
                  <c:v>305.23470943894876</c:v>
                </c:pt>
                <c:pt idx="1329">
                  <c:v>305.77155219406723</c:v>
                </c:pt>
                <c:pt idx="1330">
                  <c:v>306.23129030097078</c:v>
                </c:pt>
                <c:pt idx="1331">
                  <c:v>306.81581446546249</c:v>
                </c:pt>
                <c:pt idx="1332">
                  <c:v>307.39455906518168</c:v>
                </c:pt>
                <c:pt idx="1333">
                  <c:v>307.78770082345665</c:v>
                </c:pt>
                <c:pt idx="1334">
                  <c:v>308.45051181986673</c:v>
                </c:pt>
                <c:pt idx="1335">
                  <c:v>308.73791381355386</c:v>
                </c:pt>
                <c:pt idx="1336">
                  <c:v>309.18727497461583</c:v>
                </c:pt>
                <c:pt idx="1337">
                  <c:v>309.5868530663875</c:v>
                </c:pt>
                <c:pt idx="1338">
                  <c:v>310.07509493591908</c:v>
                </c:pt>
                <c:pt idx="1339">
                  <c:v>310.56386222042994</c:v>
                </c:pt>
                <c:pt idx="1340">
                  <c:v>311.10083632929332</c:v>
                </c:pt>
                <c:pt idx="1341">
                  <c:v>311.54205355817589</c:v>
                </c:pt>
                <c:pt idx="1342">
                  <c:v>312.0519687956043</c:v>
                </c:pt>
                <c:pt idx="1343">
                  <c:v>312.4716440103349</c:v>
                </c:pt>
                <c:pt idx="1344">
                  <c:v>312.92245006259003</c:v>
                </c:pt>
                <c:pt idx="1345">
                  <c:v>313.36025209410707</c:v>
                </c:pt>
                <c:pt idx="1346">
                  <c:v>313.8792307399288</c:v>
                </c:pt>
                <c:pt idx="1347">
                  <c:v>314.53324103543525</c:v>
                </c:pt>
                <c:pt idx="1348">
                  <c:v>314.90996357560653</c:v>
                </c:pt>
                <c:pt idx="1349">
                  <c:v>315.43051846636621</c:v>
                </c:pt>
                <c:pt idx="1350">
                  <c:v>315.96118759547772</c:v>
                </c:pt>
                <c:pt idx="1351">
                  <c:v>316.27893230422052</c:v>
                </c:pt>
                <c:pt idx="1352">
                  <c:v>316.79094920156621</c:v>
                </c:pt>
                <c:pt idx="1353">
                  <c:v>317.10632954290207</c:v>
                </c:pt>
                <c:pt idx="1354">
                  <c:v>317.81209321387144</c:v>
                </c:pt>
                <c:pt idx="1355">
                  <c:v>318.32030085261715</c:v>
                </c:pt>
                <c:pt idx="1356">
                  <c:v>318.70398514126435</c:v>
                </c:pt>
                <c:pt idx="1357">
                  <c:v>319.20706998396173</c:v>
                </c:pt>
                <c:pt idx="1358">
                  <c:v>319.7812172026118</c:v>
                </c:pt>
                <c:pt idx="1359">
                  <c:v>320.20995582573562</c:v>
                </c:pt>
                <c:pt idx="1360">
                  <c:v>320.73340049888151</c:v>
                </c:pt>
                <c:pt idx="1361">
                  <c:v>321.25881547819984</c:v>
                </c:pt>
                <c:pt idx="1362">
                  <c:v>321.83046697569819</c:v>
                </c:pt>
                <c:pt idx="1363">
                  <c:v>322.20377431850392</c:v>
                </c:pt>
                <c:pt idx="1364">
                  <c:v>322.68400360960089</c:v>
                </c:pt>
                <c:pt idx="1365">
                  <c:v>323.09789925955886</c:v>
                </c:pt>
                <c:pt idx="1366">
                  <c:v>323.68202936281608</c:v>
                </c:pt>
                <c:pt idx="1367">
                  <c:v>324.1187805643745</c:v>
                </c:pt>
                <c:pt idx="1368">
                  <c:v>324.54857001745688</c:v>
                </c:pt>
                <c:pt idx="1369">
                  <c:v>325.09211181356176</c:v>
                </c:pt>
                <c:pt idx="1370">
                  <c:v>325.53569340985126</c:v>
                </c:pt>
                <c:pt idx="1371">
                  <c:v>326.07949791344572</c:v>
                </c:pt>
                <c:pt idx="1372">
                  <c:v>326.46646604571367</c:v>
                </c:pt>
                <c:pt idx="1373">
                  <c:v>327.08212104772997</c:v>
                </c:pt>
                <c:pt idx="1374">
                  <c:v>327.54251592335771</c:v>
                </c:pt>
                <c:pt idx="1375">
                  <c:v>327.94051777019132</c:v>
                </c:pt>
                <c:pt idx="1376">
                  <c:v>328.32354529011445</c:v>
                </c:pt>
                <c:pt idx="1377">
                  <c:v>328.84698996326028</c:v>
                </c:pt>
                <c:pt idx="1378">
                  <c:v>329.43992076742109</c:v>
                </c:pt>
                <c:pt idx="1379">
                  <c:v>329.93564980040793</c:v>
                </c:pt>
                <c:pt idx="1380">
                  <c:v>330.31329181679308</c:v>
                </c:pt>
                <c:pt idx="1381">
                  <c:v>330.81374958459378</c:v>
                </c:pt>
                <c:pt idx="1382">
                  <c:v>331.39183741558878</c:v>
                </c:pt>
                <c:pt idx="1383">
                  <c:v>331.72692081864909</c:v>
                </c:pt>
                <c:pt idx="1384">
                  <c:v>332.12505401922755</c:v>
                </c:pt>
                <c:pt idx="1385">
                  <c:v>332.82280511176231</c:v>
                </c:pt>
                <c:pt idx="1386">
                  <c:v>333.33928803643227</c:v>
                </c:pt>
                <c:pt idx="1387">
                  <c:v>333.77932308161138</c:v>
                </c:pt>
                <c:pt idx="1388">
                  <c:v>334.11453783841648</c:v>
                </c:pt>
                <c:pt idx="1389">
                  <c:v>334.7535738070124</c:v>
                </c:pt>
                <c:pt idx="1390">
                  <c:v>335.19465968215019</c:v>
                </c:pt>
                <c:pt idx="1391">
                  <c:v>335.70142242970275</c:v>
                </c:pt>
                <c:pt idx="1392">
                  <c:v>336.0493784997563</c:v>
                </c:pt>
                <c:pt idx="1393">
                  <c:v>336.66542756300709</c:v>
                </c:pt>
                <c:pt idx="1394">
                  <c:v>337.12358942497269</c:v>
                </c:pt>
                <c:pt idx="1395">
                  <c:v>337.64440702322202</c:v>
                </c:pt>
                <c:pt idx="1396">
                  <c:v>338.07945062609758</c:v>
                </c:pt>
                <c:pt idx="1397">
                  <c:v>338.68814387963789</c:v>
                </c:pt>
                <c:pt idx="1398">
                  <c:v>339.09507778111998</c:v>
                </c:pt>
                <c:pt idx="1399">
                  <c:v>339.55481588802354</c:v>
                </c:pt>
                <c:pt idx="1400">
                  <c:v>339.9965585318854</c:v>
                </c:pt>
                <c:pt idx="1401">
                  <c:v>340.64557738508847</c:v>
                </c:pt>
                <c:pt idx="1402">
                  <c:v>341.18465315386902</c:v>
                </c:pt>
                <c:pt idx="1403">
                  <c:v>341.44736064352821</c:v>
                </c:pt>
                <c:pt idx="1404">
                  <c:v>341.87058240936921</c:v>
                </c:pt>
                <c:pt idx="1405">
                  <c:v>342.39100594638404</c:v>
                </c:pt>
                <c:pt idx="1406">
                  <c:v>342.92719193277838</c:v>
                </c:pt>
                <c:pt idx="1407">
                  <c:v>343.38850628461989</c:v>
                </c:pt>
                <c:pt idx="1408">
                  <c:v>344.03095745058141</c:v>
                </c:pt>
                <c:pt idx="1409">
                  <c:v>344.50054708834722</c:v>
                </c:pt>
                <c:pt idx="1410">
                  <c:v>345.05630478272121</c:v>
                </c:pt>
                <c:pt idx="1411">
                  <c:v>345.42580286692686</c:v>
                </c:pt>
                <c:pt idx="1412">
                  <c:v>346.10174923781983</c:v>
                </c:pt>
                <c:pt idx="1413">
                  <c:v>346.51183562917782</c:v>
                </c:pt>
                <c:pt idx="1414">
                  <c:v>346.97945496077114</c:v>
                </c:pt>
                <c:pt idx="1415">
                  <c:v>347.37719410011516</c:v>
                </c:pt>
                <c:pt idx="1416">
                  <c:v>347.82327141755644</c:v>
                </c:pt>
                <c:pt idx="1417">
                  <c:v>348.42841811998642</c:v>
                </c:pt>
                <c:pt idx="1418">
                  <c:v>348.88066906343465</c:v>
                </c:pt>
                <c:pt idx="1419">
                  <c:v>349.42723199567058</c:v>
                </c:pt>
                <c:pt idx="1420">
                  <c:v>349.86569079591175</c:v>
                </c:pt>
                <c:pt idx="1421">
                  <c:v>350.29534889524933</c:v>
                </c:pt>
                <c:pt idx="1422">
                  <c:v>350.76231145811846</c:v>
                </c:pt>
                <c:pt idx="1423">
                  <c:v>351.26395140962273</c:v>
                </c:pt>
                <c:pt idx="1424">
                  <c:v>351.85740762876276</c:v>
                </c:pt>
                <c:pt idx="1425">
                  <c:v>352.39753422750204</c:v>
                </c:pt>
                <c:pt idx="1426">
                  <c:v>352.73944802529343</c:v>
                </c:pt>
                <c:pt idx="1427">
                  <c:v>353.20930037054887</c:v>
                </c:pt>
                <c:pt idx="1428">
                  <c:v>353.74180845208804</c:v>
                </c:pt>
                <c:pt idx="1429">
                  <c:v>354.24489329478536</c:v>
                </c:pt>
                <c:pt idx="1430">
                  <c:v>354.70344921798545</c:v>
                </c:pt>
                <c:pt idx="1431">
                  <c:v>355.25894420486981</c:v>
                </c:pt>
                <c:pt idx="1432">
                  <c:v>355.83558714467171</c:v>
                </c:pt>
                <c:pt idx="1433">
                  <c:v>356.19510234427025</c:v>
                </c:pt>
                <c:pt idx="1434">
                  <c:v>356.77870703254814</c:v>
                </c:pt>
                <c:pt idx="1435">
                  <c:v>357.3468119789361</c:v>
                </c:pt>
                <c:pt idx="1436">
                  <c:v>357.85961699875082</c:v>
                </c:pt>
                <c:pt idx="1437">
                  <c:v>358.22937779044611</c:v>
                </c:pt>
                <c:pt idx="1438">
                  <c:v>358.61568915398993</c:v>
                </c:pt>
                <c:pt idx="1439">
                  <c:v>359.23686101328906</c:v>
                </c:pt>
                <c:pt idx="1440">
                  <c:v>359.84594832806386</c:v>
                </c:pt>
                <c:pt idx="1441">
                  <c:v>360.30739403365016</c:v>
                </c:pt>
                <c:pt idx="1442">
                  <c:v>360.79497913445761</c:v>
                </c:pt>
                <c:pt idx="1443">
                  <c:v>361.18667600153947</c:v>
                </c:pt>
                <c:pt idx="1444">
                  <c:v>361.75859020652746</c:v>
                </c:pt>
                <c:pt idx="1445">
                  <c:v>362.1396474202781</c:v>
                </c:pt>
                <c:pt idx="1446">
                  <c:v>362.75320076237716</c:v>
                </c:pt>
                <c:pt idx="1447">
                  <c:v>363.37424126793138</c:v>
                </c:pt>
                <c:pt idx="1448">
                  <c:v>363.82228889154516</c:v>
                </c:pt>
                <c:pt idx="1449">
                  <c:v>364.19467675813701</c:v>
                </c:pt>
                <c:pt idx="1450">
                  <c:v>364.72692213218653</c:v>
                </c:pt>
                <c:pt idx="1451">
                  <c:v>365.2264604237734</c:v>
                </c:pt>
                <c:pt idx="1452">
                  <c:v>365.66518193150426</c:v>
                </c:pt>
                <c:pt idx="1453">
                  <c:v>366.10298396302125</c:v>
                </c:pt>
                <c:pt idx="1454">
                  <c:v>366.65861030365045</c:v>
                </c:pt>
                <c:pt idx="1455">
                  <c:v>367.19335139885169</c:v>
                </c:pt>
                <c:pt idx="1456">
                  <c:v>367.69341510541796</c:v>
                </c:pt>
                <c:pt idx="1457">
                  <c:v>368.19085173708754</c:v>
                </c:pt>
                <c:pt idx="1458">
                  <c:v>368.73399947195787</c:v>
                </c:pt>
                <c:pt idx="1459">
                  <c:v>369.23196151860685</c:v>
                </c:pt>
                <c:pt idx="1460">
                  <c:v>369.66739918271702</c:v>
                </c:pt>
                <c:pt idx="1461">
                  <c:v>370.14986148747602</c:v>
                </c:pt>
                <c:pt idx="1462">
                  <c:v>370.75119893130591</c:v>
                </c:pt>
                <c:pt idx="1463">
                  <c:v>371.14197632217395</c:v>
                </c:pt>
                <c:pt idx="1464">
                  <c:v>371.65977278429216</c:v>
                </c:pt>
                <c:pt idx="1465">
                  <c:v>372.16180679703086</c:v>
                </c:pt>
                <c:pt idx="1466">
                  <c:v>372.67342963314206</c:v>
                </c:pt>
                <c:pt idx="1467">
                  <c:v>373.12738817527321</c:v>
                </c:pt>
                <c:pt idx="1468">
                  <c:v>373.62902812677731</c:v>
                </c:pt>
                <c:pt idx="1469">
                  <c:v>374.27108523150434</c:v>
                </c:pt>
                <c:pt idx="1470">
                  <c:v>374.68182839158652</c:v>
                </c:pt>
                <c:pt idx="1471">
                  <c:v>375.24389106571232</c:v>
                </c:pt>
                <c:pt idx="1472">
                  <c:v>375.61824923847666</c:v>
                </c:pt>
                <c:pt idx="1473">
                  <c:v>376.17623994651274</c:v>
                </c:pt>
                <c:pt idx="1474">
                  <c:v>376.66277421736152</c:v>
                </c:pt>
                <c:pt idx="1475">
                  <c:v>377.13118167142386</c:v>
                </c:pt>
                <c:pt idx="1476">
                  <c:v>377.55111959364399</c:v>
                </c:pt>
                <c:pt idx="1477">
                  <c:v>378.12658034974243</c:v>
                </c:pt>
                <c:pt idx="1478">
                  <c:v>378.59039042273571</c:v>
                </c:pt>
                <c:pt idx="1479">
                  <c:v>379.20184210491749</c:v>
                </c:pt>
                <c:pt idx="1480">
                  <c:v>379.8331282025685</c:v>
                </c:pt>
                <c:pt idx="1481">
                  <c:v>380.35302632460395</c:v>
                </c:pt>
                <c:pt idx="1482">
                  <c:v>380.79818416583146</c:v>
                </c:pt>
                <c:pt idx="1483">
                  <c:v>381.24833344936246</c:v>
                </c:pt>
                <c:pt idx="1484">
                  <c:v>381.80881987855025</c:v>
                </c:pt>
                <c:pt idx="1485">
                  <c:v>382.22849509328086</c:v>
                </c:pt>
                <c:pt idx="1486">
                  <c:v>382.72120299013659</c:v>
                </c:pt>
                <c:pt idx="1487">
                  <c:v>383.21075839711648</c:v>
                </c:pt>
                <c:pt idx="1488">
                  <c:v>383.78306666333901</c:v>
                </c:pt>
                <c:pt idx="1489">
                  <c:v>384.16819584317938</c:v>
                </c:pt>
                <c:pt idx="1490">
                  <c:v>384.67889920307681</c:v>
                </c:pt>
                <c:pt idx="1491">
                  <c:v>385.116569880849</c:v>
                </c:pt>
                <c:pt idx="1492">
                  <c:v>385.8567482329637</c:v>
                </c:pt>
                <c:pt idx="1493">
                  <c:v>386.36351098051625</c:v>
                </c:pt>
                <c:pt idx="1494">
                  <c:v>386.74259788809451</c:v>
                </c:pt>
                <c:pt idx="1495">
                  <c:v>387.32922371250345</c:v>
                </c:pt>
                <c:pt idx="1496">
                  <c:v>387.75113194089607</c:v>
                </c:pt>
                <c:pt idx="1497">
                  <c:v>388.24292036153798</c:v>
                </c:pt>
                <c:pt idx="1498">
                  <c:v>388.61360062944715</c:v>
                </c:pt>
                <c:pt idx="1499">
                  <c:v>389.18223099081445</c:v>
                </c:pt>
                <c:pt idx="1500">
                  <c:v>389.64104962150412</c:v>
                </c:pt>
                <c:pt idx="1501">
                  <c:v>390.16869761448459</c:v>
                </c:pt>
                <c:pt idx="1502">
                  <c:v>390.75427260893491</c:v>
                </c:pt>
                <c:pt idx="1503">
                  <c:v>391.31094977952267</c:v>
                </c:pt>
                <c:pt idx="1504">
                  <c:v>391.8041830913578</c:v>
                </c:pt>
                <c:pt idx="1505">
                  <c:v>392.05454332900302</c:v>
                </c:pt>
                <c:pt idx="1506">
                  <c:v>392.74756568672387</c:v>
                </c:pt>
                <c:pt idx="1507">
                  <c:v>393.26483673386281</c:v>
                </c:pt>
                <c:pt idx="1508">
                  <c:v>393.79905241408471</c:v>
                </c:pt>
                <c:pt idx="1509">
                  <c:v>394.13991538191755</c:v>
                </c:pt>
                <c:pt idx="1510">
                  <c:v>394.69238923267079</c:v>
                </c:pt>
                <c:pt idx="1511">
                  <c:v>395.15015703340191</c:v>
                </c:pt>
                <c:pt idx="1512">
                  <c:v>395.71327053748638</c:v>
                </c:pt>
                <c:pt idx="1513">
                  <c:v>396.23540167318396</c:v>
                </c:pt>
                <c:pt idx="1514">
                  <c:v>396.8222902050826</c:v>
                </c:pt>
                <c:pt idx="1515">
                  <c:v>397.39853908364995</c:v>
                </c:pt>
                <c:pt idx="1516">
                  <c:v>397.7453129700001</c:v>
                </c:pt>
                <c:pt idx="1517">
                  <c:v>398.31814665120191</c:v>
                </c:pt>
                <c:pt idx="1518">
                  <c:v>398.81177402427153</c:v>
                </c:pt>
                <c:pt idx="1519">
                  <c:v>399.25351666813344</c:v>
                </c:pt>
                <c:pt idx="1520">
                  <c:v>399.7261274420303</c:v>
                </c:pt>
                <c:pt idx="1521">
                  <c:v>400.22119970629296</c:v>
                </c:pt>
                <c:pt idx="1522">
                  <c:v>400.88151498155133</c:v>
                </c:pt>
                <c:pt idx="1523">
                  <c:v>401.37172715725541</c:v>
                </c:pt>
                <c:pt idx="1524">
                  <c:v>401.90370982381518</c:v>
                </c:pt>
                <c:pt idx="1525">
                  <c:v>402.38052391754655</c:v>
                </c:pt>
                <c:pt idx="1526">
                  <c:v>402.92879444846528</c:v>
                </c:pt>
                <c:pt idx="1527">
                  <c:v>403.35792713282359</c:v>
                </c:pt>
                <c:pt idx="1528">
                  <c:v>403.88268534341779</c:v>
                </c:pt>
                <c:pt idx="1529">
                  <c:v>404.3861642473496</c:v>
                </c:pt>
                <c:pt idx="1530">
                  <c:v>404.96924352064815</c:v>
                </c:pt>
                <c:pt idx="1531">
                  <c:v>405.26767922890093</c:v>
                </c:pt>
                <c:pt idx="1532">
                  <c:v>405.94730350464926</c:v>
                </c:pt>
                <c:pt idx="1533">
                  <c:v>406.35436875987614</c:v>
                </c:pt>
                <c:pt idx="1534">
                  <c:v>406.82369569015219</c:v>
                </c:pt>
                <c:pt idx="1535">
                  <c:v>407.37866526205727</c:v>
                </c:pt>
                <c:pt idx="1536">
                  <c:v>407.90749543874119</c:v>
                </c:pt>
                <c:pt idx="1537">
                  <c:v>408.37524612407935</c:v>
                </c:pt>
                <c:pt idx="1538">
                  <c:v>408.75196866425063</c:v>
                </c:pt>
                <c:pt idx="1539">
                  <c:v>409.31298050841775</c:v>
                </c:pt>
                <c:pt idx="1540">
                  <c:v>409.88594554336447</c:v>
                </c:pt>
                <c:pt idx="1541">
                  <c:v>410.31849342508832</c:v>
                </c:pt>
                <c:pt idx="1542">
                  <c:v>410.69061858419047</c:v>
                </c:pt>
                <c:pt idx="1543">
                  <c:v>411.34095097484175</c:v>
                </c:pt>
                <c:pt idx="1544">
                  <c:v>411.84114603515286</c:v>
                </c:pt>
                <c:pt idx="1545">
                  <c:v>412.31349410156002</c:v>
                </c:pt>
                <c:pt idx="1546">
                  <c:v>412.9137807154313</c:v>
                </c:pt>
                <c:pt idx="1547">
                  <c:v>413.40859027220432</c:v>
                </c:pt>
                <c:pt idx="1548">
                  <c:v>413.90878533251544</c:v>
                </c:pt>
                <c:pt idx="1549">
                  <c:v>414.29903730840408</c:v>
                </c:pt>
                <c:pt idx="1550">
                  <c:v>414.86871849973005</c:v>
                </c:pt>
                <c:pt idx="1551">
                  <c:v>415.36195181156518</c:v>
                </c:pt>
                <c:pt idx="1552">
                  <c:v>415.95159877210511</c:v>
                </c:pt>
                <c:pt idx="1553">
                  <c:v>416.3214909175453</c:v>
                </c:pt>
                <c:pt idx="1554">
                  <c:v>416.98285702276223</c:v>
                </c:pt>
                <c:pt idx="1555">
                  <c:v>417.42236665296207</c:v>
                </c:pt>
                <c:pt idx="1556">
                  <c:v>417.98403526585338</c:v>
                </c:pt>
                <c:pt idx="1557">
                  <c:v>418.47201442789526</c:v>
                </c:pt>
                <c:pt idx="1558">
                  <c:v>418.9178290378469</c:v>
                </c:pt>
                <c:pt idx="1559">
                  <c:v>419.39700749898532</c:v>
                </c:pt>
                <c:pt idx="1560">
                  <c:v>419.83559765297127</c:v>
                </c:pt>
                <c:pt idx="1561">
                  <c:v>420.49262908460889</c:v>
                </c:pt>
                <c:pt idx="1562">
                  <c:v>420.94277836813984</c:v>
                </c:pt>
                <c:pt idx="1563">
                  <c:v>421.551602975425</c:v>
                </c:pt>
                <c:pt idx="1564">
                  <c:v>421.95065565221728</c:v>
                </c:pt>
                <c:pt idx="1565">
                  <c:v>422.62712743808959</c:v>
                </c:pt>
                <c:pt idx="1566">
                  <c:v>423.04653994533055</c:v>
                </c:pt>
                <c:pt idx="1567">
                  <c:v>423.57970479559384</c:v>
                </c:pt>
                <c:pt idx="1568">
                  <c:v>424.04259539237336</c:v>
                </c:pt>
                <c:pt idx="1569">
                  <c:v>424.61175116871993</c:v>
                </c:pt>
                <c:pt idx="1570">
                  <c:v>425.06689189455443</c:v>
                </c:pt>
                <c:pt idx="1571">
                  <c:v>425.49142719784362</c:v>
                </c:pt>
                <c:pt idx="1572">
                  <c:v>426.00685929255496</c:v>
                </c:pt>
                <c:pt idx="1573">
                  <c:v>426.73363956269714</c:v>
                </c:pt>
                <c:pt idx="1574">
                  <c:v>427.12940839586867</c:v>
                </c:pt>
                <c:pt idx="1575">
                  <c:v>427.60372676844833</c:v>
                </c:pt>
                <c:pt idx="1576">
                  <c:v>428.11561231204922</c:v>
                </c:pt>
                <c:pt idx="1577">
                  <c:v>428.60083304544969</c:v>
                </c:pt>
                <c:pt idx="1578">
                  <c:v>428.9455052718825</c:v>
                </c:pt>
                <c:pt idx="1579">
                  <c:v>429.63813356836897</c:v>
                </c:pt>
                <c:pt idx="1580">
                  <c:v>430.19362855525333</c:v>
                </c:pt>
                <c:pt idx="1581">
                  <c:v>430.5312076794653</c:v>
                </c:pt>
                <c:pt idx="1582">
                  <c:v>430.98845006521708</c:v>
                </c:pt>
                <c:pt idx="1583">
                  <c:v>431.48628075812127</c:v>
                </c:pt>
                <c:pt idx="1584">
                  <c:v>432.16275254399363</c:v>
                </c:pt>
                <c:pt idx="1585">
                  <c:v>432.52515752597839</c:v>
                </c:pt>
                <c:pt idx="1586">
                  <c:v>433.12150352750479</c:v>
                </c:pt>
                <c:pt idx="1587">
                  <c:v>433.68172724920299</c:v>
                </c:pt>
                <c:pt idx="1588">
                  <c:v>434.15210500943772</c:v>
                </c:pt>
                <c:pt idx="1589">
                  <c:v>434.52002684870541</c:v>
                </c:pt>
                <c:pt idx="1590">
                  <c:v>435.07026768579652</c:v>
                </c:pt>
                <c:pt idx="1591">
                  <c:v>435.68119395299897</c:v>
                </c:pt>
                <c:pt idx="1592">
                  <c:v>436.05213692839772</c:v>
                </c:pt>
                <c:pt idx="1593">
                  <c:v>436.50845983793579</c:v>
                </c:pt>
                <c:pt idx="1594">
                  <c:v>437.11702173773119</c:v>
                </c:pt>
                <c:pt idx="1595">
                  <c:v>437.82134051750745</c:v>
                </c:pt>
                <c:pt idx="1596">
                  <c:v>438.20069013257529</c:v>
                </c:pt>
                <c:pt idx="1597">
                  <c:v>438.79204469179803</c:v>
                </c:pt>
                <c:pt idx="1598">
                  <c:v>439.2597953771363</c:v>
                </c:pt>
                <c:pt idx="1599">
                  <c:v>439.70994466066725</c:v>
                </c:pt>
                <c:pt idx="1600">
                  <c:v>440.13960276000483</c:v>
                </c:pt>
                <c:pt idx="1601">
                  <c:v>440.53261316453506</c:v>
                </c:pt>
                <c:pt idx="1602">
                  <c:v>441.16560686086876</c:v>
                </c:pt>
                <c:pt idx="1603">
                  <c:v>441.61733238933772</c:v>
                </c:pt>
                <c:pt idx="1604">
                  <c:v>442.26135980023724</c:v>
                </c:pt>
                <c:pt idx="1605">
                  <c:v>442.82053269197672</c:v>
                </c:pt>
                <c:pt idx="1606">
                  <c:v>443.3458163175502</c:v>
                </c:pt>
                <c:pt idx="1607">
                  <c:v>443.7348861097355</c:v>
                </c:pt>
                <c:pt idx="1608">
                  <c:v>444.3663035611313</c:v>
                </c:pt>
                <c:pt idx="1609">
                  <c:v>444.8687316351045</c:v>
                </c:pt>
                <c:pt idx="1610">
                  <c:v>445.25504299864826</c:v>
                </c:pt>
                <c:pt idx="1611">
                  <c:v>445.79989833220145</c:v>
                </c:pt>
                <c:pt idx="1612">
                  <c:v>446.30258911366434</c:v>
                </c:pt>
                <c:pt idx="1613">
                  <c:v>446.80068251405811</c:v>
                </c:pt>
                <c:pt idx="1614">
                  <c:v>447.23073467463013</c:v>
                </c:pt>
                <c:pt idx="1615">
                  <c:v>447.8490167515431</c:v>
                </c:pt>
                <c:pt idx="1616">
                  <c:v>448.37416902337173</c:v>
                </c:pt>
                <c:pt idx="1617">
                  <c:v>448.75470082214298</c:v>
                </c:pt>
                <c:pt idx="1618">
                  <c:v>449.2015662620534</c:v>
                </c:pt>
                <c:pt idx="1619">
                  <c:v>449.88197866027059</c:v>
                </c:pt>
                <c:pt idx="1620">
                  <c:v>450.27315011237312</c:v>
                </c:pt>
                <c:pt idx="1621">
                  <c:v>450.64816505386159</c:v>
                </c:pt>
                <c:pt idx="1622">
                  <c:v>451.20497357819414</c:v>
                </c:pt>
                <c:pt idx="1623">
                  <c:v>451.75166786417492</c:v>
                </c:pt>
                <c:pt idx="1624">
                  <c:v>452.25856196547232</c:v>
                </c:pt>
                <c:pt idx="1625">
                  <c:v>452.73734636537614</c:v>
                </c:pt>
                <c:pt idx="1626">
                  <c:v>453.27366370551539</c:v>
                </c:pt>
                <c:pt idx="1627">
                  <c:v>453.75940985389525</c:v>
                </c:pt>
                <c:pt idx="1628">
                  <c:v>454.11984452970756</c:v>
                </c:pt>
                <c:pt idx="1629">
                  <c:v>454.69070790473705</c:v>
                </c:pt>
                <c:pt idx="1630">
                  <c:v>455.33026928831225</c:v>
                </c:pt>
                <c:pt idx="1631">
                  <c:v>455.83479902220273</c:v>
                </c:pt>
              </c:numCache>
            </c:numRef>
          </c:yVal>
          <c:smooth val="0"/>
        </c:ser>
        <c:dLbls>
          <c:showLegendKey val="0"/>
          <c:showVal val="0"/>
          <c:showCatName val="0"/>
          <c:showSerName val="0"/>
          <c:showPercent val="0"/>
          <c:showBubbleSize val="0"/>
        </c:dLbls>
        <c:axId val="105874560"/>
        <c:axId val="105876480"/>
      </c:scatterChart>
      <c:valAx>
        <c:axId val="105874560"/>
        <c:scaling>
          <c:orientation val="minMax"/>
          <c:max val="8"/>
        </c:scaling>
        <c:delete val="0"/>
        <c:axPos val="b"/>
        <c:title>
          <c:tx>
            <c:rich>
              <a:bodyPr/>
              <a:lstStyle/>
              <a:p>
                <a:pPr>
                  <a:defRPr b="0"/>
                </a:pPr>
                <a:r>
                  <a:rPr lang="en-US" b="0"/>
                  <a:t>Deformación (%)</a:t>
                </a:r>
              </a:p>
            </c:rich>
          </c:tx>
          <c:layout>
            <c:manualLayout>
              <c:xMode val="edge"/>
              <c:yMode val="edge"/>
              <c:x val="0.42051904133744938"/>
              <c:y val="0.74556143168671085"/>
            </c:manualLayout>
          </c:layout>
          <c:overlay val="0"/>
        </c:title>
        <c:numFmt formatCode="General" sourceLinked="1"/>
        <c:majorTickMark val="out"/>
        <c:minorTickMark val="none"/>
        <c:tickLblPos val="nextTo"/>
        <c:crossAx val="105876480"/>
        <c:crossesAt val="0"/>
        <c:crossBetween val="midCat"/>
        <c:majorUnit val="0.5"/>
        <c:minorUnit val="5.000000000000001E-3"/>
      </c:valAx>
      <c:valAx>
        <c:axId val="105876480"/>
        <c:scaling>
          <c:orientation val="minMax"/>
          <c:max val="550"/>
          <c:min val="0"/>
        </c:scaling>
        <c:delete val="0"/>
        <c:axPos val="l"/>
        <c:majorGridlines>
          <c:spPr>
            <a:ln w="19050" cap="flat" cmpd="sng" algn="ctr">
              <a:solidFill>
                <a:schemeClr val="bg1">
                  <a:lumMod val="75000"/>
                </a:schemeClr>
              </a:solidFill>
              <a:prstDash val="solid"/>
            </a:ln>
            <a:effectLst/>
          </c:spPr>
        </c:majorGridlines>
        <c:title>
          <c:tx>
            <c:rich>
              <a:bodyPr rot="-5400000" vert="horz"/>
              <a:lstStyle/>
              <a:p>
                <a:pPr>
                  <a:defRPr b="0"/>
                </a:pPr>
                <a:r>
                  <a:rPr lang="en-US" b="0"/>
                  <a:t>Tensión (MPa)</a:t>
                </a:r>
              </a:p>
            </c:rich>
          </c:tx>
          <c:layout>
            <c:manualLayout>
              <c:xMode val="edge"/>
              <c:yMode val="edge"/>
              <c:x val="7.3989999954668886E-2"/>
              <c:y val="0.30439717423381779"/>
            </c:manualLayout>
          </c:layout>
          <c:overlay val="0"/>
        </c:title>
        <c:numFmt formatCode="General" sourceLinked="1"/>
        <c:majorTickMark val="out"/>
        <c:minorTickMark val="out"/>
        <c:tickLblPos val="nextTo"/>
        <c:crossAx val="105874560"/>
        <c:crossesAt val="0"/>
        <c:crossBetween val="midCat"/>
        <c:majorUnit val="25"/>
        <c:minorUnit val="5"/>
      </c:valAx>
      <c:spPr>
        <a:ln>
          <a:solidFill>
            <a:schemeClr val="bg1">
              <a:lumMod val="85000"/>
            </a:schemeClr>
          </a:solidFill>
        </a:ln>
      </c:spPr>
    </c:plotArea>
    <c:legend>
      <c:legendPos val="b"/>
      <c:layout>
        <c:manualLayout>
          <c:xMode val="edge"/>
          <c:yMode val="edge"/>
          <c:x val="2.8323428483356679E-2"/>
          <c:y val="0.79346817966162186"/>
          <c:w val="0.94880411969229239"/>
          <c:h val="0.20653182033837811"/>
        </c:manualLayout>
      </c:layout>
      <c:overlay val="0"/>
      <c:txPr>
        <a:bodyPr/>
        <a:lstStyle/>
        <a:p>
          <a:pPr>
            <a:lnSpc>
              <a:spcPct val="150000"/>
            </a:lnSpc>
            <a:defRPr sz="1050"/>
          </a:pPr>
          <a:endParaRPr lang="es-ES"/>
        </a:p>
      </c:txPr>
    </c:legend>
    <c:plotVisOnly val="1"/>
    <c:dispBlanksAs val="gap"/>
    <c:showDLblsOverMax val="0"/>
  </c:chart>
  <c:spPr>
    <a:noFill/>
    <a:ln>
      <a:noFill/>
    </a:ln>
  </c:sp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8486932227394229"/>
          <c:y val="1.9049929591207077E-2"/>
          <c:w val="0.71438875212695663"/>
          <c:h val="0.53850484198297999"/>
        </c:manualLayout>
      </c:layout>
      <c:scatterChart>
        <c:scatterStyle val="lineMarker"/>
        <c:varyColors val="0"/>
        <c:ser>
          <c:idx val="4"/>
          <c:order val="0"/>
          <c:tx>
            <c:v>1b1- Mat + Plain_0/90 + Carbon.uni_0 + Plain_0/90 + Mat</c:v>
          </c:tx>
          <c:spPr>
            <a:ln w="19050">
              <a:solidFill>
                <a:srgbClr val="00B050"/>
              </a:solidFill>
            </a:ln>
          </c:spPr>
          <c:marker>
            <c:symbol val="none"/>
          </c:marker>
          <c:xVal>
            <c:numRef>
              <c:f>'C:\Users\Marta\Dropbox\PFG Marta &amp; Jorge\[DATOS gráficas.xlsx]TIPO 1B'!$C$3:$C$831</c:f>
              <c:numCache>
                <c:formatCode>General</c:formatCode>
                <c:ptCount val="829"/>
                <c:pt idx="0">
                  <c:v>0</c:v>
                </c:pt>
                <c:pt idx="1">
                  <c:v>1.8965078E-4</c:v>
                </c:pt>
                <c:pt idx="2">
                  <c:v>6.378248E-4</c:v>
                </c:pt>
                <c:pt idx="3">
                  <c:v>1.0964659999999999E-3</c:v>
                </c:pt>
                <c:pt idx="4">
                  <c:v>1.5817672000000001E-3</c:v>
                </c:pt>
                <c:pt idx="5">
                  <c:v>1.662291E-3</c:v>
                </c:pt>
                <c:pt idx="6">
                  <c:v>1.8346896000000002E-3</c:v>
                </c:pt>
                <c:pt idx="7">
                  <c:v>2.2786780000000001E-3</c:v>
                </c:pt>
                <c:pt idx="8">
                  <c:v>2.3658099999999999E-3</c:v>
                </c:pt>
                <c:pt idx="9">
                  <c:v>2.71149E-3</c:v>
                </c:pt>
                <c:pt idx="10">
                  <c:v>2.8724419999999998E-3</c:v>
                </c:pt>
                <c:pt idx="11">
                  <c:v>3.3827220000000003E-3</c:v>
                </c:pt>
                <c:pt idx="12">
                  <c:v>3.5786120000000001E-3</c:v>
                </c:pt>
                <c:pt idx="13">
                  <c:v>4.0616059999999997E-3</c:v>
                </c:pt>
                <c:pt idx="14">
                  <c:v>4.2739500000000003E-3</c:v>
                </c:pt>
                <c:pt idx="15">
                  <c:v>4.9550940000000002E-3</c:v>
                </c:pt>
                <c:pt idx="16">
                  <c:v>5.3447399999999997E-3</c:v>
                </c:pt>
                <c:pt idx="17">
                  <c:v>5.6345520000000001E-3</c:v>
                </c:pt>
                <c:pt idx="18">
                  <c:v>6.2587279999999999E-3</c:v>
                </c:pt>
                <c:pt idx="19">
                  <c:v>6.5349780000000003E-3</c:v>
                </c:pt>
                <c:pt idx="20">
                  <c:v>7.2820020000000001E-3</c:v>
                </c:pt>
                <c:pt idx="21">
                  <c:v>7.7177859999999999E-3</c:v>
                </c:pt>
                <c:pt idx="22">
                  <c:v>8.2977980000000003E-3</c:v>
                </c:pt>
                <c:pt idx="23">
                  <c:v>9.0157540000000008E-3</c:v>
                </c:pt>
                <c:pt idx="24">
                  <c:v>9.5896160000000005E-3</c:v>
                </c:pt>
                <c:pt idx="25">
                  <c:v>1.0278928E-2</c:v>
                </c:pt>
                <c:pt idx="26">
                  <c:v>1.0761588000000001E-2</c:v>
                </c:pt>
                <c:pt idx="27">
                  <c:v>1.1412978000000001E-2</c:v>
                </c:pt>
                <c:pt idx="28">
                  <c:v>1.2090465999999999E-2</c:v>
                </c:pt>
                <c:pt idx="29">
                  <c:v>1.2675442E-2</c:v>
                </c:pt>
                <c:pt idx="30">
                  <c:v>1.3282047999999999E-2</c:v>
                </c:pt>
                <c:pt idx="31">
                  <c:v>1.392207E-2</c:v>
                </c:pt>
                <c:pt idx="32">
                  <c:v>1.4648201999999999E-2</c:v>
                </c:pt>
                <c:pt idx="33">
                  <c:v>1.5200112E-2</c:v>
                </c:pt>
                <c:pt idx="34">
                  <c:v>1.5797683999999999E-2</c:v>
                </c:pt>
                <c:pt idx="35">
                  <c:v>1.6495862E-2</c:v>
                </c:pt>
                <c:pt idx="36">
                  <c:v>1.7228621999999999E-2</c:v>
                </c:pt>
                <c:pt idx="37">
                  <c:v>1.7805011999999999E-2</c:v>
                </c:pt>
                <c:pt idx="38">
                  <c:v>1.8316464000000001E-2</c:v>
                </c:pt>
                <c:pt idx="39">
                  <c:v>1.9102508000000001E-2</c:v>
                </c:pt>
                <c:pt idx="40">
                  <c:v>1.9675927999999999E-2</c:v>
                </c:pt>
                <c:pt idx="41">
                  <c:v>2.0223140000000001E-2</c:v>
                </c:pt>
                <c:pt idx="42">
                  <c:v>2.0901220000000002E-2</c:v>
                </c:pt>
                <c:pt idx="43">
                  <c:v>2.1570780000000001E-2</c:v>
                </c:pt>
                <c:pt idx="44">
                  <c:v>2.235264E-2</c:v>
                </c:pt>
                <c:pt idx="45">
                  <c:v>2.2932299999999999E-2</c:v>
                </c:pt>
                <c:pt idx="46">
                  <c:v>2.358814E-2</c:v>
                </c:pt>
                <c:pt idx="47">
                  <c:v>2.4153999999999998E-2</c:v>
                </c:pt>
                <c:pt idx="48">
                  <c:v>2.4853439999999997E-2</c:v>
                </c:pt>
                <c:pt idx="49">
                  <c:v>2.5224400000000001E-2</c:v>
                </c:pt>
                <c:pt idx="50">
                  <c:v>2.5965219999999997E-2</c:v>
                </c:pt>
                <c:pt idx="51">
                  <c:v>2.6860160000000001E-2</c:v>
                </c:pt>
                <c:pt idx="52">
                  <c:v>2.7488179999999997E-2</c:v>
                </c:pt>
                <c:pt idx="53">
                  <c:v>2.7917040000000001E-2</c:v>
                </c:pt>
                <c:pt idx="54">
                  <c:v>2.839742E-2</c:v>
                </c:pt>
                <c:pt idx="55">
                  <c:v>2.9443560000000001E-2</c:v>
                </c:pt>
                <c:pt idx="56">
                  <c:v>3.0139059999999999E-2</c:v>
                </c:pt>
                <c:pt idx="57">
                  <c:v>3.0783839999999996E-2</c:v>
                </c:pt>
                <c:pt idx="58">
                  <c:v>3.1608480000000001E-2</c:v>
                </c:pt>
                <c:pt idx="59">
                  <c:v>3.2359039999999999E-2</c:v>
                </c:pt>
                <c:pt idx="60">
                  <c:v>3.31165E-2</c:v>
                </c:pt>
                <c:pt idx="61">
                  <c:v>3.3680700000000001E-2</c:v>
                </c:pt>
                <c:pt idx="62">
                  <c:v>3.4408179999999997E-2</c:v>
                </c:pt>
                <c:pt idx="63">
                  <c:v>3.5317660000000001E-2</c:v>
                </c:pt>
                <c:pt idx="64">
                  <c:v>3.587402E-2</c:v>
                </c:pt>
                <c:pt idx="65">
                  <c:v>3.6690779999999999E-2</c:v>
                </c:pt>
                <c:pt idx="66">
                  <c:v>3.7447139999999997E-2</c:v>
                </c:pt>
                <c:pt idx="67">
                  <c:v>3.836034E-2</c:v>
                </c:pt>
                <c:pt idx="68">
                  <c:v>3.9170959999999998E-2</c:v>
                </c:pt>
                <c:pt idx="69">
                  <c:v>3.9799920000000003E-2</c:v>
                </c:pt>
                <c:pt idx="70">
                  <c:v>4.060064E-2</c:v>
                </c:pt>
                <c:pt idx="71">
                  <c:v>4.1327660000000002E-2</c:v>
                </c:pt>
                <c:pt idx="72">
                  <c:v>4.2278839999999998E-2</c:v>
                </c:pt>
                <c:pt idx="73">
                  <c:v>4.2838260000000003E-2</c:v>
                </c:pt>
                <c:pt idx="74">
                  <c:v>4.3787420000000001E-2</c:v>
                </c:pt>
                <c:pt idx="75">
                  <c:v>4.4974779999999999E-2</c:v>
                </c:pt>
                <c:pt idx="76">
                  <c:v>4.5625279999999997E-2</c:v>
                </c:pt>
                <c:pt idx="77">
                  <c:v>4.6681859999999999E-2</c:v>
                </c:pt>
                <c:pt idx="78">
                  <c:v>4.7697620000000003E-2</c:v>
                </c:pt>
                <c:pt idx="79">
                  <c:v>4.8393020000000002E-2</c:v>
                </c:pt>
                <c:pt idx="80">
                  <c:v>4.9346999999999995E-2</c:v>
                </c:pt>
                <c:pt idx="81">
                  <c:v>5.0176639999999995E-2</c:v>
                </c:pt>
                <c:pt idx="82">
                  <c:v>5.1034059999999992E-2</c:v>
                </c:pt>
                <c:pt idx="83">
                  <c:v>5.2113479999999997E-2</c:v>
                </c:pt>
                <c:pt idx="84">
                  <c:v>5.3165079999999997E-2</c:v>
                </c:pt>
                <c:pt idx="85">
                  <c:v>5.4030660000000001E-2</c:v>
                </c:pt>
                <c:pt idx="86">
                  <c:v>5.4895399999999997E-2</c:v>
                </c:pt>
                <c:pt idx="87">
                  <c:v>5.5928560000000009E-2</c:v>
                </c:pt>
                <c:pt idx="88">
                  <c:v>5.6806179999999998E-2</c:v>
                </c:pt>
                <c:pt idx="89">
                  <c:v>5.7647999999999998E-2</c:v>
                </c:pt>
                <c:pt idx="90">
                  <c:v>5.8534319999999994E-2</c:v>
                </c:pt>
                <c:pt idx="91">
                  <c:v>5.961578E-2</c:v>
                </c:pt>
                <c:pt idx="92">
                  <c:v>6.0624739999999996E-2</c:v>
                </c:pt>
                <c:pt idx="93">
                  <c:v>6.1455559999999999E-2</c:v>
                </c:pt>
                <c:pt idx="94">
                  <c:v>6.2416699999999999E-2</c:v>
                </c:pt>
                <c:pt idx="95">
                  <c:v>6.3426419999999997E-2</c:v>
                </c:pt>
                <c:pt idx="96">
                  <c:v>6.445178E-2</c:v>
                </c:pt>
                <c:pt idx="97">
                  <c:v>6.5240560000000003E-2</c:v>
                </c:pt>
                <c:pt idx="98">
                  <c:v>6.614776E-2</c:v>
                </c:pt>
                <c:pt idx="99">
                  <c:v>6.7214399999999994E-2</c:v>
                </c:pt>
                <c:pt idx="100">
                  <c:v>6.8207119999999996E-2</c:v>
                </c:pt>
                <c:pt idx="101">
                  <c:v>6.8914160000000002E-2</c:v>
                </c:pt>
                <c:pt idx="102">
                  <c:v>6.9738900000000006E-2</c:v>
                </c:pt>
                <c:pt idx="103">
                  <c:v>7.0858560000000001E-2</c:v>
                </c:pt>
                <c:pt idx="104">
                  <c:v>7.1741120000000005E-2</c:v>
                </c:pt>
                <c:pt idx="105">
                  <c:v>7.2905979999999995E-2</c:v>
                </c:pt>
                <c:pt idx="106">
                  <c:v>7.3980500000000005E-2</c:v>
                </c:pt>
                <c:pt idx="107">
                  <c:v>7.4801779999999998E-2</c:v>
                </c:pt>
                <c:pt idx="108">
                  <c:v>7.5751780000000005E-2</c:v>
                </c:pt>
                <c:pt idx="109">
                  <c:v>7.6685199999999995E-2</c:v>
                </c:pt>
                <c:pt idx="110">
                  <c:v>7.7645140000000001E-2</c:v>
                </c:pt>
                <c:pt idx="111">
                  <c:v>7.8786140000000005E-2</c:v>
                </c:pt>
                <c:pt idx="112">
                  <c:v>7.9793820000000001E-2</c:v>
                </c:pt>
                <c:pt idx="113">
                  <c:v>8.0549040000000002E-2</c:v>
                </c:pt>
                <c:pt idx="114">
                  <c:v>8.1480159999999996E-2</c:v>
                </c:pt>
                <c:pt idx="115">
                  <c:v>8.2517939999999998E-2</c:v>
                </c:pt>
                <c:pt idx="116">
                  <c:v>8.3541980000000002E-2</c:v>
                </c:pt>
                <c:pt idx="117">
                  <c:v>8.4553260000000005E-2</c:v>
                </c:pt>
                <c:pt idx="118">
                  <c:v>8.5466379999999995E-2</c:v>
                </c:pt>
                <c:pt idx="119">
                  <c:v>8.6427459999999998E-2</c:v>
                </c:pt>
                <c:pt idx="120">
                  <c:v>8.7452859999999993E-2</c:v>
                </c:pt>
                <c:pt idx="121">
                  <c:v>8.8351499999999999E-2</c:v>
                </c:pt>
                <c:pt idx="122">
                  <c:v>8.9271039999999996E-2</c:v>
                </c:pt>
                <c:pt idx="123">
                  <c:v>9.0278460000000005E-2</c:v>
                </c:pt>
                <c:pt idx="124">
                  <c:v>9.1382679999999994E-2</c:v>
                </c:pt>
                <c:pt idx="125">
                  <c:v>9.2080560000000006E-2</c:v>
                </c:pt>
                <c:pt idx="126">
                  <c:v>9.3092380000000002E-2</c:v>
                </c:pt>
                <c:pt idx="127">
                  <c:v>9.4241039999999998E-2</c:v>
                </c:pt>
                <c:pt idx="128">
                  <c:v>9.4950179999999995E-2</c:v>
                </c:pt>
                <c:pt idx="129">
                  <c:v>9.5742919999999995E-2</c:v>
                </c:pt>
                <c:pt idx="130">
                  <c:v>9.6906699999999998E-2</c:v>
                </c:pt>
                <c:pt idx="131">
                  <c:v>9.7929640000000012E-2</c:v>
                </c:pt>
                <c:pt idx="132">
                  <c:v>9.8820000000000005E-2</c:v>
                </c:pt>
                <c:pt idx="133">
                  <c:v>9.9886380000000011E-2</c:v>
                </c:pt>
                <c:pt idx="134">
                  <c:v>0.10101182</c:v>
                </c:pt>
                <c:pt idx="135">
                  <c:v>0.10231234</c:v>
                </c:pt>
                <c:pt idx="136">
                  <c:v>0.10359016000000001</c:v>
                </c:pt>
                <c:pt idx="137">
                  <c:v>0.10483555999999999</c:v>
                </c:pt>
                <c:pt idx="138">
                  <c:v>0.10637876</c:v>
                </c:pt>
                <c:pt idx="139">
                  <c:v>0.10803494</c:v>
                </c:pt>
                <c:pt idx="140">
                  <c:v>0.10949631999999998</c:v>
                </c:pt>
                <c:pt idx="141">
                  <c:v>0.11055412000000001</c:v>
                </c:pt>
                <c:pt idx="142">
                  <c:v>0.1120119</c:v>
                </c:pt>
                <c:pt idx="143">
                  <c:v>0.11342974</c:v>
                </c:pt>
                <c:pt idx="144">
                  <c:v>0.11447362</c:v>
                </c:pt>
                <c:pt idx="145">
                  <c:v>0.11552204000000001</c:v>
                </c:pt>
                <c:pt idx="146">
                  <c:v>0.11683684000000001</c:v>
                </c:pt>
                <c:pt idx="147">
                  <c:v>0.11810360000000002</c:v>
                </c:pt>
                <c:pt idx="148">
                  <c:v>0.11935070000000002</c:v>
                </c:pt>
                <c:pt idx="149">
                  <c:v>0.12049611999999998</c:v>
                </c:pt>
                <c:pt idx="150">
                  <c:v>0.12166316000000001</c:v>
                </c:pt>
                <c:pt idx="151">
                  <c:v>0.12284542</c:v>
                </c:pt>
                <c:pt idx="152">
                  <c:v>0.12404328000000002</c:v>
                </c:pt>
                <c:pt idx="153">
                  <c:v>0.12523986000000001</c:v>
                </c:pt>
                <c:pt idx="154">
                  <c:v>0.12647546000000001</c:v>
                </c:pt>
                <c:pt idx="155">
                  <c:v>0.12761896</c:v>
                </c:pt>
                <c:pt idx="156">
                  <c:v>0.12886707999999999</c:v>
                </c:pt>
                <c:pt idx="157">
                  <c:v>0.13012704</c:v>
                </c:pt>
                <c:pt idx="158">
                  <c:v>0.13132037999999999</c:v>
                </c:pt>
                <c:pt idx="159">
                  <c:v>0.13252729999999999</c:v>
                </c:pt>
                <c:pt idx="160">
                  <c:v>0.13386526000000001</c:v>
                </c:pt>
                <c:pt idx="161">
                  <c:v>0.13507166000000001</c:v>
                </c:pt>
                <c:pt idx="162">
                  <c:v>0.13639514</c:v>
                </c:pt>
                <c:pt idx="163">
                  <c:v>0.13768468</c:v>
                </c:pt>
                <c:pt idx="164">
                  <c:v>0.13888030000000001</c:v>
                </c:pt>
                <c:pt idx="165">
                  <c:v>0.14046075999999999</c:v>
                </c:pt>
                <c:pt idx="166">
                  <c:v>0.1414781</c:v>
                </c:pt>
                <c:pt idx="167">
                  <c:v>0.14269125999999999</c:v>
                </c:pt>
                <c:pt idx="168">
                  <c:v>0.14399113999999999</c:v>
                </c:pt>
                <c:pt idx="169">
                  <c:v>0.14505344000000001</c:v>
                </c:pt>
                <c:pt idx="170">
                  <c:v>0.14655404</c:v>
                </c:pt>
                <c:pt idx="171">
                  <c:v>0.14798678000000001</c:v>
                </c:pt>
                <c:pt idx="172">
                  <c:v>0.14939005999999999</c:v>
                </c:pt>
                <c:pt idx="173">
                  <c:v>0.15092978000000001</c:v>
                </c:pt>
                <c:pt idx="174">
                  <c:v>0.15196334</c:v>
                </c:pt>
                <c:pt idx="175">
                  <c:v>0.15324802000000001</c:v>
                </c:pt>
                <c:pt idx="176">
                  <c:v>0.1546961</c:v>
                </c:pt>
                <c:pt idx="177">
                  <c:v>0.15594246</c:v>
                </c:pt>
                <c:pt idx="178">
                  <c:v>0.15741224000000001</c:v>
                </c:pt>
                <c:pt idx="179">
                  <c:v>0.15871560000000001</c:v>
                </c:pt>
                <c:pt idx="180">
                  <c:v>0.16003602</c:v>
                </c:pt>
                <c:pt idx="181">
                  <c:v>0.16136654</c:v>
                </c:pt>
                <c:pt idx="182">
                  <c:v>0.16266655999999999</c:v>
                </c:pt>
                <c:pt idx="183">
                  <c:v>0.1641164</c:v>
                </c:pt>
                <c:pt idx="184">
                  <c:v>0.16566644</c:v>
                </c:pt>
                <c:pt idx="185">
                  <c:v>0.16704569999999999</c:v>
                </c:pt>
                <c:pt idx="186">
                  <c:v>0.16839251999999999</c:v>
                </c:pt>
                <c:pt idx="187">
                  <c:v>0.16993330000000001</c:v>
                </c:pt>
                <c:pt idx="188">
                  <c:v>0.17153921999999999</c:v>
                </c:pt>
                <c:pt idx="189">
                  <c:v>0.17302687999999999</c:v>
                </c:pt>
                <c:pt idx="190">
                  <c:v>0.17456811999999999</c:v>
                </c:pt>
                <c:pt idx="191">
                  <c:v>0.17590017999999999</c:v>
                </c:pt>
                <c:pt idx="192">
                  <c:v>0.17651981999999999</c:v>
                </c:pt>
                <c:pt idx="193">
                  <c:v>0.17827506000000001</c:v>
                </c:pt>
                <c:pt idx="194">
                  <c:v>0.17952756</c:v>
                </c:pt>
                <c:pt idx="195">
                  <c:v>0.18146860000000001</c:v>
                </c:pt>
                <c:pt idx="196">
                  <c:v>0.18293847999999999</c:v>
                </c:pt>
                <c:pt idx="197">
                  <c:v>0.18443006000000001</c:v>
                </c:pt>
                <c:pt idx="198">
                  <c:v>0.18627114</c:v>
                </c:pt>
                <c:pt idx="199">
                  <c:v>0.18795956</c:v>
                </c:pt>
                <c:pt idx="200">
                  <c:v>0.18972613999999999</c:v>
                </c:pt>
                <c:pt idx="201">
                  <c:v>0.19119591999999999</c:v>
                </c:pt>
                <c:pt idx="202">
                  <c:v>0.19293798000000001</c:v>
                </c:pt>
                <c:pt idx="203">
                  <c:v>0.19451350000000001</c:v>
                </c:pt>
                <c:pt idx="204">
                  <c:v>0.19643764</c:v>
                </c:pt>
                <c:pt idx="205">
                  <c:v>0.19824664</c:v>
                </c:pt>
                <c:pt idx="206">
                  <c:v>0.19981360000000001</c:v>
                </c:pt>
                <c:pt idx="207">
                  <c:v>0.2016918</c:v>
                </c:pt>
                <c:pt idx="208">
                  <c:v>0.20337939999999999</c:v>
                </c:pt>
                <c:pt idx="209">
                  <c:v>0.20499379999999998</c:v>
                </c:pt>
                <c:pt idx="210">
                  <c:v>0.2066318</c:v>
                </c:pt>
                <c:pt idx="211">
                  <c:v>0.20854400000000001</c:v>
                </c:pt>
                <c:pt idx="212">
                  <c:v>0.2101942</c:v>
                </c:pt>
                <c:pt idx="213">
                  <c:v>0.2118786</c:v>
                </c:pt>
                <c:pt idx="214">
                  <c:v>0.21355399999999999</c:v>
                </c:pt>
                <c:pt idx="215">
                  <c:v>0.2151692</c:v>
                </c:pt>
                <c:pt idx="216">
                  <c:v>0.21676680000000001</c:v>
                </c:pt>
                <c:pt idx="217">
                  <c:v>0.21856020000000001</c:v>
                </c:pt>
                <c:pt idx="218">
                  <c:v>0.21995579999999998</c:v>
                </c:pt>
                <c:pt idx="219">
                  <c:v>0.22158080000000002</c:v>
                </c:pt>
                <c:pt idx="220">
                  <c:v>0.22345999999999999</c:v>
                </c:pt>
                <c:pt idx="221">
                  <c:v>0.22494320000000001</c:v>
                </c:pt>
                <c:pt idx="222">
                  <c:v>0.22647520000000002</c:v>
                </c:pt>
                <c:pt idx="223">
                  <c:v>0.2282854</c:v>
                </c:pt>
                <c:pt idx="224">
                  <c:v>0.22984619999999997</c:v>
                </c:pt>
                <c:pt idx="225">
                  <c:v>0.2313066</c:v>
                </c:pt>
                <c:pt idx="226">
                  <c:v>0.23291020000000001</c:v>
                </c:pt>
                <c:pt idx="227">
                  <c:v>0.23468700000000001</c:v>
                </c:pt>
                <c:pt idx="228">
                  <c:v>0.2365168</c:v>
                </c:pt>
                <c:pt idx="229">
                  <c:v>0.2380438</c:v>
                </c:pt>
                <c:pt idx="230">
                  <c:v>0.23978739999999998</c:v>
                </c:pt>
                <c:pt idx="231">
                  <c:v>0.24157680000000001</c:v>
                </c:pt>
                <c:pt idx="232">
                  <c:v>0.2431538</c:v>
                </c:pt>
                <c:pt idx="233">
                  <c:v>0.2450772</c:v>
                </c:pt>
                <c:pt idx="234">
                  <c:v>0.2467702</c:v>
                </c:pt>
                <c:pt idx="235">
                  <c:v>0.24875560000000002</c:v>
                </c:pt>
                <c:pt idx="236">
                  <c:v>0.250448</c:v>
                </c:pt>
                <c:pt idx="237">
                  <c:v>0.25205300000000003</c:v>
                </c:pt>
                <c:pt idx="238">
                  <c:v>0.25393939999999998</c:v>
                </c:pt>
                <c:pt idx="239">
                  <c:v>0.2556776</c:v>
                </c:pt>
                <c:pt idx="240">
                  <c:v>0.25737680000000002</c:v>
                </c:pt>
                <c:pt idx="241">
                  <c:v>0.25911380000000001</c:v>
                </c:pt>
                <c:pt idx="242">
                  <c:v>0.26090439999999998</c:v>
                </c:pt>
                <c:pt idx="243">
                  <c:v>0.26242199999999999</c:v>
                </c:pt>
                <c:pt idx="244">
                  <c:v>0.26404179999999999</c:v>
                </c:pt>
                <c:pt idx="245">
                  <c:v>0.26602480000000001</c:v>
                </c:pt>
                <c:pt idx="246">
                  <c:v>0.26778540000000001</c:v>
                </c:pt>
                <c:pt idx="247">
                  <c:v>0.26976240000000001</c:v>
                </c:pt>
                <c:pt idx="248">
                  <c:v>0.27139839999999998</c:v>
                </c:pt>
                <c:pt idx="249">
                  <c:v>0.27311600000000003</c:v>
                </c:pt>
                <c:pt idx="250">
                  <c:v>0.27505859999999999</c:v>
                </c:pt>
                <c:pt idx="251">
                  <c:v>0.27673639999999999</c:v>
                </c:pt>
                <c:pt idx="252">
                  <c:v>0.27856180000000003</c:v>
                </c:pt>
                <c:pt idx="253">
                  <c:v>0.28047739999999999</c:v>
                </c:pt>
                <c:pt idx="254">
                  <c:v>0.28193600000000002</c:v>
                </c:pt>
                <c:pt idx="255">
                  <c:v>0.28400320000000001</c:v>
                </c:pt>
                <c:pt idx="256">
                  <c:v>0.28589320000000001</c:v>
                </c:pt>
                <c:pt idx="257">
                  <c:v>0.28782140000000001</c:v>
                </c:pt>
                <c:pt idx="258">
                  <c:v>0.28956860000000001</c:v>
                </c:pt>
                <c:pt idx="259">
                  <c:v>0.29161900000000002</c:v>
                </c:pt>
                <c:pt idx="260">
                  <c:v>0.29337859999999999</c:v>
                </c:pt>
                <c:pt idx="261">
                  <c:v>0.29517139999999997</c:v>
                </c:pt>
                <c:pt idx="262">
                  <c:v>0.29703059999999998</c:v>
                </c:pt>
                <c:pt idx="263">
                  <c:v>0.29866619999999999</c:v>
                </c:pt>
                <c:pt idx="264">
                  <c:v>0.3007396</c:v>
                </c:pt>
                <c:pt idx="265">
                  <c:v>0.30254379999999997</c:v>
                </c:pt>
                <c:pt idx="266">
                  <c:v>0.30432619999999999</c:v>
                </c:pt>
                <c:pt idx="267">
                  <c:v>0.30622060000000001</c:v>
                </c:pt>
                <c:pt idx="268">
                  <c:v>0.30807319999999999</c:v>
                </c:pt>
                <c:pt idx="269">
                  <c:v>0.3100368</c:v>
                </c:pt>
                <c:pt idx="270">
                  <c:v>0.3114712</c:v>
                </c:pt>
                <c:pt idx="271">
                  <c:v>0.31334719999999999</c:v>
                </c:pt>
                <c:pt idx="272">
                  <c:v>0.31521579999999999</c:v>
                </c:pt>
                <c:pt idx="273">
                  <c:v>0.31707059999999998</c:v>
                </c:pt>
                <c:pt idx="274">
                  <c:v>0.31896740000000001</c:v>
                </c:pt>
                <c:pt idx="275">
                  <c:v>0.3208878</c:v>
                </c:pt>
                <c:pt idx="276">
                  <c:v>0.32288420000000001</c:v>
                </c:pt>
                <c:pt idx="277">
                  <c:v>0.32489279999999998</c:v>
                </c:pt>
                <c:pt idx="278">
                  <c:v>0.32680039999999999</c:v>
                </c:pt>
                <c:pt idx="279">
                  <c:v>0.32873780000000002</c:v>
                </c:pt>
                <c:pt idx="280">
                  <c:v>0.33068560000000002</c:v>
                </c:pt>
                <c:pt idx="281">
                  <c:v>0.33260859999999998</c:v>
                </c:pt>
                <c:pt idx="282">
                  <c:v>0.33456720000000001</c:v>
                </c:pt>
                <c:pt idx="283">
                  <c:v>0.33647280000000002</c:v>
                </c:pt>
                <c:pt idx="284">
                  <c:v>0.33846500000000002</c:v>
                </c:pt>
                <c:pt idx="285">
                  <c:v>0.34024880000000002</c:v>
                </c:pt>
                <c:pt idx="286">
                  <c:v>0.34213480000000002</c:v>
                </c:pt>
                <c:pt idx="287">
                  <c:v>0.3444236</c:v>
                </c:pt>
                <c:pt idx="288">
                  <c:v>0.34617680000000001</c:v>
                </c:pt>
                <c:pt idx="289">
                  <c:v>0.3479448</c:v>
                </c:pt>
                <c:pt idx="290">
                  <c:v>0.34999659999999999</c:v>
                </c:pt>
                <c:pt idx="291">
                  <c:v>0.351825</c:v>
                </c:pt>
                <c:pt idx="292">
                  <c:v>0.35395260000000001</c:v>
                </c:pt>
                <c:pt idx="293">
                  <c:v>0.35567860000000001</c:v>
                </c:pt>
                <c:pt idx="294">
                  <c:v>0.35771779999999997</c:v>
                </c:pt>
                <c:pt idx="295">
                  <c:v>0.35973860000000002</c:v>
                </c:pt>
                <c:pt idx="296">
                  <c:v>0.36187160000000002</c:v>
                </c:pt>
                <c:pt idx="297">
                  <c:v>0.36384280000000002</c:v>
                </c:pt>
                <c:pt idx="298">
                  <c:v>0.3659944</c:v>
                </c:pt>
                <c:pt idx="299">
                  <c:v>0.36798039999999999</c:v>
                </c:pt>
                <c:pt idx="300">
                  <c:v>0.36998259999999999</c:v>
                </c:pt>
                <c:pt idx="301">
                  <c:v>0.37180839999999998</c:v>
                </c:pt>
                <c:pt idx="302">
                  <c:v>0.37384719999999999</c:v>
                </c:pt>
                <c:pt idx="303">
                  <c:v>0.37606000000000001</c:v>
                </c:pt>
                <c:pt idx="304">
                  <c:v>0.37803379999999998</c:v>
                </c:pt>
                <c:pt idx="305">
                  <c:v>0.37993559999999998</c:v>
                </c:pt>
                <c:pt idx="306">
                  <c:v>0.38205359999999999</c:v>
                </c:pt>
                <c:pt idx="307">
                  <c:v>0.38408300000000001</c:v>
                </c:pt>
                <c:pt idx="308">
                  <c:v>0.3862968</c:v>
                </c:pt>
                <c:pt idx="309">
                  <c:v>0.38843860000000002</c:v>
                </c:pt>
                <c:pt idx="310">
                  <c:v>0.39047860000000001</c:v>
                </c:pt>
                <c:pt idx="311">
                  <c:v>0.39238220000000001</c:v>
                </c:pt>
                <c:pt idx="312">
                  <c:v>0.3941962</c:v>
                </c:pt>
                <c:pt idx="313">
                  <c:v>0.39645340000000007</c:v>
                </c:pt>
                <c:pt idx="314">
                  <c:v>0.39853459999999996</c:v>
                </c:pt>
                <c:pt idx="315">
                  <c:v>0.40049980000000002</c:v>
                </c:pt>
                <c:pt idx="316">
                  <c:v>0.40244780000000008</c:v>
                </c:pt>
                <c:pt idx="317">
                  <c:v>0.40461220000000003</c:v>
                </c:pt>
                <c:pt idx="318">
                  <c:v>0.40673900000000007</c:v>
                </c:pt>
                <c:pt idx="319">
                  <c:v>0.40878779999999998</c:v>
                </c:pt>
                <c:pt idx="320">
                  <c:v>0.41078779999999998</c:v>
                </c:pt>
                <c:pt idx="321">
                  <c:v>0.41275820000000002</c:v>
                </c:pt>
                <c:pt idx="322">
                  <c:v>0.41500939999999997</c:v>
                </c:pt>
                <c:pt idx="323">
                  <c:v>0.41702040000000001</c:v>
                </c:pt>
                <c:pt idx="324">
                  <c:v>0.41921500000000006</c:v>
                </c:pt>
                <c:pt idx="325">
                  <c:v>0.42137160000000001</c:v>
                </c:pt>
                <c:pt idx="326">
                  <c:v>0.42351499999999997</c:v>
                </c:pt>
                <c:pt idx="327">
                  <c:v>0.42559079999999999</c:v>
                </c:pt>
                <c:pt idx="328">
                  <c:v>0.42787639999999999</c:v>
                </c:pt>
                <c:pt idx="329">
                  <c:v>0.43003580000000008</c:v>
                </c:pt>
                <c:pt idx="330">
                  <c:v>0.43205199999999994</c:v>
                </c:pt>
                <c:pt idx="331">
                  <c:v>0.43433359999999999</c:v>
                </c:pt>
                <c:pt idx="332">
                  <c:v>0.43643419999999999</c:v>
                </c:pt>
                <c:pt idx="333">
                  <c:v>0.43842360000000008</c:v>
                </c:pt>
                <c:pt idx="334">
                  <c:v>0.44062180000000001</c:v>
                </c:pt>
                <c:pt idx="335">
                  <c:v>0.44283840000000008</c:v>
                </c:pt>
                <c:pt idx="336">
                  <c:v>0.44479879999999999</c:v>
                </c:pt>
                <c:pt idx="337">
                  <c:v>0.44705439999999996</c:v>
                </c:pt>
                <c:pt idx="338">
                  <c:v>0.44927320000000004</c:v>
                </c:pt>
                <c:pt idx="339">
                  <c:v>0.45160260000000002</c:v>
                </c:pt>
                <c:pt idx="340">
                  <c:v>0.45387300000000003</c:v>
                </c:pt>
                <c:pt idx="341">
                  <c:v>0.45609939999999999</c:v>
                </c:pt>
                <c:pt idx="342">
                  <c:v>0.458229</c:v>
                </c:pt>
                <c:pt idx="343">
                  <c:v>0.46060420000000002</c:v>
                </c:pt>
                <c:pt idx="344">
                  <c:v>0.46288800000000002</c:v>
                </c:pt>
                <c:pt idx="345">
                  <c:v>0.46511560000000002</c:v>
                </c:pt>
                <c:pt idx="346">
                  <c:v>0.46734680000000001</c:v>
                </c:pt>
                <c:pt idx="347">
                  <c:v>0.46950740000000002</c:v>
                </c:pt>
                <c:pt idx="348">
                  <c:v>0.47158640000000002</c:v>
                </c:pt>
                <c:pt idx="349">
                  <c:v>0.4738812</c:v>
                </c:pt>
                <c:pt idx="350">
                  <c:v>0.47580280000000003</c:v>
                </c:pt>
                <c:pt idx="351">
                  <c:v>0.47806439999999994</c:v>
                </c:pt>
                <c:pt idx="352">
                  <c:v>0.48014900000000005</c:v>
                </c:pt>
                <c:pt idx="353">
                  <c:v>0.48241640000000008</c:v>
                </c:pt>
                <c:pt idx="354">
                  <c:v>0.48473939999999999</c:v>
                </c:pt>
                <c:pt idx="355">
                  <c:v>0.4867998</c:v>
                </c:pt>
                <c:pt idx="356">
                  <c:v>0.48901880000000003</c:v>
                </c:pt>
                <c:pt idx="357">
                  <c:v>0.49119839999999992</c:v>
                </c:pt>
                <c:pt idx="358">
                  <c:v>0.49330800000000002</c:v>
                </c:pt>
                <c:pt idx="359">
                  <c:v>0.4956004</c:v>
                </c:pt>
                <c:pt idx="360">
                  <c:v>0.4974768</c:v>
                </c:pt>
                <c:pt idx="361">
                  <c:v>0.49962599999999996</c:v>
                </c:pt>
                <c:pt idx="362">
                  <c:v>0.50186200000000003</c:v>
                </c:pt>
                <c:pt idx="363">
                  <c:v>0.50416939999999999</c:v>
                </c:pt>
                <c:pt idx="364">
                  <c:v>0.50648859999999996</c:v>
                </c:pt>
                <c:pt idx="365">
                  <c:v>0.50883140000000004</c:v>
                </c:pt>
                <c:pt idx="366">
                  <c:v>0.51113960000000003</c:v>
                </c:pt>
                <c:pt idx="367">
                  <c:v>0.51337940000000004</c:v>
                </c:pt>
                <c:pt idx="368">
                  <c:v>0.51580159999999997</c:v>
                </c:pt>
                <c:pt idx="369">
                  <c:v>0.51797899999999997</c:v>
                </c:pt>
                <c:pt idx="370">
                  <c:v>0.52037639999999996</c:v>
                </c:pt>
                <c:pt idx="371">
                  <c:v>0.52251219999999998</c:v>
                </c:pt>
                <c:pt idx="372">
                  <c:v>0.52484540000000002</c:v>
                </c:pt>
                <c:pt idx="373">
                  <c:v>0.52728560000000002</c:v>
                </c:pt>
                <c:pt idx="374">
                  <c:v>0.52970819999999996</c:v>
                </c:pt>
                <c:pt idx="375">
                  <c:v>0.53219499999999997</c:v>
                </c:pt>
                <c:pt idx="376">
                  <c:v>0.53444219999999998</c:v>
                </c:pt>
                <c:pt idx="377">
                  <c:v>0.53663000000000005</c:v>
                </c:pt>
                <c:pt idx="378">
                  <c:v>0.53917740000000003</c:v>
                </c:pt>
                <c:pt idx="379">
                  <c:v>0.54141059999999996</c:v>
                </c:pt>
                <c:pt idx="380">
                  <c:v>0.54391520000000004</c:v>
                </c:pt>
                <c:pt idx="381">
                  <c:v>0.54628239999999995</c:v>
                </c:pt>
                <c:pt idx="382">
                  <c:v>0.5488092</c:v>
                </c:pt>
                <c:pt idx="383">
                  <c:v>0.55103800000000003</c:v>
                </c:pt>
                <c:pt idx="384">
                  <c:v>0.55338039999999999</c:v>
                </c:pt>
                <c:pt idx="385">
                  <c:v>0.55571219999999999</c:v>
                </c:pt>
                <c:pt idx="386">
                  <c:v>0.55812119999999998</c:v>
                </c:pt>
                <c:pt idx="387">
                  <c:v>0.56032859999999995</c:v>
                </c:pt>
                <c:pt idx="388">
                  <c:v>0.56256799999999996</c:v>
                </c:pt>
                <c:pt idx="389">
                  <c:v>0.565025</c:v>
                </c:pt>
                <c:pt idx="390">
                  <c:v>0.5673222</c:v>
                </c:pt>
                <c:pt idx="391">
                  <c:v>0.56968759999999996</c:v>
                </c:pt>
                <c:pt idx="392">
                  <c:v>0.57195660000000004</c:v>
                </c:pt>
                <c:pt idx="393">
                  <c:v>0.57408199999999998</c:v>
                </c:pt>
                <c:pt idx="394">
                  <c:v>0.57645040000000003</c:v>
                </c:pt>
                <c:pt idx="395">
                  <c:v>0.57884139999999995</c:v>
                </c:pt>
                <c:pt idx="396">
                  <c:v>0.58128919999999995</c:v>
                </c:pt>
                <c:pt idx="397">
                  <c:v>0.58343780000000001</c:v>
                </c:pt>
                <c:pt idx="398">
                  <c:v>0.58596219999999999</c:v>
                </c:pt>
                <c:pt idx="399">
                  <c:v>0.58819299999999997</c:v>
                </c:pt>
                <c:pt idx="400">
                  <c:v>0.59053960000000005</c:v>
                </c:pt>
                <c:pt idx="401">
                  <c:v>0.59273439999999999</c:v>
                </c:pt>
                <c:pt idx="402">
                  <c:v>0.59536940000000005</c:v>
                </c:pt>
                <c:pt idx="403">
                  <c:v>0.59751359999999998</c:v>
                </c:pt>
                <c:pt idx="404">
                  <c:v>0.59981039999999997</c:v>
                </c:pt>
                <c:pt idx="405">
                  <c:v>0.60233919999999996</c:v>
                </c:pt>
                <c:pt idx="406">
                  <c:v>0.60454479999999999</c:v>
                </c:pt>
                <c:pt idx="407">
                  <c:v>0.60678679999999996</c:v>
                </c:pt>
                <c:pt idx="408">
                  <c:v>0.60924120000000004</c:v>
                </c:pt>
                <c:pt idx="409">
                  <c:v>0.6113556</c:v>
                </c:pt>
                <c:pt idx="410">
                  <c:v>0.61393739999999997</c:v>
                </c:pt>
                <c:pt idx="411">
                  <c:v>0.61620220000000003</c:v>
                </c:pt>
                <c:pt idx="412">
                  <c:v>0.61867139999999998</c:v>
                </c:pt>
                <c:pt idx="413">
                  <c:v>0.62101879999999998</c:v>
                </c:pt>
                <c:pt idx="414">
                  <c:v>0.62347940000000002</c:v>
                </c:pt>
                <c:pt idx="415">
                  <c:v>0.62616099999999997</c:v>
                </c:pt>
                <c:pt idx="416">
                  <c:v>0.62841499999999995</c:v>
                </c:pt>
                <c:pt idx="417">
                  <c:v>0.63077300000000003</c:v>
                </c:pt>
                <c:pt idx="418">
                  <c:v>0.63330180000000003</c:v>
                </c:pt>
                <c:pt idx="419">
                  <c:v>0.63575219999999999</c:v>
                </c:pt>
                <c:pt idx="420">
                  <c:v>0.63841040000000004</c:v>
                </c:pt>
                <c:pt idx="421">
                  <c:v>0.64076739999999999</c:v>
                </c:pt>
                <c:pt idx="422">
                  <c:v>0.64323859999999999</c:v>
                </c:pt>
                <c:pt idx="423">
                  <c:v>0.64582740000000005</c:v>
                </c:pt>
                <c:pt idx="424">
                  <c:v>0.64814300000000002</c:v>
                </c:pt>
                <c:pt idx="425">
                  <c:v>0.65042900000000003</c:v>
                </c:pt>
                <c:pt idx="426">
                  <c:v>0.65295360000000002</c:v>
                </c:pt>
                <c:pt idx="427">
                  <c:v>0.65541499999999997</c:v>
                </c:pt>
                <c:pt idx="428">
                  <c:v>0.65804700000000005</c:v>
                </c:pt>
                <c:pt idx="429">
                  <c:v>0.66055339999999996</c:v>
                </c:pt>
                <c:pt idx="430">
                  <c:v>0.66328379999999998</c:v>
                </c:pt>
                <c:pt idx="431">
                  <c:v>0.66597320000000004</c:v>
                </c:pt>
                <c:pt idx="432">
                  <c:v>0.66830000000000001</c:v>
                </c:pt>
                <c:pt idx="433">
                  <c:v>0.67072659999999995</c:v>
                </c:pt>
                <c:pt idx="434">
                  <c:v>0.67342679999999999</c:v>
                </c:pt>
                <c:pt idx="435">
                  <c:v>0.67583420000000005</c:v>
                </c:pt>
                <c:pt idx="436">
                  <c:v>0.67837440000000004</c:v>
                </c:pt>
                <c:pt idx="437">
                  <c:v>0.68066079999999995</c:v>
                </c:pt>
                <c:pt idx="438">
                  <c:v>0.68321659999999995</c:v>
                </c:pt>
                <c:pt idx="439">
                  <c:v>0.68576959999999998</c:v>
                </c:pt>
                <c:pt idx="440">
                  <c:v>0.68810899999999997</c:v>
                </c:pt>
                <c:pt idx="441">
                  <c:v>0.69050619999999996</c:v>
                </c:pt>
                <c:pt idx="442">
                  <c:v>0.69301659999999998</c:v>
                </c:pt>
                <c:pt idx="443">
                  <c:v>0.69542000000000004</c:v>
                </c:pt>
                <c:pt idx="444">
                  <c:v>0.69794599999999996</c:v>
                </c:pt>
                <c:pt idx="445">
                  <c:v>0.70028179999999995</c:v>
                </c:pt>
                <c:pt idx="446">
                  <c:v>0.70292239999999995</c:v>
                </c:pt>
                <c:pt idx="447">
                  <c:v>0.70547139999999997</c:v>
                </c:pt>
                <c:pt idx="448">
                  <c:v>0.70824600000000004</c:v>
                </c:pt>
                <c:pt idx="449">
                  <c:v>0.71072939999999996</c:v>
                </c:pt>
                <c:pt idx="450">
                  <c:v>0.71331140000000004</c:v>
                </c:pt>
                <c:pt idx="451">
                  <c:v>0.71566059999999998</c:v>
                </c:pt>
                <c:pt idx="452">
                  <c:v>0.71799179999999996</c:v>
                </c:pt>
                <c:pt idx="453">
                  <c:v>0.72061679999999995</c:v>
                </c:pt>
                <c:pt idx="454">
                  <c:v>0.72319599999999995</c:v>
                </c:pt>
                <c:pt idx="455">
                  <c:v>0.72563279999999997</c:v>
                </c:pt>
                <c:pt idx="456">
                  <c:v>0.7281242</c:v>
                </c:pt>
                <c:pt idx="457">
                  <c:v>0.73061480000000001</c:v>
                </c:pt>
                <c:pt idx="458">
                  <c:v>0.73304939999999996</c:v>
                </c:pt>
                <c:pt idx="459">
                  <c:v>0.73544620000000005</c:v>
                </c:pt>
                <c:pt idx="460">
                  <c:v>0.73804579999999997</c:v>
                </c:pt>
                <c:pt idx="461">
                  <c:v>0.74063279999999998</c:v>
                </c:pt>
                <c:pt idx="462">
                  <c:v>0.74318340000000005</c:v>
                </c:pt>
                <c:pt idx="463">
                  <c:v>0.74562059999999997</c:v>
                </c:pt>
                <c:pt idx="464">
                  <c:v>0.74842779999999998</c:v>
                </c:pt>
                <c:pt idx="465">
                  <c:v>0.75095619999999996</c:v>
                </c:pt>
                <c:pt idx="466">
                  <c:v>0.75353460000000005</c:v>
                </c:pt>
                <c:pt idx="467">
                  <c:v>0.75594280000000003</c:v>
                </c:pt>
                <c:pt idx="468">
                  <c:v>0.758548</c:v>
                </c:pt>
                <c:pt idx="469">
                  <c:v>0.76093960000000005</c:v>
                </c:pt>
                <c:pt idx="470">
                  <c:v>0.76352500000000001</c:v>
                </c:pt>
                <c:pt idx="471">
                  <c:v>0.76581140000000003</c:v>
                </c:pt>
                <c:pt idx="472">
                  <c:v>0.76816019999999996</c:v>
                </c:pt>
                <c:pt idx="473">
                  <c:v>0.77045359999999996</c:v>
                </c:pt>
                <c:pt idx="474">
                  <c:v>0.77305440000000003</c:v>
                </c:pt>
                <c:pt idx="475">
                  <c:v>0.7752426</c:v>
                </c:pt>
                <c:pt idx="476">
                  <c:v>0.77775099999999997</c:v>
                </c:pt>
                <c:pt idx="477">
                  <c:v>0.77988299999999999</c:v>
                </c:pt>
                <c:pt idx="478">
                  <c:v>0.78243079999999998</c:v>
                </c:pt>
                <c:pt idx="479">
                  <c:v>0.78494200000000014</c:v>
                </c:pt>
                <c:pt idx="480">
                  <c:v>0.78743359999999996</c:v>
                </c:pt>
                <c:pt idx="481">
                  <c:v>0.78986179999999995</c:v>
                </c:pt>
                <c:pt idx="482">
                  <c:v>0.79281979999999996</c:v>
                </c:pt>
                <c:pt idx="483">
                  <c:v>0.79512760000000005</c:v>
                </c:pt>
                <c:pt idx="484">
                  <c:v>0.79747219999999996</c:v>
                </c:pt>
                <c:pt idx="485">
                  <c:v>0.80014339999999995</c:v>
                </c:pt>
                <c:pt idx="486">
                  <c:v>0.80284460000000002</c:v>
                </c:pt>
                <c:pt idx="487">
                  <c:v>0.80533919999999992</c:v>
                </c:pt>
                <c:pt idx="488">
                  <c:v>0.80790440000000008</c:v>
                </c:pt>
                <c:pt idx="489">
                  <c:v>0.81046399999999996</c:v>
                </c:pt>
                <c:pt idx="490">
                  <c:v>0.81316960000000005</c:v>
                </c:pt>
                <c:pt idx="491">
                  <c:v>0.81553120000000001</c:v>
                </c:pt>
                <c:pt idx="492">
                  <c:v>0.81809540000000003</c:v>
                </c:pt>
                <c:pt idx="493">
                  <c:v>0.82045999999999997</c:v>
                </c:pt>
                <c:pt idx="494">
                  <c:v>0.82319279999999995</c:v>
                </c:pt>
                <c:pt idx="495">
                  <c:v>0.82571420000000006</c:v>
                </c:pt>
                <c:pt idx="496">
                  <c:v>0.82840259999999999</c:v>
                </c:pt>
                <c:pt idx="497">
                  <c:v>0.83096879999999995</c:v>
                </c:pt>
                <c:pt idx="498">
                  <c:v>0.83332360000000005</c:v>
                </c:pt>
                <c:pt idx="499">
                  <c:v>0.83609880000000003</c:v>
                </c:pt>
                <c:pt idx="500">
                  <c:v>0.83879039999999994</c:v>
                </c:pt>
                <c:pt idx="501">
                  <c:v>0.84112480000000001</c:v>
                </c:pt>
                <c:pt idx="502">
                  <c:v>0.84380699999999986</c:v>
                </c:pt>
                <c:pt idx="503">
                  <c:v>0.84626840000000003</c:v>
                </c:pt>
                <c:pt idx="504">
                  <c:v>0.84898879999999988</c:v>
                </c:pt>
                <c:pt idx="505">
                  <c:v>0.85155760000000003</c:v>
                </c:pt>
                <c:pt idx="506">
                  <c:v>0.85395960000000004</c:v>
                </c:pt>
                <c:pt idx="507">
                  <c:v>0.85633480000000006</c:v>
                </c:pt>
                <c:pt idx="508">
                  <c:v>0.85874460000000008</c:v>
                </c:pt>
                <c:pt idx="509">
                  <c:v>0.86127200000000004</c:v>
                </c:pt>
                <c:pt idx="510">
                  <c:v>0.86373200000000006</c:v>
                </c:pt>
                <c:pt idx="511">
                  <c:v>0.86645220000000012</c:v>
                </c:pt>
                <c:pt idx="512">
                  <c:v>0.86909219999999998</c:v>
                </c:pt>
                <c:pt idx="513">
                  <c:v>0.87148300000000001</c:v>
                </c:pt>
                <c:pt idx="514">
                  <c:v>0.87406479999999998</c:v>
                </c:pt>
                <c:pt idx="515">
                  <c:v>0.87645899999999988</c:v>
                </c:pt>
                <c:pt idx="516">
                  <c:v>0.87888359999999999</c:v>
                </c:pt>
                <c:pt idx="517">
                  <c:v>0.88132420000000011</c:v>
                </c:pt>
                <c:pt idx="518">
                  <c:v>0.88393060000000001</c:v>
                </c:pt>
                <c:pt idx="519">
                  <c:v>0.88620679999999985</c:v>
                </c:pt>
                <c:pt idx="520">
                  <c:v>0.88872300000000015</c:v>
                </c:pt>
                <c:pt idx="521">
                  <c:v>0.89133300000000004</c:v>
                </c:pt>
                <c:pt idx="522">
                  <c:v>0.89392240000000012</c:v>
                </c:pt>
                <c:pt idx="523">
                  <c:v>0.8965519999999999</c:v>
                </c:pt>
                <c:pt idx="524">
                  <c:v>0.89913579999999993</c:v>
                </c:pt>
                <c:pt idx="525">
                  <c:v>0.90161519999999995</c:v>
                </c:pt>
                <c:pt idx="526">
                  <c:v>0.90452499999999991</c:v>
                </c:pt>
                <c:pt idx="527">
                  <c:v>0.90702219999999989</c:v>
                </c:pt>
                <c:pt idx="528">
                  <c:v>0.90956500000000007</c:v>
                </c:pt>
                <c:pt idx="529">
                  <c:v>0.91217800000000016</c:v>
                </c:pt>
                <c:pt idx="530">
                  <c:v>0.91472900000000001</c:v>
                </c:pt>
                <c:pt idx="531">
                  <c:v>0.91723980000000005</c:v>
                </c:pt>
                <c:pt idx="532">
                  <c:v>0.91988999999999999</c:v>
                </c:pt>
                <c:pt idx="533">
                  <c:v>0.9223654</c:v>
                </c:pt>
                <c:pt idx="534">
                  <c:v>0.9251064</c:v>
                </c:pt>
                <c:pt idx="535">
                  <c:v>0.92797239999999992</c:v>
                </c:pt>
                <c:pt idx="536">
                  <c:v>0.93071139999999997</c:v>
                </c:pt>
                <c:pt idx="537">
                  <c:v>0.93323579999999984</c:v>
                </c:pt>
                <c:pt idx="538">
                  <c:v>0.93602300000000005</c:v>
                </c:pt>
                <c:pt idx="539">
                  <c:v>0.93870120000000001</c:v>
                </c:pt>
                <c:pt idx="540">
                  <c:v>0.94125999999999999</c:v>
                </c:pt>
                <c:pt idx="541">
                  <c:v>0.94393199999999988</c:v>
                </c:pt>
                <c:pt idx="542">
                  <c:v>0.94668960000000002</c:v>
                </c:pt>
                <c:pt idx="543">
                  <c:v>0.94903660000000001</c:v>
                </c:pt>
                <c:pt idx="544">
                  <c:v>0.95147259999999989</c:v>
                </c:pt>
                <c:pt idx="545">
                  <c:v>0.95408780000000004</c:v>
                </c:pt>
                <c:pt idx="546">
                  <c:v>0.9568006</c:v>
                </c:pt>
                <c:pt idx="547">
                  <c:v>0.95952479999999984</c:v>
                </c:pt>
                <c:pt idx="548">
                  <c:v>0.96196740000000003</c:v>
                </c:pt>
                <c:pt idx="549">
                  <c:v>0.96467499999999995</c:v>
                </c:pt>
                <c:pt idx="550">
                  <c:v>0.96742640000000002</c:v>
                </c:pt>
                <c:pt idx="551">
                  <c:v>0.97035419999999994</c:v>
                </c:pt>
                <c:pt idx="552">
                  <c:v>0.97306159999999997</c:v>
                </c:pt>
                <c:pt idx="553">
                  <c:v>0.97581119999999988</c:v>
                </c:pt>
                <c:pt idx="554">
                  <c:v>0.97834259999999995</c:v>
                </c:pt>
                <c:pt idx="555">
                  <c:v>0.98082199999999997</c:v>
                </c:pt>
                <c:pt idx="556">
                  <c:v>0.98343019999999992</c:v>
                </c:pt>
                <c:pt idx="557">
                  <c:v>0.98587219999999998</c:v>
                </c:pt>
                <c:pt idx="558">
                  <c:v>0.98855920000000008</c:v>
                </c:pt>
                <c:pt idx="559">
                  <c:v>0.99099179999999998</c:v>
                </c:pt>
                <c:pt idx="560">
                  <c:v>0.99335680000000004</c:v>
                </c:pt>
                <c:pt idx="561">
                  <c:v>0.99598600000000004</c:v>
                </c:pt>
                <c:pt idx="562">
                  <c:v>0.99883079999999991</c:v>
                </c:pt>
                <c:pt idx="563">
                  <c:v>1.0018374000000001</c:v>
                </c:pt>
                <c:pt idx="564">
                  <c:v>1.0046706000000001</c:v>
                </c:pt>
                <c:pt idx="565">
                  <c:v>1.0075362000000001</c:v>
                </c:pt>
                <c:pt idx="566">
                  <c:v>1.0102722</c:v>
                </c:pt>
                <c:pt idx="567">
                  <c:v>1.0127142</c:v>
                </c:pt>
                <c:pt idx="568">
                  <c:v>1.0154278000000001</c:v>
                </c:pt>
                <c:pt idx="569">
                  <c:v>1.0182195999999999</c:v>
                </c:pt>
                <c:pt idx="570">
                  <c:v>1.0209454</c:v>
                </c:pt>
                <c:pt idx="571">
                  <c:v>1.0236069999999999</c:v>
                </c:pt>
                <c:pt idx="572">
                  <c:v>1.0262815999999999</c:v>
                </c:pt>
                <c:pt idx="573">
                  <c:v>1.0287257999999999</c:v>
                </c:pt>
                <c:pt idx="574">
                  <c:v>1.0313619999999999</c:v>
                </c:pt>
                <c:pt idx="575">
                  <c:v>1.0340780000000001</c:v>
                </c:pt>
                <c:pt idx="576">
                  <c:v>1.0364658</c:v>
                </c:pt>
                <c:pt idx="577">
                  <c:v>1.0391712</c:v>
                </c:pt>
                <c:pt idx="578">
                  <c:v>1.0419967999999999</c:v>
                </c:pt>
                <c:pt idx="579">
                  <c:v>1.0444317999999999</c:v>
                </c:pt>
                <c:pt idx="580">
                  <c:v>1.0471542</c:v>
                </c:pt>
                <c:pt idx="581">
                  <c:v>1.0500514000000001</c:v>
                </c:pt>
                <c:pt idx="582">
                  <c:v>1.0526306000000001</c:v>
                </c:pt>
                <c:pt idx="583">
                  <c:v>1.055491</c:v>
                </c:pt>
                <c:pt idx="584">
                  <c:v>1.0584122</c:v>
                </c:pt>
                <c:pt idx="585">
                  <c:v>1.060859</c:v>
                </c:pt>
                <c:pt idx="586">
                  <c:v>1.0634524000000001</c:v>
                </c:pt>
                <c:pt idx="587">
                  <c:v>1.066012</c:v>
                </c:pt>
                <c:pt idx="588">
                  <c:v>1.0687188000000001</c:v>
                </c:pt>
                <c:pt idx="589">
                  <c:v>1.0710440000000001</c:v>
                </c:pt>
                <c:pt idx="590">
                  <c:v>1.0737832</c:v>
                </c:pt>
                <c:pt idx="591">
                  <c:v>1.0762107999999999</c:v>
                </c:pt>
                <c:pt idx="592">
                  <c:v>1.079024</c:v>
                </c:pt>
                <c:pt idx="593">
                  <c:v>1.0816918</c:v>
                </c:pt>
                <c:pt idx="594">
                  <c:v>1.0843217999999999</c:v>
                </c:pt>
                <c:pt idx="595">
                  <c:v>1.0871156</c:v>
                </c:pt>
                <c:pt idx="596">
                  <c:v>1.0899612000000001</c:v>
                </c:pt>
                <c:pt idx="597">
                  <c:v>1.0926566</c:v>
                </c:pt>
                <c:pt idx="598">
                  <c:v>1.0952192000000001</c:v>
                </c:pt>
                <c:pt idx="599">
                  <c:v>1.0981684</c:v>
                </c:pt>
                <c:pt idx="600">
                  <c:v>1.1008583999999999</c:v>
                </c:pt>
                <c:pt idx="601">
                  <c:v>1.1034712</c:v>
                </c:pt>
                <c:pt idx="602">
                  <c:v>1.1061681999999999</c:v>
                </c:pt>
                <c:pt idx="603">
                  <c:v>1.1090226000000001</c:v>
                </c:pt>
                <c:pt idx="604">
                  <c:v>1.1115444000000001</c:v>
                </c:pt>
                <c:pt idx="605">
                  <c:v>1.1139672</c:v>
                </c:pt>
                <c:pt idx="606">
                  <c:v>1.1167982000000001</c:v>
                </c:pt>
                <c:pt idx="607">
                  <c:v>1.1192498</c:v>
                </c:pt>
                <c:pt idx="608">
                  <c:v>1.1223692000000001</c:v>
                </c:pt>
                <c:pt idx="609">
                  <c:v>1.1250363999999999</c:v>
                </c:pt>
                <c:pt idx="610">
                  <c:v>1.1277292000000001</c:v>
                </c:pt>
                <c:pt idx="611">
                  <c:v>1.1305974000000001</c:v>
                </c:pt>
                <c:pt idx="612">
                  <c:v>1.1337708</c:v>
                </c:pt>
                <c:pt idx="613">
                  <c:v>1.1365924000000001</c:v>
                </c:pt>
                <c:pt idx="614">
                  <c:v>1.1395124000000001</c:v>
                </c:pt>
                <c:pt idx="615">
                  <c:v>1.1422228000000001</c:v>
                </c:pt>
                <c:pt idx="616">
                  <c:v>1.1449274</c:v>
                </c:pt>
                <c:pt idx="617">
                  <c:v>1.1474473999999999</c:v>
                </c:pt>
                <c:pt idx="618">
                  <c:v>1.149842</c:v>
                </c:pt>
                <c:pt idx="619">
                  <c:v>1.1523474</c:v>
                </c:pt>
                <c:pt idx="620">
                  <c:v>1.1549674000000001</c:v>
                </c:pt>
                <c:pt idx="621">
                  <c:v>1.157408</c:v>
                </c:pt>
                <c:pt idx="622">
                  <c:v>1.1600817999999999</c:v>
                </c:pt>
                <c:pt idx="623">
                  <c:v>1.1627449999999999</c:v>
                </c:pt>
                <c:pt idx="624">
                  <c:v>1.1654157999999999</c:v>
                </c:pt>
                <c:pt idx="625">
                  <c:v>1.1680408</c:v>
                </c:pt>
                <c:pt idx="626">
                  <c:v>1.1709419999999999</c:v>
                </c:pt>
                <c:pt idx="627">
                  <c:v>1.1737838</c:v>
                </c:pt>
                <c:pt idx="628">
                  <c:v>1.1764918</c:v>
                </c:pt>
                <c:pt idx="629">
                  <c:v>1.1790655999999999</c:v>
                </c:pt>
                <c:pt idx="630">
                  <c:v>1.1816494</c:v>
                </c:pt>
                <c:pt idx="631">
                  <c:v>1.1842315999999999</c:v>
                </c:pt>
                <c:pt idx="632">
                  <c:v>1.1869026</c:v>
                </c:pt>
                <c:pt idx="633">
                  <c:v>1.1893368</c:v>
                </c:pt>
                <c:pt idx="634">
                  <c:v>1.1921108</c:v>
                </c:pt>
                <c:pt idx="635">
                  <c:v>1.19468</c:v>
                </c:pt>
                <c:pt idx="636">
                  <c:v>1.1973254</c:v>
                </c:pt>
                <c:pt idx="637">
                  <c:v>1.1999804000000001</c:v>
                </c:pt>
                <c:pt idx="638">
                  <c:v>1.2025832000000001</c:v>
                </c:pt>
                <c:pt idx="639">
                  <c:v>1.2052058000000001</c:v>
                </c:pt>
                <c:pt idx="640">
                  <c:v>1.2081314000000001</c:v>
                </c:pt>
                <c:pt idx="641">
                  <c:v>1.2111432</c:v>
                </c:pt>
                <c:pt idx="642">
                  <c:v>1.2139324</c:v>
                </c:pt>
                <c:pt idx="643">
                  <c:v>1.2167576</c:v>
                </c:pt>
                <c:pt idx="644">
                  <c:v>1.2193533999999999</c:v>
                </c:pt>
                <c:pt idx="645">
                  <c:v>1.2217621999999999</c:v>
                </c:pt>
                <c:pt idx="646">
                  <c:v>1.2246444000000001</c:v>
                </c:pt>
                <c:pt idx="647">
                  <c:v>1.22729</c:v>
                </c:pt>
                <c:pt idx="648">
                  <c:v>1.2300956000000001</c:v>
                </c:pt>
                <c:pt idx="649">
                  <c:v>1.2326884</c:v>
                </c:pt>
                <c:pt idx="650">
                  <c:v>1.2353764</c:v>
                </c:pt>
                <c:pt idx="651">
                  <c:v>1.2379262</c:v>
                </c:pt>
                <c:pt idx="652">
                  <c:v>1.2406159999999999</c:v>
                </c:pt>
                <c:pt idx="653">
                  <c:v>1.2431608000000001</c:v>
                </c:pt>
                <c:pt idx="654">
                  <c:v>1.245795</c:v>
                </c:pt>
                <c:pt idx="655">
                  <c:v>1.2488092</c:v>
                </c:pt>
                <c:pt idx="656">
                  <c:v>1.2515684</c:v>
                </c:pt>
                <c:pt idx="657">
                  <c:v>1.2542586</c:v>
                </c:pt>
                <c:pt idx="658">
                  <c:v>1.2568569999999999</c:v>
                </c:pt>
                <c:pt idx="659">
                  <c:v>1.2596970000000001</c:v>
                </c:pt>
                <c:pt idx="660">
                  <c:v>1.262464</c:v>
                </c:pt>
                <c:pt idx="661">
                  <c:v>1.2650196</c:v>
                </c:pt>
                <c:pt idx="662">
                  <c:v>1.2675002</c:v>
                </c:pt>
                <c:pt idx="663">
                  <c:v>1.2700712000000001</c:v>
                </c:pt>
                <c:pt idx="664">
                  <c:v>1.2727455999999999</c:v>
                </c:pt>
                <c:pt idx="665">
                  <c:v>1.2751102000000001</c:v>
                </c:pt>
                <c:pt idx="666">
                  <c:v>1.2780068</c:v>
                </c:pt>
                <c:pt idx="667">
                  <c:v>1.2806702000000001</c:v>
                </c:pt>
                <c:pt idx="668">
                  <c:v>1.2830728</c:v>
                </c:pt>
                <c:pt idx="669">
                  <c:v>1.2860102</c:v>
                </c:pt>
                <c:pt idx="670">
                  <c:v>1.2887176</c:v>
                </c:pt>
                <c:pt idx="671">
                  <c:v>1.2912863999999999</c:v>
                </c:pt>
                <c:pt idx="672">
                  <c:v>1.2939674000000001</c:v>
                </c:pt>
                <c:pt idx="673">
                  <c:v>1.2966248</c:v>
                </c:pt>
                <c:pt idx="674">
                  <c:v>1.299715</c:v>
                </c:pt>
                <c:pt idx="675">
                  <c:v>1.3020626</c:v>
                </c:pt>
                <c:pt idx="676">
                  <c:v>1.3046283999999999</c:v>
                </c:pt>
                <c:pt idx="677">
                  <c:v>1.3071554000000001</c:v>
                </c:pt>
                <c:pt idx="678">
                  <c:v>1.3099182</c:v>
                </c:pt>
                <c:pt idx="679">
                  <c:v>1.3127476</c:v>
                </c:pt>
                <c:pt idx="680">
                  <c:v>1.3152874000000001</c:v>
                </c:pt>
                <c:pt idx="681">
                  <c:v>1.3177304000000001</c:v>
                </c:pt>
                <c:pt idx="682">
                  <c:v>1.3207126</c:v>
                </c:pt>
                <c:pt idx="683">
                  <c:v>1.3235832000000001</c:v>
                </c:pt>
                <c:pt idx="684">
                  <c:v>1.3259171999999999</c:v>
                </c:pt>
                <c:pt idx="685">
                  <c:v>1.3283562</c:v>
                </c:pt>
                <c:pt idx="686">
                  <c:v>1.3309578</c:v>
                </c:pt>
                <c:pt idx="687">
                  <c:v>1.3335486000000001</c:v>
                </c:pt>
                <c:pt idx="688">
                  <c:v>1.3362886</c:v>
                </c:pt>
                <c:pt idx="689">
                  <c:v>1.3389222000000001</c:v>
                </c:pt>
                <c:pt idx="690">
                  <c:v>1.3416098000000001</c:v>
                </c:pt>
                <c:pt idx="691">
                  <c:v>1.3441398</c:v>
                </c:pt>
                <c:pt idx="692">
                  <c:v>1.3466020000000001</c:v>
                </c:pt>
                <c:pt idx="693">
                  <c:v>1.3489304</c:v>
                </c:pt>
                <c:pt idx="694">
                  <c:v>1.3514356000000001</c:v>
                </c:pt>
                <c:pt idx="695">
                  <c:v>1.3542814000000001</c:v>
                </c:pt>
                <c:pt idx="696">
                  <c:v>1.3568606000000001</c:v>
                </c:pt>
                <c:pt idx="697">
                  <c:v>1.3594999999999999</c:v>
                </c:pt>
                <c:pt idx="698">
                  <c:v>1.3622832</c:v>
                </c:pt>
                <c:pt idx="699">
                  <c:v>1.3650922000000001</c:v>
                </c:pt>
                <c:pt idx="700">
                  <c:v>1.3678686</c:v>
                </c:pt>
                <c:pt idx="701">
                  <c:v>1.3703018</c:v>
                </c:pt>
                <c:pt idx="702">
                  <c:v>1.3730188000000001</c:v>
                </c:pt>
                <c:pt idx="703">
                  <c:v>1.3755645999999999</c:v>
                </c:pt>
                <c:pt idx="704">
                  <c:v>1.3780604000000001</c:v>
                </c:pt>
                <c:pt idx="705">
                  <c:v>1.3806448</c:v>
                </c:pt>
                <c:pt idx="706">
                  <c:v>1.3832526000000001</c:v>
                </c:pt>
                <c:pt idx="707">
                  <c:v>1.3861036</c:v>
                </c:pt>
                <c:pt idx="708">
                  <c:v>1.3888362000000001</c:v>
                </c:pt>
                <c:pt idx="709">
                  <c:v>1.3915906</c:v>
                </c:pt>
                <c:pt idx="710">
                  <c:v>1.394182</c:v>
                </c:pt>
                <c:pt idx="711">
                  <c:v>1.39672</c:v>
                </c:pt>
                <c:pt idx="712">
                  <c:v>1.3992857999999999</c:v>
                </c:pt>
                <c:pt idx="713">
                  <c:v>1.4017801999999999</c:v>
                </c:pt>
                <c:pt idx="714">
                  <c:v>1.4047510000000001</c:v>
                </c:pt>
                <c:pt idx="715">
                  <c:v>1.4072912</c:v>
                </c:pt>
                <c:pt idx="716">
                  <c:v>1.4099668000000001</c:v>
                </c:pt>
                <c:pt idx="717">
                  <c:v>1.4123678</c:v>
                </c:pt>
                <c:pt idx="718">
                  <c:v>1.4157062</c:v>
                </c:pt>
                <c:pt idx="719">
                  <c:v>1.4185466</c:v>
                </c:pt>
                <c:pt idx="720">
                  <c:v>1.4211206000000001</c:v>
                </c:pt>
                <c:pt idx="721">
                  <c:v>1.4238576000000001</c:v>
                </c:pt>
                <c:pt idx="722">
                  <c:v>1.4266547999999999</c:v>
                </c:pt>
                <c:pt idx="723">
                  <c:v>1.4292191999999999</c:v>
                </c:pt>
                <c:pt idx="724">
                  <c:v>1.4318724</c:v>
                </c:pt>
                <c:pt idx="725">
                  <c:v>1.4344471999999999</c:v>
                </c:pt>
                <c:pt idx="726">
                  <c:v>1.4371972</c:v>
                </c:pt>
                <c:pt idx="727">
                  <c:v>1.439851</c:v>
                </c:pt>
                <c:pt idx="728">
                  <c:v>1.4428445999999999</c:v>
                </c:pt>
                <c:pt idx="729">
                  <c:v>1.4456595999999999</c:v>
                </c:pt>
                <c:pt idx="730">
                  <c:v>1.4484032</c:v>
                </c:pt>
                <c:pt idx="731">
                  <c:v>1.450968</c:v>
                </c:pt>
                <c:pt idx="732">
                  <c:v>1.4538312</c:v>
                </c:pt>
                <c:pt idx="733">
                  <c:v>1.4563448000000001</c:v>
                </c:pt>
                <c:pt idx="734">
                  <c:v>1.4591744</c:v>
                </c:pt>
                <c:pt idx="735">
                  <c:v>1.4620264000000001</c:v>
                </c:pt>
                <c:pt idx="736">
                  <c:v>1.4645826</c:v>
                </c:pt>
                <c:pt idx="737">
                  <c:v>1.4669398</c:v>
                </c:pt>
                <c:pt idx="738">
                  <c:v>1.4697363999999999</c:v>
                </c:pt>
                <c:pt idx="739">
                  <c:v>1.4725242000000001</c:v>
                </c:pt>
                <c:pt idx="740">
                  <c:v>1.4755704000000001</c:v>
                </c:pt>
                <c:pt idx="741">
                  <c:v>1.478281</c:v>
                </c:pt>
                <c:pt idx="742">
                  <c:v>1.4811388000000001</c:v>
                </c:pt>
                <c:pt idx="743">
                  <c:v>1.4838773999999999</c:v>
                </c:pt>
                <c:pt idx="744">
                  <c:v>1.4864900000000001</c:v>
                </c:pt>
                <c:pt idx="745">
                  <c:v>1.4892618</c:v>
                </c:pt>
                <c:pt idx="746">
                  <c:v>1.4920068</c:v>
                </c:pt>
                <c:pt idx="747">
                  <c:v>1.4949254000000001</c:v>
                </c:pt>
                <c:pt idx="748">
                  <c:v>1.497425</c:v>
                </c:pt>
                <c:pt idx="749">
                  <c:v>1.5001134</c:v>
                </c:pt>
                <c:pt idx="750">
                  <c:v>1.502688</c:v>
                </c:pt>
                <c:pt idx="751">
                  <c:v>1.5054756</c:v>
                </c:pt>
                <c:pt idx="752">
                  <c:v>1.5081271999999999</c:v>
                </c:pt>
                <c:pt idx="753">
                  <c:v>1.51067</c:v>
                </c:pt>
                <c:pt idx="754">
                  <c:v>1.5137046000000001</c:v>
                </c:pt>
                <c:pt idx="755">
                  <c:v>1.5165934000000001</c:v>
                </c:pt>
                <c:pt idx="756">
                  <c:v>1.5190998</c:v>
                </c:pt>
                <c:pt idx="757">
                  <c:v>1.5216178</c:v>
                </c:pt>
                <c:pt idx="758">
                  <c:v>1.5242414</c:v>
                </c:pt>
                <c:pt idx="759">
                  <c:v>1.5270212000000001</c:v>
                </c:pt>
                <c:pt idx="760">
                  <c:v>1.5296866</c:v>
                </c:pt>
                <c:pt idx="761">
                  <c:v>1.5325127999999999</c:v>
                </c:pt>
                <c:pt idx="762">
                  <c:v>1.5354538</c:v>
                </c:pt>
                <c:pt idx="763">
                  <c:v>1.5379748</c:v>
                </c:pt>
                <c:pt idx="764">
                  <c:v>1.5407944</c:v>
                </c:pt>
                <c:pt idx="765">
                  <c:v>1.5433572</c:v>
                </c:pt>
                <c:pt idx="766">
                  <c:v>1.5462528</c:v>
                </c:pt>
                <c:pt idx="767">
                  <c:v>1.5487686000000001</c:v>
                </c:pt>
                <c:pt idx="768">
                  <c:v>1.5515664</c:v>
                </c:pt>
                <c:pt idx="769">
                  <c:v>1.5543494</c:v>
                </c:pt>
                <c:pt idx="770">
                  <c:v>1.5572268</c:v>
                </c:pt>
                <c:pt idx="771">
                  <c:v>1.5600128</c:v>
                </c:pt>
                <c:pt idx="772">
                  <c:v>1.5624823999999999</c:v>
                </c:pt>
                <c:pt idx="773">
                  <c:v>1.5651763999999999</c:v>
                </c:pt>
                <c:pt idx="774">
                  <c:v>1.5680476000000003</c:v>
                </c:pt>
                <c:pt idx="775">
                  <c:v>1.5708442</c:v>
                </c:pt>
                <c:pt idx="776">
                  <c:v>1.5735072000000003</c:v>
                </c:pt>
                <c:pt idx="777">
                  <c:v>1.5760588</c:v>
                </c:pt>
                <c:pt idx="778">
                  <c:v>1.5789176000000003</c:v>
                </c:pt>
                <c:pt idx="779">
                  <c:v>1.5816948000000002</c:v>
                </c:pt>
                <c:pt idx="780">
                  <c:v>1.5844701999999999</c:v>
                </c:pt>
                <c:pt idx="781">
                  <c:v>1.5871299999999997</c:v>
                </c:pt>
                <c:pt idx="782">
                  <c:v>1.5900212</c:v>
                </c:pt>
                <c:pt idx="783">
                  <c:v>1.5928450000000001</c:v>
                </c:pt>
                <c:pt idx="784">
                  <c:v>1.5955865999999999</c:v>
                </c:pt>
                <c:pt idx="785">
                  <c:v>1.5985343999999999</c:v>
                </c:pt>
                <c:pt idx="786">
                  <c:v>1.6014646000000001</c:v>
                </c:pt>
                <c:pt idx="787">
                  <c:v>1.6039991999999998</c:v>
                </c:pt>
                <c:pt idx="788">
                  <c:v>1.6065149999999999</c:v>
                </c:pt>
                <c:pt idx="789">
                  <c:v>1.6094164000000002</c:v>
                </c:pt>
                <c:pt idx="790">
                  <c:v>1.6122338000000001</c:v>
                </c:pt>
                <c:pt idx="791">
                  <c:v>1.6151349999999998</c:v>
                </c:pt>
                <c:pt idx="792">
                  <c:v>1.6177744000000001</c:v>
                </c:pt>
                <c:pt idx="793">
                  <c:v>1.6203846000000002</c:v>
                </c:pt>
                <c:pt idx="794">
                  <c:v>1.6236141999999998</c:v>
                </c:pt>
                <c:pt idx="795">
                  <c:v>1.6264238</c:v>
                </c:pt>
                <c:pt idx="796">
                  <c:v>1.6290271999999999</c:v>
                </c:pt>
                <c:pt idx="797">
                  <c:v>1.6321889999999999</c:v>
                </c:pt>
                <c:pt idx="798">
                  <c:v>1.6353186</c:v>
                </c:pt>
                <c:pt idx="799">
                  <c:v>1.6382897999999999</c:v>
                </c:pt>
                <c:pt idx="800">
                  <c:v>1.6410810000000002</c:v>
                </c:pt>
                <c:pt idx="801">
                  <c:v>1.6438522</c:v>
                </c:pt>
                <c:pt idx="802">
                  <c:v>1.6464589999999997</c:v>
                </c:pt>
                <c:pt idx="803">
                  <c:v>1.6493142000000003</c:v>
                </c:pt>
                <c:pt idx="804">
                  <c:v>1.6522208</c:v>
                </c:pt>
                <c:pt idx="805">
                  <c:v>1.6549273999999998</c:v>
                </c:pt>
                <c:pt idx="806">
                  <c:v>1.6583870000000001</c:v>
                </c:pt>
                <c:pt idx="807">
                  <c:v>1.6651045999999998</c:v>
                </c:pt>
                <c:pt idx="808">
                  <c:v>1.6714228000000002</c:v>
                </c:pt>
                <c:pt idx="809">
                  <c:v>1.6742197999999999</c:v>
                </c:pt>
                <c:pt idx="810">
                  <c:v>1.6767920000000003</c:v>
                </c:pt>
                <c:pt idx="811">
                  <c:v>1.6791634</c:v>
                </c:pt>
                <c:pt idx="812">
                  <c:v>1.6819184</c:v>
                </c:pt>
                <c:pt idx="813">
                  <c:v>1.6849464000000001</c:v>
                </c:pt>
                <c:pt idx="814">
                  <c:v>1.688504</c:v>
                </c:pt>
                <c:pt idx="815">
                  <c:v>1.6918108000000001</c:v>
                </c:pt>
                <c:pt idx="816">
                  <c:v>1.6948319999999999</c:v>
                </c:pt>
                <c:pt idx="817">
                  <c:v>1.6978108000000003</c:v>
                </c:pt>
                <c:pt idx="818">
                  <c:v>1.7009449999999999</c:v>
                </c:pt>
                <c:pt idx="819">
                  <c:v>1.7039266000000002</c:v>
                </c:pt>
                <c:pt idx="820">
                  <c:v>1.7067513999999999</c:v>
                </c:pt>
                <c:pt idx="821">
                  <c:v>1.7096781999999997</c:v>
                </c:pt>
                <c:pt idx="822">
                  <c:v>1.7131032000000002</c:v>
                </c:pt>
                <c:pt idx="823">
                  <c:v>1.7274795999999999</c:v>
                </c:pt>
                <c:pt idx="824">
                  <c:v>1.7331274000000001</c:v>
                </c:pt>
                <c:pt idx="825">
                  <c:v>1.7353286000000003</c:v>
                </c:pt>
                <c:pt idx="826">
                  <c:v>1.7377203999999999</c:v>
                </c:pt>
                <c:pt idx="827">
                  <c:v>1.7369938</c:v>
                </c:pt>
                <c:pt idx="828">
                  <c:v>1.6984767999999997</c:v>
                </c:pt>
              </c:numCache>
            </c:numRef>
          </c:xVal>
          <c:yVal>
            <c:numRef>
              <c:f>'C:\Users\Marta\Dropbox\PFG Marta &amp; Jorge\[DATOS gráficas.xlsx]TIPO 1B'!$D$3:$D$831</c:f>
              <c:numCache>
                <c:formatCode>General</c:formatCode>
                <c:ptCount val="829"/>
                <c:pt idx="0">
                  <c:v>0</c:v>
                </c:pt>
                <c:pt idx="1">
                  <c:v>8.3726333001835993</c:v>
                </c:pt>
                <c:pt idx="2">
                  <c:v>8.8935542890656869</c:v>
                </c:pt>
                <c:pt idx="3">
                  <c:v>9.2135193543451663</c:v>
                </c:pt>
                <c:pt idx="4">
                  <c:v>9.459056890044879</c:v>
                </c:pt>
                <c:pt idx="5">
                  <c:v>9.6296839937780518</c:v>
                </c:pt>
                <c:pt idx="6">
                  <c:v>9.8701725698694407</c:v>
                </c:pt>
                <c:pt idx="7">
                  <c:v>9.988306749796001</c:v>
                </c:pt>
                <c:pt idx="8">
                  <c:v>10.208124553753571</c:v>
                </c:pt>
                <c:pt idx="9">
                  <c:v>10.432406415748675</c:v>
                </c:pt>
                <c:pt idx="10">
                  <c:v>10.678799788351695</c:v>
                </c:pt>
                <c:pt idx="11">
                  <c:v>10.883953615871073</c:v>
                </c:pt>
                <c:pt idx="12">
                  <c:v>11.071278304773562</c:v>
                </c:pt>
                <c:pt idx="13">
                  <c:v>11.262623992758058</c:v>
                </c:pt>
                <c:pt idx="14">
                  <c:v>11.526762035903714</c:v>
                </c:pt>
                <c:pt idx="15">
                  <c:v>11.73778559771522</c:v>
                </c:pt>
                <c:pt idx="16">
                  <c:v>11.98622532894737</c:v>
                </c:pt>
                <c:pt idx="17">
                  <c:v>12.17626415238678</c:v>
                </c:pt>
                <c:pt idx="18">
                  <c:v>12.528164524683802</c:v>
                </c:pt>
                <c:pt idx="19">
                  <c:v>12.685966824765403</c:v>
                </c:pt>
                <c:pt idx="20">
                  <c:v>12.954184835271318</c:v>
                </c:pt>
                <c:pt idx="21">
                  <c:v>13.138124426254592</c:v>
                </c:pt>
                <c:pt idx="22">
                  <c:v>13.38734190126479</c:v>
                </c:pt>
                <c:pt idx="23">
                  <c:v>13.597799686352509</c:v>
                </c:pt>
                <c:pt idx="24">
                  <c:v>13.831016039371686</c:v>
                </c:pt>
                <c:pt idx="25">
                  <c:v>14.029594106997145</c:v>
                </c:pt>
                <c:pt idx="26">
                  <c:v>14.302902514279888</c:v>
                </c:pt>
                <c:pt idx="27">
                  <c:v>14.516436212260302</c:v>
                </c:pt>
                <c:pt idx="28">
                  <c:v>14.786362709098329</c:v>
                </c:pt>
                <c:pt idx="29">
                  <c:v>14.978039894430847</c:v>
                </c:pt>
                <c:pt idx="30">
                  <c:v>15.259702672378621</c:v>
                </c:pt>
                <c:pt idx="31">
                  <c:v>15.444757879436965</c:v>
                </c:pt>
                <c:pt idx="32">
                  <c:v>15.675342972256221</c:v>
                </c:pt>
                <c:pt idx="33">
                  <c:v>15.895651647286822</c:v>
                </c:pt>
                <c:pt idx="34">
                  <c:v>16.116476693186456</c:v>
                </c:pt>
                <c:pt idx="35">
                  <c:v>16.412577136882906</c:v>
                </c:pt>
                <c:pt idx="36">
                  <c:v>16.58766511117911</c:v>
                </c:pt>
                <c:pt idx="37">
                  <c:v>16.827538504691965</c:v>
                </c:pt>
                <c:pt idx="38">
                  <c:v>17.044302708078337</c:v>
                </c:pt>
                <c:pt idx="39">
                  <c:v>17.282853299673604</c:v>
                </c:pt>
                <c:pt idx="40">
                  <c:v>17.553613321093433</c:v>
                </c:pt>
                <c:pt idx="41">
                  <c:v>17.766648179314565</c:v>
                </c:pt>
                <c:pt idx="42">
                  <c:v>17.941353656670753</c:v>
                </c:pt>
                <c:pt idx="43">
                  <c:v>18.193419140146879</c:v>
                </c:pt>
                <c:pt idx="44">
                  <c:v>18.471845037739701</c:v>
                </c:pt>
                <c:pt idx="45">
                  <c:v>18.657642926356591</c:v>
                </c:pt>
                <c:pt idx="46">
                  <c:v>18.882981436148512</c:v>
                </c:pt>
                <c:pt idx="47">
                  <c:v>19.071552427580581</c:v>
                </c:pt>
                <c:pt idx="48">
                  <c:v>19.324494466544266</c:v>
                </c:pt>
                <c:pt idx="49">
                  <c:v>19.575922455120359</c:v>
                </c:pt>
                <c:pt idx="50">
                  <c:v>19.756190075479399</c:v>
                </c:pt>
                <c:pt idx="51">
                  <c:v>19.992732558139533</c:v>
                </c:pt>
                <c:pt idx="52">
                  <c:v>20.241132445940433</c:v>
                </c:pt>
                <c:pt idx="53">
                  <c:v>20.456127600979194</c:v>
                </c:pt>
                <c:pt idx="54">
                  <c:v>20.618067242962056</c:v>
                </c:pt>
                <c:pt idx="55">
                  <c:v>20.881288887188905</c:v>
                </c:pt>
                <c:pt idx="56">
                  <c:v>21.077557629538966</c:v>
                </c:pt>
                <c:pt idx="57">
                  <c:v>21.34119364545084</c:v>
                </c:pt>
                <c:pt idx="58">
                  <c:v>21.599283455732355</c:v>
                </c:pt>
                <c:pt idx="59">
                  <c:v>21.854472664218687</c:v>
                </c:pt>
                <c:pt idx="60">
                  <c:v>22.098075402896779</c:v>
                </c:pt>
                <c:pt idx="61">
                  <c:v>22.34548717360261</c:v>
                </c:pt>
                <c:pt idx="62">
                  <c:v>22.577248444512446</c:v>
                </c:pt>
                <c:pt idx="63">
                  <c:v>22.780752753977971</c:v>
                </c:pt>
                <c:pt idx="64">
                  <c:v>23.034029477764182</c:v>
                </c:pt>
                <c:pt idx="65">
                  <c:v>23.282126555487554</c:v>
                </c:pt>
                <c:pt idx="66">
                  <c:v>23.618899173806611</c:v>
                </c:pt>
                <c:pt idx="67">
                  <c:v>23.841608017135865</c:v>
                </c:pt>
                <c:pt idx="68">
                  <c:v>24.124894813341495</c:v>
                </c:pt>
                <c:pt idx="69">
                  <c:v>24.348607711138314</c:v>
                </c:pt>
                <c:pt idx="70">
                  <c:v>24.65057310791514</c:v>
                </c:pt>
                <c:pt idx="71">
                  <c:v>24.931453360873114</c:v>
                </c:pt>
                <c:pt idx="72">
                  <c:v>25.235554365565079</c:v>
                </c:pt>
                <c:pt idx="73">
                  <c:v>25.483747067523463</c:v>
                </c:pt>
                <c:pt idx="74">
                  <c:v>25.743446552427582</c:v>
                </c:pt>
                <c:pt idx="75">
                  <c:v>26.090435026519788</c:v>
                </c:pt>
                <c:pt idx="76">
                  <c:v>26.332428090575281</c:v>
                </c:pt>
                <c:pt idx="77">
                  <c:v>26.676627524479805</c:v>
                </c:pt>
                <c:pt idx="78">
                  <c:v>26.992840932272543</c:v>
                </c:pt>
                <c:pt idx="79">
                  <c:v>27.294471644226846</c:v>
                </c:pt>
                <c:pt idx="80">
                  <c:v>27.59170364137087</c:v>
                </c:pt>
                <c:pt idx="81">
                  <c:v>27.925336597307222</c:v>
                </c:pt>
                <c:pt idx="82">
                  <c:v>28.162548449612405</c:v>
                </c:pt>
                <c:pt idx="83">
                  <c:v>28.477837489800081</c:v>
                </c:pt>
                <c:pt idx="84">
                  <c:v>28.772168885148922</c:v>
                </c:pt>
                <c:pt idx="85">
                  <c:v>29.041127983476134</c:v>
                </c:pt>
                <c:pt idx="86">
                  <c:v>29.370521598327212</c:v>
                </c:pt>
                <c:pt idx="87">
                  <c:v>29.64045287637699</c:v>
                </c:pt>
                <c:pt idx="88">
                  <c:v>29.989911643206856</c:v>
                </c:pt>
                <c:pt idx="89">
                  <c:v>30.221752600979194</c:v>
                </c:pt>
                <c:pt idx="90">
                  <c:v>30.594703054875563</c:v>
                </c:pt>
                <c:pt idx="91">
                  <c:v>30.958122960016318</c:v>
                </c:pt>
                <c:pt idx="92">
                  <c:v>31.156383873929009</c:v>
                </c:pt>
                <c:pt idx="93">
                  <c:v>31.455368982048149</c:v>
                </c:pt>
                <c:pt idx="94">
                  <c:v>31.784874158506735</c:v>
                </c:pt>
                <c:pt idx="95">
                  <c:v>32.061212260301915</c:v>
                </c:pt>
                <c:pt idx="96">
                  <c:v>32.415531925744595</c:v>
                </c:pt>
                <c:pt idx="97">
                  <c:v>32.683694155446766</c:v>
                </c:pt>
                <c:pt idx="98">
                  <c:v>32.986042049163615</c:v>
                </c:pt>
                <c:pt idx="99">
                  <c:v>33.30590511525908</c:v>
                </c:pt>
                <c:pt idx="100">
                  <c:v>33.558751529987759</c:v>
                </c:pt>
                <c:pt idx="101">
                  <c:v>33.922968303753571</c:v>
                </c:pt>
                <c:pt idx="102">
                  <c:v>34.185185893512852</c:v>
                </c:pt>
                <c:pt idx="103">
                  <c:v>34.516635429416574</c:v>
                </c:pt>
                <c:pt idx="104">
                  <c:v>34.836530370257037</c:v>
                </c:pt>
                <c:pt idx="105">
                  <c:v>35.099767951856386</c:v>
                </c:pt>
                <c:pt idx="106">
                  <c:v>35.478471797225623</c:v>
                </c:pt>
                <c:pt idx="107">
                  <c:v>35.806144175846597</c:v>
                </c:pt>
                <c:pt idx="108">
                  <c:v>36.031355186658509</c:v>
                </c:pt>
                <c:pt idx="109">
                  <c:v>36.336619619543043</c:v>
                </c:pt>
                <c:pt idx="110">
                  <c:v>36.678125637494901</c:v>
                </c:pt>
                <c:pt idx="111">
                  <c:v>37.009750484496131</c:v>
                </c:pt>
                <c:pt idx="112">
                  <c:v>37.357217079763366</c:v>
                </c:pt>
                <c:pt idx="113">
                  <c:v>37.691360031619752</c:v>
                </c:pt>
                <c:pt idx="114">
                  <c:v>37.922420058139537</c:v>
                </c:pt>
                <c:pt idx="115">
                  <c:v>38.288437754997965</c:v>
                </c:pt>
                <c:pt idx="116">
                  <c:v>38.569206446348431</c:v>
                </c:pt>
                <c:pt idx="117">
                  <c:v>38.896480390656876</c:v>
                </c:pt>
                <c:pt idx="118">
                  <c:v>39.212151927784575</c:v>
                </c:pt>
                <c:pt idx="119">
                  <c:v>39.461571807425543</c:v>
                </c:pt>
                <c:pt idx="120">
                  <c:v>39.738993650550803</c:v>
                </c:pt>
                <c:pt idx="121">
                  <c:v>40.025069486944105</c:v>
                </c:pt>
                <c:pt idx="122">
                  <c:v>40.347960653814773</c:v>
                </c:pt>
                <c:pt idx="123">
                  <c:v>40.636857405140759</c:v>
                </c:pt>
                <c:pt idx="124">
                  <c:v>40.884826983884132</c:v>
                </c:pt>
                <c:pt idx="125">
                  <c:v>41.198809159526725</c:v>
                </c:pt>
                <c:pt idx="126">
                  <c:v>41.509014177886584</c:v>
                </c:pt>
                <c:pt idx="127">
                  <c:v>41.717714070787437</c:v>
                </c:pt>
                <c:pt idx="128">
                  <c:v>41.942972893716856</c:v>
                </c:pt>
                <c:pt idx="129">
                  <c:v>42.265975622195022</c:v>
                </c:pt>
                <c:pt idx="130">
                  <c:v>42.475440508975929</c:v>
                </c:pt>
                <c:pt idx="131">
                  <c:v>42.773772184822526</c:v>
                </c:pt>
                <c:pt idx="132">
                  <c:v>43.092790570175438</c:v>
                </c:pt>
                <c:pt idx="133">
                  <c:v>43.386388846389231</c:v>
                </c:pt>
                <c:pt idx="134">
                  <c:v>43.713535291717669</c:v>
                </c:pt>
                <c:pt idx="135">
                  <c:v>44.146282767237864</c:v>
                </c:pt>
                <c:pt idx="136">
                  <c:v>44.514691069971448</c:v>
                </c:pt>
                <c:pt idx="137">
                  <c:v>44.939437984496124</c:v>
                </c:pt>
                <c:pt idx="138">
                  <c:v>45.384680360057118</c:v>
                </c:pt>
                <c:pt idx="139">
                  <c:v>45.747351208690333</c:v>
                </c:pt>
                <c:pt idx="140">
                  <c:v>46.230062347001223</c:v>
                </c:pt>
                <c:pt idx="141">
                  <c:v>46.59300413096696</c:v>
                </c:pt>
                <c:pt idx="142">
                  <c:v>46.976712311301519</c:v>
                </c:pt>
                <c:pt idx="143">
                  <c:v>47.370827595879241</c:v>
                </c:pt>
                <c:pt idx="144">
                  <c:v>47.783557731538153</c:v>
                </c:pt>
                <c:pt idx="145">
                  <c:v>48.155344757241949</c:v>
                </c:pt>
                <c:pt idx="146">
                  <c:v>48.576139203386376</c:v>
                </c:pt>
                <c:pt idx="147">
                  <c:v>48.938252243982056</c:v>
                </c:pt>
                <c:pt idx="148">
                  <c:v>49.333754079967363</c:v>
                </c:pt>
                <c:pt idx="149">
                  <c:v>49.727375305997555</c:v>
                </c:pt>
                <c:pt idx="150">
                  <c:v>50.114239086087316</c:v>
                </c:pt>
                <c:pt idx="151">
                  <c:v>50.489914830681357</c:v>
                </c:pt>
                <c:pt idx="152">
                  <c:v>50.89021381578948</c:v>
                </c:pt>
                <c:pt idx="153">
                  <c:v>51.29728618421052</c:v>
                </c:pt>
                <c:pt idx="154">
                  <c:v>51.668228529171763</c:v>
                </c:pt>
                <c:pt idx="155">
                  <c:v>52.068623138514901</c:v>
                </c:pt>
                <c:pt idx="156">
                  <c:v>52.39554646062831</c:v>
                </c:pt>
                <c:pt idx="157">
                  <c:v>52.809742834557319</c:v>
                </c:pt>
                <c:pt idx="158">
                  <c:v>53.202662816197467</c:v>
                </c:pt>
                <c:pt idx="159">
                  <c:v>53.646120206038354</c:v>
                </c:pt>
                <c:pt idx="160">
                  <c:v>53.948005915952677</c:v>
                </c:pt>
                <c:pt idx="161">
                  <c:v>54.437474500204004</c:v>
                </c:pt>
                <c:pt idx="162">
                  <c:v>54.86164766931865</c:v>
                </c:pt>
                <c:pt idx="163">
                  <c:v>55.237387163402694</c:v>
                </c:pt>
                <c:pt idx="164">
                  <c:v>55.619517543859644</c:v>
                </c:pt>
                <c:pt idx="165">
                  <c:v>56.067357711138314</c:v>
                </c:pt>
                <c:pt idx="166">
                  <c:v>56.399906925744595</c:v>
                </c:pt>
                <c:pt idx="167">
                  <c:v>56.830614417584663</c:v>
                </c:pt>
                <c:pt idx="168">
                  <c:v>57.170957007343937</c:v>
                </c:pt>
                <c:pt idx="169">
                  <c:v>57.587559924520605</c:v>
                </c:pt>
                <c:pt idx="170">
                  <c:v>57.957801025091804</c:v>
                </c:pt>
                <c:pt idx="171">
                  <c:v>58.372475520195842</c:v>
                </c:pt>
                <c:pt idx="172">
                  <c:v>58.856174775601808</c:v>
                </c:pt>
                <c:pt idx="173">
                  <c:v>59.179065942472462</c:v>
                </c:pt>
                <c:pt idx="174">
                  <c:v>59.65442995206039</c:v>
                </c:pt>
                <c:pt idx="175">
                  <c:v>60.000079686862506</c:v>
                </c:pt>
                <c:pt idx="176">
                  <c:v>60.464160036719711</c:v>
                </c:pt>
                <c:pt idx="177">
                  <c:v>60.841142645858838</c:v>
                </c:pt>
                <c:pt idx="178">
                  <c:v>61.270575147898825</c:v>
                </c:pt>
                <c:pt idx="179">
                  <c:v>61.717857507139946</c:v>
                </c:pt>
                <c:pt idx="180">
                  <c:v>62.128436097511226</c:v>
                </c:pt>
                <c:pt idx="181">
                  <c:v>62.532958486332113</c:v>
                </c:pt>
                <c:pt idx="182">
                  <c:v>62.976941809465522</c:v>
                </c:pt>
                <c:pt idx="183">
                  <c:v>63.368730237658099</c:v>
                </c:pt>
                <c:pt idx="184">
                  <c:v>63.779930385556916</c:v>
                </c:pt>
                <c:pt idx="185">
                  <c:v>64.19450925642596</c:v>
                </c:pt>
                <c:pt idx="186">
                  <c:v>64.616658379232973</c:v>
                </c:pt>
                <c:pt idx="187">
                  <c:v>64.931564922480618</c:v>
                </c:pt>
                <c:pt idx="188">
                  <c:v>65.460988499592005</c:v>
                </c:pt>
                <c:pt idx="189">
                  <c:v>65.83175553345572</c:v>
                </c:pt>
                <c:pt idx="190">
                  <c:v>66.279771011831912</c:v>
                </c:pt>
                <c:pt idx="191">
                  <c:v>66.522497195022453</c:v>
                </c:pt>
                <c:pt idx="192">
                  <c:v>66.77139114137087</c:v>
                </c:pt>
                <c:pt idx="193">
                  <c:v>67.177427580579362</c:v>
                </c:pt>
                <c:pt idx="194">
                  <c:v>67.688060995512032</c:v>
                </c:pt>
                <c:pt idx="195">
                  <c:v>68.144921715626282</c:v>
                </c:pt>
                <c:pt idx="196">
                  <c:v>68.571166743166074</c:v>
                </c:pt>
                <c:pt idx="197">
                  <c:v>69.109499311505516</c:v>
                </c:pt>
                <c:pt idx="198">
                  <c:v>69.559379462464307</c:v>
                </c:pt>
                <c:pt idx="199">
                  <c:v>70.004334965320282</c:v>
                </c:pt>
                <c:pt idx="200">
                  <c:v>70.459346950224401</c:v>
                </c:pt>
                <c:pt idx="201">
                  <c:v>70.925339784781727</c:v>
                </c:pt>
                <c:pt idx="202">
                  <c:v>71.453201499388015</c:v>
                </c:pt>
                <c:pt idx="203">
                  <c:v>71.902858527131784</c:v>
                </c:pt>
                <c:pt idx="204">
                  <c:v>72.401857660138731</c:v>
                </c:pt>
                <c:pt idx="205">
                  <c:v>72.902928651570789</c:v>
                </c:pt>
                <c:pt idx="206">
                  <c:v>73.400461546307625</c:v>
                </c:pt>
                <c:pt idx="207">
                  <c:v>73.877722103223178</c:v>
                </c:pt>
                <c:pt idx="208">
                  <c:v>74.383972740718079</c:v>
                </c:pt>
                <c:pt idx="209">
                  <c:v>74.950801331089352</c:v>
                </c:pt>
                <c:pt idx="210">
                  <c:v>75.380281645246839</c:v>
                </c:pt>
                <c:pt idx="211">
                  <c:v>75.836696118931044</c:v>
                </c:pt>
                <c:pt idx="212">
                  <c:v>76.334547761117918</c:v>
                </c:pt>
                <c:pt idx="213">
                  <c:v>76.776841722766221</c:v>
                </c:pt>
                <c:pt idx="214">
                  <c:v>77.360101744186053</c:v>
                </c:pt>
                <c:pt idx="215">
                  <c:v>77.83143359853122</c:v>
                </c:pt>
                <c:pt idx="216">
                  <c:v>78.254411464708284</c:v>
                </c:pt>
                <c:pt idx="217">
                  <c:v>78.75038249694002</c:v>
                </c:pt>
                <c:pt idx="218">
                  <c:v>79.300875280497763</c:v>
                </c:pt>
                <c:pt idx="219">
                  <c:v>79.776478350673187</c:v>
                </c:pt>
                <c:pt idx="220">
                  <c:v>80.248368013055895</c:v>
                </c:pt>
                <c:pt idx="221">
                  <c:v>80.756419573643413</c:v>
                </c:pt>
                <c:pt idx="222">
                  <c:v>81.221743038555701</c:v>
                </c:pt>
                <c:pt idx="223">
                  <c:v>81.749445379436978</c:v>
                </c:pt>
                <c:pt idx="224">
                  <c:v>82.238308343533248</c:v>
                </c:pt>
                <c:pt idx="225">
                  <c:v>82.739554646062842</c:v>
                </c:pt>
                <c:pt idx="226">
                  <c:v>83.281218125254995</c:v>
                </c:pt>
                <c:pt idx="227">
                  <c:v>83.784376912484703</c:v>
                </c:pt>
                <c:pt idx="228">
                  <c:v>84.235340804773571</c:v>
                </c:pt>
                <c:pt idx="229">
                  <c:v>84.751950734394129</c:v>
                </c:pt>
                <c:pt idx="230">
                  <c:v>85.270026902284783</c:v>
                </c:pt>
                <c:pt idx="231">
                  <c:v>85.843549189106497</c:v>
                </c:pt>
                <c:pt idx="232">
                  <c:v>86.281795058139537</c:v>
                </c:pt>
                <c:pt idx="233">
                  <c:v>86.815537663198711</c:v>
                </c:pt>
                <c:pt idx="234">
                  <c:v>87.320162688698503</c:v>
                </c:pt>
                <c:pt idx="235">
                  <c:v>87.835609190126476</c:v>
                </c:pt>
                <c:pt idx="236">
                  <c:v>88.290700861893114</c:v>
                </c:pt>
                <c:pt idx="237">
                  <c:v>88.743609113627102</c:v>
                </c:pt>
                <c:pt idx="238">
                  <c:v>89.325339147286826</c:v>
                </c:pt>
                <c:pt idx="239">
                  <c:v>89.893873036515714</c:v>
                </c:pt>
                <c:pt idx="240">
                  <c:v>90.400984292125671</c:v>
                </c:pt>
                <c:pt idx="241">
                  <c:v>90.880715141778879</c:v>
                </c:pt>
                <c:pt idx="242">
                  <c:v>91.380861765605886</c:v>
                </c:pt>
                <c:pt idx="243">
                  <c:v>91.912835322317434</c:v>
                </c:pt>
                <c:pt idx="244">
                  <c:v>92.388199331905355</c:v>
                </c:pt>
                <c:pt idx="245">
                  <c:v>92.941768028355781</c:v>
                </c:pt>
                <c:pt idx="246">
                  <c:v>93.442265274377803</c:v>
                </c:pt>
                <c:pt idx="247">
                  <c:v>93.998224576703379</c:v>
                </c:pt>
                <c:pt idx="248">
                  <c:v>94.483007573439423</c:v>
                </c:pt>
                <c:pt idx="249">
                  <c:v>94.975647694818448</c:v>
                </c:pt>
                <c:pt idx="250">
                  <c:v>95.537137265401881</c:v>
                </c:pt>
                <c:pt idx="251">
                  <c:v>96.0312595624235</c:v>
                </c:pt>
                <c:pt idx="252">
                  <c:v>96.579632675438603</c:v>
                </c:pt>
                <c:pt idx="253">
                  <c:v>97.090122654018771</c:v>
                </c:pt>
                <c:pt idx="254">
                  <c:v>97.657301866585073</c:v>
                </c:pt>
                <c:pt idx="255">
                  <c:v>98.175888030395754</c:v>
                </c:pt>
                <c:pt idx="256">
                  <c:v>98.632159067727471</c:v>
                </c:pt>
                <c:pt idx="257">
                  <c:v>99.229332415340679</c:v>
                </c:pt>
                <c:pt idx="258">
                  <c:v>99.692089963280296</c:v>
                </c:pt>
                <c:pt idx="259">
                  <c:v>100.23529936760507</c:v>
                </c:pt>
                <c:pt idx="260">
                  <c:v>100.75208460832314</c:v>
                </c:pt>
                <c:pt idx="261">
                  <c:v>101.29303090575276</c:v>
                </c:pt>
                <c:pt idx="262">
                  <c:v>101.82379322215424</c:v>
                </c:pt>
                <c:pt idx="263">
                  <c:v>102.36652450530396</c:v>
                </c:pt>
                <c:pt idx="264">
                  <c:v>102.91937601999184</c:v>
                </c:pt>
                <c:pt idx="265">
                  <c:v>103.39606283149736</c:v>
                </c:pt>
                <c:pt idx="266">
                  <c:v>103.93888973888211</c:v>
                </c:pt>
                <c:pt idx="267">
                  <c:v>104.46391460118319</c:v>
                </c:pt>
                <c:pt idx="268">
                  <c:v>105.06578947368422</c:v>
                </c:pt>
                <c:pt idx="269">
                  <c:v>105.52094489494084</c:v>
                </c:pt>
                <c:pt idx="270">
                  <c:v>106.05961214810281</c:v>
                </c:pt>
                <c:pt idx="271">
                  <c:v>106.64623495512038</c:v>
                </c:pt>
                <c:pt idx="272">
                  <c:v>107.10221911974705</c:v>
                </c:pt>
                <c:pt idx="273">
                  <c:v>107.68359853121176</c:v>
                </c:pt>
                <c:pt idx="274">
                  <c:v>108.2218195379437</c:v>
                </c:pt>
                <c:pt idx="275">
                  <c:v>108.79655306507549</c:v>
                </c:pt>
                <c:pt idx="276">
                  <c:v>109.250210373317</c:v>
                </c:pt>
                <c:pt idx="277">
                  <c:v>109.85801394838842</c:v>
                </c:pt>
                <c:pt idx="278">
                  <c:v>110.40888922888618</c:v>
                </c:pt>
                <c:pt idx="279">
                  <c:v>110.92471822725417</c:v>
                </c:pt>
                <c:pt idx="280">
                  <c:v>111.45908238984089</c:v>
                </c:pt>
                <c:pt idx="281">
                  <c:v>112.04975328947368</c:v>
                </c:pt>
                <c:pt idx="282">
                  <c:v>112.58607774887801</c:v>
                </c:pt>
                <c:pt idx="283">
                  <c:v>113.12391625866994</c:v>
                </c:pt>
                <c:pt idx="284">
                  <c:v>113.66527692778459</c:v>
                </c:pt>
                <c:pt idx="285">
                  <c:v>114.11883861179111</c:v>
                </c:pt>
                <c:pt idx="286">
                  <c:v>114.66496455528356</c:v>
                </c:pt>
                <c:pt idx="287">
                  <c:v>115.23541092921256</c:v>
                </c:pt>
                <c:pt idx="288">
                  <c:v>115.77167163912689</c:v>
                </c:pt>
                <c:pt idx="289">
                  <c:v>116.34599079457367</c:v>
                </c:pt>
                <c:pt idx="290">
                  <c:v>116.85597077723379</c:v>
                </c:pt>
                <c:pt idx="291">
                  <c:v>117.4404420389637</c:v>
                </c:pt>
                <c:pt idx="292">
                  <c:v>117.97818492452062</c:v>
                </c:pt>
                <c:pt idx="293">
                  <c:v>118.49822138922889</c:v>
                </c:pt>
                <c:pt idx="294">
                  <c:v>119.0249356130151</c:v>
                </c:pt>
                <c:pt idx="295">
                  <c:v>119.63890695124439</c:v>
                </c:pt>
                <c:pt idx="296">
                  <c:v>120.24533991228071</c:v>
                </c:pt>
                <c:pt idx="297">
                  <c:v>120.79148179314566</c:v>
                </c:pt>
                <c:pt idx="298">
                  <c:v>121.2933974653203</c:v>
                </c:pt>
                <c:pt idx="299">
                  <c:v>121.85241674316607</c:v>
                </c:pt>
                <c:pt idx="300">
                  <c:v>122.38349780701756</c:v>
                </c:pt>
                <c:pt idx="301">
                  <c:v>122.97078998368012</c:v>
                </c:pt>
                <c:pt idx="302">
                  <c:v>123.52910801713588</c:v>
                </c:pt>
                <c:pt idx="303">
                  <c:v>124.09062946246431</c:v>
                </c:pt>
                <c:pt idx="304">
                  <c:v>124.6732360516116</c:v>
                </c:pt>
                <c:pt idx="305">
                  <c:v>125.23657435740515</c:v>
                </c:pt>
                <c:pt idx="306">
                  <c:v>125.77176726336189</c:v>
                </c:pt>
                <c:pt idx="307">
                  <c:v>126.33403776519788</c:v>
                </c:pt>
                <c:pt idx="308">
                  <c:v>126.89147924316607</c:v>
                </c:pt>
                <c:pt idx="309">
                  <c:v>127.42936556507549</c:v>
                </c:pt>
                <c:pt idx="310">
                  <c:v>128.0513534016728</c:v>
                </c:pt>
                <c:pt idx="311">
                  <c:v>128.61136079661364</c:v>
                </c:pt>
                <c:pt idx="312">
                  <c:v>129.12991508567933</c:v>
                </c:pt>
                <c:pt idx="313">
                  <c:v>129.71974130456957</c:v>
                </c:pt>
                <c:pt idx="314">
                  <c:v>130.24490960322319</c:v>
                </c:pt>
                <c:pt idx="315">
                  <c:v>130.88642072113424</c:v>
                </c:pt>
                <c:pt idx="316">
                  <c:v>131.42915200428399</c:v>
                </c:pt>
                <c:pt idx="317">
                  <c:v>132.01296983374132</c:v>
                </c:pt>
                <c:pt idx="318">
                  <c:v>132.62737148102815</c:v>
                </c:pt>
                <c:pt idx="319">
                  <c:v>133.17279618013058</c:v>
                </c:pt>
                <c:pt idx="320">
                  <c:v>133.71111281109754</c:v>
                </c:pt>
                <c:pt idx="321">
                  <c:v>134.33034348225215</c:v>
                </c:pt>
                <c:pt idx="322">
                  <c:v>134.8496787025704</c:v>
                </c:pt>
                <c:pt idx="323">
                  <c:v>135.45241419318646</c:v>
                </c:pt>
                <c:pt idx="324">
                  <c:v>136.03250267747859</c:v>
                </c:pt>
                <c:pt idx="325">
                  <c:v>136.62674354855164</c:v>
                </c:pt>
                <c:pt idx="326">
                  <c:v>137.20946169930639</c:v>
                </c:pt>
                <c:pt idx="327">
                  <c:v>137.68638757139945</c:v>
                </c:pt>
                <c:pt idx="328">
                  <c:v>138.36026749286006</c:v>
                </c:pt>
                <c:pt idx="329">
                  <c:v>138.89238448592414</c:v>
                </c:pt>
                <c:pt idx="330">
                  <c:v>139.53461278559774</c:v>
                </c:pt>
                <c:pt idx="331">
                  <c:v>140.13428830069358</c:v>
                </c:pt>
                <c:pt idx="332">
                  <c:v>140.68943479702165</c:v>
                </c:pt>
                <c:pt idx="333">
                  <c:v>141.29258465932273</c:v>
                </c:pt>
                <c:pt idx="334">
                  <c:v>141.90247603019176</c:v>
                </c:pt>
                <c:pt idx="335">
                  <c:v>142.49437410750713</c:v>
                </c:pt>
                <c:pt idx="336">
                  <c:v>143.08692561709509</c:v>
                </c:pt>
                <c:pt idx="337">
                  <c:v>143.67523778559772</c:v>
                </c:pt>
                <c:pt idx="338">
                  <c:v>144.24324574153408</c:v>
                </c:pt>
                <c:pt idx="339">
                  <c:v>144.8968533251734</c:v>
                </c:pt>
                <c:pt idx="340">
                  <c:v>145.49335730314158</c:v>
                </c:pt>
                <c:pt idx="341">
                  <c:v>145.99855607405141</c:v>
                </c:pt>
                <c:pt idx="342">
                  <c:v>146.59576129640962</c:v>
                </c:pt>
                <c:pt idx="343">
                  <c:v>147.26254908710729</c:v>
                </c:pt>
                <c:pt idx="344">
                  <c:v>147.84260569665443</c:v>
                </c:pt>
                <c:pt idx="345">
                  <c:v>148.38865195328435</c:v>
                </c:pt>
                <c:pt idx="346">
                  <c:v>148.98818403202773</c:v>
                </c:pt>
                <c:pt idx="347">
                  <c:v>149.56116444818443</c:v>
                </c:pt>
                <c:pt idx="348">
                  <c:v>150.23533124235007</c:v>
                </c:pt>
                <c:pt idx="349">
                  <c:v>150.70385811913508</c:v>
                </c:pt>
                <c:pt idx="350">
                  <c:v>151.37431150550796</c:v>
                </c:pt>
                <c:pt idx="351">
                  <c:v>151.98549380354959</c:v>
                </c:pt>
                <c:pt idx="352">
                  <c:v>152.53922187372504</c:v>
                </c:pt>
                <c:pt idx="353">
                  <c:v>153.18608794879643</c:v>
                </c:pt>
                <c:pt idx="354">
                  <c:v>153.74303536821708</c:v>
                </c:pt>
                <c:pt idx="355">
                  <c:v>154.37252970726234</c:v>
                </c:pt>
                <c:pt idx="356">
                  <c:v>155.0203679620563</c:v>
                </c:pt>
                <c:pt idx="357">
                  <c:v>155.54013349143207</c:v>
                </c:pt>
                <c:pt idx="358">
                  <c:v>156.19383669930642</c:v>
                </c:pt>
                <c:pt idx="359">
                  <c:v>156.79904248266016</c:v>
                </c:pt>
                <c:pt idx="360">
                  <c:v>157.41703003875972</c:v>
                </c:pt>
                <c:pt idx="361">
                  <c:v>158.01154184516525</c:v>
                </c:pt>
                <c:pt idx="362">
                  <c:v>158.59553498572012</c:v>
                </c:pt>
                <c:pt idx="363">
                  <c:v>159.23051178090574</c:v>
                </c:pt>
                <c:pt idx="364">
                  <c:v>159.88244594043249</c:v>
                </c:pt>
                <c:pt idx="365">
                  <c:v>160.53316885964912</c:v>
                </c:pt>
                <c:pt idx="366">
                  <c:v>161.08316758465935</c:v>
                </c:pt>
                <c:pt idx="367">
                  <c:v>161.68352840677275</c:v>
                </c:pt>
                <c:pt idx="368">
                  <c:v>162.27528304773563</c:v>
                </c:pt>
                <c:pt idx="369">
                  <c:v>162.91102483680129</c:v>
                </c:pt>
                <c:pt idx="370">
                  <c:v>163.4734547123623</c:v>
                </c:pt>
                <c:pt idx="371">
                  <c:v>164.11652769277848</c:v>
                </c:pt>
                <c:pt idx="372">
                  <c:v>164.7557757037944</c:v>
                </c:pt>
                <c:pt idx="373">
                  <c:v>165.42434848021216</c:v>
                </c:pt>
                <c:pt idx="374">
                  <c:v>165.99379079967363</c:v>
                </c:pt>
                <c:pt idx="375">
                  <c:v>166.58379232966141</c:v>
                </c:pt>
                <c:pt idx="376">
                  <c:v>167.17857507139942</c:v>
                </c:pt>
                <c:pt idx="377">
                  <c:v>167.8058700530396</c:v>
                </c:pt>
                <c:pt idx="378">
                  <c:v>168.40894022847817</c:v>
                </c:pt>
                <c:pt idx="379">
                  <c:v>169.04053830069361</c:v>
                </c:pt>
                <c:pt idx="380">
                  <c:v>169.66241457568341</c:v>
                </c:pt>
                <c:pt idx="381">
                  <c:v>170.23313188494495</c:v>
                </c:pt>
                <c:pt idx="382">
                  <c:v>170.91317956956345</c:v>
                </c:pt>
                <c:pt idx="383">
                  <c:v>171.55099321705427</c:v>
                </c:pt>
                <c:pt idx="384">
                  <c:v>172.12999796001631</c:v>
                </c:pt>
                <c:pt idx="385">
                  <c:v>172.68939973480212</c:v>
                </c:pt>
                <c:pt idx="386">
                  <c:v>173.38474729702162</c:v>
                </c:pt>
                <c:pt idx="387">
                  <c:v>173.91960551815583</c:v>
                </c:pt>
                <c:pt idx="388">
                  <c:v>174.59264075887396</c:v>
                </c:pt>
                <c:pt idx="389">
                  <c:v>175.14566758465935</c:v>
                </c:pt>
                <c:pt idx="390">
                  <c:v>175.8311339759282</c:v>
                </c:pt>
                <c:pt idx="391">
                  <c:v>176.44583843329252</c:v>
                </c:pt>
                <c:pt idx="392">
                  <c:v>177.02006196450429</c:v>
                </c:pt>
                <c:pt idx="393">
                  <c:v>177.74138744390046</c:v>
                </c:pt>
                <c:pt idx="394">
                  <c:v>178.33091085271317</c:v>
                </c:pt>
                <c:pt idx="395">
                  <c:v>178.9698401162791</c:v>
                </c:pt>
                <c:pt idx="396">
                  <c:v>179.61992554059569</c:v>
                </c:pt>
                <c:pt idx="397">
                  <c:v>180.22777692778459</c:v>
                </c:pt>
                <c:pt idx="398">
                  <c:v>180.83180334557323</c:v>
                </c:pt>
                <c:pt idx="399">
                  <c:v>181.45670772133826</c:v>
                </c:pt>
                <c:pt idx="400">
                  <c:v>182.06089351285192</c:v>
                </c:pt>
                <c:pt idx="401">
                  <c:v>182.72388820889435</c:v>
                </c:pt>
                <c:pt idx="402">
                  <c:v>183.3499082007344</c:v>
                </c:pt>
                <c:pt idx="403">
                  <c:v>183.98102815177481</c:v>
                </c:pt>
                <c:pt idx="404">
                  <c:v>184.60242630558957</c:v>
                </c:pt>
                <c:pt idx="405">
                  <c:v>185.27386780905755</c:v>
                </c:pt>
                <c:pt idx="406">
                  <c:v>185.94929365565076</c:v>
                </c:pt>
                <c:pt idx="407">
                  <c:v>186.50423296613627</c:v>
                </c:pt>
                <c:pt idx="408">
                  <c:v>187.12722485720116</c:v>
                </c:pt>
                <c:pt idx="409">
                  <c:v>187.76631349449207</c:v>
                </c:pt>
                <c:pt idx="410">
                  <c:v>188.43902998776011</c:v>
                </c:pt>
                <c:pt idx="411">
                  <c:v>189.08066860465118</c:v>
                </c:pt>
                <c:pt idx="412">
                  <c:v>189.71832287841698</c:v>
                </c:pt>
                <c:pt idx="413">
                  <c:v>190.35964274785803</c:v>
                </c:pt>
                <c:pt idx="414">
                  <c:v>191.04431227050185</c:v>
                </c:pt>
                <c:pt idx="415">
                  <c:v>191.67861969604243</c:v>
                </c:pt>
                <c:pt idx="416">
                  <c:v>192.25778381272951</c:v>
                </c:pt>
                <c:pt idx="417">
                  <c:v>192.90834735822116</c:v>
                </c:pt>
                <c:pt idx="418">
                  <c:v>193.50504258465935</c:v>
                </c:pt>
                <c:pt idx="419">
                  <c:v>194.14588433292536</c:v>
                </c:pt>
                <c:pt idx="420">
                  <c:v>194.85063494492047</c:v>
                </c:pt>
                <c:pt idx="421">
                  <c:v>195.53371073031417</c:v>
                </c:pt>
                <c:pt idx="422">
                  <c:v>196.08115947572421</c:v>
                </c:pt>
                <c:pt idx="423">
                  <c:v>196.72231997144024</c:v>
                </c:pt>
                <c:pt idx="424">
                  <c:v>197.36969604243171</c:v>
                </c:pt>
                <c:pt idx="425">
                  <c:v>198.01372526519788</c:v>
                </c:pt>
                <c:pt idx="426">
                  <c:v>198.63352968176258</c:v>
                </c:pt>
                <c:pt idx="427">
                  <c:v>199.27724015707872</c:v>
                </c:pt>
                <c:pt idx="428">
                  <c:v>199.96318466952269</c:v>
                </c:pt>
                <c:pt idx="429">
                  <c:v>200.63430742554061</c:v>
                </c:pt>
                <c:pt idx="430">
                  <c:v>201.28232099143207</c:v>
                </c:pt>
                <c:pt idx="431">
                  <c:v>202.00794956140354</c:v>
                </c:pt>
                <c:pt idx="432">
                  <c:v>202.53627345981232</c:v>
                </c:pt>
                <c:pt idx="433">
                  <c:v>203.24293655650754</c:v>
                </c:pt>
                <c:pt idx="434">
                  <c:v>203.87867834557326</c:v>
                </c:pt>
                <c:pt idx="435">
                  <c:v>204.44142696858424</c:v>
                </c:pt>
                <c:pt idx="436">
                  <c:v>205.16179620563037</c:v>
                </c:pt>
                <c:pt idx="437">
                  <c:v>205.75769456344349</c:v>
                </c:pt>
                <c:pt idx="438">
                  <c:v>206.43168604651166</c:v>
                </c:pt>
                <c:pt idx="439">
                  <c:v>207.08878391472868</c:v>
                </c:pt>
                <c:pt idx="440">
                  <c:v>207.7936939004488</c:v>
                </c:pt>
                <c:pt idx="441">
                  <c:v>208.36329559363529</c:v>
                </c:pt>
                <c:pt idx="442">
                  <c:v>209.04924010607917</c:v>
                </c:pt>
                <c:pt idx="443">
                  <c:v>209.73614086087309</c:v>
                </c:pt>
                <c:pt idx="444">
                  <c:v>210.34223913708692</c:v>
                </c:pt>
                <c:pt idx="445">
                  <c:v>211.01591187270503</c:v>
                </c:pt>
                <c:pt idx="446">
                  <c:v>211.65946297429619</c:v>
                </c:pt>
                <c:pt idx="447">
                  <c:v>212.35066681966549</c:v>
                </c:pt>
                <c:pt idx="448">
                  <c:v>213.01334276825787</c:v>
                </c:pt>
                <c:pt idx="449">
                  <c:v>213.62103478172173</c:v>
                </c:pt>
                <c:pt idx="450">
                  <c:v>214.31765733374135</c:v>
                </c:pt>
                <c:pt idx="451">
                  <c:v>214.95547098123217</c:v>
                </c:pt>
                <c:pt idx="452">
                  <c:v>215.65384664422686</c:v>
                </c:pt>
                <c:pt idx="453">
                  <c:v>216.23125764993881</c:v>
                </c:pt>
                <c:pt idx="454">
                  <c:v>216.89122424520605</c:v>
                </c:pt>
                <c:pt idx="455">
                  <c:v>217.54545338637294</c:v>
                </c:pt>
                <c:pt idx="456">
                  <c:v>218.17784832721341</c:v>
                </c:pt>
                <c:pt idx="457">
                  <c:v>218.8406836495308</c:v>
                </c:pt>
                <c:pt idx="458">
                  <c:v>219.4748317013464</c:v>
                </c:pt>
                <c:pt idx="459">
                  <c:v>220.16300744594045</c:v>
                </c:pt>
                <c:pt idx="460">
                  <c:v>220.76320889432887</c:v>
                </c:pt>
                <c:pt idx="461">
                  <c:v>221.47194384944922</c:v>
                </c:pt>
                <c:pt idx="462">
                  <c:v>222.13940100979192</c:v>
                </c:pt>
                <c:pt idx="463">
                  <c:v>222.84064539983683</c:v>
                </c:pt>
                <c:pt idx="464">
                  <c:v>223.4655497756018</c:v>
                </c:pt>
                <c:pt idx="465">
                  <c:v>224.07626988984089</c:v>
                </c:pt>
                <c:pt idx="466">
                  <c:v>224.74723327213385</c:v>
                </c:pt>
                <c:pt idx="467">
                  <c:v>225.40895297837619</c:v>
                </c:pt>
                <c:pt idx="468">
                  <c:v>226.11179110567116</c:v>
                </c:pt>
                <c:pt idx="469">
                  <c:v>226.74848913708695</c:v>
                </c:pt>
                <c:pt idx="470">
                  <c:v>227.43762112403101</c:v>
                </c:pt>
                <c:pt idx="471">
                  <c:v>228.12675311097513</c:v>
                </c:pt>
                <c:pt idx="472">
                  <c:v>228.81891319869442</c:v>
                </c:pt>
                <c:pt idx="473">
                  <c:v>229.44780191758466</c:v>
                </c:pt>
                <c:pt idx="474">
                  <c:v>230.09916233170134</c:v>
                </c:pt>
                <c:pt idx="475">
                  <c:v>230.78781619747045</c:v>
                </c:pt>
                <c:pt idx="476">
                  <c:v>231.46882012443902</c:v>
                </c:pt>
                <c:pt idx="477">
                  <c:v>232.09707134842921</c:v>
                </c:pt>
                <c:pt idx="478">
                  <c:v>232.80214070787434</c:v>
                </c:pt>
                <c:pt idx="479">
                  <c:v>233.45573235414119</c:v>
                </c:pt>
                <c:pt idx="480">
                  <c:v>234.13546129130967</c:v>
                </c:pt>
                <c:pt idx="481">
                  <c:v>234.84563060995515</c:v>
                </c:pt>
                <c:pt idx="482">
                  <c:v>235.54846873725009</c:v>
                </c:pt>
                <c:pt idx="483">
                  <c:v>236.13034220726237</c:v>
                </c:pt>
                <c:pt idx="484">
                  <c:v>236.82680538555692</c:v>
                </c:pt>
                <c:pt idx="485">
                  <c:v>237.48342513259897</c:v>
                </c:pt>
                <c:pt idx="486">
                  <c:v>238.12235439616484</c:v>
                </c:pt>
                <c:pt idx="487">
                  <c:v>238.8545172888617</c:v>
                </c:pt>
                <c:pt idx="488">
                  <c:v>239.53599933700531</c:v>
                </c:pt>
                <c:pt idx="489">
                  <c:v>240.18162229702165</c:v>
                </c:pt>
                <c:pt idx="490">
                  <c:v>240.86963866789068</c:v>
                </c:pt>
                <c:pt idx="491">
                  <c:v>241.51621787025707</c:v>
                </c:pt>
                <c:pt idx="492">
                  <c:v>242.26081191350468</c:v>
                </c:pt>
                <c:pt idx="493">
                  <c:v>242.94452519379848</c:v>
                </c:pt>
                <c:pt idx="494">
                  <c:v>243.59907308241537</c:v>
                </c:pt>
                <c:pt idx="495">
                  <c:v>244.26923959608325</c:v>
                </c:pt>
                <c:pt idx="496">
                  <c:v>244.98881196450429</c:v>
                </c:pt>
                <c:pt idx="497">
                  <c:v>245.62264126886987</c:v>
                </c:pt>
                <c:pt idx="498">
                  <c:v>246.36516345369239</c:v>
                </c:pt>
                <c:pt idx="499">
                  <c:v>247.03851744186048</c:v>
                </c:pt>
                <c:pt idx="500">
                  <c:v>247.69290595675236</c:v>
                </c:pt>
                <c:pt idx="501">
                  <c:v>248.35685689514483</c:v>
                </c:pt>
                <c:pt idx="502">
                  <c:v>249.04455451856387</c:v>
                </c:pt>
                <c:pt idx="503">
                  <c:v>249.7328896368829</c:v>
                </c:pt>
                <c:pt idx="504">
                  <c:v>250.46983374133009</c:v>
                </c:pt>
                <c:pt idx="505">
                  <c:v>251.17824994900042</c:v>
                </c:pt>
                <c:pt idx="506">
                  <c:v>251.83518844349248</c:v>
                </c:pt>
                <c:pt idx="507">
                  <c:v>252.57468252753981</c:v>
                </c:pt>
                <c:pt idx="508">
                  <c:v>253.21026494288049</c:v>
                </c:pt>
                <c:pt idx="509">
                  <c:v>253.87772210322316</c:v>
                </c:pt>
                <c:pt idx="510">
                  <c:v>254.59984445124442</c:v>
                </c:pt>
                <c:pt idx="511">
                  <c:v>255.24865488576094</c:v>
                </c:pt>
                <c:pt idx="512">
                  <c:v>255.98671460628316</c:v>
                </c:pt>
                <c:pt idx="513">
                  <c:v>256.64189998980009</c:v>
                </c:pt>
                <c:pt idx="514">
                  <c:v>257.34792559159524</c:v>
                </c:pt>
                <c:pt idx="515">
                  <c:v>258.04470751733987</c:v>
                </c:pt>
                <c:pt idx="516">
                  <c:v>258.75025499796004</c:v>
                </c:pt>
                <c:pt idx="517">
                  <c:v>259.34663147694823</c:v>
                </c:pt>
                <c:pt idx="518">
                  <c:v>260.09106614647084</c:v>
                </c:pt>
                <c:pt idx="519">
                  <c:v>260.78912306201551</c:v>
                </c:pt>
                <c:pt idx="520">
                  <c:v>261.49323617911057</c:v>
                </c:pt>
                <c:pt idx="521">
                  <c:v>262.17455885352916</c:v>
                </c:pt>
                <c:pt idx="522">
                  <c:v>262.88775627294984</c:v>
                </c:pt>
                <c:pt idx="523">
                  <c:v>263.58151009791919</c:v>
                </c:pt>
                <c:pt idx="524">
                  <c:v>264.27622016523873</c:v>
                </c:pt>
                <c:pt idx="525">
                  <c:v>264.88646215830278</c:v>
                </c:pt>
                <c:pt idx="526">
                  <c:v>265.58961903304777</c:v>
                </c:pt>
                <c:pt idx="527">
                  <c:v>266.35142543859655</c:v>
                </c:pt>
                <c:pt idx="528">
                  <c:v>267.06876657486742</c:v>
                </c:pt>
                <c:pt idx="529">
                  <c:v>267.71582389840881</c:v>
                </c:pt>
                <c:pt idx="530">
                  <c:v>268.40368089555284</c:v>
                </c:pt>
                <c:pt idx="531">
                  <c:v>269.10030344757246</c:v>
                </c:pt>
                <c:pt idx="532">
                  <c:v>269.79150729294167</c:v>
                </c:pt>
                <c:pt idx="533">
                  <c:v>270.45163326193392</c:v>
                </c:pt>
                <c:pt idx="534">
                  <c:v>271.1602088433292</c:v>
                </c:pt>
                <c:pt idx="535">
                  <c:v>271.88790927172585</c:v>
                </c:pt>
                <c:pt idx="536">
                  <c:v>272.55074459404329</c:v>
                </c:pt>
                <c:pt idx="537">
                  <c:v>273.30298857609142</c:v>
                </c:pt>
                <c:pt idx="538">
                  <c:v>274.04025142798861</c:v>
                </c:pt>
                <c:pt idx="539">
                  <c:v>274.73161464708284</c:v>
                </c:pt>
                <c:pt idx="540">
                  <c:v>275.39907180742557</c:v>
                </c:pt>
                <c:pt idx="541">
                  <c:v>276.08740692574463</c:v>
                </c:pt>
                <c:pt idx="542">
                  <c:v>276.7684108527132</c:v>
                </c:pt>
                <c:pt idx="543">
                  <c:v>277.45403661770706</c:v>
                </c:pt>
                <c:pt idx="544">
                  <c:v>278.14842793757651</c:v>
                </c:pt>
                <c:pt idx="545">
                  <c:v>278.82146317829461</c:v>
                </c:pt>
                <c:pt idx="546">
                  <c:v>279.57259154426765</c:v>
                </c:pt>
                <c:pt idx="547">
                  <c:v>280.22506757445939</c:v>
                </c:pt>
                <c:pt idx="548">
                  <c:v>280.92679008567933</c:v>
                </c:pt>
                <c:pt idx="549">
                  <c:v>281.63935001019996</c:v>
                </c:pt>
                <c:pt idx="550">
                  <c:v>282.36561607507139</c:v>
                </c:pt>
                <c:pt idx="551">
                  <c:v>283.10638514891883</c:v>
                </c:pt>
                <c:pt idx="552">
                  <c:v>283.79551713586295</c:v>
                </c:pt>
                <c:pt idx="553">
                  <c:v>284.50329584863323</c:v>
                </c:pt>
                <c:pt idx="554">
                  <c:v>285.16119058547537</c:v>
                </c:pt>
                <c:pt idx="555">
                  <c:v>285.86928804569567</c:v>
                </c:pt>
                <c:pt idx="556">
                  <c:v>286.63013820889432</c:v>
                </c:pt>
                <c:pt idx="557">
                  <c:v>287.35736051611588</c:v>
                </c:pt>
                <c:pt idx="558">
                  <c:v>288.05717054263567</c:v>
                </c:pt>
                <c:pt idx="559">
                  <c:v>288.71028406772751</c:v>
                </c:pt>
                <c:pt idx="560">
                  <c:v>289.36881629946959</c:v>
                </c:pt>
                <c:pt idx="561">
                  <c:v>290.07197317421458</c:v>
                </c:pt>
                <c:pt idx="562">
                  <c:v>290.86421996124034</c:v>
                </c:pt>
                <c:pt idx="563">
                  <c:v>291.55398944308445</c:v>
                </c:pt>
                <c:pt idx="564">
                  <c:v>292.28392110363114</c:v>
                </c:pt>
                <c:pt idx="565">
                  <c:v>292.99361230110162</c:v>
                </c:pt>
                <c:pt idx="566">
                  <c:v>293.72434083027338</c:v>
                </c:pt>
                <c:pt idx="567">
                  <c:v>294.45411311709512</c:v>
                </c:pt>
                <c:pt idx="568">
                  <c:v>295.11089223786212</c:v>
                </c:pt>
                <c:pt idx="569">
                  <c:v>295.81883032435746</c:v>
                </c:pt>
                <c:pt idx="570">
                  <c:v>296.55497756017957</c:v>
                </c:pt>
                <c:pt idx="571">
                  <c:v>297.25654069767444</c:v>
                </c:pt>
                <c:pt idx="572">
                  <c:v>298.02504079967366</c:v>
                </c:pt>
                <c:pt idx="573">
                  <c:v>298.68086367809059</c:v>
                </c:pt>
                <c:pt idx="574">
                  <c:v>299.43326703386373</c:v>
                </c:pt>
                <c:pt idx="575">
                  <c:v>300.15188315993481</c:v>
                </c:pt>
                <c:pt idx="576">
                  <c:v>300.90588025295801</c:v>
                </c:pt>
                <c:pt idx="577">
                  <c:v>301.5980403406773</c:v>
                </c:pt>
                <c:pt idx="578">
                  <c:v>302.29769099347203</c:v>
                </c:pt>
                <c:pt idx="579">
                  <c:v>303.05551305589557</c:v>
                </c:pt>
                <c:pt idx="580">
                  <c:v>303.74974500204002</c:v>
                </c:pt>
                <c:pt idx="581">
                  <c:v>304.49178906568744</c:v>
                </c:pt>
                <c:pt idx="582">
                  <c:v>305.21470828233379</c:v>
                </c:pt>
                <c:pt idx="583">
                  <c:v>305.97523969808242</c:v>
                </c:pt>
                <c:pt idx="584">
                  <c:v>306.76828335373318</c:v>
                </c:pt>
                <c:pt idx="585">
                  <c:v>307.43733425132604</c:v>
                </c:pt>
                <c:pt idx="586">
                  <c:v>308.14527233782127</c:v>
                </c:pt>
                <c:pt idx="587">
                  <c:v>308.921422378621</c:v>
                </c:pt>
                <c:pt idx="588">
                  <c:v>309.63382292941657</c:v>
                </c:pt>
                <c:pt idx="589">
                  <c:v>310.33251733986128</c:v>
                </c:pt>
                <c:pt idx="590">
                  <c:v>311.04714912280701</c:v>
                </c:pt>
                <c:pt idx="591">
                  <c:v>311.69022210322316</c:v>
                </c:pt>
                <c:pt idx="592">
                  <c:v>312.48183139534888</c:v>
                </c:pt>
                <c:pt idx="593">
                  <c:v>313.22865667074666</c:v>
                </c:pt>
                <c:pt idx="594">
                  <c:v>313.97962566299469</c:v>
                </c:pt>
                <c:pt idx="595">
                  <c:v>314.71258542431661</c:v>
                </c:pt>
                <c:pt idx="596">
                  <c:v>315.53941630966955</c:v>
                </c:pt>
                <c:pt idx="597">
                  <c:v>316.23396700326396</c:v>
                </c:pt>
                <c:pt idx="598">
                  <c:v>316.94094884740923</c:v>
                </c:pt>
                <c:pt idx="599">
                  <c:v>317.67183675030606</c:v>
                </c:pt>
                <c:pt idx="600">
                  <c:v>318.40495588535293</c:v>
                </c:pt>
                <c:pt idx="601">
                  <c:v>319.12038453692367</c:v>
                </c:pt>
                <c:pt idx="602">
                  <c:v>319.85748801509584</c:v>
                </c:pt>
                <c:pt idx="603">
                  <c:v>320.65642849857204</c:v>
                </c:pt>
                <c:pt idx="604">
                  <c:v>321.37106028151777</c:v>
                </c:pt>
                <c:pt idx="605">
                  <c:v>322.10162943696457</c:v>
                </c:pt>
                <c:pt idx="606">
                  <c:v>322.86455145858838</c:v>
                </c:pt>
                <c:pt idx="607">
                  <c:v>323.59926433088538</c:v>
                </c:pt>
                <c:pt idx="608">
                  <c:v>324.3220241738066</c:v>
                </c:pt>
                <c:pt idx="609">
                  <c:v>325.02948413912691</c:v>
                </c:pt>
                <c:pt idx="610">
                  <c:v>325.77009383924928</c:v>
                </c:pt>
                <c:pt idx="611">
                  <c:v>326.47452570379437</c:v>
                </c:pt>
                <c:pt idx="612">
                  <c:v>327.2369696042432</c:v>
                </c:pt>
                <c:pt idx="613">
                  <c:v>328.00546970624237</c:v>
                </c:pt>
                <c:pt idx="614">
                  <c:v>328.77843227254186</c:v>
                </c:pt>
                <c:pt idx="615">
                  <c:v>329.55043859649123</c:v>
                </c:pt>
                <c:pt idx="616">
                  <c:v>330.249770501836</c:v>
                </c:pt>
                <c:pt idx="617">
                  <c:v>331.05014534883725</c:v>
                </c:pt>
                <c:pt idx="618">
                  <c:v>331.68365590575274</c:v>
                </c:pt>
                <c:pt idx="619">
                  <c:v>332.41773128314975</c:v>
                </c:pt>
                <c:pt idx="620">
                  <c:v>333.15850035699714</c:v>
                </c:pt>
                <c:pt idx="621">
                  <c:v>333.8626134740922</c:v>
                </c:pt>
                <c:pt idx="622">
                  <c:v>334.58664830681357</c:v>
                </c:pt>
                <c:pt idx="623">
                  <c:v>335.46017569359446</c:v>
                </c:pt>
                <c:pt idx="624">
                  <c:v>336.19154171766621</c:v>
                </c:pt>
                <c:pt idx="625">
                  <c:v>336.85469578743374</c:v>
                </c:pt>
                <c:pt idx="626">
                  <c:v>337.61427096083236</c:v>
                </c:pt>
                <c:pt idx="627">
                  <c:v>338.39647720318237</c:v>
                </c:pt>
                <c:pt idx="628">
                  <c:v>339.08034985720116</c:v>
                </c:pt>
                <c:pt idx="629">
                  <c:v>339.90893385352922</c:v>
                </c:pt>
                <c:pt idx="630">
                  <c:v>340.55152871277033</c:v>
                </c:pt>
                <c:pt idx="631">
                  <c:v>341.36815967972262</c:v>
                </c:pt>
                <c:pt idx="632">
                  <c:v>342.12327238882091</c:v>
                </c:pt>
                <c:pt idx="633">
                  <c:v>342.79598888208892</c:v>
                </c:pt>
                <c:pt idx="634">
                  <c:v>343.50328947368422</c:v>
                </c:pt>
                <c:pt idx="635">
                  <c:v>344.32262979396165</c:v>
                </c:pt>
                <c:pt idx="636">
                  <c:v>345.0887392900857</c:v>
                </c:pt>
                <c:pt idx="637">
                  <c:v>345.82823337413305</c:v>
                </c:pt>
                <c:pt idx="638">
                  <c:v>346.54541513667891</c:v>
                </c:pt>
                <c:pt idx="639">
                  <c:v>347.26291564667486</c:v>
                </c:pt>
                <c:pt idx="640">
                  <c:v>348.07476540187679</c:v>
                </c:pt>
                <c:pt idx="641">
                  <c:v>348.84709047327624</c:v>
                </c:pt>
                <c:pt idx="642">
                  <c:v>349.55375356997149</c:v>
                </c:pt>
                <c:pt idx="643">
                  <c:v>350.4020999082008</c:v>
                </c:pt>
                <c:pt idx="644">
                  <c:v>351.10669114647089</c:v>
                </c:pt>
                <c:pt idx="645">
                  <c:v>351.88300056099553</c:v>
                </c:pt>
                <c:pt idx="646">
                  <c:v>352.58599806201556</c:v>
                </c:pt>
                <c:pt idx="647">
                  <c:v>353.39003850469203</c:v>
                </c:pt>
                <c:pt idx="648">
                  <c:v>354.16061046511629</c:v>
                </c:pt>
                <c:pt idx="649">
                  <c:v>354.90281390248879</c:v>
                </c:pt>
                <c:pt idx="650">
                  <c:v>355.62844247246022</c:v>
                </c:pt>
                <c:pt idx="651">
                  <c:v>356.38451142390863</c:v>
                </c:pt>
                <c:pt idx="652">
                  <c:v>357.15269277845778</c:v>
                </c:pt>
                <c:pt idx="653">
                  <c:v>357.88071195430439</c:v>
                </c:pt>
                <c:pt idx="654">
                  <c:v>358.65638387392903</c:v>
                </c:pt>
                <c:pt idx="655">
                  <c:v>359.44209633822931</c:v>
                </c:pt>
                <c:pt idx="656">
                  <c:v>360.16836240310079</c:v>
                </c:pt>
                <c:pt idx="657">
                  <c:v>360.90355339657287</c:v>
                </c:pt>
                <c:pt idx="658">
                  <c:v>361.60479778661772</c:v>
                </c:pt>
                <c:pt idx="659">
                  <c:v>362.43848174214611</c:v>
                </c:pt>
                <c:pt idx="660">
                  <c:v>363.16873215014283</c:v>
                </c:pt>
                <c:pt idx="661">
                  <c:v>363.94679467564265</c:v>
                </c:pt>
                <c:pt idx="662">
                  <c:v>364.67975443696452</c:v>
                </c:pt>
                <c:pt idx="663">
                  <c:v>365.49447291921672</c:v>
                </c:pt>
                <c:pt idx="664">
                  <c:v>366.19858603631178</c:v>
                </c:pt>
                <c:pt idx="665">
                  <c:v>366.96915799673604</c:v>
                </c:pt>
                <c:pt idx="666">
                  <c:v>367.71709888820891</c:v>
                </c:pt>
                <c:pt idx="667">
                  <c:v>368.49595828233379</c:v>
                </c:pt>
                <c:pt idx="668">
                  <c:v>369.28995818033457</c:v>
                </c:pt>
                <c:pt idx="669">
                  <c:v>370.05367707058343</c:v>
                </c:pt>
                <c:pt idx="670">
                  <c:v>370.77261194410443</c:v>
                </c:pt>
                <c:pt idx="671">
                  <c:v>371.53585271317826</c:v>
                </c:pt>
                <c:pt idx="672">
                  <c:v>372.26004691962459</c:v>
                </c:pt>
                <c:pt idx="673">
                  <c:v>373.07109980620157</c:v>
                </c:pt>
                <c:pt idx="674">
                  <c:v>373.83163122195026</c:v>
                </c:pt>
                <c:pt idx="675">
                  <c:v>374.52458817829461</c:v>
                </c:pt>
                <c:pt idx="676">
                  <c:v>375.27396343329258</c:v>
                </c:pt>
                <c:pt idx="677">
                  <c:v>376.02062933496535</c:v>
                </c:pt>
                <c:pt idx="678">
                  <c:v>376.86419446144436</c:v>
                </c:pt>
                <c:pt idx="679">
                  <c:v>377.59221363729091</c:v>
                </c:pt>
                <c:pt idx="680">
                  <c:v>378.36788555691555</c:v>
                </c:pt>
                <c:pt idx="681">
                  <c:v>379.17049163606691</c:v>
                </c:pt>
                <c:pt idx="682">
                  <c:v>379.90153891268875</c:v>
                </c:pt>
                <c:pt idx="683">
                  <c:v>380.73219476744191</c:v>
                </c:pt>
                <c:pt idx="684">
                  <c:v>381.45479523663812</c:v>
                </c:pt>
                <c:pt idx="685">
                  <c:v>382.20305487556107</c:v>
                </c:pt>
                <c:pt idx="686">
                  <c:v>382.90382114443082</c:v>
                </c:pt>
                <c:pt idx="687">
                  <c:v>383.66228070175441</c:v>
                </c:pt>
                <c:pt idx="688">
                  <c:v>384.37643436352511</c:v>
                </c:pt>
                <c:pt idx="689">
                  <c:v>385.21266829865368</c:v>
                </c:pt>
                <c:pt idx="690">
                  <c:v>385.89797531619752</c:v>
                </c:pt>
                <c:pt idx="691">
                  <c:v>386.66169420644638</c:v>
                </c:pt>
                <c:pt idx="692">
                  <c:v>387.36373546511629</c:v>
                </c:pt>
                <c:pt idx="693">
                  <c:v>388.12378875968989</c:v>
                </c:pt>
                <c:pt idx="694">
                  <c:v>388.80941452468386</c:v>
                </c:pt>
                <c:pt idx="695">
                  <c:v>389.61026749286003</c:v>
                </c:pt>
                <c:pt idx="696">
                  <c:v>390.41382981436152</c:v>
                </c:pt>
                <c:pt idx="697">
                  <c:v>391.19396419828644</c:v>
                </c:pt>
                <c:pt idx="698">
                  <c:v>391.89042737658104</c:v>
                </c:pt>
                <c:pt idx="699">
                  <c:v>392.69829278865774</c:v>
                </c:pt>
                <c:pt idx="700">
                  <c:v>393.45834608323133</c:v>
                </c:pt>
                <c:pt idx="701">
                  <c:v>394.23481487148103</c:v>
                </c:pt>
                <c:pt idx="702">
                  <c:v>394.94801229090172</c:v>
                </c:pt>
                <c:pt idx="703">
                  <c:v>395.67093150754789</c:v>
                </c:pt>
                <c:pt idx="704">
                  <c:v>396.44548781109751</c:v>
                </c:pt>
                <c:pt idx="705">
                  <c:v>397.19629742962059</c:v>
                </c:pt>
                <c:pt idx="706">
                  <c:v>397.97244747042026</c:v>
                </c:pt>
                <c:pt idx="707">
                  <c:v>398.77840039779687</c:v>
                </c:pt>
                <c:pt idx="708">
                  <c:v>399.54355365157085</c:v>
                </c:pt>
                <c:pt idx="709">
                  <c:v>400.31269124847006</c:v>
                </c:pt>
                <c:pt idx="710">
                  <c:v>401.04644787841704</c:v>
                </c:pt>
                <c:pt idx="711">
                  <c:v>401.82148230314164</c:v>
                </c:pt>
                <c:pt idx="712">
                  <c:v>402.52113295593637</c:v>
                </c:pt>
                <c:pt idx="713">
                  <c:v>403.33377957976342</c:v>
                </c:pt>
                <c:pt idx="714">
                  <c:v>404.09670160138722</c:v>
                </c:pt>
                <c:pt idx="715">
                  <c:v>404.89867018563854</c:v>
                </c:pt>
                <c:pt idx="716">
                  <c:v>405.66780778253775</c:v>
                </c:pt>
                <c:pt idx="717">
                  <c:v>406.43598913708695</c:v>
                </c:pt>
                <c:pt idx="718">
                  <c:v>407.2384358425133</c:v>
                </c:pt>
                <c:pt idx="719">
                  <c:v>407.98940483476139</c:v>
                </c:pt>
                <c:pt idx="720">
                  <c:v>408.79472026723789</c:v>
                </c:pt>
                <c:pt idx="721">
                  <c:v>409.50935205018362</c:v>
                </c:pt>
                <c:pt idx="722">
                  <c:v>410.23466187270509</c:v>
                </c:pt>
                <c:pt idx="723">
                  <c:v>411.05559593023258</c:v>
                </c:pt>
                <c:pt idx="724">
                  <c:v>411.81963356793153</c:v>
                </c:pt>
                <c:pt idx="725">
                  <c:v>412.5082874337005</c:v>
                </c:pt>
                <c:pt idx="726">
                  <c:v>413.29431864545086</c:v>
                </c:pt>
                <c:pt idx="727">
                  <c:v>414.10298092615261</c:v>
                </c:pt>
                <c:pt idx="728">
                  <c:v>414.88391217870259</c:v>
                </c:pt>
                <c:pt idx="729">
                  <c:v>415.65289040187685</c:v>
                </c:pt>
                <c:pt idx="730">
                  <c:v>416.42664983680129</c:v>
                </c:pt>
                <c:pt idx="731">
                  <c:v>417.18144379844966</c:v>
                </c:pt>
                <c:pt idx="732">
                  <c:v>418.00460908812732</c:v>
                </c:pt>
                <c:pt idx="733">
                  <c:v>418.7171690126479</c:v>
                </c:pt>
                <c:pt idx="734">
                  <c:v>419.55356232150143</c:v>
                </c:pt>
                <c:pt idx="735">
                  <c:v>420.33034985720121</c:v>
                </c:pt>
                <c:pt idx="736">
                  <c:v>421.11669981640154</c:v>
                </c:pt>
                <c:pt idx="737">
                  <c:v>421.88902488780093</c:v>
                </c:pt>
                <c:pt idx="738">
                  <c:v>422.63935638514897</c:v>
                </c:pt>
                <c:pt idx="739">
                  <c:v>423.4271407078744</c:v>
                </c:pt>
                <c:pt idx="740">
                  <c:v>424.21014381884947</c:v>
                </c:pt>
                <c:pt idx="741">
                  <c:v>424.98246889024892</c:v>
                </c:pt>
                <c:pt idx="742">
                  <c:v>425.73200351897191</c:v>
                </c:pt>
                <c:pt idx="743">
                  <c:v>426.51484725622197</c:v>
                </c:pt>
                <c:pt idx="744">
                  <c:v>427.33115947572423</c:v>
                </c:pt>
                <c:pt idx="745">
                  <c:v>428.10444078947376</c:v>
                </c:pt>
                <c:pt idx="746">
                  <c:v>428.93143104855164</c:v>
                </c:pt>
                <c:pt idx="747">
                  <c:v>429.69212183802534</c:v>
                </c:pt>
                <c:pt idx="748">
                  <c:v>430.40037867197066</c:v>
                </c:pt>
                <c:pt idx="749">
                  <c:v>431.19740667074666</c:v>
                </c:pt>
                <c:pt idx="750">
                  <c:v>431.98487224602201</c:v>
                </c:pt>
                <c:pt idx="751">
                  <c:v>432.76915034679729</c:v>
                </c:pt>
                <c:pt idx="752">
                  <c:v>433.4863321093431</c:v>
                </c:pt>
                <c:pt idx="753">
                  <c:v>434.31666921664635</c:v>
                </c:pt>
                <c:pt idx="754">
                  <c:v>435.11035036719704</c:v>
                </c:pt>
                <c:pt idx="755">
                  <c:v>435.86211622807019</c:v>
                </c:pt>
                <c:pt idx="756">
                  <c:v>436.62041641166877</c:v>
                </c:pt>
                <c:pt idx="757">
                  <c:v>437.32835449816406</c:v>
                </c:pt>
                <c:pt idx="758">
                  <c:v>438.10514203386379</c:v>
                </c:pt>
                <c:pt idx="759">
                  <c:v>438.93898536311707</c:v>
                </c:pt>
                <c:pt idx="760">
                  <c:v>439.69648867809059</c:v>
                </c:pt>
                <c:pt idx="761">
                  <c:v>440.44140146878829</c:v>
                </c:pt>
                <c:pt idx="762">
                  <c:v>441.20017977356184</c:v>
                </c:pt>
                <c:pt idx="763">
                  <c:v>442.01665136678906</c:v>
                </c:pt>
                <c:pt idx="764">
                  <c:v>442.77670466136277</c:v>
                </c:pt>
                <c:pt idx="765">
                  <c:v>443.55317344961242</c:v>
                </c:pt>
                <c:pt idx="766">
                  <c:v>444.34111714606286</c:v>
                </c:pt>
                <c:pt idx="767">
                  <c:v>445.04825836393309</c:v>
                </c:pt>
                <c:pt idx="768">
                  <c:v>445.82026468788251</c:v>
                </c:pt>
                <c:pt idx="769">
                  <c:v>446.60278967768261</c:v>
                </c:pt>
                <c:pt idx="770">
                  <c:v>447.37543349653208</c:v>
                </c:pt>
                <c:pt idx="771">
                  <c:v>448.12544624643004</c:v>
                </c:pt>
                <c:pt idx="772">
                  <c:v>448.9000025499796</c:v>
                </c:pt>
                <c:pt idx="773">
                  <c:v>449.5908876478988</c:v>
                </c:pt>
                <c:pt idx="774">
                  <c:v>450.45724321705427</c:v>
                </c:pt>
                <c:pt idx="775">
                  <c:v>451.23929008567933</c:v>
                </c:pt>
                <c:pt idx="776">
                  <c:v>452.03058063035502</c:v>
                </c:pt>
                <c:pt idx="777">
                  <c:v>452.79414014687887</c:v>
                </c:pt>
                <c:pt idx="778">
                  <c:v>453.45060052019585</c:v>
                </c:pt>
                <c:pt idx="779">
                  <c:v>454.2680283557732</c:v>
                </c:pt>
                <c:pt idx="780">
                  <c:v>455.08051560587523</c:v>
                </c:pt>
                <c:pt idx="781">
                  <c:v>455.80295670134643</c:v>
                </c:pt>
                <c:pt idx="782">
                  <c:v>456.59345037739701</c:v>
                </c:pt>
                <c:pt idx="783">
                  <c:v>457.31429773561814</c:v>
                </c:pt>
                <c:pt idx="784">
                  <c:v>458.15834098327218</c:v>
                </c:pt>
                <c:pt idx="785">
                  <c:v>458.8775946042432</c:v>
                </c:pt>
                <c:pt idx="786">
                  <c:v>459.67765070379437</c:v>
                </c:pt>
                <c:pt idx="787">
                  <c:v>460.3519609343125</c:v>
                </c:pt>
                <c:pt idx="788">
                  <c:v>461.15122016523873</c:v>
                </c:pt>
                <c:pt idx="789">
                  <c:v>461.91095471236235</c:v>
                </c:pt>
                <c:pt idx="790">
                  <c:v>462.6614455834353</c:v>
                </c:pt>
                <c:pt idx="791">
                  <c:v>463.46245792533659</c:v>
                </c:pt>
                <c:pt idx="792">
                  <c:v>464.20912382700936</c:v>
                </c:pt>
                <c:pt idx="793">
                  <c:v>464.94558981028155</c:v>
                </c:pt>
                <c:pt idx="794">
                  <c:v>465.75935205018368</c:v>
                </c:pt>
                <c:pt idx="795">
                  <c:v>466.4951805385557</c:v>
                </c:pt>
                <c:pt idx="796">
                  <c:v>467.26957746838025</c:v>
                </c:pt>
                <c:pt idx="797">
                  <c:v>468.03026825785395</c:v>
                </c:pt>
                <c:pt idx="798">
                  <c:v>468.81167763157902</c:v>
                </c:pt>
                <c:pt idx="799">
                  <c:v>469.55356232150149</c:v>
                </c:pt>
                <c:pt idx="800">
                  <c:v>470.35186531007753</c:v>
                </c:pt>
                <c:pt idx="801">
                  <c:v>471.06952519379848</c:v>
                </c:pt>
                <c:pt idx="802">
                  <c:v>471.77826014891883</c:v>
                </c:pt>
                <c:pt idx="803">
                  <c:v>472.59425362097113</c:v>
                </c:pt>
                <c:pt idx="804">
                  <c:v>473.30872603019174</c:v>
                </c:pt>
                <c:pt idx="805">
                  <c:v>474.04455451856387</c:v>
                </c:pt>
                <c:pt idx="806">
                  <c:v>474.55407231742151</c:v>
                </c:pt>
                <c:pt idx="807">
                  <c:v>474.12583511831912</c:v>
                </c:pt>
                <c:pt idx="808">
                  <c:v>474.45717309261528</c:v>
                </c:pt>
                <c:pt idx="809">
                  <c:v>475.09913045695635</c:v>
                </c:pt>
                <c:pt idx="810">
                  <c:v>475.81710908812727</c:v>
                </c:pt>
                <c:pt idx="811">
                  <c:v>476.56775933292533</c:v>
                </c:pt>
                <c:pt idx="812">
                  <c:v>477.24541641166871</c:v>
                </c:pt>
                <c:pt idx="813">
                  <c:v>477.95048577111385</c:v>
                </c:pt>
                <c:pt idx="814">
                  <c:v>478.65380201958385</c:v>
                </c:pt>
                <c:pt idx="815">
                  <c:v>479.33225596695235</c:v>
                </c:pt>
                <c:pt idx="816">
                  <c:v>479.93931048551616</c:v>
                </c:pt>
                <c:pt idx="817">
                  <c:v>480.59752396980826</c:v>
                </c:pt>
                <c:pt idx="818">
                  <c:v>481.24298755609954</c:v>
                </c:pt>
                <c:pt idx="819">
                  <c:v>481.95841620767038</c:v>
                </c:pt>
                <c:pt idx="820">
                  <c:v>482.61168910648718</c:v>
                </c:pt>
                <c:pt idx="821">
                  <c:v>483.34560511015911</c:v>
                </c:pt>
                <c:pt idx="822">
                  <c:v>483.89576320889438</c:v>
                </c:pt>
                <c:pt idx="823">
                  <c:v>482.0742809057528</c:v>
                </c:pt>
                <c:pt idx="824">
                  <c:v>481.45033277233784</c:v>
                </c:pt>
                <c:pt idx="825">
                  <c:v>481.60779401264796</c:v>
                </c:pt>
                <c:pt idx="826">
                  <c:v>482.02854064667491</c:v>
                </c:pt>
                <c:pt idx="827">
                  <c:v>479.27711265809876</c:v>
                </c:pt>
                <c:pt idx="828">
                  <c:v>426.82737913096702</c:v>
                </c:pt>
              </c:numCache>
            </c:numRef>
          </c:yVal>
          <c:smooth val="0"/>
        </c:ser>
        <c:ser>
          <c:idx val="2"/>
          <c:order val="1"/>
          <c:tx>
            <c:v>1b1-E- Mat + Plain_0/90 + Carbon.uni_0 + Plain_0/90 + Mat</c:v>
          </c:tx>
          <c:spPr>
            <a:ln w="19050">
              <a:solidFill>
                <a:srgbClr val="0070C0">
                  <a:alpha val="0"/>
                </a:srgbClr>
              </a:solidFill>
              <a:prstDash val="sysDot"/>
            </a:ln>
          </c:spPr>
          <c:marker>
            <c:symbol val="none"/>
          </c:marker>
          <c:xVal>
            <c:numRef>
              <c:f>'C:\Users\Marta\Dropbox\PFG Marta &amp; Jorge\[DATOS gráficas.xlsx]tipo 1b-E'!$C$3:$C$1302</c:f>
              <c:numCache>
                <c:formatCode>General</c:formatCode>
                <c:ptCount val="1300"/>
                <c:pt idx="0">
                  <c:v>0</c:v>
                </c:pt>
                <c:pt idx="1">
                  <c:v>4.3079650602409637E-3</c:v>
                </c:pt>
                <c:pt idx="2">
                  <c:v>5.092448192771085E-3</c:v>
                </c:pt>
                <c:pt idx="3">
                  <c:v>7.1773072289156624E-3</c:v>
                </c:pt>
                <c:pt idx="4">
                  <c:v>1.2206632530120482E-2</c:v>
                </c:pt>
                <c:pt idx="5">
                  <c:v>1.7264783132530121E-2</c:v>
                </c:pt>
                <c:pt idx="6">
                  <c:v>2.1582608433734937E-2</c:v>
                </c:pt>
                <c:pt idx="7">
                  <c:v>2.5580126506024096E-2</c:v>
                </c:pt>
                <c:pt idx="8">
                  <c:v>2.9369939759036148E-2</c:v>
                </c:pt>
                <c:pt idx="9">
                  <c:v>3.4054903614457829E-2</c:v>
                </c:pt>
                <c:pt idx="10">
                  <c:v>3.8213909638554214E-2</c:v>
                </c:pt>
                <c:pt idx="11">
                  <c:v>4.2024795180722899E-2</c:v>
                </c:pt>
                <c:pt idx="12">
                  <c:v>4.5933283132530124E-2</c:v>
                </c:pt>
                <c:pt idx="13">
                  <c:v>4.9633698795180717E-2</c:v>
                </c:pt>
                <c:pt idx="14">
                  <c:v>5.4051945783132528E-2</c:v>
                </c:pt>
                <c:pt idx="15">
                  <c:v>5.8441656626506029E-2</c:v>
                </c:pt>
                <c:pt idx="16">
                  <c:v>6.2373313253012048E-2</c:v>
                </c:pt>
                <c:pt idx="17">
                  <c:v>6.6266204819277114E-2</c:v>
                </c:pt>
                <c:pt idx="18">
                  <c:v>6.9993915662650605E-2</c:v>
                </c:pt>
                <c:pt idx="19">
                  <c:v>7.3984939759036139E-2</c:v>
                </c:pt>
                <c:pt idx="20">
                  <c:v>7.8440843373493968E-2</c:v>
                </c:pt>
                <c:pt idx="21">
                  <c:v>8.2416265060240954E-2</c:v>
                </c:pt>
                <c:pt idx="22">
                  <c:v>8.6214096385542172E-2</c:v>
                </c:pt>
                <c:pt idx="23">
                  <c:v>9.0140240963855423E-2</c:v>
                </c:pt>
                <c:pt idx="24">
                  <c:v>9.3906987951807241E-2</c:v>
                </c:pt>
                <c:pt idx="25">
                  <c:v>9.8445843373493977E-2</c:v>
                </c:pt>
                <c:pt idx="26">
                  <c:v>0.10267403614457832</c:v>
                </c:pt>
                <c:pt idx="27">
                  <c:v>0.10655662650602411</c:v>
                </c:pt>
                <c:pt idx="28">
                  <c:v>0.11049596385542168</c:v>
                </c:pt>
                <c:pt idx="29">
                  <c:v>0.11416415662650603</c:v>
                </c:pt>
                <c:pt idx="30">
                  <c:v>0.11845421686746987</c:v>
                </c:pt>
                <c:pt idx="31">
                  <c:v>0.12276692771084337</c:v>
                </c:pt>
                <c:pt idx="32">
                  <c:v>0.12665367469879518</c:v>
                </c:pt>
                <c:pt idx="33">
                  <c:v>0.13052831325301206</c:v>
                </c:pt>
                <c:pt idx="34">
                  <c:v>0.13430481927710844</c:v>
                </c:pt>
                <c:pt idx="35">
                  <c:v>0.13836614457831325</c:v>
                </c:pt>
                <c:pt idx="36">
                  <c:v>0.14292391566265061</c:v>
                </c:pt>
                <c:pt idx="37">
                  <c:v>0.14698981927710844</c:v>
                </c:pt>
                <c:pt idx="38">
                  <c:v>0.15080042168674701</c:v>
                </c:pt>
                <c:pt idx="39">
                  <c:v>0.15468777108433734</c:v>
                </c:pt>
                <c:pt idx="40">
                  <c:v>0.15841120481927712</c:v>
                </c:pt>
                <c:pt idx="41">
                  <c:v>0.16287445783132529</c:v>
                </c:pt>
                <c:pt idx="42">
                  <c:v>0.16699897590361445</c:v>
                </c:pt>
                <c:pt idx="43">
                  <c:v>0.17079987951807227</c:v>
                </c:pt>
                <c:pt idx="44">
                  <c:v>0.17471506024096384</c:v>
                </c:pt>
                <c:pt idx="45">
                  <c:v>0.17837734939759037</c:v>
                </c:pt>
                <c:pt idx="46">
                  <c:v>0.1827522891566265</c:v>
                </c:pt>
                <c:pt idx="47">
                  <c:v>0.1872240361445783</c:v>
                </c:pt>
                <c:pt idx="48">
                  <c:v>0.1912110843373494</c:v>
                </c:pt>
                <c:pt idx="49">
                  <c:v>0.19507409638554218</c:v>
                </c:pt>
                <c:pt idx="50">
                  <c:v>0.1988472891566265</c:v>
                </c:pt>
                <c:pt idx="51">
                  <c:v>0.20279915662650602</c:v>
                </c:pt>
                <c:pt idx="52">
                  <c:v>0.20723909638554217</c:v>
                </c:pt>
                <c:pt idx="53">
                  <c:v>0.211244578313253</c:v>
                </c:pt>
                <c:pt idx="54">
                  <c:v>0.21507283132530119</c:v>
                </c:pt>
                <c:pt idx="55">
                  <c:v>0.21895999999999999</c:v>
                </c:pt>
                <c:pt idx="56">
                  <c:v>0.22271542168674699</c:v>
                </c:pt>
                <c:pt idx="57">
                  <c:v>0.22729518072289157</c:v>
                </c:pt>
                <c:pt idx="58">
                  <c:v>0.23157524096385543</c:v>
                </c:pt>
                <c:pt idx="59">
                  <c:v>0.23540771084337347</c:v>
                </c:pt>
                <c:pt idx="60">
                  <c:v>0.23934656626506023</c:v>
                </c:pt>
                <c:pt idx="61">
                  <c:v>0.24301162650602412</c:v>
                </c:pt>
                <c:pt idx="62">
                  <c:v>0.2472602409638554</c:v>
                </c:pt>
                <c:pt idx="63">
                  <c:v>0.25149674698795182</c:v>
                </c:pt>
                <c:pt idx="64">
                  <c:v>0.25537849397590362</c:v>
                </c:pt>
                <c:pt idx="65">
                  <c:v>0.25922343373493978</c:v>
                </c:pt>
                <c:pt idx="66">
                  <c:v>0.26300120481927713</c:v>
                </c:pt>
                <c:pt idx="67">
                  <c:v>0.26700409638554218</c:v>
                </c:pt>
                <c:pt idx="68">
                  <c:v>0.27158475903614454</c:v>
                </c:pt>
                <c:pt idx="69">
                  <c:v>0.27574524096385539</c:v>
                </c:pt>
                <c:pt idx="70">
                  <c:v>0.27961584337349399</c:v>
                </c:pt>
                <c:pt idx="71">
                  <c:v>0.28356668674698793</c:v>
                </c:pt>
                <c:pt idx="72">
                  <c:v>0.28731891566265061</c:v>
                </c:pt>
                <c:pt idx="73">
                  <c:v>0.29174006024096388</c:v>
                </c:pt>
                <c:pt idx="74">
                  <c:v>0.29582337349397592</c:v>
                </c:pt>
                <c:pt idx="75">
                  <c:v>0.29966048192771083</c:v>
                </c:pt>
                <c:pt idx="76">
                  <c:v>0.3036130120481928</c:v>
                </c:pt>
                <c:pt idx="77">
                  <c:v>0.30729487951807227</c:v>
                </c:pt>
                <c:pt idx="78">
                  <c:v>0.31168716867469881</c:v>
                </c:pt>
                <c:pt idx="79">
                  <c:v>0.31600295180722893</c:v>
                </c:pt>
                <c:pt idx="80">
                  <c:v>0.3199444578313253</c:v>
                </c:pt>
                <c:pt idx="81">
                  <c:v>0.32390518072289159</c:v>
                </c:pt>
                <c:pt idx="82">
                  <c:v>0.32760933734939762</c:v>
                </c:pt>
                <c:pt idx="83">
                  <c:v>0.33181951807228915</c:v>
                </c:pt>
                <c:pt idx="84">
                  <c:v>0.3361221686746988</c:v>
                </c:pt>
                <c:pt idx="85">
                  <c:v>0.33993361445783132</c:v>
                </c:pt>
                <c:pt idx="86">
                  <c:v>0.34375512048192769</c:v>
                </c:pt>
                <c:pt idx="87">
                  <c:v>0.34756313253012044</c:v>
                </c:pt>
                <c:pt idx="88">
                  <c:v>0.35154590361445787</c:v>
                </c:pt>
                <c:pt idx="89">
                  <c:v>0.35612138554216866</c:v>
                </c:pt>
                <c:pt idx="90">
                  <c:v>0.36020506024096388</c:v>
                </c:pt>
                <c:pt idx="91">
                  <c:v>0.364043734939759</c:v>
                </c:pt>
                <c:pt idx="92">
                  <c:v>0.3679990361445783</c:v>
                </c:pt>
                <c:pt idx="93">
                  <c:v>0.37175216867469879</c:v>
                </c:pt>
                <c:pt idx="94">
                  <c:v>0.37620542168674698</c:v>
                </c:pt>
                <c:pt idx="95">
                  <c:v>0.38025385542168677</c:v>
                </c:pt>
                <c:pt idx="96">
                  <c:v>0.38404753012048193</c:v>
                </c:pt>
                <c:pt idx="97">
                  <c:v>0.38799090361445787</c:v>
                </c:pt>
                <c:pt idx="98">
                  <c:v>0.39165650602409635</c:v>
                </c:pt>
                <c:pt idx="99">
                  <c:v>0.39608650602409634</c:v>
                </c:pt>
                <c:pt idx="100">
                  <c:v>0.40045813253012047</c:v>
                </c:pt>
                <c:pt idx="101">
                  <c:v>0.40438331325301208</c:v>
                </c:pt>
                <c:pt idx="102">
                  <c:v>0.40825753012048194</c:v>
                </c:pt>
                <c:pt idx="103">
                  <c:v>0.41200578313253011</c:v>
                </c:pt>
                <c:pt idx="104">
                  <c:v>0.41610795180722887</c:v>
                </c:pt>
                <c:pt idx="105">
                  <c:v>0.42051975903614452</c:v>
                </c:pt>
                <c:pt idx="106">
                  <c:v>0.42440602409638556</c:v>
                </c:pt>
                <c:pt idx="107">
                  <c:v>0.42818168674698798</c:v>
                </c:pt>
                <c:pt idx="108">
                  <c:v>0.4320047590361446</c:v>
                </c:pt>
                <c:pt idx="109">
                  <c:v>0.43586415662650602</c:v>
                </c:pt>
                <c:pt idx="110">
                  <c:v>0.44050090361445782</c:v>
                </c:pt>
                <c:pt idx="111">
                  <c:v>0.44464969879518074</c:v>
                </c:pt>
                <c:pt idx="112">
                  <c:v>0.44849843373493975</c:v>
                </c:pt>
                <c:pt idx="113">
                  <c:v>0.45248957831325304</c:v>
                </c:pt>
                <c:pt idx="114">
                  <c:v>0.45618222891566257</c:v>
                </c:pt>
                <c:pt idx="115">
                  <c:v>0.46057620481927714</c:v>
                </c:pt>
                <c:pt idx="116">
                  <c:v>0.46471843373493982</c:v>
                </c:pt>
                <c:pt idx="117">
                  <c:v>0.46854795180722891</c:v>
                </c:pt>
                <c:pt idx="118">
                  <c:v>0.47245789156626511</c:v>
                </c:pt>
                <c:pt idx="119">
                  <c:v>0.47614740963855418</c:v>
                </c:pt>
                <c:pt idx="120">
                  <c:v>0.4803581325301205</c:v>
                </c:pt>
                <c:pt idx="121">
                  <c:v>0.48485090361445776</c:v>
                </c:pt>
                <c:pt idx="122">
                  <c:v>0.48888289156626502</c:v>
                </c:pt>
                <c:pt idx="123">
                  <c:v>0.49274391566265063</c:v>
                </c:pt>
                <c:pt idx="124">
                  <c:v>0.49655391566265067</c:v>
                </c:pt>
                <c:pt idx="125">
                  <c:v>0.50048915662650595</c:v>
                </c:pt>
                <c:pt idx="126">
                  <c:v>0.5049863253012048</c:v>
                </c:pt>
                <c:pt idx="127">
                  <c:v>0.50893457831325306</c:v>
                </c:pt>
                <c:pt idx="128">
                  <c:v>0.51270512048192762</c:v>
                </c:pt>
                <c:pt idx="129">
                  <c:v>0.51659343373493971</c:v>
                </c:pt>
                <c:pt idx="130">
                  <c:v>0.52032066265060239</c:v>
                </c:pt>
                <c:pt idx="131">
                  <c:v>0.524838313253012</c:v>
                </c:pt>
                <c:pt idx="132">
                  <c:v>0.52907668674698793</c:v>
                </c:pt>
                <c:pt idx="133">
                  <c:v>0.53298120481927702</c:v>
                </c:pt>
                <c:pt idx="134">
                  <c:v>0.53698740963855418</c:v>
                </c:pt>
                <c:pt idx="135">
                  <c:v>0.5406683734939759</c:v>
                </c:pt>
                <c:pt idx="136">
                  <c:v>0.54491759036144582</c:v>
                </c:pt>
                <c:pt idx="137">
                  <c:v>0.54920289156626501</c:v>
                </c:pt>
                <c:pt idx="138">
                  <c:v>0.55309144578313252</c:v>
                </c:pt>
                <c:pt idx="139">
                  <c:v>0.55696620481927717</c:v>
                </c:pt>
                <c:pt idx="140">
                  <c:v>0.56071584337349401</c:v>
                </c:pt>
                <c:pt idx="141">
                  <c:v>0.56469108433734938</c:v>
                </c:pt>
                <c:pt idx="142">
                  <c:v>0.56918475903614463</c:v>
                </c:pt>
                <c:pt idx="143">
                  <c:v>0.57332283132530115</c:v>
                </c:pt>
                <c:pt idx="144">
                  <c:v>0.57720439759036146</c:v>
                </c:pt>
                <c:pt idx="145">
                  <c:v>0.58107295180722884</c:v>
                </c:pt>
                <c:pt idx="146">
                  <c:v>0.58487216867469882</c:v>
                </c:pt>
                <c:pt idx="147">
                  <c:v>0.58934138554216864</c:v>
                </c:pt>
                <c:pt idx="148">
                  <c:v>0.59343000000000001</c:v>
                </c:pt>
                <c:pt idx="149">
                  <c:v>0.59722831325301207</c:v>
                </c:pt>
                <c:pt idx="150">
                  <c:v>0.60114445783132531</c:v>
                </c:pt>
                <c:pt idx="151">
                  <c:v>0.60485180722891563</c:v>
                </c:pt>
                <c:pt idx="152">
                  <c:v>0.6093024096385542</c:v>
                </c:pt>
                <c:pt idx="153">
                  <c:v>0.61357289156626504</c:v>
                </c:pt>
                <c:pt idx="154">
                  <c:v>0.61744337349397593</c:v>
                </c:pt>
                <c:pt idx="155">
                  <c:v>0.62139518072289157</c:v>
                </c:pt>
                <c:pt idx="156">
                  <c:v>0.62506927710843374</c:v>
                </c:pt>
                <c:pt idx="157">
                  <c:v>0.62936746987951819</c:v>
                </c:pt>
                <c:pt idx="158">
                  <c:v>0.63361686746987944</c:v>
                </c:pt>
                <c:pt idx="159">
                  <c:v>0.63751807228915669</c:v>
                </c:pt>
                <c:pt idx="160">
                  <c:v>0.64140481927710846</c:v>
                </c:pt>
                <c:pt idx="161">
                  <c:v>0.64513192771084327</c:v>
                </c:pt>
                <c:pt idx="162">
                  <c:v>0.64924698795180724</c:v>
                </c:pt>
                <c:pt idx="163">
                  <c:v>0.65370301204819281</c:v>
                </c:pt>
                <c:pt idx="164">
                  <c:v>0.65776987951807231</c:v>
                </c:pt>
                <c:pt idx="165">
                  <c:v>0.6616355421686746</c:v>
                </c:pt>
                <c:pt idx="166">
                  <c:v>0.66542530120481924</c:v>
                </c:pt>
                <c:pt idx="167">
                  <c:v>0.66940180722891562</c:v>
                </c:pt>
                <c:pt idx="168">
                  <c:v>0.67385542168674706</c:v>
                </c:pt>
                <c:pt idx="169">
                  <c:v>0.67782831325301196</c:v>
                </c:pt>
                <c:pt idx="170">
                  <c:v>0.68161927710843373</c:v>
                </c:pt>
                <c:pt idx="171">
                  <c:v>0.68548132530120487</c:v>
                </c:pt>
                <c:pt idx="172">
                  <c:v>0.68934638554216865</c:v>
                </c:pt>
                <c:pt idx="173">
                  <c:v>0.69391024096385534</c:v>
                </c:pt>
                <c:pt idx="174">
                  <c:v>0.69802710843373494</c:v>
                </c:pt>
                <c:pt idx="175">
                  <c:v>0.70182048192771085</c:v>
                </c:pt>
                <c:pt idx="176">
                  <c:v>0.70575240963855423</c:v>
                </c:pt>
                <c:pt idx="177">
                  <c:v>0.70944036144578315</c:v>
                </c:pt>
                <c:pt idx="178">
                  <c:v>0.71388132530120485</c:v>
                </c:pt>
                <c:pt idx="179">
                  <c:v>0.71799698795180722</c:v>
                </c:pt>
                <c:pt idx="180">
                  <c:v>0.72182710843373499</c:v>
                </c:pt>
                <c:pt idx="181">
                  <c:v>0.72573493975903614</c:v>
                </c:pt>
                <c:pt idx="182">
                  <c:v>0.72940783132530118</c:v>
                </c:pt>
                <c:pt idx="183">
                  <c:v>0.73374578313253014</c:v>
                </c:pt>
                <c:pt idx="184">
                  <c:v>0.73816084337349397</c:v>
                </c:pt>
                <c:pt idx="185">
                  <c:v>0.74214999999999998</c:v>
                </c:pt>
                <c:pt idx="186">
                  <c:v>0.74604638554216873</c:v>
                </c:pt>
                <c:pt idx="187">
                  <c:v>0.74975240963855416</c:v>
                </c:pt>
                <c:pt idx="188">
                  <c:v>0.75383975903614464</c:v>
                </c:pt>
                <c:pt idx="189">
                  <c:v>0.75823674698795174</c:v>
                </c:pt>
                <c:pt idx="190">
                  <c:v>0.762178313253012</c:v>
                </c:pt>
                <c:pt idx="191">
                  <c:v>0.76601144578313263</c:v>
                </c:pt>
                <c:pt idx="192">
                  <c:v>0.76983915662650593</c:v>
                </c:pt>
                <c:pt idx="193">
                  <c:v>0.77380602409638555</c:v>
                </c:pt>
                <c:pt idx="194">
                  <c:v>0.77840240963855423</c:v>
                </c:pt>
                <c:pt idx="195">
                  <c:v>0.78246746987951821</c:v>
                </c:pt>
                <c:pt idx="196">
                  <c:v>0.78623493975903613</c:v>
                </c:pt>
                <c:pt idx="197">
                  <c:v>0.79011987951807228</c:v>
                </c:pt>
                <c:pt idx="198">
                  <c:v>0.79388493975903618</c:v>
                </c:pt>
                <c:pt idx="199">
                  <c:v>0.79838072289156636</c:v>
                </c:pt>
                <c:pt idx="200">
                  <c:v>0.80242108433734949</c:v>
                </c:pt>
                <c:pt idx="201">
                  <c:v>0.80619457831325303</c:v>
                </c:pt>
                <c:pt idx="202">
                  <c:v>0.81011506024096391</c:v>
                </c:pt>
                <c:pt idx="203">
                  <c:v>0.81378614457831322</c:v>
                </c:pt>
                <c:pt idx="204">
                  <c:v>0.8183542168674699</c:v>
                </c:pt>
                <c:pt idx="205">
                  <c:v>0.82270180722891562</c:v>
                </c:pt>
                <c:pt idx="206">
                  <c:v>0.82657891566265063</c:v>
                </c:pt>
                <c:pt idx="207">
                  <c:v>0.83049518072289152</c:v>
                </c:pt>
                <c:pt idx="208">
                  <c:v>0.83413253012048194</c:v>
                </c:pt>
                <c:pt idx="209">
                  <c:v>0.83837710843373492</c:v>
                </c:pt>
                <c:pt idx="210">
                  <c:v>0.8426614457831324</c:v>
                </c:pt>
                <c:pt idx="211">
                  <c:v>0.84653313253012052</c:v>
                </c:pt>
                <c:pt idx="212">
                  <c:v>0.85039397590361454</c:v>
                </c:pt>
                <c:pt idx="213">
                  <c:v>0.85409879518072307</c:v>
                </c:pt>
                <c:pt idx="214">
                  <c:v>0.85834337349397583</c:v>
                </c:pt>
                <c:pt idx="215">
                  <c:v>0.86290602409638562</c:v>
                </c:pt>
                <c:pt idx="216">
                  <c:v>0.86693072289156636</c:v>
                </c:pt>
                <c:pt idx="217">
                  <c:v>0.87074819277108439</c:v>
                </c:pt>
                <c:pt idx="218">
                  <c:v>0.87451445783132531</c:v>
                </c:pt>
                <c:pt idx="219">
                  <c:v>0.87850180722891558</c:v>
                </c:pt>
                <c:pt idx="220">
                  <c:v>0.88288373493975902</c:v>
                </c:pt>
                <c:pt idx="221">
                  <c:v>0.88681626506024092</c:v>
                </c:pt>
                <c:pt idx="222">
                  <c:v>0.89057469879518059</c:v>
                </c:pt>
                <c:pt idx="223">
                  <c:v>0.8944066265060242</c:v>
                </c:pt>
                <c:pt idx="224">
                  <c:v>0.8982614457831325</c:v>
                </c:pt>
                <c:pt idx="225">
                  <c:v>0.90288373493975904</c:v>
                </c:pt>
                <c:pt idx="226">
                  <c:v>0.90708132530120478</c:v>
                </c:pt>
                <c:pt idx="227">
                  <c:v>0.91100120481927715</c:v>
                </c:pt>
                <c:pt idx="228">
                  <c:v>0.91492349397590356</c:v>
                </c:pt>
                <c:pt idx="229">
                  <c:v>0.91870301204819294</c:v>
                </c:pt>
                <c:pt idx="230">
                  <c:v>0.9231265060240964</c:v>
                </c:pt>
                <c:pt idx="231">
                  <c:v>0.92716144578313253</c:v>
                </c:pt>
                <c:pt idx="232">
                  <c:v>0.9309578313253013</c:v>
                </c:pt>
                <c:pt idx="233">
                  <c:v>0.93487590361445783</c:v>
                </c:pt>
                <c:pt idx="234">
                  <c:v>0.93860843373493974</c:v>
                </c:pt>
                <c:pt idx="235">
                  <c:v>0.94309819277108442</c:v>
                </c:pt>
                <c:pt idx="236">
                  <c:v>0.94731987951807239</c:v>
                </c:pt>
                <c:pt idx="237">
                  <c:v>0.95121385542168679</c:v>
                </c:pt>
                <c:pt idx="238">
                  <c:v>0.95517831325301206</c:v>
                </c:pt>
                <c:pt idx="239">
                  <c:v>0.95892289156626498</c:v>
                </c:pt>
                <c:pt idx="240">
                  <c:v>0.96338915662650615</c:v>
                </c:pt>
                <c:pt idx="241">
                  <c:v>0.96738373493975904</c:v>
                </c:pt>
                <c:pt idx="242">
                  <c:v>0.97110481927710834</c:v>
                </c:pt>
                <c:pt idx="243">
                  <c:v>0.9749903614457831</c:v>
                </c:pt>
                <c:pt idx="244">
                  <c:v>0.9786608433734939</c:v>
                </c:pt>
                <c:pt idx="245">
                  <c:v>0.98317710843373496</c:v>
                </c:pt>
                <c:pt idx="246">
                  <c:v>0.98750542168674693</c:v>
                </c:pt>
                <c:pt idx="247">
                  <c:v>0.99140481927710833</c:v>
                </c:pt>
                <c:pt idx="248">
                  <c:v>0.99539457831325295</c:v>
                </c:pt>
                <c:pt idx="249">
                  <c:v>0.99907530120481935</c:v>
                </c:pt>
                <c:pt idx="250">
                  <c:v>1.0034126506024097</c:v>
                </c:pt>
                <c:pt idx="251">
                  <c:v>1.0076403614457832</c:v>
                </c:pt>
                <c:pt idx="252">
                  <c:v>1.0114451807228915</c:v>
                </c:pt>
                <c:pt idx="253">
                  <c:v>1.0153012048192771</c:v>
                </c:pt>
                <c:pt idx="254">
                  <c:v>1.0189746987951807</c:v>
                </c:pt>
                <c:pt idx="255">
                  <c:v>1.0232024096385541</c:v>
                </c:pt>
                <c:pt idx="256">
                  <c:v>1.0277054216867472</c:v>
                </c:pt>
                <c:pt idx="257">
                  <c:v>1.0317060240963853</c:v>
                </c:pt>
                <c:pt idx="258">
                  <c:v>1.0355506024096386</c:v>
                </c:pt>
                <c:pt idx="259">
                  <c:v>1.0392885542168675</c:v>
                </c:pt>
                <c:pt idx="260">
                  <c:v>1.0433650602409639</c:v>
                </c:pt>
                <c:pt idx="261">
                  <c:v>1.047784939759036</c:v>
                </c:pt>
                <c:pt idx="262">
                  <c:v>1.0517102409638555</c:v>
                </c:pt>
                <c:pt idx="263">
                  <c:v>1.055527108433735</c:v>
                </c:pt>
                <c:pt idx="264">
                  <c:v>1.0592927710843374</c:v>
                </c:pt>
                <c:pt idx="265">
                  <c:v>1.0632457831325302</c:v>
                </c:pt>
                <c:pt idx="266">
                  <c:v>1.0678018072289157</c:v>
                </c:pt>
                <c:pt idx="267">
                  <c:v>1.0719084337349398</c:v>
                </c:pt>
                <c:pt idx="268">
                  <c:v>1.0758012048192771</c:v>
                </c:pt>
                <c:pt idx="269">
                  <c:v>1.0796433734939759</c:v>
                </c:pt>
                <c:pt idx="270">
                  <c:v>1.0834548192771085</c:v>
                </c:pt>
                <c:pt idx="271">
                  <c:v>1.0879373493975903</c:v>
                </c:pt>
                <c:pt idx="272">
                  <c:v>1.0920012048192771</c:v>
                </c:pt>
                <c:pt idx="273">
                  <c:v>1.0958234939759037</c:v>
                </c:pt>
                <c:pt idx="274">
                  <c:v>1.0996626506024096</c:v>
                </c:pt>
                <c:pt idx="275">
                  <c:v>1.1034939759036144</c:v>
                </c:pt>
                <c:pt idx="276">
                  <c:v>1.1079740963855422</c:v>
                </c:pt>
                <c:pt idx="277">
                  <c:v>1.1121481927710843</c:v>
                </c:pt>
                <c:pt idx="278">
                  <c:v>1.1160186746987952</c:v>
                </c:pt>
                <c:pt idx="279">
                  <c:v>1.1198536144578313</c:v>
                </c:pt>
                <c:pt idx="280">
                  <c:v>1.1237246987951806</c:v>
                </c:pt>
                <c:pt idx="281">
                  <c:v>1.1281831325301206</c:v>
                </c:pt>
                <c:pt idx="282">
                  <c:v>1.1322120481927711</c:v>
                </c:pt>
                <c:pt idx="283">
                  <c:v>1.1360656626506025</c:v>
                </c:pt>
                <c:pt idx="284">
                  <c:v>1.1399144578313254</c:v>
                </c:pt>
                <c:pt idx="285">
                  <c:v>1.1438132530120482</c:v>
                </c:pt>
                <c:pt idx="286">
                  <c:v>1.1483253012048193</c:v>
                </c:pt>
                <c:pt idx="287">
                  <c:v>1.1523795180722891</c:v>
                </c:pt>
                <c:pt idx="288">
                  <c:v>1.156160843373494</c:v>
                </c:pt>
                <c:pt idx="289">
                  <c:v>1.1600536144578313</c:v>
                </c:pt>
                <c:pt idx="290">
                  <c:v>1.1638518072289157</c:v>
                </c:pt>
                <c:pt idx="291">
                  <c:v>1.1683072289156626</c:v>
                </c:pt>
                <c:pt idx="292">
                  <c:v>1.172282530120482</c:v>
                </c:pt>
                <c:pt idx="293">
                  <c:v>1.1760572289156626</c:v>
                </c:pt>
                <c:pt idx="294">
                  <c:v>1.1799632530120481</c:v>
                </c:pt>
                <c:pt idx="295">
                  <c:v>1.1837656626506023</c:v>
                </c:pt>
                <c:pt idx="296">
                  <c:v>1.188362048192771</c:v>
                </c:pt>
                <c:pt idx="297">
                  <c:v>1.1925710843373494</c:v>
                </c:pt>
                <c:pt idx="298">
                  <c:v>1.1964126506024095</c:v>
                </c:pt>
                <c:pt idx="299">
                  <c:v>1.2003018072289156</c:v>
                </c:pt>
                <c:pt idx="300">
                  <c:v>1.2039560240963856</c:v>
                </c:pt>
                <c:pt idx="301">
                  <c:v>1.2084246987951808</c:v>
                </c:pt>
                <c:pt idx="302">
                  <c:v>1.212551204819277</c:v>
                </c:pt>
                <c:pt idx="303">
                  <c:v>1.2163397590361447</c:v>
                </c:pt>
                <c:pt idx="304">
                  <c:v>1.2202415662650603</c:v>
                </c:pt>
                <c:pt idx="305">
                  <c:v>1.2239728915662651</c:v>
                </c:pt>
                <c:pt idx="306">
                  <c:v>1.2286180722891564</c:v>
                </c:pt>
                <c:pt idx="307">
                  <c:v>1.2328855421686749</c:v>
                </c:pt>
                <c:pt idx="308">
                  <c:v>1.2366560240963858</c:v>
                </c:pt>
                <c:pt idx="309">
                  <c:v>1.2405566265060242</c:v>
                </c:pt>
                <c:pt idx="310">
                  <c:v>1.2442421686746987</c:v>
                </c:pt>
                <c:pt idx="311">
                  <c:v>1.2486861445783133</c:v>
                </c:pt>
                <c:pt idx="312">
                  <c:v>1.2528114457831327</c:v>
                </c:pt>
                <c:pt idx="313">
                  <c:v>1.2565915662650604</c:v>
                </c:pt>
                <c:pt idx="314">
                  <c:v>1.2604849397590361</c:v>
                </c:pt>
                <c:pt idx="315">
                  <c:v>1.2641469879518072</c:v>
                </c:pt>
                <c:pt idx="316">
                  <c:v>1.2686740963855423</c:v>
                </c:pt>
                <c:pt idx="317">
                  <c:v>1.2730072289156629</c:v>
                </c:pt>
                <c:pt idx="318">
                  <c:v>1.2769674698795179</c:v>
                </c:pt>
                <c:pt idx="319">
                  <c:v>1.2808891566265059</c:v>
                </c:pt>
                <c:pt idx="320">
                  <c:v>1.284556626506024</c:v>
                </c:pt>
                <c:pt idx="321">
                  <c:v>1.2889132530120482</c:v>
                </c:pt>
                <c:pt idx="322">
                  <c:v>1.293015060240964</c:v>
                </c:pt>
                <c:pt idx="323">
                  <c:v>1.2968530120481927</c:v>
                </c:pt>
                <c:pt idx="324">
                  <c:v>1.3007415662650603</c:v>
                </c:pt>
                <c:pt idx="325">
                  <c:v>1.3044620481927711</c:v>
                </c:pt>
                <c:pt idx="326">
                  <c:v>1.308967469879518</c:v>
                </c:pt>
                <c:pt idx="327">
                  <c:v>1.3132325301204819</c:v>
                </c:pt>
                <c:pt idx="328">
                  <c:v>1.317183734939759</c:v>
                </c:pt>
                <c:pt idx="329">
                  <c:v>1.3211361445783132</c:v>
                </c:pt>
                <c:pt idx="330">
                  <c:v>1.3249307228915663</c:v>
                </c:pt>
                <c:pt idx="331">
                  <c:v>1.3293933734939758</c:v>
                </c:pt>
                <c:pt idx="332">
                  <c:v>1.3332783132530122</c:v>
                </c:pt>
                <c:pt idx="333">
                  <c:v>1.3370006024096386</c:v>
                </c:pt>
                <c:pt idx="334">
                  <c:v>1.3408566265060242</c:v>
                </c:pt>
                <c:pt idx="335">
                  <c:v>1.3446259036144579</c:v>
                </c:pt>
                <c:pt idx="336">
                  <c:v>1.3492777108433736</c:v>
                </c:pt>
                <c:pt idx="337">
                  <c:v>1.3534445783132529</c:v>
                </c:pt>
                <c:pt idx="338">
                  <c:v>1.3572813253012046</c:v>
                </c:pt>
                <c:pt idx="339">
                  <c:v>1.3611975903614457</c:v>
                </c:pt>
                <c:pt idx="340">
                  <c:v>1.3649457831325302</c:v>
                </c:pt>
                <c:pt idx="341">
                  <c:v>1.3693879518072289</c:v>
                </c:pt>
                <c:pt idx="342">
                  <c:v>1.3734391566265058</c:v>
                </c:pt>
                <c:pt idx="343">
                  <c:v>1.3772421686746987</c:v>
                </c:pt>
                <c:pt idx="344">
                  <c:v>1.3811006024096386</c:v>
                </c:pt>
                <c:pt idx="345">
                  <c:v>1.3848596385542169</c:v>
                </c:pt>
                <c:pt idx="346">
                  <c:v>1.3894614457831327</c:v>
                </c:pt>
                <c:pt idx="347">
                  <c:v>1.3936861445783133</c:v>
                </c:pt>
                <c:pt idx="348">
                  <c:v>1.3975391566265059</c:v>
                </c:pt>
                <c:pt idx="349">
                  <c:v>1.4014349397590362</c:v>
                </c:pt>
                <c:pt idx="350">
                  <c:v>1.4052740963855421</c:v>
                </c:pt>
                <c:pt idx="351">
                  <c:v>1.4098355421686746</c:v>
                </c:pt>
                <c:pt idx="352">
                  <c:v>1.4138283132530121</c:v>
                </c:pt>
                <c:pt idx="353">
                  <c:v>1.4175530120481927</c:v>
                </c:pt>
                <c:pt idx="354">
                  <c:v>1.4213391566265059</c:v>
                </c:pt>
                <c:pt idx="355">
                  <c:v>1.4251957831325301</c:v>
                </c:pt>
                <c:pt idx="356">
                  <c:v>1.4297650602409637</c:v>
                </c:pt>
                <c:pt idx="357">
                  <c:v>1.4338939759036144</c:v>
                </c:pt>
                <c:pt idx="358">
                  <c:v>1.437813253012048</c:v>
                </c:pt>
                <c:pt idx="359">
                  <c:v>1.4416584337349396</c:v>
                </c:pt>
                <c:pt idx="360">
                  <c:v>1.4455361445783133</c:v>
                </c:pt>
                <c:pt idx="361">
                  <c:v>1.4499132530120482</c:v>
                </c:pt>
                <c:pt idx="362">
                  <c:v>1.4539126506024096</c:v>
                </c:pt>
                <c:pt idx="363">
                  <c:v>1.4578150602409639</c:v>
                </c:pt>
                <c:pt idx="364">
                  <c:v>1.4616156626506025</c:v>
                </c:pt>
                <c:pt idx="365">
                  <c:v>1.4656271084337349</c:v>
                </c:pt>
                <c:pt idx="366">
                  <c:v>1.4700578313253012</c:v>
                </c:pt>
                <c:pt idx="367">
                  <c:v>1.474110843373494</c:v>
                </c:pt>
                <c:pt idx="368">
                  <c:v>1.4780530120481927</c:v>
                </c:pt>
                <c:pt idx="369">
                  <c:v>1.4817578313253013</c:v>
                </c:pt>
                <c:pt idx="370">
                  <c:v>1.4859259036144579</c:v>
                </c:pt>
                <c:pt idx="371">
                  <c:v>1.4902704819277108</c:v>
                </c:pt>
                <c:pt idx="372">
                  <c:v>1.4941265060240965</c:v>
                </c:pt>
                <c:pt idx="373">
                  <c:v>1.4980969879518073</c:v>
                </c:pt>
                <c:pt idx="374">
                  <c:v>1.5018162650602411</c:v>
                </c:pt>
                <c:pt idx="375">
                  <c:v>1.5060969879518071</c:v>
                </c:pt>
                <c:pt idx="376">
                  <c:v>1.5104566265060242</c:v>
                </c:pt>
                <c:pt idx="377">
                  <c:v>1.5143367469879518</c:v>
                </c:pt>
                <c:pt idx="378">
                  <c:v>1.5182078313253011</c:v>
                </c:pt>
                <c:pt idx="379">
                  <c:v>1.5217951807228915</c:v>
                </c:pt>
                <c:pt idx="380">
                  <c:v>1.5260969879518071</c:v>
                </c:pt>
                <c:pt idx="381">
                  <c:v>1.5304048192771083</c:v>
                </c:pt>
                <c:pt idx="382">
                  <c:v>1.5342060240963855</c:v>
                </c:pt>
                <c:pt idx="383">
                  <c:v>1.538090361445783</c:v>
                </c:pt>
                <c:pt idx="384">
                  <c:v>1.5417560240963852</c:v>
                </c:pt>
                <c:pt idx="385">
                  <c:v>1.5462391566265059</c:v>
                </c:pt>
                <c:pt idx="386">
                  <c:v>1.5506981927710841</c:v>
                </c:pt>
                <c:pt idx="387">
                  <c:v>1.5545765060240964</c:v>
                </c:pt>
                <c:pt idx="388">
                  <c:v>1.5584789156626506</c:v>
                </c:pt>
                <c:pt idx="389">
                  <c:v>1.5621066265060242</c:v>
                </c:pt>
                <c:pt idx="390">
                  <c:v>1.5665168674698793</c:v>
                </c:pt>
                <c:pt idx="391">
                  <c:v>1.5707072289156627</c:v>
                </c:pt>
                <c:pt idx="392">
                  <c:v>1.574531325301205</c:v>
                </c:pt>
                <c:pt idx="393">
                  <c:v>1.578387951807229</c:v>
                </c:pt>
                <c:pt idx="394">
                  <c:v>1.5821024096385541</c:v>
                </c:pt>
                <c:pt idx="395">
                  <c:v>1.5866704819277107</c:v>
                </c:pt>
                <c:pt idx="396">
                  <c:v>1.5909301204819277</c:v>
                </c:pt>
                <c:pt idx="397">
                  <c:v>1.594832530120482</c:v>
                </c:pt>
                <c:pt idx="398">
                  <c:v>1.5987048192771085</c:v>
                </c:pt>
                <c:pt idx="399">
                  <c:v>1.6025319277108434</c:v>
                </c:pt>
                <c:pt idx="400">
                  <c:v>1.6069421686746985</c:v>
                </c:pt>
                <c:pt idx="401">
                  <c:v>1.610879518072289</c:v>
                </c:pt>
                <c:pt idx="402">
                  <c:v>1.6147048192771085</c:v>
                </c:pt>
                <c:pt idx="403">
                  <c:v>1.6184765060240964</c:v>
                </c:pt>
                <c:pt idx="404">
                  <c:v>1.6224433734939758</c:v>
                </c:pt>
                <c:pt idx="405">
                  <c:v>1.6269771084337348</c:v>
                </c:pt>
                <c:pt idx="406">
                  <c:v>1.6310421686746988</c:v>
                </c:pt>
                <c:pt idx="407">
                  <c:v>1.6350295180722891</c:v>
                </c:pt>
                <c:pt idx="408">
                  <c:v>1.6388066265060242</c:v>
                </c:pt>
                <c:pt idx="409">
                  <c:v>1.6430072289156625</c:v>
                </c:pt>
                <c:pt idx="410">
                  <c:v>1.647278313253012</c:v>
                </c:pt>
                <c:pt idx="411">
                  <c:v>1.6510277108433735</c:v>
                </c:pt>
                <c:pt idx="412">
                  <c:v>1.6548861445783132</c:v>
                </c:pt>
                <c:pt idx="413">
                  <c:v>1.6585295180722892</c:v>
                </c:pt>
                <c:pt idx="414">
                  <c:v>1.6628602409638555</c:v>
                </c:pt>
                <c:pt idx="415">
                  <c:v>1.6673042168674699</c:v>
                </c:pt>
                <c:pt idx="416">
                  <c:v>1.671220481927711</c:v>
                </c:pt>
                <c:pt idx="417">
                  <c:v>1.6751433734939758</c:v>
                </c:pt>
                <c:pt idx="418">
                  <c:v>1.6787795180722889</c:v>
                </c:pt>
                <c:pt idx="419">
                  <c:v>1.6832162650602409</c:v>
                </c:pt>
                <c:pt idx="420">
                  <c:v>1.687436144578313</c:v>
                </c:pt>
                <c:pt idx="421">
                  <c:v>1.6911740963855419</c:v>
                </c:pt>
                <c:pt idx="422">
                  <c:v>1.6950403614457832</c:v>
                </c:pt>
                <c:pt idx="423">
                  <c:v>1.6986921686746987</c:v>
                </c:pt>
                <c:pt idx="424">
                  <c:v>1.7032156626506023</c:v>
                </c:pt>
                <c:pt idx="425">
                  <c:v>1.7074867469879518</c:v>
                </c:pt>
                <c:pt idx="426">
                  <c:v>1.711367469879518</c:v>
                </c:pt>
                <c:pt idx="427">
                  <c:v>1.7152590361445781</c:v>
                </c:pt>
                <c:pt idx="428">
                  <c:v>1.7189885542168677</c:v>
                </c:pt>
                <c:pt idx="429">
                  <c:v>1.723475903614458</c:v>
                </c:pt>
                <c:pt idx="430">
                  <c:v>1.727589156626506</c:v>
                </c:pt>
                <c:pt idx="431">
                  <c:v>1.731465060240964</c:v>
                </c:pt>
                <c:pt idx="432">
                  <c:v>1.7353042168674699</c:v>
                </c:pt>
                <c:pt idx="433">
                  <c:v>1.7391632530120482</c:v>
                </c:pt>
                <c:pt idx="434">
                  <c:v>1.7435789156626504</c:v>
                </c:pt>
                <c:pt idx="435">
                  <c:v>1.7476837349397594</c:v>
                </c:pt>
                <c:pt idx="436">
                  <c:v>1.7516367469879519</c:v>
                </c:pt>
                <c:pt idx="437">
                  <c:v>1.7553801204819277</c:v>
                </c:pt>
                <c:pt idx="438">
                  <c:v>1.7594722891566266</c:v>
                </c:pt>
                <c:pt idx="439">
                  <c:v>1.7638216867469878</c:v>
                </c:pt>
                <c:pt idx="440">
                  <c:v>1.7676975903614458</c:v>
                </c:pt>
                <c:pt idx="441">
                  <c:v>1.7716668674698794</c:v>
                </c:pt>
                <c:pt idx="442">
                  <c:v>1.7754006024096387</c:v>
                </c:pt>
                <c:pt idx="443">
                  <c:v>1.7798054216867469</c:v>
                </c:pt>
                <c:pt idx="444">
                  <c:v>1.784065060240964</c:v>
                </c:pt>
                <c:pt idx="445">
                  <c:v>1.7878144578313253</c:v>
                </c:pt>
                <c:pt idx="446">
                  <c:v>1.7916987951807228</c:v>
                </c:pt>
                <c:pt idx="447">
                  <c:v>1.7953584337349398</c:v>
                </c:pt>
                <c:pt idx="448">
                  <c:v>1.7998018072289159</c:v>
                </c:pt>
                <c:pt idx="449">
                  <c:v>1.8039150602409637</c:v>
                </c:pt>
                <c:pt idx="450">
                  <c:v>1.8076849397590362</c:v>
                </c:pt>
                <c:pt idx="451">
                  <c:v>1.811559638554217</c:v>
                </c:pt>
                <c:pt idx="452">
                  <c:v>1.8153680722891565</c:v>
                </c:pt>
                <c:pt idx="453">
                  <c:v>1.8200427710843377</c:v>
                </c:pt>
                <c:pt idx="454">
                  <c:v>1.8242632530120484</c:v>
                </c:pt>
                <c:pt idx="455">
                  <c:v>1.8280548192771084</c:v>
                </c:pt>
                <c:pt idx="456">
                  <c:v>1.8318331325301207</c:v>
                </c:pt>
                <c:pt idx="457">
                  <c:v>1.835662048192771</c:v>
                </c:pt>
                <c:pt idx="458">
                  <c:v>1.8400554216867471</c:v>
                </c:pt>
                <c:pt idx="459">
                  <c:v>1.8440156626506023</c:v>
                </c:pt>
                <c:pt idx="460">
                  <c:v>1.8478512048192772</c:v>
                </c:pt>
                <c:pt idx="461">
                  <c:v>1.8515993975903617</c:v>
                </c:pt>
                <c:pt idx="462">
                  <c:v>1.8557301204819279</c:v>
                </c:pt>
                <c:pt idx="463">
                  <c:v>1.8602837349397587</c:v>
                </c:pt>
                <c:pt idx="464">
                  <c:v>1.8643879518072288</c:v>
                </c:pt>
                <c:pt idx="465">
                  <c:v>1.8684048192771081</c:v>
                </c:pt>
                <c:pt idx="466">
                  <c:v>1.8720771084337351</c:v>
                </c:pt>
                <c:pt idx="467">
                  <c:v>1.8763144578313253</c:v>
                </c:pt>
                <c:pt idx="468">
                  <c:v>1.880486746987952</c:v>
                </c:pt>
                <c:pt idx="469">
                  <c:v>1.8842481927710844</c:v>
                </c:pt>
                <c:pt idx="470">
                  <c:v>1.8881584337349397</c:v>
                </c:pt>
                <c:pt idx="471">
                  <c:v>1.8918415662650603</c:v>
                </c:pt>
                <c:pt idx="472">
                  <c:v>1.8964030120481929</c:v>
                </c:pt>
                <c:pt idx="473">
                  <c:v>1.9006421686746988</c:v>
                </c:pt>
                <c:pt idx="474">
                  <c:v>1.9045560240963857</c:v>
                </c:pt>
                <c:pt idx="475">
                  <c:v>1.9084554216867469</c:v>
                </c:pt>
                <c:pt idx="476">
                  <c:v>1.9124030120481927</c:v>
                </c:pt>
                <c:pt idx="477">
                  <c:v>1.9168108433734941</c:v>
                </c:pt>
                <c:pt idx="478">
                  <c:v>1.9205933734939755</c:v>
                </c:pt>
                <c:pt idx="479">
                  <c:v>1.9244192771084336</c:v>
                </c:pt>
                <c:pt idx="480">
                  <c:v>1.9281536144578313</c:v>
                </c:pt>
                <c:pt idx="481">
                  <c:v>1.9323192771084339</c:v>
                </c:pt>
                <c:pt idx="482">
                  <c:v>1.9367463855421687</c:v>
                </c:pt>
                <c:pt idx="483">
                  <c:v>1.9407259036144577</c:v>
                </c:pt>
                <c:pt idx="484">
                  <c:v>1.9446783132530121</c:v>
                </c:pt>
                <c:pt idx="485">
                  <c:v>1.9483349397590359</c:v>
                </c:pt>
                <c:pt idx="486">
                  <c:v>1.952759638554217</c:v>
                </c:pt>
                <c:pt idx="487">
                  <c:v>1.9570036144578313</c:v>
                </c:pt>
                <c:pt idx="488">
                  <c:v>1.9607481927710846</c:v>
                </c:pt>
                <c:pt idx="489">
                  <c:v>1.9645668674698795</c:v>
                </c:pt>
                <c:pt idx="490">
                  <c:v>1.9682975903614457</c:v>
                </c:pt>
                <c:pt idx="491">
                  <c:v>1.9728168674698794</c:v>
                </c:pt>
                <c:pt idx="492">
                  <c:v>1.9770373493975903</c:v>
                </c:pt>
                <c:pt idx="493">
                  <c:v>1.9809234939759037</c:v>
                </c:pt>
                <c:pt idx="494">
                  <c:v>1.9847102409638555</c:v>
                </c:pt>
                <c:pt idx="495">
                  <c:v>1.988594578313253</c:v>
                </c:pt>
                <c:pt idx="496">
                  <c:v>1.9929777108433733</c:v>
                </c:pt>
                <c:pt idx="497">
                  <c:v>1.9968993975903613</c:v>
                </c:pt>
                <c:pt idx="498">
                  <c:v>2.0007584337349398</c:v>
                </c:pt>
                <c:pt idx="499">
                  <c:v>2.0045506024096387</c:v>
                </c:pt>
                <c:pt idx="500">
                  <c:v>2.0087602409638556</c:v>
                </c:pt>
                <c:pt idx="501">
                  <c:v>2.0131975903614459</c:v>
                </c:pt>
                <c:pt idx="502">
                  <c:v>2.0172084337349396</c:v>
                </c:pt>
                <c:pt idx="503">
                  <c:v>2.0211632530120482</c:v>
                </c:pt>
                <c:pt idx="504">
                  <c:v>2.0248433734939759</c:v>
                </c:pt>
                <c:pt idx="505">
                  <c:v>2.029239156626506</c:v>
                </c:pt>
                <c:pt idx="506">
                  <c:v>2.0333343373493977</c:v>
                </c:pt>
                <c:pt idx="507">
                  <c:v>2.0371620481927715</c:v>
                </c:pt>
                <c:pt idx="508">
                  <c:v>2.0410198795180725</c:v>
                </c:pt>
                <c:pt idx="509">
                  <c:v>2.0449108433734939</c:v>
                </c:pt>
                <c:pt idx="510">
                  <c:v>2.0495024096385541</c:v>
                </c:pt>
                <c:pt idx="511">
                  <c:v>2.0535734939759038</c:v>
                </c:pt>
                <c:pt idx="512">
                  <c:v>2.0573795180722891</c:v>
                </c:pt>
                <c:pt idx="513">
                  <c:v>2.0610560240963851</c:v>
                </c:pt>
                <c:pt idx="514">
                  <c:v>2.0650951807228917</c:v>
                </c:pt>
                <c:pt idx="515">
                  <c:v>2.0694728915662655</c:v>
                </c:pt>
                <c:pt idx="516">
                  <c:v>2.0733168674698792</c:v>
                </c:pt>
                <c:pt idx="517">
                  <c:v>2.0772126506024096</c:v>
                </c:pt>
                <c:pt idx="518">
                  <c:v>2.0808385542168675</c:v>
                </c:pt>
                <c:pt idx="519">
                  <c:v>2.0852253012048192</c:v>
                </c:pt>
                <c:pt idx="520">
                  <c:v>2.089648795180723</c:v>
                </c:pt>
                <c:pt idx="521">
                  <c:v>2.0936596385542168</c:v>
                </c:pt>
                <c:pt idx="522">
                  <c:v>2.0976427710843373</c:v>
                </c:pt>
                <c:pt idx="523">
                  <c:v>2.1013680722891568</c:v>
                </c:pt>
                <c:pt idx="524">
                  <c:v>2.105737951807229</c:v>
                </c:pt>
                <c:pt idx="525">
                  <c:v>2.1097512048192772</c:v>
                </c:pt>
                <c:pt idx="526">
                  <c:v>2.11355</c:v>
                </c:pt>
                <c:pt idx="527">
                  <c:v>2.1173222891566268</c:v>
                </c:pt>
                <c:pt idx="528">
                  <c:v>2.1213018072289156</c:v>
                </c:pt>
                <c:pt idx="529">
                  <c:v>2.1258481927710839</c:v>
                </c:pt>
                <c:pt idx="530">
                  <c:v>2.1299024096385542</c:v>
                </c:pt>
                <c:pt idx="531">
                  <c:v>2.1338746987951804</c:v>
                </c:pt>
                <c:pt idx="532">
                  <c:v>2.1375837349397591</c:v>
                </c:pt>
                <c:pt idx="533">
                  <c:v>2.1420012048192771</c:v>
                </c:pt>
                <c:pt idx="534">
                  <c:v>2.1460969879518075</c:v>
                </c:pt>
                <c:pt idx="535">
                  <c:v>2.1496861445783133</c:v>
                </c:pt>
                <c:pt idx="536">
                  <c:v>2.1535277108433735</c:v>
                </c:pt>
                <c:pt idx="537">
                  <c:v>2.1572560240963856</c:v>
                </c:pt>
                <c:pt idx="538">
                  <c:v>2.1618542168674697</c:v>
                </c:pt>
                <c:pt idx="539">
                  <c:v>2.166072891566265</c:v>
                </c:pt>
                <c:pt idx="540">
                  <c:v>2.1699728915662653</c:v>
                </c:pt>
                <c:pt idx="541">
                  <c:v>2.1738108433734937</c:v>
                </c:pt>
                <c:pt idx="542">
                  <c:v>2.1777078313253013</c:v>
                </c:pt>
                <c:pt idx="543">
                  <c:v>2.1821313253012047</c:v>
                </c:pt>
                <c:pt idx="544">
                  <c:v>2.1861210843373491</c:v>
                </c:pt>
                <c:pt idx="545">
                  <c:v>2.1900596385542168</c:v>
                </c:pt>
                <c:pt idx="546">
                  <c:v>2.1937048192771083</c:v>
                </c:pt>
                <c:pt idx="547">
                  <c:v>2.19793734939759</c:v>
                </c:pt>
                <c:pt idx="548">
                  <c:v>2.20235</c:v>
                </c:pt>
                <c:pt idx="549">
                  <c:v>2.2063024096385542</c:v>
                </c:pt>
                <c:pt idx="550">
                  <c:v>2.2102150602409636</c:v>
                </c:pt>
                <c:pt idx="551">
                  <c:v>2.2139072289156623</c:v>
                </c:pt>
                <c:pt idx="552">
                  <c:v>2.2183048192771082</c:v>
                </c:pt>
                <c:pt idx="553">
                  <c:v>2.2223451807228916</c:v>
                </c:pt>
                <c:pt idx="554">
                  <c:v>2.2262608433734941</c:v>
                </c:pt>
                <c:pt idx="555">
                  <c:v>2.2300644578313253</c:v>
                </c:pt>
                <c:pt idx="556">
                  <c:v>2.2341301204819275</c:v>
                </c:pt>
                <c:pt idx="557">
                  <c:v>2.2386403614457833</c:v>
                </c:pt>
                <c:pt idx="558">
                  <c:v>2.2425548192771085</c:v>
                </c:pt>
                <c:pt idx="559">
                  <c:v>2.2464873493975905</c:v>
                </c:pt>
                <c:pt idx="560">
                  <c:v>2.2501162650602411</c:v>
                </c:pt>
                <c:pt idx="561">
                  <c:v>2.2544271084337346</c:v>
                </c:pt>
                <c:pt idx="562">
                  <c:v>2.2585891566265062</c:v>
                </c:pt>
                <c:pt idx="563">
                  <c:v>2.2623753012048193</c:v>
                </c:pt>
                <c:pt idx="564">
                  <c:v>2.2662271084337351</c:v>
                </c:pt>
                <c:pt idx="565">
                  <c:v>2.2700192771084335</c:v>
                </c:pt>
                <c:pt idx="566">
                  <c:v>2.2746355421686748</c:v>
                </c:pt>
                <c:pt idx="567">
                  <c:v>2.2788439759036145</c:v>
                </c:pt>
                <c:pt idx="568">
                  <c:v>2.2827518072289155</c:v>
                </c:pt>
                <c:pt idx="569">
                  <c:v>2.2864451807228918</c:v>
                </c:pt>
                <c:pt idx="570">
                  <c:v>2.2904740963855423</c:v>
                </c:pt>
                <c:pt idx="571">
                  <c:v>2.2948204819277107</c:v>
                </c:pt>
                <c:pt idx="572">
                  <c:v>2.2987198795180723</c:v>
                </c:pt>
                <c:pt idx="573">
                  <c:v>2.3025993975903618</c:v>
                </c:pt>
                <c:pt idx="574">
                  <c:v>2.3062259036144579</c:v>
                </c:pt>
                <c:pt idx="575">
                  <c:v>2.3106596385542169</c:v>
                </c:pt>
                <c:pt idx="576">
                  <c:v>2.3149795180722892</c:v>
                </c:pt>
                <c:pt idx="577">
                  <c:v>2.3189620481927711</c:v>
                </c:pt>
                <c:pt idx="578">
                  <c:v>2.3228789156626508</c:v>
                </c:pt>
                <c:pt idx="579">
                  <c:v>2.3267018072289156</c:v>
                </c:pt>
                <c:pt idx="580">
                  <c:v>2.3311090361445781</c:v>
                </c:pt>
                <c:pt idx="581">
                  <c:v>2.3350054216867471</c:v>
                </c:pt>
                <c:pt idx="582">
                  <c:v>2.3388560240963856</c:v>
                </c:pt>
                <c:pt idx="583">
                  <c:v>2.3425409638554218</c:v>
                </c:pt>
                <c:pt idx="584">
                  <c:v>2.3467849397590363</c:v>
                </c:pt>
                <c:pt idx="585">
                  <c:v>2.3512734939759037</c:v>
                </c:pt>
                <c:pt idx="586">
                  <c:v>2.3552036144578312</c:v>
                </c:pt>
                <c:pt idx="587">
                  <c:v>2.3591596385542171</c:v>
                </c:pt>
                <c:pt idx="588">
                  <c:v>2.3628993975903616</c:v>
                </c:pt>
                <c:pt idx="589">
                  <c:v>2.3673777108433733</c:v>
                </c:pt>
                <c:pt idx="590">
                  <c:v>2.3713481927710842</c:v>
                </c:pt>
                <c:pt idx="591">
                  <c:v>2.3750789156626504</c:v>
                </c:pt>
                <c:pt idx="592">
                  <c:v>2.3788355421686744</c:v>
                </c:pt>
                <c:pt idx="593">
                  <c:v>2.3828560240963856</c:v>
                </c:pt>
                <c:pt idx="594">
                  <c:v>2.3873457831325302</c:v>
                </c:pt>
                <c:pt idx="595">
                  <c:v>2.3913704819277108</c:v>
                </c:pt>
                <c:pt idx="596">
                  <c:v>2.3953048192771087</c:v>
                </c:pt>
                <c:pt idx="597">
                  <c:v>2.3989740963855422</c:v>
                </c:pt>
                <c:pt idx="598">
                  <c:v>2.4032855421686747</c:v>
                </c:pt>
                <c:pt idx="599">
                  <c:v>2.4074849397590361</c:v>
                </c:pt>
                <c:pt idx="600">
                  <c:v>2.4113602409638553</c:v>
                </c:pt>
                <c:pt idx="601">
                  <c:v>2.415212048192771</c:v>
                </c:pt>
                <c:pt idx="602">
                  <c:v>2.4190981927710844</c:v>
                </c:pt>
                <c:pt idx="603">
                  <c:v>2.4235849397590363</c:v>
                </c:pt>
                <c:pt idx="604">
                  <c:v>2.4276500000000003</c:v>
                </c:pt>
                <c:pt idx="605">
                  <c:v>2.4315813253012051</c:v>
                </c:pt>
                <c:pt idx="606">
                  <c:v>2.4352289156626505</c:v>
                </c:pt>
                <c:pt idx="607">
                  <c:v>2.4394156626506023</c:v>
                </c:pt>
                <c:pt idx="608">
                  <c:v>2.4436795180722894</c:v>
                </c:pt>
                <c:pt idx="609">
                  <c:v>2.4475265060240963</c:v>
                </c:pt>
                <c:pt idx="610">
                  <c:v>2.4514668674698799</c:v>
                </c:pt>
                <c:pt idx="611">
                  <c:v>2.4551831325301205</c:v>
                </c:pt>
                <c:pt idx="612">
                  <c:v>2.4597554216867468</c:v>
                </c:pt>
                <c:pt idx="613">
                  <c:v>2.4639530120481932</c:v>
                </c:pt>
                <c:pt idx="614">
                  <c:v>2.4678018072289158</c:v>
                </c:pt>
                <c:pt idx="615">
                  <c:v>2.4715222891566264</c:v>
                </c:pt>
                <c:pt idx="616">
                  <c:v>2.4755066265060242</c:v>
                </c:pt>
                <c:pt idx="617">
                  <c:v>2.4798536144578316</c:v>
                </c:pt>
                <c:pt idx="618">
                  <c:v>2.4837162650602411</c:v>
                </c:pt>
                <c:pt idx="619">
                  <c:v>2.4876024096385541</c:v>
                </c:pt>
                <c:pt idx="620">
                  <c:v>2.4912656626506022</c:v>
                </c:pt>
                <c:pt idx="621">
                  <c:v>2.4958030120481931</c:v>
                </c:pt>
                <c:pt idx="622">
                  <c:v>2.5001421686746985</c:v>
                </c:pt>
                <c:pt idx="623">
                  <c:v>2.50404578313253</c:v>
                </c:pt>
                <c:pt idx="624">
                  <c:v>2.5079096385542168</c:v>
                </c:pt>
                <c:pt idx="625">
                  <c:v>2.5118632530120482</c:v>
                </c:pt>
                <c:pt idx="626">
                  <c:v>2.5162379518072293</c:v>
                </c:pt>
                <c:pt idx="627">
                  <c:v>2.5200632530120481</c:v>
                </c:pt>
                <c:pt idx="628">
                  <c:v>2.5239186746987952</c:v>
                </c:pt>
                <c:pt idx="629">
                  <c:v>2.5275584337349399</c:v>
                </c:pt>
                <c:pt idx="630">
                  <c:v>2.5319150602409639</c:v>
                </c:pt>
                <c:pt idx="631">
                  <c:v>2.5362506024096385</c:v>
                </c:pt>
                <c:pt idx="632">
                  <c:v>2.5402048192771085</c:v>
                </c:pt>
                <c:pt idx="633">
                  <c:v>2.544134939759036</c:v>
                </c:pt>
                <c:pt idx="634">
                  <c:v>2.5480307228915664</c:v>
                </c:pt>
                <c:pt idx="635">
                  <c:v>2.5524963855421685</c:v>
                </c:pt>
                <c:pt idx="636">
                  <c:v>2.556344578313253</c:v>
                </c:pt>
                <c:pt idx="637">
                  <c:v>2.5602126506024092</c:v>
                </c:pt>
                <c:pt idx="638">
                  <c:v>2.563842771084337</c:v>
                </c:pt>
                <c:pt idx="639">
                  <c:v>2.5681060240963856</c:v>
                </c:pt>
                <c:pt idx="640">
                  <c:v>2.5724475903614459</c:v>
                </c:pt>
                <c:pt idx="641">
                  <c:v>2.5763740963855417</c:v>
                </c:pt>
                <c:pt idx="642">
                  <c:v>2.5802807228915663</c:v>
                </c:pt>
                <c:pt idx="643">
                  <c:v>2.5840331325301205</c:v>
                </c:pt>
                <c:pt idx="644">
                  <c:v>2.5884771084337346</c:v>
                </c:pt>
                <c:pt idx="645">
                  <c:v>2.5924692771084343</c:v>
                </c:pt>
                <c:pt idx="646">
                  <c:v>2.5963644578313252</c:v>
                </c:pt>
                <c:pt idx="647">
                  <c:v>2.6000987951807226</c:v>
                </c:pt>
                <c:pt idx="648">
                  <c:v>2.6043156626506025</c:v>
                </c:pt>
                <c:pt idx="649">
                  <c:v>2.6087409638554218</c:v>
                </c:pt>
                <c:pt idx="650">
                  <c:v>2.6126367469879517</c:v>
                </c:pt>
                <c:pt idx="651">
                  <c:v>2.6165373493975905</c:v>
                </c:pt>
                <c:pt idx="652">
                  <c:v>2.6201933734939757</c:v>
                </c:pt>
                <c:pt idx="653">
                  <c:v>2.6245837349397592</c:v>
                </c:pt>
                <c:pt idx="654">
                  <c:v>2.6286259036144579</c:v>
                </c:pt>
                <c:pt idx="655">
                  <c:v>2.6324879518072288</c:v>
                </c:pt>
                <c:pt idx="656">
                  <c:v>2.6362542168674699</c:v>
                </c:pt>
                <c:pt idx="657">
                  <c:v>2.6403837349397592</c:v>
                </c:pt>
                <c:pt idx="658">
                  <c:v>2.6449475903614457</c:v>
                </c:pt>
                <c:pt idx="659">
                  <c:v>2.6489897590361444</c:v>
                </c:pt>
                <c:pt idx="660">
                  <c:v>2.6529295180722894</c:v>
                </c:pt>
                <c:pt idx="661">
                  <c:v>2.6565548192771087</c:v>
                </c:pt>
                <c:pt idx="662">
                  <c:v>2.6609222891566269</c:v>
                </c:pt>
                <c:pt idx="663">
                  <c:v>2.6649620481927707</c:v>
                </c:pt>
                <c:pt idx="664">
                  <c:v>2.6687674698795179</c:v>
                </c:pt>
                <c:pt idx="665">
                  <c:v>2.6725499999999998</c:v>
                </c:pt>
                <c:pt idx="666">
                  <c:v>2.6765807228915661</c:v>
                </c:pt>
                <c:pt idx="667">
                  <c:v>2.6811493975903615</c:v>
                </c:pt>
                <c:pt idx="668">
                  <c:v>2.685132530120482</c:v>
                </c:pt>
                <c:pt idx="669">
                  <c:v>2.6890837349397589</c:v>
                </c:pt>
                <c:pt idx="670">
                  <c:v>2.6927518072289156</c:v>
                </c:pt>
                <c:pt idx="671">
                  <c:v>2.6971403614457832</c:v>
                </c:pt>
                <c:pt idx="672">
                  <c:v>2.7012325301204823</c:v>
                </c:pt>
                <c:pt idx="673">
                  <c:v>2.7049807228915665</c:v>
                </c:pt>
                <c:pt idx="674">
                  <c:v>2.7087560240963855</c:v>
                </c:pt>
                <c:pt idx="675">
                  <c:v>2.7126849397590362</c:v>
                </c:pt>
                <c:pt idx="676">
                  <c:v>2.7171626506024094</c:v>
                </c:pt>
                <c:pt idx="677">
                  <c:v>2.721243373493976</c:v>
                </c:pt>
                <c:pt idx="678">
                  <c:v>2.7252777108433732</c:v>
                </c:pt>
                <c:pt idx="679">
                  <c:v>2.7289518072289156</c:v>
                </c:pt>
                <c:pt idx="680">
                  <c:v>2.7333614457831326</c:v>
                </c:pt>
                <c:pt idx="681">
                  <c:v>2.7375066265060237</c:v>
                </c:pt>
                <c:pt idx="682">
                  <c:v>2.7413096385542168</c:v>
                </c:pt>
                <c:pt idx="683">
                  <c:v>2.745117469879518</c:v>
                </c:pt>
                <c:pt idx="684">
                  <c:v>2.749028313253012</c:v>
                </c:pt>
                <c:pt idx="685">
                  <c:v>2.7535120481927708</c:v>
                </c:pt>
                <c:pt idx="686">
                  <c:v>2.7575006024096385</c:v>
                </c:pt>
                <c:pt idx="687">
                  <c:v>2.7614789156626509</c:v>
                </c:pt>
                <c:pt idx="688">
                  <c:v>2.7651367469879515</c:v>
                </c:pt>
                <c:pt idx="689">
                  <c:v>2.7695102409638555</c:v>
                </c:pt>
                <c:pt idx="690">
                  <c:v>2.7736753012048196</c:v>
                </c:pt>
                <c:pt idx="691">
                  <c:v>2.7774361445783136</c:v>
                </c:pt>
                <c:pt idx="692">
                  <c:v>2.7812650602409641</c:v>
                </c:pt>
                <c:pt idx="693">
                  <c:v>2.7850831325301204</c:v>
                </c:pt>
                <c:pt idx="694">
                  <c:v>2.7895939759036144</c:v>
                </c:pt>
                <c:pt idx="695">
                  <c:v>2.7936686746987949</c:v>
                </c:pt>
                <c:pt idx="696">
                  <c:v>2.797628313253012</c:v>
                </c:pt>
                <c:pt idx="697">
                  <c:v>2.8013018072289153</c:v>
                </c:pt>
                <c:pt idx="698">
                  <c:v>2.8055301204819276</c:v>
                </c:pt>
                <c:pt idx="699">
                  <c:v>2.8097259036144582</c:v>
                </c:pt>
                <c:pt idx="700">
                  <c:v>2.8136295180722892</c:v>
                </c:pt>
                <c:pt idx="701">
                  <c:v>2.8174734939759039</c:v>
                </c:pt>
                <c:pt idx="702">
                  <c:v>2.8213138554216863</c:v>
                </c:pt>
                <c:pt idx="703">
                  <c:v>2.8258891566265061</c:v>
                </c:pt>
                <c:pt idx="704">
                  <c:v>2.8300451807228915</c:v>
                </c:pt>
                <c:pt idx="705">
                  <c:v>2.8340933734939759</c:v>
                </c:pt>
                <c:pt idx="706">
                  <c:v>2.8377162650602408</c:v>
                </c:pt>
                <c:pt idx="707">
                  <c:v>2.8420463855421687</c:v>
                </c:pt>
                <c:pt idx="708">
                  <c:v>2.8460783132530123</c:v>
                </c:pt>
                <c:pt idx="709">
                  <c:v>2.8498481927710846</c:v>
                </c:pt>
                <c:pt idx="710">
                  <c:v>2.8536397590361444</c:v>
                </c:pt>
                <c:pt idx="711">
                  <c:v>2.8575927710843376</c:v>
                </c:pt>
                <c:pt idx="712">
                  <c:v>2.8621536144578315</c:v>
                </c:pt>
                <c:pt idx="713">
                  <c:v>2.8661722891566264</c:v>
                </c:pt>
                <c:pt idx="714">
                  <c:v>2.8701054216867474</c:v>
                </c:pt>
                <c:pt idx="715">
                  <c:v>2.8737445783132531</c:v>
                </c:pt>
                <c:pt idx="716">
                  <c:v>2.878129518072289</c:v>
                </c:pt>
                <c:pt idx="717">
                  <c:v>2.8823210843373492</c:v>
                </c:pt>
                <c:pt idx="718">
                  <c:v>2.8861259036144578</c:v>
                </c:pt>
                <c:pt idx="719">
                  <c:v>2.8898114457831325</c:v>
                </c:pt>
                <c:pt idx="720">
                  <c:v>2.8938295180722893</c:v>
                </c:pt>
                <c:pt idx="721">
                  <c:v>2.8983108433734937</c:v>
                </c:pt>
                <c:pt idx="722">
                  <c:v>2.90235843373494</c:v>
                </c:pt>
                <c:pt idx="723">
                  <c:v>2.9063843373493974</c:v>
                </c:pt>
                <c:pt idx="724">
                  <c:v>2.9100843373493972</c:v>
                </c:pt>
                <c:pt idx="725">
                  <c:v>2.9144771084337351</c:v>
                </c:pt>
                <c:pt idx="726">
                  <c:v>2.9185126506024099</c:v>
                </c:pt>
                <c:pt idx="727">
                  <c:v>2.9223801204819275</c:v>
                </c:pt>
                <c:pt idx="728">
                  <c:v>2.9261367469879516</c:v>
                </c:pt>
                <c:pt idx="729">
                  <c:v>2.9302638554216869</c:v>
                </c:pt>
                <c:pt idx="730">
                  <c:v>2.9346548192771089</c:v>
                </c:pt>
                <c:pt idx="731">
                  <c:v>2.9385620481927712</c:v>
                </c:pt>
                <c:pt idx="732">
                  <c:v>2.9425144578313254</c:v>
                </c:pt>
                <c:pt idx="733">
                  <c:v>2.9462096385542167</c:v>
                </c:pt>
                <c:pt idx="734">
                  <c:v>2.9506192771084341</c:v>
                </c:pt>
                <c:pt idx="735">
                  <c:v>2.9546246987951807</c:v>
                </c:pt>
                <c:pt idx="736">
                  <c:v>2.9584367469879522</c:v>
                </c:pt>
                <c:pt idx="737">
                  <c:v>2.962115060240964</c:v>
                </c:pt>
                <c:pt idx="738">
                  <c:v>2.9663325301204817</c:v>
                </c:pt>
                <c:pt idx="739">
                  <c:v>2.9708566265060239</c:v>
                </c:pt>
                <c:pt idx="740">
                  <c:v>2.9748331325301201</c:v>
                </c:pt>
                <c:pt idx="741">
                  <c:v>2.9787337349397589</c:v>
                </c:pt>
                <c:pt idx="742">
                  <c:v>2.9824584337349398</c:v>
                </c:pt>
                <c:pt idx="743">
                  <c:v>2.9868307228915665</c:v>
                </c:pt>
                <c:pt idx="744">
                  <c:v>2.9907939759036148</c:v>
                </c:pt>
                <c:pt idx="745">
                  <c:v>2.9947397590361446</c:v>
                </c:pt>
                <c:pt idx="746">
                  <c:v>2.998445180722892</c:v>
                </c:pt>
                <c:pt idx="747">
                  <c:v>3.0027626506024094</c:v>
                </c:pt>
                <c:pt idx="748">
                  <c:v>3.0070765060240965</c:v>
                </c:pt>
                <c:pt idx="749">
                  <c:v>3.0110210843373491</c:v>
                </c:pt>
                <c:pt idx="750">
                  <c:v>3.0149084337349397</c:v>
                </c:pt>
                <c:pt idx="751">
                  <c:v>3.018883734939759</c:v>
                </c:pt>
                <c:pt idx="752">
                  <c:v>3.0232632530120482</c:v>
                </c:pt>
                <c:pt idx="753">
                  <c:v>3.0270018072289151</c:v>
                </c:pt>
                <c:pt idx="754">
                  <c:v>3.0308445783132529</c:v>
                </c:pt>
                <c:pt idx="755">
                  <c:v>3.0344849397590363</c:v>
                </c:pt>
                <c:pt idx="756">
                  <c:v>3.0389548192771088</c:v>
                </c:pt>
                <c:pt idx="757">
                  <c:v>3.0432897590361443</c:v>
                </c:pt>
                <c:pt idx="758">
                  <c:v>3.0472289156626502</c:v>
                </c:pt>
                <c:pt idx="759">
                  <c:v>3.0509873493975901</c:v>
                </c:pt>
                <c:pt idx="760">
                  <c:v>3.0549674698795184</c:v>
                </c:pt>
                <c:pt idx="761">
                  <c:v>3.0593090361445778</c:v>
                </c:pt>
                <c:pt idx="762">
                  <c:v>3.063223493975904</c:v>
                </c:pt>
                <c:pt idx="763">
                  <c:v>3.0671349397590362</c:v>
                </c:pt>
                <c:pt idx="764">
                  <c:v>3.0708096385542167</c:v>
                </c:pt>
                <c:pt idx="765">
                  <c:v>3.0753078313253015</c:v>
                </c:pt>
                <c:pt idx="766">
                  <c:v>3.0795030120481925</c:v>
                </c:pt>
                <c:pt idx="767">
                  <c:v>3.0834975903614459</c:v>
                </c:pt>
                <c:pt idx="768">
                  <c:v>3.0872096385542172</c:v>
                </c:pt>
                <c:pt idx="769">
                  <c:v>3.0914234939759035</c:v>
                </c:pt>
                <c:pt idx="770">
                  <c:v>3.0956331325301205</c:v>
                </c:pt>
                <c:pt idx="771">
                  <c:v>3.0993295180722891</c:v>
                </c:pt>
                <c:pt idx="772">
                  <c:v>3.1031415662650601</c:v>
                </c:pt>
                <c:pt idx="773">
                  <c:v>3.1068951807228915</c:v>
                </c:pt>
                <c:pt idx="774">
                  <c:v>3.1115855421686747</c:v>
                </c:pt>
                <c:pt idx="775">
                  <c:v>3.1157530120481929</c:v>
                </c:pt>
                <c:pt idx="776">
                  <c:v>3.1196265060240966</c:v>
                </c:pt>
                <c:pt idx="777">
                  <c:v>3.123268674698795</c:v>
                </c:pt>
                <c:pt idx="778">
                  <c:v>3.1274975903614459</c:v>
                </c:pt>
                <c:pt idx="779">
                  <c:v>3.1317138554216868</c:v>
                </c:pt>
                <c:pt idx="780">
                  <c:v>3.1355789156626503</c:v>
                </c:pt>
                <c:pt idx="781">
                  <c:v>3.1393499999999999</c:v>
                </c:pt>
                <c:pt idx="782">
                  <c:v>3.1432343373493974</c:v>
                </c:pt>
                <c:pt idx="783">
                  <c:v>3.147714457831325</c:v>
                </c:pt>
                <c:pt idx="784">
                  <c:v>3.1518530120481927</c:v>
                </c:pt>
                <c:pt idx="785">
                  <c:v>3.1559524096385543</c:v>
                </c:pt>
                <c:pt idx="786">
                  <c:v>3.1596319277108438</c:v>
                </c:pt>
                <c:pt idx="787">
                  <c:v>3.164071686746988</c:v>
                </c:pt>
                <c:pt idx="788">
                  <c:v>3.1680102409638553</c:v>
                </c:pt>
                <c:pt idx="789">
                  <c:v>3.1718108433734939</c:v>
                </c:pt>
                <c:pt idx="790">
                  <c:v>3.1755072289156625</c:v>
                </c:pt>
                <c:pt idx="791">
                  <c:v>3.1796879518072285</c:v>
                </c:pt>
                <c:pt idx="792">
                  <c:v>3.1840746987951807</c:v>
                </c:pt>
                <c:pt idx="793">
                  <c:v>3.1880319277108429</c:v>
                </c:pt>
                <c:pt idx="794">
                  <c:v>3.191857228915663</c:v>
                </c:pt>
                <c:pt idx="795">
                  <c:v>3.1956987951807228</c:v>
                </c:pt>
                <c:pt idx="796">
                  <c:v>3.2001337349397594</c:v>
                </c:pt>
                <c:pt idx="797">
                  <c:v>3.2041295180722891</c:v>
                </c:pt>
                <c:pt idx="798">
                  <c:v>3.2079945783132531</c:v>
                </c:pt>
                <c:pt idx="799">
                  <c:v>3.2116066265060241</c:v>
                </c:pt>
                <c:pt idx="800">
                  <c:v>3.2160427710843376</c:v>
                </c:pt>
                <c:pt idx="801">
                  <c:v>3.2203060240963857</c:v>
                </c:pt>
                <c:pt idx="802">
                  <c:v>3.2243228915662647</c:v>
                </c:pt>
                <c:pt idx="803">
                  <c:v>3.2280391566265063</c:v>
                </c:pt>
                <c:pt idx="804">
                  <c:v>3.2321777108433731</c:v>
                </c:pt>
                <c:pt idx="805">
                  <c:v>3.2364512048192773</c:v>
                </c:pt>
                <c:pt idx="806">
                  <c:v>3.2402198795180719</c:v>
                </c:pt>
                <c:pt idx="807">
                  <c:v>3.2441150602409636</c:v>
                </c:pt>
                <c:pt idx="808">
                  <c:v>3.2479861445783129</c:v>
                </c:pt>
                <c:pt idx="809">
                  <c:v>3.2525367469879516</c:v>
                </c:pt>
                <c:pt idx="810">
                  <c:v>3.2565427710843373</c:v>
                </c:pt>
                <c:pt idx="811">
                  <c:v>3.2604102409638553</c:v>
                </c:pt>
                <c:pt idx="812">
                  <c:v>3.2639945783132527</c:v>
                </c:pt>
                <c:pt idx="813">
                  <c:v>3.2683186746987953</c:v>
                </c:pt>
                <c:pt idx="814">
                  <c:v>3.2724427710843371</c:v>
                </c:pt>
                <c:pt idx="815">
                  <c:v>3.2762861445783131</c:v>
                </c:pt>
                <c:pt idx="816">
                  <c:v>3.2799897590361446</c:v>
                </c:pt>
                <c:pt idx="817">
                  <c:v>3.2839722891566261</c:v>
                </c:pt>
                <c:pt idx="818">
                  <c:v>3.2886246987951804</c:v>
                </c:pt>
                <c:pt idx="819">
                  <c:v>3.2927560240963856</c:v>
                </c:pt>
                <c:pt idx="820">
                  <c:v>3.2967192771084335</c:v>
                </c:pt>
                <c:pt idx="821">
                  <c:v>3.3003379518072284</c:v>
                </c:pt>
                <c:pt idx="822">
                  <c:v>3.3047102409638556</c:v>
                </c:pt>
                <c:pt idx="823">
                  <c:v>3.3087162650602409</c:v>
                </c:pt>
                <c:pt idx="824">
                  <c:v>3.3126921686746988</c:v>
                </c:pt>
                <c:pt idx="825">
                  <c:v>3.3164030120481929</c:v>
                </c:pt>
                <c:pt idx="826">
                  <c:v>3.3207981927710843</c:v>
                </c:pt>
                <c:pt idx="827">
                  <c:v>3.3250560240963858</c:v>
                </c:pt>
                <c:pt idx="828">
                  <c:v>3.3288493975903619</c:v>
                </c:pt>
                <c:pt idx="829">
                  <c:v>3.3325903614457828</c:v>
                </c:pt>
                <c:pt idx="830">
                  <c:v>3.3366481927710843</c:v>
                </c:pt>
                <c:pt idx="831">
                  <c:v>3.3410259036144576</c:v>
                </c:pt>
                <c:pt idx="832">
                  <c:v>3.3448897590361444</c:v>
                </c:pt>
                <c:pt idx="833">
                  <c:v>3.3487132530120478</c:v>
                </c:pt>
                <c:pt idx="834">
                  <c:v>3.3523753012048192</c:v>
                </c:pt>
                <c:pt idx="835">
                  <c:v>3.3568951807228915</c:v>
                </c:pt>
                <c:pt idx="836">
                  <c:v>3.3610283132530125</c:v>
                </c:pt>
                <c:pt idx="837">
                  <c:v>3.3650313253012052</c:v>
                </c:pt>
                <c:pt idx="838">
                  <c:v>3.3686933734939766</c:v>
                </c:pt>
                <c:pt idx="839">
                  <c:v>3.3728674698795182</c:v>
                </c:pt>
                <c:pt idx="840">
                  <c:v>3.3770560240963858</c:v>
                </c:pt>
                <c:pt idx="841">
                  <c:v>3.38091686746988</c:v>
                </c:pt>
                <c:pt idx="842">
                  <c:v>3.3847439759036138</c:v>
                </c:pt>
                <c:pt idx="843">
                  <c:v>3.3888259036144577</c:v>
                </c:pt>
                <c:pt idx="844">
                  <c:v>3.393331325301205</c:v>
                </c:pt>
                <c:pt idx="845">
                  <c:v>3.3973819277108435</c:v>
                </c:pt>
                <c:pt idx="846">
                  <c:v>3.4012885542168672</c:v>
                </c:pt>
                <c:pt idx="847">
                  <c:v>3.4050668674698796</c:v>
                </c:pt>
                <c:pt idx="848">
                  <c:v>3.409480722891566</c:v>
                </c:pt>
                <c:pt idx="849">
                  <c:v>3.4133331325301204</c:v>
                </c:pt>
                <c:pt idx="850">
                  <c:v>3.4171198795180722</c:v>
                </c:pt>
                <c:pt idx="851">
                  <c:v>3.4207216867469881</c:v>
                </c:pt>
                <c:pt idx="852">
                  <c:v>3.4250674698795183</c:v>
                </c:pt>
                <c:pt idx="853">
                  <c:v>3.4295126506024101</c:v>
                </c:pt>
                <c:pt idx="854">
                  <c:v>3.4334855421686745</c:v>
                </c:pt>
                <c:pt idx="855">
                  <c:v>3.437287951807229</c:v>
                </c:pt>
                <c:pt idx="856">
                  <c:v>3.4411487951807227</c:v>
                </c:pt>
                <c:pt idx="857">
                  <c:v>3.4454415662650604</c:v>
                </c:pt>
                <c:pt idx="858">
                  <c:v>3.4492843373493982</c:v>
                </c:pt>
                <c:pt idx="859">
                  <c:v>3.4531807228915663</c:v>
                </c:pt>
                <c:pt idx="860">
                  <c:v>3.4569253012048189</c:v>
                </c:pt>
                <c:pt idx="861">
                  <c:v>3.4614168674698798</c:v>
                </c:pt>
                <c:pt idx="862">
                  <c:v>3.4656584337349394</c:v>
                </c:pt>
                <c:pt idx="863">
                  <c:v>3.4697801204819272</c:v>
                </c:pt>
                <c:pt idx="864">
                  <c:v>3.4735584337349397</c:v>
                </c:pt>
                <c:pt idx="865">
                  <c:v>3.4779909638554214</c:v>
                </c:pt>
                <c:pt idx="866">
                  <c:v>3.4818939759036147</c:v>
                </c:pt>
                <c:pt idx="867">
                  <c:v>3.4856228915662646</c:v>
                </c:pt>
                <c:pt idx="868">
                  <c:v>3.4892921686746985</c:v>
                </c:pt>
                <c:pt idx="869">
                  <c:v>3.4934277108433736</c:v>
                </c:pt>
                <c:pt idx="870">
                  <c:v>3.497912048192771</c:v>
                </c:pt>
                <c:pt idx="871">
                  <c:v>3.5018795180722888</c:v>
                </c:pt>
                <c:pt idx="872">
                  <c:v>3.5057277108433733</c:v>
                </c:pt>
                <c:pt idx="873">
                  <c:v>3.5094662650602402</c:v>
                </c:pt>
                <c:pt idx="874">
                  <c:v>3.5138307228915666</c:v>
                </c:pt>
                <c:pt idx="875">
                  <c:v>3.5178066265060246</c:v>
                </c:pt>
                <c:pt idx="876">
                  <c:v>3.5217518072289158</c:v>
                </c:pt>
                <c:pt idx="877">
                  <c:v>3.5254379518072287</c:v>
                </c:pt>
                <c:pt idx="878">
                  <c:v>3.5298632530120484</c:v>
                </c:pt>
                <c:pt idx="879">
                  <c:v>3.5340493975903615</c:v>
                </c:pt>
                <c:pt idx="880">
                  <c:v>3.5381180722891563</c:v>
                </c:pt>
                <c:pt idx="881">
                  <c:v>3.5418554216867473</c:v>
                </c:pt>
                <c:pt idx="882">
                  <c:v>3.5461512048192771</c:v>
                </c:pt>
                <c:pt idx="883">
                  <c:v>3.5502777108433734</c:v>
                </c:pt>
                <c:pt idx="884">
                  <c:v>3.5540066265060246</c:v>
                </c:pt>
                <c:pt idx="885">
                  <c:v>3.5577777108433732</c:v>
                </c:pt>
                <c:pt idx="886">
                  <c:v>3.5617945783132527</c:v>
                </c:pt>
                <c:pt idx="887">
                  <c:v>3.5663608433734937</c:v>
                </c:pt>
                <c:pt idx="888">
                  <c:v>3.570350602409639</c:v>
                </c:pt>
                <c:pt idx="889">
                  <c:v>3.5742506024096383</c:v>
                </c:pt>
                <c:pt idx="890">
                  <c:v>3.57795</c:v>
                </c:pt>
                <c:pt idx="891">
                  <c:v>3.5823090361445784</c:v>
                </c:pt>
                <c:pt idx="892">
                  <c:v>3.5862566265060236</c:v>
                </c:pt>
                <c:pt idx="893">
                  <c:v>3.5901102409638557</c:v>
                </c:pt>
                <c:pt idx="894">
                  <c:v>3.5937578313253011</c:v>
                </c:pt>
                <c:pt idx="895">
                  <c:v>3.5980897590361445</c:v>
                </c:pt>
                <c:pt idx="896">
                  <c:v>3.6023807228915663</c:v>
                </c:pt>
                <c:pt idx="897">
                  <c:v>3.6064126506024099</c:v>
                </c:pt>
                <c:pt idx="898">
                  <c:v>3.6103090361445789</c:v>
                </c:pt>
                <c:pt idx="899">
                  <c:v>3.6144530120481924</c:v>
                </c:pt>
                <c:pt idx="900">
                  <c:v>3.6187451807228919</c:v>
                </c:pt>
                <c:pt idx="901">
                  <c:v>3.6224692771084337</c:v>
                </c:pt>
                <c:pt idx="902">
                  <c:v>3.6263012048192773</c:v>
                </c:pt>
                <c:pt idx="903">
                  <c:v>3.6301313253012042</c:v>
                </c:pt>
                <c:pt idx="904">
                  <c:v>3.634590963855421</c:v>
                </c:pt>
                <c:pt idx="905">
                  <c:v>3.6386975903614465</c:v>
                </c:pt>
                <c:pt idx="906">
                  <c:v>3.6426668674698801</c:v>
                </c:pt>
                <c:pt idx="907">
                  <c:v>3.6462439759036145</c:v>
                </c:pt>
                <c:pt idx="908">
                  <c:v>3.6505951807228909</c:v>
                </c:pt>
                <c:pt idx="909">
                  <c:v>3.654709638554217</c:v>
                </c:pt>
                <c:pt idx="910">
                  <c:v>3.6586704819277109</c:v>
                </c:pt>
                <c:pt idx="911">
                  <c:v>3.6623361445783131</c:v>
                </c:pt>
                <c:pt idx="912">
                  <c:v>3.6665572289156625</c:v>
                </c:pt>
                <c:pt idx="913">
                  <c:v>3.6708554216867464</c:v>
                </c:pt>
                <c:pt idx="914">
                  <c:v>3.6748698795180723</c:v>
                </c:pt>
                <c:pt idx="915">
                  <c:v>3.6787277108433734</c:v>
                </c:pt>
                <c:pt idx="916">
                  <c:v>3.682781927710844</c:v>
                </c:pt>
                <c:pt idx="917">
                  <c:v>3.6871397590361448</c:v>
                </c:pt>
                <c:pt idx="918">
                  <c:v>3.6909114457831329</c:v>
                </c:pt>
                <c:pt idx="919">
                  <c:v>3.6947012048192769</c:v>
                </c:pt>
                <c:pt idx="920">
                  <c:v>3.6985325301204819</c:v>
                </c:pt>
                <c:pt idx="921">
                  <c:v>3.7031024096385541</c:v>
                </c:pt>
                <c:pt idx="922">
                  <c:v>3.7072168674698793</c:v>
                </c:pt>
                <c:pt idx="923">
                  <c:v>3.7111427710843374</c:v>
                </c:pt>
                <c:pt idx="924">
                  <c:v>3.7146993975903611</c:v>
                </c:pt>
                <c:pt idx="925">
                  <c:v>3.7190144578313253</c:v>
                </c:pt>
                <c:pt idx="926">
                  <c:v>3.7230554216867473</c:v>
                </c:pt>
                <c:pt idx="927">
                  <c:v>3.7269024096385541</c:v>
                </c:pt>
                <c:pt idx="928">
                  <c:v>3.7305626506024092</c:v>
                </c:pt>
                <c:pt idx="929">
                  <c:v>3.7347753012048193</c:v>
                </c:pt>
                <c:pt idx="930">
                  <c:v>3.7391867469879521</c:v>
                </c:pt>
                <c:pt idx="931">
                  <c:v>3.7431933734939764</c:v>
                </c:pt>
                <c:pt idx="932">
                  <c:v>3.7470825301204824</c:v>
                </c:pt>
                <c:pt idx="933">
                  <c:v>3.7511939759036141</c:v>
                </c:pt>
                <c:pt idx="934">
                  <c:v>3.7555668674698799</c:v>
                </c:pt>
                <c:pt idx="935">
                  <c:v>3.7593710843373493</c:v>
                </c:pt>
                <c:pt idx="936">
                  <c:v>3.7631560240963853</c:v>
                </c:pt>
                <c:pt idx="937">
                  <c:v>3.7669439759036147</c:v>
                </c:pt>
                <c:pt idx="938">
                  <c:v>3.7714066265060242</c:v>
                </c:pt>
                <c:pt idx="939">
                  <c:v>3.7754993975903615</c:v>
                </c:pt>
                <c:pt idx="940">
                  <c:v>3.7794385542168678</c:v>
                </c:pt>
                <c:pt idx="941">
                  <c:v>3.7830259036144578</c:v>
                </c:pt>
                <c:pt idx="942">
                  <c:v>3.7873927710843374</c:v>
                </c:pt>
                <c:pt idx="943">
                  <c:v>3.7914957831325298</c:v>
                </c:pt>
                <c:pt idx="944">
                  <c:v>3.7954379518072292</c:v>
                </c:pt>
                <c:pt idx="945">
                  <c:v>3.7991367469879522</c:v>
                </c:pt>
                <c:pt idx="946">
                  <c:v>3.803294578313253</c:v>
                </c:pt>
                <c:pt idx="947">
                  <c:v>3.8075590361445784</c:v>
                </c:pt>
                <c:pt idx="948">
                  <c:v>3.8115849397590362</c:v>
                </c:pt>
                <c:pt idx="949">
                  <c:v>3.8153825301204822</c:v>
                </c:pt>
                <c:pt idx="950">
                  <c:v>3.8194855421686746</c:v>
                </c:pt>
                <c:pt idx="951">
                  <c:v>3.8237789156626505</c:v>
                </c:pt>
                <c:pt idx="952">
                  <c:v>3.8276686746987956</c:v>
                </c:pt>
                <c:pt idx="953">
                  <c:v>3.8314909638554218</c:v>
                </c:pt>
                <c:pt idx="954">
                  <c:v>3.8353897590361443</c:v>
                </c:pt>
                <c:pt idx="955">
                  <c:v>3.8398909638554217</c:v>
                </c:pt>
                <c:pt idx="956">
                  <c:v>3.843954819277108</c:v>
                </c:pt>
                <c:pt idx="957">
                  <c:v>3.8478584337349395</c:v>
                </c:pt>
                <c:pt idx="958">
                  <c:v>3.8515620481927715</c:v>
                </c:pt>
                <c:pt idx="959">
                  <c:v>3.8559566265060239</c:v>
                </c:pt>
                <c:pt idx="960">
                  <c:v>3.8598933734939758</c:v>
                </c:pt>
                <c:pt idx="961">
                  <c:v>3.8637506024096386</c:v>
                </c:pt>
                <c:pt idx="962">
                  <c:v>3.8673771084337347</c:v>
                </c:pt>
                <c:pt idx="963">
                  <c:v>3.8717439759036139</c:v>
                </c:pt>
                <c:pt idx="964">
                  <c:v>3.8759349397590364</c:v>
                </c:pt>
                <c:pt idx="965">
                  <c:v>3.879981325301205</c:v>
                </c:pt>
                <c:pt idx="966">
                  <c:v>3.883728313253012</c:v>
                </c:pt>
                <c:pt idx="967">
                  <c:v>3.8881120481927711</c:v>
                </c:pt>
                <c:pt idx="968">
                  <c:v>3.8922927710843371</c:v>
                </c:pt>
                <c:pt idx="969">
                  <c:v>3.8960036144578312</c:v>
                </c:pt>
                <c:pt idx="970">
                  <c:v>3.8996969879518075</c:v>
                </c:pt>
                <c:pt idx="971">
                  <c:v>3.9037156626506024</c:v>
                </c:pt>
                <c:pt idx="972">
                  <c:v>3.9081313253012047</c:v>
                </c:pt>
                <c:pt idx="973">
                  <c:v>3.9121355421686745</c:v>
                </c:pt>
                <c:pt idx="974">
                  <c:v>3.9159933734939765</c:v>
                </c:pt>
                <c:pt idx="975">
                  <c:v>3.9197963855421687</c:v>
                </c:pt>
                <c:pt idx="976">
                  <c:v>3.9241379518072295</c:v>
                </c:pt>
                <c:pt idx="977">
                  <c:v>3.92810421686747</c:v>
                </c:pt>
                <c:pt idx="978">
                  <c:v>3.9320427710843378</c:v>
                </c:pt>
                <c:pt idx="979">
                  <c:v>3.9357975903614459</c:v>
                </c:pt>
                <c:pt idx="980">
                  <c:v>3.9402933734939758</c:v>
                </c:pt>
                <c:pt idx="981">
                  <c:v>3.9444289156626504</c:v>
                </c:pt>
                <c:pt idx="982">
                  <c:v>3.9484795180722889</c:v>
                </c:pt>
                <c:pt idx="983">
                  <c:v>3.9521933734939765</c:v>
                </c:pt>
                <c:pt idx="984">
                  <c:v>3.9566283132530118</c:v>
                </c:pt>
                <c:pt idx="985">
                  <c:v>3.9605807228915655</c:v>
                </c:pt>
                <c:pt idx="986">
                  <c:v>3.9643753012048193</c:v>
                </c:pt>
                <c:pt idx="987">
                  <c:v>3.9679987951807223</c:v>
                </c:pt>
                <c:pt idx="988">
                  <c:v>3.9723801204819278</c:v>
                </c:pt>
                <c:pt idx="989">
                  <c:v>3.9766620481927708</c:v>
                </c:pt>
                <c:pt idx="990">
                  <c:v>3.9806843373493974</c:v>
                </c:pt>
                <c:pt idx="991">
                  <c:v>3.9843403614457831</c:v>
                </c:pt>
                <c:pt idx="992">
                  <c:v>3.9883969879518073</c:v>
                </c:pt>
                <c:pt idx="993">
                  <c:v>3.9926096385542169</c:v>
                </c:pt>
                <c:pt idx="994">
                  <c:v>3.9964740963855419</c:v>
                </c:pt>
                <c:pt idx="995">
                  <c:v>4.0002740963855423</c:v>
                </c:pt>
                <c:pt idx="996">
                  <c:v>4.0042162650602409</c:v>
                </c:pt>
                <c:pt idx="997">
                  <c:v>4.0086234939759038</c:v>
                </c:pt>
                <c:pt idx="998">
                  <c:v>4.0126891566265064</c:v>
                </c:pt>
                <c:pt idx="999">
                  <c:v>4.0166674698795184</c:v>
                </c:pt>
                <c:pt idx="1000">
                  <c:v>4.020681927710843</c:v>
                </c:pt>
                <c:pt idx="1001">
                  <c:v>4.0251012048192774</c:v>
                </c:pt>
                <c:pt idx="1002">
                  <c:v>4.0288969879518071</c:v>
                </c:pt>
                <c:pt idx="1003">
                  <c:v>4.0327385542168681</c:v>
                </c:pt>
                <c:pt idx="1004">
                  <c:v>4.0364614457831332</c:v>
                </c:pt>
                <c:pt idx="1005">
                  <c:v>4.0409650602409632</c:v>
                </c:pt>
                <c:pt idx="1006">
                  <c:v>4.0450415662650601</c:v>
                </c:pt>
                <c:pt idx="1007">
                  <c:v>4.0489921686746984</c:v>
                </c:pt>
                <c:pt idx="1008">
                  <c:v>4.0525927710843375</c:v>
                </c:pt>
                <c:pt idx="1009">
                  <c:v>4.0568385542168679</c:v>
                </c:pt>
                <c:pt idx="1010">
                  <c:v>4.0608542168674706</c:v>
                </c:pt>
                <c:pt idx="1011">
                  <c:v>4.0647259036144581</c:v>
                </c:pt>
                <c:pt idx="1012">
                  <c:v>4.0684138554216869</c:v>
                </c:pt>
                <c:pt idx="1013">
                  <c:v>4.0727981927710841</c:v>
                </c:pt>
                <c:pt idx="1014">
                  <c:v>4.0771849397590358</c:v>
                </c:pt>
                <c:pt idx="1015">
                  <c:v>4.081256024096386</c:v>
                </c:pt>
                <c:pt idx="1016">
                  <c:v>4.0850168674698795</c:v>
                </c:pt>
                <c:pt idx="1017">
                  <c:v>4.0891825301204818</c:v>
                </c:pt>
                <c:pt idx="1018">
                  <c:v>4.0933867469879521</c:v>
                </c:pt>
                <c:pt idx="1019">
                  <c:v>4.0971144578313252</c:v>
                </c:pt>
                <c:pt idx="1020">
                  <c:v>4.1008415662650597</c:v>
                </c:pt>
                <c:pt idx="1021">
                  <c:v>4.1048259036144579</c:v>
                </c:pt>
                <c:pt idx="1022">
                  <c:v>4.1092981927710843</c:v>
                </c:pt>
                <c:pt idx="1023">
                  <c:v>4.1134168674698799</c:v>
                </c:pt>
                <c:pt idx="1024">
                  <c:v>4.1173138554216875</c:v>
                </c:pt>
                <c:pt idx="1025">
                  <c:v>4.1212536144578316</c:v>
                </c:pt>
                <c:pt idx="1026">
                  <c:v>4.1255150602409643</c:v>
                </c:pt>
                <c:pt idx="1027">
                  <c:v>4.1293975903614459</c:v>
                </c:pt>
                <c:pt idx="1028">
                  <c:v>4.1332777108433731</c:v>
                </c:pt>
                <c:pt idx="1029">
                  <c:v>4.1370771084337354</c:v>
                </c:pt>
                <c:pt idx="1030">
                  <c:v>4.1415150602409634</c:v>
                </c:pt>
                <c:pt idx="1031">
                  <c:v>4.1455753012048193</c:v>
                </c:pt>
                <c:pt idx="1032">
                  <c:v>4.1495903614457834</c:v>
                </c:pt>
                <c:pt idx="1033">
                  <c:v>4.1534066265060243</c:v>
                </c:pt>
                <c:pt idx="1034">
                  <c:v>4.1578156626506022</c:v>
                </c:pt>
                <c:pt idx="1035">
                  <c:v>4.1616602409638555</c:v>
                </c:pt>
                <c:pt idx="1036">
                  <c:v>4.1655391566265054</c:v>
                </c:pt>
                <c:pt idx="1037">
                  <c:v>4.1691915662650603</c:v>
                </c:pt>
                <c:pt idx="1038">
                  <c:v>4.1736048192771085</c:v>
                </c:pt>
                <c:pt idx="1039">
                  <c:v>4.1776885542168669</c:v>
                </c:pt>
                <c:pt idx="1040">
                  <c:v>4.1816674698795175</c:v>
                </c:pt>
                <c:pt idx="1041">
                  <c:v>4.1852560240963861</c:v>
                </c:pt>
                <c:pt idx="1042">
                  <c:v>4.1895337349397588</c:v>
                </c:pt>
                <c:pt idx="1043">
                  <c:v>4.1935921686746997</c:v>
                </c:pt>
                <c:pt idx="1044">
                  <c:v>4.1975337349397588</c:v>
                </c:pt>
                <c:pt idx="1045">
                  <c:v>4.2013048192771087</c:v>
                </c:pt>
                <c:pt idx="1046">
                  <c:v>4.2057433734939762</c:v>
                </c:pt>
                <c:pt idx="1047">
                  <c:v>4.2101042168674701</c:v>
                </c:pt>
                <c:pt idx="1048">
                  <c:v>4.2141012048192774</c:v>
                </c:pt>
                <c:pt idx="1049">
                  <c:v>4.217712650602409</c:v>
                </c:pt>
                <c:pt idx="1050">
                  <c:v>4.2219240963855427</c:v>
                </c:pt>
                <c:pt idx="1051">
                  <c:v>4.2260367469879521</c:v>
                </c:pt>
                <c:pt idx="1052">
                  <c:v>4.229853012048193</c:v>
                </c:pt>
                <c:pt idx="1053">
                  <c:v>4.2335114457831331</c:v>
                </c:pt>
                <c:pt idx="1054">
                  <c:v>4.2375963855421688</c:v>
                </c:pt>
                <c:pt idx="1055">
                  <c:v>4.2420246987951806</c:v>
                </c:pt>
                <c:pt idx="1056">
                  <c:v>4.246026506024096</c:v>
                </c:pt>
                <c:pt idx="1057">
                  <c:v>4.2499042168674697</c:v>
                </c:pt>
                <c:pt idx="1058">
                  <c:v>4.2539469879518075</c:v>
                </c:pt>
                <c:pt idx="1059">
                  <c:v>4.2582343373493972</c:v>
                </c:pt>
                <c:pt idx="1060">
                  <c:v>4.2621391566265059</c:v>
                </c:pt>
                <c:pt idx="1061">
                  <c:v>4.2659897590361444</c:v>
                </c:pt>
                <c:pt idx="1062">
                  <c:v>4.2699843373493982</c:v>
                </c:pt>
                <c:pt idx="1063">
                  <c:v>4.2743951807228919</c:v>
                </c:pt>
                <c:pt idx="1064">
                  <c:v>4.2783650602409633</c:v>
                </c:pt>
                <c:pt idx="1065">
                  <c:v>4.2822469879518072</c:v>
                </c:pt>
                <c:pt idx="1066">
                  <c:v>4.2860716867469879</c:v>
                </c:pt>
                <c:pt idx="1067">
                  <c:v>4.2904108433734942</c:v>
                </c:pt>
                <c:pt idx="1068">
                  <c:v>4.2943343373493974</c:v>
                </c:pt>
                <c:pt idx="1069">
                  <c:v>4.2982204819277108</c:v>
                </c:pt>
                <c:pt idx="1070">
                  <c:v>4.3020506024096381</c:v>
                </c:pt>
                <c:pt idx="1071">
                  <c:v>4.306453012048193</c:v>
                </c:pt>
                <c:pt idx="1072">
                  <c:v>4.3105602409638548</c:v>
                </c:pt>
                <c:pt idx="1073">
                  <c:v>4.3145144578313257</c:v>
                </c:pt>
                <c:pt idx="1074">
                  <c:v>4.3182789156626509</c:v>
                </c:pt>
                <c:pt idx="1075">
                  <c:v>4.3226939759036149</c:v>
                </c:pt>
                <c:pt idx="1076">
                  <c:v>4.3266072289156625</c:v>
                </c:pt>
                <c:pt idx="1077">
                  <c:v>4.3305018072289165</c:v>
                </c:pt>
                <c:pt idx="1078">
                  <c:v>4.3342439759036147</c:v>
                </c:pt>
                <c:pt idx="1079">
                  <c:v>4.3386813253012049</c:v>
                </c:pt>
                <c:pt idx="1080">
                  <c:v>4.342807228915663</c:v>
                </c:pt>
                <c:pt idx="1081">
                  <c:v>4.3468234939759034</c:v>
                </c:pt>
                <c:pt idx="1082">
                  <c:v>4.3505168674698798</c:v>
                </c:pt>
                <c:pt idx="1083">
                  <c:v>4.3548457831325296</c:v>
                </c:pt>
                <c:pt idx="1084">
                  <c:v>4.358756024096385</c:v>
                </c:pt>
                <c:pt idx="1085">
                  <c:v>4.3626596385542173</c:v>
                </c:pt>
                <c:pt idx="1086">
                  <c:v>4.3662771084337351</c:v>
                </c:pt>
                <c:pt idx="1087">
                  <c:v>4.3706379518072289</c:v>
                </c:pt>
                <c:pt idx="1088">
                  <c:v>4.3748259036144574</c:v>
                </c:pt>
                <c:pt idx="1089">
                  <c:v>4.3788228915662648</c:v>
                </c:pt>
                <c:pt idx="1090">
                  <c:v>4.3826054216867476</c:v>
                </c:pt>
                <c:pt idx="1091">
                  <c:v>4.387055421686747</c:v>
                </c:pt>
                <c:pt idx="1092">
                  <c:v>4.3911216867469873</c:v>
                </c:pt>
                <c:pt idx="1093">
                  <c:v>4.3949867469879518</c:v>
                </c:pt>
                <c:pt idx="1094">
                  <c:v>4.398609638554217</c:v>
                </c:pt>
                <c:pt idx="1095">
                  <c:v>4.4029692771084337</c:v>
                </c:pt>
                <c:pt idx="1096">
                  <c:v>4.4071337349397588</c:v>
                </c:pt>
                <c:pt idx="1097">
                  <c:v>4.4110927710843368</c:v>
                </c:pt>
                <c:pt idx="1098">
                  <c:v>4.4147337349397597</c:v>
                </c:pt>
                <c:pt idx="1099">
                  <c:v>4.4189240963855427</c:v>
                </c:pt>
                <c:pt idx="1100">
                  <c:v>4.4230204819277104</c:v>
                </c:pt>
                <c:pt idx="1101">
                  <c:v>4.426907831325301</c:v>
                </c:pt>
                <c:pt idx="1102">
                  <c:v>4.4305843373493978</c:v>
                </c:pt>
                <c:pt idx="1103">
                  <c:v>4.4350283132530119</c:v>
                </c:pt>
                <c:pt idx="1104">
                  <c:v>4.4394042168674703</c:v>
                </c:pt>
                <c:pt idx="1105">
                  <c:v>4.4434632530120481</c:v>
                </c:pt>
                <c:pt idx="1106">
                  <c:v>4.4471186746987952</c:v>
                </c:pt>
                <c:pt idx="1107">
                  <c:v>4.4513843373493973</c:v>
                </c:pt>
                <c:pt idx="1108">
                  <c:v>4.4554668674698794</c:v>
                </c:pt>
                <c:pt idx="1109">
                  <c:v>4.4592439759036147</c:v>
                </c:pt>
                <c:pt idx="1110">
                  <c:v>4.4628578313253007</c:v>
                </c:pt>
                <c:pt idx="1111">
                  <c:v>4.4670734939759038</c:v>
                </c:pt>
                <c:pt idx="1112">
                  <c:v>4.4713596385542171</c:v>
                </c:pt>
                <c:pt idx="1113">
                  <c:v>4.4754301204819278</c:v>
                </c:pt>
                <c:pt idx="1114">
                  <c:v>4.4791656626506029</c:v>
                </c:pt>
                <c:pt idx="1115">
                  <c:v>4.4834584337349401</c:v>
                </c:pt>
                <c:pt idx="1116">
                  <c:v>4.4876259036144583</c:v>
                </c:pt>
                <c:pt idx="1117">
                  <c:v>4.4915349397590365</c:v>
                </c:pt>
                <c:pt idx="1118">
                  <c:v>4.4952114457831325</c:v>
                </c:pt>
                <c:pt idx="1119">
                  <c:v>4.4995271084337354</c:v>
                </c:pt>
                <c:pt idx="1120">
                  <c:v>4.5038427710843365</c:v>
                </c:pt>
                <c:pt idx="1121">
                  <c:v>4.5077234939759032</c:v>
                </c:pt>
                <c:pt idx="1122">
                  <c:v>4.511339156626506</c:v>
                </c:pt>
                <c:pt idx="1123">
                  <c:v>4.5155716867469877</c:v>
                </c:pt>
                <c:pt idx="1124">
                  <c:v>4.5196975903614458</c:v>
                </c:pt>
                <c:pt idx="1125">
                  <c:v>4.5236048192771081</c:v>
                </c:pt>
                <c:pt idx="1126">
                  <c:v>4.5272801204819277</c:v>
                </c:pt>
                <c:pt idx="1127">
                  <c:v>4.5315126506024095</c:v>
                </c:pt>
                <c:pt idx="1128">
                  <c:v>4.5358987951807226</c:v>
                </c:pt>
                <c:pt idx="1129">
                  <c:v>4.5398355421686745</c:v>
                </c:pt>
                <c:pt idx="1130">
                  <c:v>4.54352530120482</c:v>
                </c:pt>
                <c:pt idx="1131">
                  <c:v>4.5476126506024093</c:v>
                </c:pt>
                <c:pt idx="1132">
                  <c:v>4.551772891566265</c:v>
                </c:pt>
                <c:pt idx="1133">
                  <c:v>4.5557343373493975</c:v>
                </c:pt>
                <c:pt idx="1134">
                  <c:v>4.5594409638554216</c:v>
                </c:pt>
                <c:pt idx="1135">
                  <c:v>4.5637216867469874</c:v>
                </c:pt>
                <c:pt idx="1136">
                  <c:v>4.568129518072289</c:v>
                </c:pt>
                <c:pt idx="1137">
                  <c:v>4.5722337349397586</c:v>
                </c:pt>
                <c:pt idx="1138">
                  <c:v>4.5759253012048191</c:v>
                </c:pt>
                <c:pt idx="1139">
                  <c:v>4.5801313253012044</c:v>
                </c:pt>
                <c:pt idx="1140">
                  <c:v>4.5842373493975908</c:v>
                </c:pt>
                <c:pt idx="1141">
                  <c:v>4.5880439759036138</c:v>
                </c:pt>
                <c:pt idx="1142">
                  <c:v>4.591662048192771</c:v>
                </c:pt>
                <c:pt idx="1143">
                  <c:v>4.5958927710843378</c:v>
                </c:pt>
                <c:pt idx="1144">
                  <c:v>4.6001385542168673</c:v>
                </c:pt>
                <c:pt idx="1145">
                  <c:v>4.6041698795180723</c:v>
                </c:pt>
                <c:pt idx="1146">
                  <c:v>4.6078765060240965</c:v>
                </c:pt>
                <c:pt idx="1147">
                  <c:v>4.6122307228915664</c:v>
                </c:pt>
                <c:pt idx="1148">
                  <c:v>4.6164120481927711</c:v>
                </c:pt>
                <c:pt idx="1149">
                  <c:v>4.6203451807228912</c:v>
                </c:pt>
                <c:pt idx="1150">
                  <c:v>4.6240686746987958</c:v>
                </c:pt>
                <c:pt idx="1151">
                  <c:v>4.628351807228916</c:v>
                </c:pt>
                <c:pt idx="1152">
                  <c:v>4.6324897590361447</c:v>
                </c:pt>
                <c:pt idx="1153">
                  <c:v>4.6364536144578317</c:v>
                </c:pt>
                <c:pt idx="1154">
                  <c:v>4.6400481927710846</c:v>
                </c:pt>
                <c:pt idx="1155">
                  <c:v>4.644237951807229</c:v>
                </c:pt>
                <c:pt idx="1156">
                  <c:v>4.6482686746987953</c:v>
                </c:pt>
                <c:pt idx="1157">
                  <c:v>4.6521638554216862</c:v>
                </c:pt>
                <c:pt idx="1158">
                  <c:v>4.655883734939759</c:v>
                </c:pt>
                <c:pt idx="1159">
                  <c:v>4.6603596385542163</c:v>
                </c:pt>
                <c:pt idx="1160">
                  <c:v>4.664807228915663</c:v>
                </c:pt>
                <c:pt idx="1161">
                  <c:v>4.6688403614457838</c:v>
                </c:pt>
                <c:pt idx="1162">
                  <c:v>4.6725126506024095</c:v>
                </c:pt>
                <c:pt idx="1163">
                  <c:v>4.6768427710843374</c:v>
                </c:pt>
                <c:pt idx="1164">
                  <c:v>4.6806867469879521</c:v>
                </c:pt>
                <c:pt idx="1165">
                  <c:v>4.6845421686746995</c:v>
                </c:pt>
                <c:pt idx="1166">
                  <c:v>4.6881246987951801</c:v>
                </c:pt>
                <c:pt idx="1167">
                  <c:v>4.6924885542168679</c:v>
                </c:pt>
                <c:pt idx="1168">
                  <c:v>4.6965879518072287</c:v>
                </c:pt>
                <c:pt idx="1169">
                  <c:v>4.7005036144578316</c:v>
                </c:pt>
                <c:pt idx="1170">
                  <c:v>4.7042126506024093</c:v>
                </c:pt>
                <c:pt idx="1171">
                  <c:v>4.708686144578313</c:v>
                </c:pt>
                <c:pt idx="1172">
                  <c:v>4.7127933734939758</c:v>
                </c:pt>
                <c:pt idx="1173">
                  <c:v>4.7168451807228919</c:v>
                </c:pt>
                <c:pt idx="1174">
                  <c:v>4.7206180722891569</c:v>
                </c:pt>
                <c:pt idx="1175">
                  <c:v>4.725062048192771</c:v>
                </c:pt>
                <c:pt idx="1176">
                  <c:v>4.7290590361445783</c:v>
                </c:pt>
                <c:pt idx="1177">
                  <c:v>4.7329548192771087</c:v>
                </c:pt>
                <c:pt idx="1178">
                  <c:v>4.7366548192771081</c:v>
                </c:pt>
                <c:pt idx="1179">
                  <c:v>4.74094156626506</c:v>
                </c:pt>
                <c:pt idx="1180">
                  <c:v>4.744857228915663</c:v>
                </c:pt>
                <c:pt idx="1181">
                  <c:v>4.7486500000000005</c:v>
                </c:pt>
                <c:pt idx="1182">
                  <c:v>4.7524638554216869</c:v>
                </c:pt>
                <c:pt idx="1183">
                  <c:v>4.7570933734939755</c:v>
                </c:pt>
                <c:pt idx="1184">
                  <c:v>4.7613379518072287</c:v>
                </c:pt>
                <c:pt idx="1185">
                  <c:v>4.7652590361445784</c:v>
                </c:pt>
                <c:pt idx="1186">
                  <c:v>4.7691644578313257</c:v>
                </c:pt>
                <c:pt idx="1187">
                  <c:v>4.7734951807228914</c:v>
                </c:pt>
                <c:pt idx="1188">
                  <c:v>4.7772373493975913</c:v>
                </c:pt>
                <c:pt idx="1189">
                  <c:v>4.7809078313253011</c:v>
                </c:pt>
                <c:pt idx="1190">
                  <c:v>4.7848783132530119</c:v>
                </c:pt>
                <c:pt idx="1191">
                  <c:v>4.7892873493975907</c:v>
                </c:pt>
                <c:pt idx="1192">
                  <c:v>4.7932150602409642</c:v>
                </c:pt>
                <c:pt idx="1193">
                  <c:v>4.7970728915662653</c:v>
                </c:pt>
                <c:pt idx="1194">
                  <c:v>4.801083734939759</c:v>
                </c:pt>
                <c:pt idx="1195">
                  <c:v>4.8053825301204816</c:v>
                </c:pt>
                <c:pt idx="1196">
                  <c:v>4.8093072289156629</c:v>
                </c:pt>
                <c:pt idx="1197">
                  <c:v>4.8129957831325303</c:v>
                </c:pt>
                <c:pt idx="1198">
                  <c:v>4.817257228915663</c:v>
                </c:pt>
                <c:pt idx="1199">
                  <c:v>4.8216397590361444</c:v>
                </c:pt>
                <c:pt idx="1200">
                  <c:v>4.8257319277108435</c:v>
                </c:pt>
                <c:pt idx="1201">
                  <c:v>4.8293379518072284</c:v>
                </c:pt>
                <c:pt idx="1202">
                  <c:v>4.83352530120482</c:v>
                </c:pt>
                <c:pt idx="1203">
                  <c:v>4.8376036144578309</c:v>
                </c:pt>
                <c:pt idx="1204">
                  <c:v>4.8414469879518069</c:v>
                </c:pt>
                <c:pt idx="1205">
                  <c:v>4.8451319277108436</c:v>
                </c:pt>
                <c:pt idx="1206">
                  <c:v>4.8495554216867474</c:v>
                </c:pt>
                <c:pt idx="1207">
                  <c:v>4.8538271084337357</c:v>
                </c:pt>
                <c:pt idx="1208">
                  <c:v>4.8577915662650604</c:v>
                </c:pt>
                <c:pt idx="1209">
                  <c:v>4.8614289156626507</c:v>
                </c:pt>
                <c:pt idx="1210">
                  <c:v>4.8657542168674697</c:v>
                </c:pt>
                <c:pt idx="1211">
                  <c:v>4.8697433734939759</c:v>
                </c:pt>
                <c:pt idx="1212">
                  <c:v>4.8737102409638551</c:v>
                </c:pt>
                <c:pt idx="1213">
                  <c:v>4.8774602409638552</c:v>
                </c:pt>
                <c:pt idx="1214">
                  <c:v>4.8818036144578318</c:v>
                </c:pt>
                <c:pt idx="1215">
                  <c:v>4.8858421686746984</c:v>
                </c:pt>
                <c:pt idx="1216">
                  <c:v>4.8897879518072296</c:v>
                </c:pt>
                <c:pt idx="1217">
                  <c:v>4.8935554216867478</c:v>
                </c:pt>
                <c:pt idx="1218">
                  <c:v>4.8980024096385542</c:v>
                </c:pt>
                <c:pt idx="1219">
                  <c:v>4.9019759036144581</c:v>
                </c:pt>
                <c:pt idx="1220">
                  <c:v>4.9057969879518071</c:v>
                </c:pt>
                <c:pt idx="1221">
                  <c:v>4.9095927710843377</c:v>
                </c:pt>
                <c:pt idx="1222">
                  <c:v>4.9139259036144578</c:v>
                </c:pt>
                <c:pt idx="1223">
                  <c:v>4.918059638554217</c:v>
                </c:pt>
                <c:pt idx="1224">
                  <c:v>4.9219542168674701</c:v>
                </c:pt>
                <c:pt idx="1225">
                  <c:v>4.9260590361445784</c:v>
                </c:pt>
                <c:pt idx="1226">
                  <c:v>4.9302668674698795</c:v>
                </c:pt>
                <c:pt idx="1227">
                  <c:v>4.9341156626506031</c:v>
                </c:pt>
                <c:pt idx="1228">
                  <c:v>4.9378572289156626</c:v>
                </c:pt>
                <c:pt idx="1229">
                  <c:v>4.9421048192771089</c:v>
                </c:pt>
                <c:pt idx="1230">
                  <c:v>4.9465234939759029</c:v>
                </c:pt>
                <c:pt idx="1231">
                  <c:v>4.9504367469879522</c:v>
                </c:pt>
                <c:pt idx="1232">
                  <c:v>4.9540054216867464</c:v>
                </c:pt>
                <c:pt idx="1233">
                  <c:v>4.9582150602409634</c:v>
                </c:pt>
                <c:pt idx="1234">
                  <c:v>4.96222108433735</c:v>
                </c:pt>
                <c:pt idx="1235">
                  <c:v>4.9661469879518076</c:v>
                </c:pt>
                <c:pt idx="1236">
                  <c:v>4.9698457831325298</c:v>
                </c:pt>
                <c:pt idx="1237">
                  <c:v>4.9743397590361438</c:v>
                </c:pt>
                <c:pt idx="1238">
                  <c:v>4.9785367469879525</c:v>
                </c:pt>
                <c:pt idx="1239">
                  <c:v>4.9824993975903613</c:v>
                </c:pt>
                <c:pt idx="1240">
                  <c:v>4.9862740963855421</c:v>
                </c:pt>
                <c:pt idx="1241">
                  <c:v>4.990700602409639</c:v>
                </c:pt>
                <c:pt idx="1242">
                  <c:v>4.9946060240963854</c:v>
                </c:pt>
                <c:pt idx="1243">
                  <c:v>4.9984265060240967</c:v>
                </c:pt>
                <c:pt idx="1244">
                  <c:v>5.0020909638554221</c:v>
                </c:pt>
                <c:pt idx="1245">
                  <c:v>5.0064433734939762</c:v>
                </c:pt>
                <c:pt idx="1246">
                  <c:v>5.0104530120481927</c:v>
                </c:pt>
                <c:pt idx="1247">
                  <c:v>5.0143349397590358</c:v>
                </c:pt>
                <c:pt idx="1248">
                  <c:v>5.0183337349397599</c:v>
                </c:pt>
                <c:pt idx="1249">
                  <c:v>5.0227060240963857</c:v>
                </c:pt>
                <c:pt idx="1250">
                  <c:v>5.0267042168674694</c:v>
                </c:pt>
                <c:pt idx="1251">
                  <c:v>5.0304240963855422</c:v>
                </c:pt>
                <c:pt idx="1252">
                  <c:v>5.0346240963855422</c:v>
                </c:pt>
                <c:pt idx="1253">
                  <c:v>5.0390409638554212</c:v>
                </c:pt>
                <c:pt idx="1254">
                  <c:v>5.0429795180722898</c:v>
                </c:pt>
                <c:pt idx="1255">
                  <c:v>5.0465632530120486</c:v>
                </c:pt>
                <c:pt idx="1256">
                  <c:v>5.050651807228915</c:v>
                </c:pt>
                <c:pt idx="1257">
                  <c:v>5.0546530120481927</c:v>
                </c:pt>
                <c:pt idx="1258">
                  <c:v>5.0585716867469879</c:v>
                </c:pt>
                <c:pt idx="1259">
                  <c:v>5.0622771084337357</c:v>
                </c:pt>
                <c:pt idx="1260">
                  <c:v>5.0668493975903619</c:v>
                </c:pt>
                <c:pt idx="1261">
                  <c:v>5.0710777108433742</c:v>
                </c:pt>
                <c:pt idx="1262">
                  <c:v>5.0751361445783125</c:v>
                </c:pt>
                <c:pt idx="1263">
                  <c:v>5.0789975903614462</c:v>
                </c:pt>
                <c:pt idx="1264">
                  <c:v>5.0833319277108435</c:v>
                </c:pt>
                <c:pt idx="1265">
                  <c:v>5.0871566265060242</c:v>
                </c:pt>
                <c:pt idx="1266">
                  <c:v>5.0908439759036144</c:v>
                </c:pt>
                <c:pt idx="1267">
                  <c:v>5.0946192771084338</c:v>
                </c:pt>
                <c:pt idx="1268">
                  <c:v>5.0990126506024103</c:v>
                </c:pt>
                <c:pt idx="1269">
                  <c:v>5.1030150602409643</c:v>
                </c:pt>
                <c:pt idx="1270">
                  <c:v>5.1068481927710847</c:v>
                </c:pt>
                <c:pt idx="1271">
                  <c:v>5.1110150602409634</c:v>
                </c:pt>
                <c:pt idx="1272">
                  <c:v>5.1152939759036151</c:v>
                </c:pt>
                <c:pt idx="1273">
                  <c:v>5.119278915662651</c:v>
                </c:pt>
                <c:pt idx="1274">
                  <c:v>5.1229686746987948</c:v>
                </c:pt>
                <c:pt idx="1275">
                  <c:v>5.1274277108433743</c:v>
                </c:pt>
                <c:pt idx="1276">
                  <c:v>5.1315698795180724</c:v>
                </c:pt>
                <c:pt idx="1277">
                  <c:v>5.1354469879518065</c:v>
                </c:pt>
                <c:pt idx="1278">
                  <c:v>5.139027710843374</c:v>
                </c:pt>
                <c:pt idx="1279">
                  <c:v>5.1432433734939762</c:v>
                </c:pt>
                <c:pt idx="1280">
                  <c:v>5.1471909638554223</c:v>
                </c:pt>
                <c:pt idx="1281">
                  <c:v>5.1509993975903612</c:v>
                </c:pt>
                <c:pt idx="1282">
                  <c:v>5.15484156626506</c:v>
                </c:pt>
                <c:pt idx="1283">
                  <c:v>5.1594897590361439</c:v>
                </c:pt>
                <c:pt idx="1284">
                  <c:v>5.1636180722891565</c:v>
                </c:pt>
                <c:pt idx="1285">
                  <c:v>5.1675837349397593</c:v>
                </c:pt>
                <c:pt idx="1286">
                  <c:v>5.1716150602409634</c:v>
                </c:pt>
                <c:pt idx="1287">
                  <c:v>5.175830120481927</c:v>
                </c:pt>
                <c:pt idx="1288">
                  <c:v>5.1796379518072282</c:v>
                </c:pt>
                <c:pt idx="1289">
                  <c:v>5.1832138554216867</c:v>
                </c:pt>
                <c:pt idx="1290">
                  <c:v>5.1872409638554213</c:v>
                </c:pt>
                <c:pt idx="1291">
                  <c:v>5.1915192771084344</c:v>
                </c:pt>
                <c:pt idx="1292">
                  <c:v>5.1955150602409645</c:v>
                </c:pt>
                <c:pt idx="1293">
                  <c:v>5.1992542168674705</c:v>
                </c:pt>
                <c:pt idx="1294">
                  <c:v>5.2035475903614454</c:v>
                </c:pt>
                <c:pt idx="1295">
                  <c:v>5.2077210843373498</c:v>
                </c:pt>
                <c:pt idx="1296">
                  <c:v>5.211697590361446</c:v>
                </c:pt>
                <c:pt idx="1297">
                  <c:v>5.2155560240963856</c:v>
                </c:pt>
                <c:pt idx="1298">
                  <c:v>5.2201090361445779</c:v>
                </c:pt>
                <c:pt idx="1299">
                  <c:v>5.2240831325301196</c:v>
                </c:pt>
              </c:numCache>
            </c:numRef>
          </c:xVal>
          <c:yVal>
            <c:numRef>
              <c:f>'C:\Users\Marta\Dropbox\PFG Marta &amp; Jorge\[DATOS gráficas.xlsx]tipo 1b-E'!$D$3:$D$1302</c:f>
              <c:numCache>
                <c:formatCode>General</c:formatCode>
                <c:ptCount val="1300"/>
                <c:pt idx="0">
                  <c:v>0</c:v>
                </c:pt>
                <c:pt idx="1">
                  <c:v>3.8645821613283728</c:v>
                </c:pt>
                <c:pt idx="2">
                  <c:v>3.8294528627166313</c:v>
                </c:pt>
                <c:pt idx="3">
                  <c:v>3.9278014699210599</c:v>
                </c:pt>
                <c:pt idx="4">
                  <c:v>4.1360094365302604</c:v>
                </c:pt>
                <c:pt idx="5">
                  <c:v>4.3579257780600669</c:v>
                </c:pt>
                <c:pt idx="6">
                  <c:v>4.5004809000998094</c:v>
                </c:pt>
                <c:pt idx="7">
                  <c:v>5.0527302422647669</c:v>
                </c:pt>
                <c:pt idx="8">
                  <c:v>5.2238526449505489</c:v>
                </c:pt>
                <c:pt idx="9">
                  <c:v>5.72344433354505</c:v>
                </c:pt>
                <c:pt idx="10">
                  <c:v>6.0858778695218216</c:v>
                </c:pt>
                <c:pt idx="11">
                  <c:v>6.1334506850558013</c:v>
                </c:pt>
                <c:pt idx="12">
                  <c:v>6.6105344342618624</c:v>
                </c:pt>
                <c:pt idx="13">
                  <c:v>6.8091770256782498</c:v>
                </c:pt>
                <c:pt idx="14">
                  <c:v>6.746805190091643</c:v>
                </c:pt>
                <c:pt idx="15">
                  <c:v>6.8566554759096272</c:v>
                </c:pt>
                <c:pt idx="16">
                  <c:v>7.035368841302966</c:v>
                </c:pt>
                <c:pt idx="17">
                  <c:v>6.8703983304600307</c:v>
                </c:pt>
                <c:pt idx="18">
                  <c:v>7.0792287451229461</c:v>
                </c:pt>
                <c:pt idx="19">
                  <c:v>7.0267053806369661</c:v>
                </c:pt>
                <c:pt idx="20">
                  <c:v>6.9887941203157604</c:v>
                </c:pt>
                <c:pt idx="21">
                  <c:v>7.0617566464023227</c:v>
                </c:pt>
                <c:pt idx="22">
                  <c:v>7.2086562017965701</c:v>
                </c:pt>
                <c:pt idx="23">
                  <c:v>7.1613991470828413</c:v>
                </c:pt>
                <c:pt idx="24">
                  <c:v>7.2010924598493773</c:v>
                </c:pt>
                <c:pt idx="25">
                  <c:v>7.3019689683331812</c:v>
                </c:pt>
                <c:pt idx="26">
                  <c:v>7.3908374920606112</c:v>
                </c:pt>
                <c:pt idx="27">
                  <c:v>7.4724162961618719</c:v>
                </c:pt>
                <c:pt idx="28">
                  <c:v>7.4614644769077207</c:v>
                </c:pt>
                <c:pt idx="29">
                  <c:v>7.4226748933853548</c:v>
                </c:pt>
                <c:pt idx="30">
                  <c:v>7.5359223300970868</c:v>
                </c:pt>
                <c:pt idx="31">
                  <c:v>7.56439706015788</c:v>
                </c:pt>
                <c:pt idx="32">
                  <c:v>7.5647291534343521</c:v>
                </c:pt>
                <c:pt idx="33">
                  <c:v>7.6895563016060242</c:v>
                </c:pt>
                <c:pt idx="34">
                  <c:v>7.5193303692949822</c:v>
                </c:pt>
                <c:pt idx="35">
                  <c:v>7.6362580528082749</c:v>
                </c:pt>
                <c:pt idx="36">
                  <c:v>7.6251193176662735</c:v>
                </c:pt>
                <c:pt idx="37">
                  <c:v>7.6259486434987744</c:v>
                </c:pt>
                <c:pt idx="38">
                  <c:v>7.6277724344433349</c:v>
                </c:pt>
                <c:pt idx="39">
                  <c:v>7.7427547409490964</c:v>
                </c:pt>
                <c:pt idx="40">
                  <c:v>7.7866581979856635</c:v>
                </c:pt>
                <c:pt idx="41">
                  <c:v>7.6839778604482349</c:v>
                </c:pt>
                <c:pt idx="42">
                  <c:v>7.7526286180927313</c:v>
                </c:pt>
                <c:pt idx="43">
                  <c:v>7.8588712458034653</c:v>
                </c:pt>
                <c:pt idx="44">
                  <c:v>7.8482642228472903</c:v>
                </c:pt>
                <c:pt idx="45">
                  <c:v>7.8396679067235278</c:v>
                </c:pt>
                <c:pt idx="46">
                  <c:v>7.8808855820705919</c:v>
                </c:pt>
                <c:pt idx="47">
                  <c:v>7.7512058796842389</c:v>
                </c:pt>
                <c:pt idx="48">
                  <c:v>7.8289592595953179</c:v>
                </c:pt>
                <c:pt idx="49">
                  <c:v>7.9110334815352505</c:v>
                </c:pt>
                <c:pt idx="50">
                  <c:v>7.8081136013065962</c:v>
                </c:pt>
                <c:pt idx="51">
                  <c:v>7.7900172398148992</c:v>
                </c:pt>
                <c:pt idx="52">
                  <c:v>8.0477071046184552</c:v>
                </c:pt>
                <c:pt idx="53">
                  <c:v>7.902275655566644</c:v>
                </c:pt>
                <c:pt idx="54">
                  <c:v>7.8851356501224927</c:v>
                </c:pt>
                <c:pt idx="55">
                  <c:v>7.9803829053624895</c:v>
                </c:pt>
                <c:pt idx="56">
                  <c:v>8.0372507032029752</c:v>
                </c:pt>
                <c:pt idx="57">
                  <c:v>7.9158715180110688</c:v>
                </c:pt>
                <c:pt idx="58">
                  <c:v>7.940203248344071</c:v>
                </c:pt>
                <c:pt idx="59">
                  <c:v>8.0119916523001535</c:v>
                </c:pt>
                <c:pt idx="60">
                  <c:v>8.2460121586062964</c:v>
                </c:pt>
                <c:pt idx="61">
                  <c:v>8.1326395063968793</c:v>
                </c:pt>
                <c:pt idx="62">
                  <c:v>8.2181870973595856</c:v>
                </c:pt>
                <c:pt idx="63">
                  <c:v>8.3735577533799113</c:v>
                </c:pt>
                <c:pt idx="64">
                  <c:v>8.4429852100535339</c:v>
                </c:pt>
                <c:pt idx="65">
                  <c:v>8.7530623355412391</c:v>
                </c:pt>
                <c:pt idx="66">
                  <c:v>9.0288848561836481</c:v>
                </c:pt>
                <c:pt idx="67">
                  <c:v>9.4398112693947915</c:v>
                </c:pt>
                <c:pt idx="68">
                  <c:v>9.8601070683241065</c:v>
                </c:pt>
                <c:pt idx="69">
                  <c:v>10.282780146992106</c:v>
                </c:pt>
                <c:pt idx="70">
                  <c:v>10.404863442518828</c:v>
                </c:pt>
                <c:pt idx="71">
                  <c:v>10.987502041557027</c:v>
                </c:pt>
                <c:pt idx="72">
                  <c:v>11.178854913347246</c:v>
                </c:pt>
                <c:pt idx="73">
                  <c:v>11.596662734779059</c:v>
                </c:pt>
                <c:pt idx="74">
                  <c:v>11.850106160965428</c:v>
                </c:pt>
                <c:pt idx="75">
                  <c:v>12.236860538971056</c:v>
                </c:pt>
                <c:pt idx="76">
                  <c:v>12.378377642682151</c:v>
                </c:pt>
                <c:pt idx="77">
                  <c:v>12.815791670447327</c:v>
                </c:pt>
                <c:pt idx="78">
                  <c:v>13.208511024407947</c:v>
                </c:pt>
                <c:pt idx="79">
                  <c:v>13.545712730242261</c:v>
                </c:pt>
                <c:pt idx="80">
                  <c:v>13.740326649124398</c:v>
                </c:pt>
                <c:pt idx="81">
                  <c:v>13.993018782324651</c:v>
                </c:pt>
                <c:pt idx="82">
                  <c:v>14.23461573359949</c:v>
                </c:pt>
                <c:pt idx="83">
                  <c:v>14.541645948643495</c:v>
                </c:pt>
                <c:pt idx="84">
                  <c:v>14.988017421286635</c:v>
                </c:pt>
                <c:pt idx="85">
                  <c:v>14.966988476544778</c:v>
                </c:pt>
                <c:pt idx="86">
                  <c:v>15.294292713909808</c:v>
                </c:pt>
                <c:pt idx="87">
                  <c:v>15.288991924507757</c:v>
                </c:pt>
                <c:pt idx="88">
                  <c:v>15.670498139914708</c:v>
                </c:pt>
                <c:pt idx="89">
                  <c:v>15.866572906269846</c:v>
                </c:pt>
                <c:pt idx="90">
                  <c:v>16.131788403956083</c:v>
                </c:pt>
                <c:pt idx="91">
                  <c:v>16.156216314309045</c:v>
                </c:pt>
                <c:pt idx="92">
                  <c:v>16.448625351601486</c:v>
                </c:pt>
                <c:pt idx="93">
                  <c:v>16.585523999637054</c:v>
                </c:pt>
                <c:pt idx="94">
                  <c:v>16.771971690409217</c:v>
                </c:pt>
                <c:pt idx="95">
                  <c:v>17.01951909990019</c:v>
                </c:pt>
                <c:pt idx="96">
                  <c:v>17.070474548589058</c:v>
                </c:pt>
                <c:pt idx="97">
                  <c:v>17.351327465747207</c:v>
                </c:pt>
                <c:pt idx="98">
                  <c:v>17.402680337537426</c:v>
                </c:pt>
                <c:pt idx="99">
                  <c:v>17.435835223663911</c:v>
                </c:pt>
                <c:pt idx="100">
                  <c:v>17.586229924689228</c:v>
                </c:pt>
                <c:pt idx="101">
                  <c:v>17.852942564195626</c:v>
                </c:pt>
                <c:pt idx="102">
                  <c:v>18.052724798112692</c:v>
                </c:pt>
                <c:pt idx="103">
                  <c:v>18.114011432719352</c:v>
                </c:pt>
                <c:pt idx="104">
                  <c:v>18.217294256419564</c:v>
                </c:pt>
                <c:pt idx="105">
                  <c:v>18.160729516377824</c:v>
                </c:pt>
                <c:pt idx="106">
                  <c:v>18.297795118410306</c:v>
                </c:pt>
                <c:pt idx="107">
                  <c:v>18.184810815715451</c:v>
                </c:pt>
                <c:pt idx="108">
                  <c:v>18.345213682968875</c:v>
                </c:pt>
                <c:pt idx="109">
                  <c:v>18.434189275020415</c:v>
                </c:pt>
                <c:pt idx="110">
                  <c:v>18.275601125124762</c:v>
                </c:pt>
                <c:pt idx="111">
                  <c:v>18.305435078486525</c:v>
                </c:pt>
                <c:pt idx="112">
                  <c:v>18.663152164050448</c:v>
                </c:pt>
                <c:pt idx="113">
                  <c:v>18.541239451955356</c:v>
                </c:pt>
                <c:pt idx="114">
                  <c:v>18.787696216314309</c:v>
                </c:pt>
                <c:pt idx="115">
                  <c:v>18.641738499228744</c:v>
                </c:pt>
                <c:pt idx="116">
                  <c:v>19.017530169676071</c:v>
                </c:pt>
                <c:pt idx="117">
                  <c:v>19.2214136648217</c:v>
                </c:pt>
                <c:pt idx="118">
                  <c:v>19.598021958080029</c:v>
                </c:pt>
                <c:pt idx="119">
                  <c:v>19.663968786861442</c:v>
                </c:pt>
                <c:pt idx="120">
                  <c:v>20.094220125215493</c:v>
                </c:pt>
                <c:pt idx="121">
                  <c:v>20.212703021504396</c:v>
                </c:pt>
                <c:pt idx="122">
                  <c:v>20.630342074221939</c:v>
                </c:pt>
                <c:pt idx="123">
                  <c:v>20.697559205153794</c:v>
                </c:pt>
                <c:pt idx="124">
                  <c:v>21.028128119045455</c:v>
                </c:pt>
                <c:pt idx="125">
                  <c:v>21.103493330913711</c:v>
                </c:pt>
                <c:pt idx="126">
                  <c:v>21.461391888213413</c:v>
                </c:pt>
                <c:pt idx="127">
                  <c:v>21.524507757916702</c:v>
                </c:pt>
                <c:pt idx="128">
                  <c:v>21.799637056528443</c:v>
                </c:pt>
                <c:pt idx="129">
                  <c:v>21.894383449777695</c:v>
                </c:pt>
                <c:pt idx="130">
                  <c:v>22.076544778150801</c:v>
                </c:pt>
                <c:pt idx="131">
                  <c:v>22.280972688503763</c:v>
                </c:pt>
                <c:pt idx="132">
                  <c:v>22.614862535160146</c:v>
                </c:pt>
                <c:pt idx="133">
                  <c:v>22.785790763088649</c:v>
                </c:pt>
                <c:pt idx="134">
                  <c:v>22.992015243625801</c:v>
                </c:pt>
                <c:pt idx="135">
                  <c:v>23.037619090826603</c:v>
                </c:pt>
                <c:pt idx="136">
                  <c:v>23.316214499591684</c:v>
                </c:pt>
                <c:pt idx="137">
                  <c:v>23.717521096089282</c:v>
                </c:pt>
                <c:pt idx="138">
                  <c:v>23.590454586698119</c:v>
                </c:pt>
                <c:pt idx="139">
                  <c:v>23.907903094093093</c:v>
                </c:pt>
                <c:pt idx="140">
                  <c:v>24.036076581072496</c:v>
                </c:pt>
                <c:pt idx="141">
                  <c:v>24.170583431630522</c:v>
                </c:pt>
                <c:pt idx="142">
                  <c:v>24.393902549677883</c:v>
                </c:pt>
                <c:pt idx="143">
                  <c:v>24.685328010162412</c:v>
                </c:pt>
                <c:pt idx="144">
                  <c:v>24.676036657290624</c:v>
                </c:pt>
                <c:pt idx="145">
                  <c:v>24.938354051356502</c:v>
                </c:pt>
                <c:pt idx="146">
                  <c:v>25.002867253425276</c:v>
                </c:pt>
                <c:pt idx="147">
                  <c:v>25.335577533799107</c:v>
                </c:pt>
                <c:pt idx="148">
                  <c:v>25.541874603030578</c:v>
                </c:pt>
                <c:pt idx="149">
                  <c:v>25.730460030850193</c:v>
                </c:pt>
                <c:pt idx="150">
                  <c:v>25.95655566645495</c:v>
                </c:pt>
                <c:pt idx="151">
                  <c:v>25.994047727066508</c:v>
                </c:pt>
                <c:pt idx="152">
                  <c:v>26.192487070138824</c:v>
                </c:pt>
                <c:pt idx="153">
                  <c:v>26.448217040195988</c:v>
                </c:pt>
                <c:pt idx="154">
                  <c:v>26.629235096633696</c:v>
                </c:pt>
                <c:pt idx="155">
                  <c:v>26.758932946193628</c:v>
                </c:pt>
                <c:pt idx="156">
                  <c:v>26.773214771799289</c:v>
                </c:pt>
                <c:pt idx="157">
                  <c:v>27.121077942110514</c:v>
                </c:pt>
                <c:pt idx="158">
                  <c:v>27.294855276290718</c:v>
                </c:pt>
                <c:pt idx="159">
                  <c:v>27.464349877506578</c:v>
                </c:pt>
                <c:pt idx="160">
                  <c:v>27.468487433082295</c:v>
                </c:pt>
                <c:pt idx="161">
                  <c:v>27.754015062154068</c:v>
                </c:pt>
                <c:pt idx="162">
                  <c:v>28.014227384084929</c:v>
                </c:pt>
                <c:pt idx="163">
                  <c:v>28.094510479992742</c:v>
                </c:pt>
                <c:pt idx="164">
                  <c:v>28.086162780146989</c:v>
                </c:pt>
                <c:pt idx="165">
                  <c:v>28.384320842028849</c:v>
                </c:pt>
                <c:pt idx="166">
                  <c:v>28.615370656020325</c:v>
                </c:pt>
                <c:pt idx="167">
                  <c:v>28.735033118591776</c:v>
                </c:pt>
                <c:pt idx="168">
                  <c:v>28.957172670356588</c:v>
                </c:pt>
                <c:pt idx="169">
                  <c:v>29.157208964703745</c:v>
                </c:pt>
                <c:pt idx="170">
                  <c:v>29.351928137192626</c:v>
                </c:pt>
                <c:pt idx="171">
                  <c:v>29.44892477996552</c:v>
                </c:pt>
                <c:pt idx="172">
                  <c:v>29.604681970783048</c:v>
                </c:pt>
                <c:pt idx="173">
                  <c:v>29.839470102531529</c:v>
                </c:pt>
                <c:pt idx="174">
                  <c:v>30.109790400145176</c:v>
                </c:pt>
                <c:pt idx="175">
                  <c:v>30.025097541057981</c:v>
                </c:pt>
                <c:pt idx="176">
                  <c:v>30.274040468197075</c:v>
                </c:pt>
                <c:pt idx="177">
                  <c:v>30.415134742763815</c:v>
                </c:pt>
                <c:pt idx="178">
                  <c:v>30.689429271390981</c:v>
                </c:pt>
                <c:pt idx="179">
                  <c:v>30.855312585064876</c:v>
                </c:pt>
                <c:pt idx="180">
                  <c:v>30.757408583613099</c:v>
                </c:pt>
                <c:pt idx="181">
                  <c:v>31.086380546229922</c:v>
                </c:pt>
                <c:pt idx="182">
                  <c:v>31.072461664095815</c:v>
                </c:pt>
                <c:pt idx="183">
                  <c:v>31.162671263950639</c:v>
                </c:pt>
                <c:pt idx="184">
                  <c:v>31.441883676617365</c:v>
                </c:pt>
                <c:pt idx="185">
                  <c:v>31.541348334996822</c:v>
                </c:pt>
                <c:pt idx="186">
                  <c:v>31.581108792305596</c:v>
                </c:pt>
                <c:pt idx="187">
                  <c:v>31.741112421740308</c:v>
                </c:pt>
                <c:pt idx="188">
                  <c:v>31.758370383812721</c:v>
                </c:pt>
                <c:pt idx="189">
                  <c:v>31.949677887668994</c:v>
                </c:pt>
                <c:pt idx="190">
                  <c:v>32.047128209781327</c:v>
                </c:pt>
                <c:pt idx="191">
                  <c:v>32.188186190000906</c:v>
                </c:pt>
                <c:pt idx="192">
                  <c:v>32.159568097268846</c:v>
                </c:pt>
                <c:pt idx="193">
                  <c:v>32.351456310679609</c:v>
                </c:pt>
                <c:pt idx="194">
                  <c:v>32.501860085291717</c:v>
                </c:pt>
                <c:pt idx="195">
                  <c:v>32.665493149441971</c:v>
                </c:pt>
                <c:pt idx="196">
                  <c:v>32.774593956991197</c:v>
                </c:pt>
                <c:pt idx="197">
                  <c:v>32.884511387351417</c:v>
                </c:pt>
                <c:pt idx="198">
                  <c:v>33.018074584883401</c:v>
                </c:pt>
                <c:pt idx="199">
                  <c:v>33.323037836856905</c:v>
                </c:pt>
                <c:pt idx="200">
                  <c:v>33.249215134742762</c:v>
                </c:pt>
                <c:pt idx="201">
                  <c:v>33.283622175846105</c:v>
                </c:pt>
                <c:pt idx="202">
                  <c:v>33.547917611831956</c:v>
                </c:pt>
                <c:pt idx="203">
                  <c:v>33.449015515833402</c:v>
                </c:pt>
                <c:pt idx="204">
                  <c:v>33.765901460847473</c:v>
                </c:pt>
                <c:pt idx="205">
                  <c:v>34.117321477179921</c:v>
                </c:pt>
                <c:pt idx="206">
                  <c:v>34.159531802921691</c:v>
                </c:pt>
                <c:pt idx="207">
                  <c:v>34.393866255330728</c:v>
                </c:pt>
                <c:pt idx="208">
                  <c:v>34.266999364848921</c:v>
                </c:pt>
                <c:pt idx="209">
                  <c:v>34.426730786679968</c:v>
                </c:pt>
                <c:pt idx="210">
                  <c:v>34.847835949550856</c:v>
                </c:pt>
                <c:pt idx="211">
                  <c:v>34.995336176390524</c:v>
                </c:pt>
                <c:pt idx="212">
                  <c:v>35.067053806369657</c:v>
                </c:pt>
                <c:pt idx="213">
                  <c:v>34.998239724162957</c:v>
                </c:pt>
                <c:pt idx="214">
                  <c:v>35.397005716359679</c:v>
                </c:pt>
                <c:pt idx="215">
                  <c:v>35.541402776517558</c:v>
                </c:pt>
                <c:pt idx="216">
                  <c:v>35.783957898557297</c:v>
                </c:pt>
                <c:pt idx="217">
                  <c:v>35.936212684874327</c:v>
                </c:pt>
                <c:pt idx="218">
                  <c:v>36.088848561836492</c:v>
                </c:pt>
                <c:pt idx="219">
                  <c:v>36.420869249614377</c:v>
                </c:pt>
                <c:pt idx="220">
                  <c:v>36.553996914980495</c:v>
                </c:pt>
                <c:pt idx="221">
                  <c:v>36.678849469195171</c:v>
                </c:pt>
                <c:pt idx="222">
                  <c:v>36.801905453225658</c:v>
                </c:pt>
                <c:pt idx="223">
                  <c:v>37.061101533436165</c:v>
                </c:pt>
                <c:pt idx="224">
                  <c:v>36.903275564830771</c:v>
                </c:pt>
                <c:pt idx="225">
                  <c:v>37.613900734960524</c:v>
                </c:pt>
                <c:pt idx="226">
                  <c:v>37.871118773251062</c:v>
                </c:pt>
                <c:pt idx="227">
                  <c:v>37.781544324471454</c:v>
                </c:pt>
                <c:pt idx="228">
                  <c:v>38.103384447872237</c:v>
                </c:pt>
                <c:pt idx="229">
                  <c:v>37.945957717085562</c:v>
                </c:pt>
                <c:pt idx="230">
                  <c:v>38.526340622448046</c:v>
                </c:pt>
                <c:pt idx="231">
                  <c:v>38.668215225478633</c:v>
                </c:pt>
                <c:pt idx="232">
                  <c:v>38.823827238907541</c:v>
                </c:pt>
                <c:pt idx="233">
                  <c:v>38.871663188458399</c:v>
                </c:pt>
                <c:pt idx="234">
                  <c:v>39.143925233644865</c:v>
                </c:pt>
                <c:pt idx="235">
                  <c:v>39.273241992559655</c:v>
                </c:pt>
                <c:pt idx="236">
                  <c:v>39.649269576263492</c:v>
                </c:pt>
                <c:pt idx="237">
                  <c:v>39.655766264404313</c:v>
                </c:pt>
                <c:pt idx="238">
                  <c:v>40.176844206514829</c:v>
                </c:pt>
                <c:pt idx="239">
                  <c:v>40.155394247345974</c:v>
                </c:pt>
                <c:pt idx="240">
                  <c:v>40.335323473369023</c:v>
                </c:pt>
                <c:pt idx="241">
                  <c:v>40.584048634425187</c:v>
                </c:pt>
                <c:pt idx="242">
                  <c:v>40.780346611015332</c:v>
                </c:pt>
                <c:pt idx="243">
                  <c:v>41.014209236911348</c:v>
                </c:pt>
                <c:pt idx="244">
                  <c:v>41.022502495236367</c:v>
                </c:pt>
                <c:pt idx="245">
                  <c:v>41.409672443516918</c:v>
                </c:pt>
                <c:pt idx="246">
                  <c:v>41.494347155430539</c:v>
                </c:pt>
                <c:pt idx="247">
                  <c:v>41.980727701660463</c:v>
                </c:pt>
                <c:pt idx="248">
                  <c:v>42.014862535160141</c:v>
                </c:pt>
                <c:pt idx="249">
                  <c:v>42.278432084202883</c:v>
                </c:pt>
                <c:pt idx="250">
                  <c:v>42.49171581526177</c:v>
                </c:pt>
                <c:pt idx="251">
                  <c:v>42.762163143090461</c:v>
                </c:pt>
                <c:pt idx="252">
                  <c:v>42.769657925778056</c:v>
                </c:pt>
                <c:pt idx="253">
                  <c:v>43.083640323019694</c:v>
                </c:pt>
                <c:pt idx="254">
                  <c:v>43.204427910352962</c:v>
                </c:pt>
                <c:pt idx="255">
                  <c:v>43.672752018873055</c:v>
                </c:pt>
                <c:pt idx="256">
                  <c:v>43.881698575446876</c:v>
                </c:pt>
                <c:pt idx="257">
                  <c:v>43.957590055348881</c:v>
                </c:pt>
                <c:pt idx="258">
                  <c:v>44.169712367298786</c:v>
                </c:pt>
                <c:pt idx="259">
                  <c:v>44.467598221576992</c:v>
                </c:pt>
                <c:pt idx="260">
                  <c:v>44.598693403502402</c:v>
                </c:pt>
                <c:pt idx="261">
                  <c:v>44.696542963433444</c:v>
                </c:pt>
                <c:pt idx="262">
                  <c:v>45.195880591597849</c:v>
                </c:pt>
                <c:pt idx="263">
                  <c:v>45.31572452590509</c:v>
                </c:pt>
                <c:pt idx="264">
                  <c:v>45.45975864259141</c:v>
                </c:pt>
                <c:pt idx="265">
                  <c:v>45.671009890209596</c:v>
                </c:pt>
                <c:pt idx="266">
                  <c:v>46.250993557753375</c:v>
                </c:pt>
                <c:pt idx="267">
                  <c:v>46.134198348607207</c:v>
                </c:pt>
                <c:pt idx="268">
                  <c:v>46.485073949732325</c:v>
                </c:pt>
                <c:pt idx="269">
                  <c:v>46.587895835223655</c:v>
                </c:pt>
                <c:pt idx="270">
                  <c:v>46.881008982850922</c:v>
                </c:pt>
                <c:pt idx="271">
                  <c:v>47.044406133744666</c:v>
                </c:pt>
                <c:pt idx="272">
                  <c:v>47.555829779511832</c:v>
                </c:pt>
                <c:pt idx="273">
                  <c:v>47.525614735504938</c:v>
                </c:pt>
                <c:pt idx="274">
                  <c:v>47.524435169222393</c:v>
                </c:pt>
                <c:pt idx="275">
                  <c:v>47.957354142092363</c:v>
                </c:pt>
                <c:pt idx="276">
                  <c:v>48.45939569911986</c:v>
                </c:pt>
                <c:pt idx="277">
                  <c:v>48.51988022865438</c:v>
                </c:pt>
                <c:pt idx="278">
                  <c:v>48.528645313492419</c:v>
                </c:pt>
                <c:pt idx="279">
                  <c:v>48.80769440159694</c:v>
                </c:pt>
                <c:pt idx="280">
                  <c:v>48.948915706378727</c:v>
                </c:pt>
                <c:pt idx="281">
                  <c:v>49.240831140549858</c:v>
                </c:pt>
                <c:pt idx="282">
                  <c:v>49.398693403502406</c:v>
                </c:pt>
                <c:pt idx="283">
                  <c:v>49.681898194356222</c:v>
                </c:pt>
                <c:pt idx="284">
                  <c:v>50.02092369113511</c:v>
                </c:pt>
                <c:pt idx="285">
                  <c:v>50.181417294256413</c:v>
                </c:pt>
                <c:pt idx="286">
                  <c:v>50.543544142999721</c:v>
                </c:pt>
                <c:pt idx="287">
                  <c:v>50.737101896379635</c:v>
                </c:pt>
                <c:pt idx="288">
                  <c:v>50.838798657109145</c:v>
                </c:pt>
                <c:pt idx="289">
                  <c:v>51.080827511115139</c:v>
                </c:pt>
                <c:pt idx="290">
                  <c:v>51.318083658470186</c:v>
                </c:pt>
                <c:pt idx="291">
                  <c:v>51.570601578804094</c:v>
                </c:pt>
                <c:pt idx="292">
                  <c:v>51.640885582070588</c:v>
                </c:pt>
                <c:pt idx="293">
                  <c:v>52.030450957263412</c:v>
                </c:pt>
                <c:pt idx="294">
                  <c:v>52.128391253062333</c:v>
                </c:pt>
                <c:pt idx="295">
                  <c:v>52.362344614826242</c:v>
                </c:pt>
                <c:pt idx="296">
                  <c:v>52.835151075220033</c:v>
                </c:pt>
                <c:pt idx="297">
                  <c:v>53.059758642591419</c:v>
                </c:pt>
                <c:pt idx="298">
                  <c:v>52.914690137011156</c:v>
                </c:pt>
                <c:pt idx="299">
                  <c:v>53.396878686144625</c:v>
                </c:pt>
                <c:pt idx="300">
                  <c:v>53.559767716178193</c:v>
                </c:pt>
                <c:pt idx="301">
                  <c:v>53.958824063152157</c:v>
                </c:pt>
                <c:pt idx="302">
                  <c:v>54.01313855367026</c:v>
                </c:pt>
                <c:pt idx="303">
                  <c:v>54.305453225660102</c:v>
                </c:pt>
                <c:pt idx="304">
                  <c:v>54.258887578259682</c:v>
                </c:pt>
                <c:pt idx="305">
                  <c:v>54.743453407131831</c:v>
                </c:pt>
                <c:pt idx="306">
                  <c:v>54.95546683604028</c:v>
                </c:pt>
                <c:pt idx="307">
                  <c:v>55.448906632791932</c:v>
                </c:pt>
                <c:pt idx="308">
                  <c:v>55.552182197622713</c:v>
                </c:pt>
                <c:pt idx="309">
                  <c:v>55.870773976953089</c:v>
                </c:pt>
                <c:pt idx="310">
                  <c:v>55.940332093276467</c:v>
                </c:pt>
                <c:pt idx="311">
                  <c:v>56.307649033663004</c:v>
                </c:pt>
                <c:pt idx="312">
                  <c:v>56.741039833045996</c:v>
                </c:pt>
                <c:pt idx="313">
                  <c:v>56.577497504763627</c:v>
                </c:pt>
                <c:pt idx="314">
                  <c:v>56.89755920515379</c:v>
                </c:pt>
                <c:pt idx="315">
                  <c:v>56.990708647128201</c:v>
                </c:pt>
                <c:pt idx="316">
                  <c:v>57.417058343163049</c:v>
                </c:pt>
                <c:pt idx="317">
                  <c:v>57.655367026585608</c:v>
                </c:pt>
                <c:pt idx="318">
                  <c:v>57.97372289265946</c:v>
                </c:pt>
                <c:pt idx="319">
                  <c:v>58.234280010888298</c:v>
                </c:pt>
                <c:pt idx="320">
                  <c:v>58.338081843752825</c:v>
                </c:pt>
                <c:pt idx="321">
                  <c:v>58.716849650666909</c:v>
                </c:pt>
                <c:pt idx="322">
                  <c:v>59.025242718446592</c:v>
                </c:pt>
                <c:pt idx="323">
                  <c:v>59.210198711550667</c:v>
                </c:pt>
                <c:pt idx="324">
                  <c:v>59.466073858996459</c:v>
                </c:pt>
                <c:pt idx="325">
                  <c:v>59.727901279375736</c:v>
                </c:pt>
                <c:pt idx="326">
                  <c:v>59.910298521005352</c:v>
                </c:pt>
                <c:pt idx="327">
                  <c:v>60.125669177025671</c:v>
                </c:pt>
                <c:pt idx="328">
                  <c:v>60.58058252427184</c:v>
                </c:pt>
                <c:pt idx="329">
                  <c:v>60.845132020687778</c:v>
                </c:pt>
                <c:pt idx="330">
                  <c:v>61.111478087287907</c:v>
                </c:pt>
                <c:pt idx="331">
                  <c:v>61.188658016513919</c:v>
                </c:pt>
                <c:pt idx="332">
                  <c:v>61.524834407041098</c:v>
                </c:pt>
                <c:pt idx="333">
                  <c:v>61.674748207966601</c:v>
                </c:pt>
                <c:pt idx="334">
                  <c:v>62.07507485709101</c:v>
                </c:pt>
                <c:pt idx="335">
                  <c:v>62.115742673078664</c:v>
                </c:pt>
                <c:pt idx="336">
                  <c:v>62.603829053624892</c:v>
                </c:pt>
                <c:pt idx="337">
                  <c:v>62.824081299337621</c:v>
                </c:pt>
                <c:pt idx="338">
                  <c:v>63.010652390890108</c:v>
                </c:pt>
                <c:pt idx="339">
                  <c:v>63.244442428091823</c:v>
                </c:pt>
                <c:pt idx="340">
                  <c:v>63.460248616278008</c:v>
                </c:pt>
                <c:pt idx="341">
                  <c:v>63.719063605843388</c:v>
                </c:pt>
                <c:pt idx="342">
                  <c:v>64.11104255512204</c:v>
                </c:pt>
                <c:pt idx="343">
                  <c:v>64.224008710643318</c:v>
                </c:pt>
                <c:pt idx="344">
                  <c:v>64.563723800018138</c:v>
                </c:pt>
                <c:pt idx="345">
                  <c:v>64.615189184284546</c:v>
                </c:pt>
                <c:pt idx="346">
                  <c:v>65.103547772434439</c:v>
                </c:pt>
                <c:pt idx="347">
                  <c:v>65.332075129298616</c:v>
                </c:pt>
                <c:pt idx="348">
                  <c:v>65.611450866527534</c:v>
                </c:pt>
                <c:pt idx="349">
                  <c:v>65.937882224843463</c:v>
                </c:pt>
                <c:pt idx="350">
                  <c:v>65.980891026222665</c:v>
                </c:pt>
                <c:pt idx="351">
                  <c:v>66.409890209599851</c:v>
                </c:pt>
                <c:pt idx="352">
                  <c:v>66.738027402232092</c:v>
                </c:pt>
                <c:pt idx="353">
                  <c:v>66.980673260139739</c:v>
                </c:pt>
                <c:pt idx="354">
                  <c:v>67.260321204972314</c:v>
                </c:pt>
                <c:pt idx="355">
                  <c:v>67.410198711550677</c:v>
                </c:pt>
                <c:pt idx="356">
                  <c:v>67.906306142818252</c:v>
                </c:pt>
                <c:pt idx="357">
                  <c:v>68.058197985663725</c:v>
                </c:pt>
                <c:pt idx="358">
                  <c:v>68.444406133744664</c:v>
                </c:pt>
                <c:pt idx="359">
                  <c:v>68.798312312857263</c:v>
                </c:pt>
                <c:pt idx="360">
                  <c:v>68.861990744941465</c:v>
                </c:pt>
                <c:pt idx="361">
                  <c:v>69.206895925959529</c:v>
                </c:pt>
                <c:pt idx="362">
                  <c:v>69.37031122402685</c:v>
                </c:pt>
                <c:pt idx="363">
                  <c:v>69.9191361945377</c:v>
                </c:pt>
                <c:pt idx="364">
                  <c:v>69.953180292169492</c:v>
                </c:pt>
                <c:pt idx="365">
                  <c:v>70.365992196715354</c:v>
                </c:pt>
                <c:pt idx="366">
                  <c:v>70.628636239905632</c:v>
                </c:pt>
                <c:pt idx="367">
                  <c:v>71.075818891207689</c:v>
                </c:pt>
                <c:pt idx="368">
                  <c:v>71.221704019598945</c:v>
                </c:pt>
                <c:pt idx="369">
                  <c:v>71.553416205426004</c:v>
                </c:pt>
                <c:pt idx="370">
                  <c:v>71.776753470646952</c:v>
                </c:pt>
                <c:pt idx="371">
                  <c:v>72.118446601941741</c:v>
                </c:pt>
                <c:pt idx="372">
                  <c:v>72.265511296615543</c:v>
                </c:pt>
                <c:pt idx="373">
                  <c:v>72.672788313220224</c:v>
                </c:pt>
                <c:pt idx="374">
                  <c:v>72.774358043734694</c:v>
                </c:pt>
                <c:pt idx="375">
                  <c:v>73.192087832320112</c:v>
                </c:pt>
                <c:pt idx="376">
                  <c:v>73.47877688050086</c:v>
                </c:pt>
                <c:pt idx="377">
                  <c:v>73.842137737047452</c:v>
                </c:pt>
                <c:pt idx="378">
                  <c:v>73.899337628164403</c:v>
                </c:pt>
                <c:pt idx="379">
                  <c:v>74.459159785863349</c:v>
                </c:pt>
                <c:pt idx="380">
                  <c:v>74.612612285636516</c:v>
                </c:pt>
                <c:pt idx="381">
                  <c:v>75.047382270211401</c:v>
                </c:pt>
                <c:pt idx="382">
                  <c:v>75.184828962889029</c:v>
                </c:pt>
                <c:pt idx="383">
                  <c:v>75.455602939842123</c:v>
                </c:pt>
                <c:pt idx="384">
                  <c:v>75.676036657290609</c:v>
                </c:pt>
                <c:pt idx="385">
                  <c:v>75.931204064966877</c:v>
                </c:pt>
                <c:pt idx="386">
                  <c:v>76.366826966699918</c:v>
                </c:pt>
                <c:pt idx="387">
                  <c:v>76.697414027765177</c:v>
                </c:pt>
                <c:pt idx="388">
                  <c:v>77.192505217312402</c:v>
                </c:pt>
                <c:pt idx="389">
                  <c:v>77.221214045912348</c:v>
                </c:pt>
                <c:pt idx="390">
                  <c:v>77.511714000544416</c:v>
                </c:pt>
                <c:pt idx="391">
                  <c:v>77.880700480900089</c:v>
                </c:pt>
                <c:pt idx="392">
                  <c:v>78.153361763905252</c:v>
                </c:pt>
                <c:pt idx="393">
                  <c:v>78.45464113964249</c:v>
                </c:pt>
                <c:pt idx="394">
                  <c:v>78.783631249432887</c:v>
                </c:pt>
                <c:pt idx="395">
                  <c:v>79.116359676980309</c:v>
                </c:pt>
                <c:pt idx="396">
                  <c:v>79.344778150803009</c:v>
                </c:pt>
                <c:pt idx="397">
                  <c:v>79.695073042373636</c:v>
                </c:pt>
                <c:pt idx="398">
                  <c:v>79.949532710280366</c:v>
                </c:pt>
                <c:pt idx="399">
                  <c:v>80.285836131022577</c:v>
                </c:pt>
                <c:pt idx="400">
                  <c:v>80.77664458760546</c:v>
                </c:pt>
                <c:pt idx="401">
                  <c:v>81.154886126485792</c:v>
                </c:pt>
                <c:pt idx="402">
                  <c:v>81.241792940749491</c:v>
                </c:pt>
                <c:pt idx="403">
                  <c:v>81.399364848924762</c:v>
                </c:pt>
                <c:pt idx="404">
                  <c:v>81.81600580709555</c:v>
                </c:pt>
                <c:pt idx="405">
                  <c:v>82.278141729425627</c:v>
                </c:pt>
                <c:pt idx="406">
                  <c:v>82.308756011251248</c:v>
                </c:pt>
                <c:pt idx="407">
                  <c:v>82.948534615733593</c:v>
                </c:pt>
                <c:pt idx="408">
                  <c:v>83.125905090282188</c:v>
                </c:pt>
                <c:pt idx="409">
                  <c:v>83.653225660103431</c:v>
                </c:pt>
                <c:pt idx="410">
                  <c:v>83.728173486979387</c:v>
                </c:pt>
                <c:pt idx="411">
                  <c:v>84.042301061609649</c:v>
                </c:pt>
                <c:pt idx="412">
                  <c:v>84.34270937301514</c:v>
                </c:pt>
                <c:pt idx="413">
                  <c:v>84.533418020143358</c:v>
                </c:pt>
                <c:pt idx="414">
                  <c:v>84.786698121767515</c:v>
                </c:pt>
                <c:pt idx="415">
                  <c:v>85.424897922148617</c:v>
                </c:pt>
                <c:pt idx="416">
                  <c:v>85.671118773251067</c:v>
                </c:pt>
                <c:pt idx="417">
                  <c:v>86.066128300517192</c:v>
                </c:pt>
                <c:pt idx="418">
                  <c:v>86.115760820252248</c:v>
                </c:pt>
                <c:pt idx="419">
                  <c:v>86.547953906179103</c:v>
                </c:pt>
                <c:pt idx="420">
                  <c:v>86.972761092459848</c:v>
                </c:pt>
                <c:pt idx="421">
                  <c:v>87.139352145903274</c:v>
                </c:pt>
                <c:pt idx="422">
                  <c:v>87.252663097722518</c:v>
                </c:pt>
                <c:pt idx="423">
                  <c:v>87.657762453497867</c:v>
                </c:pt>
                <c:pt idx="424">
                  <c:v>88.291606932220304</c:v>
                </c:pt>
                <c:pt idx="425">
                  <c:v>88.378713365393338</c:v>
                </c:pt>
                <c:pt idx="426">
                  <c:v>88.78421195898737</c:v>
                </c:pt>
                <c:pt idx="427">
                  <c:v>88.984502313764622</c:v>
                </c:pt>
                <c:pt idx="428">
                  <c:v>89.133926141003528</c:v>
                </c:pt>
                <c:pt idx="429">
                  <c:v>89.742164957807816</c:v>
                </c:pt>
                <c:pt idx="430">
                  <c:v>89.976807912167686</c:v>
                </c:pt>
                <c:pt idx="431">
                  <c:v>90.20157880410126</c:v>
                </c:pt>
                <c:pt idx="432">
                  <c:v>90.692931675891472</c:v>
                </c:pt>
                <c:pt idx="433">
                  <c:v>91.00346611015334</c:v>
                </c:pt>
                <c:pt idx="434">
                  <c:v>91.251991652300148</c:v>
                </c:pt>
                <c:pt idx="435">
                  <c:v>91.676980310316651</c:v>
                </c:pt>
                <c:pt idx="436">
                  <c:v>91.911332909899272</c:v>
                </c:pt>
                <c:pt idx="437">
                  <c:v>92.023391706741663</c:v>
                </c:pt>
                <c:pt idx="438">
                  <c:v>92.159386625533074</c:v>
                </c:pt>
                <c:pt idx="439">
                  <c:v>93.109082660375634</c:v>
                </c:pt>
                <c:pt idx="440">
                  <c:v>93.234642954359842</c:v>
                </c:pt>
                <c:pt idx="441">
                  <c:v>93.548716087469359</c:v>
                </c:pt>
                <c:pt idx="442">
                  <c:v>93.865166500317557</c:v>
                </c:pt>
                <c:pt idx="443">
                  <c:v>94.162326467652647</c:v>
                </c:pt>
                <c:pt idx="444">
                  <c:v>94.482533345431449</c:v>
                </c:pt>
                <c:pt idx="445">
                  <c:v>94.842282914436069</c:v>
                </c:pt>
                <c:pt idx="446">
                  <c:v>95.049069957354135</c:v>
                </c:pt>
                <c:pt idx="447">
                  <c:v>95.61099718718809</c:v>
                </c:pt>
                <c:pt idx="448">
                  <c:v>95.904582161328364</c:v>
                </c:pt>
                <c:pt idx="449">
                  <c:v>96.09231467198984</c:v>
                </c:pt>
                <c:pt idx="450">
                  <c:v>96.502241175936845</c:v>
                </c:pt>
                <c:pt idx="451">
                  <c:v>96.628255149260497</c:v>
                </c:pt>
                <c:pt idx="452">
                  <c:v>97.037637238000173</c:v>
                </c:pt>
                <c:pt idx="453">
                  <c:v>97.473350875601128</c:v>
                </c:pt>
                <c:pt idx="454">
                  <c:v>97.782233917067416</c:v>
                </c:pt>
                <c:pt idx="455">
                  <c:v>98.241393702930765</c:v>
                </c:pt>
                <c:pt idx="456">
                  <c:v>98.546901370111598</c:v>
                </c:pt>
                <c:pt idx="457">
                  <c:v>98.498321386444047</c:v>
                </c:pt>
                <c:pt idx="458">
                  <c:v>99.068505580255874</c:v>
                </c:pt>
                <c:pt idx="459">
                  <c:v>99.535468650757636</c:v>
                </c:pt>
                <c:pt idx="460">
                  <c:v>99.701261228563638</c:v>
                </c:pt>
                <c:pt idx="461">
                  <c:v>100.22112331004446</c:v>
                </c:pt>
                <c:pt idx="462">
                  <c:v>100.50509028218853</c:v>
                </c:pt>
                <c:pt idx="463">
                  <c:v>101.06418655294436</c:v>
                </c:pt>
                <c:pt idx="464">
                  <c:v>101.22979765901458</c:v>
                </c:pt>
                <c:pt idx="465">
                  <c:v>101.70333000635151</c:v>
                </c:pt>
                <c:pt idx="466">
                  <c:v>101.82453497867706</c:v>
                </c:pt>
                <c:pt idx="467">
                  <c:v>102.02990654205607</c:v>
                </c:pt>
                <c:pt idx="468">
                  <c:v>102.5806914073133</c:v>
                </c:pt>
                <c:pt idx="469">
                  <c:v>102.90461845567552</c:v>
                </c:pt>
                <c:pt idx="470">
                  <c:v>103.27830505398784</c:v>
                </c:pt>
                <c:pt idx="471">
                  <c:v>103.4503947010253</c:v>
                </c:pt>
                <c:pt idx="472">
                  <c:v>103.93485164685599</c:v>
                </c:pt>
                <c:pt idx="473">
                  <c:v>104.17568278740585</c:v>
                </c:pt>
                <c:pt idx="474">
                  <c:v>104.76722620451862</c:v>
                </c:pt>
                <c:pt idx="475">
                  <c:v>104.8898103620361</c:v>
                </c:pt>
                <c:pt idx="476">
                  <c:v>105.36089284094002</c:v>
                </c:pt>
                <c:pt idx="477">
                  <c:v>105.71309318573631</c:v>
                </c:pt>
                <c:pt idx="478">
                  <c:v>106.10467289719625</c:v>
                </c:pt>
                <c:pt idx="479">
                  <c:v>106.27280646039378</c:v>
                </c:pt>
                <c:pt idx="480">
                  <c:v>106.62079666092005</c:v>
                </c:pt>
                <c:pt idx="481">
                  <c:v>107.05759912893566</c:v>
                </c:pt>
                <c:pt idx="482">
                  <c:v>107.60996279829415</c:v>
                </c:pt>
                <c:pt idx="483">
                  <c:v>107.9982034298158</c:v>
                </c:pt>
                <c:pt idx="484">
                  <c:v>108.14232828237002</c:v>
                </c:pt>
                <c:pt idx="485">
                  <c:v>108.4446238998276</c:v>
                </c:pt>
                <c:pt idx="486">
                  <c:v>108.99027311496233</c:v>
                </c:pt>
                <c:pt idx="487">
                  <c:v>109.40052626803374</c:v>
                </c:pt>
                <c:pt idx="488">
                  <c:v>109.57421286634604</c:v>
                </c:pt>
                <c:pt idx="489">
                  <c:v>109.94775428726976</c:v>
                </c:pt>
                <c:pt idx="490">
                  <c:v>110.19842119589873</c:v>
                </c:pt>
                <c:pt idx="491">
                  <c:v>110.59234189275021</c:v>
                </c:pt>
                <c:pt idx="492">
                  <c:v>111.17225297159966</c:v>
                </c:pt>
                <c:pt idx="493">
                  <c:v>111.58112693947916</c:v>
                </c:pt>
                <c:pt idx="494">
                  <c:v>111.99863896198167</c:v>
                </c:pt>
                <c:pt idx="495">
                  <c:v>112.13862625896016</c:v>
                </c:pt>
                <c:pt idx="496">
                  <c:v>112.60353869884764</c:v>
                </c:pt>
                <c:pt idx="497">
                  <c:v>112.82609563560474</c:v>
                </c:pt>
                <c:pt idx="498">
                  <c:v>113.13046003085019</c:v>
                </c:pt>
                <c:pt idx="499">
                  <c:v>113.66897740676887</c:v>
                </c:pt>
                <c:pt idx="500">
                  <c:v>113.94949641593321</c:v>
                </c:pt>
                <c:pt idx="501">
                  <c:v>114.3423464295436</c:v>
                </c:pt>
                <c:pt idx="502">
                  <c:v>114.75907812358224</c:v>
                </c:pt>
                <c:pt idx="503">
                  <c:v>115.03723800018147</c:v>
                </c:pt>
                <c:pt idx="504">
                  <c:v>115.54084021413664</c:v>
                </c:pt>
                <c:pt idx="505">
                  <c:v>115.85656474004173</c:v>
                </c:pt>
                <c:pt idx="506">
                  <c:v>116.10164231920878</c:v>
                </c:pt>
                <c:pt idx="507">
                  <c:v>116.57942110516285</c:v>
                </c:pt>
                <c:pt idx="508">
                  <c:v>116.97626349696034</c:v>
                </c:pt>
                <c:pt idx="509">
                  <c:v>117.05257236185463</c:v>
                </c:pt>
                <c:pt idx="510">
                  <c:v>117.75510389256873</c:v>
                </c:pt>
                <c:pt idx="511">
                  <c:v>118.03854459667906</c:v>
                </c:pt>
                <c:pt idx="512">
                  <c:v>118.35820705925052</c:v>
                </c:pt>
                <c:pt idx="513">
                  <c:v>118.70035386988476</c:v>
                </c:pt>
                <c:pt idx="514">
                  <c:v>119.14307231648669</c:v>
                </c:pt>
                <c:pt idx="515">
                  <c:v>119.42535160148806</c:v>
                </c:pt>
                <c:pt idx="516">
                  <c:v>119.88247890391072</c:v>
                </c:pt>
                <c:pt idx="517">
                  <c:v>120.22861809273205</c:v>
                </c:pt>
                <c:pt idx="518">
                  <c:v>120.45571182288357</c:v>
                </c:pt>
                <c:pt idx="519">
                  <c:v>120.870991743036</c:v>
                </c:pt>
                <c:pt idx="520">
                  <c:v>121.30935486797929</c:v>
                </c:pt>
                <c:pt idx="521">
                  <c:v>121.74397967516558</c:v>
                </c:pt>
                <c:pt idx="522">
                  <c:v>122.20036294347155</c:v>
                </c:pt>
                <c:pt idx="523">
                  <c:v>122.51118773251066</c:v>
                </c:pt>
                <c:pt idx="524">
                  <c:v>122.83636693584974</c:v>
                </c:pt>
                <c:pt idx="525">
                  <c:v>123.33630342074221</c:v>
                </c:pt>
                <c:pt idx="526">
                  <c:v>123.52810089828508</c:v>
                </c:pt>
                <c:pt idx="527">
                  <c:v>123.96475818891206</c:v>
                </c:pt>
                <c:pt idx="528">
                  <c:v>124.24121223119498</c:v>
                </c:pt>
                <c:pt idx="529">
                  <c:v>124.82391797477541</c:v>
                </c:pt>
                <c:pt idx="530">
                  <c:v>125.0969784955993</c:v>
                </c:pt>
                <c:pt idx="531">
                  <c:v>125.55524906995734</c:v>
                </c:pt>
                <c:pt idx="532">
                  <c:v>125.79869340350238</c:v>
                </c:pt>
                <c:pt idx="533">
                  <c:v>126.26273477905816</c:v>
                </c:pt>
                <c:pt idx="534">
                  <c:v>126.64622085110243</c:v>
                </c:pt>
                <c:pt idx="535">
                  <c:v>126.98960166953995</c:v>
                </c:pt>
                <c:pt idx="536">
                  <c:v>127.20519009164323</c:v>
                </c:pt>
                <c:pt idx="537">
                  <c:v>127.50971781145087</c:v>
                </c:pt>
                <c:pt idx="538">
                  <c:v>128.16971236729879</c:v>
                </c:pt>
                <c:pt idx="539">
                  <c:v>128.42556936757097</c:v>
                </c:pt>
                <c:pt idx="540">
                  <c:v>128.81393702930765</c:v>
                </c:pt>
                <c:pt idx="541">
                  <c:v>129.2264767262499</c:v>
                </c:pt>
                <c:pt idx="542">
                  <c:v>129.44362580528082</c:v>
                </c:pt>
                <c:pt idx="543">
                  <c:v>129.9701841938118</c:v>
                </c:pt>
                <c:pt idx="544">
                  <c:v>130.50162417203518</c:v>
                </c:pt>
                <c:pt idx="545">
                  <c:v>130.69663369930132</c:v>
                </c:pt>
                <c:pt idx="546">
                  <c:v>131.05923237455767</c:v>
                </c:pt>
                <c:pt idx="547">
                  <c:v>131.44638417566463</c:v>
                </c:pt>
                <c:pt idx="548">
                  <c:v>131.95038562743852</c:v>
                </c:pt>
                <c:pt idx="549">
                  <c:v>132.21364667453042</c:v>
                </c:pt>
                <c:pt idx="550">
                  <c:v>132.71532528808638</c:v>
                </c:pt>
                <c:pt idx="551">
                  <c:v>132.87645404228292</c:v>
                </c:pt>
                <c:pt idx="552">
                  <c:v>133.33437982034297</c:v>
                </c:pt>
                <c:pt idx="553">
                  <c:v>133.87848652572362</c:v>
                </c:pt>
                <c:pt idx="554">
                  <c:v>134.09024589420196</c:v>
                </c:pt>
                <c:pt idx="555">
                  <c:v>134.43531439978221</c:v>
                </c:pt>
                <c:pt idx="556">
                  <c:v>134.84667453044187</c:v>
                </c:pt>
                <c:pt idx="557">
                  <c:v>135.41134198348607</c:v>
                </c:pt>
                <c:pt idx="558">
                  <c:v>135.90683241085199</c:v>
                </c:pt>
                <c:pt idx="559">
                  <c:v>136.02783776426821</c:v>
                </c:pt>
                <c:pt idx="560">
                  <c:v>136.42028854005986</c:v>
                </c:pt>
                <c:pt idx="561">
                  <c:v>136.83261047091915</c:v>
                </c:pt>
                <c:pt idx="562">
                  <c:v>137.22765629253243</c:v>
                </c:pt>
                <c:pt idx="563">
                  <c:v>137.66407766990289</c:v>
                </c:pt>
                <c:pt idx="564">
                  <c:v>138.1095907812358</c:v>
                </c:pt>
                <c:pt idx="565">
                  <c:v>138.44132111423644</c:v>
                </c:pt>
                <c:pt idx="566">
                  <c:v>138.92345522184917</c:v>
                </c:pt>
                <c:pt idx="567">
                  <c:v>139.2628618092732</c:v>
                </c:pt>
                <c:pt idx="568">
                  <c:v>139.7723800018147</c:v>
                </c:pt>
                <c:pt idx="569">
                  <c:v>140.16194537700753</c:v>
                </c:pt>
                <c:pt idx="570">
                  <c:v>140.48888485618363</c:v>
                </c:pt>
                <c:pt idx="571">
                  <c:v>140.86596497595499</c:v>
                </c:pt>
                <c:pt idx="572">
                  <c:v>141.26422284729151</c:v>
                </c:pt>
                <c:pt idx="573">
                  <c:v>141.63172125941384</c:v>
                </c:pt>
                <c:pt idx="574">
                  <c:v>142.01566101079757</c:v>
                </c:pt>
                <c:pt idx="575">
                  <c:v>142.51358315942292</c:v>
                </c:pt>
                <c:pt idx="576">
                  <c:v>142.79196080210508</c:v>
                </c:pt>
                <c:pt idx="577">
                  <c:v>143.29636149169767</c:v>
                </c:pt>
                <c:pt idx="578">
                  <c:v>143.58297795118409</c:v>
                </c:pt>
                <c:pt idx="579">
                  <c:v>143.96633699301333</c:v>
                </c:pt>
                <c:pt idx="580">
                  <c:v>144.56595590236819</c:v>
                </c:pt>
                <c:pt idx="581">
                  <c:v>144.86453134924236</c:v>
                </c:pt>
                <c:pt idx="582">
                  <c:v>145.26338807730696</c:v>
                </c:pt>
                <c:pt idx="583">
                  <c:v>145.55510389256872</c:v>
                </c:pt>
                <c:pt idx="584">
                  <c:v>145.94791761183194</c:v>
                </c:pt>
                <c:pt idx="585">
                  <c:v>146.40753107703472</c:v>
                </c:pt>
                <c:pt idx="586">
                  <c:v>146.86001270302148</c:v>
                </c:pt>
                <c:pt idx="587">
                  <c:v>147.14176571998911</c:v>
                </c:pt>
                <c:pt idx="588">
                  <c:v>147.60729516377825</c:v>
                </c:pt>
                <c:pt idx="589">
                  <c:v>147.86376916795206</c:v>
                </c:pt>
                <c:pt idx="590">
                  <c:v>148.495744487796</c:v>
                </c:pt>
                <c:pt idx="591">
                  <c:v>148.74829870247711</c:v>
                </c:pt>
                <c:pt idx="592">
                  <c:v>149.17466654568548</c:v>
                </c:pt>
                <c:pt idx="593">
                  <c:v>149.48349514563103</c:v>
                </c:pt>
                <c:pt idx="594">
                  <c:v>150.03398965611103</c:v>
                </c:pt>
                <c:pt idx="595">
                  <c:v>150.4812448961074</c:v>
                </c:pt>
                <c:pt idx="596">
                  <c:v>150.75098448416657</c:v>
                </c:pt>
                <c:pt idx="597">
                  <c:v>151.15270846565645</c:v>
                </c:pt>
                <c:pt idx="598">
                  <c:v>151.67692586879593</c:v>
                </c:pt>
                <c:pt idx="599">
                  <c:v>152.04197441248522</c:v>
                </c:pt>
                <c:pt idx="600">
                  <c:v>152.42468015606568</c:v>
                </c:pt>
                <c:pt idx="601">
                  <c:v>152.93996914980491</c:v>
                </c:pt>
                <c:pt idx="602">
                  <c:v>153.1065783504219</c:v>
                </c:pt>
                <c:pt idx="603">
                  <c:v>153.77553761001721</c:v>
                </c:pt>
                <c:pt idx="604">
                  <c:v>154.06973958805912</c:v>
                </c:pt>
                <c:pt idx="605">
                  <c:v>154.61408220669631</c:v>
                </c:pt>
                <c:pt idx="606">
                  <c:v>154.81008982850923</c:v>
                </c:pt>
                <c:pt idx="607">
                  <c:v>155.31723074131204</c:v>
                </c:pt>
                <c:pt idx="608">
                  <c:v>155.78054622992468</c:v>
                </c:pt>
                <c:pt idx="609">
                  <c:v>156.18050993557753</c:v>
                </c:pt>
                <c:pt idx="610">
                  <c:v>156.50164231920877</c:v>
                </c:pt>
                <c:pt idx="611">
                  <c:v>156.93550494510481</c:v>
                </c:pt>
                <c:pt idx="612">
                  <c:v>157.23271935396059</c:v>
                </c:pt>
                <c:pt idx="613">
                  <c:v>157.93443426186371</c:v>
                </c:pt>
                <c:pt idx="614">
                  <c:v>158.15907812358225</c:v>
                </c:pt>
                <c:pt idx="615">
                  <c:v>158.54512294710099</c:v>
                </c:pt>
                <c:pt idx="616">
                  <c:v>158.97909445603847</c:v>
                </c:pt>
                <c:pt idx="617">
                  <c:v>159.35479539061788</c:v>
                </c:pt>
                <c:pt idx="618">
                  <c:v>159.79535432356411</c:v>
                </c:pt>
                <c:pt idx="619">
                  <c:v>160.19564467834135</c:v>
                </c:pt>
                <c:pt idx="620">
                  <c:v>160.60117956628253</c:v>
                </c:pt>
                <c:pt idx="621">
                  <c:v>161.12615915071225</c:v>
                </c:pt>
                <c:pt idx="622">
                  <c:v>161.4521912712095</c:v>
                </c:pt>
                <c:pt idx="623">
                  <c:v>161.84237365030395</c:v>
                </c:pt>
                <c:pt idx="624">
                  <c:v>162.13073223845385</c:v>
                </c:pt>
                <c:pt idx="625">
                  <c:v>162.57263406224482</c:v>
                </c:pt>
                <c:pt idx="626">
                  <c:v>163.11118773251064</c:v>
                </c:pt>
                <c:pt idx="627">
                  <c:v>163.47404046819705</c:v>
                </c:pt>
                <c:pt idx="628">
                  <c:v>163.82772888122676</c:v>
                </c:pt>
                <c:pt idx="629">
                  <c:v>164.21081571545233</c:v>
                </c:pt>
                <c:pt idx="630">
                  <c:v>164.68952000725884</c:v>
                </c:pt>
                <c:pt idx="631">
                  <c:v>165.26845113873514</c:v>
                </c:pt>
                <c:pt idx="632">
                  <c:v>165.63166681789309</c:v>
                </c:pt>
                <c:pt idx="633">
                  <c:v>165.81397332365484</c:v>
                </c:pt>
                <c:pt idx="634">
                  <c:v>166.27264313583157</c:v>
                </c:pt>
                <c:pt idx="635">
                  <c:v>166.88973777334181</c:v>
                </c:pt>
                <c:pt idx="636">
                  <c:v>167.22645857907628</c:v>
                </c:pt>
                <c:pt idx="637">
                  <c:v>167.62498865801646</c:v>
                </c:pt>
                <c:pt idx="638">
                  <c:v>167.92399963705651</c:v>
                </c:pt>
                <c:pt idx="639">
                  <c:v>168.41743943380817</c:v>
                </c:pt>
                <c:pt idx="640">
                  <c:v>168.86572906269848</c:v>
                </c:pt>
                <c:pt idx="641">
                  <c:v>169.3165955902368</c:v>
                </c:pt>
                <c:pt idx="642">
                  <c:v>169.69458306868705</c:v>
                </c:pt>
                <c:pt idx="643">
                  <c:v>170.30906451320206</c:v>
                </c:pt>
                <c:pt idx="644">
                  <c:v>170.58531893657565</c:v>
                </c:pt>
                <c:pt idx="645">
                  <c:v>171.17123672987933</c:v>
                </c:pt>
                <c:pt idx="646">
                  <c:v>171.38216132837309</c:v>
                </c:pt>
                <c:pt idx="647">
                  <c:v>171.75985845204607</c:v>
                </c:pt>
                <c:pt idx="648">
                  <c:v>172.15058524634784</c:v>
                </c:pt>
                <c:pt idx="649">
                  <c:v>172.821141457218</c:v>
                </c:pt>
                <c:pt idx="650">
                  <c:v>173.14122130478174</c:v>
                </c:pt>
                <c:pt idx="651">
                  <c:v>173.66244442428089</c:v>
                </c:pt>
                <c:pt idx="652">
                  <c:v>173.85186462208509</c:v>
                </c:pt>
                <c:pt idx="653">
                  <c:v>174.46583794573991</c:v>
                </c:pt>
                <c:pt idx="654">
                  <c:v>174.78965611106068</c:v>
                </c:pt>
                <c:pt idx="655">
                  <c:v>175.32033390799381</c:v>
                </c:pt>
                <c:pt idx="656">
                  <c:v>175.59744124852554</c:v>
                </c:pt>
                <c:pt idx="657">
                  <c:v>176.10396515742673</c:v>
                </c:pt>
                <c:pt idx="658">
                  <c:v>176.59069049995463</c:v>
                </c:pt>
                <c:pt idx="659">
                  <c:v>177.06373287360492</c:v>
                </c:pt>
                <c:pt idx="660">
                  <c:v>177.55797114599397</c:v>
                </c:pt>
                <c:pt idx="661">
                  <c:v>177.83807277016604</c:v>
                </c:pt>
                <c:pt idx="662">
                  <c:v>178.33183921604211</c:v>
                </c:pt>
                <c:pt idx="663">
                  <c:v>178.70960892840938</c:v>
                </c:pt>
                <c:pt idx="664">
                  <c:v>179.2227928500136</c:v>
                </c:pt>
                <c:pt idx="665">
                  <c:v>179.4543144905181</c:v>
                </c:pt>
                <c:pt idx="666">
                  <c:v>180.02328282370019</c:v>
                </c:pt>
                <c:pt idx="667">
                  <c:v>180.46469467380453</c:v>
                </c:pt>
                <c:pt idx="668">
                  <c:v>180.88109971871881</c:v>
                </c:pt>
                <c:pt idx="669">
                  <c:v>181.26817893113144</c:v>
                </c:pt>
                <c:pt idx="670">
                  <c:v>181.61292078758734</c:v>
                </c:pt>
                <c:pt idx="671">
                  <c:v>182.07149986389618</c:v>
                </c:pt>
                <c:pt idx="672">
                  <c:v>182.55475909627074</c:v>
                </c:pt>
                <c:pt idx="673">
                  <c:v>182.95454133018779</c:v>
                </c:pt>
                <c:pt idx="674">
                  <c:v>183.3049632519735</c:v>
                </c:pt>
                <c:pt idx="675">
                  <c:v>183.74938753289175</c:v>
                </c:pt>
                <c:pt idx="676">
                  <c:v>184.37401324743666</c:v>
                </c:pt>
                <c:pt idx="677">
                  <c:v>184.8808638054623</c:v>
                </c:pt>
                <c:pt idx="678">
                  <c:v>185.14617548316846</c:v>
                </c:pt>
                <c:pt idx="679">
                  <c:v>185.61763905271755</c:v>
                </c:pt>
                <c:pt idx="680">
                  <c:v>186.15769893839033</c:v>
                </c:pt>
                <c:pt idx="681">
                  <c:v>186.4789039107159</c:v>
                </c:pt>
                <c:pt idx="682">
                  <c:v>186.92387260684148</c:v>
                </c:pt>
                <c:pt idx="683">
                  <c:v>187.3016967607295</c:v>
                </c:pt>
                <c:pt idx="684">
                  <c:v>187.75646493058704</c:v>
                </c:pt>
                <c:pt idx="685">
                  <c:v>188.23573178477454</c:v>
                </c:pt>
                <c:pt idx="686">
                  <c:v>188.70810271300243</c:v>
                </c:pt>
                <c:pt idx="687">
                  <c:v>189.08810452771982</c:v>
                </c:pt>
                <c:pt idx="688">
                  <c:v>189.52908084565829</c:v>
                </c:pt>
                <c:pt idx="689">
                  <c:v>189.96243535069411</c:v>
                </c:pt>
                <c:pt idx="690">
                  <c:v>190.62244805371563</c:v>
                </c:pt>
                <c:pt idx="691">
                  <c:v>190.78395789855728</c:v>
                </c:pt>
                <c:pt idx="692">
                  <c:v>191.34851646856001</c:v>
                </c:pt>
                <c:pt idx="693">
                  <c:v>191.4946012158606</c:v>
                </c:pt>
                <c:pt idx="694">
                  <c:v>192.26041194084021</c:v>
                </c:pt>
                <c:pt idx="695">
                  <c:v>192.64476907721621</c:v>
                </c:pt>
                <c:pt idx="696">
                  <c:v>193.11205879684235</c:v>
                </c:pt>
                <c:pt idx="697">
                  <c:v>193.43126758007438</c:v>
                </c:pt>
                <c:pt idx="698">
                  <c:v>193.82633154886125</c:v>
                </c:pt>
                <c:pt idx="699">
                  <c:v>194.350966336993</c:v>
                </c:pt>
                <c:pt idx="700">
                  <c:v>194.89138916613734</c:v>
                </c:pt>
                <c:pt idx="701">
                  <c:v>195.1316577443063</c:v>
                </c:pt>
                <c:pt idx="702">
                  <c:v>195.63270120678703</c:v>
                </c:pt>
                <c:pt idx="703">
                  <c:v>196.0228654387079</c:v>
                </c:pt>
                <c:pt idx="704">
                  <c:v>196.68451138735142</c:v>
                </c:pt>
                <c:pt idx="705">
                  <c:v>196.93548679793122</c:v>
                </c:pt>
                <c:pt idx="706">
                  <c:v>197.5209146175483</c:v>
                </c:pt>
                <c:pt idx="707">
                  <c:v>198.02449868432993</c:v>
                </c:pt>
                <c:pt idx="708">
                  <c:v>198.41811087923054</c:v>
                </c:pt>
                <c:pt idx="709">
                  <c:v>198.74040468197077</c:v>
                </c:pt>
                <c:pt idx="710">
                  <c:v>199.22384538608111</c:v>
                </c:pt>
                <c:pt idx="711">
                  <c:v>199.60820252245711</c:v>
                </c:pt>
                <c:pt idx="712">
                  <c:v>200.29307685328007</c:v>
                </c:pt>
                <c:pt idx="713">
                  <c:v>200.56619181562468</c:v>
                </c:pt>
                <c:pt idx="714">
                  <c:v>201.18029216949461</c:v>
                </c:pt>
                <c:pt idx="715">
                  <c:v>201.56483077760637</c:v>
                </c:pt>
                <c:pt idx="716">
                  <c:v>202.06315216405045</c:v>
                </c:pt>
                <c:pt idx="717">
                  <c:v>202.45150167861354</c:v>
                </c:pt>
                <c:pt idx="718">
                  <c:v>202.92768351329278</c:v>
                </c:pt>
                <c:pt idx="719">
                  <c:v>203.22239361219488</c:v>
                </c:pt>
                <c:pt idx="720">
                  <c:v>203.71835586607384</c:v>
                </c:pt>
                <c:pt idx="721">
                  <c:v>204.24335359767716</c:v>
                </c:pt>
                <c:pt idx="722">
                  <c:v>204.72407222575083</c:v>
                </c:pt>
                <c:pt idx="723">
                  <c:v>205.2245712730242</c:v>
                </c:pt>
                <c:pt idx="724">
                  <c:v>205.69149804917885</c:v>
                </c:pt>
                <c:pt idx="725">
                  <c:v>206.00526268033752</c:v>
                </c:pt>
                <c:pt idx="726">
                  <c:v>206.54786317031122</c:v>
                </c:pt>
                <c:pt idx="727">
                  <c:v>206.88703384447871</c:v>
                </c:pt>
                <c:pt idx="728">
                  <c:v>207.32456219943742</c:v>
                </c:pt>
                <c:pt idx="729">
                  <c:v>207.88567280646035</c:v>
                </c:pt>
                <c:pt idx="730">
                  <c:v>208.32701206787041</c:v>
                </c:pt>
                <c:pt idx="731">
                  <c:v>208.90971781145083</c:v>
                </c:pt>
                <c:pt idx="732">
                  <c:v>209.2697577352327</c:v>
                </c:pt>
                <c:pt idx="733">
                  <c:v>209.64014154795387</c:v>
                </c:pt>
                <c:pt idx="734">
                  <c:v>209.9720533526903</c:v>
                </c:pt>
                <c:pt idx="735">
                  <c:v>210.61936303420742</c:v>
                </c:pt>
                <c:pt idx="736">
                  <c:v>210.99337628164409</c:v>
                </c:pt>
                <c:pt idx="737">
                  <c:v>211.45485890572542</c:v>
                </c:pt>
                <c:pt idx="738">
                  <c:v>211.86498502858177</c:v>
                </c:pt>
                <c:pt idx="739">
                  <c:v>212.39070864712818</c:v>
                </c:pt>
                <c:pt idx="740">
                  <c:v>212.75837038381269</c:v>
                </c:pt>
                <c:pt idx="741">
                  <c:v>213.1768442065148</c:v>
                </c:pt>
                <c:pt idx="742">
                  <c:v>213.68569095363395</c:v>
                </c:pt>
                <c:pt idx="743">
                  <c:v>214.17820524453313</c:v>
                </c:pt>
                <c:pt idx="744">
                  <c:v>214.62353688413029</c:v>
                </c:pt>
                <c:pt idx="745">
                  <c:v>215.07576444968694</c:v>
                </c:pt>
                <c:pt idx="746">
                  <c:v>215.51964431539787</c:v>
                </c:pt>
                <c:pt idx="747">
                  <c:v>215.97096452227564</c:v>
                </c:pt>
                <c:pt idx="748">
                  <c:v>216.50303965157428</c:v>
                </c:pt>
                <c:pt idx="749">
                  <c:v>216.93494238272388</c:v>
                </c:pt>
                <c:pt idx="750">
                  <c:v>217.42201252154976</c:v>
                </c:pt>
                <c:pt idx="751">
                  <c:v>217.7965701841938</c:v>
                </c:pt>
                <c:pt idx="752">
                  <c:v>218.32973414390707</c:v>
                </c:pt>
                <c:pt idx="753">
                  <c:v>218.66182742037927</c:v>
                </c:pt>
                <c:pt idx="754">
                  <c:v>219.23219308592687</c:v>
                </c:pt>
                <c:pt idx="755">
                  <c:v>219.51057072860903</c:v>
                </c:pt>
                <c:pt idx="756">
                  <c:v>220.24190182379093</c:v>
                </c:pt>
                <c:pt idx="757">
                  <c:v>220.61609654296339</c:v>
                </c:pt>
                <c:pt idx="758">
                  <c:v>221.13292804645675</c:v>
                </c:pt>
                <c:pt idx="759">
                  <c:v>221.50131567008438</c:v>
                </c:pt>
                <c:pt idx="760">
                  <c:v>222.04391616005805</c:v>
                </c:pt>
                <c:pt idx="761">
                  <c:v>222.66581979856636</c:v>
                </c:pt>
                <c:pt idx="762">
                  <c:v>223.09463751020778</c:v>
                </c:pt>
                <c:pt idx="763">
                  <c:v>223.34815352508846</c:v>
                </c:pt>
                <c:pt idx="764">
                  <c:v>223.63560475455947</c:v>
                </c:pt>
                <c:pt idx="765">
                  <c:v>224.34588512839125</c:v>
                </c:pt>
                <c:pt idx="766">
                  <c:v>224.84202885400597</c:v>
                </c:pt>
                <c:pt idx="767">
                  <c:v>225.36902277470284</c:v>
                </c:pt>
                <c:pt idx="768">
                  <c:v>225.69004627529259</c:v>
                </c:pt>
                <c:pt idx="769">
                  <c:v>226.20342981580617</c:v>
                </c:pt>
                <c:pt idx="770">
                  <c:v>226.66200889211501</c:v>
                </c:pt>
                <c:pt idx="771">
                  <c:v>227.14671989837581</c:v>
                </c:pt>
                <c:pt idx="772">
                  <c:v>227.36920424643861</c:v>
                </c:pt>
                <c:pt idx="773">
                  <c:v>227.91960802105072</c:v>
                </c:pt>
                <c:pt idx="774">
                  <c:v>228.38671626894109</c:v>
                </c:pt>
                <c:pt idx="775">
                  <c:v>229.02858179838489</c:v>
                </c:pt>
                <c:pt idx="776">
                  <c:v>229.35069412938935</c:v>
                </c:pt>
                <c:pt idx="777">
                  <c:v>229.8069140731331</c:v>
                </c:pt>
                <c:pt idx="778">
                  <c:v>230.1684057708012</c:v>
                </c:pt>
                <c:pt idx="779">
                  <c:v>230.79412031576081</c:v>
                </c:pt>
                <c:pt idx="780">
                  <c:v>231.25923237455763</c:v>
                </c:pt>
                <c:pt idx="781">
                  <c:v>231.68188004718263</c:v>
                </c:pt>
                <c:pt idx="782">
                  <c:v>232.10833862625898</c:v>
                </c:pt>
                <c:pt idx="783">
                  <c:v>232.63533254695577</c:v>
                </c:pt>
                <c:pt idx="784">
                  <c:v>233.14635695490426</c:v>
                </c:pt>
                <c:pt idx="785">
                  <c:v>233.52889937392251</c:v>
                </c:pt>
                <c:pt idx="786">
                  <c:v>233.94519553579531</c:v>
                </c:pt>
                <c:pt idx="787">
                  <c:v>234.48507394973234</c:v>
                </c:pt>
                <c:pt idx="788">
                  <c:v>234.93040558932944</c:v>
                </c:pt>
                <c:pt idx="789">
                  <c:v>235.45413301878233</c:v>
                </c:pt>
                <c:pt idx="790">
                  <c:v>235.79294074947828</c:v>
                </c:pt>
                <c:pt idx="791">
                  <c:v>236.3714726431358</c:v>
                </c:pt>
                <c:pt idx="792">
                  <c:v>236.98702477089191</c:v>
                </c:pt>
                <c:pt idx="793">
                  <c:v>237.36720805734507</c:v>
                </c:pt>
                <c:pt idx="794">
                  <c:v>237.82596860538968</c:v>
                </c:pt>
                <c:pt idx="795">
                  <c:v>238.1754831684965</c:v>
                </c:pt>
                <c:pt idx="796">
                  <c:v>238.78704291806551</c:v>
                </c:pt>
                <c:pt idx="797">
                  <c:v>239.25451410942745</c:v>
                </c:pt>
                <c:pt idx="798">
                  <c:v>239.68478359495506</c:v>
                </c:pt>
                <c:pt idx="799">
                  <c:v>240.08111786589237</c:v>
                </c:pt>
                <c:pt idx="800">
                  <c:v>240.71354686507573</c:v>
                </c:pt>
                <c:pt idx="801">
                  <c:v>241.13583159422916</c:v>
                </c:pt>
                <c:pt idx="802">
                  <c:v>241.75882406315216</c:v>
                </c:pt>
                <c:pt idx="803">
                  <c:v>242.06079303148533</c:v>
                </c:pt>
                <c:pt idx="804">
                  <c:v>242.54169313129475</c:v>
                </c:pt>
                <c:pt idx="805">
                  <c:v>243.07957535613826</c:v>
                </c:pt>
                <c:pt idx="806">
                  <c:v>243.59150712276559</c:v>
                </c:pt>
                <c:pt idx="807">
                  <c:v>243.95517648126301</c:v>
                </c:pt>
                <c:pt idx="808">
                  <c:v>244.44496869612558</c:v>
                </c:pt>
                <c:pt idx="809">
                  <c:v>245.05035840667813</c:v>
                </c:pt>
                <c:pt idx="810">
                  <c:v>245.30968151710368</c:v>
                </c:pt>
                <c:pt idx="811">
                  <c:v>245.94465112058796</c:v>
                </c:pt>
                <c:pt idx="812">
                  <c:v>246.1943562290173</c:v>
                </c:pt>
                <c:pt idx="813">
                  <c:v>246.82642228472912</c:v>
                </c:pt>
                <c:pt idx="814">
                  <c:v>247.25451410942742</c:v>
                </c:pt>
                <c:pt idx="815">
                  <c:v>247.70910080754922</c:v>
                </c:pt>
                <c:pt idx="816">
                  <c:v>248.11541602395425</c:v>
                </c:pt>
                <c:pt idx="817">
                  <c:v>248.6382360947282</c:v>
                </c:pt>
                <c:pt idx="818">
                  <c:v>249.13800925505851</c:v>
                </c:pt>
                <c:pt idx="819">
                  <c:v>249.64086743489702</c:v>
                </c:pt>
                <c:pt idx="820">
                  <c:v>250.09055439615278</c:v>
                </c:pt>
                <c:pt idx="821">
                  <c:v>250.44896107431265</c:v>
                </c:pt>
                <c:pt idx="822">
                  <c:v>250.9897468469286</c:v>
                </c:pt>
                <c:pt idx="823">
                  <c:v>251.54051356501225</c:v>
                </c:pt>
                <c:pt idx="824">
                  <c:v>251.9720533526903</c:v>
                </c:pt>
                <c:pt idx="825">
                  <c:v>252.42337355956806</c:v>
                </c:pt>
                <c:pt idx="826">
                  <c:v>252.88757825968605</c:v>
                </c:pt>
                <c:pt idx="827">
                  <c:v>253.58370383812718</c:v>
                </c:pt>
                <c:pt idx="828">
                  <c:v>253.90073496052986</c:v>
                </c:pt>
                <c:pt idx="829">
                  <c:v>254.34316305235458</c:v>
                </c:pt>
                <c:pt idx="830">
                  <c:v>254.7790581616913</c:v>
                </c:pt>
                <c:pt idx="831">
                  <c:v>255.56864168405767</c:v>
                </c:pt>
                <c:pt idx="832">
                  <c:v>255.78187097359586</c:v>
                </c:pt>
                <c:pt idx="833">
                  <c:v>256.23990563469738</c:v>
                </c:pt>
                <c:pt idx="834">
                  <c:v>256.66237183558661</c:v>
                </c:pt>
                <c:pt idx="835">
                  <c:v>257.23890754015059</c:v>
                </c:pt>
                <c:pt idx="836">
                  <c:v>257.86861446329732</c:v>
                </c:pt>
                <c:pt idx="837">
                  <c:v>258.23337265220943</c:v>
                </c:pt>
                <c:pt idx="838">
                  <c:v>258.78377642682153</c:v>
                </c:pt>
                <c:pt idx="839">
                  <c:v>259.19934670175121</c:v>
                </c:pt>
                <c:pt idx="840">
                  <c:v>259.78894837129116</c:v>
                </c:pt>
                <c:pt idx="841">
                  <c:v>260.16441339261411</c:v>
                </c:pt>
                <c:pt idx="842">
                  <c:v>260.61482624081293</c:v>
                </c:pt>
                <c:pt idx="843">
                  <c:v>261.04037746121037</c:v>
                </c:pt>
                <c:pt idx="844">
                  <c:v>261.72144088558207</c:v>
                </c:pt>
                <c:pt idx="845">
                  <c:v>262.1333817257962</c:v>
                </c:pt>
                <c:pt idx="846">
                  <c:v>262.66255330732236</c:v>
                </c:pt>
                <c:pt idx="847">
                  <c:v>263.01841938118133</c:v>
                </c:pt>
                <c:pt idx="848">
                  <c:v>263.63397150893746</c:v>
                </c:pt>
                <c:pt idx="849">
                  <c:v>263.93212957081931</c:v>
                </c:pt>
                <c:pt idx="850">
                  <c:v>264.55076671808365</c:v>
                </c:pt>
                <c:pt idx="851">
                  <c:v>264.90155158334085</c:v>
                </c:pt>
                <c:pt idx="852">
                  <c:v>265.32419925596588</c:v>
                </c:pt>
                <c:pt idx="853">
                  <c:v>266.06115597495688</c:v>
                </c:pt>
                <c:pt idx="854">
                  <c:v>266.46474911532528</c:v>
                </c:pt>
                <c:pt idx="855">
                  <c:v>266.91969875691859</c:v>
                </c:pt>
                <c:pt idx="856">
                  <c:v>267.31675891479898</c:v>
                </c:pt>
                <c:pt idx="857">
                  <c:v>267.85681880047179</c:v>
                </c:pt>
                <c:pt idx="858">
                  <c:v>268.33354505035834</c:v>
                </c:pt>
                <c:pt idx="859">
                  <c:v>268.79702386353324</c:v>
                </c:pt>
                <c:pt idx="860">
                  <c:v>269.23545957717084</c:v>
                </c:pt>
                <c:pt idx="861">
                  <c:v>269.86788857635423</c:v>
                </c:pt>
                <c:pt idx="862">
                  <c:v>270.31612376372379</c:v>
                </c:pt>
                <c:pt idx="863">
                  <c:v>270.84493240177841</c:v>
                </c:pt>
                <c:pt idx="864">
                  <c:v>271.25306233554119</c:v>
                </c:pt>
                <c:pt idx="865">
                  <c:v>271.83849015515835</c:v>
                </c:pt>
                <c:pt idx="866">
                  <c:v>272.31104255512201</c:v>
                </c:pt>
                <c:pt idx="867">
                  <c:v>272.73931585155611</c:v>
                </c:pt>
                <c:pt idx="868">
                  <c:v>273.20424643861719</c:v>
                </c:pt>
                <c:pt idx="869">
                  <c:v>273.69712367298791</c:v>
                </c:pt>
                <c:pt idx="870">
                  <c:v>274.23645767171763</c:v>
                </c:pt>
                <c:pt idx="871">
                  <c:v>274.91298430269484</c:v>
                </c:pt>
                <c:pt idx="872">
                  <c:v>275.16885945014064</c:v>
                </c:pt>
                <c:pt idx="873">
                  <c:v>275.62925324380723</c:v>
                </c:pt>
                <c:pt idx="874">
                  <c:v>276.18764177479358</c:v>
                </c:pt>
                <c:pt idx="875">
                  <c:v>276.80174212866342</c:v>
                </c:pt>
                <c:pt idx="876">
                  <c:v>277.14671989837575</c:v>
                </c:pt>
                <c:pt idx="877">
                  <c:v>277.62435350694125</c:v>
                </c:pt>
                <c:pt idx="878">
                  <c:v>278.10289447418558</c:v>
                </c:pt>
                <c:pt idx="879">
                  <c:v>278.68233372652207</c:v>
                </c:pt>
                <c:pt idx="880">
                  <c:v>279.12385445966788</c:v>
                </c:pt>
                <c:pt idx="881">
                  <c:v>279.74648398511931</c:v>
                </c:pt>
                <c:pt idx="882">
                  <c:v>280.14281825605661</c:v>
                </c:pt>
                <c:pt idx="883">
                  <c:v>280.74875238181653</c:v>
                </c:pt>
                <c:pt idx="884">
                  <c:v>281.0839306777969</c:v>
                </c:pt>
                <c:pt idx="885">
                  <c:v>281.57408583613102</c:v>
                </c:pt>
                <c:pt idx="886">
                  <c:v>282.02631340168767</c:v>
                </c:pt>
                <c:pt idx="887">
                  <c:v>282.7505670991743</c:v>
                </c:pt>
                <c:pt idx="888">
                  <c:v>283.22566010343888</c:v>
                </c:pt>
                <c:pt idx="889">
                  <c:v>283.64068596316122</c:v>
                </c:pt>
                <c:pt idx="890">
                  <c:v>284.02486162780144</c:v>
                </c:pt>
                <c:pt idx="891">
                  <c:v>284.61283005171941</c:v>
                </c:pt>
                <c:pt idx="892">
                  <c:v>285.08937482987022</c:v>
                </c:pt>
                <c:pt idx="893">
                  <c:v>285.60511750294893</c:v>
                </c:pt>
                <c:pt idx="894">
                  <c:v>285.89964613011523</c:v>
                </c:pt>
                <c:pt idx="895">
                  <c:v>286.56963977860448</c:v>
                </c:pt>
                <c:pt idx="896">
                  <c:v>287.06487614554027</c:v>
                </c:pt>
                <c:pt idx="897">
                  <c:v>287.43380818437527</c:v>
                </c:pt>
                <c:pt idx="898">
                  <c:v>287.86480355684603</c:v>
                </c:pt>
                <c:pt idx="899">
                  <c:v>288.51102440794841</c:v>
                </c:pt>
                <c:pt idx="900">
                  <c:v>289.09881136013064</c:v>
                </c:pt>
                <c:pt idx="901">
                  <c:v>289.52617729788585</c:v>
                </c:pt>
                <c:pt idx="902">
                  <c:v>290.00762181290258</c:v>
                </c:pt>
                <c:pt idx="903">
                  <c:v>290.45259050902814</c:v>
                </c:pt>
                <c:pt idx="904">
                  <c:v>290.99537247073766</c:v>
                </c:pt>
                <c:pt idx="905">
                  <c:v>291.40658742400871</c:v>
                </c:pt>
                <c:pt idx="906">
                  <c:v>292.01379185191905</c:v>
                </c:pt>
                <c:pt idx="907">
                  <c:v>292.34062244805369</c:v>
                </c:pt>
                <c:pt idx="908">
                  <c:v>292.95091189547219</c:v>
                </c:pt>
                <c:pt idx="909">
                  <c:v>293.50294891570638</c:v>
                </c:pt>
                <c:pt idx="910">
                  <c:v>293.94029579892924</c:v>
                </c:pt>
                <c:pt idx="911">
                  <c:v>294.31430904636602</c:v>
                </c:pt>
                <c:pt idx="912">
                  <c:v>294.97976590146084</c:v>
                </c:pt>
                <c:pt idx="913">
                  <c:v>295.47391343798199</c:v>
                </c:pt>
                <c:pt idx="914">
                  <c:v>295.95299882043372</c:v>
                </c:pt>
                <c:pt idx="915">
                  <c:v>296.53207512929856</c:v>
                </c:pt>
                <c:pt idx="916">
                  <c:v>296.87251610561651</c:v>
                </c:pt>
                <c:pt idx="917">
                  <c:v>297.61854641139644</c:v>
                </c:pt>
                <c:pt idx="918">
                  <c:v>298.03774612104161</c:v>
                </c:pt>
                <c:pt idx="919">
                  <c:v>298.50648761455403</c:v>
                </c:pt>
                <c:pt idx="920">
                  <c:v>298.8736049360312</c:v>
                </c:pt>
                <c:pt idx="921">
                  <c:v>299.54795390617909</c:v>
                </c:pt>
                <c:pt idx="922">
                  <c:v>300.01088830414659</c:v>
                </c:pt>
                <c:pt idx="923">
                  <c:v>300.5612920787587</c:v>
                </c:pt>
                <c:pt idx="924">
                  <c:v>300.92786498502858</c:v>
                </c:pt>
                <c:pt idx="925">
                  <c:v>301.46901370111607</c:v>
                </c:pt>
                <c:pt idx="926">
                  <c:v>302.02340985391521</c:v>
                </c:pt>
                <c:pt idx="927">
                  <c:v>302.40667815987655</c:v>
                </c:pt>
                <c:pt idx="928">
                  <c:v>302.9298611741221</c:v>
                </c:pt>
                <c:pt idx="929">
                  <c:v>303.34379820342974</c:v>
                </c:pt>
                <c:pt idx="930">
                  <c:v>303.86226295254517</c:v>
                </c:pt>
                <c:pt idx="931">
                  <c:v>304.51029852100532</c:v>
                </c:pt>
                <c:pt idx="932">
                  <c:v>305.03874421558839</c:v>
                </c:pt>
                <c:pt idx="933">
                  <c:v>305.5646493058706</c:v>
                </c:pt>
                <c:pt idx="934">
                  <c:v>306.12140459123486</c:v>
                </c:pt>
                <c:pt idx="935">
                  <c:v>306.46474911532528</c:v>
                </c:pt>
                <c:pt idx="936">
                  <c:v>306.93820887396788</c:v>
                </c:pt>
                <c:pt idx="937">
                  <c:v>307.37301515288993</c:v>
                </c:pt>
                <c:pt idx="938">
                  <c:v>308.04373468832227</c:v>
                </c:pt>
                <c:pt idx="939">
                  <c:v>308.45912349151615</c:v>
                </c:pt>
                <c:pt idx="940">
                  <c:v>309.07721622357315</c:v>
                </c:pt>
                <c:pt idx="941">
                  <c:v>309.41711278468375</c:v>
                </c:pt>
                <c:pt idx="942">
                  <c:v>310.02268396697212</c:v>
                </c:pt>
                <c:pt idx="943">
                  <c:v>310.37092822792846</c:v>
                </c:pt>
                <c:pt idx="944">
                  <c:v>310.97450322112331</c:v>
                </c:pt>
                <c:pt idx="945">
                  <c:v>311.40894655657377</c:v>
                </c:pt>
                <c:pt idx="946">
                  <c:v>311.98167135468651</c:v>
                </c:pt>
                <c:pt idx="947">
                  <c:v>312.51846474911525</c:v>
                </c:pt>
                <c:pt idx="948">
                  <c:v>313.04382542419012</c:v>
                </c:pt>
                <c:pt idx="949">
                  <c:v>313.42455312585065</c:v>
                </c:pt>
                <c:pt idx="950">
                  <c:v>314.00943653026042</c:v>
                </c:pt>
                <c:pt idx="951">
                  <c:v>314.53915252699392</c:v>
                </c:pt>
                <c:pt idx="952">
                  <c:v>315.07213501497137</c:v>
                </c:pt>
                <c:pt idx="953">
                  <c:v>315.61491697668089</c:v>
                </c:pt>
                <c:pt idx="954">
                  <c:v>315.9608021050721</c:v>
                </c:pt>
                <c:pt idx="955">
                  <c:v>316.55929588966518</c:v>
                </c:pt>
                <c:pt idx="956">
                  <c:v>317.09354867979306</c:v>
                </c:pt>
                <c:pt idx="957">
                  <c:v>317.63705652844567</c:v>
                </c:pt>
                <c:pt idx="958">
                  <c:v>318.15661010797567</c:v>
                </c:pt>
                <c:pt idx="959">
                  <c:v>318.670175120225</c:v>
                </c:pt>
                <c:pt idx="960">
                  <c:v>319.15815261772974</c:v>
                </c:pt>
                <c:pt idx="961">
                  <c:v>319.49441974412485</c:v>
                </c:pt>
                <c:pt idx="962">
                  <c:v>320.02395426912261</c:v>
                </c:pt>
                <c:pt idx="963">
                  <c:v>320.51719444696482</c:v>
                </c:pt>
                <c:pt idx="964">
                  <c:v>321.17412213047817</c:v>
                </c:pt>
                <c:pt idx="965">
                  <c:v>321.57408583613102</c:v>
                </c:pt>
                <c:pt idx="966">
                  <c:v>321.92069685146532</c:v>
                </c:pt>
                <c:pt idx="967">
                  <c:v>322.59250521731235</c:v>
                </c:pt>
                <c:pt idx="968">
                  <c:v>323.12149532710276</c:v>
                </c:pt>
                <c:pt idx="969">
                  <c:v>323.59894746393252</c:v>
                </c:pt>
                <c:pt idx="970">
                  <c:v>324.05081208601757</c:v>
                </c:pt>
                <c:pt idx="971">
                  <c:v>324.5856092913528</c:v>
                </c:pt>
                <c:pt idx="972">
                  <c:v>325.11006260774877</c:v>
                </c:pt>
                <c:pt idx="973">
                  <c:v>325.65211868251521</c:v>
                </c:pt>
                <c:pt idx="974">
                  <c:v>326.10416477633606</c:v>
                </c:pt>
                <c:pt idx="975">
                  <c:v>326.49196987569184</c:v>
                </c:pt>
                <c:pt idx="976">
                  <c:v>327.15143816350604</c:v>
                </c:pt>
                <c:pt idx="977">
                  <c:v>327.68097268850374</c:v>
                </c:pt>
                <c:pt idx="978">
                  <c:v>328.04518646220851</c:v>
                </c:pt>
                <c:pt idx="979">
                  <c:v>328.48344070411025</c:v>
                </c:pt>
                <c:pt idx="980">
                  <c:v>329.0982669449233</c:v>
                </c:pt>
                <c:pt idx="981">
                  <c:v>329.70438254241901</c:v>
                </c:pt>
                <c:pt idx="982">
                  <c:v>330.24426095635602</c:v>
                </c:pt>
                <c:pt idx="983">
                  <c:v>330.59740495417833</c:v>
                </c:pt>
                <c:pt idx="984">
                  <c:v>331.2873604936031</c:v>
                </c:pt>
                <c:pt idx="985">
                  <c:v>331.71273024226474</c:v>
                </c:pt>
                <c:pt idx="986">
                  <c:v>332.21159604391613</c:v>
                </c:pt>
                <c:pt idx="987">
                  <c:v>332.57236185464109</c:v>
                </c:pt>
                <c:pt idx="988">
                  <c:v>333.22928953815443</c:v>
                </c:pt>
                <c:pt idx="989">
                  <c:v>333.78876689955536</c:v>
                </c:pt>
                <c:pt idx="990">
                  <c:v>334.23718355866072</c:v>
                </c:pt>
                <c:pt idx="991">
                  <c:v>334.69830323927044</c:v>
                </c:pt>
                <c:pt idx="992">
                  <c:v>335.29044551311131</c:v>
                </c:pt>
                <c:pt idx="993">
                  <c:v>335.97477542872696</c:v>
                </c:pt>
                <c:pt idx="994">
                  <c:v>336.32301968968335</c:v>
                </c:pt>
                <c:pt idx="995">
                  <c:v>336.85019508211593</c:v>
                </c:pt>
                <c:pt idx="996">
                  <c:v>337.326558388531</c:v>
                </c:pt>
                <c:pt idx="997">
                  <c:v>337.95808002903544</c:v>
                </c:pt>
                <c:pt idx="998">
                  <c:v>338.36149169766804</c:v>
                </c:pt>
                <c:pt idx="999">
                  <c:v>339.03838127211685</c:v>
                </c:pt>
                <c:pt idx="1000">
                  <c:v>339.34180201433622</c:v>
                </c:pt>
                <c:pt idx="1001">
                  <c:v>340.10815715452316</c:v>
                </c:pt>
                <c:pt idx="1002">
                  <c:v>340.45966790672355</c:v>
                </c:pt>
                <c:pt idx="1003">
                  <c:v>340.98303239270479</c:v>
                </c:pt>
                <c:pt idx="1004">
                  <c:v>341.45830686870522</c:v>
                </c:pt>
                <c:pt idx="1005">
                  <c:v>342.01578804101257</c:v>
                </c:pt>
                <c:pt idx="1006">
                  <c:v>342.5821613283731</c:v>
                </c:pt>
                <c:pt idx="1007">
                  <c:v>343.06469467380447</c:v>
                </c:pt>
                <c:pt idx="1008">
                  <c:v>343.46520279466466</c:v>
                </c:pt>
                <c:pt idx="1009">
                  <c:v>344.06478540967237</c:v>
                </c:pt>
                <c:pt idx="1010">
                  <c:v>344.62299246892297</c:v>
                </c:pt>
                <c:pt idx="1011">
                  <c:v>344.85436893203882</c:v>
                </c:pt>
                <c:pt idx="1012">
                  <c:v>345.46538426640046</c:v>
                </c:pt>
                <c:pt idx="1013">
                  <c:v>345.97169040921875</c:v>
                </c:pt>
                <c:pt idx="1014">
                  <c:v>346.58760548044637</c:v>
                </c:pt>
                <c:pt idx="1015">
                  <c:v>347.15288993739222</c:v>
                </c:pt>
                <c:pt idx="1016">
                  <c:v>347.55539424734599</c:v>
                </c:pt>
                <c:pt idx="1017">
                  <c:v>348.08275111151437</c:v>
                </c:pt>
                <c:pt idx="1018">
                  <c:v>348.74330822974321</c:v>
                </c:pt>
                <c:pt idx="1019">
                  <c:v>349.09608928409403</c:v>
                </c:pt>
                <c:pt idx="1020">
                  <c:v>349.57825968605385</c:v>
                </c:pt>
                <c:pt idx="1021">
                  <c:v>350.09781326558385</c:v>
                </c:pt>
                <c:pt idx="1022">
                  <c:v>350.71209509118955</c:v>
                </c:pt>
                <c:pt idx="1023">
                  <c:v>351.22057889483705</c:v>
                </c:pt>
                <c:pt idx="1024">
                  <c:v>351.74539515470462</c:v>
                </c:pt>
                <c:pt idx="1025">
                  <c:v>352.11831957172666</c:v>
                </c:pt>
                <c:pt idx="1026">
                  <c:v>352.76526630977219</c:v>
                </c:pt>
                <c:pt idx="1027">
                  <c:v>353.30659649759548</c:v>
                </c:pt>
                <c:pt idx="1028">
                  <c:v>353.7893113147627</c:v>
                </c:pt>
                <c:pt idx="1029">
                  <c:v>354.26603756464931</c:v>
                </c:pt>
                <c:pt idx="1030">
                  <c:v>354.8810452771981</c:v>
                </c:pt>
                <c:pt idx="1031">
                  <c:v>355.42001633245616</c:v>
                </c:pt>
                <c:pt idx="1032">
                  <c:v>356.10997187188093</c:v>
                </c:pt>
                <c:pt idx="1033">
                  <c:v>356.44986843299159</c:v>
                </c:pt>
                <c:pt idx="1034">
                  <c:v>356.86416840577078</c:v>
                </c:pt>
                <c:pt idx="1035">
                  <c:v>357.46538426640046</c:v>
                </c:pt>
                <c:pt idx="1036">
                  <c:v>357.86952182197621</c:v>
                </c:pt>
                <c:pt idx="1037">
                  <c:v>358.32755648307779</c:v>
                </c:pt>
                <c:pt idx="1038">
                  <c:v>359.00390164231919</c:v>
                </c:pt>
                <c:pt idx="1039">
                  <c:v>359.48915706378733</c:v>
                </c:pt>
                <c:pt idx="1040">
                  <c:v>360.0277651755739</c:v>
                </c:pt>
                <c:pt idx="1041">
                  <c:v>360.44115778967426</c:v>
                </c:pt>
                <c:pt idx="1042">
                  <c:v>360.9648852191271</c:v>
                </c:pt>
                <c:pt idx="1043">
                  <c:v>361.564286362399</c:v>
                </c:pt>
                <c:pt idx="1044">
                  <c:v>362.1333817257962</c:v>
                </c:pt>
                <c:pt idx="1045">
                  <c:v>362.63769167952086</c:v>
                </c:pt>
                <c:pt idx="1046">
                  <c:v>363.2000725886943</c:v>
                </c:pt>
                <c:pt idx="1047">
                  <c:v>363.65937755194619</c:v>
                </c:pt>
                <c:pt idx="1048">
                  <c:v>364.26948552762906</c:v>
                </c:pt>
                <c:pt idx="1049">
                  <c:v>364.56092913528715</c:v>
                </c:pt>
                <c:pt idx="1050">
                  <c:v>365.32220306687236</c:v>
                </c:pt>
                <c:pt idx="1051">
                  <c:v>365.76735323473366</c:v>
                </c:pt>
                <c:pt idx="1052">
                  <c:v>366.27874058615362</c:v>
                </c:pt>
                <c:pt idx="1053">
                  <c:v>366.60248616278017</c:v>
                </c:pt>
                <c:pt idx="1054">
                  <c:v>367.28409400235915</c:v>
                </c:pt>
                <c:pt idx="1055">
                  <c:v>367.95463206605575</c:v>
                </c:pt>
                <c:pt idx="1056">
                  <c:v>368.40613374466926</c:v>
                </c:pt>
                <c:pt idx="1057">
                  <c:v>368.83023319118041</c:v>
                </c:pt>
                <c:pt idx="1058">
                  <c:v>369.25523999637051</c:v>
                </c:pt>
                <c:pt idx="1059">
                  <c:v>369.9433808184375</c:v>
                </c:pt>
                <c:pt idx="1060">
                  <c:v>370.42827329643404</c:v>
                </c:pt>
                <c:pt idx="1061">
                  <c:v>370.99047273387168</c:v>
                </c:pt>
                <c:pt idx="1062">
                  <c:v>371.42346429543591</c:v>
                </c:pt>
                <c:pt idx="1063">
                  <c:v>372.0595227293349</c:v>
                </c:pt>
                <c:pt idx="1064">
                  <c:v>372.49632519735047</c:v>
                </c:pt>
                <c:pt idx="1065">
                  <c:v>373.13002449868435</c:v>
                </c:pt>
                <c:pt idx="1066">
                  <c:v>373.54287269757737</c:v>
                </c:pt>
                <c:pt idx="1067">
                  <c:v>374.04264585790759</c:v>
                </c:pt>
                <c:pt idx="1068">
                  <c:v>374.76562925324379</c:v>
                </c:pt>
                <c:pt idx="1069">
                  <c:v>375.23092278377635</c:v>
                </c:pt>
                <c:pt idx="1070">
                  <c:v>375.67081027130013</c:v>
                </c:pt>
                <c:pt idx="1071">
                  <c:v>376.38816804282737</c:v>
                </c:pt>
                <c:pt idx="1072">
                  <c:v>376.95563016060242</c:v>
                </c:pt>
                <c:pt idx="1073">
                  <c:v>377.37555575719085</c:v>
                </c:pt>
                <c:pt idx="1074">
                  <c:v>377.77751565193716</c:v>
                </c:pt>
                <c:pt idx="1075">
                  <c:v>378.43970601578798</c:v>
                </c:pt>
                <c:pt idx="1076">
                  <c:v>378.87687142727515</c:v>
                </c:pt>
                <c:pt idx="1077">
                  <c:v>379.45268124489604</c:v>
                </c:pt>
                <c:pt idx="1078">
                  <c:v>379.85064876145543</c:v>
                </c:pt>
                <c:pt idx="1079">
                  <c:v>380.44787224389802</c:v>
                </c:pt>
                <c:pt idx="1080">
                  <c:v>381.0420107068324</c:v>
                </c:pt>
                <c:pt idx="1081">
                  <c:v>381.54813537791489</c:v>
                </c:pt>
                <c:pt idx="1082">
                  <c:v>381.92432628618093</c:v>
                </c:pt>
                <c:pt idx="1083">
                  <c:v>382.60176027583702</c:v>
                </c:pt>
                <c:pt idx="1084">
                  <c:v>383.14544959622543</c:v>
                </c:pt>
                <c:pt idx="1085">
                  <c:v>383.60620633336356</c:v>
                </c:pt>
                <c:pt idx="1086">
                  <c:v>383.82560566191813</c:v>
                </c:pt>
                <c:pt idx="1087">
                  <c:v>384.35350694129386</c:v>
                </c:pt>
                <c:pt idx="1088">
                  <c:v>385.17412213047817</c:v>
                </c:pt>
                <c:pt idx="1089">
                  <c:v>385.70147899464655</c:v>
                </c:pt>
                <c:pt idx="1090">
                  <c:v>386.14517738862168</c:v>
                </c:pt>
                <c:pt idx="1091">
                  <c:v>386.7649033663007</c:v>
                </c:pt>
                <c:pt idx="1092">
                  <c:v>387.30587061065239</c:v>
                </c:pt>
                <c:pt idx="1093">
                  <c:v>387.80038109064515</c:v>
                </c:pt>
                <c:pt idx="1094">
                  <c:v>388.21958080029032</c:v>
                </c:pt>
                <c:pt idx="1095">
                  <c:v>388.83241085200979</c:v>
                </c:pt>
                <c:pt idx="1096">
                  <c:v>389.39370293076854</c:v>
                </c:pt>
                <c:pt idx="1097">
                  <c:v>389.92777424916068</c:v>
                </c:pt>
                <c:pt idx="1098">
                  <c:v>390.39542691225842</c:v>
                </c:pt>
                <c:pt idx="1099">
                  <c:v>390.86453134924233</c:v>
                </c:pt>
                <c:pt idx="1100">
                  <c:v>391.43616731694038</c:v>
                </c:pt>
                <c:pt idx="1101">
                  <c:v>391.95354323564106</c:v>
                </c:pt>
                <c:pt idx="1102">
                  <c:v>392.45059431993468</c:v>
                </c:pt>
                <c:pt idx="1103">
                  <c:v>393.05670991743034</c:v>
                </c:pt>
                <c:pt idx="1104">
                  <c:v>393.49278649850288</c:v>
                </c:pt>
                <c:pt idx="1105">
                  <c:v>394.15515833408938</c:v>
                </c:pt>
                <c:pt idx="1106">
                  <c:v>394.67598221576986</c:v>
                </c:pt>
                <c:pt idx="1107">
                  <c:v>395.37464839851197</c:v>
                </c:pt>
                <c:pt idx="1108">
                  <c:v>395.70129752291075</c:v>
                </c:pt>
                <c:pt idx="1109">
                  <c:v>396.30959078123584</c:v>
                </c:pt>
                <c:pt idx="1110">
                  <c:v>396.6801560656927</c:v>
                </c:pt>
                <c:pt idx="1111">
                  <c:v>397.33871699482808</c:v>
                </c:pt>
                <c:pt idx="1112">
                  <c:v>397.82615007712542</c:v>
                </c:pt>
                <c:pt idx="1113">
                  <c:v>398.53116777061973</c:v>
                </c:pt>
                <c:pt idx="1114">
                  <c:v>398.86289810362035</c:v>
                </c:pt>
                <c:pt idx="1115">
                  <c:v>399.54105798021953</c:v>
                </c:pt>
                <c:pt idx="1116">
                  <c:v>400.02957989293168</c:v>
                </c:pt>
                <c:pt idx="1117">
                  <c:v>400.7157245259051</c:v>
                </c:pt>
                <c:pt idx="1118">
                  <c:v>401.01787496597404</c:v>
                </c:pt>
                <c:pt idx="1119">
                  <c:v>401.67970238635331</c:v>
                </c:pt>
                <c:pt idx="1120">
                  <c:v>402.2275655566645</c:v>
                </c:pt>
                <c:pt idx="1121">
                  <c:v>402.76036657290621</c:v>
                </c:pt>
                <c:pt idx="1122">
                  <c:v>403.16323382633152</c:v>
                </c:pt>
                <c:pt idx="1123">
                  <c:v>403.75102077851375</c:v>
                </c:pt>
                <c:pt idx="1124">
                  <c:v>404.27765175573899</c:v>
                </c:pt>
                <c:pt idx="1125">
                  <c:v>404.84547681698575</c:v>
                </c:pt>
                <c:pt idx="1126">
                  <c:v>405.20243172125942</c:v>
                </c:pt>
                <c:pt idx="1127">
                  <c:v>405.78822248434801</c:v>
                </c:pt>
                <c:pt idx="1128">
                  <c:v>406.49287723437072</c:v>
                </c:pt>
                <c:pt idx="1129">
                  <c:v>406.86090191452678</c:v>
                </c:pt>
                <c:pt idx="1130">
                  <c:v>407.55158334089464</c:v>
                </c:pt>
                <c:pt idx="1131">
                  <c:v>408.0489973686598</c:v>
                </c:pt>
                <c:pt idx="1132">
                  <c:v>408.42881771164139</c:v>
                </c:pt>
                <c:pt idx="1133">
                  <c:v>408.91334724616632</c:v>
                </c:pt>
                <c:pt idx="1134">
                  <c:v>409.50004536793392</c:v>
                </c:pt>
                <c:pt idx="1135">
                  <c:v>410.03756464930586</c:v>
                </c:pt>
                <c:pt idx="1136">
                  <c:v>410.75601125124757</c:v>
                </c:pt>
                <c:pt idx="1137">
                  <c:v>411.23654840758553</c:v>
                </c:pt>
                <c:pt idx="1138">
                  <c:v>411.72071499863893</c:v>
                </c:pt>
                <c:pt idx="1139">
                  <c:v>412.2664005081208</c:v>
                </c:pt>
                <c:pt idx="1140">
                  <c:v>412.92732056982118</c:v>
                </c:pt>
                <c:pt idx="1141">
                  <c:v>413.27048362217585</c:v>
                </c:pt>
                <c:pt idx="1142">
                  <c:v>413.69403865347971</c:v>
                </c:pt>
                <c:pt idx="1143">
                  <c:v>414.4032301968968</c:v>
                </c:pt>
                <c:pt idx="1144">
                  <c:v>415.01152345522178</c:v>
                </c:pt>
                <c:pt idx="1145">
                  <c:v>415.49351238544597</c:v>
                </c:pt>
                <c:pt idx="1146">
                  <c:v>416.00544415207327</c:v>
                </c:pt>
                <c:pt idx="1147">
                  <c:v>416.58542781961705</c:v>
                </c:pt>
                <c:pt idx="1148">
                  <c:v>417.28863079575353</c:v>
                </c:pt>
                <c:pt idx="1149">
                  <c:v>417.66935849741395</c:v>
                </c:pt>
                <c:pt idx="1150">
                  <c:v>418.17729788585427</c:v>
                </c:pt>
                <c:pt idx="1151">
                  <c:v>418.72389075401503</c:v>
                </c:pt>
                <c:pt idx="1152">
                  <c:v>419.51311133290989</c:v>
                </c:pt>
                <c:pt idx="1153">
                  <c:v>419.81145086652748</c:v>
                </c:pt>
                <c:pt idx="1154">
                  <c:v>420.30813900734955</c:v>
                </c:pt>
                <c:pt idx="1155">
                  <c:v>420.87233463388077</c:v>
                </c:pt>
                <c:pt idx="1156">
                  <c:v>421.38390345703652</c:v>
                </c:pt>
                <c:pt idx="1157">
                  <c:v>421.96025768986482</c:v>
                </c:pt>
                <c:pt idx="1158">
                  <c:v>422.44932401778419</c:v>
                </c:pt>
                <c:pt idx="1159">
                  <c:v>423.20497232556022</c:v>
                </c:pt>
                <c:pt idx="1160">
                  <c:v>423.75537610017238</c:v>
                </c:pt>
                <c:pt idx="1161">
                  <c:v>424.2518827692586</c:v>
                </c:pt>
                <c:pt idx="1162">
                  <c:v>424.73223845386076</c:v>
                </c:pt>
                <c:pt idx="1163">
                  <c:v>425.35486797931219</c:v>
                </c:pt>
                <c:pt idx="1164">
                  <c:v>425.78060067144537</c:v>
                </c:pt>
                <c:pt idx="1165">
                  <c:v>426.31830142455311</c:v>
                </c:pt>
                <c:pt idx="1166">
                  <c:v>426.66981217675345</c:v>
                </c:pt>
                <c:pt idx="1167">
                  <c:v>427.31639597132744</c:v>
                </c:pt>
                <c:pt idx="1168">
                  <c:v>427.84084928772342</c:v>
                </c:pt>
                <c:pt idx="1169">
                  <c:v>428.32900825696396</c:v>
                </c:pt>
                <c:pt idx="1170">
                  <c:v>429.00154250975402</c:v>
                </c:pt>
                <c:pt idx="1171">
                  <c:v>429.50222302876318</c:v>
                </c:pt>
                <c:pt idx="1172">
                  <c:v>430.03847200798475</c:v>
                </c:pt>
                <c:pt idx="1173">
                  <c:v>430.53497867707102</c:v>
                </c:pt>
                <c:pt idx="1174">
                  <c:v>431.12875419653381</c:v>
                </c:pt>
                <c:pt idx="1175">
                  <c:v>431.59096270755828</c:v>
                </c:pt>
                <c:pt idx="1176">
                  <c:v>432.31394610289442</c:v>
                </c:pt>
                <c:pt idx="1177">
                  <c:v>432.73822702114137</c:v>
                </c:pt>
                <c:pt idx="1178">
                  <c:v>433.1231285727248</c:v>
                </c:pt>
                <c:pt idx="1179">
                  <c:v>433.93503311859172</c:v>
                </c:pt>
                <c:pt idx="1180">
                  <c:v>434.24426095635607</c:v>
                </c:pt>
                <c:pt idx="1181">
                  <c:v>434.86053897105523</c:v>
                </c:pt>
                <c:pt idx="1182">
                  <c:v>435.34071318392159</c:v>
                </c:pt>
                <c:pt idx="1183">
                  <c:v>436.02939842119588</c:v>
                </c:pt>
                <c:pt idx="1184">
                  <c:v>436.56310679611641</c:v>
                </c:pt>
                <c:pt idx="1185">
                  <c:v>437.22547863170303</c:v>
                </c:pt>
                <c:pt idx="1186">
                  <c:v>437.63342709373012</c:v>
                </c:pt>
                <c:pt idx="1187">
                  <c:v>438.19544505943202</c:v>
                </c:pt>
                <c:pt idx="1188">
                  <c:v>438.81625986752556</c:v>
                </c:pt>
                <c:pt idx="1189">
                  <c:v>439.39479176118311</c:v>
                </c:pt>
                <c:pt idx="1190">
                  <c:v>439.73178477452132</c:v>
                </c:pt>
                <c:pt idx="1191">
                  <c:v>440.42264767262498</c:v>
                </c:pt>
                <c:pt idx="1192">
                  <c:v>440.98611741221305</c:v>
                </c:pt>
                <c:pt idx="1193">
                  <c:v>441.46792487070127</c:v>
                </c:pt>
                <c:pt idx="1194">
                  <c:v>441.83939751383718</c:v>
                </c:pt>
                <c:pt idx="1195">
                  <c:v>442.50521731240354</c:v>
                </c:pt>
                <c:pt idx="1196">
                  <c:v>443.08211596043907</c:v>
                </c:pt>
                <c:pt idx="1197">
                  <c:v>443.49097178114505</c:v>
                </c:pt>
                <c:pt idx="1198">
                  <c:v>444.01397332365485</c:v>
                </c:pt>
                <c:pt idx="1199">
                  <c:v>444.69431086108335</c:v>
                </c:pt>
                <c:pt idx="1200">
                  <c:v>445.24743671173212</c:v>
                </c:pt>
                <c:pt idx="1201">
                  <c:v>445.7052899010979</c:v>
                </c:pt>
                <c:pt idx="1202">
                  <c:v>446.28981036203606</c:v>
                </c:pt>
                <c:pt idx="1203">
                  <c:v>446.90463660284905</c:v>
                </c:pt>
                <c:pt idx="1204">
                  <c:v>447.35867888576354</c:v>
                </c:pt>
                <c:pt idx="1205">
                  <c:v>447.80110697758818</c:v>
                </c:pt>
                <c:pt idx="1206">
                  <c:v>448.48834044097629</c:v>
                </c:pt>
                <c:pt idx="1207">
                  <c:v>449.05108429362122</c:v>
                </c:pt>
                <c:pt idx="1208">
                  <c:v>449.48407585518561</c:v>
                </c:pt>
                <c:pt idx="1209">
                  <c:v>449.97259776789758</c:v>
                </c:pt>
                <c:pt idx="1210">
                  <c:v>450.51828327737957</c:v>
                </c:pt>
                <c:pt idx="1211">
                  <c:v>450.98865801651391</c:v>
                </c:pt>
                <c:pt idx="1212">
                  <c:v>451.47409490971779</c:v>
                </c:pt>
                <c:pt idx="1213">
                  <c:v>452.07476635514018</c:v>
                </c:pt>
                <c:pt idx="1214">
                  <c:v>452.73532347336896</c:v>
                </c:pt>
                <c:pt idx="1215">
                  <c:v>453.32601397332365</c:v>
                </c:pt>
                <c:pt idx="1216">
                  <c:v>453.71654114871603</c:v>
                </c:pt>
                <c:pt idx="1217">
                  <c:v>454.14154795390613</c:v>
                </c:pt>
                <c:pt idx="1218">
                  <c:v>454.85237274294525</c:v>
                </c:pt>
                <c:pt idx="1219">
                  <c:v>455.44778150803006</c:v>
                </c:pt>
                <c:pt idx="1220">
                  <c:v>455.84701932673983</c:v>
                </c:pt>
                <c:pt idx="1221">
                  <c:v>456.36639143453402</c:v>
                </c:pt>
                <c:pt idx="1222">
                  <c:v>456.80900099809452</c:v>
                </c:pt>
                <c:pt idx="1223">
                  <c:v>457.34978677071041</c:v>
                </c:pt>
                <c:pt idx="1224">
                  <c:v>458.05988567280644</c:v>
                </c:pt>
                <c:pt idx="1225">
                  <c:v>458.66672715724525</c:v>
                </c:pt>
                <c:pt idx="1226">
                  <c:v>459.29062698484705</c:v>
                </c:pt>
                <c:pt idx="1227">
                  <c:v>459.63560475455944</c:v>
                </c:pt>
                <c:pt idx="1228">
                  <c:v>460.24861627801465</c:v>
                </c:pt>
                <c:pt idx="1229">
                  <c:v>460.70411033481531</c:v>
                </c:pt>
                <c:pt idx="1230">
                  <c:v>461.52672171309314</c:v>
                </c:pt>
                <c:pt idx="1231">
                  <c:v>461.9259595318029</c:v>
                </c:pt>
                <c:pt idx="1232">
                  <c:v>462.4799927411305</c:v>
                </c:pt>
                <c:pt idx="1233">
                  <c:v>462.91116958533706</c:v>
                </c:pt>
                <c:pt idx="1234">
                  <c:v>463.48861264857999</c:v>
                </c:pt>
                <c:pt idx="1235">
                  <c:v>464.01234007803282</c:v>
                </c:pt>
                <c:pt idx="1236">
                  <c:v>464.55639234189272</c:v>
                </c:pt>
                <c:pt idx="1237">
                  <c:v>465.09028218854911</c:v>
                </c:pt>
                <c:pt idx="1238">
                  <c:v>465.58551855548495</c:v>
                </c:pt>
                <c:pt idx="1239">
                  <c:v>466.25932311042556</c:v>
                </c:pt>
                <c:pt idx="1240">
                  <c:v>466.82424462389986</c:v>
                </c:pt>
                <c:pt idx="1241">
                  <c:v>467.40731331095179</c:v>
                </c:pt>
                <c:pt idx="1242">
                  <c:v>467.90418292350967</c:v>
                </c:pt>
                <c:pt idx="1243">
                  <c:v>468.35967698031027</c:v>
                </c:pt>
                <c:pt idx="1244">
                  <c:v>468.80083476998453</c:v>
                </c:pt>
                <c:pt idx="1245">
                  <c:v>469.40876508483802</c:v>
                </c:pt>
                <c:pt idx="1246">
                  <c:v>469.87478450231373</c:v>
                </c:pt>
                <c:pt idx="1247">
                  <c:v>470.44787224389796</c:v>
                </c:pt>
                <c:pt idx="1248">
                  <c:v>471.00335722711191</c:v>
                </c:pt>
                <c:pt idx="1249">
                  <c:v>471.67661736684511</c:v>
                </c:pt>
                <c:pt idx="1250">
                  <c:v>472.19217856818801</c:v>
                </c:pt>
                <c:pt idx="1251">
                  <c:v>472.57345068505578</c:v>
                </c:pt>
                <c:pt idx="1252">
                  <c:v>473.26594682878135</c:v>
                </c:pt>
                <c:pt idx="1253">
                  <c:v>473.7920333907993</c:v>
                </c:pt>
                <c:pt idx="1254">
                  <c:v>474.33354505035834</c:v>
                </c:pt>
                <c:pt idx="1255">
                  <c:v>474.70755829779512</c:v>
                </c:pt>
                <c:pt idx="1256">
                  <c:v>475.32020687777867</c:v>
                </c:pt>
                <c:pt idx="1257">
                  <c:v>475.75065783504215</c:v>
                </c:pt>
                <c:pt idx="1258">
                  <c:v>476.37110969966426</c:v>
                </c:pt>
                <c:pt idx="1259">
                  <c:v>476.73877143634871</c:v>
                </c:pt>
                <c:pt idx="1260">
                  <c:v>477.52436258052802</c:v>
                </c:pt>
                <c:pt idx="1261">
                  <c:v>477.98620814808089</c:v>
                </c:pt>
                <c:pt idx="1262">
                  <c:v>478.61754831684965</c:v>
                </c:pt>
                <c:pt idx="1263">
                  <c:v>479.13456129207873</c:v>
                </c:pt>
                <c:pt idx="1264">
                  <c:v>479.82651302059702</c:v>
                </c:pt>
                <c:pt idx="1265">
                  <c:v>480.1161419108974</c:v>
                </c:pt>
                <c:pt idx="1266">
                  <c:v>480.72171309318566</c:v>
                </c:pt>
                <c:pt idx="1267">
                  <c:v>481.09899283186638</c:v>
                </c:pt>
                <c:pt idx="1268">
                  <c:v>481.84683785500408</c:v>
                </c:pt>
                <c:pt idx="1269">
                  <c:v>482.27075582977943</c:v>
                </c:pt>
                <c:pt idx="1270">
                  <c:v>482.86725342527893</c:v>
                </c:pt>
                <c:pt idx="1271">
                  <c:v>483.3258325015878</c:v>
                </c:pt>
                <c:pt idx="1272">
                  <c:v>484.02504309953724</c:v>
                </c:pt>
                <c:pt idx="1273">
                  <c:v>484.58252427184459</c:v>
                </c:pt>
                <c:pt idx="1274">
                  <c:v>485.0144270029943</c:v>
                </c:pt>
                <c:pt idx="1275">
                  <c:v>485.65465928681607</c:v>
                </c:pt>
                <c:pt idx="1276">
                  <c:v>486.20578894837126</c:v>
                </c:pt>
                <c:pt idx="1277">
                  <c:v>486.69322203066866</c:v>
                </c:pt>
                <c:pt idx="1278">
                  <c:v>487.21132383631243</c:v>
                </c:pt>
                <c:pt idx="1279">
                  <c:v>487.75301696760727</c:v>
                </c:pt>
                <c:pt idx="1280">
                  <c:v>488.45930496325195</c:v>
                </c:pt>
                <c:pt idx="1281">
                  <c:v>488.76218129026404</c:v>
                </c:pt>
                <c:pt idx="1282">
                  <c:v>489.21803829053624</c:v>
                </c:pt>
                <c:pt idx="1283">
                  <c:v>489.88912076944013</c:v>
                </c:pt>
                <c:pt idx="1284">
                  <c:v>490.46474911532522</c:v>
                </c:pt>
                <c:pt idx="1285">
                  <c:v>491.05453225660102</c:v>
                </c:pt>
                <c:pt idx="1286">
                  <c:v>491.50875601125119</c:v>
                </c:pt>
                <c:pt idx="1287">
                  <c:v>492.12267489338535</c:v>
                </c:pt>
                <c:pt idx="1288">
                  <c:v>492.69993648489242</c:v>
                </c:pt>
                <c:pt idx="1289">
                  <c:v>492.95073042373645</c:v>
                </c:pt>
                <c:pt idx="1290">
                  <c:v>493.55031303874421</c:v>
                </c:pt>
                <c:pt idx="1291">
                  <c:v>494.16767988385806</c:v>
                </c:pt>
                <c:pt idx="1292">
                  <c:v>494.78141729425641</c:v>
                </c:pt>
                <c:pt idx="1293">
                  <c:v>495.10316668178928</c:v>
                </c:pt>
                <c:pt idx="1294">
                  <c:v>495.73795481353773</c:v>
                </c:pt>
                <c:pt idx="1295">
                  <c:v>496.29906542056068</c:v>
                </c:pt>
                <c:pt idx="1296">
                  <c:v>496.72461664095812</c:v>
                </c:pt>
                <c:pt idx="1297">
                  <c:v>497.27502041557022</c:v>
                </c:pt>
                <c:pt idx="1298">
                  <c:v>498.12884493240171</c:v>
                </c:pt>
                <c:pt idx="1299">
                  <c:v>498.48180745848833</c:v>
                </c:pt>
              </c:numCache>
            </c:numRef>
          </c:yVal>
          <c:smooth val="0"/>
        </c:ser>
        <c:ser>
          <c:idx val="5"/>
          <c:order val="2"/>
          <c:tx>
            <c:v>2b1- Mat + Plain_0/90 + Tejido_0/90 + Plain_0/90 + Mat</c:v>
          </c:tx>
          <c:spPr>
            <a:ln w="19050">
              <a:solidFill>
                <a:srgbClr val="FFFF00"/>
              </a:solidFill>
            </a:ln>
          </c:spPr>
          <c:marker>
            <c:symbol val="none"/>
          </c:marker>
          <c:xVal>
            <c:numRef>
              <c:f>'C:\Users\Marta\Dropbox\PFG Marta &amp; Jorge\[DATOS gráficas.xlsx]TIPO 2B'!$C$3:$C$792</c:f>
              <c:numCache>
                <c:formatCode>General</c:formatCode>
                <c:ptCount val="790"/>
                <c:pt idx="0">
                  <c:v>0</c:v>
                </c:pt>
                <c:pt idx="1">
                  <c:v>6.6000000000000008E-3</c:v>
                </c:pt>
                <c:pt idx="2">
                  <c:v>1.6619999999999999E-2</c:v>
                </c:pt>
                <c:pt idx="3">
                  <c:v>2.2800000000000001E-2</c:v>
                </c:pt>
                <c:pt idx="4">
                  <c:v>2.8199999999999996E-2</c:v>
                </c:pt>
                <c:pt idx="5">
                  <c:v>3.3000000000000002E-2</c:v>
                </c:pt>
                <c:pt idx="6">
                  <c:v>3.6999999999999998E-2</c:v>
                </c:pt>
                <c:pt idx="7">
                  <c:v>4.0008200000000001E-2</c:v>
                </c:pt>
                <c:pt idx="8">
                  <c:v>4.2799999999999998E-2</c:v>
                </c:pt>
                <c:pt idx="9">
                  <c:v>4.5400000000000003E-2</c:v>
                </c:pt>
                <c:pt idx="10">
                  <c:v>4.7600000000000003E-2</c:v>
                </c:pt>
                <c:pt idx="11">
                  <c:v>4.9799999999999997E-2</c:v>
                </c:pt>
                <c:pt idx="12">
                  <c:v>5.1999999999999998E-2</c:v>
                </c:pt>
                <c:pt idx="13">
                  <c:v>5.4399999999999997E-2</c:v>
                </c:pt>
                <c:pt idx="14">
                  <c:v>5.6559800000000007E-2</c:v>
                </c:pt>
                <c:pt idx="15">
                  <c:v>5.8600000000000006E-2</c:v>
                </c:pt>
                <c:pt idx="16">
                  <c:v>6.0999999999999999E-2</c:v>
                </c:pt>
                <c:pt idx="17">
                  <c:v>6.3200000000000006E-2</c:v>
                </c:pt>
                <c:pt idx="18">
                  <c:v>6.54E-2</c:v>
                </c:pt>
                <c:pt idx="19">
                  <c:v>6.7599999999999993E-2</c:v>
                </c:pt>
                <c:pt idx="20">
                  <c:v>6.9400000000000003E-2</c:v>
                </c:pt>
                <c:pt idx="21">
                  <c:v>7.1400000000000005E-2</c:v>
                </c:pt>
                <c:pt idx="22">
                  <c:v>7.3200000000000001E-2</c:v>
                </c:pt>
                <c:pt idx="23">
                  <c:v>7.4999999999999997E-2</c:v>
                </c:pt>
                <c:pt idx="24">
                  <c:v>7.6999999999999999E-2</c:v>
                </c:pt>
                <c:pt idx="25">
                  <c:v>7.8799999999999995E-2</c:v>
                </c:pt>
                <c:pt idx="26">
                  <c:v>8.0799999999999997E-2</c:v>
                </c:pt>
                <c:pt idx="27">
                  <c:v>8.2400000000000001E-2</c:v>
                </c:pt>
                <c:pt idx="28">
                  <c:v>8.4199999999999997E-2</c:v>
                </c:pt>
                <c:pt idx="29">
                  <c:v>8.5999999999999993E-2</c:v>
                </c:pt>
                <c:pt idx="30">
                  <c:v>8.7599999999999997E-2</c:v>
                </c:pt>
                <c:pt idx="31">
                  <c:v>8.9399999999999993E-2</c:v>
                </c:pt>
                <c:pt idx="32">
                  <c:v>9.0999999999999998E-2</c:v>
                </c:pt>
                <c:pt idx="33">
                  <c:v>9.2944799999999994E-2</c:v>
                </c:pt>
                <c:pt idx="34">
                  <c:v>9.4799999999999995E-2</c:v>
                </c:pt>
                <c:pt idx="35">
                  <c:v>9.6600000000000005E-2</c:v>
                </c:pt>
                <c:pt idx="36">
                  <c:v>9.8400000000000001E-2</c:v>
                </c:pt>
                <c:pt idx="37">
                  <c:v>0.10049360000000002</c:v>
                </c:pt>
                <c:pt idx="38">
                  <c:v>0.10239999999999999</c:v>
                </c:pt>
                <c:pt idx="39">
                  <c:v>0.10450399999999999</c:v>
                </c:pt>
                <c:pt idx="40">
                  <c:v>0.10660000000000001</c:v>
                </c:pt>
                <c:pt idx="41">
                  <c:v>0.10879999999999999</c:v>
                </c:pt>
                <c:pt idx="42">
                  <c:v>0.11100000000000002</c:v>
                </c:pt>
                <c:pt idx="43">
                  <c:v>0.1132</c:v>
                </c:pt>
                <c:pt idx="44">
                  <c:v>0.11559999999999999</c:v>
                </c:pt>
                <c:pt idx="45">
                  <c:v>0.1178</c:v>
                </c:pt>
                <c:pt idx="46">
                  <c:v>0.1201842</c:v>
                </c:pt>
                <c:pt idx="47">
                  <c:v>0.12260000000000001</c:v>
                </c:pt>
                <c:pt idx="48">
                  <c:v>0.12479999999999999</c:v>
                </c:pt>
                <c:pt idx="49">
                  <c:v>0.12720000000000001</c:v>
                </c:pt>
                <c:pt idx="50">
                  <c:v>0.12939999999999999</c:v>
                </c:pt>
                <c:pt idx="51">
                  <c:v>0.13159999999999999</c:v>
                </c:pt>
                <c:pt idx="52">
                  <c:v>0.1338</c:v>
                </c:pt>
                <c:pt idx="53">
                  <c:v>0.13619999999999999</c:v>
                </c:pt>
                <c:pt idx="54">
                  <c:v>0.13819999999999999</c:v>
                </c:pt>
                <c:pt idx="55">
                  <c:v>0.1404</c:v>
                </c:pt>
                <c:pt idx="56">
                  <c:v>0.1424</c:v>
                </c:pt>
                <c:pt idx="57">
                  <c:v>0.1444</c:v>
                </c:pt>
                <c:pt idx="58">
                  <c:v>0.14660000000000001</c:v>
                </c:pt>
                <c:pt idx="59">
                  <c:v>0.1484</c:v>
                </c:pt>
                <c:pt idx="60">
                  <c:v>0.15040000000000001</c:v>
                </c:pt>
                <c:pt idx="61">
                  <c:v>0.15240000000000001</c:v>
                </c:pt>
                <c:pt idx="62">
                  <c:v>0.15440000000000001</c:v>
                </c:pt>
                <c:pt idx="63">
                  <c:v>0.15620000000000001</c:v>
                </c:pt>
                <c:pt idx="64">
                  <c:v>0.1580288</c:v>
                </c:pt>
                <c:pt idx="65">
                  <c:v>0.1598</c:v>
                </c:pt>
                <c:pt idx="66">
                  <c:v>0.1618</c:v>
                </c:pt>
                <c:pt idx="67">
                  <c:v>0.1638</c:v>
                </c:pt>
                <c:pt idx="68">
                  <c:v>0.1656</c:v>
                </c:pt>
                <c:pt idx="69">
                  <c:v>0.1676</c:v>
                </c:pt>
                <c:pt idx="70">
                  <c:v>0.1696</c:v>
                </c:pt>
                <c:pt idx="71">
                  <c:v>0.17180000000000001</c:v>
                </c:pt>
                <c:pt idx="72">
                  <c:v>0.17399999999999999</c:v>
                </c:pt>
                <c:pt idx="73">
                  <c:v>0.1762</c:v>
                </c:pt>
                <c:pt idx="74">
                  <c:v>0.1784</c:v>
                </c:pt>
                <c:pt idx="75">
                  <c:v>0.1804</c:v>
                </c:pt>
                <c:pt idx="76">
                  <c:v>0.18260000000000001</c:v>
                </c:pt>
                <c:pt idx="77">
                  <c:v>0.18473120000000001</c:v>
                </c:pt>
                <c:pt idx="78">
                  <c:v>0.18679999999999999</c:v>
                </c:pt>
                <c:pt idx="79">
                  <c:v>0.1888</c:v>
                </c:pt>
                <c:pt idx="80">
                  <c:v>0.19059999999999999</c:v>
                </c:pt>
                <c:pt idx="81">
                  <c:v>0.19239999999999999</c:v>
                </c:pt>
                <c:pt idx="82">
                  <c:v>0.19400000000000001</c:v>
                </c:pt>
                <c:pt idx="83">
                  <c:v>0.1956</c:v>
                </c:pt>
                <c:pt idx="84">
                  <c:v>0.19719999999999999</c:v>
                </c:pt>
                <c:pt idx="85">
                  <c:v>0.19880000000000003</c:v>
                </c:pt>
                <c:pt idx="86">
                  <c:v>0.20018380000000002</c:v>
                </c:pt>
                <c:pt idx="87">
                  <c:v>0.20176399999999997</c:v>
                </c:pt>
                <c:pt idx="88">
                  <c:v>0.20329059999999996</c:v>
                </c:pt>
                <c:pt idx="89">
                  <c:v>0.20491339999999997</c:v>
                </c:pt>
                <c:pt idx="90">
                  <c:v>0.20644019999999999</c:v>
                </c:pt>
                <c:pt idx="91">
                  <c:v>0.20807339999999999</c:v>
                </c:pt>
                <c:pt idx="92">
                  <c:v>0.2096826</c:v>
                </c:pt>
                <c:pt idx="93">
                  <c:v>0.2113294</c:v>
                </c:pt>
                <c:pt idx="94">
                  <c:v>0.21304399999999998</c:v>
                </c:pt>
                <c:pt idx="95">
                  <c:v>0.21467719999999998</c:v>
                </c:pt>
                <c:pt idx="96">
                  <c:v>0.2163534</c:v>
                </c:pt>
                <c:pt idx="97">
                  <c:v>0.21818519999999997</c:v>
                </c:pt>
                <c:pt idx="98">
                  <c:v>0.21988900000000003</c:v>
                </c:pt>
                <c:pt idx="99">
                  <c:v>0.22170419999999999</c:v>
                </c:pt>
                <c:pt idx="100">
                  <c:v>0.22335079999999999</c:v>
                </c:pt>
                <c:pt idx="101">
                  <c:v>0.22514519999999996</c:v>
                </c:pt>
                <c:pt idx="102">
                  <c:v>0.22691020000000003</c:v>
                </c:pt>
                <c:pt idx="103">
                  <c:v>0.22859659999999998</c:v>
                </c:pt>
                <c:pt idx="104">
                  <c:v>0.2303654</c:v>
                </c:pt>
                <c:pt idx="105">
                  <c:v>0.2320362</c:v>
                </c:pt>
                <c:pt idx="106">
                  <c:v>0.23382439999999999</c:v>
                </c:pt>
                <c:pt idx="107">
                  <c:v>0.23551140000000001</c:v>
                </c:pt>
                <c:pt idx="108">
                  <c:v>0.23728460000000001</c:v>
                </c:pt>
                <c:pt idx="109">
                  <c:v>0.23913559999999998</c:v>
                </c:pt>
                <c:pt idx="110">
                  <c:v>0.24089160000000001</c:v>
                </c:pt>
                <c:pt idx="111">
                  <c:v>0.2425648</c:v>
                </c:pt>
                <c:pt idx="112">
                  <c:v>0.24428660000000002</c:v>
                </c:pt>
                <c:pt idx="113">
                  <c:v>0.24612800000000001</c:v>
                </c:pt>
                <c:pt idx="114">
                  <c:v>0.24770539999999999</c:v>
                </c:pt>
                <c:pt idx="115">
                  <c:v>0.249337</c:v>
                </c:pt>
                <c:pt idx="116">
                  <c:v>0.25067339999999999</c:v>
                </c:pt>
                <c:pt idx="117">
                  <c:v>0.25218580000000002</c:v>
                </c:pt>
                <c:pt idx="118">
                  <c:v>0.2534826</c:v>
                </c:pt>
                <c:pt idx="119">
                  <c:v>0.25456079999999998</c:v>
                </c:pt>
                <c:pt idx="120">
                  <c:v>0.25550040000000002</c:v>
                </c:pt>
                <c:pt idx="121">
                  <c:v>0.25627820000000001</c:v>
                </c:pt>
                <c:pt idx="122">
                  <c:v>0.25692520000000002</c:v>
                </c:pt>
                <c:pt idx="123">
                  <c:v>0.25769059999999999</c:v>
                </c:pt>
                <c:pt idx="124">
                  <c:v>0.25879239999999998</c:v>
                </c:pt>
                <c:pt idx="125">
                  <c:v>0.25995299999999999</c:v>
                </c:pt>
                <c:pt idx="126">
                  <c:v>0.26121480000000002</c:v>
                </c:pt>
                <c:pt idx="127">
                  <c:v>0.26257779999999997</c:v>
                </c:pt>
                <c:pt idx="128">
                  <c:v>0.26401859999999999</c:v>
                </c:pt>
                <c:pt idx="129">
                  <c:v>0.26571499999999998</c:v>
                </c:pt>
                <c:pt idx="130">
                  <c:v>0.26731700000000003</c:v>
                </c:pt>
                <c:pt idx="131">
                  <c:v>0.26915080000000002</c:v>
                </c:pt>
                <c:pt idx="132">
                  <c:v>0.27091359999999998</c:v>
                </c:pt>
                <c:pt idx="133">
                  <c:v>0.27288879999999999</c:v>
                </c:pt>
                <c:pt idx="134">
                  <c:v>0.27473379999999997</c:v>
                </c:pt>
                <c:pt idx="135">
                  <c:v>0.27680500000000002</c:v>
                </c:pt>
                <c:pt idx="136">
                  <c:v>0.27879680000000001</c:v>
                </c:pt>
                <c:pt idx="137">
                  <c:v>0.28076879999999999</c:v>
                </c:pt>
                <c:pt idx="138">
                  <c:v>0.28299220000000003</c:v>
                </c:pt>
                <c:pt idx="139">
                  <c:v>0.28501759999999998</c:v>
                </c:pt>
                <c:pt idx="140">
                  <c:v>0.28711979999999998</c:v>
                </c:pt>
                <c:pt idx="141">
                  <c:v>0.28911320000000001</c:v>
                </c:pt>
                <c:pt idx="142">
                  <c:v>0.29120180000000001</c:v>
                </c:pt>
                <c:pt idx="143">
                  <c:v>0.29325820000000002</c:v>
                </c:pt>
                <c:pt idx="144">
                  <c:v>0.29532520000000001</c:v>
                </c:pt>
                <c:pt idx="145">
                  <c:v>0.29740620000000001</c:v>
                </c:pt>
                <c:pt idx="146">
                  <c:v>0.29953059999999998</c:v>
                </c:pt>
                <c:pt idx="147">
                  <c:v>0.30182199999999998</c:v>
                </c:pt>
                <c:pt idx="148">
                  <c:v>0.30373319999999998</c:v>
                </c:pt>
                <c:pt idx="149">
                  <c:v>0.30594979999999999</c:v>
                </c:pt>
                <c:pt idx="150">
                  <c:v>0.30801099999999998</c:v>
                </c:pt>
                <c:pt idx="151">
                  <c:v>0.31007319999999999</c:v>
                </c:pt>
                <c:pt idx="152">
                  <c:v>0.31220120000000001</c:v>
                </c:pt>
                <c:pt idx="153">
                  <c:v>0.3143514</c:v>
                </c:pt>
                <c:pt idx="154">
                  <c:v>0.31639</c:v>
                </c:pt>
                <c:pt idx="155">
                  <c:v>0.3183108</c:v>
                </c:pt>
                <c:pt idx="156">
                  <c:v>0.32051499999999999</c:v>
                </c:pt>
                <c:pt idx="157">
                  <c:v>0.32274320000000001</c:v>
                </c:pt>
                <c:pt idx="158">
                  <c:v>0.3248412</c:v>
                </c:pt>
                <c:pt idx="159">
                  <c:v>0.32699400000000001</c:v>
                </c:pt>
                <c:pt idx="160">
                  <c:v>0.328932</c:v>
                </c:pt>
                <c:pt idx="161">
                  <c:v>0.33109880000000003</c:v>
                </c:pt>
                <c:pt idx="162">
                  <c:v>0.33314100000000002</c:v>
                </c:pt>
                <c:pt idx="163">
                  <c:v>0.33530140000000003</c:v>
                </c:pt>
                <c:pt idx="164">
                  <c:v>0.3372598</c:v>
                </c:pt>
                <c:pt idx="165">
                  <c:v>0.3394144</c:v>
                </c:pt>
                <c:pt idx="166">
                  <c:v>0.34153679999999997</c:v>
                </c:pt>
                <c:pt idx="167">
                  <c:v>0.34354059999999997</c:v>
                </c:pt>
                <c:pt idx="168">
                  <c:v>0.34572720000000001</c:v>
                </c:pt>
                <c:pt idx="169">
                  <c:v>0.34785939999999999</c:v>
                </c:pt>
                <c:pt idx="170">
                  <c:v>0.34998380000000001</c:v>
                </c:pt>
                <c:pt idx="171">
                  <c:v>0.35188120000000001</c:v>
                </c:pt>
                <c:pt idx="172">
                  <c:v>0.35402519999999998</c:v>
                </c:pt>
                <c:pt idx="173">
                  <c:v>0.35619620000000002</c:v>
                </c:pt>
                <c:pt idx="174">
                  <c:v>0.35830459999999997</c:v>
                </c:pt>
                <c:pt idx="175">
                  <c:v>0.3604482</c:v>
                </c:pt>
                <c:pt idx="176">
                  <c:v>0.36258780000000002</c:v>
                </c:pt>
                <c:pt idx="177">
                  <c:v>0.3648188</c:v>
                </c:pt>
                <c:pt idx="178">
                  <c:v>0.36682759999999998</c:v>
                </c:pt>
                <c:pt idx="179">
                  <c:v>0.36901299999999998</c:v>
                </c:pt>
                <c:pt idx="180">
                  <c:v>0.37106460000000002</c:v>
                </c:pt>
                <c:pt idx="181">
                  <c:v>0.37331700000000001</c:v>
                </c:pt>
                <c:pt idx="182">
                  <c:v>0.3754768</c:v>
                </c:pt>
                <c:pt idx="183">
                  <c:v>0.37786819999999999</c:v>
                </c:pt>
                <c:pt idx="184">
                  <c:v>0.38014219999999999</c:v>
                </c:pt>
                <c:pt idx="185">
                  <c:v>0.38242340000000002</c:v>
                </c:pt>
                <c:pt idx="186">
                  <c:v>0.38472240000000002</c:v>
                </c:pt>
                <c:pt idx="187">
                  <c:v>0.3869706</c:v>
                </c:pt>
                <c:pt idx="188">
                  <c:v>0.38930999999999999</c:v>
                </c:pt>
                <c:pt idx="189">
                  <c:v>0.3916984</c:v>
                </c:pt>
                <c:pt idx="190">
                  <c:v>0.39407059999999994</c:v>
                </c:pt>
                <c:pt idx="191">
                  <c:v>0.39652539999999997</c:v>
                </c:pt>
                <c:pt idx="192">
                  <c:v>0.39882859999999998</c:v>
                </c:pt>
                <c:pt idx="193">
                  <c:v>0.40144980000000002</c:v>
                </c:pt>
                <c:pt idx="194">
                  <c:v>0.40377679999999999</c:v>
                </c:pt>
                <c:pt idx="195">
                  <c:v>0.40626820000000008</c:v>
                </c:pt>
                <c:pt idx="196">
                  <c:v>0.40859399999999996</c:v>
                </c:pt>
                <c:pt idx="197">
                  <c:v>0.41100740000000002</c:v>
                </c:pt>
                <c:pt idx="198">
                  <c:v>0.41340719999999997</c:v>
                </c:pt>
                <c:pt idx="199">
                  <c:v>0.41572920000000002</c:v>
                </c:pt>
                <c:pt idx="200">
                  <c:v>0.41816520000000001</c:v>
                </c:pt>
                <c:pt idx="201">
                  <c:v>0.420408</c:v>
                </c:pt>
                <c:pt idx="202">
                  <c:v>0.42287139999999995</c:v>
                </c:pt>
                <c:pt idx="203">
                  <c:v>0.42521939999999997</c:v>
                </c:pt>
                <c:pt idx="204">
                  <c:v>0.42772679999999996</c:v>
                </c:pt>
                <c:pt idx="205">
                  <c:v>0.43008760000000001</c:v>
                </c:pt>
                <c:pt idx="206">
                  <c:v>0.43244779999999994</c:v>
                </c:pt>
                <c:pt idx="207">
                  <c:v>0.43475580000000003</c:v>
                </c:pt>
                <c:pt idx="208">
                  <c:v>0.43697279999999999</c:v>
                </c:pt>
                <c:pt idx="209">
                  <c:v>0.43936439999999993</c:v>
                </c:pt>
                <c:pt idx="210">
                  <c:v>0.44167040000000002</c:v>
                </c:pt>
                <c:pt idx="211">
                  <c:v>0.44400260000000008</c:v>
                </c:pt>
                <c:pt idx="212">
                  <c:v>0.44616880000000003</c:v>
                </c:pt>
                <c:pt idx="213">
                  <c:v>0.44855220000000007</c:v>
                </c:pt>
                <c:pt idx="214">
                  <c:v>0.45084540000000001</c:v>
                </c:pt>
                <c:pt idx="215">
                  <c:v>0.45312219999999997</c:v>
                </c:pt>
                <c:pt idx="216">
                  <c:v>0.45534640000000004</c:v>
                </c:pt>
                <c:pt idx="217">
                  <c:v>0.45755839999999998</c:v>
                </c:pt>
                <c:pt idx="218">
                  <c:v>0.4600148</c:v>
                </c:pt>
                <c:pt idx="219">
                  <c:v>0.46213860000000001</c:v>
                </c:pt>
                <c:pt idx="220">
                  <c:v>0.46447659999999996</c:v>
                </c:pt>
                <c:pt idx="221">
                  <c:v>0.46669739999999998</c:v>
                </c:pt>
                <c:pt idx="222">
                  <c:v>0.46895419999999999</c:v>
                </c:pt>
                <c:pt idx="223">
                  <c:v>0.47132659999999998</c:v>
                </c:pt>
                <c:pt idx="224">
                  <c:v>0.47358020000000001</c:v>
                </c:pt>
                <c:pt idx="225">
                  <c:v>0.4758984</c:v>
                </c:pt>
                <c:pt idx="226">
                  <c:v>0.47803639999999997</c:v>
                </c:pt>
                <c:pt idx="227">
                  <c:v>0.4803694</c:v>
                </c:pt>
                <c:pt idx="228">
                  <c:v>0.48262159999999993</c:v>
                </c:pt>
                <c:pt idx="229">
                  <c:v>0.48485859999999992</c:v>
                </c:pt>
                <c:pt idx="230">
                  <c:v>0.48721939999999997</c:v>
                </c:pt>
                <c:pt idx="231">
                  <c:v>0.48936479999999993</c:v>
                </c:pt>
                <c:pt idx="232">
                  <c:v>0.4917724</c:v>
                </c:pt>
                <c:pt idx="233">
                  <c:v>0.49396180000000001</c:v>
                </c:pt>
                <c:pt idx="234">
                  <c:v>0.49633919999999998</c:v>
                </c:pt>
                <c:pt idx="235">
                  <c:v>0.49858459999999993</c:v>
                </c:pt>
                <c:pt idx="236">
                  <c:v>0.50083679999999997</c:v>
                </c:pt>
                <c:pt idx="237">
                  <c:v>0.50320799999999999</c:v>
                </c:pt>
                <c:pt idx="238">
                  <c:v>0.50542960000000003</c:v>
                </c:pt>
                <c:pt idx="239">
                  <c:v>0.50777240000000001</c:v>
                </c:pt>
                <c:pt idx="240">
                  <c:v>0.50990619999999998</c:v>
                </c:pt>
                <c:pt idx="241">
                  <c:v>0.51250379999999995</c:v>
                </c:pt>
                <c:pt idx="242">
                  <c:v>0.51481920000000003</c:v>
                </c:pt>
                <c:pt idx="243">
                  <c:v>0.51730240000000005</c:v>
                </c:pt>
                <c:pt idx="244">
                  <c:v>0.51968340000000002</c:v>
                </c:pt>
                <c:pt idx="245">
                  <c:v>0.52218640000000005</c:v>
                </c:pt>
                <c:pt idx="246">
                  <c:v>0.52456959999999997</c:v>
                </c:pt>
                <c:pt idx="247">
                  <c:v>0.52688699999999999</c:v>
                </c:pt>
                <c:pt idx="248">
                  <c:v>0.52933640000000004</c:v>
                </c:pt>
                <c:pt idx="249">
                  <c:v>0.53162140000000002</c:v>
                </c:pt>
                <c:pt idx="250">
                  <c:v>0.53418080000000001</c:v>
                </c:pt>
                <c:pt idx="251">
                  <c:v>0.53655359999999996</c:v>
                </c:pt>
                <c:pt idx="252">
                  <c:v>0.53895439999999994</c:v>
                </c:pt>
                <c:pt idx="253">
                  <c:v>0.5414272</c:v>
                </c:pt>
                <c:pt idx="254">
                  <c:v>0.54386100000000004</c:v>
                </c:pt>
                <c:pt idx="255">
                  <c:v>0.54623900000000003</c:v>
                </c:pt>
                <c:pt idx="256">
                  <c:v>0.54850880000000002</c:v>
                </c:pt>
                <c:pt idx="257">
                  <c:v>0.55118180000000006</c:v>
                </c:pt>
                <c:pt idx="258">
                  <c:v>0.55349599999999999</c:v>
                </c:pt>
                <c:pt idx="259">
                  <c:v>0.55609019999999998</c:v>
                </c:pt>
                <c:pt idx="260">
                  <c:v>0.55844400000000005</c:v>
                </c:pt>
                <c:pt idx="261">
                  <c:v>0.56101020000000001</c:v>
                </c:pt>
                <c:pt idx="262">
                  <c:v>0.56349579999999999</c:v>
                </c:pt>
                <c:pt idx="263">
                  <c:v>0.56586800000000004</c:v>
                </c:pt>
                <c:pt idx="264">
                  <c:v>0.56849419999999995</c:v>
                </c:pt>
                <c:pt idx="265">
                  <c:v>0.57089760000000001</c:v>
                </c:pt>
                <c:pt idx="266">
                  <c:v>0.57343239999999995</c:v>
                </c:pt>
                <c:pt idx="267">
                  <c:v>0.57574899999999996</c:v>
                </c:pt>
                <c:pt idx="268">
                  <c:v>0.57821140000000004</c:v>
                </c:pt>
                <c:pt idx="269">
                  <c:v>0.58074320000000001</c:v>
                </c:pt>
                <c:pt idx="270">
                  <c:v>0.58316319999999999</c:v>
                </c:pt>
                <c:pt idx="271">
                  <c:v>0.58571099999999998</c:v>
                </c:pt>
                <c:pt idx="272">
                  <c:v>0.5879664</c:v>
                </c:pt>
                <c:pt idx="273">
                  <c:v>0.59063860000000001</c:v>
                </c:pt>
                <c:pt idx="274">
                  <c:v>0.592885</c:v>
                </c:pt>
                <c:pt idx="275">
                  <c:v>0.59531460000000003</c:v>
                </c:pt>
                <c:pt idx="276">
                  <c:v>0.59761600000000004</c:v>
                </c:pt>
                <c:pt idx="277">
                  <c:v>0.60018079999999996</c:v>
                </c:pt>
                <c:pt idx="278">
                  <c:v>0.60272599999999998</c:v>
                </c:pt>
                <c:pt idx="279">
                  <c:v>0.60508499999999998</c:v>
                </c:pt>
                <c:pt idx="280">
                  <c:v>0.60764059999999998</c:v>
                </c:pt>
                <c:pt idx="281">
                  <c:v>0.61004499999999995</c:v>
                </c:pt>
                <c:pt idx="282">
                  <c:v>0.61248320000000001</c:v>
                </c:pt>
                <c:pt idx="283">
                  <c:v>0.61490480000000003</c:v>
                </c:pt>
                <c:pt idx="284">
                  <c:v>0.61737220000000004</c:v>
                </c:pt>
                <c:pt idx="285">
                  <c:v>0.61978800000000001</c:v>
                </c:pt>
                <c:pt idx="286">
                  <c:v>0.62210719999999997</c:v>
                </c:pt>
                <c:pt idx="287">
                  <c:v>0.62462119999999999</c:v>
                </c:pt>
                <c:pt idx="288">
                  <c:v>0.62691640000000004</c:v>
                </c:pt>
                <c:pt idx="289">
                  <c:v>0.62954480000000002</c:v>
                </c:pt>
                <c:pt idx="290">
                  <c:v>0.63188659999999996</c:v>
                </c:pt>
                <c:pt idx="291">
                  <c:v>0.63435339999999996</c:v>
                </c:pt>
                <c:pt idx="292">
                  <c:v>0.63666299999999998</c:v>
                </c:pt>
                <c:pt idx="293">
                  <c:v>0.6390998</c:v>
                </c:pt>
                <c:pt idx="294">
                  <c:v>0.64147299999999996</c:v>
                </c:pt>
                <c:pt idx="295">
                  <c:v>0.64380559999999998</c:v>
                </c:pt>
                <c:pt idx="296">
                  <c:v>0.64621859999999998</c:v>
                </c:pt>
                <c:pt idx="297">
                  <c:v>0.64845240000000004</c:v>
                </c:pt>
                <c:pt idx="298">
                  <c:v>0.65107919999999997</c:v>
                </c:pt>
                <c:pt idx="299">
                  <c:v>0.65335600000000005</c:v>
                </c:pt>
                <c:pt idx="300">
                  <c:v>0.65583279999999999</c:v>
                </c:pt>
                <c:pt idx="301">
                  <c:v>0.65829539999999998</c:v>
                </c:pt>
                <c:pt idx="302">
                  <c:v>0.66074639999999996</c:v>
                </c:pt>
                <c:pt idx="303">
                  <c:v>0.6632422</c:v>
                </c:pt>
                <c:pt idx="304">
                  <c:v>0.66560439999999998</c:v>
                </c:pt>
                <c:pt idx="305">
                  <c:v>0.66832820000000004</c:v>
                </c:pt>
                <c:pt idx="306">
                  <c:v>0.67074100000000003</c:v>
                </c:pt>
                <c:pt idx="307">
                  <c:v>0.67330599999999996</c:v>
                </c:pt>
                <c:pt idx="308">
                  <c:v>0.67599560000000003</c:v>
                </c:pt>
                <c:pt idx="309">
                  <c:v>0.67865039999999999</c:v>
                </c:pt>
                <c:pt idx="310">
                  <c:v>0.68147259999999998</c:v>
                </c:pt>
                <c:pt idx="311">
                  <c:v>0.68404359999999997</c:v>
                </c:pt>
                <c:pt idx="312">
                  <c:v>0.68683959999999999</c:v>
                </c:pt>
                <c:pt idx="313">
                  <c:v>0.68946240000000003</c:v>
                </c:pt>
                <c:pt idx="314">
                  <c:v>0.69242999999999999</c:v>
                </c:pt>
                <c:pt idx="315">
                  <c:v>0.69518360000000001</c:v>
                </c:pt>
                <c:pt idx="316">
                  <c:v>0.69797439999999999</c:v>
                </c:pt>
                <c:pt idx="317">
                  <c:v>0.70073839999999998</c:v>
                </c:pt>
                <c:pt idx="318">
                  <c:v>0.70343679999999997</c:v>
                </c:pt>
                <c:pt idx="319">
                  <c:v>0.7062832</c:v>
                </c:pt>
                <c:pt idx="320">
                  <c:v>0.70905720000000005</c:v>
                </c:pt>
                <c:pt idx="321">
                  <c:v>0.71202960000000004</c:v>
                </c:pt>
                <c:pt idx="322">
                  <c:v>0.71472340000000001</c:v>
                </c:pt>
                <c:pt idx="323">
                  <c:v>0.71750100000000006</c:v>
                </c:pt>
                <c:pt idx="324">
                  <c:v>0.72020459999999997</c:v>
                </c:pt>
                <c:pt idx="325">
                  <c:v>0.72316639999999999</c:v>
                </c:pt>
                <c:pt idx="326">
                  <c:v>0.72608600000000001</c:v>
                </c:pt>
                <c:pt idx="327">
                  <c:v>0.72887199999999996</c:v>
                </c:pt>
                <c:pt idx="328">
                  <c:v>0.73201280000000002</c:v>
                </c:pt>
                <c:pt idx="329">
                  <c:v>0.73494139999999997</c:v>
                </c:pt>
                <c:pt idx="330">
                  <c:v>0.73790480000000003</c:v>
                </c:pt>
                <c:pt idx="331">
                  <c:v>0.74082020000000004</c:v>
                </c:pt>
                <c:pt idx="332">
                  <c:v>0.74371520000000002</c:v>
                </c:pt>
                <c:pt idx="333">
                  <c:v>0.7467144</c:v>
                </c:pt>
                <c:pt idx="334">
                  <c:v>0.74975720000000001</c:v>
                </c:pt>
                <c:pt idx="335">
                  <c:v>0.75282640000000001</c:v>
                </c:pt>
                <c:pt idx="336">
                  <c:v>0.75567059999999997</c:v>
                </c:pt>
                <c:pt idx="337">
                  <c:v>0.75886659999999995</c:v>
                </c:pt>
                <c:pt idx="338">
                  <c:v>0.76175780000000004</c:v>
                </c:pt>
                <c:pt idx="339">
                  <c:v>0.7649068</c:v>
                </c:pt>
                <c:pt idx="340">
                  <c:v>0.76805920000000005</c:v>
                </c:pt>
                <c:pt idx="341">
                  <c:v>0.77117360000000001</c:v>
                </c:pt>
                <c:pt idx="342">
                  <c:v>0.774258</c:v>
                </c:pt>
                <c:pt idx="343">
                  <c:v>0.77731340000000004</c:v>
                </c:pt>
                <c:pt idx="344">
                  <c:v>0.78058459999999996</c:v>
                </c:pt>
                <c:pt idx="345">
                  <c:v>0.78375760000000005</c:v>
                </c:pt>
                <c:pt idx="346">
                  <c:v>0.78688560000000007</c:v>
                </c:pt>
                <c:pt idx="347">
                  <c:v>0.79001019999999988</c:v>
                </c:pt>
                <c:pt idx="348">
                  <c:v>0.79318719999999998</c:v>
                </c:pt>
                <c:pt idx="349">
                  <c:v>0.79640659999999985</c:v>
                </c:pt>
                <c:pt idx="350">
                  <c:v>0.79956320000000003</c:v>
                </c:pt>
                <c:pt idx="351">
                  <c:v>0.80280799999999997</c:v>
                </c:pt>
                <c:pt idx="352">
                  <c:v>0.80595740000000005</c:v>
                </c:pt>
                <c:pt idx="353">
                  <c:v>0.80926480000000012</c:v>
                </c:pt>
                <c:pt idx="354">
                  <c:v>0.81235440000000003</c:v>
                </c:pt>
                <c:pt idx="355">
                  <c:v>0.81557820000000003</c:v>
                </c:pt>
                <c:pt idx="356">
                  <c:v>0.8185422</c:v>
                </c:pt>
                <c:pt idx="357">
                  <c:v>0.82175379999999998</c:v>
                </c:pt>
                <c:pt idx="358">
                  <c:v>0.82505220000000001</c:v>
                </c:pt>
                <c:pt idx="359">
                  <c:v>0.82815399999999983</c:v>
                </c:pt>
                <c:pt idx="360">
                  <c:v>0.83132819999999996</c:v>
                </c:pt>
                <c:pt idx="361">
                  <c:v>0.83446700000000007</c:v>
                </c:pt>
                <c:pt idx="362">
                  <c:v>0.83767060000000015</c:v>
                </c:pt>
                <c:pt idx="363">
                  <c:v>0.84063920000000003</c:v>
                </c:pt>
                <c:pt idx="364">
                  <c:v>0.84354099999999987</c:v>
                </c:pt>
                <c:pt idx="365">
                  <c:v>0.84673019999999999</c:v>
                </c:pt>
                <c:pt idx="366">
                  <c:v>0.84969539999999988</c:v>
                </c:pt>
                <c:pt idx="367">
                  <c:v>0.85291919999999999</c:v>
                </c:pt>
                <c:pt idx="368">
                  <c:v>0.8558496000000001</c:v>
                </c:pt>
                <c:pt idx="369">
                  <c:v>0.8591629999999999</c:v>
                </c:pt>
                <c:pt idx="370">
                  <c:v>0.86223919999999998</c:v>
                </c:pt>
                <c:pt idx="371">
                  <c:v>0.86528979999999989</c:v>
                </c:pt>
                <c:pt idx="372">
                  <c:v>0.86852759999999984</c:v>
                </c:pt>
                <c:pt idx="373">
                  <c:v>0.87164419999999998</c:v>
                </c:pt>
                <c:pt idx="374">
                  <c:v>0.87502840000000004</c:v>
                </c:pt>
                <c:pt idx="375">
                  <c:v>0.87809280000000001</c:v>
                </c:pt>
                <c:pt idx="376">
                  <c:v>0.88135200000000002</c:v>
                </c:pt>
                <c:pt idx="377">
                  <c:v>0.88453939999999998</c:v>
                </c:pt>
                <c:pt idx="378">
                  <c:v>0.88766020000000012</c:v>
                </c:pt>
                <c:pt idx="379">
                  <c:v>0.89079079999999988</c:v>
                </c:pt>
                <c:pt idx="380">
                  <c:v>0.89390000000000003</c:v>
                </c:pt>
                <c:pt idx="381">
                  <c:v>0.89717060000000015</c:v>
                </c:pt>
                <c:pt idx="382">
                  <c:v>0.90021499999999999</c:v>
                </c:pt>
                <c:pt idx="383">
                  <c:v>0.90345200000000003</c:v>
                </c:pt>
                <c:pt idx="384">
                  <c:v>0.90647339999999998</c:v>
                </c:pt>
                <c:pt idx="385">
                  <c:v>0.90963640000000012</c:v>
                </c:pt>
                <c:pt idx="386">
                  <c:v>0.91275439999999997</c:v>
                </c:pt>
                <c:pt idx="387">
                  <c:v>0.91580280000000003</c:v>
                </c:pt>
                <c:pt idx="388">
                  <c:v>0.91881380000000001</c:v>
                </c:pt>
                <c:pt idx="389">
                  <c:v>0.92185440000000007</c:v>
                </c:pt>
                <c:pt idx="390">
                  <c:v>0.92494339999999986</c:v>
                </c:pt>
                <c:pt idx="391">
                  <c:v>0.9278286</c:v>
                </c:pt>
                <c:pt idx="392">
                  <c:v>0.93100439999999995</c:v>
                </c:pt>
                <c:pt idx="393">
                  <c:v>0.93401360000000011</c:v>
                </c:pt>
                <c:pt idx="394">
                  <c:v>0.93709320000000007</c:v>
                </c:pt>
                <c:pt idx="395">
                  <c:v>0.94015939999999998</c:v>
                </c:pt>
                <c:pt idx="396">
                  <c:v>0.94310460000000007</c:v>
                </c:pt>
                <c:pt idx="397">
                  <c:v>0.94626639999999995</c:v>
                </c:pt>
                <c:pt idx="398">
                  <c:v>0.94934459999999987</c:v>
                </c:pt>
                <c:pt idx="399">
                  <c:v>0.95237119999999997</c:v>
                </c:pt>
                <c:pt idx="400">
                  <c:v>0.95540520000000007</c:v>
                </c:pt>
                <c:pt idx="401">
                  <c:v>0.95852160000000008</c:v>
                </c:pt>
                <c:pt idx="402">
                  <c:v>0.96159699999999992</c:v>
                </c:pt>
                <c:pt idx="403">
                  <c:v>0.96447240000000001</c:v>
                </c:pt>
                <c:pt idx="404">
                  <c:v>0.96747659999999991</c:v>
                </c:pt>
                <c:pt idx="405">
                  <c:v>0.97044339999999996</c:v>
                </c:pt>
                <c:pt idx="406">
                  <c:v>0.97356339999999997</c:v>
                </c:pt>
                <c:pt idx="407">
                  <c:v>0.97648820000000003</c:v>
                </c:pt>
                <c:pt idx="408">
                  <c:v>0.97946939999999993</c:v>
                </c:pt>
                <c:pt idx="409">
                  <c:v>0.98241460000000003</c:v>
                </c:pt>
                <c:pt idx="410">
                  <c:v>0.9855529999999999</c:v>
                </c:pt>
                <c:pt idx="411">
                  <c:v>0.98845939999999999</c:v>
                </c:pt>
                <c:pt idx="412">
                  <c:v>0.99146679999999998</c:v>
                </c:pt>
                <c:pt idx="413">
                  <c:v>0.99455800000000005</c:v>
                </c:pt>
                <c:pt idx="414">
                  <c:v>0.99739979999999995</c:v>
                </c:pt>
                <c:pt idx="415">
                  <c:v>1.0004378</c:v>
                </c:pt>
                <c:pt idx="416">
                  <c:v>1.0033584</c:v>
                </c:pt>
                <c:pt idx="417">
                  <c:v>1.0063902</c:v>
                </c:pt>
                <c:pt idx="418">
                  <c:v>1.0093656</c:v>
                </c:pt>
                <c:pt idx="419">
                  <c:v>1.0123004</c:v>
                </c:pt>
                <c:pt idx="420">
                  <c:v>1.0152952</c:v>
                </c:pt>
                <c:pt idx="421">
                  <c:v>1.0182682000000001</c:v>
                </c:pt>
                <c:pt idx="422">
                  <c:v>1.0212094</c:v>
                </c:pt>
                <c:pt idx="423">
                  <c:v>1.0239815999999999</c:v>
                </c:pt>
                <c:pt idx="424">
                  <c:v>1.0270318000000001</c:v>
                </c:pt>
                <c:pt idx="425">
                  <c:v>1.0299474</c:v>
                </c:pt>
                <c:pt idx="426">
                  <c:v>1.0329295999999999</c:v>
                </c:pt>
                <c:pt idx="427">
                  <c:v>1.0360115999999999</c:v>
                </c:pt>
                <c:pt idx="428">
                  <c:v>1.0389501999999999</c:v>
                </c:pt>
                <c:pt idx="429">
                  <c:v>1.0419871999999999</c:v>
                </c:pt>
                <c:pt idx="430">
                  <c:v>1.0449565999999999</c:v>
                </c:pt>
                <c:pt idx="431">
                  <c:v>1.0479718</c:v>
                </c:pt>
                <c:pt idx="432">
                  <c:v>1.0510398000000001</c:v>
                </c:pt>
                <c:pt idx="433">
                  <c:v>1.0542716000000001</c:v>
                </c:pt>
                <c:pt idx="434">
                  <c:v>1.0574444000000001</c:v>
                </c:pt>
                <c:pt idx="435">
                  <c:v>1.0605486</c:v>
                </c:pt>
                <c:pt idx="436">
                  <c:v>1.0638095999999999</c:v>
                </c:pt>
                <c:pt idx="437">
                  <c:v>1.0669584000000001</c:v>
                </c:pt>
                <c:pt idx="438">
                  <c:v>1.0701582000000001</c:v>
                </c:pt>
                <c:pt idx="439">
                  <c:v>1.0734539999999999</c:v>
                </c:pt>
                <c:pt idx="440">
                  <c:v>1.0767435999999999</c:v>
                </c:pt>
                <c:pt idx="441">
                  <c:v>1.0799920000000001</c:v>
                </c:pt>
                <c:pt idx="442">
                  <c:v>1.0834421999999999</c:v>
                </c:pt>
                <c:pt idx="443">
                  <c:v>1.0867794</c:v>
                </c:pt>
                <c:pt idx="444">
                  <c:v>1.0901571999999999</c:v>
                </c:pt>
                <c:pt idx="445">
                  <c:v>1.0934446</c:v>
                </c:pt>
                <c:pt idx="446">
                  <c:v>1.0966514000000001</c:v>
                </c:pt>
                <c:pt idx="447">
                  <c:v>1.0999578000000001</c:v>
                </c:pt>
                <c:pt idx="448">
                  <c:v>1.1032014000000001</c:v>
                </c:pt>
                <c:pt idx="449">
                  <c:v>1.1065396000000001</c:v>
                </c:pt>
                <c:pt idx="450">
                  <c:v>1.1096938000000001</c:v>
                </c:pt>
                <c:pt idx="451">
                  <c:v>1.1129552</c:v>
                </c:pt>
                <c:pt idx="452">
                  <c:v>1.1162544000000001</c:v>
                </c:pt>
                <c:pt idx="453">
                  <c:v>1.1195147999999999</c:v>
                </c:pt>
                <c:pt idx="454">
                  <c:v>1.122965</c:v>
                </c:pt>
                <c:pt idx="455">
                  <c:v>1.1260588</c:v>
                </c:pt>
                <c:pt idx="456">
                  <c:v>1.1294067999999999</c:v>
                </c:pt>
                <c:pt idx="457">
                  <c:v>1.1325778</c:v>
                </c:pt>
                <c:pt idx="458">
                  <c:v>1.1358942000000001</c:v>
                </c:pt>
                <c:pt idx="459">
                  <c:v>1.1391682000000001</c:v>
                </c:pt>
                <c:pt idx="460">
                  <c:v>1.1424951999999999</c:v>
                </c:pt>
                <c:pt idx="461">
                  <c:v>1.1460348</c:v>
                </c:pt>
                <c:pt idx="462">
                  <c:v>1.1494076</c:v>
                </c:pt>
                <c:pt idx="463">
                  <c:v>1.153114</c:v>
                </c:pt>
                <c:pt idx="464">
                  <c:v>1.1565620000000001</c:v>
                </c:pt>
                <c:pt idx="465">
                  <c:v>1.1602568</c:v>
                </c:pt>
                <c:pt idx="466">
                  <c:v>1.163837</c:v>
                </c:pt>
                <c:pt idx="467">
                  <c:v>1.1675652000000001</c:v>
                </c:pt>
                <c:pt idx="468">
                  <c:v>1.1712194</c:v>
                </c:pt>
                <c:pt idx="469">
                  <c:v>1.174882</c:v>
                </c:pt>
                <c:pt idx="470">
                  <c:v>1.1787023999999999</c:v>
                </c:pt>
                <c:pt idx="471">
                  <c:v>1.1823745999999999</c:v>
                </c:pt>
                <c:pt idx="472">
                  <c:v>1.1862782000000001</c:v>
                </c:pt>
                <c:pt idx="473">
                  <c:v>1.1900717999999999</c:v>
                </c:pt>
                <c:pt idx="474">
                  <c:v>1.1938226000000001</c:v>
                </c:pt>
                <c:pt idx="475">
                  <c:v>1.1975022</c:v>
                </c:pt>
                <c:pt idx="476">
                  <c:v>1.2011064</c:v>
                </c:pt>
                <c:pt idx="477">
                  <c:v>1.2048926</c:v>
                </c:pt>
                <c:pt idx="478">
                  <c:v>1.208531</c:v>
                </c:pt>
                <c:pt idx="479">
                  <c:v>1.2120938000000001</c:v>
                </c:pt>
                <c:pt idx="480">
                  <c:v>1.2156066000000001</c:v>
                </c:pt>
                <c:pt idx="481">
                  <c:v>1.2193388000000001</c:v>
                </c:pt>
                <c:pt idx="482">
                  <c:v>1.2229456000000001</c:v>
                </c:pt>
                <c:pt idx="483">
                  <c:v>1.2264632</c:v>
                </c:pt>
                <c:pt idx="484">
                  <c:v>1.2301152</c:v>
                </c:pt>
                <c:pt idx="485">
                  <c:v>1.2334778</c:v>
                </c:pt>
                <c:pt idx="486">
                  <c:v>1.2369764000000001</c:v>
                </c:pt>
                <c:pt idx="487">
                  <c:v>1.2402876</c:v>
                </c:pt>
                <c:pt idx="488">
                  <c:v>1.2437256000000001</c:v>
                </c:pt>
                <c:pt idx="489">
                  <c:v>1.2472502000000001</c:v>
                </c:pt>
                <c:pt idx="490">
                  <c:v>1.2507737999999999</c:v>
                </c:pt>
                <c:pt idx="491">
                  <c:v>1.2542388</c:v>
                </c:pt>
                <c:pt idx="492">
                  <c:v>1.2576213999999999</c:v>
                </c:pt>
                <c:pt idx="493">
                  <c:v>1.2611106000000001</c:v>
                </c:pt>
                <c:pt idx="494">
                  <c:v>1.2645188000000001</c:v>
                </c:pt>
                <c:pt idx="495">
                  <c:v>1.2680864000000001</c:v>
                </c:pt>
                <c:pt idx="496">
                  <c:v>1.2717162</c:v>
                </c:pt>
                <c:pt idx="497">
                  <c:v>1.2753816</c:v>
                </c:pt>
                <c:pt idx="498">
                  <c:v>1.2789462</c:v>
                </c:pt>
                <c:pt idx="499">
                  <c:v>1.2824332000000001</c:v>
                </c:pt>
                <c:pt idx="500">
                  <c:v>1.2860819999999999</c:v>
                </c:pt>
                <c:pt idx="501">
                  <c:v>1.2897282000000001</c:v>
                </c:pt>
                <c:pt idx="502">
                  <c:v>1.2934890000000001</c:v>
                </c:pt>
                <c:pt idx="503">
                  <c:v>1.2971222</c:v>
                </c:pt>
                <c:pt idx="504">
                  <c:v>1.3007612</c:v>
                </c:pt>
                <c:pt idx="505">
                  <c:v>1.3044472</c:v>
                </c:pt>
                <c:pt idx="506">
                  <c:v>1.3082343999999999</c:v>
                </c:pt>
                <c:pt idx="507">
                  <c:v>1.3120026</c:v>
                </c:pt>
                <c:pt idx="508">
                  <c:v>1.3157890000000001</c:v>
                </c:pt>
                <c:pt idx="509">
                  <c:v>1.3197212</c:v>
                </c:pt>
                <c:pt idx="510">
                  <c:v>1.3233096</c:v>
                </c:pt>
                <c:pt idx="511">
                  <c:v>1.3271577999999999</c:v>
                </c:pt>
                <c:pt idx="512">
                  <c:v>1.3306742</c:v>
                </c:pt>
                <c:pt idx="513">
                  <c:v>1.3343571999999999</c:v>
                </c:pt>
                <c:pt idx="514">
                  <c:v>1.3378546</c:v>
                </c:pt>
                <c:pt idx="515">
                  <c:v>1.3412686</c:v>
                </c:pt>
                <c:pt idx="516">
                  <c:v>1.3447606000000001</c:v>
                </c:pt>
                <c:pt idx="517">
                  <c:v>1.3477228000000001</c:v>
                </c:pt>
                <c:pt idx="518">
                  <c:v>1.350919</c:v>
                </c:pt>
                <c:pt idx="519">
                  <c:v>1.3543896</c:v>
                </c:pt>
                <c:pt idx="520">
                  <c:v>1.3580760000000001</c:v>
                </c:pt>
                <c:pt idx="521">
                  <c:v>1.3616410000000001</c:v>
                </c:pt>
                <c:pt idx="522">
                  <c:v>1.3653862000000001</c:v>
                </c:pt>
                <c:pt idx="523">
                  <c:v>1.3692244</c:v>
                </c:pt>
                <c:pt idx="524">
                  <c:v>1.3731660000000001</c:v>
                </c:pt>
                <c:pt idx="525">
                  <c:v>1.3772515999999999</c:v>
                </c:pt>
                <c:pt idx="526">
                  <c:v>1.3812072</c:v>
                </c:pt>
                <c:pt idx="527">
                  <c:v>1.3851690000000001</c:v>
                </c:pt>
                <c:pt idx="528">
                  <c:v>1.3892848</c:v>
                </c:pt>
                <c:pt idx="529">
                  <c:v>1.3934948</c:v>
                </c:pt>
                <c:pt idx="530">
                  <c:v>1.3976602</c:v>
                </c:pt>
                <c:pt idx="531">
                  <c:v>1.4017252</c:v>
                </c:pt>
                <c:pt idx="532">
                  <c:v>1.4058018000000001</c:v>
                </c:pt>
                <c:pt idx="533">
                  <c:v>1.4097858000000001</c:v>
                </c:pt>
                <c:pt idx="534">
                  <c:v>1.4137048000000001</c:v>
                </c:pt>
                <c:pt idx="535">
                  <c:v>1.4174982</c:v>
                </c:pt>
                <c:pt idx="536">
                  <c:v>1.4213852</c:v>
                </c:pt>
                <c:pt idx="537">
                  <c:v>1.4254541999999999</c:v>
                </c:pt>
                <c:pt idx="538">
                  <c:v>1.4296295999999999</c:v>
                </c:pt>
                <c:pt idx="539">
                  <c:v>1.4340265999999999</c:v>
                </c:pt>
                <c:pt idx="540">
                  <c:v>1.4382459999999999</c:v>
                </c:pt>
                <c:pt idx="541">
                  <c:v>1.4428896</c:v>
                </c:pt>
                <c:pt idx="542">
                  <c:v>1.447395</c:v>
                </c:pt>
                <c:pt idx="543">
                  <c:v>1.4518594</c:v>
                </c:pt>
                <c:pt idx="544">
                  <c:v>1.4560772</c:v>
                </c:pt>
                <c:pt idx="545">
                  <c:v>1.4603568</c:v>
                </c:pt>
                <c:pt idx="546">
                  <c:v>1.4645858</c:v>
                </c:pt>
                <c:pt idx="547">
                  <c:v>1.4688382</c:v>
                </c:pt>
                <c:pt idx="548">
                  <c:v>1.4732452</c:v>
                </c:pt>
                <c:pt idx="549">
                  <c:v>1.4774436</c:v>
                </c:pt>
                <c:pt idx="550">
                  <c:v>1.4818494</c:v>
                </c:pt>
                <c:pt idx="551">
                  <c:v>1.4861625999999999</c:v>
                </c:pt>
                <c:pt idx="552">
                  <c:v>1.4904037999999999</c:v>
                </c:pt>
                <c:pt idx="553">
                  <c:v>1.4948767999999999</c:v>
                </c:pt>
                <c:pt idx="554">
                  <c:v>1.4994708000000001</c:v>
                </c:pt>
                <c:pt idx="555">
                  <c:v>1.5038374000000001</c:v>
                </c:pt>
                <c:pt idx="556">
                  <c:v>1.5082362</c:v>
                </c:pt>
                <c:pt idx="557">
                  <c:v>1.5126896000000001</c:v>
                </c:pt>
                <c:pt idx="558">
                  <c:v>1.5170999999999999</c:v>
                </c:pt>
                <c:pt idx="559">
                  <c:v>1.5215221999999999</c:v>
                </c:pt>
                <c:pt idx="560">
                  <c:v>1.5258560000000001</c:v>
                </c:pt>
                <c:pt idx="561">
                  <c:v>1.5302397999999999</c:v>
                </c:pt>
                <c:pt idx="562">
                  <c:v>1.5345884000000001</c:v>
                </c:pt>
                <c:pt idx="563">
                  <c:v>1.538853</c:v>
                </c:pt>
                <c:pt idx="564">
                  <c:v>1.5432284000000001</c:v>
                </c:pt>
                <c:pt idx="565">
                  <c:v>1.5475652</c:v>
                </c:pt>
                <c:pt idx="566">
                  <c:v>1.5519134000000001</c:v>
                </c:pt>
                <c:pt idx="567">
                  <c:v>1.5562132</c:v>
                </c:pt>
                <c:pt idx="568">
                  <c:v>1.5605579999999999</c:v>
                </c:pt>
                <c:pt idx="569">
                  <c:v>1.5647944</c:v>
                </c:pt>
                <c:pt idx="570">
                  <c:v>1.5689306000000001</c:v>
                </c:pt>
                <c:pt idx="571">
                  <c:v>1.5730818</c:v>
                </c:pt>
                <c:pt idx="572">
                  <c:v>1.5771812000000001</c:v>
                </c:pt>
                <c:pt idx="573">
                  <c:v>1.5814488000000002</c:v>
                </c:pt>
                <c:pt idx="574">
                  <c:v>1.5856269999999999</c:v>
                </c:pt>
                <c:pt idx="575">
                  <c:v>1.5897551999999999</c:v>
                </c:pt>
                <c:pt idx="576">
                  <c:v>1.5937064000000001</c:v>
                </c:pt>
                <c:pt idx="577">
                  <c:v>1.5977678</c:v>
                </c:pt>
                <c:pt idx="578">
                  <c:v>1.6018078000000002</c:v>
                </c:pt>
                <c:pt idx="579">
                  <c:v>1.6057254000000001</c:v>
                </c:pt>
                <c:pt idx="580">
                  <c:v>1.6097136000000001</c:v>
                </c:pt>
                <c:pt idx="581">
                  <c:v>1.6134506</c:v>
                </c:pt>
                <c:pt idx="582">
                  <c:v>1.6173412000000003</c:v>
                </c:pt>
                <c:pt idx="583">
                  <c:v>1.6209808000000003</c:v>
                </c:pt>
                <c:pt idx="584">
                  <c:v>1.624736</c:v>
                </c:pt>
                <c:pt idx="585">
                  <c:v>1.6284670000000001</c:v>
                </c:pt>
                <c:pt idx="586">
                  <c:v>1.6319652</c:v>
                </c:pt>
                <c:pt idx="587">
                  <c:v>1.635448</c:v>
                </c:pt>
                <c:pt idx="588">
                  <c:v>1.6390370000000001</c:v>
                </c:pt>
                <c:pt idx="589">
                  <c:v>1.6425795999999999</c:v>
                </c:pt>
                <c:pt idx="590">
                  <c:v>1.6458172</c:v>
                </c:pt>
                <c:pt idx="591">
                  <c:v>1.6493529999999998</c:v>
                </c:pt>
                <c:pt idx="592">
                  <c:v>1.6528</c:v>
                </c:pt>
                <c:pt idx="593">
                  <c:v>1.6562589999999999</c:v>
                </c:pt>
                <c:pt idx="594">
                  <c:v>1.6597192000000001</c:v>
                </c:pt>
                <c:pt idx="595">
                  <c:v>1.6630928</c:v>
                </c:pt>
                <c:pt idx="596">
                  <c:v>1.6666415999999999</c:v>
                </c:pt>
                <c:pt idx="597">
                  <c:v>1.6700644</c:v>
                </c:pt>
                <c:pt idx="598">
                  <c:v>1.6735952000000003</c:v>
                </c:pt>
                <c:pt idx="599">
                  <c:v>1.6767247999999999</c:v>
                </c:pt>
                <c:pt idx="600">
                  <c:v>1.6801796</c:v>
                </c:pt>
                <c:pt idx="601">
                  <c:v>1.6836628</c:v>
                </c:pt>
                <c:pt idx="602">
                  <c:v>1.6871457999999999</c:v>
                </c:pt>
                <c:pt idx="603">
                  <c:v>1.6906700000000001</c:v>
                </c:pt>
                <c:pt idx="604">
                  <c:v>1.6939581999999997</c:v>
                </c:pt>
                <c:pt idx="605">
                  <c:v>1.6976770000000001</c:v>
                </c:pt>
                <c:pt idx="606">
                  <c:v>1.7010038000000001</c:v>
                </c:pt>
                <c:pt idx="607">
                  <c:v>1.7045972</c:v>
                </c:pt>
                <c:pt idx="608">
                  <c:v>1.7079724000000001</c:v>
                </c:pt>
                <c:pt idx="609">
                  <c:v>1.7116093999999999</c:v>
                </c:pt>
                <c:pt idx="610">
                  <c:v>1.7151136</c:v>
                </c:pt>
                <c:pt idx="611">
                  <c:v>1.7184774</c:v>
                </c:pt>
                <c:pt idx="612">
                  <c:v>1.7220034</c:v>
                </c:pt>
                <c:pt idx="613">
                  <c:v>1.7254502</c:v>
                </c:pt>
                <c:pt idx="614">
                  <c:v>1.7289938</c:v>
                </c:pt>
                <c:pt idx="615">
                  <c:v>1.7323236</c:v>
                </c:pt>
                <c:pt idx="616">
                  <c:v>1.7359013999999999</c:v>
                </c:pt>
                <c:pt idx="617">
                  <c:v>1.7392596</c:v>
                </c:pt>
                <c:pt idx="618">
                  <c:v>1.7427188</c:v>
                </c:pt>
                <c:pt idx="619">
                  <c:v>1.7461953999999997</c:v>
                </c:pt>
                <c:pt idx="620">
                  <c:v>1.7494350000000003</c:v>
                </c:pt>
                <c:pt idx="621">
                  <c:v>1.7528166000000001</c:v>
                </c:pt>
                <c:pt idx="622">
                  <c:v>1.7560678000000001</c:v>
                </c:pt>
                <c:pt idx="623">
                  <c:v>1.7594832</c:v>
                </c:pt>
                <c:pt idx="624">
                  <c:v>1.7626786000000001</c:v>
                </c:pt>
                <c:pt idx="625">
                  <c:v>1.7661342</c:v>
                </c:pt>
                <c:pt idx="626">
                  <c:v>1.7695137999999999</c:v>
                </c:pt>
                <c:pt idx="627">
                  <c:v>1.7727961999999999</c:v>
                </c:pt>
                <c:pt idx="628">
                  <c:v>1.7763049999999998</c:v>
                </c:pt>
                <c:pt idx="629">
                  <c:v>1.7796259999999997</c:v>
                </c:pt>
                <c:pt idx="630">
                  <c:v>1.7831977999999999</c:v>
                </c:pt>
                <c:pt idx="631">
                  <c:v>1.7863313999999999</c:v>
                </c:pt>
                <c:pt idx="632">
                  <c:v>1.7897778</c:v>
                </c:pt>
                <c:pt idx="633">
                  <c:v>1.7934163999999999</c:v>
                </c:pt>
                <c:pt idx="634">
                  <c:v>1.7967792</c:v>
                </c:pt>
                <c:pt idx="635">
                  <c:v>1.8002024000000001</c:v>
                </c:pt>
                <c:pt idx="636">
                  <c:v>1.8035212000000003</c:v>
                </c:pt>
                <c:pt idx="637">
                  <c:v>1.8070380000000001</c:v>
                </c:pt>
                <c:pt idx="638">
                  <c:v>1.8103734</c:v>
                </c:pt>
                <c:pt idx="639">
                  <c:v>1.8138962000000001</c:v>
                </c:pt>
                <c:pt idx="640">
                  <c:v>1.8173315999999999</c:v>
                </c:pt>
                <c:pt idx="641">
                  <c:v>1.8207386000000003</c:v>
                </c:pt>
                <c:pt idx="642">
                  <c:v>1.8242503999999999</c:v>
                </c:pt>
                <c:pt idx="643">
                  <c:v>1.8275880000000002</c:v>
                </c:pt>
                <c:pt idx="644">
                  <c:v>1.8311141999999998</c:v>
                </c:pt>
                <c:pt idx="645">
                  <c:v>1.8345434</c:v>
                </c:pt>
                <c:pt idx="646">
                  <c:v>1.8380844000000001</c:v>
                </c:pt>
                <c:pt idx="647">
                  <c:v>1.8416321999999998</c:v>
                </c:pt>
                <c:pt idx="648">
                  <c:v>1.8450819999999999</c:v>
                </c:pt>
                <c:pt idx="649">
                  <c:v>1.8487016000000003</c:v>
                </c:pt>
                <c:pt idx="650">
                  <c:v>1.8522111999999999</c:v>
                </c:pt>
                <c:pt idx="651">
                  <c:v>1.8558752000000001</c:v>
                </c:pt>
                <c:pt idx="652">
                  <c:v>1.8593949999999997</c:v>
                </c:pt>
                <c:pt idx="653">
                  <c:v>1.8631387999999998</c:v>
                </c:pt>
                <c:pt idx="654">
                  <c:v>1.8666604</c:v>
                </c:pt>
                <c:pt idx="655">
                  <c:v>1.8701823999999998</c:v>
                </c:pt>
                <c:pt idx="656">
                  <c:v>1.8735424000000001</c:v>
                </c:pt>
                <c:pt idx="657">
                  <c:v>1.8770516000000002</c:v>
                </c:pt>
                <c:pt idx="658">
                  <c:v>1.8805518000000001</c:v>
                </c:pt>
                <c:pt idx="659">
                  <c:v>1.8839002</c:v>
                </c:pt>
                <c:pt idx="660">
                  <c:v>1.8874020000000002</c:v>
                </c:pt>
                <c:pt idx="661">
                  <c:v>1.8907954</c:v>
                </c:pt>
                <c:pt idx="662">
                  <c:v>1.8944042000000001</c:v>
                </c:pt>
                <c:pt idx="663">
                  <c:v>1.8977942000000001</c:v>
                </c:pt>
                <c:pt idx="664">
                  <c:v>1.9012536</c:v>
                </c:pt>
                <c:pt idx="665">
                  <c:v>1.904784</c:v>
                </c:pt>
                <c:pt idx="666">
                  <c:v>1.9081082</c:v>
                </c:pt>
                <c:pt idx="667">
                  <c:v>1.9115694000000003</c:v>
                </c:pt>
                <c:pt idx="668">
                  <c:v>1.9150026</c:v>
                </c:pt>
                <c:pt idx="669">
                  <c:v>1.9186270000000001</c:v>
                </c:pt>
                <c:pt idx="670">
                  <c:v>1.9220715999999998</c:v>
                </c:pt>
                <c:pt idx="671">
                  <c:v>1.9255703999999998</c:v>
                </c:pt>
                <c:pt idx="672">
                  <c:v>1.9289991999999998</c:v>
                </c:pt>
                <c:pt idx="673">
                  <c:v>1.9325026000000003</c:v>
                </c:pt>
                <c:pt idx="674">
                  <c:v>1.9359332</c:v>
                </c:pt>
                <c:pt idx="675">
                  <c:v>1.9392697999999999</c:v>
                </c:pt>
                <c:pt idx="676">
                  <c:v>1.9429821999999999</c:v>
                </c:pt>
                <c:pt idx="677">
                  <c:v>1.9463680000000001</c:v>
                </c:pt>
                <c:pt idx="678">
                  <c:v>1.9499217999999998</c:v>
                </c:pt>
                <c:pt idx="679">
                  <c:v>1.9532954000000002</c:v>
                </c:pt>
                <c:pt idx="680">
                  <c:v>1.9567052</c:v>
                </c:pt>
                <c:pt idx="681">
                  <c:v>1.9602198000000002</c:v>
                </c:pt>
                <c:pt idx="682">
                  <c:v>1.9636068</c:v>
                </c:pt>
                <c:pt idx="683">
                  <c:v>1.9673070000000001</c:v>
                </c:pt>
                <c:pt idx="684">
                  <c:v>1.9707657999999999</c:v>
                </c:pt>
                <c:pt idx="685">
                  <c:v>1.9746130000000002</c:v>
                </c:pt>
                <c:pt idx="686">
                  <c:v>1.9782184</c:v>
                </c:pt>
                <c:pt idx="687">
                  <c:v>1.9819012</c:v>
                </c:pt>
                <c:pt idx="688">
                  <c:v>1.985663</c:v>
                </c:pt>
                <c:pt idx="689">
                  <c:v>1.9894203999999998</c:v>
                </c:pt>
                <c:pt idx="690">
                  <c:v>1.9927773999999998</c:v>
                </c:pt>
                <c:pt idx="691">
                  <c:v>1.9963912000000001</c:v>
                </c:pt>
                <c:pt idx="692">
                  <c:v>1.9999439999999999</c:v>
                </c:pt>
                <c:pt idx="693">
                  <c:v>2.0036100000000001</c:v>
                </c:pt>
                <c:pt idx="694">
                  <c:v>2.0073500000000002</c:v>
                </c:pt>
                <c:pt idx="695">
                  <c:v>2.0110380000000001</c:v>
                </c:pt>
                <c:pt idx="696">
                  <c:v>2.0145940000000002</c:v>
                </c:pt>
                <c:pt idx="697">
                  <c:v>2.0183599999999999</c:v>
                </c:pt>
                <c:pt idx="698">
                  <c:v>2.0219420000000001</c:v>
                </c:pt>
                <c:pt idx="699">
                  <c:v>2.0256460000000001</c:v>
                </c:pt>
                <c:pt idx="700">
                  <c:v>2.0291960000000002</c:v>
                </c:pt>
                <c:pt idx="701">
                  <c:v>2.0330759999999999</c:v>
                </c:pt>
                <c:pt idx="702">
                  <c:v>2.0365760000000002</c:v>
                </c:pt>
                <c:pt idx="703">
                  <c:v>2.0402879999999999</c:v>
                </c:pt>
                <c:pt idx="704">
                  <c:v>2.0440659999999999</c:v>
                </c:pt>
                <c:pt idx="705">
                  <c:v>2.0476559999999999</c:v>
                </c:pt>
                <c:pt idx="706">
                  <c:v>2.0517240000000001</c:v>
                </c:pt>
                <c:pt idx="707">
                  <c:v>2.0552239999999999</c:v>
                </c:pt>
                <c:pt idx="708">
                  <c:v>2.0589559999999998</c:v>
                </c:pt>
                <c:pt idx="709">
                  <c:v>2.0625100000000001</c:v>
                </c:pt>
                <c:pt idx="710">
                  <c:v>2.0661939999999999</c:v>
                </c:pt>
                <c:pt idx="711">
                  <c:v>2.0698599999999998</c:v>
                </c:pt>
                <c:pt idx="712">
                  <c:v>2.0735980000000001</c:v>
                </c:pt>
                <c:pt idx="713">
                  <c:v>2.077232</c:v>
                </c:pt>
                <c:pt idx="714">
                  <c:v>2.0810140000000001</c:v>
                </c:pt>
                <c:pt idx="715">
                  <c:v>2.0847660000000001</c:v>
                </c:pt>
                <c:pt idx="716">
                  <c:v>2.088238</c:v>
                </c:pt>
                <c:pt idx="717">
                  <c:v>2.0919919999999999</c:v>
                </c:pt>
                <c:pt idx="718">
                  <c:v>2.0954259999999998</c:v>
                </c:pt>
                <c:pt idx="719">
                  <c:v>2.0989659999999999</c:v>
                </c:pt>
                <c:pt idx="720">
                  <c:v>2.102706</c:v>
                </c:pt>
                <c:pt idx="721">
                  <c:v>2.106312</c:v>
                </c:pt>
                <c:pt idx="722">
                  <c:v>2.1099199999999998</c:v>
                </c:pt>
                <c:pt idx="723">
                  <c:v>2.1135259999999998</c:v>
                </c:pt>
                <c:pt idx="724">
                  <c:v>2.117308</c:v>
                </c:pt>
                <c:pt idx="725">
                  <c:v>2.1207820000000002</c:v>
                </c:pt>
                <c:pt idx="726">
                  <c:v>2.1244339999999999</c:v>
                </c:pt>
                <c:pt idx="727">
                  <c:v>2.1278800000000002</c:v>
                </c:pt>
                <c:pt idx="728">
                  <c:v>2.1315819999999999</c:v>
                </c:pt>
                <c:pt idx="729">
                  <c:v>2.1354160000000002</c:v>
                </c:pt>
                <c:pt idx="730">
                  <c:v>2.139024</c:v>
                </c:pt>
                <c:pt idx="731">
                  <c:v>2.1427860000000001</c:v>
                </c:pt>
                <c:pt idx="732">
                  <c:v>2.1463299999999998</c:v>
                </c:pt>
                <c:pt idx="733">
                  <c:v>2.1501899999999998</c:v>
                </c:pt>
                <c:pt idx="734">
                  <c:v>2.1537199999999999</c:v>
                </c:pt>
                <c:pt idx="735">
                  <c:v>2.1573899999999999</c:v>
                </c:pt>
                <c:pt idx="736">
                  <c:v>2.161016</c:v>
                </c:pt>
                <c:pt idx="737">
                  <c:v>2.1644619999999999</c:v>
                </c:pt>
                <c:pt idx="738">
                  <c:v>2.1679900000000001</c:v>
                </c:pt>
                <c:pt idx="739">
                  <c:v>2.1716319999999998</c:v>
                </c:pt>
                <c:pt idx="740">
                  <c:v>2.1751399999999999</c:v>
                </c:pt>
                <c:pt idx="741">
                  <c:v>2.178744</c:v>
                </c:pt>
                <c:pt idx="742">
                  <c:v>2.1823220000000001</c:v>
                </c:pt>
                <c:pt idx="743">
                  <c:v>2.1858960000000001</c:v>
                </c:pt>
                <c:pt idx="744">
                  <c:v>2.189454</c:v>
                </c:pt>
                <c:pt idx="745">
                  <c:v>2.1932320000000001</c:v>
                </c:pt>
                <c:pt idx="746">
                  <c:v>2.1968960000000002</c:v>
                </c:pt>
                <c:pt idx="747">
                  <c:v>2.2005780000000001</c:v>
                </c:pt>
                <c:pt idx="748">
                  <c:v>2.2042480000000002</c:v>
                </c:pt>
                <c:pt idx="749">
                  <c:v>2.208272</c:v>
                </c:pt>
                <c:pt idx="750">
                  <c:v>2.2119439999999999</c:v>
                </c:pt>
                <c:pt idx="751">
                  <c:v>2.2155719999999999</c:v>
                </c:pt>
                <c:pt idx="752">
                  <c:v>2.2192759999999998</c:v>
                </c:pt>
                <c:pt idx="753">
                  <c:v>2.223204</c:v>
                </c:pt>
                <c:pt idx="754">
                  <c:v>2.2270319999999999</c:v>
                </c:pt>
                <c:pt idx="755">
                  <c:v>2.2306919999999999</c:v>
                </c:pt>
                <c:pt idx="756">
                  <c:v>2.2343820000000001</c:v>
                </c:pt>
                <c:pt idx="757">
                  <c:v>2.238016</c:v>
                </c:pt>
                <c:pt idx="758">
                  <c:v>2.2418119999999999</c:v>
                </c:pt>
                <c:pt idx="759">
                  <c:v>2.2455479999999999</c:v>
                </c:pt>
                <c:pt idx="760">
                  <c:v>2.2490860000000001</c:v>
                </c:pt>
                <c:pt idx="761">
                  <c:v>2.2523460000000002</c:v>
                </c:pt>
                <c:pt idx="762">
                  <c:v>2.2558280000000002</c:v>
                </c:pt>
                <c:pt idx="763">
                  <c:v>2.259404</c:v>
                </c:pt>
                <c:pt idx="764">
                  <c:v>2.2628140000000001</c:v>
                </c:pt>
                <c:pt idx="765">
                  <c:v>2.266502</c:v>
                </c:pt>
                <c:pt idx="766">
                  <c:v>2.269936</c:v>
                </c:pt>
                <c:pt idx="767">
                  <c:v>2.2734679999999998</c:v>
                </c:pt>
                <c:pt idx="768">
                  <c:v>2.2768959999999998</c:v>
                </c:pt>
                <c:pt idx="769">
                  <c:v>2.2803620000000002</c:v>
                </c:pt>
                <c:pt idx="770">
                  <c:v>2.2839320000000001</c:v>
                </c:pt>
                <c:pt idx="771">
                  <c:v>2.2873399999999999</c:v>
                </c:pt>
                <c:pt idx="772">
                  <c:v>2.2909139999999999</c:v>
                </c:pt>
                <c:pt idx="773">
                  <c:v>2.294394</c:v>
                </c:pt>
                <c:pt idx="774">
                  <c:v>2.2978839999999998</c:v>
                </c:pt>
                <c:pt idx="775">
                  <c:v>2.301282</c:v>
                </c:pt>
                <c:pt idx="776">
                  <c:v>2.3047900000000001</c:v>
                </c:pt>
                <c:pt idx="777">
                  <c:v>2.3083399999999998</c:v>
                </c:pt>
                <c:pt idx="778">
                  <c:v>2.3113640000000002</c:v>
                </c:pt>
                <c:pt idx="779">
                  <c:v>2.3143720000000001</c:v>
                </c:pt>
                <c:pt idx="780">
                  <c:v>2.3173300000000001</c:v>
                </c:pt>
                <c:pt idx="781">
                  <c:v>2.320894</c:v>
                </c:pt>
                <c:pt idx="782">
                  <c:v>2.3242620000000001</c:v>
                </c:pt>
                <c:pt idx="783">
                  <c:v>2.3276539999999999</c:v>
                </c:pt>
                <c:pt idx="784">
                  <c:v>2.3310420000000001</c:v>
                </c:pt>
                <c:pt idx="785">
                  <c:v>2.3343579999999999</c:v>
                </c:pt>
                <c:pt idx="786">
                  <c:v>2.3373080000000002</c:v>
                </c:pt>
                <c:pt idx="787">
                  <c:v>2.3390759999999999</c:v>
                </c:pt>
                <c:pt idx="788">
                  <c:v>2.341218</c:v>
                </c:pt>
                <c:pt idx="789">
                  <c:v>2.4373800000000001</c:v>
                </c:pt>
              </c:numCache>
            </c:numRef>
          </c:xVal>
          <c:yVal>
            <c:numRef>
              <c:f>'C:\Users\Marta\Dropbox\PFG Marta &amp; Jorge\[DATOS gráficas.xlsx]TIPO 2B'!$D$3:$D$792</c:f>
              <c:numCache>
                <c:formatCode>General</c:formatCode>
                <c:ptCount val="790"/>
                <c:pt idx="0">
                  <c:v>0</c:v>
                </c:pt>
                <c:pt idx="1">
                  <c:v>9.3262433999920606</c:v>
                </c:pt>
                <c:pt idx="2">
                  <c:v>9.6765788590422357</c:v>
                </c:pt>
                <c:pt idx="3">
                  <c:v>9.8991619839542668</c:v>
                </c:pt>
                <c:pt idx="4">
                  <c:v>10.125011278209056</c:v>
                </c:pt>
                <c:pt idx="5">
                  <c:v>10.323103546590731</c:v>
                </c:pt>
                <c:pt idx="6">
                  <c:v>10.41784952523251</c:v>
                </c:pt>
                <c:pt idx="7">
                  <c:v>10.541604862081035</c:v>
                </c:pt>
                <c:pt idx="8">
                  <c:v>10.586860254869478</c:v>
                </c:pt>
                <c:pt idx="9">
                  <c:v>10.756461060404282</c:v>
                </c:pt>
                <c:pt idx="10">
                  <c:v>10.730759375349624</c:v>
                </c:pt>
                <c:pt idx="11">
                  <c:v>10.795425919309377</c:v>
                </c:pt>
                <c:pt idx="12">
                  <c:v>11.002520905288307</c:v>
                </c:pt>
                <c:pt idx="13">
                  <c:v>11.07328309567891</c:v>
                </c:pt>
                <c:pt idx="14">
                  <c:v>11.224694405647405</c:v>
                </c:pt>
                <c:pt idx="15">
                  <c:v>11.29843945676927</c:v>
                </c:pt>
                <c:pt idx="16">
                  <c:v>11.438070902942437</c:v>
                </c:pt>
                <c:pt idx="17">
                  <c:v>11.525889354453358</c:v>
                </c:pt>
                <c:pt idx="18">
                  <c:v>11.663355384487678</c:v>
                </c:pt>
                <c:pt idx="19">
                  <c:v>11.744157887708738</c:v>
                </c:pt>
                <c:pt idx="20">
                  <c:v>11.883740612018782</c:v>
                </c:pt>
                <c:pt idx="21">
                  <c:v>11.983862236225248</c:v>
                </c:pt>
                <c:pt idx="22">
                  <c:v>12.076489716077855</c:v>
                </c:pt>
                <c:pt idx="23">
                  <c:v>12.220948235727201</c:v>
                </c:pt>
                <c:pt idx="24">
                  <c:v>12.326174828480996</c:v>
                </c:pt>
                <c:pt idx="25">
                  <c:v>12.380829931825481</c:v>
                </c:pt>
                <c:pt idx="26">
                  <c:v>12.537929068185344</c:v>
                </c:pt>
                <c:pt idx="27">
                  <c:v>12.623069621737891</c:v>
                </c:pt>
                <c:pt idx="28">
                  <c:v>12.804518862579082</c:v>
                </c:pt>
                <c:pt idx="29">
                  <c:v>12.892440171356597</c:v>
                </c:pt>
                <c:pt idx="30">
                  <c:v>13.006896850402226</c:v>
                </c:pt>
                <c:pt idx="31">
                  <c:v>13.103934561124282</c:v>
                </c:pt>
                <c:pt idx="32">
                  <c:v>13.250554887885579</c:v>
                </c:pt>
                <c:pt idx="33">
                  <c:v>13.390798064117972</c:v>
                </c:pt>
                <c:pt idx="34">
                  <c:v>13.488330211525065</c:v>
                </c:pt>
                <c:pt idx="35">
                  <c:v>13.601929746682401</c:v>
                </c:pt>
                <c:pt idx="36">
                  <c:v>13.699239938935264</c:v>
                </c:pt>
                <c:pt idx="37">
                  <c:v>13.868117134577004</c:v>
                </c:pt>
                <c:pt idx="38">
                  <c:v>14.006528729658619</c:v>
                </c:pt>
                <c:pt idx="39">
                  <c:v>14.190594515000919</c:v>
                </c:pt>
                <c:pt idx="40">
                  <c:v>14.332108068701435</c:v>
                </c:pt>
                <c:pt idx="41">
                  <c:v>14.424484721184626</c:v>
                </c:pt>
                <c:pt idx="42">
                  <c:v>14.565940530454775</c:v>
                </c:pt>
                <c:pt idx="43">
                  <c:v>14.630834443109105</c:v>
                </c:pt>
                <c:pt idx="44">
                  <c:v>14.829587163413128</c:v>
                </c:pt>
                <c:pt idx="45">
                  <c:v>14.926031189210452</c:v>
                </c:pt>
                <c:pt idx="46">
                  <c:v>15.090575748061051</c:v>
                </c:pt>
                <c:pt idx="47">
                  <c:v>15.241290515838214</c:v>
                </c:pt>
                <c:pt idx="48">
                  <c:v>15.432702475431551</c:v>
                </c:pt>
                <c:pt idx="49">
                  <c:v>15.573387757458956</c:v>
                </c:pt>
                <c:pt idx="50">
                  <c:v>15.626534287560043</c:v>
                </c:pt>
                <c:pt idx="51">
                  <c:v>15.772172959005063</c:v>
                </c:pt>
                <c:pt idx="52">
                  <c:v>15.919275090857251</c:v>
                </c:pt>
                <c:pt idx="53">
                  <c:v>16.064316468350636</c:v>
                </c:pt>
                <c:pt idx="54">
                  <c:v>16.157458234536222</c:v>
                </c:pt>
                <c:pt idx="55">
                  <c:v>16.280156126503613</c:v>
                </c:pt>
                <c:pt idx="56">
                  <c:v>16.476248993983752</c:v>
                </c:pt>
                <c:pt idx="57">
                  <c:v>16.55633149633864</c:v>
                </c:pt>
                <c:pt idx="58">
                  <c:v>16.65916891328591</c:v>
                </c:pt>
                <c:pt idx="59">
                  <c:v>16.786583803409087</c:v>
                </c:pt>
                <c:pt idx="60">
                  <c:v>16.937163232677573</c:v>
                </c:pt>
                <c:pt idx="61">
                  <c:v>17.046794642760474</c:v>
                </c:pt>
                <c:pt idx="62">
                  <c:v>17.159064251505868</c:v>
                </c:pt>
                <c:pt idx="63">
                  <c:v>17.264503776846649</c:v>
                </c:pt>
                <c:pt idx="64">
                  <c:v>17.388636257006024</c:v>
                </c:pt>
                <c:pt idx="65">
                  <c:v>17.520217768683029</c:v>
                </c:pt>
                <c:pt idx="66">
                  <c:v>17.645775814467147</c:v>
                </c:pt>
                <c:pt idx="67">
                  <c:v>17.817336321607605</c:v>
                </c:pt>
                <c:pt idx="68">
                  <c:v>17.960892584532431</c:v>
                </c:pt>
                <c:pt idx="69">
                  <c:v>18.121862402240481</c:v>
                </c:pt>
                <c:pt idx="70">
                  <c:v>18.201531671015545</c:v>
                </c:pt>
                <c:pt idx="71">
                  <c:v>18.419137947835125</c:v>
                </c:pt>
                <c:pt idx="72">
                  <c:v>18.474175608030809</c:v>
                </c:pt>
                <c:pt idx="73">
                  <c:v>18.68911120494581</c:v>
                </c:pt>
                <c:pt idx="74">
                  <c:v>18.759884222417107</c:v>
                </c:pt>
                <c:pt idx="75">
                  <c:v>18.895024234615622</c:v>
                </c:pt>
                <c:pt idx="76">
                  <c:v>19.064828950170167</c:v>
                </c:pt>
                <c:pt idx="77">
                  <c:v>19.106350804632545</c:v>
                </c:pt>
                <c:pt idx="78">
                  <c:v>19.340053341417551</c:v>
                </c:pt>
                <c:pt idx="79">
                  <c:v>19.379806772699876</c:v>
                </c:pt>
                <c:pt idx="80">
                  <c:v>19.550279158230566</c:v>
                </c:pt>
                <c:pt idx="81">
                  <c:v>19.701010166628773</c:v>
                </c:pt>
                <c:pt idx="82">
                  <c:v>19.768625285564251</c:v>
                </c:pt>
                <c:pt idx="83">
                  <c:v>19.934965335296639</c:v>
                </c:pt>
                <c:pt idx="84">
                  <c:v>20.055759465575292</c:v>
                </c:pt>
                <c:pt idx="85">
                  <c:v>20.155079885810391</c:v>
                </c:pt>
                <c:pt idx="86">
                  <c:v>20.185540072830161</c:v>
                </c:pt>
                <c:pt idx="87">
                  <c:v>20.367651570107149</c:v>
                </c:pt>
                <c:pt idx="88">
                  <c:v>20.498316388952048</c:v>
                </c:pt>
                <c:pt idx="89">
                  <c:v>20.686653457628218</c:v>
                </c:pt>
                <c:pt idx="90">
                  <c:v>20.851856663887716</c:v>
                </c:pt>
                <c:pt idx="91">
                  <c:v>20.983820732415918</c:v>
                </c:pt>
                <c:pt idx="92">
                  <c:v>21.083267468592442</c:v>
                </c:pt>
                <c:pt idx="93">
                  <c:v>21.214527776875521</c:v>
                </c:pt>
                <c:pt idx="94">
                  <c:v>21.422804719163572</c:v>
                </c:pt>
                <c:pt idx="95">
                  <c:v>21.590570334520706</c:v>
                </c:pt>
                <c:pt idx="96">
                  <c:v>21.65295236445397</c:v>
                </c:pt>
                <c:pt idx="97">
                  <c:v>21.822342041915235</c:v>
                </c:pt>
                <c:pt idx="98">
                  <c:v>22.024447548207576</c:v>
                </c:pt>
                <c:pt idx="99">
                  <c:v>22.209319951061595</c:v>
                </c:pt>
                <c:pt idx="100">
                  <c:v>22.321795274340179</c:v>
                </c:pt>
                <c:pt idx="101">
                  <c:v>22.474619518339271</c:v>
                </c:pt>
                <c:pt idx="102">
                  <c:v>22.620045257197297</c:v>
                </c:pt>
                <c:pt idx="103">
                  <c:v>22.725753655041991</c:v>
                </c:pt>
                <c:pt idx="104">
                  <c:v>22.874499698646254</c:v>
                </c:pt>
                <c:pt idx="105">
                  <c:v>23.017182577061742</c:v>
                </c:pt>
                <c:pt idx="106">
                  <c:v>23.114518032502897</c:v>
                </c:pt>
                <c:pt idx="107">
                  <c:v>23.255089630183015</c:v>
                </c:pt>
                <c:pt idx="108">
                  <c:v>23.346560416914787</c:v>
                </c:pt>
                <c:pt idx="109">
                  <c:v>23.517862878632034</c:v>
                </c:pt>
                <c:pt idx="110">
                  <c:v>23.695192415269069</c:v>
                </c:pt>
                <c:pt idx="111">
                  <c:v>23.798392539419595</c:v>
                </c:pt>
                <c:pt idx="112">
                  <c:v>23.912997188568049</c:v>
                </c:pt>
                <c:pt idx="113">
                  <c:v>24.019878520154609</c:v>
                </c:pt>
                <c:pt idx="114">
                  <c:v>24.226531400338523</c:v>
                </c:pt>
                <c:pt idx="115">
                  <c:v>24.348552599762524</c:v>
                </c:pt>
                <c:pt idx="116">
                  <c:v>24.342597705380697</c:v>
                </c:pt>
                <c:pt idx="117">
                  <c:v>24.452618890368587</c:v>
                </c:pt>
                <c:pt idx="118">
                  <c:v>24.60966569583843</c:v>
                </c:pt>
                <c:pt idx="119">
                  <c:v>24.695434220071238</c:v>
                </c:pt>
                <c:pt idx="120">
                  <c:v>24.786706510323615</c:v>
                </c:pt>
                <c:pt idx="121">
                  <c:v>24.798959156642592</c:v>
                </c:pt>
                <c:pt idx="122">
                  <c:v>24.892234456823406</c:v>
                </c:pt>
                <c:pt idx="123">
                  <c:v>24.907897633561063</c:v>
                </c:pt>
                <c:pt idx="124">
                  <c:v>24.970929288335988</c:v>
                </c:pt>
                <c:pt idx="125">
                  <c:v>25.098977562679774</c:v>
                </c:pt>
                <c:pt idx="126">
                  <c:v>25.309979320275875</c:v>
                </c:pt>
                <c:pt idx="127">
                  <c:v>25.496656236578932</c:v>
                </c:pt>
                <c:pt idx="128">
                  <c:v>25.688927144574009</c:v>
                </c:pt>
                <c:pt idx="129">
                  <c:v>25.813059624733381</c:v>
                </c:pt>
                <c:pt idx="130">
                  <c:v>26.006304969990939</c:v>
                </c:pt>
                <c:pt idx="131">
                  <c:v>26.202960845667182</c:v>
                </c:pt>
                <c:pt idx="132">
                  <c:v>26.447526553415404</c:v>
                </c:pt>
                <c:pt idx="133">
                  <c:v>26.651093715601462</c:v>
                </c:pt>
                <c:pt idx="134">
                  <c:v>26.85689847446433</c:v>
                </c:pt>
                <c:pt idx="135">
                  <c:v>27.056098714103715</c:v>
                </c:pt>
                <c:pt idx="136">
                  <c:v>27.314595265678513</c:v>
                </c:pt>
                <c:pt idx="137">
                  <c:v>27.525200030315826</c:v>
                </c:pt>
                <c:pt idx="138">
                  <c:v>27.699407758686025</c:v>
                </c:pt>
                <c:pt idx="139">
                  <c:v>27.86544104113208</c:v>
                </c:pt>
                <c:pt idx="140">
                  <c:v>28.016911900044391</c:v>
                </c:pt>
                <c:pt idx="141">
                  <c:v>28.235727200874823</c:v>
                </c:pt>
                <c:pt idx="142">
                  <c:v>28.423595096054253</c:v>
                </c:pt>
                <c:pt idx="143">
                  <c:v>28.626747220147035</c:v>
                </c:pt>
                <c:pt idx="144">
                  <c:v>28.863318933316009</c:v>
                </c:pt>
                <c:pt idx="145">
                  <c:v>29.033556732098322</c:v>
                </c:pt>
                <c:pt idx="146">
                  <c:v>29.246308867739991</c:v>
                </c:pt>
                <c:pt idx="147">
                  <c:v>29.368564653912362</c:v>
                </c:pt>
                <c:pt idx="148">
                  <c:v>29.522994914881096</c:v>
                </c:pt>
                <c:pt idx="149">
                  <c:v>29.714995145858818</c:v>
                </c:pt>
                <c:pt idx="150">
                  <c:v>29.896420928025176</c:v>
                </c:pt>
                <c:pt idx="151">
                  <c:v>30.074436179772846</c:v>
                </c:pt>
                <c:pt idx="152">
                  <c:v>30.290887567985042</c:v>
                </c:pt>
                <c:pt idx="153">
                  <c:v>30.460367471118762</c:v>
                </c:pt>
                <c:pt idx="154">
                  <c:v>30.674382766174752</c:v>
                </c:pt>
                <c:pt idx="155">
                  <c:v>30.83162806812399</c:v>
                </c:pt>
                <c:pt idx="156">
                  <c:v>31.006629782411771</c:v>
                </c:pt>
                <c:pt idx="157">
                  <c:v>31.227015009942864</c:v>
                </c:pt>
                <c:pt idx="158">
                  <c:v>31.373216689583984</c:v>
                </c:pt>
                <c:pt idx="159">
                  <c:v>31.599899669052231</c:v>
                </c:pt>
                <c:pt idx="160">
                  <c:v>31.755538954031824</c:v>
                </c:pt>
                <c:pt idx="161">
                  <c:v>31.932002324213322</c:v>
                </c:pt>
                <c:pt idx="162">
                  <c:v>32.100886737908851</c:v>
                </c:pt>
                <c:pt idx="163">
                  <c:v>32.265422274192204</c:v>
                </c:pt>
                <c:pt idx="164">
                  <c:v>32.523359426597807</c:v>
                </c:pt>
                <c:pt idx="165">
                  <c:v>32.664093430488336</c:v>
                </c:pt>
                <c:pt idx="166">
                  <c:v>32.857970355453062</c:v>
                </c:pt>
                <c:pt idx="167">
                  <c:v>33.059047289079444</c:v>
                </c:pt>
                <c:pt idx="168">
                  <c:v>33.203444455271523</c:v>
                </c:pt>
                <c:pt idx="169">
                  <c:v>33.398512359112615</c:v>
                </c:pt>
                <c:pt idx="170">
                  <c:v>33.62288556136609</c:v>
                </c:pt>
                <c:pt idx="171">
                  <c:v>33.780744397888</c:v>
                </c:pt>
                <c:pt idx="172">
                  <c:v>33.918356593511689</c:v>
                </c:pt>
                <c:pt idx="173">
                  <c:v>34.127337296044864</c:v>
                </c:pt>
                <c:pt idx="174">
                  <c:v>34.372336087020855</c:v>
                </c:pt>
                <c:pt idx="175">
                  <c:v>34.502080604006743</c:v>
                </c:pt>
                <c:pt idx="176">
                  <c:v>34.672751486016821</c:v>
                </c:pt>
                <c:pt idx="177">
                  <c:v>34.867945705799343</c:v>
                </c:pt>
                <c:pt idx="178">
                  <c:v>35.070845198009259</c:v>
                </c:pt>
                <c:pt idx="179">
                  <c:v>35.293540202755132</c:v>
                </c:pt>
                <c:pt idx="180">
                  <c:v>35.387302721567181</c:v>
                </c:pt>
                <c:pt idx="181">
                  <c:v>35.632608279829505</c:v>
                </c:pt>
                <c:pt idx="182">
                  <c:v>35.78779643644684</c:v>
                </c:pt>
                <c:pt idx="183">
                  <c:v>35.925065774515218</c:v>
                </c:pt>
                <c:pt idx="184">
                  <c:v>36.124356239827051</c:v>
                </c:pt>
                <c:pt idx="185">
                  <c:v>36.286762450240545</c:v>
                </c:pt>
                <c:pt idx="186">
                  <c:v>36.508013844227179</c:v>
                </c:pt>
                <c:pt idx="187">
                  <c:v>36.717608081333033</c:v>
                </c:pt>
                <c:pt idx="188">
                  <c:v>36.935466990035479</c:v>
                </c:pt>
                <c:pt idx="189">
                  <c:v>37.074396480476963</c:v>
                </c:pt>
                <c:pt idx="190">
                  <c:v>37.250336541758251</c:v>
                </c:pt>
                <c:pt idx="191">
                  <c:v>37.489254122410976</c:v>
                </c:pt>
                <c:pt idx="192">
                  <c:v>37.583161002298944</c:v>
                </c:pt>
                <c:pt idx="193">
                  <c:v>37.764406333120398</c:v>
                </c:pt>
                <c:pt idx="194">
                  <c:v>37.96891184229996</c:v>
                </c:pt>
                <c:pt idx="195">
                  <c:v>38.151131610383885</c:v>
                </c:pt>
                <c:pt idx="196">
                  <c:v>38.374909323199184</c:v>
                </c:pt>
                <c:pt idx="197">
                  <c:v>38.493411721397557</c:v>
                </c:pt>
                <c:pt idx="198">
                  <c:v>38.732527798529674</c:v>
                </c:pt>
                <c:pt idx="199">
                  <c:v>38.902224243277288</c:v>
                </c:pt>
                <c:pt idx="200">
                  <c:v>39.116564350754103</c:v>
                </c:pt>
                <c:pt idx="201">
                  <c:v>39.266284831620844</c:v>
                </c:pt>
                <c:pt idx="202">
                  <c:v>39.442892562878271</c:v>
                </c:pt>
                <c:pt idx="203">
                  <c:v>39.646892808292101</c:v>
                </c:pt>
                <c:pt idx="204">
                  <c:v>39.84654417629374</c:v>
                </c:pt>
                <c:pt idx="205">
                  <c:v>40.029467704622803</c:v>
                </c:pt>
                <c:pt idx="206">
                  <c:v>40.254833389273251</c:v>
                </c:pt>
                <c:pt idx="207">
                  <c:v>40.422599004630371</c:v>
                </c:pt>
                <c:pt idx="208">
                  <c:v>40.546316446696473</c:v>
                </c:pt>
                <c:pt idx="209">
                  <c:v>40.777276123038938</c:v>
                </c:pt>
                <c:pt idx="210">
                  <c:v>40.946774071307146</c:v>
                </c:pt>
                <c:pt idx="211">
                  <c:v>41.160049515849039</c:v>
                </c:pt>
                <c:pt idx="212">
                  <c:v>41.337812135713847</c:v>
                </c:pt>
                <c:pt idx="213">
                  <c:v>41.476073956179192</c:v>
                </c:pt>
                <c:pt idx="214">
                  <c:v>41.652014017460466</c:v>
                </c:pt>
                <c:pt idx="215">
                  <c:v>41.843689436017364</c:v>
                </c:pt>
                <c:pt idx="216">
                  <c:v>42.057271647845596</c:v>
                </c:pt>
                <c:pt idx="217">
                  <c:v>42.1967244471873</c:v>
                </c:pt>
                <c:pt idx="218">
                  <c:v>42.439467596351996</c:v>
                </c:pt>
                <c:pt idx="219">
                  <c:v>42.60734148251607</c:v>
                </c:pt>
                <c:pt idx="220">
                  <c:v>42.830523705893178</c:v>
                </c:pt>
                <c:pt idx="221">
                  <c:v>42.994608113814266</c:v>
                </c:pt>
                <c:pt idx="222">
                  <c:v>43.143498518494454</c:v>
                </c:pt>
                <c:pt idx="223">
                  <c:v>43.430416156891617</c:v>
                </c:pt>
                <c:pt idx="224">
                  <c:v>43.583926116001344</c:v>
                </c:pt>
                <c:pt idx="225">
                  <c:v>43.737526300783514</c:v>
                </c:pt>
                <c:pt idx="226">
                  <c:v>43.888347534854177</c:v>
                </c:pt>
                <c:pt idx="227">
                  <c:v>44.132137301819313</c:v>
                </c:pt>
                <c:pt idx="228">
                  <c:v>44.317930006532336</c:v>
                </c:pt>
                <c:pt idx="229">
                  <c:v>44.573521291454178</c:v>
                </c:pt>
                <c:pt idx="230">
                  <c:v>44.732841783869816</c:v>
                </c:pt>
                <c:pt idx="231">
                  <c:v>44.953317237073364</c:v>
                </c:pt>
                <c:pt idx="232">
                  <c:v>45.143819721888384</c:v>
                </c:pt>
                <c:pt idx="233">
                  <c:v>45.296896597770349</c:v>
                </c:pt>
                <c:pt idx="234">
                  <c:v>45.500247218342516</c:v>
                </c:pt>
                <c:pt idx="235">
                  <c:v>45.692536171472085</c:v>
                </c:pt>
                <c:pt idx="236">
                  <c:v>45.868097284929057</c:v>
                </c:pt>
                <c:pt idx="237">
                  <c:v>46.07034715229733</c:v>
                </c:pt>
                <c:pt idx="238">
                  <c:v>46.227412002901659</c:v>
                </c:pt>
                <c:pt idx="239">
                  <c:v>46.453806260218052</c:v>
                </c:pt>
                <c:pt idx="240">
                  <c:v>46.652465145822731</c:v>
                </c:pt>
                <c:pt idx="241">
                  <c:v>46.870071422642305</c:v>
                </c:pt>
                <c:pt idx="242">
                  <c:v>47.050811489698035</c:v>
                </c:pt>
                <c:pt idx="243">
                  <c:v>47.289404257929931</c:v>
                </c:pt>
                <c:pt idx="244">
                  <c:v>47.41694726850799</c:v>
                </c:pt>
                <c:pt idx="245">
                  <c:v>47.65265281522143</c:v>
                </c:pt>
                <c:pt idx="246">
                  <c:v>47.860568854819675</c:v>
                </c:pt>
                <c:pt idx="247">
                  <c:v>48.068142036862604</c:v>
                </c:pt>
                <c:pt idx="248">
                  <c:v>48.226993355781481</c:v>
                </c:pt>
                <c:pt idx="249">
                  <c:v>48.362728857418169</c:v>
                </c:pt>
                <c:pt idx="250">
                  <c:v>48.635102117416082</c:v>
                </c:pt>
                <c:pt idx="251">
                  <c:v>48.75788121248867</c:v>
                </c:pt>
                <c:pt idx="252">
                  <c:v>49.020997318493016</c:v>
                </c:pt>
                <c:pt idx="253">
                  <c:v>49.140672650433267</c:v>
                </c:pt>
                <c:pt idx="254">
                  <c:v>49.379481960279044</c:v>
                </c:pt>
                <c:pt idx="255">
                  <c:v>49.633124370675937</c:v>
                </c:pt>
                <c:pt idx="256">
                  <c:v>49.839290032228611</c:v>
                </c:pt>
                <c:pt idx="257">
                  <c:v>49.964866123147218</c:v>
                </c:pt>
                <c:pt idx="258">
                  <c:v>50.183934055860512</c:v>
                </c:pt>
                <c:pt idx="259">
                  <c:v>50.447916328320396</c:v>
                </c:pt>
                <c:pt idx="260">
                  <c:v>50.599206735887805</c:v>
                </c:pt>
                <c:pt idx="261">
                  <c:v>50.864542393434462</c:v>
                </c:pt>
                <c:pt idx="262">
                  <c:v>51.075363699685653</c:v>
                </c:pt>
                <c:pt idx="263">
                  <c:v>51.231905241389761</c:v>
                </c:pt>
                <c:pt idx="264">
                  <c:v>51.470624325563094</c:v>
                </c:pt>
                <c:pt idx="265">
                  <c:v>51.52142137915353</c:v>
                </c:pt>
                <c:pt idx="266">
                  <c:v>51.821385649787246</c:v>
                </c:pt>
                <c:pt idx="267">
                  <c:v>52.013133248882106</c:v>
                </c:pt>
                <c:pt idx="268">
                  <c:v>52.174546976898611</c:v>
                </c:pt>
                <c:pt idx="269">
                  <c:v>52.405795375392934</c:v>
                </c:pt>
                <c:pt idx="270">
                  <c:v>52.650848301772385</c:v>
                </c:pt>
                <c:pt idx="271">
                  <c:v>52.825182346084027</c:v>
                </c:pt>
                <c:pt idx="272">
                  <c:v>52.938686242028567</c:v>
                </c:pt>
                <c:pt idx="273">
                  <c:v>53.193970759664076</c:v>
                </c:pt>
                <c:pt idx="274">
                  <c:v>53.425399609503287</c:v>
                </c:pt>
                <c:pt idx="275">
                  <c:v>53.62947203545508</c:v>
                </c:pt>
                <c:pt idx="276">
                  <c:v>53.819126398949045</c:v>
                </c:pt>
                <c:pt idx="277">
                  <c:v>54.013310091200111</c:v>
                </c:pt>
                <c:pt idx="278">
                  <c:v>54.174417051930291</c:v>
                </c:pt>
                <c:pt idx="279">
                  <c:v>54.38202632424219</c:v>
                </c:pt>
                <c:pt idx="280">
                  <c:v>54.620366460591228</c:v>
                </c:pt>
                <c:pt idx="281">
                  <c:v>54.802117055178414</c:v>
                </c:pt>
                <c:pt idx="282">
                  <c:v>55.025660181245328</c:v>
                </c:pt>
                <c:pt idx="283">
                  <c:v>55.211073938134064</c:v>
                </c:pt>
                <c:pt idx="284">
                  <c:v>55.41566967298607</c:v>
                </c:pt>
                <c:pt idx="285">
                  <c:v>55.610015771447536</c:v>
                </c:pt>
                <c:pt idx="286">
                  <c:v>55.786406961091075</c:v>
                </c:pt>
                <c:pt idx="287">
                  <c:v>56.004680907886801</c:v>
                </c:pt>
                <c:pt idx="288">
                  <c:v>56.198052569085789</c:v>
                </c:pt>
                <c:pt idx="289">
                  <c:v>56.334094838008824</c:v>
                </c:pt>
                <c:pt idx="290">
                  <c:v>56.581331225661621</c:v>
                </c:pt>
                <c:pt idx="291">
                  <c:v>56.808952552123372</c:v>
                </c:pt>
                <c:pt idx="292">
                  <c:v>56.980291104109597</c:v>
                </c:pt>
                <c:pt idx="293">
                  <c:v>57.222222222222214</c:v>
                </c:pt>
                <c:pt idx="294">
                  <c:v>57.373025411158387</c:v>
                </c:pt>
                <c:pt idx="295">
                  <c:v>57.531966955749709</c:v>
                </c:pt>
                <c:pt idx="296">
                  <c:v>57.758325122797139</c:v>
                </c:pt>
                <c:pt idx="297">
                  <c:v>57.929392997766008</c:v>
                </c:pt>
                <c:pt idx="298">
                  <c:v>58.121519544685164</c:v>
                </c:pt>
                <c:pt idx="299">
                  <c:v>58.355925841715298</c:v>
                </c:pt>
                <c:pt idx="300">
                  <c:v>58.525207248369618</c:v>
                </c:pt>
                <c:pt idx="301">
                  <c:v>58.739330814232559</c:v>
                </c:pt>
                <c:pt idx="302">
                  <c:v>58.917598697863099</c:v>
                </c:pt>
                <c:pt idx="303">
                  <c:v>59.148865141491903</c:v>
                </c:pt>
                <c:pt idx="304">
                  <c:v>59.380275946196619</c:v>
                </c:pt>
                <c:pt idx="305">
                  <c:v>59.63088677399913</c:v>
                </c:pt>
                <c:pt idx="306">
                  <c:v>59.811247893230544</c:v>
                </c:pt>
                <c:pt idx="307">
                  <c:v>59.956421000205715</c:v>
                </c:pt>
                <c:pt idx="308">
                  <c:v>60.178989689010152</c:v>
                </c:pt>
                <c:pt idx="309">
                  <c:v>60.431008037302895</c:v>
                </c:pt>
                <c:pt idx="310">
                  <c:v>60.61230750352783</c:v>
                </c:pt>
                <c:pt idx="311">
                  <c:v>60.851730347946287</c:v>
                </c:pt>
                <c:pt idx="312">
                  <c:v>61.112211864315022</c:v>
                </c:pt>
                <c:pt idx="313">
                  <c:v>61.342576051219304</c:v>
                </c:pt>
                <c:pt idx="314">
                  <c:v>61.605728247492628</c:v>
                </c:pt>
                <c:pt idx="315">
                  <c:v>61.755990082394078</c:v>
                </c:pt>
                <c:pt idx="316">
                  <c:v>62.063497219244773</c:v>
                </c:pt>
                <c:pt idx="317">
                  <c:v>62.339154693719927</c:v>
                </c:pt>
                <c:pt idx="318">
                  <c:v>62.544797046372381</c:v>
                </c:pt>
                <c:pt idx="319">
                  <c:v>62.73726645084686</c:v>
                </c:pt>
                <c:pt idx="320">
                  <c:v>62.996033679439016</c:v>
                </c:pt>
                <c:pt idx="321">
                  <c:v>63.240599387187231</c:v>
                </c:pt>
                <c:pt idx="322">
                  <c:v>63.46807635257305</c:v>
                </c:pt>
                <c:pt idx="323">
                  <c:v>63.709718748533831</c:v>
                </c:pt>
                <c:pt idx="324">
                  <c:v>63.923571637379411</c:v>
                </c:pt>
                <c:pt idx="325">
                  <c:v>64.128239552769386</c:v>
                </c:pt>
                <c:pt idx="326">
                  <c:v>64.336263863174565</c:v>
                </c:pt>
                <c:pt idx="327">
                  <c:v>64.533190415868162</c:v>
                </c:pt>
                <c:pt idx="328">
                  <c:v>64.784396733108849</c:v>
                </c:pt>
                <c:pt idx="329">
                  <c:v>64.989299235247202</c:v>
                </c:pt>
                <c:pt idx="330">
                  <c:v>65.227711552134195</c:v>
                </c:pt>
                <c:pt idx="331">
                  <c:v>65.451038136587229</c:v>
                </c:pt>
                <c:pt idx="332">
                  <c:v>65.707892580923399</c:v>
                </c:pt>
                <c:pt idx="333">
                  <c:v>65.907850716211385</c:v>
                </c:pt>
                <c:pt idx="334">
                  <c:v>66.11672314793762</c:v>
                </c:pt>
                <c:pt idx="335">
                  <c:v>66.267706788218689</c:v>
                </c:pt>
                <c:pt idx="336">
                  <c:v>66.537012375353228</c:v>
                </c:pt>
                <c:pt idx="337">
                  <c:v>66.779990111266287</c:v>
                </c:pt>
                <c:pt idx="338">
                  <c:v>67.032152820634963</c:v>
                </c:pt>
                <c:pt idx="339">
                  <c:v>67.232165091326422</c:v>
                </c:pt>
                <c:pt idx="340">
                  <c:v>67.437139774002731</c:v>
                </c:pt>
                <c:pt idx="341">
                  <c:v>67.672773140178208</c:v>
                </c:pt>
                <c:pt idx="342">
                  <c:v>67.845988386151433</c:v>
                </c:pt>
                <c:pt idx="343">
                  <c:v>68.144491000891435</c:v>
                </c:pt>
                <c:pt idx="344">
                  <c:v>68.337267172652233</c:v>
                </c:pt>
                <c:pt idx="345">
                  <c:v>68.493249315187143</c:v>
                </c:pt>
                <c:pt idx="346">
                  <c:v>68.698747306763678</c:v>
                </c:pt>
                <c:pt idx="347">
                  <c:v>68.924076901145142</c:v>
                </c:pt>
                <c:pt idx="348">
                  <c:v>69.20796295694791</c:v>
                </c:pt>
                <c:pt idx="349">
                  <c:v>69.345791694185493</c:v>
                </c:pt>
                <c:pt idx="350">
                  <c:v>69.61054990742845</c:v>
                </c:pt>
                <c:pt idx="351">
                  <c:v>69.818231360278318</c:v>
                </c:pt>
                <c:pt idx="352">
                  <c:v>70.066622636538497</c:v>
                </c:pt>
                <c:pt idx="353">
                  <c:v>70.266111598329729</c:v>
                </c:pt>
                <c:pt idx="354">
                  <c:v>70.536445758130228</c:v>
                </c:pt>
                <c:pt idx="355">
                  <c:v>70.748061050299015</c:v>
                </c:pt>
                <c:pt idx="356">
                  <c:v>70.909889816408793</c:v>
                </c:pt>
                <c:pt idx="357">
                  <c:v>71.112428405928895</c:v>
                </c:pt>
                <c:pt idx="358">
                  <c:v>71.285878238650511</c:v>
                </c:pt>
                <c:pt idx="359">
                  <c:v>71.552856003435792</c:v>
                </c:pt>
                <c:pt idx="360">
                  <c:v>71.74453142199269</c:v>
                </c:pt>
                <c:pt idx="361">
                  <c:v>72.022336267472198</c:v>
                </c:pt>
                <c:pt idx="362">
                  <c:v>72.168646217920255</c:v>
                </c:pt>
                <c:pt idx="363">
                  <c:v>72.400129203162948</c:v>
                </c:pt>
                <c:pt idx="364">
                  <c:v>72.643612202841737</c:v>
                </c:pt>
                <c:pt idx="365">
                  <c:v>72.82130264216859</c:v>
                </c:pt>
                <c:pt idx="366">
                  <c:v>73.085483411107859</c:v>
                </c:pt>
                <c:pt idx="367">
                  <c:v>73.350440120830214</c:v>
                </c:pt>
                <c:pt idx="368">
                  <c:v>73.561838871385092</c:v>
                </c:pt>
                <c:pt idx="369">
                  <c:v>73.706055586232281</c:v>
                </c:pt>
                <c:pt idx="370">
                  <c:v>73.939992709765662</c:v>
                </c:pt>
                <c:pt idx="371">
                  <c:v>74.177123822103837</c:v>
                </c:pt>
                <c:pt idx="372">
                  <c:v>74.417900051609067</c:v>
                </c:pt>
                <c:pt idx="373">
                  <c:v>74.666201102196823</c:v>
                </c:pt>
                <c:pt idx="374">
                  <c:v>74.898441983088077</c:v>
                </c:pt>
                <c:pt idx="375">
                  <c:v>75.084090326725203</c:v>
                </c:pt>
                <c:pt idx="376">
                  <c:v>75.310755261058958</c:v>
                </c:pt>
                <c:pt idx="377">
                  <c:v>75.546334491830962</c:v>
                </c:pt>
                <c:pt idx="378">
                  <c:v>75.767008441513909</c:v>
                </c:pt>
                <c:pt idx="379">
                  <c:v>75.955363555324581</c:v>
                </c:pt>
                <c:pt idx="380">
                  <c:v>76.217451088662955</c:v>
                </c:pt>
                <c:pt idx="381">
                  <c:v>76.505090532439738</c:v>
                </c:pt>
                <c:pt idx="382">
                  <c:v>76.748465261311594</c:v>
                </c:pt>
                <c:pt idx="383">
                  <c:v>76.962354240426151</c:v>
                </c:pt>
                <c:pt idx="384">
                  <c:v>77.15155747555788</c:v>
                </c:pt>
                <c:pt idx="385">
                  <c:v>77.380171284416591</c:v>
                </c:pt>
                <c:pt idx="386">
                  <c:v>77.593482819227447</c:v>
                </c:pt>
                <c:pt idx="387">
                  <c:v>77.872207966565981</c:v>
                </c:pt>
                <c:pt idx="388">
                  <c:v>78.060490899838683</c:v>
                </c:pt>
                <c:pt idx="389">
                  <c:v>78.27804304125479</c:v>
                </c:pt>
                <c:pt idx="390">
                  <c:v>78.498031275827103</c:v>
                </c:pt>
                <c:pt idx="391">
                  <c:v>78.726446588206429</c:v>
                </c:pt>
                <c:pt idx="392">
                  <c:v>78.916949073021442</c:v>
                </c:pt>
                <c:pt idx="393">
                  <c:v>79.189232107346882</c:v>
                </c:pt>
                <c:pt idx="394">
                  <c:v>79.400847399515669</c:v>
                </c:pt>
                <c:pt idx="395">
                  <c:v>79.604775464391523</c:v>
                </c:pt>
                <c:pt idx="396">
                  <c:v>79.891133703619488</c:v>
                </c:pt>
                <c:pt idx="397">
                  <c:v>80.132252790680042</c:v>
                </c:pt>
                <c:pt idx="398">
                  <c:v>80.299440961733481</c:v>
                </c:pt>
                <c:pt idx="399">
                  <c:v>80.588866873824813</c:v>
                </c:pt>
                <c:pt idx="400">
                  <c:v>80.779964848077995</c:v>
                </c:pt>
                <c:pt idx="401">
                  <c:v>81.039580197991214</c:v>
                </c:pt>
                <c:pt idx="402">
                  <c:v>81.260001515791302</c:v>
                </c:pt>
                <c:pt idx="403">
                  <c:v>81.50893414608619</c:v>
                </c:pt>
                <c:pt idx="404">
                  <c:v>81.782985603591698</c:v>
                </c:pt>
                <c:pt idx="405">
                  <c:v>81.994546760357011</c:v>
                </c:pt>
                <c:pt idx="406">
                  <c:v>82.257987678782158</c:v>
                </c:pt>
                <c:pt idx="407">
                  <c:v>82.451359339981153</c:v>
                </c:pt>
                <c:pt idx="408">
                  <c:v>82.726222828538752</c:v>
                </c:pt>
                <c:pt idx="409">
                  <c:v>82.90945312415414</c:v>
                </c:pt>
                <c:pt idx="410">
                  <c:v>83.111775172060348</c:v>
                </c:pt>
                <c:pt idx="411">
                  <c:v>83.37308676461565</c:v>
                </c:pt>
                <c:pt idx="412">
                  <c:v>83.635932193602642</c:v>
                </c:pt>
                <c:pt idx="413">
                  <c:v>83.805664728619206</c:v>
                </c:pt>
                <c:pt idx="414">
                  <c:v>84.070765799417487</c:v>
                </c:pt>
                <c:pt idx="415">
                  <c:v>84.285430719315144</c:v>
                </c:pt>
                <c:pt idx="416">
                  <c:v>84.472071545349237</c:v>
                </c:pt>
                <c:pt idx="417">
                  <c:v>84.710447771967253</c:v>
                </c:pt>
                <c:pt idx="418">
                  <c:v>84.912607413663054</c:v>
                </c:pt>
                <c:pt idx="419">
                  <c:v>85.17413554783225</c:v>
                </c:pt>
                <c:pt idx="420">
                  <c:v>85.444271211153335</c:v>
                </c:pt>
                <c:pt idx="421">
                  <c:v>85.642785735682068</c:v>
                </c:pt>
                <c:pt idx="422">
                  <c:v>85.843573947156614</c:v>
                </c:pt>
                <c:pt idx="423">
                  <c:v>86.076753175041418</c:v>
                </c:pt>
                <c:pt idx="424">
                  <c:v>86.339977551852684</c:v>
                </c:pt>
                <c:pt idx="425">
                  <c:v>86.513806332398588</c:v>
                </c:pt>
                <c:pt idx="426">
                  <c:v>86.891924080510151</c:v>
                </c:pt>
                <c:pt idx="427">
                  <c:v>86.982456520248434</c:v>
                </c:pt>
                <c:pt idx="428">
                  <c:v>87.211918450428215</c:v>
                </c:pt>
                <c:pt idx="429">
                  <c:v>87.541278245146756</c:v>
                </c:pt>
                <c:pt idx="430">
                  <c:v>87.692965645672942</c:v>
                </c:pt>
                <c:pt idx="431">
                  <c:v>87.914866664501247</c:v>
                </c:pt>
                <c:pt idx="432">
                  <c:v>88.12281879436847</c:v>
                </c:pt>
                <c:pt idx="433">
                  <c:v>88.415871778492374</c:v>
                </c:pt>
                <c:pt idx="434">
                  <c:v>88.67619088865068</c:v>
                </c:pt>
                <c:pt idx="435">
                  <c:v>88.812431654053114</c:v>
                </c:pt>
                <c:pt idx="436">
                  <c:v>89.082585362508695</c:v>
                </c:pt>
                <c:pt idx="437">
                  <c:v>89.274820180234812</c:v>
                </c:pt>
                <c:pt idx="438">
                  <c:v>89.534579891223927</c:v>
                </c:pt>
                <c:pt idx="439">
                  <c:v>89.728420725919676</c:v>
                </c:pt>
                <c:pt idx="440">
                  <c:v>89.966814997672188</c:v>
                </c:pt>
                <c:pt idx="441">
                  <c:v>90.241660441095277</c:v>
                </c:pt>
                <c:pt idx="442">
                  <c:v>90.443856173060041</c:v>
                </c:pt>
                <c:pt idx="443">
                  <c:v>90.635892494306745</c:v>
                </c:pt>
                <c:pt idx="444">
                  <c:v>90.923405622142099</c:v>
                </c:pt>
                <c:pt idx="445">
                  <c:v>91.121559243981039</c:v>
                </c:pt>
                <c:pt idx="446">
                  <c:v>91.383700912722901</c:v>
                </c:pt>
                <c:pt idx="447">
                  <c:v>91.566967298607267</c:v>
                </c:pt>
                <c:pt idx="448">
                  <c:v>91.816008199709103</c:v>
                </c:pt>
                <c:pt idx="449">
                  <c:v>92.044784414778249</c:v>
                </c:pt>
                <c:pt idx="450">
                  <c:v>92.244904956276642</c:v>
                </c:pt>
                <c:pt idx="451">
                  <c:v>92.50484511861066</c:v>
                </c:pt>
                <c:pt idx="452">
                  <c:v>92.721675454647169</c:v>
                </c:pt>
                <c:pt idx="453">
                  <c:v>92.920659152672656</c:v>
                </c:pt>
                <c:pt idx="454">
                  <c:v>93.153495523002135</c:v>
                </c:pt>
                <c:pt idx="455">
                  <c:v>93.409068762789488</c:v>
                </c:pt>
                <c:pt idx="456">
                  <c:v>93.70943002638198</c:v>
                </c:pt>
                <c:pt idx="457">
                  <c:v>93.962206270323321</c:v>
                </c:pt>
                <c:pt idx="458">
                  <c:v>94.175409534327244</c:v>
                </c:pt>
                <c:pt idx="459">
                  <c:v>94.333863860287337</c:v>
                </c:pt>
                <c:pt idx="460">
                  <c:v>94.60544313436769</c:v>
                </c:pt>
                <c:pt idx="461">
                  <c:v>94.81756369030218</c:v>
                </c:pt>
                <c:pt idx="462">
                  <c:v>94.994604504787375</c:v>
                </c:pt>
                <c:pt idx="463">
                  <c:v>95.312325187759626</c:v>
                </c:pt>
                <c:pt idx="464">
                  <c:v>95.522605139976093</c:v>
                </c:pt>
                <c:pt idx="465">
                  <c:v>95.787579894832945</c:v>
                </c:pt>
                <c:pt idx="466">
                  <c:v>95.933348491246306</c:v>
                </c:pt>
                <c:pt idx="467">
                  <c:v>96.16726756964519</c:v>
                </c:pt>
                <c:pt idx="468">
                  <c:v>96.445703994831874</c:v>
                </c:pt>
                <c:pt idx="469">
                  <c:v>96.673162915083196</c:v>
                </c:pt>
                <c:pt idx="470">
                  <c:v>96.903003793087265</c:v>
                </c:pt>
                <c:pt idx="471">
                  <c:v>97.160977035761846</c:v>
                </c:pt>
                <c:pt idx="472">
                  <c:v>97.384700613173649</c:v>
                </c:pt>
                <c:pt idx="473">
                  <c:v>97.569482790355238</c:v>
                </c:pt>
                <c:pt idx="474">
                  <c:v>97.863564347145072</c:v>
                </c:pt>
                <c:pt idx="475">
                  <c:v>98.046975094105377</c:v>
                </c:pt>
                <c:pt idx="476">
                  <c:v>98.212015894154462</c:v>
                </c:pt>
                <c:pt idx="477">
                  <c:v>98.504924517202426</c:v>
                </c:pt>
                <c:pt idx="478">
                  <c:v>98.747884207981002</c:v>
                </c:pt>
                <c:pt idx="479">
                  <c:v>98.9818032863799</c:v>
                </c:pt>
                <c:pt idx="480">
                  <c:v>99.184666688320817</c:v>
                </c:pt>
                <c:pt idx="481">
                  <c:v>99.458627920153873</c:v>
                </c:pt>
                <c:pt idx="482">
                  <c:v>99.670820656626361</c:v>
                </c:pt>
                <c:pt idx="483">
                  <c:v>99.884655500337445</c:v>
                </c:pt>
                <c:pt idx="484">
                  <c:v>100.08472190643238</c:v>
                </c:pt>
                <c:pt idx="485">
                  <c:v>100.33526055369691</c:v>
                </c:pt>
                <c:pt idx="486">
                  <c:v>100.51565776319732</c:v>
                </c:pt>
                <c:pt idx="487">
                  <c:v>100.79710772584387</c:v>
                </c:pt>
                <c:pt idx="488">
                  <c:v>101.09023289050573</c:v>
                </c:pt>
                <c:pt idx="489">
                  <c:v>101.26287069217527</c:v>
                </c:pt>
                <c:pt idx="490">
                  <c:v>101.46672657651317</c:v>
                </c:pt>
                <c:pt idx="491">
                  <c:v>101.73215245973228</c:v>
                </c:pt>
                <c:pt idx="492">
                  <c:v>101.90901282287257</c:v>
                </c:pt>
                <c:pt idx="493">
                  <c:v>102.10862810060523</c:v>
                </c:pt>
                <c:pt idx="494">
                  <c:v>102.38381640158363</c:v>
                </c:pt>
                <c:pt idx="495">
                  <c:v>102.62242721495002</c:v>
                </c:pt>
                <c:pt idx="496">
                  <c:v>102.83173272990402</c:v>
                </c:pt>
                <c:pt idx="497">
                  <c:v>103.01566678576454</c:v>
                </c:pt>
                <c:pt idx="498">
                  <c:v>103.2415738244497</c:v>
                </c:pt>
                <c:pt idx="499">
                  <c:v>103.51878318049106</c:v>
                </c:pt>
                <c:pt idx="500">
                  <c:v>103.63486753066769</c:v>
                </c:pt>
                <c:pt idx="501">
                  <c:v>103.94508143769195</c:v>
                </c:pt>
                <c:pt idx="502">
                  <c:v>104.20586972134703</c:v>
                </c:pt>
                <c:pt idx="503">
                  <c:v>104.49141592952292</c:v>
                </c:pt>
                <c:pt idx="504">
                  <c:v>104.66695899784541</c:v>
                </c:pt>
                <c:pt idx="505">
                  <c:v>104.87067052110739</c:v>
                </c:pt>
                <c:pt idx="506">
                  <c:v>105.09074898135215</c:v>
                </c:pt>
                <c:pt idx="507">
                  <c:v>105.36564856017873</c:v>
                </c:pt>
                <c:pt idx="508">
                  <c:v>105.6055766683629</c:v>
                </c:pt>
                <c:pt idx="509">
                  <c:v>105.88614241941944</c:v>
                </c:pt>
                <c:pt idx="510">
                  <c:v>106.0330117690367</c:v>
                </c:pt>
                <c:pt idx="511">
                  <c:v>106.27178498861352</c:v>
                </c:pt>
                <c:pt idx="512">
                  <c:v>106.43772804538712</c:v>
                </c:pt>
                <c:pt idx="513">
                  <c:v>106.74180660668463</c:v>
                </c:pt>
                <c:pt idx="514">
                  <c:v>106.97626703911824</c:v>
                </c:pt>
                <c:pt idx="515">
                  <c:v>107.18544623813081</c:v>
                </c:pt>
                <c:pt idx="516">
                  <c:v>107.44197587004615</c:v>
                </c:pt>
                <c:pt idx="517">
                  <c:v>107.60627681958113</c:v>
                </c:pt>
                <c:pt idx="518">
                  <c:v>107.81612368856985</c:v>
                </c:pt>
                <c:pt idx="519">
                  <c:v>107.98843667781857</c:v>
                </c:pt>
                <c:pt idx="520">
                  <c:v>108.17130607074414</c:v>
                </c:pt>
                <c:pt idx="521">
                  <c:v>108.44712595142971</c:v>
                </c:pt>
                <c:pt idx="522">
                  <c:v>108.65507808129694</c:v>
                </c:pt>
                <c:pt idx="523">
                  <c:v>108.92508742867659</c:v>
                </c:pt>
                <c:pt idx="524">
                  <c:v>109.14962303714049</c:v>
                </c:pt>
                <c:pt idx="525">
                  <c:v>109.38754813539626</c:v>
                </c:pt>
                <c:pt idx="526">
                  <c:v>109.67740713071535</c:v>
                </c:pt>
                <c:pt idx="527">
                  <c:v>109.90964801160662</c:v>
                </c:pt>
                <c:pt idx="528">
                  <c:v>110.14890844981468</c:v>
                </c:pt>
                <c:pt idx="529">
                  <c:v>110.39065911658238</c:v>
                </c:pt>
                <c:pt idx="530">
                  <c:v>110.62596767033705</c:v>
                </c:pt>
                <c:pt idx="531">
                  <c:v>110.87961008073393</c:v>
                </c:pt>
                <c:pt idx="532">
                  <c:v>111.09642237163594</c:v>
                </c:pt>
                <c:pt idx="533">
                  <c:v>111.34420011332344</c:v>
                </c:pt>
                <c:pt idx="534">
                  <c:v>111.56065150153563</c:v>
                </c:pt>
                <c:pt idx="535">
                  <c:v>111.82744881497602</c:v>
                </c:pt>
                <c:pt idx="536">
                  <c:v>112.04270922431184</c:v>
                </c:pt>
                <c:pt idx="537">
                  <c:v>112.2849651548453</c:v>
                </c:pt>
                <c:pt idx="538">
                  <c:v>112.46698642644982</c:v>
                </c:pt>
                <c:pt idx="539">
                  <c:v>112.70778070108955</c:v>
                </c:pt>
                <c:pt idx="540">
                  <c:v>112.98432238715473</c:v>
                </c:pt>
                <c:pt idx="541">
                  <c:v>113.258879108426</c:v>
                </c:pt>
                <c:pt idx="542">
                  <c:v>113.47354402832364</c:v>
                </c:pt>
                <c:pt idx="543">
                  <c:v>113.68851571550762</c:v>
                </c:pt>
                <c:pt idx="544">
                  <c:v>113.94347542072229</c:v>
                </c:pt>
                <c:pt idx="545">
                  <c:v>114.19917497645109</c:v>
                </c:pt>
                <c:pt idx="546">
                  <c:v>114.37839925220962</c:v>
                </c:pt>
                <c:pt idx="547">
                  <c:v>114.60932283828311</c:v>
                </c:pt>
                <c:pt idx="548">
                  <c:v>114.8616479538622</c:v>
                </c:pt>
                <c:pt idx="549">
                  <c:v>115.13357008549784</c:v>
                </c:pt>
                <c:pt idx="550">
                  <c:v>115.38576888513551</c:v>
                </c:pt>
                <c:pt idx="551">
                  <c:v>115.54180516307387</c:v>
                </c:pt>
                <c:pt idx="552">
                  <c:v>115.8468220713649</c:v>
                </c:pt>
                <c:pt idx="553">
                  <c:v>116.02014558814507</c:v>
                </c:pt>
                <c:pt idx="554">
                  <c:v>116.28510229786743</c:v>
                </c:pt>
                <c:pt idx="555">
                  <c:v>116.5541191628501</c:v>
                </c:pt>
                <c:pt idx="556">
                  <c:v>116.72363515625283</c:v>
                </c:pt>
                <c:pt idx="557">
                  <c:v>116.98094072895125</c:v>
                </c:pt>
                <c:pt idx="558">
                  <c:v>117.25158165603807</c:v>
                </c:pt>
                <c:pt idx="559">
                  <c:v>117.49295337498148</c:v>
                </c:pt>
                <c:pt idx="560">
                  <c:v>117.66319117376382</c:v>
                </c:pt>
                <c:pt idx="561">
                  <c:v>117.93468022217169</c:v>
                </c:pt>
                <c:pt idx="562">
                  <c:v>118.14335415741853</c:v>
                </c:pt>
                <c:pt idx="563">
                  <c:v>118.37267172652237</c:v>
                </c:pt>
                <c:pt idx="564">
                  <c:v>118.62936376464813</c:v>
                </c:pt>
                <c:pt idx="565">
                  <c:v>118.82172489831567</c:v>
                </c:pt>
                <c:pt idx="566">
                  <c:v>119.13312978421627</c:v>
                </c:pt>
                <c:pt idx="567">
                  <c:v>119.41452561145938</c:v>
                </c:pt>
                <c:pt idx="568">
                  <c:v>119.60905216126574</c:v>
                </c:pt>
                <c:pt idx="569">
                  <c:v>119.82830054532396</c:v>
                </c:pt>
                <c:pt idx="570">
                  <c:v>120.06429481418925</c:v>
                </c:pt>
                <c:pt idx="571">
                  <c:v>120.31791917945164</c:v>
                </c:pt>
                <c:pt idx="572">
                  <c:v>120.48397050703218</c:v>
                </c:pt>
                <c:pt idx="573">
                  <c:v>120.7377392333705</c:v>
                </c:pt>
                <c:pt idx="574">
                  <c:v>120.97136958961755</c:v>
                </c:pt>
                <c:pt idx="575">
                  <c:v>121.29704817690005</c:v>
                </c:pt>
                <c:pt idx="576">
                  <c:v>121.45366189914213</c:v>
                </c:pt>
                <c:pt idx="577">
                  <c:v>121.72601711400554</c:v>
                </c:pt>
                <c:pt idx="578">
                  <c:v>121.92516321824145</c:v>
                </c:pt>
                <c:pt idx="579">
                  <c:v>122.12001458046868</c:v>
                </c:pt>
                <c:pt idx="580">
                  <c:v>122.38179534652072</c:v>
                </c:pt>
                <c:pt idx="581">
                  <c:v>122.67822277079431</c:v>
                </c:pt>
                <c:pt idx="582">
                  <c:v>122.9507764821371</c:v>
                </c:pt>
                <c:pt idx="583">
                  <c:v>123.12756466473945</c:v>
                </c:pt>
                <c:pt idx="584">
                  <c:v>123.41094545677647</c:v>
                </c:pt>
                <c:pt idx="585">
                  <c:v>123.53096364627204</c:v>
                </c:pt>
                <c:pt idx="586">
                  <c:v>123.83969785226807</c:v>
                </c:pt>
                <c:pt idx="587">
                  <c:v>124.08007708881455</c:v>
                </c:pt>
                <c:pt idx="588">
                  <c:v>124.30742773825894</c:v>
                </c:pt>
                <c:pt idx="589">
                  <c:v>124.52295882461212</c:v>
                </c:pt>
                <c:pt idx="590">
                  <c:v>124.74155758382868</c:v>
                </c:pt>
                <c:pt idx="591">
                  <c:v>125.00508872792628</c:v>
                </c:pt>
                <c:pt idx="592">
                  <c:v>125.13634903620937</c:v>
                </c:pt>
                <c:pt idx="593">
                  <c:v>125.4528065597673</c:v>
                </c:pt>
                <c:pt idx="594">
                  <c:v>125.75760692644441</c:v>
                </c:pt>
                <c:pt idx="595">
                  <c:v>125.93832894836564</c:v>
                </c:pt>
                <c:pt idx="596">
                  <c:v>126.17318637375804</c:v>
                </c:pt>
                <c:pt idx="597">
                  <c:v>126.34587831083104</c:v>
                </c:pt>
                <c:pt idx="598">
                  <c:v>126.62048916750577</c:v>
                </c:pt>
                <c:pt idx="599">
                  <c:v>126.84838117098485</c:v>
                </c:pt>
                <c:pt idx="600">
                  <c:v>127.12757549182014</c:v>
                </c:pt>
                <c:pt idx="601">
                  <c:v>127.29007192790606</c:v>
                </c:pt>
                <c:pt idx="602">
                  <c:v>127.59557605482833</c:v>
                </c:pt>
                <c:pt idx="603">
                  <c:v>127.81071014822273</c:v>
                </c:pt>
                <c:pt idx="604">
                  <c:v>128.02055701721144</c:v>
                </c:pt>
                <c:pt idx="605">
                  <c:v>128.25110165546062</c:v>
                </c:pt>
                <c:pt idx="606">
                  <c:v>128.46477409296131</c:v>
                </c:pt>
                <c:pt idx="607">
                  <c:v>128.72467816502638</c:v>
                </c:pt>
                <c:pt idx="608">
                  <c:v>128.98109952613476</c:v>
                </c:pt>
                <c:pt idx="609">
                  <c:v>129.20218851391098</c:v>
                </c:pt>
                <c:pt idx="610">
                  <c:v>129.4313978122079</c:v>
                </c:pt>
                <c:pt idx="611">
                  <c:v>129.59479650501834</c:v>
                </c:pt>
                <c:pt idx="612">
                  <c:v>129.87050811489698</c:v>
                </c:pt>
                <c:pt idx="613">
                  <c:v>130.06178654049509</c:v>
                </c:pt>
                <c:pt idx="614">
                  <c:v>130.32197933471195</c:v>
                </c:pt>
                <c:pt idx="615">
                  <c:v>130.57529693268802</c:v>
                </c:pt>
                <c:pt idx="616">
                  <c:v>130.84355590202213</c:v>
                </c:pt>
                <c:pt idx="617">
                  <c:v>131.0247470974401</c:v>
                </c:pt>
                <c:pt idx="618">
                  <c:v>131.270882731889</c:v>
                </c:pt>
                <c:pt idx="619">
                  <c:v>131.47582132429631</c:v>
                </c:pt>
                <c:pt idx="620">
                  <c:v>131.76369535482146</c:v>
                </c:pt>
                <c:pt idx="621">
                  <c:v>132.00905504848728</c:v>
                </c:pt>
                <c:pt idx="622">
                  <c:v>132.20441167448018</c:v>
                </c:pt>
                <c:pt idx="623">
                  <c:v>132.37547954944907</c:v>
                </c:pt>
                <c:pt idx="624">
                  <c:v>132.70839423566224</c:v>
                </c:pt>
                <c:pt idx="625">
                  <c:v>132.85753727222527</c:v>
                </c:pt>
                <c:pt idx="626">
                  <c:v>133.11643081675888</c:v>
                </c:pt>
                <c:pt idx="627">
                  <c:v>133.43119209767468</c:v>
                </c:pt>
                <c:pt idx="628">
                  <c:v>133.59426597806433</c:v>
                </c:pt>
                <c:pt idx="629">
                  <c:v>133.81836850330046</c:v>
                </c:pt>
                <c:pt idx="630">
                  <c:v>134.05286502600302</c:v>
                </c:pt>
                <c:pt idx="631">
                  <c:v>134.25682918114791</c:v>
                </c:pt>
                <c:pt idx="632">
                  <c:v>134.50453474229741</c:v>
                </c:pt>
                <c:pt idx="633">
                  <c:v>134.80413811024133</c:v>
                </c:pt>
                <c:pt idx="634">
                  <c:v>134.95880295795845</c:v>
                </c:pt>
                <c:pt idx="635">
                  <c:v>135.21580176337054</c:v>
                </c:pt>
                <c:pt idx="636">
                  <c:v>135.4332275888452</c:v>
                </c:pt>
                <c:pt idx="637">
                  <c:v>135.62894511752796</c:v>
                </c:pt>
                <c:pt idx="638">
                  <c:v>135.87053337808527</c:v>
                </c:pt>
                <c:pt idx="639">
                  <c:v>136.04835013335352</c:v>
                </c:pt>
                <c:pt idx="640">
                  <c:v>136.24971578913178</c:v>
                </c:pt>
                <c:pt idx="641">
                  <c:v>136.54924697653772</c:v>
                </c:pt>
                <c:pt idx="642">
                  <c:v>136.77062468646579</c:v>
                </c:pt>
                <c:pt idx="643">
                  <c:v>137.00777384393845</c:v>
                </c:pt>
                <c:pt idx="644">
                  <c:v>137.27384935199922</c:v>
                </c:pt>
                <c:pt idx="645">
                  <c:v>137.43750067669254</c:v>
                </c:pt>
                <c:pt idx="646">
                  <c:v>137.68130848879215</c:v>
                </c:pt>
                <c:pt idx="647">
                  <c:v>137.97979305839766</c:v>
                </c:pt>
                <c:pt idx="648">
                  <c:v>138.17606998624962</c:v>
                </c:pt>
                <c:pt idx="649">
                  <c:v>138.32559197063694</c:v>
                </c:pt>
                <c:pt idx="650">
                  <c:v>138.61301487279982</c:v>
                </c:pt>
                <c:pt idx="651">
                  <c:v>138.91777914920797</c:v>
                </c:pt>
                <c:pt idx="652">
                  <c:v>139.06748158494025</c:v>
                </c:pt>
                <c:pt idx="653">
                  <c:v>139.33213152737628</c:v>
                </c:pt>
                <c:pt idx="654">
                  <c:v>139.57193331961903</c:v>
                </c:pt>
                <c:pt idx="655">
                  <c:v>139.75128391131898</c:v>
                </c:pt>
                <c:pt idx="656">
                  <c:v>140.02194288354031</c:v>
                </c:pt>
                <c:pt idx="657">
                  <c:v>140.22984087800407</c:v>
                </c:pt>
                <c:pt idx="658">
                  <c:v>140.44250278797327</c:v>
                </c:pt>
                <c:pt idx="659">
                  <c:v>140.60662328616334</c:v>
                </c:pt>
                <c:pt idx="660">
                  <c:v>140.88305670142159</c:v>
                </c:pt>
                <c:pt idx="661">
                  <c:v>141.14794123060599</c:v>
                </c:pt>
                <c:pt idx="662">
                  <c:v>141.32353843433194</c:v>
                </c:pt>
                <c:pt idx="663">
                  <c:v>141.56119285557034</c:v>
                </c:pt>
                <c:pt idx="664">
                  <c:v>141.80081419646822</c:v>
                </c:pt>
                <c:pt idx="665">
                  <c:v>142.02130769480627</c:v>
                </c:pt>
                <c:pt idx="666">
                  <c:v>142.26195760837004</c:v>
                </c:pt>
                <c:pt idx="667">
                  <c:v>142.52350378767372</c:v>
                </c:pt>
                <c:pt idx="668">
                  <c:v>142.71530552217203</c:v>
                </c:pt>
                <c:pt idx="669">
                  <c:v>143.04971795454793</c:v>
                </c:pt>
                <c:pt idx="670">
                  <c:v>143.20306550744721</c:v>
                </c:pt>
                <c:pt idx="671">
                  <c:v>143.46266281222591</c:v>
                </c:pt>
                <c:pt idx="672">
                  <c:v>143.68905706954234</c:v>
                </c:pt>
                <c:pt idx="673">
                  <c:v>143.8678482620731</c:v>
                </c:pt>
                <c:pt idx="674">
                  <c:v>144.05270261979263</c:v>
                </c:pt>
                <c:pt idx="675">
                  <c:v>144.30526232212009</c:v>
                </c:pt>
                <c:pt idx="676">
                  <c:v>144.5102189596619</c:v>
                </c:pt>
                <c:pt idx="677">
                  <c:v>144.76858919529525</c:v>
                </c:pt>
                <c:pt idx="678">
                  <c:v>145.01102557717363</c:v>
                </c:pt>
                <c:pt idx="679">
                  <c:v>145.23900780632519</c:v>
                </c:pt>
                <c:pt idx="680">
                  <c:v>145.4421057950145</c:v>
                </c:pt>
                <c:pt idx="681">
                  <c:v>145.69652414619446</c:v>
                </c:pt>
                <c:pt idx="682">
                  <c:v>145.94067481584941</c:v>
                </c:pt>
                <c:pt idx="683">
                  <c:v>146.15698184298566</c:v>
                </c:pt>
                <c:pt idx="684">
                  <c:v>146.39866032921543</c:v>
                </c:pt>
                <c:pt idx="685">
                  <c:v>146.65013732347347</c:v>
                </c:pt>
                <c:pt idx="686">
                  <c:v>146.8409465755748</c:v>
                </c:pt>
                <c:pt idx="687">
                  <c:v>147.07011978360273</c:v>
                </c:pt>
                <c:pt idx="688">
                  <c:v>147.36439983687197</c:v>
                </c:pt>
                <c:pt idx="689">
                  <c:v>147.63181068488501</c:v>
                </c:pt>
                <c:pt idx="690">
                  <c:v>147.8102229295915</c:v>
                </c:pt>
                <c:pt idx="691">
                  <c:v>147.95144415211325</c:v>
                </c:pt>
                <c:pt idx="692">
                  <c:v>148.25795880656696</c:v>
                </c:pt>
                <c:pt idx="693">
                  <c:v>148.49512600917413</c:v>
                </c:pt>
                <c:pt idx="694">
                  <c:v>148.72702403251012</c:v>
                </c:pt>
                <c:pt idx="695">
                  <c:v>148.89497009921214</c:v>
                </c:pt>
                <c:pt idx="696">
                  <c:v>149.11611322239185</c:v>
                </c:pt>
                <c:pt idx="697">
                  <c:v>149.33866386606178</c:v>
                </c:pt>
                <c:pt idx="698">
                  <c:v>149.63216797854793</c:v>
                </c:pt>
                <c:pt idx="699">
                  <c:v>149.8094433797815</c:v>
                </c:pt>
                <c:pt idx="700">
                  <c:v>150.00243609315621</c:v>
                </c:pt>
                <c:pt idx="701">
                  <c:v>150.26551610889155</c:v>
                </c:pt>
                <c:pt idx="702">
                  <c:v>150.47743816834668</c:v>
                </c:pt>
                <c:pt idx="703">
                  <c:v>150.72866253072181</c:v>
                </c:pt>
                <c:pt idx="704">
                  <c:v>150.99287938993007</c:v>
                </c:pt>
                <c:pt idx="705">
                  <c:v>151.17905104246742</c:v>
                </c:pt>
                <c:pt idx="706">
                  <c:v>151.35179711494388</c:v>
                </c:pt>
                <c:pt idx="707">
                  <c:v>151.63526813265341</c:v>
                </c:pt>
                <c:pt idx="708">
                  <c:v>151.78083823258734</c:v>
                </c:pt>
                <c:pt idx="709">
                  <c:v>152.08551228332303</c:v>
                </c:pt>
                <c:pt idx="710">
                  <c:v>152.25650797775396</c:v>
                </c:pt>
                <c:pt idx="711">
                  <c:v>152.47815636469937</c:v>
                </c:pt>
                <c:pt idx="712">
                  <c:v>152.71196717229134</c:v>
                </c:pt>
                <c:pt idx="713">
                  <c:v>152.93303811493303</c:v>
                </c:pt>
                <c:pt idx="714">
                  <c:v>153.16771508898057</c:v>
                </c:pt>
                <c:pt idx="715">
                  <c:v>153.37810331200399</c:v>
                </c:pt>
                <c:pt idx="716">
                  <c:v>153.62831714684771</c:v>
                </c:pt>
                <c:pt idx="717">
                  <c:v>153.86155051013594</c:v>
                </c:pt>
                <c:pt idx="718">
                  <c:v>154.10817336321605</c:v>
                </c:pt>
                <c:pt idx="719">
                  <c:v>154.37460977396665</c:v>
                </c:pt>
                <c:pt idx="720">
                  <c:v>154.59163860648252</c:v>
                </c:pt>
                <c:pt idx="721">
                  <c:v>154.77681777662289</c:v>
                </c:pt>
                <c:pt idx="722">
                  <c:v>154.9891007387678</c:v>
                </c:pt>
                <c:pt idx="723">
                  <c:v>155.22217169584565</c:v>
                </c:pt>
                <c:pt idx="724">
                  <c:v>155.47372087064161</c:v>
                </c:pt>
                <c:pt idx="725">
                  <c:v>155.71317980532908</c:v>
                </c:pt>
                <c:pt idx="726">
                  <c:v>155.84853635914149</c:v>
                </c:pt>
                <c:pt idx="727">
                  <c:v>156.18278638530691</c:v>
                </c:pt>
                <c:pt idx="728">
                  <c:v>156.35740915177041</c:v>
                </c:pt>
                <c:pt idx="729">
                  <c:v>156.5107747498042</c:v>
                </c:pt>
                <c:pt idx="730">
                  <c:v>156.82277512514301</c:v>
                </c:pt>
                <c:pt idx="731">
                  <c:v>157.03134078958288</c:v>
                </c:pt>
                <c:pt idx="732">
                  <c:v>157.26728092304472</c:v>
                </c:pt>
                <c:pt idx="733">
                  <c:v>157.53229176817052</c:v>
                </c:pt>
                <c:pt idx="734">
                  <c:v>157.70494761497457</c:v>
                </c:pt>
                <c:pt idx="735">
                  <c:v>157.91567869555334</c:v>
                </c:pt>
                <c:pt idx="736">
                  <c:v>158.13873460298896</c:v>
                </c:pt>
                <c:pt idx="737">
                  <c:v>158.42101464182213</c:v>
                </c:pt>
                <c:pt idx="738">
                  <c:v>158.61301487279982</c:v>
                </c:pt>
                <c:pt idx="739">
                  <c:v>158.80198352118319</c:v>
                </c:pt>
                <c:pt idx="740">
                  <c:v>159.06405300938704</c:v>
                </c:pt>
                <c:pt idx="741">
                  <c:v>159.2699299487879</c:v>
                </c:pt>
                <c:pt idx="742">
                  <c:v>159.47481440579176</c:v>
                </c:pt>
                <c:pt idx="743">
                  <c:v>159.69492895630552</c:v>
                </c:pt>
                <c:pt idx="744">
                  <c:v>159.9337563112858</c:v>
                </c:pt>
                <c:pt idx="745">
                  <c:v>160.16173854043734</c:v>
                </c:pt>
                <c:pt idx="746">
                  <c:v>160.42117343900563</c:v>
                </c:pt>
                <c:pt idx="747">
                  <c:v>160.61613307203979</c:v>
                </c:pt>
                <c:pt idx="748">
                  <c:v>160.89446122641951</c:v>
                </c:pt>
                <c:pt idx="749">
                  <c:v>161.07464189430604</c:v>
                </c:pt>
                <c:pt idx="750">
                  <c:v>161.31512940165942</c:v>
                </c:pt>
                <c:pt idx="751">
                  <c:v>161.5072018131751</c:v>
                </c:pt>
                <c:pt idx="752">
                  <c:v>161.77912394481075</c:v>
                </c:pt>
                <c:pt idx="753">
                  <c:v>161.98794224113351</c:v>
                </c:pt>
                <c:pt idx="754">
                  <c:v>162.19611091261461</c:v>
                </c:pt>
                <c:pt idx="755">
                  <c:v>162.40061642179415</c:v>
                </c:pt>
                <c:pt idx="756">
                  <c:v>162.5620121046762</c:v>
                </c:pt>
                <c:pt idx="757">
                  <c:v>162.84181996008414</c:v>
                </c:pt>
                <c:pt idx="758">
                  <c:v>163.06265631597751</c:v>
                </c:pt>
                <c:pt idx="759">
                  <c:v>163.25438586993789</c:v>
                </c:pt>
                <c:pt idx="760">
                  <c:v>163.46545980807196</c:v>
                </c:pt>
                <c:pt idx="761">
                  <c:v>163.66276530858983</c:v>
                </c:pt>
                <c:pt idx="762">
                  <c:v>163.8638783324852</c:v>
                </c:pt>
                <c:pt idx="763">
                  <c:v>164.11263051143521</c:v>
                </c:pt>
                <c:pt idx="764">
                  <c:v>164.31145180325029</c:v>
                </c:pt>
                <c:pt idx="765">
                  <c:v>164.48502795191334</c:v>
                </c:pt>
                <c:pt idx="766">
                  <c:v>164.79693810157968</c:v>
                </c:pt>
                <c:pt idx="767">
                  <c:v>164.9650826647611</c:v>
                </c:pt>
                <c:pt idx="768">
                  <c:v>165.24068600383276</c:v>
                </c:pt>
                <c:pt idx="769">
                  <c:v>165.37575383549333</c:v>
                </c:pt>
                <c:pt idx="770">
                  <c:v>165.57367287058392</c:v>
                </c:pt>
                <c:pt idx="771">
                  <c:v>165.83081603707194</c:v>
                </c:pt>
                <c:pt idx="772">
                  <c:v>166.00495158490415</c:v>
                </c:pt>
                <c:pt idx="773">
                  <c:v>166.26126467520561</c:v>
                </c:pt>
                <c:pt idx="774">
                  <c:v>166.45133407679285</c:v>
                </c:pt>
                <c:pt idx="775">
                  <c:v>166.6942215870335</c:v>
                </c:pt>
                <c:pt idx="776">
                  <c:v>166.86169848023874</c:v>
                </c:pt>
                <c:pt idx="777">
                  <c:v>167.12645669348171</c:v>
                </c:pt>
                <c:pt idx="778">
                  <c:v>167.2900719279061</c:v>
                </c:pt>
                <c:pt idx="779">
                  <c:v>167.45428265176861</c:v>
                </c:pt>
                <c:pt idx="780">
                  <c:v>167.56459255890832</c:v>
                </c:pt>
                <c:pt idx="781">
                  <c:v>167.74637924376452</c:v>
                </c:pt>
                <c:pt idx="782">
                  <c:v>167.97432538264709</c:v>
                </c:pt>
                <c:pt idx="783">
                  <c:v>168.17228050800662</c:v>
                </c:pt>
                <c:pt idx="784">
                  <c:v>168.357423587878</c:v>
                </c:pt>
                <c:pt idx="785">
                  <c:v>168.58863589610334</c:v>
                </c:pt>
                <c:pt idx="786">
                  <c:v>168.69659993575934</c:v>
                </c:pt>
                <c:pt idx="787">
                  <c:v>168.58071408206206</c:v>
                </c:pt>
                <c:pt idx="788">
                  <c:v>168.51243129315043</c:v>
                </c:pt>
                <c:pt idx="789">
                  <c:v>147.48624058495108</c:v>
                </c:pt>
              </c:numCache>
            </c:numRef>
          </c:yVal>
          <c:smooth val="0"/>
        </c:ser>
        <c:ser>
          <c:idx val="3"/>
          <c:order val="3"/>
          <c:tx>
            <c:v>2b1-E- Mat + Plain_0/90 + Tejido_0/90 + Plain_0/90 + Mat</c:v>
          </c:tx>
          <c:spPr>
            <a:ln w="19050">
              <a:solidFill>
                <a:srgbClr val="FF0000"/>
              </a:solidFill>
              <a:prstDash val="sysDot"/>
            </a:ln>
          </c:spPr>
          <c:marker>
            <c:symbol val="none"/>
          </c:marker>
          <c:xVal>
            <c:numRef>
              <c:f>'C:\Users\Marta\Dropbox\PFG Marta &amp; Jorge\[DATOS gráficas.xlsx]tipo 2b-E'!$C$3:$C$1192</c:f>
              <c:numCache>
                <c:formatCode>General</c:formatCode>
                <c:ptCount val="1190"/>
                <c:pt idx="0">
                  <c:v>0</c:v>
                </c:pt>
                <c:pt idx="1">
                  <c:v>4.8392206896551724E-3</c:v>
                </c:pt>
                <c:pt idx="2">
                  <c:v>5.7558151724137934E-3</c:v>
                </c:pt>
                <c:pt idx="3">
                  <c:v>8.6195310344827601E-3</c:v>
                </c:pt>
                <c:pt idx="4">
                  <c:v>1.4425924137931036E-2</c:v>
                </c:pt>
                <c:pt idx="5">
                  <c:v>1.9766951724137932E-2</c:v>
                </c:pt>
                <c:pt idx="6">
                  <c:v>2.4615117241379311E-2</c:v>
                </c:pt>
                <c:pt idx="7">
                  <c:v>2.9148841379310349E-2</c:v>
                </c:pt>
                <c:pt idx="8">
                  <c:v>3.3914048275862071E-2</c:v>
                </c:pt>
                <c:pt idx="9">
                  <c:v>3.9211551724137927E-2</c:v>
                </c:pt>
                <c:pt idx="10">
                  <c:v>4.3895648275862065E-2</c:v>
                </c:pt>
                <c:pt idx="11">
                  <c:v>4.8237703448275868E-2</c:v>
                </c:pt>
                <c:pt idx="12">
                  <c:v>5.2656799999999997E-2</c:v>
                </c:pt>
                <c:pt idx="13">
                  <c:v>5.6963579310344827E-2</c:v>
                </c:pt>
                <c:pt idx="14">
                  <c:v>6.2085724137931037E-2</c:v>
                </c:pt>
                <c:pt idx="15">
                  <c:v>6.6716641379310354E-2</c:v>
                </c:pt>
                <c:pt idx="16">
                  <c:v>7.1064344827586209E-2</c:v>
                </c:pt>
                <c:pt idx="17">
                  <c:v>7.5586620689655173E-2</c:v>
                </c:pt>
                <c:pt idx="18">
                  <c:v>7.9844206896551723E-2</c:v>
                </c:pt>
                <c:pt idx="19">
                  <c:v>8.5055172413793095E-2</c:v>
                </c:pt>
                <c:pt idx="20">
                  <c:v>8.9965931034482749E-2</c:v>
                </c:pt>
                <c:pt idx="21">
                  <c:v>9.4362068965517243E-2</c:v>
                </c:pt>
                <c:pt idx="22">
                  <c:v>9.887668965517242E-2</c:v>
                </c:pt>
                <c:pt idx="23">
                  <c:v>0.10311662068965516</c:v>
                </c:pt>
                <c:pt idx="24">
                  <c:v>0.10791000000000002</c:v>
                </c:pt>
                <c:pt idx="25">
                  <c:v>0.11287599999999999</c:v>
                </c:pt>
                <c:pt idx="26">
                  <c:v>0.1173126896551724</c:v>
                </c:pt>
                <c:pt idx="27">
                  <c:v>0.12168565517241378</c:v>
                </c:pt>
                <c:pt idx="28">
                  <c:v>0.12604606896551726</c:v>
                </c:pt>
                <c:pt idx="29">
                  <c:v>0.13060565517241379</c:v>
                </c:pt>
                <c:pt idx="30">
                  <c:v>0.13587482758620689</c:v>
                </c:pt>
                <c:pt idx="31">
                  <c:v>0.14060696551724139</c:v>
                </c:pt>
                <c:pt idx="32">
                  <c:v>0.14491937931034482</c:v>
                </c:pt>
                <c:pt idx="33">
                  <c:v>0.14942144827586207</c:v>
                </c:pt>
                <c:pt idx="34">
                  <c:v>0.15367600000000001</c:v>
                </c:pt>
                <c:pt idx="35">
                  <c:v>0.15877117241379313</c:v>
                </c:pt>
                <c:pt idx="36">
                  <c:v>0.16350124137931035</c:v>
                </c:pt>
                <c:pt idx="37">
                  <c:v>0.16785489655172414</c:v>
                </c:pt>
                <c:pt idx="38">
                  <c:v>0.17236531034482758</c:v>
                </c:pt>
                <c:pt idx="39">
                  <c:v>0.17658151724137933</c:v>
                </c:pt>
                <c:pt idx="40">
                  <c:v>0.18158372413793103</c:v>
                </c:pt>
                <c:pt idx="41">
                  <c:v>0.18668234482758622</c:v>
                </c:pt>
                <c:pt idx="42">
                  <c:v>0.19118337931034482</c:v>
                </c:pt>
                <c:pt idx="43">
                  <c:v>0.19556124137931033</c:v>
                </c:pt>
                <c:pt idx="44">
                  <c:v>0.19989296551724137</c:v>
                </c:pt>
                <c:pt idx="45">
                  <c:v>0.20441806896551723</c:v>
                </c:pt>
                <c:pt idx="46">
                  <c:v>0.20956627586206897</c:v>
                </c:pt>
                <c:pt idx="47">
                  <c:v>0.21408675862068963</c:v>
                </c:pt>
                <c:pt idx="48">
                  <c:v>0.21838400000000002</c:v>
                </c:pt>
                <c:pt idx="49">
                  <c:v>0.22285420689655172</c:v>
                </c:pt>
                <c:pt idx="50">
                  <c:v>0.22713579310344828</c:v>
                </c:pt>
                <c:pt idx="51">
                  <c:v>0.23235503448275863</c:v>
                </c:pt>
                <c:pt idx="52">
                  <c:v>0.23727599999999999</c:v>
                </c:pt>
                <c:pt idx="53">
                  <c:v>0.24177951724137933</c:v>
                </c:pt>
                <c:pt idx="54">
                  <c:v>0.24628262068965515</c:v>
                </c:pt>
                <c:pt idx="55">
                  <c:v>0.25048965517241378</c:v>
                </c:pt>
                <c:pt idx="56">
                  <c:v>0.25526248275862068</c:v>
                </c:pt>
                <c:pt idx="57">
                  <c:v>0.26023882758620692</c:v>
                </c:pt>
                <c:pt idx="58">
                  <c:v>0.26475765517241379</c:v>
                </c:pt>
                <c:pt idx="59">
                  <c:v>0.26913655172413792</c:v>
                </c:pt>
                <c:pt idx="60">
                  <c:v>0.2734611034482759</c:v>
                </c:pt>
                <c:pt idx="61">
                  <c:v>0.27798937931034484</c:v>
                </c:pt>
                <c:pt idx="62">
                  <c:v>0.28326544827586209</c:v>
                </c:pt>
                <c:pt idx="63">
                  <c:v>0.2880288275862069</c:v>
                </c:pt>
                <c:pt idx="64">
                  <c:v>0.29240406896551724</c:v>
                </c:pt>
                <c:pt idx="65">
                  <c:v>0.29688958620689654</c:v>
                </c:pt>
                <c:pt idx="66">
                  <c:v>0.3011409655172414</c:v>
                </c:pt>
                <c:pt idx="67">
                  <c:v>0.30622406896551724</c:v>
                </c:pt>
                <c:pt idx="68">
                  <c:v>0.31089262068965517</c:v>
                </c:pt>
                <c:pt idx="69">
                  <c:v>0.31523427586206898</c:v>
                </c:pt>
                <c:pt idx="70">
                  <c:v>0.31970455172413792</c:v>
                </c:pt>
                <c:pt idx="71">
                  <c:v>0.32392517241379309</c:v>
                </c:pt>
                <c:pt idx="72">
                  <c:v>0.32887551724137931</c:v>
                </c:pt>
                <c:pt idx="73">
                  <c:v>0.33394565517241381</c:v>
                </c:pt>
                <c:pt idx="74">
                  <c:v>0.33853462068965517</c:v>
                </c:pt>
                <c:pt idx="75">
                  <c:v>0.34306434482758619</c:v>
                </c:pt>
                <c:pt idx="76">
                  <c:v>0.34738544827586204</c:v>
                </c:pt>
                <c:pt idx="77">
                  <c:v>0.35194896551724136</c:v>
                </c:pt>
                <c:pt idx="78">
                  <c:v>0.35695813793103448</c:v>
                </c:pt>
                <c:pt idx="79">
                  <c:v>0.361512</c:v>
                </c:pt>
                <c:pt idx="80">
                  <c:v>0.36586496551724135</c:v>
                </c:pt>
                <c:pt idx="81">
                  <c:v>0.37031006896551727</c:v>
                </c:pt>
                <c:pt idx="82">
                  <c:v>0.37463875862068963</c:v>
                </c:pt>
                <c:pt idx="83">
                  <c:v>0.37988324137931034</c:v>
                </c:pt>
                <c:pt idx="84">
                  <c:v>0.38470303448275861</c:v>
                </c:pt>
                <c:pt idx="85">
                  <c:v>0.38912193103448278</c:v>
                </c:pt>
                <c:pt idx="86">
                  <c:v>0.39366234482758627</c:v>
                </c:pt>
                <c:pt idx="87">
                  <c:v>0.39791186206896551</c:v>
                </c:pt>
                <c:pt idx="88">
                  <c:v>0.40293220689655174</c:v>
                </c:pt>
                <c:pt idx="89">
                  <c:v>0.40765924137931037</c:v>
                </c:pt>
                <c:pt idx="90">
                  <c:v>0.41198275862068967</c:v>
                </c:pt>
                <c:pt idx="91">
                  <c:v>0.41645551724137936</c:v>
                </c:pt>
                <c:pt idx="92">
                  <c:v>0.42069227586206898</c:v>
                </c:pt>
                <c:pt idx="93">
                  <c:v>0.42550772413793109</c:v>
                </c:pt>
                <c:pt idx="94">
                  <c:v>0.43063255172413795</c:v>
                </c:pt>
                <c:pt idx="95">
                  <c:v>0.43527372413793103</c:v>
                </c:pt>
                <c:pt idx="96">
                  <c:v>0.43978151724137937</c:v>
                </c:pt>
                <c:pt idx="97">
                  <c:v>0.44415944827586207</c:v>
                </c:pt>
                <c:pt idx="98">
                  <c:v>0.44863586206896555</c:v>
                </c:pt>
                <c:pt idx="99">
                  <c:v>0.45371868965517237</c:v>
                </c:pt>
                <c:pt idx="100">
                  <c:v>0.45826013793103448</c:v>
                </c:pt>
                <c:pt idx="101">
                  <c:v>0.46258537931034482</c:v>
                </c:pt>
                <c:pt idx="102">
                  <c:v>0.4670578620689656</c:v>
                </c:pt>
                <c:pt idx="103">
                  <c:v>0.47136117241379305</c:v>
                </c:pt>
                <c:pt idx="104">
                  <c:v>0.4765743448275862</c:v>
                </c:pt>
                <c:pt idx="105">
                  <c:v>0.4814228965517241</c:v>
                </c:pt>
                <c:pt idx="106">
                  <c:v>0.48581475862068968</c:v>
                </c:pt>
                <c:pt idx="107">
                  <c:v>0.49033731034482758</c:v>
                </c:pt>
                <c:pt idx="108">
                  <c:v>0.49455827586206891</c:v>
                </c:pt>
                <c:pt idx="109">
                  <c:v>0.49959862068965522</c:v>
                </c:pt>
                <c:pt idx="110">
                  <c:v>0.50439255172413788</c:v>
                </c:pt>
                <c:pt idx="111">
                  <c:v>0.50869613793103441</c:v>
                </c:pt>
                <c:pt idx="112">
                  <c:v>0.51314917241379299</c:v>
                </c:pt>
                <c:pt idx="113">
                  <c:v>0.517424</c:v>
                </c:pt>
                <c:pt idx="114">
                  <c:v>0.52218427586206895</c:v>
                </c:pt>
                <c:pt idx="115">
                  <c:v>0.52736531034482759</c:v>
                </c:pt>
                <c:pt idx="116">
                  <c:v>0.53196896551724138</c:v>
                </c:pt>
                <c:pt idx="117">
                  <c:v>0.53641620689655167</c:v>
                </c:pt>
                <c:pt idx="118">
                  <c:v>0.54084365517241373</c:v>
                </c:pt>
                <c:pt idx="119">
                  <c:v>0.54521448275862072</c:v>
                </c:pt>
                <c:pt idx="120">
                  <c:v>0.5503411034482758</c:v>
                </c:pt>
                <c:pt idx="121">
                  <c:v>0.55498551724137934</c:v>
                </c:pt>
                <c:pt idx="122">
                  <c:v>0.5593171034482759</c:v>
                </c:pt>
                <c:pt idx="123">
                  <c:v>0.56379565517241381</c:v>
                </c:pt>
                <c:pt idx="124">
                  <c:v>0.56802337931034486</c:v>
                </c:pt>
                <c:pt idx="125">
                  <c:v>0.5731664827586207</c:v>
                </c:pt>
                <c:pt idx="126">
                  <c:v>0.57811731034482761</c:v>
                </c:pt>
                <c:pt idx="127">
                  <c:v>0.58254710344827587</c:v>
                </c:pt>
                <c:pt idx="128">
                  <c:v>0.58703220689655167</c:v>
                </c:pt>
                <c:pt idx="129">
                  <c:v>0.59129331034482757</c:v>
                </c:pt>
                <c:pt idx="130">
                  <c:v>0.59605227586206899</c:v>
                </c:pt>
                <c:pt idx="131">
                  <c:v>0.6010344827586207</c:v>
                </c:pt>
                <c:pt idx="132">
                  <c:v>0.6055099310344827</c:v>
                </c:pt>
                <c:pt idx="133">
                  <c:v>0.60989965517241385</c:v>
                </c:pt>
                <c:pt idx="134">
                  <c:v>0.61428027586206901</c:v>
                </c:pt>
                <c:pt idx="135">
                  <c:v>0.61869951724137928</c:v>
                </c:pt>
                <c:pt idx="136">
                  <c:v>0.62395820689655168</c:v>
                </c:pt>
                <c:pt idx="137">
                  <c:v>0.62870172413793102</c:v>
                </c:pt>
                <c:pt idx="138">
                  <c:v>0.63309903448275862</c:v>
                </c:pt>
                <c:pt idx="139">
                  <c:v>0.63760579310344834</c:v>
                </c:pt>
                <c:pt idx="140">
                  <c:v>0.64180241379310343</c:v>
                </c:pt>
                <c:pt idx="141">
                  <c:v>0.64687882758620685</c:v>
                </c:pt>
                <c:pt idx="142">
                  <c:v>0.65169068965517241</c:v>
                </c:pt>
                <c:pt idx="143">
                  <c:v>0.65610944827586204</c:v>
                </c:pt>
                <c:pt idx="144">
                  <c:v>0.66060393103448267</c:v>
                </c:pt>
                <c:pt idx="145">
                  <c:v>0.66481227586206904</c:v>
                </c:pt>
                <c:pt idx="146">
                  <c:v>0.66966744827586211</c:v>
                </c:pt>
                <c:pt idx="147">
                  <c:v>0.67475275862068962</c:v>
                </c:pt>
                <c:pt idx="148">
                  <c:v>0.67933455172413804</c:v>
                </c:pt>
                <c:pt idx="149">
                  <c:v>0.68375193103448284</c:v>
                </c:pt>
                <c:pt idx="150">
                  <c:v>0.6880937931034482</c:v>
                </c:pt>
                <c:pt idx="151">
                  <c:v>0.69264068965517245</c:v>
                </c:pt>
                <c:pt idx="152">
                  <c:v>0.69773241379310336</c:v>
                </c:pt>
                <c:pt idx="153">
                  <c:v>0.70230551724137924</c:v>
                </c:pt>
                <c:pt idx="154">
                  <c:v>0.7066675862068964</c:v>
                </c:pt>
                <c:pt idx="155">
                  <c:v>0.71115379310344828</c:v>
                </c:pt>
                <c:pt idx="156">
                  <c:v>0.71546413793103447</c:v>
                </c:pt>
                <c:pt idx="157">
                  <c:v>0.72061793103448279</c:v>
                </c:pt>
                <c:pt idx="158">
                  <c:v>0.72542896551724134</c:v>
                </c:pt>
                <c:pt idx="159">
                  <c:v>0.7298572413793103</c:v>
                </c:pt>
                <c:pt idx="160">
                  <c:v>0.73439448275862074</c:v>
                </c:pt>
                <c:pt idx="161">
                  <c:v>0.73857379310344828</c:v>
                </c:pt>
                <c:pt idx="162">
                  <c:v>0.74350620689655178</c:v>
                </c:pt>
                <c:pt idx="163">
                  <c:v>0.7483351724137931</c:v>
                </c:pt>
                <c:pt idx="164">
                  <c:v>0.75276758620689654</c:v>
                </c:pt>
                <c:pt idx="165">
                  <c:v>0.75725034482758613</c:v>
                </c:pt>
                <c:pt idx="166">
                  <c:v>0.76151034482758628</c:v>
                </c:pt>
                <c:pt idx="167">
                  <c:v>0.76632896551724139</c:v>
                </c:pt>
                <c:pt idx="168">
                  <c:v>0.7714393103448276</c:v>
                </c:pt>
                <c:pt idx="169">
                  <c:v>0.77606275862068974</c:v>
                </c:pt>
                <c:pt idx="170">
                  <c:v>0.78043724137931036</c:v>
                </c:pt>
                <c:pt idx="171">
                  <c:v>0.78478689655172418</c:v>
                </c:pt>
                <c:pt idx="172">
                  <c:v>0.78926827586206905</c:v>
                </c:pt>
                <c:pt idx="173">
                  <c:v>0.79436137931034478</c:v>
                </c:pt>
                <c:pt idx="174">
                  <c:v>0.79896620689655173</c:v>
                </c:pt>
                <c:pt idx="175">
                  <c:v>0.80336275862068973</c:v>
                </c:pt>
                <c:pt idx="176">
                  <c:v>0.80780551724137939</c:v>
                </c:pt>
                <c:pt idx="177">
                  <c:v>0.81218137931034473</c:v>
                </c:pt>
                <c:pt idx="178">
                  <c:v>0.81738689655172414</c:v>
                </c:pt>
                <c:pt idx="179">
                  <c:v>0.82217103448275863</c:v>
                </c:pt>
                <c:pt idx="180">
                  <c:v>0.82654551724137926</c:v>
                </c:pt>
                <c:pt idx="181">
                  <c:v>0.8310786206896551</c:v>
                </c:pt>
                <c:pt idx="182">
                  <c:v>0.83526551724137943</c:v>
                </c:pt>
                <c:pt idx="183">
                  <c:v>0.84030275862068982</c:v>
                </c:pt>
                <c:pt idx="184">
                  <c:v>0.84503793103448288</c:v>
                </c:pt>
                <c:pt idx="185">
                  <c:v>0.84940965517241385</c:v>
                </c:pt>
                <c:pt idx="186">
                  <c:v>0.85391862068965507</c:v>
                </c:pt>
                <c:pt idx="187">
                  <c:v>0.85810965517241389</c:v>
                </c:pt>
                <c:pt idx="188">
                  <c:v>0.86312137931034483</c:v>
                </c:pt>
                <c:pt idx="189">
                  <c:v>0.86819379310344824</c:v>
                </c:pt>
                <c:pt idx="190">
                  <c:v>0.87271655172413787</c:v>
                </c:pt>
                <c:pt idx="191">
                  <c:v>0.87713103448275875</c:v>
                </c:pt>
                <c:pt idx="192">
                  <c:v>0.88139931034482766</c:v>
                </c:pt>
                <c:pt idx="193">
                  <c:v>0.88606551724137916</c:v>
                </c:pt>
                <c:pt idx="194">
                  <c:v>0.89109379310344827</c:v>
                </c:pt>
                <c:pt idx="195">
                  <c:v>0.89559517241379305</c:v>
                </c:pt>
                <c:pt idx="196">
                  <c:v>0.89998</c:v>
                </c:pt>
                <c:pt idx="197">
                  <c:v>0.90437034482758616</c:v>
                </c:pt>
                <c:pt idx="198">
                  <c:v>0.90884413793103458</c:v>
                </c:pt>
                <c:pt idx="199">
                  <c:v>0.91408620689655173</c:v>
                </c:pt>
                <c:pt idx="200">
                  <c:v>0.9188255172413794</c:v>
                </c:pt>
                <c:pt idx="201">
                  <c:v>0.92317586206896551</c:v>
                </c:pt>
                <c:pt idx="202">
                  <c:v>0.92768344827586202</c:v>
                </c:pt>
                <c:pt idx="203">
                  <c:v>0.93188275862068959</c:v>
                </c:pt>
                <c:pt idx="204">
                  <c:v>0.93696551724137922</c:v>
                </c:pt>
                <c:pt idx="205">
                  <c:v>0.94169931034482768</c:v>
                </c:pt>
                <c:pt idx="206">
                  <c:v>0.9460310344827586</c:v>
                </c:pt>
                <c:pt idx="207">
                  <c:v>0.9505048275862068</c:v>
                </c:pt>
                <c:pt idx="208">
                  <c:v>0.95470620689655172</c:v>
                </c:pt>
                <c:pt idx="209">
                  <c:v>0.95968413793103458</c:v>
                </c:pt>
                <c:pt idx="210">
                  <c:v>0.96480344827586206</c:v>
                </c:pt>
                <c:pt idx="211">
                  <c:v>0.96936758620689656</c:v>
                </c:pt>
                <c:pt idx="212">
                  <c:v>0.97381310344827587</c:v>
                </c:pt>
                <c:pt idx="213">
                  <c:v>0.97809724137931042</c:v>
                </c:pt>
                <c:pt idx="214">
                  <c:v>0.98265793103448285</c:v>
                </c:pt>
                <c:pt idx="215">
                  <c:v>0.98772965517241373</c:v>
                </c:pt>
                <c:pt idx="216">
                  <c:v>0.99230206896551731</c:v>
                </c:pt>
                <c:pt idx="217">
                  <c:v>0.99665517241379309</c:v>
                </c:pt>
                <c:pt idx="218">
                  <c:v>1.0010496551724137</c:v>
                </c:pt>
                <c:pt idx="219">
                  <c:v>1.0054503448275862</c:v>
                </c:pt>
                <c:pt idx="220">
                  <c:v>1.0107193103448275</c:v>
                </c:pt>
                <c:pt idx="221">
                  <c:v>1.0155248275862068</c:v>
                </c:pt>
                <c:pt idx="222">
                  <c:v>1.0198986206896552</c:v>
                </c:pt>
                <c:pt idx="223">
                  <c:v>1.0243972413793105</c:v>
                </c:pt>
                <c:pt idx="224">
                  <c:v>1.0286248275862069</c:v>
                </c:pt>
                <c:pt idx="225">
                  <c:v>1.0336427586206898</c:v>
                </c:pt>
                <c:pt idx="226">
                  <c:v>1.0383793103448276</c:v>
                </c:pt>
                <c:pt idx="227">
                  <c:v>1.0427393103448277</c:v>
                </c:pt>
                <c:pt idx="228">
                  <c:v>1.0472234482758622</c:v>
                </c:pt>
                <c:pt idx="229">
                  <c:v>1.051406206896552</c:v>
                </c:pt>
                <c:pt idx="230">
                  <c:v>1.056348275862069</c:v>
                </c:pt>
                <c:pt idx="231">
                  <c:v>1.0614186206896552</c:v>
                </c:pt>
                <c:pt idx="232">
                  <c:v>1.0659972413793102</c:v>
                </c:pt>
                <c:pt idx="233">
                  <c:v>1.0704979310344829</c:v>
                </c:pt>
                <c:pt idx="234">
                  <c:v>1.0747855172413792</c:v>
                </c:pt>
                <c:pt idx="235">
                  <c:v>1.0794406896551723</c:v>
                </c:pt>
                <c:pt idx="236">
                  <c:v>1.0844275862068966</c:v>
                </c:pt>
                <c:pt idx="237">
                  <c:v>1.088931724137931</c:v>
                </c:pt>
                <c:pt idx="238">
                  <c:v>1.0933206896551724</c:v>
                </c:pt>
                <c:pt idx="239">
                  <c:v>1.0976724137931035</c:v>
                </c:pt>
                <c:pt idx="240">
                  <c:v>1.1021475862068966</c:v>
                </c:pt>
                <c:pt idx="241">
                  <c:v>1.1073406896551725</c:v>
                </c:pt>
                <c:pt idx="242">
                  <c:v>1.1121124137931033</c:v>
                </c:pt>
                <c:pt idx="243">
                  <c:v>1.1165537931034482</c:v>
                </c:pt>
                <c:pt idx="244">
                  <c:v>1.1210110344827586</c:v>
                </c:pt>
                <c:pt idx="245">
                  <c:v>1.1253379310344827</c:v>
                </c:pt>
                <c:pt idx="246">
                  <c:v>1.1304268965517241</c:v>
                </c:pt>
                <c:pt idx="247">
                  <c:v>1.1350737931034482</c:v>
                </c:pt>
                <c:pt idx="248">
                  <c:v>1.1393772413793102</c:v>
                </c:pt>
                <c:pt idx="249">
                  <c:v>1.1438468965517243</c:v>
                </c:pt>
                <c:pt idx="250">
                  <c:v>1.1480324137931035</c:v>
                </c:pt>
                <c:pt idx="251">
                  <c:v>1.1531786206896553</c:v>
                </c:pt>
                <c:pt idx="252">
                  <c:v>1.1581055172413792</c:v>
                </c:pt>
                <c:pt idx="253">
                  <c:v>1.1625882758620689</c:v>
                </c:pt>
                <c:pt idx="254">
                  <c:v>1.1671234482758621</c:v>
                </c:pt>
                <c:pt idx="255">
                  <c:v>1.1713503448275864</c:v>
                </c:pt>
                <c:pt idx="256">
                  <c:v>1.1762489655172415</c:v>
                </c:pt>
                <c:pt idx="257">
                  <c:v>1.1811041379310345</c:v>
                </c:pt>
                <c:pt idx="258">
                  <c:v>1.1855234482758621</c:v>
                </c:pt>
                <c:pt idx="259">
                  <c:v>1.1899786206896552</c:v>
                </c:pt>
                <c:pt idx="260">
                  <c:v>1.1942200000000001</c:v>
                </c:pt>
                <c:pt idx="261">
                  <c:v>1.1990337931034483</c:v>
                </c:pt>
                <c:pt idx="262">
                  <c:v>1.2041572413793102</c:v>
                </c:pt>
                <c:pt idx="263">
                  <c:v>1.2087296551724138</c:v>
                </c:pt>
                <c:pt idx="264">
                  <c:v>1.2131827586206896</c:v>
                </c:pt>
                <c:pt idx="265">
                  <c:v>1.2175075862068965</c:v>
                </c:pt>
                <c:pt idx="266">
                  <c:v>1.2221379310344826</c:v>
                </c:pt>
                <c:pt idx="267">
                  <c:v>1.2272000000000001</c:v>
                </c:pt>
                <c:pt idx="268">
                  <c:v>1.2316337931034482</c:v>
                </c:pt>
                <c:pt idx="269">
                  <c:v>1.2359793103448278</c:v>
                </c:pt>
                <c:pt idx="270">
                  <c:v>1.2403510344827586</c:v>
                </c:pt>
                <c:pt idx="271">
                  <c:v>1.2447999999999999</c:v>
                </c:pt>
                <c:pt idx="272">
                  <c:v>1.2500641379310344</c:v>
                </c:pt>
                <c:pt idx="273">
                  <c:v>1.2547931034482758</c:v>
                </c:pt>
                <c:pt idx="274">
                  <c:v>1.2591682758620688</c:v>
                </c:pt>
                <c:pt idx="275">
                  <c:v>1.263646896551724</c:v>
                </c:pt>
                <c:pt idx="276">
                  <c:v>1.267895172413793</c:v>
                </c:pt>
                <c:pt idx="277">
                  <c:v>1.2730144827586207</c:v>
                </c:pt>
                <c:pt idx="278">
                  <c:v>1.2777337931034483</c:v>
                </c:pt>
                <c:pt idx="279">
                  <c:v>1.2820868965517243</c:v>
                </c:pt>
                <c:pt idx="280">
                  <c:v>1.2865551724137931</c:v>
                </c:pt>
                <c:pt idx="281">
                  <c:v>1.2907758620689656</c:v>
                </c:pt>
                <c:pt idx="282">
                  <c:v>1.2958241379310347</c:v>
                </c:pt>
                <c:pt idx="283">
                  <c:v>1.3008282758620691</c:v>
                </c:pt>
                <c:pt idx="284">
                  <c:v>1.3053303448275864</c:v>
                </c:pt>
                <c:pt idx="285">
                  <c:v>1.3097855172413793</c:v>
                </c:pt>
                <c:pt idx="286">
                  <c:v>1.3140386206896553</c:v>
                </c:pt>
                <c:pt idx="287">
                  <c:v>1.3187813793103449</c:v>
                </c:pt>
                <c:pt idx="288">
                  <c:v>1.3237772413793103</c:v>
                </c:pt>
                <c:pt idx="289">
                  <c:v>1.3282400000000001</c:v>
                </c:pt>
                <c:pt idx="290">
                  <c:v>1.3326344827586207</c:v>
                </c:pt>
                <c:pt idx="291">
                  <c:v>1.3369558620689654</c:v>
                </c:pt>
                <c:pt idx="292">
                  <c:v>1.3414848275862068</c:v>
                </c:pt>
                <c:pt idx="293">
                  <c:v>1.3467551724137932</c:v>
                </c:pt>
                <c:pt idx="294">
                  <c:v>1.3514489655172415</c:v>
                </c:pt>
                <c:pt idx="295">
                  <c:v>1.3558158620689655</c:v>
                </c:pt>
                <c:pt idx="296">
                  <c:v>1.3602337931034483</c:v>
                </c:pt>
                <c:pt idx="297">
                  <c:v>1.3645310344827586</c:v>
                </c:pt>
                <c:pt idx="298">
                  <c:v>1.3696593103448276</c:v>
                </c:pt>
                <c:pt idx="299">
                  <c:v>1.3743365517241379</c:v>
                </c:pt>
                <c:pt idx="300">
                  <c:v>1.3787255172413793</c:v>
                </c:pt>
                <c:pt idx="301">
                  <c:v>1.3831917241379312</c:v>
                </c:pt>
                <c:pt idx="302">
                  <c:v>1.3874475862068965</c:v>
                </c:pt>
                <c:pt idx="303">
                  <c:v>1.3925593103448275</c:v>
                </c:pt>
                <c:pt idx="304">
                  <c:v>1.3974896551724136</c:v>
                </c:pt>
                <c:pt idx="305">
                  <c:v>1.401978620689655</c:v>
                </c:pt>
                <c:pt idx="306">
                  <c:v>1.4064758620689657</c:v>
                </c:pt>
                <c:pt idx="307">
                  <c:v>1.4106648275862068</c:v>
                </c:pt>
                <c:pt idx="308">
                  <c:v>1.4156551724137931</c:v>
                </c:pt>
                <c:pt idx="309">
                  <c:v>1.4204517241379309</c:v>
                </c:pt>
                <c:pt idx="310">
                  <c:v>1.4248668965517239</c:v>
                </c:pt>
                <c:pt idx="311">
                  <c:v>1.4293544827586206</c:v>
                </c:pt>
                <c:pt idx="312">
                  <c:v>1.4335593103448274</c:v>
                </c:pt>
                <c:pt idx="313">
                  <c:v>1.4385255172413796</c:v>
                </c:pt>
                <c:pt idx="314">
                  <c:v>1.4435144827586206</c:v>
                </c:pt>
                <c:pt idx="315">
                  <c:v>1.4479875862068965</c:v>
                </c:pt>
                <c:pt idx="316">
                  <c:v>1.4525117241379311</c:v>
                </c:pt>
                <c:pt idx="317">
                  <c:v>1.4567255172413791</c:v>
                </c:pt>
                <c:pt idx="318">
                  <c:v>1.4615386206896552</c:v>
                </c:pt>
                <c:pt idx="319">
                  <c:v>1.4664668965517242</c:v>
                </c:pt>
                <c:pt idx="320">
                  <c:v>1.4708737931034481</c:v>
                </c:pt>
                <c:pt idx="321">
                  <c:v>1.4752889655172412</c:v>
                </c:pt>
                <c:pt idx="322">
                  <c:v>1.4795641379310345</c:v>
                </c:pt>
                <c:pt idx="323">
                  <c:v>1.4843227586206895</c:v>
                </c:pt>
                <c:pt idx="324">
                  <c:v>1.4894862068965518</c:v>
                </c:pt>
                <c:pt idx="325">
                  <c:v>1.4941172413793102</c:v>
                </c:pt>
                <c:pt idx="326">
                  <c:v>1.4985565517241379</c:v>
                </c:pt>
                <c:pt idx="327">
                  <c:v>1.5029241379310345</c:v>
                </c:pt>
                <c:pt idx="328">
                  <c:v>1.5074110344827587</c:v>
                </c:pt>
                <c:pt idx="329">
                  <c:v>1.5124593103448276</c:v>
                </c:pt>
                <c:pt idx="330">
                  <c:v>1.5169965517241379</c:v>
                </c:pt>
                <c:pt idx="331">
                  <c:v>1.5213779310344828</c:v>
                </c:pt>
                <c:pt idx="332">
                  <c:v>1.5257524137931033</c:v>
                </c:pt>
                <c:pt idx="333">
                  <c:v>1.5302006896551723</c:v>
                </c:pt>
                <c:pt idx="334">
                  <c:v>1.5354510344827588</c:v>
                </c:pt>
                <c:pt idx="335">
                  <c:v>1.5402386206896552</c:v>
                </c:pt>
                <c:pt idx="336">
                  <c:v>1.5445896551724136</c:v>
                </c:pt>
                <c:pt idx="337">
                  <c:v>1.5490241379310343</c:v>
                </c:pt>
                <c:pt idx="338">
                  <c:v>1.5532627586206897</c:v>
                </c:pt>
                <c:pt idx="339">
                  <c:v>1.5584724137931034</c:v>
                </c:pt>
                <c:pt idx="340">
                  <c:v>1.5631703448275862</c:v>
                </c:pt>
                <c:pt idx="341">
                  <c:v>1.567471724137931</c:v>
                </c:pt>
                <c:pt idx="342">
                  <c:v>1.5719303448275861</c:v>
                </c:pt>
                <c:pt idx="343">
                  <c:v>1.5761275862068966</c:v>
                </c:pt>
                <c:pt idx="344">
                  <c:v>1.5812655172413794</c:v>
                </c:pt>
                <c:pt idx="345">
                  <c:v>1.5862751724137931</c:v>
                </c:pt>
                <c:pt idx="346">
                  <c:v>1.5907655172413795</c:v>
                </c:pt>
                <c:pt idx="347">
                  <c:v>1.5952641379310346</c:v>
                </c:pt>
                <c:pt idx="348">
                  <c:v>1.5994406896551725</c:v>
                </c:pt>
                <c:pt idx="349">
                  <c:v>1.6042827586206898</c:v>
                </c:pt>
                <c:pt idx="350">
                  <c:v>1.6092241379310348</c:v>
                </c:pt>
                <c:pt idx="351">
                  <c:v>1.6136951724137931</c:v>
                </c:pt>
                <c:pt idx="352">
                  <c:v>1.618123448275862</c:v>
                </c:pt>
                <c:pt idx="353">
                  <c:v>1.6223455172413792</c:v>
                </c:pt>
                <c:pt idx="354">
                  <c:v>1.6271393103448277</c:v>
                </c:pt>
                <c:pt idx="355">
                  <c:v>1.6322662068965514</c:v>
                </c:pt>
                <c:pt idx="356">
                  <c:v>1.6369000000000002</c:v>
                </c:pt>
                <c:pt idx="357">
                  <c:v>1.6413531034482758</c:v>
                </c:pt>
                <c:pt idx="358">
                  <c:v>1.6456496551724136</c:v>
                </c:pt>
                <c:pt idx="359">
                  <c:v>1.6501917241379309</c:v>
                </c:pt>
                <c:pt idx="360">
                  <c:v>1.6552158620689654</c:v>
                </c:pt>
                <c:pt idx="361">
                  <c:v>1.6597772413793104</c:v>
                </c:pt>
                <c:pt idx="362">
                  <c:v>1.6641889655172413</c:v>
                </c:pt>
                <c:pt idx="363">
                  <c:v>1.6685496551724139</c:v>
                </c:pt>
                <c:pt idx="364">
                  <c:v>1.6729841379310346</c:v>
                </c:pt>
                <c:pt idx="365">
                  <c:v>1.6781806896551721</c:v>
                </c:pt>
                <c:pt idx="366">
                  <c:v>1.682946896551724</c:v>
                </c:pt>
                <c:pt idx="367">
                  <c:v>1.6873668965517241</c:v>
                </c:pt>
                <c:pt idx="368">
                  <c:v>1.6918110344827586</c:v>
                </c:pt>
                <c:pt idx="369">
                  <c:v>1.6961289655172413</c:v>
                </c:pt>
                <c:pt idx="370">
                  <c:v>1.7011710344827586</c:v>
                </c:pt>
                <c:pt idx="371">
                  <c:v>1.7058041379310342</c:v>
                </c:pt>
                <c:pt idx="372">
                  <c:v>1.7101999999999999</c:v>
                </c:pt>
                <c:pt idx="373">
                  <c:v>1.7146972413793105</c:v>
                </c:pt>
                <c:pt idx="374">
                  <c:v>1.7190096551724137</c:v>
                </c:pt>
                <c:pt idx="375">
                  <c:v>1.7241744827586205</c:v>
                </c:pt>
                <c:pt idx="376">
                  <c:v>1.729053793103448</c:v>
                </c:pt>
                <c:pt idx="377">
                  <c:v>1.7334896551724137</c:v>
                </c:pt>
                <c:pt idx="378">
                  <c:v>1.7379979310344826</c:v>
                </c:pt>
                <c:pt idx="379">
                  <c:v>1.7422944827586206</c:v>
                </c:pt>
                <c:pt idx="380">
                  <c:v>1.7474165517241378</c:v>
                </c:pt>
                <c:pt idx="381">
                  <c:v>1.7520213793103447</c:v>
                </c:pt>
                <c:pt idx="382">
                  <c:v>1.7562710344827586</c:v>
                </c:pt>
                <c:pt idx="383">
                  <c:v>1.7607641379310344</c:v>
                </c:pt>
                <c:pt idx="384">
                  <c:v>1.7649993103448274</c:v>
                </c:pt>
                <c:pt idx="385">
                  <c:v>1.7702379310344827</c:v>
                </c:pt>
                <c:pt idx="386">
                  <c:v>1.7750999999999999</c:v>
                </c:pt>
                <c:pt idx="387">
                  <c:v>1.7794903448275861</c:v>
                </c:pt>
                <c:pt idx="388">
                  <c:v>1.7840158620689655</c:v>
                </c:pt>
                <c:pt idx="389">
                  <c:v>1.7882144827586206</c:v>
                </c:pt>
                <c:pt idx="390">
                  <c:v>1.7932213793103451</c:v>
                </c:pt>
                <c:pt idx="391">
                  <c:v>1.7980358620689658</c:v>
                </c:pt>
                <c:pt idx="392">
                  <c:v>1.8023972413793103</c:v>
                </c:pt>
                <c:pt idx="393">
                  <c:v>1.8068848275862068</c:v>
                </c:pt>
                <c:pt idx="394">
                  <c:v>1.8110703448275862</c:v>
                </c:pt>
                <c:pt idx="395">
                  <c:v>1.8161455172413794</c:v>
                </c:pt>
                <c:pt idx="396">
                  <c:v>1.8211972413793105</c:v>
                </c:pt>
                <c:pt idx="397">
                  <c:v>1.825658620689655</c:v>
                </c:pt>
                <c:pt idx="398">
                  <c:v>1.8301434482758621</c:v>
                </c:pt>
                <c:pt idx="399">
                  <c:v>1.8343572413793103</c:v>
                </c:pt>
                <c:pt idx="400">
                  <c:v>1.8392262068965517</c:v>
                </c:pt>
                <c:pt idx="401">
                  <c:v>1.8441468965517243</c:v>
                </c:pt>
                <c:pt idx="402">
                  <c:v>1.8485579310344828</c:v>
                </c:pt>
                <c:pt idx="403">
                  <c:v>1.8530103448275863</c:v>
                </c:pt>
                <c:pt idx="404">
                  <c:v>1.857213793103448</c:v>
                </c:pt>
                <c:pt idx="405">
                  <c:v>1.8620013793103445</c:v>
                </c:pt>
                <c:pt idx="406">
                  <c:v>1.8671489655172413</c:v>
                </c:pt>
                <c:pt idx="407">
                  <c:v>1.8717379310344828</c:v>
                </c:pt>
                <c:pt idx="408">
                  <c:v>1.8761875862068966</c:v>
                </c:pt>
                <c:pt idx="409">
                  <c:v>1.880455172413793</c:v>
                </c:pt>
                <c:pt idx="410">
                  <c:v>1.8850234482758619</c:v>
                </c:pt>
                <c:pt idx="411">
                  <c:v>1.8900924137931034</c:v>
                </c:pt>
                <c:pt idx="412">
                  <c:v>1.8946131034482758</c:v>
                </c:pt>
                <c:pt idx="413">
                  <c:v>1.8990144827586208</c:v>
                </c:pt>
                <c:pt idx="414">
                  <c:v>1.9033662068965518</c:v>
                </c:pt>
                <c:pt idx="415">
                  <c:v>1.9079179310344827</c:v>
                </c:pt>
                <c:pt idx="416">
                  <c:v>1.9130627586206899</c:v>
                </c:pt>
                <c:pt idx="417">
                  <c:v>1.9178110344827586</c:v>
                </c:pt>
                <c:pt idx="418">
                  <c:v>1.9223448275862067</c:v>
                </c:pt>
                <c:pt idx="419">
                  <c:v>1.926742068965517</c:v>
                </c:pt>
                <c:pt idx="420">
                  <c:v>1.9312406896551721</c:v>
                </c:pt>
                <c:pt idx="421">
                  <c:v>1.936289655172414</c:v>
                </c:pt>
                <c:pt idx="422">
                  <c:v>1.9407703448275864</c:v>
                </c:pt>
                <c:pt idx="423">
                  <c:v>1.9451868965517241</c:v>
                </c:pt>
                <c:pt idx="424">
                  <c:v>1.9495462068965519</c:v>
                </c:pt>
                <c:pt idx="425">
                  <c:v>1.9541034482758619</c:v>
                </c:pt>
                <c:pt idx="426">
                  <c:v>1.9592710344827589</c:v>
                </c:pt>
                <c:pt idx="427">
                  <c:v>1.9639144827586206</c:v>
                </c:pt>
                <c:pt idx="428">
                  <c:v>1.9683227586206897</c:v>
                </c:pt>
                <c:pt idx="429">
                  <c:v>1.9726855172413793</c:v>
                </c:pt>
                <c:pt idx="430">
                  <c:v>1.9771662068965516</c:v>
                </c:pt>
                <c:pt idx="431">
                  <c:v>1.9822531034482758</c:v>
                </c:pt>
                <c:pt idx="432">
                  <c:v>1.9867813793103448</c:v>
                </c:pt>
                <c:pt idx="433">
                  <c:v>1.9911600000000003</c:v>
                </c:pt>
                <c:pt idx="434">
                  <c:v>1.9955489655172416</c:v>
                </c:pt>
                <c:pt idx="435">
                  <c:v>2.0000158620689659</c:v>
                </c:pt>
                <c:pt idx="436">
                  <c:v>2.0052751724137932</c:v>
                </c:pt>
                <c:pt idx="437">
                  <c:v>2.0099751724137933</c:v>
                </c:pt>
                <c:pt idx="438">
                  <c:v>2.0143524137931035</c:v>
                </c:pt>
                <c:pt idx="439">
                  <c:v>2.0187524137931034</c:v>
                </c:pt>
                <c:pt idx="440">
                  <c:v>2.023118620689655</c:v>
                </c:pt>
                <c:pt idx="441">
                  <c:v>2.0282724137931032</c:v>
                </c:pt>
                <c:pt idx="442">
                  <c:v>2.0329255172413792</c:v>
                </c:pt>
                <c:pt idx="443">
                  <c:v>2.0372531034482755</c:v>
                </c:pt>
                <c:pt idx="444">
                  <c:v>2.0416937931034487</c:v>
                </c:pt>
                <c:pt idx="445">
                  <c:v>2.0460324137931032</c:v>
                </c:pt>
                <c:pt idx="446">
                  <c:v>2.0512606896551726</c:v>
                </c:pt>
                <c:pt idx="447">
                  <c:v>2.0560124137931037</c:v>
                </c:pt>
                <c:pt idx="448">
                  <c:v>2.0604206896551727</c:v>
                </c:pt>
                <c:pt idx="449">
                  <c:v>2.0649013793103448</c:v>
                </c:pt>
                <c:pt idx="450">
                  <c:v>2.0691124137931034</c:v>
                </c:pt>
                <c:pt idx="451">
                  <c:v>2.0741813793103447</c:v>
                </c:pt>
                <c:pt idx="452">
                  <c:v>2.0789013793103446</c:v>
                </c:pt>
                <c:pt idx="453">
                  <c:v>2.0832896551724138</c:v>
                </c:pt>
                <c:pt idx="454">
                  <c:v>2.0877662068965517</c:v>
                </c:pt>
                <c:pt idx="455">
                  <c:v>2.0919655172413796</c:v>
                </c:pt>
                <c:pt idx="456">
                  <c:v>2.097148275862069</c:v>
                </c:pt>
                <c:pt idx="457">
                  <c:v>2.1021096551724137</c:v>
                </c:pt>
                <c:pt idx="458">
                  <c:v>2.1065772413793105</c:v>
                </c:pt>
                <c:pt idx="459">
                  <c:v>2.1110737931034484</c:v>
                </c:pt>
                <c:pt idx="460">
                  <c:v>2.1152806896551724</c:v>
                </c:pt>
                <c:pt idx="461">
                  <c:v>2.1202910344827588</c:v>
                </c:pt>
                <c:pt idx="462">
                  <c:v>2.125009655172414</c:v>
                </c:pt>
                <c:pt idx="463">
                  <c:v>2.1293986206896554</c:v>
                </c:pt>
                <c:pt idx="464">
                  <c:v>2.1338924137931032</c:v>
                </c:pt>
                <c:pt idx="465">
                  <c:v>2.1381462068965518</c:v>
                </c:pt>
                <c:pt idx="466">
                  <c:v>2.1433200000000001</c:v>
                </c:pt>
                <c:pt idx="467">
                  <c:v>2.1481944827586208</c:v>
                </c:pt>
                <c:pt idx="468">
                  <c:v>2.1526468965517243</c:v>
                </c:pt>
                <c:pt idx="469">
                  <c:v>2.157121379310345</c:v>
                </c:pt>
                <c:pt idx="470">
                  <c:v>2.1613896551724139</c:v>
                </c:pt>
                <c:pt idx="471">
                  <c:v>2.1664737931034481</c:v>
                </c:pt>
                <c:pt idx="472">
                  <c:v>2.1711144827586204</c:v>
                </c:pt>
                <c:pt idx="473">
                  <c:v>2.1754124137931035</c:v>
                </c:pt>
                <c:pt idx="474">
                  <c:v>2.1798703448275862</c:v>
                </c:pt>
                <c:pt idx="475">
                  <c:v>2.1841710344827585</c:v>
                </c:pt>
                <c:pt idx="476">
                  <c:v>2.1894737931034483</c:v>
                </c:pt>
                <c:pt idx="477">
                  <c:v>2.1942710344827585</c:v>
                </c:pt>
                <c:pt idx="478">
                  <c:v>2.1986289655172415</c:v>
                </c:pt>
                <c:pt idx="479">
                  <c:v>2.2030896551724135</c:v>
                </c:pt>
                <c:pt idx="480">
                  <c:v>2.207368275862069</c:v>
                </c:pt>
                <c:pt idx="481">
                  <c:v>2.2124958620689656</c:v>
                </c:pt>
                <c:pt idx="482">
                  <c:v>2.217137931034483</c:v>
                </c:pt>
                <c:pt idx="483">
                  <c:v>2.2214958620689655</c:v>
                </c:pt>
                <c:pt idx="484">
                  <c:v>2.2258868965517244</c:v>
                </c:pt>
                <c:pt idx="485">
                  <c:v>2.2301848275862071</c:v>
                </c:pt>
                <c:pt idx="486">
                  <c:v>2.235455172413793</c:v>
                </c:pt>
                <c:pt idx="487">
                  <c:v>2.2403310344827587</c:v>
                </c:pt>
                <c:pt idx="488">
                  <c:v>2.2447124137931032</c:v>
                </c:pt>
                <c:pt idx="489">
                  <c:v>2.249146206896552</c:v>
                </c:pt>
                <c:pt idx="490">
                  <c:v>2.2534296551724138</c:v>
                </c:pt>
                <c:pt idx="491">
                  <c:v>2.2585910344827589</c:v>
                </c:pt>
                <c:pt idx="492">
                  <c:v>2.2632186206896554</c:v>
                </c:pt>
                <c:pt idx="493">
                  <c:v>2.2675606896551721</c:v>
                </c:pt>
                <c:pt idx="494">
                  <c:v>2.2719944827586205</c:v>
                </c:pt>
                <c:pt idx="495">
                  <c:v>2.2762586206896551</c:v>
                </c:pt>
                <c:pt idx="496">
                  <c:v>2.2814855172413795</c:v>
                </c:pt>
                <c:pt idx="497">
                  <c:v>2.2863413793103451</c:v>
                </c:pt>
                <c:pt idx="498">
                  <c:v>2.2907910344827584</c:v>
                </c:pt>
                <c:pt idx="499">
                  <c:v>2.2953013793103447</c:v>
                </c:pt>
                <c:pt idx="500">
                  <c:v>2.2995413793103445</c:v>
                </c:pt>
                <c:pt idx="501">
                  <c:v>2.3046013793103448</c:v>
                </c:pt>
                <c:pt idx="502">
                  <c:v>2.3092517241379311</c:v>
                </c:pt>
                <c:pt idx="503">
                  <c:v>2.3136455172413792</c:v>
                </c:pt>
                <c:pt idx="504">
                  <c:v>2.3180862068965515</c:v>
                </c:pt>
                <c:pt idx="505">
                  <c:v>2.3223710344827584</c:v>
                </c:pt>
                <c:pt idx="506">
                  <c:v>2.3275351724137932</c:v>
                </c:pt>
                <c:pt idx="507">
                  <c:v>2.3323765517241379</c:v>
                </c:pt>
                <c:pt idx="508">
                  <c:v>2.336830344827586</c:v>
                </c:pt>
                <c:pt idx="509">
                  <c:v>2.3413296551724141</c:v>
                </c:pt>
                <c:pt idx="510">
                  <c:v>2.345694482758621</c:v>
                </c:pt>
                <c:pt idx="511">
                  <c:v>2.3508034482758622</c:v>
                </c:pt>
                <c:pt idx="512">
                  <c:v>2.3553682758620691</c:v>
                </c:pt>
                <c:pt idx="513">
                  <c:v>2.3597289655172413</c:v>
                </c:pt>
                <c:pt idx="514">
                  <c:v>2.3641103448275866</c:v>
                </c:pt>
                <c:pt idx="515">
                  <c:v>2.3685744827586208</c:v>
                </c:pt>
                <c:pt idx="516">
                  <c:v>2.3737931034482762</c:v>
                </c:pt>
                <c:pt idx="517">
                  <c:v>2.3784751724137934</c:v>
                </c:pt>
                <c:pt idx="518">
                  <c:v>2.3828531034482761</c:v>
                </c:pt>
                <c:pt idx="519">
                  <c:v>2.3872358620689651</c:v>
                </c:pt>
                <c:pt idx="520">
                  <c:v>2.3917268965517242</c:v>
                </c:pt>
                <c:pt idx="521">
                  <c:v>2.3968482758620691</c:v>
                </c:pt>
                <c:pt idx="522">
                  <c:v>2.4013427586206895</c:v>
                </c:pt>
                <c:pt idx="523">
                  <c:v>2.4056979310344828</c:v>
                </c:pt>
                <c:pt idx="524">
                  <c:v>2.4100793103448277</c:v>
                </c:pt>
                <c:pt idx="525">
                  <c:v>2.4145510344827583</c:v>
                </c:pt>
                <c:pt idx="526">
                  <c:v>2.4197558620689659</c:v>
                </c:pt>
                <c:pt idx="527">
                  <c:v>2.4244655172413792</c:v>
                </c:pt>
                <c:pt idx="528">
                  <c:v>2.4289731034482758</c:v>
                </c:pt>
                <c:pt idx="529">
                  <c:v>2.4332944827586207</c:v>
                </c:pt>
                <c:pt idx="530">
                  <c:v>2.4377413793103448</c:v>
                </c:pt>
                <c:pt idx="531">
                  <c:v>2.4428282758620687</c:v>
                </c:pt>
                <c:pt idx="532">
                  <c:v>2.4474531034482756</c:v>
                </c:pt>
                <c:pt idx="533">
                  <c:v>2.4518468965517246</c:v>
                </c:pt>
                <c:pt idx="534">
                  <c:v>2.4561620689655173</c:v>
                </c:pt>
                <c:pt idx="535">
                  <c:v>2.460724827586207</c:v>
                </c:pt>
                <c:pt idx="536">
                  <c:v>2.4659827586206897</c:v>
                </c:pt>
                <c:pt idx="537">
                  <c:v>2.4706489655172414</c:v>
                </c:pt>
                <c:pt idx="538">
                  <c:v>2.4750441379310346</c:v>
                </c:pt>
                <c:pt idx="539">
                  <c:v>2.4793234482758622</c:v>
                </c:pt>
                <c:pt idx="540">
                  <c:v>2.4838655172413793</c:v>
                </c:pt>
                <c:pt idx="541">
                  <c:v>2.4888875862068964</c:v>
                </c:pt>
                <c:pt idx="542">
                  <c:v>2.4933779310344826</c:v>
                </c:pt>
                <c:pt idx="543">
                  <c:v>2.4977841379310344</c:v>
                </c:pt>
                <c:pt idx="544">
                  <c:v>2.5021055172413793</c:v>
                </c:pt>
                <c:pt idx="545">
                  <c:v>2.506744827586207</c:v>
                </c:pt>
                <c:pt idx="546">
                  <c:v>2.5119179310344828</c:v>
                </c:pt>
                <c:pt idx="547">
                  <c:v>2.5165848275862071</c:v>
                </c:pt>
                <c:pt idx="548">
                  <c:v>2.5210958620689654</c:v>
                </c:pt>
                <c:pt idx="549">
                  <c:v>2.5253862068965516</c:v>
                </c:pt>
                <c:pt idx="550">
                  <c:v>2.5300393103448275</c:v>
                </c:pt>
                <c:pt idx="551">
                  <c:v>2.5349517241379309</c:v>
                </c:pt>
                <c:pt idx="552">
                  <c:v>2.5394351724137931</c:v>
                </c:pt>
                <c:pt idx="553">
                  <c:v>2.5438806896551722</c:v>
                </c:pt>
                <c:pt idx="554">
                  <c:v>2.5481110344827589</c:v>
                </c:pt>
                <c:pt idx="555">
                  <c:v>2.5530255172413794</c:v>
                </c:pt>
                <c:pt idx="556">
                  <c:v>2.5581724137931037</c:v>
                </c:pt>
                <c:pt idx="557">
                  <c:v>2.5626848275862066</c:v>
                </c:pt>
                <c:pt idx="558">
                  <c:v>2.5672213793103449</c:v>
                </c:pt>
                <c:pt idx="559">
                  <c:v>2.5714455172413793</c:v>
                </c:pt>
                <c:pt idx="560">
                  <c:v>2.5763744827586206</c:v>
                </c:pt>
                <c:pt idx="561">
                  <c:v>2.5811710344827583</c:v>
                </c:pt>
                <c:pt idx="562">
                  <c:v>2.5854648275862071</c:v>
                </c:pt>
                <c:pt idx="563">
                  <c:v>2.5899096551724137</c:v>
                </c:pt>
                <c:pt idx="564">
                  <c:v>2.5940627586206895</c:v>
                </c:pt>
                <c:pt idx="565">
                  <c:v>2.5991062068965518</c:v>
                </c:pt>
                <c:pt idx="566">
                  <c:v>2.6041296551724136</c:v>
                </c:pt>
                <c:pt idx="567">
                  <c:v>2.608650344827586</c:v>
                </c:pt>
                <c:pt idx="568">
                  <c:v>2.6131524137931033</c:v>
                </c:pt>
                <c:pt idx="569">
                  <c:v>2.617331724137931</c:v>
                </c:pt>
                <c:pt idx="570">
                  <c:v>2.6223000000000001</c:v>
                </c:pt>
                <c:pt idx="571">
                  <c:v>2.6271213793103447</c:v>
                </c:pt>
                <c:pt idx="572">
                  <c:v>2.6314972413793103</c:v>
                </c:pt>
                <c:pt idx="573">
                  <c:v>2.6359296551724141</c:v>
                </c:pt>
                <c:pt idx="574">
                  <c:v>2.6401193103448279</c:v>
                </c:pt>
                <c:pt idx="575">
                  <c:v>2.6452468965517242</c:v>
                </c:pt>
                <c:pt idx="576">
                  <c:v>2.6502372413793105</c:v>
                </c:pt>
                <c:pt idx="577">
                  <c:v>2.654733103448276</c:v>
                </c:pt>
                <c:pt idx="578">
                  <c:v>2.6592793103448273</c:v>
                </c:pt>
                <c:pt idx="579">
                  <c:v>2.6635420689655174</c:v>
                </c:pt>
                <c:pt idx="580">
                  <c:v>2.6686137931034479</c:v>
                </c:pt>
                <c:pt idx="581">
                  <c:v>2.6732586206896549</c:v>
                </c:pt>
                <c:pt idx="582">
                  <c:v>2.6775262068965517</c:v>
                </c:pt>
                <c:pt idx="583">
                  <c:v>2.6819806896551723</c:v>
                </c:pt>
                <c:pt idx="584">
                  <c:v>2.686218620689655</c:v>
                </c:pt>
                <c:pt idx="585">
                  <c:v>2.6913903448275862</c:v>
                </c:pt>
                <c:pt idx="586">
                  <c:v>2.696231724137931</c:v>
                </c:pt>
                <c:pt idx="587">
                  <c:v>2.7006993103448278</c:v>
                </c:pt>
                <c:pt idx="588">
                  <c:v>2.7051820689655175</c:v>
                </c:pt>
                <c:pt idx="589">
                  <c:v>2.7095110344827584</c:v>
                </c:pt>
                <c:pt idx="590">
                  <c:v>2.7145744827586209</c:v>
                </c:pt>
                <c:pt idx="591">
                  <c:v>2.7191958620689656</c:v>
                </c:pt>
                <c:pt idx="592">
                  <c:v>2.7235751724137929</c:v>
                </c:pt>
                <c:pt idx="593">
                  <c:v>2.7279551724137932</c:v>
                </c:pt>
                <c:pt idx="594">
                  <c:v>2.732378620689655</c:v>
                </c:pt>
                <c:pt idx="595">
                  <c:v>2.7375793103448278</c:v>
                </c:pt>
                <c:pt idx="596">
                  <c:v>2.7423255172413792</c:v>
                </c:pt>
                <c:pt idx="597">
                  <c:v>2.7467903448275863</c:v>
                </c:pt>
                <c:pt idx="598">
                  <c:v>2.7511296551724138</c:v>
                </c:pt>
                <c:pt idx="599">
                  <c:v>2.7557200000000002</c:v>
                </c:pt>
                <c:pt idx="600">
                  <c:v>2.7608034482758623</c:v>
                </c:pt>
                <c:pt idx="601">
                  <c:v>2.7652855172413791</c:v>
                </c:pt>
                <c:pt idx="602">
                  <c:v>2.7696413793103449</c:v>
                </c:pt>
                <c:pt idx="603">
                  <c:v>2.7738696551724136</c:v>
                </c:pt>
                <c:pt idx="604">
                  <c:v>2.7786055172413797</c:v>
                </c:pt>
                <c:pt idx="605">
                  <c:v>2.7837599999999996</c:v>
                </c:pt>
                <c:pt idx="606">
                  <c:v>2.7883089655172411</c:v>
                </c:pt>
                <c:pt idx="607">
                  <c:v>2.7927896551724141</c:v>
                </c:pt>
                <c:pt idx="608">
                  <c:v>2.796996551724138</c:v>
                </c:pt>
                <c:pt idx="609">
                  <c:v>2.8017331034482762</c:v>
                </c:pt>
                <c:pt idx="610">
                  <c:v>2.8066862068965519</c:v>
                </c:pt>
                <c:pt idx="611">
                  <c:v>2.8110944827586208</c:v>
                </c:pt>
                <c:pt idx="612">
                  <c:v>2.8155951724137931</c:v>
                </c:pt>
                <c:pt idx="613">
                  <c:v>2.8198144827586211</c:v>
                </c:pt>
                <c:pt idx="614">
                  <c:v>2.8247151724137933</c:v>
                </c:pt>
                <c:pt idx="615">
                  <c:v>2.8298041379310344</c:v>
                </c:pt>
                <c:pt idx="616">
                  <c:v>2.8343917241379311</c:v>
                </c:pt>
                <c:pt idx="617">
                  <c:v>2.8389048275862074</c:v>
                </c:pt>
                <c:pt idx="618">
                  <c:v>2.8430641379310342</c:v>
                </c:pt>
                <c:pt idx="619">
                  <c:v>2.8479579310344829</c:v>
                </c:pt>
                <c:pt idx="620">
                  <c:v>2.8527627586206896</c:v>
                </c:pt>
                <c:pt idx="621">
                  <c:v>2.8571896551724136</c:v>
                </c:pt>
                <c:pt idx="622">
                  <c:v>2.8616703448275866</c:v>
                </c:pt>
                <c:pt idx="623">
                  <c:v>2.8658806896551727</c:v>
                </c:pt>
                <c:pt idx="624">
                  <c:v>2.8710124137931037</c:v>
                </c:pt>
                <c:pt idx="625">
                  <c:v>2.8759537931034482</c:v>
                </c:pt>
                <c:pt idx="626">
                  <c:v>2.8803924137931034</c:v>
                </c:pt>
                <c:pt idx="627">
                  <c:v>2.8848289655172414</c:v>
                </c:pt>
                <c:pt idx="628">
                  <c:v>2.8891089655172411</c:v>
                </c:pt>
                <c:pt idx="629">
                  <c:v>2.8941931034482757</c:v>
                </c:pt>
                <c:pt idx="630">
                  <c:v>2.8988027586206897</c:v>
                </c:pt>
                <c:pt idx="631">
                  <c:v>2.9031751724137926</c:v>
                </c:pt>
                <c:pt idx="632">
                  <c:v>2.9075606896551727</c:v>
                </c:pt>
                <c:pt idx="633">
                  <c:v>2.9119820689655174</c:v>
                </c:pt>
                <c:pt idx="634">
                  <c:v>2.9173048275862068</c:v>
                </c:pt>
                <c:pt idx="635">
                  <c:v>2.9219806896551721</c:v>
                </c:pt>
                <c:pt idx="636">
                  <c:v>2.9263675862068963</c:v>
                </c:pt>
                <c:pt idx="637">
                  <c:v>2.9307675862068967</c:v>
                </c:pt>
                <c:pt idx="638">
                  <c:v>2.9352986206896552</c:v>
                </c:pt>
                <c:pt idx="639">
                  <c:v>2.9403255172413796</c:v>
                </c:pt>
                <c:pt idx="640">
                  <c:v>2.9447889655172412</c:v>
                </c:pt>
                <c:pt idx="641">
                  <c:v>2.9491551724137932</c:v>
                </c:pt>
                <c:pt idx="642">
                  <c:v>2.9534448275862069</c:v>
                </c:pt>
                <c:pt idx="643">
                  <c:v>2.9581131034482762</c:v>
                </c:pt>
                <c:pt idx="644">
                  <c:v>2.9632572413793103</c:v>
                </c:pt>
                <c:pt idx="645">
                  <c:v>2.9679331034482761</c:v>
                </c:pt>
                <c:pt idx="646">
                  <c:v>2.9725055172413795</c:v>
                </c:pt>
                <c:pt idx="647">
                  <c:v>2.9767551724137933</c:v>
                </c:pt>
                <c:pt idx="648">
                  <c:v>2.981525517241379</c:v>
                </c:pt>
                <c:pt idx="649">
                  <c:v>2.9864462068965514</c:v>
                </c:pt>
                <c:pt idx="650">
                  <c:v>2.9907931034482758</c:v>
                </c:pt>
                <c:pt idx="651">
                  <c:v>2.9952241379310345</c:v>
                </c:pt>
                <c:pt idx="652">
                  <c:v>2.9994020689655172</c:v>
                </c:pt>
                <c:pt idx="653">
                  <c:v>3.0043379310344833</c:v>
                </c:pt>
                <c:pt idx="654">
                  <c:v>3.009429655172414</c:v>
                </c:pt>
                <c:pt idx="655">
                  <c:v>3.0139227586206894</c:v>
                </c:pt>
                <c:pt idx="656">
                  <c:v>3.0184503448275861</c:v>
                </c:pt>
                <c:pt idx="657">
                  <c:v>3.0226634482758623</c:v>
                </c:pt>
                <c:pt idx="658">
                  <c:v>3.0276413793103449</c:v>
                </c:pt>
                <c:pt idx="659">
                  <c:v>3.0324551724137927</c:v>
                </c:pt>
                <c:pt idx="660">
                  <c:v>3.0368062068965513</c:v>
                </c:pt>
                <c:pt idx="661">
                  <c:v>3.0412786206896554</c:v>
                </c:pt>
                <c:pt idx="662">
                  <c:v>3.0455034482758623</c:v>
                </c:pt>
                <c:pt idx="663">
                  <c:v>3.0506027586206899</c:v>
                </c:pt>
                <c:pt idx="664">
                  <c:v>3.0554648275862073</c:v>
                </c:pt>
                <c:pt idx="665">
                  <c:v>3.0599620689655169</c:v>
                </c:pt>
                <c:pt idx="666">
                  <c:v>3.064373103448276</c:v>
                </c:pt>
                <c:pt idx="667">
                  <c:v>3.0687372413793104</c:v>
                </c:pt>
                <c:pt idx="668">
                  <c:v>3.073871724137931</c:v>
                </c:pt>
                <c:pt idx="669">
                  <c:v>3.0785220689655173</c:v>
                </c:pt>
                <c:pt idx="670">
                  <c:v>3.0828868965517242</c:v>
                </c:pt>
                <c:pt idx="671">
                  <c:v>3.0872034482758619</c:v>
                </c:pt>
                <c:pt idx="672">
                  <c:v>3.0918103448275862</c:v>
                </c:pt>
                <c:pt idx="673">
                  <c:v>3.0969565517241375</c:v>
                </c:pt>
                <c:pt idx="674">
                  <c:v>3.1015124137931038</c:v>
                </c:pt>
                <c:pt idx="675">
                  <c:v>3.1059813793103448</c:v>
                </c:pt>
                <c:pt idx="676">
                  <c:v>3.1102193103448279</c:v>
                </c:pt>
                <c:pt idx="677">
                  <c:v>3.1149062068965514</c:v>
                </c:pt>
                <c:pt idx="678">
                  <c:v>3.1198531034482757</c:v>
                </c:pt>
                <c:pt idx="679">
                  <c:v>3.1242999999999999</c:v>
                </c:pt>
                <c:pt idx="680">
                  <c:v>3.1288186206896551</c:v>
                </c:pt>
                <c:pt idx="681">
                  <c:v>3.133043448275862</c:v>
                </c:pt>
                <c:pt idx="682">
                  <c:v>3.1379351724137932</c:v>
                </c:pt>
                <c:pt idx="683">
                  <c:v>3.1429896551724137</c:v>
                </c:pt>
                <c:pt idx="684">
                  <c:v>3.1475055172413793</c:v>
                </c:pt>
                <c:pt idx="685">
                  <c:v>3.1519662068965517</c:v>
                </c:pt>
                <c:pt idx="686">
                  <c:v>3.1561172413793104</c:v>
                </c:pt>
                <c:pt idx="687">
                  <c:v>3.1610606896551721</c:v>
                </c:pt>
                <c:pt idx="688">
                  <c:v>3.1659179310344827</c:v>
                </c:pt>
                <c:pt idx="689">
                  <c:v>3.1703041379310348</c:v>
                </c:pt>
                <c:pt idx="690">
                  <c:v>3.1747689655172411</c:v>
                </c:pt>
                <c:pt idx="691">
                  <c:v>3.1790317241379311</c:v>
                </c:pt>
                <c:pt idx="692">
                  <c:v>3.1842868965517237</c:v>
                </c:pt>
                <c:pt idx="693">
                  <c:v>3.189216551724138</c:v>
                </c:pt>
                <c:pt idx="694">
                  <c:v>3.1936310344827588</c:v>
                </c:pt>
                <c:pt idx="695">
                  <c:v>3.1980662068965522</c:v>
                </c:pt>
                <c:pt idx="696">
                  <c:v>3.202428275862069</c:v>
                </c:pt>
                <c:pt idx="697">
                  <c:v>3.2074717241379309</c:v>
                </c:pt>
                <c:pt idx="698">
                  <c:v>3.2120006896551727</c:v>
                </c:pt>
                <c:pt idx="699">
                  <c:v>3.2163537931034485</c:v>
                </c:pt>
                <c:pt idx="700">
                  <c:v>3.2206779310344831</c:v>
                </c:pt>
                <c:pt idx="701">
                  <c:v>3.2252537931034482</c:v>
                </c:pt>
                <c:pt idx="702">
                  <c:v>3.2305179310344823</c:v>
                </c:pt>
                <c:pt idx="703">
                  <c:v>3.2351896551724137</c:v>
                </c:pt>
                <c:pt idx="704">
                  <c:v>3.2397448275862071</c:v>
                </c:pt>
                <c:pt idx="705">
                  <c:v>3.2439544827586211</c:v>
                </c:pt>
                <c:pt idx="706">
                  <c:v>3.248755862068966</c:v>
                </c:pt>
                <c:pt idx="707">
                  <c:v>3.2536227586206898</c:v>
                </c:pt>
                <c:pt idx="708">
                  <c:v>3.2579441379310348</c:v>
                </c:pt>
                <c:pt idx="709">
                  <c:v>3.2623993103448274</c:v>
                </c:pt>
                <c:pt idx="710">
                  <c:v>3.2665765517241381</c:v>
                </c:pt>
                <c:pt idx="711">
                  <c:v>3.2715986206896552</c:v>
                </c:pt>
                <c:pt idx="712">
                  <c:v>3.2766144827586206</c:v>
                </c:pt>
                <c:pt idx="713">
                  <c:v>3.2811358620689659</c:v>
                </c:pt>
                <c:pt idx="714">
                  <c:v>3.2856986206896548</c:v>
                </c:pt>
                <c:pt idx="715">
                  <c:v>3.2899682758620687</c:v>
                </c:pt>
                <c:pt idx="716">
                  <c:v>3.2950703448275864</c:v>
                </c:pt>
                <c:pt idx="717">
                  <c:v>3.2996613793103444</c:v>
                </c:pt>
                <c:pt idx="718">
                  <c:v>3.3039420689655175</c:v>
                </c:pt>
                <c:pt idx="719">
                  <c:v>3.3083731034482753</c:v>
                </c:pt>
                <c:pt idx="720">
                  <c:v>3.312613103448276</c:v>
                </c:pt>
                <c:pt idx="721">
                  <c:v>3.3178662068965519</c:v>
                </c:pt>
                <c:pt idx="722">
                  <c:v>3.3226758620689654</c:v>
                </c:pt>
                <c:pt idx="723">
                  <c:v>3.3270820689655172</c:v>
                </c:pt>
                <c:pt idx="724">
                  <c:v>3.3315013793103447</c:v>
                </c:pt>
                <c:pt idx="725">
                  <c:v>3.335855172413793</c:v>
                </c:pt>
                <c:pt idx="726">
                  <c:v>3.3409296551724137</c:v>
                </c:pt>
                <c:pt idx="727">
                  <c:v>3.3455255172413794</c:v>
                </c:pt>
                <c:pt idx="728">
                  <c:v>3.3499365517241384</c:v>
                </c:pt>
                <c:pt idx="729">
                  <c:v>3.3542827586206898</c:v>
                </c:pt>
                <c:pt idx="730">
                  <c:v>3.3588296551724137</c:v>
                </c:pt>
                <c:pt idx="731">
                  <c:v>3.3639475862068968</c:v>
                </c:pt>
                <c:pt idx="732">
                  <c:v>3.3686275862068968</c:v>
                </c:pt>
                <c:pt idx="733">
                  <c:v>3.3732055172413795</c:v>
                </c:pt>
                <c:pt idx="734">
                  <c:v>3.3774779310344831</c:v>
                </c:pt>
                <c:pt idx="735">
                  <c:v>3.3822972413793102</c:v>
                </c:pt>
                <c:pt idx="736">
                  <c:v>3.3872468965517246</c:v>
                </c:pt>
                <c:pt idx="737">
                  <c:v>3.391636551724138</c:v>
                </c:pt>
                <c:pt idx="738">
                  <c:v>3.396124827586207</c:v>
                </c:pt>
                <c:pt idx="739">
                  <c:v>3.4003400000000004</c:v>
                </c:pt>
                <c:pt idx="740">
                  <c:v>3.4054186206896557</c:v>
                </c:pt>
                <c:pt idx="741">
                  <c:v>3.4102786206896551</c:v>
                </c:pt>
                <c:pt idx="742">
                  <c:v>3.4146731034482758</c:v>
                </c:pt>
                <c:pt idx="743">
                  <c:v>3.4190999999999998</c:v>
                </c:pt>
                <c:pt idx="744">
                  <c:v>3.4233365517241374</c:v>
                </c:pt>
                <c:pt idx="745">
                  <c:v>3.428437931034483</c:v>
                </c:pt>
                <c:pt idx="746">
                  <c:v>3.4330531034482763</c:v>
                </c:pt>
                <c:pt idx="747">
                  <c:v>3.437421379310345</c:v>
                </c:pt>
                <c:pt idx="748">
                  <c:v>3.4418448275862072</c:v>
                </c:pt>
                <c:pt idx="749">
                  <c:v>3.4462979310344823</c:v>
                </c:pt>
                <c:pt idx="750">
                  <c:v>3.4515448275862068</c:v>
                </c:pt>
                <c:pt idx="751">
                  <c:v>3.4562724137931031</c:v>
                </c:pt>
                <c:pt idx="752">
                  <c:v>3.4607282758620692</c:v>
                </c:pt>
                <c:pt idx="753">
                  <c:v>3.4650131034482756</c:v>
                </c:pt>
                <c:pt idx="754">
                  <c:v>3.4695144827586204</c:v>
                </c:pt>
                <c:pt idx="755">
                  <c:v>3.4745703448275864</c:v>
                </c:pt>
                <c:pt idx="756">
                  <c:v>3.4790710344827587</c:v>
                </c:pt>
                <c:pt idx="757">
                  <c:v>3.483503448275862</c:v>
                </c:pt>
                <c:pt idx="758">
                  <c:v>3.4877179310344828</c:v>
                </c:pt>
                <c:pt idx="759">
                  <c:v>3.4925931034482756</c:v>
                </c:pt>
                <c:pt idx="760">
                  <c:v>3.4977813793103447</c:v>
                </c:pt>
                <c:pt idx="761">
                  <c:v>3.5023268965517245</c:v>
                </c:pt>
                <c:pt idx="762">
                  <c:v>3.5067379310344831</c:v>
                </c:pt>
                <c:pt idx="763">
                  <c:v>3.510900689655172</c:v>
                </c:pt>
                <c:pt idx="764">
                  <c:v>3.5158379310344832</c:v>
                </c:pt>
                <c:pt idx="765">
                  <c:v>3.5206006896551725</c:v>
                </c:pt>
                <c:pt idx="766">
                  <c:v>3.5249572413793104</c:v>
                </c:pt>
                <c:pt idx="767">
                  <c:v>3.5294544827586205</c:v>
                </c:pt>
                <c:pt idx="768">
                  <c:v>3.5336758620689657</c:v>
                </c:pt>
                <c:pt idx="769">
                  <c:v>3.5389268965517244</c:v>
                </c:pt>
                <c:pt idx="770">
                  <c:v>3.5438124137931037</c:v>
                </c:pt>
                <c:pt idx="771">
                  <c:v>3.5483372413793104</c:v>
                </c:pt>
                <c:pt idx="772">
                  <c:v>3.5528420689655169</c:v>
                </c:pt>
                <c:pt idx="773">
                  <c:v>3.5573151724137935</c:v>
                </c:pt>
                <c:pt idx="774">
                  <c:v>3.5623441379310345</c:v>
                </c:pt>
                <c:pt idx="775">
                  <c:v>3.5667110344827586</c:v>
                </c:pt>
                <c:pt idx="776">
                  <c:v>3.5710337931034482</c:v>
                </c:pt>
                <c:pt idx="777">
                  <c:v>3.5752655172413794</c:v>
                </c:pt>
                <c:pt idx="778">
                  <c:v>3.5800096551724137</c:v>
                </c:pt>
                <c:pt idx="779">
                  <c:v>3.5851944827586206</c:v>
                </c:pt>
                <c:pt idx="780">
                  <c:v>3.5897786206896556</c:v>
                </c:pt>
                <c:pt idx="781">
                  <c:v>3.5942896551724135</c:v>
                </c:pt>
                <c:pt idx="782">
                  <c:v>3.598526206896552</c:v>
                </c:pt>
                <c:pt idx="783">
                  <c:v>3.6035489655172412</c:v>
                </c:pt>
                <c:pt idx="784">
                  <c:v>3.6083503448275862</c:v>
                </c:pt>
                <c:pt idx="785">
                  <c:v>3.6125993103448275</c:v>
                </c:pt>
                <c:pt idx="786">
                  <c:v>3.6170172413793105</c:v>
                </c:pt>
                <c:pt idx="787">
                  <c:v>3.6212013793103446</c:v>
                </c:pt>
                <c:pt idx="788">
                  <c:v>3.6264137931034486</c:v>
                </c:pt>
                <c:pt idx="789">
                  <c:v>3.6313068965517239</c:v>
                </c:pt>
                <c:pt idx="790">
                  <c:v>3.6357206896551726</c:v>
                </c:pt>
                <c:pt idx="791">
                  <c:v>3.6401048275862076</c:v>
                </c:pt>
                <c:pt idx="792">
                  <c:v>3.6444365517241382</c:v>
                </c:pt>
                <c:pt idx="793">
                  <c:v>3.6495068965517241</c:v>
                </c:pt>
                <c:pt idx="794">
                  <c:v>3.6541420689655171</c:v>
                </c:pt>
                <c:pt idx="795">
                  <c:v>3.6586248275862063</c:v>
                </c:pt>
                <c:pt idx="796">
                  <c:v>3.662934482758621</c:v>
                </c:pt>
                <c:pt idx="797">
                  <c:v>3.6675731034482753</c:v>
                </c:pt>
                <c:pt idx="798">
                  <c:v>3.6726710344827587</c:v>
                </c:pt>
                <c:pt idx="799">
                  <c:v>3.6773151724137927</c:v>
                </c:pt>
                <c:pt idx="800">
                  <c:v>3.6818599999999999</c:v>
                </c:pt>
                <c:pt idx="801">
                  <c:v>3.6860744827586203</c:v>
                </c:pt>
                <c:pt idx="802">
                  <c:v>3.6909531034482761</c:v>
                </c:pt>
                <c:pt idx="803">
                  <c:v>3.6956841379310346</c:v>
                </c:pt>
                <c:pt idx="804">
                  <c:v>3.7001165517241379</c:v>
                </c:pt>
                <c:pt idx="805">
                  <c:v>3.7046399999999999</c:v>
                </c:pt>
                <c:pt idx="806">
                  <c:v>3.708945517241379</c:v>
                </c:pt>
                <c:pt idx="807">
                  <c:v>3.714060689655172</c:v>
                </c:pt>
                <c:pt idx="808">
                  <c:v>3.7188703448275864</c:v>
                </c:pt>
                <c:pt idx="809">
                  <c:v>3.7232882758620689</c:v>
                </c:pt>
                <c:pt idx="810">
                  <c:v>3.7277048275862068</c:v>
                </c:pt>
                <c:pt idx="811">
                  <c:v>3.7319682758620694</c:v>
                </c:pt>
                <c:pt idx="812">
                  <c:v>3.737086206896552</c:v>
                </c:pt>
                <c:pt idx="813">
                  <c:v>3.7416765517241379</c:v>
                </c:pt>
                <c:pt idx="814">
                  <c:v>3.7460441379310345</c:v>
                </c:pt>
                <c:pt idx="815">
                  <c:v>3.7503255172413796</c:v>
                </c:pt>
                <c:pt idx="816">
                  <c:v>3.7548882758620694</c:v>
                </c:pt>
                <c:pt idx="817">
                  <c:v>3.7602172413793102</c:v>
                </c:pt>
                <c:pt idx="818">
                  <c:v>3.7649186206896559</c:v>
                </c:pt>
                <c:pt idx="819">
                  <c:v>3.7693972413793104</c:v>
                </c:pt>
                <c:pt idx="820">
                  <c:v>3.7735662068965516</c:v>
                </c:pt>
                <c:pt idx="821">
                  <c:v>3.778304827586207</c:v>
                </c:pt>
                <c:pt idx="822">
                  <c:v>3.7831862068965516</c:v>
                </c:pt>
                <c:pt idx="823">
                  <c:v>3.787602068965517</c:v>
                </c:pt>
                <c:pt idx="824">
                  <c:v>3.7921020689655172</c:v>
                </c:pt>
                <c:pt idx="825">
                  <c:v>3.7962641379310345</c:v>
                </c:pt>
                <c:pt idx="826">
                  <c:v>3.8013806896551725</c:v>
                </c:pt>
                <c:pt idx="827">
                  <c:v>3.806304827586207</c:v>
                </c:pt>
                <c:pt idx="828">
                  <c:v>3.810886896551724</c:v>
                </c:pt>
                <c:pt idx="829">
                  <c:v>3.8153731034482758</c:v>
                </c:pt>
                <c:pt idx="830">
                  <c:v>3.8197696551724141</c:v>
                </c:pt>
                <c:pt idx="831">
                  <c:v>3.824882068965517</c:v>
                </c:pt>
                <c:pt idx="832">
                  <c:v>3.8292565517241384</c:v>
                </c:pt>
                <c:pt idx="833">
                  <c:v>3.8335427586206894</c:v>
                </c:pt>
                <c:pt idx="834">
                  <c:v>3.837833103448276</c:v>
                </c:pt>
                <c:pt idx="835">
                  <c:v>3.8425206896551725</c:v>
                </c:pt>
                <c:pt idx="836">
                  <c:v>3.8476993103448272</c:v>
                </c:pt>
                <c:pt idx="837">
                  <c:v>3.8522751724137931</c:v>
                </c:pt>
                <c:pt idx="838">
                  <c:v>3.8567682758620694</c:v>
                </c:pt>
                <c:pt idx="839">
                  <c:v>3.860978620689655</c:v>
                </c:pt>
                <c:pt idx="840">
                  <c:v>3.8658772413793097</c:v>
                </c:pt>
                <c:pt idx="841">
                  <c:v>3.8707089655172418</c:v>
                </c:pt>
                <c:pt idx="842">
                  <c:v>3.8751248275862071</c:v>
                </c:pt>
                <c:pt idx="843">
                  <c:v>3.8795613793103452</c:v>
                </c:pt>
                <c:pt idx="844">
                  <c:v>3.8837103448275867</c:v>
                </c:pt>
                <c:pt idx="845">
                  <c:v>3.8888517241379308</c:v>
                </c:pt>
                <c:pt idx="846">
                  <c:v>3.8937634482758625</c:v>
                </c:pt>
                <c:pt idx="847">
                  <c:v>3.898292413793103</c:v>
                </c:pt>
                <c:pt idx="848">
                  <c:v>3.9027220689655175</c:v>
                </c:pt>
                <c:pt idx="849">
                  <c:v>3.9070806896551722</c:v>
                </c:pt>
                <c:pt idx="850">
                  <c:v>3.9120958620689659</c:v>
                </c:pt>
                <c:pt idx="851">
                  <c:v>3.9167524137931036</c:v>
                </c:pt>
                <c:pt idx="852">
                  <c:v>3.9213089655172415</c:v>
                </c:pt>
                <c:pt idx="853">
                  <c:v>3.9255813793103442</c:v>
                </c:pt>
                <c:pt idx="854">
                  <c:v>3.9302503448275865</c:v>
                </c:pt>
                <c:pt idx="855">
                  <c:v>3.9352627586206896</c:v>
                </c:pt>
                <c:pt idx="856">
                  <c:v>3.9397731034482764</c:v>
                </c:pt>
                <c:pt idx="857">
                  <c:v>3.944323448275862</c:v>
                </c:pt>
                <c:pt idx="858">
                  <c:v>3.9484931034482758</c:v>
                </c:pt>
                <c:pt idx="859">
                  <c:v>3.9534979310344829</c:v>
                </c:pt>
                <c:pt idx="860">
                  <c:v>3.9582186206896552</c:v>
                </c:pt>
                <c:pt idx="861">
                  <c:v>3.9625731034482761</c:v>
                </c:pt>
                <c:pt idx="862">
                  <c:v>3.9670358620689656</c:v>
                </c:pt>
                <c:pt idx="863">
                  <c:v>3.9714255172413795</c:v>
                </c:pt>
                <c:pt idx="864">
                  <c:v>3.9767200000000003</c:v>
                </c:pt>
                <c:pt idx="865">
                  <c:v>3.9813455172413796</c:v>
                </c:pt>
                <c:pt idx="866">
                  <c:v>3.9857151724137929</c:v>
                </c:pt>
                <c:pt idx="867">
                  <c:v>3.990004827586207</c:v>
                </c:pt>
                <c:pt idx="868">
                  <c:v>3.994633103448276</c:v>
                </c:pt>
                <c:pt idx="869">
                  <c:v>3.9996303448275863</c:v>
                </c:pt>
                <c:pt idx="870">
                  <c:v>4.0040496551724143</c:v>
                </c:pt>
                <c:pt idx="871">
                  <c:v>4.0085096551724142</c:v>
                </c:pt>
                <c:pt idx="872">
                  <c:v>4.0126793103448275</c:v>
                </c:pt>
                <c:pt idx="873">
                  <c:v>4.0177420689655179</c:v>
                </c:pt>
                <c:pt idx="874">
                  <c:v>4.022832413793104</c:v>
                </c:pt>
                <c:pt idx="875">
                  <c:v>4.0273537931034484</c:v>
                </c:pt>
                <c:pt idx="876">
                  <c:v>4.0318489655172405</c:v>
                </c:pt>
                <c:pt idx="877">
                  <c:v>4.0360531034482756</c:v>
                </c:pt>
                <c:pt idx="878">
                  <c:v>4.0410503448275863</c:v>
                </c:pt>
                <c:pt idx="879">
                  <c:v>4.0456586206896548</c:v>
                </c:pt>
                <c:pt idx="880">
                  <c:v>4.0500310344827577</c:v>
                </c:pt>
                <c:pt idx="881">
                  <c:v>4.0543668965517243</c:v>
                </c:pt>
                <c:pt idx="882">
                  <c:v>4.0587958620689655</c:v>
                </c:pt>
                <c:pt idx="883">
                  <c:v>4.0639579310344827</c:v>
                </c:pt>
                <c:pt idx="884">
                  <c:v>4.068633793103448</c:v>
                </c:pt>
                <c:pt idx="885">
                  <c:v>4.0732517241379318</c:v>
                </c:pt>
                <c:pt idx="886">
                  <c:v>4.0775537931034487</c:v>
                </c:pt>
                <c:pt idx="887">
                  <c:v>4.0824641379310345</c:v>
                </c:pt>
                <c:pt idx="888">
                  <c:v>4.0873358620689659</c:v>
                </c:pt>
                <c:pt idx="889">
                  <c:v>4.0916641379310343</c:v>
                </c:pt>
                <c:pt idx="890">
                  <c:v>4.0960972413793106</c:v>
                </c:pt>
                <c:pt idx="891">
                  <c:v>4.1002931034482764</c:v>
                </c:pt>
                <c:pt idx="892">
                  <c:v>4.1054510344827584</c:v>
                </c:pt>
                <c:pt idx="893">
                  <c:v>4.1102862068965518</c:v>
                </c:pt>
                <c:pt idx="894">
                  <c:v>4.1147827586206898</c:v>
                </c:pt>
                <c:pt idx="895">
                  <c:v>4.119126896551724</c:v>
                </c:pt>
                <c:pt idx="896">
                  <c:v>4.1236600000000001</c:v>
                </c:pt>
                <c:pt idx="897">
                  <c:v>4.1288013793103451</c:v>
                </c:pt>
                <c:pt idx="898">
                  <c:v>4.1331993103448275</c:v>
                </c:pt>
                <c:pt idx="899">
                  <c:v>4.1375931034482756</c:v>
                </c:pt>
                <c:pt idx="900">
                  <c:v>4.1417648275862069</c:v>
                </c:pt>
                <c:pt idx="901">
                  <c:v>4.1466000000000003</c:v>
                </c:pt>
                <c:pt idx="902">
                  <c:v>4.1516855172413791</c:v>
                </c:pt>
                <c:pt idx="903">
                  <c:v>4.1561924137931037</c:v>
                </c:pt>
                <c:pt idx="904">
                  <c:v>4.1607248275862068</c:v>
                </c:pt>
                <c:pt idx="905">
                  <c:v>4.1648813793103452</c:v>
                </c:pt>
                <c:pt idx="906">
                  <c:v>4.1698331034482754</c:v>
                </c:pt>
                <c:pt idx="907">
                  <c:v>4.1745627586206897</c:v>
                </c:pt>
                <c:pt idx="908">
                  <c:v>4.1789703448275866</c:v>
                </c:pt>
                <c:pt idx="909">
                  <c:v>4.1834537931034488</c:v>
                </c:pt>
                <c:pt idx="910">
                  <c:v>4.1878875862068972</c:v>
                </c:pt>
                <c:pt idx="911">
                  <c:v>4.1930199999999997</c:v>
                </c:pt>
                <c:pt idx="912">
                  <c:v>4.1977386206896554</c:v>
                </c:pt>
                <c:pt idx="913">
                  <c:v>4.2022813793103451</c:v>
                </c:pt>
                <c:pt idx="914">
                  <c:v>4.2065579310344834</c:v>
                </c:pt>
                <c:pt idx="915">
                  <c:v>4.2113179310344826</c:v>
                </c:pt>
                <c:pt idx="916">
                  <c:v>4.2162496551724136</c:v>
                </c:pt>
                <c:pt idx="917">
                  <c:v>4.2206296551724147</c:v>
                </c:pt>
                <c:pt idx="918">
                  <c:v>4.2251075862068967</c:v>
                </c:pt>
                <c:pt idx="919">
                  <c:v>4.2293358620689654</c:v>
                </c:pt>
                <c:pt idx="920">
                  <c:v>4.2344758620689653</c:v>
                </c:pt>
                <c:pt idx="921">
                  <c:v>4.2393262068965516</c:v>
                </c:pt>
                <c:pt idx="922">
                  <c:v>4.2436675862068967</c:v>
                </c:pt>
                <c:pt idx="923">
                  <c:v>4.2480710344827592</c:v>
                </c:pt>
                <c:pt idx="924">
                  <c:v>4.2524096551724142</c:v>
                </c:pt>
                <c:pt idx="925">
                  <c:v>4.2575275862068969</c:v>
                </c:pt>
                <c:pt idx="926">
                  <c:v>4.2620662068965514</c:v>
                </c:pt>
                <c:pt idx="927">
                  <c:v>4.2664427586206894</c:v>
                </c:pt>
                <c:pt idx="928">
                  <c:v>4.2707096551724142</c:v>
                </c:pt>
                <c:pt idx="929">
                  <c:v>4.2753689655172415</c:v>
                </c:pt>
                <c:pt idx="930">
                  <c:v>4.2805924137931033</c:v>
                </c:pt>
                <c:pt idx="931">
                  <c:v>4.2853206896551717</c:v>
                </c:pt>
                <c:pt idx="932">
                  <c:v>4.2899068965517237</c:v>
                </c:pt>
                <c:pt idx="933">
                  <c:v>4.294026896551725</c:v>
                </c:pt>
                <c:pt idx="934">
                  <c:v>4.2989213793103449</c:v>
                </c:pt>
                <c:pt idx="935">
                  <c:v>4.3037227586206894</c:v>
                </c:pt>
                <c:pt idx="936">
                  <c:v>4.3080813793103454</c:v>
                </c:pt>
                <c:pt idx="937">
                  <c:v>4.3125151724137929</c:v>
                </c:pt>
                <c:pt idx="938">
                  <c:v>4.3168241379310341</c:v>
                </c:pt>
                <c:pt idx="939">
                  <c:v>4.3220531034482761</c:v>
                </c:pt>
                <c:pt idx="940">
                  <c:v>4.3267800000000003</c:v>
                </c:pt>
                <c:pt idx="941">
                  <c:v>4.3312999999999997</c:v>
                </c:pt>
                <c:pt idx="942">
                  <c:v>4.3356103448275869</c:v>
                </c:pt>
                <c:pt idx="943">
                  <c:v>4.3405034482758618</c:v>
                </c:pt>
                <c:pt idx="944">
                  <c:v>4.3453820689655176</c:v>
                </c:pt>
                <c:pt idx="945">
                  <c:v>4.3495551724137931</c:v>
                </c:pt>
                <c:pt idx="946">
                  <c:v>4.3539855172413793</c:v>
                </c:pt>
                <c:pt idx="947">
                  <c:v>4.3581903448275865</c:v>
                </c:pt>
                <c:pt idx="948">
                  <c:v>4.3633510344827586</c:v>
                </c:pt>
                <c:pt idx="949">
                  <c:v>4.3682027586206891</c:v>
                </c:pt>
                <c:pt idx="950">
                  <c:v>4.372664827586207</c:v>
                </c:pt>
                <c:pt idx="951">
                  <c:v>4.377074482758621</c:v>
                </c:pt>
                <c:pt idx="952">
                  <c:v>4.3814606896551727</c:v>
                </c:pt>
                <c:pt idx="953">
                  <c:v>4.3865303448275865</c:v>
                </c:pt>
                <c:pt idx="954">
                  <c:v>4.3910799999999997</c:v>
                </c:pt>
                <c:pt idx="955">
                  <c:v>4.3955731034482755</c:v>
                </c:pt>
                <c:pt idx="956">
                  <c:v>4.3998227586206893</c:v>
                </c:pt>
                <c:pt idx="957">
                  <c:v>4.4045503448275864</c:v>
                </c:pt>
                <c:pt idx="958">
                  <c:v>4.4095896551724145</c:v>
                </c:pt>
                <c:pt idx="959">
                  <c:v>4.4141765517241378</c:v>
                </c:pt>
                <c:pt idx="960">
                  <c:v>4.4186703448275866</c:v>
                </c:pt>
                <c:pt idx="961">
                  <c:v>4.4228179310344826</c:v>
                </c:pt>
                <c:pt idx="962">
                  <c:v>4.4278034482758626</c:v>
                </c:pt>
                <c:pt idx="963">
                  <c:v>4.4325572413793104</c:v>
                </c:pt>
                <c:pt idx="964">
                  <c:v>4.4369799999999993</c:v>
                </c:pt>
                <c:pt idx="965">
                  <c:v>4.44138827586207</c:v>
                </c:pt>
                <c:pt idx="966">
                  <c:v>4.4458206896551724</c:v>
                </c:pt>
                <c:pt idx="967">
                  <c:v>4.4510627586206901</c:v>
                </c:pt>
                <c:pt idx="968">
                  <c:v>4.4557379310344825</c:v>
                </c:pt>
                <c:pt idx="969">
                  <c:v>4.4602682758620693</c:v>
                </c:pt>
                <c:pt idx="970">
                  <c:v>4.4645179310344822</c:v>
                </c:pt>
                <c:pt idx="971">
                  <c:v>4.4693075862068961</c:v>
                </c:pt>
                <c:pt idx="972">
                  <c:v>4.4742082758620692</c:v>
                </c:pt>
                <c:pt idx="973">
                  <c:v>4.4785427586206898</c:v>
                </c:pt>
                <c:pt idx="974">
                  <c:v>4.4830013793103456</c:v>
                </c:pt>
                <c:pt idx="975">
                  <c:v>4.4871903448275869</c:v>
                </c:pt>
                <c:pt idx="976">
                  <c:v>4.4923000000000002</c:v>
                </c:pt>
                <c:pt idx="977">
                  <c:v>4.497245517241379</c:v>
                </c:pt>
                <c:pt idx="978">
                  <c:v>4.5017289655172412</c:v>
                </c:pt>
                <c:pt idx="979">
                  <c:v>4.5061110344827586</c:v>
                </c:pt>
                <c:pt idx="980">
                  <c:v>4.5105303448275871</c:v>
                </c:pt>
                <c:pt idx="981">
                  <c:v>4.5155779310344828</c:v>
                </c:pt>
                <c:pt idx="982">
                  <c:v>4.5200800000000001</c:v>
                </c:pt>
                <c:pt idx="983">
                  <c:v>4.5244999999999997</c:v>
                </c:pt>
                <c:pt idx="984">
                  <c:v>4.528686896551724</c:v>
                </c:pt>
                <c:pt idx="985">
                  <c:v>4.5335606896551726</c:v>
                </c:pt>
                <c:pt idx="986">
                  <c:v>4.5386558620689659</c:v>
                </c:pt>
                <c:pt idx="987">
                  <c:v>4.5431999999999997</c:v>
                </c:pt>
                <c:pt idx="988">
                  <c:v>4.5477241379310342</c:v>
                </c:pt>
                <c:pt idx="989">
                  <c:v>4.5520165517241384</c:v>
                </c:pt>
                <c:pt idx="990">
                  <c:v>4.5570572413793098</c:v>
                </c:pt>
                <c:pt idx="991">
                  <c:v>4.5616131034482761</c:v>
                </c:pt>
                <c:pt idx="992">
                  <c:v>4.5659351724137931</c:v>
                </c:pt>
                <c:pt idx="993">
                  <c:v>4.5702765517241382</c:v>
                </c:pt>
                <c:pt idx="994">
                  <c:v>4.5747379310344831</c:v>
                </c:pt>
                <c:pt idx="995">
                  <c:v>4.5799689655172413</c:v>
                </c:pt>
                <c:pt idx="996">
                  <c:v>4.584653103448276</c:v>
                </c:pt>
                <c:pt idx="997">
                  <c:v>4.5891999999999999</c:v>
                </c:pt>
                <c:pt idx="998">
                  <c:v>4.5933689655172412</c:v>
                </c:pt>
                <c:pt idx="999">
                  <c:v>4.5982751724137936</c:v>
                </c:pt>
                <c:pt idx="1000">
                  <c:v>4.6031813793103451</c:v>
                </c:pt>
                <c:pt idx="1001">
                  <c:v>4.6075131034482766</c:v>
                </c:pt>
                <c:pt idx="1002">
                  <c:v>4.6119406896551727</c:v>
                </c:pt>
                <c:pt idx="1003">
                  <c:v>4.6161613793103449</c:v>
                </c:pt>
                <c:pt idx="1004">
                  <c:v>4.6213117241379313</c:v>
                </c:pt>
                <c:pt idx="1005">
                  <c:v>4.6261400000000004</c:v>
                </c:pt>
                <c:pt idx="1006">
                  <c:v>4.6306172413793103</c:v>
                </c:pt>
                <c:pt idx="1007">
                  <c:v>4.6349482758620688</c:v>
                </c:pt>
                <c:pt idx="1008">
                  <c:v>4.63948551724138</c:v>
                </c:pt>
                <c:pt idx="1009">
                  <c:v>4.644537931034483</c:v>
                </c:pt>
                <c:pt idx="1010">
                  <c:v>4.6490503448275859</c:v>
                </c:pt>
                <c:pt idx="1011">
                  <c:v>4.6535965517241378</c:v>
                </c:pt>
                <c:pt idx="1012">
                  <c:v>4.6577882758620692</c:v>
                </c:pt>
                <c:pt idx="1013">
                  <c:v>4.6627048275862064</c:v>
                </c:pt>
                <c:pt idx="1014">
                  <c:v>4.6676275862068968</c:v>
                </c:pt>
                <c:pt idx="1015">
                  <c:v>4.6720827586206894</c:v>
                </c:pt>
                <c:pt idx="1016">
                  <c:v>4.6765289655172415</c:v>
                </c:pt>
                <c:pt idx="1017">
                  <c:v>4.6807986206896555</c:v>
                </c:pt>
                <c:pt idx="1018">
                  <c:v>4.6858013793103446</c:v>
                </c:pt>
                <c:pt idx="1019">
                  <c:v>4.6903806896551732</c:v>
                </c:pt>
                <c:pt idx="1020">
                  <c:v>4.6948317241379307</c:v>
                </c:pt>
                <c:pt idx="1021">
                  <c:v>4.6991110344827582</c:v>
                </c:pt>
                <c:pt idx="1022">
                  <c:v>4.7039682758620689</c:v>
                </c:pt>
                <c:pt idx="1023">
                  <c:v>4.7092068965517244</c:v>
                </c:pt>
                <c:pt idx="1024">
                  <c:v>4.7137186206896553</c:v>
                </c:pt>
                <c:pt idx="1025">
                  <c:v>4.718139310344827</c:v>
                </c:pt>
                <c:pt idx="1026">
                  <c:v>4.7223193103448278</c:v>
                </c:pt>
                <c:pt idx="1027">
                  <c:v>4.7273717241379307</c:v>
                </c:pt>
                <c:pt idx="1028">
                  <c:v>4.7320062068965516</c:v>
                </c:pt>
                <c:pt idx="1029">
                  <c:v>4.7363903448275861</c:v>
                </c:pt>
                <c:pt idx="1030">
                  <c:v>4.7407117241379311</c:v>
                </c:pt>
                <c:pt idx="1031">
                  <c:v>4.7452758620689659</c:v>
                </c:pt>
                <c:pt idx="1032">
                  <c:v>4.7505089655172412</c:v>
                </c:pt>
                <c:pt idx="1033">
                  <c:v>4.7551793103448281</c:v>
                </c:pt>
                <c:pt idx="1034">
                  <c:v>4.7596806896551724</c:v>
                </c:pt>
                <c:pt idx="1035">
                  <c:v>4.7638627586206894</c:v>
                </c:pt>
                <c:pt idx="1036">
                  <c:v>4.7686710344827583</c:v>
                </c:pt>
                <c:pt idx="1037">
                  <c:v>4.7735455172413799</c:v>
                </c:pt>
                <c:pt idx="1038">
                  <c:v>4.777835862068966</c:v>
                </c:pt>
                <c:pt idx="1039">
                  <c:v>4.7822117241379312</c:v>
                </c:pt>
                <c:pt idx="1040">
                  <c:v>4.7864213793103456</c:v>
                </c:pt>
                <c:pt idx="1041">
                  <c:v>4.791584827586207</c:v>
                </c:pt>
                <c:pt idx="1042">
                  <c:v>4.7965137931034487</c:v>
                </c:pt>
                <c:pt idx="1043">
                  <c:v>4.8010393103448274</c:v>
                </c:pt>
                <c:pt idx="1044">
                  <c:v>4.8054579310344829</c:v>
                </c:pt>
                <c:pt idx="1045">
                  <c:v>4.8099793103448283</c:v>
                </c:pt>
                <c:pt idx="1046">
                  <c:v>4.8149820689655165</c:v>
                </c:pt>
                <c:pt idx="1047">
                  <c:v>4.8194731034482752</c:v>
                </c:pt>
                <c:pt idx="1048">
                  <c:v>4.8239717241379312</c:v>
                </c:pt>
                <c:pt idx="1049">
                  <c:v>4.8281834482758619</c:v>
                </c:pt>
                <c:pt idx="1050">
                  <c:v>4.8331668965517247</c:v>
                </c:pt>
                <c:pt idx="1051">
                  <c:v>4.8381248275862072</c:v>
                </c:pt>
                <c:pt idx="1052">
                  <c:v>4.8426303448275867</c:v>
                </c:pt>
                <c:pt idx="1053">
                  <c:v>4.8470531034482764</c:v>
                </c:pt>
                <c:pt idx="1054">
                  <c:v>4.8513903448275864</c:v>
                </c:pt>
                <c:pt idx="1055">
                  <c:v>4.8564800000000004</c:v>
                </c:pt>
                <c:pt idx="1056">
                  <c:v>4.8610358620689658</c:v>
                </c:pt>
                <c:pt idx="1057">
                  <c:v>4.8654662068965511</c:v>
                </c:pt>
                <c:pt idx="1058">
                  <c:v>4.8697068965517243</c:v>
                </c:pt>
                <c:pt idx="1059">
                  <c:v>4.8743806896551725</c:v>
                </c:pt>
                <c:pt idx="1060">
                  <c:v>4.8794406896551727</c:v>
                </c:pt>
                <c:pt idx="1061">
                  <c:v>4.8839758620689659</c:v>
                </c:pt>
                <c:pt idx="1062">
                  <c:v>4.8885144827586204</c:v>
                </c:pt>
                <c:pt idx="1063">
                  <c:v>4.8926441379310344</c:v>
                </c:pt>
                <c:pt idx="1064">
                  <c:v>4.897604827586207</c:v>
                </c:pt>
                <c:pt idx="1065">
                  <c:v>4.9023910344827586</c:v>
                </c:pt>
                <c:pt idx="1066">
                  <c:v>4.9067855172413788</c:v>
                </c:pt>
                <c:pt idx="1067">
                  <c:v>4.9111882758620693</c:v>
                </c:pt>
                <c:pt idx="1068">
                  <c:v>4.9156020689655167</c:v>
                </c:pt>
                <c:pt idx="1069">
                  <c:v>4.9208441379310344</c:v>
                </c:pt>
                <c:pt idx="1070">
                  <c:v>4.9255731034482757</c:v>
                </c:pt>
                <c:pt idx="1071">
                  <c:v>4.9299979310344826</c:v>
                </c:pt>
                <c:pt idx="1072">
                  <c:v>4.93424</c:v>
                </c:pt>
                <c:pt idx="1073">
                  <c:v>4.9390048275862064</c:v>
                </c:pt>
                <c:pt idx="1074">
                  <c:v>4.9439537931034474</c:v>
                </c:pt>
                <c:pt idx="1075">
                  <c:v>4.9483986206896553</c:v>
                </c:pt>
                <c:pt idx="1076">
                  <c:v>4.9528882758620689</c:v>
                </c:pt>
                <c:pt idx="1077">
                  <c:v>4.9571331034482764</c:v>
                </c:pt>
                <c:pt idx="1078">
                  <c:v>4.9622765517241376</c:v>
                </c:pt>
                <c:pt idx="1079">
                  <c:v>4.9670793103448272</c:v>
                </c:pt>
                <c:pt idx="1080">
                  <c:v>4.9715358620689649</c:v>
                </c:pt>
                <c:pt idx="1081">
                  <c:v>4.9759041379310354</c:v>
                </c:pt>
                <c:pt idx="1082">
                  <c:v>4.9803662068965515</c:v>
                </c:pt>
                <c:pt idx="1083">
                  <c:v>4.9853620689655171</c:v>
                </c:pt>
                <c:pt idx="1084">
                  <c:v>4.9898062068965512</c:v>
                </c:pt>
                <c:pt idx="1085">
                  <c:v>4.9942255172413796</c:v>
                </c:pt>
                <c:pt idx="1086">
                  <c:v>4.9984200000000003</c:v>
                </c:pt>
                <c:pt idx="1087">
                  <c:v>5.0033462068965511</c:v>
                </c:pt>
                <c:pt idx="1088">
                  <c:v>5.008400689655172</c:v>
                </c:pt>
                <c:pt idx="1089">
                  <c:v>5.0130193103448271</c:v>
                </c:pt>
                <c:pt idx="1090">
                  <c:v>5.0175979310344827</c:v>
                </c:pt>
                <c:pt idx="1091">
                  <c:v>5.0218606896551723</c:v>
                </c:pt>
                <c:pt idx="1092">
                  <c:v>5.0268993103448274</c:v>
                </c:pt>
                <c:pt idx="1093">
                  <c:v>5.0314675862068965</c:v>
                </c:pt>
                <c:pt idx="1094">
                  <c:v>5.035851724137931</c:v>
                </c:pt>
                <c:pt idx="1095">
                  <c:v>5.0400965517241385</c:v>
                </c:pt>
                <c:pt idx="1096">
                  <c:v>5.0447062068965511</c:v>
                </c:pt>
                <c:pt idx="1097">
                  <c:v>5.0498462068965511</c:v>
                </c:pt>
                <c:pt idx="1098">
                  <c:v>5.05448275862069</c:v>
                </c:pt>
                <c:pt idx="1099">
                  <c:v>5.059083448275862</c:v>
                </c:pt>
                <c:pt idx="1100">
                  <c:v>5.0633406896551731</c:v>
                </c:pt>
                <c:pt idx="1101">
                  <c:v>5.0684462068965521</c:v>
                </c:pt>
                <c:pt idx="1102">
                  <c:v>5.0730841379310343</c:v>
                </c:pt>
                <c:pt idx="1103">
                  <c:v>5.0773206896551724</c:v>
                </c:pt>
                <c:pt idx="1104">
                  <c:v>5.0816296551724145</c:v>
                </c:pt>
                <c:pt idx="1105">
                  <c:v>5.0860737931034485</c:v>
                </c:pt>
                <c:pt idx="1106">
                  <c:v>5.0912744827586209</c:v>
                </c:pt>
                <c:pt idx="1107">
                  <c:v>5.0959034482758616</c:v>
                </c:pt>
                <c:pt idx="1108">
                  <c:v>5.1003972413793104</c:v>
                </c:pt>
                <c:pt idx="1109">
                  <c:v>5.1045786206896553</c:v>
                </c:pt>
                <c:pt idx="1110">
                  <c:v>5.1094324137931029</c:v>
                </c:pt>
                <c:pt idx="1111">
                  <c:v>5.1143393103448274</c:v>
                </c:pt>
                <c:pt idx="1112">
                  <c:v>5.1188068965517246</c:v>
                </c:pt>
                <c:pt idx="1113">
                  <c:v>5.1232510344827586</c:v>
                </c:pt>
                <c:pt idx="1114">
                  <c:v>5.127511034482759</c:v>
                </c:pt>
                <c:pt idx="1115">
                  <c:v>5.1326765517241375</c:v>
                </c:pt>
                <c:pt idx="1116">
                  <c:v>5.1374875862068965</c:v>
                </c:pt>
                <c:pt idx="1117">
                  <c:v>5.1419503448275865</c:v>
                </c:pt>
                <c:pt idx="1118">
                  <c:v>5.1462006896551724</c:v>
                </c:pt>
                <c:pt idx="1119">
                  <c:v>5.1507627586206892</c:v>
                </c:pt>
                <c:pt idx="1120">
                  <c:v>5.1557365517241385</c:v>
                </c:pt>
                <c:pt idx="1121">
                  <c:v>5.1602213793103449</c:v>
                </c:pt>
                <c:pt idx="1122">
                  <c:v>5.1646834482758619</c:v>
                </c:pt>
                <c:pt idx="1123">
                  <c:v>5.1688758620689654</c:v>
                </c:pt>
                <c:pt idx="1124">
                  <c:v>5.1740255172413789</c:v>
                </c:pt>
                <c:pt idx="1125">
                  <c:v>5.1790531034482754</c:v>
                </c:pt>
                <c:pt idx="1126">
                  <c:v>5.1834731034482759</c:v>
                </c:pt>
                <c:pt idx="1127">
                  <c:v>5.1878599999999997</c:v>
                </c:pt>
                <c:pt idx="1128">
                  <c:v>5.1922910344827589</c:v>
                </c:pt>
                <c:pt idx="1129">
                  <c:v>5.1973462068965519</c:v>
                </c:pt>
                <c:pt idx="1130">
                  <c:v>5.2017951724137932</c:v>
                </c:pt>
                <c:pt idx="1131">
                  <c:v>5.2061958620689657</c:v>
                </c:pt>
                <c:pt idx="1132">
                  <c:v>5.2104103448275856</c:v>
                </c:pt>
                <c:pt idx="1133">
                  <c:v>5.2153241379310344</c:v>
                </c:pt>
                <c:pt idx="1134">
                  <c:v>5.2203806896551717</c:v>
                </c:pt>
                <c:pt idx="1135">
                  <c:v>5.2249765517241382</c:v>
                </c:pt>
                <c:pt idx="1136">
                  <c:v>5.229452413793104</c:v>
                </c:pt>
                <c:pt idx="1137">
                  <c:v>5.2336917241379313</c:v>
                </c:pt>
                <c:pt idx="1138">
                  <c:v>5.2387372413793099</c:v>
                </c:pt>
                <c:pt idx="1139">
                  <c:v>5.2433579310344829</c:v>
                </c:pt>
                <c:pt idx="1140">
                  <c:v>5.2477737931034483</c:v>
                </c:pt>
                <c:pt idx="1141">
                  <c:v>5.2519958620689655</c:v>
                </c:pt>
                <c:pt idx="1142">
                  <c:v>5.2566696551724137</c:v>
                </c:pt>
                <c:pt idx="1143">
                  <c:v>5.2617937931034486</c:v>
                </c:pt>
                <c:pt idx="1144">
                  <c:v>5.266436551724138</c:v>
                </c:pt>
                <c:pt idx="1145">
                  <c:v>5.270965517241379</c:v>
                </c:pt>
                <c:pt idx="1146">
                  <c:v>5.2751675862068961</c:v>
                </c:pt>
                <c:pt idx="1147">
                  <c:v>5.2802179310344828</c:v>
                </c:pt>
                <c:pt idx="1148">
                  <c:v>5.2849034482758617</c:v>
                </c:pt>
                <c:pt idx="1149">
                  <c:v>5.2892213793103444</c:v>
                </c:pt>
                <c:pt idx="1150">
                  <c:v>5.293606206896551</c:v>
                </c:pt>
                <c:pt idx="1151">
                  <c:v>5.298068965517241</c:v>
                </c:pt>
                <c:pt idx="1152">
                  <c:v>5.3032572413793106</c:v>
                </c:pt>
                <c:pt idx="1153">
                  <c:v>5.3078910344827595</c:v>
                </c:pt>
                <c:pt idx="1154">
                  <c:v>5.3124220689655175</c:v>
                </c:pt>
                <c:pt idx="1155">
                  <c:v>5.3166227586206896</c:v>
                </c:pt>
                <c:pt idx="1156">
                  <c:v>5.3214220689655169</c:v>
                </c:pt>
                <c:pt idx="1157">
                  <c:v>5.3262386206896553</c:v>
                </c:pt>
                <c:pt idx="1158">
                  <c:v>5.3306468965517242</c:v>
                </c:pt>
                <c:pt idx="1159">
                  <c:v>5.3351096551724142</c:v>
                </c:pt>
                <c:pt idx="1160">
                  <c:v>5.3393758620689651</c:v>
                </c:pt>
                <c:pt idx="1161">
                  <c:v>5.344534482758621</c:v>
                </c:pt>
                <c:pt idx="1162">
                  <c:v>5.3493634482758621</c:v>
                </c:pt>
                <c:pt idx="1163">
                  <c:v>5.3538475862068964</c:v>
                </c:pt>
                <c:pt idx="1164">
                  <c:v>5.3580986206896553</c:v>
                </c:pt>
                <c:pt idx="1165">
                  <c:v>5.3626917241379308</c:v>
                </c:pt>
                <c:pt idx="1166">
                  <c:v>5.3676924137931037</c:v>
                </c:pt>
                <c:pt idx="1167">
                  <c:v>5.3721675862068965</c:v>
                </c:pt>
                <c:pt idx="1168">
                  <c:v>5.3766282758620685</c:v>
                </c:pt>
                <c:pt idx="1169">
                  <c:v>5.3808303448275865</c:v>
                </c:pt>
                <c:pt idx="1170">
                  <c:v>5.3859662068965513</c:v>
                </c:pt>
                <c:pt idx="1171">
                  <c:v>5.3909075862068967</c:v>
                </c:pt>
                <c:pt idx="1172">
                  <c:v>5.3953358620689649</c:v>
                </c:pt>
                <c:pt idx="1173">
                  <c:v>5.3996558620689656</c:v>
                </c:pt>
                <c:pt idx="1174">
                  <c:v>5.4041089655172412</c:v>
                </c:pt>
                <c:pt idx="1175">
                  <c:v>5.4091475862068963</c:v>
                </c:pt>
                <c:pt idx="1176">
                  <c:v>5.4136351724137928</c:v>
                </c:pt>
                <c:pt idx="1177">
                  <c:v>5.4181331034482758</c:v>
                </c:pt>
                <c:pt idx="1178">
                  <c:v>5.4223317241379316</c:v>
                </c:pt>
                <c:pt idx="1179">
                  <c:v>5.427338620689655</c:v>
                </c:pt>
                <c:pt idx="1180">
                  <c:v>5.432323448275862</c:v>
                </c:pt>
                <c:pt idx="1181">
                  <c:v>5.4368427586206902</c:v>
                </c:pt>
                <c:pt idx="1182">
                  <c:v>5.4412834482758621</c:v>
                </c:pt>
                <c:pt idx="1183">
                  <c:v>5.4456524137931037</c:v>
                </c:pt>
                <c:pt idx="1184">
                  <c:v>5.4506696551724136</c:v>
                </c:pt>
                <c:pt idx="1185">
                  <c:v>5.4551786206896544</c:v>
                </c:pt>
                <c:pt idx="1186">
                  <c:v>5.4595779310344827</c:v>
                </c:pt>
                <c:pt idx="1187">
                  <c:v>5.4637986206896549</c:v>
                </c:pt>
                <c:pt idx="1188">
                  <c:v>5.4686082758620689</c:v>
                </c:pt>
                <c:pt idx="1189">
                  <c:v>5.4737193103448281</c:v>
                </c:pt>
              </c:numCache>
            </c:numRef>
          </c:xVal>
          <c:yVal>
            <c:numRef>
              <c:f>'C:\Users\Marta\Dropbox\PFG Marta &amp; Jorge\[DATOS gráficas.xlsx]tipo 2b-E'!$D$3:$D$1192</c:f>
              <c:numCache>
                <c:formatCode>General</c:formatCode>
                <c:ptCount val="1190"/>
                <c:pt idx="0">
                  <c:v>0</c:v>
                </c:pt>
                <c:pt idx="1">
                  <c:v>3.3807075113363148</c:v>
                </c:pt>
                <c:pt idx="2">
                  <c:v>3.0934096658234589</c:v>
                </c:pt>
                <c:pt idx="3">
                  <c:v>3.1116354836435973</c:v>
                </c:pt>
                <c:pt idx="4">
                  <c:v>3.2038985957850055</c:v>
                </c:pt>
                <c:pt idx="5">
                  <c:v>3.3957709085498133</c:v>
                </c:pt>
                <c:pt idx="6">
                  <c:v>3.2921644333409041</c:v>
                </c:pt>
                <c:pt idx="7">
                  <c:v>3.4515541911079439</c:v>
                </c:pt>
                <c:pt idx="8">
                  <c:v>3.411117811523491</c:v>
                </c:pt>
                <c:pt idx="9">
                  <c:v>3.5238857518776379</c:v>
                </c:pt>
                <c:pt idx="10">
                  <c:v>3.6491984305371727</c:v>
                </c:pt>
                <c:pt idx="11">
                  <c:v>3.6630729831541191</c:v>
                </c:pt>
                <c:pt idx="12">
                  <c:v>3.7920352111021485</c:v>
                </c:pt>
                <c:pt idx="13">
                  <c:v>3.9055064337011602</c:v>
                </c:pt>
                <c:pt idx="14">
                  <c:v>4.0097911298722657</c:v>
                </c:pt>
                <c:pt idx="15">
                  <c:v>4.2346268609960296</c:v>
                </c:pt>
                <c:pt idx="16">
                  <c:v>4.4124805187685521</c:v>
                </c:pt>
                <c:pt idx="17">
                  <c:v>4.5196222011637834</c:v>
                </c:pt>
                <c:pt idx="18">
                  <c:v>4.8127295652650623</c:v>
                </c:pt>
                <c:pt idx="19">
                  <c:v>5.13397605081175</c:v>
                </c:pt>
                <c:pt idx="20">
                  <c:v>5.4049464706665518</c:v>
                </c:pt>
                <c:pt idx="21">
                  <c:v>5.4670890537016303</c:v>
                </c:pt>
                <c:pt idx="22">
                  <c:v>5.751252672550847</c:v>
                </c:pt>
                <c:pt idx="23">
                  <c:v>5.8027489094426219</c:v>
                </c:pt>
                <c:pt idx="24">
                  <c:v>5.9384024998629465</c:v>
                </c:pt>
                <c:pt idx="25">
                  <c:v>5.995636204155474</c:v>
                </c:pt>
                <c:pt idx="26">
                  <c:v>5.8620971594602427</c:v>
                </c:pt>
                <c:pt idx="27">
                  <c:v>5.9600679787292359</c:v>
                </c:pt>
                <c:pt idx="28">
                  <c:v>6.1257888430302225</c:v>
                </c:pt>
                <c:pt idx="29">
                  <c:v>6.1097214281798466</c:v>
                </c:pt>
                <c:pt idx="30">
                  <c:v>5.9974218205455534</c:v>
                </c:pt>
                <c:pt idx="31">
                  <c:v>6.0827570543594884</c:v>
                </c:pt>
                <c:pt idx="32">
                  <c:v>6.18255264827273</c:v>
                </c:pt>
                <c:pt idx="33">
                  <c:v>6.183551966919107</c:v>
                </c:pt>
                <c:pt idx="34">
                  <c:v>6.1819934684032045</c:v>
                </c:pt>
                <c:pt idx="35">
                  <c:v>6.338339846656277</c:v>
                </c:pt>
                <c:pt idx="36">
                  <c:v>6.2182383484614725</c:v>
                </c:pt>
                <c:pt idx="37">
                  <c:v>6.3636815024238969</c:v>
                </c:pt>
                <c:pt idx="38">
                  <c:v>6.5831525527265891</c:v>
                </c:pt>
                <c:pt idx="39">
                  <c:v>6.4021082804044269</c:v>
                </c:pt>
                <c:pt idx="40">
                  <c:v>6.5630095467823661</c:v>
                </c:pt>
                <c:pt idx="41">
                  <c:v>6.5021764157666793</c:v>
                </c:pt>
                <c:pt idx="42">
                  <c:v>6.4280420089750718</c:v>
                </c:pt>
                <c:pt idx="43">
                  <c:v>6.6177950770242866</c:v>
                </c:pt>
                <c:pt idx="44">
                  <c:v>6.544603600993053</c:v>
                </c:pt>
                <c:pt idx="45">
                  <c:v>6.5971602434077079</c:v>
                </c:pt>
                <c:pt idx="46">
                  <c:v>6.5977194232772334</c:v>
                </c:pt>
                <c:pt idx="47">
                  <c:v>6.680965172648742</c:v>
                </c:pt>
                <c:pt idx="48">
                  <c:v>6.6842294047162198</c:v>
                </c:pt>
                <c:pt idx="49">
                  <c:v>6.7246767486118406</c:v>
                </c:pt>
                <c:pt idx="50">
                  <c:v>6.674095248537439</c:v>
                </c:pt>
                <c:pt idx="51">
                  <c:v>6.7388034803856316</c:v>
                </c:pt>
                <c:pt idx="52">
                  <c:v>6.7387423935091286</c:v>
                </c:pt>
                <c:pt idx="53">
                  <c:v>6.6860338170683002</c:v>
                </c:pt>
                <c:pt idx="54">
                  <c:v>6.8204500066569027</c:v>
                </c:pt>
                <c:pt idx="55">
                  <c:v>6.7829113378809121</c:v>
                </c:pt>
                <c:pt idx="56">
                  <c:v>6.854508289802407</c:v>
                </c:pt>
                <c:pt idx="57">
                  <c:v>6.7506527680969874</c:v>
                </c:pt>
                <c:pt idx="58">
                  <c:v>6.7492493362675914</c:v>
                </c:pt>
                <c:pt idx="59">
                  <c:v>6.7601729228504075</c:v>
                </c:pt>
                <c:pt idx="60">
                  <c:v>6.7676584147172383</c:v>
                </c:pt>
                <c:pt idx="61">
                  <c:v>6.8369090040489642</c:v>
                </c:pt>
                <c:pt idx="62">
                  <c:v>6.7897922263033816</c:v>
                </c:pt>
                <c:pt idx="63">
                  <c:v>6.8517703446709541</c:v>
                </c:pt>
                <c:pt idx="64">
                  <c:v>6.771250009789564</c:v>
                </c:pt>
                <c:pt idx="65">
                  <c:v>6.9240126246211444</c:v>
                </c:pt>
                <c:pt idx="66">
                  <c:v>6.8538081402178763</c:v>
                </c:pt>
                <c:pt idx="67">
                  <c:v>7.0182179861693053</c:v>
                </c:pt>
                <c:pt idx="68">
                  <c:v>6.8466249500732266</c:v>
                </c:pt>
                <c:pt idx="69">
                  <c:v>6.8878053364868785</c:v>
                </c:pt>
                <c:pt idx="70">
                  <c:v>6.9231871686232749</c:v>
                </c:pt>
                <c:pt idx="71">
                  <c:v>6.8808398662354042</c:v>
                </c:pt>
                <c:pt idx="72">
                  <c:v>6.9423371212417866</c:v>
                </c:pt>
                <c:pt idx="73">
                  <c:v>6.9766413182234688</c:v>
                </c:pt>
                <c:pt idx="74">
                  <c:v>7.1255272658923783</c:v>
                </c:pt>
                <c:pt idx="75">
                  <c:v>7.0894186565586157</c:v>
                </c:pt>
                <c:pt idx="76">
                  <c:v>7.280833600914737</c:v>
                </c:pt>
                <c:pt idx="77">
                  <c:v>7.3924675182281678</c:v>
                </c:pt>
                <c:pt idx="78">
                  <c:v>7.370813003673045</c:v>
                </c:pt>
                <c:pt idx="79">
                  <c:v>7.7660764212488358</c:v>
                </c:pt>
                <c:pt idx="80">
                  <c:v>7.9113770391660863</c:v>
                </c:pt>
                <c:pt idx="81">
                  <c:v>8.1292645296702091</c:v>
                </c:pt>
                <c:pt idx="82">
                  <c:v>8.369835613649002</c:v>
                </c:pt>
                <c:pt idx="83">
                  <c:v>8.6899731374376401</c:v>
                </c:pt>
                <c:pt idx="84">
                  <c:v>8.8473595589214256</c:v>
                </c:pt>
                <c:pt idx="85">
                  <c:v>9.066987242240792</c:v>
                </c:pt>
                <c:pt idx="86">
                  <c:v>9.3149655015780777</c:v>
                </c:pt>
                <c:pt idx="87">
                  <c:v>9.4901344694448131</c:v>
                </c:pt>
                <c:pt idx="88">
                  <c:v>9.7968798703078637</c:v>
                </c:pt>
                <c:pt idx="89">
                  <c:v>9.9793510694119227</c:v>
                </c:pt>
                <c:pt idx="90">
                  <c:v>10.096160141596247</c:v>
                </c:pt>
                <c:pt idx="91">
                  <c:v>10.31732126214885</c:v>
                </c:pt>
                <c:pt idx="92">
                  <c:v>10.597885454274905</c:v>
                </c:pt>
                <c:pt idx="93">
                  <c:v>10.755401881162529</c:v>
                </c:pt>
                <c:pt idx="94">
                  <c:v>11.235182908205221</c:v>
                </c:pt>
                <c:pt idx="95">
                  <c:v>11.315347686138763</c:v>
                </c:pt>
                <c:pt idx="96">
                  <c:v>11.411398184623337</c:v>
                </c:pt>
                <c:pt idx="97">
                  <c:v>11.677669613977931</c:v>
                </c:pt>
                <c:pt idx="98">
                  <c:v>11.932895282996704</c:v>
                </c:pt>
                <c:pt idx="99">
                  <c:v>12.082467283278643</c:v>
                </c:pt>
                <c:pt idx="100">
                  <c:v>12.438848120795383</c:v>
                </c:pt>
                <c:pt idx="101">
                  <c:v>12.500956244566792</c:v>
                </c:pt>
                <c:pt idx="102">
                  <c:v>12.781888524282033</c:v>
                </c:pt>
                <c:pt idx="103">
                  <c:v>12.925571123137047</c:v>
                </c:pt>
                <c:pt idx="104">
                  <c:v>13.223841111467888</c:v>
                </c:pt>
                <c:pt idx="105">
                  <c:v>13.44372880559493</c:v>
                </c:pt>
                <c:pt idx="106">
                  <c:v>13.587459960685113</c:v>
                </c:pt>
                <c:pt idx="107">
                  <c:v>13.743518134187505</c:v>
                </c:pt>
                <c:pt idx="108">
                  <c:v>13.908095577466774</c:v>
                </c:pt>
                <c:pt idx="109">
                  <c:v>14.210121625537447</c:v>
                </c:pt>
                <c:pt idx="110">
                  <c:v>14.358960583301355</c:v>
                </c:pt>
                <c:pt idx="111">
                  <c:v>14.595332336103127</c:v>
                </c:pt>
                <c:pt idx="112">
                  <c:v>14.767177551356051</c:v>
                </c:pt>
                <c:pt idx="113">
                  <c:v>14.815586551489188</c:v>
                </c:pt>
                <c:pt idx="114">
                  <c:v>15.089877591297469</c:v>
                </c:pt>
                <c:pt idx="115">
                  <c:v>15.024257755292238</c:v>
                </c:pt>
                <c:pt idx="116">
                  <c:v>15.325547628184545</c:v>
                </c:pt>
                <c:pt idx="117">
                  <c:v>15.364405146960928</c:v>
                </c:pt>
                <c:pt idx="118">
                  <c:v>15.521277812150023</c:v>
                </c:pt>
                <c:pt idx="119">
                  <c:v>15.767540939954735</c:v>
                </c:pt>
                <c:pt idx="120">
                  <c:v>15.823458926907202</c:v>
                </c:pt>
                <c:pt idx="121">
                  <c:v>15.995113049879786</c:v>
                </c:pt>
                <c:pt idx="122">
                  <c:v>16.0558553337458</c:v>
                </c:pt>
                <c:pt idx="123">
                  <c:v>16.04418617400362</c:v>
                </c:pt>
                <c:pt idx="124">
                  <c:v>16.147532638404851</c:v>
                </c:pt>
                <c:pt idx="125">
                  <c:v>16.142019156217938</c:v>
                </c:pt>
                <c:pt idx="126">
                  <c:v>16.287155309467682</c:v>
                </c:pt>
                <c:pt idx="127">
                  <c:v>16.242984798765733</c:v>
                </c:pt>
                <c:pt idx="128">
                  <c:v>16.340394871835034</c:v>
                </c:pt>
                <c:pt idx="129">
                  <c:v>16.359566753075882</c:v>
                </c:pt>
                <c:pt idx="130">
                  <c:v>16.497341154541967</c:v>
                </c:pt>
                <c:pt idx="131">
                  <c:v>16.692192627283905</c:v>
                </c:pt>
                <c:pt idx="132">
                  <c:v>16.997611346495727</c:v>
                </c:pt>
                <c:pt idx="133">
                  <c:v>17.077494184999257</c:v>
                </c:pt>
                <c:pt idx="134">
                  <c:v>17.329845638162066</c:v>
                </c:pt>
                <c:pt idx="135">
                  <c:v>17.430983577028201</c:v>
                </c:pt>
                <c:pt idx="136">
                  <c:v>17.690414842544662</c:v>
                </c:pt>
                <c:pt idx="137">
                  <c:v>17.847079185821581</c:v>
                </c:pt>
                <c:pt idx="138">
                  <c:v>18.051359966167269</c:v>
                </c:pt>
                <c:pt idx="139">
                  <c:v>18.304933156860137</c:v>
                </c:pt>
                <c:pt idx="140">
                  <c:v>18.339830992975006</c:v>
                </c:pt>
                <c:pt idx="141">
                  <c:v>18.578336087463878</c:v>
                </c:pt>
                <c:pt idx="142">
                  <c:v>18.747860001409695</c:v>
                </c:pt>
                <c:pt idx="143">
                  <c:v>18.92364923602246</c:v>
                </c:pt>
                <c:pt idx="144">
                  <c:v>19.160901266377941</c:v>
                </c:pt>
                <c:pt idx="145">
                  <c:v>19.257841440397218</c:v>
                </c:pt>
                <c:pt idx="146">
                  <c:v>19.426644842466342</c:v>
                </c:pt>
                <c:pt idx="147">
                  <c:v>19.659902730896647</c:v>
                </c:pt>
                <c:pt idx="148">
                  <c:v>19.727192274859618</c:v>
                </c:pt>
                <c:pt idx="149">
                  <c:v>20.059567536240966</c:v>
                </c:pt>
                <c:pt idx="150">
                  <c:v>20.017213968532424</c:v>
                </c:pt>
                <c:pt idx="151">
                  <c:v>20.297524415171473</c:v>
                </c:pt>
                <c:pt idx="152">
                  <c:v>20.430333550009006</c:v>
                </c:pt>
                <c:pt idx="153">
                  <c:v>20.618324496620644</c:v>
                </c:pt>
                <c:pt idx="154">
                  <c:v>20.723033668266936</c:v>
                </c:pt>
                <c:pt idx="155">
                  <c:v>20.936164214054681</c:v>
                </c:pt>
                <c:pt idx="156">
                  <c:v>20.931637519872812</c:v>
                </c:pt>
                <c:pt idx="157">
                  <c:v>21.235442919012897</c:v>
                </c:pt>
                <c:pt idx="158">
                  <c:v>21.461934261122902</c:v>
                </c:pt>
                <c:pt idx="159">
                  <c:v>21.522112666128894</c:v>
                </c:pt>
                <c:pt idx="160">
                  <c:v>21.687423151926193</c:v>
                </c:pt>
                <c:pt idx="161">
                  <c:v>21.754023510615802</c:v>
                </c:pt>
                <c:pt idx="162">
                  <c:v>22.045125972103659</c:v>
                </c:pt>
                <c:pt idx="163">
                  <c:v>22.165968344467331</c:v>
                </c:pt>
                <c:pt idx="164">
                  <c:v>22.350920610555498</c:v>
                </c:pt>
                <c:pt idx="165">
                  <c:v>22.341663599270088</c:v>
                </c:pt>
                <c:pt idx="166">
                  <c:v>22.558929256698022</c:v>
                </c:pt>
                <c:pt idx="167">
                  <c:v>22.701527955077651</c:v>
                </c:pt>
                <c:pt idx="168">
                  <c:v>22.936618449803035</c:v>
                </c:pt>
                <c:pt idx="169">
                  <c:v>22.969464393399484</c:v>
                </c:pt>
                <c:pt idx="170">
                  <c:v>23.224760547275761</c:v>
                </c:pt>
                <c:pt idx="171">
                  <c:v>23.326133435666904</c:v>
                </c:pt>
                <c:pt idx="172">
                  <c:v>23.540564035493041</c:v>
                </c:pt>
                <c:pt idx="173">
                  <c:v>23.588979300946846</c:v>
                </c:pt>
                <c:pt idx="174">
                  <c:v>23.705028703000306</c:v>
                </c:pt>
                <c:pt idx="175">
                  <c:v>23.852952923946837</c:v>
                </c:pt>
                <c:pt idx="176">
                  <c:v>24.050827413910579</c:v>
                </c:pt>
                <c:pt idx="177">
                  <c:v>24.10804545490144</c:v>
                </c:pt>
                <c:pt idx="178">
                  <c:v>24.368651468042948</c:v>
                </c:pt>
                <c:pt idx="179">
                  <c:v>24.562093243634827</c:v>
                </c:pt>
                <c:pt idx="180">
                  <c:v>24.524720605856508</c:v>
                </c:pt>
                <c:pt idx="181">
                  <c:v>24.692646863032259</c:v>
                </c:pt>
                <c:pt idx="182">
                  <c:v>24.838487864857036</c:v>
                </c:pt>
                <c:pt idx="183">
                  <c:v>25.041703540689344</c:v>
                </c:pt>
                <c:pt idx="184">
                  <c:v>25.104372410660442</c:v>
                </c:pt>
                <c:pt idx="185">
                  <c:v>25.239343081128069</c:v>
                </c:pt>
                <c:pt idx="186">
                  <c:v>25.376209011097451</c:v>
                </c:pt>
                <c:pt idx="187">
                  <c:v>25.517131736198674</c:v>
                </c:pt>
                <c:pt idx="188">
                  <c:v>25.627056787300194</c:v>
                </c:pt>
                <c:pt idx="189">
                  <c:v>25.819809377618711</c:v>
                </c:pt>
                <c:pt idx="190">
                  <c:v>25.931300758886966</c:v>
                </c:pt>
                <c:pt idx="191">
                  <c:v>26.01121492399383</c:v>
                </c:pt>
                <c:pt idx="192">
                  <c:v>26.009836553447101</c:v>
                </c:pt>
                <c:pt idx="193">
                  <c:v>26.226021443059981</c:v>
                </c:pt>
                <c:pt idx="194">
                  <c:v>26.42018373052856</c:v>
                </c:pt>
                <c:pt idx="195">
                  <c:v>26.504201680672271</c:v>
                </c:pt>
                <c:pt idx="196">
                  <c:v>26.685708020393616</c:v>
                </c:pt>
                <c:pt idx="197">
                  <c:v>26.766859586332206</c:v>
                </c:pt>
                <c:pt idx="198">
                  <c:v>26.923993828659142</c:v>
                </c:pt>
                <c:pt idx="199">
                  <c:v>27.030864535935532</c:v>
                </c:pt>
                <c:pt idx="200">
                  <c:v>27.151644255092535</c:v>
                </c:pt>
                <c:pt idx="201">
                  <c:v>27.270575704652785</c:v>
                </c:pt>
                <c:pt idx="202">
                  <c:v>27.497568272416142</c:v>
                </c:pt>
                <c:pt idx="203">
                  <c:v>27.543430419698169</c:v>
                </c:pt>
                <c:pt idx="204">
                  <c:v>27.678589049785803</c:v>
                </c:pt>
                <c:pt idx="205">
                  <c:v>27.883167432863175</c:v>
                </c:pt>
                <c:pt idx="206">
                  <c:v>27.817444219066939</c:v>
                </c:pt>
                <c:pt idx="207">
                  <c:v>28.031342266636386</c:v>
                </c:pt>
                <c:pt idx="208">
                  <c:v>28.05380344122738</c:v>
                </c:pt>
                <c:pt idx="209">
                  <c:v>28.277052479892237</c:v>
                </c:pt>
                <c:pt idx="210">
                  <c:v>28.37546500426825</c:v>
                </c:pt>
                <c:pt idx="211">
                  <c:v>28.419541535160196</c:v>
                </c:pt>
                <c:pt idx="212">
                  <c:v>28.610853101725311</c:v>
                </c:pt>
                <c:pt idx="213">
                  <c:v>28.700008614815918</c:v>
                </c:pt>
                <c:pt idx="214">
                  <c:v>28.813614541809265</c:v>
                </c:pt>
                <c:pt idx="215">
                  <c:v>28.835214234808557</c:v>
                </c:pt>
                <c:pt idx="216">
                  <c:v>29.032681478928943</c:v>
                </c:pt>
                <c:pt idx="217">
                  <c:v>29.120442958171154</c:v>
                </c:pt>
                <c:pt idx="218">
                  <c:v>29.321810364406716</c:v>
                </c:pt>
                <c:pt idx="219">
                  <c:v>29.251764079350284</c:v>
                </c:pt>
                <c:pt idx="220">
                  <c:v>29.479884404833694</c:v>
                </c:pt>
                <c:pt idx="221">
                  <c:v>29.462874059222948</c:v>
                </c:pt>
                <c:pt idx="222">
                  <c:v>29.668752496338705</c:v>
                </c:pt>
                <c:pt idx="223">
                  <c:v>29.785820013000542</c:v>
                </c:pt>
                <c:pt idx="224">
                  <c:v>29.986357264247729</c:v>
                </c:pt>
                <c:pt idx="225">
                  <c:v>30.029306037419627</c:v>
                </c:pt>
                <c:pt idx="226">
                  <c:v>30.181850932358032</c:v>
                </c:pt>
                <c:pt idx="227">
                  <c:v>30.058627738140924</c:v>
                </c:pt>
                <c:pt idx="228">
                  <c:v>30.175460305277753</c:v>
                </c:pt>
                <c:pt idx="229">
                  <c:v>30.231315639023549</c:v>
                </c:pt>
                <c:pt idx="230">
                  <c:v>30.584084519175796</c:v>
                </c:pt>
                <c:pt idx="231">
                  <c:v>30.560150994228074</c:v>
                </c:pt>
                <c:pt idx="232">
                  <c:v>30.782945797144581</c:v>
                </c:pt>
                <c:pt idx="233">
                  <c:v>30.966738978909365</c:v>
                </c:pt>
                <c:pt idx="234">
                  <c:v>30.779750483604438</c:v>
                </c:pt>
                <c:pt idx="235">
                  <c:v>31.085686091771283</c:v>
                </c:pt>
                <c:pt idx="236">
                  <c:v>31.353998449333133</c:v>
                </c:pt>
                <c:pt idx="237">
                  <c:v>31.030065707550495</c:v>
                </c:pt>
                <c:pt idx="238">
                  <c:v>31.225794325185806</c:v>
                </c:pt>
                <c:pt idx="239">
                  <c:v>31.566800065785866</c:v>
                </c:pt>
                <c:pt idx="240">
                  <c:v>31.569760429801001</c:v>
                </c:pt>
                <c:pt idx="241">
                  <c:v>31.790832269534093</c:v>
                </c:pt>
                <c:pt idx="242">
                  <c:v>31.862852130600608</c:v>
                </c:pt>
                <c:pt idx="243">
                  <c:v>32.019093564732508</c:v>
                </c:pt>
                <c:pt idx="244">
                  <c:v>31.929029580145198</c:v>
                </c:pt>
                <c:pt idx="245">
                  <c:v>32.197138314785377</c:v>
                </c:pt>
                <c:pt idx="246">
                  <c:v>32.34055150485171</c:v>
                </c:pt>
                <c:pt idx="247">
                  <c:v>32.404363795844525</c:v>
                </c:pt>
                <c:pt idx="248">
                  <c:v>32.542279167025612</c:v>
                </c:pt>
                <c:pt idx="249">
                  <c:v>32.586026768582549</c:v>
                </c:pt>
                <c:pt idx="250">
                  <c:v>32.692552883222255</c:v>
                </c:pt>
                <c:pt idx="251">
                  <c:v>32.922725101224088</c:v>
                </c:pt>
                <c:pt idx="252">
                  <c:v>32.849123246689167</c:v>
                </c:pt>
                <c:pt idx="253">
                  <c:v>33.180417740255471</c:v>
                </c:pt>
                <c:pt idx="254">
                  <c:v>33.242272118539866</c:v>
                </c:pt>
                <c:pt idx="255">
                  <c:v>33.408036840085522</c:v>
                </c:pt>
                <c:pt idx="256">
                  <c:v>33.369207515252143</c:v>
                </c:pt>
                <c:pt idx="257">
                  <c:v>33.606083626367599</c:v>
                </c:pt>
                <c:pt idx="258">
                  <c:v>33.513074941066833</c:v>
                </c:pt>
                <c:pt idx="259">
                  <c:v>33.815768245788533</c:v>
                </c:pt>
                <c:pt idx="260">
                  <c:v>33.918190575391385</c:v>
                </c:pt>
                <c:pt idx="261">
                  <c:v>34.087228926985517</c:v>
                </c:pt>
                <c:pt idx="262">
                  <c:v>34.109909387799853</c:v>
                </c:pt>
                <c:pt idx="263">
                  <c:v>34.252602065989485</c:v>
                </c:pt>
                <c:pt idx="264">
                  <c:v>34.287452912199363</c:v>
                </c:pt>
                <c:pt idx="265">
                  <c:v>34.454862280420095</c:v>
                </c:pt>
                <c:pt idx="266">
                  <c:v>34.569580301831827</c:v>
                </c:pt>
                <c:pt idx="267">
                  <c:v>34.788459279331491</c:v>
                </c:pt>
                <c:pt idx="268">
                  <c:v>34.816684548936067</c:v>
                </c:pt>
                <c:pt idx="269">
                  <c:v>35.016689247926564</c:v>
                </c:pt>
                <c:pt idx="270">
                  <c:v>34.978611761573219</c:v>
                </c:pt>
                <c:pt idx="271">
                  <c:v>35.196175021732827</c:v>
                </c:pt>
                <c:pt idx="272">
                  <c:v>35.330660129848766</c:v>
                </c:pt>
                <c:pt idx="273">
                  <c:v>35.425736370969638</c:v>
                </c:pt>
                <c:pt idx="274">
                  <c:v>35.492759638804266</c:v>
                </c:pt>
                <c:pt idx="275">
                  <c:v>35.604251020072518</c:v>
                </c:pt>
                <c:pt idx="276">
                  <c:v>35.798569940557769</c:v>
                </c:pt>
                <c:pt idx="277">
                  <c:v>35.862883457203949</c:v>
                </c:pt>
                <c:pt idx="278">
                  <c:v>36.073304251803243</c:v>
                </c:pt>
                <c:pt idx="279">
                  <c:v>36.045956127092026</c:v>
                </c:pt>
                <c:pt idx="280">
                  <c:v>36.216466829042893</c:v>
                </c:pt>
                <c:pt idx="281">
                  <c:v>36.161081394347114</c:v>
                </c:pt>
                <c:pt idx="282">
                  <c:v>36.388606514367162</c:v>
                </c:pt>
                <c:pt idx="283">
                  <c:v>36.494286810716829</c:v>
                </c:pt>
                <c:pt idx="284">
                  <c:v>36.712476602943134</c:v>
                </c:pt>
                <c:pt idx="285">
                  <c:v>36.672253244261356</c:v>
                </c:pt>
                <c:pt idx="286">
                  <c:v>36.909192008583496</c:v>
                </c:pt>
                <c:pt idx="287">
                  <c:v>36.972377767509613</c:v>
                </c:pt>
                <c:pt idx="288">
                  <c:v>37.197850995011237</c:v>
                </c:pt>
                <c:pt idx="289">
                  <c:v>37.211869650003521</c:v>
                </c:pt>
                <c:pt idx="290">
                  <c:v>37.377884984375861</c:v>
                </c:pt>
                <c:pt idx="291">
                  <c:v>37.39702553901337</c:v>
                </c:pt>
                <c:pt idx="292">
                  <c:v>37.595322938122131</c:v>
                </c:pt>
                <c:pt idx="293">
                  <c:v>37.669473008215405</c:v>
                </c:pt>
                <c:pt idx="294">
                  <c:v>37.845387549241508</c:v>
                </c:pt>
                <c:pt idx="295">
                  <c:v>37.893207609231951</c:v>
                </c:pt>
                <c:pt idx="296">
                  <c:v>38.002036229216756</c:v>
                </c:pt>
                <c:pt idx="297">
                  <c:v>38.132699491725859</c:v>
                </c:pt>
                <c:pt idx="298">
                  <c:v>38.334740419933119</c:v>
                </c:pt>
                <c:pt idx="299">
                  <c:v>38.38296772576691</c:v>
                </c:pt>
                <c:pt idx="300">
                  <c:v>38.551207248976013</c:v>
                </c:pt>
                <c:pt idx="301">
                  <c:v>38.558020785201315</c:v>
                </c:pt>
                <c:pt idx="302">
                  <c:v>38.833522598228484</c:v>
                </c:pt>
                <c:pt idx="303">
                  <c:v>38.915128399915417</c:v>
                </c:pt>
                <c:pt idx="304">
                  <c:v>38.987304893998605</c:v>
                </c:pt>
                <c:pt idx="305">
                  <c:v>39.083352259822846</c:v>
                </c:pt>
                <c:pt idx="306">
                  <c:v>39.241535943361505</c:v>
                </c:pt>
                <c:pt idx="307">
                  <c:v>39.394456757539928</c:v>
                </c:pt>
                <c:pt idx="308">
                  <c:v>39.429119644129791</c:v>
                </c:pt>
                <c:pt idx="309">
                  <c:v>39.557605707707133</c:v>
                </c:pt>
                <c:pt idx="310">
                  <c:v>39.726064517139569</c:v>
                </c:pt>
                <c:pt idx="311">
                  <c:v>40.0144415641373</c:v>
                </c:pt>
                <c:pt idx="312">
                  <c:v>40.00223985213843</c:v>
                </c:pt>
                <c:pt idx="313">
                  <c:v>40.044906685880314</c:v>
                </c:pt>
                <c:pt idx="314">
                  <c:v>40.224392459686577</c:v>
                </c:pt>
                <c:pt idx="315">
                  <c:v>40.397487606412561</c:v>
                </c:pt>
                <c:pt idx="316">
                  <c:v>40.615552092225528</c:v>
                </c:pt>
                <c:pt idx="317">
                  <c:v>40.676748611839891</c:v>
                </c:pt>
                <c:pt idx="318">
                  <c:v>40.613327903388758</c:v>
                </c:pt>
                <c:pt idx="319">
                  <c:v>40.849342532912516</c:v>
                </c:pt>
                <c:pt idx="320">
                  <c:v>41.018067618473303</c:v>
                </c:pt>
                <c:pt idx="321">
                  <c:v>41.163125455214704</c:v>
                </c:pt>
                <c:pt idx="322">
                  <c:v>41.222238755707316</c:v>
                </c:pt>
                <c:pt idx="323">
                  <c:v>41.365886895298665</c:v>
                </c:pt>
                <c:pt idx="324">
                  <c:v>41.610625983851143</c:v>
                </c:pt>
                <c:pt idx="325">
                  <c:v>41.701880379365164</c:v>
                </c:pt>
                <c:pt idx="326">
                  <c:v>41.882525237494818</c:v>
                </c:pt>
                <c:pt idx="327">
                  <c:v>41.979167808782407</c:v>
                </c:pt>
                <c:pt idx="328">
                  <c:v>42.081997384228629</c:v>
                </c:pt>
                <c:pt idx="329">
                  <c:v>42.064830405601199</c:v>
                </c:pt>
                <c:pt idx="330">
                  <c:v>42.377219294054989</c:v>
                </c:pt>
                <c:pt idx="331">
                  <c:v>42.442221995974528</c:v>
                </c:pt>
                <c:pt idx="332">
                  <c:v>42.587624425352615</c:v>
                </c:pt>
                <c:pt idx="333">
                  <c:v>42.649901712782039</c:v>
                </c:pt>
                <c:pt idx="334">
                  <c:v>42.828541668298264</c:v>
                </c:pt>
                <c:pt idx="335">
                  <c:v>42.909505274616834</c:v>
                </c:pt>
                <c:pt idx="336">
                  <c:v>42.910257113096876</c:v>
                </c:pt>
                <c:pt idx="337">
                  <c:v>43.157236053787784</c:v>
                </c:pt>
                <c:pt idx="338">
                  <c:v>43.274601173181296</c:v>
                </c:pt>
                <c:pt idx="339">
                  <c:v>43.496816433936111</c:v>
                </c:pt>
                <c:pt idx="340">
                  <c:v>43.715429135307431</c:v>
                </c:pt>
                <c:pt idx="341">
                  <c:v>43.760978016556116</c:v>
                </c:pt>
                <c:pt idx="342">
                  <c:v>43.814734467878488</c:v>
                </c:pt>
                <c:pt idx="343">
                  <c:v>43.954733058181333</c:v>
                </c:pt>
                <c:pt idx="344">
                  <c:v>44.036260543359937</c:v>
                </c:pt>
                <c:pt idx="345">
                  <c:v>44.342493754258463</c:v>
                </c:pt>
                <c:pt idx="346">
                  <c:v>44.45483095381676</c:v>
                </c:pt>
                <c:pt idx="347">
                  <c:v>44.640691691401635</c:v>
                </c:pt>
                <c:pt idx="348">
                  <c:v>44.68129096932342</c:v>
                </c:pt>
                <c:pt idx="349">
                  <c:v>44.8353865311269</c:v>
                </c:pt>
                <c:pt idx="350">
                  <c:v>44.935819621417998</c:v>
                </c:pt>
                <c:pt idx="351">
                  <c:v>45.236711646447951</c:v>
                </c:pt>
                <c:pt idx="352">
                  <c:v>45.286145026510141</c:v>
                </c:pt>
                <c:pt idx="353">
                  <c:v>45.514625607931897</c:v>
                </c:pt>
                <c:pt idx="354">
                  <c:v>45.449607242710691</c:v>
                </c:pt>
                <c:pt idx="355">
                  <c:v>45.667358462490306</c:v>
                </c:pt>
                <c:pt idx="356">
                  <c:v>45.757030864535935</c:v>
                </c:pt>
                <c:pt idx="357">
                  <c:v>46.014692176963983</c:v>
                </c:pt>
                <c:pt idx="358">
                  <c:v>46.083579377697021</c:v>
                </c:pt>
                <c:pt idx="359">
                  <c:v>46.281986419917459</c:v>
                </c:pt>
                <c:pt idx="360">
                  <c:v>46.352189337990559</c:v>
                </c:pt>
                <c:pt idx="361">
                  <c:v>46.510733277467558</c:v>
                </c:pt>
                <c:pt idx="362">
                  <c:v>46.617729291157282</c:v>
                </c:pt>
                <c:pt idx="363">
                  <c:v>46.755488029321704</c:v>
                </c:pt>
                <c:pt idx="364">
                  <c:v>46.923711889229132</c:v>
                </c:pt>
                <c:pt idx="365">
                  <c:v>47.073828972409096</c:v>
                </c:pt>
                <c:pt idx="366">
                  <c:v>47.144846382168893</c:v>
                </c:pt>
                <c:pt idx="367">
                  <c:v>47.371744970122258</c:v>
                </c:pt>
                <c:pt idx="368">
                  <c:v>47.459992011716153</c:v>
                </c:pt>
                <c:pt idx="369">
                  <c:v>47.65625318160815</c:v>
                </c:pt>
                <c:pt idx="370">
                  <c:v>47.655720629351464</c:v>
                </c:pt>
                <c:pt idx="371">
                  <c:v>47.882932483338166</c:v>
                </c:pt>
                <c:pt idx="372">
                  <c:v>47.955312600343021</c:v>
                </c:pt>
                <c:pt idx="373">
                  <c:v>48.242796839145726</c:v>
                </c:pt>
                <c:pt idx="374">
                  <c:v>48.255922685942977</c:v>
                </c:pt>
                <c:pt idx="375">
                  <c:v>48.490183025679983</c:v>
                </c:pt>
                <c:pt idx="376">
                  <c:v>48.584742377845828</c:v>
                </c:pt>
                <c:pt idx="377">
                  <c:v>48.729580928363887</c:v>
                </c:pt>
                <c:pt idx="378">
                  <c:v>48.788882188476514</c:v>
                </c:pt>
                <c:pt idx="379">
                  <c:v>49.01361924079977</c:v>
                </c:pt>
                <c:pt idx="380">
                  <c:v>49.210992505110156</c:v>
                </c:pt>
                <c:pt idx="381">
                  <c:v>49.28548716784011</c:v>
                </c:pt>
                <c:pt idx="382">
                  <c:v>49.36950511798382</c:v>
                </c:pt>
                <c:pt idx="383">
                  <c:v>49.587162357953432</c:v>
                </c:pt>
                <c:pt idx="384">
                  <c:v>49.447461370382271</c:v>
                </c:pt>
                <c:pt idx="385">
                  <c:v>49.775623203615091</c:v>
                </c:pt>
                <c:pt idx="386">
                  <c:v>49.961530931104967</c:v>
                </c:pt>
                <c:pt idx="387">
                  <c:v>50.102109063569507</c:v>
                </c:pt>
                <c:pt idx="388">
                  <c:v>50.10315850478122</c:v>
                </c:pt>
                <c:pt idx="389">
                  <c:v>50.348054226350371</c:v>
                </c:pt>
                <c:pt idx="390">
                  <c:v>50.406697627792958</c:v>
                </c:pt>
                <c:pt idx="391">
                  <c:v>50.55122291227768</c:v>
                </c:pt>
                <c:pt idx="392">
                  <c:v>50.801506809620399</c:v>
                </c:pt>
                <c:pt idx="393">
                  <c:v>50.971813888649592</c:v>
                </c:pt>
                <c:pt idx="394">
                  <c:v>50.960317025225748</c:v>
                </c:pt>
                <c:pt idx="395">
                  <c:v>51.163109791913037</c:v>
                </c:pt>
                <c:pt idx="396">
                  <c:v>51.41297078011074</c:v>
                </c:pt>
                <c:pt idx="397">
                  <c:v>51.517194389405347</c:v>
                </c:pt>
                <c:pt idx="398">
                  <c:v>51.652634958922988</c:v>
                </c:pt>
                <c:pt idx="399">
                  <c:v>51.72706696844628</c:v>
                </c:pt>
                <c:pt idx="400">
                  <c:v>51.937628732760579</c:v>
                </c:pt>
                <c:pt idx="401">
                  <c:v>52.012013752378863</c:v>
                </c:pt>
                <c:pt idx="402">
                  <c:v>52.112901078418325</c:v>
                </c:pt>
                <c:pt idx="403">
                  <c:v>52.348524125400388</c:v>
                </c:pt>
                <c:pt idx="404">
                  <c:v>52.42535262007879</c:v>
                </c:pt>
                <c:pt idx="405">
                  <c:v>52.637418061353152</c:v>
                </c:pt>
                <c:pt idx="406">
                  <c:v>52.773641795954177</c:v>
                </c:pt>
                <c:pt idx="407">
                  <c:v>52.908737772835138</c:v>
                </c:pt>
                <c:pt idx="408">
                  <c:v>53.201281258076392</c:v>
                </c:pt>
                <c:pt idx="409">
                  <c:v>53.086187317424645</c:v>
                </c:pt>
                <c:pt idx="410">
                  <c:v>53.38775286442629</c:v>
                </c:pt>
                <c:pt idx="411">
                  <c:v>53.485397887020611</c:v>
                </c:pt>
                <c:pt idx="412">
                  <c:v>53.620055291454882</c:v>
                </c:pt>
                <c:pt idx="413">
                  <c:v>53.664993303938537</c:v>
                </c:pt>
                <c:pt idx="414">
                  <c:v>53.860299012428825</c:v>
                </c:pt>
                <c:pt idx="415">
                  <c:v>53.970756615787046</c:v>
                </c:pt>
                <c:pt idx="416">
                  <c:v>54.274468035117124</c:v>
                </c:pt>
                <c:pt idx="417">
                  <c:v>54.408498907484706</c:v>
                </c:pt>
                <c:pt idx="418">
                  <c:v>54.384126810090301</c:v>
                </c:pt>
                <c:pt idx="419">
                  <c:v>54.59440663497459</c:v>
                </c:pt>
                <c:pt idx="420">
                  <c:v>54.69560722704739</c:v>
                </c:pt>
                <c:pt idx="421">
                  <c:v>54.893309420692788</c:v>
                </c:pt>
                <c:pt idx="422">
                  <c:v>55.120881530617844</c:v>
                </c:pt>
                <c:pt idx="423">
                  <c:v>55.136247229553518</c:v>
                </c:pt>
                <c:pt idx="424">
                  <c:v>55.338742393509122</c:v>
                </c:pt>
                <c:pt idx="425">
                  <c:v>55.473540767658413</c:v>
                </c:pt>
                <c:pt idx="426">
                  <c:v>55.673639446458914</c:v>
                </c:pt>
                <c:pt idx="427">
                  <c:v>55.742839913225311</c:v>
                </c:pt>
                <c:pt idx="428">
                  <c:v>55.915183221471253</c:v>
                </c:pt>
                <c:pt idx="429">
                  <c:v>56.116832567136832</c:v>
                </c:pt>
                <c:pt idx="430">
                  <c:v>56.224768378926598</c:v>
                </c:pt>
                <c:pt idx="431">
                  <c:v>56.381056802963492</c:v>
                </c:pt>
                <c:pt idx="432">
                  <c:v>56.39979011175766</c:v>
                </c:pt>
                <c:pt idx="433">
                  <c:v>56.699507389162562</c:v>
                </c:pt>
                <c:pt idx="434">
                  <c:v>56.763726925998732</c:v>
                </c:pt>
                <c:pt idx="435">
                  <c:v>56.9916279652588</c:v>
                </c:pt>
                <c:pt idx="436">
                  <c:v>57.05406188570489</c:v>
                </c:pt>
                <c:pt idx="437">
                  <c:v>57.342438932702628</c:v>
                </c:pt>
                <c:pt idx="438">
                  <c:v>57.382724944591075</c:v>
                </c:pt>
                <c:pt idx="439">
                  <c:v>57.531886566369323</c:v>
                </c:pt>
                <c:pt idx="440">
                  <c:v>57.522300625748905</c:v>
                </c:pt>
                <c:pt idx="441">
                  <c:v>57.81745988236861</c:v>
                </c:pt>
                <c:pt idx="442">
                  <c:v>57.991416510686285</c:v>
                </c:pt>
                <c:pt idx="443">
                  <c:v>58.128407747069005</c:v>
                </c:pt>
                <c:pt idx="444">
                  <c:v>58.089484442425622</c:v>
                </c:pt>
                <c:pt idx="445">
                  <c:v>58.384267779805306</c:v>
                </c:pt>
                <c:pt idx="446">
                  <c:v>58.611244684267</c:v>
                </c:pt>
                <c:pt idx="447">
                  <c:v>58.867684259164996</c:v>
                </c:pt>
                <c:pt idx="448">
                  <c:v>58.877144893372069</c:v>
                </c:pt>
                <c:pt idx="449">
                  <c:v>59.021591861348455</c:v>
                </c:pt>
                <c:pt idx="450">
                  <c:v>59.06770462145716</c:v>
                </c:pt>
                <c:pt idx="451">
                  <c:v>59.31507514468975</c:v>
                </c:pt>
                <c:pt idx="452">
                  <c:v>59.549977679795127</c:v>
                </c:pt>
                <c:pt idx="453">
                  <c:v>59.665228253463553</c:v>
                </c:pt>
                <c:pt idx="454">
                  <c:v>59.708709578892133</c:v>
                </c:pt>
                <c:pt idx="455">
                  <c:v>59.883057789751504</c:v>
                </c:pt>
                <c:pt idx="456">
                  <c:v>59.945350740482588</c:v>
                </c:pt>
                <c:pt idx="457">
                  <c:v>60.182853383664735</c:v>
                </c:pt>
                <c:pt idx="458">
                  <c:v>60.274796964452136</c:v>
                </c:pt>
                <c:pt idx="459">
                  <c:v>60.575485366560422</c:v>
                </c:pt>
                <c:pt idx="460">
                  <c:v>60.720872132636835</c:v>
                </c:pt>
                <c:pt idx="461">
                  <c:v>60.795351132065129</c:v>
                </c:pt>
                <c:pt idx="462">
                  <c:v>60.862562359519764</c:v>
                </c:pt>
                <c:pt idx="463">
                  <c:v>60.960489321544088</c:v>
                </c:pt>
                <c:pt idx="464">
                  <c:v>61.211713016986856</c:v>
                </c:pt>
                <c:pt idx="465">
                  <c:v>61.360373413111745</c:v>
                </c:pt>
                <c:pt idx="466">
                  <c:v>61.59085889714693</c:v>
                </c:pt>
                <c:pt idx="467">
                  <c:v>61.624754281955099</c:v>
                </c:pt>
                <c:pt idx="468">
                  <c:v>61.904250236907437</c:v>
                </c:pt>
                <c:pt idx="469">
                  <c:v>61.868506582502519</c:v>
                </c:pt>
                <c:pt idx="470">
                  <c:v>62.114404755378388</c:v>
                </c:pt>
                <c:pt idx="471">
                  <c:v>62.219254896739685</c:v>
                </c:pt>
                <c:pt idx="472">
                  <c:v>62.502807646823868</c:v>
                </c:pt>
                <c:pt idx="473">
                  <c:v>62.529341279848381</c:v>
                </c:pt>
                <c:pt idx="474">
                  <c:v>62.72882908988386</c:v>
                </c:pt>
                <c:pt idx="475">
                  <c:v>62.891179211666035</c:v>
                </c:pt>
                <c:pt idx="476">
                  <c:v>63.009687752081255</c:v>
                </c:pt>
                <c:pt idx="477">
                  <c:v>63.225762998582468</c:v>
                </c:pt>
                <c:pt idx="478">
                  <c:v>63.460947473117862</c:v>
                </c:pt>
                <c:pt idx="479">
                  <c:v>63.442433450547036</c:v>
                </c:pt>
                <c:pt idx="480">
                  <c:v>63.625286834211778</c:v>
                </c:pt>
                <c:pt idx="481">
                  <c:v>63.78434766264381</c:v>
                </c:pt>
                <c:pt idx="482">
                  <c:v>64.044891022578653</c:v>
                </c:pt>
                <c:pt idx="483">
                  <c:v>64.052064814742295</c:v>
                </c:pt>
                <c:pt idx="484">
                  <c:v>64.264944747703368</c:v>
                </c:pt>
                <c:pt idx="485">
                  <c:v>64.267247253048481</c:v>
                </c:pt>
                <c:pt idx="486">
                  <c:v>64.618825722273996</c:v>
                </c:pt>
                <c:pt idx="487">
                  <c:v>64.610931418233662</c:v>
                </c:pt>
                <c:pt idx="488">
                  <c:v>64.912481301933639</c:v>
                </c:pt>
                <c:pt idx="489">
                  <c:v>64.949399703963593</c:v>
                </c:pt>
                <c:pt idx="490">
                  <c:v>65.233766945734502</c:v>
                </c:pt>
                <c:pt idx="491">
                  <c:v>65.3502705835363</c:v>
                </c:pt>
                <c:pt idx="492">
                  <c:v>65.481936297352121</c:v>
                </c:pt>
                <c:pt idx="493">
                  <c:v>65.461464362072874</c:v>
                </c:pt>
                <c:pt idx="494">
                  <c:v>65.752253557527396</c:v>
                </c:pt>
                <c:pt idx="495">
                  <c:v>65.805869039134762</c:v>
                </c:pt>
                <c:pt idx="496">
                  <c:v>66.182054555279706</c:v>
                </c:pt>
                <c:pt idx="497">
                  <c:v>66.249469405656015</c:v>
                </c:pt>
                <c:pt idx="498">
                  <c:v>66.388747484082174</c:v>
                </c:pt>
                <c:pt idx="499">
                  <c:v>66.475992074369358</c:v>
                </c:pt>
                <c:pt idx="500">
                  <c:v>66.615661735337184</c:v>
                </c:pt>
                <c:pt idx="501">
                  <c:v>66.753702412931617</c:v>
                </c:pt>
                <c:pt idx="502">
                  <c:v>67.010815509801304</c:v>
                </c:pt>
                <c:pt idx="503">
                  <c:v>67.034232145794007</c:v>
                </c:pt>
                <c:pt idx="504">
                  <c:v>67.197804005106235</c:v>
                </c:pt>
                <c:pt idx="505">
                  <c:v>67.366341131047022</c:v>
                </c:pt>
                <c:pt idx="506">
                  <c:v>67.618003398936466</c:v>
                </c:pt>
                <c:pt idx="507">
                  <c:v>67.667280145981977</c:v>
                </c:pt>
                <c:pt idx="508">
                  <c:v>67.927807842615138</c:v>
                </c:pt>
                <c:pt idx="509">
                  <c:v>68.004229091450185</c:v>
                </c:pt>
                <c:pt idx="510">
                  <c:v>68.231409618833553</c:v>
                </c:pt>
                <c:pt idx="511">
                  <c:v>68.322272431805899</c:v>
                </c:pt>
                <c:pt idx="512">
                  <c:v>68.541308042322242</c:v>
                </c:pt>
                <c:pt idx="513">
                  <c:v>68.781536099994511</c:v>
                </c:pt>
                <c:pt idx="514">
                  <c:v>68.753436136803273</c:v>
                </c:pt>
                <c:pt idx="515">
                  <c:v>68.969370413589488</c:v>
                </c:pt>
                <c:pt idx="516">
                  <c:v>69.124531079906333</c:v>
                </c:pt>
                <c:pt idx="517">
                  <c:v>69.364022962400242</c:v>
                </c:pt>
                <c:pt idx="518">
                  <c:v>69.467040497466456</c:v>
                </c:pt>
                <c:pt idx="519">
                  <c:v>69.655203740396445</c:v>
                </c:pt>
                <c:pt idx="520">
                  <c:v>69.733019023079876</c:v>
                </c:pt>
                <c:pt idx="521">
                  <c:v>70.004667663896868</c:v>
                </c:pt>
                <c:pt idx="522">
                  <c:v>70.051031036832256</c:v>
                </c:pt>
                <c:pt idx="523">
                  <c:v>70.259039682974787</c:v>
                </c:pt>
                <c:pt idx="524">
                  <c:v>70.394887498335777</c:v>
                </c:pt>
                <c:pt idx="525">
                  <c:v>70.548074588642535</c:v>
                </c:pt>
                <c:pt idx="526">
                  <c:v>70.603178083908304</c:v>
                </c:pt>
                <c:pt idx="527">
                  <c:v>70.847572579824103</c:v>
                </c:pt>
                <c:pt idx="528">
                  <c:v>71.022578649353491</c:v>
                </c:pt>
                <c:pt idx="529">
                  <c:v>71.233672965924484</c:v>
                </c:pt>
                <c:pt idx="530">
                  <c:v>71.285487167840117</c:v>
                </c:pt>
                <c:pt idx="531">
                  <c:v>71.540564035493048</c:v>
                </c:pt>
                <c:pt idx="532">
                  <c:v>71.566016900702493</c:v>
                </c:pt>
                <c:pt idx="533">
                  <c:v>71.805038884146398</c:v>
                </c:pt>
                <c:pt idx="534">
                  <c:v>71.994188915081409</c:v>
                </c:pt>
                <c:pt idx="535">
                  <c:v>72.119604971531956</c:v>
                </c:pt>
                <c:pt idx="536">
                  <c:v>72.252429769671153</c:v>
                </c:pt>
                <c:pt idx="537">
                  <c:v>72.446654710346394</c:v>
                </c:pt>
                <c:pt idx="538">
                  <c:v>72.563910186628249</c:v>
                </c:pt>
                <c:pt idx="539">
                  <c:v>72.756145887991721</c:v>
                </c:pt>
                <c:pt idx="540">
                  <c:v>72.851817334575955</c:v>
                </c:pt>
                <c:pt idx="541">
                  <c:v>73.019962877975061</c:v>
                </c:pt>
                <c:pt idx="542">
                  <c:v>73.071150547823976</c:v>
                </c:pt>
                <c:pt idx="543">
                  <c:v>73.314542592433057</c:v>
                </c:pt>
                <c:pt idx="544">
                  <c:v>73.465411514093049</c:v>
                </c:pt>
                <c:pt idx="545">
                  <c:v>73.746818391848819</c:v>
                </c:pt>
                <c:pt idx="546">
                  <c:v>73.782045157298711</c:v>
                </c:pt>
                <c:pt idx="547">
                  <c:v>74.054101043959051</c:v>
                </c:pt>
                <c:pt idx="548">
                  <c:v>74.1049441211713</c:v>
                </c:pt>
                <c:pt idx="549">
                  <c:v>74.302661978118365</c:v>
                </c:pt>
                <c:pt idx="550">
                  <c:v>74.410409830288131</c:v>
                </c:pt>
                <c:pt idx="551">
                  <c:v>74.636587906364795</c:v>
                </c:pt>
                <c:pt idx="552">
                  <c:v>74.756913389773445</c:v>
                </c:pt>
                <c:pt idx="553">
                  <c:v>74.906450930791706</c:v>
                </c:pt>
                <c:pt idx="554">
                  <c:v>75.073641012789082</c:v>
                </c:pt>
                <c:pt idx="555">
                  <c:v>75.290358454658659</c:v>
                </c:pt>
                <c:pt idx="556">
                  <c:v>75.441352682732003</c:v>
                </c:pt>
                <c:pt idx="557">
                  <c:v>75.612129660811206</c:v>
                </c:pt>
                <c:pt idx="558">
                  <c:v>75.756435659072565</c:v>
                </c:pt>
                <c:pt idx="559">
                  <c:v>75.925035438220021</c:v>
                </c:pt>
                <c:pt idx="560">
                  <c:v>76.026517969722832</c:v>
                </c:pt>
                <c:pt idx="561">
                  <c:v>76.162726041022182</c:v>
                </c:pt>
                <c:pt idx="562">
                  <c:v>76.177292911572835</c:v>
                </c:pt>
                <c:pt idx="563">
                  <c:v>76.507115054782403</c:v>
                </c:pt>
                <c:pt idx="564">
                  <c:v>76.617603984743951</c:v>
                </c:pt>
                <c:pt idx="565">
                  <c:v>76.772608018044124</c:v>
                </c:pt>
                <c:pt idx="566">
                  <c:v>76.924996279965853</c:v>
                </c:pt>
                <c:pt idx="567">
                  <c:v>77.109462983702343</c:v>
                </c:pt>
                <c:pt idx="568">
                  <c:v>77.155184161269361</c:v>
                </c:pt>
                <c:pt idx="569">
                  <c:v>77.362597601948508</c:v>
                </c:pt>
                <c:pt idx="570">
                  <c:v>77.515095506981922</c:v>
                </c:pt>
                <c:pt idx="571">
                  <c:v>77.751501719047354</c:v>
                </c:pt>
                <c:pt idx="572">
                  <c:v>77.904563502940789</c:v>
                </c:pt>
                <c:pt idx="573">
                  <c:v>77.966104615191838</c:v>
                </c:pt>
                <c:pt idx="574">
                  <c:v>78.200537251247184</c:v>
                </c:pt>
                <c:pt idx="575">
                  <c:v>78.423942922928731</c:v>
                </c:pt>
                <c:pt idx="576">
                  <c:v>78.621253534032448</c:v>
                </c:pt>
                <c:pt idx="577">
                  <c:v>78.72142034819521</c:v>
                </c:pt>
                <c:pt idx="578">
                  <c:v>78.863784097049816</c:v>
                </c:pt>
                <c:pt idx="579">
                  <c:v>78.900451886253109</c:v>
                </c:pt>
                <c:pt idx="580">
                  <c:v>79.132738649980027</c:v>
                </c:pt>
                <c:pt idx="581">
                  <c:v>79.33883637331914</c:v>
                </c:pt>
                <c:pt idx="582">
                  <c:v>79.480792876330412</c:v>
                </c:pt>
                <c:pt idx="583">
                  <c:v>79.630173784332001</c:v>
                </c:pt>
                <c:pt idx="584">
                  <c:v>79.824398725007256</c:v>
                </c:pt>
                <c:pt idx="585">
                  <c:v>79.990116456647897</c:v>
                </c:pt>
                <c:pt idx="586">
                  <c:v>80.310665925270399</c:v>
                </c:pt>
                <c:pt idx="587">
                  <c:v>80.300140186549939</c:v>
                </c:pt>
                <c:pt idx="588">
                  <c:v>80.377172304149994</c:v>
                </c:pt>
                <c:pt idx="589">
                  <c:v>80.617619648045618</c:v>
                </c:pt>
                <c:pt idx="590">
                  <c:v>80.639297657553243</c:v>
                </c:pt>
                <c:pt idx="591">
                  <c:v>80.925685465239212</c:v>
                </c:pt>
                <c:pt idx="592">
                  <c:v>81.037819041875849</c:v>
                </c:pt>
                <c:pt idx="593">
                  <c:v>81.209739440976762</c:v>
                </c:pt>
                <c:pt idx="594">
                  <c:v>81.315607696946444</c:v>
                </c:pt>
                <c:pt idx="595">
                  <c:v>81.640605543242458</c:v>
                </c:pt>
                <c:pt idx="596">
                  <c:v>81.671947809878844</c:v>
                </c:pt>
                <c:pt idx="597">
                  <c:v>81.887553157330046</c:v>
                </c:pt>
                <c:pt idx="598">
                  <c:v>82.026799909152842</c:v>
                </c:pt>
                <c:pt idx="599">
                  <c:v>82.302317385481686</c:v>
                </c:pt>
                <c:pt idx="600">
                  <c:v>82.373115509018149</c:v>
                </c:pt>
                <c:pt idx="601">
                  <c:v>82.520820443741329</c:v>
                </c:pt>
                <c:pt idx="602">
                  <c:v>82.654412743662235</c:v>
                </c:pt>
                <c:pt idx="603">
                  <c:v>82.807537180762338</c:v>
                </c:pt>
                <c:pt idx="604">
                  <c:v>82.906090674853345</c:v>
                </c:pt>
                <c:pt idx="605">
                  <c:v>83.161386828729619</c:v>
                </c:pt>
                <c:pt idx="606">
                  <c:v>83.342094340065955</c:v>
                </c:pt>
                <c:pt idx="607">
                  <c:v>83.457626853164385</c:v>
                </c:pt>
                <c:pt idx="608">
                  <c:v>83.577748713651346</c:v>
                </c:pt>
                <c:pt idx="609">
                  <c:v>83.754289786744138</c:v>
                </c:pt>
                <c:pt idx="610">
                  <c:v>83.859124264803768</c:v>
                </c:pt>
                <c:pt idx="611">
                  <c:v>84.081182892541918</c:v>
                </c:pt>
                <c:pt idx="612">
                  <c:v>84.17022876252085</c:v>
                </c:pt>
                <c:pt idx="613">
                  <c:v>84.210671407425977</c:v>
                </c:pt>
                <c:pt idx="614">
                  <c:v>84.601987672981593</c:v>
                </c:pt>
                <c:pt idx="615">
                  <c:v>84.839224040035404</c:v>
                </c:pt>
                <c:pt idx="616">
                  <c:v>84.850642586950912</c:v>
                </c:pt>
                <c:pt idx="617">
                  <c:v>84.996373945664004</c:v>
                </c:pt>
                <c:pt idx="618">
                  <c:v>85.159977131579566</c:v>
                </c:pt>
                <c:pt idx="619">
                  <c:v>85.291940448127065</c:v>
                </c:pt>
                <c:pt idx="620">
                  <c:v>85.501875680374667</c:v>
                </c:pt>
                <c:pt idx="621">
                  <c:v>85.65667609075318</c:v>
                </c:pt>
                <c:pt idx="622">
                  <c:v>85.833640072990988</c:v>
                </c:pt>
                <c:pt idx="623">
                  <c:v>85.870307862194281</c:v>
                </c:pt>
                <c:pt idx="624">
                  <c:v>86.249798334991041</c:v>
                </c:pt>
                <c:pt idx="625">
                  <c:v>86.342149161621776</c:v>
                </c:pt>
                <c:pt idx="626">
                  <c:v>86.359989662220912</c:v>
                </c:pt>
                <c:pt idx="627">
                  <c:v>86.593670459796229</c:v>
                </c:pt>
                <c:pt idx="628">
                  <c:v>86.850611260347563</c:v>
                </c:pt>
                <c:pt idx="629">
                  <c:v>86.929616953957719</c:v>
                </c:pt>
                <c:pt idx="630">
                  <c:v>87.167244903553225</c:v>
                </c:pt>
                <c:pt idx="631">
                  <c:v>87.255382302035443</c:v>
                </c:pt>
                <c:pt idx="632">
                  <c:v>87.534784277177792</c:v>
                </c:pt>
                <c:pt idx="633">
                  <c:v>87.654436238614736</c:v>
                </c:pt>
                <c:pt idx="634">
                  <c:v>87.850462458981724</c:v>
                </c:pt>
                <c:pt idx="635">
                  <c:v>87.940526443569041</c:v>
                </c:pt>
                <c:pt idx="636">
                  <c:v>88.224831032133267</c:v>
                </c:pt>
                <c:pt idx="637">
                  <c:v>88.176227807059462</c:v>
                </c:pt>
                <c:pt idx="638">
                  <c:v>88.39141024536562</c:v>
                </c:pt>
                <c:pt idx="639">
                  <c:v>88.573778066678685</c:v>
                </c:pt>
                <c:pt idx="640">
                  <c:v>88.730332766843929</c:v>
                </c:pt>
                <c:pt idx="641">
                  <c:v>88.894437178412844</c:v>
                </c:pt>
                <c:pt idx="642">
                  <c:v>89.065355126207066</c:v>
                </c:pt>
                <c:pt idx="643">
                  <c:v>89.219059105468844</c:v>
                </c:pt>
                <c:pt idx="644">
                  <c:v>89.312302740294612</c:v>
                </c:pt>
                <c:pt idx="645">
                  <c:v>89.645962392412699</c:v>
                </c:pt>
                <c:pt idx="646">
                  <c:v>89.653512103816368</c:v>
                </c:pt>
                <c:pt idx="647">
                  <c:v>89.845450202448191</c:v>
                </c:pt>
                <c:pt idx="648">
                  <c:v>90.044045204288608</c:v>
                </c:pt>
                <c:pt idx="649">
                  <c:v>90.168662432354111</c:v>
                </c:pt>
                <c:pt idx="650">
                  <c:v>90.327597954372806</c:v>
                </c:pt>
                <c:pt idx="651">
                  <c:v>90.452481458566666</c:v>
                </c:pt>
                <c:pt idx="652">
                  <c:v>90.619295621324028</c:v>
                </c:pt>
                <c:pt idx="653">
                  <c:v>90.758495383241836</c:v>
                </c:pt>
                <c:pt idx="654">
                  <c:v>90.981133553141674</c:v>
                </c:pt>
                <c:pt idx="655">
                  <c:v>91.068409470032194</c:v>
                </c:pt>
                <c:pt idx="656">
                  <c:v>91.25539796533711</c:v>
                </c:pt>
                <c:pt idx="657">
                  <c:v>91.420536154816077</c:v>
                </c:pt>
                <c:pt idx="658">
                  <c:v>91.555898407825381</c:v>
                </c:pt>
                <c:pt idx="659">
                  <c:v>91.787558639485624</c:v>
                </c:pt>
                <c:pt idx="660">
                  <c:v>91.909591422776003</c:v>
                </c:pt>
                <c:pt idx="661">
                  <c:v>92.036918402029968</c:v>
                </c:pt>
                <c:pt idx="662">
                  <c:v>92.140860071894565</c:v>
                </c:pt>
                <c:pt idx="663">
                  <c:v>92.40148174833773</c:v>
                </c:pt>
                <c:pt idx="664">
                  <c:v>92.521838558349714</c:v>
                </c:pt>
                <c:pt idx="665">
                  <c:v>92.739762074447682</c:v>
                </c:pt>
                <c:pt idx="666">
                  <c:v>92.819002717582848</c:v>
                </c:pt>
                <c:pt idx="667">
                  <c:v>93.001198242577573</c:v>
                </c:pt>
                <c:pt idx="668">
                  <c:v>93.197005176721206</c:v>
                </c:pt>
                <c:pt idx="669">
                  <c:v>93.312099117372952</c:v>
                </c:pt>
                <c:pt idx="670">
                  <c:v>93.431657098999906</c:v>
                </c:pt>
                <c:pt idx="671">
                  <c:v>93.690164229717979</c:v>
                </c:pt>
                <c:pt idx="672">
                  <c:v>93.781152349103664</c:v>
                </c:pt>
                <c:pt idx="673">
                  <c:v>94.094434045752493</c:v>
                </c:pt>
                <c:pt idx="674">
                  <c:v>94.14421201845137</c:v>
                </c:pt>
                <c:pt idx="675">
                  <c:v>94.361978901532652</c:v>
                </c:pt>
                <c:pt idx="676">
                  <c:v>94.42096689561194</c:v>
                </c:pt>
                <c:pt idx="677">
                  <c:v>94.693289058400609</c:v>
                </c:pt>
                <c:pt idx="678">
                  <c:v>94.789164127906517</c:v>
                </c:pt>
                <c:pt idx="679">
                  <c:v>95.053294383923188</c:v>
                </c:pt>
                <c:pt idx="680">
                  <c:v>95.098107089993491</c:v>
                </c:pt>
                <c:pt idx="681">
                  <c:v>95.315012491483088</c:v>
                </c:pt>
                <c:pt idx="682">
                  <c:v>95.47000086148158</c:v>
                </c:pt>
                <c:pt idx="683">
                  <c:v>95.583105562821586</c:v>
                </c:pt>
                <c:pt idx="684">
                  <c:v>95.708411976160448</c:v>
                </c:pt>
                <c:pt idx="685">
                  <c:v>95.942813285612473</c:v>
                </c:pt>
                <c:pt idx="686">
                  <c:v>96.111413064759915</c:v>
                </c:pt>
                <c:pt idx="687">
                  <c:v>96.256768504233008</c:v>
                </c:pt>
                <c:pt idx="688">
                  <c:v>96.433842129582501</c:v>
                </c:pt>
                <c:pt idx="689">
                  <c:v>96.530531690775092</c:v>
                </c:pt>
                <c:pt idx="690">
                  <c:v>96.709359605911331</c:v>
                </c:pt>
                <c:pt idx="691">
                  <c:v>96.806315443232279</c:v>
                </c:pt>
                <c:pt idx="692">
                  <c:v>97.024473908855242</c:v>
                </c:pt>
                <c:pt idx="693">
                  <c:v>97.205087440381547</c:v>
                </c:pt>
                <c:pt idx="694">
                  <c:v>97.41181169578735</c:v>
                </c:pt>
                <c:pt idx="695">
                  <c:v>97.497536945812811</c:v>
                </c:pt>
                <c:pt idx="696">
                  <c:v>97.778865507060232</c:v>
                </c:pt>
                <c:pt idx="697">
                  <c:v>97.784598275470486</c:v>
                </c:pt>
                <c:pt idx="698">
                  <c:v>98.040051062363446</c:v>
                </c:pt>
                <c:pt idx="699">
                  <c:v>98.093133991714126</c:v>
                </c:pt>
                <c:pt idx="700">
                  <c:v>98.263582040458303</c:v>
                </c:pt>
                <c:pt idx="701">
                  <c:v>98.459373311300297</c:v>
                </c:pt>
                <c:pt idx="702">
                  <c:v>98.724960254372007</c:v>
                </c:pt>
                <c:pt idx="703">
                  <c:v>98.867339666528309</c:v>
                </c:pt>
                <c:pt idx="704">
                  <c:v>98.996483588775689</c:v>
                </c:pt>
                <c:pt idx="705">
                  <c:v>99.195485836459468</c:v>
                </c:pt>
                <c:pt idx="706">
                  <c:v>99.243305896449911</c:v>
                </c:pt>
                <c:pt idx="707">
                  <c:v>99.59131313289528</c:v>
                </c:pt>
                <c:pt idx="708">
                  <c:v>99.704214211313598</c:v>
                </c:pt>
                <c:pt idx="709">
                  <c:v>99.810317416808289</c:v>
                </c:pt>
                <c:pt idx="710">
                  <c:v>99.935075614588797</c:v>
                </c:pt>
                <c:pt idx="711">
                  <c:v>100.23548207726706</c:v>
                </c:pt>
                <c:pt idx="712">
                  <c:v>100.37289622279481</c:v>
                </c:pt>
                <c:pt idx="713">
                  <c:v>100.6157557151472</c:v>
                </c:pt>
                <c:pt idx="714">
                  <c:v>100.72138902159186</c:v>
                </c:pt>
                <c:pt idx="715">
                  <c:v>100.81881475796284</c:v>
                </c:pt>
                <c:pt idx="716">
                  <c:v>101.02500646111194</c:v>
                </c:pt>
                <c:pt idx="717">
                  <c:v>101.16213866720966</c:v>
                </c:pt>
                <c:pt idx="718">
                  <c:v>101.34991032759795</c:v>
                </c:pt>
                <c:pt idx="719">
                  <c:v>101.38740827178962</c:v>
                </c:pt>
                <c:pt idx="720">
                  <c:v>101.64615035203271</c:v>
                </c:pt>
                <c:pt idx="721">
                  <c:v>101.8217829536288</c:v>
                </c:pt>
                <c:pt idx="722">
                  <c:v>101.99998433669833</c:v>
                </c:pt>
                <c:pt idx="723">
                  <c:v>102.15841863306366</c:v>
                </c:pt>
                <c:pt idx="724">
                  <c:v>102.286716737021</c:v>
                </c:pt>
                <c:pt idx="725">
                  <c:v>102.48036213553455</c:v>
                </c:pt>
                <c:pt idx="726">
                  <c:v>102.61569306194053</c:v>
                </c:pt>
                <c:pt idx="727">
                  <c:v>102.78885086187319</c:v>
                </c:pt>
                <c:pt idx="728">
                  <c:v>102.95967482985738</c:v>
                </c:pt>
                <c:pt idx="729">
                  <c:v>103.03900945280256</c:v>
                </c:pt>
                <c:pt idx="730">
                  <c:v>103.24089374799314</c:v>
                </c:pt>
                <c:pt idx="731">
                  <c:v>103.48925105923078</c:v>
                </c:pt>
                <c:pt idx="732">
                  <c:v>103.60176055510742</c:v>
                </c:pt>
                <c:pt idx="733">
                  <c:v>103.77704856406682</c:v>
                </c:pt>
                <c:pt idx="734">
                  <c:v>103.81709962643025</c:v>
                </c:pt>
                <c:pt idx="735">
                  <c:v>104.14537110277476</c:v>
                </c:pt>
                <c:pt idx="736">
                  <c:v>104.29326399711796</c:v>
                </c:pt>
                <c:pt idx="737">
                  <c:v>104.48788052033488</c:v>
                </c:pt>
                <c:pt idx="738">
                  <c:v>104.49297109337678</c:v>
                </c:pt>
                <c:pt idx="739">
                  <c:v>104.72939296874388</c:v>
                </c:pt>
                <c:pt idx="740">
                  <c:v>104.8844753185524</c:v>
                </c:pt>
                <c:pt idx="741">
                  <c:v>105.1955641529678</c:v>
                </c:pt>
                <c:pt idx="742">
                  <c:v>105.20688872007332</c:v>
                </c:pt>
                <c:pt idx="743">
                  <c:v>105.42260371063617</c:v>
                </c:pt>
                <c:pt idx="744">
                  <c:v>105.48666661445566</c:v>
                </c:pt>
                <c:pt idx="745">
                  <c:v>105.74736660740717</c:v>
                </c:pt>
                <c:pt idx="746">
                  <c:v>105.86681494592246</c:v>
                </c:pt>
                <c:pt idx="747">
                  <c:v>106.01292222387558</c:v>
                </c:pt>
                <c:pt idx="748">
                  <c:v>106.15976567700706</c:v>
                </c:pt>
                <c:pt idx="749">
                  <c:v>106.33558623822316</c:v>
                </c:pt>
                <c:pt idx="750">
                  <c:v>106.54979755182595</c:v>
                </c:pt>
                <c:pt idx="751">
                  <c:v>106.74953597468811</c:v>
                </c:pt>
                <c:pt idx="752">
                  <c:v>106.86716737020997</c:v>
                </c:pt>
                <c:pt idx="753">
                  <c:v>107.04095170220931</c:v>
                </c:pt>
                <c:pt idx="754">
                  <c:v>107.39987625991684</c:v>
                </c:pt>
                <c:pt idx="755">
                  <c:v>107.42543876823797</c:v>
                </c:pt>
                <c:pt idx="756">
                  <c:v>107.47841205447698</c:v>
                </c:pt>
                <c:pt idx="757">
                  <c:v>107.72172578257772</c:v>
                </c:pt>
                <c:pt idx="758">
                  <c:v>107.85816880340207</c:v>
                </c:pt>
                <c:pt idx="759">
                  <c:v>107.94557002670594</c:v>
                </c:pt>
                <c:pt idx="760">
                  <c:v>108.20919905706924</c:v>
                </c:pt>
                <c:pt idx="761">
                  <c:v>108.28402264913422</c:v>
                </c:pt>
                <c:pt idx="762">
                  <c:v>108.51099955359589</c:v>
                </c:pt>
                <c:pt idx="763">
                  <c:v>108.62975870683782</c:v>
                </c:pt>
                <c:pt idx="764">
                  <c:v>108.80617447351727</c:v>
                </c:pt>
                <c:pt idx="765">
                  <c:v>108.96789806323275</c:v>
                </c:pt>
                <c:pt idx="766">
                  <c:v>109.01925802940002</c:v>
                </c:pt>
                <c:pt idx="767">
                  <c:v>109.23959369395475</c:v>
                </c:pt>
                <c:pt idx="768">
                  <c:v>109.38734561858294</c:v>
                </c:pt>
                <c:pt idx="769">
                  <c:v>109.65968344467331</c:v>
                </c:pt>
                <c:pt idx="770">
                  <c:v>109.76431429981125</c:v>
                </c:pt>
                <c:pt idx="771">
                  <c:v>109.92650778857677</c:v>
                </c:pt>
                <c:pt idx="772">
                  <c:v>110.04501632899199</c:v>
                </c:pt>
                <c:pt idx="773">
                  <c:v>110.2846021912959</c:v>
                </c:pt>
                <c:pt idx="774">
                  <c:v>110.45508156664343</c:v>
                </c:pt>
                <c:pt idx="775">
                  <c:v>110.6096157008936</c:v>
                </c:pt>
                <c:pt idx="776">
                  <c:v>110.77191883277077</c:v>
                </c:pt>
                <c:pt idx="777">
                  <c:v>110.85112814930261</c:v>
                </c:pt>
                <c:pt idx="778">
                  <c:v>110.92187928293406</c:v>
                </c:pt>
                <c:pt idx="779">
                  <c:v>111.27363004847793</c:v>
                </c:pt>
                <c:pt idx="780">
                  <c:v>111.31090870644624</c:v>
                </c:pt>
                <c:pt idx="781">
                  <c:v>111.55596106103206</c:v>
                </c:pt>
                <c:pt idx="782">
                  <c:v>111.67970114420419</c:v>
                </c:pt>
                <c:pt idx="783">
                  <c:v>111.86963434022258</c:v>
                </c:pt>
                <c:pt idx="784">
                  <c:v>112.13080423222412</c:v>
                </c:pt>
                <c:pt idx="785">
                  <c:v>112.21076538723598</c:v>
                </c:pt>
                <c:pt idx="786">
                  <c:v>112.23931958617557</c:v>
                </c:pt>
                <c:pt idx="787">
                  <c:v>112.46831705655235</c:v>
                </c:pt>
                <c:pt idx="788">
                  <c:v>112.72749770924214</c:v>
                </c:pt>
                <c:pt idx="789">
                  <c:v>112.82661508219319</c:v>
                </c:pt>
                <c:pt idx="790">
                  <c:v>113.12205627824289</c:v>
                </c:pt>
                <c:pt idx="791">
                  <c:v>113.19496894750445</c:v>
                </c:pt>
                <c:pt idx="792">
                  <c:v>113.42813285612473</c:v>
                </c:pt>
                <c:pt idx="793">
                  <c:v>113.49567301291439</c:v>
                </c:pt>
                <c:pt idx="794">
                  <c:v>113.74381103792868</c:v>
                </c:pt>
                <c:pt idx="795">
                  <c:v>113.82847118344077</c:v>
                </c:pt>
                <c:pt idx="796">
                  <c:v>114.05670115203584</c:v>
                </c:pt>
                <c:pt idx="797">
                  <c:v>114.1767760226178</c:v>
                </c:pt>
                <c:pt idx="798">
                  <c:v>114.41449795202331</c:v>
                </c:pt>
                <c:pt idx="799">
                  <c:v>114.52094575015467</c:v>
                </c:pt>
                <c:pt idx="800">
                  <c:v>114.71728523655503</c:v>
                </c:pt>
                <c:pt idx="801">
                  <c:v>114.81944129002952</c:v>
                </c:pt>
                <c:pt idx="802">
                  <c:v>115.01836522120497</c:v>
                </c:pt>
                <c:pt idx="803">
                  <c:v>115.16220132041633</c:v>
                </c:pt>
                <c:pt idx="804">
                  <c:v>115.10451338037545</c:v>
                </c:pt>
                <c:pt idx="805">
                  <c:v>115.6488444399195</c:v>
                </c:pt>
                <c:pt idx="806">
                  <c:v>115.7335829019399</c:v>
                </c:pt>
                <c:pt idx="807">
                  <c:v>115.83052307595918</c:v>
                </c:pt>
                <c:pt idx="808">
                  <c:v>116.01505243290234</c:v>
                </c:pt>
                <c:pt idx="809">
                  <c:v>116.12988009742574</c:v>
                </c:pt>
                <c:pt idx="810">
                  <c:v>116.28327081065417</c:v>
                </c:pt>
                <c:pt idx="811">
                  <c:v>116.47705717888273</c:v>
                </c:pt>
                <c:pt idx="812">
                  <c:v>116.58458574482916</c:v>
                </c:pt>
                <c:pt idx="813">
                  <c:v>116.77097903467073</c:v>
                </c:pt>
                <c:pt idx="814">
                  <c:v>116.9635123387659</c:v>
                </c:pt>
                <c:pt idx="815">
                  <c:v>117.10705083524557</c:v>
                </c:pt>
                <c:pt idx="816">
                  <c:v>117.19548583645947</c:v>
                </c:pt>
                <c:pt idx="817">
                  <c:v>117.4883269244324</c:v>
                </c:pt>
                <c:pt idx="818">
                  <c:v>117.6553603734131</c:v>
                </c:pt>
                <c:pt idx="819">
                  <c:v>117.85251435150016</c:v>
                </c:pt>
                <c:pt idx="820">
                  <c:v>117.97243258906545</c:v>
                </c:pt>
                <c:pt idx="821">
                  <c:v>118.26073131955485</c:v>
                </c:pt>
                <c:pt idx="822">
                  <c:v>118.30064141220328</c:v>
                </c:pt>
                <c:pt idx="823">
                  <c:v>118.551207248976</c:v>
                </c:pt>
                <c:pt idx="824">
                  <c:v>118.80653472945562</c:v>
                </c:pt>
                <c:pt idx="825">
                  <c:v>118.77907696163274</c:v>
                </c:pt>
                <c:pt idx="826">
                  <c:v>118.85977429182297</c:v>
                </c:pt>
                <c:pt idx="827">
                  <c:v>119.12832159890985</c:v>
                </c:pt>
                <c:pt idx="828">
                  <c:v>119.30552053067267</c:v>
                </c:pt>
                <c:pt idx="829">
                  <c:v>119.41745048438762</c:v>
                </c:pt>
                <c:pt idx="830">
                  <c:v>119.60683546484763</c:v>
                </c:pt>
                <c:pt idx="831">
                  <c:v>119.82453969472225</c:v>
                </c:pt>
                <c:pt idx="832">
                  <c:v>119.90952876956935</c:v>
                </c:pt>
                <c:pt idx="833">
                  <c:v>120.09278939907743</c:v>
                </c:pt>
                <c:pt idx="834">
                  <c:v>120.22965532904681</c:v>
                </c:pt>
                <c:pt idx="835">
                  <c:v>120.39166085819231</c:v>
                </c:pt>
                <c:pt idx="836">
                  <c:v>120.65804662964906</c:v>
                </c:pt>
                <c:pt idx="837">
                  <c:v>120.86159123481639</c:v>
                </c:pt>
                <c:pt idx="838">
                  <c:v>120.99551246407229</c:v>
                </c:pt>
                <c:pt idx="839">
                  <c:v>121.06637324081544</c:v>
                </c:pt>
                <c:pt idx="840">
                  <c:v>121.22015553658555</c:v>
                </c:pt>
                <c:pt idx="841">
                  <c:v>121.3722461957756</c:v>
                </c:pt>
                <c:pt idx="842">
                  <c:v>121.65908823920994</c:v>
                </c:pt>
                <c:pt idx="843">
                  <c:v>121.6880966738979</c:v>
                </c:pt>
                <c:pt idx="844">
                  <c:v>121.84942868107169</c:v>
                </c:pt>
                <c:pt idx="845">
                  <c:v>122.01004017636878</c:v>
                </c:pt>
                <c:pt idx="846">
                  <c:v>122.38718115391544</c:v>
                </c:pt>
                <c:pt idx="847">
                  <c:v>122.41886801318849</c:v>
                </c:pt>
                <c:pt idx="848">
                  <c:v>122.65572846100231</c:v>
                </c:pt>
                <c:pt idx="849">
                  <c:v>122.68702373773368</c:v>
                </c:pt>
                <c:pt idx="850">
                  <c:v>122.87156875797851</c:v>
                </c:pt>
                <c:pt idx="851">
                  <c:v>122.94260183103995</c:v>
                </c:pt>
                <c:pt idx="852">
                  <c:v>123.29956847603907</c:v>
                </c:pt>
                <c:pt idx="853">
                  <c:v>123.31095569635124</c:v>
                </c:pt>
                <c:pt idx="854">
                  <c:v>123.39553752535497</c:v>
                </c:pt>
                <c:pt idx="855">
                  <c:v>123.70399492509026</c:v>
                </c:pt>
                <c:pt idx="856">
                  <c:v>123.78238974993539</c:v>
                </c:pt>
                <c:pt idx="857">
                  <c:v>124.03079405107803</c:v>
                </c:pt>
                <c:pt idx="858">
                  <c:v>124.1772145950645</c:v>
                </c:pt>
                <c:pt idx="859">
                  <c:v>124.38240384690688</c:v>
                </c:pt>
                <c:pt idx="860">
                  <c:v>124.48664311950317</c:v>
                </c:pt>
                <c:pt idx="861">
                  <c:v>124.72840618073884</c:v>
                </c:pt>
                <c:pt idx="862">
                  <c:v>124.71034639391637</c:v>
                </c:pt>
                <c:pt idx="863">
                  <c:v>124.95589997415556</c:v>
                </c:pt>
                <c:pt idx="864">
                  <c:v>125.20280059833813</c:v>
                </c:pt>
                <c:pt idx="865">
                  <c:v>125.36574592558367</c:v>
                </c:pt>
                <c:pt idx="866">
                  <c:v>125.47455888226681</c:v>
                </c:pt>
                <c:pt idx="867">
                  <c:v>125.75316202902411</c:v>
                </c:pt>
                <c:pt idx="868">
                  <c:v>125.72066067806432</c:v>
                </c:pt>
                <c:pt idx="869">
                  <c:v>126.10037043708444</c:v>
                </c:pt>
                <c:pt idx="870">
                  <c:v>126.11536021678009</c:v>
                </c:pt>
                <c:pt idx="871">
                  <c:v>126.38987524180222</c:v>
                </c:pt>
                <c:pt idx="872">
                  <c:v>126.29439175483802</c:v>
                </c:pt>
                <c:pt idx="873">
                  <c:v>126.56807662487176</c:v>
                </c:pt>
                <c:pt idx="874">
                  <c:v>126.78042400557614</c:v>
                </c:pt>
                <c:pt idx="875">
                  <c:v>127.10922803417732</c:v>
                </c:pt>
                <c:pt idx="876">
                  <c:v>127.18464683170566</c:v>
                </c:pt>
                <c:pt idx="877">
                  <c:v>127.33084808946877</c:v>
                </c:pt>
                <c:pt idx="878">
                  <c:v>127.46110410613454</c:v>
                </c:pt>
                <c:pt idx="879">
                  <c:v>127.66225222614673</c:v>
                </c:pt>
                <c:pt idx="880">
                  <c:v>127.84153437703135</c:v>
                </c:pt>
                <c:pt idx="881">
                  <c:v>127.9712108515354</c:v>
                </c:pt>
                <c:pt idx="882">
                  <c:v>128.08777714254387</c:v>
                </c:pt>
                <c:pt idx="883">
                  <c:v>128.30587295496019</c:v>
                </c:pt>
                <c:pt idx="884">
                  <c:v>128.65140538974211</c:v>
                </c:pt>
                <c:pt idx="885">
                  <c:v>128.75956048775521</c:v>
                </c:pt>
                <c:pt idx="886">
                  <c:v>128.74933235176644</c:v>
                </c:pt>
                <c:pt idx="887">
                  <c:v>128.88178123066561</c:v>
                </c:pt>
                <c:pt idx="888">
                  <c:v>129.0831486369012</c:v>
                </c:pt>
                <c:pt idx="889">
                  <c:v>129.37039792617884</c:v>
                </c:pt>
                <c:pt idx="890">
                  <c:v>129.43369332821666</c:v>
                </c:pt>
                <c:pt idx="891">
                  <c:v>129.3985605425768</c:v>
                </c:pt>
                <c:pt idx="892">
                  <c:v>129.77845826121688</c:v>
                </c:pt>
                <c:pt idx="893">
                  <c:v>129.80016759732783</c:v>
                </c:pt>
                <c:pt idx="894">
                  <c:v>130.11672292402517</c:v>
                </c:pt>
                <c:pt idx="895">
                  <c:v>129.97694361994564</c:v>
                </c:pt>
                <c:pt idx="896">
                  <c:v>130.37488546210656</c:v>
                </c:pt>
                <c:pt idx="897">
                  <c:v>130.49543023173854</c:v>
                </c:pt>
                <c:pt idx="898">
                  <c:v>130.95837477581901</c:v>
                </c:pt>
                <c:pt idx="899">
                  <c:v>130.90228449254818</c:v>
                </c:pt>
                <c:pt idx="900">
                  <c:v>130.89061533280599</c:v>
                </c:pt>
                <c:pt idx="901">
                  <c:v>131.03769373546248</c:v>
                </c:pt>
                <c:pt idx="902">
                  <c:v>131.50873620650495</c:v>
                </c:pt>
                <c:pt idx="903">
                  <c:v>131.67519011332402</c:v>
                </c:pt>
                <c:pt idx="904">
                  <c:v>131.72216435502438</c:v>
                </c:pt>
                <c:pt idx="905">
                  <c:v>131.76130694589114</c:v>
                </c:pt>
                <c:pt idx="906">
                  <c:v>131.94665079452096</c:v>
                </c:pt>
                <c:pt idx="907">
                  <c:v>132.173471065966</c:v>
                </c:pt>
                <c:pt idx="908">
                  <c:v>132.51861191820623</c:v>
                </c:pt>
                <c:pt idx="909">
                  <c:v>132.52959189267506</c:v>
                </c:pt>
                <c:pt idx="910">
                  <c:v>132.70708842716957</c:v>
                </c:pt>
                <c:pt idx="911">
                  <c:v>133.08524751932458</c:v>
                </c:pt>
                <c:pt idx="912">
                  <c:v>133.00915519982459</c:v>
                </c:pt>
                <c:pt idx="913">
                  <c:v>133.28728844753186</c:v>
                </c:pt>
                <c:pt idx="914">
                  <c:v>133.48909442621411</c:v>
                </c:pt>
                <c:pt idx="915">
                  <c:v>133.77297610563332</c:v>
                </c:pt>
                <c:pt idx="916">
                  <c:v>133.77187967451658</c:v>
                </c:pt>
                <c:pt idx="917">
                  <c:v>133.97083493229536</c:v>
                </c:pt>
                <c:pt idx="918">
                  <c:v>134.1334043403009</c:v>
                </c:pt>
                <c:pt idx="919">
                  <c:v>134.2583504977014</c:v>
                </c:pt>
                <c:pt idx="920">
                  <c:v>134.44371000963292</c:v>
                </c:pt>
                <c:pt idx="921">
                  <c:v>134.55166148472438</c:v>
                </c:pt>
                <c:pt idx="922">
                  <c:v>134.73796079475594</c:v>
                </c:pt>
                <c:pt idx="923">
                  <c:v>135.17612599559862</c:v>
                </c:pt>
                <c:pt idx="924">
                  <c:v>134.95727834470227</c:v>
                </c:pt>
                <c:pt idx="925">
                  <c:v>135.12343464878964</c:v>
                </c:pt>
                <c:pt idx="926">
                  <c:v>135.47529505744518</c:v>
                </c:pt>
                <c:pt idx="927">
                  <c:v>135.45753287335438</c:v>
                </c:pt>
                <c:pt idx="928">
                  <c:v>135.71394112164901</c:v>
                </c:pt>
                <c:pt idx="929">
                  <c:v>135.64834321426616</c:v>
                </c:pt>
                <c:pt idx="930">
                  <c:v>136.16670451964566</c:v>
                </c:pt>
                <c:pt idx="931">
                  <c:v>136.20446873996571</c:v>
                </c:pt>
                <c:pt idx="932">
                  <c:v>136.39219341044901</c:v>
                </c:pt>
                <c:pt idx="933">
                  <c:v>136.43042752981901</c:v>
                </c:pt>
                <c:pt idx="934">
                  <c:v>136.74508759701459</c:v>
                </c:pt>
                <c:pt idx="935">
                  <c:v>136.93459788388796</c:v>
                </c:pt>
                <c:pt idx="936">
                  <c:v>137.01684588094324</c:v>
                </c:pt>
                <c:pt idx="937">
                  <c:v>137.16060366364627</c:v>
                </c:pt>
                <c:pt idx="938">
                  <c:v>137.1942327723261</c:v>
                </c:pt>
                <c:pt idx="939">
                  <c:v>137.4814663983021</c:v>
                </c:pt>
                <c:pt idx="940">
                  <c:v>137.56092632766061</c:v>
                </c:pt>
                <c:pt idx="941">
                  <c:v>137.69118234432636</c:v>
                </c:pt>
                <c:pt idx="942">
                  <c:v>138.08268656950199</c:v>
                </c:pt>
                <c:pt idx="943">
                  <c:v>138.44269189502455</c:v>
                </c:pt>
                <c:pt idx="944">
                  <c:v>138.19751423402539</c:v>
                </c:pt>
                <c:pt idx="945">
                  <c:v>138.46524704942556</c:v>
                </c:pt>
                <c:pt idx="946">
                  <c:v>138.67438345328813</c:v>
                </c:pt>
                <c:pt idx="947">
                  <c:v>138.73539201328248</c:v>
                </c:pt>
                <c:pt idx="948">
                  <c:v>138.83131407269337</c:v>
                </c:pt>
                <c:pt idx="949">
                  <c:v>139.09224901516993</c:v>
                </c:pt>
                <c:pt idx="950">
                  <c:v>139.41821798616931</c:v>
                </c:pt>
                <c:pt idx="951">
                  <c:v>139.43948874983357</c:v>
                </c:pt>
                <c:pt idx="952">
                  <c:v>139.87865640198299</c:v>
                </c:pt>
                <c:pt idx="953">
                  <c:v>139.79441916561592</c:v>
                </c:pt>
                <c:pt idx="954">
                  <c:v>140.02217923516096</c:v>
                </c:pt>
                <c:pt idx="955">
                  <c:v>139.86667397620744</c:v>
                </c:pt>
                <c:pt idx="956">
                  <c:v>140.31912410817077</c:v>
                </c:pt>
                <c:pt idx="957">
                  <c:v>140.47041593897578</c:v>
                </c:pt>
                <c:pt idx="958">
                  <c:v>140.42876721984229</c:v>
                </c:pt>
                <c:pt idx="959">
                  <c:v>140.89042737318599</c:v>
                </c:pt>
                <c:pt idx="960">
                  <c:v>140.72553979653372</c:v>
                </c:pt>
                <c:pt idx="961">
                  <c:v>141.34469444814275</c:v>
                </c:pt>
                <c:pt idx="962">
                  <c:v>140.88723205964584</c:v>
                </c:pt>
                <c:pt idx="963">
                  <c:v>141.14807302231236</c:v>
                </c:pt>
                <c:pt idx="964">
                  <c:v>141.54692333597001</c:v>
                </c:pt>
                <c:pt idx="965">
                  <c:v>141.69243540845974</c:v>
                </c:pt>
                <c:pt idx="966">
                  <c:v>141.75338131524742</c:v>
                </c:pt>
                <c:pt idx="967">
                  <c:v>142.07878640738681</c:v>
                </c:pt>
                <c:pt idx="968">
                  <c:v>142.23967984211396</c:v>
                </c:pt>
                <c:pt idx="969">
                  <c:v>142.44292684454956</c:v>
                </c:pt>
                <c:pt idx="970">
                  <c:v>142.29547252265306</c:v>
                </c:pt>
                <c:pt idx="971">
                  <c:v>142.6613985762059</c:v>
                </c:pt>
                <c:pt idx="972">
                  <c:v>142.83002968195666</c:v>
                </c:pt>
                <c:pt idx="973">
                  <c:v>142.89092859883937</c:v>
                </c:pt>
                <c:pt idx="974">
                  <c:v>143.07428320815748</c:v>
                </c:pt>
                <c:pt idx="975">
                  <c:v>143.31032916428455</c:v>
                </c:pt>
                <c:pt idx="976">
                  <c:v>143.3086688543078</c:v>
                </c:pt>
                <c:pt idx="977">
                  <c:v>143.63206904383375</c:v>
                </c:pt>
                <c:pt idx="978">
                  <c:v>143.77961734554026</c:v>
                </c:pt>
                <c:pt idx="979">
                  <c:v>143.97633275118062</c:v>
                </c:pt>
                <c:pt idx="980">
                  <c:v>144.01315717340057</c:v>
                </c:pt>
                <c:pt idx="981">
                  <c:v>144.26978470791857</c:v>
                </c:pt>
                <c:pt idx="982">
                  <c:v>144.35092061055551</c:v>
                </c:pt>
                <c:pt idx="983">
                  <c:v>144.54611667593412</c:v>
                </c:pt>
                <c:pt idx="984">
                  <c:v>144.69288181255729</c:v>
                </c:pt>
                <c:pt idx="985">
                  <c:v>145.03393454306234</c:v>
                </c:pt>
                <c:pt idx="986">
                  <c:v>145.13737498727357</c:v>
                </c:pt>
                <c:pt idx="987">
                  <c:v>145.27610485014137</c:v>
                </c:pt>
                <c:pt idx="988">
                  <c:v>145.63549930689888</c:v>
                </c:pt>
                <c:pt idx="989">
                  <c:v>145.69234142864974</c:v>
                </c:pt>
                <c:pt idx="990">
                  <c:v>145.64616601533436</c:v>
                </c:pt>
                <c:pt idx="991">
                  <c:v>146.08112023933526</c:v>
                </c:pt>
                <c:pt idx="992">
                  <c:v>146.07338256831159</c:v>
                </c:pt>
                <c:pt idx="993">
                  <c:v>146.39975878515432</c:v>
                </c:pt>
                <c:pt idx="994">
                  <c:v>146.4523561521533</c:v>
                </c:pt>
                <c:pt idx="995">
                  <c:v>146.67110982323965</c:v>
                </c:pt>
                <c:pt idx="996">
                  <c:v>146.79981517304032</c:v>
                </c:pt>
                <c:pt idx="997">
                  <c:v>146.98785310955697</c:v>
                </c:pt>
                <c:pt idx="998">
                  <c:v>147.03089586253887</c:v>
                </c:pt>
                <c:pt idx="999">
                  <c:v>147.35666121061658</c:v>
                </c:pt>
                <c:pt idx="1000">
                  <c:v>147.48657263464568</c:v>
                </c:pt>
                <c:pt idx="1001">
                  <c:v>147.6919655094097</c:v>
                </c:pt>
                <c:pt idx="1002">
                  <c:v>147.91886409736307</c:v>
                </c:pt>
                <c:pt idx="1003">
                  <c:v>147.9535583105563</c:v>
                </c:pt>
                <c:pt idx="1004">
                  <c:v>148.0139716650873</c:v>
                </c:pt>
                <c:pt idx="1005">
                  <c:v>148.19550933141196</c:v>
                </c:pt>
                <c:pt idx="1006">
                  <c:v>148.27446803511711</c:v>
                </c:pt>
                <c:pt idx="1007">
                  <c:v>148.43601932851425</c:v>
                </c:pt>
                <c:pt idx="1008">
                  <c:v>148.88778027520422</c:v>
                </c:pt>
                <c:pt idx="1009">
                  <c:v>148.6482414028053</c:v>
                </c:pt>
                <c:pt idx="1010">
                  <c:v>148.7723730685191</c:v>
                </c:pt>
                <c:pt idx="1011">
                  <c:v>149.11109196707574</c:v>
                </c:pt>
                <c:pt idx="1012">
                  <c:v>149.27273724028291</c:v>
                </c:pt>
                <c:pt idx="1013">
                  <c:v>149.53943627777301</c:v>
                </c:pt>
                <c:pt idx="1014">
                  <c:v>149.68197232294597</c:v>
                </c:pt>
                <c:pt idx="1015">
                  <c:v>149.7370444916084</c:v>
                </c:pt>
                <c:pt idx="1016">
                  <c:v>149.96680946376685</c:v>
                </c:pt>
                <c:pt idx="1017">
                  <c:v>150.10979974468819</c:v>
                </c:pt>
                <c:pt idx="1018">
                  <c:v>150.33849961233329</c:v>
                </c:pt>
                <c:pt idx="1019">
                  <c:v>150.47592942116268</c:v>
                </c:pt>
                <c:pt idx="1020">
                  <c:v>150.65353559876885</c:v>
                </c:pt>
                <c:pt idx="1021">
                  <c:v>150.85734648006454</c:v>
                </c:pt>
                <c:pt idx="1022">
                  <c:v>150.99676552820569</c:v>
                </c:pt>
                <c:pt idx="1023">
                  <c:v>151.20317651757816</c:v>
                </c:pt>
                <c:pt idx="1024">
                  <c:v>151.22875468920094</c:v>
                </c:pt>
                <c:pt idx="1025">
                  <c:v>151.55376819879862</c:v>
                </c:pt>
                <c:pt idx="1026">
                  <c:v>151.60608362636759</c:v>
                </c:pt>
                <c:pt idx="1027">
                  <c:v>151.63111358243205</c:v>
                </c:pt>
                <c:pt idx="1028">
                  <c:v>152.08036840085524</c:v>
                </c:pt>
                <c:pt idx="1029">
                  <c:v>152.1624284382905</c:v>
                </c:pt>
                <c:pt idx="1030">
                  <c:v>152.43230712601908</c:v>
                </c:pt>
                <c:pt idx="1031">
                  <c:v>152.48543704527478</c:v>
                </c:pt>
                <c:pt idx="1032">
                  <c:v>152.57926022226223</c:v>
                </c:pt>
                <c:pt idx="1033">
                  <c:v>152.80644074964562</c:v>
                </c:pt>
                <c:pt idx="1034">
                  <c:v>153.14873088098241</c:v>
                </c:pt>
                <c:pt idx="1035">
                  <c:v>153.01537353058652</c:v>
                </c:pt>
                <c:pt idx="1036">
                  <c:v>153.36441454494192</c:v>
                </c:pt>
                <c:pt idx="1037">
                  <c:v>153.50897115602996</c:v>
                </c:pt>
                <c:pt idx="1038">
                  <c:v>153.63127021544872</c:v>
                </c:pt>
                <c:pt idx="1039">
                  <c:v>153.78596098271555</c:v>
                </c:pt>
                <c:pt idx="1040">
                  <c:v>153.87438032062778</c:v>
                </c:pt>
                <c:pt idx="1041">
                  <c:v>154.24289081895571</c:v>
                </c:pt>
                <c:pt idx="1042">
                  <c:v>154.06793173933133</c:v>
                </c:pt>
                <c:pt idx="1043">
                  <c:v>154.30294391754839</c:v>
                </c:pt>
                <c:pt idx="1044">
                  <c:v>154.65467901979059</c:v>
                </c:pt>
                <c:pt idx="1045">
                  <c:v>154.90156398067145</c:v>
                </c:pt>
                <c:pt idx="1046">
                  <c:v>154.90516654005498</c:v>
                </c:pt>
                <c:pt idx="1047">
                  <c:v>154.95818681619897</c:v>
                </c:pt>
                <c:pt idx="1048">
                  <c:v>155.27527469515297</c:v>
                </c:pt>
                <c:pt idx="1049">
                  <c:v>155.2434625294666</c:v>
                </c:pt>
                <c:pt idx="1050">
                  <c:v>155.53190222967098</c:v>
                </c:pt>
                <c:pt idx="1051">
                  <c:v>155.64712147673606</c:v>
                </c:pt>
                <c:pt idx="1052">
                  <c:v>156.12370875656882</c:v>
                </c:pt>
                <c:pt idx="1053">
                  <c:v>155.96201649345667</c:v>
                </c:pt>
                <c:pt idx="1054">
                  <c:v>156.13334168709423</c:v>
                </c:pt>
                <c:pt idx="1055">
                  <c:v>156.33990930948335</c:v>
                </c:pt>
                <c:pt idx="1056">
                  <c:v>156.57191413378024</c:v>
                </c:pt>
                <c:pt idx="1057">
                  <c:v>156.72026126387181</c:v>
                </c:pt>
                <c:pt idx="1058">
                  <c:v>156.86733966652832</c:v>
                </c:pt>
                <c:pt idx="1059">
                  <c:v>156.8396156225771</c:v>
                </c:pt>
                <c:pt idx="1060">
                  <c:v>157.37169798021725</c:v>
                </c:pt>
                <c:pt idx="1061">
                  <c:v>157.2117756701935</c:v>
                </c:pt>
                <c:pt idx="1062">
                  <c:v>157.40615724388545</c:v>
                </c:pt>
                <c:pt idx="1063">
                  <c:v>157.63719094347897</c:v>
                </c:pt>
                <c:pt idx="1064">
                  <c:v>157.99431422149476</c:v>
                </c:pt>
                <c:pt idx="1065">
                  <c:v>158.03738830107997</c:v>
                </c:pt>
                <c:pt idx="1066">
                  <c:v>158.21563667405451</c:v>
                </c:pt>
                <c:pt idx="1067">
                  <c:v>158.11742777260019</c:v>
                </c:pt>
                <c:pt idx="1068">
                  <c:v>158.47752707793276</c:v>
                </c:pt>
                <c:pt idx="1069">
                  <c:v>158.43413973231418</c:v>
                </c:pt>
                <c:pt idx="1070">
                  <c:v>158.82775850321488</c:v>
                </c:pt>
                <c:pt idx="1071">
                  <c:v>158.99034357452209</c:v>
                </c:pt>
                <c:pt idx="1072">
                  <c:v>159.09246830139324</c:v>
                </c:pt>
                <c:pt idx="1073">
                  <c:v>159.25693296890051</c:v>
                </c:pt>
                <c:pt idx="1074">
                  <c:v>159.36751587867207</c:v>
                </c:pt>
                <c:pt idx="1075">
                  <c:v>159.58272964358156</c:v>
                </c:pt>
                <c:pt idx="1076">
                  <c:v>159.84665627667655</c:v>
                </c:pt>
                <c:pt idx="1077">
                  <c:v>159.95567285628138</c:v>
                </c:pt>
                <c:pt idx="1078">
                  <c:v>160.0101811460838</c:v>
                </c:pt>
                <c:pt idx="1079">
                  <c:v>160.18514022570818</c:v>
                </c:pt>
                <c:pt idx="1080">
                  <c:v>160.34365283858185</c:v>
                </c:pt>
                <c:pt idx="1081">
                  <c:v>160.468332719854</c:v>
                </c:pt>
                <c:pt idx="1082">
                  <c:v>160.69372763084732</c:v>
                </c:pt>
                <c:pt idx="1083">
                  <c:v>160.88622960833914</c:v>
                </c:pt>
                <c:pt idx="1084">
                  <c:v>161.06056215589683</c:v>
                </c:pt>
                <c:pt idx="1085">
                  <c:v>161.11601024379931</c:v>
                </c:pt>
                <c:pt idx="1086">
                  <c:v>161.34093525574255</c:v>
                </c:pt>
                <c:pt idx="1087">
                  <c:v>161.42191452536281</c:v>
                </c:pt>
                <c:pt idx="1088">
                  <c:v>161.67519011332402</c:v>
                </c:pt>
                <c:pt idx="1089">
                  <c:v>161.76635052902805</c:v>
                </c:pt>
                <c:pt idx="1090">
                  <c:v>161.88758448393338</c:v>
                </c:pt>
                <c:pt idx="1091">
                  <c:v>162.0215057131893</c:v>
                </c:pt>
                <c:pt idx="1092">
                  <c:v>162.22528526788162</c:v>
                </c:pt>
                <c:pt idx="1093">
                  <c:v>162.48780220382653</c:v>
                </c:pt>
                <c:pt idx="1094">
                  <c:v>162.63378417536634</c:v>
                </c:pt>
                <c:pt idx="1095">
                  <c:v>162.69048532740217</c:v>
                </c:pt>
                <c:pt idx="1096">
                  <c:v>162.93545936547963</c:v>
                </c:pt>
                <c:pt idx="1097">
                  <c:v>163.09945413393686</c:v>
                </c:pt>
                <c:pt idx="1098">
                  <c:v>163.29132957936204</c:v>
                </c:pt>
                <c:pt idx="1099">
                  <c:v>163.38781551763296</c:v>
                </c:pt>
                <c:pt idx="1100">
                  <c:v>163.55854550580716</c:v>
                </c:pt>
                <c:pt idx="1101">
                  <c:v>163.67962282769588</c:v>
                </c:pt>
                <c:pt idx="1102">
                  <c:v>163.91190959142278</c:v>
                </c:pt>
                <c:pt idx="1103">
                  <c:v>163.9841174121093</c:v>
                </c:pt>
                <c:pt idx="1104">
                  <c:v>164.26261091575495</c:v>
                </c:pt>
                <c:pt idx="1105">
                  <c:v>164.25023690743771</c:v>
                </c:pt>
                <c:pt idx="1106">
                  <c:v>164.60845661657021</c:v>
                </c:pt>
                <c:pt idx="1107">
                  <c:v>164.67204962133968</c:v>
                </c:pt>
                <c:pt idx="1108">
                  <c:v>164.84747860001411</c:v>
                </c:pt>
                <c:pt idx="1109">
                  <c:v>164.98891821407034</c:v>
                </c:pt>
                <c:pt idx="1110">
                  <c:v>165.10153735305869</c:v>
                </c:pt>
                <c:pt idx="1111">
                  <c:v>165.37360890302068</c:v>
                </c:pt>
                <c:pt idx="1112">
                  <c:v>165.47463719877513</c:v>
                </c:pt>
                <c:pt idx="1113">
                  <c:v>165.64959627839951</c:v>
                </c:pt>
                <c:pt idx="1114">
                  <c:v>165.81186808367337</c:v>
                </c:pt>
                <c:pt idx="1115">
                  <c:v>165.96474190794677</c:v>
                </c:pt>
                <c:pt idx="1116">
                  <c:v>166.13468873103761</c:v>
                </c:pt>
                <c:pt idx="1117">
                  <c:v>166.4709798178358</c:v>
                </c:pt>
                <c:pt idx="1118">
                  <c:v>166.56323666465653</c:v>
                </c:pt>
                <c:pt idx="1119">
                  <c:v>166.59471990100792</c:v>
                </c:pt>
                <c:pt idx="1120">
                  <c:v>166.68353082146186</c:v>
                </c:pt>
                <c:pt idx="1121">
                  <c:v>166.95106001394035</c:v>
                </c:pt>
                <c:pt idx="1122">
                  <c:v>166.99648358877567</c:v>
                </c:pt>
                <c:pt idx="1123">
                  <c:v>167.19117842850093</c:v>
                </c:pt>
                <c:pt idx="1124">
                  <c:v>167.35658289410827</c:v>
                </c:pt>
                <c:pt idx="1125">
                  <c:v>167.53326493691605</c:v>
                </c:pt>
                <c:pt idx="1126">
                  <c:v>167.66828259728871</c:v>
                </c:pt>
                <c:pt idx="1127">
                  <c:v>167.93408882658375</c:v>
                </c:pt>
                <c:pt idx="1128">
                  <c:v>167.98671752018606</c:v>
                </c:pt>
                <c:pt idx="1129">
                  <c:v>168.26646408796512</c:v>
                </c:pt>
                <c:pt idx="1130">
                  <c:v>168.25518651076462</c:v>
                </c:pt>
                <c:pt idx="1131">
                  <c:v>168.31016469961705</c:v>
                </c:pt>
                <c:pt idx="1132">
                  <c:v>168.53289684932687</c:v>
                </c:pt>
                <c:pt idx="1133">
                  <c:v>168.77191883277078</c:v>
                </c:pt>
                <c:pt idx="1134">
                  <c:v>168.9265156202276</c:v>
                </c:pt>
                <c:pt idx="1135">
                  <c:v>169.13311456922003</c:v>
                </c:pt>
                <c:pt idx="1136">
                  <c:v>169.29147054907708</c:v>
                </c:pt>
                <c:pt idx="1137">
                  <c:v>169.29726597069396</c:v>
                </c:pt>
                <c:pt idx="1138">
                  <c:v>169.49932256220291</c:v>
                </c:pt>
                <c:pt idx="1139">
                  <c:v>169.75056192094732</c:v>
                </c:pt>
                <c:pt idx="1140">
                  <c:v>169.95371494357298</c:v>
                </c:pt>
                <c:pt idx="1141">
                  <c:v>170.06555091747791</c:v>
                </c:pt>
                <c:pt idx="1142">
                  <c:v>170.33386327503976</c:v>
                </c:pt>
                <c:pt idx="1143">
                  <c:v>170.38085318004184</c:v>
                </c:pt>
                <c:pt idx="1144">
                  <c:v>170.52620861951493</c:v>
                </c:pt>
                <c:pt idx="1145">
                  <c:v>170.67516661837149</c:v>
                </c:pt>
                <c:pt idx="1146">
                  <c:v>170.94363560895002</c:v>
                </c:pt>
                <c:pt idx="1147">
                  <c:v>171.0849185899896</c:v>
                </c:pt>
                <c:pt idx="1148">
                  <c:v>171.19565813277779</c:v>
                </c:pt>
                <c:pt idx="1149">
                  <c:v>171.38361775278611</c:v>
                </c:pt>
                <c:pt idx="1150">
                  <c:v>171.44736739057228</c:v>
                </c:pt>
                <c:pt idx="1151">
                  <c:v>171.74966911275229</c:v>
                </c:pt>
                <c:pt idx="1152">
                  <c:v>171.74340379208536</c:v>
                </c:pt>
                <c:pt idx="1153">
                  <c:v>171.8610351876072</c:v>
                </c:pt>
                <c:pt idx="1154">
                  <c:v>171.90880825769264</c:v>
                </c:pt>
                <c:pt idx="1155">
                  <c:v>172.19732627440538</c:v>
                </c:pt>
                <c:pt idx="1156">
                  <c:v>172.35020009867878</c:v>
                </c:pt>
                <c:pt idx="1157">
                  <c:v>172.57998073413896</c:v>
                </c:pt>
                <c:pt idx="1158">
                  <c:v>172.68602128642695</c:v>
                </c:pt>
                <c:pt idx="1159">
                  <c:v>172.87648703470202</c:v>
                </c:pt>
                <c:pt idx="1160">
                  <c:v>172.93773054422144</c:v>
                </c:pt>
                <c:pt idx="1161">
                  <c:v>173.19210256329933</c:v>
                </c:pt>
                <c:pt idx="1162">
                  <c:v>173.37097746834053</c:v>
                </c:pt>
                <c:pt idx="1163">
                  <c:v>173.41467807999251</c:v>
                </c:pt>
                <c:pt idx="1164">
                  <c:v>173.4915848911792</c:v>
                </c:pt>
                <c:pt idx="1165">
                  <c:v>173.53418907171442</c:v>
                </c:pt>
                <c:pt idx="1166">
                  <c:v>173.86907046136255</c:v>
                </c:pt>
                <c:pt idx="1167">
                  <c:v>174.12046645312364</c:v>
                </c:pt>
                <c:pt idx="1168">
                  <c:v>174.2163258593279</c:v>
                </c:pt>
                <c:pt idx="1169">
                  <c:v>174.32910163133289</c:v>
                </c:pt>
                <c:pt idx="1170">
                  <c:v>174.58190732024403</c:v>
                </c:pt>
                <c:pt idx="1171">
                  <c:v>174.68638154236533</c:v>
                </c:pt>
                <c:pt idx="1172">
                  <c:v>174.8358094402719</c:v>
                </c:pt>
                <c:pt idx="1173">
                  <c:v>174.98774346644529</c:v>
                </c:pt>
                <c:pt idx="1174">
                  <c:v>175.21345164347193</c:v>
                </c:pt>
                <c:pt idx="1175">
                  <c:v>175.31541973732644</c:v>
                </c:pt>
                <c:pt idx="1176">
                  <c:v>175.50698191671825</c:v>
                </c:pt>
                <c:pt idx="1177">
                  <c:v>175.56759889417091</c:v>
                </c:pt>
                <c:pt idx="1178">
                  <c:v>175.750859523679</c:v>
                </c:pt>
                <c:pt idx="1179">
                  <c:v>175.88509401896826</c:v>
                </c:pt>
                <c:pt idx="1180">
                  <c:v>175.97124217813871</c:v>
                </c:pt>
                <c:pt idx="1181">
                  <c:v>176.22592746325</c:v>
                </c:pt>
                <c:pt idx="1182">
                  <c:v>176.29656895376976</c:v>
                </c:pt>
                <c:pt idx="1183">
                  <c:v>176.49001072936164</c:v>
                </c:pt>
                <c:pt idx="1184">
                  <c:v>176.59276198829954</c:v>
                </c:pt>
                <c:pt idx="1185">
                  <c:v>176.78072160830783</c:v>
                </c:pt>
                <c:pt idx="1186">
                  <c:v>176.80390329477549</c:v>
                </c:pt>
                <c:pt idx="1187">
                  <c:v>176.8554355572611</c:v>
                </c:pt>
                <c:pt idx="1188">
                  <c:v>176.93437859766462</c:v>
                </c:pt>
                <c:pt idx="1189">
                  <c:v>176.67139176266966</c:v>
                </c:pt>
              </c:numCache>
            </c:numRef>
          </c:yVal>
          <c:smooth val="0"/>
        </c:ser>
        <c:ser>
          <c:idx val="0"/>
          <c:order val="4"/>
          <c:tx>
            <c:v>3.2- Mat + Plain_0/90 + Tejido_0/90 + Tejido_0/90 + Plain_0/90 + Mat</c:v>
          </c:tx>
          <c:spPr>
            <a:ln w="19050">
              <a:solidFill>
                <a:srgbClr val="FF0000"/>
              </a:solidFill>
            </a:ln>
          </c:spPr>
          <c:marker>
            <c:symbol val="none"/>
          </c:marker>
          <c:xVal>
            <c:numRef>
              <c:f>'C:\Users\Marta\Dropbox\PFG Marta &amp; Jorge\[DATOS gráficas.xlsx]TIPO 3'!$G$3:$G$778</c:f>
              <c:numCache>
                <c:formatCode>General</c:formatCode>
                <c:ptCount val="776"/>
                <c:pt idx="0">
                  <c:v>0</c:v>
                </c:pt>
                <c:pt idx="1">
                  <c:v>3.4142120000000002E-3</c:v>
                </c:pt>
                <c:pt idx="2">
                  <c:v>8.7391540000000007E-3</c:v>
                </c:pt>
                <c:pt idx="3">
                  <c:v>1.238507E-2</c:v>
                </c:pt>
                <c:pt idx="4">
                  <c:v>1.5223116E-2</c:v>
                </c:pt>
                <c:pt idx="5">
                  <c:v>1.7417973999999999E-2</c:v>
                </c:pt>
                <c:pt idx="6">
                  <c:v>1.941936E-2</c:v>
                </c:pt>
                <c:pt idx="7">
                  <c:v>2.121168E-2</c:v>
                </c:pt>
                <c:pt idx="8">
                  <c:v>2.2853020000000002E-2</c:v>
                </c:pt>
                <c:pt idx="9">
                  <c:v>2.3845999999999999E-2</c:v>
                </c:pt>
                <c:pt idx="10">
                  <c:v>2.4087000000000001E-2</c:v>
                </c:pt>
                <c:pt idx="11">
                  <c:v>2.4593919999999998E-2</c:v>
                </c:pt>
                <c:pt idx="12">
                  <c:v>2.5450380000000002E-2</c:v>
                </c:pt>
                <c:pt idx="13">
                  <c:v>2.6398459999999999E-2</c:v>
                </c:pt>
                <c:pt idx="14">
                  <c:v>2.7270140000000002E-2</c:v>
                </c:pt>
                <c:pt idx="15">
                  <c:v>2.8337000000000001E-2</c:v>
                </c:pt>
                <c:pt idx="16">
                  <c:v>2.9293420000000004E-2</c:v>
                </c:pt>
                <c:pt idx="17">
                  <c:v>3.050576E-2</c:v>
                </c:pt>
                <c:pt idx="18">
                  <c:v>3.1578740000000001E-2</c:v>
                </c:pt>
                <c:pt idx="19">
                  <c:v>3.2847220000000003E-2</c:v>
                </c:pt>
                <c:pt idx="20">
                  <c:v>3.4037919999999999E-2</c:v>
                </c:pt>
                <c:pt idx="21">
                  <c:v>3.5081939999999999E-2</c:v>
                </c:pt>
                <c:pt idx="22">
                  <c:v>3.6152539999999997E-2</c:v>
                </c:pt>
                <c:pt idx="23">
                  <c:v>3.7129540000000003E-2</c:v>
                </c:pt>
                <c:pt idx="24">
                  <c:v>3.7818980000000002E-2</c:v>
                </c:pt>
                <c:pt idx="25">
                  <c:v>3.7845660000000003E-2</c:v>
                </c:pt>
                <c:pt idx="26">
                  <c:v>3.7323599999999998E-2</c:v>
                </c:pt>
                <c:pt idx="27">
                  <c:v>3.693896E-2</c:v>
                </c:pt>
                <c:pt idx="28">
                  <c:v>3.7518999999999997E-2</c:v>
                </c:pt>
                <c:pt idx="29">
                  <c:v>3.8930800000000002E-2</c:v>
                </c:pt>
                <c:pt idx="30">
                  <c:v>4.094822E-2</c:v>
                </c:pt>
                <c:pt idx="31">
                  <c:v>4.31005E-2</c:v>
                </c:pt>
                <c:pt idx="32">
                  <c:v>4.5083119999999997E-2</c:v>
                </c:pt>
                <c:pt idx="33">
                  <c:v>4.7222819999999999E-2</c:v>
                </c:pt>
                <c:pt idx="34">
                  <c:v>4.9260959999999993E-2</c:v>
                </c:pt>
                <c:pt idx="35">
                  <c:v>5.1385679999999996E-2</c:v>
                </c:pt>
                <c:pt idx="36">
                  <c:v>5.3549340000000001E-2</c:v>
                </c:pt>
                <c:pt idx="37">
                  <c:v>5.56064E-2</c:v>
                </c:pt>
                <c:pt idx="38">
                  <c:v>5.7557280000000002E-2</c:v>
                </c:pt>
                <c:pt idx="39">
                  <c:v>5.9566000000000001E-2</c:v>
                </c:pt>
                <c:pt idx="40">
                  <c:v>6.1696300000000003E-2</c:v>
                </c:pt>
                <c:pt idx="41">
                  <c:v>6.3834219999999997E-2</c:v>
                </c:pt>
                <c:pt idx="42">
                  <c:v>6.5768599999999997E-2</c:v>
                </c:pt>
                <c:pt idx="43">
                  <c:v>6.778576E-2</c:v>
                </c:pt>
                <c:pt idx="44">
                  <c:v>6.9677539999999996E-2</c:v>
                </c:pt>
                <c:pt idx="45">
                  <c:v>7.1625939999999999E-2</c:v>
                </c:pt>
                <c:pt idx="46">
                  <c:v>7.3409600000000005E-2</c:v>
                </c:pt>
                <c:pt idx="47">
                  <c:v>7.5298980000000001E-2</c:v>
                </c:pt>
                <c:pt idx="48">
                  <c:v>7.7090339999999993E-2</c:v>
                </c:pt>
                <c:pt idx="49">
                  <c:v>7.9089640000000003E-2</c:v>
                </c:pt>
                <c:pt idx="50">
                  <c:v>8.0925360000000002E-2</c:v>
                </c:pt>
                <c:pt idx="51">
                  <c:v>8.2832820000000001E-2</c:v>
                </c:pt>
                <c:pt idx="52">
                  <c:v>8.459962E-2</c:v>
                </c:pt>
                <c:pt idx="53">
                  <c:v>8.6513019999999996E-2</c:v>
                </c:pt>
                <c:pt idx="54">
                  <c:v>8.8309159999999998E-2</c:v>
                </c:pt>
                <c:pt idx="55">
                  <c:v>9.012676E-2</c:v>
                </c:pt>
                <c:pt idx="56">
                  <c:v>9.1865199999999994E-2</c:v>
                </c:pt>
                <c:pt idx="57">
                  <c:v>9.3577160000000006E-2</c:v>
                </c:pt>
                <c:pt idx="58">
                  <c:v>9.5238459999999997E-2</c:v>
                </c:pt>
                <c:pt idx="59">
                  <c:v>9.6817819999999999E-2</c:v>
                </c:pt>
                <c:pt idx="60">
                  <c:v>9.8536120000000005E-2</c:v>
                </c:pt>
                <c:pt idx="61">
                  <c:v>0.10014844000000001</c:v>
                </c:pt>
                <c:pt idx="62">
                  <c:v>0.10178602</c:v>
                </c:pt>
                <c:pt idx="63">
                  <c:v>0.10339647999999999</c:v>
                </c:pt>
                <c:pt idx="64">
                  <c:v>0.10500854</c:v>
                </c:pt>
                <c:pt idx="65">
                  <c:v>0.10653023999999998</c:v>
                </c:pt>
                <c:pt idx="66">
                  <c:v>0.10807460000000001</c:v>
                </c:pt>
                <c:pt idx="67">
                  <c:v>0.10973191999999998</c:v>
                </c:pt>
                <c:pt idx="68">
                  <c:v>0.1112355</c:v>
                </c:pt>
                <c:pt idx="69">
                  <c:v>0.11275884</c:v>
                </c:pt>
                <c:pt idx="70">
                  <c:v>0.11444674000000001</c:v>
                </c:pt>
                <c:pt idx="71">
                  <c:v>0.11599670000000001</c:v>
                </c:pt>
                <c:pt idx="72">
                  <c:v>0.11761128</c:v>
                </c:pt>
                <c:pt idx="73">
                  <c:v>0.11904505999999999</c:v>
                </c:pt>
                <c:pt idx="74">
                  <c:v>0.12064322</c:v>
                </c:pt>
                <c:pt idx="75">
                  <c:v>0.1222253</c:v>
                </c:pt>
                <c:pt idx="76">
                  <c:v>0.12364952000000001</c:v>
                </c:pt>
                <c:pt idx="77">
                  <c:v>0.12525306</c:v>
                </c:pt>
                <c:pt idx="78">
                  <c:v>0.12679852</c:v>
                </c:pt>
                <c:pt idx="79">
                  <c:v>0.12833597999999999</c:v>
                </c:pt>
                <c:pt idx="80">
                  <c:v>0.12993328000000001</c:v>
                </c:pt>
                <c:pt idx="81">
                  <c:v>0.13148286000000001</c:v>
                </c:pt>
                <c:pt idx="82">
                  <c:v>0.1330722</c:v>
                </c:pt>
                <c:pt idx="83">
                  <c:v>0.13473234000000001</c:v>
                </c:pt>
                <c:pt idx="84">
                  <c:v>0.13638822</c:v>
                </c:pt>
                <c:pt idx="85">
                  <c:v>0.13793878000000001</c:v>
                </c:pt>
                <c:pt idx="86">
                  <c:v>0.13963384000000001</c:v>
                </c:pt>
                <c:pt idx="87">
                  <c:v>0.14118954</c:v>
                </c:pt>
                <c:pt idx="88">
                  <c:v>0.14297860000000001</c:v>
                </c:pt>
                <c:pt idx="89">
                  <c:v>0.14459036</c:v>
                </c:pt>
                <c:pt idx="90">
                  <c:v>0.14626412</c:v>
                </c:pt>
                <c:pt idx="91">
                  <c:v>0.14794067999999999</c:v>
                </c:pt>
                <c:pt idx="92">
                  <c:v>0.14964285999999999</c:v>
                </c:pt>
                <c:pt idx="93">
                  <c:v>0.15126970000000001</c:v>
                </c:pt>
                <c:pt idx="94">
                  <c:v>0.15287877999999999</c:v>
                </c:pt>
                <c:pt idx="95">
                  <c:v>0.15455778000000001</c:v>
                </c:pt>
                <c:pt idx="96">
                  <c:v>0.15625296</c:v>
                </c:pt>
                <c:pt idx="97">
                  <c:v>0.15789322</c:v>
                </c:pt>
                <c:pt idx="98">
                  <c:v>0.1595258</c:v>
                </c:pt>
                <c:pt idx="99">
                  <c:v>0.16116406</c:v>
                </c:pt>
                <c:pt idx="100">
                  <c:v>0.16278951999999999</c:v>
                </c:pt>
                <c:pt idx="101">
                  <c:v>0.16441742000000001</c:v>
                </c:pt>
                <c:pt idx="102">
                  <c:v>0.16605983999999999</c:v>
                </c:pt>
                <c:pt idx="103">
                  <c:v>0.1676619</c:v>
                </c:pt>
                <c:pt idx="104">
                  <c:v>0.16931394</c:v>
                </c:pt>
                <c:pt idx="105">
                  <c:v>0.17084859999999999</c:v>
                </c:pt>
                <c:pt idx="106">
                  <c:v>0.17246149999999999</c:v>
                </c:pt>
                <c:pt idx="107">
                  <c:v>0.17412759999999999</c:v>
                </c:pt>
                <c:pt idx="108">
                  <c:v>0.17568065999999999</c:v>
                </c:pt>
                <c:pt idx="109">
                  <c:v>0.17719927999999999</c:v>
                </c:pt>
                <c:pt idx="110">
                  <c:v>0.17876117999999999</c:v>
                </c:pt>
                <c:pt idx="111">
                  <c:v>0.18043966</c:v>
                </c:pt>
                <c:pt idx="112">
                  <c:v>0.1821084</c:v>
                </c:pt>
                <c:pt idx="113">
                  <c:v>0.18370564</c:v>
                </c:pt>
                <c:pt idx="114">
                  <c:v>0.18530099999999999</c:v>
                </c:pt>
                <c:pt idx="115">
                  <c:v>0.18693190000000001</c:v>
                </c:pt>
                <c:pt idx="116">
                  <c:v>0.18843470000000001</c:v>
                </c:pt>
                <c:pt idx="117">
                  <c:v>0.18994146000000001</c:v>
                </c:pt>
                <c:pt idx="118">
                  <c:v>0.19151963999999999</c:v>
                </c:pt>
                <c:pt idx="119">
                  <c:v>0.19304716</c:v>
                </c:pt>
                <c:pt idx="120">
                  <c:v>0.19462536</c:v>
                </c:pt>
                <c:pt idx="121">
                  <c:v>0.19620737999999999</c:v>
                </c:pt>
                <c:pt idx="122">
                  <c:v>0.19773752</c:v>
                </c:pt>
                <c:pt idx="123">
                  <c:v>0.19918031999999999</c:v>
                </c:pt>
                <c:pt idx="124">
                  <c:v>0.2007998</c:v>
                </c:pt>
                <c:pt idx="125">
                  <c:v>0.20218659999999997</c:v>
                </c:pt>
                <c:pt idx="126">
                  <c:v>0.203761</c:v>
                </c:pt>
                <c:pt idx="127">
                  <c:v>0.20553899999999997</c:v>
                </c:pt>
                <c:pt idx="128">
                  <c:v>0.20694480000000001</c:v>
                </c:pt>
                <c:pt idx="129">
                  <c:v>0.20859580000000003</c:v>
                </c:pt>
                <c:pt idx="130">
                  <c:v>0.21002920000000003</c:v>
                </c:pt>
                <c:pt idx="131">
                  <c:v>0.21161759999999999</c:v>
                </c:pt>
                <c:pt idx="132">
                  <c:v>0.21314440000000001</c:v>
                </c:pt>
                <c:pt idx="133">
                  <c:v>0.2147346</c:v>
                </c:pt>
                <c:pt idx="134">
                  <c:v>0.2162752</c:v>
                </c:pt>
                <c:pt idx="135">
                  <c:v>0.21794420000000003</c:v>
                </c:pt>
                <c:pt idx="136">
                  <c:v>0.21972259999999999</c:v>
                </c:pt>
                <c:pt idx="137">
                  <c:v>0.22150980000000001</c:v>
                </c:pt>
                <c:pt idx="138">
                  <c:v>0.22335060000000001</c:v>
                </c:pt>
                <c:pt idx="139">
                  <c:v>0.224991</c:v>
                </c:pt>
                <c:pt idx="140">
                  <c:v>0.22679699999999997</c:v>
                </c:pt>
                <c:pt idx="141">
                  <c:v>0.2286868</c:v>
                </c:pt>
                <c:pt idx="142">
                  <c:v>0.23045919999999998</c:v>
                </c:pt>
                <c:pt idx="143">
                  <c:v>0.2323556</c:v>
                </c:pt>
                <c:pt idx="144">
                  <c:v>0.23435719999999999</c:v>
                </c:pt>
                <c:pt idx="145">
                  <c:v>0.23647999999999997</c:v>
                </c:pt>
                <c:pt idx="146">
                  <c:v>0.23863500000000001</c:v>
                </c:pt>
                <c:pt idx="147">
                  <c:v>0.24074980000000001</c:v>
                </c:pt>
                <c:pt idx="148">
                  <c:v>0.24285299999999999</c:v>
                </c:pt>
                <c:pt idx="149">
                  <c:v>0.2450088</c:v>
                </c:pt>
                <c:pt idx="150">
                  <c:v>0.24708400000000003</c:v>
                </c:pt>
                <c:pt idx="151">
                  <c:v>0.24924920000000003</c:v>
                </c:pt>
                <c:pt idx="152">
                  <c:v>0.25133460000000002</c:v>
                </c:pt>
                <c:pt idx="153">
                  <c:v>0.25327260000000001</c:v>
                </c:pt>
                <c:pt idx="154">
                  <c:v>0.25543339999999998</c:v>
                </c:pt>
                <c:pt idx="155">
                  <c:v>0.2574226</c:v>
                </c:pt>
                <c:pt idx="156">
                  <c:v>0.25946180000000002</c:v>
                </c:pt>
                <c:pt idx="157">
                  <c:v>0.26157580000000002</c:v>
                </c:pt>
                <c:pt idx="158">
                  <c:v>0.26349660000000003</c:v>
                </c:pt>
                <c:pt idx="159">
                  <c:v>0.26546920000000002</c:v>
                </c:pt>
                <c:pt idx="160">
                  <c:v>0.26743119999999998</c:v>
                </c:pt>
                <c:pt idx="161">
                  <c:v>0.2694724</c:v>
                </c:pt>
                <c:pt idx="162">
                  <c:v>0.27146779999999998</c:v>
                </c:pt>
                <c:pt idx="163">
                  <c:v>0.2733872</c:v>
                </c:pt>
                <c:pt idx="164">
                  <c:v>0.275399</c:v>
                </c:pt>
                <c:pt idx="165">
                  <c:v>0.27749639999999998</c:v>
                </c:pt>
                <c:pt idx="166">
                  <c:v>0.27953840000000002</c:v>
                </c:pt>
                <c:pt idx="167">
                  <c:v>0.28158640000000001</c:v>
                </c:pt>
                <c:pt idx="168">
                  <c:v>0.2836822</c:v>
                </c:pt>
                <c:pt idx="169">
                  <c:v>0.28563379999999999</c:v>
                </c:pt>
                <c:pt idx="170">
                  <c:v>0.28765580000000002</c:v>
                </c:pt>
                <c:pt idx="171">
                  <c:v>0.28965279999999999</c:v>
                </c:pt>
                <c:pt idx="172">
                  <c:v>0.29167799999999999</c:v>
                </c:pt>
                <c:pt idx="173">
                  <c:v>0.29375859999999998</c:v>
                </c:pt>
                <c:pt idx="174">
                  <c:v>0.29575259999999998</c:v>
                </c:pt>
                <c:pt idx="175">
                  <c:v>0.2978536</c:v>
                </c:pt>
                <c:pt idx="176">
                  <c:v>0.30010419999999999</c:v>
                </c:pt>
                <c:pt idx="177">
                  <c:v>0.30221540000000002</c:v>
                </c:pt>
                <c:pt idx="178">
                  <c:v>0.30421979999999998</c:v>
                </c:pt>
                <c:pt idx="179">
                  <c:v>0.30633880000000002</c:v>
                </c:pt>
                <c:pt idx="180">
                  <c:v>0.30840679999999998</c:v>
                </c:pt>
                <c:pt idx="181">
                  <c:v>0.31034339999999999</c:v>
                </c:pt>
                <c:pt idx="182">
                  <c:v>0.31262319999999999</c:v>
                </c:pt>
                <c:pt idx="183">
                  <c:v>0.3147682</c:v>
                </c:pt>
                <c:pt idx="184">
                  <c:v>0.31691819999999998</c:v>
                </c:pt>
                <c:pt idx="185">
                  <c:v>0.31909399999999999</c:v>
                </c:pt>
                <c:pt idx="186">
                  <c:v>0.3210964</c:v>
                </c:pt>
                <c:pt idx="187">
                  <c:v>0.32332480000000002</c:v>
                </c:pt>
                <c:pt idx="188">
                  <c:v>0.32548480000000002</c:v>
                </c:pt>
                <c:pt idx="189">
                  <c:v>0.32755020000000001</c:v>
                </c:pt>
                <c:pt idx="190">
                  <c:v>0.32962960000000002</c:v>
                </c:pt>
                <c:pt idx="191">
                  <c:v>0.3318738</c:v>
                </c:pt>
                <c:pt idx="192">
                  <c:v>0.33395859999999999</c:v>
                </c:pt>
                <c:pt idx="193">
                  <c:v>0.33619480000000002</c:v>
                </c:pt>
                <c:pt idx="194">
                  <c:v>0.33836300000000002</c:v>
                </c:pt>
                <c:pt idx="195">
                  <c:v>0.34043119999999999</c:v>
                </c:pt>
                <c:pt idx="196">
                  <c:v>0.34266259999999998</c:v>
                </c:pt>
                <c:pt idx="197">
                  <c:v>0.34462700000000002</c:v>
                </c:pt>
                <c:pt idx="198">
                  <c:v>0.34695579999999998</c:v>
                </c:pt>
                <c:pt idx="199">
                  <c:v>0.34916380000000002</c:v>
                </c:pt>
                <c:pt idx="200">
                  <c:v>0.35135260000000001</c:v>
                </c:pt>
                <c:pt idx="201">
                  <c:v>0.35338059999999999</c:v>
                </c:pt>
                <c:pt idx="202">
                  <c:v>0.35548580000000002</c:v>
                </c:pt>
                <c:pt idx="203">
                  <c:v>0.357624</c:v>
                </c:pt>
                <c:pt idx="204">
                  <c:v>0.3598208</c:v>
                </c:pt>
                <c:pt idx="205">
                  <c:v>0.36186760000000001</c:v>
                </c:pt>
                <c:pt idx="206">
                  <c:v>0.36406919999999998</c:v>
                </c:pt>
                <c:pt idx="207">
                  <c:v>0.36626540000000002</c:v>
                </c:pt>
                <c:pt idx="208">
                  <c:v>0.36842279999999999</c:v>
                </c:pt>
                <c:pt idx="209">
                  <c:v>0.37059579999999998</c:v>
                </c:pt>
                <c:pt idx="210">
                  <c:v>0.3725252</c:v>
                </c:pt>
                <c:pt idx="211">
                  <c:v>0.37461939999999999</c:v>
                </c:pt>
                <c:pt idx="212">
                  <c:v>0.37686740000000002</c:v>
                </c:pt>
                <c:pt idx="213">
                  <c:v>0.3790114</c:v>
                </c:pt>
                <c:pt idx="214">
                  <c:v>0.38140600000000002</c:v>
                </c:pt>
                <c:pt idx="215">
                  <c:v>0.38361139999999999</c:v>
                </c:pt>
                <c:pt idx="216">
                  <c:v>0.38593300000000003</c:v>
                </c:pt>
                <c:pt idx="217">
                  <c:v>0.3882816</c:v>
                </c:pt>
                <c:pt idx="218">
                  <c:v>0.39061580000000001</c:v>
                </c:pt>
                <c:pt idx="219">
                  <c:v>0.39302620000000005</c:v>
                </c:pt>
                <c:pt idx="220">
                  <c:v>0.39541300000000001</c:v>
                </c:pt>
                <c:pt idx="221">
                  <c:v>0.39775499999999997</c:v>
                </c:pt>
                <c:pt idx="222">
                  <c:v>0.400115</c:v>
                </c:pt>
                <c:pt idx="223">
                  <c:v>0.40255419999999997</c:v>
                </c:pt>
                <c:pt idx="224">
                  <c:v>0.40493680000000004</c:v>
                </c:pt>
                <c:pt idx="225">
                  <c:v>0.40728959999999992</c:v>
                </c:pt>
                <c:pt idx="226">
                  <c:v>0.40972140000000001</c:v>
                </c:pt>
                <c:pt idx="227">
                  <c:v>0.41201939999999998</c:v>
                </c:pt>
                <c:pt idx="228">
                  <c:v>0.41451079999999996</c:v>
                </c:pt>
                <c:pt idx="229">
                  <c:v>0.41685539999999999</c:v>
                </c:pt>
                <c:pt idx="230">
                  <c:v>0.41925240000000003</c:v>
                </c:pt>
                <c:pt idx="231">
                  <c:v>0.42161480000000001</c:v>
                </c:pt>
                <c:pt idx="232">
                  <c:v>0.4240314</c:v>
                </c:pt>
                <c:pt idx="233">
                  <c:v>0.42643940000000002</c:v>
                </c:pt>
                <c:pt idx="234">
                  <c:v>0.4289058</c:v>
                </c:pt>
                <c:pt idx="235">
                  <c:v>0.43127860000000001</c:v>
                </c:pt>
                <c:pt idx="236">
                  <c:v>0.4336566</c:v>
                </c:pt>
                <c:pt idx="237">
                  <c:v>0.43610939999999992</c:v>
                </c:pt>
                <c:pt idx="238">
                  <c:v>0.43846079999999998</c:v>
                </c:pt>
                <c:pt idx="239">
                  <c:v>0.4408668</c:v>
                </c:pt>
                <c:pt idx="240">
                  <c:v>0.44316319999999998</c:v>
                </c:pt>
                <c:pt idx="241">
                  <c:v>0.44549519999999998</c:v>
                </c:pt>
                <c:pt idx="242">
                  <c:v>0.44793139999999998</c:v>
                </c:pt>
                <c:pt idx="243">
                  <c:v>0.45035120000000001</c:v>
                </c:pt>
                <c:pt idx="244">
                  <c:v>0.45297500000000002</c:v>
                </c:pt>
                <c:pt idx="245">
                  <c:v>0.45552359999999997</c:v>
                </c:pt>
                <c:pt idx="246">
                  <c:v>0.45808500000000002</c:v>
                </c:pt>
                <c:pt idx="247">
                  <c:v>0.46056940000000002</c:v>
                </c:pt>
                <c:pt idx="248">
                  <c:v>0.46310780000000001</c:v>
                </c:pt>
                <c:pt idx="249">
                  <c:v>0.4656342</c:v>
                </c:pt>
                <c:pt idx="250">
                  <c:v>0.46824440000000001</c:v>
                </c:pt>
                <c:pt idx="251">
                  <c:v>0.47087819999999997</c:v>
                </c:pt>
                <c:pt idx="252">
                  <c:v>0.4737692</c:v>
                </c:pt>
                <c:pt idx="253">
                  <c:v>0.47676400000000002</c:v>
                </c:pt>
                <c:pt idx="254">
                  <c:v>0.47974480000000003</c:v>
                </c:pt>
                <c:pt idx="255">
                  <c:v>0.48283779999999993</c:v>
                </c:pt>
                <c:pt idx="256">
                  <c:v>0.48598360000000002</c:v>
                </c:pt>
                <c:pt idx="257">
                  <c:v>0.48905579999999998</c:v>
                </c:pt>
                <c:pt idx="258">
                  <c:v>0.49189040000000001</c:v>
                </c:pt>
                <c:pt idx="259">
                  <c:v>0.49487779999999998</c:v>
                </c:pt>
                <c:pt idx="260">
                  <c:v>0.49775720000000007</c:v>
                </c:pt>
                <c:pt idx="261">
                  <c:v>0.50043139999999997</c:v>
                </c:pt>
                <c:pt idx="262">
                  <c:v>0.50316039999999995</c:v>
                </c:pt>
                <c:pt idx="263">
                  <c:v>0.50588480000000002</c:v>
                </c:pt>
                <c:pt idx="264">
                  <c:v>0.50867739999999995</c:v>
                </c:pt>
                <c:pt idx="265">
                  <c:v>0.51132659999999996</c:v>
                </c:pt>
                <c:pt idx="266">
                  <c:v>0.51391580000000003</c:v>
                </c:pt>
                <c:pt idx="267">
                  <c:v>0.51674419999999999</c:v>
                </c:pt>
                <c:pt idx="268">
                  <c:v>0.51957039999999999</c:v>
                </c:pt>
                <c:pt idx="269">
                  <c:v>0.52234979999999998</c:v>
                </c:pt>
                <c:pt idx="270">
                  <c:v>0.52509300000000003</c:v>
                </c:pt>
                <c:pt idx="271">
                  <c:v>0.52786599999999995</c:v>
                </c:pt>
                <c:pt idx="272">
                  <c:v>0.530609</c:v>
                </c:pt>
                <c:pt idx="273">
                  <c:v>0.53332199999999996</c:v>
                </c:pt>
                <c:pt idx="274">
                  <c:v>0.53611120000000001</c:v>
                </c:pt>
                <c:pt idx="275">
                  <c:v>0.53869800000000001</c:v>
                </c:pt>
                <c:pt idx="276">
                  <c:v>0.5414544</c:v>
                </c:pt>
                <c:pt idx="277">
                  <c:v>0.54401560000000004</c:v>
                </c:pt>
                <c:pt idx="278">
                  <c:v>0.54664000000000001</c:v>
                </c:pt>
                <c:pt idx="279">
                  <c:v>0.54932499999999995</c:v>
                </c:pt>
                <c:pt idx="280">
                  <c:v>0.55195780000000005</c:v>
                </c:pt>
                <c:pt idx="281">
                  <c:v>0.55472719999999998</c:v>
                </c:pt>
                <c:pt idx="282">
                  <c:v>0.55725820000000004</c:v>
                </c:pt>
                <c:pt idx="283">
                  <c:v>0.56019859999999999</c:v>
                </c:pt>
                <c:pt idx="284">
                  <c:v>0.56285879999999999</c:v>
                </c:pt>
                <c:pt idx="285">
                  <c:v>0.56551240000000003</c:v>
                </c:pt>
                <c:pt idx="286">
                  <c:v>0.56810680000000002</c:v>
                </c:pt>
                <c:pt idx="287">
                  <c:v>0.57079559999999996</c:v>
                </c:pt>
                <c:pt idx="288">
                  <c:v>0.57351439999999998</c:v>
                </c:pt>
                <c:pt idx="289">
                  <c:v>0.57626920000000004</c:v>
                </c:pt>
                <c:pt idx="290">
                  <c:v>0.57888660000000003</c:v>
                </c:pt>
                <c:pt idx="291">
                  <c:v>0.58154660000000002</c:v>
                </c:pt>
                <c:pt idx="292">
                  <c:v>0.58422339999999995</c:v>
                </c:pt>
                <c:pt idx="293">
                  <c:v>0.58693859999999998</c:v>
                </c:pt>
                <c:pt idx="294">
                  <c:v>0.58965619999999996</c:v>
                </c:pt>
                <c:pt idx="295">
                  <c:v>0.59240139999999997</c:v>
                </c:pt>
                <c:pt idx="296">
                  <c:v>0.59518179999999998</c:v>
                </c:pt>
                <c:pt idx="297">
                  <c:v>0.59773779999999999</c:v>
                </c:pt>
                <c:pt idx="298">
                  <c:v>0.60064479999999998</c:v>
                </c:pt>
                <c:pt idx="299">
                  <c:v>0.60340300000000002</c:v>
                </c:pt>
                <c:pt idx="300">
                  <c:v>0.60623499999999997</c:v>
                </c:pt>
                <c:pt idx="301">
                  <c:v>0.609155</c:v>
                </c:pt>
                <c:pt idx="302">
                  <c:v>0.61203399999999997</c:v>
                </c:pt>
                <c:pt idx="303">
                  <c:v>0.61500960000000005</c:v>
                </c:pt>
                <c:pt idx="304">
                  <c:v>0.61784320000000004</c:v>
                </c:pt>
                <c:pt idx="305">
                  <c:v>0.62071520000000002</c:v>
                </c:pt>
                <c:pt idx="306">
                  <c:v>0.62358840000000004</c:v>
                </c:pt>
                <c:pt idx="307">
                  <c:v>0.62659739999999997</c:v>
                </c:pt>
                <c:pt idx="308">
                  <c:v>0.62969960000000003</c:v>
                </c:pt>
                <c:pt idx="309">
                  <c:v>0.63279719999999995</c:v>
                </c:pt>
                <c:pt idx="310">
                  <c:v>0.63591620000000004</c:v>
                </c:pt>
                <c:pt idx="311">
                  <c:v>0.63907400000000003</c:v>
                </c:pt>
                <c:pt idx="312">
                  <c:v>0.64237999999999995</c:v>
                </c:pt>
                <c:pt idx="313">
                  <c:v>0.64560779999999995</c:v>
                </c:pt>
                <c:pt idx="314">
                  <c:v>0.64877799999999997</c:v>
                </c:pt>
                <c:pt idx="315">
                  <c:v>0.65183999999999997</c:v>
                </c:pt>
                <c:pt idx="316">
                  <c:v>0.65488919999999995</c:v>
                </c:pt>
                <c:pt idx="317">
                  <c:v>0.65793500000000005</c:v>
                </c:pt>
                <c:pt idx="318">
                  <c:v>0.66097760000000005</c:v>
                </c:pt>
                <c:pt idx="319">
                  <c:v>0.66424000000000005</c:v>
                </c:pt>
                <c:pt idx="320">
                  <c:v>0.66727380000000003</c:v>
                </c:pt>
                <c:pt idx="321">
                  <c:v>0.67045619999999995</c:v>
                </c:pt>
                <c:pt idx="322">
                  <c:v>0.67374299999999998</c:v>
                </c:pt>
                <c:pt idx="323">
                  <c:v>0.67707300000000004</c:v>
                </c:pt>
                <c:pt idx="324">
                  <c:v>0.68057299999999998</c:v>
                </c:pt>
                <c:pt idx="325">
                  <c:v>0.68371459999999995</c:v>
                </c:pt>
                <c:pt idx="326">
                  <c:v>0.68706679999999998</c:v>
                </c:pt>
                <c:pt idx="327">
                  <c:v>0.6901062</c:v>
                </c:pt>
                <c:pt idx="328">
                  <c:v>0.69313219999999998</c:v>
                </c:pt>
                <c:pt idx="329">
                  <c:v>0.69644379999999995</c:v>
                </c:pt>
                <c:pt idx="330">
                  <c:v>0.69959139999999997</c:v>
                </c:pt>
                <c:pt idx="331">
                  <c:v>0.70266640000000002</c:v>
                </c:pt>
                <c:pt idx="332">
                  <c:v>0.70561960000000001</c:v>
                </c:pt>
                <c:pt idx="333">
                  <c:v>0.70868120000000001</c:v>
                </c:pt>
                <c:pt idx="334">
                  <c:v>0.71156920000000001</c:v>
                </c:pt>
                <c:pt idx="335">
                  <c:v>0.71457760000000003</c:v>
                </c:pt>
                <c:pt idx="336">
                  <c:v>0.71754439999999997</c:v>
                </c:pt>
                <c:pt idx="337">
                  <c:v>0.72040999999999999</c:v>
                </c:pt>
                <c:pt idx="338">
                  <c:v>0.72348219999999996</c:v>
                </c:pt>
                <c:pt idx="339">
                  <c:v>0.72630519999999998</c:v>
                </c:pt>
                <c:pt idx="340">
                  <c:v>0.72916040000000004</c:v>
                </c:pt>
                <c:pt idx="341">
                  <c:v>0.73215019999999997</c:v>
                </c:pt>
                <c:pt idx="342">
                  <c:v>0.73497860000000004</c:v>
                </c:pt>
                <c:pt idx="343">
                  <c:v>0.73795160000000004</c:v>
                </c:pt>
                <c:pt idx="344">
                  <c:v>0.74086180000000001</c:v>
                </c:pt>
                <c:pt idx="345">
                  <c:v>0.74380199999999996</c:v>
                </c:pt>
                <c:pt idx="346">
                  <c:v>0.746502</c:v>
                </c:pt>
                <c:pt idx="347">
                  <c:v>0.74943439999999995</c:v>
                </c:pt>
                <c:pt idx="348">
                  <c:v>0.75224080000000004</c:v>
                </c:pt>
                <c:pt idx="349">
                  <c:v>0.75488540000000004</c:v>
                </c:pt>
                <c:pt idx="350">
                  <c:v>0.75763800000000003</c:v>
                </c:pt>
                <c:pt idx="351">
                  <c:v>0.76045180000000001</c:v>
                </c:pt>
                <c:pt idx="352">
                  <c:v>0.76319680000000001</c:v>
                </c:pt>
                <c:pt idx="353">
                  <c:v>0.76571900000000004</c:v>
                </c:pt>
                <c:pt idx="354">
                  <c:v>0.76831519999999998</c:v>
                </c:pt>
                <c:pt idx="355">
                  <c:v>0.77101319999999995</c:v>
                </c:pt>
                <c:pt idx="356">
                  <c:v>0.77385599999999999</c:v>
                </c:pt>
                <c:pt idx="357">
                  <c:v>0.77653079999999997</c:v>
                </c:pt>
                <c:pt idx="358">
                  <c:v>0.77924439999999995</c:v>
                </c:pt>
                <c:pt idx="359">
                  <c:v>0.78188999999999997</c:v>
                </c:pt>
                <c:pt idx="360">
                  <c:v>0.78461520000000007</c:v>
                </c:pt>
                <c:pt idx="361">
                  <c:v>0.78721799999999997</c:v>
                </c:pt>
                <c:pt idx="362">
                  <c:v>0.7899098</c:v>
                </c:pt>
                <c:pt idx="363">
                  <c:v>0.79271480000000005</c:v>
                </c:pt>
                <c:pt idx="364">
                  <c:v>0.79538140000000002</c:v>
                </c:pt>
                <c:pt idx="365">
                  <c:v>0.7981376</c:v>
                </c:pt>
                <c:pt idx="366">
                  <c:v>0.80106540000000004</c:v>
                </c:pt>
                <c:pt idx="367">
                  <c:v>0.80377420000000011</c:v>
                </c:pt>
                <c:pt idx="368">
                  <c:v>0.8066738</c:v>
                </c:pt>
                <c:pt idx="369">
                  <c:v>0.80942020000000003</c:v>
                </c:pt>
                <c:pt idx="370">
                  <c:v>0.81218599999999996</c:v>
                </c:pt>
                <c:pt idx="371">
                  <c:v>0.81488320000000003</c:v>
                </c:pt>
                <c:pt idx="372">
                  <c:v>0.81768099999999999</c:v>
                </c:pt>
                <c:pt idx="373">
                  <c:v>0.82033540000000016</c:v>
                </c:pt>
                <c:pt idx="374">
                  <c:v>0.82298579999999999</c:v>
                </c:pt>
                <c:pt idx="375">
                  <c:v>0.82566620000000002</c:v>
                </c:pt>
                <c:pt idx="376">
                  <c:v>0.82839099999999999</c:v>
                </c:pt>
                <c:pt idx="377">
                  <c:v>0.83097359999999998</c:v>
                </c:pt>
                <c:pt idx="378">
                  <c:v>0.83359039999999995</c:v>
                </c:pt>
                <c:pt idx="379">
                  <c:v>0.83644779999999996</c:v>
                </c:pt>
                <c:pt idx="380">
                  <c:v>0.83904100000000015</c:v>
                </c:pt>
                <c:pt idx="381">
                  <c:v>0.84174119999999997</c:v>
                </c:pt>
                <c:pt idx="382">
                  <c:v>0.84432359999999995</c:v>
                </c:pt>
                <c:pt idx="383">
                  <c:v>0.84700759999999997</c:v>
                </c:pt>
                <c:pt idx="384">
                  <c:v>0.84968080000000001</c:v>
                </c:pt>
                <c:pt idx="385">
                  <c:v>0.85234419999999989</c:v>
                </c:pt>
                <c:pt idx="386">
                  <c:v>0.8550278</c:v>
                </c:pt>
                <c:pt idx="387">
                  <c:v>0.85760519999999985</c:v>
                </c:pt>
                <c:pt idx="388">
                  <c:v>0.86039340000000009</c:v>
                </c:pt>
                <c:pt idx="389">
                  <c:v>0.86291200000000001</c:v>
                </c:pt>
                <c:pt idx="390">
                  <c:v>0.86562740000000005</c:v>
                </c:pt>
                <c:pt idx="391">
                  <c:v>0.86824400000000002</c:v>
                </c:pt>
                <c:pt idx="392">
                  <c:v>0.87100259999999996</c:v>
                </c:pt>
                <c:pt idx="393">
                  <c:v>0.87374960000000013</c:v>
                </c:pt>
                <c:pt idx="394">
                  <c:v>0.87627180000000005</c:v>
                </c:pt>
                <c:pt idx="395">
                  <c:v>0.87901220000000013</c:v>
                </c:pt>
                <c:pt idx="396">
                  <c:v>0.88164560000000003</c:v>
                </c:pt>
                <c:pt idx="397">
                  <c:v>0.884212</c:v>
                </c:pt>
                <c:pt idx="398">
                  <c:v>0.88688459999999991</c:v>
                </c:pt>
                <c:pt idx="399">
                  <c:v>0.88957640000000004</c:v>
                </c:pt>
                <c:pt idx="400">
                  <c:v>0.89223059999999998</c:v>
                </c:pt>
                <c:pt idx="401">
                  <c:v>0.8948334</c:v>
                </c:pt>
                <c:pt idx="402">
                  <c:v>0.89744679999999999</c:v>
                </c:pt>
                <c:pt idx="403">
                  <c:v>0.90011160000000001</c:v>
                </c:pt>
                <c:pt idx="404">
                  <c:v>0.90290899999999996</c:v>
                </c:pt>
                <c:pt idx="405">
                  <c:v>0.90545279999999995</c:v>
                </c:pt>
                <c:pt idx="406">
                  <c:v>0.90827600000000008</c:v>
                </c:pt>
                <c:pt idx="407">
                  <c:v>0.91103520000000004</c:v>
                </c:pt>
                <c:pt idx="408">
                  <c:v>0.91373879999999996</c:v>
                </c:pt>
                <c:pt idx="409">
                  <c:v>0.91642900000000005</c:v>
                </c:pt>
                <c:pt idx="410">
                  <c:v>0.91923239999999995</c:v>
                </c:pt>
                <c:pt idx="411">
                  <c:v>0.92187020000000008</c:v>
                </c:pt>
                <c:pt idx="412">
                  <c:v>0.92450359999999998</c:v>
                </c:pt>
                <c:pt idx="413">
                  <c:v>0.92716399999999999</c:v>
                </c:pt>
                <c:pt idx="414">
                  <c:v>0.9299366</c:v>
                </c:pt>
                <c:pt idx="415">
                  <c:v>0.93269959999999985</c:v>
                </c:pt>
                <c:pt idx="416">
                  <c:v>0.93526180000000003</c:v>
                </c:pt>
                <c:pt idx="417">
                  <c:v>0.93792500000000001</c:v>
                </c:pt>
                <c:pt idx="418">
                  <c:v>0.94085019999999986</c:v>
                </c:pt>
                <c:pt idx="419">
                  <c:v>0.94350579999999995</c:v>
                </c:pt>
                <c:pt idx="420">
                  <c:v>0.94638460000000002</c:v>
                </c:pt>
                <c:pt idx="421">
                  <c:v>0.94922580000000001</c:v>
                </c:pt>
                <c:pt idx="422">
                  <c:v>0.95201780000000003</c:v>
                </c:pt>
                <c:pt idx="423">
                  <c:v>0.95496080000000005</c:v>
                </c:pt>
                <c:pt idx="424">
                  <c:v>0.95780900000000013</c:v>
                </c:pt>
                <c:pt idx="425">
                  <c:v>0.96078419999999998</c:v>
                </c:pt>
                <c:pt idx="426">
                  <c:v>0.96358520000000003</c:v>
                </c:pt>
                <c:pt idx="427">
                  <c:v>0.96645400000000015</c:v>
                </c:pt>
                <c:pt idx="428">
                  <c:v>0.96931840000000002</c:v>
                </c:pt>
                <c:pt idx="429">
                  <c:v>0.97216760000000002</c:v>
                </c:pt>
                <c:pt idx="430">
                  <c:v>0.97491499999999998</c:v>
                </c:pt>
                <c:pt idx="431">
                  <c:v>0.97778559999999992</c:v>
                </c:pt>
                <c:pt idx="432">
                  <c:v>0.98060780000000014</c:v>
                </c:pt>
                <c:pt idx="433">
                  <c:v>0.98336959999999995</c:v>
                </c:pt>
                <c:pt idx="434">
                  <c:v>0.98619380000000012</c:v>
                </c:pt>
                <c:pt idx="435">
                  <c:v>0.98891899999999988</c:v>
                </c:pt>
                <c:pt idx="436">
                  <c:v>0.99169859999999987</c:v>
                </c:pt>
                <c:pt idx="437">
                  <c:v>0.99449880000000002</c:v>
                </c:pt>
                <c:pt idx="438">
                  <c:v>0.99710900000000002</c:v>
                </c:pt>
                <c:pt idx="439">
                  <c:v>0.99985520000000006</c:v>
                </c:pt>
                <c:pt idx="440">
                  <c:v>1.0026036</c:v>
                </c:pt>
                <c:pt idx="441">
                  <c:v>1.0054746000000001</c:v>
                </c:pt>
                <c:pt idx="442">
                  <c:v>1.0082788</c:v>
                </c:pt>
                <c:pt idx="443">
                  <c:v>1.0112410000000001</c:v>
                </c:pt>
                <c:pt idx="444">
                  <c:v>1.0139536</c:v>
                </c:pt>
                <c:pt idx="445">
                  <c:v>1.0168218</c:v>
                </c:pt>
                <c:pt idx="446">
                  <c:v>1.0196806</c:v>
                </c:pt>
                <c:pt idx="447">
                  <c:v>1.0224612</c:v>
                </c:pt>
                <c:pt idx="448">
                  <c:v>1.0254338000000001</c:v>
                </c:pt>
                <c:pt idx="449">
                  <c:v>1.0281088</c:v>
                </c:pt>
                <c:pt idx="450">
                  <c:v>1.0310163999999999</c:v>
                </c:pt>
                <c:pt idx="451">
                  <c:v>1.0338322</c:v>
                </c:pt>
                <c:pt idx="452">
                  <c:v>1.0367683999999999</c:v>
                </c:pt>
                <c:pt idx="453">
                  <c:v>1.0396022</c:v>
                </c:pt>
                <c:pt idx="454">
                  <c:v>1.0426298000000001</c:v>
                </c:pt>
                <c:pt idx="455">
                  <c:v>1.0455398</c:v>
                </c:pt>
                <c:pt idx="456">
                  <c:v>1.0485823999999999</c:v>
                </c:pt>
                <c:pt idx="457">
                  <c:v>1.051652</c:v>
                </c:pt>
                <c:pt idx="458">
                  <c:v>1.0547152</c:v>
                </c:pt>
                <c:pt idx="459">
                  <c:v>1.0578364</c:v>
                </c:pt>
                <c:pt idx="460">
                  <c:v>1.0608968000000001</c:v>
                </c:pt>
                <c:pt idx="461">
                  <c:v>1.063855</c:v>
                </c:pt>
                <c:pt idx="462">
                  <c:v>1.0666713999999999</c:v>
                </c:pt>
                <c:pt idx="463">
                  <c:v>1.0696028</c:v>
                </c:pt>
                <c:pt idx="464">
                  <c:v>1.072525</c:v>
                </c:pt>
                <c:pt idx="465">
                  <c:v>1.0752695999999999</c:v>
                </c:pt>
                <c:pt idx="466">
                  <c:v>1.0782432</c:v>
                </c:pt>
                <c:pt idx="467">
                  <c:v>1.081108</c:v>
                </c:pt>
                <c:pt idx="468">
                  <c:v>1.0840320000000001</c:v>
                </c:pt>
                <c:pt idx="469">
                  <c:v>1.0870888000000001</c:v>
                </c:pt>
                <c:pt idx="470">
                  <c:v>1.0902578000000001</c:v>
                </c:pt>
                <c:pt idx="471">
                  <c:v>1.0934246000000001</c:v>
                </c:pt>
                <c:pt idx="472">
                  <c:v>1.0966182</c:v>
                </c:pt>
                <c:pt idx="473">
                  <c:v>1.0997344</c:v>
                </c:pt>
                <c:pt idx="474">
                  <c:v>1.1028754000000001</c:v>
                </c:pt>
                <c:pt idx="475">
                  <c:v>1.1061166</c:v>
                </c:pt>
                <c:pt idx="476">
                  <c:v>1.1091325999999999</c:v>
                </c:pt>
                <c:pt idx="477">
                  <c:v>1.1122992</c:v>
                </c:pt>
                <c:pt idx="478">
                  <c:v>1.1153206</c:v>
                </c:pt>
                <c:pt idx="479">
                  <c:v>1.1183292</c:v>
                </c:pt>
                <c:pt idx="480">
                  <c:v>1.1215828000000001</c:v>
                </c:pt>
                <c:pt idx="481">
                  <c:v>1.1246039999999999</c:v>
                </c:pt>
                <c:pt idx="482">
                  <c:v>1.1278010000000001</c:v>
                </c:pt>
                <c:pt idx="483">
                  <c:v>1.1309343999999999</c:v>
                </c:pt>
                <c:pt idx="484">
                  <c:v>1.1340631999999999</c:v>
                </c:pt>
                <c:pt idx="485">
                  <c:v>1.1370714</c:v>
                </c:pt>
                <c:pt idx="486">
                  <c:v>1.1402871999999999</c:v>
                </c:pt>
                <c:pt idx="487">
                  <c:v>1.1434310000000001</c:v>
                </c:pt>
                <c:pt idx="488">
                  <c:v>1.1465909999999999</c:v>
                </c:pt>
                <c:pt idx="489">
                  <c:v>1.1496198</c:v>
                </c:pt>
                <c:pt idx="490">
                  <c:v>1.1525787999999999</c:v>
                </c:pt>
                <c:pt idx="491">
                  <c:v>1.15595</c:v>
                </c:pt>
                <c:pt idx="492">
                  <c:v>1.1587883999999999</c:v>
                </c:pt>
                <c:pt idx="493">
                  <c:v>1.1618922</c:v>
                </c:pt>
                <c:pt idx="494">
                  <c:v>1.1649042000000001</c:v>
                </c:pt>
                <c:pt idx="495">
                  <c:v>1.1678462000000001</c:v>
                </c:pt>
                <c:pt idx="496">
                  <c:v>1.1708293999999999</c:v>
                </c:pt>
                <c:pt idx="497">
                  <c:v>1.1737328</c:v>
                </c:pt>
                <c:pt idx="498">
                  <c:v>1.1766954000000001</c:v>
                </c:pt>
                <c:pt idx="499">
                  <c:v>1.179719</c:v>
                </c:pt>
                <c:pt idx="500">
                  <c:v>1.1829130000000001</c:v>
                </c:pt>
                <c:pt idx="501">
                  <c:v>1.1858964000000001</c:v>
                </c:pt>
                <c:pt idx="502">
                  <c:v>1.1889327999999999</c:v>
                </c:pt>
                <c:pt idx="503">
                  <c:v>1.1920314000000001</c:v>
                </c:pt>
                <c:pt idx="504">
                  <c:v>1.1951026</c:v>
                </c:pt>
                <c:pt idx="505">
                  <c:v>1.1981278</c:v>
                </c:pt>
                <c:pt idx="506">
                  <c:v>1.20119</c:v>
                </c:pt>
                <c:pt idx="507">
                  <c:v>1.2046466</c:v>
                </c:pt>
                <c:pt idx="508">
                  <c:v>1.2077684</c:v>
                </c:pt>
                <c:pt idx="509">
                  <c:v>1.2108905999999999</c:v>
                </c:pt>
                <c:pt idx="510">
                  <c:v>1.2140842000000001</c:v>
                </c:pt>
                <c:pt idx="511">
                  <c:v>1.2171542</c:v>
                </c:pt>
                <c:pt idx="512">
                  <c:v>1.220259</c:v>
                </c:pt>
                <c:pt idx="513">
                  <c:v>1.2232856000000001</c:v>
                </c:pt>
                <c:pt idx="514">
                  <c:v>1.2262586</c:v>
                </c:pt>
                <c:pt idx="515">
                  <c:v>1.2291608000000001</c:v>
                </c:pt>
                <c:pt idx="516">
                  <c:v>1.2322156</c:v>
                </c:pt>
                <c:pt idx="517">
                  <c:v>1.2352122000000001</c:v>
                </c:pt>
                <c:pt idx="518">
                  <c:v>1.2381176</c:v>
                </c:pt>
                <c:pt idx="519">
                  <c:v>1.2412768000000001</c:v>
                </c:pt>
                <c:pt idx="520">
                  <c:v>1.2440916</c:v>
                </c:pt>
                <c:pt idx="521">
                  <c:v>1.2471562</c:v>
                </c:pt>
                <c:pt idx="522">
                  <c:v>1.2501248</c:v>
                </c:pt>
                <c:pt idx="523">
                  <c:v>1.2530938</c:v>
                </c:pt>
                <c:pt idx="524">
                  <c:v>1.2559528</c:v>
                </c:pt>
                <c:pt idx="525">
                  <c:v>1.2587952</c:v>
                </c:pt>
                <c:pt idx="526">
                  <c:v>1.2618819999999999</c:v>
                </c:pt>
                <c:pt idx="527">
                  <c:v>1.264726</c:v>
                </c:pt>
                <c:pt idx="528">
                  <c:v>1.2676947999999999</c:v>
                </c:pt>
                <c:pt idx="529">
                  <c:v>1.2702321999999999</c:v>
                </c:pt>
                <c:pt idx="530">
                  <c:v>1.2723224</c:v>
                </c:pt>
                <c:pt idx="531">
                  <c:v>1.2752802000000001</c:v>
                </c:pt>
                <c:pt idx="532">
                  <c:v>1.2784781999999999</c:v>
                </c:pt>
                <c:pt idx="533">
                  <c:v>1.2814348</c:v>
                </c:pt>
                <c:pt idx="534">
                  <c:v>1.2845494</c:v>
                </c:pt>
                <c:pt idx="535">
                  <c:v>1.2876574000000001</c:v>
                </c:pt>
                <c:pt idx="536">
                  <c:v>1.2905792</c:v>
                </c:pt>
                <c:pt idx="537">
                  <c:v>1.2936524</c:v>
                </c:pt>
                <c:pt idx="538">
                  <c:v>1.2966442</c:v>
                </c:pt>
                <c:pt idx="539">
                  <c:v>1.2997166</c:v>
                </c:pt>
                <c:pt idx="540">
                  <c:v>1.3026814</c:v>
                </c:pt>
                <c:pt idx="541">
                  <c:v>1.3057080000000001</c:v>
                </c:pt>
                <c:pt idx="542">
                  <c:v>1.3087936</c:v>
                </c:pt>
                <c:pt idx="543">
                  <c:v>1.3119528</c:v>
                </c:pt>
                <c:pt idx="544">
                  <c:v>1.3149843999999999</c:v>
                </c:pt>
                <c:pt idx="545">
                  <c:v>1.3179316000000001</c:v>
                </c:pt>
                <c:pt idx="546">
                  <c:v>1.3210328</c:v>
                </c:pt>
                <c:pt idx="547">
                  <c:v>1.3240571999999999</c:v>
                </c:pt>
                <c:pt idx="548">
                  <c:v>1.3272698000000001</c:v>
                </c:pt>
                <c:pt idx="549">
                  <c:v>1.3302267999999999</c:v>
                </c:pt>
                <c:pt idx="550">
                  <c:v>1.3333908000000001</c:v>
                </c:pt>
                <c:pt idx="551">
                  <c:v>1.3364355999999999</c:v>
                </c:pt>
                <c:pt idx="552">
                  <c:v>1.3394181999999999</c:v>
                </c:pt>
                <c:pt idx="553">
                  <c:v>1.3424602000000001</c:v>
                </c:pt>
                <c:pt idx="554">
                  <c:v>1.3452998</c:v>
                </c:pt>
                <c:pt idx="555">
                  <c:v>1.3484296</c:v>
                </c:pt>
                <c:pt idx="556">
                  <c:v>1.3514215999999999</c:v>
                </c:pt>
                <c:pt idx="557">
                  <c:v>1.3545938</c:v>
                </c:pt>
                <c:pt idx="558">
                  <c:v>1.3575014000000001</c:v>
                </c:pt>
                <c:pt idx="559">
                  <c:v>1.3604468000000001</c:v>
                </c:pt>
                <c:pt idx="560">
                  <c:v>1.3636164</c:v>
                </c:pt>
                <c:pt idx="561">
                  <c:v>1.3665598000000001</c:v>
                </c:pt>
                <c:pt idx="562">
                  <c:v>1.3695702000000001</c:v>
                </c:pt>
                <c:pt idx="563">
                  <c:v>1.3725305999999999</c:v>
                </c:pt>
                <c:pt idx="564">
                  <c:v>1.3755622000000001</c:v>
                </c:pt>
                <c:pt idx="565">
                  <c:v>1.3784528</c:v>
                </c:pt>
                <c:pt idx="566">
                  <c:v>1.381626</c:v>
                </c:pt>
                <c:pt idx="567">
                  <c:v>1.3846642</c:v>
                </c:pt>
                <c:pt idx="568">
                  <c:v>1.3874983999999999</c:v>
                </c:pt>
                <c:pt idx="569">
                  <c:v>1.3904958000000001</c:v>
                </c:pt>
                <c:pt idx="570">
                  <c:v>1.3934911999999999</c:v>
                </c:pt>
                <c:pt idx="571">
                  <c:v>1.3965065999999999</c:v>
                </c:pt>
                <c:pt idx="572">
                  <c:v>1.3993021999999999</c:v>
                </c:pt>
                <c:pt idx="573">
                  <c:v>1.4021764000000001</c:v>
                </c:pt>
                <c:pt idx="574">
                  <c:v>1.4053587999999999</c:v>
                </c:pt>
                <c:pt idx="575">
                  <c:v>1.4083509999999999</c:v>
                </c:pt>
                <c:pt idx="576">
                  <c:v>1.4114047999999999</c:v>
                </c:pt>
                <c:pt idx="577">
                  <c:v>1.4142235999999999</c:v>
                </c:pt>
                <c:pt idx="578">
                  <c:v>1.4172431999999999</c:v>
                </c:pt>
                <c:pt idx="579">
                  <c:v>1.4200657999999999</c:v>
                </c:pt>
                <c:pt idx="580">
                  <c:v>1.4231908</c:v>
                </c:pt>
                <c:pt idx="581">
                  <c:v>1.426145</c:v>
                </c:pt>
                <c:pt idx="582">
                  <c:v>1.429189</c:v>
                </c:pt>
                <c:pt idx="583">
                  <c:v>1.4322121999999999</c:v>
                </c:pt>
                <c:pt idx="584">
                  <c:v>1.4351415999999999</c:v>
                </c:pt>
                <c:pt idx="585">
                  <c:v>1.4382885999999999</c:v>
                </c:pt>
                <c:pt idx="586">
                  <c:v>1.4412027999999999</c:v>
                </c:pt>
                <c:pt idx="587">
                  <c:v>1.4444268</c:v>
                </c:pt>
                <c:pt idx="588">
                  <c:v>1.4476275999999999</c:v>
                </c:pt>
                <c:pt idx="589">
                  <c:v>1.4507060000000001</c:v>
                </c:pt>
                <c:pt idx="590">
                  <c:v>1.4538557999999999</c:v>
                </c:pt>
                <c:pt idx="591">
                  <c:v>1.4569456000000001</c:v>
                </c:pt>
                <c:pt idx="592">
                  <c:v>1.4600962</c:v>
                </c:pt>
                <c:pt idx="593">
                  <c:v>1.4630000000000001</c:v>
                </c:pt>
                <c:pt idx="594">
                  <c:v>1.4663192</c:v>
                </c:pt>
                <c:pt idx="595">
                  <c:v>1.4696068</c:v>
                </c:pt>
                <c:pt idx="596">
                  <c:v>1.4728540000000001</c:v>
                </c:pt>
                <c:pt idx="597">
                  <c:v>1.4760112000000001</c:v>
                </c:pt>
                <c:pt idx="598">
                  <c:v>1.4793238</c:v>
                </c:pt>
                <c:pt idx="599">
                  <c:v>1.4826033999999999</c:v>
                </c:pt>
                <c:pt idx="600">
                  <c:v>1.4857094</c:v>
                </c:pt>
                <c:pt idx="601">
                  <c:v>1.4889216000000001</c:v>
                </c:pt>
                <c:pt idx="602">
                  <c:v>1.4920666</c:v>
                </c:pt>
                <c:pt idx="603">
                  <c:v>1.4952707999999999</c:v>
                </c:pt>
                <c:pt idx="604">
                  <c:v>1.4983932</c:v>
                </c:pt>
                <c:pt idx="605">
                  <c:v>1.5013892</c:v>
                </c:pt>
                <c:pt idx="606">
                  <c:v>1.5046600000000001</c:v>
                </c:pt>
                <c:pt idx="607">
                  <c:v>1.5079088</c:v>
                </c:pt>
                <c:pt idx="608">
                  <c:v>1.5111159999999999</c:v>
                </c:pt>
                <c:pt idx="609">
                  <c:v>1.514178</c:v>
                </c:pt>
                <c:pt idx="610">
                  <c:v>1.517458</c:v>
                </c:pt>
                <c:pt idx="611">
                  <c:v>1.5206440000000001</c:v>
                </c:pt>
                <c:pt idx="612">
                  <c:v>1.5238316000000001</c:v>
                </c:pt>
                <c:pt idx="613">
                  <c:v>1.5269227999999999</c:v>
                </c:pt>
                <c:pt idx="614">
                  <c:v>1.5301712000000001</c:v>
                </c:pt>
                <c:pt idx="615">
                  <c:v>1.5333834</c:v>
                </c:pt>
                <c:pt idx="616">
                  <c:v>1.5363756</c:v>
                </c:pt>
                <c:pt idx="617">
                  <c:v>1.5395264</c:v>
                </c:pt>
                <c:pt idx="618">
                  <c:v>1.5426557999999999</c:v>
                </c:pt>
                <c:pt idx="619">
                  <c:v>1.5456804</c:v>
                </c:pt>
                <c:pt idx="620">
                  <c:v>1.5488569999999999</c:v>
                </c:pt>
                <c:pt idx="621">
                  <c:v>1.5517590000000001</c:v>
                </c:pt>
                <c:pt idx="622">
                  <c:v>1.5549636</c:v>
                </c:pt>
                <c:pt idx="623">
                  <c:v>1.5581086</c:v>
                </c:pt>
                <c:pt idx="624">
                  <c:v>1.5613328</c:v>
                </c:pt>
                <c:pt idx="625">
                  <c:v>1.5644172000000001</c:v>
                </c:pt>
                <c:pt idx="626">
                  <c:v>1.5677509999999999</c:v>
                </c:pt>
                <c:pt idx="627">
                  <c:v>1.5707709999999999</c:v>
                </c:pt>
                <c:pt idx="628">
                  <c:v>1.5739898000000001</c:v>
                </c:pt>
                <c:pt idx="629">
                  <c:v>1.5769211999999997</c:v>
                </c:pt>
                <c:pt idx="630">
                  <c:v>1.5804274</c:v>
                </c:pt>
                <c:pt idx="631">
                  <c:v>1.5835391999999999</c:v>
                </c:pt>
                <c:pt idx="632">
                  <c:v>1.586649</c:v>
                </c:pt>
                <c:pt idx="633">
                  <c:v>1.5898452000000001</c:v>
                </c:pt>
                <c:pt idx="634">
                  <c:v>1.5929232000000002</c:v>
                </c:pt>
                <c:pt idx="635">
                  <c:v>1.5961886000000001</c:v>
                </c:pt>
                <c:pt idx="636">
                  <c:v>1.599318</c:v>
                </c:pt>
                <c:pt idx="637">
                  <c:v>1.6024726</c:v>
                </c:pt>
                <c:pt idx="638">
                  <c:v>1.6055463999999999</c:v>
                </c:pt>
                <c:pt idx="639">
                  <c:v>1.6086429999999998</c:v>
                </c:pt>
                <c:pt idx="640">
                  <c:v>1.6117168000000002</c:v>
                </c:pt>
                <c:pt idx="641">
                  <c:v>1.6147364000000002</c:v>
                </c:pt>
                <c:pt idx="642">
                  <c:v>1.6179162</c:v>
                </c:pt>
                <c:pt idx="643">
                  <c:v>1.6211357999999998</c:v>
                </c:pt>
                <c:pt idx="644">
                  <c:v>1.6244499999999999</c:v>
                </c:pt>
                <c:pt idx="645">
                  <c:v>1.6273831999999999</c:v>
                </c:pt>
                <c:pt idx="646">
                  <c:v>1.6305812</c:v>
                </c:pt>
                <c:pt idx="647">
                  <c:v>1.6336998000000003</c:v>
                </c:pt>
                <c:pt idx="648">
                  <c:v>1.6366582000000001</c:v>
                </c:pt>
                <c:pt idx="649">
                  <c:v>1.6397254000000001</c:v>
                </c:pt>
                <c:pt idx="650">
                  <c:v>1.6427521999999999</c:v>
                </c:pt>
                <c:pt idx="651">
                  <c:v>1.6458554000000001</c:v>
                </c:pt>
                <c:pt idx="652">
                  <c:v>1.6487528</c:v>
                </c:pt>
                <c:pt idx="653">
                  <c:v>1.6517522</c:v>
                </c:pt>
                <c:pt idx="654">
                  <c:v>1.6548984</c:v>
                </c:pt>
                <c:pt idx="655">
                  <c:v>1.658039</c:v>
                </c:pt>
                <c:pt idx="656">
                  <c:v>1.6610638</c:v>
                </c:pt>
                <c:pt idx="657">
                  <c:v>1.663932</c:v>
                </c:pt>
                <c:pt idx="658">
                  <c:v>1.6671966</c:v>
                </c:pt>
                <c:pt idx="659">
                  <c:v>1.6701056000000003</c:v>
                </c:pt>
                <c:pt idx="660">
                  <c:v>1.6731395999999998</c:v>
                </c:pt>
                <c:pt idx="661">
                  <c:v>1.6761311999999999</c:v>
                </c:pt>
                <c:pt idx="662">
                  <c:v>1.6792304</c:v>
                </c:pt>
                <c:pt idx="663">
                  <c:v>1.6822656000000002</c:v>
                </c:pt>
                <c:pt idx="664">
                  <c:v>1.6852303999999998</c:v>
                </c:pt>
                <c:pt idx="665">
                  <c:v>1.6883702</c:v>
                </c:pt>
                <c:pt idx="666">
                  <c:v>1.6914256000000003</c:v>
                </c:pt>
                <c:pt idx="667">
                  <c:v>1.694534</c:v>
                </c:pt>
                <c:pt idx="668">
                  <c:v>1.6975654</c:v>
                </c:pt>
                <c:pt idx="669">
                  <c:v>1.7004672000000003</c:v>
                </c:pt>
                <c:pt idx="670">
                  <c:v>1.7034046</c:v>
                </c:pt>
                <c:pt idx="671">
                  <c:v>1.7064168000000002</c:v>
                </c:pt>
                <c:pt idx="672">
                  <c:v>1.709484</c:v>
                </c:pt>
                <c:pt idx="673">
                  <c:v>1.7122303999999997</c:v>
                </c:pt>
                <c:pt idx="674">
                  <c:v>1.7153051999999998</c:v>
                </c:pt>
                <c:pt idx="675">
                  <c:v>1.7183067999999999</c:v>
                </c:pt>
                <c:pt idx="676">
                  <c:v>1.7212766000000002</c:v>
                </c:pt>
                <c:pt idx="677">
                  <c:v>1.7242529999999998</c:v>
                </c:pt>
                <c:pt idx="678">
                  <c:v>1.7273392000000003</c:v>
                </c:pt>
                <c:pt idx="679">
                  <c:v>1.7302901999999998</c:v>
                </c:pt>
                <c:pt idx="680">
                  <c:v>1.7331934</c:v>
                </c:pt>
                <c:pt idx="681">
                  <c:v>1.7362508000000003</c:v>
                </c:pt>
                <c:pt idx="682">
                  <c:v>1.7391372000000003</c:v>
                </c:pt>
                <c:pt idx="683">
                  <c:v>1.7422082000000001</c:v>
                </c:pt>
                <c:pt idx="684">
                  <c:v>1.7450977999999999</c:v>
                </c:pt>
                <c:pt idx="685">
                  <c:v>1.7479316000000003</c:v>
                </c:pt>
                <c:pt idx="686">
                  <c:v>1.7509162000000003</c:v>
                </c:pt>
                <c:pt idx="687">
                  <c:v>1.7537224</c:v>
                </c:pt>
                <c:pt idx="688">
                  <c:v>1.7567779999999997</c:v>
                </c:pt>
                <c:pt idx="689">
                  <c:v>1.7597478</c:v>
                </c:pt>
                <c:pt idx="690">
                  <c:v>1.7630592</c:v>
                </c:pt>
                <c:pt idx="691">
                  <c:v>1.7662762000000003</c:v>
                </c:pt>
                <c:pt idx="692">
                  <c:v>1.7693462</c:v>
                </c:pt>
                <c:pt idx="693">
                  <c:v>1.7723424000000001</c:v>
                </c:pt>
                <c:pt idx="694">
                  <c:v>1.7753792000000002</c:v>
                </c:pt>
                <c:pt idx="695">
                  <c:v>1.7784330000000002</c:v>
                </c:pt>
                <c:pt idx="696">
                  <c:v>1.7813521999999997</c:v>
                </c:pt>
                <c:pt idx="697">
                  <c:v>1.7843842000000003</c:v>
                </c:pt>
                <c:pt idx="698">
                  <c:v>1.7875065999999999</c:v>
                </c:pt>
                <c:pt idx="699">
                  <c:v>1.7906070000000001</c:v>
                </c:pt>
                <c:pt idx="700">
                  <c:v>1.7936290000000001</c:v>
                </c:pt>
                <c:pt idx="701">
                  <c:v>1.7966042000000002</c:v>
                </c:pt>
                <c:pt idx="702">
                  <c:v>1.7997204</c:v>
                </c:pt>
                <c:pt idx="703">
                  <c:v>1.8028595999999997</c:v>
                </c:pt>
                <c:pt idx="704">
                  <c:v>1.8059800000000001</c:v>
                </c:pt>
                <c:pt idx="705">
                  <c:v>1.8090544</c:v>
                </c:pt>
                <c:pt idx="706">
                  <c:v>1.8121445999999999</c:v>
                </c:pt>
                <c:pt idx="707">
                  <c:v>1.8150696000000002</c:v>
                </c:pt>
                <c:pt idx="708">
                  <c:v>1.8181737999999998</c:v>
                </c:pt>
                <c:pt idx="709">
                  <c:v>1.8211333999999999</c:v>
                </c:pt>
                <c:pt idx="710">
                  <c:v>1.8244284</c:v>
                </c:pt>
                <c:pt idx="711">
                  <c:v>1.8273924000000001</c:v>
                </c:pt>
                <c:pt idx="712">
                  <c:v>1.8304921999999997</c:v>
                </c:pt>
                <c:pt idx="713">
                  <c:v>1.8335551999999997</c:v>
                </c:pt>
                <c:pt idx="714">
                  <c:v>1.8365349999999998</c:v>
                </c:pt>
                <c:pt idx="715">
                  <c:v>1.8396395999999999</c:v>
                </c:pt>
                <c:pt idx="716">
                  <c:v>1.842519</c:v>
                </c:pt>
                <c:pt idx="717">
                  <c:v>1.8456904000000001</c:v>
                </c:pt>
                <c:pt idx="718">
                  <c:v>1.8487802000000002</c:v>
                </c:pt>
                <c:pt idx="719">
                  <c:v>1.8518264</c:v>
                </c:pt>
                <c:pt idx="720">
                  <c:v>1.8549184000000001</c:v>
                </c:pt>
                <c:pt idx="721">
                  <c:v>1.8579142</c:v>
                </c:pt>
                <c:pt idx="722">
                  <c:v>1.8609190000000002</c:v>
                </c:pt>
                <c:pt idx="723">
                  <c:v>1.8638775999999999</c:v>
                </c:pt>
                <c:pt idx="724">
                  <c:v>1.8669438</c:v>
                </c:pt>
                <c:pt idx="725">
                  <c:v>1.8698007999999999</c:v>
                </c:pt>
                <c:pt idx="726">
                  <c:v>1.8730112000000001</c:v>
                </c:pt>
                <c:pt idx="727">
                  <c:v>1.8759437999999999</c:v>
                </c:pt>
                <c:pt idx="728">
                  <c:v>1.8789371999999998</c:v>
                </c:pt>
                <c:pt idx="729">
                  <c:v>1.8820707999999999</c:v>
                </c:pt>
                <c:pt idx="730">
                  <c:v>1.8851108000000001</c:v>
                </c:pt>
                <c:pt idx="731">
                  <c:v>1.8883549999999998</c:v>
                </c:pt>
                <c:pt idx="732">
                  <c:v>1.8914644</c:v>
                </c:pt>
                <c:pt idx="733">
                  <c:v>1.8944647999999997</c:v>
                </c:pt>
                <c:pt idx="734">
                  <c:v>1.8976151999999999</c:v>
                </c:pt>
                <c:pt idx="735">
                  <c:v>1.9006189999999998</c:v>
                </c:pt>
                <c:pt idx="736">
                  <c:v>1.9036664000000001</c:v>
                </c:pt>
                <c:pt idx="737">
                  <c:v>1.9066137999999999</c:v>
                </c:pt>
                <c:pt idx="738">
                  <c:v>1.9097092</c:v>
                </c:pt>
                <c:pt idx="739">
                  <c:v>1.9126426000000003</c:v>
                </c:pt>
                <c:pt idx="740">
                  <c:v>1.9156960000000001</c:v>
                </c:pt>
                <c:pt idx="741">
                  <c:v>1.9188166</c:v>
                </c:pt>
                <c:pt idx="742">
                  <c:v>1.9218360000000001</c:v>
                </c:pt>
                <c:pt idx="743">
                  <c:v>1.924841</c:v>
                </c:pt>
                <c:pt idx="744">
                  <c:v>1.9278784</c:v>
                </c:pt>
                <c:pt idx="745">
                  <c:v>1.9309997999999999</c:v>
                </c:pt>
                <c:pt idx="746">
                  <c:v>1.9339447999999999</c:v>
                </c:pt>
                <c:pt idx="747">
                  <c:v>1.9369334000000002</c:v>
                </c:pt>
                <c:pt idx="748">
                  <c:v>1.9400054</c:v>
                </c:pt>
                <c:pt idx="749">
                  <c:v>1.9431296</c:v>
                </c:pt>
                <c:pt idx="750">
                  <c:v>1.9460261999999999</c:v>
                </c:pt>
                <c:pt idx="751">
                  <c:v>1.9491882000000003</c:v>
                </c:pt>
                <c:pt idx="752">
                  <c:v>1.9522592000000001</c:v>
                </c:pt>
                <c:pt idx="753">
                  <c:v>1.9551163999999999</c:v>
                </c:pt>
                <c:pt idx="754">
                  <c:v>1.9581706000000001</c:v>
                </c:pt>
                <c:pt idx="755">
                  <c:v>1.9612909999999997</c:v>
                </c:pt>
                <c:pt idx="756">
                  <c:v>1.9642087999999998</c:v>
                </c:pt>
                <c:pt idx="757">
                  <c:v>1.9664546000000001</c:v>
                </c:pt>
                <c:pt idx="758">
                  <c:v>1.9689323999999997</c:v>
                </c:pt>
                <c:pt idx="759">
                  <c:v>1.971997</c:v>
                </c:pt>
                <c:pt idx="760">
                  <c:v>1.975033</c:v>
                </c:pt>
                <c:pt idx="761">
                  <c:v>1.9778658</c:v>
                </c:pt>
                <c:pt idx="762">
                  <c:v>1.980882</c:v>
                </c:pt>
                <c:pt idx="763">
                  <c:v>1.9837986000000001</c:v>
                </c:pt>
                <c:pt idx="764">
                  <c:v>1.9866559999999998</c:v>
                </c:pt>
                <c:pt idx="765">
                  <c:v>1.9897016000000001</c:v>
                </c:pt>
                <c:pt idx="766">
                  <c:v>1.9925577999999999</c:v>
                </c:pt>
                <c:pt idx="767">
                  <c:v>1.9954947999999999</c:v>
                </c:pt>
                <c:pt idx="768">
                  <c:v>1.9987045999999997</c:v>
                </c:pt>
                <c:pt idx="769">
                  <c:v>2.001674</c:v>
                </c:pt>
                <c:pt idx="770">
                  <c:v>2.0045959999999998</c:v>
                </c:pt>
                <c:pt idx="771">
                  <c:v>2.0073639999999999</c:v>
                </c:pt>
                <c:pt idx="772">
                  <c:v>2.010202</c:v>
                </c:pt>
                <c:pt idx="773">
                  <c:v>2.0132020000000002</c:v>
                </c:pt>
                <c:pt idx="774">
                  <c:v>2.0136059999999998</c:v>
                </c:pt>
                <c:pt idx="775">
                  <c:v>2.2311899999999998</c:v>
                </c:pt>
              </c:numCache>
            </c:numRef>
          </c:xVal>
          <c:yVal>
            <c:numRef>
              <c:f>'C:\Users\Marta\Dropbox\PFG Marta &amp; Jorge\[DATOS gráficas.xlsx]TIPO 3'!$H$3:$H$778</c:f>
              <c:numCache>
                <c:formatCode>General</c:formatCode>
                <c:ptCount val="776"/>
                <c:pt idx="0">
                  <c:v>0</c:v>
                </c:pt>
                <c:pt idx="1">
                  <c:v>8.0068806065383029</c:v>
                </c:pt>
                <c:pt idx="2">
                  <c:v>8.5570468791052043</c:v>
                </c:pt>
                <c:pt idx="3">
                  <c:v>8.9047464624854555</c:v>
                </c:pt>
                <c:pt idx="4">
                  <c:v>9.0838899523326955</c:v>
                </c:pt>
                <c:pt idx="5">
                  <c:v>9.273844537026612</c:v>
                </c:pt>
                <c:pt idx="6">
                  <c:v>9.474445069999625</c:v>
                </c:pt>
                <c:pt idx="7">
                  <c:v>9.6741868408212284</c:v>
                </c:pt>
                <c:pt idx="8">
                  <c:v>9.8150643696280451</c:v>
                </c:pt>
                <c:pt idx="9">
                  <c:v>9.8951049056037235</c:v>
                </c:pt>
                <c:pt idx="10">
                  <c:v>9.7788327140337046</c:v>
                </c:pt>
                <c:pt idx="11">
                  <c:v>9.7910745786885851</c:v>
                </c:pt>
                <c:pt idx="12">
                  <c:v>9.8614210111473941</c:v>
                </c:pt>
                <c:pt idx="13">
                  <c:v>9.9031085088015622</c:v>
                </c:pt>
                <c:pt idx="14">
                  <c:v>9.9684224749465162</c:v>
                </c:pt>
                <c:pt idx="15">
                  <c:v>10.049853244754718</c:v>
                </c:pt>
                <c:pt idx="16">
                  <c:v>10.082367601246107</c:v>
                </c:pt>
                <c:pt idx="17">
                  <c:v>10.245661524603085</c:v>
                </c:pt>
                <c:pt idx="18">
                  <c:v>10.330030401981759</c:v>
                </c:pt>
                <c:pt idx="19">
                  <c:v>10.423676012461058</c:v>
                </c:pt>
                <c:pt idx="20">
                  <c:v>10.55666403933491</c:v>
                </c:pt>
                <c:pt idx="21">
                  <c:v>10.59226213264272</c:v>
                </c:pt>
                <c:pt idx="22">
                  <c:v>10.728470517584357</c:v>
                </c:pt>
                <c:pt idx="23">
                  <c:v>10.761950230829861</c:v>
                </c:pt>
                <c:pt idx="24">
                  <c:v>10.792265135307584</c:v>
                </c:pt>
                <c:pt idx="25">
                  <c:v>10.705205870209811</c:v>
                </c:pt>
                <c:pt idx="26">
                  <c:v>10.573442930600907</c:v>
                </c:pt>
                <c:pt idx="27">
                  <c:v>10.49622940359569</c:v>
                </c:pt>
                <c:pt idx="28">
                  <c:v>10.473985662275268</c:v>
                </c:pt>
                <c:pt idx="29">
                  <c:v>10.613049581503583</c:v>
                </c:pt>
                <c:pt idx="30">
                  <c:v>10.855885598468642</c:v>
                </c:pt>
                <c:pt idx="31">
                  <c:v>11.0876973313816</c:v>
                </c:pt>
                <c:pt idx="32">
                  <c:v>11.288189768419473</c:v>
                </c:pt>
                <c:pt idx="33">
                  <c:v>11.568200277746499</c:v>
                </c:pt>
                <c:pt idx="34">
                  <c:v>11.836688060653829</c:v>
                </c:pt>
                <c:pt idx="35">
                  <c:v>12.079276357767519</c:v>
                </c:pt>
                <c:pt idx="36">
                  <c:v>12.277751004016064</c:v>
                </c:pt>
                <c:pt idx="37">
                  <c:v>12.506058627031489</c:v>
                </c:pt>
                <c:pt idx="38">
                  <c:v>12.736571707390308</c:v>
                </c:pt>
                <c:pt idx="39">
                  <c:v>12.945354502120631</c:v>
                </c:pt>
                <c:pt idx="40">
                  <c:v>13.150640693615584</c:v>
                </c:pt>
                <c:pt idx="41">
                  <c:v>13.378191645085012</c:v>
                </c:pt>
                <c:pt idx="42">
                  <c:v>13.567261944976165</c:v>
                </c:pt>
                <c:pt idx="43">
                  <c:v>13.776319483541643</c:v>
                </c:pt>
                <c:pt idx="44">
                  <c:v>13.976379536838945</c:v>
                </c:pt>
                <c:pt idx="45">
                  <c:v>14.202151409375821</c:v>
                </c:pt>
                <c:pt idx="46">
                  <c:v>14.379311639079683</c:v>
                </c:pt>
                <c:pt idx="47">
                  <c:v>14.584777990466538</c:v>
                </c:pt>
                <c:pt idx="48">
                  <c:v>14.77976654280674</c:v>
                </c:pt>
                <c:pt idx="49">
                  <c:v>14.978314754344479</c:v>
                </c:pt>
                <c:pt idx="50">
                  <c:v>15.186007581728783</c:v>
                </c:pt>
                <c:pt idx="51">
                  <c:v>15.321863153548772</c:v>
                </c:pt>
                <c:pt idx="52">
                  <c:v>15.551341815861576</c:v>
                </c:pt>
                <c:pt idx="53">
                  <c:v>15.724595578575986</c:v>
                </c:pt>
                <c:pt idx="54">
                  <c:v>15.922741433021804</c:v>
                </c:pt>
                <c:pt idx="55">
                  <c:v>16.13866306346883</c:v>
                </c:pt>
                <c:pt idx="56">
                  <c:v>16.370318657808806</c:v>
                </c:pt>
                <c:pt idx="57">
                  <c:v>16.522763953008294</c:v>
                </c:pt>
                <c:pt idx="58">
                  <c:v>16.670960477423716</c:v>
                </c:pt>
                <c:pt idx="59">
                  <c:v>16.870772810869646</c:v>
                </c:pt>
                <c:pt idx="60">
                  <c:v>17.036609991367335</c:v>
                </c:pt>
                <c:pt idx="61">
                  <c:v>17.22999662200203</c:v>
                </c:pt>
                <c:pt idx="62">
                  <c:v>17.501662725669028</c:v>
                </c:pt>
                <c:pt idx="63">
                  <c:v>17.584821529107082</c:v>
                </c:pt>
                <c:pt idx="64">
                  <c:v>17.793776977067143</c:v>
                </c:pt>
                <c:pt idx="65">
                  <c:v>17.967841459295123</c:v>
                </c:pt>
                <c:pt idx="66">
                  <c:v>18.191735164958899</c:v>
                </c:pt>
                <c:pt idx="67">
                  <c:v>18.346057125699058</c:v>
                </c:pt>
                <c:pt idx="68">
                  <c:v>18.471943850167023</c:v>
                </c:pt>
                <c:pt idx="69">
                  <c:v>18.690027399316893</c:v>
                </c:pt>
                <c:pt idx="70">
                  <c:v>18.873940622302296</c:v>
                </c:pt>
                <c:pt idx="71">
                  <c:v>19.024359118717864</c:v>
                </c:pt>
                <c:pt idx="72">
                  <c:v>19.20840746162219</c:v>
                </c:pt>
                <c:pt idx="73">
                  <c:v>19.409751154149308</c:v>
                </c:pt>
                <c:pt idx="74">
                  <c:v>19.631903314191341</c:v>
                </c:pt>
                <c:pt idx="75">
                  <c:v>19.78630034155313</c:v>
                </c:pt>
                <c:pt idx="76">
                  <c:v>19.911871786210259</c:v>
                </c:pt>
                <c:pt idx="77">
                  <c:v>20.111939346169724</c:v>
                </c:pt>
                <c:pt idx="78">
                  <c:v>20.344931126374657</c:v>
                </c:pt>
                <c:pt idx="79">
                  <c:v>20.440070562624328</c:v>
                </c:pt>
                <c:pt idx="80">
                  <c:v>20.657298352287654</c:v>
                </c:pt>
                <c:pt idx="81">
                  <c:v>20.884029576248921</c:v>
                </c:pt>
                <c:pt idx="82">
                  <c:v>21.021416507150096</c:v>
                </c:pt>
                <c:pt idx="83">
                  <c:v>21.233569793191457</c:v>
                </c:pt>
                <c:pt idx="84">
                  <c:v>21.445918252449044</c:v>
                </c:pt>
                <c:pt idx="85">
                  <c:v>21.638479150245839</c:v>
                </c:pt>
                <c:pt idx="86">
                  <c:v>21.779844612093232</c:v>
                </c:pt>
                <c:pt idx="87">
                  <c:v>22.012370979244075</c:v>
                </c:pt>
                <c:pt idx="88">
                  <c:v>22.20919566114927</c:v>
                </c:pt>
                <c:pt idx="89">
                  <c:v>22.371369590511577</c:v>
                </c:pt>
                <c:pt idx="90">
                  <c:v>22.558615771497202</c:v>
                </c:pt>
                <c:pt idx="91">
                  <c:v>22.777359906917386</c:v>
                </c:pt>
                <c:pt idx="92">
                  <c:v>22.969455391660098</c:v>
                </c:pt>
                <c:pt idx="93">
                  <c:v>23.192478324513008</c:v>
                </c:pt>
                <c:pt idx="94">
                  <c:v>23.395593589310511</c:v>
                </c:pt>
                <c:pt idx="95">
                  <c:v>23.562646849078558</c:v>
                </c:pt>
                <c:pt idx="96">
                  <c:v>23.788837593364107</c:v>
                </c:pt>
                <c:pt idx="97">
                  <c:v>23.969312765079007</c:v>
                </c:pt>
                <c:pt idx="98">
                  <c:v>24.161273129902785</c:v>
                </c:pt>
                <c:pt idx="99">
                  <c:v>24.383019930188041</c:v>
                </c:pt>
                <c:pt idx="100">
                  <c:v>24.576421574147055</c:v>
                </c:pt>
                <c:pt idx="101">
                  <c:v>24.766595353376118</c:v>
                </c:pt>
                <c:pt idx="102">
                  <c:v>24.987711594039709</c:v>
                </c:pt>
                <c:pt idx="103">
                  <c:v>25.147333258266709</c:v>
                </c:pt>
                <c:pt idx="104">
                  <c:v>25.340014262658109</c:v>
                </c:pt>
                <c:pt idx="105">
                  <c:v>25.576669293998421</c:v>
                </c:pt>
                <c:pt idx="106">
                  <c:v>25.714086251548249</c:v>
                </c:pt>
                <c:pt idx="107">
                  <c:v>25.955950906429454</c:v>
                </c:pt>
                <c:pt idx="108">
                  <c:v>26.16487632774087</c:v>
                </c:pt>
                <c:pt idx="109">
                  <c:v>26.345786885861202</c:v>
                </c:pt>
                <c:pt idx="110">
                  <c:v>26.511473933115639</c:v>
                </c:pt>
                <c:pt idx="111">
                  <c:v>26.751837255564315</c:v>
                </c:pt>
                <c:pt idx="112">
                  <c:v>26.95432196074016</c:v>
                </c:pt>
                <c:pt idx="113">
                  <c:v>27.141327928536576</c:v>
                </c:pt>
                <c:pt idx="114">
                  <c:v>27.354096760875272</c:v>
                </c:pt>
                <c:pt idx="115">
                  <c:v>27.574882708403706</c:v>
                </c:pt>
                <c:pt idx="116">
                  <c:v>27.749142363847913</c:v>
                </c:pt>
                <c:pt idx="117">
                  <c:v>27.966400180159894</c:v>
                </c:pt>
                <c:pt idx="118">
                  <c:v>28.155508013361857</c:v>
                </c:pt>
                <c:pt idx="119">
                  <c:v>28.339586382914835</c:v>
                </c:pt>
                <c:pt idx="120">
                  <c:v>28.502586045115038</c:v>
                </c:pt>
                <c:pt idx="121">
                  <c:v>28.696272942236234</c:v>
                </c:pt>
                <c:pt idx="122">
                  <c:v>28.91701384979169</c:v>
                </c:pt>
                <c:pt idx="123">
                  <c:v>29.039252336448598</c:v>
                </c:pt>
                <c:pt idx="124">
                  <c:v>29.240280749164885</c:v>
                </c:pt>
                <c:pt idx="125">
                  <c:v>29.48166497766768</c:v>
                </c:pt>
                <c:pt idx="126">
                  <c:v>29.649814210111476</c:v>
                </c:pt>
                <c:pt idx="127">
                  <c:v>29.842480201178546</c:v>
                </c:pt>
                <c:pt idx="128">
                  <c:v>30.011425139811582</c:v>
                </c:pt>
                <c:pt idx="129">
                  <c:v>30.228848102691138</c:v>
                </c:pt>
                <c:pt idx="130">
                  <c:v>30.388965206620878</c:v>
                </c:pt>
                <c:pt idx="131">
                  <c:v>30.540749915550048</c:v>
                </c:pt>
                <c:pt idx="132">
                  <c:v>30.802086852081224</c:v>
                </c:pt>
                <c:pt idx="133">
                  <c:v>30.982531997147465</c:v>
                </c:pt>
                <c:pt idx="134">
                  <c:v>31.150726269564235</c:v>
                </c:pt>
                <c:pt idx="135">
                  <c:v>31.356033479713243</c:v>
                </c:pt>
                <c:pt idx="136">
                  <c:v>31.535262545509141</c:v>
                </c:pt>
                <c:pt idx="137">
                  <c:v>31.728919415981682</c:v>
                </c:pt>
                <c:pt idx="138">
                  <c:v>31.970799084187213</c:v>
                </c:pt>
                <c:pt idx="139">
                  <c:v>32.099027887249932</c:v>
                </c:pt>
                <c:pt idx="140">
                  <c:v>32.362016289456889</c:v>
                </c:pt>
                <c:pt idx="141">
                  <c:v>32.539924182712163</c:v>
                </c:pt>
                <c:pt idx="142">
                  <c:v>32.770513831025028</c:v>
                </c:pt>
                <c:pt idx="143">
                  <c:v>32.970731524227752</c:v>
                </c:pt>
                <c:pt idx="144">
                  <c:v>33.159208797808056</c:v>
                </c:pt>
                <c:pt idx="145">
                  <c:v>33.454716060503699</c:v>
                </c:pt>
                <c:pt idx="146">
                  <c:v>33.697031115114662</c:v>
                </c:pt>
                <c:pt idx="147">
                  <c:v>33.936523664752471</c:v>
                </c:pt>
                <c:pt idx="148">
                  <c:v>34.194632736553693</c:v>
                </c:pt>
                <c:pt idx="149">
                  <c:v>34.401216079270348</c:v>
                </c:pt>
                <c:pt idx="150">
                  <c:v>34.686138948316639</c:v>
                </c:pt>
                <c:pt idx="151">
                  <c:v>34.894238636790156</c:v>
                </c:pt>
                <c:pt idx="152">
                  <c:v>35.132515107157602</c:v>
                </c:pt>
                <c:pt idx="153">
                  <c:v>35.307795668655935</c:v>
                </c:pt>
                <c:pt idx="154">
                  <c:v>35.579837105431068</c:v>
                </c:pt>
                <c:pt idx="155">
                  <c:v>35.826521037420711</c:v>
                </c:pt>
                <c:pt idx="156">
                  <c:v>36.049348797057391</c:v>
                </c:pt>
                <c:pt idx="157">
                  <c:v>36.291093345343995</c:v>
                </c:pt>
                <c:pt idx="158">
                  <c:v>36.494088503546891</c:v>
                </c:pt>
                <c:pt idx="159">
                  <c:v>36.719453514994555</c:v>
                </c:pt>
                <c:pt idx="160">
                  <c:v>36.906429456142327</c:v>
                </c:pt>
                <c:pt idx="161">
                  <c:v>37.085973801749049</c:v>
                </c:pt>
                <c:pt idx="162">
                  <c:v>37.33337837330631</c:v>
                </c:pt>
                <c:pt idx="163">
                  <c:v>37.559854370754046</c:v>
                </c:pt>
                <c:pt idx="164">
                  <c:v>37.77705213376872</c:v>
                </c:pt>
                <c:pt idx="165">
                  <c:v>37.981638704350111</c:v>
                </c:pt>
                <c:pt idx="166">
                  <c:v>38.195263296175355</c:v>
                </c:pt>
                <c:pt idx="167">
                  <c:v>38.414607964568553</c:v>
                </c:pt>
                <c:pt idx="168">
                  <c:v>38.720264234508122</c:v>
                </c:pt>
                <c:pt idx="169">
                  <c:v>38.874946515032093</c:v>
                </c:pt>
                <c:pt idx="170">
                  <c:v>39.111826746237284</c:v>
                </c:pt>
                <c:pt idx="171">
                  <c:v>39.321878166873098</c:v>
                </c:pt>
                <c:pt idx="172">
                  <c:v>39.534631985887479</c:v>
                </c:pt>
                <c:pt idx="173">
                  <c:v>39.767098299741015</c:v>
                </c:pt>
                <c:pt idx="174">
                  <c:v>39.950305896483123</c:v>
                </c:pt>
                <c:pt idx="175">
                  <c:v>40.219284615095894</c:v>
                </c:pt>
                <c:pt idx="176">
                  <c:v>40.417190256352512</c:v>
                </c:pt>
                <c:pt idx="177">
                  <c:v>40.654896220395599</c:v>
                </c:pt>
                <c:pt idx="178">
                  <c:v>40.902751191682611</c:v>
                </c:pt>
                <c:pt idx="179">
                  <c:v>41.061772322936605</c:v>
                </c:pt>
                <c:pt idx="180">
                  <c:v>41.297076155087638</c:v>
                </c:pt>
                <c:pt idx="181">
                  <c:v>41.499395713695911</c:v>
                </c:pt>
                <c:pt idx="182">
                  <c:v>41.691671358330517</c:v>
                </c:pt>
                <c:pt idx="183">
                  <c:v>41.904560297263821</c:v>
                </c:pt>
                <c:pt idx="184">
                  <c:v>42.102300791952857</c:v>
                </c:pt>
                <c:pt idx="185">
                  <c:v>42.342634087752877</c:v>
                </c:pt>
                <c:pt idx="186">
                  <c:v>42.574604961903688</c:v>
                </c:pt>
                <c:pt idx="187">
                  <c:v>42.744285553428668</c:v>
                </c:pt>
                <c:pt idx="188">
                  <c:v>42.995368389445638</c:v>
                </c:pt>
                <c:pt idx="189">
                  <c:v>43.238854483353975</c:v>
                </c:pt>
                <c:pt idx="190">
                  <c:v>43.394842923094245</c:v>
                </c:pt>
                <c:pt idx="191">
                  <c:v>43.65485868708479</c:v>
                </c:pt>
                <c:pt idx="192">
                  <c:v>43.877881619937696</c:v>
                </c:pt>
                <c:pt idx="193">
                  <c:v>44.112644972413008</c:v>
                </c:pt>
                <c:pt idx="194">
                  <c:v>44.319048155237766</c:v>
                </c:pt>
                <c:pt idx="195">
                  <c:v>44.511443906466994</c:v>
                </c:pt>
                <c:pt idx="196">
                  <c:v>44.719603648237801</c:v>
                </c:pt>
                <c:pt idx="197">
                  <c:v>44.942761701009644</c:v>
                </c:pt>
                <c:pt idx="198">
                  <c:v>45.194655256540173</c:v>
                </c:pt>
                <c:pt idx="199">
                  <c:v>45.357219532334945</c:v>
                </c:pt>
                <c:pt idx="200">
                  <c:v>45.628570356191119</c:v>
                </c:pt>
                <c:pt idx="201">
                  <c:v>45.869564238261454</c:v>
                </c:pt>
                <c:pt idx="202">
                  <c:v>46.027564463461317</c:v>
                </c:pt>
                <c:pt idx="203">
                  <c:v>46.266051120369319</c:v>
                </c:pt>
                <c:pt idx="204">
                  <c:v>46.521247607251432</c:v>
                </c:pt>
                <c:pt idx="205">
                  <c:v>46.703749577750244</c:v>
                </c:pt>
                <c:pt idx="206">
                  <c:v>46.925901737792294</c:v>
                </c:pt>
                <c:pt idx="207">
                  <c:v>47.170498817700711</c:v>
                </c:pt>
                <c:pt idx="208">
                  <c:v>47.387020981120749</c:v>
                </c:pt>
                <c:pt idx="209">
                  <c:v>47.630972488083174</c:v>
                </c:pt>
                <c:pt idx="210">
                  <c:v>47.78987351274256</c:v>
                </c:pt>
                <c:pt idx="211">
                  <c:v>47.963322448673189</c:v>
                </c:pt>
                <c:pt idx="212">
                  <c:v>48.203295424689408</c:v>
                </c:pt>
                <c:pt idx="213">
                  <c:v>48.490800585519651</c:v>
                </c:pt>
                <c:pt idx="214">
                  <c:v>48.692249371317047</c:v>
                </c:pt>
                <c:pt idx="215">
                  <c:v>48.879225312464811</c:v>
                </c:pt>
                <c:pt idx="216">
                  <c:v>49.195661149269981</c:v>
                </c:pt>
                <c:pt idx="217">
                  <c:v>49.413894831663093</c:v>
                </c:pt>
                <c:pt idx="218">
                  <c:v>49.678729872762077</c:v>
                </c:pt>
                <c:pt idx="219">
                  <c:v>49.926659910670715</c:v>
                </c:pt>
                <c:pt idx="220">
                  <c:v>50.154592200578016</c:v>
                </c:pt>
                <c:pt idx="221">
                  <c:v>50.401921705513644</c:v>
                </c:pt>
                <c:pt idx="222">
                  <c:v>50.627436850204553</c:v>
                </c:pt>
                <c:pt idx="223">
                  <c:v>50.877588860113342</c:v>
                </c:pt>
                <c:pt idx="224">
                  <c:v>51.044176706827308</c:v>
                </c:pt>
                <c:pt idx="225">
                  <c:v>51.311248733250757</c:v>
                </c:pt>
                <c:pt idx="226">
                  <c:v>51.548414217618138</c:v>
                </c:pt>
                <c:pt idx="227">
                  <c:v>51.771827496903505</c:v>
                </c:pt>
                <c:pt idx="228">
                  <c:v>52.028495289569499</c:v>
                </c:pt>
                <c:pt idx="229">
                  <c:v>52.234838419096945</c:v>
                </c:pt>
                <c:pt idx="230">
                  <c:v>52.5154224374132</c:v>
                </c:pt>
                <c:pt idx="231">
                  <c:v>52.706031603047698</c:v>
                </c:pt>
                <c:pt idx="232">
                  <c:v>52.957234545659276</c:v>
                </c:pt>
                <c:pt idx="233">
                  <c:v>53.14467589986112</c:v>
                </c:pt>
                <c:pt idx="234">
                  <c:v>53.47540442142401</c:v>
                </c:pt>
                <c:pt idx="235">
                  <c:v>53.68640168149232</c:v>
                </c:pt>
                <c:pt idx="236">
                  <c:v>53.900041286641894</c:v>
                </c:pt>
                <c:pt idx="237">
                  <c:v>54.129534962279024</c:v>
                </c:pt>
                <c:pt idx="238">
                  <c:v>54.402086852081219</c:v>
                </c:pt>
                <c:pt idx="239">
                  <c:v>54.639942949367558</c:v>
                </c:pt>
                <c:pt idx="240">
                  <c:v>54.802777465000183</c:v>
                </c:pt>
                <c:pt idx="241">
                  <c:v>55.069984611342562</c:v>
                </c:pt>
                <c:pt idx="242">
                  <c:v>55.282438163870431</c:v>
                </c:pt>
                <c:pt idx="243">
                  <c:v>55.517711969372819</c:v>
                </c:pt>
                <c:pt idx="244">
                  <c:v>55.805097023608454</c:v>
                </c:pt>
                <c:pt idx="245">
                  <c:v>56.031843260894043</c:v>
                </c:pt>
                <c:pt idx="246">
                  <c:v>56.276019967721354</c:v>
                </c:pt>
                <c:pt idx="247">
                  <c:v>56.502631085088012</c:v>
                </c:pt>
                <c:pt idx="248">
                  <c:v>56.730037908643922</c:v>
                </c:pt>
                <c:pt idx="249">
                  <c:v>56.979529332282404</c:v>
                </c:pt>
                <c:pt idx="250">
                  <c:v>57.193259017377919</c:v>
                </c:pt>
                <c:pt idx="251">
                  <c:v>57.436354764853803</c:v>
                </c:pt>
                <c:pt idx="252">
                  <c:v>57.646796531922078</c:v>
                </c:pt>
                <c:pt idx="253">
                  <c:v>57.916120556994336</c:v>
                </c:pt>
                <c:pt idx="254">
                  <c:v>58.139113463198591</c:v>
                </c:pt>
                <c:pt idx="255">
                  <c:v>58.375663401268625</c:v>
                </c:pt>
                <c:pt idx="256">
                  <c:v>58.616206883609202</c:v>
                </c:pt>
                <c:pt idx="257">
                  <c:v>58.818391322298538</c:v>
                </c:pt>
                <c:pt idx="258">
                  <c:v>59.06280824231505</c:v>
                </c:pt>
                <c:pt idx="259">
                  <c:v>59.2533273280036</c:v>
                </c:pt>
                <c:pt idx="260">
                  <c:v>59.520324287805423</c:v>
                </c:pt>
                <c:pt idx="261">
                  <c:v>59.746349885523401</c:v>
                </c:pt>
                <c:pt idx="262">
                  <c:v>60.032699020380591</c:v>
                </c:pt>
                <c:pt idx="263">
                  <c:v>60.29052283901963</c:v>
                </c:pt>
                <c:pt idx="264">
                  <c:v>60.532627707090036</c:v>
                </c:pt>
                <c:pt idx="265">
                  <c:v>60.824306572082719</c:v>
                </c:pt>
                <c:pt idx="266">
                  <c:v>61.027376796907248</c:v>
                </c:pt>
                <c:pt idx="267">
                  <c:v>61.2908306121683</c:v>
                </c:pt>
                <c:pt idx="268">
                  <c:v>61.482145404046086</c:v>
                </c:pt>
                <c:pt idx="269">
                  <c:v>61.696715835303827</c:v>
                </c:pt>
                <c:pt idx="270">
                  <c:v>61.937034117779532</c:v>
                </c:pt>
                <c:pt idx="271">
                  <c:v>62.202544758473145</c:v>
                </c:pt>
                <c:pt idx="272">
                  <c:v>62.486146454978794</c:v>
                </c:pt>
                <c:pt idx="273">
                  <c:v>62.694366250046912</c:v>
                </c:pt>
                <c:pt idx="274">
                  <c:v>62.925556431332808</c:v>
                </c:pt>
                <c:pt idx="275">
                  <c:v>63.140967608752767</c:v>
                </c:pt>
                <c:pt idx="276">
                  <c:v>63.411087340014255</c:v>
                </c:pt>
                <c:pt idx="277">
                  <c:v>63.61349697856847</c:v>
                </c:pt>
                <c:pt idx="278">
                  <c:v>63.848230304395145</c:v>
                </c:pt>
                <c:pt idx="279">
                  <c:v>64.105288443493606</c:v>
                </c:pt>
                <c:pt idx="280">
                  <c:v>64.372345456592726</c:v>
                </c:pt>
                <c:pt idx="281">
                  <c:v>64.562038809443379</c:v>
                </c:pt>
                <c:pt idx="282">
                  <c:v>64.786923394512627</c:v>
                </c:pt>
                <c:pt idx="283">
                  <c:v>65.066591600045044</c:v>
                </c:pt>
                <c:pt idx="284">
                  <c:v>65.413609578500925</c:v>
                </c:pt>
                <c:pt idx="285">
                  <c:v>65.611845512892685</c:v>
                </c:pt>
                <c:pt idx="286">
                  <c:v>65.795818789175385</c:v>
                </c:pt>
                <c:pt idx="287">
                  <c:v>66.006846075892341</c:v>
                </c:pt>
                <c:pt idx="288">
                  <c:v>66.270975490748043</c:v>
                </c:pt>
                <c:pt idx="289">
                  <c:v>66.569035018578973</c:v>
                </c:pt>
                <c:pt idx="290">
                  <c:v>66.747783657996479</c:v>
                </c:pt>
                <c:pt idx="291">
                  <c:v>66.952009908794054</c:v>
                </c:pt>
                <c:pt idx="292">
                  <c:v>67.231558007731849</c:v>
                </c:pt>
                <c:pt idx="293">
                  <c:v>67.493090117479269</c:v>
                </c:pt>
                <c:pt idx="294">
                  <c:v>67.668595878842467</c:v>
                </c:pt>
                <c:pt idx="295">
                  <c:v>67.889381826370908</c:v>
                </c:pt>
                <c:pt idx="296">
                  <c:v>68.212678752392748</c:v>
                </c:pt>
                <c:pt idx="297">
                  <c:v>68.427008970461273</c:v>
                </c:pt>
                <c:pt idx="298">
                  <c:v>68.638006230529584</c:v>
                </c:pt>
                <c:pt idx="299">
                  <c:v>68.904687910520593</c:v>
                </c:pt>
                <c:pt idx="300">
                  <c:v>69.158713358105317</c:v>
                </c:pt>
                <c:pt idx="301">
                  <c:v>69.39340164395901</c:v>
                </c:pt>
                <c:pt idx="302">
                  <c:v>69.686897121195059</c:v>
                </c:pt>
                <c:pt idx="303">
                  <c:v>69.869714371504699</c:v>
                </c:pt>
                <c:pt idx="304">
                  <c:v>70.148646924145169</c:v>
                </c:pt>
                <c:pt idx="305">
                  <c:v>70.369447884997925</c:v>
                </c:pt>
                <c:pt idx="306">
                  <c:v>70.596344255526773</c:v>
                </c:pt>
                <c:pt idx="307">
                  <c:v>70.783185076755615</c:v>
                </c:pt>
                <c:pt idx="308">
                  <c:v>71.092204331344078</c:v>
                </c:pt>
                <c:pt idx="309">
                  <c:v>71.278144353113376</c:v>
                </c:pt>
                <c:pt idx="310">
                  <c:v>71.60381338437864</c:v>
                </c:pt>
                <c:pt idx="311">
                  <c:v>71.802304545283945</c:v>
                </c:pt>
                <c:pt idx="312">
                  <c:v>72.087903013924858</c:v>
                </c:pt>
                <c:pt idx="313">
                  <c:v>72.354299440753664</c:v>
                </c:pt>
                <c:pt idx="314">
                  <c:v>72.548061404496494</c:v>
                </c:pt>
                <c:pt idx="315">
                  <c:v>72.859452764328339</c:v>
                </c:pt>
                <c:pt idx="316">
                  <c:v>73.033186953421165</c:v>
                </c:pt>
                <c:pt idx="317">
                  <c:v>73.313305558683339</c:v>
                </c:pt>
                <c:pt idx="318">
                  <c:v>73.522125886724467</c:v>
                </c:pt>
                <c:pt idx="319">
                  <c:v>73.782306797282587</c:v>
                </c:pt>
                <c:pt idx="320">
                  <c:v>74.061074203355474</c:v>
                </c:pt>
                <c:pt idx="321">
                  <c:v>74.272206583342708</c:v>
                </c:pt>
                <c:pt idx="322">
                  <c:v>74.539173516495893</c:v>
                </c:pt>
                <c:pt idx="323">
                  <c:v>74.782914836917769</c:v>
                </c:pt>
                <c:pt idx="324">
                  <c:v>75.031670607664296</c:v>
                </c:pt>
                <c:pt idx="325">
                  <c:v>75.20112599932439</c:v>
                </c:pt>
                <c:pt idx="326">
                  <c:v>75.48174004428931</c:v>
                </c:pt>
                <c:pt idx="327">
                  <c:v>75.708080921818109</c:v>
                </c:pt>
                <c:pt idx="328">
                  <c:v>75.927215403670758</c:v>
                </c:pt>
                <c:pt idx="329">
                  <c:v>76.123274406035364</c:v>
                </c:pt>
                <c:pt idx="330">
                  <c:v>76.321675486994693</c:v>
                </c:pt>
                <c:pt idx="331">
                  <c:v>76.602094358743386</c:v>
                </c:pt>
                <c:pt idx="332">
                  <c:v>76.860368577112183</c:v>
                </c:pt>
                <c:pt idx="333">
                  <c:v>77.103419284615086</c:v>
                </c:pt>
                <c:pt idx="334">
                  <c:v>77.364996434335467</c:v>
                </c:pt>
                <c:pt idx="335">
                  <c:v>77.593574297188738</c:v>
                </c:pt>
                <c:pt idx="336">
                  <c:v>77.81245355252787</c:v>
                </c:pt>
                <c:pt idx="337">
                  <c:v>78.08039635176219</c:v>
                </c:pt>
                <c:pt idx="338">
                  <c:v>78.320759674210862</c:v>
                </c:pt>
                <c:pt idx="339">
                  <c:v>78.548616897496515</c:v>
                </c:pt>
                <c:pt idx="340">
                  <c:v>78.802056825432572</c:v>
                </c:pt>
                <c:pt idx="341">
                  <c:v>79.058349284990427</c:v>
                </c:pt>
                <c:pt idx="342">
                  <c:v>79.271463423788603</c:v>
                </c:pt>
                <c:pt idx="343">
                  <c:v>79.469729384829037</c:v>
                </c:pt>
                <c:pt idx="344">
                  <c:v>79.754111774199615</c:v>
                </c:pt>
                <c:pt idx="345">
                  <c:v>79.980677851593285</c:v>
                </c:pt>
                <c:pt idx="346">
                  <c:v>80.242435161205577</c:v>
                </c:pt>
                <c:pt idx="347">
                  <c:v>80.480246218518928</c:v>
                </c:pt>
                <c:pt idx="348">
                  <c:v>80.618639042149894</c:v>
                </c:pt>
                <c:pt idx="349">
                  <c:v>80.957474758848477</c:v>
                </c:pt>
                <c:pt idx="350">
                  <c:v>81.163457568592108</c:v>
                </c:pt>
                <c:pt idx="351">
                  <c:v>81.452148782044063</c:v>
                </c:pt>
                <c:pt idx="352">
                  <c:v>81.658672071463414</c:v>
                </c:pt>
                <c:pt idx="353">
                  <c:v>81.91461922456179</c:v>
                </c:pt>
                <c:pt idx="354">
                  <c:v>82.158105318470135</c:v>
                </c:pt>
                <c:pt idx="355">
                  <c:v>82.374552415268553</c:v>
                </c:pt>
                <c:pt idx="356">
                  <c:v>82.693150170776562</c:v>
                </c:pt>
                <c:pt idx="357">
                  <c:v>82.917584356116052</c:v>
                </c:pt>
                <c:pt idx="358">
                  <c:v>83.173501482565769</c:v>
                </c:pt>
                <c:pt idx="359">
                  <c:v>83.324790751792207</c:v>
                </c:pt>
                <c:pt idx="360">
                  <c:v>83.627038997109935</c:v>
                </c:pt>
                <c:pt idx="361">
                  <c:v>83.844326840070565</c:v>
                </c:pt>
                <c:pt idx="362">
                  <c:v>84.117028863116005</c:v>
                </c:pt>
                <c:pt idx="363">
                  <c:v>84.321915700183908</c:v>
                </c:pt>
                <c:pt idx="364">
                  <c:v>84.607198889014001</c:v>
                </c:pt>
                <c:pt idx="365">
                  <c:v>84.817790789325528</c:v>
                </c:pt>
                <c:pt idx="366">
                  <c:v>85.033787486394175</c:v>
                </c:pt>
                <c:pt idx="367">
                  <c:v>85.241061442029789</c:v>
                </c:pt>
                <c:pt idx="368">
                  <c:v>85.489426866343877</c:v>
                </c:pt>
                <c:pt idx="369">
                  <c:v>85.794542656607732</c:v>
                </c:pt>
                <c:pt idx="370">
                  <c:v>85.965814660511199</c:v>
                </c:pt>
                <c:pt idx="371">
                  <c:v>86.210171527230429</c:v>
                </c:pt>
                <c:pt idx="372">
                  <c:v>86.50693990916939</c:v>
                </c:pt>
                <c:pt idx="373">
                  <c:v>86.740246969185137</c:v>
                </c:pt>
                <c:pt idx="374">
                  <c:v>86.957384678902528</c:v>
                </c:pt>
                <c:pt idx="375">
                  <c:v>87.145606725969301</c:v>
                </c:pt>
                <c:pt idx="376">
                  <c:v>87.448095184476216</c:v>
                </c:pt>
                <c:pt idx="377">
                  <c:v>87.69549975603347</c:v>
                </c:pt>
                <c:pt idx="378">
                  <c:v>87.882550763802868</c:v>
                </c:pt>
                <c:pt idx="379">
                  <c:v>88.169620538227676</c:v>
                </c:pt>
                <c:pt idx="380">
                  <c:v>88.41911196186615</c:v>
                </c:pt>
                <c:pt idx="381">
                  <c:v>88.594002176932023</c:v>
                </c:pt>
                <c:pt idx="382">
                  <c:v>88.862275269301506</c:v>
                </c:pt>
                <c:pt idx="383">
                  <c:v>89.113928611642834</c:v>
                </c:pt>
                <c:pt idx="384">
                  <c:v>89.289359306384412</c:v>
                </c:pt>
                <c:pt idx="385">
                  <c:v>89.574912735052351</c:v>
                </c:pt>
                <c:pt idx="386">
                  <c:v>89.784618849228693</c:v>
                </c:pt>
                <c:pt idx="387">
                  <c:v>90.0767931539241</c:v>
                </c:pt>
                <c:pt idx="388">
                  <c:v>90.339181023158062</c:v>
                </c:pt>
                <c:pt idx="389">
                  <c:v>90.52807866981945</c:v>
                </c:pt>
                <c:pt idx="390">
                  <c:v>90.758247945051238</c:v>
                </c:pt>
                <c:pt idx="391">
                  <c:v>91.012123259392709</c:v>
                </c:pt>
                <c:pt idx="392">
                  <c:v>91.279825845437813</c:v>
                </c:pt>
                <c:pt idx="393">
                  <c:v>91.536343504860554</c:v>
                </c:pt>
                <c:pt idx="394">
                  <c:v>91.731006268062899</c:v>
                </c:pt>
                <c:pt idx="395">
                  <c:v>91.938250197049868</c:v>
                </c:pt>
                <c:pt idx="396">
                  <c:v>92.232706527042751</c:v>
                </c:pt>
                <c:pt idx="397">
                  <c:v>92.435371392110483</c:v>
                </c:pt>
                <c:pt idx="398">
                  <c:v>92.650962729422375</c:v>
                </c:pt>
                <c:pt idx="399">
                  <c:v>92.910347933791243</c:v>
                </c:pt>
                <c:pt idx="400">
                  <c:v>93.176759373944364</c:v>
                </c:pt>
                <c:pt idx="401">
                  <c:v>93.420065307960812</c:v>
                </c:pt>
                <c:pt idx="402">
                  <c:v>93.680726644897348</c:v>
                </c:pt>
                <c:pt idx="403">
                  <c:v>93.874443568667175</c:v>
                </c:pt>
                <c:pt idx="404">
                  <c:v>94.174529895282063</c:v>
                </c:pt>
                <c:pt idx="405">
                  <c:v>94.392418271215703</c:v>
                </c:pt>
                <c:pt idx="406">
                  <c:v>94.610606913635849</c:v>
                </c:pt>
                <c:pt idx="407">
                  <c:v>94.858446871598545</c:v>
                </c:pt>
                <c:pt idx="408">
                  <c:v>95.118237435724211</c:v>
                </c:pt>
                <c:pt idx="409">
                  <c:v>95.398836467364788</c:v>
                </c:pt>
                <c:pt idx="410">
                  <c:v>95.658687084787744</c:v>
                </c:pt>
                <c:pt idx="411">
                  <c:v>95.800668092932469</c:v>
                </c:pt>
                <c:pt idx="412">
                  <c:v>96.075456968059157</c:v>
                </c:pt>
                <c:pt idx="413">
                  <c:v>96.323251886048865</c:v>
                </c:pt>
                <c:pt idx="414">
                  <c:v>96.555327853469947</c:v>
                </c:pt>
                <c:pt idx="415">
                  <c:v>96.826978943812634</c:v>
                </c:pt>
                <c:pt idx="416">
                  <c:v>97.007258942311296</c:v>
                </c:pt>
                <c:pt idx="417">
                  <c:v>97.273550275869837</c:v>
                </c:pt>
                <c:pt idx="418">
                  <c:v>97.542348834590697</c:v>
                </c:pt>
                <c:pt idx="419">
                  <c:v>97.722058326764994</c:v>
                </c:pt>
                <c:pt idx="420">
                  <c:v>97.972660736403554</c:v>
                </c:pt>
                <c:pt idx="421">
                  <c:v>98.249941823368232</c:v>
                </c:pt>
                <c:pt idx="422">
                  <c:v>98.476838193897066</c:v>
                </c:pt>
                <c:pt idx="423">
                  <c:v>98.697714221371456</c:v>
                </c:pt>
                <c:pt idx="424">
                  <c:v>98.953256014713048</c:v>
                </c:pt>
                <c:pt idx="425">
                  <c:v>99.188815073377626</c:v>
                </c:pt>
                <c:pt idx="426">
                  <c:v>99.386405434823402</c:v>
                </c:pt>
                <c:pt idx="427">
                  <c:v>99.666524040085562</c:v>
                </c:pt>
                <c:pt idx="428">
                  <c:v>99.882625830424502</c:v>
                </c:pt>
                <c:pt idx="429">
                  <c:v>100.08703224111397</c:v>
                </c:pt>
                <c:pt idx="430">
                  <c:v>100.34497616634764</c:v>
                </c:pt>
                <c:pt idx="431">
                  <c:v>100.56649776676801</c:v>
                </c:pt>
                <c:pt idx="432">
                  <c:v>100.8601433772473</c:v>
                </c:pt>
                <c:pt idx="433">
                  <c:v>101.07603498104567</c:v>
                </c:pt>
                <c:pt idx="434">
                  <c:v>101.36148331644333</c:v>
                </c:pt>
                <c:pt idx="435">
                  <c:v>101.54805389783431</c:v>
                </c:pt>
                <c:pt idx="436">
                  <c:v>101.82203205344743</c:v>
                </c:pt>
                <c:pt idx="437">
                  <c:v>102.01719025635252</c:v>
                </c:pt>
                <c:pt idx="438">
                  <c:v>102.26893367863978</c:v>
                </c:pt>
                <c:pt idx="439">
                  <c:v>102.51992643471081</c:v>
                </c:pt>
                <c:pt idx="440">
                  <c:v>102.73697406448223</c:v>
                </c:pt>
                <c:pt idx="441">
                  <c:v>103.00568254325714</c:v>
                </c:pt>
                <c:pt idx="442">
                  <c:v>103.2104342604061</c:v>
                </c:pt>
                <c:pt idx="443">
                  <c:v>103.4256953045828</c:v>
                </c:pt>
                <c:pt idx="444">
                  <c:v>103.72166798033255</c:v>
                </c:pt>
                <c:pt idx="445">
                  <c:v>103.95847314491611</c:v>
                </c:pt>
                <c:pt idx="446">
                  <c:v>104.18006981195811</c:v>
                </c:pt>
                <c:pt idx="447">
                  <c:v>104.36649026010583</c:v>
                </c:pt>
                <c:pt idx="448">
                  <c:v>104.64734451825996</c:v>
                </c:pt>
                <c:pt idx="449">
                  <c:v>104.90778065533159</c:v>
                </c:pt>
                <c:pt idx="450">
                  <c:v>105.17249558983598</c:v>
                </c:pt>
                <c:pt idx="451">
                  <c:v>105.40550238336523</c:v>
                </c:pt>
                <c:pt idx="452">
                  <c:v>105.66452726795031</c:v>
                </c:pt>
                <c:pt idx="453">
                  <c:v>105.9344668393199</c:v>
                </c:pt>
                <c:pt idx="454">
                  <c:v>106.14312202079346</c:v>
                </c:pt>
                <c:pt idx="455">
                  <c:v>106.38255451713395</c:v>
                </c:pt>
                <c:pt idx="456">
                  <c:v>106.63838156363771</c:v>
                </c:pt>
                <c:pt idx="457">
                  <c:v>106.86912134519386</c:v>
                </c:pt>
                <c:pt idx="458">
                  <c:v>107.0828059903164</c:v>
                </c:pt>
                <c:pt idx="459">
                  <c:v>107.33755207746874</c:v>
                </c:pt>
                <c:pt idx="460">
                  <c:v>107.58183387756634</c:v>
                </c:pt>
                <c:pt idx="461">
                  <c:v>107.79775550801335</c:v>
                </c:pt>
                <c:pt idx="462">
                  <c:v>108.05940772435537</c:v>
                </c:pt>
                <c:pt idx="463">
                  <c:v>108.23079983485343</c:v>
                </c:pt>
                <c:pt idx="464">
                  <c:v>108.52428029876515</c:v>
                </c:pt>
                <c:pt idx="465">
                  <c:v>108.74089254213114</c:v>
                </c:pt>
                <c:pt idx="466">
                  <c:v>108.94927748376683</c:v>
                </c:pt>
                <c:pt idx="467">
                  <c:v>109.25769620538229</c:v>
                </c:pt>
                <c:pt idx="468">
                  <c:v>109.4594602709905</c:v>
                </c:pt>
                <c:pt idx="469">
                  <c:v>109.71792966257553</c:v>
                </c:pt>
                <c:pt idx="470">
                  <c:v>109.94006680929326</c:v>
                </c:pt>
                <c:pt idx="471">
                  <c:v>110.17691701384979</c:v>
                </c:pt>
                <c:pt idx="472">
                  <c:v>110.45130052921968</c:v>
                </c:pt>
                <c:pt idx="473">
                  <c:v>110.69339038396576</c:v>
                </c:pt>
                <c:pt idx="474">
                  <c:v>110.88707728108696</c:v>
                </c:pt>
                <c:pt idx="475">
                  <c:v>111.10568629658822</c:v>
                </c:pt>
                <c:pt idx="476">
                  <c:v>111.38149607776901</c:v>
                </c:pt>
                <c:pt idx="477">
                  <c:v>111.66813046578839</c:v>
                </c:pt>
                <c:pt idx="478">
                  <c:v>111.89663326202003</c:v>
                </c:pt>
                <c:pt idx="479">
                  <c:v>112.08572608189768</c:v>
                </c:pt>
                <c:pt idx="480">
                  <c:v>112.35456968059152</c:v>
                </c:pt>
                <c:pt idx="481">
                  <c:v>112.65232894193596</c:v>
                </c:pt>
                <c:pt idx="482">
                  <c:v>112.89998874000675</c:v>
                </c:pt>
                <c:pt idx="483">
                  <c:v>113.12541380475172</c:v>
                </c:pt>
                <c:pt idx="484">
                  <c:v>113.30554367000713</c:v>
                </c:pt>
                <c:pt idx="485">
                  <c:v>113.59761288143227</c:v>
                </c:pt>
                <c:pt idx="486">
                  <c:v>113.80793454190594</c:v>
                </c:pt>
                <c:pt idx="487">
                  <c:v>114.06771009270727</c:v>
                </c:pt>
                <c:pt idx="488">
                  <c:v>114.27066021093721</c:v>
                </c:pt>
                <c:pt idx="489">
                  <c:v>114.53186202754945</c:v>
                </c:pt>
                <c:pt idx="490">
                  <c:v>114.72745561685996</c:v>
                </c:pt>
                <c:pt idx="491">
                  <c:v>114.97868858612019</c:v>
                </c:pt>
                <c:pt idx="492">
                  <c:v>115.15566565326728</c:v>
                </c:pt>
                <c:pt idx="493">
                  <c:v>115.50529595015577</c:v>
                </c:pt>
                <c:pt idx="494">
                  <c:v>115.73060090830612</c:v>
                </c:pt>
                <c:pt idx="495">
                  <c:v>115.9602447171865</c:v>
                </c:pt>
                <c:pt idx="496">
                  <c:v>116.19394212363473</c:v>
                </c:pt>
                <c:pt idx="497">
                  <c:v>116.48116203130277</c:v>
                </c:pt>
                <c:pt idx="498">
                  <c:v>116.68896145328979</c:v>
                </c:pt>
                <c:pt idx="499">
                  <c:v>116.90028900649325</c:v>
                </c:pt>
                <c:pt idx="500">
                  <c:v>117.17213527005217</c:v>
                </c:pt>
                <c:pt idx="501">
                  <c:v>117.40433134406786</c:v>
                </c:pt>
                <c:pt idx="502">
                  <c:v>117.64097136208386</c:v>
                </c:pt>
                <c:pt idx="503">
                  <c:v>117.90296888488533</c:v>
                </c:pt>
                <c:pt idx="504">
                  <c:v>118.14570431257741</c:v>
                </c:pt>
                <c:pt idx="505">
                  <c:v>118.38719363435048</c:v>
                </c:pt>
                <c:pt idx="506">
                  <c:v>118.5994970536351</c:v>
                </c:pt>
                <c:pt idx="507">
                  <c:v>118.90001876665541</c:v>
                </c:pt>
                <c:pt idx="508">
                  <c:v>119.08121457793791</c:v>
                </c:pt>
                <c:pt idx="509">
                  <c:v>119.36697819314641</c:v>
                </c:pt>
                <c:pt idx="510">
                  <c:v>119.60683106256803</c:v>
                </c:pt>
                <c:pt idx="511">
                  <c:v>119.80670344931127</c:v>
                </c:pt>
                <c:pt idx="512">
                  <c:v>120.10608414968283</c:v>
                </c:pt>
                <c:pt idx="513">
                  <c:v>120.28884134669518</c:v>
                </c:pt>
                <c:pt idx="514">
                  <c:v>120.5292797357655</c:v>
                </c:pt>
                <c:pt idx="515">
                  <c:v>120.79399467026987</c:v>
                </c:pt>
                <c:pt idx="516">
                  <c:v>121.0448823330706</c:v>
                </c:pt>
                <c:pt idx="517">
                  <c:v>121.27746875351875</c:v>
                </c:pt>
                <c:pt idx="518">
                  <c:v>121.53147918777915</c:v>
                </c:pt>
                <c:pt idx="519">
                  <c:v>121.74846676425327</c:v>
                </c:pt>
                <c:pt idx="520">
                  <c:v>121.97854595953909</c:v>
                </c:pt>
                <c:pt idx="521">
                  <c:v>122.17838831963368</c:v>
                </c:pt>
                <c:pt idx="522">
                  <c:v>122.48185264422175</c:v>
                </c:pt>
                <c:pt idx="523">
                  <c:v>122.69645310212813</c:v>
                </c:pt>
                <c:pt idx="524">
                  <c:v>122.94391772698268</c:v>
                </c:pt>
                <c:pt idx="525">
                  <c:v>123.18677326126938</c:v>
                </c:pt>
                <c:pt idx="526">
                  <c:v>123.36505648763278</c:v>
                </c:pt>
                <c:pt idx="527">
                  <c:v>123.60792703524378</c:v>
                </c:pt>
                <c:pt idx="528">
                  <c:v>123.87115565063993</c:v>
                </c:pt>
                <c:pt idx="529">
                  <c:v>124.06733475959912</c:v>
                </c:pt>
                <c:pt idx="530">
                  <c:v>124.16888488533573</c:v>
                </c:pt>
                <c:pt idx="531">
                  <c:v>124.36730097961942</c:v>
                </c:pt>
                <c:pt idx="532">
                  <c:v>124.67753631347819</c:v>
                </c:pt>
                <c:pt idx="533">
                  <c:v>124.90512329692602</c:v>
                </c:pt>
                <c:pt idx="534">
                  <c:v>125.12982772210337</c:v>
                </c:pt>
                <c:pt idx="535">
                  <c:v>125.4232481327178</c:v>
                </c:pt>
                <c:pt idx="536">
                  <c:v>125.67574222122133</c:v>
                </c:pt>
                <c:pt idx="537">
                  <c:v>125.92346207258942</c:v>
                </c:pt>
                <c:pt idx="538">
                  <c:v>126.21922456179861</c:v>
                </c:pt>
                <c:pt idx="539">
                  <c:v>126.39348421724279</c:v>
                </c:pt>
                <c:pt idx="540">
                  <c:v>126.61237848590625</c:v>
                </c:pt>
                <c:pt idx="541">
                  <c:v>126.86039860376083</c:v>
                </c:pt>
                <c:pt idx="542">
                  <c:v>127.15455466726719</c:v>
                </c:pt>
                <c:pt idx="543">
                  <c:v>127.47402319558608</c:v>
                </c:pt>
                <c:pt idx="544">
                  <c:v>127.63157302105617</c:v>
                </c:pt>
                <c:pt idx="545">
                  <c:v>127.92115002064331</c:v>
                </c:pt>
                <c:pt idx="546">
                  <c:v>128.2176331494201</c:v>
                </c:pt>
                <c:pt idx="547">
                  <c:v>128.39906917389183</c:v>
                </c:pt>
                <c:pt idx="548">
                  <c:v>128.65573696655781</c:v>
                </c:pt>
                <c:pt idx="549">
                  <c:v>128.90476297714221</c:v>
                </c:pt>
                <c:pt idx="550">
                  <c:v>129.13467702586044</c:v>
                </c:pt>
                <c:pt idx="551">
                  <c:v>129.45261419509814</c:v>
                </c:pt>
                <c:pt idx="552">
                  <c:v>129.68389445632999</c:v>
                </c:pt>
                <c:pt idx="553">
                  <c:v>129.93413654618473</c:v>
                </c:pt>
                <c:pt idx="554">
                  <c:v>130.14400780692864</c:v>
                </c:pt>
                <c:pt idx="555">
                  <c:v>130.40831738167623</c:v>
                </c:pt>
                <c:pt idx="556">
                  <c:v>130.6941110235334</c:v>
                </c:pt>
                <c:pt idx="557">
                  <c:v>130.92524115152199</c:v>
                </c:pt>
                <c:pt idx="558">
                  <c:v>131.19034643245882</c:v>
                </c:pt>
                <c:pt idx="559">
                  <c:v>131.37805802649854</c:v>
                </c:pt>
                <c:pt idx="560">
                  <c:v>131.68278347032992</c:v>
                </c:pt>
                <c:pt idx="561">
                  <c:v>131.91868783545397</c:v>
                </c:pt>
                <c:pt idx="562">
                  <c:v>132.17739744022819</c:v>
                </c:pt>
                <c:pt idx="563">
                  <c:v>132.41130503321696</c:v>
                </c:pt>
                <c:pt idx="564">
                  <c:v>132.67932289907293</c:v>
                </c:pt>
                <c:pt idx="565">
                  <c:v>132.92737304357618</c:v>
                </c:pt>
                <c:pt idx="566">
                  <c:v>133.17489772172803</c:v>
                </c:pt>
                <c:pt idx="567">
                  <c:v>133.41841384228502</c:v>
                </c:pt>
                <c:pt idx="568">
                  <c:v>133.63492099238073</c:v>
                </c:pt>
                <c:pt idx="569">
                  <c:v>133.86361896182862</c:v>
                </c:pt>
                <c:pt idx="570">
                  <c:v>134.10079945952032</c:v>
                </c:pt>
                <c:pt idx="571">
                  <c:v>134.37073903088992</c:v>
                </c:pt>
                <c:pt idx="572">
                  <c:v>134.61418008482528</c:v>
                </c:pt>
                <c:pt idx="573">
                  <c:v>134.88239312389746</c:v>
                </c:pt>
                <c:pt idx="574">
                  <c:v>135.11539991742671</c:v>
                </c:pt>
                <c:pt idx="575">
                  <c:v>135.3730736028225</c:v>
                </c:pt>
                <c:pt idx="576">
                  <c:v>135.59498554967533</c:v>
                </c:pt>
                <c:pt idx="577">
                  <c:v>135.9011672859663</c:v>
                </c:pt>
                <c:pt idx="578">
                  <c:v>136.09243703787112</c:v>
                </c:pt>
                <c:pt idx="579">
                  <c:v>136.34521637953682</c:v>
                </c:pt>
                <c:pt idx="580">
                  <c:v>136.55741470555117</c:v>
                </c:pt>
                <c:pt idx="581">
                  <c:v>136.88820328041137</c:v>
                </c:pt>
                <c:pt idx="582">
                  <c:v>137.06220770934206</c:v>
                </c:pt>
                <c:pt idx="583">
                  <c:v>137.35390158765904</c:v>
                </c:pt>
                <c:pt idx="584">
                  <c:v>137.58468640918815</c:v>
                </c:pt>
                <c:pt idx="585">
                  <c:v>137.85030214315205</c:v>
                </c:pt>
                <c:pt idx="586">
                  <c:v>138.06742483954508</c:v>
                </c:pt>
                <c:pt idx="587">
                  <c:v>138.26252298915287</c:v>
                </c:pt>
                <c:pt idx="588">
                  <c:v>138.60775438201404</c:v>
                </c:pt>
                <c:pt idx="589">
                  <c:v>138.79372443043201</c:v>
                </c:pt>
                <c:pt idx="590">
                  <c:v>139.07660548737005</c:v>
                </c:pt>
                <c:pt idx="591">
                  <c:v>139.3125248658184</c:v>
                </c:pt>
                <c:pt idx="592">
                  <c:v>139.54404534023945</c:v>
                </c:pt>
                <c:pt idx="593">
                  <c:v>139.82368351912322</c:v>
                </c:pt>
                <c:pt idx="594">
                  <c:v>140.07960064557292</c:v>
                </c:pt>
                <c:pt idx="595">
                  <c:v>140.26510528093684</c:v>
                </c:pt>
                <c:pt idx="596">
                  <c:v>140.55349622790226</c:v>
                </c:pt>
                <c:pt idx="597">
                  <c:v>140.78120331794469</c:v>
                </c:pt>
                <c:pt idx="598">
                  <c:v>141.05383027436849</c:v>
                </c:pt>
                <c:pt idx="599">
                  <c:v>141.2589423113013</c:v>
                </c:pt>
                <c:pt idx="600">
                  <c:v>141.50852381488568</c:v>
                </c:pt>
                <c:pt idx="601">
                  <c:v>141.79169012498591</c:v>
                </c:pt>
                <c:pt idx="602">
                  <c:v>142.00409863754081</c:v>
                </c:pt>
                <c:pt idx="603">
                  <c:v>142.27099050407233</c:v>
                </c:pt>
                <c:pt idx="604">
                  <c:v>142.49887775400666</c:v>
                </c:pt>
                <c:pt idx="605">
                  <c:v>142.7447809931314</c:v>
                </c:pt>
                <c:pt idx="606">
                  <c:v>143.03973276282701</c:v>
                </c:pt>
                <c:pt idx="607">
                  <c:v>143.24664639867885</c:v>
                </c:pt>
                <c:pt idx="608">
                  <c:v>143.52413767218405</c:v>
                </c:pt>
                <c:pt idx="609">
                  <c:v>143.76616747363286</c:v>
                </c:pt>
                <c:pt idx="610">
                  <c:v>144.02211462673122</c:v>
                </c:pt>
                <c:pt idx="611">
                  <c:v>144.21383477836579</c:v>
                </c:pt>
                <c:pt idx="612">
                  <c:v>144.52058702098114</c:v>
                </c:pt>
                <c:pt idx="613">
                  <c:v>144.7052058702098</c:v>
                </c:pt>
                <c:pt idx="614">
                  <c:v>144.9968246819052</c:v>
                </c:pt>
                <c:pt idx="615">
                  <c:v>145.26403182824757</c:v>
                </c:pt>
                <c:pt idx="616">
                  <c:v>145.46120181661226</c:v>
                </c:pt>
                <c:pt idx="617">
                  <c:v>145.72027174117028</c:v>
                </c:pt>
                <c:pt idx="618">
                  <c:v>145.91232218594001</c:v>
                </c:pt>
                <c:pt idx="619">
                  <c:v>146.21574147055512</c:v>
                </c:pt>
                <c:pt idx="620">
                  <c:v>146.45697556581467</c:v>
                </c:pt>
                <c:pt idx="621">
                  <c:v>146.73310062680628</c:v>
                </c:pt>
                <c:pt idx="622">
                  <c:v>146.94990804338852</c:v>
                </c:pt>
                <c:pt idx="623">
                  <c:v>147.22285027962317</c:v>
                </c:pt>
                <c:pt idx="624">
                  <c:v>147.45452088728746</c:v>
                </c:pt>
                <c:pt idx="625">
                  <c:v>147.72075216754868</c:v>
                </c:pt>
                <c:pt idx="626">
                  <c:v>148.00556994332467</c:v>
                </c:pt>
                <c:pt idx="627">
                  <c:v>148.2031152647975</c:v>
                </c:pt>
                <c:pt idx="628">
                  <c:v>148.44993431670605</c:v>
                </c:pt>
                <c:pt idx="629">
                  <c:v>148.66115677663927</c:v>
                </c:pt>
                <c:pt idx="630">
                  <c:v>148.95082385617235</c:v>
                </c:pt>
                <c:pt idx="631">
                  <c:v>149.22984648875877</c:v>
                </c:pt>
                <c:pt idx="632">
                  <c:v>149.49385579701985</c:v>
                </c:pt>
                <c:pt idx="633">
                  <c:v>149.6999437000338</c:v>
                </c:pt>
                <c:pt idx="634">
                  <c:v>149.95395413429421</c:v>
                </c:pt>
                <c:pt idx="635">
                  <c:v>150.20695867582478</c:v>
                </c:pt>
                <c:pt idx="636">
                  <c:v>150.44026573584057</c:v>
                </c:pt>
                <c:pt idx="637">
                  <c:v>150.68573358855983</c:v>
                </c:pt>
                <c:pt idx="638">
                  <c:v>150.97128701722781</c:v>
                </c:pt>
                <c:pt idx="639">
                  <c:v>151.1976879480539</c:v>
                </c:pt>
                <c:pt idx="640">
                  <c:v>151.42138648050147</c:v>
                </c:pt>
                <c:pt idx="641">
                  <c:v>151.63968021619183</c:v>
                </c:pt>
                <c:pt idx="642">
                  <c:v>151.92133018053522</c:v>
                </c:pt>
                <c:pt idx="643">
                  <c:v>152.19832601433771</c:v>
                </c:pt>
                <c:pt idx="644">
                  <c:v>152.43433547273202</c:v>
                </c:pt>
                <c:pt idx="645">
                  <c:v>152.68295612355965</c:v>
                </c:pt>
                <c:pt idx="646">
                  <c:v>152.8821829373569</c:v>
                </c:pt>
                <c:pt idx="647">
                  <c:v>153.18800435386405</c:v>
                </c:pt>
                <c:pt idx="648">
                  <c:v>153.42461434523139</c:v>
                </c:pt>
                <c:pt idx="649">
                  <c:v>153.66692939984233</c:v>
                </c:pt>
                <c:pt idx="650">
                  <c:v>153.83582929850243</c:v>
                </c:pt>
                <c:pt idx="651">
                  <c:v>154.13489471906317</c:v>
                </c:pt>
                <c:pt idx="652">
                  <c:v>154.37886123934993</c:v>
                </c:pt>
                <c:pt idx="653">
                  <c:v>154.63814135044851</c:v>
                </c:pt>
                <c:pt idx="654">
                  <c:v>154.88165747100552</c:v>
                </c:pt>
                <c:pt idx="655">
                  <c:v>155.14183838156364</c:v>
                </c:pt>
                <c:pt idx="656">
                  <c:v>155.31884547535938</c:v>
                </c:pt>
                <c:pt idx="657">
                  <c:v>155.57842585294449</c:v>
                </c:pt>
                <c:pt idx="658">
                  <c:v>155.87253687647785</c:v>
                </c:pt>
                <c:pt idx="659">
                  <c:v>156.08137221784335</c:v>
                </c:pt>
                <c:pt idx="660">
                  <c:v>156.33704913110387</c:v>
                </c:pt>
                <c:pt idx="661">
                  <c:v>156.5772623203093</c:v>
                </c:pt>
                <c:pt idx="662">
                  <c:v>156.82648350410989</c:v>
                </c:pt>
                <c:pt idx="663">
                  <c:v>157.05663776601733</c:v>
                </c:pt>
                <c:pt idx="664">
                  <c:v>157.27793416657283</c:v>
                </c:pt>
                <c:pt idx="665">
                  <c:v>157.53706414442817</c:v>
                </c:pt>
                <c:pt idx="666">
                  <c:v>157.76001201065947</c:v>
                </c:pt>
                <c:pt idx="667">
                  <c:v>158.00307773148668</c:v>
                </c:pt>
                <c:pt idx="668">
                  <c:v>158.27256690312652</c:v>
                </c:pt>
                <c:pt idx="669">
                  <c:v>158.56427579476784</c:v>
                </c:pt>
                <c:pt idx="670">
                  <c:v>158.75269301505085</c:v>
                </c:pt>
                <c:pt idx="671">
                  <c:v>158.98044514506626</c:v>
                </c:pt>
                <c:pt idx="672">
                  <c:v>159.28086176481625</c:v>
                </c:pt>
                <c:pt idx="673">
                  <c:v>159.52482828510304</c:v>
                </c:pt>
                <c:pt idx="674">
                  <c:v>159.76098787674061</c:v>
                </c:pt>
                <c:pt idx="675">
                  <c:v>159.96907255188978</c:v>
                </c:pt>
                <c:pt idx="676">
                  <c:v>160.2357091919078</c:v>
                </c:pt>
                <c:pt idx="677">
                  <c:v>160.46781518597754</c:v>
                </c:pt>
                <c:pt idx="678">
                  <c:v>160.73775475734715</c:v>
                </c:pt>
                <c:pt idx="679">
                  <c:v>160.99583380249973</c:v>
                </c:pt>
                <c:pt idx="680">
                  <c:v>161.26186990954471</c:v>
                </c:pt>
                <c:pt idx="681">
                  <c:v>161.43452313928611</c:v>
                </c:pt>
                <c:pt idx="682">
                  <c:v>161.66587846713958</c:v>
                </c:pt>
                <c:pt idx="683">
                  <c:v>161.96794655256539</c:v>
                </c:pt>
                <c:pt idx="684">
                  <c:v>162.18323762339074</c:v>
                </c:pt>
                <c:pt idx="685">
                  <c:v>162.4443193334084</c:v>
                </c:pt>
                <c:pt idx="686">
                  <c:v>162.68873625342493</c:v>
                </c:pt>
                <c:pt idx="687">
                  <c:v>162.95792515857823</c:v>
                </c:pt>
                <c:pt idx="688">
                  <c:v>163.24032578913787</c:v>
                </c:pt>
                <c:pt idx="689">
                  <c:v>163.44675899861127</c:v>
                </c:pt>
                <c:pt idx="690">
                  <c:v>163.6318732875427</c:v>
                </c:pt>
                <c:pt idx="691">
                  <c:v>163.89655819539843</c:v>
                </c:pt>
                <c:pt idx="692">
                  <c:v>164.19111961866156</c:v>
                </c:pt>
                <c:pt idx="693">
                  <c:v>164.39470029651315</c:v>
                </c:pt>
                <c:pt idx="694">
                  <c:v>164.6882107870735</c:v>
                </c:pt>
                <c:pt idx="695">
                  <c:v>164.91326051871036</c:v>
                </c:pt>
                <c:pt idx="696">
                  <c:v>165.06909882520736</c:v>
                </c:pt>
                <c:pt idx="697">
                  <c:v>165.38122583793114</c:v>
                </c:pt>
                <c:pt idx="698">
                  <c:v>165.59771797470253</c:v>
                </c:pt>
                <c:pt idx="699">
                  <c:v>165.88567353526253</c:v>
                </c:pt>
                <c:pt idx="700">
                  <c:v>166.10576886987204</c:v>
                </c:pt>
                <c:pt idx="701">
                  <c:v>166.31265247907518</c:v>
                </c:pt>
                <c:pt idx="702">
                  <c:v>166.56757872611942</c:v>
                </c:pt>
                <c:pt idx="703">
                  <c:v>166.82235483992045</c:v>
                </c:pt>
                <c:pt idx="704">
                  <c:v>167.09814960777689</c:v>
                </c:pt>
                <c:pt idx="705">
                  <c:v>167.37724730698494</c:v>
                </c:pt>
                <c:pt idx="706">
                  <c:v>167.52497841834628</c:v>
                </c:pt>
                <c:pt idx="707">
                  <c:v>167.81818864242013</c:v>
                </c:pt>
                <c:pt idx="708">
                  <c:v>168.03062718162369</c:v>
                </c:pt>
                <c:pt idx="709">
                  <c:v>168.26888863866679</c:v>
                </c:pt>
                <c:pt idx="710">
                  <c:v>168.54393274030704</c:v>
                </c:pt>
                <c:pt idx="711">
                  <c:v>168.79015125924258</c:v>
                </c:pt>
                <c:pt idx="712">
                  <c:v>168.99823593439177</c:v>
                </c:pt>
                <c:pt idx="713">
                  <c:v>169.26262057576099</c:v>
                </c:pt>
                <c:pt idx="714">
                  <c:v>169.50478549712872</c:v>
                </c:pt>
                <c:pt idx="715">
                  <c:v>169.77442480201179</c:v>
                </c:pt>
                <c:pt idx="716">
                  <c:v>170.03040198175881</c:v>
                </c:pt>
                <c:pt idx="717">
                  <c:v>170.2185189355553</c:v>
                </c:pt>
                <c:pt idx="718">
                  <c:v>170.49506436962804</c:v>
                </c:pt>
                <c:pt idx="719">
                  <c:v>170.7280711631573</c:v>
                </c:pt>
                <c:pt idx="720">
                  <c:v>170.96092782344331</c:v>
                </c:pt>
                <c:pt idx="721">
                  <c:v>171.17051383102503</c:v>
                </c:pt>
                <c:pt idx="722">
                  <c:v>171.42574034455581</c:v>
                </c:pt>
                <c:pt idx="723">
                  <c:v>171.62977142213714</c:v>
                </c:pt>
                <c:pt idx="724">
                  <c:v>171.93259017377923</c:v>
                </c:pt>
                <c:pt idx="725">
                  <c:v>172.14307698082047</c:v>
                </c:pt>
                <c:pt idx="726">
                  <c:v>172.37353150921444</c:v>
                </c:pt>
                <c:pt idx="727">
                  <c:v>172.65488120707124</c:v>
                </c:pt>
                <c:pt idx="728">
                  <c:v>172.89689599519573</c:v>
                </c:pt>
                <c:pt idx="729">
                  <c:v>173.13605825169839</c:v>
                </c:pt>
                <c:pt idx="730">
                  <c:v>173.38182637090415</c:v>
                </c:pt>
                <c:pt idx="731">
                  <c:v>173.60852756821677</c:v>
                </c:pt>
                <c:pt idx="732">
                  <c:v>173.85339488796308</c:v>
                </c:pt>
                <c:pt idx="733">
                  <c:v>174.14810644446945</c:v>
                </c:pt>
                <c:pt idx="734">
                  <c:v>174.31070074691289</c:v>
                </c:pt>
                <c:pt idx="735">
                  <c:v>174.56352512855159</c:v>
                </c:pt>
                <c:pt idx="736">
                  <c:v>174.82700897046129</c:v>
                </c:pt>
                <c:pt idx="737">
                  <c:v>175.03839657696207</c:v>
                </c:pt>
                <c:pt idx="738">
                  <c:v>175.30323161806103</c:v>
                </c:pt>
                <c:pt idx="739">
                  <c:v>175.5219757534812</c:v>
                </c:pt>
                <c:pt idx="740">
                  <c:v>175.77074653755207</c:v>
                </c:pt>
                <c:pt idx="741">
                  <c:v>175.98258454378259</c:v>
                </c:pt>
                <c:pt idx="742">
                  <c:v>176.22519986488007</c:v>
                </c:pt>
                <c:pt idx="743">
                  <c:v>176.45370266111172</c:v>
                </c:pt>
                <c:pt idx="744">
                  <c:v>176.67920279247832</c:v>
                </c:pt>
                <c:pt idx="745">
                  <c:v>176.91311038546709</c:v>
                </c:pt>
                <c:pt idx="746">
                  <c:v>177.22418646548812</c:v>
                </c:pt>
                <c:pt idx="747">
                  <c:v>177.4336223398266</c:v>
                </c:pt>
                <c:pt idx="748">
                  <c:v>177.6480126111924</c:v>
                </c:pt>
                <c:pt idx="749">
                  <c:v>177.89137859850615</c:v>
                </c:pt>
                <c:pt idx="750">
                  <c:v>178.14450324663139</c:v>
                </c:pt>
                <c:pt idx="751">
                  <c:v>178.39837856097287</c:v>
                </c:pt>
                <c:pt idx="752">
                  <c:v>178.61952482828508</c:v>
                </c:pt>
                <c:pt idx="753">
                  <c:v>178.81634951019029</c:v>
                </c:pt>
                <c:pt idx="754">
                  <c:v>179.03869684344855</c:v>
                </c:pt>
                <c:pt idx="755">
                  <c:v>179.29497428968207</c:v>
                </c:pt>
                <c:pt idx="756">
                  <c:v>179.53668881132003</c:v>
                </c:pt>
                <c:pt idx="757">
                  <c:v>179.69643058214163</c:v>
                </c:pt>
                <c:pt idx="758">
                  <c:v>179.90706752242616</c:v>
                </c:pt>
                <c:pt idx="759">
                  <c:v>180.1471305783883</c:v>
                </c:pt>
                <c:pt idx="760">
                  <c:v>180.37728484029577</c:v>
                </c:pt>
                <c:pt idx="761">
                  <c:v>180.66133693653117</c:v>
                </c:pt>
                <c:pt idx="762">
                  <c:v>180.81852644221749</c:v>
                </c:pt>
                <c:pt idx="763">
                  <c:v>181.05108283601697</c:v>
                </c:pt>
                <c:pt idx="764">
                  <c:v>181.32342453927862</c:v>
                </c:pt>
                <c:pt idx="765">
                  <c:v>181.57474758848477</c:v>
                </c:pt>
                <c:pt idx="766">
                  <c:v>181.7472506849829</c:v>
                </c:pt>
                <c:pt idx="767">
                  <c:v>181.97650414743083</c:v>
                </c:pt>
                <c:pt idx="768">
                  <c:v>182.26400930826108</c:v>
                </c:pt>
                <c:pt idx="769">
                  <c:v>182.42315054610967</c:v>
                </c:pt>
                <c:pt idx="770">
                  <c:v>182.68183012423523</c:v>
                </c:pt>
                <c:pt idx="771">
                  <c:v>182.9325526404684</c:v>
                </c:pt>
                <c:pt idx="772">
                  <c:v>183.11721652967006</c:v>
                </c:pt>
                <c:pt idx="773">
                  <c:v>183.34076492887436</c:v>
                </c:pt>
                <c:pt idx="774">
                  <c:v>183.10415493750702</c:v>
                </c:pt>
                <c:pt idx="775">
                  <c:v>122.43688773786735</c:v>
                </c:pt>
              </c:numCache>
            </c:numRef>
          </c:yVal>
          <c:smooth val="0"/>
        </c:ser>
        <c:ser>
          <c:idx val="6"/>
          <c:order val="5"/>
          <c:tx>
            <c:v>3.1-E- Mat + Plain_0/90 + Tejido_0/90 + Tejido_0/90 + Plain_0/90 + Mat</c:v>
          </c:tx>
          <c:spPr>
            <a:ln w="19050">
              <a:solidFill>
                <a:srgbClr val="92D050"/>
              </a:solidFill>
              <a:prstDash val="sysDot"/>
            </a:ln>
          </c:spPr>
          <c:marker>
            <c:symbol val="none"/>
          </c:marker>
          <c:xVal>
            <c:numRef>
              <c:f>'C:\Users\Marta\Dropbox\PFG Marta &amp; Jorge\[DATOS gráficas.xlsx]tipo 3-E'!$C$3:$C$1083</c:f>
              <c:numCache>
                <c:formatCode>General</c:formatCode>
                <c:ptCount val="1081"/>
                <c:pt idx="0">
                  <c:v>0</c:v>
                </c:pt>
                <c:pt idx="1">
                  <c:v>4.1643091503267976E-3</c:v>
                </c:pt>
                <c:pt idx="2">
                  <c:v>5.142319607843138E-3</c:v>
                </c:pt>
                <c:pt idx="3">
                  <c:v>8.638908496732026E-3</c:v>
                </c:pt>
                <c:pt idx="4">
                  <c:v>1.3765901960784314E-2</c:v>
                </c:pt>
                <c:pt idx="5">
                  <c:v>1.854260130718954E-2</c:v>
                </c:pt>
                <c:pt idx="6">
                  <c:v>2.3231705882352943E-2</c:v>
                </c:pt>
                <c:pt idx="7">
                  <c:v>2.8265183006535952E-2</c:v>
                </c:pt>
                <c:pt idx="8">
                  <c:v>3.2605888888888893E-2</c:v>
                </c:pt>
                <c:pt idx="9">
                  <c:v>3.6747751633986928E-2</c:v>
                </c:pt>
                <c:pt idx="10">
                  <c:v>4.0920300653594768E-2</c:v>
                </c:pt>
                <c:pt idx="11">
                  <c:v>4.5159993464052292E-2</c:v>
                </c:pt>
                <c:pt idx="12">
                  <c:v>5.0183261437908494E-2</c:v>
                </c:pt>
                <c:pt idx="13">
                  <c:v>5.4758588235294121E-2</c:v>
                </c:pt>
                <c:pt idx="14">
                  <c:v>5.8906862745098036E-2</c:v>
                </c:pt>
                <c:pt idx="15">
                  <c:v>6.3175738562091507E-2</c:v>
                </c:pt>
                <c:pt idx="16">
                  <c:v>6.719915032679738E-2</c:v>
                </c:pt>
                <c:pt idx="17">
                  <c:v>7.1974967320261443E-2</c:v>
                </c:pt>
                <c:pt idx="18">
                  <c:v>7.6461111111111119E-2</c:v>
                </c:pt>
                <c:pt idx="19">
                  <c:v>8.0554117647058832E-2</c:v>
                </c:pt>
                <c:pt idx="20">
                  <c:v>8.4812941176470591E-2</c:v>
                </c:pt>
                <c:pt idx="21">
                  <c:v>8.8793398692810457E-2</c:v>
                </c:pt>
                <c:pt idx="22">
                  <c:v>9.3447647058823524E-2</c:v>
                </c:pt>
                <c:pt idx="23">
                  <c:v>9.8245359477124164E-2</c:v>
                </c:pt>
                <c:pt idx="24">
                  <c:v>0.10262653594771243</c:v>
                </c:pt>
                <c:pt idx="25">
                  <c:v>0.10690535947712418</c:v>
                </c:pt>
                <c:pt idx="26">
                  <c:v>0.11103379084967319</c:v>
                </c:pt>
                <c:pt idx="27">
                  <c:v>0.11535875816993463</c:v>
                </c:pt>
                <c:pt idx="28">
                  <c:v>0.12014405228758168</c:v>
                </c:pt>
                <c:pt idx="29">
                  <c:v>0.12441588235294118</c:v>
                </c:pt>
                <c:pt idx="30">
                  <c:v>0.12856117647058823</c:v>
                </c:pt>
                <c:pt idx="31">
                  <c:v>0.1327794117647059</c:v>
                </c:pt>
                <c:pt idx="32">
                  <c:v>0.136879477124183</c:v>
                </c:pt>
                <c:pt idx="33">
                  <c:v>0.14180437908496732</c:v>
                </c:pt>
                <c:pt idx="34">
                  <c:v>0.14638313725490196</c:v>
                </c:pt>
                <c:pt idx="35">
                  <c:v>0.15057084967320261</c:v>
                </c:pt>
                <c:pt idx="36">
                  <c:v>0.15488758169934641</c:v>
                </c:pt>
                <c:pt idx="37">
                  <c:v>0.15888666666666668</c:v>
                </c:pt>
                <c:pt idx="38">
                  <c:v>0.16363274509803921</c:v>
                </c:pt>
                <c:pt idx="39">
                  <c:v>0.1681458823529412</c:v>
                </c:pt>
                <c:pt idx="40">
                  <c:v>0.17226483660130718</c:v>
                </c:pt>
                <c:pt idx="41">
                  <c:v>0.17647901960784312</c:v>
                </c:pt>
                <c:pt idx="42">
                  <c:v>0.18051503267973856</c:v>
                </c:pt>
                <c:pt idx="43">
                  <c:v>0.18507209150326795</c:v>
                </c:pt>
                <c:pt idx="44">
                  <c:v>0.18995477124183008</c:v>
                </c:pt>
                <c:pt idx="45">
                  <c:v>0.19430287581699346</c:v>
                </c:pt>
                <c:pt idx="46">
                  <c:v>0.19849</c:v>
                </c:pt>
                <c:pt idx="47">
                  <c:v>0.20270666666666667</c:v>
                </c:pt>
                <c:pt idx="48">
                  <c:v>0.20692032679738562</c:v>
                </c:pt>
                <c:pt idx="49">
                  <c:v>0.21178032679738559</c:v>
                </c:pt>
                <c:pt idx="50">
                  <c:v>0.21608986928104576</c:v>
                </c:pt>
                <c:pt idx="51">
                  <c:v>0.22021039215686272</c:v>
                </c:pt>
                <c:pt idx="52">
                  <c:v>0.22446228758169934</c:v>
                </c:pt>
                <c:pt idx="53">
                  <c:v>0.22848986928104575</c:v>
                </c:pt>
                <c:pt idx="54">
                  <c:v>0.23339084967320262</c:v>
                </c:pt>
                <c:pt idx="55">
                  <c:v>0.23802287581699347</c:v>
                </c:pt>
                <c:pt idx="56">
                  <c:v>0.24224901960784315</c:v>
                </c:pt>
                <c:pt idx="57">
                  <c:v>0.24654058823529412</c:v>
                </c:pt>
                <c:pt idx="58">
                  <c:v>0.25054601307189539</c:v>
                </c:pt>
                <c:pt idx="59">
                  <c:v>0.25522516339869283</c:v>
                </c:pt>
                <c:pt idx="60">
                  <c:v>0.25987359477124183</c:v>
                </c:pt>
                <c:pt idx="61">
                  <c:v>0.26399699346405225</c:v>
                </c:pt>
                <c:pt idx="62">
                  <c:v>0.26813470588235294</c:v>
                </c:pt>
                <c:pt idx="63">
                  <c:v>0.27224294117647058</c:v>
                </c:pt>
                <c:pt idx="64">
                  <c:v>0.27660496732026141</c:v>
                </c:pt>
                <c:pt idx="65">
                  <c:v>0.28163803921568631</c:v>
                </c:pt>
                <c:pt idx="66">
                  <c:v>0.28604777777777779</c:v>
                </c:pt>
                <c:pt idx="67">
                  <c:v>0.29015718954248365</c:v>
                </c:pt>
                <c:pt idx="68">
                  <c:v>0.2944146405228758</c:v>
                </c:pt>
                <c:pt idx="69">
                  <c:v>0.2984672549019608</c:v>
                </c:pt>
                <c:pt idx="70">
                  <c:v>0.3033198039215686</c:v>
                </c:pt>
                <c:pt idx="71">
                  <c:v>0.30778385620915027</c:v>
                </c:pt>
                <c:pt idx="72">
                  <c:v>0.31194986928104573</c:v>
                </c:pt>
                <c:pt idx="73">
                  <c:v>0.31618333333333332</c:v>
                </c:pt>
                <c:pt idx="74">
                  <c:v>0.32016176470588237</c:v>
                </c:pt>
                <c:pt idx="75">
                  <c:v>0.32483836601307192</c:v>
                </c:pt>
                <c:pt idx="76">
                  <c:v>0.32967071895424838</c:v>
                </c:pt>
                <c:pt idx="77">
                  <c:v>0.33402254901960782</c:v>
                </c:pt>
                <c:pt idx="78">
                  <c:v>0.33815503267973857</c:v>
                </c:pt>
                <c:pt idx="79">
                  <c:v>0.34226464052287581</c:v>
                </c:pt>
                <c:pt idx="80">
                  <c:v>0.34655398692810457</c:v>
                </c:pt>
                <c:pt idx="81">
                  <c:v>0.35146915032679737</c:v>
                </c:pt>
                <c:pt idx="82">
                  <c:v>0.35582568627450983</c:v>
                </c:pt>
                <c:pt idx="83">
                  <c:v>0.35993392156862747</c:v>
                </c:pt>
                <c:pt idx="84">
                  <c:v>0.36413575163398693</c:v>
                </c:pt>
                <c:pt idx="85">
                  <c:v>0.36817013071895421</c:v>
                </c:pt>
                <c:pt idx="86">
                  <c:v>0.37308745098039214</c:v>
                </c:pt>
                <c:pt idx="87">
                  <c:v>0.37772810457516337</c:v>
                </c:pt>
                <c:pt idx="88">
                  <c:v>0.38192065359477129</c:v>
                </c:pt>
                <c:pt idx="89">
                  <c:v>0.38624444444444445</c:v>
                </c:pt>
                <c:pt idx="90">
                  <c:v>0.39020607843137256</c:v>
                </c:pt>
                <c:pt idx="91">
                  <c:v>0.39480176470588241</c:v>
                </c:pt>
                <c:pt idx="92">
                  <c:v>0.39945169934640523</c:v>
                </c:pt>
                <c:pt idx="93">
                  <c:v>0.40371104575163397</c:v>
                </c:pt>
                <c:pt idx="94">
                  <c:v>0.40793196078431376</c:v>
                </c:pt>
                <c:pt idx="95">
                  <c:v>0.41199601307189543</c:v>
                </c:pt>
                <c:pt idx="96">
                  <c:v>0.41633784313725486</c:v>
                </c:pt>
                <c:pt idx="97">
                  <c:v>0.42124614379084968</c:v>
                </c:pt>
                <c:pt idx="98">
                  <c:v>0.42573019607843138</c:v>
                </c:pt>
                <c:pt idx="99">
                  <c:v>0.42988764705882354</c:v>
                </c:pt>
                <c:pt idx="100">
                  <c:v>0.43409980392156861</c:v>
                </c:pt>
                <c:pt idx="101">
                  <c:v>0.43819091503267971</c:v>
                </c:pt>
                <c:pt idx="102">
                  <c:v>0.4430271895424836</c:v>
                </c:pt>
                <c:pt idx="103">
                  <c:v>0.44744712418300653</c:v>
                </c:pt>
                <c:pt idx="104">
                  <c:v>0.45158032679738563</c:v>
                </c:pt>
                <c:pt idx="105">
                  <c:v>0.45586457516339868</c:v>
                </c:pt>
                <c:pt idx="106">
                  <c:v>0.45988705882352943</c:v>
                </c:pt>
                <c:pt idx="107">
                  <c:v>0.46466313725490194</c:v>
                </c:pt>
                <c:pt idx="108">
                  <c:v>0.46929895424836604</c:v>
                </c:pt>
                <c:pt idx="109">
                  <c:v>0.47353267973856206</c:v>
                </c:pt>
                <c:pt idx="110">
                  <c:v>0.47785915032679738</c:v>
                </c:pt>
                <c:pt idx="111">
                  <c:v>0.48187555555555556</c:v>
                </c:pt>
                <c:pt idx="112">
                  <c:v>0.48638764705882354</c:v>
                </c:pt>
                <c:pt idx="113">
                  <c:v>0.49107915032679744</c:v>
                </c:pt>
                <c:pt idx="114">
                  <c:v>0.49535464052287581</c:v>
                </c:pt>
                <c:pt idx="115">
                  <c:v>0.49957150326797384</c:v>
                </c:pt>
                <c:pt idx="116">
                  <c:v>0.50367601307189547</c:v>
                </c:pt>
                <c:pt idx="117">
                  <c:v>0.50795862745098042</c:v>
                </c:pt>
                <c:pt idx="118">
                  <c:v>0.5128342483660131</c:v>
                </c:pt>
                <c:pt idx="119">
                  <c:v>0.51728647058823529</c:v>
                </c:pt>
                <c:pt idx="120">
                  <c:v>0.52149392156862739</c:v>
                </c:pt>
                <c:pt idx="121">
                  <c:v>0.52574209150326801</c:v>
                </c:pt>
                <c:pt idx="122">
                  <c:v>0.52983065359477122</c:v>
                </c:pt>
                <c:pt idx="123">
                  <c:v>0.5346890196078431</c:v>
                </c:pt>
                <c:pt idx="124">
                  <c:v>0.53911464052287583</c:v>
                </c:pt>
                <c:pt idx="125">
                  <c:v>0.54323901960784315</c:v>
                </c:pt>
                <c:pt idx="126">
                  <c:v>0.54748444444444444</c:v>
                </c:pt>
                <c:pt idx="127">
                  <c:v>0.55150928104575159</c:v>
                </c:pt>
                <c:pt idx="128">
                  <c:v>0.55639372549019606</c:v>
                </c:pt>
                <c:pt idx="129">
                  <c:v>0.56101372549019612</c:v>
                </c:pt>
                <c:pt idx="130">
                  <c:v>0.56515437908496735</c:v>
                </c:pt>
                <c:pt idx="131">
                  <c:v>0.56944888888888889</c:v>
                </c:pt>
                <c:pt idx="132">
                  <c:v>0.57343300653594764</c:v>
                </c:pt>
                <c:pt idx="133">
                  <c:v>0.57801901960784319</c:v>
                </c:pt>
                <c:pt idx="134">
                  <c:v>0.58267973856209143</c:v>
                </c:pt>
                <c:pt idx="135">
                  <c:v>0.58689366013071897</c:v>
                </c:pt>
                <c:pt idx="136">
                  <c:v>0.5911082352941176</c:v>
                </c:pt>
                <c:pt idx="137">
                  <c:v>0.59520359477124185</c:v>
                </c:pt>
                <c:pt idx="138">
                  <c:v>0.59956758169934643</c:v>
                </c:pt>
                <c:pt idx="139">
                  <c:v>0.60452326797385614</c:v>
                </c:pt>
                <c:pt idx="140">
                  <c:v>0.6089470588235294</c:v>
                </c:pt>
                <c:pt idx="141">
                  <c:v>0.61310130718954248</c:v>
                </c:pt>
                <c:pt idx="142">
                  <c:v>0.61729385620915034</c:v>
                </c:pt>
                <c:pt idx="143">
                  <c:v>0.62142450980392161</c:v>
                </c:pt>
                <c:pt idx="144">
                  <c:v>0.62630464052287582</c:v>
                </c:pt>
                <c:pt idx="145">
                  <c:v>0.63068999999999997</c:v>
                </c:pt>
                <c:pt idx="146">
                  <c:v>0.63480228758169932</c:v>
                </c:pt>
                <c:pt idx="147">
                  <c:v>0.63907549019607846</c:v>
                </c:pt>
                <c:pt idx="148">
                  <c:v>0.64307764705882353</c:v>
                </c:pt>
                <c:pt idx="149">
                  <c:v>0.64799202614379081</c:v>
                </c:pt>
                <c:pt idx="150">
                  <c:v>0.65266039215686278</c:v>
                </c:pt>
                <c:pt idx="151">
                  <c:v>0.65684509803921565</c:v>
                </c:pt>
                <c:pt idx="152">
                  <c:v>0.66111960784313728</c:v>
                </c:pt>
                <c:pt idx="153">
                  <c:v>0.66513267973856205</c:v>
                </c:pt>
                <c:pt idx="154">
                  <c:v>0.66961699346405223</c:v>
                </c:pt>
                <c:pt idx="155">
                  <c:v>0.67436732026143786</c:v>
                </c:pt>
                <c:pt idx="156">
                  <c:v>0.67858758169934641</c:v>
                </c:pt>
                <c:pt idx="157">
                  <c:v>0.68270000000000008</c:v>
                </c:pt>
                <c:pt idx="158">
                  <c:v>0.68681503267973854</c:v>
                </c:pt>
                <c:pt idx="159">
                  <c:v>0.69106209150326803</c:v>
                </c:pt>
                <c:pt idx="160">
                  <c:v>0.69610457516339863</c:v>
                </c:pt>
                <c:pt idx="161">
                  <c:v>0.70065555555555559</c:v>
                </c:pt>
                <c:pt idx="162">
                  <c:v>0.70479673202614379</c:v>
                </c:pt>
                <c:pt idx="163">
                  <c:v>0.70903986928104579</c:v>
                </c:pt>
                <c:pt idx="164">
                  <c:v>0.71304313725490198</c:v>
                </c:pt>
                <c:pt idx="165">
                  <c:v>0.71782549019607844</c:v>
                </c:pt>
                <c:pt idx="166">
                  <c:v>0.7223235294117647</c:v>
                </c:pt>
                <c:pt idx="167">
                  <c:v>0.72654509803921574</c:v>
                </c:pt>
                <c:pt idx="168">
                  <c:v>0.73081503267973857</c:v>
                </c:pt>
                <c:pt idx="169">
                  <c:v>0.73479281045751632</c:v>
                </c:pt>
                <c:pt idx="170">
                  <c:v>0.73952614379084969</c:v>
                </c:pt>
                <c:pt idx="171">
                  <c:v>0.74427581699346401</c:v>
                </c:pt>
                <c:pt idx="172">
                  <c:v>0.74852875816993458</c:v>
                </c:pt>
                <c:pt idx="173">
                  <c:v>0.75278692810457515</c:v>
                </c:pt>
                <c:pt idx="174">
                  <c:v>0.75682875816993467</c:v>
                </c:pt>
                <c:pt idx="175">
                  <c:v>0.76127320261437903</c:v>
                </c:pt>
                <c:pt idx="176">
                  <c:v>0.76596928104575157</c:v>
                </c:pt>
                <c:pt idx="177">
                  <c:v>0.77023725490196082</c:v>
                </c:pt>
                <c:pt idx="178">
                  <c:v>0.77441437908496735</c:v>
                </c:pt>
                <c:pt idx="179">
                  <c:v>0.77855359477124186</c:v>
                </c:pt>
                <c:pt idx="180">
                  <c:v>0.78278104575163399</c:v>
                </c:pt>
                <c:pt idx="181">
                  <c:v>0.78770457516339865</c:v>
                </c:pt>
                <c:pt idx="182">
                  <c:v>0.79223921568627453</c:v>
                </c:pt>
                <c:pt idx="183">
                  <c:v>0.79641307189542487</c:v>
                </c:pt>
                <c:pt idx="184">
                  <c:v>0.80065882352941176</c:v>
                </c:pt>
                <c:pt idx="185">
                  <c:v>0.80470000000000008</c:v>
                </c:pt>
                <c:pt idx="186">
                  <c:v>0.80948300653594774</c:v>
                </c:pt>
                <c:pt idx="187">
                  <c:v>0.81391895424836602</c:v>
                </c:pt>
                <c:pt idx="188">
                  <c:v>0.81807647058823529</c:v>
                </c:pt>
                <c:pt idx="189">
                  <c:v>0.82232614379084967</c:v>
                </c:pt>
                <c:pt idx="190">
                  <c:v>0.82633790849673205</c:v>
                </c:pt>
                <c:pt idx="191">
                  <c:v>0.83113986928104577</c:v>
                </c:pt>
                <c:pt idx="192">
                  <c:v>0.83584379084967309</c:v>
                </c:pt>
                <c:pt idx="193">
                  <c:v>0.84011045751633995</c:v>
                </c:pt>
                <c:pt idx="194">
                  <c:v>0.84440915032679753</c:v>
                </c:pt>
                <c:pt idx="195">
                  <c:v>0.84839869281045743</c:v>
                </c:pt>
                <c:pt idx="196">
                  <c:v>0.85298692810457521</c:v>
                </c:pt>
                <c:pt idx="197">
                  <c:v>0.85756666666666659</c:v>
                </c:pt>
                <c:pt idx="198">
                  <c:v>0.86177189542483656</c:v>
                </c:pt>
                <c:pt idx="199">
                  <c:v>0.86595555555555559</c:v>
                </c:pt>
                <c:pt idx="200">
                  <c:v>0.87004313725490212</c:v>
                </c:pt>
                <c:pt idx="201">
                  <c:v>0.87444183006535947</c:v>
                </c:pt>
                <c:pt idx="202">
                  <c:v>0.87941568627450983</c:v>
                </c:pt>
                <c:pt idx="203">
                  <c:v>0.88379607843137253</c:v>
                </c:pt>
                <c:pt idx="204">
                  <c:v>0.88794248366013073</c:v>
                </c:pt>
                <c:pt idx="205">
                  <c:v>0.89213267973856192</c:v>
                </c:pt>
                <c:pt idx="206">
                  <c:v>0.89633529411764712</c:v>
                </c:pt>
                <c:pt idx="207">
                  <c:v>0.9011993464052287</c:v>
                </c:pt>
                <c:pt idx="208">
                  <c:v>0.90552287581699353</c:v>
                </c:pt>
                <c:pt idx="209">
                  <c:v>0.90962091503267972</c:v>
                </c:pt>
                <c:pt idx="210">
                  <c:v>0.91383137254901958</c:v>
                </c:pt>
                <c:pt idx="211">
                  <c:v>0.91789215686274506</c:v>
                </c:pt>
                <c:pt idx="212">
                  <c:v>0.92287058823529411</c:v>
                </c:pt>
                <c:pt idx="213">
                  <c:v>0.92745555555555548</c:v>
                </c:pt>
                <c:pt idx="214">
                  <c:v>0.93163790849673189</c:v>
                </c:pt>
                <c:pt idx="215">
                  <c:v>0.93589934640522876</c:v>
                </c:pt>
                <c:pt idx="216">
                  <c:v>0.93990522875816995</c:v>
                </c:pt>
                <c:pt idx="217">
                  <c:v>0.94469738562091499</c:v>
                </c:pt>
                <c:pt idx="218">
                  <c:v>0.94922222222222219</c:v>
                </c:pt>
                <c:pt idx="219">
                  <c:v>0.9533176470588236</c:v>
                </c:pt>
                <c:pt idx="220">
                  <c:v>0.95756797385620918</c:v>
                </c:pt>
                <c:pt idx="221">
                  <c:v>0.96152679738562097</c:v>
                </c:pt>
                <c:pt idx="222">
                  <c:v>0.96617908496732019</c:v>
                </c:pt>
                <c:pt idx="223">
                  <c:v>0.97106078431372544</c:v>
                </c:pt>
                <c:pt idx="224">
                  <c:v>0.97536928104575171</c:v>
                </c:pt>
                <c:pt idx="225">
                  <c:v>0.97955228758169932</c:v>
                </c:pt>
                <c:pt idx="226">
                  <c:v>0.98364836601307193</c:v>
                </c:pt>
                <c:pt idx="227">
                  <c:v>0.9879431372549019</c:v>
                </c:pt>
                <c:pt idx="228">
                  <c:v>0.99279738562091502</c:v>
                </c:pt>
                <c:pt idx="229">
                  <c:v>0.99713071895424832</c:v>
                </c:pt>
                <c:pt idx="230">
                  <c:v>1.0012732026143791</c:v>
                </c:pt>
                <c:pt idx="231">
                  <c:v>1.0054372549019608</c:v>
                </c:pt>
                <c:pt idx="232">
                  <c:v>1.0095359477124182</c:v>
                </c:pt>
                <c:pt idx="233">
                  <c:v>1.0145058823529411</c:v>
                </c:pt>
                <c:pt idx="234">
                  <c:v>1.0190816993464051</c:v>
                </c:pt>
                <c:pt idx="235">
                  <c:v>1.023267320261438</c:v>
                </c:pt>
                <c:pt idx="236">
                  <c:v>1.0275091503267975</c:v>
                </c:pt>
                <c:pt idx="237">
                  <c:v>1.0314862745098039</c:v>
                </c:pt>
                <c:pt idx="238">
                  <c:v>1.0362450980392157</c:v>
                </c:pt>
                <c:pt idx="239">
                  <c:v>1.0408084967320261</c:v>
                </c:pt>
                <c:pt idx="240">
                  <c:v>1.0449934640522875</c:v>
                </c:pt>
                <c:pt idx="241">
                  <c:v>1.0492555555555556</c:v>
                </c:pt>
                <c:pt idx="242">
                  <c:v>1.0532267973856209</c:v>
                </c:pt>
                <c:pt idx="243">
                  <c:v>1.0578660130718955</c:v>
                </c:pt>
                <c:pt idx="244">
                  <c:v>1.0626196078431371</c:v>
                </c:pt>
                <c:pt idx="245">
                  <c:v>1.0669444444444445</c:v>
                </c:pt>
                <c:pt idx="246">
                  <c:v>1.0712254901960785</c:v>
                </c:pt>
                <c:pt idx="247">
                  <c:v>1.0752705882352942</c:v>
                </c:pt>
                <c:pt idx="248">
                  <c:v>1.0796699346405227</c:v>
                </c:pt>
                <c:pt idx="249">
                  <c:v>1.0844300653594772</c:v>
                </c:pt>
                <c:pt idx="250">
                  <c:v>1.088718300653595</c:v>
                </c:pt>
                <c:pt idx="251">
                  <c:v>1.0929039215686274</c:v>
                </c:pt>
                <c:pt idx="252">
                  <c:v>1.09701045751634</c:v>
                </c:pt>
                <c:pt idx="253">
                  <c:v>1.1012764705882352</c:v>
                </c:pt>
                <c:pt idx="254">
                  <c:v>1.1061398692810456</c:v>
                </c:pt>
                <c:pt idx="255">
                  <c:v>1.1106424836601307</c:v>
                </c:pt>
                <c:pt idx="256">
                  <c:v>1.1148313725490195</c:v>
                </c:pt>
                <c:pt idx="257">
                  <c:v>1.1190477124183007</c:v>
                </c:pt>
                <c:pt idx="258">
                  <c:v>1.1231993464052288</c:v>
                </c:pt>
                <c:pt idx="259">
                  <c:v>1.1280385620915034</c:v>
                </c:pt>
                <c:pt idx="260">
                  <c:v>1.1324019607843137</c:v>
                </c:pt>
                <c:pt idx="261">
                  <c:v>1.1365673202614379</c:v>
                </c:pt>
                <c:pt idx="262">
                  <c:v>1.14079477124183</c:v>
                </c:pt>
                <c:pt idx="263">
                  <c:v>1.1448712418300653</c:v>
                </c:pt>
                <c:pt idx="264">
                  <c:v>1.149786274509804</c:v>
                </c:pt>
                <c:pt idx="265">
                  <c:v>1.1543346405228758</c:v>
                </c:pt>
                <c:pt idx="266">
                  <c:v>1.1584908496732027</c:v>
                </c:pt>
                <c:pt idx="267">
                  <c:v>1.1627418300653596</c:v>
                </c:pt>
                <c:pt idx="268">
                  <c:v>1.1667019607843137</c:v>
                </c:pt>
                <c:pt idx="269">
                  <c:v>1.1714882352941178</c:v>
                </c:pt>
                <c:pt idx="270">
                  <c:v>1.1760202614379085</c:v>
                </c:pt>
                <c:pt idx="271">
                  <c:v>1.180151633986928</c:v>
                </c:pt>
                <c:pt idx="272">
                  <c:v>1.1844183006535949</c:v>
                </c:pt>
                <c:pt idx="273">
                  <c:v>1.1883934640522875</c:v>
                </c:pt>
                <c:pt idx="274">
                  <c:v>1.1931647058823529</c:v>
                </c:pt>
                <c:pt idx="275">
                  <c:v>1.1978882352941178</c:v>
                </c:pt>
                <c:pt idx="276">
                  <c:v>1.2021346405228759</c:v>
                </c:pt>
                <c:pt idx="277">
                  <c:v>1.2063777777777778</c:v>
                </c:pt>
                <c:pt idx="278">
                  <c:v>1.2104176470588235</c:v>
                </c:pt>
                <c:pt idx="279">
                  <c:v>1.2148993464052287</c:v>
                </c:pt>
                <c:pt idx="280">
                  <c:v>1.2196372549019607</c:v>
                </c:pt>
                <c:pt idx="281">
                  <c:v>1.2238875816993464</c:v>
                </c:pt>
                <c:pt idx="282">
                  <c:v>1.2281235294117647</c:v>
                </c:pt>
                <c:pt idx="283">
                  <c:v>1.2321718954248366</c:v>
                </c:pt>
                <c:pt idx="284">
                  <c:v>1.2366241830065359</c:v>
                </c:pt>
                <c:pt idx="285">
                  <c:v>1.241540522875817</c:v>
                </c:pt>
                <c:pt idx="286">
                  <c:v>1.2459183006535948</c:v>
                </c:pt>
                <c:pt idx="287">
                  <c:v>1.2500673202614379</c:v>
                </c:pt>
                <c:pt idx="288">
                  <c:v>1.2542143790849674</c:v>
                </c:pt>
                <c:pt idx="289">
                  <c:v>1.2584307189542483</c:v>
                </c:pt>
                <c:pt idx="290">
                  <c:v>1.2632601307189542</c:v>
                </c:pt>
                <c:pt idx="291">
                  <c:v>1.267548366013072</c:v>
                </c:pt>
                <c:pt idx="292">
                  <c:v>1.2716947712418301</c:v>
                </c:pt>
                <c:pt idx="293">
                  <c:v>1.2759104575163398</c:v>
                </c:pt>
                <c:pt idx="294">
                  <c:v>1.2799941176470588</c:v>
                </c:pt>
                <c:pt idx="295">
                  <c:v>1.2849934640522875</c:v>
                </c:pt>
                <c:pt idx="296">
                  <c:v>1.2895673202614379</c:v>
                </c:pt>
                <c:pt idx="297">
                  <c:v>1.2937307189542484</c:v>
                </c:pt>
                <c:pt idx="298">
                  <c:v>1.2979660130718955</c:v>
                </c:pt>
                <c:pt idx="299">
                  <c:v>1.3019666666666665</c:v>
                </c:pt>
                <c:pt idx="300">
                  <c:v>1.3067287581699347</c:v>
                </c:pt>
                <c:pt idx="301">
                  <c:v>1.3112267973856209</c:v>
                </c:pt>
                <c:pt idx="302">
                  <c:v>1.3154032679738563</c:v>
                </c:pt>
                <c:pt idx="303">
                  <c:v>1.3196470588235294</c:v>
                </c:pt>
                <c:pt idx="304">
                  <c:v>1.3236424836601308</c:v>
                </c:pt>
                <c:pt idx="305">
                  <c:v>1.3284738562091503</c:v>
                </c:pt>
                <c:pt idx="306">
                  <c:v>1.3331901960784314</c:v>
                </c:pt>
                <c:pt idx="307">
                  <c:v>1.3374313725490194</c:v>
                </c:pt>
                <c:pt idx="308">
                  <c:v>1.3417163398692811</c:v>
                </c:pt>
                <c:pt idx="309">
                  <c:v>1.3456954248366013</c:v>
                </c:pt>
                <c:pt idx="310">
                  <c:v>1.3502836601307189</c:v>
                </c:pt>
                <c:pt idx="311">
                  <c:v>1.3549078431372548</c:v>
                </c:pt>
                <c:pt idx="312">
                  <c:v>1.3590666666666666</c:v>
                </c:pt>
                <c:pt idx="313">
                  <c:v>1.363278431372549</c:v>
                </c:pt>
                <c:pt idx="314">
                  <c:v>1.367297385620915</c:v>
                </c:pt>
                <c:pt idx="315">
                  <c:v>1.3718339869281047</c:v>
                </c:pt>
                <c:pt idx="316">
                  <c:v>1.3766928104575162</c:v>
                </c:pt>
                <c:pt idx="317">
                  <c:v>1.3810790849673202</c:v>
                </c:pt>
                <c:pt idx="318">
                  <c:v>1.3853450980392157</c:v>
                </c:pt>
                <c:pt idx="319">
                  <c:v>1.3894313725490197</c:v>
                </c:pt>
                <c:pt idx="320">
                  <c:v>1.393770588235294</c:v>
                </c:pt>
                <c:pt idx="321">
                  <c:v>1.3985117647058822</c:v>
                </c:pt>
                <c:pt idx="322">
                  <c:v>1.4027882352941174</c:v>
                </c:pt>
                <c:pt idx="323">
                  <c:v>1.4069660130718955</c:v>
                </c:pt>
                <c:pt idx="324">
                  <c:v>1.4110895424836603</c:v>
                </c:pt>
                <c:pt idx="325">
                  <c:v>1.4154588235294119</c:v>
                </c:pt>
                <c:pt idx="326">
                  <c:v>1.4204039215686275</c:v>
                </c:pt>
                <c:pt idx="327">
                  <c:v>1.424832026143791</c:v>
                </c:pt>
                <c:pt idx="328">
                  <c:v>1.4289882352941174</c:v>
                </c:pt>
                <c:pt idx="329">
                  <c:v>1.4331640522875815</c:v>
                </c:pt>
                <c:pt idx="330">
                  <c:v>1.4374450980392157</c:v>
                </c:pt>
                <c:pt idx="331">
                  <c:v>1.4422575163398692</c:v>
                </c:pt>
                <c:pt idx="332">
                  <c:v>1.4464869281045751</c:v>
                </c:pt>
                <c:pt idx="333">
                  <c:v>1.4505934640522875</c:v>
                </c:pt>
                <c:pt idx="334">
                  <c:v>1.4547575163398694</c:v>
                </c:pt>
                <c:pt idx="335">
                  <c:v>1.4588869281045751</c:v>
                </c:pt>
                <c:pt idx="336">
                  <c:v>1.463883660130719</c:v>
                </c:pt>
                <c:pt idx="337">
                  <c:v>1.4684215686274509</c:v>
                </c:pt>
                <c:pt idx="338">
                  <c:v>1.4726261437908499</c:v>
                </c:pt>
                <c:pt idx="339">
                  <c:v>1.476869934640523</c:v>
                </c:pt>
                <c:pt idx="340">
                  <c:v>1.4809235294117646</c:v>
                </c:pt>
                <c:pt idx="341">
                  <c:v>1.4857620915032681</c:v>
                </c:pt>
                <c:pt idx="342">
                  <c:v>1.49020522875817</c:v>
                </c:pt>
                <c:pt idx="343">
                  <c:v>1.4942849673202612</c:v>
                </c:pt>
                <c:pt idx="344">
                  <c:v>1.4985176470588235</c:v>
                </c:pt>
                <c:pt idx="345">
                  <c:v>1.5025150326797385</c:v>
                </c:pt>
                <c:pt idx="346">
                  <c:v>1.5074013071895425</c:v>
                </c:pt>
                <c:pt idx="347">
                  <c:v>1.5120803921568629</c:v>
                </c:pt>
                <c:pt idx="348">
                  <c:v>1.5163235294117645</c:v>
                </c:pt>
                <c:pt idx="349">
                  <c:v>1.5206287581699347</c:v>
                </c:pt>
                <c:pt idx="350">
                  <c:v>1.5246176470588235</c:v>
                </c:pt>
                <c:pt idx="351">
                  <c:v>1.5293405228758172</c:v>
                </c:pt>
                <c:pt idx="352">
                  <c:v>1.5339235294117648</c:v>
                </c:pt>
                <c:pt idx="353">
                  <c:v>1.5379790849673205</c:v>
                </c:pt>
                <c:pt idx="354">
                  <c:v>1.5421875816993464</c:v>
                </c:pt>
                <c:pt idx="355">
                  <c:v>1.5461627450980393</c:v>
                </c:pt>
                <c:pt idx="356">
                  <c:v>1.5507686274509802</c:v>
                </c:pt>
                <c:pt idx="357">
                  <c:v>1.5556758169934639</c:v>
                </c:pt>
                <c:pt idx="358">
                  <c:v>1.560013725490196</c:v>
                </c:pt>
                <c:pt idx="359">
                  <c:v>1.5642490196078433</c:v>
                </c:pt>
                <c:pt idx="360">
                  <c:v>1.5683411764705883</c:v>
                </c:pt>
                <c:pt idx="361">
                  <c:v>1.5727124183006536</c:v>
                </c:pt>
                <c:pt idx="362">
                  <c:v>1.577475816993464</c:v>
                </c:pt>
                <c:pt idx="363">
                  <c:v>1.5817660130718953</c:v>
                </c:pt>
                <c:pt idx="364">
                  <c:v>1.5859823529411767</c:v>
                </c:pt>
                <c:pt idx="365">
                  <c:v>1.5900790849673205</c:v>
                </c:pt>
                <c:pt idx="366">
                  <c:v>1.5944137254901962</c:v>
                </c:pt>
                <c:pt idx="367">
                  <c:v>1.5992679738562092</c:v>
                </c:pt>
                <c:pt idx="368">
                  <c:v>1.6037104575163399</c:v>
                </c:pt>
                <c:pt idx="369">
                  <c:v>1.6079254901960782</c:v>
                </c:pt>
                <c:pt idx="370">
                  <c:v>1.6120581699346406</c:v>
                </c:pt>
                <c:pt idx="371">
                  <c:v>1.6163581699346403</c:v>
                </c:pt>
                <c:pt idx="372">
                  <c:v>1.6211718954248364</c:v>
                </c:pt>
                <c:pt idx="373">
                  <c:v>1.6254588235294118</c:v>
                </c:pt>
                <c:pt idx="374">
                  <c:v>1.6296549019607844</c:v>
                </c:pt>
                <c:pt idx="375">
                  <c:v>1.6337588235294118</c:v>
                </c:pt>
                <c:pt idx="376">
                  <c:v>1.6381019607843137</c:v>
                </c:pt>
                <c:pt idx="377">
                  <c:v>1.6429954248366014</c:v>
                </c:pt>
                <c:pt idx="378">
                  <c:v>1.6473660130718955</c:v>
                </c:pt>
                <c:pt idx="379">
                  <c:v>1.6515575163398695</c:v>
                </c:pt>
                <c:pt idx="380">
                  <c:v>1.6557052287581702</c:v>
                </c:pt>
                <c:pt idx="381">
                  <c:v>1.6599202614379083</c:v>
                </c:pt>
                <c:pt idx="382">
                  <c:v>1.6647392156862746</c:v>
                </c:pt>
                <c:pt idx="383">
                  <c:v>1.6690555555555555</c:v>
                </c:pt>
                <c:pt idx="384">
                  <c:v>1.673229411764706</c:v>
                </c:pt>
                <c:pt idx="385">
                  <c:v>1.677424183006536</c:v>
                </c:pt>
                <c:pt idx="386">
                  <c:v>1.68159477124183</c:v>
                </c:pt>
                <c:pt idx="387">
                  <c:v>1.6865392156862744</c:v>
                </c:pt>
                <c:pt idx="388">
                  <c:v>1.6910235294117646</c:v>
                </c:pt>
                <c:pt idx="389">
                  <c:v>1.6952143790849674</c:v>
                </c:pt>
                <c:pt idx="390">
                  <c:v>1.6994490196078429</c:v>
                </c:pt>
                <c:pt idx="391">
                  <c:v>1.7035594771241831</c:v>
                </c:pt>
                <c:pt idx="392">
                  <c:v>1.7083993464052289</c:v>
                </c:pt>
                <c:pt idx="393">
                  <c:v>1.7127418300653594</c:v>
                </c:pt>
                <c:pt idx="394">
                  <c:v>1.7168509803921568</c:v>
                </c:pt>
                <c:pt idx="395">
                  <c:v>1.7210888888888887</c:v>
                </c:pt>
                <c:pt idx="396">
                  <c:v>1.7251575163398691</c:v>
                </c:pt>
                <c:pt idx="397">
                  <c:v>1.7301398692810457</c:v>
                </c:pt>
                <c:pt idx="398">
                  <c:v>1.7347235294117647</c:v>
                </c:pt>
                <c:pt idx="399">
                  <c:v>1.7388908496732025</c:v>
                </c:pt>
                <c:pt idx="400">
                  <c:v>1.743151633986928</c:v>
                </c:pt>
                <c:pt idx="401">
                  <c:v>1.7471274509803922</c:v>
                </c:pt>
                <c:pt idx="402">
                  <c:v>1.7518941176470588</c:v>
                </c:pt>
                <c:pt idx="403">
                  <c:v>1.7563790849673202</c:v>
                </c:pt>
                <c:pt idx="404">
                  <c:v>1.7605</c:v>
                </c:pt>
                <c:pt idx="405">
                  <c:v>1.7647790849673204</c:v>
                </c:pt>
                <c:pt idx="406">
                  <c:v>1.7687875816993466</c:v>
                </c:pt>
                <c:pt idx="407">
                  <c:v>1.7736640522875817</c:v>
                </c:pt>
                <c:pt idx="408">
                  <c:v>1.7783830065359476</c:v>
                </c:pt>
                <c:pt idx="409">
                  <c:v>1.782586274509804</c:v>
                </c:pt>
                <c:pt idx="410">
                  <c:v>1.7868568627450978</c:v>
                </c:pt>
                <c:pt idx="411">
                  <c:v>1.7907869281045752</c:v>
                </c:pt>
                <c:pt idx="412">
                  <c:v>1.7954490196078432</c:v>
                </c:pt>
                <c:pt idx="413">
                  <c:v>1.8000418300653596</c:v>
                </c:pt>
                <c:pt idx="414">
                  <c:v>1.8042176470588236</c:v>
                </c:pt>
                <c:pt idx="415">
                  <c:v>1.8084758169934638</c:v>
                </c:pt>
                <c:pt idx="416">
                  <c:v>1.8124575163398695</c:v>
                </c:pt>
                <c:pt idx="417">
                  <c:v>1.8172764705882354</c:v>
                </c:pt>
                <c:pt idx="418">
                  <c:v>1.8220542483660129</c:v>
                </c:pt>
                <c:pt idx="419">
                  <c:v>1.8262849673202617</c:v>
                </c:pt>
                <c:pt idx="420">
                  <c:v>1.8305516339869279</c:v>
                </c:pt>
                <c:pt idx="421">
                  <c:v>1.8345274509803924</c:v>
                </c:pt>
                <c:pt idx="422">
                  <c:v>1.839172549019608</c:v>
                </c:pt>
                <c:pt idx="423">
                  <c:v>1.8437490196078432</c:v>
                </c:pt>
                <c:pt idx="424">
                  <c:v>1.8478490196078432</c:v>
                </c:pt>
                <c:pt idx="425">
                  <c:v>1.8521450980392156</c:v>
                </c:pt>
                <c:pt idx="426">
                  <c:v>1.856116339869281</c:v>
                </c:pt>
                <c:pt idx="427">
                  <c:v>1.8608666666666667</c:v>
                </c:pt>
                <c:pt idx="428">
                  <c:v>1.8656647058823532</c:v>
                </c:pt>
                <c:pt idx="429">
                  <c:v>1.8699705882352942</c:v>
                </c:pt>
                <c:pt idx="430">
                  <c:v>1.8742823529411767</c:v>
                </c:pt>
                <c:pt idx="431">
                  <c:v>1.8782254901960787</c:v>
                </c:pt>
                <c:pt idx="432">
                  <c:v>1.8828</c:v>
                </c:pt>
                <c:pt idx="433">
                  <c:v>1.887394117647059</c:v>
                </c:pt>
                <c:pt idx="434">
                  <c:v>1.8915784313725492</c:v>
                </c:pt>
                <c:pt idx="435">
                  <c:v>1.8958084967320259</c:v>
                </c:pt>
                <c:pt idx="436">
                  <c:v>1.8998058823529409</c:v>
                </c:pt>
                <c:pt idx="437">
                  <c:v>1.904462091503268</c:v>
                </c:pt>
                <c:pt idx="438">
                  <c:v>1.9092549019607843</c:v>
                </c:pt>
                <c:pt idx="439">
                  <c:v>1.913588888888889</c:v>
                </c:pt>
                <c:pt idx="440">
                  <c:v>1.9179098039215685</c:v>
                </c:pt>
                <c:pt idx="441">
                  <c:v>1.9219346405228759</c:v>
                </c:pt>
                <c:pt idx="442">
                  <c:v>1.9266052287581701</c:v>
                </c:pt>
                <c:pt idx="443">
                  <c:v>1.9311856209150329</c:v>
                </c:pt>
                <c:pt idx="444">
                  <c:v>1.9352718954248367</c:v>
                </c:pt>
                <c:pt idx="445">
                  <c:v>1.9394980392156862</c:v>
                </c:pt>
                <c:pt idx="446">
                  <c:v>1.9434921568627452</c:v>
                </c:pt>
                <c:pt idx="447">
                  <c:v>1.948091503267974</c:v>
                </c:pt>
                <c:pt idx="448">
                  <c:v>1.9529209150326798</c:v>
                </c:pt>
                <c:pt idx="449">
                  <c:v>1.957213071895425</c:v>
                </c:pt>
                <c:pt idx="450">
                  <c:v>1.9615313725490195</c:v>
                </c:pt>
                <c:pt idx="451">
                  <c:v>1.9655267973856207</c:v>
                </c:pt>
                <c:pt idx="452">
                  <c:v>1.9700137254901959</c:v>
                </c:pt>
                <c:pt idx="453">
                  <c:v>1.9747137254901963</c:v>
                </c:pt>
                <c:pt idx="454">
                  <c:v>1.9789771241830063</c:v>
                </c:pt>
                <c:pt idx="455">
                  <c:v>1.9832150326797384</c:v>
                </c:pt>
                <c:pt idx="456">
                  <c:v>1.9872065359477122</c:v>
                </c:pt>
                <c:pt idx="457">
                  <c:v>1.9916555555555555</c:v>
                </c:pt>
                <c:pt idx="458">
                  <c:v>1.9965143790849671</c:v>
                </c:pt>
                <c:pt idx="459">
                  <c:v>2.0009156862745097</c:v>
                </c:pt>
                <c:pt idx="460">
                  <c:v>2.0051522875816996</c:v>
                </c:pt>
                <c:pt idx="461">
                  <c:v>2.0091764705882356</c:v>
                </c:pt>
                <c:pt idx="462">
                  <c:v>2.0136620915032681</c:v>
                </c:pt>
                <c:pt idx="463">
                  <c:v>2.0184313725490197</c:v>
                </c:pt>
                <c:pt idx="464">
                  <c:v>2.0226477124183004</c:v>
                </c:pt>
                <c:pt idx="465">
                  <c:v>2.0268660130718952</c:v>
                </c:pt>
                <c:pt idx="466">
                  <c:v>2.0309091503267975</c:v>
                </c:pt>
                <c:pt idx="467">
                  <c:v>2.0353928104575165</c:v>
                </c:pt>
                <c:pt idx="468">
                  <c:v>2.0401941176470588</c:v>
                </c:pt>
                <c:pt idx="469">
                  <c:v>2.044523529411765</c:v>
                </c:pt>
                <c:pt idx="470">
                  <c:v>2.0487928104575164</c:v>
                </c:pt>
                <c:pt idx="471">
                  <c:v>2.0528320261437907</c:v>
                </c:pt>
                <c:pt idx="472">
                  <c:v>2.0572189542483659</c:v>
                </c:pt>
                <c:pt idx="473">
                  <c:v>2.0619594771241827</c:v>
                </c:pt>
                <c:pt idx="474">
                  <c:v>2.0662326797385622</c:v>
                </c:pt>
                <c:pt idx="475">
                  <c:v>2.0705</c:v>
                </c:pt>
                <c:pt idx="476">
                  <c:v>2.0745555555555555</c:v>
                </c:pt>
                <c:pt idx="477">
                  <c:v>2.0790483660130721</c:v>
                </c:pt>
                <c:pt idx="478">
                  <c:v>2.0838882352941175</c:v>
                </c:pt>
                <c:pt idx="479">
                  <c:v>2.0882313725490196</c:v>
                </c:pt>
                <c:pt idx="480">
                  <c:v>2.0924627450980395</c:v>
                </c:pt>
                <c:pt idx="481">
                  <c:v>2.0964784313725491</c:v>
                </c:pt>
                <c:pt idx="482">
                  <c:v>2.1009509803921569</c:v>
                </c:pt>
                <c:pt idx="483">
                  <c:v>2.1057091503267973</c:v>
                </c:pt>
                <c:pt idx="484">
                  <c:v>2.109932679738562</c:v>
                </c:pt>
                <c:pt idx="485">
                  <c:v>2.1141601307189544</c:v>
                </c:pt>
                <c:pt idx="486">
                  <c:v>2.1182091503267975</c:v>
                </c:pt>
                <c:pt idx="487">
                  <c:v>2.1227777777777779</c:v>
                </c:pt>
                <c:pt idx="488">
                  <c:v>2.1276026143790849</c:v>
                </c:pt>
                <c:pt idx="489">
                  <c:v>2.131858823529412</c:v>
                </c:pt>
                <c:pt idx="490">
                  <c:v>2.1360660130718951</c:v>
                </c:pt>
                <c:pt idx="491">
                  <c:v>2.140062091503268</c:v>
                </c:pt>
                <c:pt idx="492">
                  <c:v>2.1445241830065358</c:v>
                </c:pt>
                <c:pt idx="493">
                  <c:v>2.1492986928104574</c:v>
                </c:pt>
                <c:pt idx="494">
                  <c:v>2.1534856209150326</c:v>
                </c:pt>
                <c:pt idx="495">
                  <c:v>2.1576346405228759</c:v>
                </c:pt>
                <c:pt idx="496">
                  <c:v>2.161686928104575</c:v>
                </c:pt>
                <c:pt idx="497">
                  <c:v>2.1662392156862742</c:v>
                </c:pt>
                <c:pt idx="498">
                  <c:v>2.1711908496732026</c:v>
                </c:pt>
                <c:pt idx="499">
                  <c:v>2.1755254901960788</c:v>
                </c:pt>
                <c:pt idx="500">
                  <c:v>2.1797339869281047</c:v>
                </c:pt>
                <c:pt idx="501">
                  <c:v>2.183767973856209</c:v>
                </c:pt>
                <c:pt idx="502">
                  <c:v>2.1881477124183002</c:v>
                </c:pt>
                <c:pt idx="503">
                  <c:v>2.1929281045751634</c:v>
                </c:pt>
                <c:pt idx="504">
                  <c:v>2.1972202614379084</c:v>
                </c:pt>
                <c:pt idx="505">
                  <c:v>2.2014078431372548</c:v>
                </c:pt>
                <c:pt idx="506">
                  <c:v>2.2054150326797384</c:v>
                </c:pt>
                <c:pt idx="507">
                  <c:v>2.2098692810457519</c:v>
                </c:pt>
                <c:pt idx="508">
                  <c:v>2.2148078431372551</c:v>
                </c:pt>
                <c:pt idx="509">
                  <c:v>2.2192098039215686</c:v>
                </c:pt>
                <c:pt idx="510">
                  <c:v>2.2233601307189543</c:v>
                </c:pt>
                <c:pt idx="511">
                  <c:v>2.2273908496732027</c:v>
                </c:pt>
                <c:pt idx="512">
                  <c:v>2.2318156862745098</c:v>
                </c:pt>
                <c:pt idx="513">
                  <c:v>2.236573202614379</c:v>
                </c:pt>
                <c:pt idx="514">
                  <c:v>2.2407869281045754</c:v>
                </c:pt>
                <c:pt idx="515">
                  <c:v>2.2449725490196077</c:v>
                </c:pt>
                <c:pt idx="516">
                  <c:v>2.2489954248366013</c:v>
                </c:pt>
                <c:pt idx="517">
                  <c:v>2.2535071895424834</c:v>
                </c:pt>
                <c:pt idx="518">
                  <c:v>2.2584058823529412</c:v>
                </c:pt>
                <c:pt idx="519">
                  <c:v>2.2627947712418299</c:v>
                </c:pt>
                <c:pt idx="520">
                  <c:v>2.267164052287582</c:v>
                </c:pt>
                <c:pt idx="521">
                  <c:v>2.2712098039215687</c:v>
                </c:pt>
                <c:pt idx="522">
                  <c:v>2.2757660130718955</c:v>
                </c:pt>
                <c:pt idx="523">
                  <c:v>2.280371241830065</c:v>
                </c:pt>
                <c:pt idx="524">
                  <c:v>2.2844640522875816</c:v>
                </c:pt>
                <c:pt idx="525">
                  <c:v>2.2886614379084969</c:v>
                </c:pt>
                <c:pt idx="526">
                  <c:v>2.2926516339869281</c:v>
                </c:pt>
                <c:pt idx="527">
                  <c:v>2.2972823529411763</c:v>
                </c:pt>
                <c:pt idx="528">
                  <c:v>2.3020980392156862</c:v>
                </c:pt>
                <c:pt idx="529">
                  <c:v>2.3064039215686276</c:v>
                </c:pt>
                <c:pt idx="530">
                  <c:v>2.3107562091503269</c:v>
                </c:pt>
                <c:pt idx="531">
                  <c:v>2.3147745098039216</c:v>
                </c:pt>
                <c:pt idx="532">
                  <c:v>2.3195196078431373</c:v>
                </c:pt>
                <c:pt idx="533">
                  <c:v>2.324024836601307</c:v>
                </c:pt>
                <c:pt idx="534">
                  <c:v>2.3280862745098037</c:v>
                </c:pt>
                <c:pt idx="535">
                  <c:v>2.332292810457516</c:v>
                </c:pt>
                <c:pt idx="536">
                  <c:v>2.3362333333333334</c:v>
                </c:pt>
                <c:pt idx="537">
                  <c:v>2.3409758169934642</c:v>
                </c:pt>
                <c:pt idx="538">
                  <c:v>2.3457888888888889</c:v>
                </c:pt>
                <c:pt idx="539">
                  <c:v>2.3500333333333332</c:v>
                </c:pt>
                <c:pt idx="540">
                  <c:v>2.3543052287581698</c:v>
                </c:pt>
                <c:pt idx="541">
                  <c:v>2.358243137254902</c:v>
                </c:pt>
                <c:pt idx="542">
                  <c:v>2.3629483660130721</c:v>
                </c:pt>
                <c:pt idx="543">
                  <c:v>2.3676039215686275</c:v>
                </c:pt>
                <c:pt idx="544">
                  <c:v>2.3717366013071892</c:v>
                </c:pt>
                <c:pt idx="545">
                  <c:v>2.3759790849673204</c:v>
                </c:pt>
                <c:pt idx="546">
                  <c:v>2.379941176470588</c:v>
                </c:pt>
                <c:pt idx="547">
                  <c:v>2.3846562091503269</c:v>
                </c:pt>
                <c:pt idx="548">
                  <c:v>2.3893856209150326</c:v>
                </c:pt>
                <c:pt idx="549">
                  <c:v>2.393693464052288</c:v>
                </c:pt>
                <c:pt idx="550">
                  <c:v>2.397975163398693</c:v>
                </c:pt>
                <c:pt idx="551">
                  <c:v>2.4019189542483663</c:v>
                </c:pt>
                <c:pt idx="552">
                  <c:v>2.406630718954248</c:v>
                </c:pt>
                <c:pt idx="553">
                  <c:v>2.4112228758169936</c:v>
                </c:pt>
                <c:pt idx="554">
                  <c:v>2.4154006535947712</c:v>
                </c:pt>
                <c:pt idx="555">
                  <c:v>2.4196535947712419</c:v>
                </c:pt>
                <c:pt idx="556">
                  <c:v>2.4236529411764707</c:v>
                </c:pt>
                <c:pt idx="557">
                  <c:v>2.4284705882352942</c:v>
                </c:pt>
                <c:pt idx="558">
                  <c:v>2.4330980392156865</c:v>
                </c:pt>
                <c:pt idx="559">
                  <c:v>2.4373026143790848</c:v>
                </c:pt>
                <c:pt idx="560">
                  <c:v>2.441611111111111</c:v>
                </c:pt>
                <c:pt idx="561">
                  <c:v>2.4455999999999998</c:v>
                </c:pt>
                <c:pt idx="562">
                  <c:v>2.4503928104575161</c:v>
                </c:pt>
                <c:pt idx="563">
                  <c:v>2.4548477124183008</c:v>
                </c:pt>
                <c:pt idx="564">
                  <c:v>2.4589954248366013</c:v>
                </c:pt>
                <c:pt idx="565">
                  <c:v>2.4633039215686274</c:v>
                </c:pt>
                <c:pt idx="566">
                  <c:v>2.467335294117647</c:v>
                </c:pt>
                <c:pt idx="567">
                  <c:v>2.4721947712418304</c:v>
                </c:pt>
                <c:pt idx="568">
                  <c:v>2.4767549019607844</c:v>
                </c:pt>
                <c:pt idx="569">
                  <c:v>2.4809490196078432</c:v>
                </c:pt>
                <c:pt idx="570">
                  <c:v>2.4851575163398691</c:v>
                </c:pt>
                <c:pt idx="571">
                  <c:v>2.4892117647058827</c:v>
                </c:pt>
                <c:pt idx="572">
                  <c:v>2.4940352941176469</c:v>
                </c:pt>
                <c:pt idx="573">
                  <c:v>2.498456862745098</c:v>
                </c:pt>
                <c:pt idx="574">
                  <c:v>2.5025614379084966</c:v>
                </c:pt>
                <c:pt idx="575">
                  <c:v>2.5067549019607847</c:v>
                </c:pt>
                <c:pt idx="576">
                  <c:v>2.5109006535947711</c:v>
                </c:pt>
                <c:pt idx="577">
                  <c:v>2.51599477124183</c:v>
                </c:pt>
                <c:pt idx="578">
                  <c:v>2.5204954248366014</c:v>
                </c:pt>
                <c:pt idx="579">
                  <c:v>2.5245732026143792</c:v>
                </c:pt>
                <c:pt idx="580">
                  <c:v>2.5287437908496733</c:v>
                </c:pt>
                <c:pt idx="581">
                  <c:v>2.5328287581699347</c:v>
                </c:pt>
                <c:pt idx="582">
                  <c:v>2.5376915032679737</c:v>
                </c:pt>
                <c:pt idx="583">
                  <c:v>2.5420385620915029</c:v>
                </c:pt>
                <c:pt idx="584">
                  <c:v>2.5461732026143791</c:v>
                </c:pt>
                <c:pt idx="585">
                  <c:v>2.5503307189542483</c:v>
                </c:pt>
                <c:pt idx="586">
                  <c:v>2.5544666666666669</c:v>
                </c:pt>
                <c:pt idx="587">
                  <c:v>2.5594973856209147</c:v>
                </c:pt>
                <c:pt idx="588">
                  <c:v>2.5641006535947715</c:v>
                </c:pt>
                <c:pt idx="589">
                  <c:v>2.5683261437908498</c:v>
                </c:pt>
                <c:pt idx="590">
                  <c:v>2.5724411764705879</c:v>
                </c:pt>
                <c:pt idx="591">
                  <c:v>2.5765934640522876</c:v>
                </c:pt>
                <c:pt idx="592">
                  <c:v>2.5813477124183004</c:v>
                </c:pt>
                <c:pt idx="593">
                  <c:v>2.5856790849673201</c:v>
                </c:pt>
                <c:pt idx="594">
                  <c:v>2.5898065359477123</c:v>
                </c:pt>
                <c:pt idx="595">
                  <c:v>2.5939261437908501</c:v>
                </c:pt>
                <c:pt idx="596">
                  <c:v>2.5982444444444441</c:v>
                </c:pt>
                <c:pt idx="597">
                  <c:v>2.6032130718954249</c:v>
                </c:pt>
                <c:pt idx="598">
                  <c:v>2.607672549019608</c:v>
                </c:pt>
                <c:pt idx="599">
                  <c:v>2.6120137254901961</c:v>
                </c:pt>
                <c:pt idx="600">
                  <c:v>2.616072549019608</c:v>
                </c:pt>
                <c:pt idx="601">
                  <c:v>2.6206581699346403</c:v>
                </c:pt>
                <c:pt idx="602">
                  <c:v>2.6253176470588233</c:v>
                </c:pt>
                <c:pt idx="603">
                  <c:v>2.6292692810457519</c:v>
                </c:pt>
                <c:pt idx="604">
                  <c:v>2.6334509803921571</c:v>
                </c:pt>
                <c:pt idx="605">
                  <c:v>2.6374522875816995</c:v>
                </c:pt>
                <c:pt idx="606">
                  <c:v>2.6421209150326797</c:v>
                </c:pt>
                <c:pt idx="607">
                  <c:v>2.6469124183006532</c:v>
                </c:pt>
                <c:pt idx="608">
                  <c:v>2.6512013071895426</c:v>
                </c:pt>
                <c:pt idx="609">
                  <c:v>2.6555183006535943</c:v>
                </c:pt>
                <c:pt idx="610">
                  <c:v>2.6595065359477124</c:v>
                </c:pt>
                <c:pt idx="611">
                  <c:v>2.6642392156862744</c:v>
                </c:pt>
                <c:pt idx="612">
                  <c:v>2.6688039215686272</c:v>
                </c:pt>
                <c:pt idx="613">
                  <c:v>2.6728836601307191</c:v>
                </c:pt>
                <c:pt idx="614">
                  <c:v>2.6771274509803922</c:v>
                </c:pt>
                <c:pt idx="615">
                  <c:v>2.6810986928104574</c:v>
                </c:pt>
                <c:pt idx="616">
                  <c:v>2.6859366013071897</c:v>
                </c:pt>
                <c:pt idx="617">
                  <c:v>2.6906274509803927</c:v>
                </c:pt>
                <c:pt idx="618">
                  <c:v>2.6949045751633989</c:v>
                </c:pt>
                <c:pt idx="619">
                  <c:v>2.699143137254902</c:v>
                </c:pt>
                <c:pt idx="620">
                  <c:v>2.7031274509803924</c:v>
                </c:pt>
                <c:pt idx="621">
                  <c:v>2.7079333333333335</c:v>
                </c:pt>
                <c:pt idx="622">
                  <c:v>2.712458823529412</c:v>
                </c:pt>
                <c:pt idx="623">
                  <c:v>2.7166124183006537</c:v>
                </c:pt>
                <c:pt idx="624">
                  <c:v>2.7207967320261437</c:v>
                </c:pt>
                <c:pt idx="625">
                  <c:v>2.7248287581699344</c:v>
                </c:pt>
                <c:pt idx="626">
                  <c:v>2.7297490196078433</c:v>
                </c:pt>
                <c:pt idx="627">
                  <c:v>2.734296078431373</c:v>
                </c:pt>
                <c:pt idx="628">
                  <c:v>2.7384745098039218</c:v>
                </c:pt>
                <c:pt idx="629">
                  <c:v>2.7426496732026142</c:v>
                </c:pt>
                <c:pt idx="630">
                  <c:v>2.7466901960784313</c:v>
                </c:pt>
                <c:pt idx="631">
                  <c:v>2.7514875816993465</c:v>
                </c:pt>
                <c:pt idx="632">
                  <c:v>2.7558411764705881</c:v>
                </c:pt>
                <c:pt idx="633">
                  <c:v>2.7600372549019609</c:v>
                </c:pt>
                <c:pt idx="634">
                  <c:v>2.7642372549019605</c:v>
                </c:pt>
                <c:pt idx="635">
                  <c:v>2.7685764705882354</c:v>
                </c:pt>
                <c:pt idx="636">
                  <c:v>2.7734725490196079</c:v>
                </c:pt>
                <c:pt idx="637">
                  <c:v>2.777911111111111</c:v>
                </c:pt>
                <c:pt idx="638">
                  <c:v>2.7821653594771245</c:v>
                </c:pt>
                <c:pt idx="639">
                  <c:v>2.786224183006536</c:v>
                </c:pt>
                <c:pt idx="640">
                  <c:v>2.790678431372549</c:v>
                </c:pt>
                <c:pt idx="641">
                  <c:v>2.7953999999999999</c:v>
                </c:pt>
                <c:pt idx="642">
                  <c:v>2.7995947712418303</c:v>
                </c:pt>
                <c:pt idx="643">
                  <c:v>2.8038084967320258</c:v>
                </c:pt>
                <c:pt idx="644">
                  <c:v>2.8077973856209151</c:v>
                </c:pt>
                <c:pt idx="645">
                  <c:v>2.8125294117647059</c:v>
                </c:pt>
                <c:pt idx="646">
                  <c:v>2.8173568627450978</c:v>
                </c:pt>
                <c:pt idx="647">
                  <c:v>2.8215084967320259</c:v>
                </c:pt>
                <c:pt idx="648">
                  <c:v>2.8257379084967322</c:v>
                </c:pt>
                <c:pt idx="649">
                  <c:v>2.8296522875816992</c:v>
                </c:pt>
                <c:pt idx="650">
                  <c:v>2.8343771241830065</c:v>
                </c:pt>
                <c:pt idx="651">
                  <c:v>2.8389588235294121</c:v>
                </c:pt>
                <c:pt idx="652">
                  <c:v>2.8430660130718954</c:v>
                </c:pt>
                <c:pt idx="653">
                  <c:v>2.8473444444444445</c:v>
                </c:pt>
                <c:pt idx="654">
                  <c:v>2.8512738562091502</c:v>
                </c:pt>
                <c:pt idx="655">
                  <c:v>2.8561928104575163</c:v>
                </c:pt>
                <c:pt idx="656">
                  <c:v>2.8609522875816995</c:v>
                </c:pt>
                <c:pt idx="657">
                  <c:v>2.8651745098039214</c:v>
                </c:pt>
                <c:pt idx="658">
                  <c:v>2.8693960784313726</c:v>
                </c:pt>
                <c:pt idx="659">
                  <c:v>2.8734098039215685</c:v>
                </c:pt>
                <c:pt idx="660">
                  <c:v>2.8781993464052289</c:v>
                </c:pt>
                <c:pt idx="661">
                  <c:v>2.8826352941176472</c:v>
                </c:pt>
                <c:pt idx="662">
                  <c:v>2.8867810457516341</c:v>
                </c:pt>
                <c:pt idx="663">
                  <c:v>2.8909084967320262</c:v>
                </c:pt>
                <c:pt idx="664">
                  <c:v>2.8950771241830067</c:v>
                </c:pt>
                <c:pt idx="665">
                  <c:v>2.9000620915032682</c:v>
                </c:pt>
                <c:pt idx="666">
                  <c:v>2.9045633986928108</c:v>
                </c:pt>
                <c:pt idx="667">
                  <c:v>2.9087797385620915</c:v>
                </c:pt>
                <c:pt idx="668">
                  <c:v>2.9128908496732029</c:v>
                </c:pt>
                <c:pt idx="669">
                  <c:v>2.9172575163398689</c:v>
                </c:pt>
                <c:pt idx="670">
                  <c:v>2.9220379084967321</c:v>
                </c:pt>
                <c:pt idx="671">
                  <c:v>2.9261686274509806</c:v>
                </c:pt>
                <c:pt idx="672">
                  <c:v>2.9303660130718954</c:v>
                </c:pt>
                <c:pt idx="673">
                  <c:v>2.9343980392156861</c:v>
                </c:pt>
                <c:pt idx="674">
                  <c:v>2.9389784313725489</c:v>
                </c:pt>
                <c:pt idx="675">
                  <c:v>2.9437888888888888</c:v>
                </c:pt>
                <c:pt idx="676">
                  <c:v>2.9480993464052285</c:v>
                </c:pt>
                <c:pt idx="677">
                  <c:v>2.9524104575163399</c:v>
                </c:pt>
                <c:pt idx="678">
                  <c:v>2.9563882352941175</c:v>
                </c:pt>
                <c:pt idx="679">
                  <c:v>2.9610555555555553</c:v>
                </c:pt>
                <c:pt idx="680">
                  <c:v>2.9656980392156864</c:v>
                </c:pt>
                <c:pt idx="681">
                  <c:v>2.9698509803921569</c:v>
                </c:pt>
                <c:pt idx="682">
                  <c:v>2.9740424836601305</c:v>
                </c:pt>
                <c:pt idx="683">
                  <c:v>2.9780398692810457</c:v>
                </c:pt>
                <c:pt idx="684">
                  <c:v>2.9829424836601306</c:v>
                </c:pt>
                <c:pt idx="685">
                  <c:v>2.9875522875816989</c:v>
                </c:pt>
                <c:pt idx="686">
                  <c:v>2.9917437908496729</c:v>
                </c:pt>
                <c:pt idx="687">
                  <c:v>2.9959137254901962</c:v>
                </c:pt>
                <c:pt idx="688">
                  <c:v>3.0001039215686274</c:v>
                </c:pt>
                <c:pt idx="689">
                  <c:v>3.0049248366013073</c:v>
                </c:pt>
                <c:pt idx="690">
                  <c:v>3.0092405228758166</c:v>
                </c:pt>
                <c:pt idx="691">
                  <c:v>3.0134692810457517</c:v>
                </c:pt>
                <c:pt idx="692">
                  <c:v>3.0175601307189543</c:v>
                </c:pt>
                <c:pt idx="693">
                  <c:v>3.0219712418300655</c:v>
                </c:pt>
                <c:pt idx="694">
                  <c:v>3.0267601307189542</c:v>
                </c:pt>
                <c:pt idx="695">
                  <c:v>3.0310915032679739</c:v>
                </c:pt>
                <c:pt idx="696">
                  <c:v>3.0353418300653594</c:v>
                </c:pt>
                <c:pt idx="697">
                  <c:v>3.039293464052288</c:v>
                </c:pt>
                <c:pt idx="698">
                  <c:v>3.0439104575163398</c:v>
                </c:pt>
                <c:pt idx="699">
                  <c:v>3.0484934640522878</c:v>
                </c:pt>
                <c:pt idx="700">
                  <c:v>3.0526483660130719</c:v>
                </c:pt>
                <c:pt idx="701">
                  <c:v>3.0569098039215685</c:v>
                </c:pt>
                <c:pt idx="702">
                  <c:v>3.0609568627450985</c:v>
                </c:pt>
                <c:pt idx="703">
                  <c:v>3.0659568627450984</c:v>
                </c:pt>
                <c:pt idx="704">
                  <c:v>3.0705967320261438</c:v>
                </c:pt>
                <c:pt idx="705">
                  <c:v>3.0747392156862743</c:v>
                </c:pt>
                <c:pt idx="706">
                  <c:v>3.0789163398692807</c:v>
                </c:pt>
                <c:pt idx="707">
                  <c:v>3.0830196078431369</c:v>
                </c:pt>
                <c:pt idx="708">
                  <c:v>3.0878241830065356</c:v>
                </c:pt>
                <c:pt idx="709">
                  <c:v>3.0921274509803922</c:v>
                </c:pt>
                <c:pt idx="710">
                  <c:v>3.0963104575163398</c:v>
                </c:pt>
                <c:pt idx="711">
                  <c:v>3.1003477124183005</c:v>
                </c:pt>
                <c:pt idx="712">
                  <c:v>3.1047751633986929</c:v>
                </c:pt>
                <c:pt idx="713">
                  <c:v>3.1097398692810456</c:v>
                </c:pt>
                <c:pt idx="714">
                  <c:v>3.1141686274509803</c:v>
                </c:pt>
                <c:pt idx="715">
                  <c:v>3.118424836601307</c:v>
                </c:pt>
                <c:pt idx="716">
                  <c:v>3.1223830065359475</c:v>
                </c:pt>
                <c:pt idx="717">
                  <c:v>3.1269143790849672</c:v>
                </c:pt>
                <c:pt idx="718">
                  <c:v>3.1315261437908499</c:v>
                </c:pt>
                <c:pt idx="719">
                  <c:v>3.1356764705882356</c:v>
                </c:pt>
                <c:pt idx="720">
                  <c:v>3.1399196078431375</c:v>
                </c:pt>
                <c:pt idx="721">
                  <c:v>3.1438392156862749</c:v>
                </c:pt>
                <c:pt idx="722">
                  <c:v>3.1486960784313727</c:v>
                </c:pt>
                <c:pt idx="723">
                  <c:v>3.1534124183006536</c:v>
                </c:pt>
                <c:pt idx="724">
                  <c:v>3.157688888888889</c:v>
                </c:pt>
                <c:pt idx="725">
                  <c:v>3.1620039215686275</c:v>
                </c:pt>
                <c:pt idx="726">
                  <c:v>3.1661431372549016</c:v>
                </c:pt>
                <c:pt idx="727">
                  <c:v>3.1709254901960784</c:v>
                </c:pt>
                <c:pt idx="728">
                  <c:v>3.1752124183006538</c:v>
                </c:pt>
                <c:pt idx="729">
                  <c:v>3.1793509803921567</c:v>
                </c:pt>
                <c:pt idx="730">
                  <c:v>3.1834202614379081</c:v>
                </c:pt>
                <c:pt idx="731">
                  <c:v>3.1877705882352938</c:v>
                </c:pt>
                <c:pt idx="732">
                  <c:v>3.1926640522875811</c:v>
                </c:pt>
                <c:pt idx="733">
                  <c:v>3.1970692810457515</c:v>
                </c:pt>
                <c:pt idx="734">
                  <c:v>3.2013882352941176</c:v>
                </c:pt>
                <c:pt idx="735">
                  <c:v>3.2054084967320264</c:v>
                </c:pt>
                <c:pt idx="736">
                  <c:v>3.2101281045751633</c:v>
                </c:pt>
                <c:pt idx="737">
                  <c:v>3.2146581699346406</c:v>
                </c:pt>
                <c:pt idx="738">
                  <c:v>3.2186581699346397</c:v>
                </c:pt>
                <c:pt idx="739">
                  <c:v>3.2228464052287582</c:v>
                </c:pt>
                <c:pt idx="740">
                  <c:v>3.2268379084967318</c:v>
                </c:pt>
                <c:pt idx="741">
                  <c:v>3.2317594771241831</c:v>
                </c:pt>
                <c:pt idx="742">
                  <c:v>3.2363392156862743</c:v>
                </c:pt>
                <c:pt idx="743">
                  <c:v>3.2405228758169939</c:v>
                </c:pt>
                <c:pt idx="744">
                  <c:v>3.2447261437908499</c:v>
                </c:pt>
                <c:pt idx="745">
                  <c:v>3.2488738562091504</c:v>
                </c:pt>
                <c:pt idx="746">
                  <c:v>3.2536823529411762</c:v>
                </c:pt>
                <c:pt idx="747">
                  <c:v>3.2580013071895424</c:v>
                </c:pt>
                <c:pt idx="748">
                  <c:v>3.2621888888888888</c:v>
                </c:pt>
                <c:pt idx="749">
                  <c:v>3.2662666666666667</c:v>
                </c:pt>
                <c:pt idx="750">
                  <c:v>3.2706712418300659</c:v>
                </c:pt>
                <c:pt idx="751">
                  <c:v>3.2755509803921572</c:v>
                </c:pt>
                <c:pt idx="752">
                  <c:v>3.2799516339869279</c:v>
                </c:pt>
                <c:pt idx="753">
                  <c:v>3.2842647058823524</c:v>
                </c:pt>
                <c:pt idx="754">
                  <c:v>3.2882196078431374</c:v>
                </c:pt>
                <c:pt idx="755">
                  <c:v>3.2928359477124185</c:v>
                </c:pt>
                <c:pt idx="756">
                  <c:v>3.2974209150326796</c:v>
                </c:pt>
                <c:pt idx="757">
                  <c:v>3.3015993464052285</c:v>
                </c:pt>
                <c:pt idx="758">
                  <c:v>3.3058254901960784</c:v>
                </c:pt>
                <c:pt idx="759">
                  <c:v>3.3098993464052291</c:v>
                </c:pt>
                <c:pt idx="760">
                  <c:v>3.3148496732026143</c:v>
                </c:pt>
                <c:pt idx="761">
                  <c:v>3.3193679738562092</c:v>
                </c:pt>
                <c:pt idx="762">
                  <c:v>3.3235575163398692</c:v>
                </c:pt>
                <c:pt idx="763">
                  <c:v>3.3276712418300658</c:v>
                </c:pt>
                <c:pt idx="764">
                  <c:v>3.3319915032679734</c:v>
                </c:pt>
                <c:pt idx="765">
                  <c:v>3.336767973856209</c:v>
                </c:pt>
                <c:pt idx="766">
                  <c:v>3.3409307189542483</c:v>
                </c:pt>
                <c:pt idx="767">
                  <c:v>3.3451450980392159</c:v>
                </c:pt>
                <c:pt idx="768">
                  <c:v>3.3491588235294119</c:v>
                </c:pt>
                <c:pt idx="769">
                  <c:v>3.3538320261437908</c:v>
                </c:pt>
                <c:pt idx="770">
                  <c:v>3.3585673202614381</c:v>
                </c:pt>
                <c:pt idx="771">
                  <c:v>3.3628542483660131</c:v>
                </c:pt>
                <c:pt idx="772">
                  <c:v>3.3670960784313726</c:v>
                </c:pt>
                <c:pt idx="773">
                  <c:v>3.3711313725490197</c:v>
                </c:pt>
                <c:pt idx="774">
                  <c:v>3.3759215686274513</c:v>
                </c:pt>
                <c:pt idx="775">
                  <c:v>3.3802928104575165</c:v>
                </c:pt>
                <c:pt idx="776">
                  <c:v>3.3844392156862746</c:v>
                </c:pt>
                <c:pt idx="777">
                  <c:v>3.3885450980392156</c:v>
                </c:pt>
                <c:pt idx="778">
                  <c:v>3.3928921568627453</c:v>
                </c:pt>
                <c:pt idx="779">
                  <c:v>3.3978084967320266</c:v>
                </c:pt>
                <c:pt idx="780">
                  <c:v>3.4021882352941173</c:v>
                </c:pt>
                <c:pt idx="781">
                  <c:v>3.4064098039215689</c:v>
                </c:pt>
                <c:pt idx="782">
                  <c:v>3.4104058823529413</c:v>
                </c:pt>
                <c:pt idx="783">
                  <c:v>3.4151071895424838</c:v>
                </c:pt>
                <c:pt idx="784">
                  <c:v>3.4197091503267973</c:v>
                </c:pt>
                <c:pt idx="785">
                  <c:v>3.4237915032679735</c:v>
                </c:pt>
                <c:pt idx="786">
                  <c:v>3.4280176470588239</c:v>
                </c:pt>
                <c:pt idx="787">
                  <c:v>3.4319816993464052</c:v>
                </c:pt>
                <c:pt idx="788">
                  <c:v>3.436824836601307</c:v>
                </c:pt>
                <c:pt idx="789">
                  <c:v>3.4413869281045755</c:v>
                </c:pt>
                <c:pt idx="790">
                  <c:v>3.4457111111111107</c:v>
                </c:pt>
                <c:pt idx="791">
                  <c:v>3.4498888888888892</c:v>
                </c:pt>
                <c:pt idx="792">
                  <c:v>3.4541477124183007</c:v>
                </c:pt>
                <c:pt idx="793">
                  <c:v>3.4589307189542478</c:v>
                </c:pt>
                <c:pt idx="794">
                  <c:v>3.4632366013071896</c:v>
                </c:pt>
                <c:pt idx="795">
                  <c:v>3.4675150326797382</c:v>
                </c:pt>
                <c:pt idx="796">
                  <c:v>3.4714699346405227</c:v>
                </c:pt>
                <c:pt idx="797">
                  <c:v>3.4761169934640521</c:v>
                </c:pt>
                <c:pt idx="798">
                  <c:v>3.4808816993464053</c:v>
                </c:pt>
                <c:pt idx="799">
                  <c:v>3.4850816993464053</c:v>
                </c:pt>
                <c:pt idx="800">
                  <c:v>3.489337908496732</c:v>
                </c:pt>
                <c:pt idx="801">
                  <c:v>3.4933934640522879</c:v>
                </c:pt>
                <c:pt idx="802">
                  <c:v>3.4982666666666669</c:v>
                </c:pt>
                <c:pt idx="803">
                  <c:v>3.5025790849673206</c:v>
                </c:pt>
                <c:pt idx="804">
                  <c:v>3.5066856209150328</c:v>
                </c:pt>
                <c:pt idx="805">
                  <c:v>3.5107745098039214</c:v>
                </c:pt>
                <c:pt idx="806">
                  <c:v>3.5151810457516337</c:v>
                </c:pt>
                <c:pt idx="807">
                  <c:v>3.5200928104575162</c:v>
                </c:pt>
                <c:pt idx="808">
                  <c:v>3.5243967320261436</c:v>
                </c:pt>
                <c:pt idx="809">
                  <c:v>3.5286705882352942</c:v>
                </c:pt>
                <c:pt idx="810">
                  <c:v>3.5326241830065359</c:v>
                </c:pt>
                <c:pt idx="811">
                  <c:v>3.5372307189542482</c:v>
                </c:pt>
                <c:pt idx="812">
                  <c:v>3.5417424836601312</c:v>
                </c:pt>
                <c:pt idx="813">
                  <c:v>3.5459457516339867</c:v>
                </c:pt>
                <c:pt idx="814">
                  <c:v>3.5501307189542484</c:v>
                </c:pt>
                <c:pt idx="815">
                  <c:v>3.5542712418300657</c:v>
                </c:pt>
                <c:pt idx="816">
                  <c:v>3.5593104575163395</c:v>
                </c:pt>
                <c:pt idx="817">
                  <c:v>3.563853594771242</c:v>
                </c:pt>
                <c:pt idx="818">
                  <c:v>3.568113071895425</c:v>
                </c:pt>
                <c:pt idx="819">
                  <c:v>3.5720947712418303</c:v>
                </c:pt>
                <c:pt idx="820">
                  <c:v>3.5765738562091505</c:v>
                </c:pt>
                <c:pt idx="821">
                  <c:v>3.5812169934640523</c:v>
                </c:pt>
                <c:pt idx="822">
                  <c:v>3.5853699346405232</c:v>
                </c:pt>
                <c:pt idx="823">
                  <c:v>3.5895758169934644</c:v>
                </c:pt>
                <c:pt idx="824">
                  <c:v>3.5935392156862749</c:v>
                </c:pt>
                <c:pt idx="825">
                  <c:v>3.5984692810457517</c:v>
                </c:pt>
                <c:pt idx="826">
                  <c:v>3.6030333333333338</c:v>
                </c:pt>
                <c:pt idx="827">
                  <c:v>3.6072516339869285</c:v>
                </c:pt>
                <c:pt idx="828">
                  <c:v>3.6115156862745099</c:v>
                </c:pt>
                <c:pt idx="829">
                  <c:v>3.6156862745098035</c:v>
                </c:pt>
                <c:pt idx="830">
                  <c:v>3.6204751633986927</c:v>
                </c:pt>
                <c:pt idx="831">
                  <c:v>3.6246816993464055</c:v>
                </c:pt>
                <c:pt idx="832">
                  <c:v>3.6288372549019607</c:v>
                </c:pt>
                <c:pt idx="833">
                  <c:v>3.6328150326797393</c:v>
                </c:pt>
                <c:pt idx="834">
                  <c:v>3.6373535947712421</c:v>
                </c:pt>
                <c:pt idx="835">
                  <c:v>3.6422418300653598</c:v>
                </c:pt>
                <c:pt idx="836">
                  <c:v>3.646560784313726</c:v>
                </c:pt>
                <c:pt idx="837">
                  <c:v>3.6508522875816998</c:v>
                </c:pt>
                <c:pt idx="838">
                  <c:v>3.6548888888888893</c:v>
                </c:pt>
                <c:pt idx="839">
                  <c:v>3.6597333333333335</c:v>
                </c:pt>
                <c:pt idx="840">
                  <c:v>3.6641764705882354</c:v>
                </c:pt>
                <c:pt idx="841">
                  <c:v>3.6683516339869287</c:v>
                </c:pt>
                <c:pt idx="842">
                  <c:v>3.6724352941176472</c:v>
                </c:pt>
                <c:pt idx="843">
                  <c:v>3.6768725490196079</c:v>
                </c:pt>
                <c:pt idx="844">
                  <c:v>3.6816503267973859</c:v>
                </c:pt>
                <c:pt idx="845">
                  <c:v>3.6859745098039216</c:v>
                </c:pt>
                <c:pt idx="846">
                  <c:v>3.6902235294117647</c:v>
                </c:pt>
                <c:pt idx="847">
                  <c:v>3.6942496732026147</c:v>
                </c:pt>
                <c:pt idx="848">
                  <c:v>3.6990300653594774</c:v>
                </c:pt>
                <c:pt idx="849">
                  <c:v>3.7033875816993467</c:v>
                </c:pt>
                <c:pt idx="850">
                  <c:v>3.7075267973856207</c:v>
                </c:pt>
                <c:pt idx="851">
                  <c:v>3.7116967320261436</c:v>
                </c:pt>
                <c:pt idx="852">
                  <c:v>3.7160019607843133</c:v>
                </c:pt>
                <c:pt idx="853">
                  <c:v>3.7208882352941175</c:v>
                </c:pt>
                <c:pt idx="854">
                  <c:v>3.7251816993464053</c:v>
                </c:pt>
                <c:pt idx="855">
                  <c:v>3.7294163398692808</c:v>
                </c:pt>
                <c:pt idx="856">
                  <c:v>3.7333281045751634</c:v>
                </c:pt>
                <c:pt idx="857">
                  <c:v>3.7379941176470588</c:v>
                </c:pt>
                <c:pt idx="858">
                  <c:v>3.7426424836601311</c:v>
                </c:pt>
                <c:pt idx="859">
                  <c:v>3.7467816993464047</c:v>
                </c:pt>
                <c:pt idx="860">
                  <c:v>3.7509640522875816</c:v>
                </c:pt>
                <c:pt idx="861">
                  <c:v>3.7550745098039213</c:v>
                </c:pt>
                <c:pt idx="862">
                  <c:v>3.7600470588235293</c:v>
                </c:pt>
                <c:pt idx="863">
                  <c:v>3.7645810457516338</c:v>
                </c:pt>
                <c:pt idx="864">
                  <c:v>3.7688555555555556</c:v>
                </c:pt>
                <c:pt idx="865">
                  <c:v>3.7729078431372547</c:v>
                </c:pt>
                <c:pt idx="866">
                  <c:v>3.7774084967320265</c:v>
                </c:pt>
                <c:pt idx="867">
                  <c:v>3.7820339869281043</c:v>
                </c:pt>
                <c:pt idx="868">
                  <c:v>3.7862359477124183</c:v>
                </c:pt>
                <c:pt idx="869">
                  <c:v>3.7904601307189543</c:v>
                </c:pt>
                <c:pt idx="870">
                  <c:v>3.7944947712418307</c:v>
                </c:pt>
                <c:pt idx="871">
                  <c:v>3.7993653594771239</c:v>
                </c:pt>
                <c:pt idx="872">
                  <c:v>3.8038803921568629</c:v>
                </c:pt>
                <c:pt idx="873">
                  <c:v>3.8081810457516339</c:v>
                </c:pt>
                <c:pt idx="874">
                  <c:v>3.8122816993464053</c:v>
                </c:pt>
                <c:pt idx="875">
                  <c:v>3.8166333333333338</c:v>
                </c:pt>
                <c:pt idx="876">
                  <c:v>3.8213163398692811</c:v>
                </c:pt>
                <c:pt idx="877">
                  <c:v>3.8254888888888896</c:v>
                </c:pt>
                <c:pt idx="878">
                  <c:v>3.8297679738562089</c:v>
                </c:pt>
                <c:pt idx="879">
                  <c:v>3.8336803921568627</c:v>
                </c:pt>
                <c:pt idx="880">
                  <c:v>3.8384843137254898</c:v>
                </c:pt>
                <c:pt idx="881">
                  <c:v>3.84319477124183</c:v>
                </c:pt>
                <c:pt idx="882">
                  <c:v>3.8474084967320263</c:v>
                </c:pt>
                <c:pt idx="883">
                  <c:v>3.8515379084967321</c:v>
                </c:pt>
                <c:pt idx="884">
                  <c:v>3.8556993464052289</c:v>
                </c:pt>
                <c:pt idx="885">
                  <c:v>3.8605594771241827</c:v>
                </c:pt>
                <c:pt idx="886">
                  <c:v>3.864913725490196</c:v>
                </c:pt>
                <c:pt idx="887">
                  <c:v>3.8691117647058828</c:v>
                </c:pt>
                <c:pt idx="888">
                  <c:v>3.8730594771241829</c:v>
                </c:pt>
                <c:pt idx="889">
                  <c:v>3.8776928104575163</c:v>
                </c:pt>
                <c:pt idx="890">
                  <c:v>3.882464052287582</c:v>
                </c:pt>
                <c:pt idx="891">
                  <c:v>3.8867764705882353</c:v>
                </c:pt>
                <c:pt idx="892">
                  <c:v>3.8910091503267972</c:v>
                </c:pt>
                <c:pt idx="893">
                  <c:v>3.8951901960784316</c:v>
                </c:pt>
                <c:pt idx="894">
                  <c:v>3.8999862745098044</c:v>
                </c:pt>
                <c:pt idx="895">
                  <c:v>3.9041313725490197</c:v>
                </c:pt>
                <c:pt idx="896">
                  <c:v>3.9083516339869275</c:v>
                </c:pt>
                <c:pt idx="897">
                  <c:v>3.9123633986928099</c:v>
                </c:pt>
                <c:pt idx="898">
                  <c:v>3.9170712418300653</c:v>
                </c:pt>
                <c:pt idx="899">
                  <c:v>3.921783660130719</c:v>
                </c:pt>
                <c:pt idx="900">
                  <c:v>3.9259431372549023</c:v>
                </c:pt>
                <c:pt idx="901">
                  <c:v>3.9301588235294123</c:v>
                </c:pt>
                <c:pt idx="902">
                  <c:v>3.9341091503267971</c:v>
                </c:pt>
                <c:pt idx="903">
                  <c:v>3.9390339869281048</c:v>
                </c:pt>
                <c:pt idx="904">
                  <c:v>3.9434607843137259</c:v>
                </c:pt>
                <c:pt idx="905">
                  <c:v>3.9475640522875817</c:v>
                </c:pt>
                <c:pt idx="906">
                  <c:v>3.9515535947712421</c:v>
                </c:pt>
                <c:pt idx="907">
                  <c:v>3.955986274509804</c:v>
                </c:pt>
                <c:pt idx="908">
                  <c:v>3.9609980392156867</c:v>
                </c:pt>
                <c:pt idx="909">
                  <c:v>3.9653790849673203</c:v>
                </c:pt>
                <c:pt idx="910">
                  <c:v>3.9696444444444445</c:v>
                </c:pt>
                <c:pt idx="911">
                  <c:v>3.9735810457516338</c:v>
                </c:pt>
                <c:pt idx="912">
                  <c:v>3.9783091503267975</c:v>
                </c:pt>
                <c:pt idx="913">
                  <c:v>3.982749019607843</c:v>
                </c:pt>
                <c:pt idx="914">
                  <c:v>3.9869418300653594</c:v>
                </c:pt>
                <c:pt idx="915">
                  <c:v>3.9910960784313727</c:v>
                </c:pt>
                <c:pt idx="916">
                  <c:v>3.9955620915032677</c:v>
                </c:pt>
                <c:pt idx="917">
                  <c:v>4.000403921568628</c:v>
                </c:pt>
                <c:pt idx="918">
                  <c:v>4.0046751633986926</c:v>
                </c:pt>
                <c:pt idx="919">
                  <c:v>4.008977777777778</c:v>
                </c:pt>
                <c:pt idx="920">
                  <c:v>4.013017647058823</c:v>
                </c:pt>
                <c:pt idx="921">
                  <c:v>4.0177477124183003</c:v>
                </c:pt>
                <c:pt idx="922">
                  <c:v>4.0220784313725488</c:v>
                </c:pt>
                <c:pt idx="923">
                  <c:v>4.0261771241830067</c:v>
                </c:pt>
                <c:pt idx="924">
                  <c:v>4.0302228758169942</c:v>
                </c:pt>
                <c:pt idx="925">
                  <c:v>4.0345549019607843</c:v>
                </c:pt>
                <c:pt idx="926">
                  <c:v>4.039516339869281</c:v>
                </c:pt>
                <c:pt idx="927">
                  <c:v>4.0438816993464055</c:v>
                </c:pt>
                <c:pt idx="928">
                  <c:v>4.048211764705882</c:v>
                </c:pt>
                <c:pt idx="929">
                  <c:v>4.0521640522875817</c:v>
                </c:pt>
                <c:pt idx="930">
                  <c:v>4.0569137254901957</c:v>
                </c:pt>
                <c:pt idx="931">
                  <c:v>4.061435294117647</c:v>
                </c:pt>
                <c:pt idx="932">
                  <c:v>4.0655300653594768</c:v>
                </c:pt>
                <c:pt idx="933">
                  <c:v>4.0696333333333339</c:v>
                </c:pt>
                <c:pt idx="934">
                  <c:v>4.0738895424836601</c:v>
                </c:pt>
                <c:pt idx="935">
                  <c:v>4.0787941176470586</c:v>
                </c:pt>
                <c:pt idx="936">
                  <c:v>4.0832104575163397</c:v>
                </c:pt>
                <c:pt idx="937">
                  <c:v>4.0875869281045754</c:v>
                </c:pt>
                <c:pt idx="938">
                  <c:v>4.0915483660130718</c:v>
                </c:pt>
                <c:pt idx="939">
                  <c:v>4.0962758169934634</c:v>
                </c:pt>
                <c:pt idx="940">
                  <c:v>4.1006856209150326</c:v>
                </c:pt>
                <c:pt idx="941">
                  <c:v>4.1048483660130719</c:v>
                </c:pt>
                <c:pt idx="942">
                  <c:v>4.1090241830065359</c:v>
                </c:pt>
                <c:pt idx="943">
                  <c:v>4.1133535947712421</c:v>
                </c:pt>
                <c:pt idx="944">
                  <c:v>4.1182026143790846</c:v>
                </c:pt>
                <c:pt idx="945">
                  <c:v>4.1224784313725493</c:v>
                </c:pt>
                <c:pt idx="946">
                  <c:v>4.1266359477124182</c:v>
                </c:pt>
                <c:pt idx="947">
                  <c:v>4.1305241830065365</c:v>
                </c:pt>
                <c:pt idx="948">
                  <c:v>4.1352450980392153</c:v>
                </c:pt>
                <c:pt idx="949">
                  <c:v>4.1397973856209154</c:v>
                </c:pt>
                <c:pt idx="950">
                  <c:v>4.1439339869281051</c:v>
                </c:pt>
                <c:pt idx="951">
                  <c:v>4.1480594771241828</c:v>
                </c:pt>
                <c:pt idx="952">
                  <c:v>4.1522823529411763</c:v>
                </c:pt>
                <c:pt idx="953">
                  <c:v>4.1573679738562088</c:v>
                </c:pt>
                <c:pt idx="954">
                  <c:v>4.1618803921568626</c:v>
                </c:pt>
                <c:pt idx="955">
                  <c:v>4.1661856209150328</c:v>
                </c:pt>
                <c:pt idx="956">
                  <c:v>4.1700601307189542</c:v>
                </c:pt>
                <c:pt idx="957">
                  <c:v>4.1746980392156861</c:v>
                </c:pt>
                <c:pt idx="958">
                  <c:v>4.1792437908496733</c:v>
                </c:pt>
                <c:pt idx="959">
                  <c:v>4.1834222222222222</c:v>
                </c:pt>
                <c:pt idx="960">
                  <c:v>4.1875934640522878</c:v>
                </c:pt>
                <c:pt idx="961">
                  <c:v>4.1918915032679731</c:v>
                </c:pt>
                <c:pt idx="962">
                  <c:v>4.1967490196078439</c:v>
                </c:pt>
                <c:pt idx="963">
                  <c:v>4.2011078431372546</c:v>
                </c:pt>
                <c:pt idx="964">
                  <c:v>4.2053745098039217</c:v>
                </c:pt>
                <c:pt idx="965">
                  <c:v>4.2093836601307189</c:v>
                </c:pt>
                <c:pt idx="966">
                  <c:v>4.2141424836601313</c:v>
                </c:pt>
                <c:pt idx="967">
                  <c:v>4.2185333333333332</c:v>
                </c:pt>
                <c:pt idx="968">
                  <c:v>4.2225882352941175</c:v>
                </c:pt>
                <c:pt idx="969">
                  <c:v>4.2266588235294122</c:v>
                </c:pt>
                <c:pt idx="970">
                  <c:v>4.230916993464052</c:v>
                </c:pt>
                <c:pt idx="971">
                  <c:v>4.2359379084967319</c:v>
                </c:pt>
                <c:pt idx="972">
                  <c:v>4.2403666666666666</c:v>
                </c:pt>
                <c:pt idx="973">
                  <c:v>4.2446562091503264</c:v>
                </c:pt>
                <c:pt idx="974">
                  <c:v>4.2485679738562094</c:v>
                </c:pt>
                <c:pt idx="975">
                  <c:v>4.2532424836601308</c:v>
                </c:pt>
                <c:pt idx="976">
                  <c:v>4.2578235294117643</c:v>
                </c:pt>
                <c:pt idx="977">
                  <c:v>4.2619836601307188</c:v>
                </c:pt>
                <c:pt idx="978">
                  <c:v>4.2661424836601309</c:v>
                </c:pt>
                <c:pt idx="979">
                  <c:v>4.2703333333333333</c:v>
                </c:pt>
                <c:pt idx="980">
                  <c:v>4.2752196078431375</c:v>
                </c:pt>
                <c:pt idx="981">
                  <c:v>4.2796405228758179</c:v>
                </c:pt>
                <c:pt idx="982">
                  <c:v>4.2840058823529414</c:v>
                </c:pt>
                <c:pt idx="983">
                  <c:v>4.2880241830065362</c:v>
                </c:pt>
                <c:pt idx="984">
                  <c:v>4.2927967320261438</c:v>
                </c:pt>
                <c:pt idx="985">
                  <c:v>4.2971411764705882</c:v>
                </c:pt>
                <c:pt idx="986">
                  <c:v>4.3011934640522878</c:v>
                </c:pt>
                <c:pt idx="987">
                  <c:v>4.3053581699346406</c:v>
                </c:pt>
                <c:pt idx="988">
                  <c:v>4.3096718954248363</c:v>
                </c:pt>
                <c:pt idx="989">
                  <c:v>4.3145307189542486</c:v>
                </c:pt>
                <c:pt idx="990">
                  <c:v>4.3188594771241835</c:v>
                </c:pt>
                <c:pt idx="991">
                  <c:v>4.3231333333333328</c:v>
                </c:pt>
                <c:pt idx="992">
                  <c:v>4.3270751633986926</c:v>
                </c:pt>
                <c:pt idx="993">
                  <c:v>4.3317836601307187</c:v>
                </c:pt>
                <c:pt idx="994">
                  <c:v>4.3362679738562093</c:v>
                </c:pt>
                <c:pt idx="995">
                  <c:v>4.3404124183006534</c:v>
                </c:pt>
                <c:pt idx="996">
                  <c:v>4.3445320261437912</c:v>
                </c:pt>
                <c:pt idx="997">
                  <c:v>4.348786928104575</c:v>
                </c:pt>
                <c:pt idx="998">
                  <c:v>4.3538163398692813</c:v>
                </c:pt>
                <c:pt idx="999">
                  <c:v>4.3582934640522879</c:v>
                </c:pt>
                <c:pt idx="1000">
                  <c:v>4.3625901960784308</c:v>
                </c:pt>
                <c:pt idx="1001">
                  <c:v>4.3665176470588234</c:v>
                </c:pt>
                <c:pt idx="1002">
                  <c:v>4.3712169934640519</c:v>
                </c:pt>
                <c:pt idx="1003">
                  <c:v>4.3756509803921571</c:v>
                </c:pt>
                <c:pt idx="1004">
                  <c:v>4.3798901960784313</c:v>
                </c:pt>
                <c:pt idx="1005">
                  <c:v>4.3839647058823532</c:v>
                </c:pt>
                <c:pt idx="1006">
                  <c:v>4.3884509803921574</c:v>
                </c:pt>
                <c:pt idx="1007">
                  <c:v>4.3932392156862745</c:v>
                </c:pt>
                <c:pt idx="1008">
                  <c:v>4.3974888888888888</c:v>
                </c:pt>
                <c:pt idx="1009">
                  <c:v>4.4017124183006535</c:v>
                </c:pt>
                <c:pt idx="1010">
                  <c:v>4.4057797385620914</c:v>
                </c:pt>
                <c:pt idx="1011">
                  <c:v>4.4106738562091508</c:v>
                </c:pt>
                <c:pt idx="1012">
                  <c:v>4.4149143790849674</c:v>
                </c:pt>
                <c:pt idx="1013">
                  <c:v>4.4190235294117652</c:v>
                </c:pt>
                <c:pt idx="1014">
                  <c:v>4.422971895424836</c:v>
                </c:pt>
                <c:pt idx="1015">
                  <c:v>4.4274986928104578</c:v>
                </c:pt>
                <c:pt idx="1016">
                  <c:v>4.4324176470588235</c:v>
                </c:pt>
                <c:pt idx="1017">
                  <c:v>4.436737908496732</c:v>
                </c:pt>
                <c:pt idx="1018">
                  <c:v>4.4410163398692815</c:v>
                </c:pt>
                <c:pt idx="1019">
                  <c:v>4.444991503267973</c:v>
                </c:pt>
                <c:pt idx="1020">
                  <c:v>4.4497823529411766</c:v>
                </c:pt>
                <c:pt idx="1021">
                  <c:v>4.4542019607843137</c:v>
                </c:pt>
                <c:pt idx="1022">
                  <c:v>4.458437908496732</c:v>
                </c:pt>
                <c:pt idx="1023">
                  <c:v>4.4624581699346404</c:v>
                </c:pt>
                <c:pt idx="1024">
                  <c:v>4.466990849673202</c:v>
                </c:pt>
                <c:pt idx="1025">
                  <c:v>4.4717679738562088</c:v>
                </c:pt>
                <c:pt idx="1026">
                  <c:v>4.4760405228758167</c:v>
                </c:pt>
                <c:pt idx="1027">
                  <c:v>4.4802856209150326</c:v>
                </c:pt>
                <c:pt idx="1028">
                  <c:v>4.4844320261437911</c:v>
                </c:pt>
                <c:pt idx="1029">
                  <c:v>4.4892751633986929</c:v>
                </c:pt>
                <c:pt idx="1030">
                  <c:v>4.493437254901961</c:v>
                </c:pt>
                <c:pt idx="1031">
                  <c:v>4.497616339869281</c:v>
                </c:pt>
                <c:pt idx="1032">
                  <c:v>4.5015941176470582</c:v>
                </c:pt>
                <c:pt idx="1033">
                  <c:v>4.5063771241830066</c:v>
                </c:pt>
                <c:pt idx="1034">
                  <c:v>4.511120915032679</c:v>
                </c:pt>
                <c:pt idx="1035">
                  <c:v>4.5152660130718951</c:v>
                </c:pt>
                <c:pt idx="1036">
                  <c:v>4.519441176470588</c:v>
                </c:pt>
                <c:pt idx="1037">
                  <c:v>4.5235379084967322</c:v>
                </c:pt>
                <c:pt idx="1038">
                  <c:v>4.5283326797385621</c:v>
                </c:pt>
                <c:pt idx="1039">
                  <c:v>4.532591503267974</c:v>
                </c:pt>
                <c:pt idx="1040">
                  <c:v>4.536801960784314</c:v>
                </c:pt>
                <c:pt idx="1041">
                  <c:v>4.5407568627450985</c:v>
                </c:pt>
                <c:pt idx="1042">
                  <c:v>4.5454875816993461</c:v>
                </c:pt>
                <c:pt idx="1043">
                  <c:v>4.5502647058823529</c:v>
                </c:pt>
                <c:pt idx="1044">
                  <c:v>4.55464248366013</c:v>
                </c:pt>
                <c:pt idx="1045">
                  <c:v>4.5588411764705885</c:v>
                </c:pt>
                <c:pt idx="1046">
                  <c:v>4.563167973856209</c:v>
                </c:pt>
                <c:pt idx="1047">
                  <c:v>4.5678888888888896</c:v>
                </c:pt>
                <c:pt idx="1048">
                  <c:v>4.5720261437908496</c:v>
                </c:pt>
                <c:pt idx="1049">
                  <c:v>4.5762529411764712</c:v>
                </c:pt>
                <c:pt idx="1050">
                  <c:v>4.5802372549019612</c:v>
                </c:pt>
                <c:pt idx="1051">
                  <c:v>4.5850581699346398</c:v>
                </c:pt>
                <c:pt idx="1052">
                  <c:v>4.5896006535947711</c:v>
                </c:pt>
                <c:pt idx="1053">
                  <c:v>4.5937875816993472</c:v>
                </c:pt>
                <c:pt idx="1054">
                  <c:v>4.5978803921568625</c:v>
                </c:pt>
                <c:pt idx="1055">
                  <c:v>4.6023078431372548</c:v>
                </c:pt>
                <c:pt idx="1056">
                  <c:v>4.6071169934640519</c:v>
                </c:pt>
                <c:pt idx="1057">
                  <c:v>4.6112039215686274</c:v>
                </c:pt>
                <c:pt idx="1058">
                  <c:v>4.6154032679738561</c:v>
                </c:pt>
                <c:pt idx="1059">
                  <c:v>4.6193379084967319</c:v>
                </c:pt>
                <c:pt idx="1060">
                  <c:v>4.6242254901960784</c:v>
                </c:pt>
                <c:pt idx="1061">
                  <c:v>4.6287888888888888</c:v>
                </c:pt>
                <c:pt idx="1062">
                  <c:v>4.6330934640522878</c:v>
                </c:pt>
                <c:pt idx="1063">
                  <c:v>4.637123529411765</c:v>
                </c:pt>
                <c:pt idx="1064">
                  <c:v>4.6414862745098038</c:v>
                </c:pt>
                <c:pt idx="1065">
                  <c:v>4.6461529411764708</c:v>
                </c:pt>
                <c:pt idx="1066">
                  <c:v>4.6504078431372546</c:v>
                </c:pt>
                <c:pt idx="1067">
                  <c:v>4.6546549019607841</c:v>
                </c:pt>
                <c:pt idx="1068">
                  <c:v>4.6587986928104579</c:v>
                </c:pt>
                <c:pt idx="1069">
                  <c:v>4.6637202614379083</c:v>
                </c:pt>
                <c:pt idx="1070">
                  <c:v>4.6682176470588237</c:v>
                </c:pt>
                <c:pt idx="1071">
                  <c:v>4.6724797385620915</c:v>
                </c:pt>
                <c:pt idx="1072">
                  <c:v>4.676472549019608</c:v>
                </c:pt>
                <c:pt idx="1073">
                  <c:v>4.6811490196078429</c:v>
                </c:pt>
                <c:pt idx="1074">
                  <c:v>4.6856392156862743</c:v>
                </c:pt>
                <c:pt idx="1075">
                  <c:v>4.6897183006535945</c:v>
                </c:pt>
                <c:pt idx="1076">
                  <c:v>4.6938222222222219</c:v>
                </c:pt>
                <c:pt idx="1077">
                  <c:v>4.698036601307189</c:v>
                </c:pt>
                <c:pt idx="1078">
                  <c:v>4.7030888888888889</c:v>
                </c:pt>
                <c:pt idx="1079">
                  <c:v>4.7074470588235293</c:v>
                </c:pt>
                <c:pt idx="1080">
                  <c:v>4.7100509803921566</c:v>
                </c:pt>
              </c:numCache>
            </c:numRef>
          </c:xVal>
          <c:yVal>
            <c:numRef>
              <c:f>'C:\Users\Marta\Dropbox\PFG Marta &amp; Jorge\[DATOS gráficas.xlsx]tipo 3-E'!$D$3:$D$1083</c:f>
              <c:numCache>
                <c:formatCode>General</c:formatCode>
                <c:ptCount val="1081"/>
                <c:pt idx="0">
                  <c:v>0</c:v>
                </c:pt>
                <c:pt idx="1">
                  <c:v>3.7730086788960895</c:v>
                </c:pt>
                <c:pt idx="2">
                  <c:v>3.4546412199542957</c:v>
                </c:pt>
                <c:pt idx="3">
                  <c:v>3.3960064577206803</c:v>
                </c:pt>
                <c:pt idx="4">
                  <c:v>3.7249736645125688</c:v>
                </c:pt>
                <c:pt idx="5">
                  <c:v>3.9061252303878748</c:v>
                </c:pt>
                <c:pt idx="6">
                  <c:v>3.923601932437851</c:v>
                </c:pt>
                <c:pt idx="7">
                  <c:v>3.8732908611666281</c:v>
                </c:pt>
                <c:pt idx="8">
                  <c:v>3.9114319644977815</c:v>
                </c:pt>
                <c:pt idx="9">
                  <c:v>3.9985913753755953</c:v>
                </c:pt>
                <c:pt idx="10">
                  <c:v>3.9972848912813146</c:v>
                </c:pt>
                <c:pt idx="11">
                  <c:v>4.0289621759896583</c:v>
                </c:pt>
                <c:pt idx="12">
                  <c:v>4.09995594236835</c:v>
                </c:pt>
                <c:pt idx="13">
                  <c:v>4.1352462577691593</c:v>
                </c:pt>
                <c:pt idx="14">
                  <c:v>4.3858579575857641</c:v>
                </c:pt>
                <c:pt idx="15">
                  <c:v>4.5020268035044868</c:v>
                </c:pt>
                <c:pt idx="16">
                  <c:v>4.7438559422159008</c:v>
                </c:pt>
                <c:pt idx="17">
                  <c:v>4.9427647154776437</c:v>
                </c:pt>
                <c:pt idx="18">
                  <c:v>5.2953248602427889</c:v>
                </c:pt>
                <c:pt idx="19">
                  <c:v>5.3835971455533045</c:v>
                </c:pt>
                <c:pt idx="20">
                  <c:v>5.669752225367743</c:v>
                </c:pt>
                <c:pt idx="21">
                  <c:v>5.7936669822351696</c:v>
                </c:pt>
                <c:pt idx="22">
                  <c:v>6.1296590183227924</c:v>
                </c:pt>
                <c:pt idx="23">
                  <c:v>6.3111200547595203</c:v>
                </c:pt>
                <c:pt idx="24">
                  <c:v>6.4382103149739542</c:v>
                </c:pt>
                <c:pt idx="25">
                  <c:v>6.3386187246459</c:v>
                </c:pt>
                <c:pt idx="26">
                  <c:v>6.4692000567108607</c:v>
                </c:pt>
                <c:pt idx="27">
                  <c:v>6.466998699613848</c:v>
                </c:pt>
                <c:pt idx="28">
                  <c:v>6.5674988833143528</c:v>
                </c:pt>
                <c:pt idx="29">
                  <c:v>6.535411511999988</c:v>
                </c:pt>
                <c:pt idx="30">
                  <c:v>6.5450340646290392</c:v>
                </c:pt>
                <c:pt idx="31">
                  <c:v>6.4835530879216536</c:v>
                </c:pt>
                <c:pt idx="32">
                  <c:v>6.6864422928872083</c:v>
                </c:pt>
                <c:pt idx="33">
                  <c:v>6.5770970441750167</c:v>
                </c:pt>
                <c:pt idx="34">
                  <c:v>6.7872260308952237</c:v>
                </c:pt>
                <c:pt idx="35">
                  <c:v>6.6492174053561266</c:v>
                </c:pt>
                <c:pt idx="36">
                  <c:v>6.7718439719555654</c:v>
                </c:pt>
                <c:pt idx="37">
                  <c:v>6.8526813413643239</c:v>
                </c:pt>
                <c:pt idx="38">
                  <c:v>6.8879167752862598</c:v>
                </c:pt>
                <c:pt idx="39">
                  <c:v>6.8375203328256795</c:v>
                </c:pt>
                <c:pt idx="40">
                  <c:v>6.9521662177056793</c:v>
                </c:pt>
                <c:pt idx="41">
                  <c:v>6.9413926785058209</c:v>
                </c:pt>
                <c:pt idx="42">
                  <c:v>6.9369701459999789</c:v>
                </c:pt>
                <c:pt idx="43">
                  <c:v>6.9640160436856569</c:v>
                </c:pt>
                <c:pt idx="44">
                  <c:v>6.981218338341268</c:v>
                </c:pt>
                <c:pt idx="45">
                  <c:v>6.9703685748651969</c:v>
                </c:pt>
                <c:pt idx="46">
                  <c:v>7.0916231044928111</c:v>
                </c:pt>
                <c:pt idx="47">
                  <c:v>7.0086362104948634</c:v>
                </c:pt>
                <c:pt idx="48">
                  <c:v>7.1528738838860351</c:v>
                </c:pt>
                <c:pt idx="49">
                  <c:v>7.1122920792305617</c:v>
                </c:pt>
                <c:pt idx="50">
                  <c:v>7.1411887023426761</c:v>
                </c:pt>
                <c:pt idx="51">
                  <c:v>7.0969694752263486</c:v>
                </c:pt>
                <c:pt idx="52">
                  <c:v>7.1647145629528675</c:v>
                </c:pt>
                <c:pt idx="53">
                  <c:v>7.1839733885806893</c:v>
                </c:pt>
                <c:pt idx="54">
                  <c:v>7.1904509275732167</c:v>
                </c:pt>
                <c:pt idx="55">
                  <c:v>7.2307019188699293</c:v>
                </c:pt>
                <c:pt idx="56">
                  <c:v>7.1449053980507928</c:v>
                </c:pt>
                <c:pt idx="57">
                  <c:v>7.1750475258362183</c:v>
                </c:pt>
                <c:pt idx="58">
                  <c:v>7.2361153669665335</c:v>
                </c:pt>
                <c:pt idx="59">
                  <c:v>7.2813803911524966</c:v>
                </c:pt>
                <c:pt idx="60">
                  <c:v>7.2561440577840992</c:v>
                </c:pt>
                <c:pt idx="61">
                  <c:v>7.2754714852605114</c:v>
                </c:pt>
                <c:pt idx="62">
                  <c:v>7.2961023478601552</c:v>
                </c:pt>
                <c:pt idx="63">
                  <c:v>7.2715017249553702</c:v>
                </c:pt>
                <c:pt idx="64">
                  <c:v>7.2383594096582264</c:v>
                </c:pt>
                <c:pt idx="65">
                  <c:v>7.2612358394350869</c:v>
                </c:pt>
                <c:pt idx="66">
                  <c:v>7.3593425808625232</c:v>
                </c:pt>
                <c:pt idx="67">
                  <c:v>7.3865958085795</c:v>
                </c:pt>
                <c:pt idx="68">
                  <c:v>7.4296808184657879</c:v>
                </c:pt>
                <c:pt idx="69">
                  <c:v>7.4269047303261333</c:v>
                </c:pt>
                <c:pt idx="70">
                  <c:v>7.30057213941725</c:v>
                </c:pt>
                <c:pt idx="71">
                  <c:v>7.3521515826446473</c:v>
                </c:pt>
                <c:pt idx="72">
                  <c:v>7.2525096842942931</c:v>
                </c:pt>
                <c:pt idx="73">
                  <c:v>7.4172989470378479</c:v>
                </c:pt>
                <c:pt idx="74">
                  <c:v>7.3559536495421209</c:v>
                </c:pt>
                <c:pt idx="75">
                  <c:v>7.5294553470567518</c:v>
                </c:pt>
                <c:pt idx="76">
                  <c:v>7.5597285805972625</c:v>
                </c:pt>
                <c:pt idx="77">
                  <c:v>7.7679870235792174</c:v>
                </c:pt>
                <c:pt idx="78">
                  <c:v>7.8824301518844937</c:v>
                </c:pt>
                <c:pt idx="79">
                  <c:v>8.1099001614430186</c:v>
                </c:pt>
                <c:pt idx="80">
                  <c:v>8.2193094385472261</c:v>
                </c:pt>
                <c:pt idx="81">
                  <c:v>8.6239658271324888</c:v>
                </c:pt>
                <c:pt idx="82">
                  <c:v>8.7283199102382927</c:v>
                </c:pt>
                <c:pt idx="83">
                  <c:v>9.0019117048474051</c:v>
                </c:pt>
                <c:pt idx="84">
                  <c:v>9.1674845531504268</c:v>
                </c:pt>
                <c:pt idx="85">
                  <c:v>9.4979808189231356</c:v>
                </c:pt>
                <c:pt idx="86">
                  <c:v>9.6789387751368618</c:v>
                </c:pt>
                <c:pt idx="87">
                  <c:v>9.9819272241100432</c:v>
                </c:pt>
                <c:pt idx="88">
                  <c:v>10.184949059316208</c:v>
                </c:pt>
                <c:pt idx="89">
                  <c:v>10.476645644011288</c:v>
                </c:pt>
                <c:pt idx="90">
                  <c:v>10.529523948905345</c:v>
                </c:pt>
                <c:pt idx="91">
                  <c:v>10.935041671811806</c:v>
                </c:pt>
                <c:pt idx="92">
                  <c:v>11.008762742793374</c:v>
                </c:pt>
                <c:pt idx="93">
                  <c:v>11.325762738219918</c:v>
                </c:pt>
                <c:pt idx="94">
                  <c:v>11.488022879478747</c:v>
                </c:pt>
                <c:pt idx="95">
                  <c:v>11.745609100568785</c:v>
                </c:pt>
                <c:pt idx="96">
                  <c:v>11.918776935753607</c:v>
                </c:pt>
                <c:pt idx="97">
                  <c:v>12.189054498833007</c:v>
                </c:pt>
                <c:pt idx="98">
                  <c:v>12.367408633771317</c:v>
                </c:pt>
                <c:pt idx="99">
                  <c:v>12.579519451673047</c:v>
                </c:pt>
                <c:pt idx="100">
                  <c:v>12.814180459449446</c:v>
                </c:pt>
                <c:pt idx="101">
                  <c:v>13.005346370733536</c:v>
                </c:pt>
                <c:pt idx="102">
                  <c:v>13.151565875306231</c:v>
                </c:pt>
                <c:pt idx="103">
                  <c:v>13.437876452644144</c:v>
                </c:pt>
                <c:pt idx="104">
                  <c:v>13.542111625879055</c:v>
                </c:pt>
                <c:pt idx="105">
                  <c:v>13.739883132939712</c:v>
                </c:pt>
                <c:pt idx="106">
                  <c:v>13.892264608001414</c:v>
                </c:pt>
                <c:pt idx="107">
                  <c:v>14.050858361574427</c:v>
                </c:pt>
                <c:pt idx="108">
                  <c:v>14.338332121367342</c:v>
                </c:pt>
                <c:pt idx="109">
                  <c:v>14.401764439545763</c:v>
                </c:pt>
                <c:pt idx="110">
                  <c:v>14.520720045002813</c:v>
                </c:pt>
                <c:pt idx="111">
                  <c:v>14.660343100712087</c:v>
                </c:pt>
                <c:pt idx="112">
                  <c:v>14.788030959252026</c:v>
                </c:pt>
                <c:pt idx="113">
                  <c:v>14.937869592459286</c:v>
                </c:pt>
                <c:pt idx="114">
                  <c:v>15.079338800138423</c:v>
                </c:pt>
                <c:pt idx="115">
                  <c:v>15.203021835206163</c:v>
                </c:pt>
                <c:pt idx="116">
                  <c:v>15.372759577961425</c:v>
                </c:pt>
                <c:pt idx="117">
                  <c:v>15.400642418199917</c:v>
                </c:pt>
                <c:pt idx="118">
                  <c:v>15.643050861410543</c:v>
                </c:pt>
                <c:pt idx="119">
                  <c:v>15.75441452895684</c:v>
                </c:pt>
                <c:pt idx="120">
                  <c:v>15.955021579092596</c:v>
                </c:pt>
                <c:pt idx="121">
                  <c:v>16.08650845555896</c:v>
                </c:pt>
                <c:pt idx="122">
                  <c:v>16.293899466277619</c:v>
                </c:pt>
                <c:pt idx="123">
                  <c:v>16.23967351618013</c:v>
                </c:pt>
                <c:pt idx="124">
                  <c:v>16.361266481594125</c:v>
                </c:pt>
                <c:pt idx="125">
                  <c:v>16.362897681105068</c:v>
                </c:pt>
                <c:pt idx="126">
                  <c:v>16.523486986229322</c:v>
                </c:pt>
                <c:pt idx="127">
                  <c:v>16.503622939848373</c:v>
                </c:pt>
                <c:pt idx="128">
                  <c:v>16.587500133392481</c:v>
                </c:pt>
                <c:pt idx="129">
                  <c:v>16.534691954832542</c:v>
                </c:pt>
                <c:pt idx="130">
                  <c:v>16.702659769894154</c:v>
                </c:pt>
                <c:pt idx="131">
                  <c:v>16.653190214632318</c:v>
                </c:pt>
                <c:pt idx="132">
                  <c:v>16.820106134682195</c:v>
                </c:pt>
                <c:pt idx="133">
                  <c:v>16.896101738065944</c:v>
                </c:pt>
                <c:pt idx="134">
                  <c:v>17.182064732704333</c:v>
                </c:pt>
                <c:pt idx="135">
                  <c:v>17.218408467602394</c:v>
                </c:pt>
                <c:pt idx="136">
                  <c:v>17.498334499564759</c:v>
                </c:pt>
                <c:pt idx="137">
                  <c:v>17.58555031640697</c:v>
                </c:pt>
                <c:pt idx="138">
                  <c:v>17.940679219280472</c:v>
                </c:pt>
                <c:pt idx="139">
                  <c:v>17.892292048740853</c:v>
                </c:pt>
                <c:pt idx="140">
                  <c:v>18.191396108598251</c:v>
                </c:pt>
                <c:pt idx="141">
                  <c:v>18.262513358304403</c:v>
                </c:pt>
                <c:pt idx="142">
                  <c:v>18.526401802551682</c:v>
                </c:pt>
                <c:pt idx="143">
                  <c:v>18.357534541030766</c:v>
                </c:pt>
                <c:pt idx="144">
                  <c:v>18.752894616889165</c:v>
                </c:pt>
                <c:pt idx="145">
                  <c:v>18.815932093316807</c:v>
                </c:pt>
                <c:pt idx="146">
                  <c:v>19.02574703601902</c:v>
                </c:pt>
                <c:pt idx="147">
                  <c:v>19.106864910764237</c:v>
                </c:pt>
                <c:pt idx="148">
                  <c:v>19.292471023341395</c:v>
                </c:pt>
                <c:pt idx="149">
                  <c:v>19.267210298204613</c:v>
                </c:pt>
                <c:pt idx="150">
                  <c:v>19.52765340516709</c:v>
                </c:pt>
                <c:pt idx="151">
                  <c:v>19.638224340240775</c:v>
                </c:pt>
                <c:pt idx="152">
                  <c:v>19.695453526821037</c:v>
                </c:pt>
                <c:pt idx="153">
                  <c:v>19.838343555008773</c:v>
                </c:pt>
                <c:pt idx="154">
                  <c:v>19.872705458725317</c:v>
                </c:pt>
                <c:pt idx="155">
                  <c:v>20.146640262577389</c:v>
                </c:pt>
                <c:pt idx="156">
                  <c:v>20.114016272358484</c:v>
                </c:pt>
                <c:pt idx="157">
                  <c:v>20.216720862127055</c:v>
                </c:pt>
                <c:pt idx="158">
                  <c:v>20.32710885893783</c:v>
                </c:pt>
                <c:pt idx="159">
                  <c:v>20.426368111421599</c:v>
                </c:pt>
                <c:pt idx="160">
                  <c:v>20.482591137555854</c:v>
                </c:pt>
                <c:pt idx="161">
                  <c:v>20.655315347453119</c:v>
                </c:pt>
                <c:pt idx="162">
                  <c:v>20.781557993716074</c:v>
                </c:pt>
                <c:pt idx="163">
                  <c:v>20.788433423430426</c:v>
                </c:pt>
                <c:pt idx="164">
                  <c:v>20.861913625699167</c:v>
                </c:pt>
                <c:pt idx="165">
                  <c:v>21.086226425736974</c:v>
                </c:pt>
                <c:pt idx="166">
                  <c:v>21.055340349015715</c:v>
                </c:pt>
                <c:pt idx="167">
                  <c:v>21.235869924797132</c:v>
                </c:pt>
                <c:pt idx="168">
                  <c:v>21.277960970121608</c:v>
                </c:pt>
                <c:pt idx="169">
                  <c:v>21.391489407112335</c:v>
                </c:pt>
                <c:pt idx="170">
                  <c:v>21.420942467440803</c:v>
                </c:pt>
                <c:pt idx="171">
                  <c:v>21.619399992987365</c:v>
                </c:pt>
                <c:pt idx="172">
                  <c:v>21.642511193534961</c:v>
                </c:pt>
                <c:pt idx="173">
                  <c:v>21.803420640619304</c:v>
                </c:pt>
                <c:pt idx="174">
                  <c:v>21.68646211119902</c:v>
                </c:pt>
                <c:pt idx="175">
                  <c:v>21.930471264210109</c:v>
                </c:pt>
                <c:pt idx="176">
                  <c:v>21.988859059788801</c:v>
                </c:pt>
                <c:pt idx="177">
                  <c:v>22.132297902765263</c:v>
                </c:pt>
                <c:pt idx="178">
                  <c:v>22.282596930600846</c:v>
                </c:pt>
                <c:pt idx="179">
                  <c:v>22.243067020957103</c:v>
                </c:pt>
                <c:pt idx="180">
                  <c:v>22.295204425886375</c:v>
                </c:pt>
                <c:pt idx="181">
                  <c:v>22.394616126922568</c:v>
                </c:pt>
                <c:pt idx="182">
                  <c:v>22.616337301569153</c:v>
                </c:pt>
                <c:pt idx="183">
                  <c:v>22.665700142844294</c:v>
                </c:pt>
                <c:pt idx="184">
                  <c:v>22.709696795074084</c:v>
                </c:pt>
                <c:pt idx="185">
                  <c:v>22.82328621148578</c:v>
                </c:pt>
                <c:pt idx="186">
                  <c:v>22.889159230988525</c:v>
                </c:pt>
                <c:pt idx="187">
                  <c:v>23.02332920197756</c:v>
                </c:pt>
                <c:pt idx="188">
                  <c:v>22.99273277750591</c:v>
                </c:pt>
                <c:pt idx="189">
                  <c:v>23.206694320834078</c:v>
                </c:pt>
                <c:pt idx="190">
                  <c:v>23.226604101780755</c:v>
                </c:pt>
                <c:pt idx="191">
                  <c:v>23.289001294288209</c:v>
                </c:pt>
                <c:pt idx="192">
                  <c:v>23.45573427607518</c:v>
                </c:pt>
                <c:pt idx="193">
                  <c:v>23.498922950977118</c:v>
                </c:pt>
                <c:pt idx="194">
                  <c:v>23.453737200038418</c:v>
                </c:pt>
                <c:pt idx="195">
                  <c:v>23.707365856707508</c:v>
                </c:pt>
                <c:pt idx="196">
                  <c:v>23.778483106413663</c:v>
                </c:pt>
                <c:pt idx="197">
                  <c:v>23.902881125192277</c:v>
                </c:pt>
                <c:pt idx="198">
                  <c:v>23.962961099702877</c:v>
                </c:pt>
                <c:pt idx="199">
                  <c:v>24.06784570377112</c:v>
                </c:pt>
                <c:pt idx="200">
                  <c:v>24.100408714569053</c:v>
                </c:pt>
                <c:pt idx="201">
                  <c:v>24.089081787123892</c:v>
                </c:pt>
                <c:pt idx="202">
                  <c:v>24.352787293108257</c:v>
                </c:pt>
                <c:pt idx="203">
                  <c:v>24.363687364606626</c:v>
                </c:pt>
                <c:pt idx="204">
                  <c:v>24.450476325502049</c:v>
                </c:pt>
                <c:pt idx="205">
                  <c:v>24.476590762532414</c:v>
                </c:pt>
                <c:pt idx="206">
                  <c:v>24.585210356135065</c:v>
                </c:pt>
                <c:pt idx="207">
                  <c:v>24.731149355371297</c:v>
                </c:pt>
                <c:pt idx="208">
                  <c:v>24.859053690855678</c:v>
                </c:pt>
                <c:pt idx="209">
                  <c:v>24.991912604293866</c:v>
                </c:pt>
                <c:pt idx="210">
                  <c:v>24.84545527997939</c:v>
                </c:pt>
                <c:pt idx="211">
                  <c:v>25.097071615756473</c:v>
                </c:pt>
                <c:pt idx="212">
                  <c:v>25.129863299383043</c:v>
                </c:pt>
                <c:pt idx="213">
                  <c:v>25.267874973893186</c:v>
                </c:pt>
                <c:pt idx="214">
                  <c:v>25.192214757324773</c:v>
                </c:pt>
                <c:pt idx="215">
                  <c:v>25.470341896368524</c:v>
                </c:pt>
                <c:pt idx="216">
                  <c:v>25.449502179252057</c:v>
                </c:pt>
                <c:pt idx="217">
                  <c:v>25.682092935686526</c:v>
                </c:pt>
                <c:pt idx="218">
                  <c:v>25.682260629094195</c:v>
                </c:pt>
                <c:pt idx="219">
                  <c:v>25.723376003683157</c:v>
                </c:pt>
                <c:pt idx="220">
                  <c:v>25.903814110333116</c:v>
                </c:pt>
                <c:pt idx="221">
                  <c:v>25.856433100239496</c:v>
                </c:pt>
                <c:pt idx="222">
                  <c:v>26.054509504405001</c:v>
                </c:pt>
                <c:pt idx="223">
                  <c:v>26.154805407045259</c:v>
                </c:pt>
                <c:pt idx="224">
                  <c:v>26.314251348026325</c:v>
                </c:pt>
                <c:pt idx="225">
                  <c:v>26.277541736602441</c:v>
                </c:pt>
                <c:pt idx="226">
                  <c:v>26.460358040670226</c:v>
                </c:pt>
                <c:pt idx="227">
                  <c:v>26.429029863146933</c:v>
                </c:pt>
                <c:pt idx="228">
                  <c:v>26.608995379284377</c:v>
                </c:pt>
                <c:pt idx="229">
                  <c:v>26.588673987246153</c:v>
                </c:pt>
                <c:pt idx="230">
                  <c:v>26.75807481870056</c:v>
                </c:pt>
                <c:pt idx="231">
                  <c:v>26.929457481336485</c:v>
                </c:pt>
                <c:pt idx="232">
                  <c:v>26.912032611794338</c:v>
                </c:pt>
                <c:pt idx="233">
                  <c:v>27.069283293620487</c:v>
                </c:pt>
                <c:pt idx="234">
                  <c:v>27.112578682509124</c:v>
                </c:pt>
                <c:pt idx="235">
                  <c:v>27.092912819246326</c:v>
                </c:pt>
                <c:pt idx="236">
                  <c:v>27.309420253399985</c:v>
                </c:pt>
                <c:pt idx="237">
                  <c:v>27.26711578010211</c:v>
                </c:pt>
                <c:pt idx="238">
                  <c:v>27.422277916760041</c:v>
                </c:pt>
                <c:pt idx="239">
                  <c:v>27.523945856372123</c:v>
                </c:pt>
                <c:pt idx="240">
                  <c:v>27.582928201305265</c:v>
                </c:pt>
                <c:pt idx="241">
                  <c:v>27.650386685753226</c:v>
                </c:pt>
                <c:pt idx="242">
                  <c:v>27.58603815177473</c:v>
                </c:pt>
                <c:pt idx="243">
                  <c:v>27.755789614899712</c:v>
                </c:pt>
                <c:pt idx="244">
                  <c:v>27.874455568107152</c:v>
                </c:pt>
                <c:pt idx="245">
                  <c:v>27.969324302281088</c:v>
                </c:pt>
                <c:pt idx="246">
                  <c:v>28.108037240132386</c:v>
                </c:pt>
                <c:pt idx="247">
                  <c:v>28.131925928297349</c:v>
                </c:pt>
                <c:pt idx="248">
                  <c:v>28.223638977436089</c:v>
                </c:pt>
                <c:pt idx="249">
                  <c:v>28.282819505487385</c:v>
                </c:pt>
                <c:pt idx="250">
                  <c:v>28.300899903804964</c:v>
                </c:pt>
                <c:pt idx="251">
                  <c:v>28.486429792105906</c:v>
                </c:pt>
                <c:pt idx="252">
                  <c:v>28.477755469472939</c:v>
                </c:pt>
                <c:pt idx="253">
                  <c:v>28.635280558693456</c:v>
                </c:pt>
                <c:pt idx="254">
                  <c:v>28.600903410121667</c:v>
                </c:pt>
                <c:pt idx="255">
                  <c:v>28.75458679582108</c:v>
                </c:pt>
                <c:pt idx="256">
                  <c:v>28.878847610902511</c:v>
                </c:pt>
                <c:pt idx="257">
                  <c:v>28.972893122893353</c:v>
                </c:pt>
                <c:pt idx="258">
                  <c:v>29.13819308828753</c:v>
                </c:pt>
                <c:pt idx="259">
                  <c:v>29.156669852841411</c:v>
                </c:pt>
                <c:pt idx="260">
                  <c:v>29.239037805716517</c:v>
                </c:pt>
                <c:pt idx="261">
                  <c:v>29.262575862210902</c:v>
                </c:pt>
                <c:pt idx="262">
                  <c:v>29.448242954209029</c:v>
                </c:pt>
                <c:pt idx="263">
                  <c:v>29.501020643058482</c:v>
                </c:pt>
                <c:pt idx="264">
                  <c:v>29.657570061543481</c:v>
                </c:pt>
                <c:pt idx="265">
                  <c:v>29.760167937325349</c:v>
                </c:pt>
                <c:pt idx="266">
                  <c:v>29.873391477211229</c:v>
                </c:pt>
                <c:pt idx="267">
                  <c:v>29.875053166432657</c:v>
                </c:pt>
                <c:pt idx="268">
                  <c:v>29.86023516713697</c:v>
                </c:pt>
                <c:pt idx="269">
                  <c:v>30.115556002737979</c:v>
                </c:pt>
                <c:pt idx="270">
                  <c:v>30.158988595323791</c:v>
                </c:pt>
                <c:pt idx="271">
                  <c:v>30.298311327384791</c:v>
                </c:pt>
                <c:pt idx="272">
                  <c:v>30.353787355612166</c:v>
                </c:pt>
                <c:pt idx="273">
                  <c:v>30.498979356941518</c:v>
                </c:pt>
                <c:pt idx="274">
                  <c:v>30.559028841741632</c:v>
                </c:pt>
                <c:pt idx="275">
                  <c:v>30.689585782038204</c:v>
                </c:pt>
                <c:pt idx="276">
                  <c:v>30.729755975602135</c:v>
                </c:pt>
                <c:pt idx="277">
                  <c:v>30.825447931959161</c:v>
                </c:pt>
                <c:pt idx="278">
                  <c:v>30.963185199074939</c:v>
                </c:pt>
                <c:pt idx="279">
                  <c:v>31.057093507368606</c:v>
                </c:pt>
                <c:pt idx="280">
                  <c:v>31.242669130235274</c:v>
                </c:pt>
                <c:pt idx="281">
                  <c:v>31.343574827085234</c:v>
                </c:pt>
                <c:pt idx="282">
                  <c:v>31.475839191168962</c:v>
                </c:pt>
                <c:pt idx="283">
                  <c:v>31.492471328238505</c:v>
                </c:pt>
                <c:pt idx="284">
                  <c:v>31.571988493183262</c:v>
                </c:pt>
                <c:pt idx="285">
                  <c:v>31.809518582716297</c:v>
                </c:pt>
                <c:pt idx="286">
                  <c:v>31.760353924559311</c:v>
                </c:pt>
                <c:pt idx="287">
                  <c:v>31.970732926905491</c:v>
                </c:pt>
                <c:pt idx="288">
                  <c:v>31.958918164092569</c:v>
                </c:pt>
                <c:pt idx="289">
                  <c:v>32.162787613250217</c:v>
                </c:pt>
                <c:pt idx="290">
                  <c:v>32.212516331051177</c:v>
                </c:pt>
                <c:pt idx="291">
                  <c:v>32.497381696112107</c:v>
                </c:pt>
                <c:pt idx="292">
                  <c:v>32.540234984198705</c:v>
                </c:pt>
                <c:pt idx="293">
                  <c:v>32.514715096522799</c:v>
                </c:pt>
                <c:pt idx="294">
                  <c:v>32.647909396776321</c:v>
                </c:pt>
                <c:pt idx="295">
                  <c:v>32.786561355206651</c:v>
                </c:pt>
                <c:pt idx="296">
                  <c:v>32.901294135761532</c:v>
                </c:pt>
                <c:pt idx="297">
                  <c:v>32.965764628581965</c:v>
                </c:pt>
                <c:pt idx="298">
                  <c:v>33.158246170873483</c:v>
                </c:pt>
                <c:pt idx="299">
                  <c:v>33.164725234351536</c:v>
                </c:pt>
                <c:pt idx="300">
                  <c:v>33.367786706181327</c:v>
                </c:pt>
                <c:pt idx="301">
                  <c:v>33.357008593524895</c:v>
                </c:pt>
                <c:pt idx="302">
                  <c:v>33.634632652345651</c:v>
                </c:pt>
                <c:pt idx="303">
                  <c:v>33.685596203421248</c:v>
                </c:pt>
                <c:pt idx="304">
                  <c:v>33.74967033000538</c:v>
                </c:pt>
                <c:pt idx="305">
                  <c:v>33.85992112311898</c:v>
                </c:pt>
                <c:pt idx="306">
                  <c:v>34.081154462397798</c:v>
                </c:pt>
                <c:pt idx="307">
                  <c:v>34.11780309440072</c:v>
                </c:pt>
                <c:pt idx="308">
                  <c:v>34.169864275053783</c:v>
                </c:pt>
                <c:pt idx="309">
                  <c:v>34.3292949711796</c:v>
                </c:pt>
                <c:pt idx="310">
                  <c:v>34.621432132191195</c:v>
                </c:pt>
                <c:pt idx="311">
                  <c:v>34.664895214487494</c:v>
                </c:pt>
                <c:pt idx="312">
                  <c:v>34.643140806056472</c:v>
                </c:pt>
                <c:pt idx="313">
                  <c:v>34.834951574717316</c:v>
                </c:pt>
                <c:pt idx="314">
                  <c:v>34.828945101751785</c:v>
                </c:pt>
                <c:pt idx="315">
                  <c:v>34.993025478726572</c:v>
                </c:pt>
                <c:pt idx="316">
                  <c:v>35.148172370529252</c:v>
                </c:pt>
                <c:pt idx="317">
                  <c:v>35.306657885630045</c:v>
                </c:pt>
                <c:pt idx="318">
                  <c:v>35.362515035238481</c:v>
                </c:pt>
                <c:pt idx="319">
                  <c:v>35.453313393062679</c:v>
                </c:pt>
                <c:pt idx="320">
                  <c:v>35.550651793785896</c:v>
                </c:pt>
                <c:pt idx="321">
                  <c:v>35.737934840439728</c:v>
                </c:pt>
                <c:pt idx="322">
                  <c:v>35.921620101256323</c:v>
                </c:pt>
                <c:pt idx="323">
                  <c:v>35.965052693842154</c:v>
                </c:pt>
                <c:pt idx="324">
                  <c:v>36.077010910742892</c:v>
                </c:pt>
                <c:pt idx="325">
                  <c:v>36.080014147225668</c:v>
                </c:pt>
                <c:pt idx="326">
                  <c:v>36.234642713950109</c:v>
                </c:pt>
                <c:pt idx="327">
                  <c:v>36.471593498983928</c:v>
                </c:pt>
                <c:pt idx="328">
                  <c:v>36.539250166550048</c:v>
                </c:pt>
                <c:pt idx="329">
                  <c:v>36.6722767733959</c:v>
                </c:pt>
                <c:pt idx="330">
                  <c:v>36.73607649258566</c:v>
                </c:pt>
                <c:pt idx="331">
                  <c:v>36.845930919462951</c:v>
                </c:pt>
                <c:pt idx="332">
                  <c:v>36.895110822475182</c:v>
                </c:pt>
                <c:pt idx="333">
                  <c:v>37.082835969931047</c:v>
                </c:pt>
                <c:pt idx="334">
                  <c:v>37.165310636792853</c:v>
                </c:pt>
                <c:pt idx="335">
                  <c:v>37.251444068912839</c:v>
                </c:pt>
                <c:pt idx="336">
                  <c:v>37.448651516329527</c:v>
                </c:pt>
                <c:pt idx="337">
                  <c:v>37.538047347471412</c:v>
                </c:pt>
                <c:pt idx="338">
                  <c:v>37.652749638315811</c:v>
                </c:pt>
                <c:pt idx="339">
                  <c:v>37.760683213432543</c:v>
                </c:pt>
                <c:pt idx="340">
                  <c:v>37.846938604394481</c:v>
                </c:pt>
                <c:pt idx="341">
                  <c:v>38.043703951009135</c:v>
                </c:pt>
                <c:pt idx="342">
                  <c:v>38.199521616442489</c:v>
                </c:pt>
                <c:pt idx="343">
                  <c:v>38.307866802650771</c:v>
                </c:pt>
                <c:pt idx="344">
                  <c:v>38.268809483519547</c:v>
                </c:pt>
                <c:pt idx="345">
                  <c:v>38.385981440913227</c:v>
                </c:pt>
                <c:pt idx="346">
                  <c:v>38.580582018083447</c:v>
                </c:pt>
                <c:pt idx="347">
                  <c:v>38.792866627334938</c:v>
                </c:pt>
                <c:pt idx="348">
                  <c:v>38.889625723558943</c:v>
                </c:pt>
                <c:pt idx="349">
                  <c:v>38.942281453566451</c:v>
                </c:pt>
                <c:pt idx="350">
                  <c:v>38.981765628644474</c:v>
                </c:pt>
                <c:pt idx="351">
                  <c:v>39.317365871952362</c:v>
                </c:pt>
                <c:pt idx="352">
                  <c:v>39.264725386800087</c:v>
                </c:pt>
                <c:pt idx="353">
                  <c:v>39.414582313833641</c:v>
                </c:pt>
                <c:pt idx="354">
                  <c:v>39.480180925942022</c:v>
                </c:pt>
                <c:pt idx="355">
                  <c:v>39.724418751781741</c:v>
                </c:pt>
                <c:pt idx="356">
                  <c:v>39.789224631417511</c:v>
                </c:pt>
                <c:pt idx="357">
                  <c:v>40.002530645970253</c:v>
                </c:pt>
                <c:pt idx="358">
                  <c:v>39.989770702132297</c:v>
                </c:pt>
                <c:pt idx="359">
                  <c:v>40.232590756434469</c:v>
                </c:pt>
                <c:pt idx="360">
                  <c:v>40.087429244815603</c:v>
                </c:pt>
                <c:pt idx="361">
                  <c:v>40.394140487439003</c:v>
                </c:pt>
                <c:pt idx="362">
                  <c:v>40.463504578792275</c:v>
                </c:pt>
                <c:pt idx="363">
                  <c:v>40.625481165743587</c:v>
                </c:pt>
                <c:pt idx="364">
                  <c:v>40.760946949428245</c:v>
                </c:pt>
                <c:pt idx="365">
                  <c:v>40.722545159072439</c:v>
                </c:pt>
                <c:pt idx="366">
                  <c:v>40.935393827967907</c:v>
                </c:pt>
                <c:pt idx="367">
                  <c:v>41.101013935322179</c:v>
                </c:pt>
                <c:pt idx="368">
                  <c:v>41.242486191972361</c:v>
                </c:pt>
                <c:pt idx="369">
                  <c:v>41.373652926478634</c:v>
                </c:pt>
                <c:pt idx="370">
                  <c:v>41.387662948446469</c:v>
                </c:pt>
                <c:pt idx="371">
                  <c:v>41.573345285299837</c:v>
                </c:pt>
                <c:pt idx="372">
                  <c:v>41.707057910631612</c:v>
                </c:pt>
                <c:pt idx="373">
                  <c:v>41.927727190266467</c:v>
                </c:pt>
                <c:pt idx="374">
                  <c:v>41.995124695293455</c:v>
                </c:pt>
                <c:pt idx="375">
                  <c:v>42.188444704623308</c:v>
                </c:pt>
                <c:pt idx="376">
                  <c:v>42.099399505151993</c:v>
                </c:pt>
                <c:pt idx="377">
                  <c:v>42.344292859767151</c:v>
                </c:pt>
                <c:pt idx="378">
                  <c:v>42.53939651716037</c:v>
                </c:pt>
                <c:pt idx="379">
                  <c:v>42.662209070993768</c:v>
                </c:pt>
                <c:pt idx="380">
                  <c:v>42.760172510781928</c:v>
                </c:pt>
                <c:pt idx="381">
                  <c:v>42.854126553641315</c:v>
                </c:pt>
                <c:pt idx="382">
                  <c:v>43.137254005204589</c:v>
                </c:pt>
                <c:pt idx="383">
                  <c:v>43.128594927426867</c:v>
                </c:pt>
                <c:pt idx="384">
                  <c:v>43.250919645892495</c:v>
                </c:pt>
                <c:pt idx="385">
                  <c:v>43.35545361829017</c:v>
                </c:pt>
                <c:pt idx="386">
                  <c:v>43.561228674353124</c:v>
                </c:pt>
                <c:pt idx="387">
                  <c:v>43.706176757998591</c:v>
                </c:pt>
                <c:pt idx="388">
                  <c:v>43.797356237203843</c:v>
                </c:pt>
                <c:pt idx="389">
                  <c:v>43.984151448489925</c:v>
                </c:pt>
                <c:pt idx="390">
                  <c:v>44.170641762671146</c:v>
                </c:pt>
                <c:pt idx="391">
                  <c:v>44.192457150523126</c:v>
                </c:pt>
                <c:pt idx="392">
                  <c:v>44.412074535146253</c:v>
                </c:pt>
                <c:pt idx="393">
                  <c:v>44.528377535791108</c:v>
                </c:pt>
                <c:pt idx="394">
                  <c:v>44.712718325383143</c:v>
                </c:pt>
                <c:pt idx="395">
                  <c:v>44.765648462785023</c:v>
                </c:pt>
                <c:pt idx="396">
                  <c:v>44.938403162392774</c:v>
                </c:pt>
                <c:pt idx="397">
                  <c:v>44.980006372349493</c:v>
                </c:pt>
                <c:pt idx="398">
                  <c:v>45.311612463583849</c:v>
                </c:pt>
                <c:pt idx="399">
                  <c:v>45.278485393141942</c:v>
                </c:pt>
                <c:pt idx="400">
                  <c:v>45.536519812976117</c:v>
                </c:pt>
                <c:pt idx="401">
                  <c:v>45.498758306540502</c:v>
                </c:pt>
                <c:pt idx="402">
                  <c:v>45.761183244684496</c:v>
                </c:pt>
                <c:pt idx="403">
                  <c:v>45.801536376511336</c:v>
                </c:pt>
                <c:pt idx="404">
                  <c:v>46.037313307691484</c:v>
                </c:pt>
                <c:pt idx="405">
                  <c:v>45.996030239694861</c:v>
                </c:pt>
                <c:pt idx="406">
                  <c:v>46.217400782670872</c:v>
                </c:pt>
                <c:pt idx="407">
                  <c:v>46.35733330894157</c:v>
                </c:pt>
                <c:pt idx="408">
                  <c:v>46.533975446636148</c:v>
                </c:pt>
                <c:pt idx="409">
                  <c:v>46.584771304304077</c:v>
                </c:pt>
                <c:pt idx="410">
                  <c:v>46.881359963046471</c:v>
                </c:pt>
                <c:pt idx="411">
                  <c:v>46.897138388222437</c:v>
                </c:pt>
                <c:pt idx="412">
                  <c:v>47.014523773589509</c:v>
                </c:pt>
                <c:pt idx="413">
                  <c:v>47.0994376172901</c:v>
                </c:pt>
                <c:pt idx="414">
                  <c:v>47.299008017269372</c:v>
                </c:pt>
                <c:pt idx="415">
                  <c:v>47.405005495770311</c:v>
                </c:pt>
                <c:pt idx="416">
                  <c:v>47.541584153887669</c:v>
                </c:pt>
                <c:pt idx="417">
                  <c:v>47.718317760713703</c:v>
                </c:pt>
                <c:pt idx="418">
                  <c:v>47.745209685361431</c:v>
                </c:pt>
                <c:pt idx="419">
                  <c:v>47.980864657699641</c:v>
                </c:pt>
                <c:pt idx="420">
                  <c:v>48.165784751790888</c:v>
                </c:pt>
                <c:pt idx="421">
                  <c:v>48.17961183549582</c:v>
                </c:pt>
                <c:pt idx="422">
                  <c:v>48.488076236472097</c:v>
                </c:pt>
                <c:pt idx="423">
                  <c:v>48.574987156209453</c:v>
                </c:pt>
                <c:pt idx="424">
                  <c:v>48.670923030250371</c:v>
                </c:pt>
                <c:pt idx="425">
                  <c:v>48.878344530679513</c:v>
                </c:pt>
                <c:pt idx="426">
                  <c:v>48.959248977451338</c:v>
                </c:pt>
                <c:pt idx="427">
                  <c:v>49.111910957849496</c:v>
                </c:pt>
                <c:pt idx="428">
                  <c:v>49.233778330657863</c:v>
                </c:pt>
                <c:pt idx="429">
                  <c:v>49.25987752283298</c:v>
                </c:pt>
                <c:pt idx="430">
                  <c:v>49.562411675119947</c:v>
                </c:pt>
                <c:pt idx="431">
                  <c:v>49.496965511563985</c:v>
                </c:pt>
                <c:pt idx="432">
                  <c:v>49.779025823260291</c:v>
                </c:pt>
                <c:pt idx="433">
                  <c:v>49.918699186991873</c:v>
                </c:pt>
                <c:pt idx="434">
                  <c:v>50.018339560856703</c:v>
                </c:pt>
                <c:pt idx="435">
                  <c:v>50.080340387127855</c:v>
                </c:pt>
                <c:pt idx="436">
                  <c:v>50.249421076622163</c:v>
                </c:pt>
                <c:pt idx="437">
                  <c:v>50.452482548451961</c:v>
                </c:pt>
                <c:pt idx="438">
                  <c:v>50.585067054495781</c:v>
                </c:pt>
                <c:pt idx="439">
                  <c:v>50.746693009776521</c:v>
                </c:pt>
                <c:pt idx="440">
                  <c:v>50.854138749525504</c:v>
                </c:pt>
                <c:pt idx="441">
                  <c:v>50.886381618363338</c:v>
                </c:pt>
                <c:pt idx="442">
                  <c:v>51.170469495806898</c:v>
                </c:pt>
                <c:pt idx="443">
                  <c:v>51.248309726674989</c:v>
                </c:pt>
                <c:pt idx="444">
                  <c:v>51.358209888118004</c:v>
                </c:pt>
                <c:pt idx="445">
                  <c:v>51.565783837099573</c:v>
                </c:pt>
                <c:pt idx="446">
                  <c:v>51.528906532268017</c:v>
                </c:pt>
                <c:pt idx="447">
                  <c:v>51.776193329156243</c:v>
                </c:pt>
                <c:pt idx="448">
                  <c:v>51.943734288271067</c:v>
                </c:pt>
                <c:pt idx="449">
                  <c:v>52.06508333600118</c:v>
                </c:pt>
                <c:pt idx="450">
                  <c:v>52.124843168551699</c:v>
                </c:pt>
                <c:pt idx="451">
                  <c:v>52.271102309748017</c:v>
                </c:pt>
                <c:pt idx="452">
                  <c:v>52.415028988092239</c:v>
                </c:pt>
                <c:pt idx="453">
                  <c:v>52.555723757125065</c:v>
                </c:pt>
                <c:pt idx="454">
                  <c:v>52.749638315809378</c:v>
                </c:pt>
                <c:pt idx="455">
                  <c:v>52.839140860937952</c:v>
                </c:pt>
                <c:pt idx="456">
                  <c:v>52.855452856047407</c:v>
                </c:pt>
                <c:pt idx="457">
                  <c:v>53.060816301018818</c:v>
                </c:pt>
                <c:pt idx="458">
                  <c:v>53.285449243016707</c:v>
                </c:pt>
                <c:pt idx="459">
                  <c:v>53.496148387322989</c:v>
                </c:pt>
                <c:pt idx="460">
                  <c:v>53.505554463007591</c:v>
                </c:pt>
                <c:pt idx="461">
                  <c:v>53.638215193327632</c:v>
                </c:pt>
                <c:pt idx="462">
                  <c:v>53.712945473726258</c:v>
                </c:pt>
                <c:pt idx="463">
                  <c:v>54.064156448802443</c:v>
                </c:pt>
                <c:pt idx="464">
                  <c:v>54.044460095829159</c:v>
                </c:pt>
                <c:pt idx="465">
                  <c:v>54.204835972980014</c:v>
                </c:pt>
                <c:pt idx="466">
                  <c:v>54.392637344712099</c:v>
                </c:pt>
                <c:pt idx="467">
                  <c:v>54.464532082035618</c:v>
                </c:pt>
                <c:pt idx="468">
                  <c:v>54.678478380508544</c:v>
                </c:pt>
                <c:pt idx="469">
                  <c:v>54.889253749091019</c:v>
                </c:pt>
                <c:pt idx="470">
                  <c:v>54.971042397466917</c:v>
                </c:pt>
                <c:pt idx="471">
                  <c:v>55.093290891656345</c:v>
                </c:pt>
                <c:pt idx="472">
                  <c:v>55.190080477590826</c:v>
                </c:pt>
                <c:pt idx="473">
                  <c:v>55.400185072542641</c:v>
                </c:pt>
                <c:pt idx="474">
                  <c:v>55.518195496974663</c:v>
                </c:pt>
                <c:pt idx="475">
                  <c:v>55.645901649340885</c:v>
                </c:pt>
                <c:pt idx="476">
                  <c:v>55.73115087985682</c:v>
                </c:pt>
                <c:pt idx="477">
                  <c:v>55.934578228212438</c:v>
                </c:pt>
                <c:pt idx="478">
                  <c:v>55.98355994810651</c:v>
                </c:pt>
                <c:pt idx="479">
                  <c:v>56.238728335155088</c:v>
                </c:pt>
                <c:pt idx="480">
                  <c:v>56.233285921833534</c:v>
                </c:pt>
                <c:pt idx="481">
                  <c:v>56.468041447712437</c:v>
                </c:pt>
                <c:pt idx="482">
                  <c:v>56.686988058704884</c:v>
                </c:pt>
                <c:pt idx="483">
                  <c:v>56.727829025899482</c:v>
                </c:pt>
                <c:pt idx="484">
                  <c:v>56.883097876544113</c:v>
                </c:pt>
                <c:pt idx="485">
                  <c:v>57.038107564649621</c:v>
                </c:pt>
                <c:pt idx="486">
                  <c:v>57.11283784504824</c:v>
                </c:pt>
                <c:pt idx="487">
                  <c:v>57.285668768932204</c:v>
                </c:pt>
                <c:pt idx="488">
                  <c:v>57.701990520749007</c:v>
                </c:pt>
                <c:pt idx="489">
                  <c:v>57.613067280119644</c:v>
                </c:pt>
                <c:pt idx="490">
                  <c:v>57.794694485478509</c:v>
                </c:pt>
                <c:pt idx="491">
                  <c:v>57.856603842618213</c:v>
                </c:pt>
                <c:pt idx="492">
                  <c:v>58.103814415230218</c:v>
                </c:pt>
                <c:pt idx="493">
                  <c:v>58.146896376145463</c:v>
                </c:pt>
                <c:pt idx="494">
                  <c:v>58.289374793241649</c:v>
                </c:pt>
                <c:pt idx="495">
                  <c:v>58.331435348855642</c:v>
                </c:pt>
                <c:pt idx="496">
                  <c:v>58.552699177844957</c:v>
                </c:pt>
                <c:pt idx="497">
                  <c:v>58.672660943748006</c:v>
                </c:pt>
                <c:pt idx="498">
                  <c:v>58.906212126062755</c:v>
                </c:pt>
                <c:pt idx="499">
                  <c:v>59.091985932047585</c:v>
                </c:pt>
                <c:pt idx="500">
                  <c:v>59.235379040458319</c:v>
                </c:pt>
                <c:pt idx="501">
                  <c:v>59.404276791689725</c:v>
                </c:pt>
                <c:pt idx="502">
                  <c:v>59.334013253877153</c:v>
                </c:pt>
                <c:pt idx="503">
                  <c:v>59.694279672967369</c:v>
                </c:pt>
                <c:pt idx="504">
                  <c:v>59.810536939046493</c:v>
                </c:pt>
                <c:pt idx="505">
                  <c:v>59.988795031396783</c:v>
                </c:pt>
                <c:pt idx="506">
                  <c:v>60.022425182061689</c:v>
                </c:pt>
                <c:pt idx="507">
                  <c:v>60.210882082569185</c:v>
                </c:pt>
                <c:pt idx="508">
                  <c:v>60.372980628362448</c:v>
                </c:pt>
                <c:pt idx="509">
                  <c:v>60.573953555024012</c:v>
                </c:pt>
                <c:pt idx="510">
                  <c:v>60.76364528880616</c:v>
                </c:pt>
                <c:pt idx="511">
                  <c:v>60.80376974780436</c:v>
                </c:pt>
                <c:pt idx="512">
                  <c:v>60.916413983191028</c:v>
                </c:pt>
                <c:pt idx="513">
                  <c:v>61.116868584774352</c:v>
                </c:pt>
                <c:pt idx="514">
                  <c:v>61.169478580216143</c:v>
                </c:pt>
                <c:pt idx="515">
                  <c:v>61.34706589893576</c:v>
                </c:pt>
                <c:pt idx="516">
                  <c:v>61.546468605507357</c:v>
                </c:pt>
                <c:pt idx="517">
                  <c:v>61.648487176790013</c:v>
                </c:pt>
                <c:pt idx="518">
                  <c:v>61.790401534242235</c:v>
                </c:pt>
                <c:pt idx="519">
                  <c:v>61.953673933889164</c:v>
                </c:pt>
                <c:pt idx="520">
                  <c:v>62.102494210766217</c:v>
                </c:pt>
                <c:pt idx="521">
                  <c:v>62.197378189795401</c:v>
                </c:pt>
                <c:pt idx="522">
                  <c:v>62.292902452744762</c:v>
                </c:pt>
                <c:pt idx="523">
                  <c:v>62.601000977195213</c:v>
                </c:pt>
                <c:pt idx="524">
                  <c:v>62.728554681009022</c:v>
                </c:pt>
                <c:pt idx="525">
                  <c:v>62.810693961055492</c:v>
                </c:pt>
                <c:pt idx="526">
                  <c:v>62.899891609079233</c:v>
                </c:pt>
                <c:pt idx="527">
                  <c:v>63.180122538146435</c:v>
                </c:pt>
                <c:pt idx="528">
                  <c:v>63.341413106611846</c:v>
                </c:pt>
                <c:pt idx="529">
                  <c:v>63.429162493387544</c:v>
                </c:pt>
                <c:pt idx="530">
                  <c:v>63.668049375037164</c:v>
                </c:pt>
                <c:pt idx="531">
                  <c:v>63.66830853757628</c:v>
                </c:pt>
                <c:pt idx="532">
                  <c:v>63.922729926717984</c:v>
                </c:pt>
                <c:pt idx="533">
                  <c:v>64.198295930081002</c:v>
                </c:pt>
                <c:pt idx="534">
                  <c:v>64.350378605979941</c:v>
                </c:pt>
                <c:pt idx="535">
                  <c:v>64.23729226979124</c:v>
                </c:pt>
                <c:pt idx="536">
                  <c:v>64.413278878710415</c:v>
                </c:pt>
                <c:pt idx="537">
                  <c:v>64.71566058244494</c:v>
                </c:pt>
                <c:pt idx="538">
                  <c:v>64.942869904978821</c:v>
                </c:pt>
                <c:pt idx="539">
                  <c:v>64.971149111453613</c:v>
                </c:pt>
                <c:pt idx="540">
                  <c:v>65.217475482461566</c:v>
                </c:pt>
                <c:pt idx="541">
                  <c:v>65.210722011589127</c:v>
                </c:pt>
                <c:pt idx="542">
                  <c:v>65.541352432087976</c:v>
                </c:pt>
                <c:pt idx="543">
                  <c:v>65.682809443882931</c:v>
                </c:pt>
                <c:pt idx="544">
                  <c:v>65.784248710666375</c:v>
                </c:pt>
                <c:pt idx="545">
                  <c:v>65.939715744429151</c:v>
                </c:pt>
                <c:pt idx="546">
                  <c:v>66.069754359647476</c:v>
                </c:pt>
                <c:pt idx="547">
                  <c:v>66.279188180968632</c:v>
                </c:pt>
                <c:pt idx="548">
                  <c:v>66.41343437623388</c:v>
                </c:pt>
                <c:pt idx="549">
                  <c:v>66.593537096068502</c:v>
                </c:pt>
                <c:pt idx="550">
                  <c:v>66.778777332119844</c:v>
                </c:pt>
                <c:pt idx="551">
                  <c:v>66.913907728989159</c:v>
                </c:pt>
                <c:pt idx="552">
                  <c:v>67.068109439766815</c:v>
                </c:pt>
                <c:pt idx="553">
                  <c:v>67.260743430610759</c:v>
                </c:pt>
                <c:pt idx="554">
                  <c:v>67.411530293814096</c:v>
                </c:pt>
                <c:pt idx="555">
                  <c:v>67.506155110304135</c:v>
                </c:pt>
                <c:pt idx="556">
                  <c:v>67.643221603789257</c:v>
                </c:pt>
                <c:pt idx="557">
                  <c:v>67.86915035848277</c:v>
                </c:pt>
                <c:pt idx="558">
                  <c:v>68.022483112511608</c:v>
                </c:pt>
                <c:pt idx="559">
                  <c:v>68.118068354881927</c:v>
                </c:pt>
                <c:pt idx="560">
                  <c:v>68.354653263389935</c:v>
                </c:pt>
                <c:pt idx="561">
                  <c:v>68.427096815502196</c:v>
                </c:pt>
                <c:pt idx="562">
                  <c:v>68.640189402081518</c:v>
                </c:pt>
                <c:pt idx="563">
                  <c:v>68.712815892456689</c:v>
                </c:pt>
                <c:pt idx="564">
                  <c:v>68.973914528194598</c:v>
                </c:pt>
                <c:pt idx="565">
                  <c:v>69.076984994488996</c:v>
                </c:pt>
                <c:pt idx="566">
                  <c:v>69.239312213110878</c:v>
                </c:pt>
                <c:pt idx="567">
                  <c:v>69.529055931849399</c:v>
                </c:pt>
                <c:pt idx="568">
                  <c:v>69.586849178073635</c:v>
                </c:pt>
                <c:pt idx="569">
                  <c:v>69.769223381339373</c:v>
                </c:pt>
                <c:pt idx="570">
                  <c:v>69.907951564045931</c:v>
                </c:pt>
                <c:pt idx="571">
                  <c:v>69.930681643212452</c:v>
                </c:pt>
                <c:pt idx="572">
                  <c:v>70.21429693014349</c:v>
                </c:pt>
                <c:pt idx="573">
                  <c:v>70.295414804888722</c:v>
                </c:pt>
                <c:pt idx="574">
                  <c:v>70.53588715148355</c:v>
                </c:pt>
                <c:pt idx="575">
                  <c:v>70.643653033192621</c:v>
                </c:pt>
                <c:pt idx="576">
                  <c:v>70.84884878475637</c:v>
                </c:pt>
                <c:pt idx="577">
                  <c:v>70.999788096512134</c:v>
                </c:pt>
                <c:pt idx="578">
                  <c:v>71.220701293830871</c:v>
                </c:pt>
                <c:pt idx="579">
                  <c:v>71.344565742675996</c:v>
                </c:pt>
                <c:pt idx="580">
                  <c:v>71.57755286534676</c:v>
                </c:pt>
                <c:pt idx="581">
                  <c:v>71.643075253178935</c:v>
                </c:pt>
                <c:pt idx="582">
                  <c:v>71.864628734417863</c:v>
                </c:pt>
                <c:pt idx="583">
                  <c:v>71.922086593826748</c:v>
                </c:pt>
                <c:pt idx="584">
                  <c:v>72.19374991424769</c:v>
                </c:pt>
                <c:pt idx="585">
                  <c:v>72.23138946184136</c:v>
                </c:pt>
                <c:pt idx="586">
                  <c:v>72.478356116769504</c:v>
                </c:pt>
                <c:pt idx="587">
                  <c:v>72.62694772081791</c:v>
                </c:pt>
                <c:pt idx="588">
                  <c:v>72.850909889185147</c:v>
                </c:pt>
                <c:pt idx="589">
                  <c:v>72.860453168566934</c:v>
                </c:pt>
                <c:pt idx="590">
                  <c:v>73.062401765964026</c:v>
                </c:pt>
                <c:pt idx="591">
                  <c:v>73.205154590454583</c:v>
                </c:pt>
                <c:pt idx="592">
                  <c:v>73.543133031180304</c:v>
                </c:pt>
                <c:pt idx="593">
                  <c:v>73.566427169990803</c:v>
                </c:pt>
                <c:pt idx="594">
                  <c:v>73.824614038377391</c:v>
                </c:pt>
                <c:pt idx="595">
                  <c:v>73.822479758643439</c:v>
                </c:pt>
                <c:pt idx="596">
                  <c:v>74.053363091290763</c:v>
                </c:pt>
                <c:pt idx="597">
                  <c:v>74.200171047275816</c:v>
                </c:pt>
                <c:pt idx="598">
                  <c:v>74.444820484207099</c:v>
                </c:pt>
                <c:pt idx="599">
                  <c:v>74.546884790055486</c:v>
                </c:pt>
                <c:pt idx="600">
                  <c:v>74.732109781251566</c:v>
                </c:pt>
                <c:pt idx="601">
                  <c:v>74.844784506348731</c:v>
                </c:pt>
                <c:pt idx="602">
                  <c:v>75.145428296585607</c:v>
                </c:pt>
                <c:pt idx="603">
                  <c:v>75.228223105407494</c:v>
                </c:pt>
                <c:pt idx="604">
                  <c:v>75.424576840930598</c:v>
                </c:pt>
                <c:pt idx="605">
                  <c:v>75.445416558047071</c:v>
                </c:pt>
                <c:pt idx="606">
                  <c:v>75.625686971289355</c:v>
                </c:pt>
                <c:pt idx="607">
                  <c:v>75.828748443119167</c:v>
                </c:pt>
                <c:pt idx="608">
                  <c:v>76.074724182456535</c:v>
                </c:pt>
                <c:pt idx="609">
                  <c:v>76.184075529110814</c:v>
                </c:pt>
                <c:pt idx="610">
                  <c:v>76.297893618351139</c:v>
                </c:pt>
                <c:pt idx="611">
                  <c:v>76.583307798200806</c:v>
                </c:pt>
                <c:pt idx="612">
                  <c:v>76.75662655745252</c:v>
                </c:pt>
                <c:pt idx="613">
                  <c:v>76.820685439181418</c:v>
                </c:pt>
                <c:pt idx="614">
                  <c:v>76.979902707333849</c:v>
                </c:pt>
                <c:pt idx="615">
                  <c:v>77.14381539090094</c:v>
                </c:pt>
                <c:pt idx="616">
                  <c:v>77.357106160598448</c:v>
                </c:pt>
                <c:pt idx="617">
                  <c:v>77.575702139920338</c:v>
                </c:pt>
                <c:pt idx="618">
                  <c:v>77.677781690623959</c:v>
                </c:pt>
                <c:pt idx="619">
                  <c:v>77.901393227320625</c:v>
                </c:pt>
                <c:pt idx="620">
                  <c:v>77.88794726499674</c:v>
                </c:pt>
                <c:pt idx="621">
                  <c:v>78.212586457385299</c:v>
                </c:pt>
                <c:pt idx="622">
                  <c:v>78.358723639739679</c:v>
                </c:pt>
                <c:pt idx="623">
                  <c:v>78.568721520704798</c:v>
                </c:pt>
                <c:pt idx="624">
                  <c:v>78.706519767241545</c:v>
                </c:pt>
                <c:pt idx="625">
                  <c:v>78.875082131657607</c:v>
                </c:pt>
                <c:pt idx="626">
                  <c:v>78.92141124673951</c:v>
                </c:pt>
                <c:pt idx="627">
                  <c:v>79.226887656088252</c:v>
                </c:pt>
                <c:pt idx="628">
                  <c:v>79.286632243783544</c:v>
                </c:pt>
                <c:pt idx="629">
                  <c:v>79.460210165574381</c:v>
                </c:pt>
                <c:pt idx="630">
                  <c:v>79.589989618253583</c:v>
                </c:pt>
                <c:pt idx="631">
                  <c:v>79.87319329409307</c:v>
                </c:pt>
                <c:pt idx="632">
                  <c:v>79.924949577641286</c:v>
                </c:pt>
                <c:pt idx="633">
                  <c:v>80.19065215966242</c:v>
                </c:pt>
                <c:pt idx="634">
                  <c:v>80.300902952776013</c:v>
                </c:pt>
                <c:pt idx="635">
                  <c:v>80.476737113142747</c:v>
                </c:pt>
                <c:pt idx="636">
                  <c:v>80.684387286400522</c:v>
                </c:pt>
                <c:pt idx="637">
                  <c:v>80.884323562905593</c:v>
                </c:pt>
                <c:pt idx="638">
                  <c:v>80.969755731684444</c:v>
                </c:pt>
                <c:pt idx="639">
                  <c:v>81.12377450419919</c:v>
                </c:pt>
                <c:pt idx="640">
                  <c:v>81.260002530645977</c:v>
                </c:pt>
                <c:pt idx="641">
                  <c:v>81.595999140190173</c:v>
                </c:pt>
                <c:pt idx="642">
                  <c:v>81.520506617029412</c:v>
                </c:pt>
                <c:pt idx="643">
                  <c:v>81.756832362998296</c:v>
                </c:pt>
                <c:pt idx="644">
                  <c:v>81.850115632227016</c:v>
                </c:pt>
                <c:pt idx="645">
                  <c:v>82.171461935883187</c:v>
                </c:pt>
                <c:pt idx="646">
                  <c:v>82.30750702406705</c:v>
                </c:pt>
                <c:pt idx="647">
                  <c:v>82.508037849926581</c:v>
                </c:pt>
                <c:pt idx="648">
                  <c:v>82.596168358083361</c:v>
                </c:pt>
                <c:pt idx="649">
                  <c:v>82.756650949220912</c:v>
                </c:pt>
                <c:pt idx="650">
                  <c:v>82.962852861230658</c:v>
                </c:pt>
                <c:pt idx="651">
                  <c:v>83.162850117156722</c:v>
                </c:pt>
                <c:pt idx="652">
                  <c:v>83.289626333353155</c:v>
                </c:pt>
                <c:pt idx="653">
                  <c:v>83.447166667428917</c:v>
                </c:pt>
                <c:pt idx="654">
                  <c:v>83.585696667017302</c:v>
                </c:pt>
                <c:pt idx="655">
                  <c:v>83.840880298921107</c:v>
                </c:pt>
                <c:pt idx="656">
                  <c:v>84.011744636478809</c:v>
                </c:pt>
                <c:pt idx="657">
                  <c:v>84.110973399252089</c:v>
                </c:pt>
                <c:pt idx="658">
                  <c:v>84.216467797530029</c:v>
                </c:pt>
                <c:pt idx="659">
                  <c:v>84.531319792852912</c:v>
                </c:pt>
                <c:pt idx="660">
                  <c:v>84.641570585966491</c:v>
                </c:pt>
                <c:pt idx="661">
                  <c:v>84.782966618340481</c:v>
                </c:pt>
                <c:pt idx="662">
                  <c:v>85.016624514641919</c:v>
                </c:pt>
                <c:pt idx="663">
                  <c:v>85.137211319609918</c:v>
                </c:pt>
                <c:pt idx="664">
                  <c:v>85.306337743669957</c:v>
                </c:pt>
                <c:pt idx="665">
                  <c:v>85.485190385374693</c:v>
                </c:pt>
                <c:pt idx="666">
                  <c:v>85.619253642377032</c:v>
                </c:pt>
                <c:pt idx="667">
                  <c:v>85.79167295516946</c:v>
                </c:pt>
                <c:pt idx="668">
                  <c:v>85.87821799838099</c:v>
                </c:pt>
                <c:pt idx="669">
                  <c:v>86.125840182084559</c:v>
                </c:pt>
                <c:pt idx="670">
                  <c:v>86.282496314556255</c:v>
                </c:pt>
                <c:pt idx="671">
                  <c:v>86.528959889261372</c:v>
                </c:pt>
                <c:pt idx="672">
                  <c:v>86.597424534155351</c:v>
                </c:pt>
                <c:pt idx="673">
                  <c:v>86.812255034232322</c:v>
                </c:pt>
                <c:pt idx="674">
                  <c:v>86.932674145792646</c:v>
                </c:pt>
                <c:pt idx="675">
                  <c:v>87.109377262908197</c:v>
                </c:pt>
                <c:pt idx="676">
                  <c:v>87.268579286205394</c:v>
                </c:pt>
                <c:pt idx="677">
                  <c:v>87.493913491544447</c:v>
                </c:pt>
                <c:pt idx="678">
                  <c:v>87.590596363492224</c:v>
                </c:pt>
                <c:pt idx="679">
                  <c:v>87.915205066170302</c:v>
                </c:pt>
                <c:pt idx="680">
                  <c:v>87.923665960829879</c:v>
                </c:pt>
                <c:pt idx="681">
                  <c:v>88.020059180528051</c:v>
                </c:pt>
                <c:pt idx="682">
                  <c:v>88.245881221234853</c:v>
                </c:pt>
                <c:pt idx="683">
                  <c:v>88.42639555216104</c:v>
                </c:pt>
                <c:pt idx="684">
                  <c:v>88.616697080152875</c:v>
                </c:pt>
                <c:pt idx="685">
                  <c:v>88.728502848501194</c:v>
                </c:pt>
                <c:pt idx="686">
                  <c:v>88.999876516672529</c:v>
                </c:pt>
                <c:pt idx="687">
                  <c:v>89.011630300064482</c:v>
                </c:pt>
                <c:pt idx="688">
                  <c:v>89.309347078094817</c:v>
                </c:pt>
                <c:pt idx="689">
                  <c:v>89.4646006838842</c:v>
                </c:pt>
                <c:pt idx="690">
                  <c:v>89.645724809020066</c:v>
                </c:pt>
                <c:pt idx="691">
                  <c:v>89.764970066726733</c:v>
                </c:pt>
                <c:pt idx="692">
                  <c:v>89.997393129753533</c:v>
                </c:pt>
                <c:pt idx="693">
                  <c:v>90.147722647299602</c:v>
                </c:pt>
                <c:pt idx="694">
                  <c:v>90.357522345146563</c:v>
                </c:pt>
                <c:pt idx="695">
                  <c:v>90.475898646104412</c:v>
                </c:pt>
                <c:pt idx="696">
                  <c:v>90.654339676717598</c:v>
                </c:pt>
                <c:pt idx="697">
                  <c:v>90.719374229182009</c:v>
                </c:pt>
                <c:pt idx="698">
                  <c:v>91.026497082896938</c:v>
                </c:pt>
                <c:pt idx="699">
                  <c:v>91.218627993517885</c:v>
                </c:pt>
                <c:pt idx="700">
                  <c:v>91.352294884283936</c:v>
                </c:pt>
                <c:pt idx="701">
                  <c:v>91.392449832992611</c:v>
                </c:pt>
                <c:pt idx="702">
                  <c:v>91.675973650792201</c:v>
                </c:pt>
                <c:pt idx="703">
                  <c:v>91.965671634964991</c:v>
                </c:pt>
                <c:pt idx="704">
                  <c:v>92.067217615735132</c:v>
                </c:pt>
                <c:pt idx="705">
                  <c:v>92.279426000710416</c:v>
                </c:pt>
                <c:pt idx="706">
                  <c:v>92.407223622208093</c:v>
                </c:pt>
                <c:pt idx="707">
                  <c:v>92.498890936781123</c:v>
                </c:pt>
                <c:pt idx="708">
                  <c:v>92.826441896520961</c:v>
                </c:pt>
                <c:pt idx="709">
                  <c:v>92.911508188773993</c:v>
                </c:pt>
                <c:pt idx="710">
                  <c:v>93.138336389926806</c:v>
                </c:pt>
                <c:pt idx="711">
                  <c:v>93.230720212696212</c:v>
                </c:pt>
                <c:pt idx="712">
                  <c:v>93.486864270480325</c:v>
                </c:pt>
                <c:pt idx="713">
                  <c:v>93.552859248825001</c:v>
                </c:pt>
                <c:pt idx="714">
                  <c:v>93.796929381257073</c:v>
                </c:pt>
                <c:pt idx="715">
                  <c:v>93.889907753380939</c:v>
                </c:pt>
                <c:pt idx="716">
                  <c:v>94.069720820965955</c:v>
                </c:pt>
                <c:pt idx="717">
                  <c:v>94.176389073097553</c:v>
                </c:pt>
                <c:pt idx="718">
                  <c:v>94.488923850423575</c:v>
                </c:pt>
                <c:pt idx="719">
                  <c:v>94.5185446041597</c:v>
                </c:pt>
                <c:pt idx="720">
                  <c:v>94.808882872252681</c:v>
                </c:pt>
                <c:pt idx="721">
                  <c:v>94.866554159634973</c:v>
                </c:pt>
                <c:pt idx="722">
                  <c:v>95.040284529978237</c:v>
                </c:pt>
                <c:pt idx="723">
                  <c:v>95.241516619178952</c:v>
                </c:pt>
                <c:pt idx="724">
                  <c:v>95.588352320800539</c:v>
                </c:pt>
                <c:pt idx="725">
                  <c:v>95.63411737623845</c:v>
                </c:pt>
                <c:pt idx="726">
                  <c:v>95.875489169292592</c:v>
                </c:pt>
                <c:pt idx="727">
                  <c:v>95.858308217434328</c:v>
                </c:pt>
                <c:pt idx="728">
                  <c:v>96.237264829051824</c:v>
                </c:pt>
                <c:pt idx="729">
                  <c:v>96.268288109470248</c:v>
                </c:pt>
                <c:pt idx="730">
                  <c:v>96.521367951350612</c:v>
                </c:pt>
                <c:pt idx="731">
                  <c:v>96.717828400860427</c:v>
                </c:pt>
                <c:pt idx="732">
                  <c:v>96.807376680554725</c:v>
                </c:pt>
                <c:pt idx="733">
                  <c:v>96.822377618113322</c:v>
                </c:pt>
                <c:pt idx="734">
                  <c:v>97.275713878458859</c:v>
                </c:pt>
                <c:pt idx="735">
                  <c:v>97.34930079471431</c:v>
                </c:pt>
                <c:pt idx="736">
                  <c:v>97.575153325131595</c:v>
                </c:pt>
                <c:pt idx="737">
                  <c:v>97.693804033483801</c:v>
                </c:pt>
                <c:pt idx="738">
                  <c:v>97.797651987395554</c:v>
                </c:pt>
                <c:pt idx="739">
                  <c:v>98.008442600833291</c:v>
                </c:pt>
                <c:pt idx="740">
                  <c:v>98.176669578434016</c:v>
                </c:pt>
                <c:pt idx="741">
                  <c:v>98.479828769785911</c:v>
                </c:pt>
                <c:pt idx="742">
                  <c:v>98.504251027884365</c:v>
                </c:pt>
                <c:pt idx="743">
                  <c:v>98.776249735120643</c:v>
                </c:pt>
                <c:pt idx="744">
                  <c:v>98.899504389756061</c:v>
                </c:pt>
                <c:pt idx="745">
                  <c:v>99.040702239011878</c:v>
                </c:pt>
                <c:pt idx="746">
                  <c:v>99.279360447832858</c:v>
                </c:pt>
                <c:pt idx="747">
                  <c:v>99.507819848496638</c:v>
                </c:pt>
                <c:pt idx="748">
                  <c:v>99.55638995729916</c:v>
                </c:pt>
                <c:pt idx="749">
                  <c:v>99.763841947438792</c:v>
                </c:pt>
                <c:pt idx="750">
                  <c:v>99.838175861601115</c:v>
                </c:pt>
                <c:pt idx="751">
                  <c:v>100.09247529190087</c:v>
                </c:pt>
                <c:pt idx="752">
                  <c:v>100.22873380805812</c:v>
                </c:pt>
                <c:pt idx="753">
                  <c:v>100.43086534371812</c:v>
                </c:pt>
                <c:pt idx="754">
                  <c:v>100.52895074234821</c:v>
                </c:pt>
                <c:pt idx="755">
                  <c:v>100.76062680746816</c:v>
                </c:pt>
                <c:pt idx="756">
                  <c:v>100.92097219490853</c:v>
                </c:pt>
                <c:pt idx="757">
                  <c:v>101.16007250453153</c:v>
                </c:pt>
                <c:pt idx="758">
                  <c:v>101.29459310719115</c:v>
                </c:pt>
                <c:pt idx="759">
                  <c:v>101.3963220262242</c:v>
                </c:pt>
                <c:pt idx="760">
                  <c:v>101.61693032643808</c:v>
                </c:pt>
                <c:pt idx="761">
                  <c:v>101.84572511391718</c:v>
                </c:pt>
                <c:pt idx="762">
                  <c:v>101.93505996563809</c:v>
                </c:pt>
                <c:pt idx="763">
                  <c:v>102.16205586019858</c:v>
                </c:pt>
                <c:pt idx="764">
                  <c:v>102.24485066902047</c:v>
                </c:pt>
                <c:pt idx="765">
                  <c:v>102.46481868531417</c:v>
                </c:pt>
                <c:pt idx="766">
                  <c:v>102.64864114982797</c:v>
                </c:pt>
                <c:pt idx="767">
                  <c:v>102.77031033951816</c:v>
                </c:pt>
                <c:pt idx="768">
                  <c:v>102.91425226271764</c:v>
                </c:pt>
                <c:pt idx="769">
                  <c:v>103.21547535745374</c:v>
                </c:pt>
                <c:pt idx="770">
                  <c:v>103.37604941772275</c:v>
                </c:pt>
                <c:pt idx="771">
                  <c:v>103.53916936881726</c:v>
                </c:pt>
                <c:pt idx="772">
                  <c:v>103.68875188845644</c:v>
                </c:pt>
                <c:pt idx="773">
                  <c:v>103.93802051652619</c:v>
                </c:pt>
                <c:pt idx="774">
                  <c:v>104.07223622208095</c:v>
                </c:pt>
                <c:pt idx="775">
                  <c:v>104.22038572532735</c:v>
                </c:pt>
                <c:pt idx="776">
                  <c:v>104.44175626830335</c:v>
                </c:pt>
                <c:pt idx="777">
                  <c:v>104.55068075901085</c:v>
                </c:pt>
                <c:pt idx="778">
                  <c:v>104.8172522977808</c:v>
                </c:pt>
                <c:pt idx="779">
                  <c:v>104.87353630333602</c:v>
                </c:pt>
                <c:pt idx="780">
                  <c:v>105.1705518180252</c:v>
                </c:pt>
                <c:pt idx="781">
                  <c:v>105.21230747653436</c:v>
                </c:pt>
                <c:pt idx="782">
                  <c:v>105.55403615164971</c:v>
                </c:pt>
                <c:pt idx="783">
                  <c:v>105.52987305609039</c:v>
                </c:pt>
                <c:pt idx="784">
                  <c:v>105.87833995722295</c:v>
                </c:pt>
                <c:pt idx="785">
                  <c:v>105.97160798159641</c:v>
                </c:pt>
                <c:pt idx="786">
                  <c:v>106.18631652283145</c:v>
                </c:pt>
                <c:pt idx="787">
                  <c:v>106.12237959994449</c:v>
                </c:pt>
                <c:pt idx="788">
                  <c:v>106.54298515608444</c:v>
                </c:pt>
                <c:pt idx="789">
                  <c:v>106.65017173329431</c:v>
                </c:pt>
                <c:pt idx="790">
                  <c:v>106.92002091594139</c:v>
                </c:pt>
                <c:pt idx="791">
                  <c:v>106.9786678740592</c:v>
                </c:pt>
                <c:pt idx="792">
                  <c:v>107.16192627892902</c:v>
                </c:pt>
                <c:pt idx="793">
                  <c:v>107.43692822264806</c:v>
                </c:pt>
                <c:pt idx="794">
                  <c:v>107.58218120339838</c:v>
                </c:pt>
                <c:pt idx="795">
                  <c:v>107.71572613532248</c:v>
                </c:pt>
                <c:pt idx="796">
                  <c:v>107.83085528211366</c:v>
                </c:pt>
                <c:pt idx="797">
                  <c:v>108.03746880521496</c:v>
                </c:pt>
                <c:pt idx="798">
                  <c:v>108.28271279150069</c:v>
                </c:pt>
                <c:pt idx="799">
                  <c:v>108.4106628615508</c:v>
                </c:pt>
                <c:pt idx="800">
                  <c:v>108.57106922841214</c:v>
                </c:pt>
                <c:pt idx="801">
                  <c:v>108.71591059807092</c:v>
                </c:pt>
                <c:pt idx="802">
                  <c:v>108.92464315605092</c:v>
                </c:pt>
                <c:pt idx="803">
                  <c:v>109.14055604085011</c:v>
                </c:pt>
                <c:pt idx="804">
                  <c:v>109.23239104883079</c:v>
                </c:pt>
                <c:pt idx="805">
                  <c:v>109.47761979026127</c:v>
                </c:pt>
                <c:pt idx="806">
                  <c:v>109.58474538805018</c:v>
                </c:pt>
                <c:pt idx="807">
                  <c:v>109.83558423620988</c:v>
                </c:pt>
                <c:pt idx="808">
                  <c:v>109.92805952811075</c:v>
                </c:pt>
                <c:pt idx="809">
                  <c:v>110.11418396576614</c:v>
                </c:pt>
                <c:pt idx="810">
                  <c:v>110.22050158622719</c:v>
                </c:pt>
                <c:pt idx="811">
                  <c:v>110.59944295298945</c:v>
                </c:pt>
                <c:pt idx="812">
                  <c:v>110.58829896380719</c:v>
                </c:pt>
                <c:pt idx="813">
                  <c:v>110.85304111994805</c:v>
                </c:pt>
                <c:pt idx="814">
                  <c:v>110.86580106378599</c:v>
                </c:pt>
                <c:pt idx="815">
                  <c:v>111.16950906992663</c:v>
                </c:pt>
                <c:pt idx="816">
                  <c:v>111.3598258427737</c:v>
                </c:pt>
                <c:pt idx="817">
                  <c:v>111.66033242931341</c:v>
                </c:pt>
                <c:pt idx="818">
                  <c:v>111.73548956565884</c:v>
                </c:pt>
                <c:pt idx="819">
                  <c:v>111.8331328634869</c:v>
                </c:pt>
                <c:pt idx="820">
                  <c:v>112.14316748455315</c:v>
                </c:pt>
                <c:pt idx="821">
                  <c:v>112.28832899617203</c:v>
                </c:pt>
                <c:pt idx="822">
                  <c:v>112.49523217152291</c:v>
                </c:pt>
                <c:pt idx="823">
                  <c:v>112.55160764620959</c:v>
                </c:pt>
                <c:pt idx="824">
                  <c:v>112.815755252996</c:v>
                </c:pt>
                <c:pt idx="825">
                  <c:v>112.95146495436452</c:v>
                </c:pt>
                <c:pt idx="826">
                  <c:v>113.24297707631118</c:v>
                </c:pt>
                <c:pt idx="827">
                  <c:v>113.27087516140492</c:v>
                </c:pt>
                <c:pt idx="828">
                  <c:v>113.48457754219396</c:v>
                </c:pt>
                <c:pt idx="829">
                  <c:v>113.53974867331648</c:v>
                </c:pt>
                <c:pt idx="830">
                  <c:v>113.82130590478978</c:v>
                </c:pt>
                <c:pt idx="831">
                  <c:v>113.93766988485561</c:v>
                </c:pt>
                <c:pt idx="832">
                  <c:v>114.24386280240074</c:v>
                </c:pt>
                <c:pt idx="833">
                  <c:v>114.2815938191259</c:v>
                </c:pt>
                <c:pt idx="834">
                  <c:v>114.49605844267705</c:v>
                </c:pt>
                <c:pt idx="835">
                  <c:v>114.60469328113494</c:v>
                </c:pt>
                <c:pt idx="836">
                  <c:v>114.9942908017117</c:v>
                </c:pt>
                <c:pt idx="837">
                  <c:v>115.01650255579997</c:v>
                </c:pt>
                <c:pt idx="838">
                  <c:v>115.1762533938859</c:v>
                </c:pt>
                <c:pt idx="839">
                  <c:v>115.43206206485466</c:v>
                </c:pt>
                <c:pt idx="840">
                  <c:v>115.57507405188434</c:v>
                </c:pt>
                <c:pt idx="841">
                  <c:v>115.66549128832749</c:v>
                </c:pt>
                <c:pt idx="842">
                  <c:v>115.89789910649903</c:v>
                </c:pt>
                <c:pt idx="843">
                  <c:v>116.12204421312917</c:v>
                </c:pt>
                <c:pt idx="844">
                  <c:v>116.41506557574483</c:v>
                </c:pt>
                <c:pt idx="845">
                  <c:v>116.45162273861628</c:v>
                </c:pt>
                <c:pt idx="846">
                  <c:v>116.64483603395945</c:v>
                </c:pt>
                <c:pt idx="847">
                  <c:v>116.67642337402187</c:v>
                </c:pt>
                <c:pt idx="848">
                  <c:v>116.92941174677075</c:v>
                </c:pt>
                <c:pt idx="849">
                  <c:v>117.1429311892969</c:v>
                </c:pt>
                <c:pt idx="850">
                  <c:v>117.28229965592362</c:v>
                </c:pt>
                <c:pt idx="851">
                  <c:v>117.46660995580515</c:v>
                </c:pt>
                <c:pt idx="852">
                  <c:v>117.70269178409015</c:v>
                </c:pt>
                <c:pt idx="853">
                  <c:v>117.77685800484481</c:v>
                </c:pt>
                <c:pt idx="854">
                  <c:v>118.01132387847412</c:v>
                </c:pt>
                <c:pt idx="855">
                  <c:v>118.24804599067929</c:v>
                </c:pt>
                <c:pt idx="856">
                  <c:v>118.27120292579261</c:v>
                </c:pt>
                <c:pt idx="857">
                  <c:v>118.59113145791125</c:v>
                </c:pt>
                <c:pt idx="858">
                  <c:v>118.78525944456895</c:v>
                </c:pt>
                <c:pt idx="859">
                  <c:v>118.98598845354663</c:v>
                </c:pt>
                <c:pt idx="860">
                  <c:v>119.13258298155829</c:v>
                </c:pt>
                <c:pt idx="861">
                  <c:v>119.2494043072814</c:v>
                </c:pt>
                <c:pt idx="862">
                  <c:v>119.38264434210066</c:v>
                </c:pt>
                <c:pt idx="863">
                  <c:v>119.50685942261634</c:v>
                </c:pt>
                <c:pt idx="864">
                  <c:v>119.90223474333</c:v>
                </c:pt>
                <c:pt idx="865">
                  <c:v>119.94859434812236</c:v>
                </c:pt>
                <c:pt idx="866">
                  <c:v>120.28375249062823</c:v>
                </c:pt>
                <c:pt idx="867">
                  <c:v>120.32262687149654</c:v>
                </c:pt>
                <c:pt idx="868">
                  <c:v>120.57834407333385</c:v>
                </c:pt>
                <c:pt idx="869">
                  <c:v>120.61702027108402</c:v>
                </c:pt>
                <c:pt idx="870">
                  <c:v>120.737607076052</c:v>
                </c:pt>
                <c:pt idx="871">
                  <c:v>120.94431206828476</c:v>
                </c:pt>
                <c:pt idx="872">
                  <c:v>121.21722546683559</c:v>
                </c:pt>
                <c:pt idx="873">
                  <c:v>121.41925028850888</c:v>
                </c:pt>
                <c:pt idx="874">
                  <c:v>121.62319596194274</c:v>
                </c:pt>
                <c:pt idx="875">
                  <c:v>121.62071105053823</c:v>
                </c:pt>
                <c:pt idx="876">
                  <c:v>121.92983098028992</c:v>
                </c:pt>
                <c:pt idx="877">
                  <c:v>122.07060197359897</c:v>
                </c:pt>
                <c:pt idx="878">
                  <c:v>122.31537336937217</c:v>
                </c:pt>
                <c:pt idx="879">
                  <c:v>122.37382214437183</c:v>
                </c:pt>
                <c:pt idx="880">
                  <c:v>122.61531589626792</c:v>
                </c:pt>
                <c:pt idx="881">
                  <c:v>122.68812532490598</c:v>
                </c:pt>
                <c:pt idx="882">
                  <c:v>122.91484681207208</c:v>
                </c:pt>
                <c:pt idx="883">
                  <c:v>123.09337931181673</c:v>
                </c:pt>
                <c:pt idx="884">
                  <c:v>123.38153756561003</c:v>
                </c:pt>
                <c:pt idx="885">
                  <c:v>123.57537590001813</c:v>
                </c:pt>
                <c:pt idx="886">
                  <c:v>123.69363024213403</c:v>
                </c:pt>
                <c:pt idx="887">
                  <c:v>123.87383967595537</c:v>
                </c:pt>
                <c:pt idx="888">
                  <c:v>123.91667771918671</c:v>
                </c:pt>
                <c:pt idx="889">
                  <c:v>124.17201379964297</c:v>
                </c:pt>
                <c:pt idx="890">
                  <c:v>124.37031887663709</c:v>
                </c:pt>
                <c:pt idx="891">
                  <c:v>124.54722017687079</c:v>
                </c:pt>
                <c:pt idx="892">
                  <c:v>124.71889249175635</c:v>
                </c:pt>
                <c:pt idx="893">
                  <c:v>124.86844452168505</c:v>
                </c:pt>
                <c:pt idx="894">
                  <c:v>125.10352018952402</c:v>
                </c:pt>
                <c:pt idx="895">
                  <c:v>125.34472428917049</c:v>
                </c:pt>
                <c:pt idx="896">
                  <c:v>125.41831120542594</c:v>
                </c:pt>
                <c:pt idx="897">
                  <c:v>125.65174042889875</c:v>
                </c:pt>
                <c:pt idx="898">
                  <c:v>125.77167170509132</c:v>
                </c:pt>
                <c:pt idx="899">
                  <c:v>126.03331915561796</c:v>
                </c:pt>
                <c:pt idx="900">
                  <c:v>126.11186064982721</c:v>
                </c:pt>
                <c:pt idx="901">
                  <c:v>126.37587105291644</c:v>
                </c:pt>
                <c:pt idx="902">
                  <c:v>126.37881330997823</c:v>
                </c:pt>
                <c:pt idx="903">
                  <c:v>126.76007189473731</c:v>
                </c:pt>
                <c:pt idx="904">
                  <c:v>126.86893540602385</c:v>
                </c:pt>
                <c:pt idx="905">
                  <c:v>127.03173521515826</c:v>
                </c:pt>
                <c:pt idx="906">
                  <c:v>127.16096585304876</c:v>
                </c:pt>
                <c:pt idx="907">
                  <c:v>127.35120640161959</c:v>
                </c:pt>
                <c:pt idx="908">
                  <c:v>127.55698145768257</c:v>
                </c:pt>
                <c:pt idx="909">
                  <c:v>127.78191929678533</c:v>
                </c:pt>
                <c:pt idx="910">
                  <c:v>127.86693985447262</c:v>
                </c:pt>
                <c:pt idx="911">
                  <c:v>128.03108121086834</c:v>
                </c:pt>
                <c:pt idx="912">
                  <c:v>128.17168451076972</c:v>
                </c:pt>
                <c:pt idx="913">
                  <c:v>128.51237653572861</c:v>
                </c:pt>
                <c:pt idx="914">
                  <c:v>128.54777508960163</c:v>
                </c:pt>
                <c:pt idx="915">
                  <c:v>128.76367272954562</c:v>
                </c:pt>
                <c:pt idx="916">
                  <c:v>128.85567543093396</c:v>
                </c:pt>
                <c:pt idx="917">
                  <c:v>129.17689977574818</c:v>
                </c:pt>
                <c:pt idx="918">
                  <c:v>129.26742372617798</c:v>
                </c:pt>
                <c:pt idx="919">
                  <c:v>129.51586913206467</c:v>
                </c:pt>
                <c:pt idx="920">
                  <c:v>129.63333074170797</c:v>
                </c:pt>
                <c:pt idx="921">
                  <c:v>129.86291826165964</c:v>
                </c:pt>
                <c:pt idx="922">
                  <c:v>129.97626376038747</c:v>
                </c:pt>
                <c:pt idx="923">
                  <c:v>130.22518175678661</c:v>
                </c:pt>
                <c:pt idx="924">
                  <c:v>130.31110176093321</c:v>
                </c:pt>
                <c:pt idx="925">
                  <c:v>130.57694154665154</c:v>
                </c:pt>
                <c:pt idx="926">
                  <c:v>130.70104991318058</c:v>
                </c:pt>
                <c:pt idx="927">
                  <c:v>130.82232273663445</c:v>
                </c:pt>
                <c:pt idx="928">
                  <c:v>131.07575321018538</c:v>
                </c:pt>
                <c:pt idx="929">
                  <c:v>131.1964162394296</c:v>
                </c:pt>
                <c:pt idx="930">
                  <c:v>131.46775941789045</c:v>
                </c:pt>
                <c:pt idx="931">
                  <c:v>131.52645211057401</c:v>
                </c:pt>
                <c:pt idx="932">
                  <c:v>131.78524877317028</c:v>
                </c:pt>
                <c:pt idx="933">
                  <c:v>131.90216156802484</c:v>
                </c:pt>
                <c:pt idx="934">
                  <c:v>132.19570125571872</c:v>
                </c:pt>
                <c:pt idx="935">
                  <c:v>132.40005854024412</c:v>
                </c:pt>
                <c:pt idx="936">
                  <c:v>132.34734183081562</c:v>
                </c:pt>
                <c:pt idx="937">
                  <c:v>132.67269753140059</c:v>
                </c:pt>
                <c:pt idx="938">
                  <c:v>132.82500888012817</c:v>
                </c:pt>
                <c:pt idx="939">
                  <c:v>133.12734484929697</c:v>
                </c:pt>
                <c:pt idx="940">
                  <c:v>133.23210749452329</c:v>
                </c:pt>
                <c:pt idx="941">
                  <c:v>133.46823505737399</c:v>
                </c:pt>
                <c:pt idx="942">
                  <c:v>133.49258109119623</c:v>
                </c:pt>
                <c:pt idx="943">
                  <c:v>133.67260758675465</c:v>
                </c:pt>
                <c:pt idx="944">
                  <c:v>133.84260296756352</c:v>
                </c:pt>
                <c:pt idx="945">
                  <c:v>134.14810986662278</c:v>
                </c:pt>
                <c:pt idx="946">
                  <c:v>134.34339646227889</c:v>
                </c:pt>
                <c:pt idx="947">
                  <c:v>134.40182999242333</c:v>
                </c:pt>
                <c:pt idx="948">
                  <c:v>134.52220336941789</c:v>
                </c:pt>
                <c:pt idx="949">
                  <c:v>134.7404487170692</c:v>
                </c:pt>
                <c:pt idx="950">
                  <c:v>135.04045222338593</c:v>
                </c:pt>
                <c:pt idx="951">
                  <c:v>135.15776138447677</c:v>
                </c:pt>
                <c:pt idx="952">
                  <c:v>135.4480844077145</c:v>
                </c:pt>
                <c:pt idx="953">
                  <c:v>135.50192923643093</c:v>
                </c:pt>
                <c:pt idx="954">
                  <c:v>135.73990142676601</c:v>
                </c:pt>
                <c:pt idx="955">
                  <c:v>135.73072402391003</c:v>
                </c:pt>
                <c:pt idx="956">
                  <c:v>136.00662541408838</c:v>
                </c:pt>
                <c:pt idx="957">
                  <c:v>136.15233574049597</c:v>
                </c:pt>
                <c:pt idx="958">
                  <c:v>136.50940073998527</c:v>
                </c:pt>
                <c:pt idx="959">
                  <c:v>136.54559202633092</c:v>
                </c:pt>
                <c:pt idx="960">
                  <c:v>136.75726684137271</c:v>
                </c:pt>
                <c:pt idx="961">
                  <c:v>136.78534786472935</c:v>
                </c:pt>
                <c:pt idx="962">
                  <c:v>137.06952721130438</c:v>
                </c:pt>
                <c:pt idx="963">
                  <c:v>137.2073559475516</c:v>
                </c:pt>
                <c:pt idx="964">
                  <c:v>137.50517943956862</c:v>
                </c:pt>
                <c:pt idx="965">
                  <c:v>137.59687724385211</c:v>
                </c:pt>
                <c:pt idx="966">
                  <c:v>137.82734896540791</c:v>
                </c:pt>
                <c:pt idx="967">
                  <c:v>137.90276526429244</c:v>
                </c:pt>
                <c:pt idx="968">
                  <c:v>138.19368283688462</c:v>
                </c:pt>
                <c:pt idx="969">
                  <c:v>138.3670625755573</c:v>
                </c:pt>
                <c:pt idx="970">
                  <c:v>138.54022888625661</c:v>
                </c:pt>
                <c:pt idx="971">
                  <c:v>138.63691175820441</c:v>
                </c:pt>
                <c:pt idx="972">
                  <c:v>138.86524920002623</c:v>
                </c:pt>
                <c:pt idx="973">
                  <c:v>138.9475714183356</c:v>
                </c:pt>
                <c:pt idx="974">
                  <c:v>139.19776998257512</c:v>
                </c:pt>
                <c:pt idx="975">
                  <c:v>139.42350055415048</c:v>
                </c:pt>
                <c:pt idx="976">
                  <c:v>139.5983285540712</c:v>
                </c:pt>
                <c:pt idx="977">
                  <c:v>139.6858492680183</c:v>
                </c:pt>
                <c:pt idx="978">
                  <c:v>139.94746622883443</c:v>
                </c:pt>
                <c:pt idx="979">
                  <c:v>140.06517175616159</c:v>
                </c:pt>
                <c:pt idx="980">
                  <c:v>140.29895161130497</c:v>
                </c:pt>
                <c:pt idx="981">
                  <c:v>140.45566872319765</c:v>
                </c:pt>
                <c:pt idx="982">
                  <c:v>140.61802643153001</c:v>
                </c:pt>
                <c:pt idx="983">
                  <c:v>140.76762419602446</c:v>
                </c:pt>
                <c:pt idx="984">
                  <c:v>140.97551828696609</c:v>
                </c:pt>
                <c:pt idx="985">
                  <c:v>141.11090784637454</c:v>
                </c:pt>
                <c:pt idx="986">
                  <c:v>141.23282095374864</c:v>
                </c:pt>
                <c:pt idx="987">
                  <c:v>141.48786738195528</c:v>
                </c:pt>
                <c:pt idx="988">
                  <c:v>141.71382662635926</c:v>
                </c:pt>
                <c:pt idx="989">
                  <c:v>141.88629167371741</c:v>
                </c:pt>
                <c:pt idx="990">
                  <c:v>142.03140745077056</c:v>
                </c:pt>
                <c:pt idx="991">
                  <c:v>142.1959756631131</c:v>
                </c:pt>
                <c:pt idx="992">
                  <c:v>142.42065433967673</c:v>
                </c:pt>
                <c:pt idx="993">
                  <c:v>142.59138147353721</c:v>
                </c:pt>
                <c:pt idx="994">
                  <c:v>142.74645214106368</c:v>
                </c:pt>
                <c:pt idx="995">
                  <c:v>142.87554557525698</c:v>
                </c:pt>
                <c:pt idx="996">
                  <c:v>143.11402084581508</c:v>
                </c:pt>
                <c:pt idx="997">
                  <c:v>143.05913936694216</c:v>
                </c:pt>
                <c:pt idx="998">
                  <c:v>143.46209138071129</c:v>
                </c:pt>
                <c:pt idx="999">
                  <c:v>143.57918711382877</c:v>
                </c:pt>
                <c:pt idx="1000">
                  <c:v>143.80380481097143</c:v>
                </c:pt>
                <c:pt idx="1001">
                  <c:v>143.89775885383079</c:v>
                </c:pt>
                <c:pt idx="1002">
                  <c:v>144.22369385891497</c:v>
                </c:pt>
                <c:pt idx="1003">
                  <c:v>144.32258723487291</c:v>
                </c:pt>
                <c:pt idx="1004">
                  <c:v>144.61867281339229</c:v>
                </c:pt>
                <c:pt idx="1005">
                  <c:v>144.64338472374035</c:v>
                </c:pt>
                <c:pt idx="1006">
                  <c:v>144.93701588056572</c:v>
                </c:pt>
                <c:pt idx="1007">
                  <c:v>145.00028202982196</c:v>
                </c:pt>
                <c:pt idx="1008">
                  <c:v>145.17983593486787</c:v>
                </c:pt>
                <c:pt idx="1009">
                  <c:v>145.4430993400502</c:v>
                </c:pt>
                <c:pt idx="1010">
                  <c:v>145.53639785413415</c:v>
                </c:pt>
                <c:pt idx="1011">
                  <c:v>145.74322480520885</c:v>
                </c:pt>
                <c:pt idx="1012">
                  <c:v>145.95270436109575</c:v>
                </c:pt>
                <c:pt idx="1013">
                  <c:v>146.10312534777327</c:v>
                </c:pt>
                <c:pt idx="1014">
                  <c:v>146.18011186674775</c:v>
                </c:pt>
                <c:pt idx="1015">
                  <c:v>146.40504970585053</c:v>
                </c:pt>
                <c:pt idx="1016">
                  <c:v>146.63506408174899</c:v>
                </c:pt>
                <c:pt idx="1017">
                  <c:v>146.73502459757393</c:v>
                </c:pt>
                <c:pt idx="1018">
                  <c:v>146.97563414786597</c:v>
                </c:pt>
                <c:pt idx="1019">
                  <c:v>147.18862002045861</c:v>
                </c:pt>
                <c:pt idx="1020">
                  <c:v>147.38437920662724</c:v>
                </c:pt>
                <c:pt idx="1021">
                  <c:v>147.49891380406399</c:v>
                </c:pt>
                <c:pt idx="1022">
                  <c:v>147.79327671394097</c:v>
                </c:pt>
                <c:pt idx="1023">
                  <c:v>147.85161877495395</c:v>
                </c:pt>
                <c:pt idx="1024">
                  <c:v>147.93923095803245</c:v>
                </c:pt>
                <c:pt idx="1025">
                  <c:v>148.35050666276396</c:v>
                </c:pt>
                <c:pt idx="1026">
                  <c:v>148.28984738375416</c:v>
                </c:pt>
                <c:pt idx="1027">
                  <c:v>148.53652438643269</c:v>
                </c:pt>
                <c:pt idx="1028">
                  <c:v>148.66349878574729</c:v>
                </c:pt>
                <c:pt idx="1029">
                  <c:v>149.00176687872258</c:v>
                </c:pt>
                <c:pt idx="1030">
                  <c:v>149.17897307606117</c:v>
                </c:pt>
                <c:pt idx="1031">
                  <c:v>149.14794979564269</c:v>
                </c:pt>
                <c:pt idx="1032">
                  <c:v>149.34784033758206</c:v>
                </c:pt>
                <c:pt idx="1033">
                  <c:v>149.33840377218701</c:v>
                </c:pt>
                <c:pt idx="1034">
                  <c:v>149.70304546473179</c:v>
                </c:pt>
                <c:pt idx="1035">
                  <c:v>149.87798017863923</c:v>
                </c:pt>
                <c:pt idx="1036">
                  <c:v>150.01541254865015</c:v>
                </c:pt>
                <c:pt idx="1037">
                  <c:v>150.23940520672787</c:v>
                </c:pt>
                <c:pt idx="1038">
                  <c:v>150.39180802458688</c:v>
                </c:pt>
                <c:pt idx="1039">
                  <c:v>150.50795857667933</c:v>
                </c:pt>
                <c:pt idx="1040">
                  <c:v>150.65159560277397</c:v>
                </c:pt>
                <c:pt idx="1041">
                  <c:v>150.77195373491332</c:v>
                </c:pt>
                <c:pt idx="1042">
                  <c:v>151.08619593602646</c:v>
                </c:pt>
                <c:pt idx="1043">
                  <c:v>151.24846217522742</c:v>
                </c:pt>
                <c:pt idx="1044">
                  <c:v>151.44678249707681</c:v>
                </c:pt>
                <c:pt idx="1045">
                  <c:v>151.60038965849998</c:v>
                </c:pt>
                <c:pt idx="1046">
                  <c:v>151.73213569750547</c:v>
                </c:pt>
                <c:pt idx="1047">
                  <c:v>152.0627661180043</c:v>
                </c:pt>
                <c:pt idx="1048">
                  <c:v>152.1793282811883</c:v>
                </c:pt>
                <c:pt idx="1049">
                  <c:v>152.31273600941523</c:v>
                </c:pt>
                <c:pt idx="1050">
                  <c:v>152.3943722092387</c:v>
                </c:pt>
                <c:pt idx="1051">
                  <c:v>152.75040055857147</c:v>
                </c:pt>
                <c:pt idx="1052">
                  <c:v>152.7339361149096</c:v>
                </c:pt>
                <c:pt idx="1053">
                  <c:v>152.97297544511164</c:v>
                </c:pt>
                <c:pt idx="1054">
                  <c:v>152.98486643220079</c:v>
                </c:pt>
                <c:pt idx="1055">
                  <c:v>153.29967269295796</c:v>
                </c:pt>
                <c:pt idx="1056">
                  <c:v>153.42513785160352</c:v>
                </c:pt>
                <c:pt idx="1057">
                  <c:v>153.57712905837104</c:v>
                </c:pt>
                <c:pt idx="1058">
                  <c:v>153.7413161493325</c:v>
                </c:pt>
                <c:pt idx="1059">
                  <c:v>153.93080969999647</c:v>
                </c:pt>
                <c:pt idx="1060">
                  <c:v>154.10536329252287</c:v>
                </c:pt>
                <c:pt idx="1061">
                  <c:v>154.32138289130876</c:v>
                </c:pt>
                <c:pt idx="1062">
                  <c:v>154.45004946955524</c:v>
                </c:pt>
                <c:pt idx="1063">
                  <c:v>154.63908567456195</c:v>
                </c:pt>
                <c:pt idx="1064">
                  <c:v>154.72064565010922</c:v>
                </c:pt>
                <c:pt idx="1065">
                  <c:v>154.93300648363692</c:v>
                </c:pt>
                <c:pt idx="1066">
                  <c:v>155.05496532557677</c:v>
                </c:pt>
                <c:pt idx="1067">
                  <c:v>155.1875955661863</c:v>
                </c:pt>
                <c:pt idx="1068">
                  <c:v>155.4184026745574</c:v>
                </c:pt>
                <c:pt idx="1069">
                  <c:v>155.55484412897758</c:v>
                </c:pt>
                <c:pt idx="1070">
                  <c:v>155.69936535667628</c:v>
                </c:pt>
                <c:pt idx="1071">
                  <c:v>155.9114212930991</c:v>
                </c:pt>
                <c:pt idx="1072">
                  <c:v>156.00639674125975</c:v>
                </c:pt>
                <c:pt idx="1073">
                  <c:v>156.14482002686142</c:v>
                </c:pt>
                <c:pt idx="1074">
                  <c:v>156.40520215440293</c:v>
                </c:pt>
                <c:pt idx="1075">
                  <c:v>156.41800783280661</c:v>
                </c:pt>
                <c:pt idx="1076">
                  <c:v>156.46923054642133</c:v>
                </c:pt>
                <c:pt idx="1077">
                  <c:v>156.68006689442484</c:v>
                </c:pt>
                <c:pt idx="1078">
                  <c:v>156.77412765127087</c:v>
                </c:pt>
                <c:pt idx="1079">
                  <c:v>156.1612844705233</c:v>
                </c:pt>
                <c:pt idx="1080">
                  <c:v>103.69664872347205</c:v>
                </c:pt>
              </c:numCache>
            </c:numRef>
          </c:yVal>
          <c:smooth val="0"/>
        </c:ser>
        <c:ser>
          <c:idx val="1"/>
          <c:order val="6"/>
          <c:tx>
            <c:v>4.2- Mat + Plain_0/90 + Tejido_0/90 + Carbon.uni_0+ Tejido_0/90 + Plain_0/90 + Mat</c:v>
          </c:tx>
          <c:spPr>
            <a:ln w="19050">
              <a:solidFill>
                <a:srgbClr val="0070C0"/>
              </a:solidFill>
            </a:ln>
          </c:spPr>
          <c:marker>
            <c:symbol val="none"/>
          </c:marker>
          <c:xVal>
            <c:numRef>
              <c:f>'C:\Users\Marta\Dropbox\PFG Marta &amp; Jorge\[DATOS gráficas.xlsx]TIPO 4'!$G$3:$G$996</c:f>
              <c:numCache>
                <c:formatCode>General</c:formatCode>
                <c:ptCount val="994"/>
                <c:pt idx="0">
                  <c:v>0</c:v>
                </c:pt>
                <c:pt idx="1">
                  <c:v>1.1342098E-3</c:v>
                </c:pt>
                <c:pt idx="2">
                  <c:v>2.521218E-3</c:v>
                </c:pt>
                <c:pt idx="3">
                  <c:v>2.9902000000000001E-3</c:v>
                </c:pt>
                <c:pt idx="4">
                  <c:v>3.2988139999999997E-3</c:v>
                </c:pt>
                <c:pt idx="5">
                  <c:v>3.677324E-3</c:v>
                </c:pt>
                <c:pt idx="6">
                  <c:v>4.179398E-3</c:v>
                </c:pt>
                <c:pt idx="7">
                  <c:v>4.6667419999999998E-3</c:v>
                </c:pt>
                <c:pt idx="8">
                  <c:v>5.325654E-3</c:v>
                </c:pt>
                <c:pt idx="9">
                  <c:v>5.8262940000000001E-3</c:v>
                </c:pt>
                <c:pt idx="10">
                  <c:v>6.4177280000000001E-3</c:v>
                </c:pt>
                <c:pt idx="11">
                  <c:v>7.0229120000000001E-3</c:v>
                </c:pt>
                <c:pt idx="12">
                  <c:v>7.7100279999999998E-3</c:v>
                </c:pt>
                <c:pt idx="13">
                  <c:v>8.2411600000000008E-3</c:v>
                </c:pt>
                <c:pt idx="14">
                  <c:v>8.8746620000000002E-3</c:v>
                </c:pt>
                <c:pt idx="15">
                  <c:v>9.4445139999999993E-3</c:v>
                </c:pt>
                <c:pt idx="16">
                  <c:v>1.009898E-2</c:v>
                </c:pt>
                <c:pt idx="17">
                  <c:v>1.0703446E-2</c:v>
                </c:pt>
                <c:pt idx="18">
                  <c:v>1.1216749999999999E-2</c:v>
                </c:pt>
                <c:pt idx="19">
                  <c:v>1.1794946000000001E-2</c:v>
                </c:pt>
                <c:pt idx="20">
                  <c:v>1.2412070000000002E-2</c:v>
                </c:pt>
                <c:pt idx="21">
                  <c:v>1.298038E-2</c:v>
                </c:pt>
                <c:pt idx="22">
                  <c:v>1.3493994E-2</c:v>
                </c:pt>
                <c:pt idx="23">
                  <c:v>1.3997928E-2</c:v>
                </c:pt>
                <c:pt idx="24">
                  <c:v>1.4502541999999998E-2</c:v>
                </c:pt>
                <c:pt idx="25">
                  <c:v>1.5013464000000001E-2</c:v>
                </c:pt>
                <c:pt idx="26">
                  <c:v>1.5516168E-2</c:v>
                </c:pt>
                <c:pt idx="27">
                  <c:v>1.6081912E-2</c:v>
                </c:pt>
                <c:pt idx="28">
                  <c:v>1.6592470000000002E-2</c:v>
                </c:pt>
                <c:pt idx="29">
                  <c:v>1.7092544000000001E-2</c:v>
                </c:pt>
                <c:pt idx="30">
                  <c:v>1.7577430000000002E-2</c:v>
                </c:pt>
                <c:pt idx="31">
                  <c:v>1.8097660000000002E-2</c:v>
                </c:pt>
                <c:pt idx="32">
                  <c:v>1.8509264000000001E-2</c:v>
                </c:pt>
                <c:pt idx="33">
                  <c:v>1.8873034E-2</c:v>
                </c:pt>
                <c:pt idx="34">
                  <c:v>1.9274880000000001E-2</c:v>
                </c:pt>
                <c:pt idx="35">
                  <c:v>1.9626689999999999E-2</c:v>
                </c:pt>
                <c:pt idx="36">
                  <c:v>2.0094839999999999E-2</c:v>
                </c:pt>
                <c:pt idx="37">
                  <c:v>2.0417600000000001E-2</c:v>
                </c:pt>
                <c:pt idx="38">
                  <c:v>2.0724139999999999E-2</c:v>
                </c:pt>
                <c:pt idx="39">
                  <c:v>2.11925E-2</c:v>
                </c:pt>
                <c:pt idx="40">
                  <c:v>2.1469559999999999E-2</c:v>
                </c:pt>
                <c:pt idx="41">
                  <c:v>2.1908400000000001E-2</c:v>
                </c:pt>
                <c:pt idx="42">
                  <c:v>2.2279879999999998E-2</c:v>
                </c:pt>
                <c:pt idx="43">
                  <c:v>2.2641580000000001E-2</c:v>
                </c:pt>
                <c:pt idx="44">
                  <c:v>2.3026020000000001E-2</c:v>
                </c:pt>
                <c:pt idx="45">
                  <c:v>2.3343300000000001E-2</c:v>
                </c:pt>
                <c:pt idx="46">
                  <c:v>2.3834660000000001E-2</c:v>
                </c:pt>
                <c:pt idx="47">
                  <c:v>2.430442E-2</c:v>
                </c:pt>
                <c:pt idx="48">
                  <c:v>2.4767499999999998E-2</c:v>
                </c:pt>
                <c:pt idx="49">
                  <c:v>2.527602E-2</c:v>
                </c:pt>
                <c:pt idx="50">
                  <c:v>2.5771319999999997E-2</c:v>
                </c:pt>
                <c:pt idx="51">
                  <c:v>2.6117859999999996E-2</c:v>
                </c:pt>
                <c:pt idx="52">
                  <c:v>2.6539199999999999E-2</c:v>
                </c:pt>
                <c:pt idx="53">
                  <c:v>2.694148E-2</c:v>
                </c:pt>
                <c:pt idx="54">
                  <c:v>2.7297479999999999E-2</c:v>
                </c:pt>
                <c:pt idx="55">
                  <c:v>2.7691360000000005E-2</c:v>
                </c:pt>
                <c:pt idx="56">
                  <c:v>2.800654E-2</c:v>
                </c:pt>
                <c:pt idx="57">
                  <c:v>2.8091740000000004E-2</c:v>
                </c:pt>
                <c:pt idx="58">
                  <c:v>2.8179259999999998E-2</c:v>
                </c:pt>
                <c:pt idx="59">
                  <c:v>2.8228820000000002E-2</c:v>
                </c:pt>
                <c:pt idx="60">
                  <c:v>2.819114E-2</c:v>
                </c:pt>
                <c:pt idx="61">
                  <c:v>2.8299599999999998E-2</c:v>
                </c:pt>
                <c:pt idx="62">
                  <c:v>2.8413100000000004E-2</c:v>
                </c:pt>
                <c:pt idx="63">
                  <c:v>2.8279180000000001E-2</c:v>
                </c:pt>
                <c:pt idx="64">
                  <c:v>2.8248760000000005E-2</c:v>
                </c:pt>
                <c:pt idx="65">
                  <c:v>2.8120639999999995E-2</c:v>
                </c:pt>
                <c:pt idx="66">
                  <c:v>2.8037960000000001E-2</c:v>
                </c:pt>
                <c:pt idx="67">
                  <c:v>2.772438E-2</c:v>
                </c:pt>
                <c:pt idx="68">
                  <c:v>2.7302679999999999E-2</c:v>
                </c:pt>
                <c:pt idx="69">
                  <c:v>2.6854880000000001E-2</c:v>
                </c:pt>
                <c:pt idx="70">
                  <c:v>2.6343439999999996E-2</c:v>
                </c:pt>
                <c:pt idx="71">
                  <c:v>2.6029319999999998E-2</c:v>
                </c:pt>
                <c:pt idx="72">
                  <c:v>2.5834960000000001E-2</c:v>
                </c:pt>
                <c:pt idx="73">
                  <c:v>2.581406E-2</c:v>
                </c:pt>
                <c:pt idx="74">
                  <c:v>2.5856380000000002E-2</c:v>
                </c:pt>
                <c:pt idx="75">
                  <c:v>2.5906820000000001E-2</c:v>
                </c:pt>
                <c:pt idx="76">
                  <c:v>2.605298E-2</c:v>
                </c:pt>
                <c:pt idx="77">
                  <c:v>2.6379540000000003E-2</c:v>
                </c:pt>
                <c:pt idx="78">
                  <c:v>2.6794900000000003E-2</c:v>
                </c:pt>
                <c:pt idx="79">
                  <c:v>2.71477E-2</c:v>
                </c:pt>
                <c:pt idx="80">
                  <c:v>2.7504420000000002E-2</c:v>
                </c:pt>
                <c:pt idx="81">
                  <c:v>2.7845419999999999E-2</c:v>
                </c:pt>
                <c:pt idx="82">
                  <c:v>2.8214380000000001E-2</c:v>
                </c:pt>
                <c:pt idx="83">
                  <c:v>2.8430520000000001E-2</c:v>
                </c:pt>
                <c:pt idx="84">
                  <c:v>2.8524460000000001E-2</c:v>
                </c:pt>
                <c:pt idx="85">
                  <c:v>2.8592560000000003E-2</c:v>
                </c:pt>
                <c:pt idx="86">
                  <c:v>2.83156E-2</c:v>
                </c:pt>
                <c:pt idx="87">
                  <c:v>2.8266199999999998E-2</c:v>
                </c:pt>
                <c:pt idx="88">
                  <c:v>2.8228400000000001E-2</c:v>
                </c:pt>
                <c:pt idx="89">
                  <c:v>2.9086440000000002E-2</c:v>
                </c:pt>
                <c:pt idx="90">
                  <c:v>3.0180419999999999E-2</c:v>
                </c:pt>
                <c:pt idx="91">
                  <c:v>3.149014E-2</c:v>
                </c:pt>
                <c:pt idx="92">
                  <c:v>3.2903420000000003E-2</c:v>
                </c:pt>
                <c:pt idx="93">
                  <c:v>3.4417459999999997E-2</c:v>
                </c:pt>
                <c:pt idx="94">
                  <c:v>3.596804E-2</c:v>
                </c:pt>
                <c:pt idx="95">
                  <c:v>3.7303799999999998E-2</c:v>
                </c:pt>
                <c:pt idx="96">
                  <c:v>3.8645819999999997E-2</c:v>
                </c:pt>
                <c:pt idx="97">
                  <c:v>3.9954179999999999E-2</c:v>
                </c:pt>
                <c:pt idx="98">
                  <c:v>4.1257040000000002E-2</c:v>
                </c:pt>
                <c:pt idx="99">
                  <c:v>4.2474100000000001E-2</c:v>
                </c:pt>
                <c:pt idx="100">
                  <c:v>4.3613659999999999E-2</c:v>
                </c:pt>
                <c:pt idx="101">
                  <c:v>4.4662739999999999E-2</c:v>
                </c:pt>
                <c:pt idx="102">
                  <c:v>4.565698E-2</c:v>
                </c:pt>
                <c:pt idx="103">
                  <c:v>4.6730300000000002E-2</c:v>
                </c:pt>
                <c:pt idx="104">
                  <c:v>4.764782E-2</c:v>
                </c:pt>
                <c:pt idx="105">
                  <c:v>4.8570019999999998E-2</c:v>
                </c:pt>
                <c:pt idx="106">
                  <c:v>4.960558000000001E-2</c:v>
                </c:pt>
                <c:pt idx="107">
                  <c:v>5.0393460000000001E-2</c:v>
                </c:pt>
                <c:pt idx="108">
                  <c:v>5.1252199999999998E-2</c:v>
                </c:pt>
                <c:pt idx="109">
                  <c:v>5.2068220000000005E-2</c:v>
                </c:pt>
                <c:pt idx="110">
                  <c:v>5.274154000000001E-2</c:v>
                </c:pt>
                <c:pt idx="111">
                  <c:v>5.357692E-2</c:v>
                </c:pt>
                <c:pt idx="112">
                  <c:v>5.4371740000000002E-2</c:v>
                </c:pt>
                <c:pt idx="113">
                  <c:v>5.5176620000000003E-2</c:v>
                </c:pt>
                <c:pt idx="114">
                  <c:v>5.5929479999999997E-2</c:v>
                </c:pt>
                <c:pt idx="115">
                  <c:v>5.6842820000000002E-2</c:v>
                </c:pt>
                <c:pt idx="116">
                  <c:v>5.7745659999999997E-2</c:v>
                </c:pt>
                <c:pt idx="117">
                  <c:v>5.86864E-2</c:v>
                </c:pt>
                <c:pt idx="118">
                  <c:v>5.9583339999999999E-2</c:v>
                </c:pt>
                <c:pt idx="119">
                  <c:v>6.0589900000000002E-2</c:v>
                </c:pt>
                <c:pt idx="120">
                  <c:v>6.1474339999999995E-2</c:v>
                </c:pt>
                <c:pt idx="121">
                  <c:v>6.2488120000000008E-2</c:v>
                </c:pt>
                <c:pt idx="122">
                  <c:v>6.3368160000000007E-2</c:v>
                </c:pt>
                <c:pt idx="123">
                  <c:v>6.4359799999999995E-2</c:v>
                </c:pt>
                <c:pt idx="124">
                  <c:v>6.5358219999999995E-2</c:v>
                </c:pt>
                <c:pt idx="125">
                  <c:v>6.6381499999999996E-2</c:v>
                </c:pt>
                <c:pt idx="126">
                  <c:v>6.7404259999999994E-2</c:v>
                </c:pt>
                <c:pt idx="127">
                  <c:v>6.8204039999999994E-2</c:v>
                </c:pt>
                <c:pt idx="128">
                  <c:v>6.9180060000000002E-2</c:v>
                </c:pt>
                <c:pt idx="129">
                  <c:v>7.0078459999999995E-2</c:v>
                </c:pt>
                <c:pt idx="130">
                  <c:v>7.1062639999999996E-2</c:v>
                </c:pt>
                <c:pt idx="131">
                  <c:v>7.205462E-2</c:v>
                </c:pt>
                <c:pt idx="132">
                  <c:v>7.2917839999999998E-2</c:v>
                </c:pt>
                <c:pt idx="133">
                  <c:v>7.3892159999999998E-2</c:v>
                </c:pt>
                <c:pt idx="134">
                  <c:v>7.4835760000000001E-2</c:v>
                </c:pt>
                <c:pt idx="135">
                  <c:v>7.5794479999999997E-2</c:v>
                </c:pt>
                <c:pt idx="136">
                  <c:v>7.6699240000000002E-2</c:v>
                </c:pt>
                <c:pt idx="137">
                  <c:v>7.7613139999999997E-2</c:v>
                </c:pt>
                <c:pt idx="138">
                  <c:v>7.861928E-2</c:v>
                </c:pt>
                <c:pt idx="139">
                  <c:v>7.9435740000000005E-2</c:v>
                </c:pt>
                <c:pt idx="140">
                  <c:v>8.0451839999999997E-2</c:v>
                </c:pt>
                <c:pt idx="141">
                  <c:v>8.1368720000000005E-2</c:v>
                </c:pt>
                <c:pt idx="142">
                  <c:v>8.2370100000000002E-2</c:v>
                </c:pt>
                <c:pt idx="143">
                  <c:v>8.3368540000000005E-2</c:v>
                </c:pt>
                <c:pt idx="144">
                  <c:v>8.4434099999999998E-2</c:v>
                </c:pt>
                <c:pt idx="145">
                  <c:v>8.5401480000000002E-2</c:v>
                </c:pt>
                <c:pt idx="146">
                  <c:v>8.6402900000000005E-2</c:v>
                </c:pt>
                <c:pt idx="147">
                  <c:v>8.7332939999999998E-2</c:v>
                </c:pt>
                <c:pt idx="148">
                  <c:v>8.8248740000000006E-2</c:v>
                </c:pt>
                <c:pt idx="149">
                  <c:v>8.9293960000000006E-2</c:v>
                </c:pt>
                <c:pt idx="150">
                  <c:v>9.0303460000000002E-2</c:v>
                </c:pt>
                <c:pt idx="151">
                  <c:v>9.1249120000000003E-2</c:v>
                </c:pt>
                <c:pt idx="152">
                  <c:v>9.2246720000000004E-2</c:v>
                </c:pt>
                <c:pt idx="153">
                  <c:v>9.3191239999999995E-2</c:v>
                </c:pt>
                <c:pt idx="154">
                  <c:v>9.4256759999999995E-2</c:v>
                </c:pt>
                <c:pt idx="155">
                  <c:v>9.5292119999999994E-2</c:v>
                </c:pt>
                <c:pt idx="156">
                  <c:v>9.6221580000000001E-2</c:v>
                </c:pt>
                <c:pt idx="157">
                  <c:v>9.7175600000000001E-2</c:v>
                </c:pt>
                <c:pt idx="158">
                  <c:v>9.812208E-2</c:v>
                </c:pt>
                <c:pt idx="159">
                  <c:v>9.9018900000000007E-2</c:v>
                </c:pt>
                <c:pt idx="160">
                  <c:v>0.10009593999999999</c:v>
                </c:pt>
                <c:pt idx="161">
                  <c:v>0.10105907999999998</c:v>
                </c:pt>
                <c:pt idx="162">
                  <c:v>0.10201267999999999</c:v>
                </c:pt>
                <c:pt idx="163">
                  <c:v>0.10305816</c:v>
                </c:pt>
                <c:pt idx="164">
                  <c:v>0.10415516</c:v>
                </c:pt>
                <c:pt idx="165">
                  <c:v>0.1051275</c:v>
                </c:pt>
                <c:pt idx="166">
                  <c:v>0.10611666000000002</c:v>
                </c:pt>
                <c:pt idx="167">
                  <c:v>0.10712969999999999</c:v>
                </c:pt>
                <c:pt idx="168">
                  <c:v>0.10821694</c:v>
                </c:pt>
                <c:pt idx="169">
                  <c:v>0.10914714</c:v>
                </c:pt>
                <c:pt idx="170">
                  <c:v>0.11022543999999999</c:v>
                </c:pt>
                <c:pt idx="171">
                  <c:v>0.11130006000000001</c:v>
                </c:pt>
                <c:pt idx="172">
                  <c:v>0.11242803999999999</c:v>
                </c:pt>
                <c:pt idx="173">
                  <c:v>0.11352917999999999</c:v>
                </c:pt>
                <c:pt idx="174">
                  <c:v>0.11456192</c:v>
                </c:pt>
                <c:pt idx="175">
                  <c:v>0.11559386000000001</c:v>
                </c:pt>
                <c:pt idx="176">
                  <c:v>0.11665344</c:v>
                </c:pt>
                <c:pt idx="177">
                  <c:v>0.1178348</c:v>
                </c:pt>
                <c:pt idx="178">
                  <c:v>0.11880665999999999</c:v>
                </c:pt>
                <c:pt idx="179">
                  <c:v>0.11974032</c:v>
                </c:pt>
                <c:pt idx="180">
                  <c:v>0.12079114000000001</c:v>
                </c:pt>
                <c:pt idx="181">
                  <c:v>0.12189322</c:v>
                </c:pt>
                <c:pt idx="182">
                  <c:v>0.12311933999999999</c:v>
                </c:pt>
                <c:pt idx="183">
                  <c:v>0.12423110000000001</c:v>
                </c:pt>
                <c:pt idx="184">
                  <c:v>0.12548506000000001</c:v>
                </c:pt>
                <c:pt idx="185">
                  <c:v>0.12660411999999999</c:v>
                </c:pt>
                <c:pt idx="186">
                  <c:v>0.12779494</c:v>
                </c:pt>
                <c:pt idx="187">
                  <c:v>0.12904704</c:v>
                </c:pt>
                <c:pt idx="188">
                  <c:v>0.13013166000000001</c:v>
                </c:pt>
                <c:pt idx="189">
                  <c:v>0.1313869</c:v>
                </c:pt>
                <c:pt idx="190">
                  <c:v>0.13247139999999999</c:v>
                </c:pt>
                <c:pt idx="191">
                  <c:v>0.13368974</c:v>
                </c:pt>
                <c:pt idx="192">
                  <c:v>0.13480719999999999</c:v>
                </c:pt>
                <c:pt idx="193">
                  <c:v>0.13603796000000001</c:v>
                </c:pt>
                <c:pt idx="194">
                  <c:v>0.13714772</c:v>
                </c:pt>
                <c:pt idx="195">
                  <c:v>0.13835227999999999</c:v>
                </c:pt>
                <c:pt idx="196">
                  <c:v>0.13958244</c:v>
                </c:pt>
                <c:pt idx="197">
                  <c:v>0.14079481999999999</c:v>
                </c:pt>
                <c:pt idx="198">
                  <c:v>0.14193220000000001</c:v>
                </c:pt>
                <c:pt idx="199">
                  <c:v>0.14314637999999999</c:v>
                </c:pt>
                <c:pt idx="200">
                  <c:v>0.14437322</c:v>
                </c:pt>
                <c:pt idx="201">
                  <c:v>0.14553205999999999</c:v>
                </c:pt>
                <c:pt idx="202">
                  <c:v>0.14675018000000001</c:v>
                </c:pt>
                <c:pt idx="203">
                  <c:v>0.14794827999999999</c:v>
                </c:pt>
                <c:pt idx="204">
                  <c:v>0.14924424</c:v>
                </c:pt>
                <c:pt idx="205">
                  <c:v>0.15036447999999999</c:v>
                </c:pt>
                <c:pt idx="206">
                  <c:v>0.15170845999999999</c:v>
                </c:pt>
                <c:pt idx="207">
                  <c:v>0.15295249999999999</c:v>
                </c:pt>
                <c:pt idx="208">
                  <c:v>0.15411014000000001</c:v>
                </c:pt>
                <c:pt idx="209">
                  <c:v>0.15545132</c:v>
                </c:pt>
                <c:pt idx="210">
                  <c:v>0.15677801999999999</c:v>
                </c:pt>
                <c:pt idx="211">
                  <c:v>0.15807646</c:v>
                </c:pt>
                <c:pt idx="212">
                  <c:v>0.15934367999999999</c:v>
                </c:pt>
                <c:pt idx="213">
                  <c:v>0.16068356</c:v>
                </c:pt>
                <c:pt idx="214">
                  <c:v>0.16190236</c:v>
                </c:pt>
                <c:pt idx="215">
                  <c:v>0.16318832</c:v>
                </c:pt>
                <c:pt idx="216">
                  <c:v>0.16453124</c:v>
                </c:pt>
                <c:pt idx="217">
                  <c:v>0.16565936000000001</c:v>
                </c:pt>
                <c:pt idx="218">
                  <c:v>0.16708296</c:v>
                </c:pt>
                <c:pt idx="219">
                  <c:v>0.16835896</c:v>
                </c:pt>
                <c:pt idx="220">
                  <c:v>0.16966174000000001</c:v>
                </c:pt>
                <c:pt idx="221">
                  <c:v>0.17094783999999999</c:v>
                </c:pt>
                <c:pt idx="222">
                  <c:v>0.17227993999999999</c:v>
                </c:pt>
                <c:pt idx="223">
                  <c:v>0.17365317999999999</c:v>
                </c:pt>
                <c:pt idx="224">
                  <c:v>0.17501008000000001</c:v>
                </c:pt>
                <c:pt idx="225">
                  <c:v>0.1763942</c:v>
                </c:pt>
                <c:pt idx="226">
                  <c:v>0.17770564</c:v>
                </c:pt>
                <c:pt idx="227">
                  <c:v>0.17898723999999999</c:v>
                </c:pt>
                <c:pt idx="228">
                  <c:v>0.18029142000000001</c:v>
                </c:pt>
                <c:pt idx="229">
                  <c:v>0.18169817999999999</c:v>
                </c:pt>
                <c:pt idx="230">
                  <c:v>0.18309410000000001</c:v>
                </c:pt>
                <c:pt idx="231">
                  <c:v>0.18432562</c:v>
                </c:pt>
                <c:pt idx="232">
                  <c:v>0.18574572</c:v>
                </c:pt>
                <c:pt idx="233">
                  <c:v>0.18707024</c:v>
                </c:pt>
                <c:pt idx="234">
                  <c:v>0.18851382</c:v>
                </c:pt>
                <c:pt idx="235">
                  <c:v>0.18981226000000001</c:v>
                </c:pt>
                <c:pt idx="236">
                  <c:v>0.19122797999999999</c:v>
                </c:pt>
                <c:pt idx="237">
                  <c:v>0.19253004000000001</c:v>
                </c:pt>
                <c:pt idx="238">
                  <c:v>0.19388646000000001</c:v>
                </c:pt>
                <c:pt idx="239">
                  <c:v>0.19518917999999999</c:v>
                </c:pt>
                <c:pt idx="240">
                  <c:v>0.19652784000000001</c:v>
                </c:pt>
                <c:pt idx="241">
                  <c:v>0.19790248000000002</c:v>
                </c:pt>
                <c:pt idx="242">
                  <c:v>0.19915246</c:v>
                </c:pt>
                <c:pt idx="243">
                  <c:v>0.20050000000000004</c:v>
                </c:pt>
                <c:pt idx="244">
                  <c:v>0.20175660000000001</c:v>
                </c:pt>
                <c:pt idx="245">
                  <c:v>0.2031404</c:v>
                </c:pt>
                <c:pt idx="246">
                  <c:v>0.20452519999999999</c:v>
                </c:pt>
                <c:pt idx="247">
                  <c:v>0.20580540000000003</c:v>
                </c:pt>
                <c:pt idx="248">
                  <c:v>0.2072862</c:v>
                </c:pt>
                <c:pt idx="249">
                  <c:v>0.20858260000000003</c:v>
                </c:pt>
                <c:pt idx="250">
                  <c:v>0.20996819999999999</c:v>
                </c:pt>
                <c:pt idx="251">
                  <c:v>0.21135939999999998</c:v>
                </c:pt>
                <c:pt idx="252">
                  <c:v>0.21268699999999999</c:v>
                </c:pt>
                <c:pt idx="253">
                  <c:v>0.21415519999999996</c:v>
                </c:pt>
                <c:pt idx="254">
                  <c:v>0.21550140000000001</c:v>
                </c:pt>
                <c:pt idx="255">
                  <c:v>0.21685879999999999</c:v>
                </c:pt>
                <c:pt idx="256">
                  <c:v>0.21819839999999996</c:v>
                </c:pt>
                <c:pt idx="257">
                  <c:v>0.21963360000000001</c:v>
                </c:pt>
                <c:pt idx="258">
                  <c:v>0.22100320000000001</c:v>
                </c:pt>
                <c:pt idx="259">
                  <c:v>0.22245019999999999</c:v>
                </c:pt>
                <c:pt idx="260">
                  <c:v>0.22384699999999999</c:v>
                </c:pt>
                <c:pt idx="261">
                  <c:v>0.22524759999999999</c:v>
                </c:pt>
                <c:pt idx="262">
                  <c:v>0.22664219999999996</c:v>
                </c:pt>
                <c:pt idx="263">
                  <c:v>0.22806240000000003</c:v>
                </c:pt>
                <c:pt idx="264">
                  <c:v>0.22951199999999999</c:v>
                </c:pt>
                <c:pt idx="265">
                  <c:v>0.23092080000000001</c:v>
                </c:pt>
                <c:pt idx="266">
                  <c:v>0.23242739999999998</c:v>
                </c:pt>
                <c:pt idx="267">
                  <c:v>0.23387260000000001</c:v>
                </c:pt>
                <c:pt idx="268">
                  <c:v>0.2352458</c:v>
                </c:pt>
                <c:pt idx="269">
                  <c:v>0.23677699999999999</c:v>
                </c:pt>
                <c:pt idx="270">
                  <c:v>0.23824060000000002</c:v>
                </c:pt>
                <c:pt idx="271">
                  <c:v>0.23964659999999999</c:v>
                </c:pt>
                <c:pt idx="272">
                  <c:v>0.24103740000000004</c:v>
                </c:pt>
                <c:pt idx="273">
                  <c:v>0.24247579999999999</c:v>
                </c:pt>
                <c:pt idx="274">
                  <c:v>0.24392179999999999</c:v>
                </c:pt>
                <c:pt idx="275">
                  <c:v>0.24522520000000003</c:v>
                </c:pt>
                <c:pt idx="276">
                  <c:v>0.2468062</c:v>
                </c:pt>
                <c:pt idx="277">
                  <c:v>0.24820039999999999</c:v>
                </c:pt>
                <c:pt idx="278">
                  <c:v>0.24979799999999999</c:v>
                </c:pt>
                <c:pt idx="279">
                  <c:v>0.2512298</c:v>
                </c:pt>
                <c:pt idx="280">
                  <c:v>0.25260919999999998</c:v>
                </c:pt>
                <c:pt idx="281">
                  <c:v>0.25423000000000001</c:v>
                </c:pt>
                <c:pt idx="282">
                  <c:v>0.25571880000000002</c:v>
                </c:pt>
                <c:pt idx="283">
                  <c:v>0.25720799999999999</c:v>
                </c:pt>
                <c:pt idx="284">
                  <c:v>0.25880199999999998</c:v>
                </c:pt>
                <c:pt idx="285">
                  <c:v>0.26031700000000002</c:v>
                </c:pt>
                <c:pt idx="286">
                  <c:v>0.26179160000000001</c:v>
                </c:pt>
                <c:pt idx="287">
                  <c:v>0.26341179999999997</c:v>
                </c:pt>
                <c:pt idx="288">
                  <c:v>0.26500780000000002</c:v>
                </c:pt>
                <c:pt idx="289">
                  <c:v>0.26648559999999999</c:v>
                </c:pt>
                <c:pt idx="290">
                  <c:v>0.26785100000000001</c:v>
                </c:pt>
                <c:pt idx="291">
                  <c:v>0.26943919999999999</c:v>
                </c:pt>
                <c:pt idx="292">
                  <c:v>0.2710764</c:v>
                </c:pt>
                <c:pt idx="293">
                  <c:v>0.27249519999999999</c:v>
                </c:pt>
                <c:pt idx="294">
                  <c:v>0.27404279999999998</c:v>
                </c:pt>
                <c:pt idx="295">
                  <c:v>0.27555839999999998</c:v>
                </c:pt>
                <c:pt idx="296">
                  <c:v>0.2771576</c:v>
                </c:pt>
                <c:pt idx="297">
                  <c:v>0.27867979999999998</c:v>
                </c:pt>
                <c:pt idx="298">
                  <c:v>0.28032760000000001</c:v>
                </c:pt>
                <c:pt idx="299">
                  <c:v>0.28249940000000001</c:v>
                </c:pt>
                <c:pt idx="300">
                  <c:v>0.28452460000000002</c:v>
                </c:pt>
                <c:pt idx="301">
                  <c:v>0.28616380000000002</c:v>
                </c:pt>
                <c:pt idx="302">
                  <c:v>0.28779500000000002</c:v>
                </c:pt>
                <c:pt idx="303">
                  <c:v>0.28934900000000002</c:v>
                </c:pt>
                <c:pt idx="304">
                  <c:v>0.29084159999999998</c:v>
                </c:pt>
                <c:pt idx="305">
                  <c:v>0.29249059999999999</c:v>
                </c:pt>
                <c:pt idx="306">
                  <c:v>0.29408220000000002</c:v>
                </c:pt>
                <c:pt idx="307">
                  <c:v>0.29572680000000001</c:v>
                </c:pt>
                <c:pt idx="308">
                  <c:v>0.29722460000000001</c:v>
                </c:pt>
                <c:pt idx="309">
                  <c:v>0.29889359999999998</c:v>
                </c:pt>
                <c:pt idx="310">
                  <c:v>0.30042639999999998</c:v>
                </c:pt>
                <c:pt idx="311">
                  <c:v>0.30178519999999998</c:v>
                </c:pt>
                <c:pt idx="312">
                  <c:v>0.30346020000000001</c:v>
                </c:pt>
                <c:pt idx="313">
                  <c:v>0.30505379999999999</c:v>
                </c:pt>
                <c:pt idx="314">
                  <c:v>0.30668020000000001</c:v>
                </c:pt>
                <c:pt idx="315">
                  <c:v>0.30817860000000002</c:v>
                </c:pt>
                <c:pt idx="316">
                  <c:v>0.3098168</c:v>
                </c:pt>
                <c:pt idx="317">
                  <c:v>0.31160359999999998</c:v>
                </c:pt>
                <c:pt idx="318">
                  <c:v>0.31322499999999998</c:v>
                </c:pt>
                <c:pt idx="319">
                  <c:v>0.31483240000000001</c:v>
                </c:pt>
                <c:pt idx="320">
                  <c:v>0.31649660000000002</c:v>
                </c:pt>
                <c:pt idx="321">
                  <c:v>0.31817319999999999</c:v>
                </c:pt>
                <c:pt idx="322">
                  <c:v>0.31972220000000001</c:v>
                </c:pt>
                <c:pt idx="323">
                  <c:v>0.32126320000000003</c:v>
                </c:pt>
                <c:pt idx="324">
                  <c:v>0.32298460000000001</c:v>
                </c:pt>
                <c:pt idx="325">
                  <c:v>0.32469920000000002</c:v>
                </c:pt>
                <c:pt idx="326">
                  <c:v>0.3263952</c:v>
                </c:pt>
                <c:pt idx="327">
                  <c:v>0.32784999999999997</c:v>
                </c:pt>
                <c:pt idx="328">
                  <c:v>0.32956340000000001</c:v>
                </c:pt>
                <c:pt idx="329">
                  <c:v>0.33127000000000001</c:v>
                </c:pt>
                <c:pt idx="330">
                  <c:v>0.3330032</c:v>
                </c:pt>
                <c:pt idx="331">
                  <c:v>0.33468900000000001</c:v>
                </c:pt>
                <c:pt idx="332">
                  <c:v>0.3363004</c:v>
                </c:pt>
                <c:pt idx="333">
                  <c:v>0.33804299999999998</c:v>
                </c:pt>
                <c:pt idx="334">
                  <c:v>0.33977580000000002</c:v>
                </c:pt>
                <c:pt idx="335">
                  <c:v>0.3415898</c:v>
                </c:pt>
                <c:pt idx="336">
                  <c:v>0.34330640000000001</c:v>
                </c:pt>
                <c:pt idx="337">
                  <c:v>0.34501199999999999</c:v>
                </c:pt>
                <c:pt idx="338">
                  <c:v>0.3466824</c:v>
                </c:pt>
                <c:pt idx="339">
                  <c:v>0.34837420000000002</c:v>
                </c:pt>
                <c:pt idx="340">
                  <c:v>0.35021180000000002</c:v>
                </c:pt>
                <c:pt idx="341">
                  <c:v>0.35191299999999998</c:v>
                </c:pt>
                <c:pt idx="342">
                  <c:v>0.35365940000000001</c:v>
                </c:pt>
                <c:pt idx="343">
                  <c:v>0.35532639999999999</c:v>
                </c:pt>
                <c:pt idx="344">
                  <c:v>0.35715839999999999</c:v>
                </c:pt>
                <c:pt idx="345">
                  <c:v>0.35901939999999999</c:v>
                </c:pt>
                <c:pt idx="346">
                  <c:v>0.3608672</c:v>
                </c:pt>
                <c:pt idx="347">
                  <c:v>0.36263139999999999</c:v>
                </c:pt>
                <c:pt idx="348">
                  <c:v>0.36434860000000002</c:v>
                </c:pt>
                <c:pt idx="349">
                  <c:v>0.36633179999999999</c:v>
                </c:pt>
                <c:pt idx="350">
                  <c:v>0.36805159999999998</c:v>
                </c:pt>
                <c:pt idx="351">
                  <c:v>0.36984159999999999</c:v>
                </c:pt>
                <c:pt idx="352">
                  <c:v>0.37167339999999999</c:v>
                </c:pt>
                <c:pt idx="353">
                  <c:v>0.37356080000000003</c:v>
                </c:pt>
                <c:pt idx="354">
                  <c:v>0.37543939999999998</c:v>
                </c:pt>
                <c:pt idx="355">
                  <c:v>0.37720819999999999</c:v>
                </c:pt>
                <c:pt idx="356">
                  <c:v>0.37908399999999998</c:v>
                </c:pt>
                <c:pt idx="357">
                  <c:v>0.3809536</c:v>
                </c:pt>
                <c:pt idx="358">
                  <c:v>0.38278820000000002</c:v>
                </c:pt>
                <c:pt idx="359">
                  <c:v>0.38453540000000003</c:v>
                </c:pt>
                <c:pt idx="360">
                  <c:v>0.38647280000000001</c:v>
                </c:pt>
                <c:pt idx="361">
                  <c:v>0.38851079999999999</c:v>
                </c:pt>
                <c:pt idx="362">
                  <c:v>0.3903778</c:v>
                </c:pt>
                <c:pt idx="363">
                  <c:v>0.39225379999999999</c:v>
                </c:pt>
                <c:pt idx="364">
                  <c:v>0.39413900000000002</c:v>
                </c:pt>
                <c:pt idx="365">
                  <c:v>0.39617380000000002</c:v>
                </c:pt>
                <c:pt idx="366">
                  <c:v>0.39812479999999995</c:v>
                </c:pt>
                <c:pt idx="367">
                  <c:v>0.40002220000000005</c:v>
                </c:pt>
                <c:pt idx="368">
                  <c:v>0.40187139999999999</c:v>
                </c:pt>
                <c:pt idx="369">
                  <c:v>0.4038928</c:v>
                </c:pt>
                <c:pt idx="370">
                  <c:v>0.40580579999999999</c:v>
                </c:pt>
                <c:pt idx="371">
                  <c:v>0.40778360000000002</c:v>
                </c:pt>
                <c:pt idx="372">
                  <c:v>0.40966920000000001</c:v>
                </c:pt>
                <c:pt idx="373">
                  <c:v>0.41162680000000001</c:v>
                </c:pt>
                <c:pt idx="374">
                  <c:v>0.41360740000000001</c:v>
                </c:pt>
                <c:pt idx="375">
                  <c:v>0.41543800000000003</c:v>
                </c:pt>
                <c:pt idx="376">
                  <c:v>0.41745260000000006</c:v>
                </c:pt>
                <c:pt idx="377">
                  <c:v>0.41942079999999998</c:v>
                </c:pt>
                <c:pt idx="378">
                  <c:v>0.42142839999999998</c:v>
                </c:pt>
                <c:pt idx="379">
                  <c:v>0.42333320000000002</c:v>
                </c:pt>
                <c:pt idx="380">
                  <c:v>0.42532700000000001</c:v>
                </c:pt>
                <c:pt idx="381">
                  <c:v>0.4272454</c:v>
                </c:pt>
                <c:pt idx="382">
                  <c:v>0.42909180000000002</c:v>
                </c:pt>
                <c:pt idx="383">
                  <c:v>0.43106420000000001</c:v>
                </c:pt>
                <c:pt idx="384">
                  <c:v>0.43297960000000002</c:v>
                </c:pt>
                <c:pt idx="385">
                  <c:v>0.43500539999999999</c:v>
                </c:pt>
                <c:pt idx="386">
                  <c:v>0.4371178</c:v>
                </c:pt>
                <c:pt idx="387">
                  <c:v>0.43912620000000002</c:v>
                </c:pt>
                <c:pt idx="388">
                  <c:v>0.44106099999999998</c:v>
                </c:pt>
                <c:pt idx="389">
                  <c:v>0.44300699999999993</c:v>
                </c:pt>
                <c:pt idx="390">
                  <c:v>0.44504379999999999</c:v>
                </c:pt>
                <c:pt idx="391">
                  <c:v>0.44687759999999999</c:v>
                </c:pt>
                <c:pt idx="392">
                  <c:v>0.44893240000000001</c:v>
                </c:pt>
                <c:pt idx="393">
                  <c:v>0.45096679999999995</c:v>
                </c:pt>
                <c:pt idx="394">
                  <c:v>0.45307799999999998</c:v>
                </c:pt>
                <c:pt idx="395">
                  <c:v>0.45510300000000004</c:v>
                </c:pt>
                <c:pt idx="396">
                  <c:v>0.4569144</c:v>
                </c:pt>
                <c:pt idx="397">
                  <c:v>0.45906560000000002</c:v>
                </c:pt>
                <c:pt idx="398">
                  <c:v>0.46102019999999999</c:v>
                </c:pt>
                <c:pt idx="399">
                  <c:v>0.46292420000000006</c:v>
                </c:pt>
                <c:pt idx="400">
                  <c:v>0.46486080000000002</c:v>
                </c:pt>
                <c:pt idx="401">
                  <c:v>0.46693459999999998</c:v>
                </c:pt>
                <c:pt idx="402">
                  <c:v>0.46890719999999997</c:v>
                </c:pt>
                <c:pt idx="403">
                  <c:v>0.47092079999999992</c:v>
                </c:pt>
                <c:pt idx="404">
                  <c:v>0.47293499999999999</c:v>
                </c:pt>
                <c:pt idx="405">
                  <c:v>0.47484859999999995</c:v>
                </c:pt>
                <c:pt idx="406">
                  <c:v>0.47688640000000004</c:v>
                </c:pt>
                <c:pt idx="407">
                  <c:v>0.47886960000000001</c:v>
                </c:pt>
                <c:pt idx="408">
                  <c:v>0.48094820000000005</c:v>
                </c:pt>
                <c:pt idx="409">
                  <c:v>0.48301819999999995</c:v>
                </c:pt>
                <c:pt idx="410">
                  <c:v>0.48495480000000002</c:v>
                </c:pt>
                <c:pt idx="411">
                  <c:v>0.48701420000000001</c:v>
                </c:pt>
                <c:pt idx="412">
                  <c:v>0.48903099999999999</c:v>
                </c:pt>
                <c:pt idx="413">
                  <c:v>0.49115239999999993</c:v>
                </c:pt>
                <c:pt idx="414">
                  <c:v>0.49322179999999993</c:v>
                </c:pt>
                <c:pt idx="415">
                  <c:v>0.49529800000000002</c:v>
                </c:pt>
                <c:pt idx="416">
                  <c:v>0.49733939999999999</c:v>
                </c:pt>
                <c:pt idx="417">
                  <c:v>0.49931339999999996</c:v>
                </c:pt>
                <c:pt idx="418">
                  <c:v>0.50149359999999998</c:v>
                </c:pt>
                <c:pt idx="419">
                  <c:v>0.50346679999999999</c:v>
                </c:pt>
                <c:pt idx="420">
                  <c:v>0.50557879999999999</c:v>
                </c:pt>
                <c:pt idx="421">
                  <c:v>0.50730280000000005</c:v>
                </c:pt>
                <c:pt idx="422">
                  <c:v>0.50909879999999996</c:v>
                </c:pt>
                <c:pt idx="423">
                  <c:v>0.51127</c:v>
                </c:pt>
                <c:pt idx="424">
                  <c:v>0.51318299999999994</c:v>
                </c:pt>
                <c:pt idx="425">
                  <c:v>0.51529720000000001</c:v>
                </c:pt>
                <c:pt idx="426">
                  <c:v>0.51720440000000001</c:v>
                </c:pt>
                <c:pt idx="427">
                  <c:v>0.51930399999999999</c:v>
                </c:pt>
                <c:pt idx="428">
                  <c:v>0.52132080000000003</c:v>
                </c:pt>
                <c:pt idx="429">
                  <c:v>0.52352719999999997</c:v>
                </c:pt>
                <c:pt idx="430">
                  <c:v>0.52553620000000001</c:v>
                </c:pt>
                <c:pt idx="431">
                  <c:v>0.5274896</c:v>
                </c:pt>
                <c:pt idx="432">
                  <c:v>0.5295782</c:v>
                </c:pt>
                <c:pt idx="433">
                  <c:v>0.53157239999999994</c:v>
                </c:pt>
                <c:pt idx="434">
                  <c:v>0.53370620000000002</c:v>
                </c:pt>
                <c:pt idx="435">
                  <c:v>0.53574639999999996</c:v>
                </c:pt>
                <c:pt idx="436">
                  <c:v>0.53765759999999996</c:v>
                </c:pt>
                <c:pt idx="437">
                  <c:v>0.53978879999999996</c:v>
                </c:pt>
                <c:pt idx="438">
                  <c:v>0.54197479999999998</c:v>
                </c:pt>
                <c:pt idx="439">
                  <c:v>0.54395919999999998</c:v>
                </c:pt>
                <c:pt idx="440">
                  <c:v>0.54591800000000001</c:v>
                </c:pt>
                <c:pt idx="441">
                  <c:v>0.54793499999999995</c:v>
                </c:pt>
                <c:pt idx="442">
                  <c:v>0.549956</c:v>
                </c:pt>
                <c:pt idx="443">
                  <c:v>0.55199480000000001</c:v>
                </c:pt>
                <c:pt idx="444">
                  <c:v>0.55409520000000001</c:v>
                </c:pt>
                <c:pt idx="445">
                  <c:v>0.55607300000000004</c:v>
                </c:pt>
                <c:pt idx="446">
                  <c:v>0.5582222</c:v>
                </c:pt>
                <c:pt idx="447">
                  <c:v>0.56008119999999995</c:v>
                </c:pt>
                <c:pt idx="448">
                  <c:v>0.5621292</c:v>
                </c:pt>
                <c:pt idx="449">
                  <c:v>0.56421779999999999</c:v>
                </c:pt>
                <c:pt idx="450">
                  <c:v>0.56635120000000005</c:v>
                </c:pt>
                <c:pt idx="451">
                  <c:v>0.56819719999999996</c:v>
                </c:pt>
                <c:pt idx="452">
                  <c:v>0.57026379999999999</c:v>
                </c:pt>
                <c:pt idx="453">
                  <c:v>0.57228860000000004</c:v>
                </c:pt>
                <c:pt idx="454">
                  <c:v>0.57453080000000001</c:v>
                </c:pt>
                <c:pt idx="455">
                  <c:v>0.57644819999999997</c:v>
                </c:pt>
                <c:pt idx="456">
                  <c:v>0.57858719999999997</c:v>
                </c:pt>
                <c:pt idx="457">
                  <c:v>0.58038659999999997</c:v>
                </c:pt>
                <c:pt idx="458">
                  <c:v>0.58233239999999997</c:v>
                </c:pt>
                <c:pt idx="459">
                  <c:v>0.58442300000000003</c:v>
                </c:pt>
                <c:pt idx="460">
                  <c:v>0.58630559999999998</c:v>
                </c:pt>
                <c:pt idx="461">
                  <c:v>0.58840999999999999</c:v>
                </c:pt>
                <c:pt idx="462">
                  <c:v>0.59031699999999998</c:v>
                </c:pt>
                <c:pt idx="463">
                  <c:v>0.59220499999999998</c:v>
                </c:pt>
                <c:pt idx="464">
                  <c:v>0.59415640000000003</c:v>
                </c:pt>
                <c:pt idx="465">
                  <c:v>0.59682840000000004</c:v>
                </c:pt>
                <c:pt idx="466">
                  <c:v>0.59909100000000004</c:v>
                </c:pt>
                <c:pt idx="467">
                  <c:v>0.60120059999999997</c:v>
                </c:pt>
                <c:pt idx="468">
                  <c:v>0.60338400000000003</c:v>
                </c:pt>
                <c:pt idx="469">
                  <c:v>0.60532960000000002</c:v>
                </c:pt>
                <c:pt idx="470">
                  <c:v>0.60753559999999995</c:v>
                </c:pt>
                <c:pt idx="471">
                  <c:v>0.60959399999999997</c:v>
                </c:pt>
                <c:pt idx="472">
                  <c:v>0.61167559999999999</c:v>
                </c:pt>
                <c:pt idx="473">
                  <c:v>0.61378379999999999</c:v>
                </c:pt>
                <c:pt idx="474">
                  <c:v>0.61574620000000002</c:v>
                </c:pt>
                <c:pt idx="475">
                  <c:v>0.61781039999999998</c:v>
                </c:pt>
                <c:pt idx="476">
                  <c:v>0.61988600000000005</c:v>
                </c:pt>
                <c:pt idx="477">
                  <c:v>0.62195460000000002</c:v>
                </c:pt>
                <c:pt idx="478">
                  <c:v>0.62385579999999996</c:v>
                </c:pt>
                <c:pt idx="479">
                  <c:v>0.62590840000000003</c:v>
                </c:pt>
                <c:pt idx="480">
                  <c:v>0.62798419999999999</c:v>
                </c:pt>
                <c:pt idx="481">
                  <c:v>0.62998339999999997</c:v>
                </c:pt>
                <c:pt idx="482">
                  <c:v>0.63211220000000001</c:v>
                </c:pt>
                <c:pt idx="483">
                  <c:v>0.6342004</c:v>
                </c:pt>
                <c:pt idx="484">
                  <c:v>0.63612139999999995</c:v>
                </c:pt>
                <c:pt idx="485">
                  <c:v>0.63761259999999997</c:v>
                </c:pt>
                <c:pt idx="486">
                  <c:v>0.63947259999999995</c:v>
                </c:pt>
                <c:pt idx="487">
                  <c:v>0.64139060000000003</c:v>
                </c:pt>
                <c:pt idx="488">
                  <c:v>0.64352679999999995</c:v>
                </c:pt>
                <c:pt idx="489">
                  <c:v>0.64571080000000003</c:v>
                </c:pt>
                <c:pt idx="490">
                  <c:v>0.64777459999999998</c:v>
                </c:pt>
                <c:pt idx="491">
                  <c:v>0.64990979999999998</c:v>
                </c:pt>
                <c:pt idx="492">
                  <c:v>0.65207939999999998</c:v>
                </c:pt>
                <c:pt idx="493">
                  <c:v>0.65426320000000004</c:v>
                </c:pt>
                <c:pt idx="494">
                  <c:v>0.65644340000000001</c:v>
                </c:pt>
                <c:pt idx="495">
                  <c:v>0.65855660000000005</c:v>
                </c:pt>
                <c:pt idx="496">
                  <c:v>0.66078460000000006</c:v>
                </c:pt>
                <c:pt idx="497">
                  <c:v>0.66284759999999998</c:v>
                </c:pt>
                <c:pt idx="498">
                  <c:v>0.66513599999999995</c:v>
                </c:pt>
                <c:pt idx="499">
                  <c:v>0.66717740000000003</c:v>
                </c:pt>
                <c:pt idx="500">
                  <c:v>0.66951020000000006</c:v>
                </c:pt>
                <c:pt idx="501">
                  <c:v>0.6716896</c:v>
                </c:pt>
                <c:pt idx="502">
                  <c:v>0.67397479999999999</c:v>
                </c:pt>
                <c:pt idx="503">
                  <c:v>0.67604019999999998</c:v>
                </c:pt>
                <c:pt idx="504">
                  <c:v>0.67817139999999998</c:v>
                </c:pt>
                <c:pt idx="505">
                  <c:v>0.68038080000000001</c:v>
                </c:pt>
                <c:pt idx="506">
                  <c:v>0.68255200000000005</c:v>
                </c:pt>
                <c:pt idx="507">
                  <c:v>0.68479480000000004</c:v>
                </c:pt>
                <c:pt idx="508">
                  <c:v>0.68692279999999994</c:v>
                </c:pt>
                <c:pt idx="509">
                  <c:v>0.68909379999999998</c:v>
                </c:pt>
                <c:pt idx="510">
                  <c:v>0.69134119999999999</c:v>
                </c:pt>
                <c:pt idx="511">
                  <c:v>0.69356419999999996</c:v>
                </c:pt>
                <c:pt idx="512">
                  <c:v>0.69577920000000004</c:v>
                </c:pt>
                <c:pt idx="513">
                  <c:v>0.69796100000000005</c:v>
                </c:pt>
                <c:pt idx="514">
                  <c:v>0.70008000000000004</c:v>
                </c:pt>
                <c:pt idx="515">
                  <c:v>0.702121</c:v>
                </c:pt>
                <c:pt idx="516">
                  <c:v>0.70442959999999999</c:v>
                </c:pt>
                <c:pt idx="517">
                  <c:v>0.70649459999999997</c:v>
                </c:pt>
                <c:pt idx="518">
                  <c:v>0.70872420000000003</c:v>
                </c:pt>
                <c:pt idx="519">
                  <c:v>0.71087140000000004</c:v>
                </c:pt>
                <c:pt idx="520">
                  <c:v>0.71313879999999996</c:v>
                </c:pt>
                <c:pt idx="521">
                  <c:v>0.71542559999999999</c:v>
                </c:pt>
                <c:pt idx="522">
                  <c:v>0.71748820000000002</c:v>
                </c:pt>
                <c:pt idx="523">
                  <c:v>0.71959479999999998</c:v>
                </c:pt>
                <c:pt idx="524">
                  <c:v>0.72184800000000005</c:v>
                </c:pt>
                <c:pt idx="525">
                  <c:v>0.72404760000000001</c:v>
                </c:pt>
                <c:pt idx="526">
                  <c:v>0.72624960000000005</c:v>
                </c:pt>
                <c:pt idx="527">
                  <c:v>0.72856160000000003</c:v>
                </c:pt>
                <c:pt idx="528">
                  <c:v>0.73090440000000001</c:v>
                </c:pt>
                <c:pt idx="529">
                  <c:v>0.73301019999999995</c:v>
                </c:pt>
                <c:pt idx="530">
                  <c:v>0.73522759999999998</c:v>
                </c:pt>
                <c:pt idx="531">
                  <c:v>0.73745019999999994</c:v>
                </c:pt>
                <c:pt idx="532">
                  <c:v>0.73983259999999995</c:v>
                </c:pt>
                <c:pt idx="533">
                  <c:v>0.74215759999999997</c:v>
                </c:pt>
                <c:pt idx="534">
                  <c:v>0.74458500000000005</c:v>
                </c:pt>
                <c:pt idx="535">
                  <c:v>0.74662980000000001</c:v>
                </c:pt>
                <c:pt idx="536">
                  <c:v>0.74897040000000004</c:v>
                </c:pt>
                <c:pt idx="537">
                  <c:v>0.751166</c:v>
                </c:pt>
                <c:pt idx="538">
                  <c:v>0.75357399999999997</c:v>
                </c:pt>
                <c:pt idx="539">
                  <c:v>0.75612699999999999</c:v>
                </c:pt>
                <c:pt idx="540">
                  <c:v>0.75839040000000002</c:v>
                </c:pt>
                <c:pt idx="541">
                  <c:v>0.76067620000000002</c:v>
                </c:pt>
                <c:pt idx="542">
                  <c:v>0.76290420000000003</c:v>
                </c:pt>
                <c:pt idx="543">
                  <c:v>0.76507840000000005</c:v>
                </c:pt>
                <c:pt idx="544">
                  <c:v>0.76754820000000001</c:v>
                </c:pt>
                <c:pt idx="545">
                  <c:v>0.76982879999999998</c:v>
                </c:pt>
                <c:pt idx="546">
                  <c:v>0.77211479999999999</c:v>
                </c:pt>
                <c:pt idx="547">
                  <c:v>0.77430160000000003</c:v>
                </c:pt>
                <c:pt idx="548">
                  <c:v>0.77667739999999996</c:v>
                </c:pt>
                <c:pt idx="549">
                  <c:v>0.77885780000000004</c:v>
                </c:pt>
                <c:pt idx="550">
                  <c:v>0.78113980000000005</c:v>
                </c:pt>
                <c:pt idx="551">
                  <c:v>0.78337679999999998</c:v>
                </c:pt>
                <c:pt idx="552">
                  <c:v>0.78560140000000001</c:v>
                </c:pt>
                <c:pt idx="553">
                  <c:v>0.78794160000000002</c:v>
                </c:pt>
                <c:pt idx="554">
                  <c:v>0.79027100000000006</c:v>
                </c:pt>
                <c:pt idx="555">
                  <c:v>0.79254880000000016</c:v>
                </c:pt>
                <c:pt idx="556">
                  <c:v>0.79473740000000004</c:v>
                </c:pt>
                <c:pt idx="557">
                  <c:v>0.79696140000000004</c:v>
                </c:pt>
                <c:pt idx="558">
                  <c:v>0.79914339999999984</c:v>
                </c:pt>
                <c:pt idx="559">
                  <c:v>0.80136540000000001</c:v>
                </c:pt>
                <c:pt idx="560">
                  <c:v>0.80362239999999996</c:v>
                </c:pt>
                <c:pt idx="561">
                  <c:v>0.80579060000000002</c:v>
                </c:pt>
                <c:pt idx="562">
                  <c:v>0.80797140000000001</c:v>
                </c:pt>
                <c:pt idx="563">
                  <c:v>0.81007620000000014</c:v>
                </c:pt>
                <c:pt idx="564">
                  <c:v>0.81228860000000014</c:v>
                </c:pt>
                <c:pt idx="565">
                  <c:v>0.81462240000000008</c:v>
                </c:pt>
                <c:pt idx="566">
                  <c:v>0.81682719999999986</c:v>
                </c:pt>
                <c:pt idx="567">
                  <c:v>0.81891759999999991</c:v>
                </c:pt>
                <c:pt idx="568">
                  <c:v>0.8211444</c:v>
                </c:pt>
                <c:pt idx="569">
                  <c:v>0.82348220000000005</c:v>
                </c:pt>
                <c:pt idx="570">
                  <c:v>0.82572599999999985</c:v>
                </c:pt>
                <c:pt idx="571">
                  <c:v>0.82791619999999999</c:v>
                </c:pt>
                <c:pt idx="572">
                  <c:v>0.83012540000000012</c:v>
                </c:pt>
                <c:pt idx="573">
                  <c:v>0.83245320000000012</c:v>
                </c:pt>
                <c:pt idx="574">
                  <c:v>0.83463900000000002</c:v>
                </c:pt>
                <c:pt idx="575">
                  <c:v>0.83695260000000005</c:v>
                </c:pt>
                <c:pt idx="576">
                  <c:v>0.83928899999999995</c:v>
                </c:pt>
                <c:pt idx="577">
                  <c:v>0.84139319999999995</c:v>
                </c:pt>
                <c:pt idx="578">
                  <c:v>0.84373799999999999</c:v>
                </c:pt>
                <c:pt idx="579">
                  <c:v>0.84587080000000003</c:v>
                </c:pt>
                <c:pt idx="580">
                  <c:v>0.84816740000000002</c:v>
                </c:pt>
                <c:pt idx="581">
                  <c:v>0.85046860000000013</c:v>
                </c:pt>
                <c:pt idx="582">
                  <c:v>0.85264799999999996</c:v>
                </c:pt>
                <c:pt idx="583">
                  <c:v>0.8548502</c:v>
                </c:pt>
                <c:pt idx="584">
                  <c:v>0.85705720000000007</c:v>
                </c:pt>
                <c:pt idx="585">
                  <c:v>0.8595408000000001</c:v>
                </c:pt>
                <c:pt idx="586">
                  <c:v>0.86178759999999999</c:v>
                </c:pt>
                <c:pt idx="587">
                  <c:v>0.86396779999999995</c:v>
                </c:pt>
                <c:pt idx="588">
                  <c:v>0.86622180000000015</c:v>
                </c:pt>
                <c:pt idx="589">
                  <c:v>0.86840779999999995</c:v>
                </c:pt>
                <c:pt idx="590">
                  <c:v>0.87081180000000002</c:v>
                </c:pt>
                <c:pt idx="591">
                  <c:v>0.87301960000000012</c:v>
                </c:pt>
                <c:pt idx="592">
                  <c:v>0.87524979999999997</c:v>
                </c:pt>
                <c:pt idx="593">
                  <c:v>0.877525</c:v>
                </c:pt>
                <c:pt idx="594">
                  <c:v>0.87992539999999997</c:v>
                </c:pt>
                <c:pt idx="595">
                  <c:v>0.88218319999999995</c:v>
                </c:pt>
                <c:pt idx="596">
                  <c:v>0.88462580000000013</c:v>
                </c:pt>
                <c:pt idx="597">
                  <c:v>0.88697519999999996</c:v>
                </c:pt>
                <c:pt idx="598">
                  <c:v>0.88918480000000011</c:v>
                </c:pt>
                <c:pt idx="599">
                  <c:v>0.89148139999999998</c:v>
                </c:pt>
                <c:pt idx="600">
                  <c:v>0.89383020000000002</c:v>
                </c:pt>
                <c:pt idx="601">
                  <c:v>0.89625999999999995</c:v>
                </c:pt>
                <c:pt idx="602">
                  <c:v>0.89854100000000015</c:v>
                </c:pt>
                <c:pt idx="603">
                  <c:v>0.90088440000000003</c:v>
                </c:pt>
                <c:pt idx="604">
                  <c:v>0.90321680000000004</c:v>
                </c:pt>
                <c:pt idx="605">
                  <c:v>0.90555459999999999</c:v>
                </c:pt>
                <c:pt idx="606">
                  <c:v>0.90800740000000002</c:v>
                </c:pt>
                <c:pt idx="607">
                  <c:v>0.91005259999999999</c:v>
                </c:pt>
                <c:pt idx="608">
                  <c:v>0.9125899999999999</c:v>
                </c:pt>
                <c:pt idx="609">
                  <c:v>0.91480759999999994</c:v>
                </c:pt>
                <c:pt idx="610">
                  <c:v>0.91727200000000009</c:v>
                </c:pt>
                <c:pt idx="611">
                  <c:v>0.91955939999999992</c:v>
                </c:pt>
                <c:pt idx="612">
                  <c:v>0.92188419999999993</c:v>
                </c:pt>
                <c:pt idx="613">
                  <c:v>0.9242494</c:v>
                </c:pt>
                <c:pt idx="614">
                  <c:v>0.92652679999999998</c:v>
                </c:pt>
                <c:pt idx="615">
                  <c:v>0.92902520000000011</c:v>
                </c:pt>
                <c:pt idx="616">
                  <c:v>0.93151879999999998</c:v>
                </c:pt>
                <c:pt idx="617">
                  <c:v>0.93403899999999984</c:v>
                </c:pt>
                <c:pt idx="618">
                  <c:v>0.9363998</c:v>
                </c:pt>
                <c:pt idx="619">
                  <c:v>0.93854199999999999</c:v>
                </c:pt>
                <c:pt idx="620">
                  <c:v>0.9408517999999999</c:v>
                </c:pt>
                <c:pt idx="621">
                  <c:v>0.94329859999999988</c:v>
                </c:pt>
                <c:pt idx="622">
                  <c:v>0.94563019999999998</c:v>
                </c:pt>
                <c:pt idx="623">
                  <c:v>0.94809019999999999</c:v>
                </c:pt>
                <c:pt idx="624">
                  <c:v>0.95048920000000003</c:v>
                </c:pt>
                <c:pt idx="625">
                  <c:v>0.95273600000000003</c:v>
                </c:pt>
                <c:pt idx="626">
                  <c:v>0.95512140000000001</c:v>
                </c:pt>
                <c:pt idx="627">
                  <c:v>0.95740199999999986</c:v>
                </c:pt>
                <c:pt idx="628">
                  <c:v>0.95978640000000015</c:v>
                </c:pt>
                <c:pt idx="629">
                  <c:v>0.96197160000000004</c:v>
                </c:pt>
                <c:pt idx="630">
                  <c:v>0.964534</c:v>
                </c:pt>
                <c:pt idx="631">
                  <c:v>0.96679339999999991</c:v>
                </c:pt>
                <c:pt idx="632">
                  <c:v>0.96916880000000005</c:v>
                </c:pt>
                <c:pt idx="633">
                  <c:v>0.97163879999999991</c:v>
                </c:pt>
                <c:pt idx="634">
                  <c:v>0.97390040000000011</c:v>
                </c:pt>
                <c:pt idx="635">
                  <c:v>0.97633040000000004</c:v>
                </c:pt>
                <c:pt idx="636">
                  <c:v>0.97862879999999985</c:v>
                </c:pt>
                <c:pt idx="637">
                  <c:v>0.98108799999999996</c:v>
                </c:pt>
                <c:pt idx="638">
                  <c:v>0.98335579999999989</c:v>
                </c:pt>
                <c:pt idx="639">
                  <c:v>0.98560219999999987</c:v>
                </c:pt>
                <c:pt idx="640">
                  <c:v>0.98802319999999988</c:v>
                </c:pt>
                <c:pt idx="641">
                  <c:v>0.99031999999999987</c:v>
                </c:pt>
                <c:pt idx="642">
                  <c:v>0.99267159999999999</c:v>
                </c:pt>
                <c:pt idx="643">
                  <c:v>0.99501620000000002</c:v>
                </c:pt>
                <c:pt idx="644">
                  <c:v>0.99753800000000004</c:v>
                </c:pt>
                <c:pt idx="645">
                  <c:v>0.99995659999999997</c:v>
                </c:pt>
                <c:pt idx="646">
                  <c:v>1.0022903999999999</c:v>
                </c:pt>
                <c:pt idx="647">
                  <c:v>1.0045683999999999</c:v>
                </c:pt>
                <c:pt idx="648">
                  <c:v>1.0069568</c:v>
                </c:pt>
                <c:pt idx="649">
                  <c:v>1.009538</c:v>
                </c:pt>
                <c:pt idx="650">
                  <c:v>1.011809</c:v>
                </c:pt>
                <c:pt idx="651">
                  <c:v>1.0142764</c:v>
                </c:pt>
                <c:pt idx="652">
                  <c:v>1.0167508000000001</c:v>
                </c:pt>
                <c:pt idx="653">
                  <c:v>1.0191424</c:v>
                </c:pt>
                <c:pt idx="654">
                  <c:v>1.0216916</c:v>
                </c:pt>
                <c:pt idx="655">
                  <c:v>1.0240157999999999</c:v>
                </c:pt>
                <c:pt idx="656">
                  <c:v>1.0265614000000001</c:v>
                </c:pt>
                <c:pt idx="657">
                  <c:v>1.0290231999999999</c:v>
                </c:pt>
                <c:pt idx="658">
                  <c:v>1.03155</c:v>
                </c:pt>
                <c:pt idx="659">
                  <c:v>1.0337148</c:v>
                </c:pt>
                <c:pt idx="660">
                  <c:v>1.0363055999999999</c:v>
                </c:pt>
                <c:pt idx="661">
                  <c:v>1.0388276000000001</c:v>
                </c:pt>
                <c:pt idx="662">
                  <c:v>1.0413528000000001</c:v>
                </c:pt>
                <c:pt idx="663">
                  <c:v>1.0438529999999999</c:v>
                </c:pt>
                <c:pt idx="664">
                  <c:v>1.0462625999999999</c:v>
                </c:pt>
                <c:pt idx="665">
                  <c:v>1.0487367999999999</c:v>
                </c:pt>
                <c:pt idx="666">
                  <c:v>1.0510413999999999</c:v>
                </c:pt>
                <c:pt idx="667">
                  <c:v>1.0534011999999999</c:v>
                </c:pt>
                <c:pt idx="668">
                  <c:v>1.0559133999999999</c:v>
                </c:pt>
                <c:pt idx="669">
                  <c:v>1.0583815999999999</c:v>
                </c:pt>
                <c:pt idx="670">
                  <c:v>1.0608272000000001</c:v>
                </c:pt>
                <c:pt idx="671">
                  <c:v>1.0632364000000001</c:v>
                </c:pt>
                <c:pt idx="672">
                  <c:v>1.0657179999999999</c:v>
                </c:pt>
                <c:pt idx="673">
                  <c:v>1.0680369999999999</c:v>
                </c:pt>
                <c:pt idx="674">
                  <c:v>1.0705004</c:v>
                </c:pt>
                <c:pt idx="675">
                  <c:v>1.0728582</c:v>
                </c:pt>
                <c:pt idx="676">
                  <c:v>1.0754007999999999</c:v>
                </c:pt>
                <c:pt idx="677">
                  <c:v>1.0777648</c:v>
                </c:pt>
                <c:pt idx="678">
                  <c:v>1.0799647999999999</c:v>
                </c:pt>
                <c:pt idx="679">
                  <c:v>1.0824769999999999</c:v>
                </c:pt>
                <c:pt idx="680">
                  <c:v>1.0849348000000001</c:v>
                </c:pt>
                <c:pt idx="681">
                  <c:v>1.0872869999999999</c:v>
                </c:pt>
                <c:pt idx="682">
                  <c:v>1.0896631999999999</c:v>
                </c:pt>
                <c:pt idx="683">
                  <c:v>1.0920734000000001</c:v>
                </c:pt>
                <c:pt idx="684">
                  <c:v>1.0943655999999999</c:v>
                </c:pt>
                <c:pt idx="685">
                  <c:v>1.0966688</c:v>
                </c:pt>
                <c:pt idx="686">
                  <c:v>1.0990294</c:v>
                </c:pt>
                <c:pt idx="687">
                  <c:v>1.1013504000000001</c:v>
                </c:pt>
                <c:pt idx="688">
                  <c:v>1.1038842</c:v>
                </c:pt>
                <c:pt idx="689">
                  <c:v>1.106193</c:v>
                </c:pt>
                <c:pt idx="690">
                  <c:v>1.1086096000000001</c:v>
                </c:pt>
                <c:pt idx="691">
                  <c:v>1.1109534000000001</c:v>
                </c:pt>
                <c:pt idx="692">
                  <c:v>1.1132333999999999</c:v>
                </c:pt>
                <c:pt idx="693">
                  <c:v>1.1156604000000001</c:v>
                </c:pt>
                <c:pt idx="694">
                  <c:v>1.1179542</c:v>
                </c:pt>
                <c:pt idx="695">
                  <c:v>1.1202278000000001</c:v>
                </c:pt>
                <c:pt idx="696">
                  <c:v>1.1226646</c:v>
                </c:pt>
                <c:pt idx="697">
                  <c:v>1.1250142000000001</c:v>
                </c:pt>
                <c:pt idx="698">
                  <c:v>1.1273664000000001</c:v>
                </c:pt>
                <c:pt idx="699">
                  <c:v>1.1296876</c:v>
                </c:pt>
                <c:pt idx="700">
                  <c:v>1.1322042000000001</c:v>
                </c:pt>
                <c:pt idx="701">
                  <c:v>1.1345670000000001</c:v>
                </c:pt>
                <c:pt idx="702">
                  <c:v>1.1370488000000001</c:v>
                </c:pt>
                <c:pt idx="703">
                  <c:v>1.1395207999999999</c:v>
                </c:pt>
                <c:pt idx="704">
                  <c:v>1.1420927999999999</c:v>
                </c:pt>
                <c:pt idx="705">
                  <c:v>1.144452</c:v>
                </c:pt>
                <c:pt idx="706">
                  <c:v>1.1471202</c:v>
                </c:pt>
                <c:pt idx="707">
                  <c:v>1.149419</c:v>
                </c:pt>
                <c:pt idx="708">
                  <c:v>1.1519956</c:v>
                </c:pt>
                <c:pt idx="709">
                  <c:v>1.154566</c:v>
                </c:pt>
                <c:pt idx="710">
                  <c:v>1.1569832</c:v>
                </c:pt>
                <c:pt idx="711">
                  <c:v>1.1593682000000001</c:v>
                </c:pt>
                <c:pt idx="712">
                  <c:v>1.1616156</c:v>
                </c:pt>
                <c:pt idx="713">
                  <c:v>1.1641366</c:v>
                </c:pt>
                <c:pt idx="714">
                  <c:v>1.1665304000000001</c:v>
                </c:pt>
                <c:pt idx="715">
                  <c:v>1.1690996</c:v>
                </c:pt>
                <c:pt idx="716">
                  <c:v>1.1714945999999999</c:v>
                </c:pt>
                <c:pt idx="717">
                  <c:v>1.1739754</c:v>
                </c:pt>
                <c:pt idx="718">
                  <c:v>1.1763602</c:v>
                </c:pt>
                <c:pt idx="719">
                  <c:v>1.1787357999999999</c:v>
                </c:pt>
                <c:pt idx="720">
                  <c:v>1.1811685999999999</c:v>
                </c:pt>
                <c:pt idx="721">
                  <c:v>1.1835334</c:v>
                </c:pt>
                <c:pt idx="722">
                  <c:v>1.1860264</c:v>
                </c:pt>
                <c:pt idx="723">
                  <c:v>1.1883710000000001</c:v>
                </c:pt>
                <c:pt idx="724">
                  <c:v>1.190952</c:v>
                </c:pt>
                <c:pt idx="725">
                  <c:v>1.193435</c:v>
                </c:pt>
                <c:pt idx="726">
                  <c:v>1.1957241999999999</c:v>
                </c:pt>
                <c:pt idx="727">
                  <c:v>1.1980804</c:v>
                </c:pt>
                <c:pt idx="728">
                  <c:v>1.2005036</c:v>
                </c:pt>
                <c:pt idx="729">
                  <c:v>1.2029334</c:v>
                </c:pt>
                <c:pt idx="730">
                  <c:v>1.2052916</c:v>
                </c:pt>
                <c:pt idx="731">
                  <c:v>1.2077078000000001</c:v>
                </c:pt>
                <c:pt idx="732">
                  <c:v>1.2100915999999999</c:v>
                </c:pt>
                <c:pt idx="733">
                  <c:v>1.2125682</c:v>
                </c:pt>
                <c:pt idx="734">
                  <c:v>1.2149916000000001</c:v>
                </c:pt>
                <c:pt idx="735">
                  <c:v>1.2171848000000001</c:v>
                </c:pt>
                <c:pt idx="736">
                  <c:v>1.2197532</c:v>
                </c:pt>
                <c:pt idx="737">
                  <c:v>1.2222652000000001</c:v>
                </c:pt>
                <c:pt idx="738">
                  <c:v>1.2246854</c:v>
                </c:pt>
                <c:pt idx="739">
                  <c:v>1.2271198000000001</c:v>
                </c:pt>
                <c:pt idx="740">
                  <c:v>1.2293944000000001</c:v>
                </c:pt>
                <c:pt idx="741">
                  <c:v>1.2317705999999999</c:v>
                </c:pt>
                <c:pt idx="742">
                  <c:v>1.2342728000000001</c:v>
                </c:pt>
                <c:pt idx="743">
                  <c:v>1.236734</c:v>
                </c:pt>
                <c:pt idx="744">
                  <c:v>1.2390676</c:v>
                </c:pt>
                <c:pt idx="745">
                  <c:v>1.2415046000000001</c:v>
                </c:pt>
                <c:pt idx="746">
                  <c:v>1.243905</c:v>
                </c:pt>
                <c:pt idx="747">
                  <c:v>1.2465002000000001</c:v>
                </c:pt>
                <c:pt idx="748">
                  <c:v>1.2489323999999999</c:v>
                </c:pt>
                <c:pt idx="749">
                  <c:v>1.2512604000000001</c:v>
                </c:pt>
                <c:pt idx="750">
                  <c:v>1.2538602000000001</c:v>
                </c:pt>
                <c:pt idx="751">
                  <c:v>1.2561328</c:v>
                </c:pt>
                <c:pt idx="752">
                  <c:v>1.2587944</c:v>
                </c:pt>
                <c:pt idx="753">
                  <c:v>1.2612112</c:v>
                </c:pt>
                <c:pt idx="754">
                  <c:v>1.2636034</c:v>
                </c:pt>
                <c:pt idx="755">
                  <c:v>1.2660878</c:v>
                </c:pt>
                <c:pt idx="756">
                  <c:v>1.2685004</c:v>
                </c:pt>
                <c:pt idx="757">
                  <c:v>1.271039</c:v>
                </c:pt>
                <c:pt idx="758">
                  <c:v>1.2733464000000001</c:v>
                </c:pt>
                <c:pt idx="759">
                  <c:v>1.2759026</c:v>
                </c:pt>
                <c:pt idx="760">
                  <c:v>1.278437</c:v>
                </c:pt>
                <c:pt idx="761">
                  <c:v>1.2809303999999999</c:v>
                </c:pt>
                <c:pt idx="762">
                  <c:v>1.283166</c:v>
                </c:pt>
                <c:pt idx="763">
                  <c:v>1.2852854</c:v>
                </c:pt>
                <c:pt idx="764">
                  <c:v>1.2879414</c:v>
                </c:pt>
                <c:pt idx="765">
                  <c:v>1.2903488000000001</c:v>
                </c:pt>
                <c:pt idx="766">
                  <c:v>1.2928556</c:v>
                </c:pt>
                <c:pt idx="767">
                  <c:v>1.2952344</c:v>
                </c:pt>
                <c:pt idx="768">
                  <c:v>1.2978209999999999</c:v>
                </c:pt>
                <c:pt idx="769">
                  <c:v>1.3002492000000001</c:v>
                </c:pt>
                <c:pt idx="770">
                  <c:v>1.3027156</c:v>
                </c:pt>
                <c:pt idx="771">
                  <c:v>1.3049998</c:v>
                </c:pt>
                <c:pt idx="772">
                  <c:v>1.3074184</c:v>
                </c:pt>
                <c:pt idx="773">
                  <c:v>1.3097662000000001</c:v>
                </c:pt>
                <c:pt idx="774">
                  <c:v>1.3122172000000001</c:v>
                </c:pt>
                <c:pt idx="775">
                  <c:v>1.3145354</c:v>
                </c:pt>
                <c:pt idx="776">
                  <c:v>1.3168690000000001</c:v>
                </c:pt>
                <c:pt idx="777">
                  <c:v>1.3194602</c:v>
                </c:pt>
                <c:pt idx="778">
                  <c:v>1.3219544000000001</c:v>
                </c:pt>
                <c:pt idx="779">
                  <c:v>1.3243020000000001</c:v>
                </c:pt>
                <c:pt idx="780">
                  <c:v>1.3269388</c:v>
                </c:pt>
                <c:pt idx="781">
                  <c:v>1.3292906</c:v>
                </c:pt>
                <c:pt idx="782">
                  <c:v>1.3318344</c:v>
                </c:pt>
                <c:pt idx="783">
                  <c:v>1.3342168000000001</c:v>
                </c:pt>
                <c:pt idx="784">
                  <c:v>1.3366032000000001</c:v>
                </c:pt>
                <c:pt idx="785">
                  <c:v>1.3391374</c:v>
                </c:pt>
                <c:pt idx="786">
                  <c:v>1.3415652</c:v>
                </c:pt>
                <c:pt idx="787">
                  <c:v>1.3441320000000001</c:v>
                </c:pt>
                <c:pt idx="788">
                  <c:v>1.346562</c:v>
                </c:pt>
                <c:pt idx="789">
                  <c:v>1.3491219999999999</c:v>
                </c:pt>
                <c:pt idx="790">
                  <c:v>1.3516300000000001</c:v>
                </c:pt>
                <c:pt idx="791">
                  <c:v>1.3541258</c:v>
                </c:pt>
                <c:pt idx="792">
                  <c:v>1.3564768</c:v>
                </c:pt>
                <c:pt idx="793">
                  <c:v>1.3589481999999999</c:v>
                </c:pt>
                <c:pt idx="794">
                  <c:v>1.3614246000000001</c:v>
                </c:pt>
                <c:pt idx="795">
                  <c:v>1.363883</c:v>
                </c:pt>
                <c:pt idx="796">
                  <c:v>1.3661812</c:v>
                </c:pt>
                <c:pt idx="797">
                  <c:v>1.3686701999999999</c:v>
                </c:pt>
                <c:pt idx="798">
                  <c:v>1.3710865999999999</c:v>
                </c:pt>
                <c:pt idx="799">
                  <c:v>1.3735611999999999</c:v>
                </c:pt>
                <c:pt idx="800">
                  <c:v>1.3760492</c:v>
                </c:pt>
                <c:pt idx="801">
                  <c:v>1.3783278000000001</c:v>
                </c:pt>
                <c:pt idx="802">
                  <c:v>1.3806921999999999</c:v>
                </c:pt>
                <c:pt idx="803">
                  <c:v>1.3830916</c:v>
                </c:pt>
                <c:pt idx="804">
                  <c:v>1.3855303999999999</c:v>
                </c:pt>
                <c:pt idx="805">
                  <c:v>1.387942</c:v>
                </c:pt>
                <c:pt idx="806">
                  <c:v>1.3902682</c:v>
                </c:pt>
                <c:pt idx="807">
                  <c:v>1.3928499999999999</c:v>
                </c:pt>
                <c:pt idx="808">
                  <c:v>1.3953198</c:v>
                </c:pt>
                <c:pt idx="809">
                  <c:v>1.3977851999999999</c:v>
                </c:pt>
                <c:pt idx="810">
                  <c:v>1.4002011999999999</c:v>
                </c:pt>
                <c:pt idx="811">
                  <c:v>1.402666</c:v>
                </c:pt>
                <c:pt idx="812">
                  <c:v>1.4051823999999999</c:v>
                </c:pt>
                <c:pt idx="813">
                  <c:v>1.4075466000000001</c:v>
                </c:pt>
                <c:pt idx="814">
                  <c:v>1.4101977999999999</c:v>
                </c:pt>
                <c:pt idx="815">
                  <c:v>1.4123568</c:v>
                </c:pt>
                <c:pt idx="816">
                  <c:v>1.4149334</c:v>
                </c:pt>
                <c:pt idx="817">
                  <c:v>1.4172457999999999</c:v>
                </c:pt>
                <c:pt idx="818">
                  <c:v>1.4197078000000001</c:v>
                </c:pt>
                <c:pt idx="819">
                  <c:v>1.422061</c:v>
                </c:pt>
                <c:pt idx="820">
                  <c:v>1.4246087999999999</c:v>
                </c:pt>
                <c:pt idx="821">
                  <c:v>1.4269778</c:v>
                </c:pt>
                <c:pt idx="822">
                  <c:v>1.4293264000000001</c:v>
                </c:pt>
                <c:pt idx="823">
                  <c:v>1.4318948</c:v>
                </c:pt>
                <c:pt idx="824">
                  <c:v>1.4342484</c:v>
                </c:pt>
                <c:pt idx="825">
                  <c:v>1.4368095999999999</c:v>
                </c:pt>
                <c:pt idx="826">
                  <c:v>1.4393423999999999</c:v>
                </c:pt>
                <c:pt idx="827">
                  <c:v>1.4417228</c:v>
                </c:pt>
                <c:pt idx="828">
                  <c:v>1.4442318000000001</c:v>
                </c:pt>
                <c:pt idx="829">
                  <c:v>1.4466296000000001</c:v>
                </c:pt>
                <c:pt idx="830">
                  <c:v>1.4492225999999999</c:v>
                </c:pt>
                <c:pt idx="831">
                  <c:v>1.4514928</c:v>
                </c:pt>
                <c:pt idx="832">
                  <c:v>1.454097</c:v>
                </c:pt>
                <c:pt idx="833">
                  <c:v>1.4564404</c:v>
                </c:pt>
                <c:pt idx="834">
                  <c:v>1.4590928000000001</c:v>
                </c:pt>
                <c:pt idx="835">
                  <c:v>1.4615058000000001</c:v>
                </c:pt>
                <c:pt idx="836">
                  <c:v>1.4639376</c:v>
                </c:pt>
                <c:pt idx="837">
                  <c:v>1.4665049999999999</c:v>
                </c:pt>
                <c:pt idx="838">
                  <c:v>1.4688564</c:v>
                </c:pt>
                <c:pt idx="839">
                  <c:v>1.4713145999999999</c:v>
                </c:pt>
                <c:pt idx="840">
                  <c:v>1.4738602000000001</c:v>
                </c:pt>
                <c:pt idx="841">
                  <c:v>1.4764058</c:v>
                </c:pt>
                <c:pt idx="842">
                  <c:v>1.4789897999999999</c:v>
                </c:pt>
                <c:pt idx="843">
                  <c:v>1.4814786</c:v>
                </c:pt>
                <c:pt idx="844">
                  <c:v>1.4839426</c:v>
                </c:pt>
                <c:pt idx="845">
                  <c:v>1.4863059999999999</c:v>
                </c:pt>
                <c:pt idx="846">
                  <c:v>1.4888698</c:v>
                </c:pt>
                <c:pt idx="847">
                  <c:v>1.4913441999999999</c:v>
                </c:pt>
                <c:pt idx="848">
                  <c:v>1.4938701999999999</c:v>
                </c:pt>
                <c:pt idx="849">
                  <c:v>1.4961268000000001</c:v>
                </c:pt>
                <c:pt idx="850">
                  <c:v>1.4984903999999999</c:v>
                </c:pt>
                <c:pt idx="851">
                  <c:v>1.5011673999999999</c:v>
                </c:pt>
                <c:pt idx="852">
                  <c:v>1.5038862</c:v>
                </c:pt>
                <c:pt idx="853">
                  <c:v>1.5063371999999999</c:v>
                </c:pt>
                <c:pt idx="854">
                  <c:v>1.5086514</c:v>
                </c:pt>
                <c:pt idx="855">
                  <c:v>1.5111568</c:v>
                </c:pt>
                <c:pt idx="856">
                  <c:v>1.5135516</c:v>
                </c:pt>
                <c:pt idx="857">
                  <c:v>1.5161788</c:v>
                </c:pt>
                <c:pt idx="858">
                  <c:v>1.5187603999999999</c:v>
                </c:pt>
                <c:pt idx="859">
                  <c:v>1.52102</c:v>
                </c:pt>
                <c:pt idx="860">
                  <c:v>1.52363</c:v>
                </c:pt>
                <c:pt idx="861">
                  <c:v>1.5259278000000001</c:v>
                </c:pt>
                <c:pt idx="862">
                  <c:v>1.5284614000000001</c:v>
                </c:pt>
                <c:pt idx="863">
                  <c:v>1.530791</c:v>
                </c:pt>
                <c:pt idx="864">
                  <c:v>1.5332574000000001</c:v>
                </c:pt>
                <c:pt idx="865">
                  <c:v>1.535739</c:v>
                </c:pt>
                <c:pt idx="866">
                  <c:v>1.5380942</c:v>
                </c:pt>
                <c:pt idx="867">
                  <c:v>1.5406078000000001</c:v>
                </c:pt>
                <c:pt idx="868">
                  <c:v>1.5429656</c:v>
                </c:pt>
                <c:pt idx="869">
                  <c:v>1.5454714000000001</c:v>
                </c:pt>
                <c:pt idx="870">
                  <c:v>1.5478259999999999</c:v>
                </c:pt>
                <c:pt idx="871">
                  <c:v>1.5504572000000001</c:v>
                </c:pt>
                <c:pt idx="872">
                  <c:v>1.5529843999999999</c:v>
                </c:pt>
                <c:pt idx="873">
                  <c:v>1.5554654000000001</c:v>
                </c:pt>
                <c:pt idx="874">
                  <c:v>1.5578036</c:v>
                </c:pt>
                <c:pt idx="875">
                  <c:v>1.5602495999999999</c:v>
                </c:pt>
                <c:pt idx="876">
                  <c:v>1.5627070000000001</c:v>
                </c:pt>
                <c:pt idx="877">
                  <c:v>1.5651729999999999</c:v>
                </c:pt>
                <c:pt idx="878">
                  <c:v>1.5677589999999999</c:v>
                </c:pt>
                <c:pt idx="879">
                  <c:v>1.5700312000000001</c:v>
                </c:pt>
                <c:pt idx="880">
                  <c:v>1.5726796000000001</c:v>
                </c:pt>
                <c:pt idx="881">
                  <c:v>1.5749593999999998</c:v>
                </c:pt>
                <c:pt idx="882">
                  <c:v>1.5774739999999998</c:v>
                </c:pt>
                <c:pt idx="883">
                  <c:v>1.579852</c:v>
                </c:pt>
                <c:pt idx="884">
                  <c:v>1.5824697999999997</c:v>
                </c:pt>
                <c:pt idx="885">
                  <c:v>1.5849602</c:v>
                </c:pt>
                <c:pt idx="886">
                  <c:v>1.5874067999999999</c:v>
                </c:pt>
                <c:pt idx="887">
                  <c:v>1.5898717999999998</c:v>
                </c:pt>
                <c:pt idx="888">
                  <c:v>1.5923620000000001</c:v>
                </c:pt>
                <c:pt idx="889">
                  <c:v>1.5948649999999998</c:v>
                </c:pt>
                <c:pt idx="890">
                  <c:v>1.5972260000000003</c:v>
                </c:pt>
                <c:pt idx="891">
                  <c:v>1.599764</c:v>
                </c:pt>
                <c:pt idx="892">
                  <c:v>1.6021516</c:v>
                </c:pt>
                <c:pt idx="893">
                  <c:v>1.6045856000000001</c:v>
                </c:pt>
                <c:pt idx="894">
                  <c:v>1.6071252</c:v>
                </c:pt>
                <c:pt idx="895">
                  <c:v>1.6094136000000001</c:v>
                </c:pt>
                <c:pt idx="896">
                  <c:v>1.6120894000000001</c:v>
                </c:pt>
                <c:pt idx="897">
                  <c:v>1.6144381999999999</c:v>
                </c:pt>
                <c:pt idx="898">
                  <c:v>1.6168906000000001</c:v>
                </c:pt>
                <c:pt idx="899">
                  <c:v>1.6193545999999999</c:v>
                </c:pt>
                <c:pt idx="900">
                  <c:v>1.6216986</c:v>
                </c:pt>
                <c:pt idx="901">
                  <c:v>1.6242226</c:v>
                </c:pt>
                <c:pt idx="902">
                  <c:v>1.6264635999999999</c:v>
                </c:pt>
                <c:pt idx="903">
                  <c:v>1.6290887999999999</c:v>
                </c:pt>
                <c:pt idx="904">
                  <c:v>1.6314826</c:v>
                </c:pt>
                <c:pt idx="905">
                  <c:v>1.6339162</c:v>
                </c:pt>
                <c:pt idx="906">
                  <c:v>1.6363013999999998</c:v>
                </c:pt>
                <c:pt idx="907">
                  <c:v>1.6387387999999998</c:v>
                </c:pt>
                <c:pt idx="908">
                  <c:v>1.6412720000000003</c:v>
                </c:pt>
                <c:pt idx="909">
                  <c:v>1.6435831999999997</c:v>
                </c:pt>
                <c:pt idx="910">
                  <c:v>1.6461586000000001</c:v>
                </c:pt>
                <c:pt idx="911">
                  <c:v>1.6484676</c:v>
                </c:pt>
                <c:pt idx="912">
                  <c:v>1.6509651999999999</c:v>
                </c:pt>
                <c:pt idx="913">
                  <c:v>1.6534788000000002</c:v>
                </c:pt>
                <c:pt idx="914">
                  <c:v>1.6560218000000002</c:v>
                </c:pt>
                <c:pt idx="915">
                  <c:v>1.6584614000000002</c:v>
                </c:pt>
                <c:pt idx="916">
                  <c:v>1.6609278000000001</c:v>
                </c:pt>
                <c:pt idx="917">
                  <c:v>1.6635040000000001</c:v>
                </c:pt>
                <c:pt idx="918">
                  <c:v>1.6658357999999998</c:v>
                </c:pt>
                <c:pt idx="919">
                  <c:v>1.6684490000000001</c:v>
                </c:pt>
                <c:pt idx="920">
                  <c:v>1.6709153999999999</c:v>
                </c:pt>
                <c:pt idx="921">
                  <c:v>1.6734393999999999</c:v>
                </c:pt>
                <c:pt idx="922">
                  <c:v>1.6759613999999998</c:v>
                </c:pt>
                <c:pt idx="923">
                  <c:v>1.6785064000000003</c:v>
                </c:pt>
                <c:pt idx="924">
                  <c:v>1.6810786000000002</c:v>
                </c:pt>
                <c:pt idx="925">
                  <c:v>1.6834336000000001</c:v>
                </c:pt>
                <c:pt idx="926">
                  <c:v>1.6860437999999998</c:v>
                </c:pt>
                <c:pt idx="927">
                  <c:v>1.6884718000000001</c:v>
                </c:pt>
                <c:pt idx="928">
                  <c:v>1.6908874</c:v>
                </c:pt>
                <c:pt idx="929">
                  <c:v>1.6935047999999997</c:v>
                </c:pt>
                <c:pt idx="930">
                  <c:v>1.6957615999999998</c:v>
                </c:pt>
                <c:pt idx="931">
                  <c:v>1.6981544000000002</c:v>
                </c:pt>
                <c:pt idx="932">
                  <c:v>1.7005227999999997</c:v>
                </c:pt>
                <c:pt idx="933">
                  <c:v>1.7030198000000001</c:v>
                </c:pt>
                <c:pt idx="934">
                  <c:v>1.7055008</c:v>
                </c:pt>
                <c:pt idx="935">
                  <c:v>1.7080360000000003</c:v>
                </c:pt>
                <c:pt idx="936">
                  <c:v>1.7105547999999997</c:v>
                </c:pt>
                <c:pt idx="937">
                  <c:v>1.7129671999999998</c:v>
                </c:pt>
                <c:pt idx="938">
                  <c:v>1.7155176000000001</c:v>
                </c:pt>
                <c:pt idx="939">
                  <c:v>1.7178642000000002</c:v>
                </c:pt>
                <c:pt idx="940">
                  <c:v>1.72062</c:v>
                </c:pt>
                <c:pt idx="941">
                  <c:v>1.7230145999999997</c:v>
                </c:pt>
                <c:pt idx="942">
                  <c:v>1.7254154000000002</c:v>
                </c:pt>
                <c:pt idx="943">
                  <c:v>1.7278443999999999</c:v>
                </c:pt>
                <c:pt idx="944">
                  <c:v>1.7303194000000002</c:v>
                </c:pt>
                <c:pt idx="945">
                  <c:v>1.7328361999999999</c:v>
                </c:pt>
                <c:pt idx="946">
                  <c:v>1.7351466</c:v>
                </c:pt>
                <c:pt idx="947">
                  <c:v>1.7377282000000001</c:v>
                </c:pt>
                <c:pt idx="948">
                  <c:v>1.7401114</c:v>
                </c:pt>
                <c:pt idx="949">
                  <c:v>1.7426351999999998</c:v>
                </c:pt>
                <c:pt idx="950">
                  <c:v>1.7451536000000001</c:v>
                </c:pt>
                <c:pt idx="951">
                  <c:v>1.7476775999999998</c:v>
                </c:pt>
                <c:pt idx="952">
                  <c:v>1.7500768</c:v>
                </c:pt>
                <c:pt idx="953">
                  <c:v>1.7525180000000002</c:v>
                </c:pt>
                <c:pt idx="954">
                  <c:v>1.7550432</c:v>
                </c:pt>
                <c:pt idx="955">
                  <c:v>1.7574486</c:v>
                </c:pt>
                <c:pt idx="956">
                  <c:v>1.7598739999999997</c:v>
                </c:pt>
                <c:pt idx="957">
                  <c:v>1.7624457999999998</c:v>
                </c:pt>
                <c:pt idx="958">
                  <c:v>1.7649611999999999</c:v>
                </c:pt>
                <c:pt idx="959">
                  <c:v>1.7674559999999999</c:v>
                </c:pt>
                <c:pt idx="960">
                  <c:v>1.7698604</c:v>
                </c:pt>
                <c:pt idx="961">
                  <c:v>1.7722518</c:v>
                </c:pt>
                <c:pt idx="962">
                  <c:v>1.7748764000000001</c:v>
                </c:pt>
                <c:pt idx="963">
                  <c:v>1.7772322</c:v>
                </c:pt>
                <c:pt idx="964">
                  <c:v>1.7795263999999997</c:v>
                </c:pt>
                <c:pt idx="965">
                  <c:v>1.7820689999999999</c:v>
                </c:pt>
                <c:pt idx="966">
                  <c:v>1.7846324</c:v>
                </c:pt>
                <c:pt idx="967">
                  <c:v>1.7873368000000001</c:v>
                </c:pt>
                <c:pt idx="968">
                  <c:v>1.7898608</c:v>
                </c:pt>
                <c:pt idx="969">
                  <c:v>1.7923574000000002</c:v>
                </c:pt>
                <c:pt idx="970">
                  <c:v>1.7947930000000001</c:v>
                </c:pt>
                <c:pt idx="971">
                  <c:v>1.7973271999999998</c:v>
                </c:pt>
                <c:pt idx="972">
                  <c:v>1.7998856000000001</c:v>
                </c:pt>
                <c:pt idx="973">
                  <c:v>1.8021545999999999</c:v>
                </c:pt>
                <c:pt idx="974">
                  <c:v>1.8046268000000001</c:v>
                </c:pt>
                <c:pt idx="975">
                  <c:v>1.8070569999999997</c:v>
                </c:pt>
                <c:pt idx="976">
                  <c:v>1.8095939999999997</c:v>
                </c:pt>
                <c:pt idx="977">
                  <c:v>1.8120552000000001</c:v>
                </c:pt>
                <c:pt idx="978">
                  <c:v>1.8145792000000001</c:v>
                </c:pt>
                <c:pt idx="979">
                  <c:v>1.8171257999999999</c:v>
                </c:pt>
                <c:pt idx="980">
                  <c:v>1.8197345999999999</c:v>
                </c:pt>
                <c:pt idx="981">
                  <c:v>1.8235031999999998</c:v>
                </c:pt>
                <c:pt idx="982">
                  <c:v>1.8264151999999998</c:v>
                </c:pt>
                <c:pt idx="983">
                  <c:v>1.8291586</c:v>
                </c:pt>
                <c:pt idx="984">
                  <c:v>1.8315868</c:v>
                </c:pt>
                <c:pt idx="985">
                  <c:v>1.8339838000000002</c:v>
                </c:pt>
                <c:pt idx="986">
                  <c:v>1.8367657999999998</c:v>
                </c:pt>
                <c:pt idx="987">
                  <c:v>1.839218</c:v>
                </c:pt>
                <c:pt idx="988">
                  <c:v>1.8423114</c:v>
                </c:pt>
                <c:pt idx="989">
                  <c:v>1.8449325999999999</c:v>
                </c:pt>
                <c:pt idx="990">
                  <c:v>1.8475298000000002</c:v>
                </c:pt>
                <c:pt idx="991">
                  <c:v>1.850185</c:v>
                </c:pt>
                <c:pt idx="992">
                  <c:v>1.8526402000000002</c:v>
                </c:pt>
                <c:pt idx="993">
                  <c:v>1.8953574</c:v>
                </c:pt>
              </c:numCache>
            </c:numRef>
          </c:xVal>
          <c:yVal>
            <c:numRef>
              <c:f>'C:\Users\Marta\Dropbox\PFG Marta &amp; Jorge\[DATOS gráficas.xlsx]TIPO 4'!$H$3:$H$996</c:f>
              <c:numCache>
                <c:formatCode>General</c:formatCode>
                <c:ptCount val="994"/>
                <c:pt idx="0">
                  <c:v>0</c:v>
                </c:pt>
                <c:pt idx="1">
                  <c:v>7.1752576472778635</c:v>
                </c:pt>
                <c:pt idx="2">
                  <c:v>7.3860506313864214</c:v>
                </c:pt>
                <c:pt idx="3">
                  <c:v>7.5254197378076153</c:v>
                </c:pt>
                <c:pt idx="4">
                  <c:v>7.5806687877161663</c:v>
                </c:pt>
                <c:pt idx="5">
                  <c:v>7.6636005454127289</c:v>
                </c:pt>
                <c:pt idx="6">
                  <c:v>7.7308804363301808</c:v>
                </c:pt>
                <c:pt idx="7">
                  <c:v>7.8851648833057695</c:v>
                </c:pt>
                <c:pt idx="8">
                  <c:v>8.0008912241120598</c:v>
                </c:pt>
                <c:pt idx="9">
                  <c:v>8.115755089971195</c:v>
                </c:pt>
                <c:pt idx="10">
                  <c:v>8.3254076905385102</c:v>
                </c:pt>
                <c:pt idx="11">
                  <c:v>8.4598114054782201</c:v>
                </c:pt>
                <c:pt idx="12">
                  <c:v>8.6021635800102931</c:v>
                </c:pt>
                <c:pt idx="13">
                  <c:v>8.7806493478046583</c:v>
                </c:pt>
                <c:pt idx="14">
                  <c:v>8.9561958557394288</c:v>
                </c:pt>
                <c:pt idx="15">
                  <c:v>9.1441181946619636</c:v>
                </c:pt>
                <c:pt idx="16">
                  <c:v>9.2523834426714266</c:v>
                </c:pt>
                <c:pt idx="17">
                  <c:v>9.4517123550220674</c:v>
                </c:pt>
                <c:pt idx="18">
                  <c:v>9.5879765516334992</c:v>
                </c:pt>
                <c:pt idx="19">
                  <c:v>9.7292759591269</c:v>
                </c:pt>
                <c:pt idx="20">
                  <c:v>9.8777380157052566</c:v>
                </c:pt>
                <c:pt idx="21">
                  <c:v>10.023991862617324</c:v>
                </c:pt>
                <c:pt idx="22">
                  <c:v>10.146965730995433</c:v>
                </c:pt>
                <c:pt idx="23">
                  <c:v>10.302308421041102</c:v>
                </c:pt>
                <c:pt idx="24">
                  <c:v>10.446677144140098</c:v>
                </c:pt>
                <c:pt idx="25">
                  <c:v>10.616729823562267</c:v>
                </c:pt>
                <c:pt idx="26">
                  <c:v>10.724599428302319</c:v>
                </c:pt>
                <c:pt idx="27">
                  <c:v>10.864774880348714</c:v>
                </c:pt>
                <c:pt idx="28">
                  <c:v>11.001783817231974</c:v>
                </c:pt>
                <c:pt idx="29">
                  <c:v>11.13243097462407</c:v>
                </c:pt>
                <c:pt idx="30">
                  <c:v>11.250591411392335</c:v>
                </c:pt>
                <c:pt idx="31">
                  <c:v>11.410316295574271</c:v>
                </c:pt>
                <c:pt idx="32">
                  <c:v>11.521500268325539</c:v>
                </c:pt>
                <c:pt idx="33">
                  <c:v>11.607550625910388</c:v>
                </c:pt>
                <c:pt idx="34">
                  <c:v>11.718155508339995</c:v>
                </c:pt>
                <c:pt idx="35">
                  <c:v>11.86005043424929</c:v>
                </c:pt>
                <c:pt idx="36">
                  <c:v>11.972975784989101</c:v>
                </c:pt>
                <c:pt idx="37">
                  <c:v>12.058846802545258</c:v>
                </c:pt>
                <c:pt idx="38">
                  <c:v>12.180272323042043</c:v>
                </c:pt>
                <c:pt idx="39">
                  <c:v>12.235870469953014</c:v>
                </c:pt>
                <c:pt idx="40">
                  <c:v>12.338426955217013</c:v>
                </c:pt>
                <c:pt idx="41">
                  <c:v>12.390880491090497</c:v>
                </c:pt>
                <c:pt idx="42">
                  <c:v>12.475434523092423</c:v>
                </c:pt>
                <c:pt idx="43">
                  <c:v>12.656118917498109</c:v>
                </c:pt>
                <c:pt idx="44">
                  <c:v>12.666845094023458</c:v>
                </c:pt>
                <c:pt idx="45">
                  <c:v>12.720581390254853</c:v>
                </c:pt>
                <c:pt idx="46">
                  <c:v>12.899476491397154</c:v>
                </c:pt>
                <c:pt idx="47">
                  <c:v>13.047882418653552</c:v>
                </c:pt>
                <c:pt idx="48">
                  <c:v>13.120843692159417</c:v>
                </c:pt>
                <c:pt idx="49">
                  <c:v>13.244506171487398</c:v>
                </c:pt>
                <c:pt idx="50">
                  <c:v>13.40421325856725</c:v>
                </c:pt>
                <c:pt idx="51">
                  <c:v>13.488924726472229</c:v>
                </c:pt>
                <c:pt idx="52">
                  <c:v>13.589331869407603</c:v>
                </c:pt>
                <c:pt idx="53">
                  <c:v>13.71626764651122</c:v>
                </c:pt>
                <c:pt idx="54">
                  <c:v>13.805184706539476</c:v>
                </c:pt>
                <c:pt idx="55">
                  <c:v>13.899221855936563</c:v>
                </c:pt>
                <c:pt idx="56">
                  <c:v>13.966316930793914</c:v>
                </c:pt>
                <c:pt idx="57">
                  <c:v>14.013547701709614</c:v>
                </c:pt>
                <c:pt idx="58">
                  <c:v>14.037423198659464</c:v>
                </c:pt>
                <c:pt idx="59">
                  <c:v>13.992547121250286</c:v>
                </c:pt>
                <c:pt idx="60">
                  <c:v>13.996462483708807</c:v>
                </c:pt>
                <c:pt idx="61">
                  <c:v>13.994053029888176</c:v>
                </c:pt>
                <c:pt idx="62">
                  <c:v>14.030153766962004</c:v>
                </c:pt>
                <c:pt idx="63">
                  <c:v>14.00902997579594</c:v>
                </c:pt>
                <c:pt idx="64">
                  <c:v>13.927327587151039</c:v>
                </c:pt>
                <c:pt idx="65">
                  <c:v>13.886887095184376</c:v>
                </c:pt>
                <c:pt idx="66">
                  <c:v>13.886079380551324</c:v>
                </c:pt>
                <c:pt idx="67">
                  <c:v>13.755298060389674</c:v>
                </c:pt>
                <c:pt idx="68">
                  <c:v>13.648426462374188</c:v>
                </c:pt>
                <c:pt idx="69">
                  <c:v>13.472719780520661</c:v>
                </c:pt>
                <c:pt idx="70">
                  <c:v>13.336158509205207</c:v>
                </c:pt>
                <c:pt idx="71">
                  <c:v>13.220894893053105</c:v>
                </c:pt>
                <c:pt idx="72">
                  <c:v>13.181159440130546</c:v>
                </c:pt>
                <c:pt idx="73">
                  <c:v>13.172186962664416</c:v>
                </c:pt>
                <c:pt idx="74">
                  <c:v>13.163211747182581</c:v>
                </c:pt>
                <c:pt idx="75">
                  <c:v>13.153246739023295</c:v>
                </c:pt>
                <c:pt idx="76">
                  <c:v>13.210745068833713</c:v>
                </c:pt>
                <c:pt idx="77">
                  <c:v>13.300137174586832</c:v>
                </c:pt>
                <c:pt idx="78">
                  <c:v>13.479975522139593</c:v>
                </c:pt>
                <c:pt idx="79">
                  <c:v>13.54244471946291</c:v>
                </c:pt>
                <c:pt idx="80">
                  <c:v>13.601209381537011</c:v>
                </c:pt>
                <c:pt idx="81">
                  <c:v>13.726097122893096</c:v>
                </c:pt>
                <c:pt idx="82">
                  <c:v>13.776462921791319</c:v>
                </c:pt>
                <c:pt idx="83">
                  <c:v>13.793890391755284</c:v>
                </c:pt>
                <c:pt idx="84">
                  <c:v>13.857097484311169</c:v>
                </c:pt>
                <c:pt idx="85">
                  <c:v>13.820900916687656</c:v>
                </c:pt>
                <c:pt idx="86">
                  <c:v>13.714145684339643</c:v>
                </c:pt>
                <c:pt idx="87">
                  <c:v>13.635798733941536</c:v>
                </c:pt>
                <c:pt idx="88">
                  <c:v>13.58592577787026</c:v>
                </c:pt>
                <c:pt idx="89">
                  <c:v>13.857467116431378</c:v>
                </c:pt>
                <c:pt idx="90">
                  <c:v>14.182195779074986</c:v>
                </c:pt>
                <c:pt idx="91">
                  <c:v>14.582849617225403</c:v>
                </c:pt>
                <c:pt idx="92">
                  <c:v>15.03841436034477</c:v>
                </c:pt>
                <c:pt idx="93">
                  <c:v>15.402693659850833</c:v>
                </c:pt>
                <c:pt idx="94">
                  <c:v>15.79539356237747</c:v>
                </c:pt>
                <c:pt idx="95">
                  <c:v>16.201920444215666</c:v>
                </c:pt>
                <c:pt idx="96">
                  <c:v>16.539476710438411</c:v>
                </c:pt>
                <c:pt idx="97">
                  <c:v>16.882851260034823</c:v>
                </c:pt>
                <c:pt idx="98">
                  <c:v>17.232126233476073</c:v>
                </c:pt>
                <c:pt idx="99">
                  <c:v>17.629439692466072</c:v>
                </c:pt>
                <c:pt idx="100">
                  <c:v>17.904172188331668</c:v>
                </c:pt>
                <c:pt idx="101">
                  <c:v>18.226299736055282</c:v>
                </c:pt>
                <c:pt idx="102">
                  <c:v>18.410280701370102</c:v>
                </c:pt>
                <c:pt idx="103">
                  <c:v>18.717787245227637</c:v>
                </c:pt>
                <c:pt idx="104">
                  <c:v>19.009125806345626</c:v>
                </c:pt>
                <c:pt idx="105">
                  <c:v>19.220747040205019</c:v>
                </c:pt>
                <c:pt idx="106">
                  <c:v>19.541012737249059</c:v>
                </c:pt>
                <c:pt idx="107">
                  <c:v>19.755508887598975</c:v>
                </c:pt>
                <c:pt idx="108">
                  <c:v>19.974043611114151</c:v>
                </c:pt>
                <c:pt idx="109">
                  <c:v>20.175178244822412</c:v>
                </c:pt>
                <c:pt idx="110">
                  <c:v>20.387552433000753</c:v>
                </c:pt>
                <c:pt idx="111">
                  <c:v>20.654057191672052</c:v>
                </c:pt>
                <c:pt idx="112">
                  <c:v>20.889855104208877</c:v>
                </c:pt>
                <c:pt idx="113">
                  <c:v>21.085417875956935</c:v>
                </c:pt>
                <c:pt idx="114">
                  <c:v>21.290372041574031</c:v>
                </c:pt>
                <c:pt idx="115">
                  <c:v>21.582559387560643</c:v>
                </c:pt>
                <c:pt idx="116">
                  <c:v>21.873665217343682</c:v>
                </c:pt>
                <c:pt idx="117">
                  <c:v>22.13016252861226</c:v>
                </c:pt>
                <c:pt idx="118">
                  <c:v>22.35671963814384</c:v>
                </c:pt>
                <c:pt idx="119">
                  <c:v>22.672522369588311</c:v>
                </c:pt>
                <c:pt idx="120">
                  <c:v>22.930552969651835</c:v>
                </c:pt>
                <c:pt idx="121">
                  <c:v>23.208913336326894</c:v>
                </c:pt>
                <c:pt idx="122">
                  <c:v>23.493694349830786</c:v>
                </c:pt>
                <c:pt idx="123">
                  <c:v>23.727178639096671</c:v>
                </c:pt>
                <c:pt idx="124">
                  <c:v>23.967015124798753</c:v>
                </c:pt>
                <c:pt idx="125">
                  <c:v>24.332184279409024</c:v>
                </c:pt>
                <c:pt idx="126">
                  <c:v>24.627753074791631</c:v>
                </c:pt>
                <c:pt idx="127">
                  <c:v>24.84255040686913</c:v>
                </c:pt>
                <c:pt idx="128">
                  <c:v>25.135299046075325</c:v>
                </c:pt>
                <c:pt idx="129">
                  <c:v>25.33785744795032</c:v>
                </c:pt>
                <c:pt idx="130">
                  <c:v>25.675098842366957</c:v>
                </c:pt>
                <c:pt idx="131">
                  <c:v>25.877534033535213</c:v>
                </c:pt>
                <c:pt idx="132">
                  <c:v>26.084459570460094</c:v>
                </c:pt>
                <c:pt idx="133">
                  <c:v>26.396620741016566</c:v>
                </c:pt>
                <c:pt idx="134">
                  <c:v>26.635115599023074</c:v>
                </c:pt>
                <c:pt idx="135">
                  <c:v>26.912408139573085</c:v>
                </c:pt>
                <c:pt idx="136">
                  <c:v>27.167714414009875</c:v>
                </c:pt>
                <c:pt idx="137">
                  <c:v>27.41109663005027</c:v>
                </c:pt>
                <c:pt idx="138">
                  <c:v>27.675082414272723</c:v>
                </c:pt>
                <c:pt idx="139">
                  <c:v>27.832326656225696</c:v>
                </c:pt>
                <c:pt idx="140">
                  <c:v>28.098051080420998</c:v>
                </c:pt>
                <c:pt idx="141">
                  <c:v>28.396043019702759</c:v>
                </c:pt>
                <c:pt idx="142">
                  <c:v>28.62574884729538</c:v>
                </c:pt>
                <c:pt idx="143">
                  <c:v>28.908928121611705</c:v>
                </c:pt>
                <c:pt idx="144">
                  <c:v>29.12940683627761</c:v>
                </c:pt>
                <c:pt idx="145">
                  <c:v>29.498696704524296</c:v>
                </c:pt>
                <c:pt idx="146">
                  <c:v>29.760765877753073</c:v>
                </c:pt>
                <c:pt idx="147">
                  <c:v>30.001889230836625</c:v>
                </c:pt>
                <c:pt idx="148">
                  <c:v>30.201860207870155</c:v>
                </c:pt>
                <c:pt idx="149">
                  <c:v>30.56055395533749</c:v>
                </c:pt>
                <c:pt idx="150">
                  <c:v>30.772490061002987</c:v>
                </c:pt>
                <c:pt idx="151">
                  <c:v>31.124215558500435</c:v>
                </c:pt>
                <c:pt idx="152">
                  <c:v>31.359794429780841</c:v>
                </c:pt>
                <c:pt idx="153">
                  <c:v>31.651174061134409</c:v>
                </c:pt>
                <c:pt idx="154">
                  <c:v>31.933655141445886</c:v>
                </c:pt>
                <c:pt idx="155">
                  <c:v>32.233399410779022</c:v>
                </c:pt>
                <c:pt idx="156">
                  <c:v>32.470046108184469</c:v>
                </c:pt>
                <c:pt idx="157">
                  <c:v>32.686185067957545</c:v>
                </c:pt>
                <c:pt idx="158">
                  <c:v>32.933154084571832</c:v>
                </c:pt>
                <c:pt idx="159">
                  <c:v>33.270285958360255</c:v>
                </c:pt>
                <c:pt idx="160">
                  <c:v>33.56745649293044</c:v>
                </c:pt>
                <c:pt idx="161">
                  <c:v>33.775189744488372</c:v>
                </c:pt>
                <c:pt idx="162">
                  <c:v>34.109569912493008</c:v>
                </c:pt>
                <c:pt idx="163">
                  <c:v>34.370721850460534</c:v>
                </c:pt>
                <c:pt idx="164">
                  <c:v>34.623632361155217</c:v>
                </c:pt>
                <c:pt idx="165">
                  <c:v>34.918283921276569</c:v>
                </c:pt>
                <c:pt idx="166">
                  <c:v>35.248255883995746</c:v>
                </c:pt>
                <c:pt idx="167">
                  <c:v>35.506464455080106</c:v>
                </c:pt>
                <c:pt idx="168">
                  <c:v>35.800472581510725</c:v>
                </c:pt>
                <c:pt idx="169">
                  <c:v>36.034518163996182</c:v>
                </c:pt>
                <c:pt idx="170">
                  <c:v>36.305841830308736</c:v>
                </c:pt>
                <c:pt idx="171">
                  <c:v>36.607872342755755</c:v>
                </c:pt>
                <c:pt idx="172">
                  <c:v>36.931204617389682</c:v>
                </c:pt>
                <c:pt idx="173">
                  <c:v>37.187606098108567</c:v>
                </c:pt>
                <c:pt idx="174">
                  <c:v>37.458122049788074</c:v>
                </c:pt>
                <c:pt idx="175">
                  <c:v>37.713387253989282</c:v>
                </c:pt>
                <c:pt idx="176">
                  <c:v>38.038129606711422</c:v>
                </c:pt>
                <c:pt idx="177">
                  <c:v>38.323704644769833</c:v>
                </c:pt>
                <c:pt idx="178">
                  <c:v>38.55267120812205</c:v>
                </c:pt>
                <c:pt idx="179">
                  <c:v>38.899810529313193</c:v>
                </c:pt>
                <c:pt idx="180">
                  <c:v>39.142056468835897</c:v>
                </c:pt>
                <c:pt idx="181">
                  <c:v>39.420964438652021</c:v>
                </c:pt>
                <c:pt idx="182">
                  <c:v>39.760984919009488</c:v>
                </c:pt>
                <c:pt idx="183">
                  <c:v>40.093503236334563</c:v>
                </c:pt>
                <c:pt idx="184">
                  <c:v>40.477920641352796</c:v>
                </c:pt>
                <c:pt idx="185">
                  <c:v>40.744452780181142</c:v>
                </c:pt>
                <c:pt idx="186">
                  <c:v>41.058859123615932</c:v>
                </c:pt>
                <c:pt idx="187">
                  <c:v>41.323392510979438</c:v>
                </c:pt>
                <c:pt idx="188">
                  <c:v>41.652570449144086</c:v>
                </c:pt>
                <c:pt idx="189">
                  <c:v>42.020888321815406</c:v>
                </c:pt>
                <c:pt idx="190">
                  <c:v>42.313308399136972</c:v>
                </c:pt>
                <c:pt idx="191">
                  <c:v>42.647127273922038</c:v>
                </c:pt>
                <c:pt idx="192">
                  <c:v>42.923379368504051</c:v>
                </c:pt>
                <c:pt idx="193">
                  <c:v>43.315641188517851</c:v>
                </c:pt>
                <c:pt idx="194">
                  <c:v>43.636933641451364</c:v>
                </c:pt>
                <c:pt idx="195">
                  <c:v>44.013260210060558</c:v>
                </c:pt>
                <c:pt idx="196">
                  <c:v>44.250988423669597</c:v>
                </c:pt>
                <c:pt idx="197">
                  <c:v>44.611475571423867</c:v>
                </c:pt>
                <c:pt idx="198">
                  <c:v>44.967773555149115</c:v>
                </c:pt>
                <c:pt idx="199">
                  <c:v>45.270337980658653</c:v>
                </c:pt>
                <c:pt idx="200">
                  <c:v>45.634288718280082</c:v>
                </c:pt>
                <c:pt idx="201">
                  <c:v>45.909158114930939</c:v>
                </c:pt>
                <c:pt idx="202">
                  <c:v>46.294396924660752</c:v>
                </c:pt>
                <c:pt idx="203">
                  <c:v>46.611787705214276</c:v>
                </c:pt>
                <c:pt idx="204">
                  <c:v>46.934928318748831</c:v>
                </c:pt>
                <c:pt idx="205">
                  <c:v>47.290733459647122</c:v>
                </c:pt>
                <c:pt idx="206">
                  <c:v>47.629713494036594</c:v>
                </c:pt>
                <c:pt idx="207">
                  <c:v>47.935782579648873</c:v>
                </c:pt>
                <c:pt idx="208">
                  <c:v>48.297515524549048</c:v>
                </c:pt>
                <c:pt idx="209">
                  <c:v>48.620478167062757</c:v>
                </c:pt>
                <c:pt idx="210">
                  <c:v>49.023185516992122</c:v>
                </c:pt>
                <c:pt idx="211">
                  <c:v>49.357319263583292</c:v>
                </c:pt>
                <c:pt idx="212">
                  <c:v>49.709592364221798</c:v>
                </c:pt>
                <c:pt idx="213">
                  <c:v>50.051433625023265</c:v>
                </c:pt>
                <c:pt idx="214">
                  <c:v>50.386265565619276</c:v>
                </c:pt>
                <c:pt idx="215">
                  <c:v>50.73899043884915</c:v>
                </c:pt>
                <c:pt idx="216">
                  <c:v>51.079996604860519</c:v>
                </c:pt>
                <c:pt idx="217">
                  <c:v>51.440155190730174</c:v>
                </c:pt>
                <c:pt idx="218">
                  <c:v>51.829104011740604</c:v>
                </c:pt>
                <c:pt idx="219">
                  <c:v>52.147767969597069</c:v>
                </c:pt>
                <c:pt idx="220">
                  <c:v>52.499671438115364</c:v>
                </c:pt>
                <c:pt idx="221">
                  <c:v>52.879968129497193</c:v>
                </c:pt>
                <c:pt idx="222">
                  <c:v>53.248012200597984</c:v>
                </c:pt>
                <c:pt idx="223">
                  <c:v>53.590579035561341</c:v>
                </c:pt>
                <c:pt idx="224">
                  <c:v>53.954050620434359</c:v>
                </c:pt>
                <c:pt idx="225">
                  <c:v>54.32187565027872</c:v>
                </c:pt>
                <c:pt idx="226">
                  <c:v>54.718545675577992</c:v>
                </c:pt>
                <c:pt idx="227">
                  <c:v>55.077732265872271</c:v>
                </c:pt>
                <c:pt idx="228">
                  <c:v>55.366962554897206</c:v>
                </c:pt>
                <c:pt idx="229">
                  <c:v>55.813587676738905</c:v>
                </c:pt>
                <c:pt idx="230">
                  <c:v>56.159234779370692</c:v>
                </c:pt>
                <c:pt idx="231">
                  <c:v>56.519133253748343</c:v>
                </c:pt>
                <c:pt idx="232">
                  <c:v>56.929507047652415</c:v>
                </c:pt>
                <c:pt idx="233">
                  <c:v>57.250060236345504</c:v>
                </c:pt>
                <c:pt idx="234">
                  <c:v>57.69159264897543</c:v>
                </c:pt>
                <c:pt idx="235">
                  <c:v>58.039224812993524</c:v>
                </c:pt>
                <c:pt idx="236">
                  <c:v>58.379601235392677</c:v>
                </c:pt>
                <c:pt idx="237">
                  <c:v>58.804116880414412</c:v>
                </c:pt>
                <c:pt idx="238">
                  <c:v>59.172379992771631</c:v>
                </c:pt>
                <c:pt idx="239">
                  <c:v>59.568214923280792</c:v>
                </c:pt>
                <c:pt idx="240">
                  <c:v>59.943282004665583</c:v>
                </c:pt>
                <c:pt idx="241">
                  <c:v>60.335831316328424</c:v>
                </c:pt>
                <c:pt idx="242">
                  <c:v>60.66453010174466</c:v>
                </c:pt>
                <c:pt idx="243">
                  <c:v>61.022511965128622</c:v>
                </c:pt>
                <c:pt idx="244">
                  <c:v>61.419674833254838</c:v>
                </c:pt>
                <c:pt idx="245">
                  <c:v>61.774521668656284</c:v>
                </c:pt>
                <c:pt idx="246">
                  <c:v>62.211098272859694</c:v>
                </c:pt>
                <c:pt idx="247">
                  <c:v>62.537524505240562</c:v>
                </c:pt>
                <c:pt idx="248">
                  <c:v>62.967707842772178</c:v>
                </c:pt>
                <c:pt idx="249">
                  <c:v>63.328085469898248</c:v>
                </c:pt>
                <c:pt idx="250">
                  <c:v>63.71210586263922</c:v>
                </c:pt>
                <c:pt idx="251">
                  <c:v>64.102820703779557</c:v>
                </c:pt>
                <c:pt idx="252">
                  <c:v>64.499915121513126</c:v>
                </c:pt>
                <c:pt idx="253">
                  <c:v>64.93495843692159</c:v>
                </c:pt>
                <c:pt idx="254">
                  <c:v>65.298553232501334</c:v>
                </c:pt>
                <c:pt idx="255">
                  <c:v>65.696783926752602</c:v>
                </c:pt>
                <c:pt idx="256">
                  <c:v>66.057969268511712</c:v>
                </c:pt>
                <c:pt idx="257">
                  <c:v>66.492793542663762</c:v>
                </c:pt>
                <c:pt idx="258">
                  <c:v>66.830582540221442</c:v>
                </c:pt>
                <c:pt idx="259">
                  <c:v>67.210441149090414</c:v>
                </c:pt>
                <c:pt idx="260">
                  <c:v>67.607864128708627</c:v>
                </c:pt>
                <c:pt idx="261">
                  <c:v>67.988119749854874</c:v>
                </c:pt>
                <c:pt idx="262">
                  <c:v>68.420425049558077</c:v>
                </c:pt>
                <c:pt idx="263">
                  <c:v>68.769987514648378</c:v>
                </c:pt>
                <c:pt idx="264">
                  <c:v>69.173201397483211</c:v>
                </c:pt>
                <c:pt idx="265">
                  <c:v>69.553142146823333</c:v>
                </c:pt>
                <c:pt idx="266">
                  <c:v>69.989362808985064</c:v>
                </c:pt>
                <c:pt idx="267">
                  <c:v>70.405267394613759</c:v>
                </c:pt>
                <c:pt idx="268">
                  <c:v>70.777500629743599</c:v>
                </c:pt>
                <c:pt idx="269">
                  <c:v>71.243305551600642</c:v>
                </c:pt>
                <c:pt idx="270">
                  <c:v>71.568978829662555</c:v>
                </c:pt>
                <c:pt idx="271">
                  <c:v>71.996232490389559</c:v>
                </c:pt>
                <c:pt idx="272">
                  <c:v>72.352379883251004</c:v>
                </c:pt>
                <c:pt idx="273">
                  <c:v>72.723764333512207</c:v>
                </c:pt>
                <c:pt idx="274">
                  <c:v>73.117217190357792</c:v>
                </c:pt>
                <c:pt idx="275">
                  <c:v>73.562021531755505</c:v>
                </c:pt>
                <c:pt idx="276">
                  <c:v>73.947588903369933</c:v>
                </c:pt>
                <c:pt idx="277">
                  <c:v>74.279559617553957</c:v>
                </c:pt>
                <c:pt idx="278">
                  <c:v>74.796729714041632</c:v>
                </c:pt>
                <c:pt idx="279">
                  <c:v>75.184254766885331</c:v>
                </c:pt>
                <c:pt idx="280">
                  <c:v>75.531914311060476</c:v>
                </c:pt>
                <c:pt idx="281">
                  <c:v>75.953952051868953</c:v>
                </c:pt>
                <c:pt idx="282">
                  <c:v>76.411036393704748</c:v>
                </c:pt>
                <c:pt idx="283">
                  <c:v>76.852541426177609</c:v>
                </c:pt>
                <c:pt idx="284">
                  <c:v>77.287078208680597</c:v>
                </c:pt>
                <c:pt idx="285">
                  <c:v>77.641815523453829</c:v>
                </c:pt>
                <c:pt idx="286">
                  <c:v>78.099858170786462</c:v>
                </c:pt>
                <c:pt idx="287">
                  <c:v>78.529137963135355</c:v>
                </c:pt>
                <c:pt idx="288">
                  <c:v>78.888899536727735</c:v>
                </c:pt>
                <c:pt idx="289">
                  <c:v>79.344327379061838</c:v>
                </c:pt>
                <c:pt idx="290">
                  <c:v>79.720667637749557</c:v>
                </c:pt>
                <c:pt idx="291">
                  <c:v>80.109055165540411</c:v>
                </c:pt>
                <c:pt idx="292">
                  <c:v>80.540963452966352</c:v>
                </c:pt>
                <c:pt idx="293">
                  <c:v>80.95580021247001</c:v>
                </c:pt>
                <c:pt idx="294">
                  <c:v>81.347144797222555</c:v>
                </c:pt>
                <c:pt idx="295">
                  <c:v>81.791319395008045</c:v>
                </c:pt>
                <c:pt idx="296">
                  <c:v>82.178105183611322</c:v>
                </c:pt>
                <c:pt idx="297">
                  <c:v>82.636202591258041</c:v>
                </c:pt>
                <c:pt idx="298">
                  <c:v>83.035172549749745</c:v>
                </c:pt>
                <c:pt idx="299">
                  <c:v>83.315463217497012</c:v>
                </c:pt>
                <c:pt idx="300">
                  <c:v>83.705274513454611</c:v>
                </c:pt>
                <c:pt idx="301">
                  <c:v>84.117825029844354</c:v>
                </c:pt>
                <c:pt idx="302">
                  <c:v>84.533551644452231</c:v>
                </c:pt>
                <c:pt idx="303">
                  <c:v>84.988733065372855</c:v>
                </c:pt>
                <c:pt idx="304">
                  <c:v>85.3693583186393</c:v>
                </c:pt>
                <c:pt idx="305">
                  <c:v>85.845239138291674</c:v>
                </c:pt>
                <c:pt idx="306">
                  <c:v>86.286442989036971</c:v>
                </c:pt>
                <c:pt idx="307">
                  <c:v>86.649928263988514</c:v>
                </c:pt>
                <c:pt idx="308">
                  <c:v>87.117280164719006</c:v>
                </c:pt>
                <c:pt idx="309">
                  <c:v>87.552775252718845</c:v>
                </c:pt>
                <c:pt idx="310">
                  <c:v>88.017772459942833</c:v>
                </c:pt>
                <c:pt idx="311">
                  <c:v>88.391689574731387</c:v>
                </c:pt>
                <c:pt idx="312">
                  <c:v>88.858685533420214</c:v>
                </c:pt>
                <c:pt idx="313">
                  <c:v>89.215832302014064</c:v>
                </c:pt>
                <c:pt idx="314">
                  <c:v>89.704595485559693</c:v>
                </c:pt>
                <c:pt idx="315">
                  <c:v>90.131219402674475</c:v>
                </c:pt>
                <c:pt idx="316">
                  <c:v>90.527191233968907</c:v>
                </c:pt>
                <c:pt idx="317">
                  <c:v>91.036160973419328</c:v>
                </c:pt>
                <c:pt idx="318">
                  <c:v>91.500542127109625</c:v>
                </c:pt>
                <c:pt idx="319">
                  <c:v>91.897499644057959</c:v>
                </c:pt>
                <c:pt idx="320">
                  <c:v>92.367972882692442</c:v>
                </c:pt>
                <c:pt idx="321">
                  <c:v>92.788860656904717</c:v>
                </c:pt>
                <c:pt idx="322">
                  <c:v>93.26245523344322</c:v>
                </c:pt>
                <c:pt idx="323">
                  <c:v>93.646571456733867</c:v>
                </c:pt>
                <c:pt idx="324">
                  <c:v>94.104737314773232</c:v>
                </c:pt>
                <c:pt idx="325">
                  <c:v>94.521257953935617</c:v>
                </c:pt>
                <c:pt idx="326">
                  <c:v>95.014347202295539</c:v>
                </c:pt>
                <c:pt idx="327">
                  <c:v>95.441929424907158</c:v>
                </c:pt>
                <c:pt idx="328">
                  <c:v>95.943821393759507</c:v>
                </c:pt>
                <c:pt idx="329">
                  <c:v>96.371280405664393</c:v>
                </c:pt>
                <c:pt idx="330">
                  <c:v>96.795193687230977</c:v>
                </c:pt>
                <c:pt idx="331">
                  <c:v>97.184238338791104</c:v>
                </c:pt>
                <c:pt idx="332">
                  <c:v>97.672768791001786</c:v>
                </c:pt>
                <c:pt idx="333">
                  <c:v>98.1179016942841</c:v>
                </c:pt>
                <c:pt idx="334">
                  <c:v>98.606240485395418</c:v>
                </c:pt>
                <c:pt idx="335">
                  <c:v>99.085831316328424</c:v>
                </c:pt>
                <c:pt idx="336">
                  <c:v>99.53437304916379</c:v>
                </c:pt>
                <c:pt idx="337">
                  <c:v>99.979286911189718</c:v>
                </c:pt>
                <c:pt idx="338">
                  <c:v>100.42852683802994</c:v>
                </c:pt>
                <c:pt idx="339">
                  <c:v>100.85709474629546</c:v>
                </c:pt>
                <c:pt idx="340">
                  <c:v>101.35894564491223</c:v>
                </c:pt>
                <c:pt idx="341">
                  <c:v>101.81719364342273</c:v>
                </c:pt>
                <c:pt idx="342">
                  <c:v>102.23423450556912</c:v>
                </c:pt>
                <c:pt idx="343">
                  <c:v>102.6539312429496</c:v>
                </c:pt>
                <c:pt idx="344">
                  <c:v>103.15450896426341</c:v>
                </c:pt>
                <c:pt idx="345">
                  <c:v>103.61690505656739</c:v>
                </c:pt>
                <c:pt idx="346">
                  <c:v>104.11516915461026</c:v>
                </c:pt>
                <c:pt idx="347">
                  <c:v>104.51908123144993</c:v>
                </c:pt>
                <c:pt idx="348">
                  <c:v>104.98685752461476</c:v>
                </c:pt>
                <c:pt idx="349">
                  <c:v>105.42815720590973</c:v>
                </c:pt>
                <c:pt idx="350">
                  <c:v>105.95775789369927</c:v>
                </c:pt>
                <c:pt idx="351">
                  <c:v>106.41267920312789</c:v>
                </c:pt>
                <c:pt idx="352">
                  <c:v>106.86817549585463</c:v>
                </c:pt>
                <c:pt idx="353">
                  <c:v>107.37626907027938</c:v>
                </c:pt>
                <c:pt idx="354">
                  <c:v>107.80246859495985</c:v>
                </c:pt>
                <c:pt idx="355">
                  <c:v>108.27659708456086</c:v>
                </c:pt>
                <c:pt idx="356">
                  <c:v>108.72784945294444</c:v>
                </c:pt>
                <c:pt idx="357">
                  <c:v>109.18638494310402</c:v>
                </c:pt>
                <c:pt idx="358">
                  <c:v>109.63448859342657</c:v>
                </c:pt>
                <c:pt idx="359">
                  <c:v>110.09699420635876</c:v>
                </c:pt>
                <c:pt idx="360">
                  <c:v>110.60671690012812</c:v>
                </c:pt>
                <c:pt idx="361">
                  <c:v>111.06879812062601</c:v>
                </c:pt>
                <c:pt idx="362">
                  <c:v>111.56333851730972</c:v>
                </c:pt>
                <c:pt idx="363">
                  <c:v>111.99031837646621</c:v>
                </c:pt>
                <c:pt idx="364">
                  <c:v>112.5172905691787</c:v>
                </c:pt>
                <c:pt idx="365">
                  <c:v>113.00781977285421</c:v>
                </c:pt>
                <c:pt idx="366">
                  <c:v>113.48062032483817</c:v>
                </c:pt>
                <c:pt idx="367">
                  <c:v>113.98126649654461</c:v>
                </c:pt>
                <c:pt idx="368">
                  <c:v>114.4071100791834</c:v>
                </c:pt>
                <c:pt idx="369">
                  <c:v>114.9001308771507</c:v>
                </c:pt>
                <c:pt idx="370">
                  <c:v>115.39442485242094</c:v>
                </c:pt>
                <c:pt idx="371">
                  <c:v>115.86975806893227</c:v>
                </c:pt>
                <c:pt idx="372">
                  <c:v>116.37401842136966</c:v>
                </c:pt>
                <c:pt idx="373">
                  <c:v>116.84393036678459</c:v>
                </c:pt>
                <c:pt idx="374">
                  <c:v>117.34699968239015</c:v>
                </c:pt>
                <c:pt idx="375">
                  <c:v>117.86578520814393</c:v>
                </c:pt>
                <c:pt idx="376">
                  <c:v>118.33353412115171</c:v>
                </c:pt>
                <c:pt idx="377">
                  <c:v>118.78663465013635</c:v>
                </c:pt>
                <c:pt idx="378">
                  <c:v>119.27467225952009</c:v>
                </c:pt>
                <c:pt idx="379">
                  <c:v>119.77897368219303</c:v>
                </c:pt>
                <c:pt idx="380">
                  <c:v>120.27441762405948</c:v>
                </c:pt>
                <c:pt idx="381">
                  <c:v>120.70877643554161</c:v>
                </c:pt>
                <c:pt idx="382">
                  <c:v>121.17214452342095</c:v>
                </c:pt>
                <c:pt idx="383">
                  <c:v>121.66452188769752</c:v>
                </c:pt>
                <c:pt idx="384">
                  <c:v>122.12572694316975</c:v>
                </c:pt>
                <c:pt idx="385">
                  <c:v>122.67727282683693</c:v>
                </c:pt>
                <c:pt idx="386">
                  <c:v>123.19315605594313</c:v>
                </c:pt>
                <c:pt idx="387">
                  <c:v>123.6682017808054</c:v>
                </c:pt>
                <c:pt idx="388">
                  <c:v>124.18758967001433</c:v>
                </c:pt>
                <c:pt idx="389">
                  <c:v>124.66138959773072</c:v>
                </c:pt>
                <c:pt idx="390">
                  <c:v>125.1272766600589</c:v>
                </c:pt>
                <c:pt idx="391">
                  <c:v>125.59131556178605</c:v>
                </c:pt>
                <c:pt idx="392">
                  <c:v>126.06057038343171</c:v>
                </c:pt>
                <c:pt idx="393">
                  <c:v>126.58933597643114</c:v>
                </c:pt>
                <c:pt idx="394">
                  <c:v>127.1332154161236</c:v>
                </c:pt>
                <c:pt idx="395">
                  <c:v>127.64292441981445</c:v>
                </c:pt>
                <c:pt idx="396">
                  <c:v>128.11280898507232</c:v>
                </c:pt>
                <c:pt idx="397">
                  <c:v>128.61089511209437</c:v>
                </c:pt>
                <c:pt idx="398">
                  <c:v>129.07568696814045</c:v>
                </c:pt>
                <c:pt idx="399">
                  <c:v>129.56509358537679</c:v>
                </c:pt>
                <c:pt idx="400">
                  <c:v>130.03801734806748</c:v>
                </c:pt>
                <c:pt idx="401">
                  <c:v>130.57616064485745</c:v>
                </c:pt>
                <c:pt idx="402">
                  <c:v>131.05200039427427</c:v>
                </c:pt>
                <c:pt idx="403">
                  <c:v>131.58966453831579</c:v>
                </c:pt>
                <c:pt idx="404">
                  <c:v>132.0567152573187</c:v>
                </c:pt>
                <c:pt idx="405">
                  <c:v>132.53630608825171</c:v>
                </c:pt>
                <c:pt idx="406">
                  <c:v>133.01936050905186</c:v>
                </c:pt>
                <c:pt idx="407">
                  <c:v>133.51310688118105</c:v>
                </c:pt>
                <c:pt idx="408">
                  <c:v>134.05313940880762</c:v>
                </c:pt>
                <c:pt idx="409">
                  <c:v>134.52550187827876</c:v>
                </c:pt>
                <c:pt idx="410">
                  <c:v>135.00338144939596</c:v>
                </c:pt>
                <c:pt idx="411">
                  <c:v>135.52772514703142</c:v>
                </c:pt>
                <c:pt idx="412">
                  <c:v>136.06322625866579</c:v>
                </c:pt>
                <c:pt idx="413">
                  <c:v>136.52875737895232</c:v>
                </c:pt>
                <c:pt idx="414">
                  <c:v>137.04863811098818</c:v>
                </c:pt>
                <c:pt idx="415">
                  <c:v>137.62321070673661</c:v>
                </c:pt>
                <c:pt idx="416">
                  <c:v>138.10783948656729</c:v>
                </c:pt>
                <c:pt idx="417">
                  <c:v>138.58877194519587</c:v>
                </c:pt>
                <c:pt idx="418">
                  <c:v>139.11378645667909</c:v>
                </c:pt>
                <c:pt idx="419">
                  <c:v>139.64578290821075</c:v>
                </c:pt>
                <c:pt idx="420">
                  <c:v>140.12931648175933</c:v>
                </c:pt>
                <c:pt idx="421">
                  <c:v>140.526465659807</c:v>
                </c:pt>
                <c:pt idx="422">
                  <c:v>140.9649588750041</c:v>
                </c:pt>
                <c:pt idx="423">
                  <c:v>141.48312834722421</c:v>
                </c:pt>
                <c:pt idx="424">
                  <c:v>141.94982312418543</c:v>
                </c:pt>
                <c:pt idx="425">
                  <c:v>142.42363674198035</c:v>
                </c:pt>
                <c:pt idx="426">
                  <c:v>142.90634891081734</c:v>
                </c:pt>
                <c:pt idx="427">
                  <c:v>143.37920422311541</c:v>
                </c:pt>
                <c:pt idx="428">
                  <c:v>143.92625976102599</c:v>
                </c:pt>
                <c:pt idx="429">
                  <c:v>144.38761540736195</c:v>
                </c:pt>
                <c:pt idx="430">
                  <c:v>144.89264240419681</c:v>
                </c:pt>
                <c:pt idx="431">
                  <c:v>145.40697865442954</c:v>
                </c:pt>
                <c:pt idx="432">
                  <c:v>145.90406540571914</c:v>
                </c:pt>
                <c:pt idx="433">
                  <c:v>146.42442529050345</c:v>
                </c:pt>
                <c:pt idx="434">
                  <c:v>146.94588038156985</c:v>
                </c:pt>
                <c:pt idx="435">
                  <c:v>147.45118117997524</c:v>
                </c:pt>
                <c:pt idx="436">
                  <c:v>147.96647573570479</c:v>
                </c:pt>
                <c:pt idx="437">
                  <c:v>148.49258545347016</c:v>
                </c:pt>
                <c:pt idx="438">
                  <c:v>149.00911211626709</c:v>
                </c:pt>
                <c:pt idx="439">
                  <c:v>149.49305639217144</c:v>
                </c:pt>
                <c:pt idx="440">
                  <c:v>150.00985685653893</c:v>
                </c:pt>
                <c:pt idx="441">
                  <c:v>150.51132443295694</c:v>
                </c:pt>
                <c:pt idx="442">
                  <c:v>151.01210750544865</c:v>
                </c:pt>
                <c:pt idx="443">
                  <c:v>151.55204420252551</c:v>
                </c:pt>
                <c:pt idx="444">
                  <c:v>152.02886963759624</c:v>
                </c:pt>
                <c:pt idx="445">
                  <c:v>152.56716352524998</c:v>
                </c:pt>
                <c:pt idx="446">
                  <c:v>153.11586187258368</c:v>
                </c:pt>
                <c:pt idx="447">
                  <c:v>153.54449823124185</c:v>
                </c:pt>
                <c:pt idx="448">
                  <c:v>154.0380255621146</c:v>
                </c:pt>
                <c:pt idx="449">
                  <c:v>154.63943071177457</c:v>
                </c:pt>
                <c:pt idx="450">
                  <c:v>155.11570854370419</c:v>
                </c:pt>
                <c:pt idx="451">
                  <c:v>155.57610588454332</c:v>
                </c:pt>
                <c:pt idx="452">
                  <c:v>156.10974514549815</c:v>
                </c:pt>
                <c:pt idx="453">
                  <c:v>156.62983122871191</c:v>
                </c:pt>
                <c:pt idx="454">
                  <c:v>157.18003548468354</c:v>
                </c:pt>
                <c:pt idx="455">
                  <c:v>157.73420986342774</c:v>
                </c:pt>
                <c:pt idx="456">
                  <c:v>158.26935503302045</c:v>
                </c:pt>
                <c:pt idx="457">
                  <c:v>158.66951602834391</c:v>
                </c:pt>
                <c:pt idx="458">
                  <c:v>159.20671470971556</c:v>
                </c:pt>
                <c:pt idx="459">
                  <c:v>159.73994326831459</c:v>
                </c:pt>
                <c:pt idx="460">
                  <c:v>160.20828085469896</c:v>
                </c:pt>
                <c:pt idx="461">
                  <c:v>160.7599910193085</c:v>
                </c:pt>
                <c:pt idx="462">
                  <c:v>161.2499589297644</c:v>
                </c:pt>
                <c:pt idx="463">
                  <c:v>161.79701446767496</c:v>
                </c:pt>
                <c:pt idx="464">
                  <c:v>162.30163076215405</c:v>
                </c:pt>
                <c:pt idx="465">
                  <c:v>162.78092041135946</c:v>
                </c:pt>
                <c:pt idx="466">
                  <c:v>163.28142968228065</c:v>
                </c:pt>
                <c:pt idx="467">
                  <c:v>163.78002234220813</c:v>
                </c:pt>
                <c:pt idx="468">
                  <c:v>164.29504309636718</c:v>
                </c:pt>
                <c:pt idx="469">
                  <c:v>164.80390331518939</c:v>
                </c:pt>
                <c:pt idx="470">
                  <c:v>165.32987613216949</c:v>
                </c:pt>
                <c:pt idx="471">
                  <c:v>165.86899142453478</c:v>
                </c:pt>
                <c:pt idx="472">
                  <c:v>166.37442912372543</c:v>
                </c:pt>
                <c:pt idx="473">
                  <c:v>166.83605857163198</c:v>
                </c:pt>
                <c:pt idx="474">
                  <c:v>167.36162068625626</c:v>
                </c:pt>
                <c:pt idx="475">
                  <c:v>167.92373531054574</c:v>
                </c:pt>
                <c:pt idx="476">
                  <c:v>168.39522161499119</c:v>
                </c:pt>
                <c:pt idx="477">
                  <c:v>168.90230212360495</c:v>
                </c:pt>
                <c:pt idx="478">
                  <c:v>169.40226379138508</c:v>
                </c:pt>
                <c:pt idx="479">
                  <c:v>169.98258622011454</c:v>
                </c:pt>
                <c:pt idx="480">
                  <c:v>170.46570909130733</c:v>
                </c:pt>
                <c:pt idx="481">
                  <c:v>170.95595080333379</c:v>
                </c:pt>
                <c:pt idx="482">
                  <c:v>171.46125160173918</c:v>
                </c:pt>
                <c:pt idx="483">
                  <c:v>171.97243913391085</c:v>
                </c:pt>
                <c:pt idx="484">
                  <c:v>172.4173666860153</c:v>
                </c:pt>
                <c:pt idx="485">
                  <c:v>172.74373815808207</c:v>
                </c:pt>
                <c:pt idx="486">
                  <c:v>173.19441554316754</c:v>
                </c:pt>
                <c:pt idx="487">
                  <c:v>173.63386706386146</c:v>
                </c:pt>
                <c:pt idx="488">
                  <c:v>174.20720755254251</c:v>
                </c:pt>
                <c:pt idx="489">
                  <c:v>174.75659040380256</c:v>
                </c:pt>
                <c:pt idx="490">
                  <c:v>175.19713713077857</c:v>
                </c:pt>
                <c:pt idx="491">
                  <c:v>175.74747828753547</c:v>
                </c:pt>
                <c:pt idx="492">
                  <c:v>176.26633226368185</c:v>
                </c:pt>
                <c:pt idx="493">
                  <c:v>176.80366784583876</c:v>
                </c:pt>
                <c:pt idx="494">
                  <c:v>177.34456284841247</c:v>
                </c:pt>
                <c:pt idx="495">
                  <c:v>177.84904224210629</c:v>
                </c:pt>
                <c:pt idx="496">
                  <c:v>178.4092402554021</c:v>
                </c:pt>
                <c:pt idx="497">
                  <c:v>178.88880370617807</c:v>
                </c:pt>
                <c:pt idx="498">
                  <c:v>179.4034137579813</c:v>
                </c:pt>
                <c:pt idx="499">
                  <c:v>179.95279660924135</c:v>
                </c:pt>
                <c:pt idx="500">
                  <c:v>180.5437972992213</c:v>
                </c:pt>
                <c:pt idx="501">
                  <c:v>181.05430032746665</c:v>
                </c:pt>
                <c:pt idx="502">
                  <c:v>181.59615363553723</c:v>
                </c:pt>
                <c:pt idx="503">
                  <c:v>182.19276725771297</c:v>
                </c:pt>
                <c:pt idx="504">
                  <c:v>182.69313962784889</c:v>
                </c:pt>
                <c:pt idx="505">
                  <c:v>183.23471913434892</c:v>
                </c:pt>
                <c:pt idx="506">
                  <c:v>183.73728191704907</c:v>
                </c:pt>
                <c:pt idx="507">
                  <c:v>184.32869330938479</c:v>
                </c:pt>
                <c:pt idx="508">
                  <c:v>184.79867370519236</c:v>
                </c:pt>
                <c:pt idx="509">
                  <c:v>185.37009758287971</c:v>
                </c:pt>
                <c:pt idx="510">
                  <c:v>185.90688556189556</c:v>
                </c:pt>
                <c:pt idx="511">
                  <c:v>186.44189383070301</c:v>
                </c:pt>
                <c:pt idx="512">
                  <c:v>187.02878749712508</c:v>
                </c:pt>
                <c:pt idx="513">
                  <c:v>187.54996878662095</c:v>
                </c:pt>
                <c:pt idx="514">
                  <c:v>188.06115631879263</c:v>
                </c:pt>
                <c:pt idx="515">
                  <c:v>188.64722858050311</c:v>
                </c:pt>
                <c:pt idx="516">
                  <c:v>189.17936193282003</c:v>
                </c:pt>
                <c:pt idx="517">
                  <c:v>189.72477466130746</c:v>
                </c:pt>
                <c:pt idx="518">
                  <c:v>190.29346052328955</c:v>
                </c:pt>
                <c:pt idx="519">
                  <c:v>190.81737982849069</c:v>
                </c:pt>
                <c:pt idx="520">
                  <c:v>191.33459099521392</c:v>
                </c:pt>
                <c:pt idx="521">
                  <c:v>191.90902669017709</c:v>
                </c:pt>
                <c:pt idx="522">
                  <c:v>192.38119749854883</c:v>
                </c:pt>
                <c:pt idx="523">
                  <c:v>192.9482405511078</c:v>
                </c:pt>
                <c:pt idx="524">
                  <c:v>193.4821536136331</c:v>
                </c:pt>
                <c:pt idx="525">
                  <c:v>194.01853089029316</c:v>
                </c:pt>
                <c:pt idx="526">
                  <c:v>194.59638910488792</c:v>
                </c:pt>
                <c:pt idx="527">
                  <c:v>195.14878377342367</c:v>
                </c:pt>
                <c:pt idx="528">
                  <c:v>195.72280876603108</c:v>
                </c:pt>
                <c:pt idx="529">
                  <c:v>196.22632985422803</c:v>
                </c:pt>
                <c:pt idx="530">
                  <c:v>196.79939654133855</c:v>
                </c:pt>
                <c:pt idx="531">
                  <c:v>197.32687526695651</c:v>
                </c:pt>
                <c:pt idx="532">
                  <c:v>197.91349513180805</c:v>
                </c:pt>
                <c:pt idx="533">
                  <c:v>198.50244231000906</c:v>
                </c:pt>
                <c:pt idx="534">
                  <c:v>199.05141445891331</c:v>
                </c:pt>
                <c:pt idx="535">
                  <c:v>199.58423231515653</c:v>
                </c:pt>
                <c:pt idx="536">
                  <c:v>200.10828852114292</c:v>
                </c:pt>
                <c:pt idx="537">
                  <c:v>200.66479021323661</c:v>
                </c:pt>
                <c:pt idx="538">
                  <c:v>201.24223772547555</c:v>
                </c:pt>
                <c:pt idx="539">
                  <c:v>201.85555324345339</c:v>
                </c:pt>
                <c:pt idx="540">
                  <c:v>202.32662884554307</c:v>
                </c:pt>
                <c:pt idx="541">
                  <c:v>202.88354123999252</c:v>
                </c:pt>
                <c:pt idx="542">
                  <c:v>203.43306099203781</c:v>
                </c:pt>
                <c:pt idx="543">
                  <c:v>204.02529378908514</c:v>
                </c:pt>
                <c:pt idx="544">
                  <c:v>204.5665994940147</c:v>
                </c:pt>
                <c:pt idx="545">
                  <c:v>205.13460085207046</c:v>
                </c:pt>
                <c:pt idx="546">
                  <c:v>205.67700176328208</c:v>
                </c:pt>
                <c:pt idx="547">
                  <c:v>206.21830746821161</c:v>
                </c:pt>
                <c:pt idx="548">
                  <c:v>206.73469723022328</c:v>
                </c:pt>
                <c:pt idx="549">
                  <c:v>207.25902723778023</c:v>
                </c:pt>
                <c:pt idx="550">
                  <c:v>207.95037620335788</c:v>
                </c:pt>
                <c:pt idx="551">
                  <c:v>208.41761858346018</c:v>
                </c:pt>
                <c:pt idx="552">
                  <c:v>208.9696025496402</c:v>
                </c:pt>
                <c:pt idx="553">
                  <c:v>209.54924047444334</c:v>
                </c:pt>
                <c:pt idx="554">
                  <c:v>210.13476513301279</c:v>
                </c:pt>
                <c:pt idx="555">
                  <c:v>210.73548577874641</c:v>
                </c:pt>
                <c:pt idx="556">
                  <c:v>211.28527933236225</c:v>
                </c:pt>
                <c:pt idx="557">
                  <c:v>211.85163788099487</c:v>
                </c:pt>
                <c:pt idx="558">
                  <c:v>212.39335428828016</c:v>
                </c:pt>
                <c:pt idx="559">
                  <c:v>212.9239817319592</c:v>
                </c:pt>
                <c:pt idx="560">
                  <c:v>213.47404908714554</c:v>
                </c:pt>
                <c:pt idx="561">
                  <c:v>214.03315189415926</c:v>
                </c:pt>
                <c:pt idx="562">
                  <c:v>214.61142081110975</c:v>
                </c:pt>
                <c:pt idx="563">
                  <c:v>215.09824000350466</c:v>
                </c:pt>
                <c:pt idx="564">
                  <c:v>215.65419409245729</c:v>
                </c:pt>
                <c:pt idx="565">
                  <c:v>216.2161718159615</c:v>
                </c:pt>
                <c:pt idx="566">
                  <c:v>216.79608354233517</c:v>
                </c:pt>
                <c:pt idx="567">
                  <c:v>217.32876449779314</c:v>
                </c:pt>
                <c:pt idx="568">
                  <c:v>217.89827176448682</c:v>
                </c:pt>
                <c:pt idx="569">
                  <c:v>218.48899865289624</c:v>
                </c:pt>
                <c:pt idx="570">
                  <c:v>219.08862409234777</c:v>
                </c:pt>
                <c:pt idx="571">
                  <c:v>219.64731619700569</c:v>
                </c:pt>
                <c:pt idx="572">
                  <c:v>220.16055724095628</c:v>
                </c:pt>
                <c:pt idx="573">
                  <c:v>220.71007699300159</c:v>
                </c:pt>
                <c:pt idx="574">
                  <c:v>221.31271424972891</c:v>
                </c:pt>
                <c:pt idx="575">
                  <c:v>221.8760609810858</c:v>
                </c:pt>
                <c:pt idx="576">
                  <c:v>222.4635022506489</c:v>
                </c:pt>
                <c:pt idx="577">
                  <c:v>222.99262378569003</c:v>
                </c:pt>
                <c:pt idx="578">
                  <c:v>223.59348133220888</c:v>
                </c:pt>
                <c:pt idx="579">
                  <c:v>224.11493642327528</c:v>
                </c:pt>
                <c:pt idx="580">
                  <c:v>224.75303098338571</c:v>
                </c:pt>
                <c:pt idx="581">
                  <c:v>225.28447983177631</c:v>
                </c:pt>
                <c:pt idx="582">
                  <c:v>225.82455342963848</c:v>
                </c:pt>
                <c:pt idx="583">
                  <c:v>226.41295300469844</c:v>
                </c:pt>
                <c:pt idx="584">
                  <c:v>226.95453251119844</c:v>
                </c:pt>
                <c:pt idx="585">
                  <c:v>227.59988281292783</c:v>
                </c:pt>
                <c:pt idx="586">
                  <c:v>228.15761661208887</c:v>
                </c:pt>
                <c:pt idx="587">
                  <c:v>228.74697449264571</c:v>
                </c:pt>
                <c:pt idx="588">
                  <c:v>229.2521383902658</c:v>
                </c:pt>
                <c:pt idx="589">
                  <c:v>229.91254777837401</c:v>
                </c:pt>
                <c:pt idx="590">
                  <c:v>230.39813486370156</c:v>
                </c:pt>
                <c:pt idx="591">
                  <c:v>230.99803410472359</c:v>
                </c:pt>
                <c:pt idx="592">
                  <c:v>231.59054070334142</c:v>
                </c:pt>
                <c:pt idx="593">
                  <c:v>232.15867896218248</c:v>
                </c:pt>
                <c:pt idx="594">
                  <c:v>232.75337597336457</c:v>
                </c:pt>
                <c:pt idx="595">
                  <c:v>233.34095414371299</c:v>
                </c:pt>
                <c:pt idx="596">
                  <c:v>233.90827099784244</c:v>
                </c:pt>
                <c:pt idx="597">
                  <c:v>234.50570602472973</c:v>
                </c:pt>
                <c:pt idx="598">
                  <c:v>234.9637760522194</c:v>
                </c:pt>
                <c:pt idx="599">
                  <c:v>235.62692345603296</c:v>
                </c:pt>
                <c:pt idx="600">
                  <c:v>236.19752592900869</c:v>
                </c:pt>
                <c:pt idx="601">
                  <c:v>236.76853910434025</c:v>
                </c:pt>
                <c:pt idx="602">
                  <c:v>237.2665841611267</c:v>
                </c:pt>
                <c:pt idx="603">
                  <c:v>237.96327225732961</c:v>
                </c:pt>
                <c:pt idx="604">
                  <c:v>238.51361341408656</c:v>
                </c:pt>
                <c:pt idx="605">
                  <c:v>239.06463907476976</c:v>
                </c:pt>
                <c:pt idx="606">
                  <c:v>239.68315682258751</c:v>
                </c:pt>
                <c:pt idx="607">
                  <c:v>240.19557646182656</c:v>
                </c:pt>
                <c:pt idx="608">
                  <c:v>240.83134370858753</c:v>
                </c:pt>
                <c:pt idx="609">
                  <c:v>241.35060838708966</c:v>
                </c:pt>
                <c:pt idx="610">
                  <c:v>241.93421643466544</c:v>
                </c:pt>
                <c:pt idx="611">
                  <c:v>242.52699683485386</c:v>
                </c:pt>
                <c:pt idx="612">
                  <c:v>243.0652907225076</c:v>
                </c:pt>
                <c:pt idx="613">
                  <c:v>243.64027402061174</c:v>
                </c:pt>
                <c:pt idx="614">
                  <c:v>244.21512041793071</c:v>
                </c:pt>
                <c:pt idx="615">
                  <c:v>244.79913916786225</c:v>
                </c:pt>
                <c:pt idx="616">
                  <c:v>245.45448322691576</c:v>
                </c:pt>
                <c:pt idx="617">
                  <c:v>246.02878202109363</c:v>
                </c:pt>
                <c:pt idx="618">
                  <c:v>246.55626074671159</c:v>
                </c:pt>
                <c:pt idx="619">
                  <c:v>247.12795842596952</c:v>
                </c:pt>
                <c:pt idx="620">
                  <c:v>247.66419880184429</c:v>
                </c:pt>
                <c:pt idx="621">
                  <c:v>248.28285345044739</c:v>
                </c:pt>
                <c:pt idx="622">
                  <c:v>248.92615024039779</c:v>
                </c:pt>
                <c:pt idx="623">
                  <c:v>249.51030589111454</c:v>
                </c:pt>
                <c:pt idx="624">
                  <c:v>250.09911616853037</c:v>
                </c:pt>
                <c:pt idx="625">
                  <c:v>250.63015431456512</c:v>
                </c:pt>
                <c:pt idx="626">
                  <c:v>251.25907652206294</c:v>
                </c:pt>
                <c:pt idx="627">
                  <c:v>251.85938646544076</c:v>
                </c:pt>
                <c:pt idx="628">
                  <c:v>252.3620861489261</c:v>
                </c:pt>
                <c:pt idx="629">
                  <c:v>252.93008750698192</c:v>
                </c:pt>
                <c:pt idx="630">
                  <c:v>253.57666991577861</c:v>
                </c:pt>
                <c:pt idx="631">
                  <c:v>254.13755243300074</c:v>
                </c:pt>
                <c:pt idx="632">
                  <c:v>254.75278456197222</c:v>
                </c:pt>
                <c:pt idx="633">
                  <c:v>255.32215492788063</c:v>
                </c:pt>
                <c:pt idx="634">
                  <c:v>255.9315003230858</c:v>
                </c:pt>
                <c:pt idx="635">
                  <c:v>256.53728629787423</c:v>
                </c:pt>
                <c:pt idx="636">
                  <c:v>257.11843013131516</c:v>
                </c:pt>
                <c:pt idx="637">
                  <c:v>257.71737106684037</c:v>
                </c:pt>
                <c:pt idx="638">
                  <c:v>258.28400341704361</c:v>
                </c:pt>
                <c:pt idx="639">
                  <c:v>258.90375327192874</c:v>
                </c:pt>
                <c:pt idx="640">
                  <c:v>259.49092073992136</c:v>
                </c:pt>
                <c:pt idx="641">
                  <c:v>260.07357048200026</c:v>
                </c:pt>
                <c:pt idx="642">
                  <c:v>260.65649402564969</c:v>
                </c:pt>
                <c:pt idx="643">
                  <c:v>261.19684142508243</c:v>
                </c:pt>
                <c:pt idx="644">
                  <c:v>261.88339886317584</c:v>
                </c:pt>
                <c:pt idx="645">
                  <c:v>262.42675807988428</c:v>
                </c:pt>
                <c:pt idx="646">
                  <c:v>263.02569901540949</c:v>
                </c:pt>
                <c:pt idx="647">
                  <c:v>263.64449056479788</c:v>
                </c:pt>
                <c:pt idx="648">
                  <c:v>264.1480116529948</c:v>
                </c:pt>
                <c:pt idx="649">
                  <c:v>264.78884422881049</c:v>
                </c:pt>
                <c:pt idx="650">
                  <c:v>265.35739319000731</c:v>
                </c:pt>
                <c:pt idx="651">
                  <c:v>265.98330358022929</c:v>
                </c:pt>
                <c:pt idx="652">
                  <c:v>266.57238765921556</c:v>
                </c:pt>
                <c:pt idx="653">
                  <c:v>267.17995334421238</c:v>
                </c:pt>
                <c:pt idx="654">
                  <c:v>267.80216741323227</c:v>
                </c:pt>
                <c:pt idx="655">
                  <c:v>268.3440207213028</c:v>
                </c:pt>
                <c:pt idx="656">
                  <c:v>269.0045670101963</c:v>
                </c:pt>
                <c:pt idx="657">
                  <c:v>269.5373848664396</c:v>
                </c:pt>
                <c:pt idx="658">
                  <c:v>270.21778176919616</c:v>
                </c:pt>
                <c:pt idx="659">
                  <c:v>270.70268435059739</c:v>
                </c:pt>
                <c:pt idx="660">
                  <c:v>271.32804713767837</c:v>
                </c:pt>
                <c:pt idx="661">
                  <c:v>271.96203467423089</c:v>
                </c:pt>
                <c:pt idx="662">
                  <c:v>272.54838073751193</c:v>
                </c:pt>
                <c:pt idx="663">
                  <c:v>273.16333906491286</c:v>
                </c:pt>
                <c:pt idx="664">
                  <c:v>273.78007710252223</c:v>
                </c:pt>
                <c:pt idx="665">
                  <c:v>274.36067333282222</c:v>
                </c:pt>
                <c:pt idx="666">
                  <c:v>274.90745506916227</c:v>
                </c:pt>
                <c:pt idx="667">
                  <c:v>275.50735431018433</c:v>
                </c:pt>
                <c:pt idx="668">
                  <c:v>276.16543638494312</c:v>
                </c:pt>
                <c:pt idx="669">
                  <c:v>276.70523618123468</c:v>
                </c:pt>
                <c:pt idx="670">
                  <c:v>277.3735858148882</c:v>
                </c:pt>
                <c:pt idx="671">
                  <c:v>277.96376510015659</c:v>
                </c:pt>
                <c:pt idx="672">
                  <c:v>278.57598541185229</c:v>
                </c:pt>
                <c:pt idx="673">
                  <c:v>279.13892144085332</c:v>
                </c:pt>
                <c:pt idx="674">
                  <c:v>279.79672971404159</c:v>
                </c:pt>
                <c:pt idx="675">
                  <c:v>280.40142048254785</c:v>
                </c:pt>
                <c:pt idx="676">
                  <c:v>281.01815852015721</c:v>
                </c:pt>
                <c:pt idx="677">
                  <c:v>281.56891037926988</c:v>
                </c:pt>
                <c:pt idx="678">
                  <c:v>282.17168453678249</c:v>
                </c:pt>
                <c:pt idx="679">
                  <c:v>282.79143439166762</c:v>
                </c:pt>
                <c:pt idx="680">
                  <c:v>283.33999583821605</c:v>
                </c:pt>
                <c:pt idx="681">
                  <c:v>283.97370957319811</c:v>
                </c:pt>
                <c:pt idx="682">
                  <c:v>284.59469153515062</c:v>
                </c:pt>
                <c:pt idx="683">
                  <c:v>285.21841151280842</c:v>
                </c:pt>
                <c:pt idx="684">
                  <c:v>285.78052613709787</c:v>
                </c:pt>
                <c:pt idx="685">
                  <c:v>286.36892571215782</c:v>
                </c:pt>
                <c:pt idx="686">
                  <c:v>286.98361023798833</c:v>
                </c:pt>
                <c:pt idx="687">
                  <c:v>287.57611683660616</c:v>
                </c:pt>
                <c:pt idx="688">
                  <c:v>288.18108140668295</c:v>
                </c:pt>
                <c:pt idx="689">
                  <c:v>288.84217529871745</c:v>
                </c:pt>
                <c:pt idx="690">
                  <c:v>289.47862704940479</c:v>
                </c:pt>
                <c:pt idx="691">
                  <c:v>290.03923576505633</c:v>
                </c:pt>
                <c:pt idx="692">
                  <c:v>290.64789665633521</c:v>
                </c:pt>
                <c:pt idx="693">
                  <c:v>291.28078898660556</c:v>
                </c:pt>
                <c:pt idx="694">
                  <c:v>291.84974865015823</c:v>
                </c:pt>
                <c:pt idx="695">
                  <c:v>292.52330051365175</c:v>
                </c:pt>
                <c:pt idx="696">
                  <c:v>293.04831502513497</c:v>
                </c:pt>
                <c:pt idx="697">
                  <c:v>293.65232128971485</c:v>
                </c:pt>
                <c:pt idx="698">
                  <c:v>294.24386958283594</c:v>
                </c:pt>
                <c:pt idx="699">
                  <c:v>294.90030884817156</c:v>
                </c:pt>
                <c:pt idx="700">
                  <c:v>295.56290864884397</c:v>
                </c:pt>
                <c:pt idx="701">
                  <c:v>296.10585716319667</c:v>
                </c:pt>
                <c:pt idx="702">
                  <c:v>296.72861883535762</c:v>
                </c:pt>
                <c:pt idx="703">
                  <c:v>297.30127482011238</c:v>
                </c:pt>
                <c:pt idx="704">
                  <c:v>297.96442222392585</c:v>
                </c:pt>
                <c:pt idx="705">
                  <c:v>298.54145903380896</c:v>
                </c:pt>
                <c:pt idx="706">
                  <c:v>299.20296362819931</c:v>
                </c:pt>
                <c:pt idx="707">
                  <c:v>299.79642853231405</c:v>
                </c:pt>
                <c:pt idx="708">
                  <c:v>300.37894137360769</c:v>
                </c:pt>
                <c:pt idx="709">
                  <c:v>301.04605890019383</c:v>
                </c:pt>
                <c:pt idx="710">
                  <c:v>301.66580875507901</c:v>
                </c:pt>
                <c:pt idx="711">
                  <c:v>302.28254679268838</c:v>
                </c:pt>
                <c:pt idx="712">
                  <c:v>302.8610895112094</c:v>
                </c:pt>
                <c:pt idx="713">
                  <c:v>303.43607280931366</c:v>
                </c:pt>
                <c:pt idx="714">
                  <c:v>304.08881575344714</c:v>
                </c:pt>
                <c:pt idx="715">
                  <c:v>304.74799303448799</c:v>
                </c:pt>
                <c:pt idx="716">
                  <c:v>305.32530364594163</c:v>
                </c:pt>
                <c:pt idx="717">
                  <c:v>305.91520912963949</c:v>
                </c:pt>
                <c:pt idx="718">
                  <c:v>306.53810770258571</c:v>
                </c:pt>
                <c:pt idx="719">
                  <c:v>307.15908966453833</c:v>
                </c:pt>
                <c:pt idx="720">
                  <c:v>307.792666498735</c:v>
                </c:pt>
                <c:pt idx="721">
                  <c:v>308.43418357847696</c:v>
                </c:pt>
                <c:pt idx="722">
                  <c:v>309.07323644408422</c:v>
                </c:pt>
                <c:pt idx="723">
                  <c:v>309.61139343095272</c:v>
                </c:pt>
                <c:pt idx="724">
                  <c:v>310.27700504890095</c:v>
                </c:pt>
                <c:pt idx="725">
                  <c:v>310.87101755615669</c:v>
                </c:pt>
                <c:pt idx="726">
                  <c:v>311.46804188068825</c:v>
                </c:pt>
                <c:pt idx="727">
                  <c:v>312.10216631802592</c:v>
                </c:pt>
                <c:pt idx="728">
                  <c:v>312.64470413002283</c:v>
                </c:pt>
                <c:pt idx="729">
                  <c:v>313.26130526684693</c:v>
                </c:pt>
                <c:pt idx="730">
                  <c:v>313.77495701315337</c:v>
                </c:pt>
                <c:pt idx="731">
                  <c:v>314.54187521219615</c:v>
                </c:pt>
                <c:pt idx="732">
                  <c:v>315.06250889855096</c:v>
                </c:pt>
                <c:pt idx="733">
                  <c:v>315.69854994688251</c:v>
                </c:pt>
                <c:pt idx="734">
                  <c:v>316.31679389312973</c:v>
                </c:pt>
                <c:pt idx="735">
                  <c:v>316.89780082578551</c:v>
                </c:pt>
                <c:pt idx="736">
                  <c:v>317.58298925602628</c:v>
                </c:pt>
                <c:pt idx="737">
                  <c:v>318.16344858554106</c:v>
                </c:pt>
                <c:pt idx="738">
                  <c:v>318.85876767389135</c:v>
                </c:pt>
                <c:pt idx="739">
                  <c:v>319.46085732747758</c:v>
                </c:pt>
                <c:pt idx="740">
                  <c:v>320.07335144074386</c:v>
                </c:pt>
                <c:pt idx="741">
                  <c:v>320.72198736131952</c:v>
                </c:pt>
                <c:pt idx="742">
                  <c:v>321.30107768298154</c:v>
                </c:pt>
                <c:pt idx="743">
                  <c:v>321.95751694831716</c:v>
                </c:pt>
                <c:pt idx="744">
                  <c:v>322.51456624355194</c:v>
                </c:pt>
                <c:pt idx="745">
                  <c:v>323.18455868662858</c:v>
                </c:pt>
                <c:pt idx="746">
                  <c:v>323.75420285410752</c:v>
                </c:pt>
                <c:pt idx="747">
                  <c:v>324.42200488462004</c:v>
                </c:pt>
                <c:pt idx="748">
                  <c:v>324.98384570733896</c:v>
                </c:pt>
                <c:pt idx="749">
                  <c:v>325.61687493839463</c:v>
                </c:pt>
                <c:pt idx="750">
                  <c:v>326.26510015661444</c:v>
                </c:pt>
                <c:pt idx="751">
                  <c:v>326.81995903928498</c:v>
                </c:pt>
                <c:pt idx="752">
                  <c:v>327.51390911978268</c:v>
                </c:pt>
                <c:pt idx="753">
                  <c:v>328.0976540681437</c:v>
                </c:pt>
                <c:pt idx="754">
                  <c:v>328.73123090234043</c:v>
                </c:pt>
                <c:pt idx="755">
                  <c:v>329.37767641035185</c:v>
                </c:pt>
                <c:pt idx="756">
                  <c:v>330.0758704151927</c:v>
                </c:pt>
                <c:pt idx="757">
                  <c:v>330.68165638998101</c:v>
                </c:pt>
                <c:pt idx="758">
                  <c:v>331.20680780224956</c:v>
                </c:pt>
                <c:pt idx="759">
                  <c:v>331.9065077157282</c:v>
                </c:pt>
                <c:pt idx="760">
                  <c:v>332.46205110232506</c:v>
                </c:pt>
                <c:pt idx="761">
                  <c:v>333.0923423176755</c:v>
                </c:pt>
                <c:pt idx="762">
                  <c:v>333.6773193731039</c:v>
                </c:pt>
                <c:pt idx="763">
                  <c:v>334.34032987613216</c:v>
                </c:pt>
                <c:pt idx="764">
                  <c:v>334.94050291872469</c:v>
                </c:pt>
                <c:pt idx="765">
                  <c:v>335.54478298487516</c:v>
                </c:pt>
                <c:pt idx="766">
                  <c:v>336.21244811460235</c:v>
                </c:pt>
                <c:pt idx="767">
                  <c:v>336.76292617214449</c:v>
                </c:pt>
                <c:pt idx="768">
                  <c:v>337.41799642962746</c:v>
                </c:pt>
                <c:pt idx="769">
                  <c:v>338.00886021882212</c:v>
                </c:pt>
                <c:pt idx="770">
                  <c:v>338.6386038310315</c:v>
                </c:pt>
                <c:pt idx="771">
                  <c:v>339.22125357311046</c:v>
                </c:pt>
                <c:pt idx="772">
                  <c:v>339.81471847722514</c:v>
                </c:pt>
                <c:pt idx="773">
                  <c:v>340.53235239357326</c:v>
                </c:pt>
                <c:pt idx="774">
                  <c:v>341.12650180161432</c:v>
                </c:pt>
                <c:pt idx="775">
                  <c:v>341.7299604630532</c:v>
                </c:pt>
                <c:pt idx="776">
                  <c:v>342.3206873514626</c:v>
                </c:pt>
                <c:pt idx="777">
                  <c:v>343.03886887095183</c:v>
                </c:pt>
                <c:pt idx="778">
                  <c:v>343.64643455594853</c:v>
                </c:pt>
                <c:pt idx="779">
                  <c:v>344.3157424950989</c:v>
                </c:pt>
                <c:pt idx="780">
                  <c:v>344.96396771331877</c:v>
                </c:pt>
                <c:pt idx="781">
                  <c:v>345.52170151247986</c:v>
                </c:pt>
                <c:pt idx="782">
                  <c:v>346.2022353160217</c:v>
                </c:pt>
                <c:pt idx="783">
                  <c:v>346.82554459132376</c:v>
                </c:pt>
                <c:pt idx="784">
                  <c:v>347.42694974098367</c:v>
                </c:pt>
                <c:pt idx="785">
                  <c:v>348.06134797989199</c:v>
                </c:pt>
                <c:pt idx="786">
                  <c:v>348.72709649862549</c:v>
                </c:pt>
                <c:pt idx="787">
                  <c:v>349.36806597522639</c:v>
                </c:pt>
                <c:pt idx="788">
                  <c:v>350.00629743612211</c:v>
                </c:pt>
                <c:pt idx="789">
                  <c:v>350.66643302265982</c:v>
                </c:pt>
                <c:pt idx="790">
                  <c:v>351.25839201813653</c:v>
                </c:pt>
                <c:pt idx="791">
                  <c:v>351.91839070388903</c:v>
                </c:pt>
                <c:pt idx="792">
                  <c:v>352.50158804910899</c:v>
                </c:pt>
                <c:pt idx="793">
                  <c:v>353.18773478484673</c:v>
                </c:pt>
                <c:pt idx="794">
                  <c:v>353.79078274392981</c:v>
                </c:pt>
                <c:pt idx="795">
                  <c:v>354.41409201923176</c:v>
                </c:pt>
                <c:pt idx="796">
                  <c:v>355.07888223246846</c:v>
                </c:pt>
                <c:pt idx="797">
                  <c:v>355.71067935645675</c:v>
                </c:pt>
                <c:pt idx="798">
                  <c:v>356.36492820922814</c:v>
                </c:pt>
                <c:pt idx="799">
                  <c:v>356.92047159582506</c:v>
                </c:pt>
                <c:pt idx="800">
                  <c:v>357.61483237867844</c:v>
                </c:pt>
                <c:pt idx="801">
                  <c:v>358.23759405083945</c:v>
                </c:pt>
                <c:pt idx="802">
                  <c:v>358.92031826694551</c:v>
                </c:pt>
                <c:pt idx="803">
                  <c:v>359.54924047444337</c:v>
                </c:pt>
                <c:pt idx="804">
                  <c:v>360.13914595814123</c:v>
                </c:pt>
                <c:pt idx="805">
                  <c:v>360.82050116639465</c:v>
                </c:pt>
                <c:pt idx="806">
                  <c:v>361.41150185637463</c:v>
                </c:pt>
                <c:pt idx="807">
                  <c:v>362.05493554711029</c:v>
                </c:pt>
                <c:pt idx="808">
                  <c:v>362.71493423286273</c:v>
                </c:pt>
                <c:pt idx="809">
                  <c:v>363.32783904848475</c:v>
                </c:pt>
                <c:pt idx="810">
                  <c:v>363.98359380989405</c:v>
                </c:pt>
                <c:pt idx="811">
                  <c:v>364.5906118917498</c:v>
                </c:pt>
                <c:pt idx="812">
                  <c:v>365.25526520420118</c:v>
                </c:pt>
                <c:pt idx="813">
                  <c:v>365.86556890490317</c:v>
                </c:pt>
                <c:pt idx="814">
                  <c:v>366.54610270844512</c:v>
                </c:pt>
                <c:pt idx="815">
                  <c:v>367.12355022068402</c:v>
                </c:pt>
                <c:pt idx="816">
                  <c:v>367.78122159308703</c:v>
                </c:pt>
                <c:pt idx="817">
                  <c:v>368.36236542652807</c:v>
                </c:pt>
                <c:pt idx="818">
                  <c:v>368.98991862617322</c:v>
                </c:pt>
                <c:pt idx="819">
                  <c:v>369.68551151609404</c:v>
                </c:pt>
                <c:pt idx="820">
                  <c:v>370.30129124820655</c:v>
                </c:pt>
                <c:pt idx="821">
                  <c:v>370.97196819520951</c:v>
                </c:pt>
                <c:pt idx="822">
                  <c:v>371.63005026996831</c:v>
                </c:pt>
                <c:pt idx="823">
                  <c:v>372.25103223192082</c:v>
                </c:pt>
                <c:pt idx="824">
                  <c:v>372.8711927891618</c:v>
                </c:pt>
                <c:pt idx="825">
                  <c:v>373.56336315945106</c:v>
                </c:pt>
                <c:pt idx="826">
                  <c:v>374.17380376093831</c:v>
                </c:pt>
                <c:pt idx="827">
                  <c:v>374.76343544306565</c:v>
                </c:pt>
                <c:pt idx="828">
                  <c:v>375.39016723799921</c:v>
                </c:pt>
                <c:pt idx="829">
                  <c:v>376.03839245621907</c:v>
                </c:pt>
                <c:pt idx="830">
                  <c:v>376.71920006133149</c:v>
                </c:pt>
                <c:pt idx="831">
                  <c:v>377.30937934659988</c:v>
                </c:pt>
                <c:pt idx="832">
                  <c:v>377.93679564545977</c:v>
                </c:pt>
                <c:pt idx="833">
                  <c:v>378.58022933619543</c:v>
                </c:pt>
                <c:pt idx="834">
                  <c:v>379.27116759941731</c:v>
                </c:pt>
                <c:pt idx="835">
                  <c:v>379.90022670770031</c:v>
                </c:pt>
                <c:pt idx="836">
                  <c:v>380.52353598300238</c:v>
                </c:pt>
                <c:pt idx="837">
                  <c:v>381.17203500279271</c:v>
                </c:pt>
                <c:pt idx="838">
                  <c:v>381.81012956290311</c:v>
                </c:pt>
                <c:pt idx="839">
                  <c:v>382.43343883820512</c:v>
                </c:pt>
                <c:pt idx="840">
                  <c:v>383.06893228339555</c:v>
                </c:pt>
                <c:pt idx="841">
                  <c:v>383.7500136900785</c:v>
                </c:pt>
                <c:pt idx="842">
                  <c:v>384.4019352295004</c:v>
                </c:pt>
                <c:pt idx="843">
                  <c:v>385.02675041344037</c:v>
                </c:pt>
                <c:pt idx="844">
                  <c:v>385.67415422694859</c:v>
                </c:pt>
                <c:pt idx="845">
                  <c:v>386.25748847295387</c:v>
                </c:pt>
                <c:pt idx="846">
                  <c:v>386.96718214375676</c:v>
                </c:pt>
                <c:pt idx="847">
                  <c:v>387.5569507266693</c:v>
                </c:pt>
                <c:pt idx="848">
                  <c:v>388.16218909831662</c:v>
                </c:pt>
                <c:pt idx="849">
                  <c:v>388.7412794199787</c:v>
                </c:pt>
                <c:pt idx="850">
                  <c:v>389.3817012934386</c:v>
                </c:pt>
                <c:pt idx="851">
                  <c:v>390.10809686004353</c:v>
                </c:pt>
                <c:pt idx="852">
                  <c:v>390.74112609109926</c:v>
                </c:pt>
                <c:pt idx="853">
                  <c:v>391.4212491922853</c:v>
                </c:pt>
                <c:pt idx="854">
                  <c:v>391.96488221056427</c:v>
                </c:pt>
                <c:pt idx="855">
                  <c:v>392.64651122038833</c:v>
                </c:pt>
                <c:pt idx="856">
                  <c:v>393.24161893392613</c:v>
                </c:pt>
                <c:pt idx="857">
                  <c:v>393.93461070892698</c:v>
                </c:pt>
                <c:pt idx="858">
                  <c:v>394.55326535753005</c:v>
                </c:pt>
                <c:pt idx="859">
                  <c:v>395.19026471135834</c:v>
                </c:pt>
                <c:pt idx="860">
                  <c:v>395.85587632930657</c:v>
                </c:pt>
                <c:pt idx="861">
                  <c:v>396.41812785438134</c:v>
                </c:pt>
                <c:pt idx="862">
                  <c:v>397.08031695269801</c:v>
                </c:pt>
                <c:pt idx="863">
                  <c:v>397.69773949423376</c:v>
                </c:pt>
                <c:pt idx="864">
                  <c:v>398.32392368602626</c:v>
                </c:pt>
                <c:pt idx="865">
                  <c:v>399.0378612811723</c:v>
                </c:pt>
                <c:pt idx="866">
                  <c:v>399.57998839081341</c:v>
                </c:pt>
                <c:pt idx="867">
                  <c:v>400.26818863832995</c:v>
                </c:pt>
                <c:pt idx="868">
                  <c:v>400.931062240573</c:v>
                </c:pt>
                <c:pt idx="869">
                  <c:v>401.58366828392121</c:v>
                </c:pt>
                <c:pt idx="870">
                  <c:v>402.19465648854958</c:v>
                </c:pt>
                <c:pt idx="871">
                  <c:v>402.94322998236714</c:v>
                </c:pt>
                <c:pt idx="872">
                  <c:v>403.50014237681665</c:v>
                </c:pt>
                <c:pt idx="873">
                  <c:v>404.16274217748912</c:v>
                </c:pt>
                <c:pt idx="874">
                  <c:v>404.77783740567531</c:v>
                </c:pt>
                <c:pt idx="875">
                  <c:v>405.43482427415199</c:v>
                </c:pt>
                <c:pt idx="876">
                  <c:v>406.08455540100977</c:v>
                </c:pt>
                <c:pt idx="877">
                  <c:v>406.7593393715706</c:v>
                </c:pt>
                <c:pt idx="878">
                  <c:v>407.39948744345992</c:v>
                </c:pt>
                <c:pt idx="879">
                  <c:v>408.02211221483566</c:v>
                </c:pt>
                <c:pt idx="880">
                  <c:v>408.66130198122812</c:v>
                </c:pt>
                <c:pt idx="881">
                  <c:v>409.21547635997234</c:v>
                </c:pt>
                <c:pt idx="882">
                  <c:v>409.93050916140049</c:v>
                </c:pt>
                <c:pt idx="883">
                  <c:v>410.54711029822465</c:v>
                </c:pt>
                <c:pt idx="884">
                  <c:v>411.24804231877073</c:v>
                </c:pt>
                <c:pt idx="885">
                  <c:v>411.86245304303065</c:v>
                </c:pt>
                <c:pt idx="886">
                  <c:v>412.54120713636411</c:v>
                </c:pt>
                <c:pt idx="887">
                  <c:v>413.1730042603524</c:v>
                </c:pt>
                <c:pt idx="888">
                  <c:v>413.79275411523753</c:v>
                </c:pt>
                <c:pt idx="889">
                  <c:v>414.47958535490153</c:v>
                </c:pt>
                <c:pt idx="890">
                  <c:v>415.1316437951088</c:v>
                </c:pt>
                <c:pt idx="891">
                  <c:v>415.75262575706131</c:v>
                </c:pt>
                <c:pt idx="892">
                  <c:v>416.31035955622235</c:v>
                </c:pt>
                <c:pt idx="893">
                  <c:v>416.96365010349695</c:v>
                </c:pt>
                <c:pt idx="894">
                  <c:v>417.63254734029147</c:v>
                </c:pt>
                <c:pt idx="895">
                  <c:v>418.27899284830289</c:v>
                </c:pt>
                <c:pt idx="896">
                  <c:v>418.92050992804491</c:v>
                </c:pt>
                <c:pt idx="897">
                  <c:v>419.53286714052587</c:v>
                </c:pt>
                <c:pt idx="898">
                  <c:v>420.19204442156678</c:v>
                </c:pt>
                <c:pt idx="899">
                  <c:v>420.84629327433822</c:v>
                </c:pt>
                <c:pt idx="900">
                  <c:v>421.53709463677473</c:v>
                </c:pt>
                <c:pt idx="901">
                  <c:v>422.14602932962418</c:v>
                </c:pt>
                <c:pt idx="902">
                  <c:v>422.72511965128626</c:v>
                </c:pt>
                <c:pt idx="903">
                  <c:v>423.38032680955456</c:v>
                </c:pt>
                <c:pt idx="904">
                  <c:v>423.97885704272397</c:v>
                </c:pt>
                <c:pt idx="905">
                  <c:v>424.6277667648701</c:v>
                </c:pt>
                <c:pt idx="906">
                  <c:v>425.27955140350684</c:v>
                </c:pt>
                <c:pt idx="907">
                  <c:v>425.88465287436884</c:v>
                </c:pt>
                <c:pt idx="908">
                  <c:v>426.52452714468768</c:v>
                </c:pt>
                <c:pt idx="909">
                  <c:v>427.12867031005283</c:v>
                </c:pt>
                <c:pt idx="910">
                  <c:v>427.85753009079258</c:v>
                </c:pt>
                <c:pt idx="911">
                  <c:v>428.41348417974524</c:v>
                </c:pt>
                <c:pt idx="912">
                  <c:v>429.05814997754823</c:v>
                </c:pt>
                <c:pt idx="913">
                  <c:v>429.68967329996599</c:v>
                </c:pt>
                <c:pt idx="914">
                  <c:v>430.30545303207856</c:v>
                </c:pt>
                <c:pt idx="915">
                  <c:v>430.96298750369624</c:v>
                </c:pt>
                <c:pt idx="916">
                  <c:v>431.65269365985074</c:v>
                </c:pt>
                <c:pt idx="917">
                  <c:v>432.28271107363071</c:v>
                </c:pt>
                <c:pt idx="918">
                  <c:v>432.87795568795383</c:v>
                </c:pt>
                <c:pt idx="919">
                  <c:v>433.57231647080721</c:v>
                </c:pt>
                <c:pt idx="920">
                  <c:v>434.25668349633651</c:v>
                </c:pt>
                <c:pt idx="921">
                  <c:v>434.83016088580274</c:v>
                </c:pt>
                <c:pt idx="922">
                  <c:v>435.45114284775536</c:v>
                </c:pt>
                <c:pt idx="923">
                  <c:v>436.12017698533515</c:v>
                </c:pt>
                <c:pt idx="924">
                  <c:v>436.7500574983298</c:v>
                </c:pt>
                <c:pt idx="925">
                  <c:v>437.30176766293926</c:v>
                </c:pt>
                <c:pt idx="926">
                  <c:v>437.98257526805168</c:v>
                </c:pt>
                <c:pt idx="927">
                  <c:v>438.63312779962098</c:v>
                </c:pt>
                <c:pt idx="928">
                  <c:v>439.26848434402615</c:v>
                </c:pt>
                <c:pt idx="929">
                  <c:v>439.93190554941015</c:v>
                </c:pt>
                <c:pt idx="930">
                  <c:v>440.53180479043226</c:v>
                </c:pt>
                <c:pt idx="931">
                  <c:v>441.12718630554065</c:v>
                </c:pt>
                <c:pt idx="932">
                  <c:v>441.74104942665952</c:v>
                </c:pt>
                <c:pt idx="933">
                  <c:v>442.42938657496137</c:v>
                </c:pt>
                <c:pt idx="934">
                  <c:v>443.00204255971607</c:v>
                </c:pt>
                <c:pt idx="935">
                  <c:v>443.72556320983051</c:v>
                </c:pt>
                <c:pt idx="936">
                  <c:v>444.30876055505047</c:v>
                </c:pt>
                <c:pt idx="937">
                  <c:v>444.95547986463248</c:v>
                </c:pt>
                <c:pt idx="938">
                  <c:v>445.57865223914916</c:v>
                </c:pt>
                <c:pt idx="939">
                  <c:v>446.15158202547445</c:v>
                </c:pt>
                <c:pt idx="940">
                  <c:v>446.86264470412999</c:v>
                </c:pt>
                <c:pt idx="941">
                  <c:v>447.42845564962153</c:v>
                </c:pt>
                <c:pt idx="942">
                  <c:v>448.08284140317824</c:v>
                </c:pt>
                <c:pt idx="943">
                  <c:v>448.71231121381709</c:v>
                </c:pt>
                <c:pt idx="944">
                  <c:v>449.35054267471264</c:v>
                </c:pt>
                <c:pt idx="945">
                  <c:v>450.00136900785265</c:v>
                </c:pt>
                <c:pt idx="946">
                  <c:v>450.52309790048946</c:v>
                </c:pt>
                <c:pt idx="947">
                  <c:v>451.17625154697885</c:v>
                </c:pt>
                <c:pt idx="948">
                  <c:v>451.81311400002187</c:v>
                </c:pt>
                <c:pt idx="949">
                  <c:v>452.48967768079109</c:v>
                </c:pt>
                <c:pt idx="950">
                  <c:v>453.11873678907409</c:v>
                </c:pt>
                <c:pt idx="951">
                  <c:v>453.75943246410463</c:v>
                </c:pt>
                <c:pt idx="952">
                  <c:v>454.37877161663397</c:v>
                </c:pt>
                <c:pt idx="953">
                  <c:v>454.99961667780121</c:v>
                </c:pt>
                <c:pt idx="954">
                  <c:v>455.61471190598746</c:v>
                </c:pt>
                <c:pt idx="955">
                  <c:v>456.20776610774635</c:v>
                </c:pt>
                <c:pt idx="956">
                  <c:v>456.86858619821038</c:v>
                </c:pt>
                <c:pt idx="957">
                  <c:v>457.53953694678387</c:v>
                </c:pt>
                <c:pt idx="958">
                  <c:v>458.14313250900796</c:v>
                </c:pt>
                <c:pt idx="959">
                  <c:v>458.74919228536692</c:v>
                </c:pt>
                <c:pt idx="960">
                  <c:v>459.40303043578245</c:v>
                </c:pt>
                <c:pt idx="961">
                  <c:v>459.96487125850155</c:v>
                </c:pt>
                <c:pt idx="962">
                  <c:v>460.65375600994446</c:v>
                </c:pt>
                <c:pt idx="963">
                  <c:v>461.25557186196016</c:v>
                </c:pt>
                <c:pt idx="964">
                  <c:v>461.86368515009798</c:v>
                </c:pt>
                <c:pt idx="965">
                  <c:v>462.52341003427995</c:v>
                </c:pt>
                <c:pt idx="966">
                  <c:v>463.17806958940713</c:v>
                </c:pt>
                <c:pt idx="967">
                  <c:v>463.85162145290059</c:v>
                </c:pt>
                <c:pt idx="968">
                  <c:v>464.45809193161529</c:v>
                </c:pt>
                <c:pt idx="969">
                  <c:v>465.10618024904983</c:v>
                </c:pt>
                <c:pt idx="970">
                  <c:v>465.67924693616038</c:v>
                </c:pt>
                <c:pt idx="971">
                  <c:v>466.34143603447706</c:v>
                </c:pt>
                <c:pt idx="972">
                  <c:v>466.89848532971189</c:v>
                </c:pt>
                <c:pt idx="973">
                  <c:v>467.45594532730235</c:v>
                </c:pt>
                <c:pt idx="974">
                  <c:v>468.11060488242964</c:v>
                </c:pt>
                <c:pt idx="975">
                  <c:v>468.65588071013173</c:v>
                </c:pt>
                <c:pt idx="976">
                  <c:v>469.36091975423568</c:v>
                </c:pt>
                <c:pt idx="977">
                  <c:v>469.94124218296508</c:v>
                </c:pt>
                <c:pt idx="978">
                  <c:v>470.59193161531965</c:v>
                </c:pt>
                <c:pt idx="979">
                  <c:v>471.24604356730583</c:v>
                </c:pt>
                <c:pt idx="980">
                  <c:v>471.8664779261174</c:v>
                </c:pt>
                <c:pt idx="981">
                  <c:v>472.46473435771622</c:v>
                </c:pt>
                <c:pt idx="982">
                  <c:v>473.03068220399302</c:v>
                </c:pt>
                <c:pt idx="983">
                  <c:v>473.71422782481073</c:v>
                </c:pt>
                <c:pt idx="984">
                  <c:v>474.30002628495072</c:v>
                </c:pt>
                <c:pt idx="985">
                  <c:v>474.86528962730125</c:v>
                </c:pt>
                <c:pt idx="986">
                  <c:v>475.48914650574432</c:v>
                </c:pt>
                <c:pt idx="987">
                  <c:v>476.09000405226317</c:v>
                </c:pt>
                <c:pt idx="988">
                  <c:v>476.7216642754662</c:v>
                </c:pt>
                <c:pt idx="989">
                  <c:v>477.36194924814089</c:v>
                </c:pt>
                <c:pt idx="990">
                  <c:v>477.98676443208075</c:v>
                </c:pt>
                <c:pt idx="991">
                  <c:v>478.61596044114907</c:v>
                </c:pt>
                <c:pt idx="992">
                  <c:v>479.17561085130376</c:v>
                </c:pt>
                <c:pt idx="993">
                  <c:v>425.45834382906014</c:v>
                </c:pt>
              </c:numCache>
            </c:numRef>
          </c:yVal>
          <c:smooth val="0"/>
        </c:ser>
        <c:ser>
          <c:idx val="7"/>
          <c:order val="7"/>
          <c:tx>
            <c:v>4.1-E- Mat + Plain_0/90 + Tejido_0/90 + Carbon.uni_0+ Tejido_0/90 + Plain_0/90 + Mat</c:v>
          </c:tx>
          <c:spPr>
            <a:ln w="19050">
              <a:solidFill>
                <a:srgbClr val="7030A0">
                  <a:alpha val="0"/>
                </a:srgbClr>
              </a:solidFill>
              <a:prstDash val="sysDot"/>
            </a:ln>
          </c:spPr>
          <c:marker>
            <c:symbol val="none"/>
          </c:marker>
          <c:xVal>
            <c:numRef>
              <c:f>'C:\Users\Marta\Dropbox\PFG Marta &amp; Jorge\[DATOS gráficas.xlsx]tipo 4-E'!$C$3:$C$1634</c:f>
              <c:numCache>
                <c:formatCode>General</c:formatCode>
                <c:ptCount val="1632"/>
                <c:pt idx="0">
                  <c:v>0</c:v>
                </c:pt>
                <c:pt idx="1">
                  <c:v>4.858906944444445E-3</c:v>
                </c:pt>
                <c:pt idx="2">
                  <c:v>5.7718062499999999E-3</c:v>
                </c:pt>
                <c:pt idx="3">
                  <c:v>8.7607013888888891E-3</c:v>
                </c:pt>
                <c:pt idx="4">
                  <c:v>1.4647340277777778E-2</c:v>
                </c:pt>
                <c:pt idx="5">
                  <c:v>1.9969125000000001E-2</c:v>
                </c:pt>
                <c:pt idx="6">
                  <c:v>2.4749430555555552E-2</c:v>
                </c:pt>
                <c:pt idx="7">
                  <c:v>2.9355118055555556E-2</c:v>
                </c:pt>
                <c:pt idx="8">
                  <c:v>3.4101263888888893E-2</c:v>
                </c:pt>
                <c:pt idx="9">
                  <c:v>3.9507659722222227E-2</c:v>
                </c:pt>
                <c:pt idx="10">
                  <c:v>4.4276805555555555E-2</c:v>
                </c:pt>
                <c:pt idx="11">
                  <c:v>4.864386805555556E-2</c:v>
                </c:pt>
                <c:pt idx="12">
                  <c:v>5.309410416666667E-2</c:v>
                </c:pt>
                <c:pt idx="13">
                  <c:v>5.7408666666666663E-2</c:v>
                </c:pt>
                <c:pt idx="14">
                  <c:v>6.2544374999999999E-2</c:v>
                </c:pt>
                <c:pt idx="15">
                  <c:v>6.725999305555555E-2</c:v>
                </c:pt>
                <c:pt idx="16">
                  <c:v>7.1642499999999998E-2</c:v>
                </c:pt>
                <c:pt idx="17">
                  <c:v>7.6165416666666666E-2</c:v>
                </c:pt>
                <c:pt idx="18">
                  <c:v>8.0413750000000006E-2</c:v>
                </c:pt>
                <c:pt idx="19">
                  <c:v>8.5596874999999989E-2</c:v>
                </c:pt>
                <c:pt idx="20">
                  <c:v>9.0653611111111115E-2</c:v>
                </c:pt>
                <c:pt idx="21">
                  <c:v>9.509416666666666E-2</c:v>
                </c:pt>
                <c:pt idx="22">
                  <c:v>9.9594791666666668E-2</c:v>
                </c:pt>
                <c:pt idx="23">
                  <c:v>0.10386631944444445</c:v>
                </c:pt>
                <c:pt idx="24">
                  <c:v>0.1086388888888889</c:v>
                </c:pt>
                <c:pt idx="25">
                  <c:v>0.11367687500000001</c:v>
                </c:pt>
                <c:pt idx="26">
                  <c:v>0.11817520833333334</c:v>
                </c:pt>
                <c:pt idx="27">
                  <c:v>0.12256576388888889</c:v>
                </c:pt>
                <c:pt idx="28">
                  <c:v>0.12698187499999999</c:v>
                </c:pt>
                <c:pt idx="29">
                  <c:v>0.13144881944444445</c:v>
                </c:pt>
                <c:pt idx="30">
                  <c:v>0.13678791666666665</c:v>
                </c:pt>
                <c:pt idx="31">
                  <c:v>0.14163694444444447</c:v>
                </c:pt>
                <c:pt idx="32">
                  <c:v>0.14609076388888889</c:v>
                </c:pt>
                <c:pt idx="33">
                  <c:v>0.150636875</c:v>
                </c:pt>
                <c:pt idx="34">
                  <c:v>0.15486659722222224</c:v>
                </c:pt>
                <c:pt idx="35">
                  <c:v>0.15991118055555556</c:v>
                </c:pt>
                <c:pt idx="36">
                  <c:v>0.16471083333333333</c:v>
                </c:pt>
                <c:pt idx="37">
                  <c:v>0.16913111111111112</c:v>
                </c:pt>
                <c:pt idx="38">
                  <c:v>0.17363138888888888</c:v>
                </c:pt>
                <c:pt idx="39">
                  <c:v>0.17787229166666665</c:v>
                </c:pt>
                <c:pt idx="40">
                  <c:v>0.18279340277777778</c:v>
                </c:pt>
                <c:pt idx="41">
                  <c:v>0.18794986111111109</c:v>
                </c:pt>
                <c:pt idx="42">
                  <c:v>0.19260902777777777</c:v>
                </c:pt>
                <c:pt idx="43">
                  <c:v>0.19708763888888889</c:v>
                </c:pt>
                <c:pt idx="44">
                  <c:v>0.2014815972222222</c:v>
                </c:pt>
                <c:pt idx="45">
                  <c:v>0.20604618055555554</c:v>
                </c:pt>
                <c:pt idx="46">
                  <c:v>0.21113333333333337</c:v>
                </c:pt>
                <c:pt idx="47">
                  <c:v>0.21568298611111111</c:v>
                </c:pt>
                <c:pt idx="48">
                  <c:v>0.22005722222222224</c:v>
                </c:pt>
                <c:pt idx="49">
                  <c:v>0.22458826388888892</c:v>
                </c:pt>
                <c:pt idx="50">
                  <c:v>0.22889597222222222</c:v>
                </c:pt>
                <c:pt idx="51">
                  <c:v>0.23413416666666664</c:v>
                </c:pt>
                <c:pt idx="52">
                  <c:v>0.2389715277777778</c:v>
                </c:pt>
                <c:pt idx="53">
                  <c:v>0.24349916666666663</c:v>
                </c:pt>
                <c:pt idx="54">
                  <c:v>0.24809597222222227</c:v>
                </c:pt>
                <c:pt idx="55">
                  <c:v>0.25233805555555555</c:v>
                </c:pt>
                <c:pt idx="56">
                  <c:v>0.25736048611111112</c:v>
                </c:pt>
                <c:pt idx="57">
                  <c:v>0.26216055555555556</c:v>
                </c:pt>
                <c:pt idx="58">
                  <c:v>0.26659763888888888</c:v>
                </c:pt>
                <c:pt idx="59">
                  <c:v>0.27111347222222221</c:v>
                </c:pt>
                <c:pt idx="60">
                  <c:v>0.27535840277777779</c:v>
                </c:pt>
                <c:pt idx="61">
                  <c:v>0.28025166666666662</c:v>
                </c:pt>
                <c:pt idx="62">
                  <c:v>0.28538340277777779</c:v>
                </c:pt>
                <c:pt idx="63">
                  <c:v>0.29001027777777777</c:v>
                </c:pt>
                <c:pt idx="64">
                  <c:v>0.29444701388888889</c:v>
                </c:pt>
                <c:pt idx="65">
                  <c:v>0.2988396527777778</c:v>
                </c:pt>
                <c:pt idx="66">
                  <c:v>0.30342854166666666</c:v>
                </c:pt>
                <c:pt idx="67">
                  <c:v>0.30856076388888887</c:v>
                </c:pt>
                <c:pt idx="68">
                  <c:v>0.31308124999999998</c:v>
                </c:pt>
                <c:pt idx="69">
                  <c:v>0.31741562499999998</c:v>
                </c:pt>
                <c:pt idx="70">
                  <c:v>0.32194041666666667</c:v>
                </c:pt>
                <c:pt idx="71">
                  <c:v>0.3262332638888889</c:v>
                </c:pt>
                <c:pt idx="72">
                  <c:v>0.33150659722222225</c:v>
                </c:pt>
                <c:pt idx="73">
                  <c:v>0.33637499999999998</c:v>
                </c:pt>
                <c:pt idx="74">
                  <c:v>0.34084506944444448</c:v>
                </c:pt>
                <c:pt idx="75">
                  <c:v>0.34543131944444444</c:v>
                </c:pt>
                <c:pt idx="76">
                  <c:v>0.3496488888888889</c:v>
                </c:pt>
                <c:pt idx="77">
                  <c:v>0.35457173611111109</c:v>
                </c:pt>
                <c:pt idx="78">
                  <c:v>0.35953229166666661</c:v>
                </c:pt>
                <c:pt idx="79">
                  <c:v>0.36402604166666669</c:v>
                </c:pt>
                <c:pt idx="80">
                  <c:v>0.36845326388888888</c:v>
                </c:pt>
                <c:pt idx="81">
                  <c:v>0.37277805555555549</c:v>
                </c:pt>
                <c:pt idx="82">
                  <c:v>0.37744500000000003</c:v>
                </c:pt>
                <c:pt idx="83">
                  <c:v>0.38270902777777771</c:v>
                </c:pt>
                <c:pt idx="84">
                  <c:v>0.38741055555555559</c:v>
                </c:pt>
                <c:pt idx="85">
                  <c:v>0.39185291666666672</c:v>
                </c:pt>
                <c:pt idx="86">
                  <c:v>0.39631750000000004</c:v>
                </c:pt>
                <c:pt idx="87">
                  <c:v>0.40075972222222223</c:v>
                </c:pt>
                <c:pt idx="88">
                  <c:v>0.40596750000000004</c:v>
                </c:pt>
                <c:pt idx="89">
                  <c:v>0.41058659722222224</c:v>
                </c:pt>
                <c:pt idx="90">
                  <c:v>0.41487861111111113</c:v>
                </c:pt>
                <c:pt idx="91">
                  <c:v>0.41941013888888884</c:v>
                </c:pt>
                <c:pt idx="92">
                  <c:v>0.42363861111111117</c:v>
                </c:pt>
                <c:pt idx="93">
                  <c:v>0.42880145833333339</c:v>
                </c:pt>
                <c:pt idx="94">
                  <c:v>0.43379618055555558</c:v>
                </c:pt>
                <c:pt idx="95">
                  <c:v>0.43830618055555559</c:v>
                </c:pt>
                <c:pt idx="96">
                  <c:v>0.44285284722222223</c:v>
                </c:pt>
                <c:pt idx="97">
                  <c:v>0.44714326388888886</c:v>
                </c:pt>
                <c:pt idx="98">
                  <c:v>0.45185812499999994</c:v>
                </c:pt>
                <c:pt idx="99">
                  <c:v>0.45694180555555552</c:v>
                </c:pt>
                <c:pt idx="100">
                  <c:v>0.46150256944444445</c:v>
                </c:pt>
                <c:pt idx="101">
                  <c:v>0.46590770833333334</c:v>
                </c:pt>
                <c:pt idx="102">
                  <c:v>0.47031777777777783</c:v>
                </c:pt>
                <c:pt idx="103">
                  <c:v>0.47475833333333339</c:v>
                </c:pt>
                <c:pt idx="104">
                  <c:v>0.48003618055555558</c:v>
                </c:pt>
                <c:pt idx="105">
                  <c:v>0.48483513888888891</c:v>
                </c:pt>
                <c:pt idx="106">
                  <c:v>0.48924368055555562</c:v>
                </c:pt>
                <c:pt idx="107">
                  <c:v>0.49379083333333335</c:v>
                </c:pt>
                <c:pt idx="108">
                  <c:v>0.49805034722222219</c:v>
                </c:pt>
                <c:pt idx="109">
                  <c:v>0.50314930555555559</c:v>
                </c:pt>
                <c:pt idx="110">
                  <c:v>0.50797361111111117</c:v>
                </c:pt>
                <c:pt idx="111">
                  <c:v>0.51237256944444443</c:v>
                </c:pt>
                <c:pt idx="112">
                  <c:v>0.51690222222222215</c:v>
                </c:pt>
                <c:pt idx="113">
                  <c:v>0.52113687499999994</c:v>
                </c:pt>
                <c:pt idx="114">
                  <c:v>0.52595944444444442</c:v>
                </c:pt>
                <c:pt idx="115">
                  <c:v>0.53112006944444445</c:v>
                </c:pt>
                <c:pt idx="116">
                  <c:v>0.53574833333333327</c:v>
                </c:pt>
                <c:pt idx="117">
                  <c:v>0.54017777777777776</c:v>
                </c:pt>
                <c:pt idx="118">
                  <c:v>0.54458249999999997</c:v>
                </c:pt>
                <c:pt idx="119">
                  <c:v>0.54895972222222222</c:v>
                </c:pt>
                <c:pt idx="120">
                  <c:v>0.55415388888888883</c:v>
                </c:pt>
                <c:pt idx="121">
                  <c:v>0.55883090277777769</c:v>
                </c:pt>
                <c:pt idx="122">
                  <c:v>0.56321555555555558</c:v>
                </c:pt>
                <c:pt idx="123">
                  <c:v>0.56775881944444451</c:v>
                </c:pt>
                <c:pt idx="124">
                  <c:v>0.57203000000000004</c:v>
                </c:pt>
                <c:pt idx="125">
                  <c:v>0.57716222222222224</c:v>
                </c:pt>
                <c:pt idx="126">
                  <c:v>0.58213854166666668</c:v>
                </c:pt>
                <c:pt idx="127">
                  <c:v>0.5866786805555555</c:v>
                </c:pt>
                <c:pt idx="128">
                  <c:v>0.59122965277777784</c:v>
                </c:pt>
                <c:pt idx="129">
                  <c:v>0.59547402777777769</c:v>
                </c:pt>
                <c:pt idx="130">
                  <c:v>0.60034541666666663</c:v>
                </c:pt>
                <c:pt idx="131">
                  <c:v>0.60529444444444436</c:v>
                </c:pt>
                <c:pt idx="132">
                  <c:v>0.60978520833333327</c:v>
                </c:pt>
                <c:pt idx="133">
                  <c:v>0.61426652777777779</c:v>
                </c:pt>
                <c:pt idx="134">
                  <c:v>0.61864479166666675</c:v>
                </c:pt>
                <c:pt idx="135">
                  <c:v>0.62324541666666666</c:v>
                </c:pt>
                <c:pt idx="136">
                  <c:v>0.62841645833333326</c:v>
                </c:pt>
                <c:pt idx="137">
                  <c:v>0.63312402777777788</c:v>
                </c:pt>
                <c:pt idx="138">
                  <c:v>0.63753666666666664</c:v>
                </c:pt>
                <c:pt idx="139">
                  <c:v>0.64204805555555555</c:v>
                </c:pt>
                <c:pt idx="140">
                  <c:v>0.64635479166666676</c:v>
                </c:pt>
                <c:pt idx="141">
                  <c:v>0.65148458333333337</c:v>
                </c:pt>
                <c:pt idx="142">
                  <c:v>0.65616486111111116</c:v>
                </c:pt>
                <c:pt idx="143">
                  <c:v>0.66056486111111112</c:v>
                </c:pt>
                <c:pt idx="144">
                  <c:v>0.6651282638888889</c:v>
                </c:pt>
                <c:pt idx="145">
                  <c:v>0.669388125</c:v>
                </c:pt>
                <c:pt idx="146">
                  <c:v>0.67450013888888893</c:v>
                </c:pt>
                <c:pt idx="147">
                  <c:v>0.67949222222222228</c:v>
                </c:pt>
                <c:pt idx="148">
                  <c:v>0.68402201388888895</c:v>
                </c:pt>
                <c:pt idx="149">
                  <c:v>0.68857638888888895</c:v>
                </c:pt>
                <c:pt idx="150">
                  <c:v>0.69284402777777776</c:v>
                </c:pt>
                <c:pt idx="151">
                  <c:v>0.69765486111111108</c:v>
                </c:pt>
                <c:pt idx="152">
                  <c:v>0.70262638888888884</c:v>
                </c:pt>
                <c:pt idx="153">
                  <c:v>0.70714305555555557</c:v>
                </c:pt>
                <c:pt idx="154">
                  <c:v>0.71157847222222226</c:v>
                </c:pt>
                <c:pt idx="155">
                  <c:v>0.71596388888888884</c:v>
                </c:pt>
                <c:pt idx="156">
                  <c:v>0.72053750000000005</c:v>
                </c:pt>
                <c:pt idx="157">
                  <c:v>0.7258013888888889</c:v>
                </c:pt>
                <c:pt idx="158">
                  <c:v>0.73052083333333329</c:v>
                </c:pt>
                <c:pt idx="159">
                  <c:v>0.73488194444444443</c:v>
                </c:pt>
                <c:pt idx="160">
                  <c:v>0.73939583333333336</c:v>
                </c:pt>
                <c:pt idx="161">
                  <c:v>0.74367916666666667</c:v>
                </c:pt>
                <c:pt idx="162">
                  <c:v>0.74883125000000006</c:v>
                </c:pt>
                <c:pt idx="163">
                  <c:v>0.75353819444444436</c:v>
                </c:pt>
                <c:pt idx="164">
                  <c:v>0.75790625000000011</c:v>
                </c:pt>
                <c:pt idx="165">
                  <c:v>0.76242013888888882</c:v>
                </c:pt>
                <c:pt idx="166">
                  <c:v>0.76669861111111115</c:v>
                </c:pt>
                <c:pt idx="167">
                  <c:v>0.77176944444444451</c:v>
                </c:pt>
                <c:pt idx="168">
                  <c:v>0.77687638888888888</c:v>
                </c:pt>
                <c:pt idx="169">
                  <c:v>0.78141597222222225</c:v>
                </c:pt>
                <c:pt idx="170">
                  <c:v>0.78586944444444462</c:v>
                </c:pt>
                <c:pt idx="171">
                  <c:v>0.79019791666666661</c:v>
                </c:pt>
                <c:pt idx="172">
                  <c:v>0.79485763888888883</c:v>
                </c:pt>
                <c:pt idx="173">
                  <c:v>0.79995763888888893</c:v>
                </c:pt>
                <c:pt idx="174">
                  <c:v>0.80450555555555558</c:v>
                </c:pt>
                <c:pt idx="175">
                  <c:v>0.8089180555555554</c:v>
                </c:pt>
                <c:pt idx="176">
                  <c:v>0.81334930555555551</c:v>
                </c:pt>
                <c:pt idx="177">
                  <c:v>0.81782361111111124</c:v>
                </c:pt>
                <c:pt idx="178">
                  <c:v>0.82314027777777787</c:v>
                </c:pt>
                <c:pt idx="179">
                  <c:v>0.82791388888888895</c:v>
                </c:pt>
                <c:pt idx="180">
                  <c:v>0.83230416666666662</c:v>
                </c:pt>
                <c:pt idx="181">
                  <c:v>0.8368423611111111</c:v>
                </c:pt>
                <c:pt idx="182">
                  <c:v>0.84105763888888896</c:v>
                </c:pt>
                <c:pt idx="183">
                  <c:v>0.84614513888888876</c:v>
                </c:pt>
                <c:pt idx="184">
                  <c:v>0.8509493055555557</c:v>
                </c:pt>
                <c:pt idx="185">
                  <c:v>0.85534236111111106</c:v>
                </c:pt>
                <c:pt idx="186">
                  <c:v>0.85982569444444445</c:v>
                </c:pt>
                <c:pt idx="187">
                  <c:v>0.86407916666666684</c:v>
                </c:pt>
                <c:pt idx="188">
                  <c:v>0.86893472222222212</c:v>
                </c:pt>
                <c:pt idx="189">
                  <c:v>0.87416388888888896</c:v>
                </c:pt>
                <c:pt idx="190">
                  <c:v>0.87882361111111118</c:v>
                </c:pt>
                <c:pt idx="191">
                  <c:v>0.88327569444444431</c:v>
                </c:pt>
                <c:pt idx="192">
                  <c:v>0.8877180555555555</c:v>
                </c:pt>
                <c:pt idx="193">
                  <c:v>0.89211875000000007</c:v>
                </c:pt>
                <c:pt idx="194">
                  <c:v>0.89725902777777777</c:v>
                </c:pt>
                <c:pt idx="195">
                  <c:v>0.90188888888888885</c:v>
                </c:pt>
                <c:pt idx="196">
                  <c:v>0.90629027777777771</c:v>
                </c:pt>
                <c:pt idx="197">
                  <c:v>0.91076805555555562</c:v>
                </c:pt>
                <c:pt idx="198">
                  <c:v>0.9150069444444443</c:v>
                </c:pt>
                <c:pt idx="199">
                  <c:v>0.92023402777777785</c:v>
                </c:pt>
                <c:pt idx="200">
                  <c:v>0.92524722222222222</c:v>
                </c:pt>
                <c:pt idx="201">
                  <c:v>0.92970625000000018</c:v>
                </c:pt>
                <c:pt idx="202">
                  <c:v>0.93424583333333333</c:v>
                </c:pt>
                <c:pt idx="203">
                  <c:v>0.93847083333333337</c:v>
                </c:pt>
                <c:pt idx="204">
                  <c:v>0.94328888888888884</c:v>
                </c:pt>
                <c:pt idx="205">
                  <c:v>0.94830347222222211</c:v>
                </c:pt>
                <c:pt idx="206">
                  <c:v>0.95278611111111122</c:v>
                </c:pt>
                <c:pt idx="207">
                  <c:v>0.95718888888888887</c:v>
                </c:pt>
                <c:pt idx="208">
                  <c:v>0.96155208333333331</c:v>
                </c:pt>
                <c:pt idx="209">
                  <c:v>0.96606666666666663</c:v>
                </c:pt>
                <c:pt idx="210">
                  <c:v>0.97134444444444445</c:v>
                </c:pt>
                <c:pt idx="211">
                  <c:v>0.97614166666666669</c:v>
                </c:pt>
                <c:pt idx="212">
                  <c:v>0.98060902777777781</c:v>
                </c:pt>
                <c:pt idx="213">
                  <c:v>0.9851409722222223</c:v>
                </c:pt>
                <c:pt idx="214">
                  <c:v>0.98943333333333328</c:v>
                </c:pt>
                <c:pt idx="215">
                  <c:v>0.99451805555555561</c:v>
                </c:pt>
                <c:pt idx="216">
                  <c:v>0.99925694444444446</c:v>
                </c:pt>
                <c:pt idx="217">
                  <c:v>1.0036569444444443</c:v>
                </c:pt>
                <c:pt idx="218">
                  <c:v>1.008192361111111</c:v>
                </c:pt>
                <c:pt idx="219">
                  <c:v>1.0123958333333334</c:v>
                </c:pt>
                <c:pt idx="220">
                  <c:v>1.0174472222222224</c:v>
                </c:pt>
                <c:pt idx="221">
                  <c:v>1.0224854166666666</c:v>
                </c:pt>
                <c:pt idx="222">
                  <c:v>1.027048611111111</c:v>
                </c:pt>
                <c:pt idx="223">
                  <c:v>1.0315694444444445</c:v>
                </c:pt>
                <c:pt idx="224">
                  <c:v>1.0358861111111111</c:v>
                </c:pt>
                <c:pt idx="225">
                  <c:v>1.0406368055555555</c:v>
                </c:pt>
                <c:pt idx="226">
                  <c:v>1.0456645833333333</c:v>
                </c:pt>
                <c:pt idx="227">
                  <c:v>1.0501083333333334</c:v>
                </c:pt>
                <c:pt idx="228">
                  <c:v>1.0544958333333334</c:v>
                </c:pt>
                <c:pt idx="229">
                  <c:v>1.0589229166666665</c:v>
                </c:pt>
                <c:pt idx="230">
                  <c:v>1.0633881944444443</c:v>
                </c:pt>
                <c:pt idx="231">
                  <c:v>1.0686562500000001</c:v>
                </c:pt>
                <c:pt idx="232">
                  <c:v>1.0734493055555554</c:v>
                </c:pt>
                <c:pt idx="233">
                  <c:v>1.0779291666666668</c:v>
                </c:pt>
                <c:pt idx="234">
                  <c:v>1.0824875</c:v>
                </c:pt>
                <c:pt idx="235">
                  <c:v>1.0867548611111111</c:v>
                </c:pt>
                <c:pt idx="236">
                  <c:v>1.09184375</c:v>
                </c:pt>
                <c:pt idx="237">
                  <c:v>1.09659375</c:v>
                </c:pt>
                <c:pt idx="238">
                  <c:v>1.1009930555555554</c:v>
                </c:pt>
                <c:pt idx="239">
                  <c:v>1.1055104166666667</c:v>
                </c:pt>
                <c:pt idx="240">
                  <c:v>1.1097333333333335</c:v>
                </c:pt>
                <c:pt idx="241">
                  <c:v>1.1147520833333333</c:v>
                </c:pt>
                <c:pt idx="242">
                  <c:v>1.1198152777777777</c:v>
                </c:pt>
                <c:pt idx="243">
                  <c:v>1.1243930555555555</c:v>
                </c:pt>
                <c:pt idx="244">
                  <c:v>1.1288993055555556</c:v>
                </c:pt>
                <c:pt idx="245">
                  <c:v>1.1332291666666667</c:v>
                </c:pt>
                <c:pt idx="246">
                  <c:v>1.1379819444444446</c:v>
                </c:pt>
                <c:pt idx="247">
                  <c:v>1.1430423611111109</c:v>
                </c:pt>
                <c:pt idx="248">
                  <c:v>1.1474638888888888</c:v>
                </c:pt>
                <c:pt idx="249">
                  <c:v>1.1518236111111111</c:v>
                </c:pt>
                <c:pt idx="250">
                  <c:v>1.1562618055555556</c:v>
                </c:pt>
                <c:pt idx="251">
                  <c:v>1.1607062499999998</c:v>
                </c:pt>
                <c:pt idx="252">
                  <c:v>1.1660131944444445</c:v>
                </c:pt>
                <c:pt idx="253">
                  <c:v>1.1707673611111111</c:v>
                </c:pt>
                <c:pt idx="254">
                  <c:v>1.1752131944444446</c:v>
                </c:pt>
                <c:pt idx="255">
                  <c:v>1.1797631944444444</c:v>
                </c:pt>
                <c:pt idx="256">
                  <c:v>1.1840236111111111</c:v>
                </c:pt>
                <c:pt idx="257">
                  <c:v>1.1890840277777779</c:v>
                </c:pt>
                <c:pt idx="258">
                  <c:v>1.1938902777777778</c:v>
                </c:pt>
                <c:pt idx="259">
                  <c:v>1.1983083333333333</c:v>
                </c:pt>
                <c:pt idx="260">
                  <c:v>1.2028395833333334</c:v>
                </c:pt>
                <c:pt idx="261">
                  <c:v>1.2070923611111111</c:v>
                </c:pt>
                <c:pt idx="262">
                  <c:v>1.2119993055555556</c:v>
                </c:pt>
                <c:pt idx="263">
                  <c:v>1.2171041666666667</c:v>
                </c:pt>
                <c:pt idx="264">
                  <c:v>1.2216999999999998</c:v>
                </c:pt>
                <c:pt idx="265">
                  <c:v>1.2261479166666664</c:v>
                </c:pt>
                <c:pt idx="266">
                  <c:v>1.2305326388888891</c:v>
                </c:pt>
                <c:pt idx="267">
                  <c:v>1.2351083333333335</c:v>
                </c:pt>
                <c:pt idx="268">
                  <c:v>1.2402923611111112</c:v>
                </c:pt>
                <c:pt idx="269">
                  <c:v>1.2448409722222222</c:v>
                </c:pt>
                <c:pt idx="270">
                  <c:v>1.2491666666666668</c:v>
                </c:pt>
                <c:pt idx="271">
                  <c:v>1.2536694444444445</c:v>
                </c:pt>
                <c:pt idx="272">
                  <c:v>1.2579604166666667</c:v>
                </c:pt>
                <c:pt idx="273">
                  <c:v>1.2631993055555557</c:v>
                </c:pt>
                <c:pt idx="274">
                  <c:v>1.2680777777777779</c:v>
                </c:pt>
                <c:pt idx="275">
                  <c:v>1.2725250000000001</c:v>
                </c:pt>
                <c:pt idx="276">
                  <c:v>1.2770965277777777</c:v>
                </c:pt>
                <c:pt idx="277">
                  <c:v>1.2813055555555557</c:v>
                </c:pt>
                <c:pt idx="278">
                  <c:v>1.2861833333333332</c:v>
                </c:pt>
                <c:pt idx="279">
                  <c:v>1.2911673611111112</c:v>
                </c:pt>
                <c:pt idx="280">
                  <c:v>1.2957104166666666</c:v>
                </c:pt>
                <c:pt idx="281">
                  <c:v>1.3001666666666667</c:v>
                </c:pt>
                <c:pt idx="282">
                  <c:v>1.3045055555555554</c:v>
                </c:pt>
                <c:pt idx="283">
                  <c:v>1.3090895833333334</c:v>
                </c:pt>
                <c:pt idx="284">
                  <c:v>1.3143368055555555</c:v>
                </c:pt>
                <c:pt idx="285">
                  <c:v>1.3191000000000002</c:v>
                </c:pt>
                <c:pt idx="286">
                  <c:v>1.3235256944444445</c:v>
                </c:pt>
                <c:pt idx="287">
                  <c:v>1.3279715277777777</c:v>
                </c:pt>
                <c:pt idx="288">
                  <c:v>1.3323284722222222</c:v>
                </c:pt>
                <c:pt idx="289">
                  <c:v>1.3374777777777778</c:v>
                </c:pt>
                <c:pt idx="290">
                  <c:v>1.3421798611111111</c:v>
                </c:pt>
                <c:pt idx="291">
                  <c:v>1.3465541666666667</c:v>
                </c:pt>
                <c:pt idx="292">
                  <c:v>1.3511215277777777</c:v>
                </c:pt>
                <c:pt idx="293">
                  <c:v>1.3553493055555554</c:v>
                </c:pt>
                <c:pt idx="294">
                  <c:v>1.3604375</c:v>
                </c:pt>
                <c:pt idx="295">
                  <c:v>1.3654131944444445</c:v>
                </c:pt>
                <c:pt idx="296">
                  <c:v>1.3699298611111113</c:v>
                </c:pt>
                <c:pt idx="297">
                  <c:v>1.3744895833333333</c:v>
                </c:pt>
                <c:pt idx="298">
                  <c:v>1.3787548611111109</c:v>
                </c:pt>
                <c:pt idx="299">
                  <c:v>1.3834743055555554</c:v>
                </c:pt>
                <c:pt idx="300">
                  <c:v>1.3884472222222222</c:v>
                </c:pt>
                <c:pt idx="301">
                  <c:v>1.3930249999999997</c:v>
                </c:pt>
                <c:pt idx="302">
                  <c:v>1.39748125</c:v>
                </c:pt>
                <c:pt idx="303">
                  <c:v>1.4018743055555554</c:v>
                </c:pt>
                <c:pt idx="304">
                  <c:v>1.4064027777777777</c:v>
                </c:pt>
                <c:pt idx="305">
                  <c:v>1.4116409722222223</c:v>
                </c:pt>
                <c:pt idx="306">
                  <c:v>1.4164493055555554</c:v>
                </c:pt>
                <c:pt idx="307">
                  <c:v>1.4208590277777777</c:v>
                </c:pt>
                <c:pt idx="308">
                  <c:v>1.4253569444444443</c:v>
                </c:pt>
                <c:pt idx="309">
                  <c:v>1.4296840277777778</c:v>
                </c:pt>
                <c:pt idx="310">
                  <c:v>1.4348048611111113</c:v>
                </c:pt>
                <c:pt idx="311">
                  <c:v>1.4395277777777777</c:v>
                </c:pt>
                <c:pt idx="312">
                  <c:v>1.4439409722222221</c:v>
                </c:pt>
                <c:pt idx="313">
                  <c:v>1.4484694444444446</c:v>
                </c:pt>
                <c:pt idx="314">
                  <c:v>1.4526951388888887</c:v>
                </c:pt>
                <c:pt idx="315">
                  <c:v>1.4578277777777779</c:v>
                </c:pt>
                <c:pt idx="316">
                  <c:v>1.4627722222222221</c:v>
                </c:pt>
                <c:pt idx="317">
                  <c:v>1.4672611111111111</c:v>
                </c:pt>
                <c:pt idx="318">
                  <c:v>1.4718520833333335</c:v>
                </c:pt>
                <c:pt idx="319">
                  <c:v>1.4760812500000002</c:v>
                </c:pt>
                <c:pt idx="320">
                  <c:v>1.4809131944444447</c:v>
                </c:pt>
                <c:pt idx="321">
                  <c:v>1.4858618055555557</c:v>
                </c:pt>
                <c:pt idx="322">
                  <c:v>1.4903416666666665</c:v>
                </c:pt>
                <c:pt idx="323">
                  <c:v>1.4947993055555557</c:v>
                </c:pt>
                <c:pt idx="324">
                  <c:v>1.4991611111111112</c:v>
                </c:pt>
                <c:pt idx="325">
                  <c:v>1.5038326388888892</c:v>
                </c:pt>
                <c:pt idx="326">
                  <c:v>1.5090652777777778</c:v>
                </c:pt>
                <c:pt idx="327">
                  <c:v>1.5137736111111113</c:v>
                </c:pt>
                <c:pt idx="328">
                  <c:v>1.518182638888889</c:v>
                </c:pt>
                <c:pt idx="329">
                  <c:v>1.522653472222222</c:v>
                </c:pt>
                <c:pt idx="330">
                  <c:v>1.527071527777778</c:v>
                </c:pt>
                <c:pt idx="331">
                  <c:v>1.5322236111111114</c:v>
                </c:pt>
                <c:pt idx="332">
                  <c:v>1.5368388888888891</c:v>
                </c:pt>
                <c:pt idx="333">
                  <c:v>1.5412374999999998</c:v>
                </c:pt>
                <c:pt idx="334">
                  <c:v>1.5457319444444444</c:v>
                </c:pt>
                <c:pt idx="335">
                  <c:v>1.5500597222222221</c:v>
                </c:pt>
                <c:pt idx="336">
                  <c:v>1.5552875000000002</c:v>
                </c:pt>
                <c:pt idx="337">
                  <c:v>1.5601923611111113</c:v>
                </c:pt>
                <c:pt idx="338">
                  <c:v>1.5645791666666669</c:v>
                </c:pt>
                <c:pt idx="339">
                  <c:v>1.5691527777777781</c:v>
                </c:pt>
                <c:pt idx="340">
                  <c:v>1.57338125</c:v>
                </c:pt>
                <c:pt idx="341">
                  <c:v>1.5782888888888889</c:v>
                </c:pt>
                <c:pt idx="342">
                  <c:v>1.5832333333333333</c:v>
                </c:pt>
                <c:pt idx="343">
                  <c:v>1.5876777777777777</c:v>
                </c:pt>
                <c:pt idx="344">
                  <c:v>1.5921152777777776</c:v>
                </c:pt>
                <c:pt idx="345">
                  <c:v>1.5964423611111112</c:v>
                </c:pt>
                <c:pt idx="346">
                  <c:v>1.6011243055555555</c:v>
                </c:pt>
                <c:pt idx="347">
                  <c:v>1.6064513888888889</c:v>
                </c:pt>
                <c:pt idx="348">
                  <c:v>1.6111597222222223</c:v>
                </c:pt>
                <c:pt idx="349">
                  <c:v>1.6155381944444447</c:v>
                </c:pt>
                <c:pt idx="350">
                  <c:v>1.6199868055555555</c:v>
                </c:pt>
                <c:pt idx="351">
                  <c:v>1.6243534722222219</c:v>
                </c:pt>
                <c:pt idx="352">
                  <c:v>1.6295090277777777</c:v>
                </c:pt>
                <c:pt idx="353">
                  <c:v>1.6342013888888889</c:v>
                </c:pt>
                <c:pt idx="354">
                  <c:v>1.6385687499999999</c:v>
                </c:pt>
                <c:pt idx="355">
                  <c:v>1.6430798611111113</c:v>
                </c:pt>
                <c:pt idx="356">
                  <c:v>1.6473555555555557</c:v>
                </c:pt>
                <c:pt idx="357">
                  <c:v>1.6525222222222222</c:v>
                </c:pt>
                <c:pt idx="358">
                  <c:v>1.6575409722222223</c:v>
                </c:pt>
                <c:pt idx="359">
                  <c:v>1.6620333333333335</c:v>
                </c:pt>
                <c:pt idx="360">
                  <c:v>1.6665729166666667</c:v>
                </c:pt>
                <c:pt idx="361">
                  <c:v>1.6708006944444445</c:v>
                </c:pt>
                <c:pt idx="362">
                  <c:v>1.6755625000000001</c:v>
                </c:pt>
                <c:pt idx="363">
                  <c:v>1.6806277777777778</c:v>
                </c:pt>
                <c:pt idx="364">
                  <c:v>1.685134027777778</c:v>
                </c:pt>
                <c:pt idx="365">
                  <c:v>1.6895541666666667</c:v>
                </c:pt>
                <c:pt idx="366">
                  <c:v>1.6939173611111111</c:v>
                </c:pt>
                <c:pt idx="367">
                  <c:v>1.6984534722222222</c:v>
                </c:pt>
                <c:pt idx="368">
                  <c:v>1.7037513888888891</c:v>
                </c:pt>
                <c:pt idx="369">
                  <c:v>1.7085131944444447</c:v>
                </c:pt>
                <c:pt idx="370">
                  <c:v>1.7129500000000002</c:v>
                </c:pt>
                <c:pt idx="371">
                  <c:v>1.7174583333333333</c:v>
                </c:pt>
                <c:pt idx="372">
                  <c:v>1.7217659722222223</c:v>
                </c:pt>
                <c:pt idx="373">
                  <c:v>1.7268590277777778</c:v>
                </c:pt>
                <c:pt idx="374">
                  <c:v>1.7316118055555556</c:v>
                </c:pt>
                <c:pt idx="375">
                  <c:v>1.7360493055555555</c:v>
                </c:pt>
                <c:pt idx="376">
                  <c:v>1.7405736111111112</c:v>
                </c:pt>
                <c:pt idx="377">
                  <c:v>1.7448090277777779</c:v>
                </c:pt>
                <c:pt idx="378">
                  <c:v>1.7499243055555553</c:v>
                </c:pt>
                <c:pt idx="379">
                  <c:v>1.7548909722222221</c:v>
                </c:pt>
                <c:pt idx="380">
                  <c:v>1.759445138888889</c:v>
                </c:pt>
                <c:pt idx="381">
                  <c:v>1.7639881944444447</c:v>
                </c:pt>
                <c:pt idx="382">
                  <c:v>1.7682347222222221</c:v>
                </c:pt>
                <c:pt idx="383">
                  <c:v>1.7731111111111111</c:v>
                </c:pt>
                <c:pt idx="384">
                  <c:v>1.7780236111111112</c:v>
                </c:pt>
                <c:pt idx="385">
                  <c:v>1.7825</c:v>
                </c:pt>
                <c:pt idx="386">
                  <c:v>1.7869777777777776</c:v>
                </c:pt>
                <c:pt idx="387">
                  <c:v>1.7913048611111111</c:v>
                </c:pt>
                <c:pt idx="388">
                  <c:v>1.7959569444444445</c:v>
                </c:pt>
                <c:pt idx="389">
                  <c:v>1.8011465277777776</c:v>
                </c:pt>
                <c:pt idx="390">
                  <c:v>1.8058486111111112</c:v>
                </c:pt>
                <c:pt idx="391">
                  <c:v>1.8103284722222224</c:v>
                </c:pt>
                <c:pt idx="392">
                  <c:v>1.8147659722222222</c:v>
                </c:pt>
                <c:pt idx="393">
                  <c:v>1.8191840277777778</c:v>
                </c:pt>
                <c:pt idx="394">
                  <c:v>1.8243250000000002</c:v>
                </c:pt>
                <c:pt idx="395">
                  <c:v>1.8289548611111108</c:v>
                </c:pt>
                <c:pt idx="396">
                  <c:v>1.8333395833333335</c:v>
                </c:pt>
                <c:pt idx="397">
                  <c:v>1.8378548611111112</c:v>
                </c:pt>
                <c:pt idx="398">
                  <c:v>1.8421798611111109</c:v>
                </c:pt>
                <c:pt idx="399">
                  <c:v>1.8474104166666665</c:v>
                </c:pt>
                <c:pt idx="400">
                  <c:v>1.8522777777777777</c:v>
                </c:pt>
                <c:pt idx="401">
                  <c:v>1.8567701388888889</c:v>
                </c:pt>
                <c:pt idx="402">
                  <c:v>1.8613145833333331</c:v>
                </c:pt>
                <c:pt idx="403">
                  <c:v>1.8655909722222221</c:v>
                </c:pt>
                <c:pt idx="404">
                  <c:v>1.8707138888888888</c:v>
                </c:pt>
                <c:pt idx="405">
                  <c:v>1.8754722222222224</c:v>
                </c:pt>
                <c:pt idx="406">
                  <c:v>1.8797805555555558</c:v>
                </c:pt>
                <c:pt idx="407">
                  <c:v>1.8842680555555558</c:v>
                </c:pt>
                <c:pt idx="408">
                  <c:v>1.8885111111111113</c:v>
                </c:pt>
                <c:pt idx="409">
                  <c:v>1.8935125000000002</c:v>
                </c:pt>
                <c:pt idx="410">
                  <c:v>1.8986666666666665</c:v>
                </c:pt>
                <c:pt idx="411">
                  <c:v>1.9031729166666664</c:v>
                </c:pt>
                <c:pt idx="412">
                  <c:v>1.9076534722222223</c:v>
                </c:pt>
                <c:pt idx="413">
                  <c:v>1.911967361111111</c:v>
                </c:pt>
                <c:pt idx="414">
                  <c:v>1.9166520833333331</c:v>
                </c:pt>
                <c:pt idx="415">
                  <c:v>1.9217479166666667</c:v>
                </c:pt>
                <c:pt idx="416">
                  <c:v>1.9263173611111111</c:v>
                </c:pt>
                <c:pt idx="417">
                  <c:v>1.9306840277777779</c:v>
                </c:pt>
                <c:pt idx="418">
                  <c:v>1.9350875000000001</c:v>
                </c:pt>
                <c:pt idx="419">
                  <c:v>1.9395833333333334</c:v>
                </c:pt>
                <c:pt idx="420">
                  <c:v>1.944925</c:v>
                </c:pt>
                <c:pt idx="421">
                  <c:v>1.9497097222222222</c:v>
                </c:pt>
                <c:pt idx="422">
                  <c:v>1.9540493055555557</c:v>
                </c:pt>
                <c:pt idx="423">
                  <c:v>1.9585583333333334</c:v>
                </c:pt>
                <c:pt idx="424">
                  <c:v>1.9628652777777775</c:v>
                </c:pt>
                <c:pt idx="425">
                  <c:v>1.968059722222222</c:v>
                </c:pt>
                <c:pt idx="426">
                  <c:v>1.9727854166666665</c:v>
                </c:pt>
                <c:pt idx="427">
                  <c:v>1.9771680555555555</c:v>
                </c:pt>
                <c:pt idx="428">
                  <c:v>1.9816909722222225</c:v>
                </c:pt>
                <c:pt idx="429">
                  <c:v>1.9858986111111112</c:v>
                </c:pt>
                <c:pt idx="430">
                  <c:v>1.990963888888889</c:v>
                </c:pt>
                <c:pt idx="431">
                  <c:v>1.9960027777777778</c:v>
                </c:pt>
                <c:pt idx="432">
                  <c:v>2.0005138888888889</c:v>
                </c:pt>
                <c:pt idx="433">
                  <c:v>2.005023611111111</c:v>
                </c:pt>
                <c:pt idx="434">
                  <c:v>2.0092770833333331</c:v>
                </c:pt>
                <c:pt idx="435">
                  <c:v>2.0140083333333334</c:v>
                </c:pt>
                <c:pt idx="436">
                  <c:v>2.0190659722222222</c:v>
                </c:pt>
                <c:pt idx="437">
                  <c:v>2.0236236111111112</c:v>
                </c:pt>
                <c:pt idx="438">
                  <c:v>2.0280562500000001</c:v>
                </c:pt>
                <c:pt idx="439">
                  <c:v>2.0324333333333335</c:v>
                </c:pt>
                <c:pt idx="440">
                  <c:v>2.0369631944444446</c:v>
                </c:pt>
                <c:pt idx="441">
                  <c:v>2.042211111111111</c:v>
                </c:pt>
                <c:pt idx="442">
                  <c:v>2.0470444444444444</c:v>
                </c:pt>
                <c:pt idx="443">
                  <c:v>2.0515125000000003</c:v>
                </c:pt>
                <c:pt idx="444">
                  <c:v>2.0559604166666667</c:v>
                </c:pt>
                <c:pt idx="445">
                  <c:v>2.0603437500000004</c:v>
                </c:pt>
                <c:pt idx="446">
                  <c:v>2.0654770833333331</c:v>
                </c:pt>
                <c:pt idx="447">
                  <c:v>2.0701472222222224</c:v>
                </c:pt>
                <c:pt idx="448">
                  <c:v>2.0745409722222221</c:v>
                </c:pt>
                <c:pt idx="449">
                  <c:v>2.0790347222222221</c:v>
                </c:pt>
                <c:pt idx="450">
                  <c:v>2.0833187500000001</c:v>
                </c:pt>
                <c:pt idx="451">
                  <c:v>2.0885034722222224</c:v>
                </c:pt>
                <c:pt idx="452">
                  <c:v>2.093382638888889</c:v>
                </c:pt>
                <c:pt idx="453">
                  <c:v>2.0978347222222222</c:v>
                </c:pt>
                <c:pt idx="454">
                  <c:v>2.1024055555555554</c:v>
                </c:pt>
                <c:pt idx="455">
                  <c:v>2.1066125000000002</c:v>
                </c:pt>
                <c:pt idx="456">
                  <c:v>2.111659722222222</c:v>
                </c:pt>
                <c:pt idx="457">
                  <c:v>2.1164784722222221</c:v>
                </c:pt>
                <c:pt idx="458">
                  <c:v>2.1209104166666668</c:v>
                </c:pt>
                <c:pt idx="459">
                  <c:v>2.1254604166666669</c:v>
                </c:pt>
                <c:pt idx="460">
                  <c:v>2.1297069444444441</c:v>
                </c:pt>
                <c:pt idx="461">
                  <c:v>2.1347090277777774</c:v>
                </c:pt>
                <c:pt idx="462">
                  <c:v>2.1397708333333334</c:v>
                </c:pt>
                <c:pt idx="463">
                  <c:v>2.1443138888888891</c:v>
                </c:pt>
                <c:pt idx="464">
                  <c:v>2.1488263888888892</c:v>
                </c:pt>
                <c:pt idx="465">
                  <c:v>2.1530888888888891</c:v>
                </c:pt>
                <c:pt idx="466">
                  <c:v>2.1579409722222223</c:v>
                </c:pt>
                <c:pt idx="467">
                  <c:v>2.1629437500000002</c:v>
                </c:pt>
                <c:pt idx="468">
                  <c:v>2.1674534722222223</c:v>
                </c:pt>
                <c:pt idx="469">
                  <c:v>2.1718812500000002</c:v>
                </c:pt>
                <c:pt idx="470">
                  <c:v>2.1762284722222223</c:v>
                </c:pt>
                <c:pt idx="471">
                  <c:v>2.1808812500000001</c:v>
                </c:pt>
                <c:pt idx="472">
                  <c:v>2.186076388888889</c:v>
                </c:pt>
                <c:pt idx="473">
                  <c:v>2.1907597222222224</c:v>
                </c:pt>
                <c:pt idx="474">
                  <c:v>2.1951694444444443</c:v>
                </c:pt>
                <c:pt idx="475">
                  <c:v>2.1995791666666666</c:v>
                </c:pt>
                <c:pt idx="476">
                  <c:v>2.2039743055555552</c:v>
                </c:pt>
                <c:pt idx="477">
                  <c:v>2.2091965277777779</c:v>
                </c:pt>
                <c:pt idx="478">
                  <c:v>2.2138312500000001</c:v>
                </c:pt>
                <c:pt idx="479">
                  <c:v>2.2181708333333336</c:v>
                </c:pt>
                <c:pt idx="480">
                  <c:v>2.2226534722222224</c:v>
                </c:pt>
                <c:pt idx="481">
                  <c:v>2.2269631944444446</c:v>
                </c:pt>
                <c:pt idx="482">
                  <c:v>2.2322944444444444</c:v>
                </c:pt>
                <c:pt idx="483">
                  <c:v>2.2371993055555555</c:v>
                </c:pt>
                <c:pt idx="484">
                  <c:v>2.2416395833333334</c:v>
                </c:pt>
                <c:pt idx="485">
                  <c:v>2.2461756944444446</c:v>
                </c:pt>
                <c:pt idx="486">
                  <c:v>2.2503895833333334</c:v>
                </c:pt>
                <c:pt idx="487">
                  <c:v>2.2554243055555556</c:v>
                </c:pt>
                <c:pt idx="488">
                  <c:v>2.2602645833333335</c:v>
                </c:pt>
                <c:pt idx="489">
                  <c:v>2.2647423611111113</c:v>
                </c:pt>
                <c:pt idx="490">
                  <c:v>2.2692631944444446</c:v>
                </c:pt>
                <c:pt idx="491">
                  <c:v>2.2735006944444445</c:v>
                </c:pt>
                <c:pt idx="492">
                  <c:v>2.2785555555555557</c:v>
                </c:pt>
                <c:pt idx="493">
                  <c:v>2.2835986111111111</c:v>
                </c:pt>
                <c:pt idx="494">
                  <c:v>2.2881083333333332</c:v>
                </c:pt>
                <c:pt idx="495">
                  <c:v>2.2926298611111111</c:v>
                </c:pt>
                <c:pt idx="496">
                  <c:v>2.2968423611111111</c:v>
                </c:pt>
                <c:pt idx="497">
                  <c:v>2.3016701388888885</c:v>
                </c:pt>
                <c:pt idx="498">
                  <c:v>2.3066409722222221</c:v>
                </c:pt>
                <c:pt idx="499">
                  <c:v>2.3111131944444443</c:v>
                </c:pt>
                <c:pt idx="500">
                  <c:v>2.3155888888888887</c:v>
                </c:pt>
                <c:pt idx="501">
                  <c:v>2.3199048611111115</c:v>
                </c:pt>
                <c:pt idx="502">
                  <c:v>2.3245895833333332</c:v>
                </c:pt>
                <c:pt idx="503">
                  <c:v>2.3297909722222223</c:v>
                </c:pt>
                <c:pt idx="504">
                  <c:v>2.3345138888888886</c:v>
                </c:pt>
                <c:pt idx="505">
                  <c:v>2.3389875</c:v>
                </c:pt>
                <c:pt idx="506">
                  <c:v>2.3433868055555558</c:v>
                </c:pt>
                <c:pt idx="507">
                  <c:v>2.3479076388888891</c:v>
                </c:pt>
                <c:pt idx="508">
                  <c:v>2.3529611111111111</c:v>
                </c:pt>
                <c:pt idx="509">
                  <c:v>2.3575749999999998</c:v>
                </c:pt>
                <c:pt idx="510">
                  <c:v>2.3619743055555555</c:v>
                </c:pt>
                <c:pt idx="511">
                  <c:v>2.3664131944444442</c:v>
                </c:pt>
                <c:pt idx="512">
                  <c:v>2.3708125</c:v>
                </c:pt>
                <c:pt idx="513">
                  <c:v>2.3760652777777778</c:v>
                </c:pt>
                <c:pt idx="514">
                  <c:v>2.3808895833333334</c:v>
                </c:pt>
                <c:pt idx="515">
                  <c:v>2.3854215277777779</c:v>
                </c:pt>
                <c:pt idx="516">
                  <c:v>2.3899305555555554</c:v>
                </c:pt>
                <c:pt idx="517">
                  <c:v>2.3942777777777779</c:v>
                </c:pt>
                <c:pt idx="518">
                  <c:v>2.3994118055555553</c:v>
                </c:pt>
                <c:pt idx="519">
                  <c:v>2.4039999999999999</c:v>
                </c:pt>
                <c:pt idx="520">
                  <c:v>2.4083416666666668</c:v>
                </c:pt>
                <c:pt idx="521">
                  <c:v>2.4128986111111113</c:v>
                </c:pt>
                <c:pt idx="522">
                  <c:v>2.41719375</c:v>
                </c:pt>
                <c:pt idx="523">
                  <c:v>2.4224659722222222</c:v>
                </c:pt>
                <c:pt idx="524">
                  <c:v>2.4272937499999996</c:v>
                </c:pt>
                <c:pt idx="525">
                  <c:v>2.4317034722222224</c:v>
                </c:pt>
                <c:pt idx="526">
                  <c:v>2.4362708333333334</c:v>
                </c:pt>
                <c:pt idx="527">
                  <c:v>2.4405229166666667</c:v>
                </c:pt>
                <c:pt idx="528">
                  <c:v>2.4456388888888889</c:v>
                </c:pt>
                <c:pt idx="529">
                  <c:v>2.450386805555556</c:v>
                </c:pt>
                <c:pt idx="530">
                  <c:v>2.4547805555555557</c:v>
                </c:pt>
                <c:pt idx="531">
                  <c:v>2.4592673611111113</c:v>
                </c:pt>
                <c:pt idx="532">
                  <c:v>2.4634979166666668</c:v>
                </c:pt>
                <c:pt idx="533">
                  <c:v>2.4686513888888886</c:v>
                </c:pt>
                <c:pt idx="534">
                  <c:v>2.4736993055555554</c:v>
                </c:pt>
                <c:pt idx="535">
                  <c:v>2.4781874999999998</c:v>
                </c:pt>
                <c:pt idx="536">
                  <c:v>2.4827312500000001</c:v>
                </c:pt>
                <c:pt idx="537">
                  <c:v>2.4869652777777778</c:v>
                </c:pt>
                <c:pt idx="538">
                  <c:v>2.4919763888888888</c:v>
                </c:pt>
                <c:pt idx="539">
                  <c:v>2.496836111111111</c:v>
                </c:pt>
                <c:pt idx="540">
                  <c:v>2.5012347222222222</c:v>
                </c:pt>
                <c:pt idx="541">
                  <c:v>2.5056888888888889</c:v>
                </c:pt>
                <c:pt idx="542">
                  <c:v>2.5099187499999998</c:v>
                </c:pt>
                <c:pt idx="543">
                  <c:v>2.5148152777777781</c:v>
                </c:pt>
                <c:pt idx="544">
                  <c:v>2.5200062499999998</c:v>
                </c:pt>
                <c:pt idx="545">
                  <c:v>2.5246131944444445</c:v>
                </c:pt>
                <c:pt idx="546">
                  <c:v>2.529061111111111</c:v>
                </c:pt>
                <c:pt idx="547">
                  <c:v>2.5333506944444446</c:v>
                </c:pt>
                <c:pt idx="548">
                  <c:v>2.5380069444444446</c:v>
                </c:pt>
                <c:pt idx="549">
                  <c:v>2.5431166666666662</c:v>
                </c:pt>
                <c:pt idx="550">
                  <c:v>2.5476493055555558</c:v>
                </c:pt>
                <c:pt idx="551">
                  <c:v>2.5520444444444443</c:v>
                </c:pt>
                <c:pt idx="552">
                  <c:v>2.5564277777777775</c:v>
                </c:pt>
                <c:pt idx="553">
                  <c:v>2.5609465277777779</c:v>
                </c:pt>
                <c:pt idx="554">
                  <c:v>2.5662326388888888</c:v>
                </c:pt>
                <c:pt idx="555">
                  <c:v>2.5710194444444445</c:v>
                </c:pt>
                <c:pt idx="556">
                  <c:v>2.5755354166666669</c:v>
                </c:pt>
                <c:pt idx="557">
                  <c:v>2.5799944444444445</c:v>
                </c:pt>
                <c:pt idx="558">
                  <c:v>2.584425</c:v>
                </c:pt>
                <c:pt idx="559">
                  <c:v>2.58955</c:v>
                </c:pt>
                <c:pt idx="560">
                  <c:v>2.5941923611111113</c:v>
                </c:pt>
                <c:pt idx="561">
                  <c:v>2.5986284722222219</c:v>
                </c:pt>
                <c:pt idx="562">
                  <c:v>2.603067361111111</c:v>
                </c:pt>
                <c:pt idx="563">
                  <c:v>2.6074583333333332</c:v>
                </c:pt>
                <c:pt idx="564">
                  <c:v>2.6126090277777778</c:v>
                </c:pt>
                <c:pt idx="565">
                  <c:v>2.6174062499999997</c:v>
                </c:pt>
                <c:pt idx="566">
                  <c:v>2.6218527777777778</c:v>
                </c:pt>
                <c:pt idx="567">
                  <c:v>2.6263381944444446</c:v>
                </c:pt>
                <c:pt idx="568">
                  <c:v>2.6306770833333335</c:v>
                </c:pt>
                <c:pt idx="569">
                  <c:v>2.6358555555555556</c:v>
                </c:pt>
                <c:pt idx="570">
                  <c:v>2.6405250000000002</c:v>
                </c:pt>
                <c:pt idx="571">
                  <c:v>2.6449243055555556</c:v>
                </c:pt>
                <c:pt idx="572">
                  <c:v>2.6494173611111109</c:v>
                </c:pt>
                <c:pt idx="573">
                  <c:v>2.6537590277777778</c:v>
                </c:pt>
                <c:pt idx="574">
                  <c:v>2.6589999999999998</c:v>
                </c:pt>
                <c:pt idx="575">
                  <c:v>2.6638347222222225</c:v>
                </c:pt>
                <c:pt idx="576">
                  <c:v>2.6682631944444446</c:v>
                </c:pt>
                <c:pt idx="577">
                  <c:v>2.6727687499999999</c:v>
                </c:pt>
                <c:pt idx="578">
                  <c:v>2.6770611111111111</c:v>
                </c:pt>
                <c:pt idx="579">
                  <c:v>2.682225694444444</c:v>
                </c:pt>
                <c:pt idx="580">
                  <c:v>2.6869527777777775</c:v>
                </c:pt>
                <c:pt idx="581">
                  <c:v>2.6913729166666664</c:v>
                </c:pt>
                <c:pt idx="582">
                  <c:v>2.6958569444444445</c:v>
                </c:pt>
                <c:pt idx="583">
                  <c:v>2.7001694444444442</c:v>
                </c:pt>
                <c:pt idx="584">
                  <c:v>2.7053888888888893</c:v>
                </c:pt>
                <c:pt idx="585">
                  <c:v>2.7102229166666669</c:v>
                </c:pt>
                <c:pt idx="586">
                  <c:v>2.7146326388888888</c:v>
                </c:pt>
                <c:pt idx="587">
                  <c:v>2.7191631944444445</c:v>
                </c:pt>
                <c:pt idx="588">
                  <c:v>2.7233493055555553</c:v>
                </c:pt>
                <c:pt idx="589">
                  <c:v>2.7284388888888889</c:v>
                </c:pt>
                <c:pt idx="590">
                  <c:v>2.7331993055555555</c:v>
                </c:pt>
                <c:pt idx="591">
                  <c:v>2.7375868055555554</c:v>
                </c:pt>
                <c:pt idx="592">
                  <c:v>2.7421166666666665</c:v>
                </c:pt>
                <c:pt idx="593">
                  <c:v>2.7463263888888889</c:v>
                </c:pt>
                <c:pt idx="594">
                  <c:v>2.7515340277777778</c:v>
                </c:pt>
                <c:pt idx="595">
                  <c:v>2.7566347222222221</c:v>
                </c:pt>
                <c:pt idx="596">
                  <c:v>2.7611111111111111</c:v>
                </c:pt>
                <c:pt idx="597">
                  <c:v>2.7656270833333334</c:v>
                </c:pt>
                <c:pt idx="598">
                  <c:v>2.7698131944444442</c:v>
                </c:pt>
                <c:pt idx="599">
                  <c:v>2.7747875</c:v>
                </c:pt>
                <c:pt idx="600">
                  <c:v>2.7796909722222223</c:v>
                </c:pt>
                <c:pt idx="601">
                  <c:v>2.7841666666666667</c:v>
                </c:pt>
                <c:pt idx="602">
                  <c:v>2.7887020833333329</c:v>
                </c:pt>
                <c:pt idx="603">
                  <c:v>2.7929506944444444</c:v>
                </c:pt>
                <c:pt idx="604">
                  <c:v>2.7979736111111113</c:v>
                </c:pt>
                <c:pt idx="605">
                  <c:v>2.8029965277777777</c:v>
                </c:pt>
                <c:pt idx="606">
                  <c:v>2.8075041666666665</c:v>
                </c:pt>
                <c:pt idx="607">
                  <c:v>2.8120409722222224</c:v>
                </c:pt>
                <c:pt idx="608">
                  <c:v>2.8162527777777777</c:v>
                </c:pt>
                <c:pt idx="609">
                  <c:v>2.8211465277777776</c:v>
                </c:pt>
                <c:pt idx="610">
                  <c:v>2.8260243055555554</c:v>
                </c:pt>
                <c:pt idx="611">
                  <c:v>2.8304631944444445</c:v>
                </c:pt>
                <c:pt idx="612">
                  <c:v>2.834977083333333</c:v>
                </c:pt>
                <c:pt idx="613">
                  <c:v>2.8392034722222221</c:v>
                </c:pt>
                <c:pt idx="614">
                  <c:v>2.844234027777778</c:v>
                </c:pt>
                <c:pt idx="615">
                  <c:v>2.8493347222222227</c:v>
                </c:pt>
                <c:pt idx="616">
                  <c:v>2.8538986111111111</c:v>
                </c:pt>
                <c:pt idx="617">
                  <c:v>2.8584465277777782</c:v>
                </c:pt>
                <c:pt idx="618">
                  <c:v>2.862686111111111</c:v>
                </c:pt>
                <c:pt idx="619">
                  <c:v>2.8675833333333332</c:v>
                </c:pt>
                <c:pt idx="620">
                  <c:v>2.8725000000000001</c:v>
                </c:pt>
                <c:pt idx="621">
                  <c:v>2.8769520833333333</c:v>
                </c:pt>
                <c:pt idx="622">
                  <c:v>2.8814409722222227</c:v>
                </c:pt>
                <c:pt idx="623">
                  <c:v>2.8856645833333339</c:v>
                </c:pt>
                <c:pt idx="624">
                  <c:v>2.8907020833333337</c:v>
                </c:pt>
                <c:pt idx="625">
                  <c:v>2.8957784722222226</c:v>
                </c:pt>
                <c:pt idx="626">
                  <c:v>2.9002930555555553</c:v>
                </c:pt>
                <c:pt idx="627">
                  <c:v>2.9047499999999995</c:v>
                </c:pt>
                <c:pt idx="628">
                  <c:v>2.9090020833333332</c:v>
                </c:pt>
                <c:pt idx="629">
                  <c:v>2.9139395833333337</c:v>
                </c:pt>
                <c:pt idx="630">
                  <c:v>2.9188194444444444</c:v>
                </c:pt>
                <c:pt idx="631">
                  <c:v>2.9232374999999999</c:v>
                </c:pt>
                <c:pt idx="632">
                  <c:v>2.9277430555555557</c:v>
                </c:pt>
                <c:pt idx="633">
                  <c:v>2.9319569444444449</c:v>
                </c:pt>
                <c:pt idx="634">
                  <c:v>2.9369756944444445</c:v>
                </c:pt>
                <c:pt idx="635">
                  <c:v>2.942054861111111</c:v>
                </c:pt>
                <c:pt idx="636">
                  <c:v>2.9466236111111113</c:v>
                </c:pt>
                <c:pt idx="637">
                  <c:v>2.9512104166666662</c:v>
                </c:pt>
                <c:pt idx="638">
                  <c:v>2.9554340277777773</c:v>
                </c:pt>
                <c:pt idx="639">
                  <c:v>2.9603187499999999</c:v>
                </c:pt>
                <c:pt idx="640">
                  <c:v>2.9652444444444441</c:v>
                </c:pt>
                <c:pt idx="641">
                  <c:v>2.9697145833333334</c:v>
                </c:pt>
                <c:pt idx="642">
                  <c:v>2.9742013888888885</c:v>
                </c:pt>
                <c:pt idx="643">
                  <c:v>2.9783930555555553</c:v>
                </c:pt>
                <c:pt idx="644">
                  <c:v>2.983346527777778</c:v>
                </c:pt>
                <c:pt idx="645">
                  <c:v>2.9884305555555559</c:v>
                </c:pt>
                <c:pt idx="646">
                  <c:v>2.9930500000000002</c:v>
                </c:pt>
                <c:pt idx="647">
                  <c:v>2.9976131944444444</c:v>
                </c:pt>
                <c:pt idx="648">
                  <c:v>3.0018354166666668</c:v>
                </c:pt>
                <c:pt idx="649">
                  <c:v>3.0067965277777775</c:v>
                </c:pt>
                <c:pt idx="650">
                  <c:v>3.0116708333333335</c:v>
                </c:pt>
                <c:pt idx="651">
                  <c:v>3.0160715277777781</c:v>
                </c:pt>
                <c:pt idx="652">
                  <c:v>3.020567361111111</c:v>
                </c:pt>
                <c:pt idx="653">
                  <c:v>3.0247923611111109</c:v>
                </c:pt>
                <c:pt idx="654">
                  <c:v>3.0297798611111109</c:v>
                </c:pt>
                <c:pt idx="655">
                  <c:v>3.0347875000000002</c:v>
                </c:pt>
                <c:pt idx="656">
                  <c:v>3.0393270833333332</c:v>
                </c:pt>
                <c:pt idx="657">
                  <c:v>3.0438763888888887</c:v>
                </c:pt>
                <c:pt idx="658">
                  <c:v>3.0480923611111113</c:v>
                </c:pt>
                <c:pt idx="659">
                  <c:v>3.0531201388888891</c:v>
                </c:pt>
                <c:pt idx="660">
                  <c:v>3.0579472222222224</c:v>
                </c:pt>
                <c:pt idx="661">
                  <c:v>3.0623909722222225</c:v>
                </c:pt>
                <c:pt idx="662">
                  <c:v>3.0669513888888886</c:v>
                </c:pt>
                <c:pt idx="663">
                  <c:v>3.0711958333333329</c:v>
                </c:pt>
                <c:pt idx="664">
                  <c:v>3.0762812500000001</c:v>
                </c:pt>
                <c:pt idx="665">
                  <c:v>3.0812645833333332</c:v>
                </c:pt>
                <c:pt idx="666">
                  <c:v>3.0857812500000001</c:v>
                </c:pt>
                <c:pt idx="667">
                  <c:v>3.0903166666666664</c:v>
                </c:pt>
                <c:pt idx="668">
                  <c:v>3.0944750000000005</c:v>
                </c:pt>
                <c:pt idx="669">
                  <c:v>3.0995402777777779</c:v>
                </c:pt>
                <c:pt idx="670">
                  <c:v>3.1043645833333331</c:v>
                </c:pt>
                <c:pt idx="671">
                  <c:v>3.1088263888888887</c:v>
                </c:pt>
                <c:pt idx="672">
                  <c:v>3.1133361111111109</c:v>
                </c:pt>
                <c:pt idx="673">
                  <c:v>3.117605555555556</c:v>
                </c:pt>
                <c:pt idx="674">
                  <c:v>3.1227854166666664</c:v>
                </c:pt>
                <c:pt idx="675">
                  <c:v>3.1276798611111114</c:v>
                </c:pt>
                <c:pt idx="676">
                  <c:v>3.132060416666667</c:v>
                </c:pt>
                <c:pt idx="677">
                  <c:v>3.1365493055555556</c:v>
                </c:pt>
                <c:pt idx="678">
                  <c:v>3.1407694444444441</c:v>
                </c:pt>
                <c:pt idx="679">
                  <c:v>3.1459930555555555</c:v>
                </c:pt>
                <c:pt idx="680">
                  <c:v>3.1507076388888891</c:v>
                </c:pt>
                <c:pt idx="681">
                  <c:v>3.1550812499999998</c:v>
                </c:pt>
                <c:pt idx="682">
                  <c:v>3.1596319444444445</c:v>
                </c:pt>
                <c:pt idx="683">
                  <c:v>3.1639340277777781</c:v>
                </c:pt>
                <c:pt idx="684">
                  <c:v>3.1691625000000001</c:v>
                </c:pt>
                <c:pt idx="685">
                  <c:v>3.1740444444444438</c:v>
                </c:pt>
                <c:pt idx="686">
                  <c:v>3.1785284722222222</c:v>
                </c:pt>
                <c:pt idx="687">
                  <c:v>3.1830256944444439</c:v>
                </c:pt>
                <c:pt idx="688">
                  <c:v>3.1872930555555552</c:v>
                </c:pt>
                <c:pt idx="689">
                  <c:v>3.1923763888888885</c:v>
                </c:pt>
                <c:pt idx="690">
                  <c:v>3.1970701388888885</c:v>
                </c:pt>
                <c:pt idx="691">
                  <c:v>3.2014916666666662</c:v>
                </c:pt>
                <c:pt idx="692">
                  <c:v>3.2059319444444441</c:v>
                </c:pt>
                <c:pt idx="693">
                  <c:v>3.2103479166666662</c:v>
                </c:pt>
                <c:pt idx="694">
                  <c:v>3.2156548611111111</c:v>
                </c:pt>
                <c:pt idx="695">
                  <c:v>3.2204472222222225</c:v>
                </c:pt>
                <c:pt idx="696">
                  <c:v>3.2249069444444443</c:v>
                </c:pt>
                <c:pt idx="697">
                  <c:v>3.229321527777778</c:v>
                </c:pt>
                <c:pt idx="698">
                  <c:v>3.2337375000000002</c:v>
                </c:pt>
                <c:pt idx="699">
                  <c:v>3.2388222222222223</c:v>
                </c:pt>
                <c:pt idx="700">
                  <c:v>3.2433833333333335</c:v>
                </c:pt>
                <c:pt idx="701">
                  <c:v>3.2478222222222222</c:v>
                </c:pt>
                <c:pt idx="702">
                  <c:v>3.2521604166666669</c:v>
                </c:pt>
                <c:pt idx="703">
                  <c:v>3.2568236111111113</c:v>
                </c:pt>
                <c:pt idx="704">
                  <c:v>3.2621222222222217</c:v>
                </c:pt>
                <c:pt idx="705">
                  <c:v>3.2667694444444444</c:v>
                </c:pt>
                <c:pt idx="706">
                  <c:v>3.2713208333333332</c:v>
                </c:pt>
                <c:pt idx="707">
                  <c:v>3.275610416666666</c:v>
                </c:pt>
                <c:pt idx="708">
                  <c:v>3.2803576388888893</c:v>
                </c:pt>
                <c:pt idx="709">
                  <c:v>3.2853111111111111</c:v>
                </c:pt>
                <c:pt idx="710">
                  <c:v>3.28971875</c:v>
                </c:pt>
                <c:pt idx="711">
                  <c:v>3.2941527777777777</c:v>
                </c:pt>
                <c:pt idx="712">
                  <c:v>3.298394444444444</c:v>
                </c:pt>
                <c:pt idx="713">
                  <c:v>3.3032888888888889</c:v>
                </c:pt>
                <c:pt idx="714">
                  <c:v>3.3084416666666665</c:v>
                </c:pt>
                <c:pt idx="715">
                  <c:v>3.3130534722222222</c:v>
                </c:pt>
                <c:pt idx="716">
                  <c:v>3.3176840277777777</c:v>
                </c:pt>
                <c:pt idx="717">
                  <c:v>3.3219229166666668</c:v>
                </c:pt>
                <c:pt idx="718">
                  <c:v>3.3269277777777782</c:v>
                </c:pt>
                <c:pt idx="719">
                  <c:v>3.3317604166666666</c:v>
                </c:pt>
                <c:pt idx="720">
                  <c:v>3.3360881944444447</c:v>
                </c:pt>
                <c:pt idx="721">
                  <c:v>3.3406125000000002</c:v>
                </c:pt>
                <c:pt idx="722">
                  <c:v>3.344804166666667</c:v>
                </c:pt>
                <c:pt idx="723">
                  <c:v>3.3498965277777777</c:v>
                </c:pt>
                <c:pt idx="724">
                  <c:v>3.354890972222222</c:v>
                </c:pt>
                <c:pt idx="725">
                  <c:v>3.3593826388888886</c:v>
                </c:pt>
                <c:pt idx="726">
                  <c:v>3.3639381944444442</c:v>
                </c:pt>
                <c:pt idx="727">
                  <c:v>3.3681555555555556</c:v>
                </c:pt>
                <c:pt idx="728">
                  <c:v>3.3732493055555555</c:v>
                </c:pt>
                <c:pt idx="729">
                  <c:v>3.378019444444444</c:v>
                </c:pt>
                <c:pt idx="730">
                  <c:v>3.3824013888888884</c:v>
                </c:pt>
                <c:pt idx="731">
                  <c:v>3.386898611111111</c:v>
                </c:pt>
                <c:pt idx="732">
                  <c:v>3.3911819444444444</c:v>
                </c:pt>
                <c:pt idx="733">
                  <c:v>3.3963645833333334</c:v>
                </c:pt>
                <c:pt idx="734">
                  <c:v>3.4012437499999999</c:v>
                </c:pt>
                <c:pt idx="735">
                  <c:v>3.4057618055555552</c:v>
                </c:pt>
                <c:pt idx="736">
                  <c:v>3.4102062500000003</c:v>
                </c:pt>
                <c:pt idx="737">
                  <c:v>3.4146583333333336</c:v>
                </c:pt>
                <c:pt idx="738">
                  <c:v>3.4198013888888892</c:v>
                </c:pt>
                <c:pt idx="739">
                  <c:v>3.424448611111111</c:v>
                </c:pt>
                <c:pt idx="740">
                  <c:v>3.4288993055555559</c:v>
                </c:pt>
                <c:pt idx="741">
                  <c:v>3.4332305555555553</c:v>
                </c:pt>
                <c:pt idx="742">
                  <c:v>3.4379270833333337</c:v>
                </c:pt>
                <c:pt idx="743">
                  <c:v>3.4430819444444447</c:v>
                </c:pt>
                <c:pt idx="744">
                  <c:v>3.4476166666666668</c:v>
                </c:pt>
                <c:pt idx="745">
                  <c:v>3.4521090277777775</c:v>
                </c:pt>
                <c:pt idx="746">
                  <c:v>3.4564062500000001</c:v>
                </c:pt>
                <c:pt idx="747">
                  <c:v>3.461145138888889</c:v>
                </c:pt>
                <c:pt idx="748">
                  <c:v>3.4660986111111112</c:v>
                </c:pt>
                <c:pt idx="749">
                  <c:v>3.4705486111111106</c:v>
                </c:pt>
                <c:pt idx="750">
                  <c:v>3.4750624999999999</c:v>
                </c:pt>
                <c:pt idx="751">
                  <c:v>3.4792819444444443</c:v>
                </c:pt>
                <c:pt idx="752">
                  <c:v>3.4842673611111112</c:v>
                </c:pt>
                <c:pt idx="753">
                  <c:v>3.4893923611111113</c:v>
                </c:pt>
                <c:pt idx="754">
                  <c:v>3.4939826388888893</c:v>
                </c:pt>
                <c:pt idx="755">
                  <c:v>3.4984833333333332</c:v>
                </c:pt>
                <c:pt idx="756">
                  <c:v>3.5026743055555558</c:v>
                </c:pt>
                <c:pt idx="757">
                  <c:v>3.5076499999999995</c:v>
                </c:pt>
                <c:pt idx="758">
                  <c:v>3.5125451388888886</c:v>
                </c:pt>
                <c:pt idx="759">
                  <c:v>3.5169854166666665</c:v>
                </c:pt>
                <c:pt idx="760">
                  <c:v>3.5214395833333327</c:v>
                </c:pt>
                <c:pt idx="761">
                  <c:v>3.5257555555555555</c:v>
                </c:pt>
                <c:pt idx="762">
                  <c:v>3.5309722222222222</c:v>
                </c:pt>
                <c:pt idx="763">
                  <c:v>3.5358784722222225</c:v>
                </c:pt>
                <c:pt idx="764">
                  <c:v>3.5403236111111109</c:v>
                </c:pt>
                <c:pt idx="765">
                  <c:v>3.5447590277777783</c:v>
                </c:pt>
                <c:pt idx="766">
                  <c:v>3.5491090277777775</c:v>
                </c:pt>
                <c:pt idx="767">
                  <c:v>3.5542027777777778</c:v>
                </c:pt>
                <c:pt idx="768">
                  <c:v>3.5588159722222219</c:v>
                </c:pt>
                <c:pt idx="769">
                  <c:v>3.5632104166666663</c:v>
                </c:pt>
                <c:pt idx="770">
                  <c:v>3.5675673611111112</c:v>
                </c:pt>
                <c:pt idx="771">
                  <c:v>3.5721375000000002</c:v>
                </c:pt>
                <c:pt idx="772">
                  <c:v>3.5774340277777781</c:v>
                </c:pt>
                <c:pt idx="773">
                  <c:v>3.5821694444444447</c:v>
                </c:pt>
                <c:pt idx="774">
                  <c:v>3.5867541666666671</c:v>
                </c:pt>
                <c:pt idx="775">
                  <c:v>3.5910368055555559</c:v>
                </c:pt>
                <c:pt idx="776">
                  <c:v>3.5958597222222224</c:v>
                </c:pt>
                <c:pt idx="777">
                  <c:v>3.6007819444444449</c:v>
                </c:pt>
                <c:pt idx="778">
                  <c:v>3.6051201388888883</c:v>
                </c:pt>
                <c:pt idx="779">
                  <c:v>3.6095999999999995</c:v>
                </c:pt>
                <c:pt idx="780">
                  <c:v>3.6138173611111117</c:v>
                </c:pt>
                <c:pt idx="781">
                  <c:v>3.6189166666666668</c:v>
                </c:pt>
                <c:pt idx="782">
                  <c:v>3.6239159722222221</c:v>
                </c:pt>
                <c:pt idx="783">
                  <c:v>3.6284673611111118</c:v>
                </c:pt>
                <c:pt idx="784">
                  <c:v>3.6330541666666667</c:v>
                </c:pt>
                <c:pt idx="785">
                  <c:v>3.6374194444444443</c:v>
                </c:pt>
                <c:pt idx="786">
                  <c:v>3.6425729166666669</c:v>
                </c:pt>
                <c:pt idx="787">
                  <c:v>3.6470680555555552</c:v>
                </c:pt>
                <c:pt idx="788">
                  <c:v>3.6513583333333335</c:v>
                </c:pt>
                <c:pt idx="789">
                  <c:v>3.6557819444444446</c:v>
                </c:pt>
                <c:pt idx="790">
                  <c:v>3.6601590277777776</c:v>
                </c:pt>
                <c:pt idx="791">
                  <c:v>3.665488888888889</c:v>
                </c:pt>
                <c:pt idx="792">
                  <c:v>3.6702902777777782</c:v>
                </c:pt>
                <c:pt idx="793">
                  <c:v>3.6747506944444446</c:v>
                </c:pt>
                <c:pt idx="794">
                  <c:v>3.6790847222222229</c:v>
                </c:pt>
                <c:pt idx="795">
                  <c:v>3.6836145833333331</c:v>
                </c:pt>
                <c:pt idx="796">
                  <c:v>3.6888090277777779</c:v>
                </c:pt>
                <c:pt idx="797">
                  <c:v>3.6933958333333328</c:v>
                </c:pt>
                <c:pt idx="798">
                  <c:v>3.6978861111111114</c:v>
                </c:pt>
                <c:pt idx="799">
                  <c:v>3.7021125000000001</c:v>
                </c:pt>
                <c:pt idx="800">
                  <c:v>3.7069416666666668</c:v>
                </c:pt>
                <c:pt idx="801">
                  <c:v>3.7119583333333339</c:v>
                </c:pt>
                <c:pt idx="802">
                  <c:v>3.716548611111111</c:v>
                </c:pt>
                <c:pt idx="803">
                  <c:v>3.7211270833333336</c:v>
                </c:pt>
                <c:pt idx="804">
                  <c:v>3.7254180555555552</c:v>
                </c:pt>
                <c:pt idx="805">
                  <c:v>3.7305013888888885</c:v>
                </c:pt>
                <c:pt idx="806">
                  <c:v>3.735251388888889</c:v>
                </c:pt>
                <c:pt idx="807">
                  <c:v>3.7397152777777776</c:v>
                </c:pt>
                <c:pt idx="808">
                  <c:v>3.7442166666666665</c:v>
                </c:pt>
                <c:pt idx="809">
                  <c:v>3.7487722222222222</c:v>
                </c:pt>
                <c:pt idx="810">
                  <c:v>3.7539444444444445</c:v>
                </c:pt>
                <c:pt idx="811">
                  <c:v>3.7584513888888886</c:v>
                </c:pt>
                <c:pt idx="812">
                  <c:v>3.7629090277777779</c:v>
                </c:pt>
                <c:pt idx="813">
                  <c:v>3.7671562500000007</c:v>
                </c:pt>
                <c:pt idx="814">
                  <c:v>3.7719180555555551</c:v>
                </c:pt>
                <c:pt idx="815">
                  <c:v>3.7768805555555556</c:v>
                </c:pt>
                <c:pt idx="816">
                  <c:v>3.7812944444444447</c:v>
                </c:pt>
                <c:pt idx="817">
                  <c:v>3.7857256944444444</c:v>
                </c:pt>
                <c:pt idx="818">
                  <c:v>3.7899611111111113</c:v>
                </c:pt>
                <c:pt idx="819">
                  <c:v>3.795175</c:v>
                </c:pt>
                <c:pt idx="820">
                  <c:v>3.8002965277777774</c:v>
                </c:pt>
                <c:pt idx="821">
                  <c:v>3.8048104166666668</c:v>
                </c:pt>
                <c:pt idx="822">
                  <c:v>3.8092805555555556</c:v>
                </c:pt>
                <c:pt idx="823">
                  <c:v>3.8135249999999994</c:v>
                </c:pt>
                <c:pt idx="824">
                  <c:v>3.818556944444444</c:v>
                </c:pt>
                <c:pt idx="825">
                  <c:v>3.823248611111111</c:v>
                </c:pt>
                <c:pt idx="826">
                  <c:v>3.8276819444444445</c:v>
                </c:pt>
                <c:pt idx="827">
                  <c:v>3.8320284722222224</c:v>
                </c:pt>
                <c:pt idx="828">
                  <c:v>3.8364937500000003</c:v>
                </c:pt>
                <c:pt idx="829">
                  <c:v>3.8417777777777782</c:v>
                </c:pt>
                <c:pt idx="830">
                  <c:v>3.8465736111111113</c:v>
                </c:pt>
                <c:pt idx="831">
                  <c:v>3.8512229166666661</c:v>
                </c:pt>
                <c:pt idx="832">
                  <c:v>3.8554277777777779</c:v>
                </c:pt>
                <c:pt idx="833">
                  <c:v>3.8602763888888889</c:v>
                </c:pt>
                <c:pt idx="834">
                  <c:v>3.8651659722222225</c:v>
                </c:pt>
                <c:pt idx="835">
                  <c:v>3.8694951388888885</c:v>
                </c:pt>
                <c:pt idx="836">
                  <c:v>3.8740125000000001</c:v>
                </c:pt>
                <c:pt idx="837">
                  <c:v>3.8782638888888887</c:v>
                </c:pt>
                <c:pt idx="838">
                  <c:v>3.8834729166666664</c:v>
                </c:pt>
                <c:pt idx="839">
                  <c:v>3.8883347222222224</c:v>
                </c:pt>
                <c:pt idx="840">
                  <c:v>3.8927493055555562</c:v>
                </c:pt>
                <c:pt idx="841">
                  <c:v>3.8972270833333336</c:v>
                </c:pt>
                <c:pt idx="842">
                  <c:v>3.9017701388888888</c:v>
                </c:pt>
                <c:pt idx="843">
                  <c:v>3.906913888888889</c:v>
                </c:pt>
                <c:pt idx="844">
                  <c:v>3.9113750000000005</c:v>
                </c:pt>
                <c:pt idx="845">
                  <c:v>3.9157611111111117</c:v>
                </c:pt>
                <c:pt idx="846">
                  <c:v>3.9200159722222216</c:v>
                </c:pt>
                <c:pt idx="847">
                  <c:v>3.9248298611111108</c:v>
                </c:pt>
                <c:pt idx="848">
                  <c:v>3.9299680555555558</c:v>
                </c:pt>
                <c:pt idx="849">
                  <c:v>3.9346104166666667</c:v>
                </c:pt>
                <c:pt idx="850">
                  <c:v>3.9391458333333329</c:v>
                </c:pt>
                <c:pt idx="851">
                  <c:v>3.9433590277777779</c:v>
                </c:pt>
                <c:pt idx="852">
                  <c:v>3.9484069444444443</c:v>
                </c:pt>
                <c:pt idx="853">
                  <c:v>3.9532645833333331</c:v>
                </c:pt>
                <c:pt idx="854">
                  <c:v>3.9576951388888886</c:v>
                </c:pt>
                <c:pt idx="855">
                  <c:v>3.9621041666666663</c:v>
                </c:pt>
                <c:pt idx="856">
                  <c:v>3.966497916666667</c:v>
                </c:pt>
                <c:pt idx="857">
                  <c:v>3.9716374999999999</c:v>
                </c:pt>
                <c:pt idx="858">
                  <c:v>3.9763708333333336</c:v>
                </c:pt>
                <c:pt idx="859">
                  <c:v>3.9809493055555563</c:v>
                </c:pt>
                <c:pt idx="860">
                  <c:v>3.985228472222222</c:v>
                </c:pt>
                <c:pt idx="861">
                  <c:v>3.9899715277777776</c:v>
                </c:pt>
                <c:pt idx="862">
                  <c:v>3.9949354166666664</c:v>
                </c:pt>
                <c:pt idx="863">
                  <c:v>3.9993874999999997</c:v>
                </c:pt>
                <c:pt idx="864">
                  <c:v>4.0039909722222227</c:v>
                </c:pt>
                <c:pt idx="865">
                  <c:v>4.0082236111111111</c:v>
                </c:pt>
                <c:pt idx="866">
                  <c:v>4.0133201388888891</c:v>
                </c:pt>
                <c:pt idx="867">
                  <c:v>4.0182083333333329</c:v>
                </c:pt>
                <c:pt idx="868">
                  <c:v>4.0226847222222224</c:v>
                </c:pt>
                <c:pt idx="869">
                  <c:v>4.0271069444444443</c:v>
                </c:pt>
                <c:pt idx="870">
                  <c:v>4.0315069444444438</c:v>
                </c:pt>
                <c:pt idx="871">
                  <c:v>4.0366374999999994</c:v>
                </c:pt>
                <c:pt idx="872">
                  <c:v>4.0412083333333335</c:v>
                </c:pt>
                <c:pt idx="873">
                  <c:v>4.0456465277777776</c:v>
                </c:pt>
                <c:pt idx="874">
                  <c:v>4.0498541666666661</c:v>
                </c:pt>
                <c:pt idx="875">
                  <c:v>4.0547791666666662</c:v>
                </c:pt>
                <c:pt idx="876">
                  <c:v>4.0600513888888887</c:v>
                </c:pt>
                <c:pt idx="877">
                  <c:v>4.0645944444444444</c:v>
                </c:pt>
                <c:pt idx="878">
                  <c:v>4.0690777777777773</c:v>
                </c:pt>
                <c:pt idx="879">
                  <c:v>4.0732909722222228</c:v>
                </c:pt>
                <c:pt idx="880">
                  <c:v>4.0783277777777771</c:v>
                </c:pt>
                <c:pt idx="881">
                  <c:v>4.082998611111111</c:v>
                </c:pt>
                <c:pt idx="882">
                  <c:v>4.0874083333333342</c:v>
                </c:pt>
                <c:pt idx="883">
                  <c:v>4.0917180555555559</c:v>
                </c:pt>
                <c:pt idx="884">
                  <c:v>4.096334027777778</c:v>
                </c:pt>
                <c:pt idx="885">
                  <c:v>4.1015263888888889</c:v>
                </c:pt>
                <c:pt idx="886">
                  <c:v>4.1061666666666667</c:v>
                </c:pt>
                <c:pt idx="887">
                  <c:v>4.1108604166666662</c:v>
                </c:pt>
                <c:pt idx="888">
                  <c:v>4.1152284722222223</c:v>
                </c:pt>
                <c:pt idx="889">
                  <c:v>4.1203597222222221</c:v>
                </c:pt>
                <c:pt idx="890">
                  <c:v>4.1249076388888888</c:v>
                </c:pt>
                <c:pt idx="891">
                  <c:v>4.1291597222222229</c:v>
                </c:pt>
                <c:pt idx="892">
                  <c:v>4.1335597222222225</c:v>
                </c:pt>
                <c:pt idx="893">
                  <c:v>4.138005555555555</c:v>
                </c:pt>
                <c:pt idx="894">
                  <c:v>4.1433034722222226</c:v>
                </c:pt>
                <c:pt idx="895">
                  <c:v>4.1479965277777779</c:v>
                </c:pt>
                <c:pt idx="896">
                  <c:v>4.1525631944444443</c:v>
                </c:pt>
                <c:pt idx="897">
                  <c:v>4.1567597222222226</c:v>
                </c:pt>
                <c:pt idx="898">
                  <c:v>4.1616847222222226</c:v>
                </c:pt>
                <c:pt idx="899">
                  <c:v>4.166646527777778</c:v>
                </c:pt>
                <c:pt idx="900">
                  <c:v>4.171074305555555</c:v>
                </c:pt>
                <c:pt idx="901">
                  <c:v>4.1755208333333327</c:v>
                </c:pt>
                <c:pt idx="902">
                  <c:v>4.1797347222222214</c:v>
                </c:pt>
                <c:pt idx="903">
                  <c:v>4.1848916666666662</c:v>
                </c:pt>
                <c:pt idx="904">
                  <c:v>4.1897201388888892</c:v>
                </c:pt>
                <c:pt idx="905">
                  <c:v>4.1942402777777774</c:v>
                </c:pt>
                <c:pt idx="906">
                  <c:v>4.1985611111111112</c:v>
                </c:pt>
                <c:pt idx="907">
                  <c:v>4.2030729166666667</c:v>
                </c:pt>
                <c:pt idx="908">
                  <c:v>4.2080027777777778</c:v>
                </c:pt>
                <c:pt idx="909">
                  <c:v>4.2125138888888882</c:v>
                </c:pt>
                <c:pt idx="910">
                  <c:v>4.2170624999999999</c:v>
                </c:pt>
                <c:pt idx="911">
                  <c:v>4.2213652777777781</c:v>
                </c:pt>
                <c:pt idx="912">
                  <c:v>4.226572222222222</c:v>
                </c:pt>
                <c:pt idx="913">
                  <c:v>4.2315847222222223</c:v>
                </c:pt>
                <c:pt idx="914">
                  <c:v>4.2361124999999999</c:v>
                </c:pt>
                <c:pt idx="915">
                  <c:v>4.2405166666666672</c:v>
                </c:pt>
                <c:pt idx="916">
                  <c:v>4.2450458333333341</c:v>
                </c:pt>
                <c:pt idx="917">
                  <c:v>4.2501048611111116</c:v>
                </c:pt>
                <c:pt idx="918">
                  <c:v>4.2545270833333335</c:v>
                </c:pt>
                <c:pt idx="919">
                  <c:v>4.2589826388888889</c:v>
                </c:pt>
                <c:pt idx="920">
                  <c:v>4.263172916666667</c:v>
                </c:pt>
                <c:pt idx="921">
                  <c:v>4.2683479166666674</c:v>
                </c:pt>
                <c:pt idx="922">
                  <c:v>4.2733861111111109</c:v>
                </c:pt>
                <c:pt idx="923">
                  <c:v>4.2778583333333335</c:v>
                </c:pt>
                <c:pt idx="924">
                  <c:v>4.2822145833333334</c:v>
                </c:pt>
                <c:pt idx="925">
                  <c:v>4.2865756944444442</c:v>
                </c:pt>
                <c:pt idx="926">
                  <c:v>4.2916618055555551</c:v>
                </c:pt>
                <c:pt idx="927">
                  <c:v>4.2961819444444442</c:v>
                </c:pt>
                <c:pt idx="928">
                  <c:v>4.3006347222222221</c:v>
                </c:pt>
                <c:pt idx="929">
                  <c:v>4.3048340277777779</c:v>
                </c:pt>
                <c:pt idx="930">
                  <c:v>4.3097409722222224</c:v>
                </c:pt>
                <c:pt idx="931">
                  <c:v>4.3148451388888889</c:v>
                </c:pt>
                <c:pt idx="932">
                  <c:v>4.3194638888888885</c:v>
                </c:pt>
                <c:pt idx="933">
                  <c:v>4.3240416666666661</c:v>
                </c:pt>
                <c:pt idx="934">
                  <c:v>4.3285159722222213</c:v>
                </c:pt>
                <c:pt idx="935">
                  <c:v>4.3336298611111115</c:v>
                </c:pt>
                <c:pt idx="936">
                  <c:v>4.3380819444444452</c:v>
                </c:pt>
                <c:pt idx="937">
                  <c:v>4.3425263888888885</c:v>
                </c:pt>
                <c:pt idx="938">
                  <c:v>4.3467777777777776</c:v>
                </c:pt>
                <c:pt idx="939">
                  <c:v>4.3517493055555549</c:v>
                </c:pt>
                <c:pt idx="940">
                  <c:v>4.3567680555555555</c:v>
                </c:pt>
                <c:pt idx="941">
                  <c:v>4.3612833333333336</c:v>
                </c:pt>
                <c:pt idx="942">
                  <c:v>4.3657138888888891</c:v>
                </c:pt>
                <c:pt idx="943">
                  <c:v>4.3700749999999999</c:v>
                </c:pt>
                <c:pt idx="944">
                  <c:v>4.3752458333333326</c:v>
                </c:pt>
                <c:pt idx="945">
                  <c:v>4.3798388888888891</c:v>
                </c:pt>
                <c:pt idx="946">
                  <c:v>4.3842534722222224</c:v>
                </c:pt>
                <c:pt idx="947">
                  <c:v>4.3884354166666668</c:v>
                </c:pt>
                <c:pt idx="948">
                  <c:v>4.3932263888888894</c:v>
                </c:pt>
                <c:pt idx="949">
                  <c:v>4.3983520833333332</c:v>
                </c:pt>
                <c:pt idx="950">
                  <c:v>4.4029388888888885</c:v>
                </c:pt>
                <c:pt idx="951">
                  <c:v>4.4075034722222215</c:v>
                </c:pt>
                <c:pt idx="952">
                  <c:v>4.4117222222222221</c:v>
                </c:pt>
                <c:pt idx="953">
                  <c:v>4.4167076388888882</c:v>
                </c:pt>
                <c:pt idx="954">
                  <c:v>4.4213576388888889</c:v>
                </c:pt>
                <c:pt idx="955">
                  <c:v>4.4258631944444442</c:v>
                </c:pt>
                <c:pt idx="956">
                  <c:v>4.4302645833333338</c:v>
                </c:pt>
                <c:pt idx="957">
                  <c:v>4.4350923611111117</c:v>
                </c:pt>
                <c:pt idx="958">
                  <c:v>4.4401666666666664</c:v>
                </c:pt>
                <c:pt idx="959">
                  <c:v>4.4448340277777776</c:v>
                </c:pt>
                <c:pt idx="960">
                  <c:v>4.4493499999999999</c:v>
                </c:pt>
                <c:pt idx="961">
                  <c:v>4.4536951388888886</c:v>
                </c:pt>
                <c:pt idx="962">
                  <c:v>4.4587986111111118</c:v>
                </c:pt>
                <c:pt idx="963">
                  <c:v>4.4633347222222222</c:v>
                </c:pt>
                <c:pt idx="964">
                  <c:v>4.4678041666666672</c:v>
                </c:pt>
                <c:pt idx="965">
                  <c:v>4.4719534722222214</c:v>
                </c:pt>
                <c:pt idx="966">
                  <c:v>4.4769604166666674</c:v>
                </c:pt>
                <c:pt idx="967">
                  <c:v>4.4820625000000005</c:v>
                </c:pt>
                <c:pt idx="968">
                  <c:v>4.4865881944444439</c:v>
                </c:pt>
                <c:pt idx="969">
                  <c:v>4.4910208333333337</c:v>
                </c:pt>
                <c:pt idx="970">
                  <c:v>4.4953201388888893</c:v>
                </c:pt>
                <c:pt idx="971">
                  <c:v>4.5004249999999999</c:v>
                </c:pt>
                <c:pt idx="972">
                  <c:v>4.5049888888888887</c:v>
                </c:pt>
                <c:pt idx="973">
                  <c:v>4.50944375</c:v>
                </c:pt>
                <c:pt idx="974">
                  <c:v>4.5136534722222219</c:v>
                </c:pt>
                <c:pt idx="975">
                  <c:v>4.5185229166666669</c:v>
                </c:pt>
                <c:pt idx="976">
                  <c:v>4.5235395833333332</c:v>
                </c:pt>
                <c:pt idx="977">
                  <c:v>4.5281430555555557</c:v>
                </c:pt>
                <c:pt idx="978">
                  <c:v>4.5326347222222223</c:v>
                </c:pt>
                <c:pt idx="979">
                  <c:v>4.5370986111111105</c:v>
                </c:pt>
                <c:pt idx="980">
                  <c:v>4.5422875000000005</c:v>
                </c:pt>
                <c:pt idx="981">
                  <c:v>4.5468208333333333</c:v>
                </c:pt>
                <c:pt idx="982">
                  <c:v>4.5513263888888895</c:v>
                </c:pt>
                <c:pt idx="983">
                  <c:v>4.5555166666666667</c:v>
                </c:pt>
                <c:pt idx="984">
                  <c:v>4.5605104166666663</c:v>
                </c:pt>
                <c:pt idx="985">
                  <c:v>4.5654069444444447</c:v>
                </c:pt>
                <c:pt idx="986">
                  <c:v>4.5699590277777782</c:v>
                </c:pt>
                <c:pt idx="987">
                  <c:v>4.5743777777777783</c:v>
                </c:pt>
                <c:pt idx="988">
                  <c:v>4.5788229166666667</c:v>
                </c:pt>
                <c:pt idx="989">
                  <c:v>4.5839083333333335</c:v>
                </c:pt>
                <c:pt idx="990">
                  <c:v>4.5884847222222218</c:v>
                </c:pt>
                <c:pt idx="991">
                  <c:v>4.5930819444444442</c:v>
                </c:pt>
                <c:pt idx="992">
                  <c:v>4.5972569444444442</c:v>
                </c:pt>
                <c:pt idx="993">
                  <c:v>4.602226388888889</c:v>
                </c:pt>
                <c:pt idx="994">
                  <c:v>4.6071798611111108</c:v>
                </c:pt>
                <c:pt idx="995">
                  <c:v>4.611700694444445</c:v>
                </c:pt>
                <c:pt idx="996">
                  <c:v>4.6160895833333333</c:v>
                </c:pt>
                <c:pt idx="997">
                  <c:v>4.6205861111111108</c:v>
                </c:pt>
                <c:pt idx="998">
                  <c:v>4.6255694444444444</c:v>
                </c:pt>
                <c:pt idx="999">
                  <c:v>4.6300631944444444</c:v>
                </c:pt>
                <c:pt idx="1000">
                  <c:v>4.6345541666666668</c:v>
                </c:pt>
                <c:pt idx="1001">
                  <c:v>4.6388284722222224</c:v>
                </c:pt>
                <c:pt idx="1002">
                  <c:v>4.6441437499999996</c:v>
                </c:pt>
                <c:pt idx="1003">
                  <c:v>4.6491250000000006</c:v>
                </c:pt>
                <c:pt idx="1004">
                  <c:v>4.6535736111111108</c:v>
                </c:pt>
                <c:pt idx="1005">
                  <c:v>4.657785416666667</c:v>
                </c:pt>
                <c:pt idx="1006">
                  <c:v>4.6624937499999994</c:v>
                </c:pt>
                <c:pt idx="1007">
                  <c:v>4.6674506944444447</c:v>
                </c:pt>
                <c:pt idx="1008">
                  <c:v>4.6718902777777771</c:v>
                </c:pt>
                <c:pt idx="1009">
                  <c:v>4.6763416666666666</c:v>
                </c:pt>
                <c:pt idx="1010">
                  <c:v>4.6806277777777776</c:v>
                </c:pt>
                <c:pt idx="1011">
                  <c:v>4.6858763888888895</c:v>
                </c:pt>
                <c:pt idx="1012">
                  <c:v>4.6906833333333333</c:v>
                </c:pt>
                <c:pt idx="1013">
                  <c:v>4.6953034722222222</c:v>
                </c:pt>
                <c:pt idx="1014">
                  <c:v>4.6995611111111115</c:v>
                </c:pt>
                <c:pt idx="1015">
                  <c:v>4.704366666666667</c:v>
                </c:pt>
                <c:pt idx="1016">
                  <c:v>4.709189583333333</c:v>
                </c:pt>
                <c:pt idx="1017">
                  <c:v>4.7135395833333336</c:v>
                </c:pt>
                <c:pt idx="1018">
                  <c:v>4.7179861111111112</c:v>
                </c:pt>
                <c:pt idx="1019">
                  <c:v>4.7223486111111113</c:v>
                </c:pt>
                <c:pt idx="1020">
                  <c:v>4.7275180555555556</c:v>
                </c:pt>
                <c:pt idx="1021">
                  <c:v>4.7322375000000001</c:v>
                </c:pt>
                <c:pt idx="1022">
                  <c:v>4.7368104166666667</c:v>
                </c:pt>
                <c:pt idx="1023">
                  <c:v>4.7410874999999999</c:v>
                </c:pt>
                <c:pt idx="1024">
                  <c:v>4.746174305555555</c:v>
                </c:pt>
                <c:pt idx="1025">
                  <c:v>4.7510229166666669</c:v>
                </c:pt>
                <c:pt idx="1026">
                  <c:v>4.7554138888888886</c:v>
                </c:pt>
                <c:pt idx="1027">
                  <c:v>4.7597270833333338</c:v>
                </c:pt>
                <c:pt idx="1028">
                  <c:v>4.7642625000000001</c:v>
                </c:pt>
                <c:pt idx="1029">
                  <c:v>4.7694041666666669</c:v>
                </c:pt>
                <c:pt idx="1030">
                  <c:v>4.7740270833333334</c:v>
                </c:pt>
                <c:pt idx="1031">
                  <c:v>4.7785590277777779</c:v>
                </c:pt>
                <c:pt idx="1032">
                  <c:v>4.7827631944444438</c:v>
                </c:pt>
                <c:pt idx="1033">
                  <c:v>4.7878347222222217</c:v>
                </c:pt>
                <c:pt idx="1034">
                  <c:v>4.7925374999999999</c:v>
                </c:pt>
                <c:pt idx="1035">
                  <c:v>4.7970743055555554</c:v>
                </c:pt>
                <c:pt idx="1036">
                  <c:v>4.8014076388888887</c:v>
                </c:pt>
                <c:pt idx="1037">
                  <c:v>4.8062500000000004</c:v>
                </c:pt>
                <c:pt idx="1038">
                  <c:v>4.8112479166666668</c:v>
                </c:pt>
                <c:pt idx="1039">
                  <c:v>4.8158020833333337</c:v>
                </c:pt>
                <c:pt idx="1040">
                  <c:v>4.8202215277777771</c:v>
                </c:pt>
                <c:pt idx="1041">
                  <c:v>4.8246423611111116</c:v>
                </c:pt>
                <c:pt idx="1042">
                  <c:v>4.8296826388888885</c:v>
                </c:pt>
                <c:pt idx="1043">
                  <c:v>4.8341972222222225</c:v>
                </c:pt>
                <c:pt idx="1044">
                  <c:v>4.838775</c:v>
                </c:pt>
                <c:pt idx="1045">
                  <c:v>4.8430048611111109</c:v>
                </c:pt>
                <c:pt idx="1046">
                  <c:v>4.8481624999999999</c:v>
                </c:pt>
                <c:pt idx="1047">
                  <c:v>4.8530854166666666</c:v>
                </c:pt>
                <c:pt idx="1048">
                  <c:v>4.8576305555555557</c:v>
                </c:pt>
                <c:pt idx="1049">
                  <c:v>4.8618750000000004</c:v>
                </c:pt>
                <c:pt idx="1050">
                  <c:v>4.8666131944444437</c:v>
                </c:pt>
                <c:pt idx="1051">
                  <c:v>4.8714881944444439</c:v>
                </c:pt>
                <c:pt idx="1052">
                  <c:v>4.8758937500000004</c:v>
                </c:pt>
                <c:pt idx="1053">
                  <c:v>4.8802611111111105</c:v>
                </c:pt>
                <c:pt idx="1054">
                  <c:v>4.8846854166666667</c:v>
                </c:pt>
                <c:pt idx="1055">
                  <c:v>4.8898763888888892</c:v>
                </c:pt>
                <c:pt idx="1056">
                  <c:v>4.8946388888888883</c:v>
                </c:pt>
                <c:pt idx="1057">
                  <c:v>4.8992604166666665</c:v>
                </c:pt>
                <c:pt idx="1058">
                  <c:v>4.9035527777777785</c:v>
                </c:pt>
                <c:pt idx="1059">
                  <c:v>4.9086284722222224</c:v>
                </c:pt>
                <c:pt idx="1060">
                  <c:v>4.9132701388888895</c:v>
                </c:pt>
                <c:pt idx="1061">
                  <c:v>4.9176416666666665</c:v>
                </c:pt>
                <c:pt idx="1062">
                  <c:v>4.921950694444444</c:v>
                </c:pt>
                <c:pt idx="1063">
                  <c:v>4.926658333333334</c:v>
                </c:pt>
                <c:pt idx="1064">
                  <c:v>4.9317652777777781</c:v>
                </c:pt>
                <c:pt idx="1065">
                  <c:v>4.9363541666666659</c:v>
                </c:pt>
                <c:pt idx="1066">
                  <c:v>4.9408416666666666</c:v>
                </c:pt>
                <c:pt idx="1067">
                  <c:v>4.9451791666666658</c:v>
                </c:pt>
                <c:pt idx="1068">
                  <c:v>4.9502090277777775</c:v>
                </c:pt>
                <c:pt idx="1069">
                  <c:v>4.9548243055555563</c:v>
                </c:pt>
                <c:pt idx="1070">
                  <c:v>4.9593840277777774</c:v>
                </c:pt>
                <c:pt idx="1071">
                  <c:v>4.9635395833333336</c:v>
                </c:pt>
                <c:pt idx="1072">
                  <c:v>4.9685402777777776</c:v>
                </c:pt>
                <c:pt idx="1073">
                  <c:v>4.9734756944444447</c:v>
                </c:pt>
                <c:pt idx="1074">
                  <c:v>4.978081944444444</c:v>
                </c:pt>
                <c:pt idx="1075">
                  <c:v>4.9824111111111113</c:v>
                </c:pt>
                <c:pt idx="1076">
                  <c:v>4.9870618055555562</c:v>
                </c:pt>
                <c:pt idx="1077">
                  <c:v>4.9920138888888888</c:v>
                </c:pt>
                <c:pt idx="1078">
                  <c:v>4.9964874999999997</c:v>
                </c:pt>
                <c:pt idx="1079">
                  <c:v>5.0009305555555557</c:v>
                </c:pt>
                <c:pt idx="1080">
                  <c:v>5.0053673611111105</c:v>
                </c:pt>
                <c:pt idx="1081">
                  <c:v>5.0107368055555561</c:v>
                </c:pt>
                <c:pt idx="1082">
                  <c:v>5.0154166666666669</c:v>
                </c:pt>
                <c:pt idx="1083">
                  <c:v>5.0198479166666674</c:v>
                </c:pt>
                <c:pt idx="1084">
                  <c:v>5.0240173611111114</c:v>
                </c:pt>
                <c:pt idx="1085">
                  <c:v>5.0290166666666662</c:v>
                </c:pt>
                <c:pt idx="1086">
                  <c:v>5.0336812499999999</c:v>
                </c:pt>
                <c:pt idx="1087">
                  <c:v>5.0380937499999998</c:v>
                </c:pt>
                <c:pt idx="1088">
                  <c:v>5.042304861111111</c:v>
                </c:pt>
                <c:pt idx="1089">
                  <c:v>5.0471062500000006</c:v>
                </c:pt>
                <c:pt idx="1090">
                  <c:v>5.0522777777777774</c:v>
                </c:pt>
                <c:pt idx="1091">
                  <c:v>5.056855555555555</c:v>
                </c:pt>
                <c:pt idx="1092">
                  <c:v>5.0614166666666662</c:v>
                </c:pt>
                <c:pt idx="1093">
                  <c:v>5.0658583333333329</c:v>
                </c:pt>
                <c:pt idx="1094">
                  <c:v>5.0709625000000003</c:v>
                </c:pt>
                <c:pt idx="1095">
                  <c:v>5.075409027777777</c:v>
                </c:pt>
                <c:pt idx="1096">
                  <c:v>5.079847222222222</c:v>
                </c:pt>
                <c:pt idx="1097">
                  <c:v>5.0840763888888887</c:v>
                </c:pt>
                <c:pt idx="1098">
                  <c:v>5.0891861111111112</c:v>
                </c:pt>
                <c:pt idx="1099">
                  <c:v>5.0941340277777778</c:v>
                </c:pt>
                <c:pt idx="1100">
                  <c:v>5.0987368055555562</c:v>
                </c:pt>
                <c:pt idx="1101">
                  <c:v>5.1030347222222225</c:v>
                </c:pt>
                <c:pt idx="1102">
                  <c:v>5.1079277777777783</c:v>
                </c:pt>
                <c:pt idx="1103">
                  <c:v>5.112749305555556</c:v>
                </c:pt>
                <c:pt idx="1104">
                  <c:v>5.1170430555555555</c:v>
                </c:pt>
                <c:pt idx="1105">
                  <c:v>5.1214555555555554</c:v>
                </c:pt>
                <c:pt idx="1106">
                  <c:v>5.1258951388888887</c:v>
                </c:pt>
                <c:pt idx="1107">
                  <c:v>5.1310756944444442</c:v>
                </c:pt>
                <c:pt idx="1108">
                  <c:v>5.1356874999999995</c:v>
                </c:pt>
                <c:pt idx="1109">
                  <c:v>5.1402395833333339</c:v>
                </c:pt>
                <c:pt idx="1110">
                  <c:v>5.1444062499999994</c:v>
                </c:pt>
                <c:pt idx="1111">
                  <c:v>5.1494333333333335</c:v>
                </c:pt>
                <c:pt idx="1112">
                  <c:v>5.154091666666667</c:v>
                </c:pt>
                <c:pt idx="1113">
                  <c:v>5.1585305555555552</c:v>
                </c:pt>
                <c:pt idx="1114">
                  <c:v>5.1628479166666663</c:v>
                </c:pt>
                <c:pt idx="1115">
                  <c:v>5.1678291666666665</c:v>
                </c:pt>
                <c:pt idx="1116">
                  <c:v>5.1729763888888893</c:v>
                </c:pt>
                <c:pt idx="1117">
                  <c:v>5.1776229166666665</c:v>
                </c:pt>
                <c:pt idx="1118">
                  <c:v>5.181961805555555</c:v>
                </c:pt>
                <c:pt idx="1119">
                  <c:v>5.186623611111111</c:v>
                </c:pt>
                <c:pt idx="1120">
                  <c:v>5.1915541666666671</c:v>
                </c:pt>
                <c:pt idx="1121">
                  <c:v>5.1959499999999998</c:v>
                </c:pt>
                <c:pt idx="1122">
                  <c:v>5.2003409722222216</c:v>
                </c:pt>
                <c:pt idx="1123">
                  <c:v>5.2047118055555552</c:v>
                </c:pt>
                <c:pt idx="1124">
                  <c:v>5.2099465277777774</c:v>
                </c:pt>
                <c:pt idx="1125">
                  <c:v>5.2146673611111112</c:v>
                </c:pt>
                <c:pt idx="1126">
                  <c:v>5.2192555555555558</c:v>
                </c:pt>
                <c:pt idx="1127">
                  <c:v>5.2235034722222222</c:v>
                </c:pt>
                <c:pt idx="1128">
                  <c:v>5.2285472222222218</c:v>
                </c:pt>
                <c:pt idx="1129">
                  <c:v>5.2331243055555561</c:v>
                </c:pt>
                <c:pt idx="1130">
                  <c:v>5.2375048611111117</c:v>
                </c:pt>
                <c:pt idx="1131">
                  <c:v>5.2416791666666667</c:v>
                </c:pt>
                <c:pt idx="1132">
                  <c:v>5.2466138888888887</c:v>
                </c:pt>
                <c:pt idx="1133">
                  <c:v>5.2516513888888889</c:v>
                </c:pt>
                <c:pt idx="1134">
                  <c:v>5.2563090277777782</c:v>
                </c:pt>
                <c:pt idx="1135">
                  <c:v>5.2607583333333334</c:v>
                </c:pt>
                <c:pt idx="1136">
                  <c:v>5.2654937500000001</c:v>
                </c:pt>
                <c:pt idx="1137">
                  <c:v>5.2705034722222228</c:v>
                </c:pt>
                <c:pt idx="1138">
                  <c:v>5.274840972222222</c:v>
                </c:pt>
                <c:pt idx="1139">
                  <c:v>5.2793034722222218</c:v>
                </c:pt>
                <c:pt idx="1140">
                  <c:v>5.2836659722222219</c:v>
                </c:pt>
                <c:pt idx="1141">
                  <c:v>5.2887826388888888</c:v>
                </c:pt>
                <c:pt idx="1142">
                  <c:v>5.2934472222222224</c:v>
                </c:pt>
                <c:pt idx="1143">
                  <c:v>5.29791875</c:v>
                </c:pt>
                <c:pt idx="1144">
                  <c:v>5.3021250000000002</c:v>
                </c:pt>
                <c:pt idx="1145">
                  <c:v>5.3071166666666674</c:v>
                </c:pt>
                <c:pt idx="1146">
                  <c:v>5.3117979166666673</c:v>
                </c:pt>
                <c:pt idx="1147">
                  <c:v>5.3162548611111111</c:v>
                </c:pt>
                <c:pt idx="1148">
                  <c:v>5.320504861111111</c:v>
                </c:pt>
                <c:pt idx="1149">
                  <c:v>5.3255277777777774</c:v>
                </c:pt>
                <c:pt idx="1150">
                  <c:v>5.3306618055555557</c:v>
                </c:pt>
                <c:pt idx="1151">
                  <c:v>5.3353076388888896</c:v>
                </c:pt>
                <c:pt idx="1152">
                  <c:v>5.339645833333333</c:v>
                </c:pt>
                <c:pt idx="1153">
                  <c:v>5.3443027777777781</c:v>
                </c:pt>
                <c:pt idx="1154">
                  <c:v>5.3492597222222225</c:v>
                </c:pt>
                <c:pt idx="1155">
                  <c:v>5.353588888888889</c:v>
                </c:pt>
                <c:pt idx="1156">
                  <c:v>5.3579541666666666</c:v>
                </c:pt>
                <c:pt idx="1157">
                  <c:v>5.3623701388888891</c:v>
                </c:pt>
                <c:pt idx="1158">
                  <c:v>5.3675243055555555</c:v>
                </c:pt>
                <c:pt idx="1159">
                  <c:v>5.3722951388888891</c:v>
                </c:pt>
                <c:pt idx="1160">
                  <c:v>5.3769145833333338</c:v>
                </c:pt>
                <c:pt idx="1161">
                  <c:v>5.381175694444444</c:v>
                </c:pt>
                <c:pt idx="1162">
                  <c:v>5.3862125000000001</c:v>
                </c:pt>
                <c:pt idx="1163">
                  <c:v>5.3907715277777779</c:v>
                </c:pt>
                <c:pt idx="1164">
                  <c:v>5.3952749999999998</c:v>
                </c:pt>
                <c:pt idx="1165">
                  <c:v>5.3994180555555555</c:v>
                </c:pt>
                <c:pt idx="1166">
                  <c:v>5.4044479166666664</c:v>
                </c:pt>
                <c:pt idx="1167">
                  <c:v>5.4093854166666659</c:v>
                </c:pt>
                <c:pt idx="1168">
                  <c:v>5.4140743055555562</c:v>
                </c:pt>
                <c:pt idx="1169">
                  <c:v>5.4184423611111114</c:v>
                </c:pt>
                <c:pt idx="1170">
                  <c:v>5.4233979166666666</c:v>
                </c:pt>
                <c:pt idx="1171">
                  <c:v>5.4281805555555556</c:v>
                </c:pt>
                <c:pt idx="1172">
                  <c:v>5.4325138888888889</c:v>
                </c:pt>
                <c:pt idx="1173">
                  <c:v>5.4368048611111108</c:v>
                </c:pt>
                <c:pt idx="1174">
                  <c:v>5.441416666666667</c:v>
                </c:pt>
                <c:pt idx="1175">
                  <c:v>5.446513194444444</c:v>
                </c:pt>
                <c:pt idx="1176">
                  <c:v>5.4510645833333333</c:v>
                </c:pt>
                <c:pt idx="1177">
                  <c:v>5.4555659722222227</c:v>
                </c:pt>
                <c:pt idx="1178">
                  <c:v>5.4598194444444443</c:v>
                </c:pt>
                <c:pt idx="1179">
                  <c:v>5.4648513888888886</c:v>
                </c:pt>
                <c:pt idx="1180">
                  <c:v>5.4693715277777777</c:v>
                </c:pt>
                <c:pt idx="1181">
                  <c:v>5.4738541666666665</c:v>
                </c:pt>
                <c:pt idx="1182">
                  <c:v>5.4781006944444446</c:v>
                </c:pt>
                <c:pt idx="1183">
                  <c:v>5.4833374999999993</c:v>
                </c:pt>
                <c:pt idx="1184">
                  <c:v>5.4882993055555556</c:v>
                </c:pt>
                <c:pt idx="1185">
                  <c:v>5.4929965277777777</c:v>
                </c:pt>
                <c:pt idx="1186">
                  <c:v>5.497197916666666</c:v>
                </c:pt>
                <c:pt idx="1187">
                  <c:v>5.5021847222222222</c:v>
                </c:pt>
                <c:pt idx="1188">
                  <c:v>5.5068326388888895</c:v>
                </c:pt>
                <c:pt idx="1189">
                  <c:v>5.5112923611111118</c:v>
                </c:pt>
                <c:pt idx="1190">
                  <c:v>5.5154854166666674</c:v>
                </c:pt>
                <c:pt idx="1191">
                  <c:v>5.5203409722222219</c:v>
                </c:pt>
                <c:pt idx="1192">
                  <c:v>5.5253597222222224</c:v>
                </c:pt>
                <c:pt idx="1193">
                  <c:v>5.5299999999999994</c:v>
                </c:pt>
                <c:pt idx="1194">
                  <c:v>5.5344465277777779</c:v>
                </c:pt>
                <c:pt idx="1195">
                  <c:v>5.5390791666666672</c:v>
                </c:pt>
                <c:pt idx="1196">
                  <c:v>5.5440569444444447</c:v>
                </c:pt>
                <c:pt idx="1197">
                  <c:v>5.5484555555555559</c:v>
                </c:pt>
                <c:pt idx="1198">
                  <c:v>5.5527833333333332</c:v>
                </c:pt>
                <c:pt idx="1199">
                  <c:v>5.5572118055555553</c:v>
                </c:pt>
                <c:pt idx="1200">
                  <c:v>5.5623652777777775</c:v>
                </c:pt>
                <c:pt idx="1201">
                  <c:v>5.5670569444444453</c:v>
                </c:pt>
                <c:pt idx="1202">
                  <c:v>5.5716951388888898</c:v>
                </c:pt>
                <c:pt idx="1203">
                  <c:v>5.5760777777777788</c:v>
                </c:pt>
                <c:pt idx="1204">
                  <c:v>5.5811666666666673</c:v>
                </c:pt>
                <c:pt idx="1205">
                  <c:v>5.5856250000000003</c:v>
                </c:pt>
                <c:pt idx="1206">
                  <c:v>5.5901111111111099</c:v>
                </c:pt>
                <c:pt idx="1207">
                  <c:v>5.5944243055555551</c:v>
                </c:pt>
                <c:pt idx="1208">
                  <c:v>5.5994972222222223</c:v>
                </c:pt>
                <c:pt idx="1209">
                  <c:v>5.6042694444444443</c:v>
                </c:pt>
                <c:pt idx="1210">
                  <c:v>5.6088006944444446</c:v>
                </c:pt>
                <c:pt idx="1211">
                  <c:v>5.6129895833333343</c:v>
                </c:pt>
                <c:pt idx="1212">
                  <c:v>5.6179090277777775</c:v>
                </c:pt>
                <c:pt idx="1213">
                  <c:v>5.6226041666666671</c:v>
                </c:pt>
                <c:pt idx="1214">
                  <c:v>5.6270729166666671</c:v>
                </c:pt>
                <c:pt idx="1215">
                  <c:v>5.6313180555555551</c:v>
                </c:pt>
                <c:pt idx="1216">
                  <c:v>5.6363659722222224</c:v>
                </c:pt>
                <c:pt idx="1217">
                  <c:v>5.6415000000000006</c:v>
                </c:pt>
                <c:pt idx="1218">
                  <c:v>5.646102083333334</c:v>
                </c:pt>
                <c:pt idx="1219">
                  <c:v>5.6503999999999994</c:v>
                </c:pt>
                <c:pt idx="1220">
                  <c:v>5.6550916666666655</c:v>
                </c:pt>
                <c:pt idx="1221">
                  <c:v>5.6599298611111113</c:v>
                </c:pt>
                <c:pt idx="1222">
                  <c:v>5.66422013888889</c:v>
                </c:pt>
                <c:pt idx="1223">
                  <c:v>5.6685187500000005</c:v>
                </c:pt>
                <c:pt idx="1224">
                  <c:v>5.6730618055555553</c:v>
                </c:pt>
                <c:pt idx="1225">
                  <c:v>5.678258333333333</c:v>
                </c:pt>
                <c:pt idx="1226">
                  <c:v>5.6828930555555557</c:v>
                </c:pt>
                <c:pt idx="1227">
                  <c:v>5.6874361111111122</c:v>
                </c:pt>
                <c:pt idx="1228">
                  <c:v>5.6918104166666668</c:v>
                </c:pt>
                <c:pt idx="1229">
                  <c:v>5.6968895833333342</c:v>
                </c:pt>
                <c:pt idx="1230">
                  <c:v>5.7014972222222218</c:v>
                </c:pt>
                <c:pt idx="1231">
                  <c:v>5.7059444444444445</c:v>
                </c:pt>
                <c:pt idx="1232">
                  <c:v>5.7102805555555554</c:v>
                </c:pt>
                <c:pt idx="1233">
                  <c:v>5.7154472222222221</c:v>
                </c:pt>
                <c:pt idx="1234">
                  <c:v>5.7202624999999996</c:v>
                </c:pt>
                <c:pt idx="1235">
                  <c:v>5.7247958333333324</c:v>
                </c:pt>
                <c:pt idx="1236">
                  <c:v>5.7290895833333328</c:v>
                </c:pt>
                <c:pt idx="1237">
                  <c:v>5.7341458333333337</c:v>
                </c:pt>
                <c:pt idx="1238">
                  <c:v>5.7386555555555558</c:v>
                </c:pt>
                <c:pt idx="1239">
                  <c:v>5.743159722222221</c:v>
                </c:pt>
                <c:pt idx="1240">
                  <c:v>5.7473597222222228</c:v>
                </c:pt>
                <c:pt idx="1241">
                  <c:v>5.7524229166666663</c:v>
                </c:pt>
                <c:pt idx="1242">
                  <c:v>5.7572652777777771</c:v>
                </c:pt>
                <c:pt idx="1243">
                  <c:v>5.7617951388888891</c:v>
                </c:pt>
                <c:pt idx="1244">
                  <c:v>5.7659604166666663</c:v>
                </c:pt>
                <c:pt idx="1245">
                  <c:v>5.7708381944444449</c:v>
                </c:pt>
                <c:pt idx="1246">
                  <c:v>5.7755256944444451</c:v>
                </c:pt>
                <c:pt idx="1247">
                  <c:v>5.7800729166666658</c:v>
                </c:pt>
                <c:pt idx="1248">
                  <c:v>5.7844027777777782</c:v>
                </c:pt>
                <c:pt idx="1249">
                  <c:v>5.7894291666666673</c:v>
                </c:pt>
                <c:pt idx="1250">
                  <c:v>5.7944180555555551</c:v>
                </c:pt>
                <c:pt idx="1251">
                  <c:v>5.7990958333333325</c:v>
                </c:pt>
                <c:pt idx="1252">
                  <c:v>5.8034187500000005</c:v>
                </c:pt>
                <c:pt idx="1253">
                  <c:v>5.8083083333333327</c:v>
                </c:pt>
                <c:pt idx="1254">
                  <c:v>5.8130680555555561</c:v>
                </c:pt>
                <c:pt idx="1255">
                  <c:v>5.8173458333333334</c:v>
                </c:pt>
                <c:pt idx="1256">
                  <c:v>5.821564583333334</c:v>
                </c:pt>
                <c:pt idx="1257">
                  <c:v>5.8263034722222224</c:v>
                </c:pt>
                <c:pt idx="1258">
                  <c:v>5.8313750000000004</c:v>
                </c:pt>
                <c:pt idx="1259">
                  <c:v>5.8360166666666675</c:v>
                </c:pt>
                <c:pt idx="1260">
                  <c:v>5.8403826388888893</c:v>
                </c:pt>
                <c:pt idx="1261">
                  <c:v>5.8449354166666669</c:v>
                </c:pt>
                <c:pt idx="1262">
                  <c:v>5.8499791666666665</c:v>
                </c:pt>
                <c:pt idx="1263">
                  <c:v>5.8545423611111111</c:v>
                </c:pt>
                <c:pt idx="1264">
                  <c:v>5.8590409722222212</c:v>
                </c:pt>
                <c:pt idx="1265">
                  <c:v>5.8635625000000005</c:v>
                </c:pt>
                <c:pt idx="1266">
                  <c:v>5.8686243055555556</c:v>
                </c:pt>
                <c:pt idx="1267">
                  <c:v>5.873227083333334</c:v>
                </c:pt>
                <c:pt idx="1268">
                  <c:v>5.8776479166666666</c:v>
                </c:pt>
                <c:pt idx="1269">
                  <c:v>5.8819875000000001</c:v>
                </c:pt>
                <c:pt idx="1270">
                  <c:v>5.8869909722222218</c:v>
                </c:pt>
                <c:pt idx="1271">
                  <c:v>5.8914472222222223</c:v>
                </c:pt>
                <c:pt idx="1272">
                  <c:v>5.8959263888888884</c:v>
                </c:pt>
                <c:pt idx="1273">
                  <c:v>5.9002979166666663</c:v>
                </c:pt>
                <c:pt idx="1274">
                  <c:v>5.905565277777777</c:v>
                </c:pt>
                <c:pt idx="1275">
                  <c:v>5.9104055555555561</c:v>
                </c:pt>
                <c:pt idx="1276">
                  <c:v>5.9149263888888886</c:v>
                </c:pt>
                <c:pt idx="1277">
                  <c:v>5.9193395833333335</c:v>
                </c:pt>
                <c:pt idx="1278">
                  <c:v>5.9243791666666663</c:v>
                </c:pt>
                <c:pt idx="1279">
                  <c:v>5.928917361111111</c:v>
                </c:pt>
                <c:pt idx="1280">
                  <c:v>5.9333</c:v>
                </c:pt>
                <c:pt idx="1281">
                  <c:v>5.9376423611111111</c:v>
                </c:pt>
                <c:pt idx="1282">
                  <c:v>5.9427562500000004</c:v>
                </c:pt>
                <c:pt idx="1283">
                  <c:v>5.9474069444444444</c:v>
                </c:pt>
                <c:pt idx="1284">
                  <c:v>5.9519673611111115</c:v>
                </c:pt>
                <c:pt idx="1285">
                  <c:v>5.9562374999999994</c:v>
                </c:pt>
                <c:pt idx="1286">
                  <c:v>5.9613368055555549</c:v>
                </c:pt>
                <c:pt idx="1287">
                  <c:v>5.9659333333333331</c:v>
                </c:pt>
                <c:pt idx="1288">
                  <c:v>5.9703826388888892</c:v>
                </c:pt>
                <c:pt idx="1289">
                  <c:v>5.9745951388888896</c:v>
                </c:pt>
                <c:pt idx="1290">
                  <c:v>5.9797229166666668</c:v>
                </c:pt>
                <c:pt idx="1291">
                  <c:v>5.9844833333333334</c:v>
                </c:pt>
                <c:pt idx="1292">
                  <c:v>5.9891819444444439</c:v>
                </c:pt>
                <c:pt idx="1293">
                  <c:v>5.9934701388888882</c:v>
                </c:pt>
                <c:pt idx="1294">
                  <c:v>5.9985173611111104</c:v>
                </c:pt>
                <c:pt idx="1295">
                  <c:v>6.0030326388888895</c:v>
                </c:pt>
                <c:pt idx="1296">
                  <c:v>6.007523611111111</c:v>
                </c:pt>
                <c:pt idx="1297">
                  <c:v>6.0117770833333335</c:v>
                </c:pt>
                <c:pt idx="1298">
                  <c:v>6.0168750000000006</c:v>
                </c:pt>
                <c:pt idx="1299">
                  <c:v>6.0217375000000004</c:v>
                </c:pt>
                <c:pt idx="1300">
                  <c:v>6.0262194444444441</c:v>
                </c:pt>
                <c:pt idx="1301">
                  <c:v>6.0302916666666668</c:v>
                </c:pt>
                <c:pt idx="1302">
                  <c:v>6.0352465277777778</c:v>
                </c:pt>
                <c:pt idx="1303">
                  <c:v>6.0398708333333335</c:v>
                </c:pt>
                <c:pt idx="1304">
                  <c:v>6.0444006944444437</c:v>
                </c:pt>
                <c:pt idx="1305">
                  <c:v>6.04864236111111</c:v>
                </c:pt>
                <c:pt idx="1306">
                  <c:v>6.053906944444444</c:v>
                </c:pt>
                <c:pt idx="1307">
                  <c:v>6.0588652777777776</c:v>
                </c:pt>
                <c:pt idx="1308">
                  <c:v>6.0634451388888886</c:v>
                </c:pt>
                <c:pt idx="1309">
                  <c:v>6.0676895833333324</c:v>
                </c:pt>
                <c:pt idx="1310">
                  <c:v>6.0727583333333328</c:v>
                </c:pt>
                <c:pt idx="1311">
                  <c:v>6.0772777777777769</c:v>
                </c:pt>
                <c:pt idx="1312">
                  <c:v>6.0816937499999995</c:v>
                </c:pt>
                <c:pt idx="1313">
                  <c:v>6.085780555555556</c:v>
                </c:pt>
                <c:pt idx="1314">
                  <c:v>6.0908104166666668</c:v>
                </c:pt>
                <c:pt idx="1315">
                  <c:v>6.0956222222222225</c:v>
                </c:pt>
                <c:pt idx="1316">
                  <c:v>6.1002722222222223</c:v>
                </c:pt>
                <c:pt idx="1317">
                  <c:v>6.1044944444444447</c:v>
                </c:pt>
                <c:pt idx="1318">
                  <c:v>6.1094347222222227</c:v>
                </c:pt>
                <c:pt idx="1319">
                  <c:v>6.1141868055555566</c:v>
                </c:pt>
                <c:pt idx="1320">
                  <c:v>6.1188555555555553</c:v>
                </c:pt>
                <c:pt idx="1321">
                  <c:v>6.1232236111111105</c:v>
                </c:pt>
                <c:pt idx="1322">
                  <c:v>6.128404166666666</c:v>
                </c:pt>
                <c:pt idx="1323">
                  <c:v>6.1330520833333333</c:v>
                </c:pt>
                <c:pt idx="1324">
                  <c:v>6.1375798611111119</c:v>
                </c:pt>
                <c:pt idx="1325">
                  <c:v>6.1417687499999998</c:v>
                </c:pt>
                <c:pt idx="1326">
                  <c:v>6.1467361111111112</c:v>
                </c:pt>
                <c:pt idx="1327">
                  <c:v>6.1513076388888885</c:v>
                </c:pt>
                <c:pt idx="1328">
                  <c:v>6.155738194444444</c:v>
                </c:pt>
                <c:pt idx="1329">
                  <c:v>6.1599659722222224</c:v>
                </c:pt>
                <c:pt idx="1330">
                  <c:v>6.1651243055555556</c:v>
                </c:pt>
                <c:pt idx="1331">
                  <c:v>6.1699333333333328</c:v>
                </c:pt>
                <c:pt idx="1332">
                  <c:v>6.1746923611111111</c:v>
                </c:pt>
                <c:pt idx="1333">
                  <c:v>6.1791687499999997</c:v>
                </c:pt>
                <c:pt idx="1334">
                  <c:v>6.1842652777777767</c:v>
                </c:pt>
                <c:pt idx="1335">
                  <c:v>6.188563888888889</c:v>
                </c:pt>
                <c:pt idx="1336">
                  <c:v>6.1929645833333336</c:v>
                </c:pt>
                <c:pt idx="1337">
                  <c:v>6.1972402777777775</c:v>
                </c:pt>
                <c:pt idx="1338">
                  <c:v>6.2022909722222215</c:v>
                </c:pt>
                <c:pt idx="1339">
                  <c:v>6.2070187500000005</c:v>
                </c:pt>
                <c:pt idx="1340">
                  <c:v>6.2114944444444449</c:v>
                </c:pt>
                <c:pt idx="1341">
                  <c:v>6.2156826388888895</c:v>
                </c:pt>
                <c:pt idx="1342">
                  <c:v>6.2208208333333328</c:v>
                </c:pt>
                <c:pt idx="1343">
                  <c:v>6.225438194444445</c:v>
                </c:pt>
                <c:pt idx="1344">
                  <c:v>6.2299826388888899</c:v>
                </c:pt>
                <c:pt idx="1345">
                  <c:v>6.2343479166666667</c:v>
                </c:pt>
                <c:pt idx="1346">
                  <c:v>6.2395388888888883</c:v>
                </c:pt>
                <c:pt idx="1347">
                  <c:v>6.2443618055555552</c:v>
                </c:pt>
                <c:pt idx="1348">
                  <c:v>6.2488430555555556</c:v>
                </c:pt>
                <c:pt idx="1349">
                  <c:v>6.2533006944444445</c:v>
                </c:pt>
                <c:pt idx="1350">
                  <c:v>6.2582840277777771</c:v>
                </c:pt>
                <c:pt idx="1351">
                  <c:v>6.2627020833333322</c:v>
                </c:pt>
                <c:pt idx="1352">
                  <c:v>6.2670006944444436</c:v>
                </c:pt>
                <c:pt idx="1353">
                  <c:v>6.2713798611111109</c:v>
                </c:pt>
                <c:pt idx="1354">
                  <c:v>6.2766215277777775</c:v>
                </c:pt>
                <c:pt idx="1355">
                  <c:v>6.2813506944444448</c:v>
                </c:pt>
                <c:pt idx="1356">
                  <c:v>6.2858062499999994</c:v>
                </c:pt>
                <c:pt idx="1357">
                  <c:v>6.2903409722222223</c:v>
                </c:pt>
                <c:pt idx="1358">
                  <c:v>6.2951972222222219</c:v>
                </c:pt>
                <c:pt idx="1359">
                  <c:v>6.2997402777777785</c:v>
                </c:pt>
                <c:pt idx="1360">
                  <c:v>6.3041784722222216</c:v>
                </c:pt>
                <c:pt idx="1361">
                  <c:v>6.3088791666666655</c:v>
                </c:pt>
                <c:pt idx="1362">
                  <c:v>6.313907638888888</c:v>
                </c:pt>
                <c:pt idx="1363">
                  <c:v>6.3184118055555558</c:v>
                </c:pt>
                <c:pt idx="1364">
                  <c:v>6.3227180555555558</c:v>
                </c:pt>
                <c:pt idx="1365">
                  <c:v>6.3274298611111117</c:v>
                </c:pt>
                <c:pt idx="1366">
                  <c:v>6.3323236111111108</c:v>
                </c:pt>
                <c:pt idx="1367">
                  <c:v>6.3369076388888885</c:v>
                </c:pt>
                <c:pt idx="1368">
                  <c:v>6.3410868055555554</c:v>
                </c:pt>
                <c:pt idx="1369">
                  <c:v>6.3458680555555551</c:v>
                </c:pt>
                <c:pt idx="1370">
                  <c:v>6.3507604166666658</c:v>
                </c:pt>
                <c:pt idx="1371">
                  <c:v>6.3554659722222224</c:v>
                </c:pt>
                <c:pt idx="1372">
                  <c:v>6.359870833333332</c:v>
                </c:pt>
                <c:pt idx="1373">
                  <c:v>6.3648763888888888</c:v>
                </c:pt>
                <c:pt idx="1374">
                  <c:v>6.3695374999999999</c:v>
                </c:pt>
                <c:pt idx="1375">
                  <c:v>6.3739034722222225</c:v>
                </c:pt>
                <c:pt idx="1376">
                  <c:v>6.3780263888888884</c:v>
                </c:pt>
                <c:pt idx="1377">
                  <c:v>6.3831444444444436</c:v>
                </c:pt>
                <c:pt idx="1378">
                  <c:v>6.38805625</c:v>
                </c:pt>
                <c:pt idx="1379">
                  <c:v>6.3926472222222221</c:v>
                </c:pt>
                <c:pt idx="1380">
                  <c:v>6.3967284722222226</c:v>
                </c:pt>
                <c:pt idx="1381">
                  <c:v>6.4015055555555564</c:v>
                </c:pt>
                <c:pt idx="1382">
                  <c:v>6.4060770833333338</c:v>
                </c:pt>
                <c:pt idx="1383">
                  <c:v>6.4105673611111111</c:v>
                </c:pt>
                <c:pt idx="1384">
                  <c:v>6.4148812499999996</c:v>
                </c:pt>
                <c:pt idx="1385">
                  <c:v>6.4202444444444433</c:v>
                </c:pt>
                <c:pt idx="1386">
                  <c:v>6.4250909722222218</c:v>
                </c:pt>
                <c:pt idx="1387">
                  <c:v>6.4296833333333332</c:v>
                </c:pt>
                <c:pt idx="1388">
                  <c:v>6.4340479166666675</c:v>
                </c:pt>
                <c:pt idx="1389">
                  <c:v>6.4391326388888892</c:v>
                </c:pt>
                <c:pt idx="1390">
                  <c:v>6.4435930555555565</c:v>
                </c:pt>
                <c:pt idx="1391">
                  <c:v>6.4479909722222226</c:v>
                </c:pt>
                <c:pt idx="1392">
                  <c:v>6.4523979166666674</c:v>
                </c:pt>
                <c:pt idx="1393">
                  <c:v>6.4573444444444448</c:v>
                </c:pt>
                <c:pt idx="1394">
                  <c:v>6.4619972222222213</c:v>
                </c:pt>
                <c:pt idx="1395">
                  <c:v>6.4664229166666658</c:v>
                </c:pt>
                <c:pt idx="1396">
                  <c:v>6.4710319444444444</c:v>
                </c:pt>
                <c:pt idx="1397">
                  <c:v>6.4760048611111118</c:v>
                </c:pt>
                <c:pt idx="1398">
                  <c:v>6.4805124999999988</c:v>
                </c:pt>
                <c:pt idx="1399">
                  <c:v>6.4848770833333331</c:v>
                </c:pt>
                <c:pt idx="1400">
                  <c:v>6.4897006944444442</c:v>
                </c:pt>
                <c:pt idx="1401">
                  <c:v>6.4947215277777772</c:v>
                </c:pt>
                <c:pt idx="1402">
                  <c:v>6.4993993055555563</c:v>
                </c:pt>
                <c:pt idx="1403">
                  <c:v>6.5035173611111112</c:v>
                </c:pt>
                <c:pt idx="1404">
                  <c:v>6.5082652777777774</c:v>
                </c:pt>
                <c:pt idx="1405">
                  <c:v>6.5129374999999987</c:v>
                </c:pt>
                <c:pt idx="1406">
                  <c:v>6.5174013888888895</c:v>
                </c:pt>
                <c:pt idx="1407">
                  <c:v>6.5216256944444435</c:v>
                </c:pt>
                <c:pt idx="1408">
                  <c:v>6.5267076388888903</c:v>
                </c:pt>
                <c:pt idx="1409">
                  <c:v>6.5316229166666666</c:v>
                </c:pt>
                <c:pt idx="1410">
                  <c:v>6.5363409722222228</c:v>
                </c:pt>
                <c:pt idx="1411">
                  <c:v>6.5407270833333335</c:v>
                </c:pt>
                <c:pt idx="1412">
                  <c:v>6.5458937500000012</c:v>
                </c:pt>
                <c:pt idx="1413">
                  <c:v>6.550365277777777</c:v>
                </c:pt>
                <c:pt idx="1414">
                  <c:v>6.5547375000000008</c:v>
                </c:pt>
                <c:pt idx="1415">
                  <c:v>6.5590076388888887</c:v>
                </c:pt>
                <c:pt idx="1416">
                  <c:v>6.5640416666666672</c:v>
                </c:pt>
                <c:pt idx="1417">
                  <c:v>6.5687222222222212</c:v>
                </c:pt>
                <c:pt idx="1418">
                  <c:v>6.5731402777777781</c:v>
                </c:pt>
                <c:pt idx="1419">
                  <c:v>6.5775201388888886</c:v>
                </c:pt>
                <c:pt idx="1420">
                  <c:v>6.5823993055555556</c:v>
                </c:pt>
                <c:pt idx="1421">
                  <c:v>6.5868597222222212</c:v>
                </c:pt>
                <c:pt idx="1422">
                  <c:v>6.5913659722222224</c:v>
                </c:pt>
                <c:pt idx="1423">
                  <c:v>6.5961840277777783</c:v>
                </c:pt>
                <c:pt idx="1424">
                  <c:v>6.6014680555555554</c:v>
                </c:pt>
                <c:pt idx="1425">
                  <c:v>6.6060951388888887</c:v>
                </c:pt>
                <c:pt idx="1426">
                  <c:v>6.6102479166666672</c:v>
                </c:pt>
                <c:pt idx="1427">
                  <c:v>6.6149777777777778</c:v>
                </c:pt>
                <c:pt idx="1428">
                  <c:v>6.6196305555555561</c:v>
                </c:pt>
                <c:pt idx="1429">
                  <c:v>6.6241152777777783</c:v>
                </c:pt>
                <c:pt idx="1430">
                  <c:v>6.6283097222222214</c:v>
                </c:pt>
                <c:pt idx="1431">
                  <c:v>6.6333229166666676</c:v>
                </c:pt>
                <c:pt idx="1432">
                  <c:v>6.6382430555555549</c:v>
                </c:pt>
                <c:pt idx="1433">
                  <c:v>6.6429194444444448</c:v>
                </c:pt>
                <c:pt idx="1434">
                  <c:v>6.6474118055555547</c:v>
                </c:pt>
                <c:pt idx="1435">
                  <c:v>6.6526069444444449</c:v>
                </c:pt>
                <c:pt idx="1436">
                  <c:v>6.6571041666666666</c:v>
                </c:pt>
                <c:pt idx="1437">
                  <c:v>6.6614645833333332</c:v>
                </c:pt>
                <c:pt idx="1438">
                  <c:v>6.6658055555555551</c:v>
                </c:pt>
                <c:pt idx="1439">
                  <c:v>6.6708479166666663</c:v>
                </c:pt>
                <c:pt idx="1440">
                  <c:v>6.6754444444444445</c:v>
                </c:pt>
                <c:pt idx="1441">
                  <c:v>6.6798173611111125</c:v>
                </c:pt>
                <c:pt idx="1442">
                  <c:v>6.6843715277777784</c:v>
                </c:pt>
                <c:pt idx="1443">
                  <c:v>6.6891222222222231</c:v>
                </c:pt>
                <c:pt idx="1444">
                  <c:v>6.6936347222222219</c:v>
                </c:pt>
                <c:pt idx="1445">
                  <c:v>6.6979951388888885</c:v>
                </c:pt>
                <c:pt idx="1446">
                  <c:v>6.7030763888888902</c:v>
                </c:pt>
                <c:pt idx="1447">
                  <c:v>6.7081763888888899</c:v>
                </c:pt>
                <c:pt idx="1448">
                  <c:v>6.7127680555555553</c:v>
                </c:pt>
                <c:pt idx="1449">
                  <c:v>6.716886111111112</c:v>
                </c:pt>
                <c:pt idx="1450">
                  <c:v>6.721784722222222</c:v>
                </c:pt>
                <c:pt idx="1451">
                  <c:v>6.7263437500000007</c:v>
                </c:pt>
                <c:pt idx="1452">
                  <c:v>6.7307881944444441</c:v>
                </c:pt>
                <c:pt idx="1453">
                  <c:v>6.734972222222221</c:v>
                </c:pt>
                <c:pt idx="1454">
                  <c:v>6.7400930555555556</c:v>
                </c:pt>
                <c:pt idx="1455">
                  <c:v>6.7448444444444453</c:v>
                </c:pt>
                <c:pt idx="1456">
                  <c:v>6.7494097222222234</c:v>
                </c:pt>
                <c:pt idx="1457">
                  <c:v>6.7540868055555547</c:v>
                </c:pt>
                <c:pt idx="1458">
                  <c:v>6.75915</c:v>
                </c:pt>
                <c:pt idx="1459">
                  <c:v>6.7636923611111124</c:v>
                </c:pt>
                <c:pt idx="1460">
                  <c:v>6.7679423611111105</c:v>
                </c:pt>
                <c:pt idx="1461">
                  <c:v>6.7725520833333333</c:v>
                </c:pt>
                <c:pt idx="1462">
                  <c:v>6.7774833333333326</c:v>
                </c:pt>
                <c:pt idx="1463">
                  <c:v>6.7820666666666671</c:v>
                </c:pt>
                <c:pt idx="1464">
                  <c:v>6.7863048611111099</c:v>
                </c:pt>
                <c:pt idx="1465">
                  <c:v>6.7910423611111117</c:v>
                </c:pt>
                <c:pt idx="1466">
                  <c:v>6.7956500000000002</c:v>
                </c:pt>
                <c:pt idx="1467">
                  <c:v>6.8002368055555555</c:v>
                </c:pt>
                <c:pt idx="1468">
                  <c:v>6.8045749999999998</c:v>
                </c:pt>
                <c:pt idx="1469">
                  <c:v>6.8099541666666665</c:v>
                </c:pt>
                <c:pt idx="1470">
                  <c:v>6.8148659722222229</c:v>
                </c:pt>
                <c:pt idx="1471">
                  <c:v>6.819222916666666</c:v>
                </c:pt>
                <c:pt idx="1472">
                  <c:v>6.8235277777777767</c:v>
                </c:pt>
                <c:pt idx="1473">
                  <c:v>6.8284249999999993</c:v>
                </c:pt>
                <c:pt idx="1474">
                  <c:v>6.8328854166666657</c:v>
                </c:pt>
                <c:pt idx="1475">
                  <c:v>6.8372055555555544</c:v>
                </c:pt>
                <c:pt idx="1476">
                  <c:v>6.8417833333333347</c:v>
                </c:pt>
                <c:pt idx="1477">
                  <c:v>6.8468784722222233</c:v>
                </c:pt>
                <c:pt idx="1478">
                  <c:v>6.8515402777777776</c:v>
                </c:pt>
                <c:pt idx="1479">
                  <c:v>6.8559263888888893</c:v>
                </c:pt>
                <c:pt idx="1480">
                  <c:v>6.8610125000000011</c:v>
                </c:pt>
                <c:pt idx="1481">
                  <c:v>6.865794444444445</c:v>
                </c:pt>
                <c:pt idx="1482">
                  <c:v>6.8703145833333323</c:v>
                </c:pt>
                <c:pt idx="1483">
                  <c:v>6.8744736111111111</c:v>
                </c:pt>
                <c:pt idx="1484">
                  <c:v>6.879504861111112</c:v>
                </c:pt>
                <c:pt idx="1485">
                  <c:v>6.884160416666667</c:v>
                </c:pt>
                <c:pt idx="1486">
                  <c:v>6.8885951388888893</c:v>
                </c:pt>
                <c:pt idx="1487">
                  <c:v>6.892995833333333</c:v>
                </c:pt>
                <c:pt idx="1488">
                  <c:v>6.8978166666666656</c:v>
                </c:pt>
                <c:pt idx="1489">
                  <c:v>6.9022638888888892</c:v>
                </c:pt>
                <c:pt idx="1490">
                  <c:v>6.9066826388888893</c:v>
                </c:pt>
                <c:pt idx="1491">
                  <c:v>6.9115909722222213</c:v>
                </c:pt>
                <c:pt idx="1492">
                  <c:v>6.9168187500000009</c:v>
                </c:pt>
                <c:pt idx="1493">
                  <c:v>6.9214840277777769</c:v>
                </c:pt>
                <c:pt idx="1494">
                  <c:v>6.9256249999999993</c:v>
                </c:pt>
                <c:pt idx="1495">
                  <c:v>6.9304777777777788</c:v>
                </c:pt>
                <c:pt idx="1496">
                  <c:v>6.9350187500000011</c:v>
                </c:pt>
                <c:pt idx="1497">
                  <c:v>6.9394881944444444</c:v>
                </c:pt>
                <c:pt idx="1498">
                  <c:v>6.943670138888888</c:v>
                </c:pt>
                <c:pt idx="1499">
                  <c:v>6.9486597222222226</c:v>
                </c:pt>
                <c:pt idx="1500">
                  <c:v>6.9534374999999997</c:v>
                </c:pt>
                <c:pt idx="1501">
                  <c:v>6.9580069444444446</c:v>
                </c:pt>
                <c:pt idx="1502">
                  <c:v>6.9627222222222231</c:v>
                </c:pt>
                <c:pt idx="1503">
                  <c:v>6.9677291666666665</c:v>
                </c:pt>
                <c:pt idx="1504">
                  <c:v>6.9723888888888892</c:v>
                </c:pt>
                <c:pt idx="1505">
                  <c:v>6.9766527777777769</c:v>
                </c:pt>
                <c:pt idx="1506">
                  <c:v>6.9814583333333333</c:v>
                </c:pt>
                <c:pt idx="1507">
                  <c:v>6.9862708333333341</c:v>
                </c:pt>
                <c:pt idx="1508">
                  <c:v>6.9908263888888875</c:v>
                </c:pt>
                <c:pt idx="1509">
                  <c:v>6.995055555555556</c:v>
                </c:pt>
                <c:pt idx="1510">
                  <c:v>6.9999305555555562</c:v>
                </c:pt>
                <c:pt idx="1511">
                  <c:v>7.0044513888888895</c:v>
                </c:pt>
                <c:pt idx="1512">
                  <c:v>7.0089861111111107</c:v>
                </c:pt>
                <c:pt idx="1513">
                  <c:v>7.0135486111111121</c:v>
                </c:pt>
                <c:pt idx="1514">
                  <c:v>7.0187291666666667</c:v>
                </c:pt>
                <c:pt idx="1515">
                  <c:v>7.0234999999999994</c:v>
                </c:pt>
                <c:pt idx="1516">
                  <c:v>7.0277569444444454</c:v>
                </c:pt>
                <c:pt idx="1517">
                  <c:v>7.0325833333333341</c:v>
                </c:pt>
                <c:pt idx="1518">
                  <c:v>7.0371874999999999</c:v>
                </c:pt>
                <c:pt idx="1519">
                  <c:v>7.0415763888888883</c:v>
                </c:pt>
                <c:pt idx="1520">
                  <c:v>7.0457638888888878</c:v>
                </c:pt>
                <c:pt idx="1521">
                  <c:v>7.0508124999999993</c:v>
                </c:pt>
                <c:pt idx="1522">
                  <c:v>7.0557152777777787</c:v>
                </c:pt>
                <c:pt idx="1523">
                  <c:v>7.0602777777777774</c:v>
                </c:pt>
                <c:pt idx="1524">
                  <c:v>7.0648958333333347</c:v>
                </c:pt>
                <c:pt idx="1525">
                  <c:v>7.0699027777777772</c:v>
                </c:pt>
                <c:pt idx="1526">
                  <c:v>7.0743749999999999</c:v>
                </c:pt>
                <c:pt idx="1527">
                  <c:v>7.0786666666666669</c:v>
                </c:pt>
                <c:pt idx="1528">
                  <c:v>7.0834583333333327</c:v>
                </c:pt>
                <c:pt idx="1529">
                  <c:v>7.0883333333333338</c:v>
                </c:pt>
                <c:pt idx="1530">
                  <c:v>7.092868055555555</c:v>
                </c:pt>
                <c:pt idx="1531">
                  <c:v>7.0970694444444442</c:v>
                </c:pt>
                <c:pt idx="1532">
                  <c:v>7.1020694444444432</c:v>
                </c:pt>
                <c:pt idx="1533">
                  <c:v>7.1066875000000005</c:v>
                </c:pt>
                <c:pt idx="1534">
                  <c:v>7.1112013888888894</c:v>
                </c:pt>
                <c:pt idx="1535">
                  <c:v>7.1156736111111121</c:v>
                </c:pt>
                <c:pt idx="1536">
                  <c:v>7.1207013888888895</c:v>
                </c:pt>
                <c:pt idx="1537">
                  <c:v>7.1254236111111107</c:v>
                </c:pt>
                <c:pt idx="1538">
                  <c:v>7.1297361111111108</c:v>
                </c:pt>
                <c:pt idx="1539">
                  <c:v>7.1344652777777782</c:v>
                </c:pt>
                <c:pt idx="1540">
                  <c:v>7.1391458333333322</c:v>
                </c:pt>
                <c:pt idx="1541">
                  <c:v>7.1435694444444451</c:v>
                </c:pt>
                <c:pt idx="1542">
                  <c:v>7.1478194444444432</c:v>
                </c:pt>
                <c:pt idx="1543">
                  <c:v>7.1528958333333339</c:v>
                </c:pt>
                <c:pt idx="1544">
                  <c:v>7.1577986111111116</c:v>
                </c:pt>
                <c:pt idx="1545">
                  <c:v>7.1623749999999999</c:v>
                </c:pt>
                <c:pt idx="1546">
                  <c:v>7.1668263888888886</c:v>
                </c:pt>
                <c:pt idx="1547">
                  <c:v>7.1717638888888882</c:v>
                </c:pt>
                <c:pt idx="1548">
                  <c:v>7.1763263888888886</c:v>
                </c:pt>
                <c:pt idx="1549">
                  <c:v>7.180659722222221</c:v>
                </c:pt>
                <c:pt idx="1550">
                  <c:v>7.185513888888889</c:v>
                </c:pt>
                <c:pt idx="1551">
                  <c:v>7.1903958333333335</c:v>
                </c:pt>
                <c:pt idx="1552">
                  <c:v>7.1949722222222237</c:v>
                </c:pt>
                <c:pt idx="1553">
                  <c:v>7.1992083333333348</c:v>
                </c:pt>
                <c:pt idx="1554">
                  <c:v>7.2042708333333332</c:v>
                </c:pt>
                <c:pt idx="1555">
                  <c:v>7.2088888888888896</c:v>
                </c:pt>
                <c:pt idx="1556">
                  <c:v>7.213187500000001</c:v>
                </c:pt>
                <c:pt idx="1557">
                  <c:v>7.2177361111111118</c:v>
                </c:pt>
                <c:pt idx="1558">
                  <c:v>7.2225972222222214</c:v>
                </c:pt>
                <c:pt idx="1559">
                  <c:v>7.2272430555555562</c:v>
                </c:pt>
                <c:pt idx="1560">
                  <c:v>7.231583333333333</c:v>
                </c:pt>
                <c:pt idx="1561">
                  <c:v>7.2364583333333341</c:v>
                </c:pt>
                <c:pt idx="1562">
                  <c:v>7.2412500000000009</c:v>
                </c:pt>
                <c:pt idx="1563">
                  <c:v>7.2457152777777782</c:v>
                </c:pt>
                <c:pt idx="1564">
                  <c:v>7.2500972222222222</c:v>
                </c:pt>
                <c:pt idx="1565">
                  <c:v>7.2552152777777765</c:v>
                </c:pt>
                <c:pt idx="1566">
                  <c:v>7.2599236111111116</c:v>
                </c:pt>
                <c:pt idx="1567">
                  <c:v>7.2643194444444443</c:v>
                </c:pt>
                <c:pt idx="1568">
                  <c:v>7.2689097222222223</c:v>
                </c:pt>
                <c:pt idx="1569">
                  <c:v>7.2736388888888897</c:v>
                </c:pt>
                <c:pt idx="1570">
                  <c:v>7.2781874999999996</c:v>
                </c:pt>
                <c:pt idx="1571">
                  <c:v>7.2823680555555566</c:v>
                </c:pt>
                <c:pt idx="1572">
                  <c:v>7.2874999999999996</c:v>
                </c:pt>
                <c:pt idx="1573">
                  <c:v>7.2924097222222217</c:v>
                </c:pt>
                <c:pt idx="1574">
                  <c:v>7.2970138888888885</c:v>
                </c:pt>
                <c:pt idx="1575">
                  <c:v>7.3015277777777774</c:v>
                </c:pt>
                <c:pt idx="1576">
                  <c:v>7.3063750000000001</c:v>
                </c:pt>
                <c:pt idx="1577">
                  <c:v>7.3107916666666659</c:v>
                </c:pt>
                <c:pt idx="1578">
                  <c:v>7.3148958333333329</c:v>
                </c:pt>
                <c:pt idx="1579">
                  <c:v>7.3196874999999997</c:v>
                </c:pt>
                <c:pt idx="1580">
                  <c:v>7.3246111111111105</c:v>
                </c:pt>
                <c:pt idx="1581">
                  <c:v>7.3291666666666675</c:v>
                </c:pt>
                <c:pt idx="1582">
                  <c:v>7.3334861111111111</c:v>
                </c:pt>
                <c:pt idx="1583">
                  <c:v>7.3385347222222217</c:v>
                </c:pt>
                <c:pt idx="1584">
                  <c:v>7.3432708333333334</c:v>
                </c:pt>
                <c:pt idx="1585">
                  <c:v>7.3478194444444433</c:v>
                </c:pt>
                <c:pt idx="1586">
                  <c:v>7.3524305555555554</c:v>
                </c:pt>
                <c:pt idx="1587">
                  <c:v>7.3573750000000011</c:v>
                </c:pt>
                <c:pt idx="1588">
                  <c:v>7.3619722222222226</c:v>
                </c:pt>
                <c:pt idx="1589">
                  <c:v>7.3661458333333334</c:v>
                </c:pt>
                <c:pt idx="1590">
                  <c:v>7.370972222222222</c:v>
                </c:pt>
                <c:pt idx="1591">
                  <c:v>7.3754374999999994</c:v>
                </c:pt>
                <c:pt idx="1592">
                  <c:v>7.3798680555555549</c:v>
                </c:pt>
                <c:pt idx="1593">
                  <c:v>7.3844097222222222</c:v>
                </c:pt>
                <c:pt idx="1594">
                  <c:v>7.3897569444444438</c:v>
                </c:pt>
                <c:pt idx="1595">
                  <c:v>7.3946805555555546</c:v>
                </c:pt>
                <c:pt idx="1596">
                  <c:v>7.3989444444444441</c:v>
                </c:pt>
                <c:pt idx="1597">
                  <c:v>7.4038541666666662</c:v>
                </c:pt>
                <c:pt idx="1598">
                  <c:v>7.4082708333333329</c:v>
                </c:pt>
                <c:pt idx="1599">
                  <c:v>7.412583333333334</c:v>
                </c:pt>
                <c:pt idx="1600">
                  <c:v>7.4168055555555554</c:v>
                </c:pt>
                <c:pt idx="1601">
                  <c:v>7.4217916666666657</c:v>
                </c:pt>
                <c:pt idx="1602">
                  <c:v>7.426486111111112</c:v>
                </c:pt>
                <c:pt idx="1603">
                  <c:v>7.4308402777777784</c:v>
                </c:pt>
                <c:pt idx="1604">
                  <c:v>7.4357083333333334</c:v>
                </c:pt>
                <c:pt idx="1605">
                  <c:v>7.4407847222222214</c:v>
                </c:pt>
                <c:pt idx="1606">
                  <c:v>7.4453888888888891</c:v>
                </c:pt>
                <c:pt idx="1607">
                  <c:v>7.4497222222222232</c:v>
                </c:pt>
                <c:pt idx="1608">
                  <c:v>7.4547430555555554</c:v>
                </c:pt>
                <c:pt idx="1609">
                  <c:v>7.4593124999999993</c:v>
                </c:pt>
                <c:pt idx="1610">
                  <c:v>7.4636805555555563</c:v>
                </c:pt>
                <c:pt idx="1611">
                  <c:v>7.4681319444444449</c:v>
                </c:pt>
                <c:pt idx="1612">
                  <c:v>7.4728958333333333</c:v>
                </c:pt>
                <c:pt idx="1613">
                  <c:v>7.4774444444444432</c:v>
                </c:pt>
                <c:pt idx="1614">
                  <c:v>7.4817847222222236</c:v>
                </c:pt>
                <c:pt idx="1615">
                  <c:v>7.4869930555555548</c:v>
                </c:pt>
                <c:pt idx="1616">
                  <c:v>7.4917430555555553</c:v>
                </c:pt>
                <c:pt idx="1617">
                  <c:v>7.4963194444444454</c:v>
                </c:pt>
                <c:pt idx="1618">
                  <c:v>7.5008958333333338</c:v>
                </c:pt>
                <c:pt idx="1619">
                  <c:v>7.5058055555555558</c:v>
                </c:pt>
                <c:pt idx="1620">
                  <c:v>7.5101805555555554</c:v>
                </c:pt>
                <c:pt idx="1621">
                  <c:v>7.5142500000000005</c:v>
                </c:pt>
                <c:pt idx="1622">
                  <c:v>7.5191874999999992</c:v>
                </c:pt>
                <c:pt idx="1623">
                  <c:v>7.5240555555555559</c:v>
                </c:pt>
                <c:pt idx="1624">
                  <c:v>7.5287430555555561</c:v>
                </c:pt>
                <c:pt idx="1625">
                  <c:v>7.5331944444444439</c:v>
                </c:pt>
                <c:pt idx="1626">
                  <c:v>7.5380833333333328</c:v>
                </c:pt>
                <c:pt idx="1627">
                  <c:v>7.5426805555555543</c:v>
                </c:pt>
                <c:pt idx="1628">
                  <c:v>7.5469236111111115</c:v>
                </c:pt>
                <c:pt idx="1629">
                  <c:v>7.5517500000000002</c:v>
                </c:pt>
                <c:pt idx="1630">
                  <c:v>7.5566597222222214</c:v>
                </c:pt>
                <c:pt idx="1631">
                  <c:v>7.5612361111111106</c:v>
                </c:pt>
              </c:numCache>
            </c:numRef>
          </c:xVal>
          <c:yVal>
            <c:numRef>
              <c:f>'C:\Users\Marta\Dropbox\PFG Marta &amp; Jorge\[DATOS gráficas.xlsx]tipo 4-E'!$D$3:$D$1634</c:f>
              <c:numCache>
                <c:formatCode>General</c:formatCode>
                <c:ptCount val="1632"/>
                <c:pt idx="0">
                  <c:v>0</c:v>
                </c:pt>
                <c:pt idx="1">
                  <c:v>2.9535441210661193</c:v>
                </c:pt>
                <c:pt idx="2">
                  <c:v>3.0422722621610578</c:v>
                </c:pt>
                <c:pt idx="3">
                  <c:v>3.0863847902871786</c:v>
                </c:pt>
                <c:pt idx="4">
                  <c:v>3.2545320325809826</c:v>
                </c:pt>
                <c:pt idx="5">
                  <c:v>3.4011569637844588</c:v>
                </c:pt>
                <c:pt idx="6">
                  <c:v>3.7678545861503232</c:v>
                </c:pt>
                <c:pt idx="7">
                  <c:v>4.1177310479533116</c:v>
                </c:pt>
                <c:pt idx="8">
                  <c:v>4.4267709440262291</c:v>
                </c:pt>
                <c:pt idx="9">
                  <c:v>4.7497041256897701</c:v>
                </c:pt>
                <c:pt idx="10">
                  <c:v>4.9926218601529211</c:v>
                </c:pt>
                <c:pt idx="11">
                  <c:v>4.993575488340384</c:v>
                </c:pt>
                <c:pt idx="12">
                  <c:v>5.0741465618814052</c:v>
                </c:pt>
                <c:pt idx="13">
                  <c:v>5.1854281409635847</c:v>
                </c:pt>
                <c:pt idx="14">
                  <c:v>5.1328183390844382</c:v>
                </c:pt>
                <c:pt idx="15">
                  <c:v>5.1745257801427282</c:v>
                </c:pt>
                <c:pt idx="16">
                  <c:v>5.1333949820242397</c:v>
                </c:pt>
                <c:pt idx="17">
                  <c:v>5.2538148411342132</c:v>
                </c:pt>
                <c:pt idx="18">
                  <c:v>5.1537955321337234</c:v>
                </c:pt>
                <c:pt idx="19">
                  <c:v>5.2366101276364336</c:v>
                </c:pt>
                <c:pt idx="20">
                  <c:v>5.2402801512669726</c:v>
                </c:pt>
                <c:pt idx="21">
                  <c:v>5.2898464868784174</c:v>
                </c:pt>
                <c:pt idx="22">
                  <c:v>5.3781818802763146</c:v>
                </c:pt>
                <c:pt idx="23">
                  <c:v>5.435741091260641</c:v>
                </c:pt>
                <c:pt idx="24">
                  <c:v>5.3796162631698543</c:v>
                </c:pt>
                <c:pt idx="25">
                  <c:v>5.5227616336727952</c:v>
                </c:pt>
                <c:pt idx="26">
                  <c:v>5.3996437686440215</c:v>
                </c:pt>
                <c:pt idx="27">
                  <c:v>5.3861642473496092</c:v>
                </c:pt>
                <c:pt idx="28">
                  <c:v>5.4027187598104831</c:v>
                </c:pt>
                <c:pt idx="29">
                  <c:v>5.575878461006984</c:v>
                </c:pt>
                <c:pt idx="30">
                  <c:v>5.5469346633337837</c:v>
                </c:pt>
                <c:pt idx="31">
                  <c:v>5.5906688926747945</c:v>
                </c:pt>
                <c:pt idx="32">
                  <c:v>5.6191608334657817</c:v>
                </c:pt>
                <c:pt idx="33">
                  <c:v>5.6455261571279758</c:v>
                </c:pt>
                <c:pt idx="34">
                  <c:v>5.6037924453207193</c:v>
                </c:pt>
                <c:pt idx="35">
                  <c:v>5.6795454635013911</c:v>
                </c:pt>
                <c:pt idx="36">
                  <c:v>5.6343505805178751</c:v>
                </c:pt>
                <c:pt idx="37">
                  <c:v>5.6642033461052952</c:v>
                </c:pt>
                <c:pt idx="38">
                  <c:v>5.7216325168822397</c:v>
                </c:pt>
                <c:pt idx="39">
                  <c:v>5.6863167490473563</c:v>
                </c:pt>
                <c:pt idx="40">
                  <c:v>5.6885103565860105</c:v>
                </c:pt>
                <c:pt idx="41">
                  <c:v>5.7240612476241388</c:v>
                </c:pt>
                <c:pt idx="42">
                  <c:v>5.7383709245858743</c:v>
                </c:pt>
                <c:pt idx="43">
                  <c:v>5.6931064241175982</c:v>
                </c:pt>
                <c:pt idx="44">
                  <c:v>5.6450283264350718</c:v>
                </c:pt>
                <c:pt idx="45">
                  <c:v>5.672395879170316</c:v>
                </c:pt>
                <c:pt idx="46">
                  <c:v>5.7260381214838239</c:v>
                </c:pt>
                <c:pt idx="47">
                  <c:v>5.7035017594834123</c:v>
                </c:pt>
                <c:pt idx="48">
                  <c:v>5.7788988090155948</c:v>
                </c:pt>
                <c:pt idx="49">
                  <c:v>5.7328790245145491</c:v>
                </c:pt>
                <c:pt idx="50">
                  <c:v>5.7733937735697873</c:v>
                </c:pt>
                <c:pt idx="51">
                  <c:v>5.7542003643752873</c:v>
                </c:pt>
                <c:pt idx="52">
                  <c:v>5.794663885470043</c:v>
                </c:pt>
                <c:pt idx="53">
                  <c:v>5.806399029033118</c:v>
                </c:pt>
                <c:pt idx="54">
                  <c:v>5.7360328279279074</c:v>
                </c:pt>
                <c:pt idx="55">
                  <c:v>5.8878738163385664</c:v>
                </c:pt>
                <c:pt idx="56">
                  <c:v>5.8770345053152289</c:v>
                </c:pt>
                <c:pt idx="57">
                  <c:v>5.8937019819966556</c:v>
                </c:pt>
                <c:pt idx="58">
                  <c:v>5.7724322641576347</c:v>
                </c:pt>
                <c:pt idx="59">
                  <c:v>5.9594983863192441</c:v>
                </c:pt>
                <c:pt idx="60">
                  <c:v>5.9776882529032465</c:v>
                </c:pt>
                <c:pt idx="61">
                  <c:v>6.0372611167958086</c:v>
                </c:pt>
                <c:pt idx="62">
                  <c:v>6.1718474772856533</c:v>
                </c:pt>
                <c:pt idx="63">
                  <c:v>6.3201445416608095</c:v>
                </c:pt>
                <c:pt idx="64">
                  <c:v>6.5518683099895831</c:v>
                </c:pt>
                <c:pt idx="65">
                  <c:v>6.7422143351595887</c:v>
                </c:pt>
                <c:pt idx="66">
                  <c:v>6.8717409493985961</c:v>
                </c:pt>
                <c:pt idx="67">
                  <c:v>7.0994558014351705</c:v>
                </c:pt>
                <c:pt idx="68">
                  <c:v>7.4306419388863558</c:v>
                </c:pt>
                <c:pt idx="69">
                  <c:v>7.5182850980490015</c:v>
                </c:pt>
                <c:pt idx="70">
                  <c:v>7.7605552585501432</c:v>
                </c:pt>
                <c:pt idx="71">
                  <c:v>7.7518018449946986</c:v>
                </c:pt>
                <c:pt idx="72">
                  <c:v>8.0149927164348487</c:v>
                </c:pt>
                <c:pt idx="73">
                  <c:v>8.0342412942021753</c:v>
                </c:pt>
                <c:pt idx="74">
                  <c:v>8.1560272322583796</c:v>
                </c:pt>
                <c:pt idx="75">
                  <c:v>8.2698491927655606</c:v>
                </c:pt>
                <c:pt idx="76">
                  <c:v>8.3623340509626267</c:v>
                </c:pt>
                <c:pt idx="77">
                  <c:v>8.5085662344690611</c:v>
                </c:pt>
                <c:pt idx="78">
                  <c:v>8.644319016212993</c:v>
                </c:pt>
                <c:pt idx="79">
                  <c:v>8.6575818038284353</c:v>
                </c:pt>
                <c:pt idx="80">
                  <c:v>8.8127079493972822</c:v>
                </c:pt>
                <c:pt idx="81">
                  <c:v>8.8051314653955117</c:v>
                </c:pt>
                <c:pt idx="82">
                  <c:v>8.8506507921287572</c:v>
                </c:pt>
                <c:pt idx="83">
                  <c:v>9.0543554931479306</c:v>
                </c:pt>
                <c:pt idx="84">
                  <c:v>9.1279043954903614</c:v>
                </c:pt>
                <c:pt idx="85">
                  <c:v>9.159342600777876</c:v>
                </c:pt>
                <c:pt idx="86">
                  <c:v>9.2987168052667588</c:v>
                </c:pt>
                <c:pt idx="87">
                  <c:v>9.3291593491684655</c:v>
                </c:pt>
                <c:pt idx="88">
                  <c:v>9.4873040037934953</c:v>
                </c:pt>
                <c:pt idx="89">
                  <c:v>9.4353378352640149</c:v>
                </c:pt>
                <c:pt idx="90">
                  <c:v>9.5176046856507845</c:v>
                </c:pt>
                <c:pt idx="91">
                  <c:v>9.519933587546614</c:v>
                </c:pt>
                <c:pt idx="92">
                  <c:v>9.6410955953148747</c:v>
                </c:pt>
                <c:pt idx="93">
                  <c:v>9.6980807904342949</c:v>
                </c:pt>
                <c:pt idx="94">
                  <c:v>9.8611682864772625</c:v>
                </c:pt>
                <c:pt idx="95">
                  <c:v>9.7462390139011656</c:v>
                </c:pt>
                <c:pt idx="96">
                  <c:v>9.8197590184197345</c:v>
                </c:pt>
                <c:pt idx="97">
                  <c:v>9.8849209841547978</c:v>
                </c:pt>
                <c:pt idx="98">
                  <c:v>10.003815826287299</c:v>
                </c:pt>
                <c:pt idx="99">
                  <c:v>10.12831421917423</c:v>
                </c:pt>
                <c:pt idx="100">
                  <c:v>10.010756558164093</c:v>
                </c:pt>
                <c:pt idx="101">
                  <c:v>10.082982728296091</c:v>
                </c:pt>
                <c:pt idx="102">
                  <c:v>10.055567888212709</c:v>
                </c:pt>
                <c:pt idx="103">
                  <c:v>10.139087853325153</c:v>
                </c:pt>
                <c:pt idx="104">
                  <c:v>10.164422050090437</c:v>
                </c:pt>
                <c:pt idx="105">
                  <c:v>10.288539517117362</c:v>
                </c:pt>
                <c:pt idx="106">
                  <c:v>10.190753221778976</c:v>
                </c:pt>
                <c:pt idx="107">
                  <c:v>10.339500829498899</c:v>
                </c:pt>
                <c:pt idx="108">
                  <c:v>10.229134786018182</c:v>
                </c:pt>
                <c:pt idx="109">
                  <c:v>10.327568655318577</c:v>
                </c:pt>
                <c:pt idx="110">
                  <c:v>10.398808358826905</c:v>
                </c:pt>
                <c:pt idx="111">
                  <c:v>10.456372823961026</c:v>
                </c:pt>
                <c:pt idx="112">
                  <c:v>10.45135905152088</c:v>
                </c:pt>
                <c:pt idx="113">
                  <c:v>10.311724766617232</c:v>
                </c:pt>
                <c:pt idx="114">
                  <c:v>10.439717169116633</c:v>
                </c:pt>
                <c:pt idx="115">
                  <c:v>10.622985854515219</c:v>
                </c:pt>
                <c:pt idx="116">
                  <c:v>10.606366978719379</c:v>
                </c:pt>
                <c:pt idx="117">
                  <c:v>10.628651141529717</c:v>
                </c:pt>
                <c:pt idx="118">
                  <c:v>10.652855696089468</c:v>
                </c:pt>
                <c:pt idx="119">
                  <c:v>10.69093908732791</c:v>
                </c:pt>
                <c:pt idx="120">
                  <c:v>10.744832215294041</c:v>
                </c:pt>
                <c:pt idx="121">
                  <c:v>10.830775656998593</c:v>
                </c:pt>
                <c:pt idx="122">
                  <c:v>10.783232169057523</c:v>
                </c:pt>
                <c:pt idx="123">
                  <c:v>10.805027695937097</c:v>
                </c:pt>
                <c:pt idx="124">
                  <c:v>10.813887506025852</c:v>
                </c:pt>
                <c:pt idx="125">
                  <c:v>10.89244886727098</c:v>
                </c:pt>
                <c:pt idx="126">
                  <c:v>10.990370456966541</c:v>
                </c:pt>
                <c:pt idx="127">
                  <c:v>11.042025317120778</c:v>
                </c:pt>
                <c:pt idx="128">
                  <c:v>11.070120569602377</c:v>
                </c:pt>
                <c:pt idx="129">
                  <c:v>11.017324245405572</c:v>
                </c:pt>
                <c:pt idx="130">
                  <c:v>11.038632449891828</c:v>
                </c:pt>
                <c:pt idx="131">
                  <c:v>11.087594558277058</c:v>
                </c:pt>
                <c:pt idx="132">
                  <c:v>11.173184658408019</c:v>
                </c:pt>
                <c:pt idx="133">
                  <c:v>11.04066711939924</c:v>
                </c:pt>
                <c:pt idx="134">
                  <c:v>11.183469656628175</c:v>
                </c:pt>
                <c:pt idx="135">
                  <c:v>11.17726713279732</c:v>
                </c:pt>
                <c:pt idx="136">
                  <c:v>11.26073718348673</c:v>
                </c:pt>
                <c:pt idx="137">
                  <c:v>11.27901505707977</c:v>
                </c:pt>
                <c:pt idx="138">
                  <c:v>11.236231828851324</c:v>
                </c:pt>
                <c:pt idx="139">
                  <c:v>11.335952964851051</c:v>
                </c:pt>
                <c:pt idx="140">
                  <c:v>11.262736387483038</c:v>
                </c:pt>
                <c:pt idx="141">
                  <c:v>11.397318807360538</c:v>
                </c:pt>
                <c:pt idx="142">
                  <c:v>11.344353036832903</c:v>
                </c:pt>
                <c:pt idx="143">
                  <c:v>11.47412790964964</c:v>
                </c:pt>
                <c:pt idx="144">
                  <c:v>11.359252492108924</c:v>
                </c:pt>
                <c:pt idx="145">
                  <c:v>11.417279322424843</c:v>
                </c:pt>
                <c:pt idx="146">
                  <c:v>11.40087849384542</c:v>
                </c:pt>
                <c:pt idx="147">
                  <c:v>11.462794708545744</c:v>
                </c:pt>
                <c:pt idx="148">
                  <c:v>11.487200234335081</c:v>
                </c:pt>
                <c:pt idx="149">
                  <c:v>11.548118160574697</c:v>
                </c:pt>
                <c:pt idx="150">
                  <c:v>11.465310132759228</c:v>
                </c:pt>
                <c:pt idx="151">
                  <c:v>11.518564881525489</c:v>
                </c:pt>
                <c:pt idx="152">
                  <c:v>11.662670447903132</c:v>
                </c:pt>
                <c:pt idx="153">
                  <c:v>11.53787256847799</c:v>
                </c:pt>
                <c:pt idx="154">
                  <c:v>11.602319969841179</c:v>
                </c:pt>
                <c:pt idx="155">
                  <c:v>11.567101403777469</c:v>
                </c:pt>
                <c:pt idx="156">
                  <c:v>11.679110682606005</c:v>
                </c:pt>
                <c:pt idx="157">
                  <c:v>11.659533720476603</c:v>
                </c:pt>
                <c:pt idx="158">
                  <c:v>11.631747149295352</c:v>
                </c:pt>
                <c:pt idx="159">
                  <c:v>11.598221733002497</c:v>
                </c:pt>
                <c:pt idx="160">
                  <c:v>11.603180336869812</c:v>
                </c:pt>
                <c:pt idx="161">
                  <c:v>11.577272124239624</c:v>
                </c:pt>
                <c:pt idx="162">
                  <c:v>11.741322443232193</c:v>
                </c:pt>
                <c:pt idx="163">
                  <c:v>11.771464187058241</c:v>
                </c:pt>
                <c:pt idx="164">
                  <c:v>11.823388322389377</c:v>
                </c:pt>
                <c:pt idx="165">
                  <c:v>11.83702021402779</c:v>
                </c:pt>
                <c:pt idx="166">
                  <c:v>11.865320378351326</c:v>
                </c:pt>
                <c:pt idx="167">
                  <c:v>11.870356480928093</c:v>
                </c:pt>
                <c:pt idx="168">
                  <c:v>11.966026667437275</c:v>
                </c:pt>
                <c:pt idx="169">
                  <c:v>11.883117497238286</c:v>
                </c:pt>
                <c:pt idx="170">
                  <c:v>11.978439596323669</c:v>
                </c:pt>
                <c:pt idx="171">
                  <c:v>11.908513430263639</c:v>
                </c:pt>
                <c:pt idx="172">
                  <c:v>11.969606056983881</c:v>
                </c:pt>
                <c:pt idx="173">
                  <c:v>12.022423397779859</c:v>
                </c:pt>
                <c:pt idx="174">
                  <c:v>12.114557541478227</c:v>
                </c:pt>
                <c:pt idx="175">
                  <c:v>12.155566180614025</c:v>
                </c:pt>
                <c:pt idx="176">
                  <c:v>12.12012825379645</c:v>
                </c:pt>
                <c:pt idx="177">
                  <c:v>12.228124675720441</c:v>
                </c:pt>
                <c:pt idx="178">
                  <c:v>12.228345350011756</c:v>
                </c:pt>
                <c:pt idx="179">
                  <c:v>12.337839204626803</c:v>
                </c:pt>
                <c:pt idx="180">
                  <c:v>12.325946436569932</c:v>
                </c:pt>
                <c:pt idx="181">
                  <c:v>12.364828458576937</c:v>
                </c:pt>
                <c:pt idx="182">
                  <c:v>12.315069032960595</c:v>
                </c:pt>
                <c:pt idx="183">
                  <c:v>12.437720592195223</c:v>
                </c:pt>
                <c:pt idx="184">
                  <c:v>12.466698541842078</c:v>
                </c:pt>
                <c:pt idx="185">
                  <c:v>12.409345556237135</c:v>
                </c:pt>
                <c:pt idx="186">
                  <c:v>12.594949711218792</c:v>
                </c:pt>
                <c:pt idx="187">
                  <c:v>12.528510987083985</c:v>
                </c:pt>
                <c:pt idx="188">
                  <c:v>12.66748324911369</c:v>
                </c:pt>
                <c:pt idx="189">
                  <c:v>12.615401489288759</c:v>
                </c:pt>
                <c:pt idx="190">
                  <c:v>12.758101570596725</c:v>
                </c:pt>
                <c:pt idx="191">
                  <c:v>12.70700233678312</c:v>
                </c:pt>
                <c:pt idx="192">
                  <c:v>12.691038916173982</c:v>
                </c:pt>
                <c:pt idx="193">
                  <c:v>12.750951986265651</c:v>
                </c:pt>
                <c:pt idx="194">
                  <c:v>12.82347764293586</c:v>
                </c:pt>
                <c:pt idx="195">
                  <c:v>12.96819531776441</c:v>
                </c:pt>
                <c:pt idx="196">
                  <c:v>12.905389838211592</c:v>
                </c:pt>
                <c:pt idx="197">
                  <c:v>12.990584563570614</c:v>
                </c:pt>
                <c:pt idx="198">
                  <c:v>12.920818649079274</c:v>
                </c:pt>
                <c:pt idx="199">
                  <c:v>13.10865056357324</c:v>
                </c:pt>
                <c:pt idx="200">
                  <c:v>13.126916615329243</c:v>
                </c:pt>
                <c:pt idx="201">
                  <c:v>13.128344430535542</c:v>
                </c:pt>
                <c:pt idx="202">
                  <c:v>13.207041086137844</c:v>
                </c:pt>
                <c:pt idx="203">
                  <c:v>13.167740045684832</c:v>
                </c:pt>
                <c:pt idx="204">
                  <c:v>13.196519651176995</c:v>
                </c:pt>
                <c:pt idx="205">
                  <c:v>13.296361632621965</c:v>
                </c:pt>
                <c:pt idx="206">
                  <c:v>13.198765800213581</c:v>
                </c:pt>
                <c:pt idx="207">
                  <c:v>13.244897235397731</c:v>
                </c:pt>
                <c:pt idx="208">
                  <c:v>13.172941653980084</c:v>
                </c:pt>
                <c:pt idx="209">
                  <c:v>13.230356375845096</c:v>
                </c:pt>
                <c:pt idx="210">
                  <c:v>13.325456487101716</c:v>
                </c:pt>
                <c:pt idx="211">
                  <c:v>13.314146929671889</c:v>
                </c:pt>
                <c:pt idx="212">
                  <c:v>13.265335878093216</c:v>
                </c:pt>
                <c:pt idx="213">
                  <c:v>13.336713503033613</c:v>
                </c:pt>
                <c:pt idx="214">
                  <c:v>13.375068796523854</c:v>
                </c:pt>
                <c:pt idx="215">
                  <c:v>13.377525111552167</c:v>
                </c:pt>
                <c:pt idx="216">
                  <c:v>13.389714739072353</c:v>
                </c:pt>
                <c:pt idx="217">
                  <c:v>13.31370032693947</c:v>
                </c:pt>
                <c:pt idx="218">
                  <c:v>13.42743953458741</c:v>
                </c:pt>
                <c:pt idx="219">
                  <c:v>13.399434916189742</c:v>
                </c:pt>
                <c:pt idx="220">
                  <c:v>13.423315026999761</c:v>
                </c:pt>
                <c:pt idx="221">
                  <c:v>13.458044957132705</c:v>
                </c:pt>
                <c:pt idx="222">
                  <c:v>13.491238048451139</c:v>
                </c:pt>
                <c:pt idx="223">
                  <c:v>13.542479144309162</c:v>
                </c:pt>
                <c:pt idx="224">
                  <c:v>13.421751917436291</c:v>
                </c:pt>
                <c:pt idx="225">
                  <c:v>13.528634459604124</c:v>
                </c:pt>
                <c:pt idx="226">
                  <c:v>13.391882075862041</c:v>
                </c:pt>
                <c:pt idx="227">
                  <c:v>13.505857720250674</c:v>
                </c:pt>
                <c:pt idx="228">
                  <c:v>13.578588288762816</c:v>
                </c:pt>
                <c:pt idx="229">
                  <c:v>13.722302420980871</c:v>
                </c:pt>
                <c:pt idx="230">
                  <c:v>13.61331821889576</c:v>
                </c:pt>
                <c:pt idx="231">
                  <c:v>13.779625195224503</c:v>
                </c:pt>
                <c:pt idx="232">
                  <c:v>13.78459036677906</c:v>
                </c:pt>
                <c:pt idx="233">
                  <c:v>13.809692067415995</c:v>
                </c:pt>
                <c:pt idx="234">
                  <c:v>13.870824100259686</c:v>
                </c:pt>
                <c:pt idx="235">
                  <c:v>13.753026061896509</c:v>
                </c:pt>
                <c:pt idx="236">
                  <c:v>13.831010780201838</c:v>
                </c:pt>
                <c:pt idx="237">
                  <c:v>13.890803004848268</c:v>
                </c:pt>
                <c:pt idx="238">
                  <c:v>13.92452151114602</c:v>
                </c:pt>
                <c:pt idx="239">
                  <c:v>13.882869238660561</c:v>
                </c:pt>
                <c:pt idx="240">
                  <c:v>13.922222820611504</c:v>
                </c:pt>
                <c:pt idx="241">
                  <c:v>14.017992835966755</c:v>
                </c:pt>
                <c:pt idx="242">
                  <c:v>14.13374175591059</c:v>
                </c:pt>
                <c:pt idx="243">
                  <c:v>14.085075193451226</c:v>
                </c:pt>
                <c:pt idx="244">
                  <c:v>14.03847088478569</c:v>
                </c:pt>
                <c:pt idx="245">
                  <c:v>14.050739324552774</c:v>
                </c:pt>
                <c:pt idx="246">
                  <c:v>14.133019310314026</c:v>
                </c:pt>
                <c:pt idx="247">
                  <c:v>14.161995946423433</c:v>
                </c:pt>
                <c:pt idx="248">
                  <c:v>14.230247352236889</c:v>
                </c:pt>
                <c:pt idx="249">
                  <c:v>14.173673294338785</c:v>
                </c:pt>
                <c:pt idx="250">
                  <c:v>14.297434792717223</c:v>
                </c:pt>
                <c:pt idx="251">
                  <c:v>14.237090882342509</c:v>
                </c:pt>
                <c:pt idx="252">
                  <c:v>14.433083805002738</c:v>
                </c:pt>
                <c:pt idx="253">
                  <c:v>14.52223359161858</c:v>
                </c:pt>
                <c:pt idx="254">
                  <c:v>14.474053038015086</c:v>
                </c:pt>
                <c:pt idx="255">
                  <c:v>14.492967977270547</c:v>
                </c:pt>
                <c:pt idx="256">
                  <c:v>14.587739704165095</c:v>
                </c:pt>
                <c:pt idx="257">
                  <c:v>14.628958509292621</c:v>
                </c:pt>
                <c:pt idx="258">
                  <c:v>14.605393647470192</c:v>
                </c:pt>
                <c:pt idx="259">
                  <c:v>14.491457409205006</c:v>
                </c:pt>
                <c:pt idx="260">
                  <c:v>14.481041057240022</c:v>
                </c:pt>
                <c:pt idx="261">
                  <c:v>14.588895617119594</c:v>
                </c:pt>
                <c:pt idx="262">
                  <c:v>14.61586254093311</c:v>
                </c:pt>
                <c:pt idx="263">
                  <c:v>14.725490376367885</c:v>
                </c:pt>
                <c:pt idx="264">
                  <c:v>14.630955086214028</c:v>
                </c:pt>
                <c:pt idx="265">
                  <c:v>14.78211697576392</c:v>
                </c:pt>
                <c:pt idx="266">
                  <c:v>14.7056690962731</c:v>
                </c:pt>
                <c:pt idx="267">
                  <c:v>14.791981642000621</c:v>
                </c:pt>
                <c:pt idx="268">
                  <c:v>14.859458060719579</c:v>
                </c:pt>
                <c:pt idx="269">
                  <c:v>14.949776895664407</c:v>
                </c:pt>
                <c:pt idx="270">
                  <c:v>14.863438079187917</c:v>
                </c:pt>
                <c:pt idx="271">
                  <c:v>14.897773948086373</c:v>
                </c:pt>
                <c:pt idx="272">
                  <c:v>14.975601041897903</c:v>
                </c:pt>
                <c:pt idx="273">
                  <c:v>15.05834076576606</c:v>
                </c:pt>
                <c:pt idx="274">
                  <c:v>15.182207347140363</c:v>
                </c:pt>
                <c:pt idx="275">
                  <c:v>15.070753694652455</c:v>
                </c:pt>
                <c:pt idx="276">
                  <c:v>15.129521360089216</c:v>
                </c:pt>
                <c:pt idx="277">
                  <c:v>14.982786091740081</c:v>
                </c:pt>
                <c:pt idx="278">
                  <c:v>15.213771652022913</c:v>
                </c:pt>
                <c:pt idx="279">
                  <c:v>15.2563302653477</c:v>
                </c:pt>
                <c:pt idx="280">
                  <c:v>15.311853493287167</c:v>
                </c:pt>
                <c:pt idx="281">
                  <c:v>15.234972146438405</c:v>
                </c:pt>
                <c:pt idx="282">
                  <c:v>15.26082256342087</c:v>
                </c:pt>
                <c:pt idx="283">
                  <c:v>15.342616540326256</c:v>
                </c:pt>
                <c:pt idx="284">
                  <c:v>15.351588001098117</c:v>
                </c:pt>
                <c:pt idx="285">
                  <c:v>15.35079987862914</c:v>
                </c:pt>
                <c:pt idx="286">
                  <c:v>15.38702724145314</c:v>
                </c:pt>
                <c:pt idx="287">
                  <c:v>15.422230045067469</c:v>
                </c:pt>
                <c:pt idx="288">
                  <c:v>15.437230642727007</c:v>
                </c:pt>
                <c:pt idx="289">
                  <c:v>15.483743003771163</c:v>
                </c:pt>
                <c:pt idx="290">
                  <c:v>15.582153229397495</c:v>
                </c:pt>
                <c:pt idx="291">
                  <c:v>15.593528463699736</c:v>
                </c:pt>
                <c:pt idx="292">
                  <c:v>15.656079116987586</c:v>
                </c:pt>
                <c:pt idx="293">
                  <c:v>15.650667342700606</c:v>
                </c:pt>
                <c:pt idx="294">
                  <c:v>15.741445915752335</c:v>
                </c:pt>
                <c:pt idx="295">
                  <c:v>15.76198964144368</c:v>
                </c:pt>
                <c:pt idx="296">
                  <c:v>15.842601434645601</c:v>
                </c:pt>
                <c:pt idx="297">
                  <c:v>15.867624323035637</c:v>
                </c:pt>
                <c:pt idx="298">
                  <c:v>15.810051976676828</c:v>
                </c:pt>
                <c:pt idx="299">
                  <c:v>15.984686780427767</c:v>
                </c:pt>
                <c:pt idx="300">
                  <c:v>16.022332763695925</c:v>
                </c:pt>
                <c:pt idx="301">
                  <c:v>16.058060982289572</c:v>
                </c:pt>
                <c:pt idx="302">
                  <c:v>16.060438485070989</c:v>
                </c:pt>
                <c:pt idx="303">
                  <c:v>16.152819573809641</c:v>
                </c:pt>
                <c:pt idx="304">
                  <c:v>16.203771691429036</c:v>
                </c:pt>
                <c:pt idx="305">
                  <c:v>16.222134944956213</c:v>
                </c:pt>
                <c:pt idx="306">
                  <c:v>16.203141193453853</c:v>
                </c:pt>
                <c:pt idx="307">
                  <c:v>16.27353366530803</c:v>
                </c:pt>
                <c:pt idx="308">
                  <c:v>16.218233738734774</c:v>
                </c:pt>
                <c:pt idx="309">
                  <c:v>16.217734594504421</c:v>
                </c:pt>
                <c:pt idx="310">
                  <c:v>16.357521249752072</c:v>
                </c:pt>
                <c:pt idx="311">
                  <c:v>16.364194019989412</c:v>
                </c:pt>
                <c:pt idx="312">
                  <c:v>16.41791770162471</c:v>
                </c:pt>
                <c:pt idx="313">
                  <c:v>16.394037590814694</c:v>
                </c:pt>
                <c:pt idx="314">
                  <c:v>16.438737270180205</c:v>
                </c:pt>
                <c:pt idx="315">
                  <c:v>16.539498727838982</c:v>
                </c:pt>
                <c:pt idx="316">
                  <c:v>16.660239090086336</c:v>
                </c:pt>
                <c:pt idx="317">
                  <c:v>16.593642741457735</c:v>
                </c:pt>
                <c:pt idx="318">
                  <c:v>16.636464062272182</c:v>
                </c:pt>
                <c:pt idx="319">
                  <c:v>16.76164418109478</c:v>
                </c:pt>
                <c:pt idx="320">
                  <c:v>16.731748068771562</c:v>
                </c:pt>
                <c:pt idx="321">
                  <c:v>16.822198257461217</c:v>
                </c:pt>
                <c:pt idx="322">
                  <c:v>16.751477401244969</c:v>
                </c:pt>
                <c:pt idx="323">
                  <c:v>16.927215576452479</c:v>
                </c:pt>
                <c:pt idx="324">
                  <c:v>16.905016793576273</c:v>
                </c:pt>
                <c:pt idx="325">
                  <c:v>16.964677664477872</c:v>
                </c:pt>
                <c:pt idx="326">
                  <c:v>17.103846957124823</c:v>
                </c:pt>
                <c:pt idx="327">
                  <c:v>17.114145090719461</c:v>
                </c:pt>
                <c:pt idx="328">
                  <c:v>17.168748842445122</c:v>
                </c:pt>
                <c:pt idx="329">
                  <c:v>17.163678587894701</c:v>
                </c:pt>
                <c:pt idx="330">
                  <c:v>17.090540822773583</c:v>
                </c:pt>
                <c:pt idx="331">
                  <c:v>17.346378511578173</c:v>
                </c:pt>
                <c:pt idx="332">
                  <c:v>17.409270684602578</c:v>
                </c:pt>
                <c:pt idx="333">
                  <c:v>17.368787460446104</c:v>
                </c:pt>
                <c:pt idx="334">
                  <c:v>17.465017213908258</c:v>
                </c:pt>
                <c:pt idx="335">
                  <c:v>17.504003005373679</c:v>
                </c:pt>
                <c:pt idx="336">
                  <c:v>17.604252183427622</c:v>
                </c:pt>
                <c:pt idx="337">
                  <c:v>17.699273482437345</c:v>
                </c:pt>
                <c:pt idx="338">
                  <c:v>17.702714950551879</c:v>
                </c:pt>
                <c:pt idx="339">
                  <c:v>17.753667068171278</c:v>
                </c:pt>
                <c:pt idx="340">
                  <c:v>17.760339838408623</c:v>
                </c:pt>
                <c:pt idx="341">
                  <c:v>17.861771200166032</c:v>
                </c:pt>
                <c:pt idx="342">
                  <c:v>17.947624007786647</c:v>
                </c:pt>
                <c:pt idx="343">
                  <c:v>18.062085661031155</c:v>
                </c:pt>
                <c:pt idx="344">
                  <c:v>18.057278113970387</c:v>
                </c:pt>
                <c:pt idx="345">
                  <c:v>18.06678812509605</c:v>
                </c:pt>
                <c:pt idx="346">
                  <c:v>18.222008845361174</c:v>
                </c:pt>
                <c:pt idx="347">
                  <c:v>18.218935167732166</c:v>
                </c:pt>
                <c:pt idx="348">
                  <c:v>18.378319801708386</c:v>
                </c:pt>
                <c:pt idx="349">
                  <c:v>18.318199192699886</c:v>
                </c:pt>
                <c:pt idx="350">
                  <c:v>18.473958463318809</c:v>
                </c:pt>
                <c:pt idx="351">
                  <c:v>18.437888724988603</c:v>
                </c:pt>
                <c:pt idx="352">
                  <c:v>18.600688556330393</c:v>
                </c:pt>
                <c:pt idx="353">
                  <c:v>18.793371364620917</c:v>
                </c:pt>
                <c:pt idx="354">
                  <c:v>18.651706350822209</c:v>
                </c:pt>
                <c:pt idx="355">
                  <c:v>18.653926229109825</c:v>
                </c:pt>
                <c:pt idx="356">
                  <c:v>18.670739508448012</c:v>
                </c:pt>
                <c:pt idx="357">
                  <c:v>18.932790229383045</c:v>
                </c:pt>
                <c:pt idx="358">
                  <c:v>18.950614932556419</c:v>
                </c:pt>
                <c:pt idx="359">
                  <c:v>18.956722881690993</c:v>
                </c:pt>
                <c:pt idx="360">
                  <c:v>18.924817057071888</c:v>
                </c:pt>
                <c:pt idx="361">
                  <c:v>19.009999960593877</c:v>
                </c:pt>
                <c:pt idx="362">
                  <c:v>19.100148035670422</c:v>
                </c:pt>
                <c:pt idx="363">
                  <c:v>19.199004864029174</c:v>
                </c:pt>
                <c:pt idx="364">
                  <c:v>19.291898232372656</c:v>
                </c:pt>
                <c:pt idx="365">
                  <c:v>19.3218468861938</c:v>
                </c:pt>
                <c:pt idx="366">
                  <c:v>19.35837636263091</c:v>
                </c:pt>
                <c:pt idx="367">
                  <c:v>19.391608860072793</c:v>
                </c:pt>
                <c:pt idx="368">
                  <c:v>19.580850200248783</c:v>
                </c:pt>
                <c:pt idx="369">
                  <c:v>19.699869828438874</c:v>
                </c:pt>
                <c:pt idx="370">
                  <c:v>19.68161165790756</c:v>
                </c:pt>
                <c:pt idx="371">
                  <c:v>19.735414151789762</c:v>
                </c:pt>
                <c:pt idx="372">
                  <c:v>19.738014955937384</c:v>
                </c:pt>
                <c:pt idx="373">
                  <c:v>19.841994580344487</c:v>
                </c:pt>
                <c:pt idx="374">
                  <c:v>19.902995259443347</c:v>
                </c:pt>
                <c:pt idx="375">
                  <c:v>19.944686938052257</c:v>
                </c:pt>
                <c:pt idx="376">
                  <c:v>20.073912752215609</c:v>
                </c:pt>
                <c:pt idx="377">
                  <c:v>20.066241693517561</c:v>
                </c:pt>
                <c:pt idx="378">
                  <c:v>20.164441753152161</c:v>
                </c:pt>
                <c:pt idx="379">
                  <c:v>20.383710559396192</c:v>
                </c:pt>
                <c:pt idx="380">
                  <c:v>20.37028620667461</c:v>
                </c:pt>
                <c:pt idx="381">
                  <c:v>20.365583742609708</c:v>
                </c:pt>
                <c:pt idx="382">
                  <c:v>20.363718519433124</c:v>
                </c:pt>
                <c:pt idx="383">
                  <c:v>20.455442839447631</c:v>
                </c:pt>
                <c:pt idx="384">
                  <c:v>20.465057933569156</c:v>
                </c:pt>
                <c:pt idx="385">
                  <c:v>20.656256444543104</c:v>
                </c:pt>
                <c:pt idx="386">
                  <c:v>20.631929731000668</c:v>
                </c:pt>
                <c:pt idx="387">
                  <c:v>20.680372992093815</c:v>
                </c:pt>
                <c:pt idx="388">
                  <c:v>20.741097828328535</c:v>
                </c:pt>
                <c:pt idx="389">
                  <c:v>20.942935992633682</c:v>
                </c:pt>
                <c:pt idx="390">
                  <c:v>20.946627032863393</c:v>
                </c:pt>
                <c:pt idx="391">
                  <c:v>20.929813753525206</c:v>
                </c:pt>
                <c:pt idx="392">
                  <c:v>21.058041279227851</c:v>
                </c:pt>
                <c:pt idx="393">
                  <c:v>21.046600368053191</c:v>
                </c:pt>
                <c:pt idx="394">
                  <c:v>21.239493342335443</c:v>
                </c:pt>
                <c:pt idx="395">
                  <c:v>21.289039974885164</c:v>
                </c:pt>
                <c:pt idx="396">
                  <c:v>21.365382771380119</c:v>
                </c:pt>
                <c:pt idx="397">
                  <c:v>21.394806010221945</c:v>
                </c:pt>
                <c:pt idx="398">
                  <c:v>21.432872325473561</c:v>
                </c:pt>
                <c:pt idx="399">
                  <c:v>21.613904056597701</c:v>
                </c:pt>
                <c:pt idx="400">
                  <c:v>21.558157527292025</c:v>
                </c:pt>
                <c:pt idx="401">
                  <c:v>21.716570143556506</c:v>
                </c:pt>
                <c:pt idx="402">
                  <c:v>21.774549686524285</c:v>
                </c:pt>
                <c:pt idx="403">
                  <c:v>21.859391070309716</c:v>
                </c:pt>
                <c:pt idx="404">
                  <c:v>21.942104523428906</c:v>
                </c:pt>
                <c:pt idx="405">
                  <c:v>22.031175497797854</c:v>
                </c:pt>
                <c:pt idx="406">
                  <c:v>22.0494073975802</c:v>
                </c:pt>
                <c:pt idx="407">
                  <c:v>22.15146925731279</c:v>
                </c:pt>
                <c:pt idx="408">
                  <c:v>22.131056885366274</c:v>
                </c:pt>
                <c:pt idx="409">
                  <c:v>22.320219413295359</c:v>
                </c:pt>
                <c:pt idx="410">
                  <c:v>22.423988871710737</c:v>
                </c:pt>
                <c:pt idx="411">
                  <c:v>22.405402316817352</c:v>
                </c:pt>
                <c:pt idx="412">
                  <c:v>22.51895762922253</c:v>
                </c:pt>
                <c:pt idx="413">
                  <c:v>22.587235305784951</c:v>
                </c:pt>
                <c:pt idx="414">
                  <c:v>22.736978574890681</c:v>
                </c:pt>
                <c:pt idx="415">
                  <c:v>22.806004967798629</c:v>
                </c:pt>
                <c:pt idx="416">
                  <c:v>22.92970078930465</c:v>
                </c:pt>
                <c:pt idx="417">
                  <c:v>22.974715717657748</c:v>
                </c:pt>
                <c:pt idx="418">
                  <c:v>23.061251564751483</c:v>
                </c:pt>
                <c:pt idx="419">
                  <c:v>23.1384744313368</c:v>
                </c:pt>
                <c:pt idx="420">
                  <c:v>23.347734082224815</c:v>
                </c:pt>
                <c:pt idx="421">
                  <c:v>23.385077951879868</c:v>
                </c:pt>
                <c:pt idx="422">
                  <c:v>23.446498962962185</c:v>
                </c:pt>
                <c:pt idx="423">
                  <c:v>23.539405466680151</c:v>
                </c:pt>
                <c:pt idx="424">
                  <c:v>23.589175400596083</c:v>
                </c:pt>
                <c:pt idx="425">
                  <c:v>23.797082107912356</c:v>
                </c:pt>
                <c:pt idx="426">
                  <c:v>23.899222779891844</c:v>
                </c:pt>
                <c:pt idx="427">
                  <c:v>23.905895550129184</c:v>
                </c:pt>
                <c:pt idx="428">
                  <c:v>24.101218568690779</c:v>
                </c:pt>
                <c:pt idx="429">
                  <c:v>23.947534687240161</c:v>
                </c:pt>
                <c:pt idx="430">
                  <c:v>24.150581305997743</c:v>
                </c:pt>
                <c:pt idx="431">
                  <c:v>24.363426914119607</c:v>
                </c:pt>
                <c:pt idx="432">
                  <c:v>24.367328120341043</c:v>
                </c:pt>
                <c:pt idx="433">
                  <c:v>24.464805734379084</c:v>
                </c:pt>
                <c:pt idx="434">
                  <c:v>24.441845099782871</c:v>
                </c:pt>
                <c:pt idx="435">
                  <c:v>24.628669531053994</c:v>
                </c:pt>
                <c:pt idx="436">
                  <c:v>24.674630206369869</c:v>
                </c:pt>
                <c:pt idx="437">
                  <c:v>24.955477648190008</c:v>
                </c:pt>
                <c:pt idx="438">
                  <c:v>24.869099425590072</c:v>
                </c:pt>
                <c:pt idx="439">
                  <c:v>24.975167574539963</c:v>
                </c:pt>
                <c:pt idx="440">
                  <c:v>25.017463480375092</c:v>
                </c:pt>
                <c:pt idx="441">
                  <c:v>25.201949814988247</c:v>
                </c:pt>
                <c:pt idx="442">
                  <c:v>25.292715252665495</c:v>
                </c:pt>
                <c:pt idx="443">
                  <c:v>25.317764411804497</c:v>
                </c:pt>
                <c:pt idx="444">
                  <c:v>25.509580285379144</c:v>
                </c:pt>
                <c:pt idx="445">
                  <c:v>25.477004556661409</c:v>
                </c:pt>
                <c:pt idx="446">
                  <c:v>25.609987087926882</c:v>
                </c:pt>
                <c:pt idx="447">
                  <c:v>25.6321727354286</c:v>
                </c:pt>
                <c:pt idx="448">
                  <c:v>25.775479671037676</c:v>
                </c:pt>
                <c:pt idx="449">
                  <c:v>25.868780235990133</c:v>
                </c:pt>
                <c:pt idx="450">
                  <c:v>25.870106908812915</c:v>
                </c:pt>
                <c:pt idx="451">
                  <c:v>25.981783862667029</c:v>
                </c:pt>
                <c:pt idx="452">
                  <c:v>26.078447083487127</c:v>
                </c:pt>
                <c:pt idx="453">
                  <c:v>26.161633410087703</c:v>
                </c:pt>
                <c:pt idx="454">
                  <c:v>26.303075122520202</c:v>
                </c:pt>
                <c:pt idx="455">
                  <c:v>26.364154613865963</c:v>
                </c:pt>
                <c:pt idx="456">
                  <c:v>26.404887410137619</c:v>
                </c:pt>
                <c:pt idx="457">
                  <c:v>26.566005913545592</c:v>
                </c:pt>
                <c:pt idx="458">
                  <c:v>26.552305717959864</c:v>
                </c:pt>
                <c:pt idx="459">
                  <c:v>26.782687051016481</c:v>
                </c:pt>
                <c:pt idx="460">
                  <c:v>26.863732311576335</c:v>
                </c:pt>
                <c:pt idx="461">
                  <c:v>26.959607409927447</c:v>
                </c:pt>
                <c:pt idx="462">
                  <c:v>27.047588148214309</c:v>
                </c:pt>
                <c:pt idx="463">
                  <c:v>27.272610248481875</c:v>
                </c:pt>
                <c:pt idx="464">
                  <c:v>27.244907743697318</c:v>
                </c:pt>
                <c:pt idx="465">
                  <c:v>27.313093472638354</c:v>
                </c:pt>
                <c:pt idx="466">
                  <c:v>27.55263016170959</c:v>
                </c:pt>
                <c:pt idx="467">
                  <c:v>27.691851995854471</c:v>
                </c:pt>
                <c:pt idx="468">
                  <c:v>27.710517362994761</c:v>
                </c:pt>
                <c:pt idx="469">
                  <c:v>27.795582048146404</c:v>
                </c:pt>
                <c:pt idx="470">
                  <c:v>27.754428919891289</c:v>
                </c:pt>
                <c:pt idx="471">
                  <c:v>28.025832027458183</c:v>
                </c:pt>
                <c:pt idx="472">
                  <c:v>28.165316569092724</c:v>
                </c:pt>
                <c:pt idx="473">
                  <c:v>28.330336278722136</c:v>
                </c:pt>
                <c:pt idx="474">
                  <c:v>28.279423567226193</c:v>
                </c:pt>
                <c:pt idx="475">
                  <c:v>28.471173763928419</c:v>
                </c:pt>
                <c:pt idx="476">
                  <c:v>28.542669607239166</c:v>
                </c:pt>
                <c:pt idx="477">
                  <c:v>28.665248921914142</c:v>
                </c:pt>
                <c:pt idx="478">
                  <c:v>28.784032113363534</c:v>
                </c:pt>
                <c:pt idx="479">
                  <c:v>28.802999594116926</c:v>
                </c:pt>
                <c:pt idx="480">
                  <c:v>28.970068422165678</c:v>
                </c:pt>
                <c:pt idx="481">
                  <c:v>29.025118776623756</c:v>
                </c:pt>
                <c:pt idx="482">
                  <c:v>29.286460187336708</c:v>
                </c:pt>
                <c:pt idx="483">
                  <c:v>29.444833397477741</c:v>
                </c:pt>
                <c:pt idx="484">
                  <c:v>29.49673126205991</c:v>
                </c:pt>
                <c:pt idx="485">
                  <c:v>29.571090617007947</c:v>
                </c:pt>
                <c:pt idx="486">
                  <c:v>29.543834714955803</c:v>
                </c:pt>
                <c:pt idx="487">
                  <c:v>29.919913621777397</c:v>
                </c:pt>
                <c:pt idx="488">
                  <c:v>30.012780719371918</c:v>
                </c:pt>
                <c:pt idx="489">
                  <c:v>30.187730772110445</c:v>
                </c:pt>
                <c:pt idx="490">
                  <c:v>30.233888478043564</c:v>
                </c:pt>
                <c:pt idx="491">
                  <c:v>30.318256988347606</c:v>
                </c:pt>
                <c:pt idx="492">
                  <c:v>30.549045518013195</c:v>
                </c:pt>
                <c:pt idx="493">
                  <c:v>30.718912180826816</c:v>
                </c:pt>
                <c:pt idx="494">
                  <c:v>30.723562103393785</c:v>
                </c:pt>
                <c:pt idx="495">
                  <c:v>30.831968349001642</c:v>
                </c:pt>
                <c:pt idx="496">
                  <c:v>31.001848147189754</c:v>
                </c:pt>
                <c:pt idx="497">
                  <c:v>31.04527369523041</c:v>
                </c:pt>
                <c:pt idx="498">
                  <c:v>31.353088060864071</c:v>
                </c:pt>
                <c:pt idx="499">
                  <c:v>31.33391041411895</c:v>
                </c:pt>
                <c:pt idx="500">
                  <c:v>31.481499481809472</c:v>
                </c:pt>
                <c:pt idx="501">
                  <c:v>31.593426007778767</c:v>
                </c:pt>
                <c:pt idx="502">
                  <c:v>31.740213817625836</c:v>
                </c:pt>
                <c:pt idx="503">
                  <c:v>31.960441506207122</c:v>
                </c:pt>
                <c:pt idx="504">
                  <c:v>32.07341886213505</c:v>
                </c:pt>
                <c:pt idx="505">
                  <c:v>32.149485815765864</c:v>
                </c:pt>
                <c:pt idx="506">
                  <c:v>32.156736542480452</c:v>
                </c:pt>
                <c:pt idx="507">
                  <c:v>32.284175945714125</c:v>
                </c:pt>
                <c:pt idx="508">
                  <c:v>32.572536821738517</c:v>
                </c:pt>
                <c:pt idx="509">
                  <c:v>32.628335892542118</c:v>
                </c:pt>
                <c:pt idx="510">
                  <c:v>32.83080455482245</c:v>
                </c:pt>
                <c:pt idx="511">
                  <c:v>32.832078686147298</c:v>
                </c:pt>
                <c:pt idx="512">
                  <c:v>33.002510170063694</c:v>
                </c:pt>
                <c:pt idx="513">
                  <c:v>33.160660078838518</c:v>
                </c:pt>
                <c:pt idx="514">
                  <c:v>33.318179489638155</c:v>
                </c:pt>
                <c:pt idx="515">
                  <c:v>33.440496096823473</c:v>
                </c:pt>
                <c:pt idx="516">
                  <c:v>33.457283105412692</c:v>
                </c:pt>
                <c:pt idx="517">
                  <c:v>33.512346595245262</c:v>
                </c:pt>
                <c:pt idx="518">
                  <c:v>33.688124176576217</c:v>
                </c:pt>
                <c:pt idx="519">
                  <c:v>33.903570588845703</c:v>
                </c:pt>
                <c:pt idx="520">
                  <c:v>33.898263897554585</c:v>
                </c:pt>
                <c:pt idx="521">
                  <c:v>34.136040446445108</c:v>
                </c:pt>
                <c:pt idx="522">
                  <c:v>34.083722249879479</c:v>
                </c:pt>
                <c:pt idx="523">
                  <c:v>34.387398972551011</c:v>
                </c:pt>
                <c:pt idx="524">
                  <c:v>34.555610578179781</c:v>
                </c:pt>
                <c:pt idx="525">
                  <c:v>34.63781175169413</c:v>
                </c:pt>
                <c:pt idx="526">
                  <c:v>34.633345724369924</c:v>
                </c:pt>
                <c:pt idx="527">
                  <c:v>34.778714913772831</c:v>
                </c:pt>
                <c:pt idx="528">
                  <c:v>34.960127570756974</c:v>
                </c:pt>
                <c:pt idx="529">
                  <c:v>34.994161326042324</c:v>
                </c:pt>
                <c:pt idx="530">
                  <c:v>35.230414171492818</c:v>
                </c:pt>
                <c:pt idx="531">
                  <c:v>35.462660727726011</c:v>
                </c:pt>
                <c:pt idx="532">
                  <c:v>35.500963479718322</c:v>
                </c:pt>
                <c:pt idx="533">
                  <c:v>35.627851197223713</c:v>
                </c:pt>
                <c:pt idx="534">
                  <c:v>35.844952666678047</c:v>
                </c:pt>
                <c:pt idx="535">
                  <c:v>35.949208133949291</c:v>
                </c:pt>
                <c:pt idx="536">
                  <c:v>36.034312225224383</c:v>
                </c:pt>
                <c:pt idx="537">
                  <c:v>36.099884014643315</c:v>
                </c:pt>
                <c:pt idx="538">
                  <c:v>36.359491555924514</c:v>
                </c:pt>
                <c:pt idx="539">
                  <c:v>36.495757930810726</c:v>
                </c:pt>
                <c:pt idx="540">
                  <c:v>36.484684810121593</c:v>
                </c:pt>
                <c:pt idx="541">
                  <c:v>36.699566401288315</c:v>
                </c:pt>
                <c:pt idx="542">
                  <c:v>36.74427921602831</c:v>
                </c:pt>
                <c:pt idx="543">
                  <c:v>36.926138475744871</c:v>
                </c:pt>
                <c:pt idx="544">
                  <c:v>37.142097167619198</c:v>
                </c:pt>
                <c:pt idx="545">
                  <c:v>37.316810783617029</c:v>
                </c:pt>
                <c:pt idx="546">
                  <c:v>37.512882518524158</c:v>
                </c:pt>
                <c:pt idx="547">
                  <c:v>37.528145823673356</c:v>
                </c:pt>
                <c:pt idx="548">
                  <c:v>37.650567513854533</c:v>
                </c:pt>
                <c:pt idx="549">
                  <c:v>37.835053848467687</c:v>
                </c:pt>
                <c:pt idx="550">
                  <c:v>37.969507541675249</c:v>
                </c:pt>
                <c:pt idx="551">
                  <c:v>38.030994229629989</c:v>
                </c:pt>
                <c:pt idx="552">
                  <c:v>38.129128612392172</c:v>
                </c:pt>
                <c:pt idx="553">
                  <c:v>38.361611605366065</c:v>
                </c:pt>
                <c:pt idx="554">
                  <c:v>38.543759843321247</c:v>
                </c:pt>
                <c:pt idx="555">
                  <c:v>38.77787162273102</c:v>
                </c:pt>
                <c:pt idx="556">
                  <c:v>38.808280014659083</c:v>
                </c:pt>
                <c:pt idx="557">
                  <c:v>39.053793299120059</c:v>
                </c:pt>
                <c:pt idx="558">
                  <c:v>39.049563708536546</c:v>
                </c:pt>
                <c:pt idx="559">
                  <c:v>39.339816078486493</c:v>
                </c:pt>
                <c:pt idx="560">
                  <c:v>39.438554688474888</c:v>
                </c:pt>
                <c:pt idx="561">
                  <c:v>39.564273357651288</c:v>
                </c:pt>
                <c:pt idx="562">
                  <c:v>39.708053166741756</c:v>
                </c:pt>
                <c:pt idx="563">
                  <c:v>39.786839142890543</c:v>
                </c:pt>
                <c:pt idx="564">
                  <c:v>40.029843570825278</c:v>
                </c:pt>
                <c:pt idx="565">
                  <c:v>40.314592218866856</c:v>
                </c:pt>
                <c:pt idx="566">
                  <c:v>40.440941386018444</c:v>
                </c:pt>
                <c:pt idx="567">
                  <c:v>40.447876863745442</c:v>
                </c:pt>
                <c:pt idx="568">
                  <c:v>40.616981674839053</c:v>
                </c:pt>
                <c:pt idx="569">
                  <c:v>40.761523335649542</c:v>
                </c:pt>
                <c:pt idx="570">
                  <c:v>40.998735063437287</c:v>
                </c:pt>
                <c:pt idx="571">
                  <c:v>41.053194326043638</c:v>
                </c:pt>
                <c:pt idx="572">
                  <c:v>41.280541387594688</c:v>
                </c:pt>
                <c:pt idx="573">
                  <c:v>41.362072657010408</c:v>
                </c:pt>
                <c:pt idx="574">
                  <c:v>41.600900035859567</c:v>
                </c:pt>
                <c:pt idx="575">
                  <c:v>41.757434293572992</c:v>
                </c:pt>
                <c:pt idx="576">
                  <c:v>42.004523822971926</c:v>
                </c:pt>
                <c:pt idx="577">
                  <c:v>42.021126936318389</c:v>
                </c:pt>
                <c:pt idx="578">
                  <c:v>42.132107715324906</c:v>
                </c:pt>
                <c:pt idx="579">
                  <c:v>42.355041291049687</c:v>
                </c:pt>
                <c:pt idx="580">
                  <c:v>42.509145504483755</c:v>
                </c:pt>
                <c:pt idx="581">
                  <c:v>42.694012764956916</c:v>
                </c:pt>
                <c:pt idx="582">
                  <c:v>42.877947413841795</c:v>
                </c:pt>
                <c:pt idx="583">
                  <c:v>42.81064175499111</c:v>
                </c:pt>
                <c:pt idx="584">
                  <c:v>43.182793184842303</c:v>
                </c:pt>
                <c:pt idx="585">
                  <c:v>43.443215119341446</c:v>
                </c:pt>
                <c:pt idx="586">
                  <c:v>43.456376764573363</c:v>
                </c:pt>
                <c:pt idx="587">
                  <c:v>43.564717333308806</c:v>
                </c:pt>
                <c:pt idx="588">
                  <c:v>43.795032989493009</c:v>
                </c:pt>
                <c:pt idx="589">
                  <c:v>43.983446801076575</c:v>
                </c:pt>
                <c:pt idx="590">
                  <c:v>44.093048365762378</c:v>
                </c:pt>
                <c:pt idx="591">
                  <c:v>44.152591018293634</c:v>
                </c:pt>
                <c:pt idx="592">
                  <c:v>44.390012912073111</c:v>
                </c:pt>
                <c:pt idx="593">
                  <c:v>44.481724096713137</c:v>
                </c:pt>
                <c:pt idx="594">
                  <c:v>44.86459399214241</c:v>
                </c:pt>
                <c:pt idx="595">
                  <c:v>45.006245870566644</c:v>
                </c:pt>
                <c:pt idx="596">
                  <c:v>45.242984724873011</c:v>
                </c:pt>
                <c:pt idx="597">
                  <c:v>45.339569133446211</c:v>
                </c:pt>
                <c:pt idx="598">
                  <c:v>45.411196330501774</c:v>
                </c:pt>
                <c:pt idx="599">
                  <c:v>45.632028246309282</c:v>
                </c:pt>
                <c:pt idx="600">
                  <c:v>45.832999475898553</c:v>
                </c:pt>
                <c:pt idx="601">
                  <c:v>46.028401306707046</c:v>
                </c:pt>
                <c:pt idx="602">
                  <c:v>46.204861927511118</c:v>
                </c:pt>
                <c:pt idx="603">
                  <c:v>46.285092794853028</c:v>
                </c:pt>
                <c:pt idx="604">
                  <c:v>46.443899472352001</c:v>
                </c:pt>
                <c:pt idx="605">
                  <c:v>46.760934870872696</c:v>
                </c:pt>
                <c:pt idx="606">
                  <c:v>46.868947055246075</c:v>
                </c:pt>
                <c:pt idx="607">
                  <c:v>47.159803652422227</c:v>
                </c:pt>
                <c:pt idx="608">
                  <c:v>47.162877330051238</c:v>
                </c:pt>
                <c:pt idx="609">
                  <c:v>47.503845380879881</c:v>
                </c:pt>
                <c:pt idx="610">
                  <c:v>47.627961534369362</c:v>
                </c:pt>
                <c:pt idx="611">
                  <c:v>47.80610348310725</c:v>
                </c:pt>
                <c:pt idx="612">
                  <c:v>47.964161444260689</c:v>
                </c:pt>
                <c:pt idx="613">
                  <c:v>48.129010394021826</c:v>
                </c:pt>
                <c:pt idx="614">
                  <c:v>48.31223573268462</c:v>
                </c:pt>
                <c:pt idx="615">
                  <c:v>48.557972318511816</c:v>
                </c:pt>
                <c:pt idx="616">
                  <c:v>48.761977819606642</c:v>
                </c:pt>
                <c:pt idx="617">
                  <c:v>48.984832583084525</c:v>
                </c:pt>
                <c:pt idx="618">
                  <c:v>49.011799506898036</c:v>
                </c:pt>
                <c:pt idx="619">
                  <c:v>49.315108439084035</c:v>
                </c:pt>
                <c:pt idx="620">
                  <c:v>49.639841167051749</c:v>
                </c:pt>
                <c:pt idx="621">
                  <c:v>49.726665992384099</c:v>
                </c:pt>
                <c:pt idx="622">
                  <c:v>49.930093537001696</c:v>
                </c:pt>
                <c:pt idx="623">
                  <c:v>50.059201132794691</c:v>
                </c:pt>
                <c:pt idx="624">
                  <c:v>50.260448205248103</c:v>
                </c:pt>
                <c:pt idx="625">
                  <c:v>50.474489132447914</c:v>
                </c:pt>
                <c:pt idx="626">
                  <c:v>50.6601839215135</c:v>
                </c:pt>
                <c:pt idx="627">
                  <c:v>50.886191174867299</c:v>
                </c:pt>
                <c:pt idx="628">
                  <c:v>50.884917043542451</c:v>
                </c:pt>
                <c:pt idx="629">
                  <c:v>51.160260763454232</c:v>
                </c:pt>
                <c:pt idx="630">
                  <c:v>51.42856392264315</c:v>
                </c:pt>
                <c:pt idx="631">
                  <c:v>51.538178622703441</c:v>
                </c:pt>
                <c:pt idx="632">
                  <c:v>51.802225920559877</c:v>
                </c:pt>
                <c:pt idx="633">
                  <c:v>51.903328897955213</c:v>
                </c:pt>
                <c:pt idx="634">
                  <c:v>52.109659360333531</c:v>
                </c:pt>
                <c:pt idx="635">
                  <c:v>52.382940826451481</c:v>
                </c:pt>
                <c:pt idx="636">
                  <c:v>52.571591074775739</c:v>
                </c:pt>
                <c:pt idx="637">
                  <c:v>52.60751632398663</c:v>
                </c:pt>
                <c:pt idx="638">
                  <c:v>52.802274521445469</c:v>
                </c:pt>
                <c:pt idx="639">
                  <c:v>53.022292044035034</c:v>
                </c:pt>
                <c:pt idx="640">
                  <c:v>53.271706534717445</c:v>
                </c:pt>
                <c:pt idx="641">
                  <c:v>53.388952887352339</c:v>
                </c:pt>
                <c:pt idx="642">
                  <c:v>53.644895659152787</c:v>
                </c:pt>
                <c:pt idx="643">
                  <c:v>53.698317227174982</c:v>
                </c:pt>
                <c:pt idx="644">
                  <c:v>54.030812961462118</c:v>
                </c:pt>
                <c:pt idx="645">
                  <c:v>54.305289746658033</c:v>
                </c:pt>
                <c:pt idx="646">
                  <c:v>54.446153502613271</c:v>
                </c:pt>
                <c:pt idx="647">
                  <c:v>54.620827712487653</c:v>
                </c:pt>
                <c:pt idx="648">
                  <c:v>54.85201030338775</c:v>
                </c:pt>
                <c:pt idx="649">
                  <c:v>54.987882617039475</c:v>
                </c:pt>
                <c:pt idx="650">
                  <c:v>55.176664219108552</c:v>
                </c:pt>
                <c:pt idx="651">
                  <c:v>55.39107293679389</c:v>
                </c:pt>
                <c:pt idx="652">
                  <c:v>55.590993336424525</c:v>
                </c:pt>
                <c:pt idx="653">
                  <c:v>55.789967989092375</c:v>
                </c:pt>
                <c:pt idx="654">
                  <c:v>55.969370933780624</c:v>
                </c:pt>
                <c:pt idx="655">
                  <c:v>56.305071699441612</c:v>
                </c:pt>
                <c:pt idx="656">
                  <c:v>56.418114732241953</c:v>
                </c:pt>
                <c:pt idx="657">
                  <c:v>56.560633545382061</c:v>
                </c:pt>
                <c:pt idx="658">
                  <c:v>56.753644738034659</c:v>
                </c:pt>
                <c:pt idx="659">
                  <c:v>56.978390995438083</c:v>
                </c:pt>
                <c:pt idx="660">
                  <c:v>57.225546201709435</c:v>
                </c:pt>
                <c:pt idx="661">
                  <c:v>57.443291304513444</c:v>
                </c:pt>
                <c:pt idx="662">
                  <c:v>57.586112231266654</c:v>
                </c:pt>
                <c:pt idx="663">
                  <c:v>57.762914371807277</c:v>
                </c:pt>
                <c:pt idx="664">
                  <c:v>58.038520799208733</c:v>
                </c:pt>
                <c:pt idx="665">
                  <c:v>58.324359683332389</c:v>
                </c:pt>
                <c:pt idx="666">
                  <c:v>58.467403911451804</c:v>
                </c:pt>
                <c:pt idx="667">
                  <c:v>58.56042863354012</c:v>
                </c:pt>
                <c:pt idx="668">
                  <c:v>58.754963529632747</c:v>
                </c:pt>
                <c:pt idx="669">
                  <c:v>59.059191938032562</c:v>
                </c:pt>
                <c:pt idx="670">
                  <c:v>59.361660206251642</c:v>
                </c:pt>
                <c:pt idx="671">
                  <c:v>59.524171059354813</c:v>
                </c:pt>
                <c:pt idx="672">
                  <c:v>59.684212462055186</c:v>
                </c:pt>
                <c:pt idx="673">
                  <c:v>59.856982042629546</c:v>
                </c:pt>
                <c:pt idx="674">
                  <c:v>60.186154527172484</c:v>
                </c:pt>
                <c:pt idx="675">
                  <c:v>60.486770707589486</c:v>
                </c:pt>
                <c:pt idx="676">
                  <c:v>60.636592788942117</c:v>
                </c:pt>
                <c:pt idx="677">
                  <c:v>60.684077167698007</c:v>
                </c:pt>
                <c:pt idx="678">
                  <c:v>60.900022724197854</c:v>
                </c:pt>
                <c:pt idx="679">
                  <c:v>61.300822405796382</c:v>
                </c:pt>
                <c:pt idx="680">
                  <c:v>61.42028863671888</c:v>
                </c:pt>
                <c:pt idx="681">
                  <c:v>61.621798416661953</c:v>
                </c:pt>
                <c:pt idx="682">
                  <c:v>61.898757787635141</c:v>
                </c:pt>
                <c:pt idx="683">
                  <c:v>62.069084188555664</c:v>
                </c:pt>
                <c:pt idx="684">
                  <c:v>62.345570686047481</c:v>
                </c:pt>
                <c:pt idx="685">
                  <c:v>62.577213015054447</c:v>
                </c:pt>
                <c:pt idx="686">
                  <c:v>62.947604304724926</c:v>
                </c:pt>
                <c:pt idx="687">
                  <c:v>63.00120976798987</c:v>
                </c:pt>
                <c:pt idx="688">
                  <c:v>63.234415206560321</c:v>
                </c:pt>
                <c:pt idx="689">
                  <c:v>63.471259143862561</c:v>
                </c:pt>
                <c:pt idx="690">
                  <c:v>63.737959787364545</c:v>
                </c:pt>
                <c:pt idx="691">
                  <c:v>63.874988013970778</c:v>
                </c:pt>
                <c:pt idx="692">
                  <c:v>64.122484739978688</c:v>
                </c:pt>
                <c:pt idx="693">
                  <c:v>64.487346036991838</c:v>
                </c:pt>
                <c:pt idx="694">
                  <c:v>64.524466605280679</c:v>
                </c:pt>
                <c:pt idx="695">
                  <c:v>64.893373597634579</c:v>
                </c:pt>
                <c:pt idx="696">
                  <c:v>65.028208216702154</c:v>
                </c:pt>
                <c:pt idx="697">
                  <c:v>65.290955112484767</c:v>
                </c:pt>
                <c:pt idx="698">
                  <c:v>65.49096745973678</c:v>
                </c:pt>
                <c:pt idx="699">
                  <c:v>65.737531574156407</c:v>
                </c:pt>
                <c:pt idx="700">
                  <c:v>65.97953771363045</c:v>
                </c:pt>
                <c:pt idx="701">
                  <c:v>66.177251370347932</c:v>
                </c:pt>
                <c:pt idx="702">
                  <c:v>66.317090567093516</c:v>
                </c:pt>
                <c:pt idx="703">
                  <c:v>66.599685013719892</c:v>
                </c:pt>
                <c:pt idx="704">
                  <c:v>66.890226361908461</c:v>
                </c:pt>
                <c:pt idx="705">
                  <c:v>67.140560328804682</c:v>
                </c:pt>
                <c:pt idx="706">
                  <c:v>67.334267696304892</c:v>
                </c:pt>
                <c:pt idx="707">
                  <c:v>67.448190799195586</c:v>
                </c:pt>
                <c:pt idx="708">
                  <c:v>67.826371365934463</c:v>
                </c:pt>
                <c:pt idx="709">
                  <c:v>68.036366597793517</c:v>
                </c:pt>
                <c:pt idx="710">
                  <c:v>68.206312072854033</c:v>
                </c:pt>
                <c:pt idx="711">
                  <c:v>68.402134235645974</c:v>
                </c:pt>
                <c:pt idx="712">
                  <c:v>68.63248929795364</c:v>
                </c:pt>
                <c:pt idx="713">
                  <c:v>68.898585714229412</c:v>
                </c:pt>
                <c:pt idx="714">
                  <c:v>69.131265737820556</c:v>
                </c:pt>
                <c:pt idx="715">
                  <c:v>69.276845093215186</c:v>
                </c:pt>
                <c:pt idx="716">
                  <c:v>69.684685335536571</c:v>
                </c:pt>
                <c:pt idx="717">
                  <c:v>69.790569589243702</c:v>
                </c:pt>
                <c:pt idx="718">
                  <c:v>69.984093061501127</c:v>
                </c:pt>
                <c:pt idx="719">
                  <c:v>70.283947390198108</c:v>
                </c:pt>
                <c:pt idx="720">
                  <c:v>70.493180770337162</c:v>
                </c:pt>
                <c:pt idx="721">
                  <c:v>70.787754678491993</c:v>
                </c:pt>
                <c:pt idx="722">
                  <c:v>70.959105638622205</c:v>
                </c:pt>
                <c:pt idx="723">
                  <c:v>71.199798240647937</c:v>
                </c:pt>
                <c:pt idx="724">
                  <c:v>71.541685767690382</c:v>
                </c:pt>
                <c:pt idx="725">
                  <c:v>71.723965359390405</c:v>
                </c:pt>
                <c:pt idx="726">
                  <c:v>71.948672210670381</c:v>
                </c:pt>
                <c:pt idx="727">
                  <c:v>72.16453895492333</c:v>
                </c:pt>
                <c:pt idx="728">
                  <c:v>72.484004397723382</c:v>
                </c:pt>
                <c:pt idx="729">
                  <c:v>72.733734137393384</c:v>
                </c:pt>
                <c:pt idx="730">
                  <c:v>72.929897819921891</c:v>
                </c:pt>
                <c:pt idx="731">
                  <c:v>73.209090204557185</c:v>
                </c:pt>
                <c:pt idx="732">
                  <c:v>73.396663352173832</c:v>
                </c:pt>
                <c:pt idx="733">
                  <c:v>73.779112915619663</c:v>
                </c:pt>
                <c:pt idx="734">
                  <c:v>73.968459338791519</c:v>
                </c:pt>
                <c:pt idx="735">
                  <c:v>74.231928680170697</c:v>
                </c:pt>
                <c:pt idx="736">
                  <c:v>74.399273351083593</c:v>
                </c:pt>
                <c:pt idx="737">
                  <c:v>74.698208203566779</c:v>
                </c:pt>
                <c:pt idx="738">
                  <c:v>74.994437168906458</c:v>
                </c:pt>
                <c:pt idx="739">
                  <c:v>75.270398251418939</c:v>
                </c:pt>
                <c:pt idx="740">
                  <c:v>75.50726845947014</c:v>
                </c:pt>
                <c:pt idx="741">
                  <c:v>75.660755310303514</c:v>
                </c:pt>
                <c:pt idx="742">
                  <c:v>75.881088081880662</c:v>
                </c:pt>
                <c:pt idx="743">
                  <c:v>76.237280031735068</c:v>
                </c:pt>
                <c:pt idx="744">
                  <c:v>76.580218388736142</c:v>
                </c:pt>
                <c:pt idx="745">
                  <c:v>76.787520868826206</c:v>
                </c:pt>
                <c:pt idx="746">
                  <c:v>76.981740515931236</c:v>
                </c:pt>
                <c:pt idx="747">
                  <c:v>77.128791033267973</c:v>
                </c:pt>
                <c:pt idx="748">
                  <c:v>77.492036679219709</c:v>
                </c:pt>
                <c:pt idx="749">
                  <c:v>77.686702929057148</c:v>
                </c:pt>
                <c:pt idx="750">
                  <c:v>77.906076818297038</c:v>
                </c:pt>
                <c:pt idx="751">
                  <c:v>78.171779173338336</c:v>
                </c:pt>
                <c:pt idx="752">
                  <c:v>78.525606755785802</c:v>
                </c:pt>
                <c:pt idx="753">
                  <c:v>78.751456384645778</c:v>
                </c:pt>
                <c:pt idx="754">
                  <c:v>78.991636707066704</c:v>
                </c:pt>
                <c:pt idx="755">
                  <c:v>79.203549703600274</c:v>
                </c:pt>
                <c:pt idx="756">
                  <c:v>79.406727676102676</c:v>
                </c:pt>
                <c:pt idx="757">
                  <c:v>79.803074465751479</c:v>
                </c:pt>
                <c:pt idx="758">
                  <c:v>80.08067747007432</c:v>
                </c:pt>
                <c:pt idx="759">
                  <c:v>80.338130809940324</c:v>
                </c:pt>
                <c:pt idx="760">
                  <c:v>80.54197868654137</c:v>
                </c:pt>
                <c:pt idx="761">
                  <c:v>80.826385814846375</c:v>
                </c:pt>
                <c:pt idx="762">
                  <c:v>81.067249176740404</c:v>
                </c:pt>
                <c:pt idx="763">
                  <c:v>81.352877894872336</c:v>
                </c:pt>
                <c:pt idx="764">
                  <c:v>81.709358822965356</c:v>
                </c:pt>
                <c:pt idx="765">
                  <c:v>81.8889193921474</c:v>
                </c:pt>
                <c:pt idx="766">
                  <c:v>82.148185413692048</c:v>
                </c:pt>
                <c:pt idx="767">
                  <c:v>82.37357530444514</c:v>
                </c:pt>
                <c:pt idx="768">
                  <c:v>82.74902371329155</c:v>
                </c:pt>
                <c:pt idx="769">
                  <c:v>82.987798550642765</c:v>
                </c:pt>
                <c:pt idx="770">
                  <c:v>83.245238755134281</c:v>
                </c:pt>
                <c:pt idx="771">
                  <c:v>83.493037594755307</c:v>
                </c:pt>
                <c:pt idx="772">
                  <c:v>83.83127348769149</c:v>
                </c:pt>
                <c:pt idx="773">
                  <c:v>84.160445972234442</c:v>
                </c:pt>
                <c:pt idx="774">
                  <c:v>84.369836976867276</c:v>
                </c:pt>
                <c:pt idx="775">
                  <c:v>84.703344134989607</c:v>
                </c:pt>
                <c:pt idx="776">
                  <c:v>84.979357759000024</c:v>
                </c:pt>
                <c:pt idx="777">
                  <c:v>85.376689701735046</c:v>
                </c:pt>
                <c:pt idx="778">
                  <c:v>85.522479223121408</c:v>
                </c:pt>
                <c:pt idx="779">
                  <c:v>85.882243994835164</c:v>
                </c:pt>
                <c:pt idx="780">
                  <c:v>86.036991841618899</c:v>
                </c:pt>
                <c:pt idx="781">
                  <c:v>86.305754738914729</c:v>
                </c:pt>
                <c:pt idx="782">
                  <c:v>86.57811672881887</c:v>
                </c:pt>
                <c:pt idx="783">
                  <c:v>86.90166727308312</c:v>
                </c:pt>
                <c:pt idx="784">
                  <c:v>87.317401875468761</c:v>
                </c:pt>
                <c:pt idx="785">
                  <c:v>87.393442558350614</c:v>
                </c:pt>
                <c:pt idx="786">
                  <c:v>87.844839702457492</c:v>
                </c:pt>
                <c:pt idx="787">
                  <c:v>88.057186166349013</c:v>
                </c:pt>
                <c:pt idx="788">
                  <c:v>88.384138772604317</c:v>
                </c:pt>
                <c:pt idx="789">
                  <c:v>88.583428674259793</c:v>
                </c:pt>
                <c:pt idx="790">
                  <c:v>88.867008273972374</c:v>
                </c:pt>
                <c:pt idx="791">
                  <c:v>89.163749518916902</c:v>
                </c:pt>
                <c:pt idx="792">
                  <c:v>89.5505468913166</c:v>
                </c:pt>
                <c:pt idx="793">
                  <c:v>89.723408419512324</c:v>
                </c:pt>
                <c:pt idx="794">
                  <c:v>89.998016558453074</c:v>
                </c:pt>
                <c:pt idx="795">
                  <c:v>90.329868659390527</c:v>
                </c:pt>
                <c:pt idx="796">
                  <c:v>90.676878982481341</c:v>
                </c:pt>
                <c:pt idx="797">
                  <c:v>91.04857067422563</c:v>
                </c:pt>
                <c:pt idx="798">
                  <c:v>91.246297466317614</c:v>
                </c:pt>
                <c:pt idx="799">
                  <c:v>91.517963281374165</c:v>
                </c:pt>
                <c:pt idx="800">
                  <c:v>91.797352696626689</c:v>
                </c:pt>
                <c:pt idx="801">
                  <c:v>92.271789287576695</c:v>
                </c:pt>
                <c:pt idx="802">
                  <c:v>92.502998149225732</c:v>
                </c:pt>
                <c:pt idx="803">
                  <c:v>92.839473901981208</c:v>
                </c:pt>
                <c:pt idx="804">
                  <c:v>93.027349163210971</c:v>
                </c:pt>
                <c:pt idx="805">
                  <c:v>93.302719153871706</c:v>
                </c:pt>
                <c:pt idx="806">
                  <c:v>93.80470062511246</c:v>
                </c:pt>
                <c:pt idx="807">
                  <c:v>94.105054098039801</c:v>
                </c:pt>
                <c:pt idx="808">
                  <c:v>94.32702879142731</c:v>
                </c:pt>
                <c:pt idx="809">
                  <c:v>94.623664953375979</c:v>
                </c:pt>
                <c:pt idx="810">
                  <c:v>94.94791167248782</c:v>
                </c:pt>
                <c:pt idx="811">
                  <c:v>95.390967853798017</c:v>
                </c:pt>
                <c:pt idx="812">
                  <c:v>95.544323350886572</c:v>
                </c:pt>
                <c:pt idx="813">
                  <c:v>95.940105319432604</c:v>
                </c:pt>
                <c:pt idx="814">
                  <c:v>96.178499230923833</c:v>
                </c:pt>
                <c:pt idx="815">
                  <c:v>96.620688477518158</c:v>
                </c:pt>
                <c:pt idx="816">
                  <c:v>96.872309711113701</c:v>
                </c:pt>
                <c:pt idx="817">
                  <c:v>97.091171320748757</c:v>
                </c:pt>
                <c:pt idx="818">
                  <c:v>97.41109650165572</c:v>
                </c:pt>
                <c:pt idx="819">
                  <c:v>97.751355242262278</c:v>
                </c:pt>
                <c:pt idx="820">
                  <c:v>98.131138324688067</c:v>
                </c:pt>
                <c:pt idx="821">
                  <c:v>98.394949185803796</c:v>
                </c:pt>
                <c:pt idx="822">
                  <c:v>98.767415864642572</c:v>
                </c:pt>
                <c:pt idx="823">
                  <c:v>98.947554390301889</c:v>
                </c:pt>
                <c:pt idx="824">
                  <c:v>99.379865835285031</c:v>
                </c:pt>
                <c:pt idx="825">
                  <c:v>99.603311690614646</c:v>
                </c:pt>
                <c:pt idx="826">
                  <c:v>99.836070526452673</c:v>
                </c:pt>
                <c:pt idx="827">
                  <c:v>100.16668790218874</c:v>
                </c:pt>
                <c:pt idx="828">
                  <c:v>100.50762968226843</c:v>
                </c:pt>
                <c:pt idx="829">
                  <c:v>101.00507944931256</c:v>
                </c:pt>
                <c:pt idx="830">
                  <c:v>101.30377786505504</c:v>
                </c:pt>
                <c:pt idx="831">
                  <c:v>101.59202052270909</c:v>
                </c:pt>
                <c:pt idx="832">
                  <c:v>101.70465635890045</c:v>
                </c:pt>
                <c:pt idx="833">
                  <c:v>102.10106882542168</c:v>
                </c:pt>
                <c:pt idx="834">
                  <c:v>102.4897576917469</c:v>
                </c:pt>
                <c:pt idx="835">
                  <c:v>102.67885454280358</c:v>
                </c:pt>
                <c:pt idx="836">
                  <c:v>102.97513604964119</c:v>
                </c:pt>
                <c:pt idx="837">
                  <c:v>103.2089194446889</c:v>
                </c:pt>
                <c:pt idx="838">
                  <c:v>103.6851161758196</c:v>
                </c:pt>
                <c:pt idx="839">
                  <c:v>103.90349177659881</c:v>
                </c:pt>
                <c:pt idx="840">
                  <c:v>104.31251420262365</c:v>
                </c:pt>
                <c:pt idx="841">
                  <c:v>104.57419713307316</c:v>
                </c:pt>
                <c:pt idx="842">
                  <c:v>104.88282589192475</c:v>
                </c:pt>
                <c:pt idx="843">
                  <c:v>105.3139026117065</c:v>
                </c:pt>
                <c:pt idx="844">
                  <c:v>105.51652889848062</c:v>
                </c:pt>
                <c:pt idx="845">
                  <c:v>105.74001415993369</c:v>
                </c:pt>
                <c:pt idx="846">
                  <c:v>106.12505139215267</c:v>
                </c:pt>
                <c:pt idx="847">
                  <c:v>106.386865676347</c:v>
                </c:pt>
                <c:pt idx="848">
                  <c:v>106.85120116431958</c:v>
                </c:pt>
                <c:pt idx="849">
                  <c:v>107.16587219543334</c:v>
                </c:pt>
                <c:pt idx="850">
                  <c:v>107.45538898441225</c:v>
                </c:pt>
                <c:pt idx="851">
                  <c:v>107.78411486622275</c:v>
                </c:pt>
                <c:pt idx="852">
                  <c:v>108.06346487535184</c:v>
                </c:pt>
                <c:pt idx="853">
                  <c:v>108.47665121508781</c:v>
                </c:pt>
                <c:pt idx="854">
                  <c:v>108.72481784519435</c:v>
                </c:pt>
                <c:pt idx="855">
                  <c:v>109.09112403340062</c:v>
                </c:pt>
                <c:pt idx="856">
                  <c:v>109.3202312351324</c:v>
                </c:pt>
                <c:pt idx="857">
                  <c:v>109.7227385154137</c:v>
                </c:pt>
                <c:pt idx="858">
                  <c:v>110.09210524587449</c:v>
                </c:pt>
                <c:pt idx="859">
                  <c:v>110.37744498576781</c:v>
                </c:pt>
                <c:pt idx="860">
                  <c:v>110.73527885743259</c:v>
                </c:pt>
                <c:pt idx="861">
                  <c:v>111.09183859777249</c:v>
                </c:pt>
                <c:pt idx="862">
                  <c:v>111.54545562016699</c:v>
                </c:pt>
                <c:pt idx="863">
                  <c:v>111.73302876778365</c:v>
                </c:pt>
                <c:pt idx="864">
                  <c:v>112.09821844915889</c:v>
                </c:pt>
                <c:pt idx="865">
                  <c:v>112.21824950118413</c:v>
                </c:pt>
                <c:pt idx="866">
                  <c:v>112.71957420370076</c:v>
                </c:pt>
                <c:pt idx="867">
                  <c:v>113.0630773818046</c:v>
                </c:pt>
                <c:pt idx="868">
                  <c:v>113.43451950143371</c:v>
                </c:pt>
                <c:pt idx="869">
                  <c:v>113.62743874646493</c:v>
                </c:pt>
                <c:pt idx="870">
                  <c:v>114.08520654719602</c:v>
                </c:pt>
                <c:pt idx="871">
                  <c:v>114.35624186427742</c:v>
                </c:pt>
                <c:pt idx="872">
                  <c:v>114.63978205786657</c:v>
                </c:pt>
                <c:pt idx="873">
                  <c:v>115.05020996896108</c:v>
                </c:pt>
                <c:pt idx="874">
                  <c:v>115.20022908093097</c:v>
                </c:pt>
                <c:pt idx="875">
                  <c:v>115.66386839405597</c:v>
                </c:pt>
                <c:pt idx="876">
                  <c:v>116.07365267180083</c:v>
                </c:pt>
                <c:pt idx="877">
                  <c:v>116.46858084100549</c:v>
                </c:pt>
                <c:pt idx="878">
                  <c:v>116.66169711665394</c:v>
                </c:pt>
                <c:pt idx="879">
                  <c:v>116.95877988133502</c:v>
                </c:pt>
                <c:pt idx="880">
                  <c:v>117.46525365064893</c:v>
                </c:pt>
                <c:pt idx="881">
                  <c:v>117.77185956183017</c:v>
                </c:pt>
                <c:pt idx="882">
                  <c:v>118.08762082902602</c:v>
                </c:pt>
                <c:pt idx="883">
                  <c:v>118.33029687259869</c:v>
                </c:pt>
                <c:pt idx="884">
                  <c:v>118.66274006538788</c:v>
                </c:pt>
                <c:pt idx="885">
                  <c:v>119.15372722818638</c:v>
                </c:pt>
                <c:pt idx="886">
                  <c:v>119.42439475478226</c:v>
                </c:pt>
                <c:pt idx="887">
                  <c:v>119.81418699256405</c:v>
                </c:pt>
                <c:pt idx="888">
                  <c:v>120.15696772507137</c:v>
                </c:pt>
                <c:pt idx="889">
                  <c:v>120.63667160118901</c:v>
                </c:pt>
                <c:pt idx="890">
                  <c:v>120.87318715412916</c:v>
                </c:pt>
                <c:pt idx="891">
                  <c:v>121.11146284725004</c:v>
                </c:pt>
                <c:pt idx="892">
                  <c:v>121.45258852257247</c:v>
                </c:pt>
                <c:pt idx="893">
                  <c:v>121.73643082977473</c:v>
                </c:pt>
                <c:pt idx="894">
                  <c:v>122.14034359512571</c:v>
                </c:pt>
                <c:pt idx="895">
                  <c:v>122.61116795809288</c:v>
                </c:pt>
                <c:pt idx="896">
                  <c:v>122.93890868681717</c:v>
                </c:pt>
                <c:pt idx="897">
                  <c:v>123.13742360137817</c:v>
                </c:pt>
                <c:pt idx="898">
                  <c:v>123.53524155296907</c:v>
                </c:pt>
                <c:pt idx="899">
                  <c:v>124.0510414381659</c:v>
                </c:pt>
                <c:pt idx="900">
                  <c:v>124.33157363099845</c:v>
                </c:pt>
                <c:pt idx="901">
                  <c:v>124.70450004794409</c:v>
                </c:pt>
                <c:pt idx="902">
                  <c:v>124.86455458601897</c:v>
                </c:pt>
                <c:pt idx="903">
                  <c:v>125.32194146089006</c:v>
                </c:pt>
                <c:pt idx="904">
                  <c:v>125.62458048897743</c:v>
                </c:pt>
                <c:pt idx="905">
                  <c:v>126.06535111512761</c:v>
                </c:pt>
                <c:pt idx="906">
                  <c:v>126.34492442562289</c:v>
                </c:pt>
                <c:pt idx="907">
                  <c:v>126.64657830062406</c:v>
                </c:pt>
                <c:pt idx="908">
                  <c:v>127.02180340810426</c:v>
                </c:pt>
                <c:pt idx="909">
                  <c:v>127.38221181316769</c:v>
                </c:pt>
                <c:pt idx="910">
                  <c:v>127.79449181206429</c:v>
                </c:pt>
                <c:pt idx="911">
                  <c:v>127.9270802820953</c:v>
                </c:pt>
                <c:pt idx="912">
                  <c:v>128.5162675045284</c:v>
                </c:pt>
                <c:pt idx="913">
                  <c:v>128.84096082637265</c:v>
                </c:pt>
                <c:pt idx="914">
                  <c:v>129.25095527010927</c:v>
                </c:pt>
                <c:pt idx="915">
                  <c:v>129.47228633014711</c:v>
                </c:pt>
                <c:pt idx="916">
                  <c:v>129.82715160717873</c:v>
                </c:pt>
                <c:pt idx="917">
                  <c:v>130.21580106738054</c:v>
                </c:pt>
                <c:pt idx="918">
                  <c:v>130.56926085934245</c:v>
                </c:pt>
                <c:pt idx="919">
                  <c:v>130.93961274288949</c:v>
                </c:pt>
                <c:pt idx="920">
                  <c:v>131.14300088138359</c:v>
                </c:pt>
                <c:pt idx="921">
                  <c:v>131.61395659809563</c:v>
                </c:pt>
                <c:pt idx="922">
                  <c:v>132.08538518828902</c:v>
                </c:pt>
                <c:pt idx="923">
                  <c:v>132.47103978310869</c:v>
                </c:pt>
                <c:pt idx="924">
                  <c:v>132.77932702222373</c:v>
                </c:pt>
                <c:pt idx="925">
                  <c:v>133.02128062019983</c:v>
                </c:pt>
                <c:pt idx="926">
                  <c:v>133.43570168513719</c:v>
                </c:pt>
                <c:pt idx="927">
                  <c:v>133.85734720604017</c:v>
                </c:pt>
                <c:pt idx="928">
                  <c:v>134.10875827364399</c:v>
                </c:pt>
                <c:pt idx="929">
                  <c:v>134.47208273184262</c:v>
                </c:pt>
                <c:pt idx="930">
                  <c:v>134.85839409538644</c:v>
                </c:pt>
                <c:pt idx="931">
                  <c:v>135.30289516788977</c:v>
                </c:pt>
                <c:pt idx="932">
                  <c:v>135.70890959315804</c:v>
                </c:pt>
                <c:pt idx="933">
                  <c:v>136.10480978007442</c:v>
                </c:pt>
                <c:pt idx="934">
                  <c:v>136.31103515945685</c:v>
                </c:pt>
                <c:pt idx="935">
                  <c:v>136.74765500727042</c:v>
                </c:pt>
                <c:pt idx="936">
                  <c:v>137.11439466283466</c:v>
                </c:pt>
                <c:pt idx="937">
                  <c:v>137.5187014894201</c:v>
                </c:pt>
                <c:pt idx="938">
                  <c:v>137.73898171949932</c:v>
                </c:pt>
                <c:pt idx="939">
                  <c:v>138.24140979347251</c:v>
                </c:pt>
                <c:pt idx="940">
                  <c:v>138.59146752344336</c:v>
                </c:pt>
                <c:pt idx="941">
                  <c:v>139.00785889455315</c:v>
                </c:pt>
                <c:pt idx="942">
                  <c:v>139.35253112098599</c:v>
                </c:pt>
                <c:pt idx="943">
                  <c:v>139.61615808685897</c:v>
                </c:pt>
                <c:pt idx="944">
                  <c:v>140.08601043211442</c:v>
                </c:pt>
                <c:pt idx="945">
                  <c:v>140.47678782298243</c:v>
                </c:pt>
                <c:pt idx="946">
                  <c:v>140.75814754440742</c:v>
                </c:pt>
                <c:pt idx="947">
                  <c:v>140.99655459127308</c:v>
                </c:pt>
                <c:pt idx="948">
                  <c:v>141.42778893554865</c:v>
                </c:pt>
                <c:pt idx="949">
                  <c:v>141.84549384410673</c:v>
                </c:pt>
                <c:pt idx="950">
                  <c:v>142.27830443332024</c:v>
                </c:pt>
                <c:pt idx="951">
                  <c:v>142.60209141432517</c:v>
                </c:pt>
                <c:pt idx="952">
                  <c:v>142.99707212502773</c:v>
                </c:pt>
                <c:pt idx="953">
                  <c:v>143.28381734999073</c:v>
                </c:pt>
                <c:pt idx="954">
                  <c:v>143.78703354643289</c:v>
                </c:pt>
                <c:pt idx="955">
                  <c:v>144.03739378407809</c:v>
                </c:pt>
                <c:pt idx="956">
                  <c:v>144.378913520635</c:v>
                </c:pt>
                <c:pt idx="957">
                  <c:v>144.71071308007456</c:v>
                </c:pt>
                <c:pt idx="958">
                  <c:v>145.23284421577216</c:v>
                </c:pt>
                <c:pt idx="959">
                  <c:v>145.61574038195042</c:v>
                </c:pt>
                <c:pt idx="960">
                  <c:v>145.87647756543714</c:v>
                </c:pt>
                <c:pt idx="961">
                  <c:v>146.26173809902232</c:v>
                </c:pt>
                <c:pt idx="962">
                  <c:v>146.69257838206337</c:v>
                </c:pt>
                <c:pt idx="963">
                  <c:v>147.07613131696576</c:v>
                </c:pt>
                <c:pt idx="964">
                  <c:v>147.42369332578485</c:v>
                </c:pt>
                <c:pt idx="965">
                  <c:v>147.78911944390077</c:v>
                </c:pt>
                <c:pt idx="966">
                  <c:v>148.13484250029225</c:v>
                </c:pt>
                <c:pt idx="967">
                  <c:v>148.64607127516902</c:v>
                </c:pt>
                <c:pt idx="968">
                  <c:v>148.94056637107693</c:v>
                </c:pt>
                <c:pt idx="969">
                  <c:v>149.35551285099362</c:v>
                </c:pt>
                <c:pt idx="970">
                  <c:v>149.72317198277162</c:v>
                </c:pt>
                <c:pt idx="971">
                  <c:v>150.04722167126621</c:v>
                </c:pt>
                <c:pt idx="972">
                  <c:v>150.51247663545263</c:v>
                </c:pt>
                <c:pt idx="973">
                  <c:v>150.8826314883824</c:v>
                </c:pt>
                <c:pt idx="974">
                  <c:v>151.13955941326907</c:v>
                </c:pt>
                <c:pt idx="975">
                  <c:v>151.57407760116536</c:v>
                </c:pt>
                <c:pt idx="976">
                  <c:v>152.05667125966926</c:v>
                </c:pt>
                <c:pt idx="977">
                  <c:v>152.33369630751488</c:v>
                </c:pt>
                <c:pt idx="978">
                  <c:v>152.73445658298994</c:v>
                </c:pt>
                <c:pt idx="979">
                  <c:v>153.05036233930511</c:v>
                </c:pt>
                <c:pt idx="980">
                  <c:v>153.51890114711225</c:v>
                </c:pt>
                <c:pt idx="981">
                  <c:v>154.0222486972992</c:v>
                </c:pt>
                <c:pt idx="982">
                  <c:v>154.25329993445447</c:v>
                </c:pt>
                <c:pt idx="983">
                  <c:v>154.54516795546581</c:v>
                </c:pt>
                <c:pt idx="984">
                  <c:v>155.07951498943257</c:v>
                </c:pt>
                <c:pt idx="985">
                  <c:v>155.46096626441772</c:v>
                </c:pt>
                <c:pt idx="986">
                  <c:v>155.84215483191315</c:v>
                </c:pt>
                <c:pt idx="987">
                  <c:v>156.20482252138765</c:v>
                </c:pt>
                <c:pt idx="988">
                  <c:v>156.42996284002558</c:v>
                </c:pt>
                <c:pt idx="989">
                  <c:v>156.99583477275144</c:v>
                </c:pt>
                <c:pt idx="990">
                  <c:v>157.36165495210187</c:v>
                </c:pt>
                <c:pt idx="991">
                  <c:v>157.83571061719184</c:v>
                </c:pt>
                <c:pt idx="992">
                  <c:v>157.96062802852478</c:v>
                </c:pt>
                <c:pt idx="993">
                  <c:v>158.47474658578778</c:v>
                </c:pt>
                <c:pt idx="994">
                  <c:v>158.91662058339449</c:v>
                </c:pt>
                <c:pt idx="995">
                  <c:v>159.26103010233768</c:v>
                </c:pt>
                <c:pt idx="996">
                  <c:v>159.55565655199044</c:v>
                </c:pt>
                <c:pt idx="997">
                  <c:v>159.93342992212033</c:v>
                </c:pt>
                <c:pt idx="998">
                  <c:v>160.34588068088524</c:v>
                </c:pt>
                <c:pt idx="999">
                  <c:v>160.79497913445761</c:v>
                </c:pt>
                <c:pt idx="1000">
                  <c:v>161.15042236796648</c:v>
                </c:pt>
                <c:pt idx="1001">
                  <c:v>161.44452340263993</c:v>
                </c:pt>
                <c:pt idx="1002">
                  <c:v>162.04428460153184</c:v>
                </c:pt>
                <c:pt idx="1003">
                  <c:v>162.38160101825423</c:v>
                </c:pt>
                <c:pt idx="1004">
                  <c:v>162.79129334837771</c:v>
                </c:pt>
                <c:pt idx="1005">
                  <c:v>163.10181360115484</c:v>
                </c:pt>
                <c:pt idx="1006">
                  <c:v>163.49508671317463</c:v>
                </c:pt>
                <c:pt idx="1007">
                  <c:v>163.93735477201588</c:v>
                </c:pt>
                <c:pt idx="1008">
                  <c:v>164.30895451613875</c:v>
                </c:pt>
                <c:pt idx="1009">
                  <c:v>164.81085717513264</c:v>
                </c:pt>
                <c:pt idx="1010">
                  <c:v>165.04427277969481</c:v>
                </c:pt>
                <c:pt idx="1011">
                  <c:v>165.59556444674459</c:v>
                </c:pt>
                <c:pt idx="1012">
                  <c:v>165.99882044337141</c:v>
                </c:pt>
                <c:pt idx="1013">
                  <c:v>166.35426367688029</c:v>
                </c:pt>
                <c:pt idx="1014">
                  <c:v>166.73781661178268</c:v>
                </c:pt>
                <c:pt idx="1015">
                  <c:v>167.10915364841591</c:v>
                </c:pt>
                <c:pt idx="1016">
                  <c:v>167.59279813687846</c:v>
                </c:pt>
                <c:pt idx="1017">
                  <c:v>167.79547696515053</c:v>
                </c:pt>
                <c:pt idx="1018">
                  <c:v>168.28345612719244</c:v>
                </c:pt>
                <c:pt idx="1019">
                  <c:v>168.61328538045953</c:v>
                </c:pt>
                <c:pt idx="1020">
                  <c:v>169.09811205262554</c:v>
                </c:pt>
                <c:pt idx="1021">
                  <c:v>169.5397233427426</c:v>
                </c:pt>
                <c:pt idx="1022">
                  <c:v>169.83934123469891</c:v>
                </c:pt>
                <c:pt idx="1023">
                  <c:v>170.23405923791182</c:v>
                </c:pt>
                <c:pt idx="1024">
                  <c:v>170.86245555317657</c:v>
                </c:pt>
                <c:pt idx="1025">
                  <c:v>171.04713891840697</c:v>
                </c:pt>
                <c:pt idx="1026">
                  <c:v>171.49978392308978</c:v>
                </c:pt>
                <c:pt idx="1027">
                  <c:v>171.77588949472153</c:v>
                </c:pt>
                <c:pt idx="1028">
                  <c:v>172.23103022055605</c:v>
                </c:pt>
                <c:pt idx="1029">
                  <c:v>172.61103660434807</c:v>
                </c:pt>
                <c:pt idx="1030">
                  <c:v>173.06236807158254</c:v>
                </c:pt>
                <c:pt idx="1031">
                  <c:v>173.47875944269231</c:v>
                </c:pt>
                <c:pt idx="1032">
                  <c:v>173.77982222584174</c:v>
                </c:pt>
                <c:pt idx="1033">
                  <c:v>174.31653362721545</c:v>
                </c:pt>
                <c:pt idx="1034">
                  <c:v>174.75604325741523</c:v>
                </c:pt>
                <c:pt idx="1035">
                  <c:v>175.15706624037995</c:v>
                </c:pt>
                <c:pt idx="1036">
                  <c:v>175.36802035457629</c:v>
                </c:pt>
                <c:pt idx="1037">
                  <c:v>175.88752441537733</c:v>
                </c:pt>
                <c:pt idx="1038">
                  <c:v>176.46968421246206</c:v>
                </c:pt>
                <c:pt idx="1039">
                  <c:v>176.68865090509294</c:v>
                </c:pt>
                <c:pt idx="1040">
                  <c:v>177.1993542649904</c:v>
                </c:pt>
                <c:pt idx="1041">
                  <c:v>177.50816691908477</c:v>
                </c:pt>
                <c:pt idx="1042">
                  <c:v>178.01112040803724</c:v>
                </c:pt>
                <c:pt idx="1043">
                  <c:v>178.32045847711095</c:v>
                </c:pt>
                <c:pt idx="1044">
                  <c:v>178.73067622221376</c:v>
                </c:pt>
                <c:pt idx="1045">
                  <c:v>179.13629658624751</c:v>
                </c:pt>
                <c:pt idx="1046">
                  <c:v>179.61613181611</c:v>
                </c:pt>
                <c:pt idx="1047">
                  <c:v>180.11829718259352</c:v>
                </c:pt>
                <c:pt idx="1048">
                  <c:v>180.40215262517026</c:v>
                </c:pt>
                <c:pt idx="1049">
                  <c:v>180.86241614705312</c:v>
                </c:pt>
                <c:pt idx="1050">
                  <c:v>181.16282216147843</c:v>
                </c:pt>
                <c:pt idx="1051">
                  <c:v>181.76481637403239</c:v>
                </c:pt>
                <c:pt idx="1052">
                  <c:v>182.05248107520919</c:v>
                </c:pt>
                <c:pt idx="1053">
                  <c:v>182.46230475907751</c:v>
                </c:pt>
                <c:pt idx="1054">
                  <c:v>182.76087182107517</c:v>
                </c:pt>
                <c:pt idx="1055">
                  <c:v>183.34395109437372</c:v>
                </c:pt>
                <c:pt idx="1056">
                  <c:v>183.82010841938097</c:v>
                </c:pt>
                <c:pt idx="1057">
                  <c:v>184.15729348235851</c:v>
                </c:pt>
                <c:pt idx="1058">
                  <c:v>184.54859628820586</c:v>
                </c:pt>
                <c:pt idx="1059">
                  <c:v>185.05246925337218</c:v>
                </c:pt>
                <c:pt idx="1060">
                  <c:v>185.43707301823321</c:v>
                </c:pt>
                <c:pt idx="1061">
                  <c:v>185.84715940959117</c:v>
                </c:pt>
                <c:pt idx="1062">
                  <c:v>186.21468718762435</c:v>
                </c:pt>
                <c:pt idx="1063">
                  <c:v>186.51088988221511</c:v>
                </c:pt>
                <c:pt idx="1064">
                  <c:v>186.98179305742914</c:v>
                </c:pt>
                <c:pt idx="1065">
                  <c:v>187.42484923873937</c:v>
                </c:pt>
                <c:pt idx="1066">
                  <c:v>187.79395326171053</c:v>
                </c:pt>
                <c:pt idx="1067">
                  <c:v>188.15622688995049</c:v>
                </c:pt>
                <c:pt idx="1068">
                  <c:v>188.66522265116515</c:v>
                </c:pt>
                <c:pt idx="1069">
                  <c:v>189.10657123379258</c:v>
                </c:pt>
                <c:pt idx="1070">
                  <c:v>189.45531542631511</c:v>
                </c:pt>
                <c:pt idx="1071">
                  <c:v>189.81969071447239</c:v>
                </c:pt>
                <c:pt idx="1072">
                  <c:v>190.24370060278233</c:v>
                </c:pt>
                <c:pt idx="1073">
                  <c:v>190.80379297073569</c:v>
                </c:pt>
                <c:pt idx="1074">
                  <c:v>191.17736302103103</c:v>
                </c:pt>
                <c:pt idx="1075">
                  <c:v>191.54226372416764</c:v>
                </c:pt>
                <c:pt idx="1076">
                  <c:v>191.87629629726928</c:v>
                </c:pt>
                <c:pt idx="1077">
                  <c:v>192.28664539611691</c:v>
                </c:pt>
                <c:pt idx="1078">
                  <c:v>192.81297985164906</c:v>
                </c:pt>
                <c:pt idx="1079">
                  <c:v>193.15738937059226</c:v>
                </c:pt>
                <c:pt idx="1080">
                  <c:v>193.56786982318474</c:v>
                </c:pt>
                <c:pt idx="1081">
                  <c:v>194.11049214307576</c:v>
                </c:pt>
                <c:pt idx="1082">
                  <c:v>194.56313714775851</c:v>
                </c:pt>
                <c:pt idx="1083">
                  <c:v>194.87851748909435</c:v>
                </c:pt>
                <c:pt idx="1084">
                  <c:v>195.24210465478265</c:v>
                </c:pt>
                <c:pt idx="1085">
                  <c:v>195.78065500858395</c:v>
                </c:pt>
                <c:pt idx="1086">
                  <c:v>196.15672078003107</c:v>
                </c:pt>
                <c:pt idx="1087">
                  <c:v>196.62972561516244</c:v>
                </c:pt>
                <c:pt idx="1088">
                  <c:v>196.90333546564244</c:v>
                </c:pt>
                <c:pt idx="1089">
                  <c:v>197.43124616611257</c:v>
                </c:pt>
                <c:pt idx="1090">
                  <c:v>197.91725502198204</c:v>
                </c:pt>
                <c:pt idx="1091">
                  <c:v>198.37357793152003</c:v>
                </c:pt>
                <c:pt idx="1092">
                  <c:v>198.81597734410607</c:v>
                </c:pt>
                <c:pt idx="1093">
                  <c:v>198.96506384448767</c:v>
                </c:pt>
                <c:pt idx="1094">
                  <c:v>199.57953666280048</c:v>
                </c:pt>
                <c:pt idx="1095">
                  <c:v>199.9045058275089</c:v>
                </c:pt>
                <c:pt idx="1096">
                  <c:v>200.37068026790908</c:v>
                </c:pt>
                <c:pt idx="1097">
                  <c:v>200.66241693517563</c:v>
                </c:pt>
                <c:pt idx="1098">
                  <c:v>201.22697533045317</c:v>
                </c:pt>
                <c:pt idx="1099">
                  <c:v>201.65229875621139</c:v>
                </c:pt>
                <c:pt idx="1100">
                  <c:v>202.08313903925244</c:v>
                </c:pt>
                <c:pt idx="1101">
                  <c:v>202.50872517250028</c:v>
                </c:pt>
                <c:pt idx="1102">
                  <c:v>202.95953122475544</c:v>
                </c:pt>
                <c:pt idx="1103">
                  <c:v>203.45696785642508</c:v>
                </c:pt>
                <c:pt idx="1104">
                  <c:v>203.76065771447108</c:v>
                </c:pt>
                <c:pt idx="1105">
                  <c:v>204.11032138320746</c:v>
                </c:pt>
                <c:pt idx="1106">
                  <c:v>204.43896845277109</c:v>
                </c:pt>
                <c:pt idx="1107">
                  <c:v>205.05265314861495</c:v>
                </c:pt>
                <c:pt idx="1108">
                  <c:v>205.39588048385465</c:v>
                </c:pt>
                <c:pt idx="1109">
                  <c:v>205.96503626020126</c:v>
                </c:pt>
                <c:pt idx="1110">
                  <c:v>206.26649310458515</c:v>
                </c:pt>
                <c:pt idx="1111">
                  <c:v>206.77430668209632</c:v>
                </c:pt>
                <c:pt idx="1112">
                  <c:v>207.05080631496261</c:v>
                </c:pt>
                <c:pt idx="1113">
                  <c:v>207.42857968509253</c:v>
                </c:pt>
                <c:pt idx="1114">
                  <c:v>207.8030692116017</c:v>
                </c:pt>
                <c:pt idx="1115">
                  <c:v>208.38168245757601</c:v>
                </c:pt>
                <c:pt idx="1116">
                  <c:v>208.90644066817021</c:v>
                </c:pt>
                <c:pt idx="1117">
                  <c:v>209.29537910661062</c:v>
                </c:pt>
                <c:pt idx="1118">
                  <c:v>209.69758427327884</c:v>
                </c:pt>
                <c:pt idx="1119">
                  <c:v>210.15719102643754</c:v>
                </c:pt>
                <c:pt idx="1120">
                  <c:v>210.67577561102479</c:v>
                </c:pt>
                <c:pt idx="1121">
                  <c:v>211.00074477573315</c:v>
                </c:pt>
                <c:pt idx="1122">
                  <c:v>211.41936916050506</c:v>
                </c:pt>
                <c:pt idx="1123">
                  <c:v>211.78190549623474</c:v>
                </c:pt>
                <c:pt idx="1124">
                  <c:v>212.31927366633258</c:v>
                </c:pt>
                <c:pt idx="1125">
                  <c:v>212.74275813966315</c:v>
                </c:pt>
                <c:pt idx="1126">
                  <c:v>213.21786463471179</c:v>
                </c:pt>
                <c:pt idx="1127">
                  <c:v>213.57948149422762</c:v>
                </c:pt>
                <c:pt idx="1128">
                  <c:v>214.14601019567766</c:v>
                </c:pt>
                <c:pt idx="1129">
                  <c:v>214.53678758654567</c:v>
                </c:pt>
                <c:pt idx="1130">
                  <c:v>214.87265911207493</c:v>
                </c:pt>
                <c:pt idx="1131">
                  <c:v>215.25043248220487</c:v>
                </c:pt>
                <c:pt idx="1132">
                  <c:v>215.84888014364844</c:v>
                </c:pt>
                <c:pt idx="1133">
                  <c:v>216.43984064163678</c:v>
                </c:pt>
                <c:pt idx="1134">
                  <c:v>216.73722551993094</c:v>
                </c:pt>
                <c:pt idx="1135">
                  <c:v>217.09109250850184</c:v>
                </c:pt>
                <c:pt idx="1136">
                  <c:v>217.49172143023208</c:v>
                </c:pt>
                <c:pt idx="1137">
                  <c:v>218.16031199141472</c:v>
                </c:pt>
                <c:pt idx="1138">
                  <c:v>218.45152324370193</c:v>
                </c:pt>
                <c:pt idx="1139">
                  <c:v>218.91901122155039</c:v>
                </c:pt>
                <c:pt idx="1140">
                  <c:v>219.24174737259673</c:v>
                </c:pt>
                <c:pt idx="1141">
                  <c:v>219.74772199768026</c:v>
                </c:pt>
                <c:pt idx="1142">
                  <c:v>220.16779127364529</c:v>
                </c:pt>
                <c:pt idx="1143">
                  <c:v>220.61373723734175</c:v>
                </c:pt>
                <c:pt idx="1144">
                  <c:v>220.97574815809205</c:v>
                </c:pt>
                <c:pt idx="1145">
                  <c:v>221.51206549823129</c:v>
                </c:pt>
                <c:pt idx="1146">
                  <c:v>221.94132953633445</c:v>
                </c:pt>
                <c:pt idx="1147">
                  <c:v>222.34392876423709</c:v>
                </c:pt>
                <c:pt idx="1148">
                  <c:v>222.68571120828369</c:v>
                </c:pt>
                <c:pt idx="1149">
                  <c:v>223.21441003122274</c:v>
                </c:pt>
                <c:pt idx="1150">
                  <c:v>223.67861416545054</c:v>
                </c:pt>
                <c:pt idx="1151">
                  <c:v>224.14964869440942</c:v>
                </c:pt>
                <c:pt idx="1152">
                  <c:v>224.55513770469838</c:v>
                </c:pt>
                <c:pt idx="1153">
                  <c:v>225.00463021950526</c:v>
                </c:pt>
                <c:pt idx="1154">
                  <c:v>225.51244379701643</c:v>
                </c:pt>
                <c:pt idx="1155">
                  <c:v>225.79643059333799</c:v>
                </c:pt>
                <c:pt idx="1156">
                  <c:v>226.19246213399919</c:v>
                </c:pt>
                <c:pt idx="1157">
                  <c:v>226.62120075712295</c:v>
                </c:pt>
                <c:pt idx="1158">
                  <c:v>227.16303495454505</c:v>
                </c:pt>
                <c:pt idx="1159">
                  <c:v>227.66388678358024</c:v>
                </c:pt>
                <c:pt idx="1160">
                  <c:v>228.13465860504948</c:v>
                </c:pt>
                <c:pt idx="1161">
                  <c:v>228.43427649700578</c:v>
                </c:pt>
                <c:pt idx="1162">
                  <c:v>229.05229586642898</c:v>
                </c:pt>
                <c:pt idx="1163">
                  <c:v>229.42034905944149</c:v>
                </c:pt>
                <c:pt idx="1164">
                  <c:v>229.85447318610326</c:v>
                </c:pt>
                <c:pt idx="1165">
                  <c:v>230.21451380068117</c:v>
                </c:pt>
                <c:pt idx="1166">
                  <c:v>230.78971184928994</c:v>
                </c:pt>
                <c:pt idx="1167">
                  <c:v>231.39459584423025</c:v>
                </c:pt>
                <c:pt idx="1168">
                  <c:v>231.61868533290945</c:v>
                </c:pt>
                <c:pt idx="1169">
                  <c:v>232.09366047421329</c:v>
                </c:pt>
                <c:pt idx="1170">
                  <c:v>232.4730100892811</c:v>
                </c:pt>
                <c:pt idx="1171">
                  <c:v>233.06751713837983</c:v>
                </c:pt>
                <c:pt idx="1172">
                  <c:v>233.44870570587531</c:v>
                </c:pt>
                <c:pt idx="1173">
                  <c:v>233.86680467566788</c:v>
                </c:pt>
                <c:pt idx="1174">
                  <c:v>234.24983219559098</c:v>
                </c:pt>
                <c:pt idx="1175">
                  <c:v>234.80729748864775</c:v>
                </c:pt>
                <c:pt idx="1176">
                  <c:v>235.19465968215019</c:v>
                </c:pt>
                <c:pt idx="1177">
                  <c:v>235.47943460094072</c:v>
                </c:pt>
                <c:pt idx="1178">
                  <c:v>235.95165131360309</c:v>
                </c:pt>
                <c:pt idx="1179">
                  <c:v>236.44606680914171</c:v>
                </c:pt>
                <c:pt idx="1180">
                  <c:v>237.00458293215709</c:v>
                </c:pt>
                <c:pt idx="1181">
                  <c:v>237.33992904270704</c:v>
                </c:pt>
                <c:pt idx="1182">
                  <c:v>237.64361890075304</c:v>
                </c:pt>
                <c:pt idx="1183">
                  <c:v>238.19543598278213</c:v>
                </c:pt>
                <c:pt idx="1184">
                  <c:v>238.73910913263182</c:v>
                </c:pt>
                <c:pt idx="1185">
                  <c:v>239.20331326685954</c:v>
                </c:pt>
                <c:pt idx="1186">
                  <c:v>239.48191455964309</c:v>
                </c:pt>
                <c:pt idx="1187">
                  <c:v>240.05212116594839</c:v>
                </c:pt>
                <c:pt idx="1188">
                  <c:v>240.50200774198973</c:v>
                </c:pt>
                <c:pt idx="1189">
                  <c:v>240.84155717237419</c:v>
                </c:pt>
                <c:pt idx="1190">
                  <c:v>241.34372253885769</c:v>
                </c:pt>
                <c:pt idx="1191">
                  <c:v>241.7167671741737</c:v>
                </c:pt>
                <c:pt idx="1192">
                  <c:v>242.28263910689958</c:v>
                </c:pt>
                <c:pt idx="1193">
                  <c:v>242.71755135603036</c:v>
                </c:pt>
                <c:pt idx="1194">
                  <c:v>243.08035039924971</c:v>
                </c:pt>
                <c:pt idx="1195">
                  <c:v>243.54455453347745</c:v>
                </c:pt>
                <c:pt idx="1196">
                  <c:v>244.08415571723742</c:v>
                </c:pt>
                <c:pt idx="1197">
                  <c:v>244.54363111665131</c:v>
                </c:pt>
                <c:pt idx="1198">
                  <c:v>244.85204970951116</c:v>
                </c:pt>
                <c:pt idx="1199">
                  <c:v>245.30600825164225</c:v>
                </c:pt>
                <c:pt idx="1200">
                  <c:v>245.86216000725068</c:v>
                </c:pt>
                <c:pt idx="1201">
                  <c:v>246.34948240056849</c:v>
                </c:pt>
                <c:pt idx="1202">
                  <c:v>246.69165890584955</c:v>
                </c:pt>
                <c:pt idx="1203">
                  <c:v>247.2618655121548</c:v>
                </c:pt>
                <c:pt idx="1204">
                  <c:v>247.72199768029287</c:v>
                </c:pt>
                <c:pt idx="1205">
                  <c:v>248.20590487624509</c:v>
                </c:pt>
                <c:pt idx="1206">
                  <c:v>248.69060019466622</c:v>
                </c:pt>
                <c:pt idx="1207">
                  <c:v>248.92099466309733</c:v>
                </c:pt>
                <c:pt idx="1208">
                  <c:v>249.60626714987333</c:v>
                </c:pt>
                <c:pt idx="1209">
                  <c:v>249.99809537069996</c:v>
                </c:pt>
                <c:pt idx="1210">
                  <c:v>250.39176254395426</c:v>
                </c:pt>
                <c:pt idx="1211">
                  <c:v>250.77833661498772</c:v>
                </c:pt>
                <c:pt idx="1212">
                  <c:v>251.43326638670806</c:v>
                </c:pt>
                <c:pt idx="1213">
                  <c:v>251.76900655849246</c:v>
                </c:pt>
                <c:pt idx="1214">
                  <c:v>252.10645432895964</c:v>
                </c:pt>
                <c:pt idx="1215">
                  <c:v>252.53821408821449</c:v>
                </c:pt>
                <c:pt idx="1216">
                  <c:v>253.13889476332025</c:v>
                </c:pt>
                <c:pt idx="1217">
                  <c:v>253.69924983876328</c:v>
                </c:pt>
                <c:pt idx="1218">
                  <c:v>254.04457883392021</c:v>
                </c:pt>
                <c:pt idx="1219">
                  <c:v>254.52113022016201</c:v>
                </c:pt>
                <c:pt idx="1220">
                  <c:v>254.86199318799476</c:v>
                </c:pt>
                <c:pt idx="1221">
                  <c:v>255.37348467036119</c:v>
                </c:pt>
                <c:pt idx="1222">
                  <c:v>255.74455899950479</c:v>
                </c:pt>
                <c:pt idx="1223">
                  <c:v>256.28442289075434</c:v>
                </c:pt>
                <c:pt idx="1224">
                  <c:v>256.53754155704104</c:v>
                </c:pt>
                <c:pt idx="1225">
                  <c:v>257.09605768005639</c:v>
                </c:pt>
                <c:pt idx="1226">
                  <c:v>257.57379125000159</c:v>
                </c:pt>
                <c:pt idx="1227">
                  <c:v>258.06807539179533</c:v>
                </c:pt>
                <c:pt idx="1228">
                  <c:v>258.40407827106947</c:v>
                </c:pt>
                <c:pt idx="1229">
                  <c:v>258.99267440165085</c:v>
                </c:pt>
                <c:pt idx="1230">
                  <c:v>259.49470841438949</c:v>
                </c:pt>
                <c:pt idx="1231">
                  <c:v>259.87970624048506</c:v>
                </c:pt>
                <c:pt idx="1232">
                  <c:v>260.23922144008361</c:v>
                </c:pt>
                <c:pt idx="1233">
                  <c:v>260.78801738598162</c:v>
                </c:pt>
                <c:pt idx="1234">
                  <c:v>261.31330101155515</c:v>
                </c:pt>
                <c:pt idx="1235">
                  <c:v>261.79090322775551</c:v>
                </c:pt>
                <c:pt idx="1236">
                  <c:v>262.12388497089859</c:v>
                </c:pt>
                <c:pt idx="1237">
                  <c:v>262.73310363941818</c:v>
                </c:pt>
                <c:pt idx="1238">
                  <c:v>263.24604001297774</c:v>
                </c:pt>
                <c:pt idx="1239">
                  <c:v>263.66046107791504</c:v>
                </c:pt>
                <c:pt idx="1240">
                  <c:v>263.94825713283677</c:v>
                </c:pt>
                <c:pt idx="1241">
                  <c:v>264.52844662374895</c:v>
                </c:pt>
                <c:pt idx="1242">
                  <c:v>265.01826473821853</c:v>
                </c:pt>
                <c:pt idx="1243">
                  <c:v>265.53198923424702</c:v>
                </c:pt>
                <c:pt idx="1244">
                  <c:v>265.85091612669333</c:v>
                </c:pt>
                <c:pt idx="1245">
                  <c:v>266.40233914748785</c:v>
                </c:pt>
                <c:pt idx="1246">
                  <c:v>266.83961576402555</c:v>
                </c:pt>
                <c:pt idx="1247">
                  <c:v>267.22513900510046</c:v>
                </c:pt>
                <c:pt idx="1248">
                  <c:v>267.72388917421841</c:v>
                </c:pt>
                <c:pt idx="1249">
                  <c:v>268.26493524917146</c:v>
                </c:pt>
                <c:pt idx="1250">
                  <c:v>268.80755756906251</c:v>
                </c:pt>
                <c:pt idx="1251">
                  <c:v>269.27793532929724</c:v>
                </c:pt>
                <c:pt idx="1252">
                  <c:v>269.67777612855855</c:v>
                </c:pt>
                <c:pt idx="1253">
                  <c:v>270.21448752993217</c:v>
                </c:pt>
                <c:pt idx="1254">
                  <c:v>270.613934267959</c:v>
                </c:pt>
                <c:pt idx="1255">
                  <c:v>271.115705573208</c:v>
                </c:pt>
                <c:pt idx="1256">
                  <c:v>271.47889867766185</c:v>
                </c:pt>
                <c:pt idx="1257">
                  <c:v>271.98158945912468</c:v>
                </c:pt>
                <c:pt idx="1258">
                  <c:v>272.44842066824901</c:v>
                </c:pt>
                <c:pt idx="1259">
                  <c:v>272.91301886371127</c:v>
                </c:pt>
                <c:pt idx="1260">
                  <c:v>273.39088378740132</c:v>
                </c:pt>
                <c:pt idx="1261">
                  <c:v>273.76813174255187</c:v>
                </c:pt>
                <c:pt idx="1262">
                  <c:v>274.32323266820168</c:v>
                </c:pt>
                <c:pt idx="1263">
                  <c:v>274.78520378876738</c:v>
                </c:pt>
                <c:pt idx="1264">
                  <c:v>275.24008180711229</c:v>
                </c:pt>
                <c:pt idx="1265">
                  <c:v>275.64872330727712</c:v>
                </c:pt>
                <c:pt idx="1266">
                  <c:v>276.16047749713317</c:v>
                </c:pt>
                <c:pt idx="1267">
                  <c:v>276.59827952865021</c:v>
                </c:pt>
                <c:pt idx="1268">
                  <c:v>277.01309465482205</c:v>
                </c:pt>
                <c:pt idx="1269">
                  <c:v>277.52182770854705</c:v>
                </c:pt>
                <c:pt idx="1270">
                  <c:v>278.00481542828544</c:v>
                </c:pt>
                <c:pt idx="1271">
                  <c:v>278.39270303676722</c:v>
                </c:pt>
                <c:pt idx="1272">
                  <c:v>278.83523380309811</c:v>
                </c:pt>
                <c:pt idx="1273">
                  <c:v>279.23402377240069</c:v>
                </c:pt>
                <c:pt idx="1274">
                  <c:v>279.84902200569286</c:v>
                </c:pt>
                <c:pt idx="1275">
                  <c:v>280.38875454319765</c:v>
                </c:pt>
                <c:pt idx="1276">
                  <c:v>280.84297579281832</c:v>
                </c:pt>
                <c:pt idx="1277">
                  <c:v>281.2391386872244</c:v>
                </c:pt>
                <c:pt idx="1278">
                  <c:v>281.82011630060566</c:v>
                </c:pt>
                <c:pt idx="1279">
                  <c:v>282.13457716572765</c:v>
                </c:pt>
                <c:pt idx="1280">
                  <c:v>282.72015216017797</c:v>
                </c:pt>
                <c:pt idx="1281">
                  <c:v>283.10383644882518</c:v>
                </c:pt>
                <c:pt idx="1282">
                  <c:v>283.67903449743397</c:v>
                </c:pt>
                <c:pt idx="1283">
                  <c:v>284.07585416056418</c:v>
                </c:pt>
                <c:pt idx="1284">
                  <c:v>284.60744276588952</c:v>
                </c:pt>
                <c:pt idx="1285">
                  <c:v>285.03040182424076</c:v>
                </c:pt>
                <c:pt idx="1286">
                  <c:v>285.51181329904125</c:v>
                </c:pt>
                <c:pt idx="1287">
                  <c:v>286.05325343522878</c:v>
                </c:pt>
                <c:pt idx="1288">
                  <c:v>286.47030157506271</c:v>
                </c:pt>
                <c:pt idx="1289">
                  <c:v>286.86107896593074</c:v>
                </c:pt>
                <c:pt idx="1290">
                  <c:v>287.42616277618765</c:v>
                </c:pt>
                <c:pt idx="1291">
                  <c:v>287.89640918267759</c:v>
                </c:pt>
                <c:pt idx="1292">
                  <c:v>288.47226400001051</c:v>
                </c:pt>
                <c:pt idx="1293">
                  <c:v>288.75388642892511</c:v>
                </c:pt>
                <c:pt idx="1294">
                  <c:v>289.319758361651</c:v>
                </c:pt>
                <c:pt idx="1295">
                  <c:v>289.77122118263026</c:v>
                </c:pt>
                <c:pt idx="1296">
                  <c:v>290.25696733101006</c:v>
                </c:pt>
                <c:pt idx="1297">
                  <c:v>290.67073162722329</c:v>
                </c:pt>
                <c:pt idx="1298">
                  <c:v>291.08791112080206</c:v>
                </c:pt>
                <c:pt idx="1299">
                  <c:v>291.69726114306656</c:v>
                </c:pt>
                <c:pt idx="1300">
                  <c:v>292.06925494842392</c:v>
                </c:pt>
                <c:pt idx="1301">
                  <c:v>292.44624019608483</c:v>
                </c:pt>
                <c:pt idx="1302">
                  <c:v>292.94669796388558</c:v>
                </c:pt>
                <c:pt idx="1303">
                  <c:v>293.43559660214129</c:v>
                </c:pt>
                <c:pt idx="1304">
                  <c:v>294.02865876004688</c:v>
                </c:pt>
                <c:pt idx="1305">
                  <c:v>294.32670040706523</c:v>
                </c:pt>
                <c:pt idx="1306">
                  <c:v>294.92278370110188</c:v>
                </c:pt>
                <c:pt idx="1307">
                  <c:v>295.46580008222742</c:v>
                </c:pt>
                <c:pt idx="1308">
                  <c:v>295.92396194419308</c:v>
                </c:pt>
                <c:pt idx="1309">
                  <c:v>296.27664674906049</c:v>
                </c:pt>
                <c:pt idx="1310">
                  <c:v>296.79812111603394</c:v>
                </c:pt>
                <c:pt idx="1311">
                  <c:v>297.14331875744608</c:v>
                </c:pt>
                <c:pt idx="1312">
                  <c:v>297.66295417199194</c:v>
                </c:pt>
                <c:pt idx="1313">
                  <c:v>298.05268073290131</c:v>
                </c:pt>
                <c:pt idx="1314">
                  <c:v>298.6328702238136</c:v>
                </c:pt>
                <c:pt idx="1315">
                  <c:v>299.03205425435078</c:v>
                </c:pt>
                <c:pt idx="1316">
                  <c:v>299.51307166791668</c:v>
                </c:pt>
                <c:pt idx="1317">
                  <c:v>299.99960593876551</c:v>
                </c:pt>
                <c:pt idx="1318">
                  <c:v>300.52252519693207</c:v>
                </c:pt>
                <c:pt idx="1319">
                  <c:v>300.9976316919807</c:v>
                </c:pt>
                <c:pt idx="1320">
                  <c:v>301.5292202973061</c:v>
                </c:pt>
                <c:pt idx="1321">
                  <c:v>301.79810141297219</c:v>
                </c:pt>
                <c:pt idx="1322">
                  <c:v>302.37802819639484</c:v>
                </c:pt>
                <c:pt idx="1323">
                  <c:v>303.00484826672164</c:v>
                </c:pt>
                <c:pt idx="1324">
                  <c:v>303.46813292473558</c:v>
                </c:pt>
                <c:pt idx="1325">
                  <c:v>303.89621477913522</c:v>
                </c:pt>
                <c:pt idx="1326">
                  <c:v>304.37092721294931</c:v>
                </c:pt>
                <c:pt idx="1327">
                  <c:v>304.91000298173003</c:v>
                </c:pt>
                <c:pt idx="1328">
                  <c:v>305.23470943894876</c:v>
                </c:pt>
                <c:pt idx="1329">
                  <c:v>305.77155219406723</c:v>
                </c:pt>
                <c:pt idx="1330">
                  <c:v>306.23129030097078</c:v>
                </c:pt>
                <c:pt idx="1331">
                  <c:v>306.81581446546249</c:v>
                </c:pt>
                <c:pt idx="1332">
                  <c:v>307.39455906518168</c:v>
                </c:pt>
                <c:pt idx="1333">
                  <c:v>307.78770082345665</c:v>
                </c:pt>
                <c:pt idx="1334">
                  <c:v>308.45051181986673</c:v>
                </c:pt>
                <c:pt idx="1335">
                  <c:v>308.73791381355386</c:v>
                </c:pt>
                <c:pt idx="1336">
                  <c:v>309.18727497461583</c:v>
                </c:pt>
                <c:pt idx="1337">
                  <c:v>309.5868530663875</c:v>
                </c:pt>
                <c:pt idx="1338">
                  <c:v>310.07509493591908</c:v>
                </c:pt>
                <c:pt idx="1339">
                  <c:v>310.56386222042994</c:v>
                </c:pt>
                <c:pt idx="1340">
                  <c:v>311.10083632929332</c:v>
                </c:pt>
                <c:pt idx="1341">
                  <c:v>311.54205355817589</c:v>
                </c:pt>
                <c:pt idx="1342">
                  <c:v>312.0519687956043</c:v>
                </c:pt>
                <c:pt idx="1343">
                  <c:v>312.4716440103349</c:v>
                </c:pt>
                <c:pt idx="1344">
                  <c:v>312.92245006259003</c:v>
                </c:pt>
                <c:pt idx="1345">
                  <c:v>313.36025209410707</c:v>
                </c:pt>
                <c:pt idx="1346">
                  <c:v>313.8792307399288</c:v>
                </c:pt>
                <c:pt idx="1347">
                  <c:v>314.53324103543525</c:v>
                </c:pt>
                <c:pt idx="1348">
                  <c:v>314.90996357560653</c:v>
                </c:pt>
                <c:pt idx="1349">
                  <c:v>315.43051846636621</c:v>
                </c:pt>
                <c:pt idx="1350">
                  <c:v>315.96118759547772</c:v>
                </c:pt>
                <c:pt idx="1351">
                  <c:v>316.27893230422052</c:v>
                </c:pt>
                <c:pt idx="1352">
                  <c:v>316.79094920156621</c:v>
                </c:pt>
                <c:pt idx="1353">
                  <c:v>317.10632954290207</c:v>
                </c:pt>
                <c:pt idx="1354">
                  <c:v>317.81209321387144</c:v>
                </c:pt>
                <c:pt idx="1355">
                  <c:v>318.32030085261715</c:v>
                </c:pt>
                <c:pt idx="1356">
                  <c:v>318.70398514126435</c:v>
                </c:pt>
                <c:pt idx="1357">
                  <c:v>319.20706998396173</c:v>
                </c:pt>
                <c:pt idx="1358">
                  <c:v>319.7812172026118</c:v>
                </c:pt>
                <c:pt idx="1359">
                  <c:v>320.20995582573562</c:v>
                </c:pt>
                <c:pt idx="1360">
                  <c:v>320.73340049888151</c:v>
                </c:pt>
                <c:pt idx="1361">
                  <c:v>321.25881547819984</c:v>
                </c:pt>
                <c:pt idx="1362">
                  <c:v>321.83046697569819</c:v>
                </c:pt>
                <c:pt idx="1363">
                  <c:v>322.20377431850392</c:v>
                </c:pt>
                <c:pt idx="1364">
                  <c:v>322.68400360960089</c:v>
                </c:pt>
                <c:pt idx="1365">
                  <c:v>323.09789925955886</c:v>
                </c:pt>
                <c:pt idx="1366">
                  <c:v>323.68202936281608</c:v>
                </c:pt>
                <c:pt idx="1367">
                  <c:v>324.1187805643745</c:v>
                </c:pt>
                <c:pt idx="1368">
                  <c:v>324.54857001745688</c:v>
                </c:pt>
                <c:pt idx="1369">
                  <c:v>325.09211181356176</c:v>
                </c:pt>
                <c:pt idx="1370">
                  <c:v>325.53569340985126</c:v>
                </c:pt>
                <c:pt idx="1371">
                  <c:v>326.07949791344572</c:v>
                </c:pt>
                <c:pt idx="1372">
                  <c:v>326.46646604571367</c:v>
                </c:pt>
                <c:pt idx="1373">
                  <c:v>327.08212104772997</c:v>
                </c:pt>
                <c:pt idx="1374">
                  <c:v>327.54251592335771</c:v>
                </c:pt>
                <c:pt idx="1375">
                  <c:v>327.94051777019132</c:v>
                </c:pt>
                <c:pt idx="1376">
                  <c:v>328.32354529011445</c:v>
                </c:pt>
                <c:pt idx="1377">
                  <c:v>328.84698996326028</c:v>
                </c:pt>
                <c:pt idx="1378">
                  <c:v>329.43992076742109</c:v>
                </c:pt>
                <c:pt idx="1379">
                  <c:v>329.93564980040793</c:v>
                </c:pt>
                <c:pt idx="1380">
                  <c:v>330.31329181679308</c:v>
                </c:pt>
                <c:pt idx="1381">
                  <c:v>330.81374958459378</c:v>
                </c:pt>
                <c:pt idx="1382">
                  <c:v>331.39183741558878</c:v>
                </c:pt>
                <c:pt idx="1383">
                  <c:v>331.72692081864909</c:v>
                </c:pt>
                <c:pt idx="1384">
                  <c:v>332.12505401922755</c:v>
                </c:pt>
                <c:pt idx="1385">
                  <c:v>332.82280511176231</c:v>
                </c:pt>
                <c:pt idx="1386">
                  <c:v>333.33928803643227</c:v>
                </c:pt>
                <c:pt idx="1387">
                  <c:v>333.77932308161138</c:v>
                </c:pt>
                <c:pt idx="1388">
                  <c:v>334.11453783841648</c:v>
                </c:pt>
                <c:pt idx="1389">
                  <c:v>334.7535738070124</c:v>
                </c:pt>
                <c:pt idx="1390">
                  <c:v>335.19465968215019</c:v>
                </c:pt>
                <c:pt idx="1391">
                  <c:v>335.70142242970275</c:v>
                </c:pt>
                <c:pt idx="1392">
                  <c:v>336.0493784997563</c:v>
                </c:pt>
                <c:pt idx="1393">
                  <c:v>336.66542756300709</c:v>
                </c:pt>
                <c:pt idx="1394">
                  <c:v>337.12358942497269</c:v>
                </c:pt>
                <c:pt idx="1395">
                  <c:v>337.64440702322202</c:v>
                </c:pt>
                <c:pt idx="1396">
                  <c:v>338.07945062609758</c:v>
                </c:pt>
                <c:pt idx="1397">
                  <c:v>338.68814387963789</c:v>
                </c:pt>
                <c:pt idx="1398">
                  <c:v>339.09507778111998</c:v>
                </c:pt>
                <c:pt idx="1399">
                  <c:v>339.55481588802354</c:v>
                </c:pt>
                <c:pt idx="1400">
                  <c:v>339.9965585318854</c:v>
                </c:pt>
                <c:pt idx="1401">
                  <c:v>340.64557738508847</c:v>
                </c:pt>
                <c:pt idx="1402">
                  <c:v>341.18465315386902</c:v>
                </c:pt>
                <c:pt idx="1403">
                  <c:v>341.44736064352821</c:v>
                </c:pt>
                <c:pt idx="1404">
                  <c:v>341.87058240936921</c:v>
                </c:pt>
                <c:pt idx="1405">
                  <c:v>342.39100594638404</c:v>
                </c:pt>
                <c:pt idx="1406">
                  <c:v>342.92719193277838</c:v>
                </c:pt>
                <c:pt idx="1407">
                  <c:v>343.38850628461989</c:v>
                </c:pt>
                <c:pt idx="1408">
                  <c:v>344.03095745058141</c:v>
                </c:pt>
                <c:pt idx="1409">
                  <c:v>344.50054708834722</c:v>
                </c:pt>
                <c:pt idx="1410">
                  <c:v>345.05630478272121</c:v>
                </c:pt>
                <c:pt idx="1411">
                  <c:v>345.42580286692686</c:v>
                </c:pt>
                <c:pt idx="1412">
                  <c:v>346.10174923781983</c:v>
                </c:pt>
                <c:pt idx="1413">
                  <c:v>346.51183562917782</c:v>
                </c:pt>
                <c:pt idx="1414">
                  <c:v>346.97945496077114</c:v>
                </c:pt>
                <c:pt idx="1415">
                  <c:v>347.37719410011516</c:v>
                </c:pt>
                <c:pt idx="1416">
                  <c:v>347.82327141755644</c:v>
                </c:pt>
                <c:pt idx="1417">
                  <c:v>348.42841811998642</c:v>
                </c:pt>
                <c:pt idx="1418">
                  <c:v>348.88066906343465</c:v>
                </c:pt>
                <c:pt idx="1419">
                  <c:v>349.42723199567058</c:v>
                </c:pt>
                <c:pt idx="1420">
                  <c:v>349.86569079591175</c:v>
                </c:pt>
                <c:pt idx="1421">
                  <c:v>350.29534889524933</c:v>
                </c:pt>
                <c:pt idx="1422">
                  <c:v>350.76231145811846</c:v>
                </c:pt>
                <c:pt idx="1423">
                  <c:v>351.26395140962273</c:v>
                </c:pt>
                <c:pt idx="1424">
                  <c:v>351.85740762876276</c:v>
                </c:pt>
                <c:pt idx="1425">
                  <c:v>352.39753422750204</c:v>
                </c:pt>
                <c:pt idx="1426">
                  <c:v>352.73944802529343</c:v>
                </c:pt>
                <c:pt idx="1427">
                  <c:v>353.20930037054887</c:v>
                </c:pt>
                <c:pt idx="1428">
                  <c:v>353.74180845208804</c:v>
                </c:pt>
                <c:pt idx="1429">
                  <c:v>354.24489329478536</c:v>
                </c:pt>
                <c:pt idx="1430">
                  <c:v>354.70344921798545</c:v>
                </c:pt>
                <c:pt idx="1431">
                  <c:v>355.25894420486981</c:v>
                </c:pt>
                <c:pt idx="1432">
                  <c:v>355.83558714467171</c:v>
                </c:pt>
                <c:pt idx="1433">
                  <c:v>356.19510234427025</c:v>
                </c:pt>
                <c:pt idx="1434">
                  <c:v>356.77870703254814</c:v>
                </c:pt>
                <c:pt idx="1435">
                  <c:v>357.3468119789361</c:v>
                </c:pt>
                <c:pt idx="1436">
                  <c:v>357.85961699875082</c:v>
                </c:pt>
                <c:pt idx="1437">
                  <c:v>358.22937779044611</c:v>
                </c:pt>
                <c:pt idx="1438">
                  <c:v>358.61568915398993</c:v>
                </c:pt>
                <c:pt idx="1439">
                  <c:v>359.23686101328906</c:v>
                </c:pt>
                <c:pt idx="1440">
                  <c:v>359.84594832806386</c:v>
                </c:pt>
                <c:pt idx="1441">
                  <c:v>360.30739403365016</c:v>
                </c:pt>
                <c:pt idx="1442">
                  <c:v>360.79497913445761</c:v>
                </c:pt>
                <c:pt idx="1443">
                  <c:v>361.18667600153947</c:v>
                </c:pt>
                <c:pt idx="1444">
                  <c:v>361.75859020652746</c:v>
                </c:pt>
                <c:pt idx="1445">
                  <c:v>362.1396474202781</c:v>
                </c:pt>
                <c:pt idx="1446">
                  <c:v>362.75320076237716</c:v>
                </c:pt>
                <c:pt idx="1447">
                  <c:v>363.37424126793138</c:v>
                </c:pt>
                <c:pt idx="1448">
                  <c:v>363.82228889154516</c:v>
                </c:pt>
                <c:pt idx="1449">
                  <c:v>364.19467675813701</c:v>
                </c:pt>
                <c:pt idx="1450">
                  <c:v>364.72692213218653</c:v>
                </c:pt>
                <c:pt idx="1451">
                  <c:v>365.2264604237734</c:v>
                </c:pt>
                <c:pt idx="1452">
                  <c:v>365.66518193150426</c:v>
                </c:pt>
                <c:pt idx="1453">
                  <c:v>366.10298396302125</c:v>
                </c:pt>
                <c:pt idx="1454">
                  <c:v>366.65861030365045</c:v>
                </c:pt>
                <c:pt idx="1455">
                  <c:v>367.19335139885169</c:v>
                </c:pt>
                <c:pt idx="1456">
                  <c:v>367.69341510541796</c:v>
                </c:pt>
                <c:pt idx="1457">
                  <c:v>368.19085173708754</c:v>
                </c:pt>
                <c:pt idx="1458">
                  <c:v>368.73399947195787</c:v>
                </c:pt>
                <c:pt idx="1459">
                  <c:v>369.23196151860685</c:v>
                </c:pt>
                <c:pt idx="1460">
                  <c:v>369.66739918271702</c:v>
                </c:pt>
                <c:pt idx="1461">
                  <c:v>370.14986148747602</c:v>
                </c:pt>
                <c:pt idx="1462">
                  <c:v>370.75119893130591</c:v>
                </c:pt>
                <c:pt idx="1463">
                  <c:v>371.14197632217395</c:v>
                </c:pt>
                <c:pt idx="1464">
                  <c:v>371.65977278429216</c:v>
                </c:pt>
                <c:pt idx="1465">
                  <c:v>372.16180679703086</c:v>
                </c:pt>
                <c:pt idx="1466">
                  <c:v>372.67342963314206</c:v>
                </c:pt>
                <c:pt idx="1467">
                  <c:v>373.12738817527321</c:v>
                </c:pt>
                <c:pt idx="1468">
                  <c:v>373.62902812677731</c:v>
                </c:pt>
                <c:pt idx="1469">
                  <c:v>374.27108523150434</c:v>
                </c:pt>
                <c:pt idx="1470">
                  <c:v>374.68182839158652</c:v>
                </c:pt>
                <c:pt idx="1471">
                  <c:v>375.24389106571232</c:v>
                </c:pt>
                <c:pt idx="1472">
                  <c:v>375.61824923847666</c:v>
                </c:pt>
                <c:pt idx="1473">
                  <c:v>376.17623994651274</c:v>
                </c:pt>
                <c:pt idx="1474">
                  <c:v>376.66277421736152</c:v>
                </c:pt>
                <c:pt idx="1475">
                  <c:v>377.13118167142386</c:v>
                </c:pt>
                <c:pt idx="1476">
                  <c:v>377.55111959364399</c:v>
                </c:pt>
                <c:pt idx="1477">
                  <c:v>378.12658034974243</c:v>
                </c:pt>
                <c:pt idx="1478">
                  <c:v>378.59039042273571</c:v>
                </c:pt>
                <c:pt idx="1479">
                  <c:v>379.20184210491749</c:v>
                </c:pt>
                <c:pt idx="1480">
                  <c:v>379.8331282025685</c:v>
                </c:pt>
                <c:pt idx="1481">
                  <c:v>380.35302632460395</c:v>
                </c:pt>
                <c:pt idx="1482">
                  <c:v>380.79818416583146</c:v>
                </c:pt>
                <c:pt idx="1483">
                  <c:v>381.24833344936246</c:v>
                </c:pt>
                <c:pt idx="1484">
                  <c:v>381.80881987855025</c:v>
                </c:pt>
                <c:pt idx="1485">
                  <c:v>382.22849509328086</c:v>
                </c:pt>
                <c:pt idx="1486">
                  <c:v>382.72120299013659</c:v>
                </c:pt>
                <c:pt idx="1487">
                  <c:v>383.21075839711648</c:v>
                </c:pt>
                <c:pt idx="1488">
                  <c:v>383.78306666333901</c:v>
                </c:pt>
                <c:pt idx="1489">
                  <c:v>384.16819584317938</c:v>
                </c:pt>
                <c:pt idx="1490">
                  <c:v>384.67889920307681</c:v>
                </c:pt>
                <c:pt idx="1491">
                  <c:v>385.116569880849</c:v>
                </c:pt>
                <c:pt idx="1492">
                  <c:v>385.8567482329637</c:v>
                </c:pt>
                <c:pt idx="1493">
                  <c:v>386.36351098051625</c:v>
                </c:pt>
                <c:pt idx="1494">
                  <c:v>386.74259788809451</c:v>
                </c:pt>
                <c:pt idx="1495">
                  <c:v>387.32922371250345</c:v>
                </c:pt>
                <c:pt idx="1496">
                  <c:v>387.75113194089607</c:v>
                </c:pt>
                <c:pt idx="1497">
                  <c:v>388.24292036153798</c:v>
                </c:pt>
                <c:pt idx="1498">
                  <c:v>388.61360062944715</c:v>
                </c:pt>
                <c:pt idx="1499">
                  <c:v>389.18223099081445</c:v>
                </c:pt>
                <c:pt idx="1500">
                  <c:v>389.64104962150412</c:v>
                </c:pt>
                <c:pt idx="1501">
                  <c:v>390.16869761448459</c:v>
                </c:pt>
                <c:pt idx="1502">
                  <c:v>390.75427260893491</c:v>
                </c:pt>
                <c:pt idx="1503">
                  <c:v>391.31094977952267</c:v>
                </c:pt>
                <c:pt idx="1504">
                  <c:v>391.8041830913578</c:v>
                </c:pt>
                <c:pt idx="1505">
                  <c:v>392.05454332900302</c:v>
                </c:pt>
                <c:pt idx="1506">
                  <c:v>392.74756568672387</c:v>
                </c:pt>
                <c:pt idx="1507">
                  <c:v>393.26483673386281</c:v>
                </c:pt>
                <c:pt idx="1508">
                  <c:v>393.79905241408471</c:v>
                </c:pt>
                <c:pt idx="1509">
                  <c:v>394.13991538191755</c:v>
                </c:pt>
                <c:pt idx="1510">
                  <c:v>394.69238923267079</c:v>
                </c:pt>
                <c:pt idx="1511">
                  <c:v>395.15015703340191</c:v>
                </c:pt>
                <c:pt idx="1512">
                  <c:v>395.71327053748638</c:v>
                </c:pt>
                <c:pt idx="1513">
                  <c:v>396.23540167318396</c:v>
                </c:pt>
                <c:pt idx="1514">
                  <c:v>396.8222902050826</c:v>
                </c:pt>
                <c:pt idx="1515">
                  <c:v>397.39853908364995</c:v>
                </c:pt>
                <c:pt idx="1516">
                  <c:v>397.7453129700001</c:v>
                </c:pt>
                <c:pt idx="1517">
                  <c:v>398.31814665120191</c:v>
                </c:pt>
                <c:pt idx="1518">
                  <c:v>398.81177402427153</c:v>
                </c:pt>
                <c:pt idx="1519">
                  <c:v>399.25351666813344</c:v>
                </c:pt>
                <c:pt idx="1520">
                  <c:v>399.7261274420303</c:v>
                </c:pt>
                <c:pt idx="1521">
                  <c:v>400.22119970629296</c:v>
                </c:pt>
                <c:pt idx="1522">
                  <c:v>400.88151498155133</c:v>
                </c:pt>
                <c:pt idx="1523">
                  <c:v>401.37172715725541</c:v>
                </c:pt>
                <c:pt idx="1524">
                  <c:v>401.90370982381518</c:v>
                </c:pt>
                <c:pt idx="1525">
                  <c:v>402.38052391754655</c:v>
                </c:pt>
                <c:pt idx="1526">
                  <c:v>402.92879444846528</c:v>
                </c:pt>
                <c:pt idx="1527">
                  <c:v>403.35792713282359</c:v>
                </c:pt>
                <c:pt idx="1528">
                  <c:v>403.88268534341779</c:v>
                </c:pt>
                <c:pt idx="1529">
                  <c:v>404.3861642473496</c:v>
                </c:pt>
                <c:pt idx="1530">
                  <c:v>404.96924352064815</c:v>
                </c:pt>
                <c:pt idx="1531">
                  <c:v>405.26767922890093</c:v>
                </c:pt>
                <c:pt idx="1532">
                  <c:v>405.94730350464926</c:v>
                </c:pt>
                <c:pt idx="1533">
                  <c:v>406.35436875987614</c:v>
                </c:pt>
                <c:pt idx="1534">
                  <c:v>406.82369569015219</c:v>
                </c:pt>
                <c:pt idx="1535">
                  <c:v>407.37866526205727</c:v>
                </c:pt>
                <c:pt idx="1536">
                  <c:v>407.90749543874119</c:v>
                </c:pt>
                <c:pt idx="1537">
                  <c:v>408.37524612407935</c:v>
                </c:pt>
                <c:pt idx="1538">
                  <c:v>408.75196866425063</c:v>
                </c:pt>
                <c:pt idx="1539">
                  <c:v>409.31298050841775</c:v>
                </c:pt>
                <c:pt idx="1540">
                  <c:v>409.88594554336447</c:v>
                </c:pt>
                <c:pt idx="1541">
                  <c:v>410.31849342508832</c:v>
                </c:pt>
                <c:pt idx="1542">
                  <c:v>410.69061858419047</c:v>
                </c:pt>
                <c:pt idx="1543">
                  <c:v>411.34095097484175</c:v>
                </c:pt>
                <c:pt idx="1544">
                  <c:v>411.84114603515286</c:v>
                </c:pt>
                <c:pt idx="1545">
                  <c:v>412.31349410156002</c:v>
                </c:pt>
                <c:pt idx="1546">
                  <c:v>412.9137807154313</c:v>
                </c:pt>
                <c:pt idx="1547">
                  <c:v>413.40859027220432</c:v>
                </c:pt>
                <c:pt idx="1548">
                  <c:v>413.90878533251544</c:v>
                </c:pt>
                <c:pt idx="1549">
                  <c:v>414.29903730840408</c:v>
                </c:pt>
                <c:pt idx="1550">
                  <c:v>414.86871849973005</c:v>
                </c:pt>
                <c:pt idx="1551">
                  <c:v>415.36195181156518</c:v>
                </c:pt>
                <c:pt idx="1552">
                  <c:v>415.95159877210511</c:v>
                </c:pt>
                <c:pt idx="1553">
                  <c:v>416.3214909175453</c:v>
                </c:pt>
                <c:pt idx="1554">
                  <c:v>416.98285702276223</c:v>
                </c:pt>
                <c:pt idx="1555">
                  <c:v>417.42236665296207</c:v>
                </c:pt>
                <c:pt idx="1556">
                  <c:v>417.98403526585338</c:v>
                </c:pt>
                <c:pt idx="1557">
                  <c:v>418.47201442789526</c:v>
                </c:pt>
                <c:pt idx="1558">
                  <c:v>418.9178290378469</c:v>
                </c:pt>
                <c:pt idx="1559">
                  <c:v>419.39700749898532</c:v>
                </c:pt>
                <c:pt idx="1560">
                  <c:v>419.83559765297127</c:v>
                </c:pt>
                <c:pt idx="1561">
                  <c:v>420.49262908460889</c:v>
                </c:pt>
                <c:pt idx="1562">
                  <c:v>420.94277836813984</c:v>
                </c:pt>
                <c:pt idx="1563">
                  <c:v>421.551602975425</c:v>
                </c:pt>
                <c:pt idx="1564">
                  <c:v>421.95065565221728</c:v>
                </c:pt>
                <c:pt idx="1565">
                  <c:v>422.62712743808959</c:v>
                </c:pt>
                <c:pt idx="1566">
                  <c:v>423.04653994533055</c:v>
                </c:pt>
                <c:pt idx="1567">
                  <c:v>423.57970479559384</c:v>
                </c:pt>
                <c:pt idx="1568">
                  <c:v>424.04259539237336</c:v>
                </c:pt>
                <c:pt idx="1569">
                  <c:v>424.61175116871993</c:v>
                </c:pt>
                <c:pt idx="1570">
                  <c:v>425.06689189455443</c:v>
                </c:pt>
                <c:pt idx="1571">
                  <c:v>425.49142719784362</c:v>
                </c:pt>
                <c:pt idx="1572">
                  <c:v>426.00685929255496</c:v>
                </c:pt>
                <c:pt idx="1573">
                  <c:v>426.73363956269714</c:v>
                </c:pt>
                <c:pt idx="1574">
                  <c:v>427.12940839586867</c:v>
                </c:pt>
                <c:pt idx="1575">
                  <c:v>427.60372676844833</c:v>
                </c:pt>
                <c:pt idx="1576">
                  <c:v>428.11561231204922</c:v>
                </c:pt>
                <c:pt idx="1577">
                  <c:v>428.60083304544969</c:v>
                </c:pt>
                <c:pt idx="1578">
                  <c:v>428.9455052718825</c:v>
                </c:pt>
                <c:pt idx="1579">
                  <c:v>429.63813356836897</c:v>
                </c:pt>
                <c:pt idx="1580">
                  <c:v>430.19362855525333</c:v>
                </c:pt>
                <c:pt idx="1581">
                  <c:v>430.5312076794653</c:v>
                </c:pt>
                <c:pt idx="1582">
                  <c:v>430.98845006521708</c:v>
                </c:pt>
                <c:pt idx="1583">
                  <c:v>431.48628075812127</c:v>
                </c:pt>
                <c:pt idx="1584">
                  <c:v>432.16275254399363</c:v>
                </c:pt>
                <c:pt idx="1585">
                  <c:v>432.52515752597839</c:v>
                </c:pt>
                <c:pt idx="1586">
                  <c:v>433.12150352750479</c:v>
                </c:pt>
                <c:pt idx="1587">
                  <c:v>433.68172724920299</c:v>
                </c:pt>
                <c:pt idx="1588">
                  <c:v>434.15210500943772</c:v>
                </c:pt>
                <c:pt idx="1589">
                  <c:v>434.52002684870541</c:v>
                </c:pt>
                <c:pt idx="1590">
                  <c:v>435.07026768579652</c:v>
                </c:pt>
                <c:pt idx="1591">
                  <c:v>435.68119395299897</c:v>
                </c:pt>
                <c:pt idx="1592">
                  <c:v>436.05213692839772</c:v>
                </c:pt>
                <c:pt idx="1593">
                  <c:v>436.50845983793579</c:v>
                </c:pt>
                <c:pt idx="1594">
                  <c:v>437.11702173773119</c:v>
                </c:pt>
                <c:pt idx="1595">
                  <c:v>437.82134051750745</c:v>
                </c:pt>
                <c:pt idx="1596">
                  <c:v>438.20069013257529</c:v>
                </c:pt>
                <c:pt idx="1597">
                  <c:v>438.79204469179803</c:v>
                </c:pt>
                <c:pt idx="1598">
                  <c:v>439.2597953771363</c:v>
                </c:pt>
                <c:pt idx="1599">
                  <c:v>439.70994466066725</c:v>
                </c:pt>
                <c:pt idx="1600">
                  <c:v>440.13960276000483</c:v>
                </c:pt>
                <c:pt idx="1601">
                  <c:v>440.53261316453506</c:v>
                </c:pt>
                <c:pt idx="1602">
                  <c:v>441.16560686086876</c:v>
                </c:pt>
                <c:pt idx="1603">
                  <c:v>441.61733238933772</c:v>
                </c:pt>
                <c:pt idx="1604">
                  <c:v>442.26135980023724</c:v>
                </c:pt>
                <c:pt idx="1605">
                  <c:v>442.82053269197672</c:v>
                </c:pt>
                <c:pt idx="1606">
                  <c:v>443.3458163175502</c:v>
                </c:pt>
                <c:pt idx="1607">
                  <c:v>443.7348861097355</c:v>
                </c:pt>
                <c:pt idx="1608">
                  <c:v>444.3663035611313</c:v>
                </c:pt>
                <c:pt idx="1609">
                  <c:v>444.8687316351045</c:v>
                </c:pt>
                <c:pt idx="1610">
                  <c:v>445.25504299864826</c:v>
                </c:pt>
                <c:pt idx="1611">
                  <c:v>445.79989833220145</c:v>
                </c:pt>
                <c:pt idx="1612">
                  <c:v>446.30258911366434</c:v>
                </c:pt>
                <c:pt idx="1613">
                  <c:v>446.80068251405811</c:v>
                </c:pt>
                <c:pt idx="1614">
                  <c:v>447.23073467463013</c:v>
                </c:pt>
                <c:pt idx="1615">
                  <c:v>447.8490167515431</c:v>
                </c:pt>
                <c:pt idx="1616">
                  <c:v>448.37416902337173</c:v>
                </c:pt>
                <c:pt idx="1617">
                  <c:v>448.75470082214298</c:v>
                </c:pt>
                <c:pt idx="1618">
                  <c:v>449.2015662620534</c:v>
                </c:pt>
                <c:pt idx="1619">
                  <c:v>449.88197866027059</c:v>
                </c:pt>
                <c:pt idx="1620">
                  <c:v>450.27315011237312</c:v>
                </c:pt>
                <c:pt idx="1621">
                  <c:v>450.64816505386159</c:v>
                </c:pt>
                <c:pt idx="1622">
                  <c:v>451.20497357819414</c:v>
                </c:pt>
                <c:pt idx="1623">
                  <c:v>451.75166786417492</c:v>
                </c:pt>
                <c:pt idx="1624">
                  <c:v>452.25856196547232</c:v>
                </c:pt>
                <c:pt idx="1625">
                  <c:v>452.73734636537614</c:v>
                </c:pt>
                <c:pt idx="1626">
                  <c:v>453.27366370551539</c:v>
                </c:pt>
                <c:pt idx="1627">
                  <c:v>453.75940985389525</c:v>
                </c:pt>
                <c:pt idx="1628">
                  <c:v>454.11984452970756</c:v>
                </c:pt>
                <c:pt idx="1629">
                  <c:v>454.69070790473705</c:v>
                </c:pt>
                <c:pt idx="1630">
                  <c:v>455.33026928831225</c:v>
                </c:pt>
                <c:pt idx="1631">
                  <c:v>455.83479902220273</c:v>
                </c:pt>
              </c:numCache>
            </c:numRef>
          </c:yVal>
          <c:smooth val="0"/>
        </c:ser>
        <c:dLbls>
          <c:showLegendKey val="0"/>
          <c:showVal val="0"/>
          <c:showCatName val="0"/>
          <c:showSerName val="0"/>
          <c:showPercent val="0"/>
          <c:showBubbleSize val="0"/>
        </c:dLbls>
        <c:axId val="106268544"/>
        <c:axId val="106278912"/>
      </c:scatterChart>
      <c:valAx>
        <c:axId val="106268544"/>
        <c:scaling>
          <c:orientation val="minMax"/>
          <c:max val="6.5"/>
        </c:scaling>
        <c:delete val="0"/>
        <c:axPos val="b"/>
        <c:title>
          <c:tx>
            <c:rich>
              <a:bodyPr/>
              <a:lstStyle/>
              <a:p>
                <a:pPr>
                  <a:defRPr b="0"/>
                </a:pPr>
                <a:r>
                  <a:rPr lang="en-US" b="0"/>
                  <a:t>Deformación (%)</a:t>
                </a:r>
              </a:p>
            </c:rich>
          </c:tx>
          <c:layout>
            <c:manualLayout>
              <c:xMode val="edge"/>
              <c:yMode val="edge"/>
              <c:x val="0.38792400259620274"/>
              <c:y val="0.61097638979432645"/>
            </c:manualLayout>
          </c:layout>
          <c:overlay val="0"/>
        </c:title>
        <c:numFmt formatCode="General" sourceLinked="1"/>
        <c:majorTickMark val="out"/>
        <c:minorTickMark val="none"/>
        <c:tickLblPos val="nextTo"/>
        <c:crossAx val="106278912"/>
        <c:crossesAt val="0"/>
        <c:crossBetween val="midCat"/>
        <c:majorUnit val="0.5"/>
        <c:minorUnit val="5.000000000000001E-3"/>
      </c:valAx>
      <c:valAx>
        <c:axId val="106278912"/>
        <c:scaling>
          <c:orientation val="minMax"/>
          <c:max val="550"/>
          <c:min val="0"/>
        </c:scaling>
        <c:delete val="0"/>
        <c:axPos val="l"/>
        <c:majorGridlines>
          <c:spPr>
            <a:ln w="9525" cap="flat" cmpd="sng" algn="ctr">
              <a:solidFill>
                <a:schemeClr val="bg1">
                  <a:lumMod val="75000"/>
                </a:schemeClr>
              </a:solidFill>
              <a:prstDash val="solid"/>
            </a:ln>
            <a:effectLst/>
          </c:spPr>
        </c:majorGridlines>
        <c:title>
          <c:tx>
            <c:rich>
              <a:bodyPr rot="-5400000" vert="horz"/>
              <a:lstStyle/>
              <a:p>
                <a:pPr>
                  <a:defRPr b="0"/>
                </a:pPr>
                <a:r>
                  <a:rPr lang="en-US" b="0"/>
                  <a:t>Tensión (MPa)</a:t>
                </a:r>
              </a:p>
            </c:rich>
          </c:tx>
          <c:layout>
            <c:manualLayout>
              <c:xMode val="edge"/>
              <c:yMode val="edge"/>
              <c:x val="8.8440611861839907E-2"/>
              <c:y val="0.22202823678468114"/>
            </c:manualLayout>
          </c:layout>
          <c:overlay val="0"/>
        </c:title>
        <c:numFmt formatCode="General" sourceLinked="1"/>
        <c:majorTickMark val="out"/>
        <c:minorTickMark val="out"/>
        <c:tickLblPos val="nextTo"/>
        <c:crossAx val="106268544"/>
        <c:crossesAt val="0"/>
        <c:crossBetween val="midCat"/>
        <c:majorUnit val="25"/>
        <c:minorUnit val="5"/>
      </c:valAx>
      <c:spPr>
        <a:ln>
          <a:solidFill>
            <a:schemeClr val="bg1">
              <a:lumMod val="85000"/>
            </a:schemeClr>
          </a:solidFill>
        </a:ln>
      </c:spPr>
    </c:plotArea>
    <c:legend>
      <c:legendPos val="b"/>
      <c:layout>
        <c:manualLayout>
          <c:xMode val="edge"/>
          <c:yMode val="edge"/>
          <c:x val="9.5043094626912794E-2"/>
          <c:y val="0.67315399673077314"/>
          <c:w val="0.86709693075038441"/>
          <c:h val="0.3071946681594323"/>
        </c:manualLayout>
      </c:layout>
      <c:overlay val="0"/>
      <c:txPr>
        <a:bodyPr/>
        <a:lstStyle/>
        <a:p>
          <a:pPr>
            <a:defRPr sz="1050"/>
          </a:pPr>
          <a:endParaRPr lang="es-ES"/>
        </a:p>
      </c:txPr>
    </c:legend>
    <c:plotVisOnly val="1"/>
    <c:dispBlanksAs val="gap"/>
    <c:showDLblsOverMax val="0"/>
  </c:chart>
  <c:spPr>
    <a:noFill/>
    <a:ln>
      <a:noFill/>
    </a:ln>
  </c:sp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127060883938029"/>
          <c:y val="0.18266532483641723"/>
          <c:w val="0.62115043588840158"/>
          <c:h val="0.66462120600139363"/>
        </c:manualLayout>
      </c:layout>
      <c:scatterChart>
        <c:scatterStyle val="lineMarker"/>
        <c:varyColors val="0"/>
        <c:ser>
          <c:idx val="0"/>
          <c:order val="0"/>
          <c:tx>
            <c:v>V_2_1_patron</c:v>
          </c:tx>
          <c:spPr>
            <a:ln w="19050"/>
          </c:spPr>
          <c:marker>
            <c:symbol val="none"/>
          </c:marker>
          <c:xVal>
            <c:numRef>
              <c:f>V_2_1_SIMPLIFICADA!$D$2:$D$7542</c:f>
              <c:numCache>
                <c:formatCode>General</c:formatCode>
                <c:ptCount val="7541"/>
                <c:pt idx="0">
                  <c:v>0</c:v>
                </c:pt>
                <c:pt idx="1">
                  <c:v>0</c:v>
                </c:pt>
                <c:pt idx="2">
                  <c:v>0</c:v>
                </c:pt>
                <c:pt idx="3">
                  <c:v>0</c:v>
                </c:pt>
                <c:pt idx="4">
                  <c:v>0</c:v>
                </c:pt>
                <c:pt idx="5">
                  <c:v>0</c:v>
                </c:pt>
                <c:pt idx="6">
                  <c:v>0</c:v>
                </c:pt>
                <c:pt idx="7">
                  <c:v>0</c:v>
                </c:pt>
                <c:pt idx="8">
                  <c:v>0</c:v>
                </c:pt>
                <c:pt idx="9">
                  <c:v>0</c:v>
                </c:pt>
                <c:pt idx="10">
                  <c:v>0</c:v>
                </c:pt>
                <c:pt idx="11">
                  <c:v>0</c:v>
                </c:pt>
                <c:pt idx="12">
                  <c:v>0</c:v>
                </c:pt>
                <c:pt idx="13">
                  <c:v>0</c:v>
                </c:pt>
                <c:pt idx="14">
                  <c:v>0</c:v>
                </c:pt>
                <c:pt idx="15">
                  <c:v>0</c:v>
                </c:pt>
                <c:pt idx="16">
                  <c:v>0</c:v>
                </c:pt>
                <c:pt idx="17">
                  <c:v>0</c:v>
                </c:pt>
                <c:pt idx="18">
                  <c:v>0</c:v>
                </c:pt>
                <c:pt idx="19">
                  <c:v>0</c:v>
                </c:pt>
                <c:pt idx="20">
                  <c:v>0</c:v>
                </c:pt>
                <c:pt idx="21">
                  <c:v>0</c:v>
                </c:pt>
                <c:pt idx="22">
                  <c:v>0</c:v>
                </c:pt>
                <c:pt idx="23">
                  <c:v>0</c:v>
                </c:pt>
                <c:pt idx="24">
                  <c:v>0</c:v>
                </c:pt>
                <c:pt idx="25">
                  <c:v>0</c:v>
                </c:pt>
                <c:pt idx="26">
                  <c:v>0</c:v>
                </c:pt>
                <c:pt idx="27">
                  <c:v>0</c:v>
                </c:pt>
                <c:pt idx="28">
                  <c:v>0</c:v>
                </c:pt>
                <c:pt idx="29">
                  <c:v>0</c:v>
                </c:pt>
                <c:pt idx="30">
                  <c:v>0</c:v>
                </c:pt>
                <c:pt idx="31">
                  <c:v>0</c:v>
                </c:pt>
                <c:pt idx="32">
                  <c:v>0</c:v>
                </c:pt>
                <c:pt idx="33">
                  <c:v>0</c:v>
                </c:pt>
                <c:pt idx="34">
                  <c:v>0</c:v>
                </c:pt>
                <c:pt idx="35">
                  <c:v>0</c:v>
                </c:pt>
                <c:pt idx="36">
                  <c:v>0</c:v>
                </c:pt>
                <c:pt idx="37">
                  <c:v>0</c:v>
                </c:pt>
                <c:pt idx="38">
                  <c:v>0</c:v>
                </c:pt>
                <c:pt idx="39">
                  <c:v>0</c:v>
                </c:pt>
                <c:pt idx="40">
                  <c:v>0</c:v>
                </c:pt>
                <c:pt idx="41">
                  <c:v>0</c:v>
                </c:pt>
                <c:pt idx="42">
                  <c:v>0</c:v>
                </c:pt>
                <c:pt idx="43">
                  <c:v>0</c:v>
                </c:pt>
                <c:pt idx="44">
                  <c:v>0</c:v>
                </c:pt>
                <c:pt idx="45">
                  <c:v>0</c:v>
                </c:pt>
                <c:pt idx="46">
                  <c:v>0</c:v>
                </c:pt>
                <c:pt idx="47">
                  <c:v>0</c:v>
                </c:pt>
                <c:pt idx="48">
                  <c:v>0</c:v>
                </c:pt>
                <c:pt idx="49">
                  <c:v>0</c:v>
                </c:pt>
                <c:pt idx="50">
                  <c:v>0</c:v>
                </c:pt>
                <c:pt idx="51">
                  <c:v>0</c:v>
                </c:pt>
                <c:pt idx="52">
                  <c:v>0</c:v>
                </c:pt>
                <c:pt idx="53">
                  <c:v>0</c:v>
                </c:pt>
                <c:pt idx="54">
                  <c:v>0</c:v>
                </c:pt>
                <c:pt idx="55">
                  <c:v>0</c:v>
                </c:pt>
                <c:pt idx="56">
                  <c:v>0</c:v>
                </c:pt>
                <c:pt idx="57">
                  <c:v>0</c:v>
                </c:pt>
                <c:pt idx="58">
                  <c:v>0</c:v>
                </c:pt>
                <c:pt idx="59">
                  <c:v>0</c:v>
                </c:pt>
                <c:pt idx="60">
                  <c:v>0</c:v>
                </c:pt>
                <c:pt idx="61">
                  <c:v>0</c:v>
                </c:pt>
                <c:pt idx="62">
                  <c:v>0</c:v>
                </c:pt>
                <c:pt idx="63">
                  <c:v>0</c:v>
                </c:pt>
                <c:pt idx="64">
                  <c:v>0</c:v>
                </c:pt>
                <c:pt idx="65">
                  <c:v>0</c:v>
                </c:pt>
                <c:pt idx="66">
                  <c:v>0</c:v>
                </c:pt>
                <c:pt idx="67">
                  <c:v>0</c:v>
                </c:pt>
                <c:pt idx="68">
                  <c:v>0</c:v>
                </c:pt>
                <c:pt idx="69">
                  <c:v>0</c:v>
                </c:pt>
                <c:pt idx="70">
                  <c:v>0</c:v>
                </c:pt>
                <c:pt idx="71">
                  <c:v>0</c:v>
                </c:pt>
                <c:pt idx="72">
                  <c:v>0</c:v>
                </c:pt>
                <c:pt idx="73">
                  <c:v>0</c:v>
                </c:pt>
                <c:pt idx="74">
                  <c:v>0</c:v>
                </c:pt>
                <c:pt idx="75">
                  <c:v>0</c:v>
                </c:pt>
                <c:pt idx="76">
                  <c:v>0</c:v>
                </c:pt>
                <c:pt idx="77">
                  <c:v>0</c:v>
                </c:pt>
                <c:pt idx="78">
                  <c:v>0</c:v>
                </c:pt>
                <c:pt idx="79">
                  <c:v>0</c:v>
                </c:pt>
                <c:pt idx="80">
                  <c:v>0</c:v>
                </c:pt>
                <c:pt idx="81">
                  <c:v>0</c:v>
                </c:pt>
                <c:pt idx="82">
                  <c:v>0</c:v>
                </c:pt>
                <c:pt idx="83">
                  <c:v>0</c:v>
                </c:pt>
                <c:pt idx="84">
                  <c:v>0</c:v>
                </c:pt>
                <c:pt idx="85">
                  <c:v>0</c:v>
                </c:pt>
                <c:pt idx="86">
                  <c:v>0</c:v>
                </c:pt>
                <c:pt idx="87">
                  <c:v>0</c:v>
                </c:pt>
                <c:pt idx="88">
                  <c:v>0</c:v>
                </c:pt>
                <c:pt idx="89">
                  <c:v>0</c:v>
                </c:pt>
                <c:pt idx="90">
                  <c:v>0</c:v>
                </c:pt>
                <c:pt idx="91">
                  <c:v>0</c:v>
                </c:pt>
                <c:pt idx="92">
                  <c:v>0</c:v>
                </c:pt>
                <c:pt idx="93">
                  <c:v>0</c:v>
                </c:pt>
                <c:pt idx="94">
                  <c:v>0</c:v>
                </c:pt>
                <c:pt idx="95">
                  <c:v>0</c:v>
                </c:pt>
                <c:pt idx="96">
                  <c:v>0</c:v>
                </c:pt>
                <c:pt idx="97">
                  <c:v>0</c:v>
                </c:pt>
                <c:pt idx="98">
                  <c:v>0</c:v>
                </c:pt>
                <c:pt idx="99">
                  <c:v>0</c:v>
                </c:pt>
                <c:pt idx="100">
                  <c:v>0</c:v>
                </c:pt>
                <c:pt idx="101">
                  <c:v>0</c:v>
                </c:pt>
                <c:pt idx="102">
                  <c:v>0</c:v>
                </c:pt>
                <c:pt idx="103">
                  <c:v>0</c:v>
                </c:pt>
                <c:pt idx="104">
                  <c:v>0</c:v>
                </c:pt>
                <c:pt idx="105">
                  <c:v>0</c:v>
                </c:pt>
                <c:pt idx="106">
                  <c:v>0</c:v>
                </c:pt>
                <c:pt idx="107">
                  <c:v>0</c:v>
                </c:pt>
                <c:pt idx="108">
                  <c:v>0</c:v>
                </c:pt>
                <c:pt idx="109">
                  <c:v>0</c:v>
                </c:pt>
                <c:pt idx="110">
                  <c:v>0</c:v>
                </c:pt>
                <c:pt idx="111">
                  <c:v>0</c:v>
                </c:pt>
                <c:pt idx="112">
                  <c:v>0</c:v>
                </c:pt>
                <c:pt idx="113">
                  <c:v>0</c:v>
                </c:pt>
                <c:pt idx="114">
                  <c:v>0</c:v>
                </c:pt>
                <c:pt idx="115">
                  <c:v>0</c:v>
                </c:pt>
                <c:pt idx="116">
                  <c:v>0</c:v>
                </c:pt>
                <c:pt idx="117">
                  <c:v>1.0040000000000049E-2</c:v>
                </c:pt>
                <c:pt idx="118">
                  <c:v>1.1299999999998533E-2</c:v>
                </c:pt>
                <c:pt idx="119">
                  <c:v>1.2549999999997397E-2</c:v>
                </c:pt>
                <c:pt idx="120">
                  <c:v>1.2549999999997397E-2</c:v>
                </c:pt>
                <c:pt idx="121">
                  <c:v>1.0669999999997515E-2</c:v>
                </c:pt>
                <c:pt idx="122">
                  <c:v>1.2549999999997397E-2</c:v>
                </c:pt>
                <c:pt idx="123">
                  <c:v>1.2549999999997397E-2</c:v>
                </c:pt>
                <c:pt idx="124">
                  <c:v>1.0669999999997515E-2</c:v>
                </c:pt>
                <c:pt idx="125">
                  <c:v>1.2549999999997397E-2</c:v>
                </c:pt>
                <c:pt idx="126">
                  <c:v>1.2549999999997397E-2</c:v>
                </c:pt>
                <c:pt idx="127">
                  <c:v>1.2549999999997397E-2</c:v>
                </c:pt>
                <c:pt idx="128">
                  <c:v>1.1919999999999931E-2</c:v>
                </c:pt>
                <c:pt idx="129">
                  <c:v>1.1919999999999931E-2</c:v>
                </c:pt>
                <c:pt idx="130">
                  <c:v>1.2549999999997397E-2</c:v>
                </c:pt>
                <c:pt idx="131">
                  <c:v>1.2549999999997397E-2</c:v>
                </c:pt>
                <c:pt idx="132">
                  <c:v>1.0040000000000049E-2</c:v>
                </c:pt>
                <c:pt idx="133">
                  <c:v>1.2549999999997397E-2</c:v>
                </c:pt>
                <c:pt idx="134">
                  <c:v>1.2549999999997397E-2</c:v>
                </c:pt>
                <c:pt idx="135">
                  <c:v>1.2549999999997397E-2</c:v>
                </c:pt>
                <c:pt idx="136">
                  <c:v>1.1299999999998533E-2</c:v>
                </c:pt>
                <c:pt idx="137">
                  <c:v>2.8869999999997731E-2</c:v>
                </c:pt>
                <c:pt idx="138">
                  <c:v>2.9489999999999128E-2</c:v>
                </c:pt>
                <c:pt idx="139">
                  <c:v>2.8240000000000265E-2</c:v>
                </c:pt>
                <c:pt idx="140">
                  <c:v>2.8240000000000265E-2</c:v>
                </c:pt>
                <c:pt idx="141">
                  <c:v>3.0120000000000147E-2</c:v>
                </c:pt>
                <c:pt idx="142">
                  <c:v>2.8240000000000265E-2</c:v>
                </c:pt>
                <c:pt idx="143">
                  <c:v>3.0749999999997613E-2</c:v>
                </c:pt>
                <c:pt idx="144">
                  <c:v>2.8240000000000265E-2</c:v>
                </c:pt>
                <c:pt idx="145">
                  <c:v>2.8240000000000265E-2</c:v>
                </c:pt>
                <c:pt idx="146">
                  <c:v>2.8240000000000265E-2</c:v>
                </c:pt>
                <c:pt idx="147">
                  <c:v>3.1379999999998631E-2</c:v>
                </c:pt>
                <c:pt idx="148">
                  <c:v>2.8240000000000265E-2</c:v>
                </c:pt>
                <c:pt idx="149">
                  <c:v>3.0749999999997613E-2</c:v>
                </c:pt>
                <c:pt idx="150">
                  <c:v>2.8240000000000265E-2</c:v>
                </c:pt>
                <c:pt idx="151">
                  <c:v>2.8240000000000265E-2</c:v>
                </c:pt>
                <c:pt idx="152">
                  <c:v>2.8869999999997731E-2</c:v>
                </c:pt>
                <c:pt idx="153">
                  <c:v>2.8240000000000265E-2</c:v>
                </c:pt>
                <c:pt idx="154">
                  <c:v>3.1379999999998631E-2</c:v>
                </c:pt>
                <c:pt idx="155">
                  <c:v>2.8869999999997731E-2</c:v>
                </c:pt>
                <c:pt idx="156">
                  <c:v>2.9489999999999128E-2</c:v>
                </c:pt>
                <c:pt idx="157">
                  <c:v>3.0749999999997613E-2</c:v>
                </c:pt>
                <c:pt idx="158">
                  <c:v>3.1379999999998631E-2</c:v>
                </c:pt>
                <c:pt idx="159">
                  <c:v>2.8240000000000265E-2</c:v>
                </c:pt>
                <c:pt idx="160">
                  <c:v>4.392999999999958E-2</c:v>
                </c:pt>
                <c:pt idx="161">
                  <c:v>4.6440000000000481E-2</c:v>
                </c:pt>
                <c:pt idx="162">
                  <c:v>4.392999999999958E-2</c:v>
                </c:pt>
                <c:pt idx="163">
                  <c:v>4.6440000000000481E-2</c:v>
                </c:pt>
                <c:pt idx="164">
                  <c:v>4.392999999999958E-2</c:v>
                </c:pt>
                <c:pt idx="165">
                  <c:v>4.392999999999958E-2</c:v>
                </c:pt>
                <c:pt idx="166">
                  <c:v>4.392999999999958E-2</c:v>
                </c:pt>
                <c:pt idx="167">
                  <c:v>4.392999999999958E-2</c:v>
                </c:pt>
                <c:pt idx="168">
                  <c:v>4.5179999999998444E-2</c:v>
                </c:pt>
                <c:pt idx="169">
                  <c:v>4.7059999999998325E-2</c:v>
                </c:pt>
                <c:pt idx="170">
                  <c:v>4.392999999999958E-2</c:v>
                </c:pt>
                <c:pt idx="171">
                  <c:v>4.392999999999958E-2</c:v>
                </c:pt>
                <c:pt idx="172">
                  <c:v>4.392999999999958E-2</c:v>
                </c:pt>
                <c:pt idx="173">
                  <c:v>4.392999999999958E-2</c:v>
                </c:pt>
                <c:pt idx="174">
                  <c:v>4.5809999999999462E-2</c:v>
                </c:pt>
                <c:pt idx="175">
                  <c:v>4.392999999999958E-2</c:v>
                </c:pt>
                <c:pt idx="176">
                  <c:v>4.392999999999958E-2</c:v>
                </c:pt>
                <c:pt idx="177">
                  <c:v>4.392999999999958E-2</c:v>
                </c:pt>
                <c:pt idx="178">
                  <c:v>4.5809999999999462E-2</c:v>
                </c:pt>
                <c:pt idx="179">
                  <c:v>5.8360000000000412E-2</c:v>
                </c:pt>
                <c:pt idx="180">
                  <c:v>5.9609999999999275E-2</c:v>
                </c:pt>
                <c:pt idx="181">
                  <c:v>5.9609999999999275E-2</c:v>
                </c:pt>
                <c:pt idx="182">
                  <c:v>5.9609999999999275E-2</c:v>
                </c:pt>
                <c:pt idx="183">
                  <c:v>5.9609999999999275E-2</c:v>
                </c:pt>
                <c:pt idx="184">
                  <c:v>5.9609999999999275E-2</c:v>
                </c:pt>
                <c:pt idx="185">
                  <c:v>5.9609999999999275E-2</c:v>
                </c:pt>
                <c:pt idx="186">
                  <c:v>5.9609999999999275E-2</c:v>
                </c:pt>
                <c:pt idx="187">
                  <c:v>5.9609999999999275E-2</c:v>
                </c:pt>
                <c:pt idx="188">
                  <c:v>5.9609999999999275E-2</c:v>
                </c:pt>
                <c:pt idx="189">
                  <c:v>5.9609999999999275E-2</c:v>
                </c:pt>
                <c:pt idx="190">
                  <c:v>5.9609999999999275E-2</c:v>
                </c:pt>
                <c:pt idx="191">
                  <c:v>5.9609999999999275E-2</c:v>
                </c:pt>
                <c:pt idx="192">
                  <c:v>5.9609999999999275E-2</c:v>
                </c:pt>
                <c:pt idx="193">
                  <c:v>5.9609999999999275E-2</c:v>
                </c:pt>
                <c:pt idx="194">
                  <c:v>5.9609999999999275E-2</c:v>
                </c:pt>
                <c:pt idx="195">
                  <c:v>5.9609999999999275E-2</c:v>
                </c:pt>
                <c:pt idx="196">
                  <c:v>5.9609999999999275E-2</c:v>
                </c:pt>
                <c:pt idx="197">
                  <c:v>5.9609999999999275E-2</c:v>
                </c:pt>
                <c:pt idx="198">
                  <c:v>5.9609999999999275E-2</c:v>
                </c:pt>
                <c:pt idx="199">
                  <c:v>7.5929999999999609E-2</c:v>
                </c:pt>
                <c:pt idx="200">
                  <c:v>7.7189999999998093E-2</c:v>
                </c:pt>
                <c:pt idx="201">
                  <c:v>7.8439999999996957E-2</c:v>
                </c:pt>
                <c:pt idx="202">
                  <c:v>7.8439999999996957E-2</c:v>
                </c:pt>
                <c:pt idx="203">
                  <c:v>7.7189999999998093E-2</c:v>
                </c:pt>
                <c:pt idx="204">
                  <c:v>7.8439999999996957E-2</c:v>
                </c:pt>
                <c:pt idx="205">
                  <c:v>7.8439999999996957E-2</c:v>
                </c:pt>
                <c:pt idx="206">
                  <c:v>7.8439999999996957E-2</c:v>
                </c:pt>
                <c:pt idx="207">
                  <c:v>7.5929999999999609E-2</c:v>
                </c:pt>
                <c:pt idx="208">
                  <c:v>7.5929999999999609E-2</c:v>
                </c:pt>
                <c:pt idx="209">
                  <c:v>7.8439999999996957E-2</c:v>
                </c:pt>
                <c:pt idx="210">
                  <c:v>7.7809999999999491E-2</c:v>
                </c:pt>
                <c:pt idx="211">
                  <c:v>7.529999999999859E-2</c:v>
                </c:pt>
                <c:pt idx="212">
                  <c:v>7.8439999999996957E-2</c:v>
                </c:pt>
                <c:pt idx="213">
                  <c:v>7.8439999999996957E-2</c:v>
                </c:pt>
                <c:pt idx="214">
                  <c:v>7.8439999999996957E-2</c:v>
                </c:pt>
                <c:pt idx="215">
                  <c:v>7.7189999999998093E-2</c:v>
                </c:pt>
                <c:pt idx="216">
                  <c:v>7.8439999999996957E-2</c:v>
                </c:pt>
                <c:pt idx="217">
                  <c:v>7.5929999999999609E-2</c:v>
                </c:pt>
                <c:pt idx="218">
                  <c:v>7.529999999999859E-2</c:v>
                </c:pt>
                <c:pt idx="219">
                  <c:v>8.0949999999997857E-2</c:v>
                </c:pt>
                <c:pt idx="220">
                  <c:v>9.3499999999998806E-2</c:v>
                </c:pt>
                <c:pt idx="221">
                  <c:v>9.2249999999999943E-2</c:v>
                </c:pt>
                <c:pt idx="222">
                  <c:v>9.1619999999998925E-2</c:v>
                </c:pt>
                <c:pt idx="223">
                  <c:v>9.4129999999999825E-2</c:v>
                </c:pt>
                <c:pt idx="224">
                  <c:v>9.4129999999999825E-2</c:v>
                </c:pt>
                <c:pt idx="225">
                  <c:v>9.4129999999999825E-2</c:v>
                </c:pt>
                <c:pt idx="226">
                  <c:v>9.4129999999999825E-2</c:v>
                </c:pt>
                <c:pt idx="227">
                  <c:v>9.4129999999999825E-2</c:v>
                </c:pt>
                <c:pt idx="228">
                  <c:v>9.1619999999998925E-2</c:v>
                </c:pt>
                <c:pt idx="229">
                  <c:v>9.4129999999999825E-2</c:v>
                </c:pt>
                <c:pt idx="230">
                  <c:v>9.2249999999999943E-2</c:v>
                </c:pt>
                <c:pt idx="231">
                  <c:v>9.4129999999999825E-2</c:v>
                </c:pt>
                <c:pt idx="232">
                  <c:v>9.2249999999999943E-2</c:v>
                </c:pt>
                <c:pt idx="233">
                  <c:v>9.4129999999999825E-2</c:v>
                </c:pt>
                <c:pt idx="234">
                  <c:v>9.0989999999997906E-2</c:v>
                </c:pt>
                <c:pt idx="235">
                  <c:v>9.0989999999997906E-2</c:v>
                </c:pt>
                <c:pt idx="236">
                  <c:v>9.9149999999998073E-2</c:v>
                </c:pt>
                <c:pt idx="237">
                  <c:v>0.10667999999999722</c:v>
                </c:pt>
                <c:pt idx="238">
                  <c:v>0.10667999999999722</c:v>
                </c:pt>
                <c:pt idx="239">
                  <c:v>0.10667999999999722</c:v>
                </c:pt>
                <c:pt idx="240">
                  <c:v>0.10667999999999722</c:v>
                </c:pt>
                <c:pt idx="241">
                  <c:v>0.10667999999999722</c:v>
                </c:pt>
                <c:pt idx="242">
                  <c:v>0.10667999999999722</c:v>
                </c:pt>
                <c:pt idx="243">
                  <c:v>0.10667999999999722</c:v>
                </c:pt>
                <c:pt idx="244">
                  <c:v>0.10667999999999722</c:v>
                </c:pt>
                <c:pt idx="245">
                  <c:v>0.10667999999999722</c:v>
                </c:pt>
                <c:pt idx="246">
                  <c:v>0.10667999999999722</c:v>
                </c:pt>
                <c:pt idx="247">
                  <c:v>0.10667999999999722</c:v>
                </c:pt>
                <c:pt idx="248">
                  <c:v>0.10667999999999722</c:v>
                </c:pt>
                <c:pt idx="249">
                  <c:v>0.10667999999999722</c:v>
                </c:pt>
                <c:pt idx="250">
                  <c:v>0.10667999999999722</c:v>
                </c:pt>
                <c:pt idx="251">
                  <c:v>0.10667999999999722</c:v>
                </c:pt>
                <c:pt idx="252">
                  <c:v>0.10667999999999722</c:v>
                </c:pt>
                <c:pt idx="253">
                  <c:v>0.10667999999999722</c:v>
                </c:pt>
                <c:pt idx="254">
                  <c:v>0.10667999999999722</c:v>
                </c:pt>
                <c:pt idx="255">
                  <c:v>0.11922999999999817</c:v>
                </c:pt>
                <c:pt idx="256">
                  <c:v>0.12236000000000047</c:v>
                </c:pt>
                <c:pt idx="257">
                  <c:v>0.12173999999999907</c:v>
                </c:pt>
                <c:pt idx="258">
                  <c:v>0.12110999999999805</c:v>
                </c:pt>
                <c:pt idx="259">
                  <c:v>0.12236000000000047</c:v>
                </c:pt>
                <c:pt idx="260">
                  <c:v>0.12236000000000047</c:v>
                </c:pt>
                <c:pt idx="261">
                  <c:v>0.12236000000000047</c:v>
                </c:pt>
                <c:pt idx="262">
                  <c:v>0.12236000000000047</c:v>
                </c:pt>
                <c:pt idx="263">
                  <c:v>0.12236000000000047</c:v>
                </c:pt>
                <c:pt idx="264">
                  <c:v>0.12236000000000047</c:v>
                </c:pt>
                <c:pt idx="265">
                  <c:v>0.12236000000000047</c:v>
                </c:pt>
                <c:pt idx="266">
                  <c:v>0.12236000000000047</c:v>
                </c:pt>
                <c:pt idx="267">
                  <c:v>0.12236000000000047</c:v>
                </c:pt>
                <c:pt idx="268">
                  <c:v>0.12047999999999703</c:v>
                </c:pt>
                <c:pt idx="269">
                  <c:v>0.12236000000000047</c:v>
                </c:pt>
                <c:pt idx="270">
                  <c:v>0.12236000000000047</c:v>
                </c:pt>
                <c:pt idx="271">
                  <c:v>0.12173999999999907</c:v>
                </c:pt>
                <c:pt idx="272">
                  <c:v>0.11922999999999817</c:v>
                </c:pt>
                <c:pt idx="273">
                  <c:v>0.12236000000000047</c:v>
                </c:pt>
                <c:pt idx="274">
                  <c:v>0.13490999999999786</c:v>
                </c:pt>
                <c:pt idx="275">
                  <c:v>0.13553999999999888</c:v>
                </c:pt>
                <c:pt idx="276">
                  <c:v>0.13804999999999978</c:v>
                </c:pt>
                <c:pt idx="277">
                  <c:v>0.13553999999999888</c:v>
                </c:pt>
                <c:pt idx="278">
                  <c:v>0.13804999999999978</c:v>
                </c:pt>
                <c:pt idx="279">
                  <c:v>0.13679999999999737</c:v>
                </c:pt>
                <c:pt idx="280">
                  <c:v>0.13804999999999978</c:v>
                </c:pt>
                <c:pt idx="281">
                  <c:v>0.13553999999999888</c:v>
                </c:pt>
                <c:pt idx="282">
                  <c:v>0.13804999999999978</c:v>
                </c:pt>
                <c:pt idx="283">
                  <c:v>0.13490999999999786</c:v>
                </c:pt>
                <c:pt idx="284">
                  <c:v>0.13490999999999786</c:v>
                </c:pt>
                <c:pt idx="285">
                  <c:v>0.13490999999999786</c:v>
                </c:pt>
                <c:pt idx="286">
                  <c:v>0.13741999999999877</c:v>
                </c:pt>
                <c:pt idx="287">
                  <c:v>0.13804999999999978</c:v>
                </c:pt>
                <c:pt idx="288">
                  <c:v>0.13553999999999888</c:v>
                </c:pt>
                <c:pt idx="289">
                  <c:v>0.13553999999999888</c:v>
                </c:pt>
                <c:pt idx="290">
                  <c:v>0.1361699999999999</c:v>
                </c:pt>
                <c:pt idx="291">
                  <c:v>0.13679999999999737</c:v>
                </c:pt>
                <c:pt idx="292">
                  <c:v>0.15059999999999718</c:v>
                </c:pt>
                <c:pt idx="293">
                  <c:v>0.15059999999999718</c:v>
                </c:pt>
                <c:pt idx="294">
                  <c:v>0.15059999999999718</c:v>
                </c:pt>
                <c:pt idx="295">
                  <c:v>0.15059999999999718</c:v>
                </c:pt>
                <c:pt idx="296">
                  <c:v>0.15059999999999718</c:v>
                </c:pt>
                <c:pt idx="297">
                  <c:v>0.15059999999999718</c:v>
                </c:pt>
                <c:pt idx="298">
                  <c:v>0.15059999999999718</c:v>
                </c:pt>
                <c:pt idx="299">
                  <c:v>0.15059999999999718</c:v>
                </c:pt>
                <c:pt idx="300">
                  <c:v>0.15310999999999808</c:v>
                </c:pt>
                <c:pt idx="301">
                  <c:v>0.15059999999999718</c:v>
                </c:pt>
                <c:pt idx="302">
                  <c:v>0.15059999999999718</c:v>
                </c:pt>
                <c:pt idx="303">
                  <c:v>0.15059999999999718</c:v>
                </c:pt>
                <c:pt idx="304">
                  <c:v>0.15059999999999718</c:v>
                </c:pt>
                <c:pt idx="305">
                  <c:v>0.15059999999999718</c:v>
                </c:pt>
                <c:pt idx="306">
                  <c:v>0.15059999999999718</c:v>
                </c:pt>
                <c:pt idx="307">
                  <c:v>0.15059999999999718</c:v>
                </c:pt>
                <c:pt idx="308">
                  <c:v>0.15059999999999718</c:v>
                </c:pt>
                <c:pt idx="309">
                  <c:v>0.15059999999999718</c:v>
                </c:pt>
                <c:pt idx="310">
                  <c:v>0.16314999999999813</c:v>
                </c:pt>
                <c:pt idx="311">
                  <c:v>0.1687999999999974</c:v>
                </c:pt>
                <c:pt idx="312">
                  <c:v>0.16629000000000005</c:v>
                </c:pt>
                <c:pt idx="313">
                  <c:v>0.16629000000000005</c:v>
                </c:pt>
                <c:pt idx="314">
                  <c:v>0.1687999999999974</c:v>
                </c:pt>
                <c:pt idx="315">
                  <c:v>0.16629000000000005</c:v>
                </c:pt>
                <c:pt idx="316">
                  <c:v>0.16942999999999842</c:v>
                </c:pt>
                <c:pt idx="317">
                  <c:v>0.16816999999999993</c:v>
                </c:pt>
                <c:pt idx="318">
                  <c:v>0.1687999999999974</c:v>
                </c:pt>
                <c:pt idx="319">
                  <c:v>0.16629000000000005</c:v>
                </c:pt>
                <c:pt idx="320">
                  <c:v>0.16629000000000005</c:v>
                </c:pt>
                <c:pt idx="321">
                  <c:v>0.16629000000000005</c:v>
                </c:pt>
                <c:pt idx="322">
                  <c:v>0.16629000000000005</c:v>
                </c:pt>
                <c:pt idx="323">
                  <c:v>0.16629000000000005</c:v>
                </c:pt>
                <c:pt idx="324">
                  <c:v>0.1687999999999974</c:v>
                </c:pt>
                <c:pt idx="325">
                  <c:v>0.16629000000000005</c:v>
                </c:pt>
                <c:pt idx="326">
                  <c:v>0.16629000000000005</c:v>
                </c:pt>
                <c:pt idx="327">
                  <c:v>0.16816999999999993</c:v>
                </c:pt>
                <c:pt idx="328">
                  <c:v>0.17507999999999768</c:v>
                </c:pt>
                <c:pt idx="329">
                  <c:v>0.17883999999999745</c:v>
                </c:pt>
                <c:pt idx="330">
                  <c:v>0.17883999999999745</c:v>
                </c:pt>
                <c:pt idx="331">
                  <c:v>0.18197999999999936</c:v>
                </c:pt>
                <c:pt idx="332">
                  <c:v>0.17883999999999745</c:v>
                </c:pt>
                <c:pt idx="333">
                  <c:v>0.17883999999999745</c:v>
                </c:pt>
                <c:pt idx="334">
                  <c:v>0.17883999999999745</c:v>
                </c:pt>
                <c:pt idx="335">
                  <c:v>0.17883999999999745</c:v>
                </c:pt>
                <c:pt idx="336">
                  <c:v>0.18134999999999835</c:v>
                </c:pt>
                <c:pt idx="337">
                  <c:v>0.17883999999999745</c:v>
                </c:pt>
                <c:pt idx="338">
                  <c:v>0.17883999999999745</c:v>
                </c:pt>
                <c:pt idx="339">
                  <c:v>0.17883999999999745</c:v>
                </c:pt>
                <c:pt idx="340">
                  <c:v>0.17883999999999745</c:v>
                </c:pt>
                <c:pt idx="341">
                  <c:v>0.18009999999999948</c:v>
                </c:pt>
                <c:pt idx="342">
                  <c:v>0.17883999999999745</c:v>
                </c:pt>
                <c:pt idx="343">
                  <c:v>0.17883999999999745</c:v>
                </c:pt>
                <c:pt idx="344">
                  <c:v>0.18197999999999936</c:v>
                </c:pt>
                <c:pt idx="345">
                  <c:v>0.18197999999999936</c:v>
                </c:pt>
                <c:pt idx="346">
                  <c:v>0.19453000000000031</c:v>
                </c:pt>
                <c:pt idx="347">
                  <c:v>0.19453000000000031</c:v>
                </c:pt>
                <c:pt idx="348">
                  <c:v>0.19453000000000031</c:v>
                </c:pt>
                <c:pt idx="349">
                  <c:v>0.19453000000000031</c:v>
                </c:pt>
                <c:pt idx="350">
                  <c:v>0.19453000000000031</c:v>
                </c:pt>
                <c:pt idx="351">
                  <c:v>0.19453000000000031</c:v>
                </c:pt>
                <c:pt idx="352">
                  <c:v>0.19453000000000031</c:v>
                </c:pt>
                <c:pt idx="353">
                  <c:v>0.19453000000000031</c:v>
                </c:pt>
                <c:pt idx="354">
                  <c:v>0.19453000000000031</c:v>
                </c:pt>
                <c:pt idx="355">
                  <c:v>0.19453000000000031</c:v>
                </c:pt>
                <c:pt idx="356">
                  <c:v>0.19453000000000031</c:v>
                </c:pt>
                <c:pt idx="357">
                  <c:v>0.19453000000000031</c:v>
                </c:pt>
                <c:pt idx="358">
                  <c:v>0.19453000000000031</c:v>
                </c:pt>
                <c:pt idx="359">
                  <c:v>0.19453000000000031</c:v>
                </c:pt>
                <c:pt idx="360">
                  <c:v>0.20707999999999771</c:v>
                </c:pt>
                <c:pt idx="361">
                  <c:v>0.20707999999999771</c:v>
                </c:pt>
                <c:pt idx="362">
                  <c:v>0.20645000000000024</c:v>
                </c:pt>
                <c:pt idx="363">
                  <c:v>0.20645000000000024</c:v>
                </c:pt>
                <c:pt idx="364">
                  <c:v>0.20707999999999771</c:v>
                </c:pt>
                <c:pt idx="365">
                  <c:v>0.20707999999999771</c:v>
                </c:pt>
                <c:pt idx="366">
                  <c:v>0.20707999999999771</c:v>
                </c:pt>
                <c:pt idx="367">
                  <c:v>0.20707999999999771</c:v>
                </c:pt>
                <c:pt idx="368">
                  <c:v>0.20707999999999771</c:v>
                </c:pt>
                <c:pt idx="369">
                  <c:v>0.20707999999999771</c:v>
                </c:pt>
                <c:pt idx="370">
                  <c:v>0.20707999999999771</c:v>
                </c:pt>
                <c:pt idx="371">
                  <c:v>0.20707999999999771</c:v>
                </c:pt>
                <c:pt idx="372">
                  <c:v>0.20707999999999771</c:v>
                </c:pt>
                <c:pt idx="373">
                  <c:v>0.20707999999999771</c:v>
                </c:pt>
                <c:pt idx="374">
                  <c:v>0.20707999999999771</c:v>
                </c:pt>
                <c:pt idx="375">
                  <c:v>0.20707999999999771</c:v>
                </c:pt>
                <c:pt idx="376">
                  <c:v>0.21962999999999866</c:v>
                </c:pt>
                <c:pt idx="377">
                  <c:v>0.21962999999999866</c:v>
                </c:pt>
                <c:pt idx="378">
                  <c:v>0.21962999999999866</c:v>
                </c:pt>
                <c:pt idx="379">
                  <c:v>0.21962999999999866</c:v>
                </c:pt>
                <c:pt idx="380">
                  <c:v>0.21962999999999866</c:v>
                </c:pt>
                <c:pt idx="381">
                  <c:v>0.21962999999999866</c:v>
                </c:pt>
                <c:pt idx="382">
                  <c:v>0.21962999999999866</c:v>
                </c:pt>
                <c:pt idx="383">
                  <c:v>0.21962999999999866</c:v>
                </c:pt>
                <c:pt idx="384">
                  <c:v>0.21962999999999866</c:v>
                </c:pt>
                <c:pt idx="385">
                  <c:v>0.21962999999999866</c:v>
                </c:pt>
                <c:pt idx="386">
                  <c:v>0.21962999999999866</c:v>
                </c:pt>
                <c:pt idx="387">
                  <c:v>0.21962999999999866</c:v>
                </c:pt>
                <c:pt idx="388">
                  <c:v>0.21962999999999866</c:v>
                </c:pt>
                <c:pt idx="389">
                  <c:v>0.21962999999999866</c:v>
                </c:pt>
                <c:pt idx="390">
                  <c:v>0.21962999999999866</c:v>
                </c:pt>
                <c:pt idx="391">
                  <c:v>0.21962999999999866</c:v>
                </c:pt>
                <c:pt idx="392">
                  <c:v>0.21962999999999866</c:v>
                </c:pt>
                <c:pt idx="393">
                  <c:v>0.22589999999999932</c:v>
                </c:pt>
                <c:pt idx="394">
                  <c:v>0.23531999999999798</c:v>
                </c:pt>
                <c:pt idx="395">
                  <c:v>0.23531999999999798</c:v>
                </c:pt>
                <c:pt idx="396">
                  <c:v>0.23531999999999798</c:v>
                </c:pt>
                <c:pt idx="397">
                  <c:v>0.23531999999999798</c:v>
                </c:pt>
                <c:pt idx="398">
                  <c:v>0.23531999999999798</c:v>
                </c:pt>
                <c:pt idx="399">
                  <c:v>0.23531999999999798</c:v>
                </c:pt>
                <c:pt idx="400">
                  <c:v>0.23531999999999798</c:v>
                </c:pt>
                <c:pt idx="401">
                  <c:v>0.23531999999999798</c:v>
                </c:pt>
                <c:pt idx="402">
                  <c:v>0.23531999999999798</c:v>
                </c:pt>
                <c:pt idx="403">
                  <c:v>0.23531999999999798</c:v>
                </c:pt>
                <c:pt idx="404">
                  <c:v>0.23531999999999798</c:v>
                </c:pt>
                <c:pt idx="405">
                  <c:v>0.23531999999999798</c:v>
                </c:pt>
                <c:pt idx="406">
                  <c:v>0.23531999999999798</c:v>
                </c:pt>
                <c:pt idx="407">
                  <c:v>0.23531999999999798</c:v>
                </c:pt>
                <c:pt idx="408">
                  <c:v>0.23531999999999798</c:v>
                </c:pt>
                <c:pt idx="409">
                  <c:v>0.23531999999999798</c:v>
                </c:pt>
                <c:pt idx="410">
                  <c:v>0.23531999999999798</c:v>
                </c:pt>
                <c:pt idx="411">
                  <c:v>0.23531999999999798</c:v>
                </c:pt>
                <c:pt idx="412">
                  <c:v>0.25100999999999729</c:v>
                </c:pt>
                <c:pt idx="413">
                  <c:v>0.25100999999999729</c:v>
                </c:pt>
                <c:pt idx="414">
                  <c:v>0.25100999999999729</c:v>
                </c:pt>
                <c:pt idx="415">
                  <c:v>0.25100999999999729</c:v>
                </c:pt>
                <c:pt idx="416">
                  <c:v>0.25100999999999729</c:v>
                </c:pt>
                <c:pt idx="417">
                  <c:v>0.25100999999999729</c:v>
                </c:pt>
                <c:pt idx="418">
                  <c:v>0.25100999999999729</c:v>
                </c:pt>
                <c:pt idx="419">
                  <c:v>0.25100999999999729</c:v>
                </c:pt>
                <c:pt idx="420">
                  <c:v>0.25100999999999729</c:v>
                </c:pt>
                <c:pt idx="421">
                  <c:v>0.25100999999999729</c:v>
                </c:pt>
                <c:pt idx="422">
                  <c:v>0.25100999999999729</c:v>
                </c:pt>
                <c:pt idx="423">
                  <c:v>0.25100999999999729</c:v>
                </c:pt>
                <c:pt idx="424">
                  <c:v>0.24911999999999779</c:v>
                </c:pt>
                <c:pt idx="425">
                  <c:v>0.25100999999999729</c:v>
                </c:pt>
                <c:pt idx="426">
                  <c:v>0.25100999999999729</c:v>
                </c:pt>
                <c:pt idx="427">
                  <c:v>0.25100999999999729</c:v>
                </c:pt>
                <c:pt idx="428">
                  <c:v>0.24974999999999881</c:v>
                </c:pt>
                <c:pt idx="429">
                  <c:v>0.25100999999999729</c:v>
                </c:pt>
                <c:pt idx="430">
                  <c:v>0.26354999999999862</c:v>
                </c:pt>
                <c:pt idx="431">
                  <c:v>0.26668999999999699</c:v>
                </c:pt>
                <c:pt idx="432">
                  <c:v>0.26919999999999789</c:v>
                </c:pt>
                <c:pt idx="433">
                  <c:v>0.26668999999999699</c:v>
                </c:pt>
                <c:pt idx="434">
                  <c:v>0.26668999999999699</c:v>
                </c:pt>
                <c:pt idx="435">
                  <c:v>0.26668999999999699</c:v>
                </c:pt>
                <c:pt idx="436">
                  <c:v>0.26668999999999699</c:v>
                </c:pt>
                <c:pt idx="437">
                  <c:v>0.26794999999999902</c:v>
                </c:pt>
                <c:pt idx="438">
                  <c:v>0.267319999999998</c:v>
                </c:pt>
                <c:pt idx="439">
                  <c:v>0.26668999999999699</c:v>
                </c:pt>
                <c:pt idx="440">
                  <c:v>0.26857000000000042</c:v>
                </c:pt>
                <c:pt idx="441">
                  <c:v>0.26668999999999699</c:v>
                </c:pt>
                <c:pt idx="442">
                  <c:v>0.26668999999999699</c:v>
                </c:pt>
                <c:pt idx="443">
                  <c:v>0.26668999999999699</c:v>
                </c:pt>
                <c:pt idx="444">
                  <c:v>0.26668999999999699</c:v>
                </c:pt>
                <c:pt idx="445">
                  <c:v>0.26668999999999699</c:v>
                </c:pt>
                <c:pt idx="446">
                  <c:v>0.26668999999999699</c:v>
                </c:pt>
                <c:pt idx="447">
                  <c:v>0.26668999999999699</c:v>
                </c:pt>
                <c:pt idx="448">
                  <c:v>0.28237999999999985</c:v>
                </c:pt>
                <c:pt idx="449">
                  <c:v>0.27986999999999895</c:v>
                </c:pt>
                <c:pt idx="450">
                  <c:v>0.28237999999999985</c:v>
                </c:pt>
                <c:pt idx="451">
                  <c:v>0.28237999999999985</c:v>
                </c:pt>
                <c:pt idx="452">
                  <c:v>0.28237999999999985</c:v>
                </c:pt>
                <c:pt idx="453">
                  <c:v>0.28237999999999985</c:v>
                </c:pt>
                <c:pt idx="454">
                  <c:v>0.28237999999999985</c:v>
                </c:pt>
                <c:pt idx="455">
                  <c:v>0.28174999999999883</c:v>
                </c:pt>
                <c:pt idx="456">
                  <c:v>0.28112999999999744</c:v>
                </c:pt>
                <c:pt idx="457">
                  <c:v>0.28237999999999985</c:v>
                </c:pt>
                <c:pt idx="458">
                  <c:v>0.28300999999999732</c:v>
                </c:pt>
                <c:pt idx="459">
                  <c:v>0.29054000000000002</c:v>
                </c:pt>
                <c:pt idx="460">
                  <c:v>0.29178999999999888</c:v>
                </c:pt>
                <c:pt idx="461">
                  <c:v>0.29429999999999978</c:v>
                </c:pt>
                <c:pt idx="462">
                  <c:v>0.29178999999999888</c:v>
                </c:pt>
                <c:pt idx="463">
                  <c:v>0.29178999999999888</c:v>
                </c:pt>
                <c:pt idx="464">
                  <c:v>0.29617999999999967</c:v>
                </c:pt>
                <c:pt idx="465">
                  <c:v>0.30120999999999754</c:v>
                </c:pt>
                <c:pt idx="466">
                  <c:v>0.30120999999999754</c:v>
                </c:pt>
                <c:pt idx="467">
                  <c:v>0.30120999999999754</c:v>
                </c:pt>
                <c:pt idx="468">
                  <c:v>0.30120999999999754</c:v>
                </c:pt>
                <c:pt idx="469">
                  <c:v>0.30120999999999754</c:v>
                </c:pt>
                <c:pt idx="470">
                  <c:v>0.30120999999999754</c:v>
                </c:pt>
                <c:pt idx="471">
                  <c:v>0.30120999999999754</c:v>
                </c:pt>
                <c:pt idx="472">
                  <c:v>0.30120999999999754</c:v>
                </c:pt>
                <c:pt idx="473">
                  <c:v>0.30120999999999754</c:v>
                </c:pt>
                <c:pt idx="474">
                  <c:v>0.30120999999999754</c:v>
                </c:pt>
                <c:pt idx="475">
                  <c:v>0.30370999999999881</c:v>
                </c:pt>
                <c:pt idx="476">
                  <c:v>0.31500999999999735</c:v>
                </c:pt>
                <c:pt idx="477">
                  <c:v>0.31500999999999735</c:v>
                </c:pt>
                <c:pt idx="478">
                  <c:v>0.31626999999999938</c:v>
                </c:pt>
                <c:pt idx="479">
                  <c:v>0.31374999999999886</c:v>
                </c:pt>
                <c:pt idx="480">
                  <c:v>0.31374999999999886</c:v>
                </c:pt>
                <c:pt idx="481">
                  <c:v>0.31374999999999886</c:v>
                </c:pt>
                <c:pt idx="482">
                  <c:v>0.31374999999999886</c:v>
                </c:pt>
                <c:pt idx="483">
                  <c:v>0.31374999999999886</c:v>
                </c:pt>
                <c:pt idx="484">
                  <c:v>0.31688999999999723</c:v>
                </c:pt>
                <c:pt idx="485">
                  <c:v>0.31500999999999735</c:v>
                </c:pt>
                <c:pt idx="486">
                  <c:v>0.31374999999999886</c:v>
                </c:pt>
                <c:pt idx="487">
                  <c:v>0.31374999999999886</c:v>
                </c:pt>
                <c:pt idx="488">
                  <c:v>0.31374999999999886</c:v>
                </c:pt>
                <c:pt idx="489">
                  <c:v>0.31688999999999723</c:v>
                </c:pt>
                <c:pt idx="490">
                  <c:v>0.32943999999999818</c:v>
                </c:pt>
                <c:pt idx="491">
                  <c:v>0.32943999999999818</c:v>
                </c:pt>
                <c:pt idx="492">
                  <c:v>0.32943999999999818</c:v>
                </c:pt>
                <c:pt idx="493">
                  <c:v>0.32943999999999818</c:v>
                </c:pt>
                <c:pt idx="494">
                  <c:v>0.32943999999999818</c:v>
                </c:pt>
                <c:pt idx="495">
                  <c:v>0.32943999999999818</c:v>
                </c:pt>
                <c:pt idx="496">
                  <c:v>0.32943999999999818</c:v>
                </c:pt>
                <c:pt idx="497">
                  <c:v>0.33508999999999745</c:v>
                </c:pt>
                <c:pt idx="498">
                  <c:v>0.33884999999999721</c:v>
                </c:pt>
                <c:pt idx="499">
                  <c:v>0.33884999999999721</c:v>
                </c:pt>
                <c:pt idx="500">
                  <c:v>0.33884999999999721</c:v>
                </c:pt>
                <c:pt idx="501">
                  <c:v>0.33884999999999721</c:v>
                </c:pt>
                <c:pt idx="502">
                  <c:v>0.33884999999999721</c:v>
                </c:pt>
                <c:pt idx="503">
                  <c:v>0.33884999999999721</c:v>
                </c:pt>
                <c:pt idx="504">
                  <c:v>0.33884999999999721</c:v>
                </c:pt>
                <c:pt idx="505">
                  <c:v>0.34826999999999941</c:v>
                </c:pt>
                <c:pt idx="506">
                  <c:v>0.34826999999999941</c:v>
                </c:pt>
                <c:pt idx="507">
                  <c:v>0.35078000000000031</c:v>
                </c:pt>
                <c:pt idx="508">
                  <c:v>0.34826999999999941</c:v>
                </c:pt>
                <c:pt idx="509">
                  <c:v>0.34826999999999941</c:v>
                </c:pt>
                <c:pt idx="510">
                  <c:v>0.34826999999999941</c:v>
                </c:pt>
                <c:pt idx="511">
                  <c:v>0.34826999999999941</c:v>
                </c:pt>
                <c:pt idx="512">
                  <c:v>0.35078000000000031</c:v>
                </c:pt>
                <c:pt idx="513">
                  <c:v>0.35078000000000031</c:v>
                </c:pt>
                <c:pt idx="514">
                  <c:v>0.34826999999999941</c:v>
                </c:pt>
                <c:pt idx="515">
                  <c:v>0.34826999999999941</c:v>
                </c:pt>
                <c:pt idx="516">
                  <c:v>0.35579999999999856</c:v>
                </c:pt>
                <c:pt idx="517">
                  <c:v>0.36082000000000036</c:v>
                </c:pt>
                <c:pt idx="518">
                  <c:v>0.36082000000000036</c:v>
                </c:pt>
                <c:pt idx="519">
                  <c:v>0.36082000000000036</c:v>
                </c:pt>
                <c:pt idx="520">
                  <c:v>0.36332999999999771</c:v>
                </c:pt>
                <c:pt idx="521">
                  <c:v>0.36082000000000036</c:v>
                </c:pt>
                <c:pt idx="522">
                  <c:v>0.36082000000000036</c:v>
                </c:pt>
                <c:pt idx="523">
                  <c:v>0.36082000000000036</c:v>
                </c:pt>
                <c:pt idx="524">
                  <c:v>0.36082000000000036</c:v>
                </c:pt>
                <c:pt idx="525">
                  <c:v>0.37022999999999939</c:v>
                </c:pt>
                <c:pt idx="526">
                  <c:v>0.37086000000000041</c:v>
                </c:pt>
                <c:pt idx="527">
                  <c:v>0.37148999999999788</c:v>
                </c:pt>
                <c:pt idx="528">
                  <c:v>0.37336999999999776</c:v>
                </c:pt>
                <c:pt idx="529">
                  <c:v>0.37336999999999776</c:v>
                </c:pt>
                <c:pt idx="530">
                  <c:v>0.37336999999999776</c:v>
                </c:pt>
                <c:pt idx="531">
                  <c:v>0.37148999999999788</c:v>
                </c:pt>
                <c:pt idx="532">
                  <c:v>0.37336999999999776</c:v>
                </c:pt>
                <c:pt idx="533">
                  <c:v>0.38152999999999793</c:v>
                </c:pt>
                <c:pt idx="534">
                  <c:v>0.38278000000000034</c:v>
                </c:pt>
                <c:pt idx="535">
                  <c:v>0.38278000000000034</c:v>
                </c:pt>
                <c:pt idx="536">
                  <c:v>0.38278000000000034</c:v>
                </c:pt>
                <c:pt idx="537">
                  <c:v>0.38278000000000034</c:v>
                </c:pt>
                <c:pt idx="538">
                  <c:v>0.38278000000000034</c:v>
                </c:pt>
                <c:pt idx="539">
                  <c:v>0.38278000000000034</c:v>
                </c:pt>
                <c:pt idx="540">
                  <c:v>0.38278000000000034</c:v>
                </c:pt>
                <c:pt idx="541">
                  <c:v>0.38090000000000046</c:v>
                </c:pt>
                <c:pt idx="542">
                  <c:v>0.39218999999999937</c:v>
                </c:pt>
                <c:pt idx="543">
                  <c:v>0.39218999999999937</c:v>
                </c:pt>
                <c:pt idx="544">
                  <c:v>0.39218999999999937</c:v>
                </c:pt>
                <c:pt idx="545">
                  <c:v>0.39218999999999937</c:v>
                </c:pt>
                <c:pt idx="546">
                  <c:v>0.39218999999999937</c:v>
                </c:pt>
                <c:pt idx="547">
                  <c:v>0.39218999999999937</c:v>
                </c:pt>
                <c:pt idx="548">
                  <c:v>0.39971999999999852</c:v>
                </c:pt>
                <c:pt idx="549">
                  <c:v>0.40160999999999802</c:v>
                </c:pt>
                <c:pt idx="550">
                  <c:v>0.40160999999999802</c:v>
                </c:pt>
                <c:pt idx="551">
                  <c:v>0.40160999999999802</c:v>
                </c:pt>
                <c:pt idx="552">
                  <c:v>0.40160999999999802</c:v>
                </c:pt>
                <c:pt idx="553">
                  <c:v>0.40160999999999802</c:v>
                </c:pt>
                <c:pt idx="554">
                  <c:v>0.40160999999999802</c:v>
                </c:pt>
                <c:pt idx="555">
                  <c:v>0.40536999999999779</c:v>
                </c:pt>
                <c:pt idx="556">
                  <c:v>0.41415999999999897</c:v>
                </c:pt>
                <c:pt idx="557">
                  <c:v>0.41415999999999897</c:v>
                </c:pt>
                <c:pt idx="558">
                  <c:v>0.41415999999999897</c:v>
                </c:pt>
                <c:pt idx="559">
                  <c:v>0.41415999999999897</c:v>
                </c:pt>
                <c:pt idx="560">
                  <c:v>0.41415999999999897</c:v>
                </c:pt>
                <c:pt idx="561">
                  <c:v>0.41415999999999897</c:v>
                </c:pt>
                <c:pt idx="562">
                  <c:v>0.41415999999999897</c:v>
                </c:pt>
                <c:pt idx="563">
                  <c:v>0.41415999999999897</c:v>
                </c:pt>
                <c:pt idx="564">
                  <c:v>0.41415999999999897</c:v>
                </c:pt>
                <c:pt idx="565">
                  <c:v>0.41415999999999897</c:v>
                </c:pt>
                <c:pt idx="566">
                  <c:v>0.42042999999999964</c:v>
                </c:pt>
                <c:pt idx="567">
                  <c:v>0.42042999999999964</c:v>
                </c:pt>
                <c:pt idx="568">
                  <c:v>0.42293999999999699</c:v>
                </c:pt>
                <c:pt idx="569">
                  <c:v>0.42042999999999964</c:v>
                </c:pt>
                <c:pt idx="570">
                  <c:v>0.42042999999999964</c:v>
                </c:pt>
                <c:pt idx="571">
                  <c:v>0.42293999999999699</c:v>
                </c:pt>
                <c:pt idx="572">
                  <c:v>0.423569999999998</c:v>
                </c:pt>
                <c:pt idx="573">
                  <c:v>0.42042999999999964</c:v>
                </c:pt>
                <c:pt idx="574">
                  <c:v>0.42042999999999964</c:v>
                </c:pt>
                <c:pt idx="575">
                  <c:v>0.42921999999999727</c:v>
                </c:pt>
                <c:pt idx="576">
                  <c:v>0.43297999999999703</c:v>
                </c:pt>
                <c:pt idx="577">
                  <c:v>0.43297999999999703</c:v>
                </c:pt>
                <c:pt idx="578">
                  <c:v>0.43297999999999703</c:v>
                </c:pt>
                <c:pt idx="579">
                  <c:v>0.43297999999999703</c:v>
                </c:pt>
                <c:pt idx="580">
                  <c:v>0.43297999999999703</c:v>
                </c:pt>
                <c:pt idx="581">
                  <c:v>0.43297999999999703</c:v>
                </c:pt>
                <c:pt idx="582">
                  <c:v>0.43297999999999703</c:v>
                </c:pt>
                <c:pt idx="583">
                  <c:v>0.43109999999999715</c:v>
                </c:pt>
                <c:pt idx="584">
                  <c:v>0.43297999999999703</c:v>
                </c:pt>
                <c:pt idx="585">
                  <c:v>0.43297999999999703</c:v>
                </c:pt>
                <c:pt idx="586">
                  <c:v>0.43297999999999703</c:v>
                </c:pt>
                <c:pt idx="587">
                  <c:v>0.43297999999999703</c:v>
                </c:pt>
                <c:pt idx="588">
                  <c:v>0.43297999999999703</c:v>
                </c:pt>
                <c:pt idx="589">
                  <c:v>0.44238999999999962</c:v>
                </c:pt>
                <c:pt idx="590">
                  <c:v>0.44489999999999696</c:v>
                </c:pt>
                <c:pt idx="591">
                  <c:v>0.44427999999999912</c:v>
                </c:pt>
                <c:pt idx="592">
                  <c:v>0.44238999999999962</c:v>
                </c:pt>
                <c:pt idx="593">
                  <c:v>0.44238999999999962</c:v>
                </c:pt>
                <c:pt idx="594">
                  <c:v>0.44238999999999962</c:v>
                </c:pt>
                <c:pt idx="595">
                  <c:v>0.44238999999999962</c:v>
                </c:pt>
                <c:pt idx="596">
                  <c:v>0.44238999999999962</c:v>
                </c:pt>
                <c:pt idx="597">
                  <c:v>0.44238999999999962</c:v>
                </c:pt>
                <c:pt idx="598">
                  <c:v>0.45180999999999827</c:v>
                </c:pt>
                <c:pt idx="599">
                  <c:v>0.45368999999999815</c:v>
                </c:pt>
                <c:pt idx="600">
                  <c:v>0.45368999999999815</c:v>
                </c:pt>
                <c:pt idx="601">
                  <c:v>0.45242999999999967</c:v>
                </c:pt>
                <c:pt idx="602">
                  <c:v>0.45305999999999713</c:v>
                </c:pt>
                <c:pt idx="603">
                  <c:v>0.45180999999999827</c:v>
                </c:pt>
                <c:pt idx="604">
                  <c:v>0.45180999999999827</c:v>
                </c:pt>
                <c:pt idx="605">
                  <c:v>0.45180999999999827</c:v>
                </c:pt>
                <c:pt idx="606">
                  <c:v>0.45242999999999967</c:v>
                </c:pt>
                <c:pt idx="607">
                  <c:v>0.45495000000000019</c:v>
                </c:pt>
                <c:pt idx="608">
                  <c:v>0.46435999999999922</c:v>
                </c:pt>
                <c:pt idx="609">
                  <c:v>0.46435999999999922</c:v>
                </c:pt>
                <c:pt idx="610">
                  <c:v>0.46435999999999922</c:v>
                </c:pt>
                <c:pt idx="611">
                  <c:v>0.46435999999999922</c:v>
                </c:pt>
                <c:pt idx="612">
                  <c:v>0.46435999999999922</c:v>
                </c:pt>
                <c:pt idx="613">
                  <c:v>0.46435999999999922</c:v>
                </c:pt>
                <c:pt idx="614">
                  <c:v>0.46435999999999922</c:v>
                </c:pt>
                <c:pt idx="615">
                  <c:v>0.46435999999999922</c:v>
                </c:pt>
                <c:pt idx="616">
                  <c:v>0.46435999999999922</c:v>
                </c:pt>
                <c:pt idx="617">
                  <c:v>0.46435999999999922</c:v>
                </c:pt>
                <c:pt idx="618">
                  <c:v>0.46435999999999922</c:v>
                </c:pt>
                <c:pt idx="619">
                  <c:v>0.46435999999999922</c:v>
                </c:pt>
                <c:pt idx="620">
                  <c:v>0.47691000000000017</c:v>
                </c:pt>
                <c:pt idx="621">
                  <c:v>0.47691000000000017</c:v>
                </c:pt>
                <c:pt idx="622">
                  <c:v>0.47691000000000017</c:v>
                </c:pt>
                <c:pt idx="623">
                  <c:v>0.47691000000000017</c:v>
                </c:pt>
                <c:pt idx="624">
                  <c:v>0.47691000000000017</c:v>
                </c:pt>
                <c:pt idx="625">
                  <c:v>0.47691000000000017</c:v>
                </c:pt>
                <c:pt idx="626">
                  <c:v>0.47691000000000017</c:v>
                </c:pt>
                <c:pt idx="627">
                  <c:v>0.47691000000000017</c:v>
                </c:pt>
                <c:pt idx="628">
                  <c:v>0.47691000000000017</c:v>
                </c:pt>
                <c:pt idx="629">
                  <c:v>0.47691000000000017</c:v>
                </c:pt>
                <c:pt idx="630">
                  <c:v>0.47691000000000017</c:v>
                </c:pt>
                <c:pt idx="631">
                  <c:v>0.47691000000000017</c:v>
                </c:pt>
                <c:pt idx="632">
                  <c:v>0.48568999999999818</c:v>
                </c:pt>
                <c:pt idx="633">
                  <c:v>0.48945999999999756</c:v>
                </c:pt>
                <c:pt idx="634">
                  <c:v>0.4888300000000001</c:v>
                </c:pt>
                <c:pt idx="635">
                  <c:v>0.4863199999999992</c:v>
                </c:pt>
                <c:pt idx="636">
                  <c:v>0.48945999999999756</c:v>
                </c:pt>
                <c:pt idx="637">
                  <c:v>0.48945999999999756</c:v>
                </c:pt>
                <c:pt idx="638">
                  <c:v>0.48945999999999756</c:v>
                </c:pt>
                <c:pt idx="639">
                  <c:v>0.4888300000000001</c:v>
                </c:pt>
                <c:pt idx="640">
                  <c:v>0.4888300000000001</c:v>
                </c:pt>
                <c:pt idx="641">
                  <c:v>0.50200999999999851</c:v>
                </c:pt>
                <c:pt idx="642">
                  <c:v>0.50200999999999851</c:v>
                </c:pt>
                <c:pt idx="643">
                  <c:v>0.50200999999999851</c:v>
                </c:pt>
                <c:pt idx="644">
                  <c:v>0.50200999999999851</c:v>
                </c:pt>
                <c:pt idx="645">
                  <c:v>0.50325999999999738</c:v>
                </c:pt>
                <c:pt idx="646">
                  <c:v>0.50827999999999918</c:v>
                </c:pt>
                <c:pt idx="647">
                  <c:v>0.50827999999999918</c:v>
                </c:pt>
                <c:pt idx="648">
                  <c:v>0.50827999999999918</c:v>
                </c:pt>
                <c:pt idx="649">
                  <c:v>0.50764999999999816</c:v>
                </c:pt>
                <c:pt idx="650">
                  <c:v>0.50827999999999918</c:v>
                </c:pt>
                <c:pt idx="651">
                  <c:v>0.50827999999999918</c:v>
                </c:pt>
                <c:pt idx="652">
                  <c:v>0.50827999999999918</c:v>
                </c:pt>
                <c:pt idx="653">
                  <c:v>0.51769999999999783</c:v>
                </c:pt>
                <c:pt idx="654">
                  <c:v>0.51769999999999783</c:v>
                </c:pt>
                <c:pt idx="655">
                  <c:v>0.51769999999999783</c:v>
                </c:pt>
                <c:pt idx="656">
                  <c:v>0.51769999999999783</c:v>
                </c:pt>
                <c:pt idx="657">
                  <c:v>0.51769999999999783</c:v>
                </c:pt>
                <c:pt idx="658">
                  <c:v>0.51769999999999783</c:v>
                </c:pt>
                <c:pt idx="659">
                  <c:v>0.51769999999999783</c:v>
                </c:pt>
                <c:pt idx="660">
                  <c:v>0.51769999999999783</c:v>
                </c:pt>
                <c:pt idx="661">
                  <c:v>0.51769999999999783</c:v>
                </c:pt>
                <c:pt idx="662">
                  <c:v>0.52333999999999747</c:v>
                </c:pt>
                <c:pt idx="663">
                  <c:v>0.52835999999999927</c:v>
                </c:pt>
                <c:pt idx="664">
                  <c:v>0.53024999999999878</c:v>
                </c:pt>
                <c:pt idx="665">
                  <c:v>0.52711000000000041</c:v>
                </c:pt>
                <c:pt idx="666">
                  <c:v>0.52711000000000041</c:v>
                </c:pt>
                <c:pt idx="667">
                  <c:v>0.52711000000000041</c:v>
                </c:pt>
                <c:pt idx="668">
                  <c:v>0.52835999999999927</c:v>
                </c:pt>
                <c:pt idx="669">
                  <c:v>0.53651999999999944</c:v>
                </c:pt>
                <c:pt idx="670">
                  <c:v>0.53651999999999944</c:v>
                </c:pt>
                <c:pt idx="671">
                  <c:v>0.53651999999999944</c:v>
                </c:pt>
                <c:pt idx="672">
                  <c:v>0.53651999999999944</c:v>
                </c:pt>
                <c:pt idx="673">
                  <c:v>0.53651999999999944</c:v>
                </c:pt>
                <c:pt idx="674">
                  <c:v>0.53651999999999944</c:v>
                </c:pt>
                <c:pt idx="675">
                  <c:v>0.53651999999999944</c:v>
                </c:pt>
                <c:pt idx="676">
                  <c:v>0.54404999999999859</c:v>
                </c:pt>
                <c:pt idx="677">
                  <c:v>0.54718999999999696</c:v>
                </c:pt>
                <c:pt idx="678">
                  <c:v>0.54907000000000039</c:v>
                </c:pt>
                <c:pt idx="679">
                  <c:v>0.54718999999999696</c:v>
                </c:pt>
                <c:pt idx="680">
                  <c:v>0.54718999999999696</c:v>
                </c:pt>
                <c:pt idx="681">
                  <c:v>0.54655999999999949</c:v>
                </c:pt>
                <c:pt idx="682">
                  <c:v>0.54780999999999835</c:v>
                </c:pt>
                <c:pt idx="683">
                  <c:v>0.54592999999999847</c:v>
                </c:pt>
                <c:pt idx="684">
                  <c:v>0.54843999999999937</c:v>
                </c:pt>
                <c:pt idx="685">
                  <c:v>0.54780999999999835</c:v>
                </c:pt>
                <c:pt idx="686">
                  <c:v>0.55534999999999712</c:v>
                </c:pt>
                <c:pt idx="687">
                  <c:v>0.55659999999999954</c:v>
                </c:pt>
                <c:pt idx="688">
                  <c:v>0.55847999999999942</c:v>
                </c:pt>
                <c:pt idx="689">
                  <c:v>0.55596999999999852</c:v>
                </c:pt>
                <c:pt idx="690">
                  <c:v>0.55659999999999954</c:v>
                </c:pt>
                <c:pt idx="691">
                  <c:v>0.55722999999999701</c:v>
                </c:pt>
                <c:pt idx="692">
                  <c:v>0.55534999999999712</c:v>
                </c:pt>
                <c:pt idx="693">
                  <c:v>0.55785999999999802</c:v>
                </c:pt>
                <c:pt idx="694">
                  <c:v>0.55534999999999712</c:v>
                </c:pt>
                <c:pt idx="695">
                  <c:v>0.5603599999999993</c:v>
                </c:pt>
                <c:pt idx="696">
                  <c:v>0.56538999999999717</c:v>
                </c:pt>
                <c:pt idx="697">
                  <c:v>0.56726999999999705</c:v>
                </c:pt>
                <c:pt idx="698">
                  <c:v>0.56726999999999705</c:v>
                </c:pt>
                <c:pt idx="699">
                  <c:v>0.56475999999999971</c:v>
                </c:pt>
                <c:pt idx="700">
                  <c:v>0.56600999999999857</c:v>
                </c:pt>
                <c:pt idx="701">
                  <c:v>0.56788999999999845</c:v>
                </c:pt>
                <c:pt idx="702">
                  <c:v>0.56600999999999857</c:v>
                </c:pt>
                <c:pt idx="703">
                  <c:v>0.56788999999999845</c:v>
                </c:pt>
                <c:pt idx="704">
                  <c:v>0.5773099999999971</c:v>
                </c:pt>
                <c:pt idx="705">
                  <c:v>0.5754199999999976</c:v>
                </c:pt>
                <c:pt idx="706">
                  <c:v>0.57416999999999874</c:v>
                </c:pt>
                <c:pt idx="707">
                  <c:v>0.57416999999999874</c:v>
                </c:pt>
                <c:pt idx="708">
                  <c:v>0.57604999999999862</c:v>
                </c:pt>
                <c:pt idx="709">
                  <c:v>0.57479999999999976</c:v>
                </c:pt>
                <c:pt idx="710">
                  <c:v>0.5773099999999971</c:v>
                </c:pt>
                <c:pt idx="711">
                  <c:v>0.57604999999999862</c:v>
                </c:pt>
                <c:pt idx="712">
                  <c:v>0.57416999999999874</c:v>
                </c:pt>
                <c:pt idx="713">
                  <c:v>0.57604999999999862</c:v>
                </c:pt>
                <c:pt idx="714">
                  <c:v>0.58107000000000042</c:v>
                </c:pt>
                <c:pt idx="715">
                  <c:v>0.58671999999999969</c:v>
                </c:pt>
                <c:pt idx="716">
                  <c:v>0.58546999999999727</c:v>
                </c:pt>
                <c:pt idx="717">
                  <c:v>0.58671999999999969</c:v>
                </c:pt>
                <c:pt idx="718">
                  <c:v>0.58671999999999969</c:v>
                </c:pt>
                <c:pt idx="719">
                  <c:v>0.58671999999999969</c:v>
                </c:pt>
                <c:pt idx="720">
                  <c:v>0.58671999999999969</c:v>
                </c:pt>
                <c:pt idx="721">
                  <c:v>0.58671999999999969</c:v>
                </c:pt>
                <c:pt idx="722">
                  <c:v>0.58671999999999969</c:v>
                </c:pt>
                <c:pt idx="723">
                  <c:v>0.58671999999999969</c:v>
                </c:pt>
                <c:pt idx="724">
                  <c:v>0.58671999999999969</c:v>
                </c:pt>
                <c:pt idx="725">
                  <c:v>0.59612999999999872</c:v>
                </c:pt>
                <c:pt idx="726">
                  <c:v>0.59612999999999872</c:v>
                </c:pt>
                <c:pt idx="727">
                  <c:v>0.5973899999999972</c:v>
                </c:pt>
                <c:pt idx="728">
                  <c:v>0.59612999999999872</c:v>
                </c:pt>
                <c:pt idx="729">
                  <c:v>0.59612999999999872</c:v>
                </c:pt>
                <c:pt idx="730">
                  <c:v>0.59801999999999822</c:v>
                </c:pt>
                <c:pt idx="731">
                  <c:v>0.59612999999999872</c:v>
                </c:pt>
                <c:pt idx="732">
                  <c:v>0.59612999999999872</c:v>
                </c:pt>
                <c:pt idx="733">
                  <c:v>0.59612999999999872</c:v>
                </c:pt>
                <c:pt idx="734">
                  <c:v>0.59612999999999872</c:v>
                </c:pt>
                <c:pt idx="735">
                  <c:v>0.59612999999999872</c:v>
                </c:pt>
                <c:pt idx="736">
                  <c:v>0.59612999999999872</c:v>
                </c:pt>
                <c:pt idx="737">
                  <c:v>0.60867999999999967</c:v>
                </c:pt>
                <c:pt idx="738">
                  <c:v>0.60867999999999967</c:v>
                </c:pt>
                <c:pt idx="739">
                  <c:v>0.60867999999999967</c:v>
                </c:pt>
                <c:pt idx="740">
                  <c:v>0.60867999999999967</c:v>
                </c:pt>
                <c:pt idx="741">
                  <c:v>0.60867999999999967</c:v>
                </c:pt>
                <c:pt idx="742">
                  <c:v>0.60867999999999967</c:v>
                </c:pt>
                <c:pt idx="743">
                  <c:v>0.60867999999999967</c:v>
                </c:pt>
                <c:pt idx="744">
                  <c:v>0.60867999999999967</c:v>
                </c:pt>
                <c:pt idx="745">
                  <c:v>0.60867999999999967</c:v>
                </c:pt>
                <c:pt idx="746">
                  <c:v>0.60867999999999967</c:v>
                </c:pt>
                <c:pt idx="747">
                  <c:v>0.60867999999999967</c:v>
                </c:pt>
                <c:pt idx="748">
                  <c:v>0.60867999999999967</c:v>
                </c:pt>
                <c:pt idx="749">
                  <c:v>0.60867999999999967</c:v>
                </c:pt>
                <c:pt idx="750">
                  <c:v>0.62122999999999706</c:v>
                </c:pt>
                <c:pt idx="751">
                  <c:v>0.62122999999999706</c:v>
                </c:pt>
                <c:pt idx="752">
                  <c:v>0.62122999999999706</c:v>
                </c:pt>
                <c:pt idx="753">
                  <c:v>0.62122999999999706</c:v>
                </c:pt>
                <c:pt idx="754">
                  <c:v>0.62122999999999706</c:v>
                </c:pt>
                <c:pt idx="755">
                  <c:v>0.62122999999999706</c:v>
                </c:pt>
                <c:pt idx="756">
                  <c:v>0.62122999999999706</c:v>
                </c:pt>
                <c:pt idx="757">
                  <c:v>0.62122999999999706</c:v>
                </c:pt>
                <c:pt idx="758">
                  <c:v>0.62122999999999706</c:v>
                </c:pt>
                <c:pt idx="759">
                  <c:v>0.62122999999999706</c:v>
                </c:pt>
                <c:pt idx="760">
                  <c:v>0.62122999999999706</c:v>
                </c:pt>
                <c:pt idx="761">
                  <c:v>0.62122999999999706</c:v>
                </c:pt>
                <c:pt idx="762">
                  <c:v>0.63126999999999711</c:v>
                </c:pt>
                <c:pt idx="763">
                  <c:v>0.63377999999999801</c:v>
                </c:pt>
                <c:pt idx="764">
                  <c:v>0.63377999999999801</c:v>
                </c:pt>
                <c:pt idx="765">
                  <c:v>0.63377999999999801</c:v>
                </c:pt>
                <c:pt idx="766">
                  <c:v>0.63377999999999801</c:v>
                </c:pt>
                <c:pt idx="767">
                  <c:v>0.63377999999999801</c:v>
                </c:pt>
                <c:pt idx="768">
                  <c:v>0.63565999999999789</c:v>
                </c:pt>
                <c:pt idx="769">
                  <c:v>0.63377999999999801</c:v>
                </c:pt>
                <c:pt idx="770">
                  <c:v>0.63377999999999801</c:v>
                </c:pt>
                <c:pt idx="771">
                  <c:v>0.63377999999999801</c:v>
                </c:pt>
                <c:pt idx="772">
                  <c:v>0.63377999999999801</c:v>
                </c:pt>
                <c:pt idx="773">
                  <c:v>0.63377999999999801</c:v>
                </c:pt>
                <c:pt idx="774">
                  <c:v>0.63879999999999981</c:v>
                </c:pt>
                <c:pt idx="775">
                  <c:v>0.64632999999999896</c:v>
                </c:pt>
                <c:pt idx="776">
                  <c:v>0.64632999999999896</c:v>
                </c:pt>
                <c:pt idx="777">
                  <c:v>0.64632999999999896</c:v>
                </c:pt>
                <c:pt idx="778">
                  <c:v>0.64632999999999896</c:v>
                </c:pt>
                <c:pt idx="779">
                  <c:v>0.64632999999999896</c:v>
                </c:pt>
                <c:pt idx="780">
                  <c:v>0.64632999999999896</c:v>
                </c:pt>
                <c:pt idx="781">
                  <c:v>0.64632999999999896</c:v>
                </c:pt>
                <c:pt idx="782">
                  <c:v>0.64632999999999896</c:v>
                </c:pt>
                <c:pt idx="783">
                  <c:v>0.64632999999999896</c:v>
                </c:pt>
                <c:pt idx="784">
                  <c:v>0.64632999999999896</c:v>
                </c:pt>
                <c:pt idx="785">
                  <c:v>0.64632999999999896</c:v>
                </c:pt>
                <c:pt idx="786">
                  <c:v>0.65134999999999721</c:v>
                </c:pt>
                <c:pt idx="787">
                  <c:v>0.65887999999999991</c:v>
                </c:pt>
                <c:pt idx="788">
                  <c:v>0.65887999999999991</c:v>
                </c:pt>
                <c:pt idx="789">
                  <c:v>0.65825999999999851</c:v>
                </c:pt>
                <c:pt idx="790">
                  <c:v>0.65825999999999851</c:v>
                </c:pt>
                <c:pt idx="791">
                  <c:v>0.65573999999999799</c:v>
                </c:pt>
                <c:pt idx="792">
                  <c:v>0.65887999999999991</c:v>
                </c:pt>
                <c:pt idx="793">
                  <c:v>0.65887999999999991</c:v>
                </c:pt>
                <c:pt idx="794">
                  <c:v>0.65887999999999991</c:v>
                </c:pt>
                <c:pt idx="795">
                  <c:v>0.65700000000000003</c:v>
                </c:pt>
                <c:pt idx="796">
                  <c:v>0.65887999999999991</c:v>
                </c:pt>
                <c:pt idx="797">
                  <c:v>0.66578999999999766</c:v>
                </c:pt>
                <c:pt idx="798">
                  <c:v>0.67080999999999946</c:v>
                </c:pt>
                <c:pt idx="799">
                  <c:v>0.67144000000000048</c:v>
                </c:pt>
                <c:pt idx="800">
                  <c:v>0.67017999999999844</c:v>
                </c:pt>
                <c:pt idx="801">
                  <c:v>0.67144000000000048</c:v>
                </c:pt>
                <c:pt idx="802">
                  <c:v>0.66891999999999996</c:v>
                </c:pt>
                <c:pt idx="803">
                  <c:v>0.67017999999999844</c:v>
                </c:pt>
                <c:pt idx="804">
                  <c:v>0.67144000000000048</c:v>
                </c:pt>
                <c:pt idx="805">
                  <c:v>0.67896999999999963</c:v>
                </c:pt>
                <c:pt idx="806">
                  <c:v>0.67896999999999963</c:v>
                </c:pt>
                <c:pt idx="807">
                  <c:v>0.68084999999999951</c:v>
                </c:pt>
                <c:pt idx="808">
                  <c:v>0.68084999999999951</c:v>
                </c:pt>
                <c:pt idx="809">
                  <c:v>0.68084999999999951</c:v>
                </c:pt>
                <c:pt idx="810">
                  <c:v>0.68084999999999951</c:v>
                </c:pt>
                <c:pt idx="811">
                  <c:v>0.68084999999999951</c:v>
                </c:pt>
                <c:pt idx="812">
                  <c:v>0.68084999999999951</c:v>
                </c:pt>
                <c:pt idx="813">
                  <c:v>0.68084999999999951</c:v>
                </c:pt>
                <c:pt idx="814">
                  <c:v>0.68084999999999951</c:v>
                </c:pt>
                <c:pt idx="815">
                  <c:v>0.68084999999999951</c:v>
                </c:pt>
                <c:pt idx="816">
                  <c:v>0.68336000000000041</c:v>
                </c:pt>
                <c:pt idx="817">
                  <c:v>0.69340000000000046</c:v>
                </c:pt>
                <c:pt idx="818">
                  <c:v>0.69340000000000046</c:v>
                </c:pt>
                <c:pt idx="819">
                  <c:v>0.69340000000000046</c:v>
                </c:pt>
                <c:pt idx="820">
                  <c:v>0.69340000000000046</c:v>
                </c:pt>
                <c:pt idx="821">
                  <c:v>0.69340000000000046</c:v>
                </c:pt>
                <c:pt idx="822">
                  <c:v>0.69340000000000046</c:v>
                </c:pt>
                <c:pt idx="823">
                  <c:v>0.69528000000000034</c:v>
                </c:pt>
                <c:pt idx="824">
                  <c:v>0.69340000000000046</c:v>
                </c:pt>
                <c:pt idx="825">
                  <c:v>0.69340000000000046</c:v>
                </c:pt>
                <c:pt idx="826">
                  <c:v>0.69340000000000046</c:v>
                </c:pt>
                <c:pt idx="827">
                  <c:v>0.69528000000000034</c:v>
                </c:pt>
                <c:pt idx="828">
                  <c:v>0.69340000000000046</c:v>
                </c:pt>
                <c:pt idx="829">
                  <c:v>0.70720000000000027</c:v>
                </c:pt>
                <c:pt idx="830">
                  <c:v>0.70720000000000027</c:v>
                </c:pt>
                <c:pt idx="831">
                  <c:v>0.70656999999999925</c:v>
                </c:pt>
                <c:pt idx="832">
                  <c:v>0.70720000000000027</c:v>
                </c:pt>
                <c:pt idx="833">
                  <c:v>0.70845999999999876</c:v>
                </c:pt>
                <c:pt idx="834">
                  <c:v>0.70845999999999876</c:v>
                </c:pt>
                <c:pt idx="835">
                  <c:v>0.70594999999999786</c:v>
                </c:pt>
                <c:pt idx="836">
                  <c:v>0.70845999999999876</c:v>
                </c:pt>
                <c:pt idx="837">
                  <c:v>0.70594999999999786</c:v>
                </c:pt>
                <c:pt idx="838">
                  <c:v>0.70908000000000015</c:v>
                </c:pt>
                <c:pt idx="839">
                  <c:v>0.70908000000000015</c:v>
                </c:pt>
                <c:pt idx="840">
                  <c:v>0.70908000000000015</c:v>
                </c:pt>
                <c:pt idx="841">
                  <c:v>0.71221999999999852</c:v>
                </c:pt>
                <c:pt idx="842">
                  <c:v>0.72163999999999717</c:v>
                </c:pt>
                <c:pt idx="843">
                  <c:v>0.71974999999999767</c:v>
                </c:pt>
                <c:pt idx="844">
                  <c:v>0.72037999999999869</c:v>
                </c:pt>
                <c:pt idx="845">
                  <c:v>0.72100999999999971</c:v>
                </c:pt>
                <c:pt idx="846">
                  <c:v>0.72037999999999869</c:v>
                </c:pt>
                <c:pt idx="847">
                  <c:v>0.72163999999999717</c:v>
                </c:pt>
                <c:pt idx="848">
                  <c:v>0.72163999999999717</c:v>
                </c:pt>
                <c:pt idx="849">
                  <c:v>0.71974999999999767</c:v>
                </c:pt>
                <c:pt idx="850">
                  <c:v>0.71849999999999881</c:v>
                </c:pt>
                <c:pt idx="851">
                  <c:v>0.72163999999999717</c:v>
                </c:pt>
                <c:pt idx="852">
                  <c:v>0.72163999999999717</c:v>
                </c:pt>
                <c:pt idx="853">
                  <c:v>0.72413999999999845</c:v>
                </c:pt>
                <c:pt idx="854">
                  <c:v>0.7341799999999985</c:v>
                </c:pt>
                <c:pt idx="855">
                  <c:v>0.7341799999999985</c:v>
                </c:pt>
                <c:pt idx="856">
                  <c:v>0.7341799999999985</c:v>
                </c:pt>
                <c:pt idx="857">
                  <c:v>0.7341799999999985</c:v>
                </c:pt>
                <c:pt idx="858">
                  <c:v>0.7341799999999985</c:v>
                </c:pt>
                <c:pt idx="859">
                  <c:v>0.7341799999999985</c:v>
                </c:pt>
                <c:pt idx="860">
                  <c:v>0.7341799999999985</c:v>
                </c:pt>
                <c:pt idx="861">
                  <c:v>0.7341799999999985</c:v>
                </c:pt>
                <c:pt idx="862">
                  <c:v>0.7341799999999985</c:v>
                </c:pt>
                <c:pt idx="863">
                  <c:v>0.73229999999999862</c:v>
                </c:pt>
                <c:pt idx="864">
                  <c:v>0.7341799999999985</c:v>
                </c:pt>
                <c:pt idx="865">
                  <c:v>0.7341799999999985</c:v>
                </c:pt>
                <c:pt idx="866">
                  <c:v>0.74359999999999715</c:v>
                </c:pt>
                <c:pt idx="867">
                  <c:v>0.74359999999999715</c:v>
                </c:pt>
                <c:pt idx="868">
                  <c:v>0.74359999999999715</c:v>
                </c:pt>
                <c:pt idx="869">
                  <c:v>0.74359999999999715</c:v>
                </c:pt>
                <c:pt idx="870">
                  <c:v>0.74359999999999715</c:v>
                </c:pt>
                <c:pt idx="871">
                  <c:v>0.74359999999999715</c:v>
                </c:pt>
                <c:pt idx="872">
                  <c:v>0.74359999999999715</c:v>
                </c:pt>
                <c:pt idx="873">
                  <c:v>0.74359999999999715</c:v>
                </c:pt>
                <c:pt idx="874">
                  <c:v>0.74359999999999715</c:v>
                </c:pt>
                <c:pt idx="875">
                  <c:v>0.74359999999999715</c:v>
                </c:pt>
                <c:pt idx="876">
                  <c:v>0.7536399999999972</c:v>
                </c:pt>
                <c:pt idx="877">
                  <c:v>0.7561499999999981</c:v>
                </c:pt>
                <c:pt idx="878">
                  <c:v>0.7561499999999981</c:v>
                </c:pt>
                <c:pt idx="879">
                  <c:v>0.7561499999999981</c:v>
                </c:pt>
                <c:pt idx="880">
                  <c:v>0.7561499999999981</c:v>
                </c:pt>
                <c:pt idx="881">
                  <c:v>0.7561499999999981</c:v>
                </c:pt>
                <c:pt idx="882">
                  <c:v>0.7561499999999981</c:v>
                </c:pt>
                <c:pt idx="883">
                  <c:v>0.7561499999999981</c:v>
                </c:pt>
                <c:pt idx="884">
                  <c:v>0.7561499999999981</c:v>
                </c:pt>
                <c:pt idx="885">
                  <c:v>0.7561499999999981</c:v>
                </c:pt>
                <c:pt idx="886">
                  <c:v>0.7561499999999981</c:v>
                </c:pt>
                <c:pt idx="887">
                  <c:v>0.76869999999999905</c:v>
                </c:pt>
                <c:pt idx="888">
                  <c:v>0.76869999999999905</c:v>
                </c:pt>
                <c:pt idx="889">
                  <c:v>0.76869999999999905</c:v>
                </c:pt>
                <c:pt idx="890">
                  <c:v>0.76869999999999905</c:v>
                </c:pt>
                <c:pt idx="891">
                  <c:v>0.76743999999999701</c:v>
                </c:pt>
                <c:pt idx="892">
                  <c:v>0.76869999999999905</c:v>
                </c:pt>
                <c:pt idx="893">
                  <c:v>0.76806999999999803</c:v>
                </c:pt>
                <c:pt idx="894">
                  <c:v>0.76743999999999701</c:v>
                </c:pt>
                <c:pt idx="895">
                  <c:v>0.76869999999999905</c:v>
                </c:pt>
                <c:pt idx="896">
                  <c:v>0.77057999999999893</c:v>
                </c:pt>
                <c:pt idx="897">
                  <c:v>0.77810999999999808</c:v>
                </c:pt>
                <c:pt idx="898">
                  <c:v>0.77810999999999808</c:v>
                </c:pt>
                <c:pt idx="899">
                  <c:v>0.77747999999999706</c:v>
                </c:pt>
                <c:pt idx="900">
                  <c:v>0.77747999999999706</c:v>
                </c:pt>
                <c:pt idx="901">
                  <c:v>0.77810999999999808</c:v>
                </c:pt>
                <c:pt idx="902">
                  <c:v>0.77810999999999808</c:v>
                </c:pt>
                <c:pt idx="903">
                  <c:v>0.77810999999999808</c:v>
                </c:pt>
                <c:pt idx="904">
                  <c:v>0.77810999999999808</c:v>
                </c:pt>
                <c:pt idx="905">
                  <c:v>0.77935999999999694</c:v>
                </c:pt>
                <c:pt idx="906">
                  <c:v>0.78437999999999874</c:v>
                </c:pt>
                <c:pt idx="907">
                  <c:v>0.78753000000000029</c:v>
                </c:pt>
                <c:pt idx="908">
                  <c:v>0.78753000000000029</c:v>
                </c:pt>
                <c:pt idx="909">
                  <c:v>0.78437999999999874</c:v>
                </c:pt>
                <c:pt idx="910">
                  <c:v>0.78689999999999927</c:v>
                </c:pt>
                <c:pt idx="911">
                  <c:v>0.78689999999999927</c:v>
                </c:pt>
                <c:pt idx="912">
                  <c:v>0.78753000000000029</c:v>
                </c:pt>
                <c:pt idx="913">
                  <c:v>0.78500999999999976</c:v>
                </c:pt>
                <c:pt idx="914">
                  <c:v>0.78753000000000029</c:v>
                </c:pt>
                <c:pt idx="915">
                  <c:v>0.7937999999999974</c:v>
                </c:pt>
                <c:pt idx="916">
                  <c:v>0.79442999999999842</c:v>
                </c:pt>
                <c:pt idx="917">
                  <c:v>0.79504999999999981</c:v>
                </c:pt>
                <c:pt idx="918">
                  <c:v>0.7937999999999974</c:v>
                </c:pt>
                <c:pt idx="919">
                  <c:v>0.7937999999999974</c:v>
                </c:pt>
                <c:pt idx="920">
                  <c:v>0.7963099999999983</c:v>
                </c:pt>
                <c:pt idx="921">
                  <c:v>0.7937999999999974</c:v>
                </c:pt>
                <c:pt idx="922">
                  <c:v>0.79818999999999818</c:v>
                </c:pt>
                <c:pt idx="923">
                  <c:v>0.80320999999999998</c:v>
                </c:pt>
                <c:pt idx="924">
                  <c:v>0.80320999999999998</c:v>
                </c:pt>
                <c:pt idx="925">
                  <c:v>0.80320999999999998</c:v>
                </c:pt>
                <c:pt idx="926">
                  <c:v>0.80320999999999998</c:v>
                </c:pt>
                <c:pt idx="927">
                  <c:v>0.80320999999999998</c:v>
                </c:pt>
                <c:pt idx="928">
                  <c:v>0.80320999999999998</c:v>
                </c:pt>
                <c:pt idx="929">
                  <c:v>0.80320999999999998</c:v>
                </c:pt>
                <c:pt idx="930">
                  <c:v>0.80320999999999998</c:v>
                </c:pt>
                <c:pt idx="931">
                  <c:v>0.81198999999999799</c:v>
                </c:pt>
                <c:pt idx="932">
                  <c:v>0.81073999999999913</c:v>
                </c:pt>
                <c:pt idx="933">
                  <c:v>0.80949000000000026</c:v>
                </c:pt>
                <c:pt idx="934">
                  <c:v>0.80949000000000026</c:v>
                </c:pt>
                <c:pt idx="935">
                  <c:v>0.80949000000000026</c:v>
                </c:pt>
                <c:pt idx="936">
                  <c:v>0.81010999999999811</c:v>
                </c:pt>
                <c:pt idx="937">
                  <c:v>0.81261999999999901</c:v>
                </c:pt>
                <c:pt idx="938">
                  <c:v>0.81261999999999901</c:v>
                </c:pt>
                <c:pt idx="939">
                  <c:v>0.81763999999999726</c:v>
                </c:pt>
                <c:pt idx="940">
                  <c:v>0.8188999999999993</c:v>
                </c:pt>
                <c:pt idx="941">
                  <c:v>0.8188999999999993</c:v>
                </c:pt>
                <c:pt idx="942">
                  <c:v>0.8188999999999993</c:v>
                </c:pt>
                <c:pt idx="943">
                  <c:v>0.8188999999999993</c:v>
                </c:pt>
                <c:pt idx="944">
                  <c:v>0.8188999999999993</c:v>
                </c:pt>
                <c:pt idx="945">
                  <c:v>0.8188999999999993</c:v>
                </c:pt>
                <c:pt idx="946">
                  <c:v>0.8188999999999993</c:v>
                </c:pt>
                <c:pt idx="947">
                  <c:v>0.82014999999999816</c:v>
                </c:pt>
                <c:pt idx="948">
                  <c:v>0.82767999999999731</c:v>
                </c:pt>
                <c:pt idx="949">
                  <c:v>0.82830999999999833</c:v>
                </c:pt>
                <c:pt idx="950">
                  <c:v>0.82830999999999833</c:v>
                </c:pt>
                <c:pt idx="951">
                  <c:v>0.82579999999999742</c:v>
                </c:pt>
                <c:pt idx="952">
                  <c:v>0.82830999999999833</c:v>
                </c:pt>
                <c:pt idx="953">
                  <c:v>0.82830999999999833</c:v>
                </c:pt>
                <c:pt idx="954">
                  <c:v>0.82830999999999833</c:v>
                </c:pt>
                <c:pt idx="955">
                  <c:v>0.82830999999999833</c:v>
                </c:pt>
                <c:pt idx="956">
                  <c:v>0.83395999999999759</c:v>
                </c:pt>
                <c:pt idx="957">
                  <c:v>0.83646999999999849</c:v>
                </c:pt>
                <c:pt idx="958">
                  <c:v>0.83709999999999951</c:v>
                </c:pt>
                <c:pt idx="959">
                  <c:v>0.83709999999999951</c:v>
                </c:pt>
                <c:pt idx="960">
                  <c:v>0.83521999999999963</c:v>
                </c:pt>
                <c:pt idx="961">
                  <c:v>0.83771999999999736</c:v>
                </c:pt>
                <c:pt idx="962">
                  <c:v>0.83771999999999736</c:v>
                </c:pt>
                <c:pt idx="963">
                  <c:v>0.83771999999999736</c:v>
                </c:pt>
                <c:pt idx="964">
                  <c:v>0.83771999999999736</c:v>
                </c:pt>
                <c:pt idx="965">
                  <c:v>0.83771999999999736</c:v>
                </c:pt>
                <c:pt idx="966">
                  <c:v>0.84462999999999866</c:v>
                </c:pt>
                <c:pt idx="967">
                  <c:v>0.84713999999999956</c:v>
                </c:pt>
                <c:pt idx="968">
                  <c:v>0.84713999999999956</c:v>
                </c:pt>
                <c:pt idx="969">
                  <c:v>0.84713999999999956</c:v>
                </c:pt>
                <c:pt idx="970">
                  <c:v>0.84713999999999956</c:v>
                </c:pt>
                <c:pt idx="971">
                  <c:v>0.84713999999999956</c:v>
                </c:pt>
                <c:pt idx="972">
                  <c:v>0.84713999999999956</c:v>
                </c:pt>
                <c:pt idx="973">
                  <c:v>0.84713999999999956</c:v>
                </c:pt>
                <c:pt idx="974">
                  <c:v>0.84713999999999956</c:v>
                </c:pt>
                <c:pt idx="975">
                  <c:v>0.85466999999999871</c:v>
                </c:pt>
                <c:pt idx="976">
                  <c:v>0.85654999999999859</c:v>
                </c:pt>
                <c:pt idx="977">
                  <c:v>0.85654999999999859</c:v>
                </c:pt>
                <c:pt idx="978">
                  <c:v>0.85654999999999859</c:v>
                </c:pt>
                <c:pt idx="979">
                  <c:v>0.85654999999999859</c:v>
                </c:pt>
                <c:pt idx="980">
                  <c:v>0.85654999999999859</c:v>
                </c:pt>
                <c:pt idx="981">
                  <c:v>0.85654999999999859</c:v>
                </c:pt>
                <c:pt idx="982">
                  <c:v>0.85654999999999859</c:v>
                </c:pt>
                <c:pt idx="983">
                  <c:v>0.85654999999999859</c:v>
                </c:pt>
                <c:pt idx="984">
                  <c:v>0.86595999999999762</c:v>
                </c:pt>
                <c:pt idx="985">
                  <c:v>0.86595999999999762</c:v>
                </c:pt>
                <c:pt idx="986">
                  <c:v>0.86595999999999762</c:v>
                </c:pt>
                <c:pt idx="987">
                  <c:v>0.86595999999999762</c:v>
                </c:pt>
                <c:pt idx="988">
                  <c:v>0.86595999999999762</c:v>
                </c:pt>
                <c:pt idx="989">
                  <c:v>0.86595999999999762</c:v>
                </c:pt>
                <c:pt idx="990">
                  <c:v>0.86470999999999876</c:v>
                </c:pt>
                <c:pt idx="991">
                  <c:v>0.86595999999999762</c:v>
                </c:pt>
                <c:pt idx="992">
                  <c:v>0.86595999999999762</c:v>
                </c:pt>
                <c:pt idx="993">
                  <c:v>0.8753700000000002</c:v>
                </c:pt>
                <c:pt idx="994">
                  <c:v>0.8753700000000002</c:v>
                </c:pt>
                <c:pt idx="995">
                  <c:v>0.8753700000000002</c:v>
                </c:pt>
                <c:pt idx="996">
                  <c:v>0.8753700000000002</c:v>
                </c:pt>
                <c:pt idx="997">
                  <c:v>0.87599999999999767</c:v>
                </c:pt>
                <c:pt idx="998">
                  <c:v>0.8753700000000002</c:v>
                </c:pt>
                <c:pt idx="999">
                  <c:v>0.87599999999999767</c:v>
                </c:pt>
                <c:pt idx="1000">
                  <c:v>0.87662999999999869</c:v>
                </c:pt>
                <c:pt idx="1001">
                  <c:v>0.8753700000000002</c:v>
                </c:pt>
                <c:pt idx="1002">
                  <c:v>0.88478999999999886</c:v>
                </c:pt>
                <c:pt idx="1003">
                  <c:v>0.88478999999999886</c:v>
                </c:pt>
                <c:pt idx="1004">
                  <c:v>0.88478999999999886</c:v>
                </c:pt>
                <c:pt idx="1005">
                  <c:v>0.88478999999999886</c:v>
                </c:pt>
                <c:pt idx="1006">
                  <c:v>0.88603999999999772</c:v>
                </c:pt>
                <c:pt idx="1007">
                  <c:v>0.8879199999999976</c:v>
                </c:pt>
                <c:pt idx="1008">
                  <c:v>0.88478999999999886</c:v>
                </c:pt>
                <c:pt idx="1009">
                  <c:v>0.88666999999999874</c:v>
                </c:pt>
                <c:pt idx="1010">
                  <c:v>0.88603999999999772</c:v>
                </c:pt>
                <c:pt idx="1011">
                  <c:v>0.8929399999999994</c:v>
                </c:pt>
                <c:pt idx="1012">
                  <c:v>0.8954500000000003</c:v>
                </c:pt>
                <c:pt idx="1013">
                  <c:v>0.8948299999999989</c:v>
                </c:pt>
                <c:pt idx="1014">
                  <c:v>0.89419999999999789</c:v>
                </c:pt>
                <c:pt idx="1015">
                  <c:v>0.89419999999999789</c:v>
                </c:pt>
                <c:pt idx="1016">
                  <c:v>0.89419999999999789</c:v>
                </c:pt>
                <c:pt idx="1017">
                  <c:v>0.8954500000000003</c:v>
                </c:pt>
                <c:pt idx="1018">
                  <c:v>0.89419999999999789</c:v>
                </c:pt>
                <c:pt idx="1019">
                  <c:v>0.90172999999999703</c:v>
                </c:pt>
                <c:pt idx="1020">
                  <c:v>0.90361000000000047</c:v>
                </c:pt>
                <c:pt idx="1021">
                  <c:v>0.90361000000000047</c:v>
                </c:pt>
                <c:pt idx="1022">
                  <c:v>0.90361000000000047</c:v>
                </c:pt>
                <c:pt idx="1023">
                  <c:v>0.90361000000000047</c:v>
                </c:pt>
                <c:pt idx="1024">
                  <c:v>0.90361000000000047</c:v>
                </c:pt>
                <c:pt idx="1025">
                  <c:v>0.90611999999999782</c:v>
                </c:pt>
                <c:pt idx="1026">
                  <c:v>0.90361000000000047</c:v>
                </c:pt>
                <c:pt idx="1027">
                  <c:v>0.90361000000000047</c:v>
                </c:pt>
                <c:pt idx="1028">
                  <c:v>0.90361000000000047</c:v>
                </c:pt>
                <c:pt idx="1029">
                  <c:v>0.91615999999999786</c:v>
                </c:pt>
                <c:pt idx="1030">
                  <c:v>0.91615999999999786</c:v>
                </c:pt>
                <c:pt idx="1031">
                  <c:v>0.91427999999999798</c:v>
                </c:pt>
                <c:pt idx="1032">
                  <c:v>0.91615999999999786</c:v>
                </c:pt>
                <c:pt idx="1033">
                  <c:v>0.91615999999999786</c:v>
                </c:pt>
                <c:pt idx="1034">
                  <c:v>0.91615999999999786</c:v>
                </c:pt>
                <c:pt idx="1035">
                  <c:v>0.91615999999999786</c:v>
                </c:pt>
                <c:pt idx="1036">
                  <c:v>0.91615999999999786</c:v>
                </c:pt>
                <c:pt idx="1037">
                  <c:v>0.91615999999999786</c:v>
                </c:pt>
                <c:pt idx="1038">
                  <c:v>0.91615999999999786</c:v>
                </c:pt>
                <c:pt idx="1039">
                  <c:v>0.92557000000000045</c:v>
                </c:pt>
                <c:pt idx="1040">
                  <c:v>0.92557000000000045</c:v>
                </c:pt>
                <c:pt idx="1041">
                  <c:v>0.92368999999999701</c:v>
                </c:pt>
                <c:pt idx="1042">
                  <c:v>0.92557000000000045</c:v>
                </c:pt>
                <c:pt idx="1043">
                  <c:v>0.92557000000000045</c:v>
                </c:pt>
                <c:pt idx="1044">
                  <c:v>0.92557000000000045</c:v>
                </c:pt>
                <c:pt idx="1045">
                  <c:v>0.92557000000000045</c:v>
                </c:pt>
                <c:pt idx="1046">
                  <c:v>0.92306999999999917</c:v>
                </c:pt>
                <c:pt idx="1047">
                  <c:v>0.92557000000000045</c:v>
                </c:pt>
                <c:pt idx="1048">
                  <c:v>0.9349899999999991</c:v>
                </c:pt>
                <c:pt idx="1049">
                  <c:v>0.93435999999999808</c:v>
                </c:pt>
                <c:pt idx="1050">
                  <c:v>0.93435999999999808</c:v>
                </c:pt>
                <c:pt idx="1051">
                  <c:v>0.9324799999999982</c:v>
                </c:pt>
                <c:pt idx="1052">
                  <c:v>0.9349899999999991</c:v>
                </c:pt>
                <c:pt idx="1053">
                  <c:v>0.9349899999999991</c:v>
                </c:pt>
                <c:pt idx="1054">
                  <c:v>0.9349899999999991</c:v>
                </c:pt>
                <c:pt idx="1055">
                  <c:v>0.9349899999999991</c:v>
                </c:pt>
                <c:pt idx="1056">
                  <c:v>0.9349899999999991</c:v>
                </c:pt>
                <c:pt idx="1057">
                  <c:v>0.94439999999999813</c:v>
                </c:pt>
                <c:pt idx="1058">
                  <c:v>0.94439999999999813</c:v>
                </c:pt>
                <c:pt idx="1059">
                  <c:v>0.94439999999999813</c:v>
                </c:pt>
                <c:pt idx="1060">
                  <c:v>0.94690999999999903</c:v>
                </c:pt>
                <c:pt idx="1061">
                  <c:v>0.94439999999999813</c:v>
                </c:pt>
                <c:pt idx="1062">
                  <c:v>0.94439999999999813</c:v>
                </c:pt>
                <c:pt idx="1063">
                  <c:v>0.94439999999999813</c:v>
                </c:pt>
                <c:pt idx="1064">
                  <c:v>0.94564999999999699</c:v>
                </c:pt>
                <c:pt idx="1065">
                  <c:v>0.94564999999999699</c:v>
                </c:pt>
                <c:pt idx="1066">
                  <c:v>0.94754000000000005</c:v>
                </c:pt>
                <c:pt idx="1067">
                  <c:v>0.95380999999999716</c:v>
                </c:pt>
                <c:pt idx="1068">
                  <c:v>0.95380999999999716</c:v>
                </c:pt>
                <c:pt idx="1069">
                  <c:v>0.95631999999999806</c:v>
                </c:pt>
                <c:pt idx="1070">
                  <c:v>0.95694999999999908</c:v>
                </c:pt>
                <c:pt idx="1071">
                  <c:v>0.95443999999999818</c:v>
                </c:pt>
                <c:pt idx="1072">
                  <c:v>0.95694999999999908</c:v>
                </c:pt>
                <c:pt idx="1073">
                  <c:v>0.95631999999999806</c:v>
                </c:pt>
                <c:pt idx="1074">
                  <c:v>0.95631999999999806</c:v>
                </c:pt>
                <c:pt idx="1075">
                  <c:v>0.95570000000000022</c:v>
                </c:pt>
                <c:pt idx="1076">
                  <c:v>0.96635999999999811</c:v>
                </c:pt>
                <c:pt idx="1077">
                  <c:v>0.96635999999999811</c:v>
                </c:pt>
                <c:pt idx="1078">
                  <c:v>0.96321999999999974</c:v>
                </c:pt>
                <c:pt idx="1079">
                  <c:v>0.96635999999999811</c:v>
                </c:pt>
                <c:pt idx="1080">
                  <c:v>0.96635999999999811</c:v>
                </c:pt>
                <c:pt idx="1081">
                  <c:v>0.96635999999999811</c:v>
                </c:pt>
                <c:pt idx="1082">
                  <c:v>0.96321999999999974</c:v>
                </c:pt>
                <c:pt idx="1083">
                  <c:v>0.96572999999999709</c:v>
                </c:pt>
                <c:pt idx="1084">
                  <c:v>0.96762000000000015</c:v>
                </c:pt>
                <c:pt idx="1085">
                  <c:v>0.9751499999999993</c:v>
                </c:pt>
                <c:pt idx="1086">
                  <c:v>0.97451999999999828</c:v>
                </c:pt>
                <c:pt idx="1087">
                  <c:v>0.97326999999999941</c:v>
                </c:pt>
                <c:pt idx="1088">
                  <c:v>0.97578000000000031</c:v>
                </c:pt>
                <c:pt idx="1089">
                  <c:v>0.97451999999999828</c:v>
                </c:pt>
                <c:pt idx="1090">
                  <c:v>0.97578000000000031</c:v>
                </c:pt>
                <c:pt idx="1091">
                  <c:v>0.97578000000000031</c:v>
                </c:pt>
                <c:pt idx="1092">
                  <c:v>0.97578000000000031</c:v>
                </c:pt>
                <c:pt idx="1093">
                  <c:v>0.97578000000000031</c:v>
                </c:pt>
                <c:pt idx="1094">
                  <c:v>0.98518999999999934</c:v>
                </c:pt>
                <c:pt idx="1095">
                  <c:v>0.98518999999999934</c:v>
                </c:pt>
                <c:pt idx="1096">
                  <c:v>0.98518999999999934</c:v>
                </c:pt>
                <c:pt idx="1097">
                  <c:v>0.98518999999999934</c:v>
                </c:pt>
                <c:pt idx="1098">
                  <c:v>0.98518999999999934</c:v>
                </c:pt>
                <c:pt idx="1099">
                  <c:v>0.98518999999999934</c:v>
                </c:pt>
                <c:pt idx="1100">
                  <c:v>0.98518999999999934</c:v>
                </c:pt>
                <c:pt idx="1101">
                  <c:v>0.98518999999999934</c:v>
                </c:pt>
                <c:pt idx="1102">
                  <c:v>0.99020999999999759</c:v>
                </c:pt>
                <c:pt idx="1103">
                  <c:v>0.99459999999999837</c:v>
                </c:pt>
                <c:pt idx="1104">
                  <c:v>0.99710999999999927</c:v>
                </c:pt>
                <c:pt idx="1105">
                  <c:v>0.99774000000000029</c:v>
                </c:pt>
                <c:pt idx="1106">
                  <c:v>0.99774000000000029</c:v>
                </c:pt>
                <c:pt idx="1107">
                  <c:v>0.99522999999999939</c:v>
                </c:pt>
                <c:pt idx="1108">
                  <c:v>0.99774000000000029</c:v>
                </c:pt>
                <c:pt idx="1109">
                  <c:v>0.99522999999999939</c:v>
                </c:pt>
                <c:pt idx="1110">
                  <c:v>0.99774000000000029</c:v>
                </c:pt>
                <c:pt idx="1111">
                  <c:v>1.0071499999999993</c:v>
                </c:pt>
                <c:pt idx="1112">
                  <c:v>1.0071499999999993</c:v>
                </c:pt>
                <c:pt idx="1113">
                  <c:v>1.0071499999999993</c:v>
                </c:pt>
                <c:pt idx="1114">
                  <c:v>1.0071499999999993</c:v>
                </c:pt>
                <c:pt idx="1115">
                  <c:v>1.0071499999999993</c:v>
                </c:pt>
                <c:pt idx="1116">
                  <c:v>1.0071499999999993</c:v>
                </c:pt>
                <c:pt idx="1117">
                  <c:v>1.0071499999999993</c:v>
                </c:pt>
                <c:pt idx="1118">
                  <c:v>1.0071499999999993</c:v>
                </c:pt>
                <c:pt idx="1119">
                  <c:v>1.0109199999999987</c:v>
                </c:pt>
                <c:pt idx="1120">
                  <c:v>1.0165599999999984</c:v>
                </c:pt>
                <c:pt idx="1121">
                  <c:v>1.0165599999999984</c:v>
                </c:pt>
                <c:pt idx="1122">
                  <c:v>1.0165599999999984</c:v>
                </c:pt>
                <c:pt idx="1123">
                  <c:v>1.0165599999999984</c:v>
                </c:pt>
                <c:pt idx="1124">
                  <c:v>1.0165599999999984</c:v>
                </c:pt>
                <c:pt idx="1125">
                  <c:v>1.0165599999999984</c:v>
                </c:pt>
                <c:pt idx="1126">
                  <c:v>1.0165599999999984</c:v>
                </c:pt>
                <c:pt idx="1127">
                  <c:v>1.0222099999999976</c:v>
                </c:pt>
                <c:pt idx="1128">
                  <c:v>1.025979999999997</c:v>
                </c:pt>
                <c:pt idx="1129">
                  <c:v>1.025979999999997</c:v>
                </c:pt>
                <c:pt idx="1130">
                  <c:v>1.025979999999997</c:v>
                </c:pt>
                <c:pt idx="1131">
                  <c:v>1.025979999999997</c:v>
                </c:pt>
                <c:pt idx="1132">
                  <c:v>1.025979999999997</c:v>
                </c:pt>
                <c:pt idx="1133">
                  <c:v>1.025979999999997</c:v>
                </c:pt>
                <c:pt idx="1134">
                  <c:v>1.025979999999997</c:v>
                </c:pt>
                <c:pt idx="1135">
                  <c:v>1.0353899999999996</c:v>
                </c:pt>
                <c:pt idx="1136">
                  <c:v>1.0322499999999977</c:v>
                </c:pt>
                <c:pt idx="1137">
                  <c:v>1.0341299999999976</c:v>
                </c:pt>
                <c:pt idx="1138">
                  <c:v>1.0341299999999976</c:v>
                </c:pt>
                <c:pt idx="1139">
                  <c:v>1.0353899999999996</c:v>
                </c:pt>
                <c:pt idx="1140">
                  <c:v>1.0353899999999996</c:v>
                </c:pt>
                <c:pt idx="1141">
                  <c:v>1.0328799999999987</c:v>
                </c:pt>
                <c:pt idx="1142">
                  <c:v>1.0404099999999978</c:v>
                </c:pt>
                <c:pt idx="1143">
                  <c:v>1.0416600000000003</c:v>
                </c:pt>
                <c:pt idx="1144">
                  <c:v>1.0416600000000003</c:v>
                </c:pt>
                <c:pt idx="1145">
                  <c:v>1.0416600000000003</c:v>
                </c:pt>
                <c:pt idx="1146">
                  <c:v>1.0416600000000003</c:v>
                </c:pt>
                <c:pt idx="1147">
                  <c:v>1.0416600000000003</c:v>
                </c:pt>
                <c:pt idx="1148">
                  <c:v>1.0441699999999976</c:v>
                </c:pt>
                <c:pt idx="1149">
                  <c:v>1.047939999999997</c:v>
                </c:pt>
                <c:pt idx="1150">
                  <c:v>1.0504499999999979</c:v>
                </c:pt>
                <c:pt idx="1151">
                  <c:v>1.047939999999997</c:v>
                </c:pt>
                <c:pt idx="1152">
                  <c:v>1.047939999999997</c:v>
                </c:pt>
                <c:pt idx="1153">
                  <c:v>1.0510799999999989</c:v>
                </c:pt>
                <c:pt idx="1154">
                  <c:v>1.0523299999999978</c:v>
                </c:pt>
                <c:pt idx="1155">
                  <c:v>1.0573499999999996</c:v>
                </c:pt>
                <c:pt idx="1156">
                  <c:v>1.0592299999999994</c:v>
                </c:pt>
                <c:pt idx="1157">
                  <c:v>1.057979999999997</c:v>
                </c:pt>
                <c:pt idx="1158">
                  <c:v>1.0586099999999981</c:v>
                </c:pt>
                <c:pt idx="1159">
                  <c:v>1.0573499999999996</c:v>
                </c:pt>
                <c:pt idx="1160">
                  <c:v>1.0586099999999981</c:v>
                </c:pt>
                <c:pt idx="1161">
                  <c:v>1.0661399999999972</c:v>
                </c:pt>
                <c:pt idx="1162">
                  <c:v>1.0667599999999986</c:v>
                </c:pt>
                <c:pt idx="1163">
                  <c:v>1.0667599999999986</c:v>
                </c:pt>
                <c:pt idx="1164">
                  <c:v>1.0667599999999986</c:v>
                </c:pt>
                <c:pt idx="1165">
                  <c:v>1.0667599999999986</c:v>
                </c:pt>
                <c:pt idx="1166">
                  <c:v>1.0667599999999986</c:v>
                </c:pt>
                <c:pt idx="1167">
                  <c:v>1.070529999999998</c:v>
                </c:pt>
                <c:pt idx="1168">
                  <c:v>1.0761799999999972</c:v>
                </c:pt>
                <c:pt idx="1169">
                  <c:v>1.0761799999999972</c:v>
                </c:pt>
                <c:pt idx="1170">
                  <c:v>1.0761799999999972</c:v>
                </c:pt>
                <c:pt idx="1171">
                  <c:v>1.0761799999999972</c:v>
                </c:pt>
                <c:pt idx="1172">
                  <c:v>1.0761799999999972</c:v>
                </c:pt>
                <c:pt idx="1173">
                  <c:v>1.0761799999999972</c:v>
                </c:pt>
                <c:pt idx="1174">
                  <c:v>1.0761799999999972</c:v>
                </c:pt>
                <c:pt idx="1175">
                  <c:v>1.0818200000000004</c:v>
                </c:pt>
                <c:pt idx="1176">
                  <c:v>1.0855899999999998</c:v>
                </c:pt>
                <c:pt idx="1177">
                  <c:v>1.0855899999999998</c:v>
                </c:pt>
                <c:pt idx="1178">
                  <c:v>1.0855899999999998</c:v>
                </c:pt>
                <c:pt idx="1179">
                  <c:v>1.0855899999999998</c:v>
                </c:pt>
                <c:pt idx="1180">
                  <c:v>1.0855899999999998</c:v>
                </c:pt>
                <c:pt idx="1181">
                  <c:v>1.0855899999999998</c:v>
                </c:pt>
                <c:pt idx="1182">
                  <c:v>1.0855899999999998</c:v>
                </c:pt>
                <c:pt idx="1183">
                  <c:v>1.0912399999999991</c:v>
                </c:pt>
                <c:pt idx="1184">
                  <c:v>1.0949999999999989</c:v>
                </c:pt>
                <c:pt idx="1185">
                  <c:v>1.0949999999999989</c:v>
                </c:pt>
                <c:pt idx="1186">
                  <c:v>1.0949999999999989</c:v>
                </c:pt>
                <c:pt idx="1187">
                  <c:v>1.0949999999999989</c:v>
                </c:pt>
                <c:pt idx="1188">
                  <c:v>1.0949999999999989</c:v>
                </c:pt>
                <c:pt idx="1189">
                  <c:v>1.0949999999999989</c:v>
                </c:pt>
                <c:pt idx="1190">
                  <c:v>1.0981399999999972</c:v>
                </c:pt>
                <c:pt idx="1191">
                  <c:v>1.103159999999999</c:v>
                </c:pt>
                <c:pt idx="1192">
                  <c:v>1.1044099999999979</c:v>
                </c:pt>
                <c:pt idx="1193">
                  <c:v>1.1044099999999979</c:v>
                </c:pt>
                <c:pt idx="1194">
                  <c:v>1.1044099999999979</c:v>
                </c:pt>
                <c:pt idx="1195">
                  <c:v>1.1044099999999979</c:v>
                </c:pt>
                <c:pt idx="1196">
                  <c:v>1.1044099999999979</c:v>
                </c:pt>
                <c:pt idx="1197">
                  <c:v>1.1044099999999979</c:v>
                </c:pt>
                <c:pt idx="1198">
                  <c:v>1.1138300000000001</c:v>
                </c:pt>
                <c:pt idx="1199">
                  <c:v>1.1163399999999974</c:v>
                </c:pt>
                <c:pt idx="1200">
                  <c:v>1.1138300000000001</c:v>
                </c:pt>
                <c:pt idx="1201">
                  <c:v>1.1138300000000001</c:v>
                </c:pt>
                <c:pt idx="1202">
                  <c:v>1.1138300000000001</c:v>
                </c:pt>
                <c:pt idx="1203">
                  <c:v>1.115079999999999</c:v>
                </c:pt>
                <c:pt idx="1204">
                  <c:v>1.1138300000000001</c:v>
                </c:pt>
                <c:pt idx="1205">
                  <c:v>1.1169599999999988</c:v>
                </c:pt>
                <c:pt idx="1206">
                  <c:v>1.1263799999999975</c:v>
                </c:pt>
                <c:pt idx="1207">
                  <c:v>1.1263799999999975</c:v>
                </c:pt>
                <c:pt idx="1208">
                  <c:v>1.1263799999999975</c:v>
                </c:pt>
                <c:pt idx="1209">
                  <c:v>1.1263799999999975</c:v>
                </c:pt>
                <c:pt idx="1210">
                  <c:v>1.1263799999999975</c:v>
                </c:pt>
                <c:pt idx="1211">
                  <c:v>1.1263799999999975</c:v>
                </c:pt>
                <c:pt idx="1212">
                  <c:v>1.1263799999999975</c:v>
                </c:pt>
                <c:pt idx="1213">
                  <c:v>1.1263799999999975</c:v>
                </c:pt>
                <c:pt idx="1214">
                  <c:v>1.1357900000000001</c:v>
                </c:pt>
                <c:pt idx="1215">
                  <c:v>1.1364199999999975</c:v>
                </c:pt>
                <c:pt idx="1216">
                  <c:v>1.1389299999999984</c:v>
                </c:pt>
                <c:pt idx="1217">
                  <c:v>1.1389299999999984</c:v>
                </c:pt>
                <c:pt idx="1218">
                  <c:v>1.1357900000000001</c:v>
                </c:pt>
                <c:pt idx="1219">
                  <c:v>1.1357900000000001</c:v>
                </c:pt>
                <c:pt idx="1220">
                  <c:v>1.1364199999999975</c:v>
                </c:pt>
                <c:pt idx="1221">
                  <c:v>1.1458300000000001</c:v>
                </c:pt>
                <c:pt idx="1222">
                  <c:v>1.1502199999999974</c:v>
                </c:pt>
                <c:pt idx="1223">
                  <c:v>1.1495999999999995</c:v>
                </c:pt>
                <c:pt idx="1224">
                  <c:v>1.1514799999999994</c:v>
                </c:pt>
                <c:pt idx="1225">
                  <c:v>1.1495999999999995</c:v>
                </c:pt>
                <c:pt idx="1226">
                  <c:v>1.1489699999999985</c:v>
                </c:pt>
                <c:pt idx="1227">
                  <c:v>1.1608899999999984</c:v>
                </c:pt>
                <c:pt idx="1228">
                  <c:v>1.1590099999999985</c:v>
                </c:pt>
                <c:pt idx="1229">
                  <c:v>1.1577500000000001</c:v>
                </c:pt>
                <c:pt idx="1230">
                  <c:v>1.1602599999999974</c:v>
                </c:pt>
                <c:pt idx="1231">
                  <c:v>1.1577500000000001</c:v>
                </c:pt>
                <c:pt idx="1232">
                  <c:v>1.1602599999999974</c:v>
                </c:pt>
                <c:pt idx="1233">
                  <c:v>1.1671699999999987</c:v>
                </c:pt>
                <c:pt idx="1234">
                  <c:v>1.1690499999999986</c:v>
                </c:pt>
                <c:pt idx="1235">
                  <c:v>1.1671699999999987</c:v>
                </c:pt>
                <c:pt idx="1236">
                  <c:v>1.1702999999999975</c:v>
                </c:pt>
                <c:pt idx="1237">
                  <c:v>1.1671699999999987</c:v>
                </c:pt>
                <c:pt idx="1238">
                  <c:v>1.16967</c:v>
                </c:pt>
                <c:pt idx="1239">
                  <c:v>1.1721799999999973</c:v>
                </c:pt>
                <c:pt idx="1240">
                  <c:v>1.1765799999999977</c:v>
                </c:pt>
                <c:pt idx="1241">
                  <c:v>1.1790899999999986</c:v>
                </c:pt>
                <c:pt idx="1242">
                  <c:v>1.1771999999999991</c:v>
                </c:pt>
                <c:pt idx="1243">
                  <c:v>1.1771999999999991</c:v>
                </c:pt>
                <c:pt idx="1244">
                  <c:v>1.1765799999999977</c:v>
                </c:pt>
                <c:pt idx="1245">
                  <c:v>1.1797199999999997</c:v>
                </c:pt>
                <c:pt idx="1246">
                  <c:v>1.1815999999999995</c:v>
                </c:pt>
                <c:pt idx="1247">
                  <c:v>1.1872499999999988</c:v>
                </c:pt>
                <c:pt idx="1248">
                  <c:v>1.1891299999999987</c:v>
                </c:pt>
                <c:pt idx="1249">
                  <c:v>1.1891299999999987</c:v>
                </c:pt>
                <c:pt idx="1250">
                  <c:v>1.1891299999999987</c:v>
                </c:pt>
                <c:pt idx="1251">
                  <c:v>1.1891299999999987</c:v>
                </c:pt>
                <c:pt idx="1252">
                  <c:v>1.1891299999999987</c:v>
                </c:pt>
                <c:pt idx="1253">
                  <c:v>1.1985399999999977</c:v>
                </c:pt>
                <c:pt idx="1254">
                  <c:v>1.1960300000000004</c:v>
                </c:pt>
                <c:pt idx="1255">
                  <c:v>1.1966599999999978</c:v>
                </c:pt>
                <c:pt idx="1256">
                  <c:v>1.1979100000000003</c:v>
                </c:pt>
                <c:pt idx="1257">
                  <c:v>1.1953999999999994</c:v>
                </c:pt>
                <c:pt idx="1258">
                  <c:v>1.1972899999999989</c:v>
                </c:pt>
                <c:pt idx="1259">
                  <c:v>1.1979100000000003</c:v>
                </c:pt>
                <c:pt idx="1260">
                  <c:v>1.204819999999998</c:v>
                </c:pt>
                <c:pt idx="1261">
                  <c:v>1.2054399999999994</c:v>
                </c:pt>
                <c:pt idx="1262">
                  <c:v>1.2054399999999994</c:v>
                </c:pt>
                <c:pt idx="1263">
                  <c:v>1.204819999999998</c:v>
                </c:pt>
                <c:pt idx="1264">
                  <c:v>1.204819999999998</c:v>
                </c:pt>
                <c:pt idx="1265">
                  <c:v>1.204819999999998</c:v>
                </c:pt>
                <c:pt idx="1266">
                  <c:v>1.2060700000000004</c:v>
                </c:pt>
                <c:pt idx="1267">
                  <c:v>1.2129699999999985</c:v>
                </c:pt>
                <c:pt idx="1268">
                  <c:v>1.2161100000000005</c:v>
                </c:pt>
                <c:pt idx="1269">
                  <c:v>1.2167399999999979</c:v>
                </c:pt>
                <c:pt idx="1270">
                  <c:v>1.214229999999997</c:v>
                </c:pt>
                <c:pt idx="1271">
                  <c:v>1.217369999999999</c:v>
                </c:pt>
                <c:pt idx="1272">
                  <c:v>1.217369999999999</c:v>
                </c:pt>
                <c:pt idx="1273">
                  <c:v>1.2154799999999994</c:v>
                </c:pt>
                <c:pt idx="1274">
                  <c:v>1.2198799999999999</c:v>
                </c:pt>
                <c:pt idx="1275">
                  <c:v>1.226779999999998</c:v>
                </c:pt>
                <c:pt idx="1276">
                  <c:v>1.2280300000000004</c:v>
                </c:pt>
                <c:pt idx="1277">
                  <c:v>1.226779999999998</c:v>
                </c:pt>
                <c:pt idx="1278">
                  <c:v>1.226779999999998</c:v>
                </c:pt>
                <c:pt idx="1279">
                  <c:v>1.226779999999998</c:v>
                </c:pt>
                <c:pt idx="1280">
                  <c:v>1.226779999999998</c:v>
                </c:pt>
                <c:pt idx="1281">
                  <c:v>1.226779999999998</c:v>
                </c:pt>
                <c:pt idx="1282">
                  <c:v>1.2280300000000004</c:v>
                </c:pt>
                <c:pt idx="1283">
                  <c:v>1.236189999999997</c:v>
                </c:pt>
                <c:pt idx="1284">
                  <c:v>1.236189999999997</c:v>
                </c:pt>
                <c:pt idx="1285">
                  <c:v>1.236189999999997</c:v>
                </c:pt>
                <c:pt idx="1286">
                  <c:v>1.236189999999997</c:v>
                </c:pt>
                <c:pt idx="1287">
                  <c:v>1.236189999999997</c:v>
                </c:pt>
                <c:pt idx="1288">
                  <c:v>1.2380700000000004</c:v>
                </c:pt>
                <c:pt idx="1289">
                  <c:v>1.236189999999997</c:v>
                </c:pt>
                <c:pt idx="1290">
                  <c:v>1.248739999999998</c:v>
                </c:pt>
                <c:pt idx="1291">
                  <c:v>1.248739999999998</c:v>
                </c:pt>
                <c:pt idx="1292">
                  <c:v>1.248739999999998</c:v>
                </c:pt>
                <c:pt idx="1293">
                  <c:v>1.248739999999998</c:v>
                </c:pt>
                <c:pt idx="1294">
                  <c:v>1.248739999999998</c:v>
                </c:pt>
                <c:pt idx="1295">
                  <c:v>1.248739999999998</c:v>
                </c:pt>
                <c:pt idx="1296">
                  <c:v>1.248739999999998</c:v>
                </c:pt>
                <c:pt idx="1297">
                  <c:v>1.2550199999999982</c:v>
                </c:pt>
                <c:pt idx="1298">
                  <c:v>1.2562699999999971</c:v>
                </c:pt>
                <c:pt idx="1299">
                  <c:v>1.2575199999999995</c:v>
                </c:pt>
                <c:pt idx="1300">
                  <c:v>1.2575199999999995</c:v>
                </c:pt>
                <c:pt idx="1301">
                  <c:v>1.2562699999999971</c:v>
                </c:pt>
                <c:pt idx="1302">
                  <c:v>1.2550199999999982</c:v>
                </c:pt>
                <c:pt idx="1303">
                  <c:v>1.2568999999999981</c:v>
                </c:pt>
                <c:pt idx="1304">
                  <c:v>1.2675699999999992</c:v>
                </c:pt>
                <c:pt idx="1305">
                  <c:v>1.2669399999999982</c:v>
                </c:pt>
                <c:pt idx="1306">
                  <c:v>1.2669399999999982</c:v>
                </c:pt>
                <c:pt idx="1307">
                  <c:v>1.2663099999999972</c:v>
                </c:pt>
                <c:pt idx="1308">
                  <c:v>1.2675699999999992</c:v>
                </c:pt>
                <c:pt idx="1309">
                  <c:v>1.2675699999999992</c:v>
                </c:pt>
                <c:pt idx="1310">
                  <c:v>1.2738399999999999</c:v>
                </c:pt>
                <c:pt idx="1311">
                  <c:v>1.2738399999999999</c:v>
                </c:pt>
                <c:pt idx="1312">
                  <c:v>1.2738399999999999</c:v>
                </c:pt>
                <c:pt idx="1313">
                  <c:v>1.2738399999999999</c:v>
                </c:pt>
                <c:pt idx="1314">
                  <c:v>1.2738399999999999</c:v>
                </c:pt>
                <c:pt idx="1315">
                  <c:v>1.2757199999999997</c:v>
                </c:pt>
                <c:pt idx="1316">
                  <c:v>1.2826299999999975</c:v>
                </c:pt>
                <c:pt idx="1317">
                  <c:v>1.282</c:v>
                </c:pt>
                <c:pt idx="1318">
                  <c:v>1.2857599999999998</c:v>
                </c:pt>
                <c:pt idx="1319">
                  <c:v>1.2895299999999992</c:v>
                </c:pt>
                <c:pt idx="1320">
                  <c:v>1.2895299999999992</c:v>
                </c:pt>
                <c:pt idx="1321">
                  <c:v>1.2901600000000002</c:v>
                </c:pt>
                <c:pt idx="1322">
                  <c:v>1.2976899999999993</c:v>
                </c:pt>
                <c:pt idx="1323">
                  <c:v>1.2989399999999982</c:v>
                </c:pt>
                <c:pt idx="1324">
                  <c:v>1.2989399999999982</c:v>
                </c:pt>
                <c:pt idx="1325">
                  <c:v>1.2976899999999993</c:v>
                </c:pt>
                <c:pt idx="1326">
                  <c:v>1.2964299999999973</c:v>
                </c:pt>
                <c:pt idx="1327">
                  <c:v>1.2989399999999982</c:v>
                </c:pt>
                <c:pt idx="1328">
                  <c:v>1.3083499999999972</c:v>
                </c:pt>
                <c:pt idx="1329">
                  <c:v>1.3083499999999972</c:v>
                </c:pt>
                <c:pt idx="1330">
                  <c:v>1.3083499999999972</c:v>
                </c:pt>
                <c:pt idx="1331">
                  <c:v>1.3083499999999972</c:v>
                </c:pt>
                <c:pt idx="1332">
                  <c:v>1.3083499999999972</c:v>
                </c:pt>
                <c:pt idx="1333">
                  <c:v>1.3083499999999972</c:v>
                </c:pt>
                <c:pt idx="1334">
                  <c:v>1.3114899999999992</c:v>
                </c:pt>
                <c:pt idx="1335">
                  <c:v>1.3177699999999994</c:v>
                </c:pt>
                <c:pt idx="1336">
                  <c:v>1.3177699999999994</c:v>
                </c:pt>
                <c:pt idx="1337">
                  <c:v>1.3152599999999985</c:v>
                </c:pt>
                <c:pt idx="1338">
                  <c:v>1.3158899999999996</c:v>
                </c:pt>
                <c:pt idx="1339">
                  <c:v>1.3152599999999985</c:v>
                </c:pt>
                <c:pt idx="1340">
                  <c:v>1.3152599999999985</c:v>
                </c:pt>
                <c:pt idx="1341">
                  <c:v>1.3252999999999986</c:v>
                </c:pt>
                <c:pt idx="1342">
                  <c:v>1.3265499999999975</c:v>
                </c:pt>
                <c:pt idx="1343">
                  <c:v>1.32592</c:v>
                </c:pt>
                <c:pt idx="1344">
                  <c:v>1.3252999999999986</c:v>
                </c:pt>
                <c:pt idx="1345">
                  <c:v>1.3271799999999985</c:v>
                </c:pt>
                <c:pt idx="1346">
                  <c:v>1.3240400000000001</c:v>
                </c:pt>
                <c:pt idx="1347">
                  <c:v>1.3334499999999991</c:v>
                </c:pt>
                <c:pt idx="1348">
                  <c:v>1.3334499999999991</c:v>
                </c:pt>
                <c:pt idx="1349">
                  <c:v>1.3334499999999991</c:v>
                </c:pt>
                <c:pt idx="1350">
                  <c:v>1.3334499999999991</c:v>
                </c:pt>
                <c:pt idx="1351">
                  <c:v>1.3334499999999991</c:v>
                </c:pt>
                <c:pt idx="1352">
                  <c:v>1.3322000000000003</c:v>
                </c:pt>
                <c:pt idx="1353">
                  <c:v>1.3378499999999995</c:v>
                </c:pt>
                <c:pt idx="1354">
                  <c:v>1.3428699999999978</c:v>
                </c:pt>
                <c:pt idx="1355">
                  <c:v>1.3428699999999978</c:v>
                </c:pt>
                <c:pt idx="1356">
                  <c:v>1.3428699999999978</c:v>
                </c:pt>
                <c:pt idx="1357">
                  <c:v>1.3428699999999978</c:v>
                </c:pt>
                <c:pt idx="1358">
                  <c:v>1.3428699999999978</c:v>
                </c:pt>
                <c:pt idx="1359">
                  <c:v>1.3428699999999978</c:v>
                </c:pt>
                <c:pt idx="1360">
                  <c:v>1.3497699999999995</c:v>
                </c:pt>
                <c:pt idx="1361">
                  <c:v>1.3522800000000004</c:v>
                </c:pt>
                <c:pt idx="1362">
                  <c:v>1.3522800000000004</c:v>
                </c:pt>
                <c:pt idx="1363">
                  <c:v>1.3522800000000004</c:v>
                </c:pt>
                <c:pt idx="1364">
                  <c:v>1.3522800000000004</c:v>
                </c:pt>
                <c:pt idx="1365">
                  <c:v>1.3522800000000004</c:v>
                </c:pt>
                <c:pt idx="1366">
                  <c:v>1.3522800000000004</c:v>
                </c:pt>
                <c:pt idx="1367">
                  <c:v>1.3598099999999995</c:v>
                </c:pt>
                <c:pt idx="1368">
                  <c:v>1.3616899999999994</c:v>
                </c:pt>
                <c:pt idx="1369">
                  <c:v>1.3616899999999994</c:v>
                </c:pt>
                <c:pt idx="1370">
                  <c:v>1.3616899999999994</c:v>
                </c:pt>
                <c:pt idx="1371">
                  <c:v>1.3616899999999994</c:v>
                </c:pt>
                <c:pt idx="1372">
                  <c:v>1.3616899999999994</c:v>
                </c:pt>
                <c:pt idx="1373">
                  <c:v>1.3616899999999994</c:v>
                </c:pt>
                <c:pt idx="1374">
                  <c:v>1.3654599999999988</c:v>
                </c:pt>
                <c:pt idx="1375">
                  <c:v>1.3710999999999984</c:v>
                </c:pt>
                <c:pt idx="1376">
                  <c:v>1.3723600000000005</c:v>
                </c:pt>
                <c:pt idx="1377">
                  <c:v>1.3736099999999993</c:v>
                </c:pt>
                <c:pt idx="1378">
                  <c:v>1.3742400000000004</c:v>
                </c:pt>
                <c:pt idx="1379">
                  <c:v>1.3742400000000004</c:v>
                </c:pt>
                <c:pt idx="1380">
                  <c:v>1.3717299999999994</c:v>
                </c:pt>
                <c:pt idx="1381">
                  <c:v>1.3742400000000004</c:v>
                </c:pt>
                <c:pt idx="1382">
                  <c:v>1.3798899999999996</c:v>
                </c:pt>
                <c:pt idx="1383">
                  <c:v>1.3805199999999971</c:v>
                </c:pt>
                <c:pt idx="1384">
                  <c:v>1.3805199999999971</c:v>
                </c:pt>
                <c:pt idx="1385">
                  <c:v>1.3836499999999994</c:v>
                </c:pt>
                <c:pt idx="1386">
                  <c:v>1.3836499999999994</c:v>
                </c:pt>
                <c:pt idx="1387">
                  <c:v>1.3836499999999994</c:v>
                </c:pt>
                <c:pt idx="1388">
                  <c:v>1.3836499999999994</c:v>
                </c:pt>
                <c:pt idx="1389">
                  <c:v>1.3899299999999997</c:v>
                </c:pt>
                <c:pt idx="1390">
                  <c:v>1.3899299999999997</c:v>
                </c:pt>
                <c:pt idx="1391">
                  <c:v>1.3911899999999982</c:v>
                </c:pt>
                <c:pt idx="1392">
                  <c:v>1.393069999999998</c:v>
                </c:pt>
                <c:pt idx="1393">
                  <c:v>1.3899299999999997</c:v>
                </c:pt>
                <c:pt idx="1394">
                  <c:v>1.393069999999998</c:v>
                </c:pt>
                <c:pt idx="1395">
                  <c:v>1.3905599999999971</c:v>
                </c:pt>
                <c:pt idx="1396">
                  <c:v>1.3999699999999997</c:v>
                </c:pt>
                <c:pt idx="1397">
                  <c:v>1.4024799999999971</c:v>
                </c:pt>
                <c:pt idx="1398">
                  <c:v>1.4024799999999971</c:v>
                </c:pt>
                <c:pt idx="1399">
                  <c:v>1.3993399999999987</c:v>
                </c:pt>
                <c:pt idx="1400">
                  <c:v>1.4024799999999971</c:v>
                </c:pt>
                <c:pt idx="1401">
                  <c:v>1.4024799999999971</c:v>
                </c:pt>
                <c:pt idx="1402">
                  <c:v>1.4005999999999972</c:v>
                </c:pt>
                <c:pt idx="1403">
                  <c:v>1.4093799999999987</c:v>
                </c:pt>
                <c:pt idx="1404">
                  <c:v>1.4118899999999996</c:v>
                </c:pt>
                <c:pt idx="1405">
                  <c:v>1.4106399999999972</c:v>
                </c:pt>
                <c:pt idx="1406">
                  <c:v>1.4087499999999977</c:v>
                </c:pt>
                <c:pt idx="1407">
                  <c:v>1.4118899999999996</c:v>
                </c:pt>
                <c:pt idx="1408">
                  <c:v>1.4118899999999996</c:v>
                </c:pt>
                <c:pt idx="1409">
                  <c:v>1.4093799999999987</c:v>
                </c:pt>
                <c:pt idx="1410">
                  <c:v>1.4194199999999988</c:v>
                </c:pt>
                <c:pt idx="1411">
                  <c:v>1.4213099999999983</c:v>
                </c:pt>
                <c:pt idx="1412">
                  <c:v>1.4213099999999983</c:v>
                </c:pt>
                <c:pt idx="1413">
                  <c:v>1.4213099999999983</c:v>
                </c:pt>
                <c:pt idx="1414">
                  <c:v>1.4213099999999983</c:v>
                </c:pt>
                <c:pt idx="1415">
                  <c:v>1.4213099999999983</c:v>
                </c:pt>
                <c:pt idx="1416">
                  <c:v>1.4200499999999998</c:v>
                </c:pt>
                <c:pt idx="1417">
                  <c:v>1.4213099999999983</c:v>
                </c:pt>
                <c:pt idx="1418">
                  <c:v>1.4213099999999983</c:v>
                </c:pt>
                <c:pt idx="1419">
                  <c:v>1.4307199999999973</c:v>
                </c:pt>
                <c:pt idx="1420">
                  <c:v>1.4307199999999973</c:v>
                </c:pt>
                <c:pt idx="1421">
                  <c:v>1.4307199999999973</c:v>
                </c:pt>
                <c:pt idx="1422">
                  <c:v>1.4307199999999973</c:v>
                </c:pt>
                <c:pt idx="1423">
                  <c:v>1.4307199999999973</c:v>
                </c:pt>
                <c:pt idx="1424">
                  <c:v>1.4307199999999973</c:v>
                </c:pt>
                <c:pt idx="1425">
                  <c:v>1.4307199999999973</c:v>
                </c:pt>
                <c:pt idx="1426">
                  <c:v>1.4332299999999982</c:v>
                </c:pt>
                <c:pt idx="1427">
                  <c:v>1.4432699999999983</c:v>
                </c:pt>
                <c:pt idx="1428">
                  <c:v>1.4432699999999983</c:v>
                </c:pt>
                <c:pt idx="1429">
                  <c:v>1.4432699999999983</c:v>
                </c:pt>
                <c:pt idx="1430">
                  <c:v>1.4432699999999983</c:v>
                </c:pt>
                <c:pt idx="1431">
                  <c:v>1.4432699999999983</c:v>
                </c:pt>
                <c:pt idx="1432">
                  <c:v>1.4432699999999983</c:v>
                </c:pt>
                <c:pt idx="1433">
                  <c:v>1.4432699999999983</c:v>
                </c:pt>
                <c:pt idx="1434">
                  <c:v>1.4507999999999974</c:v>
                </c:pt>
                <c:pt idx="1435">
                  <c:v>1.4526799999999973</c:v>
                </c:pt>
                <c:pt idx="1436">
                  <c:v>1.4526799999999973</c:v>
                </c:pt>
                <c:pt idx="1437">
                  <c:v>1.4526799999999973</c:v>
                </c:pt>
                <c:pt idx="1438">
                  <c:v>1.4526799999999973</c:v>
                </c:pt>
                <c:pt idx="1439">
                  <c:v>1.4526799999999973</c:v>
                </c:pt>
                <c:pt idx="1440">
                  <c:v>1.4576999999999991</c:v>
                </c:pt>
                <c:pt idx="1441">
                  <c:v>1.4620899999999999</c:v>
                </c:pt>
                <c:pt idx="1442">
                  <c:v>1.4620899999999999</c:v>
                </c:pt>
                <c:pt idx="1443">
                  <c:v>1.4620899999999999</c:v>
                </c:pt>
                <c:pt idx="1444">
                  <c:v>1.4620899999999999</c:v>
                </c:pt>
                <c:pt idx="1445">
                  <c:v>1.4620899999999999</c:v>
                </c:pt>
                <c:pt idx="1446">
                  <c:v>1.4620899999999999</c:v>
                </c:pt>
                <c:pt idx="1447">
                  <c:v>1.4715099999999985</c:v>
                </c:pt>
                <c:pt idx="1448">
                  <c:v>1.4740099999999998</c:v>
                </c:pt>
                <c:pt idx="1449">
                  <c:v>1.4715099999999985</c:v>
                </c:pt>
                <c:pt idx="1450">
                  <c:v>1.4715099999999985</c:v>
                </c:pt>
                <c:pt idx="1451">
                  <c:v>1.4746399999999973</c:v>
                </c:pt>
                <c:pt idx="1452">
                  <c:v>1.4733899999999984</c:v>
                </c:pt>
                <c:pt idx="1453">
                  <c:v>1.4752699999999983</c:v>
                </c:pt>
                <c:pt idx="1454">
                  <c:v>1.4802900000000001</c:v>
                </c:pt>
                <c:pt idx="1455">
                  <c:v>1.4809199999999976</c:v>
                </c:pt>
                <c:pt idx="1456">
                  <c:v>1.4809199999999976</c:v>
                </c:pt>
                <c:pt idx="1457">
                  <c:v>1.4809199999999976</c:v>
                </c:pt>
                <c:pt idx="1458">
                  <c:v>1.4809199999999976</c:v>
                </c:pt>
                <c:pt idx="1459">
                  <c:v>1.4809199999999976</c:v>
                </c:pt>
                <c:pt idx="1460">
                  <c:v>1.48217</c:v>
                </c:pt>
                <c:pt idx="1461">
                  <c:v>1.4878199999999993</c:v>
                </c:pt>
                <c:pt idx="1462">
                  <c:v>1.4903300000000002</c:v>
                </c:pt>
                <c:pt idx="1463">
                  <c:v>1.4903300000000002</c:v>
                </c:pt>
                <c:pt idx="1464">
                  <c:v>1.4903300000000002</c:v>
                </c:pt>
                <c:pt idx="1465">
                  <c:v>1.4903300000000002</c:v>
                </c:pt>
                <c:pt idx="1466">
                  <c:v>1.4903300000000002</c:v>
                </c:pt>
                <c:pt idx="1467">
                  <c:v>1.4903300000000002</c:v>
                </c:pt>
                <c:pt idx="1468">
                  <c:v>1.4997399999999992</c:v>
                </c:pt>
                <c:pt idx="1469">
                  <c:v>1.4997399999999992</c:v>
                </c:pt>
                <c:pt idx="1470">
                  <c:v>1.4997399999999992</c:v>
                </c:pt>
                <c:pt idx="1471">
                  <c:v>1.4997399999999992</c:v>
                </c:pt>
                <c:pt idx="1472">
                  <c:v>1.4997399999999992</c:v>
                </c:pt>
                <c:pt idx="1473">
                  <c:v>1.4997399999999992</c:v>
                </c:pt>
                <c:pt idx="1474">
                  <c:v>1.5016299999999987</c:v>
                </c:pt>
                <c:pt idx="1475">
                  <c:v>1.5091599999999978</c:v>
                </c:pt>
                <c:pt idx="1476">
                  <c:v>1.5091599999999978</c:v>
                </c:pt>
                <c:pt idx="1477">
                  <c:v>1.5091599999999978</c:v>
                </c:pt>
                <c:pt idx="1478">
                  <c:v>1.5091599999999978</c:v>
                </c:pt>
                <c:pt idx="1479">
                  <c:v>1.5091599999999978</c:v>
                </c:pt>
                <c:pt idx="1480">
                  <c:v>1.5091599999999978</c:v>
                </c:pt>
                <c:pt idx="1481">
                  <c:v>1.516689999999997</c:v>
                </c:pt>
                <c:pt idx="1482">
                  <c:v>1.516689999999997</c:v>
                </c:pt>
                <c:pt idx="1483">
                  <c:v>1.5185700000000004</c:v>
                </c:pt>
                <c:pt idx="1484">
                  <c:v>1.5185700000000004</c:v>
                </c:pt>
                <c:pt idx="1485">
                  <c:v>1.5185700000000004</c:v>
                </c:pt>
                <c:pt idx="1486">
                  <c:v>1.5185700000000004</c:v>
                </c:pt>
                <c:pt idx="1487">
                  <c:v>1.5242199999999997</c:v>
                </c:pt>
                <c:pt idx="1488">
                  <c:v>1.5279799999999994</c:v>
                </c:pt>
                <c:pt idx="1489">
                  <c:v>1.5279799999999994</c:v>
                </c:pt>
                <c:pt idx="1490">
                  <c:v>1.526729999999997</c:v>
                </c:pt>
                <c:pt idx="1491">
                  <c:v>1.5279799999999994</c:v>
                </c:pt>
                <c:pt idx="1492">
                  <c:v>1.5279799999999994</c:v>
                </c:pt>
                <c:pt idx="1493">
                  <c:v>1.5279799999999994</c:v>
                </c:pt>
                <c:pt idx="1494">
                  <c:v>1.5317499999999988</c:v>
                </c:pt>
                <c:pt idx="1495">
                  <c:v>1.5342599999999997</c:v>
                </c:pt>
                <c:pt idx="1496">
                  <c:v>1.5342599999999997</c:v>
                </c:pt>
                <c:pt idx="1497">
                  <c:v>1.5342599999999997</c:v>
                </c:pt>
                <c:pt idx="1498">
                  <c:v>1.5342599999999997</c:v>
                </c:pt>
                <c:pt idx="1499">
                  <c:v>1.5342599999999997</c:v>
                </c:pt>
                <c:pt idx="1500">
                  <c:v>1.5342599999999997</c:v>
                </c:pt>
                <c:pt idx="1501">
                  <c:v>1.5436699999999988</c:v>
                </c:pt>
                <c:pt idx="1502">
                  <c:v>1.5436699999999988</c:v>
                </c:pt>
                <c:pt idx="1503">
                  <c:v>1.5436699999999988</c:v>
                </c:pt>
                <c:pt idx="1504">
                  <c:v>1.5436699999999988</c:v>
                </c:pt>
                <c:pt idx="1505">
                  <c:v>1.5436699999999988</c:v>
                </c:pt>
                <c:pt idx="1506">
                  <c:v>1.5436699999999988</c:v>
                </c:pt>
                <c:pt idx="1507">
                  <c:v>1.5436699999999988</c:v>
                </c:pt>
                <c:pt idx="1508">
                  <c:v>1.5436699999999988</c:v>
                </c:pt>
                <c:pt idx="1509">
                  <c:v>1.5543399999999998</c:v>
                </c:pt>
                <c:pt idx="1510">
                  <c:v>1.5562199999999997</c:v>
                </c:pt>
                <c:pt idx="1511">
                  <c:v>1.5549599999999977</c:v>
                </c:pt>
                <c:pt idx="1512">
                  <c:v>1.5562199999999997</c:v>
                </c:pt>
                <c:pt idx="1513">
                  <c:v>1.5562199999999997</c:v>
                </c:pt>
                <c:pt idx="1514">
                  <c:v>1.5562199999999997</c:v>
                </c:pt>
                <c:pt idx="1515">
                  <c:v>1.5537099999999988</c:v>
                </c:pt>
                <c:pt idx="1516">
                  <c:v>1.5562199999999997</c:v>
                </c:pt>
                <c:pt idx="1517">
                  <c:v>1.5656299999999987</c:v>
                </c:pt>
                <c:pt idx="1518">
                  <c:v>1.5656299999999987</c:v>
                </c:pt>
                <c:pt idx="1519">
                  <c:v>1.5656299999999987</c:v>
                </c:pt>
                <c:pt idx="1520">
                  <c:v>1.5656299999999987</c:v>
                </c:pt>
                <c:pt idx="1521">
                  <c:v>1.5656299999999987</c:v>
                </c:pt>
                <c:pt idx="1522">
                  <c:v>1.5656299999999987</c:v>
                </c:pt>
                <c:pt idx="1523">
                  <c:v>1.5656299999999987</c:v>
                </c:pt>
                <c:pt idx="1524">
                  <c:v>1.5656299999999987</c:v>
                </c:pt>
                <c:pt idx="1525">
                  <c:v>1.5750399999999978</c:v>
                </c:pt>
                <c:pt idx="1526">
                  <c:v>1.5750399999999978</c:v>
                </c:pt>
                <c:pt idx="1527">
                  <c:v>1.5750399999999978</c:v>
                </c:pt>
                <c:pt idx="1528">
                  <c:v>1.5750399999999978</c:v>
                </c:pt>
                <c:pt idx="1529">
                  <c:v>1.5750399999999978</c:v>
                </c:pt>
                <c:pt idx="1530">
                  <c:v>1.5750399999999978</c:v>
                </c:pt>
                <c:pt idx="1531">
                  <c:v>1.5788099999999972</c:v>
                </c:pt>
                <c:pt idx="1532">
                  <c:v>1.58446</c:v>
                </c:pt>
                <c:pt idx="1533">
                  <c:v>1.58446</c:v>
                </c:pt>
                <c:pt idx="1534">
                  <c:v>1.58446</c:v>
                </c:pt>
                <c:pt idx="1535">
                  <c:v>1.58446</c:v>
                </c:pt>
                <c:pt idx="1536">
                  <c:v>1.58446</c:v>
                </c:pt>
                <c:pt idx="1537">
                  <c:v>1.58446</c:v>
                </c:pt>
                <c:pt idx="1538">
                  <c:v>1.5901099999999992</c:v>
                </c:pt>
                <c:pt idx="1539">
                  <c:v>1.593869999999999</c:v>
                </c:pt>
                <c:pt idx="1540">
                  <c:v>1.593869999999999</c:v>
                </c:pt>
                <c:pt idx="1541">
                  <c:v>1.593869999999999</c:v>
                </c:pt>
                <c:pt idx="1542">
                  <c:v>1.593869999999999</c:v>
                </c:pt>
                <c:pt idx="1543">
                  <c:v>1.593869999999999</c:v>
                </c:pt>
                <c:pt idx="1544">
                  <c:v>1.593869999999999</c:v>
                </c:pt>
                <c:pt idx="1545">
                  <c:v>1.5982599999999998</c:v>
                </c:pt>
                <c:pt idx="1546">
                  <c:v>1.6007699999999971</c:v>
                </c:pt>
                <c:pt idx="1547">
                  <c:v>1.603279999999998</c:v>
                </c:pt>
                <c:pt idx="1548">
                  <c:v>1.6001499999999993</c:v>
                </c:pt>
                <c:pt idx="1549">
                  <c:v>1.602649999999997</c:v>
                </c:pt>
                <c:pt idx="1550">
                  <c:v>1.6013999999999982</c:v>
                </c:pt>
                <c:pt idx="1551">
                  <c:v>1.6051699999999975</c:v>
                </c:pt>
                <c:pt idx="1552">
                  <c:v>1.6127000000000002</c:v>
                </c:pt>
                <c:pt idx="1553">
                  <c:v>1.6127000000000002</c:v>
                </c:pt>
                <c:pt idx="1554">
                  <c:v>1.6127000000000002</c:v>
                </c:pt>
                <c:pt idx="1555">
                  <c:v>1.6127000000000002</c:v>
                </c:pt>
                <c:pt idx="1556">
                  <c:v>1.6127000000000002</c:v>
                </c:pt>
                <c:pt idx="1557">
                  <c:v>1.6127000000000002</c:v>
                </c:pt>
                <c:pt idx="1558">
                  <c:v>1.6127000000000002</c:v>
                </c:pt>
                <c:pt idx="1559">
                  <c:v>1.6221099999999993</c:v>
                </c:pt>
                <c:pt idx="1560">
                  <c:v>1.6195999999999984</c:v>
                </c:pt>
                <c:pt idx="1561">
                  <c:v>1.6202299999999994</c:v>
                </c:pt>
                <c:pt idx="1562">
                  <c:v>1.6221099999999993</c:v>
                </c:pt>
                <c:pt idx="1563">
                  <c:v>1.6202299999999994</c:v>
                </c:pt>
                <c:pt idx="1564">
                  <c:v>1.6221099999999993</c:v>
                </c:pt>
                <c:pt idx="1565">
                  <c:v>1.6283799999999999</c:v>
                </c:pt>
                <c:pt idx="1566">
                  <c:v>1.6315199999999983</c:v>
                </c:pt>
                <c:pt idx="1567">
                  <c:v>1.6315199999999983</c:v>
                </c:pt>
                <c:pt idx="1568">
                  <c:v>1.6315199999999983</c:v>
                </c:pt>
                <c:pt idx="1569">
                  <c:v>1.6315199999999983</c:v>
                </c:pt>
                <c:pt idx="1570">
                  <c:v>1.6315199999999983</c:v>
                </c:pt>
                <c:pt idx="1571">
                  <c:v>1.6315199999999983</c:v>
                </c:pt>
                <c:pt idx="1572">
                  <c:v>1.6396799999999985</c:v>
                </c:pt>
                <c:pt idx="1573">
                  <c:v>1.6409299999999973</c:v>
                </c:pt>
                <c:pt idx="1574">
                  <c:v>1.6409299999999973</c:v>
                </c:pt>
                <c:pt idx="1575">
                  <c:v>1.6409299999999973</c:v>
                </c:pt>
                <c:pt idx="1576">
                  <c:v>1.6409299999999973</c:v>
                </c:pt>
                <c:pt idx="1577">
                  <c:v>1.6409299999999973</c:v>
                </c:pt>
                <c:pt idx="1578">
                  <c:v>1.6409299999999973</c:v>
                </c:pt>
                <c:pt idx="1579">
                  <c:v>1.6503499999999995</c:v>
                </c:pt>
                <c:pt idx="1580">
                  <c:v>1.6503499999999995</c:v>
                </c:pt>
                <c:pt idx="1581">
                  <c:v>1.64846</c:v>
                </c:pt>
                <c:pt idx="1582">
                  <c:v>1.6503499999999995</c:v>
                </c:pt>
                <c:pt idx="1583">
                  <c:v>1.6503499999999995</c:v>
                </c:pt>
                <c:pt idx="1584">
                  <c:v>1.6503499999999995</c:v>
                </c:pt>
                <c:pt idx="1585">
                  <c:v>1.6572499999999977</c:v>
                </c:pt>
                <c:pt idx="1586">
                  <c:v>1.6597599999999986</c:v>
                </c:pt>
                <c:pt idx="1587">
                  <c:v>1.6566200000000002</c:v>
                </c:pt>
                <c:pt idx="1588">
                  <c:v>1.6591299999999976</c:v>
                </c:pt>
                <c:pt idx="1589">
                  <c:v>1.6597599999999986</c:v>
                </c:pt>
                <c:pt idx="1590">
                  <c:v>1.6597599999999986</c:v>
                </c:pt>
                <c:pt idx="1591">
                  <c:v>1.6597599999999986</c:v>
                </c:pt>
                <c:pt idx="1592">
                  <c:v>1.6672900000000013</c:v>
                </c:pt>
                <c:pt idx="1593">
                  <c:v>1.6660399999999989</c:v>
                </c:pt>
                <c:pt idx="1594">
                  <c:v>1.6660399999999989</c:v>
                </c:pt>
                <c:pt idx="1595">
                  <c:v>1.6660399999999989</c:v>
                </c:pt>
                <c:pt idx="1596">
                  <c:v>1.6660399999999989</c:v>
                </c:pt>
                <c:pt idx="1597">
                  <c:v>1.6735600000000019</c:v>
                </c:pt>
                <c:pt idx="1598">
                  <c:v>1.6754499999999979</c:v>
                </c:pt>
                <c:pt idx="1599">
                  <c:v>1.6754499999999979</c:v>
                </c:pt>
                <c:pt idx="1600">
                  <c:v>1.6754499999999979</c:v>
                </c:pt>
                <c:pt idx="1601">
                  <c:v>1.6754499999999979</c:v>
                </c:pt>
                <c:pt idx="1602">
                  <c:v>1.6754499999999979</c:v>
                </c:pt>
                <c:pt idx="1603">
                  <c:v>1.6810899999999975</c:v>
                </c:pt>
                <c:pt idx="1604">
                  <c:v>1.6848600000000005</c:v>
                </c:pt>
                <c:pt idx="1605">
                  <c:v>1.6848600000000005</c:v>
                </c:pt>
                <c:pt idx="1606">
                  <c:v>1.6842299999999994</c:v>
                </c:pt>
                <c:pt idx="1607">
                  <c:v>1.6829800000000006</c:v>
                </c:pt>
                <c:pt idx="1608">
                  <c:v>1.6861099999999993</c:v>
                </c:pt>
                <c:pt idx="1609">
                  <c:v>1.6911300000000011</c:v>
                </c:pt>
                <c:pt idx="1610">
                  <c:v>1.6911300000000011</c:v>
                </c:pt>
                <c:pt idx="1611">
                  <c:v>1.6942699999999959</c:v>
                </c:pt>
                <c:pt idx="1612">
                  <c:v>1.6942699999999959</c:v>
                </c:pt>
                <c:pt idx="1613">
                  <c:v>1.6942699999999959</c:v>
                </c:pt>
                <c:pt idx="1614">
                  <c:v>1.6911300000000011</c:v>
                </c:pt>
                <c:pt idx="1615">
                  <c:v>1.7011699999999976</c:v>
                </c:pt>
                <c:pt idx="1616">
                  <c:v>1.7030600000000007</c:v>
                </c:pt>
                <c:pt idx="1617">
                  <c:v>1.7005499999999998</c:v>
                </c:pt>
                <c:pt idx="1618">
                  <c:v>1.7017999999999986</c:v>
                </c:pt>
                <c:pt idx="1619">
                  <c:v>1.7011699999999976</c:v>
                </c:pt>
                <c:pt idx="1620">
                  <c:v>1.7036799999999985</c:v>
                </c:pt>
                <c:pt idx="1621">
                  <c:v>1.7030600000000007</c:v>
                </c:pt>
                <c:pt idx="1622">
                  <c:v>1.7099599999999953</c:v>
                </c:pt>
                <c:pt idx="1623">
                  <c:v>1.7099599999999953</c:v>
                </c:pt>
                <c:pt idx="1624">
                  <c:v>1.7118400000000022</c:v>
                </c:pt>
                <c:pt idx="1625">
                  <c:v>1.7124699999999962</c:v>
                </c:pt>
                <c:pt idx="1626">
                  <c:v>1.7099599999999953</c:v>
                </c:pt>
                <c:pt idx="1627">
                  <c:v>1.7105899999999963</c:v>
                </c:pt>
                <c:pt idx="1628">
                  <c:v>1.7162299999999959</c:v>
                </c:pt>
                <c:pt idx="1629">
                  <c:v>1.7187399999999968</c:v>
                </c:pt>
                <c:pt idx="1630">
                  <c:v>1.7193699999999978</c:v>
                </c:pt>
                <c:pt idx="1631">
                  <c:v>1.7193699999999978</c:v>
                </c:pt>
                <c:pt idx="1632">
                  <c:v>1.7193699999999978</c:v>
                </c:pt>
                <c:pt idx="1633">
                  <c:v>1.7231400000000008</c:v>
                </c:pt>
                <c:pt idx="1634">
                  <c:v>1.7256500000000017</c:v>
                </c:pt>
                <c:pt idx="1635">
                  <c:v>1.7256500000000017</c:v>
                </c:pt>
                <c:pt idx="1636">
                  <c:v>1.7287800000000004</c:v>
                </c:pt>
                <c:pt idx="1637">
                  <c:v>1.7256500000000017</c:v>
                </c:pt>
                <c:pt idx="1638">
                  <c:v>1.7256500000000017</c:v>
                </c:pt>
                <c:pt idx="1639">
                  <c:v>1.7281599999999955</c:v>
                </c:pt>
                <c:pt idx="1640">
                  <c:v>1.7344299999999961</c:v>
                </c:pt>
                <c:pt idx="1641">
                  <c:v>1.7350599999999972</c:v>
                </c:pt>
                <c:pt idx="1642">
                  <c:v>1.7350599999999972</c:v>
                </c:pt>
                <c:pt idx="1643">
                  <c:v>1.7350599999999972</c:v>
                </c:pt>
                <c:pt idx="1644">
                  <c:v>1.7350599999999972</c:v>
                </c:pt>
                <c:pt idx="1645">
                  <c:v>1.7350599999999972</c:v>
                </c:pt>
                <c:pt idx="1646">
                  <c:v>1.7350599999999972</c:v>
                </c:pt>
                <c:pt idx="1647">
                  <c:v>1.741340000000001</c:v>
                </c:pt>
                <c:pt idx="1648">
                  <c:v>1.741340000000001</c:v>
                </c:pt>
                <c:pt idx="1649">
                  <c:v>1.741340000000001</c:v>
                </c:pt>
                <c:pt idx="1650">
                  <c:v>1.7438500000000019</c:v>
                </c:pt>
                <c:pt idx="1651">
                  <c:v>1.7482399999999956</c:v>
                </c:pt>
                <c:pt idx="1652">
                  <c:v>1.7507499999999965</c:v>
                </c:pt>
                <c:pt idx="1653">
                  <c:v>1.7482399999999956</c:v>
                </c:pt>
                <c:pt idx="1654">
                  <c:v>1.7507499999999965</c:v>
                </c:pt>
                <c:pt idx="1655">
                  <c:v>1.7538899999999984</c:v>
                </c:pt>
                <c:pt idx="1656">
                  <c:v>1.7538899999999984</c:v>
                </c:pt>
                <c:pt idx="1657">
                  <c:v>1.7563999999999993</c:v>
                </c:pt>
                <c:pt idx="1658">
                  <c:v>1.7557699999999983</c:v>
                </c:pt>
                <c:pt idx="1659">
                  <c:v>1.7570199999999971</c:v>
                </c:pt>
                <c:pt idx="1660">
                  <c:v>1.7589100000000002</c:v>
                </c:pt>
                <c:pt idx="1661">
                  <c:v>1.7601599999999991</c:v>
                </c:pt>
                <c:pt idx="1662">
                  <c:v>1.7607900000000001</c:v>
                </c:pt>
                <c:pt idx="1663">
                  <c:v>1.763300000000001</c:v>
                </c:pt>
                <c:pt idx="1664">
                  <c:v>1.7664399999999958</c:v>
                </c:pt>
                <c:pt idx="1665">
                  <c:v>1.7664399999999958</c:v>
                </c:pt>
                <c:pt idx="1666">
                  <c:v>1.7689499999999967</c:v>
                </c:pt>
                <c:pt idx="1667">
                  <c:v>1.7676900000000018</c:v>
                </c:pt>
                <c:pt idx="1668">
                  <c:v>1.7695700000000016</c:v>
                </c:pt>
                <c:pt idx="1669">
                  <c:v>1.7714599999999976</c:v>
                </c:pt>
                <c:pt idx="1670">
                  <c:v>1.7727099999999965</c:v>
                </c:pt>
                <c:pt idx="1671">
                  <c:v>1.7727099999999965</c:v>
                </c:pt>
                <c:pt idx="1672">
                  <c:v>1.7745899999999963</c:v>
                </c:pt>
                <c:pt idx="1673">
                  <c:v>1.7764799999999994</c:v>
                </c:pt>
                <c:pt idx="1674">
                  <c:v>1.7789900000000003</c:v>
                </c:pt>
                <c:pt idx="1675">
                  <c:v>1.7802399999999992</c:v>
                </c:pt>
                <c:pt idx="1676">
                  <c:v>1.7789900000000003</c:v>
                </c:pt>
                <c:pt idx="1677">
                  <c:v>1.7815000000000012</c:v>
                </c:pt>
                <c:pt idx="1678">
                  <c:v>1.7833800000000011</c:v>
                </c:pt>
                <c:pt idx="1679">
                  <c:v>1.785890000000002</c:v>
                </c:pt>
                <c:pt idx="1680">
                  <c:v>1.7883999999999958</c:v>
                </c:pt>
                <c:pt idx="1681">
                  <c:v>1.7883999999999958</c:v>
                </c:pt>
                <c:pt idx="1682">
                  <c:v>1.7883999999999958</c:v>
                </c:pt>
                <c:pt idx="1683">
                  <c:v>1.7915399999999977</c:v>
                </c:pt>
                <c:pt idx="1684">
                  <c:v>1.7915399999999977</c:v>
                </c:pt>
                <c:pt idx="1685">
                  <c:v>1.7946699999999964</c:v>
                </c:pt>
                <c:pt idx="1686">
                  <c:v>1.7934199999999976</c:v>
                </c:pt>
                <c:pt idx="1687">
                  <c:v>1.7952999999999975</c:v>
                </c:pt>
                <c:pt idx="1688">
                  <c:v>1.7978099999999984</c:v>
                </c:pt>
                <c:pt idx="1689">
                  <c:v>1.7978099999999984</c:v>
                </c:pt>
                <c:pt idx="1690">
                  <c:v>1.7984399999999994</c:v>
                </c:pt>
                <c:pt idx="1691">
                  <c:v>1.8009500000000003</c:v>
                </c:pt>
                <c:pt idx="1692">
                  <c:v>1.8009500000000003</c:v>
                </c:pt>
                <c:pt idx="1693">
                  <c:v>1.804079999999999</c:v>
                </c:pt>
                <c:pt idx="1694">
                  <c:v>1.8059599999999989</c:v>
                </c:pt>
                <c:pt idx="1695">
                  <c:v>1.8072200000000009</c:v>
                </c:pt>
                <c:pt idx="1696">
                  <c:v>1.8072200000000009</c:v>
                </c:pt>
                <c:pt idx="1697">
                  <c:v>1.8072200000000009</c:v>
                </c:pt>
                <c:pt idx="1698">
                  <c:v>1.8103599999999958</c:v>
                </c:pt>
                <c:pt idx="1699">
                  <c:v>1.8103599999999958</c:v>
                </c:pt>
                <c:pt idx="1700">
                  <c:v>1.8134999999999977</c:v>
                </c:pt>
                <c:pt idx="1701">
                  <c:v>1.8134999999999977</c:v>
                </c:pt>
                <c:pt idx="1702">
                  <c:v>1.8153799999999976</c:v>
                </c:pt>
                <c:pt idx="1703">
                  <c:v>1.8166399999999996</c:v>
                </c:pt>
                <c:pt idx="1704">
                  <c:v>1.8166399999999996</c:v>
                </c:pt>
                <c:pt idx="1705">
                  <c:v>1.8185199999999995</c:v>
                </c:pt>
                <c:pt idx="1706">
                  <c:v>1.8229100000000003</c:v>
                </c:pt>
                <c:pt idx="1707">
                  <c:v>1.8229100000000003</c:v>
                </c:pt>
                <c:pt idx="1708">
                  <c:v>1.8229100000000003</c:v>
                </c:pt>
                <c:pt idx="1709">
                  <c:v>1.8260500000000022</c:v>
                </c:pt>
                <c:pt idx="1710">
                  <c:v>1.8260500000000022</c:v>
                </c:pt>
                <c:pt idx="1711">
                  <c:v>1.827300000000001</c:v>
                </c:pt>
                <c:pt idx="1712">
                  <c:v>1.829189999999997</c:v>
                </c:pt>
                <c:pt idx="1713">
                  <c:v>1.829189999999997</c:v>
                </c:pt>
                <c:pt idx="1714">
                  <c:v>1.8323199999999957</c:v>
                </c:pt>
                <c:pt idx="1715">
                  <c:v>1.8329499999999967</c:v>
                </c:pt>
                <c:pt idx="1716">
                  <c:v>1.8335799999999978</c:v>
                </c:pt>
                <c:pt idx="1717">
                  <c:v>1.8335799999999978</c:v>
                </c:pt>
                <c:pt idx="1718">
                  <c:v>1.8385999999999996</c:v>
                </c:pt>
                <c:pt idx="1719">
                  <c:v>1.8385999999999996</c:v>
                </c:pt>
                <c:pt idx="1720">
                  <c:v>1.8385999999999996</c:v>
                </c:pt>
                <c:pt idx="1721">
                  <c:v>1.8411100000000005</c:v>
                </c:pt>
                <c:pt idx="1722">
                  <c:v>1.8429900000000004</c:v>
                </c:pt>
                <c:pt idx="1723">
                  <c:v>1.8448700000000002</c:v>
                </c:pt>
                <c:pt idx="1724">
                  <c:v>1.8448700000000002</c:v>
                </c:pt>
                <c:pt idx="1725">
                  <c:v>1.8448700000000002</c:v>
                </c:pt>
                <c:pt idx="1726">
                  <c:v>1.8480100000000022</c:v>
                </c:pt>
                <c:pt idx="1727">
                  <c:v>1.8480100000000022</c:v>
                </c:pt>
                <c:pt idx="1728">
                  <c:v>1.849890000000002</c:v>
                </c:pt>
                <c:pt idx="1729">
                  <c:v>1.851149999999997</c:v>
                </c:pt>
                <c:pt idx="1730">
                  <c:v>1.8542799999999957</c:v>
                </c:pt>
                <c:pt idx="1731">
                  <c:v>1.8542799999999957</c:v>
                </c:pt>
                <c:pt idx="1732">
                  <c:v>1.8549099999999967</c:v>
                </c:pt>
                <c:pt idx="1733">
                  <c:v>1.8592999999999975</c:v>
                </c:pt>
                <c:pt idx="1734">
                  <c:v>1.8624399999999994</c:v>
                </c:pt>
                <c:pt idx="1735">
                  <c:v>1.8605599999999995</c:v>
                </c:pt>
                <c:pt idx="1736">
                  <c:v>1.8605599999999995</c:v>
                </c:pt>
                <c:pt idx="1737">
                  <c:v>1.8618200000000016</c:v>
                </c:pt>
                <c:pt idx="1738">
                  <c:v>1.8668399999999963</c:v>
                </c:pt>
                <c:pt idx="1739">
                  <c:v>1.8668399999999963</c:v>
                </c:pt>
                <c:pt idx="1740">
                  <c:v>1.8668399999999963</c:v>
                </c:pt>
                <c:pt idx="1741">
                  <c:v>1.8693499999999972</c:v>
                </c:pt>
                <c:pt idx="1742">
                  <c:v>1.8731099999999969</c:v>
                </c:pt>
                <c:pt idx="1743">
                  <c:v>1.8731099999999969</c:v>
                </c:pt>
                <c:pt idx="1744">
                  <c:v>1.8731099999999969</c:v>
                </c:pt>
                <c:pt idx="1745">
                  <c:v>1.874369999999999</c:v>
                </c:pt>
                <c:pt idx="1746">
                  <c:v>1.8793900000000008</c:v>
                </c:pt>
                <c:pt idx="1747">
                  <c:v>1.8793900000000008</c:v>
                </c:pt>
                <c:pt idx="1748">
                  <c:v>1.8793900000000008</c:v>
                </c:pt>
                <c:pt idx="1749">
                  <c:v>1.8793900000000008</c:v>
                </c:pt>
                <c:pt idx="1750">
                  <c:v>1.8819000000000017</c:v>
                </c:pt>
                <c:pt idx="1751">
                  <c:v>1.8856600000000014</c:v>
                </c:pt>
                <c:pt idx="1752">
                  <c:v>1.8856600000000014</c:v>
                </c:pt>
                <c:pt idx="1753">
                  <c:v>1.8837800000000016</c:v>
                </c:pt>
                <c:pt idx="1754">
                  <c:v>1.8869199999999964</c:v>
                </c:pt>
                <c:pt idx="1755">
                  <c:v>1.8913099999999972</c:v>
                </c:pt>
                <c:pt idx="1756">
                  <c:v>1.8919399999999982</c:v>
                </c:pt>
                <c:pt idx="1757">
                  <c:v>1.8919399999999982</c:v>
                </c:pt>
                <c:pt idx="1758">
                  <c:v>1.8919399999999982</c:v>
                </c:pt>
                <c:pt idx="1759">
                  <c:v>1.8919399999999982</c:v>
                </c:pt>
                <c:pt idx="1760">
                  <c:v>1.8956999999999979</c:v>
                </c:pt>
                <c:pt idx="1761">
                  <c:v>1.8982099999999988</c:v>
                </c:pt>
                <c:pt idx="1762">
                  <c:v>1.8982099999999988</c:v>
                </c:pt>
                <c:pt idx="1763">
                  <c:v>1.8982099999999988</c:v>
                </c:pt>
                <c:pt idx="1764">
                  <c:v>1.8982099999999988</c:v>
                </c:pt>
                <c:pt idx="1765">
                  <c:v>1.9044899999999956</c:v>
                </c:pt>
                <c:pt idx="1766">
                  <c:v>1.9044899999999956</c:v>
                </c:pt>
                <c:pt idx="1767">
                  <c:v>1.9044899999999956</c:v>
                </c:pt>
                <c:pt idx="1768">
                  <c:v>1.9063699999999955</c:v>
                </c:pt>
                <c:pt idx="1769">
                  <c:v>1.9044899999999956</c:v>
                </c:pt>
                <c:pt idx="1770">
                  <c:v>1.9107599999999962</c:v>
                </c:pt>
                <c:pt idx="1771">
                  <c:v>1.9107599999999962</c:v>
                </c:pt>
                <c:pt idx="1772">
                  <c:v>1.9107599999999962</c:v>
                </c:pt>
                <c:pt idx="1773">
                  <c:v>1.9107599999999962</c:v>
                </c:pt>
                <c:pt idx="1774">
                  <c:v>1.9120199999999983</c:v>
                </c:pt>
                <c:pt idx="1775">
                  <c:v>1.9170400000000001</c:v>
                </c:pt>
                <c:pt idx="1776">
                  <c:v>1.9170400000000001</c:v>
                </c:pt>
                <c:pt idx="1777">
                  <c:v>1.9170400000000001</c:v>
                </c:pt>
                <c:pt idx="1778">
                  <c:v>1.9170400000000001</c:v>
                </c:pt>
                <c:pt idx="1779">
                  <c:v>1.919550000000001</c:v>
                </c:pt>
                <c:pt idx="1780">
                  <c:v>1.9233100000000007</c:v>
                </c:pt>
                <c:pt idx="1781">
                  <c:v>1.9233100000000007</c:v>
                </c:pt>
                <c:pt idx="1782">
                  <c:v>1.9233100000000007</c:v>
                </c:pt>
                <c:pt idx="1783">
                  <c:v>1.9233100000000007</c:v>
                </c:pt>
                <c:pt idx="1784">
                  <c:v>1.9270799999999966</c:v>
                </c:pt>
                <c:pt idx="1785">
                  <c:v>1.9277099999999976</c:v>
                </c:pt>
                <c:pt idx="1786">
                  <c:v>1.9295899999999975</c:v>
                </c:pt>
                <c:pt idx="1787">
                  <c:v>1.9295899999999975</c:v>
                </c:pt>
                <c:pt idx="1788">
                  <c:v>1.9302199999999985</c:v>
                </c:pt>
                <c:pt idx="1789">
                  <c:v>1.9327299999999994</c:v>
                </c:pt>
                <c:pt idx="1790">
                  <c:v>1.9352400000000003</c:v>
                </c:pt>
                <c:pt idx="1791">
                  <c:v>1.9333499999999972</c:v>
                </c:pt>
                <c:pt idx="1792">
                  <c:v>1.9358599999999981</c:v>
                </c:pt>
                <c:pt idx="1793">
                  <c:v>1.9408799999999999</c:v>
                </c:pt>
                <c:pt idx="1794">
                  <c:v>1.942140000000002</c:v>
                </c:pt>
                <c:pt idx="1795">
                  <c:v>1.942140000000002</c:v>
                </c:pt>
                <c:pt idx="1796">
                  <c:v>1.942140000000002</c:v>
                </c:pt>
                <c:pt idx="1797">
                  <c:v>1.9433900000000008</c:v>
                </c:pt>
                <c:pt idx="1798">
                  <c:v>1.9484099999999955</c:v>
                </c:pt>
                <c:pt idx="1799">
                  <c:v>1.9484099999999955</c:v>
                </c:pt>
                <c:pt idx="1800">
                  <c:v>1.9484099999999955</c:v>
                </c:pt>
                <c:pt idx="1801">
                  <c:v>1.9484099999999955</c:v>
                </c:pt>
                <c:pt idx="1802">
                  <c:v>1.9515499999999975</c:v>
                </c:pt>
                <c:pt idx="1803">
                  <c:v>1.9515499999999975</c:v>
                </c:pt>
                <c:pt idx="1804">
                  <c:v>1.9534299999999973</c:v>
                </c:pt>
                <c:pt idx="1805">
                  <c:v>1.9540599999999984</c:v>
                </c:pt>
                <c:pt idx="1806">
                  <c:v>1.9553200000000004</c:v>
                </c:pt>
                <c:pt idx="1807">
                  <c:v>1.9578300000000013</c:v>
                </c:pt>
                <c:pt idx="1808">
                  <c:v>1.960329999999999</c:v>
                </c:pt>
                <c:pt idx="1809">
                  <c:v>1.9578300000000013</c:v>
                </c:pt>
                <c:pt idx="1810">
                  <c:v>1.9590800000000002</c:v>
                </c:pt>
                <c:pt idx="1811">
                  <c:v>1.964100000000002</c:v>
                </c:pt>
                <c:pt idx="1812">
                  <c:v>1.9659800000000018</c:v>
                </c:pt>
                <c:pt idx="1813">
                  <c:v>1.9860600000000019</c:v>
                </c:pt>
                <c:pt idx="1814">
                  <c:v>1.9860600000000019</c:v>
                </c:pt>
                <c:pt idx="1815">
                  <c:v>1.9917099999999976</c:v>
                </c:pt>
                <c:pt idx="1816">
                  <c:v>1.9967299999999994</c:v>
                </c:pt>
                <c:pt idx="1817">
                  <c:v>2.0036300000000011</c:v>
                </c:pt>
                <c:pt idx="1818">
                  <c:v>2.0111599999999967</c:v>
                </c:pt>
                <c:pt idx="1819">
                  <c:v>2.0086499999999958</c:v>
                </c:pt>
                <c:pt idx="1820">
                  <c:v>2.0136699999999976</c:v>
                </c:pt>
                <c:pt idx="1821">
                  <c:v>2.0142999999999986</c:v>
                </c:pt>
                <c:pt idx="1822">
                  <c:v>2.0142999999999986</c:v>
                </c:pt>
                <c:pt idx="1823">
                  <c:v>2.0174400000000006</c:v>
                </c:pt>
                <c:pt idx="1824">
                  <c:v>2.0142999999999986</c:v>
                </c:pt>
                <c:pt idx="1825">
                  <c:v>2.0199500000000015</c:v>
                </c:pt>
                <c:pt idx="1826">
                  <c:v>2.0205699999999993</c:v>
                </c:pt>
                <c:pt idx="1827">
                  <c:v>2.0205699999999993</c:v>
                </c:pt>
                <c:pt idx="1828">
                  <c:v>2.0224599999999953</c:v>
                </c:pt>
                <c:pt idx="1829">
                  <c:v>2.0249699999999962</c:v>
                </c:pt>
                <c:pt idx="1830">
                  <c:v>2.0243400000000022</c:v>
                </c:pt>
                <c:pt idx="1831">
                  <c:v>2.026849999999996</c:v>
                </c:pt>
                <c:pt idx="1832">
                  <c:v>2.0274799999999971</c:v>
                </c:pt>
                <c:pt idx="1833">
                  <c:v>2.029989999999998</c:v>
                </c:pt>
                <c:pt idx="1834">
                  <c:v>2.029989999999998</c:v>
                </c:pt>
                <c:pt idx="1835">
                  <c:v>2.029989999999998</c:v>
                </c:pt>
                <c:pt idx="1836">
                  <c:v>2.0350099999999998</c:v>
                </c:pt>
                <c:pt idx="1837">
                  <c:v>2.0362599999999986</c:v>
                </c:pt>
                <c:pt idx="1838">
                  <c:v>2.0368899999999996</c:v>
                </c:pt>
                <c:pt idx="1839">
                  <c:v>2.0375200000000007</c:v>
                </c:pt>
                <c:pt idx="1840">
                  <c:v>2.0375200000000007</c:v>
                </c:pt>
                <c:pt idx="1841">
                  <c:v>2.0444199999999952</c:v>
                </c:pt>
                <c:pt idx="1842">
                  <c:v>2.0456799999999973</c:v>
                </c:pt>
                <c:pt idx="1843">
                  <c:v>2.0456799999999973</c:v>
                </c:pt>
                <c:pt idx="1844">
                  <c:v>2.0456799999999973</c:v>
                </c:pt>
                <c:pt idx="1845">
                  <c:v>2.0456799999999973</c:v>
                </c:pt>
                <c:pt idx="1846">
                  <c:v>2.0519499999999979</c:v>
                </c:pt>
                <c:pt idx="1847">
                  <c:v>2.0519499999999979</c:v>
                </c:pt>
                <c:pt idx="1848">
                  <c:v>2.0519499999999979</c:v>
                </c:pt>
                <c:pt idx="1849">
                  <c:v>2.0519499999999979</c:v>
                </c:pt>
                <c:pt idx="1850">
                  <c:v>2.0519499999999979</c:v>
                </c:pt>
                <c:pt idx="1851">
                  <c:v>2.0582300000000018</c:v>
                </c:pt>
                <c:pt idx="1852">
                  <c:v>2.0582300000000018</c:v>
                </c:pt>
                <c:pt idx="1853">
                  <c:v>2.0582300000000018</c:v>
                </c:pt>
                <c:pt idx="1854">
                  <c:v>2.0582300000000018</c:v>
                </c:pt>
                <c:pt idx="1855">
                  <c:v>2.0582300000000018</c:v>
                </c:pt>
                <c:pt idx="1856">
                  <c:v>2.0644999999999953</c:v>
                </c:pt>
                <c:pt idx="1857">
                  <c:v>2.0644999999999953</c:v>
                </c:pt>
                <c:pt idx="1858">
                  <c:v>2.0676399999999973</c:v>
                </c:pt>
                <c:pt idx="1859">
                  <c:v>2.0644999999999953</c:v>
                </c:pt>
                <c:pt idx="1860">
                  <c:v>2.0670099999999962</c:v>
                </c:pt>
                <c:pt idx="1861">
                  <c:v>2.072029999999998</c:v>
                </c:pt>
                <c:pt idx="1862">
                  <c:v>2.070769999999996</c:v>
                </c:pt>
                <c:pt idx="1863">
                  <c:v>2.0726599999999991</c:v>
                </c:pt>
                <c:pt idx="1864">
                  <c:v>2.0739099999999979</c:v>
                </c:pt>
                <c:pt idx="1865">
                  <c:v>2.0739099999999979</c:v>
                </c:pt>
                <c:pt idx="1866">
                  <c:v>2.0776800000000009</c:v>
                </c:pt>
                <c:pt idx="1867">
                  <c:v>2.0801900000000018</c:v>
                </c:pt>
                <c:pt idx="1868">
                  <c:v>2.0801900000000018</c:v>
                </c:pt>
                <c:pt idx="1869">
                  <c:v>2.0801900000000018</c:v>
                </c:pt>
                <c:pt idx="1870">
                  <c:v>2.0801900000000018</c:v>
                </c:pt>
                <c:pt idx="1871">
                  <c:v>2.0852099999999965</c:v>
                </c:pt>
                <c:pt idx="1872">
                  <c:v>2.0883399999999952</c:v>
                </c:pt>
                <c:pt idx="1873">
                  <c:v>2.0864699999999985</c:v>
                </c:pt>
                <c:pt idx="1874">
                  <c:v>2.0864699999999985</c:v>
                </c:pt>
                <c:pt idx="1875">
                  <c:v>2.0864699999999985</c:v>
                </c:pt>
                <c:pt idx="1876">
                  <c:v>2.093989999999998</c:v>
                </c:pt>
                <c:pt idx="1877">
                  <c:v>2.0927399999999992</c:v>
                </c:pt>
                <c:pt idx="1878">
                  <c:v>2.0927399999999992</c:v>
                </c:pt>
                <c:pt idx="1879">
                  <c:v>2.0952500000000001</c:v>
                </c:pt>
                <c:pt idx="1880">
                  <c:v>2.0971299999999999</c:v>
                </c:pt>
                <c:pt idx="1881">
                  <c:v>2.0990199999999959</c:v>
                </c:pt>
                <c:pt idx="1882">
                  <c:v>2.0990199999999959</c:v>
                </c:pt>
                <c:pt idx="1883">
                  <c:v>2.0996400000000008</c:v>
                </c:pt>
                <c:pt idx="1884">
                  <c:v>2.1021500000000017</c:v>
                </c:pt>
                <c:pt idx="1885">
                  <c:v>2.1052899999999966</c:v>
                </c:pt>
                <c:pt idx="1886">
                  <c:v>2.1059199999999976</c:v>
                </c:pt>
                <c:pt idx="1887">
                  <c:v>2.1084199999999953</c:v>
                </c:pt>
                <c:pt idx="1888">
                  <c:v>2.1052899999999966</c:v>
                </c:pt>
                <c:pt idx="1889">
                  <c:v>2.1146999999999991</c:v>
                </c:pt>
                <c:pt idx="1890">
                  <c:v>2.1146999999999991</c:v>
                </c:pt>
                <c:pt idx="1891">
                  <c:v>2.1121899999999982</c:v>
                </c:pt>
                <c:pt idx="1892">
                  <c:v>2.1146999999999991</c:v>
                </c:pt>
                <c:pt idx="1893">
                  <c:v>2.11721</c:v>
                </c:pt>
                <c:pt idx="1894">
                  <c:v>2.1209799999999959</c:v>
                </c:pt>
                <c:pt idx="1895">
                  <c:v>2.1209799999999959</c:v>
                </c:pt>
                <c:pt idx="1896">
                  <c:v>2.1209799999999959</c:v>
                </c:pt>
                <c:pt idx="1897">
                  <c:v>2.1190899999999999</c:v>
                </c:pt>
                <c:pt idx="1898">
                  <c:v>2.1259900000000016</c:v>
                </c:pt>
                <c:pt idx="1899">
                  <c:v>2.1253699999999967</c:v>
                </c:pt>
                <c:pt idx="1900">
                  <c:v>2.1272499999999965</c:v>
                </c:pt>
                <c:pt idx="1901">
                  <c:v>2.1272499999999965</c:v>
                </c:pt>
                <c:pt idx="1902">
                  <c:v>2.1272499999999965</c:v>
                </c:pt>
                <c:pt idx="1903">
                  <c:v>2.1322699999999983</c:v>
                </c:pt>
                <c:pt idx="1904">
                  <c:v>2.1335300000000004</c:v>
                </c:pt>
                <c:pt idx="1905">
                  <c:v>2.1335300000000004</c:v>
                </c:pt>
                <c:pt idx="1906">
                  <c:v>2.1335300000000004</c:v>
                </c:pt>
                <c:pt idx="1907">
                  <c:v>2.1335300000000004</c:v>
                </c:pt>
                <c:pt idx="1908">
                  <c:v>2.1385500000000022</c:v>
                </c:pt>
                <c:pt idx="1909">
                  <c:v>2.139800000000001</c:v>
                </c:pt>
                <c:pt idx="1910">
                  <c:v>2.139800000000001</c:v>
                </c:pt>
                <c:pt idx="1911">
                  <c:v>2.139800000000001</c:v>
                </c:pt>
                <c:pt idx="1912">
                  <c:v>2.139800000000001</c:v>
                </c:pt>
                <c:pt idx="1913">
                  <c:v>2.139800000000001</c:v>
                </c:pt>
                <c:pt idx="1914">
                  <c:v>2.1454499999999967</c:v>
                </c:pt>
                <c:pt idx="1915">
                  <c:v>2.1492099999999965</c:v>
                </c:pt>
                <c:pt idx="1916">
                  <c:v>2.1460700000000017</c:v>
                </c:pt>
                <c:pt idx="1917">
                  <c:v>2.1492099999999965</c:v>
                </c:pt>
                <c:pt idx="1918">
                  <c:v>2.1460700000000017</c:v>
                </c:pt>
                <c:pt idx="1919">
                  <c:v>2.1485899999999987</c:v>
                </c:pt>
                <c:pt idx="1920">
                  <c:v>2.1554900000000004</c:v>
                </c:pt>
                <c:pt idx="1921">
                  <c:v>2.1554900000000004</c:v>
                </c:pt>
                <c:pt idx="1922">
                  <c:v>2.1554900000000004</c:v>
                </c:pt>
                <c:pt idx="1923">
                  <c:v>2.1554900000000004</c:v>
                </c:pt>
                <c:pt idx="1924">
                  <c:v>2.1554900000000004</c:v>
                </c:pt>
                <c:pt idx="1925">
                  <c:v>2.1611399999999961</c:v>
                </c:pt>
                <c:pt idx="1926">
                  <c:v>2.1648999999999958</c:v>
                </c:pt>
                <c:pt idx="1927">
                  <c:v>2.1648999999999958</c:v>
                </c:pt>
                <c:pt idx="1928">
                  <c:v>2.1648999999999958</c:v>
                </c:pt>
                <c:pt idx="1929">
                  <c:v>2.1648999999999958</c:v>
                </c:pt>
                <c:pt idx="1930">
                  <c:v>2.1648999999999958</c:v>
                </c:pt>
                <c:pt idx="1931">
                  <c:v>2.1661599999999979</c:v>
                </c:pt>
                <c:pt idx="1932">
                  <c:v>2.1711799999999997</c:v>
                </c:pt>
                <c:pt idx="1933">
                  <c:v>2.1711799999999997</c:v>
                </c:pt>
                <c:pt idx="1934">
                  <c:v>2.1730599999999995</c:v>
                </c:pt>
                <c:pt idx="1935">
                  <c:v>2.1711799999999997</c:v>
                </c:pt>
                <c:pt idx="1936">
                  <c:v>2.1711799999999997</c:v>
                </c:pt>
                <c:pt idx="1937">
                  <c:v>2.1755700000000004</c:v>
                </c:pt>
                <c:pt idx="1938">
                  <c:v>2.1805900000000022</c:v>
                </c:pt>
                <c:pt idx="1939">
                  <c:v>2.1805900000000022</c:v>
                </c:pt>
                <c:pt idx="1940">
                  <c:v>2.1805900000000022</c:v>
                </c:pt>
                <c:pt idx="1941">
                  <c:v>2.1805900000000022</c:v>
                </c:pt>
                <c:pt idx="1942">
                  <c:v>2.1805900000000022</c:v>
                </c:pt>
                <c:pt idx="1943">
                  <c:v>2.1856099999999969</c:v>
                </c:pt>
                <c:pt idx="1944">
                  <c:v>2.1899999999999977</c:v>
                </c:pt>
                <c:pt idx="1945">
                  <c:v>2.1893799999999999</c:v>
                </c:pt>
                <c:pt idx="1946">
                  <c:v>2.1893799999999999</c:v>
                </c:pt>
                <c:pt idx="1947">
                  <c:v>2.1899999999999977</c:v>
                </c:pt>
                <c:pt idx="1948">
                  <c:v>2.1899999999999977</c:v>
                </c:pt>
                <c:pt idx="1949">
                  <c:v>2.1975300000000004</c:v>
                </c:pt>
                <c:pt idx="1950">
                  <c:v>2.1962800000000016</c:v>
                </c:pt>
                <c:pt idx="1951">
                  <c:v>2.1987899999999954</c:v>
                </c:pt>
                <c:pt idx="1952">
                  <c:v>2.1962800000000016</c:v>
                </c:pt>
                <c:pt idx="1953">
                  <c:v>2.1962800000000016</c:v>
                </c:pt>
                <c:pt idx="1954">
                  <c:v>2.1962800000000016</c:v>
                </c:pt>
                <c:pt idx="1955">
                  <c:v>2.205689999999997</c:v>
                </c:pt>
                <c:pt idx="1956">
                  <c:v>2.2025500000000022</c:v>
                </c:pt>
                <c:pt idx="1957">
                  <c:v>2.2044300000000021</c:v>
                </c:pt>
                <c:pt idx="1958">
                  <c:v>2.205689999999997</c:v>
                </c:pt>
                <c:pt idx="1959">
                  <c:v>2.205689999999997</c:v>
                </c:pt>
                <c:pt idx="1960">
                  <c:v>2.2075800000000001</c:v>
                </c:pt>
                <c:pt idx="1961">
                  <c:v>2.2119700000000009</c:v>
                </c:pt>
                <c:pt idx="1962">
                  <c:v>2.2119700000000009</c:v>
                </c:pt>
                <c:pt idx="1963">
                  <c:v>2.2119700000000009</c:v>
                </c:pt>
                <c:pt idx="1964">
                  <c:v>2.2119700000000009</c:v>
                </c:pt>
                <c:pt idx="1965">
                  <c:v>2.2119700000000009</c:v>
                </c:pt>
                <c:pt idx="1966">
                  <c:v>2.2182400000000015</c:v>
                </c:pt>
                <c:pt idx="1967">
                  <c:v>2.2182400000000015</c:v>
                </c:pt>
                <c:pt idx="1968">
                  <c:v>2.2182400000000015</c:v>
                </c:pt>
                <c:pt idx="1969">
                  <c:v>2.2182400000000015</c:v>
                </c:pt>
                <c:pt idx="1970">
                  <c:v>2.2182400000000015</c:v>
                </c:pt>
                <c:pt idx="1971">
                  <c:v>2.2245100000000022</c:v>
                </c:pt>
                <c:pt idx="1972">
                  <c:v>2.2245100000000022</c:v>
                </c:pt>
                <c:pt idx="1973">
                  <c:v>2.2245100000000022</c:v>
                </c:pt>
                <c:pt idx="1974">
                  <c:v>2.2245100000000022</c:v>
                </c:pt>
                <c:pt idx="1975">
                  <c:v>2.2245100000000022</c:v>
                </c:pt>
                <c:pt idx="1976">
                  <c:v>2.2307899999999989</c:v>
                </c:pt>
                <c:pt idx="1977">
                  <c:v>2.2307899999999989</c:v>
                </c:pt>
                <c:pt idx="1978">
                  <c:v>2.2307899999999989</c:v>
                </c:pt>
                <c:pt idx="1979">
                  <c:v>2.2307899999999989</c:v>
                </c:pt>
                <c:pt idx="1980">
                  <c:v>2.2351899999999958</c:v>
                </c:pt>
                <c:pt idx="1981">
                  <c:v>2.2370599999999996</c:v>
                </c:pt>
                <c:pt idx="1982">
                  <c:v>2.2370599999999996</c:v>
                </c:pt>
                <c:pt idx="1983">
                  <c:v>2.2376900000000006</c:v>
                </c:pt>
                <c:pt idx="1984">
                  <c:v>2.2383200000000016</c:v>
                </c:pt>
                <c:pt idx="1985">
                  <c:v>2.2420800000000014</c:v>
                </c:pt>
                <c:pt idx="1986">
                  <c:v>2.2433399999999963</c:v>
                </c:pt>
                <c:pt idx="1987">
                  <c:v>2.2433399999999963</c:v>
                </c:pt>
                <c:pt idx="1988">
                  <c:v>2.2433399999999963</c:v>
                </c:pt>
                <c:pt idx="1989">
                  <c:v>2.2433399999999963</c:v>
                </c:pt>
                <c:pt idx="1990">
                  <c:v>2.2496200000000002</c:v>
                </c:pt>
                <c:pt idx="1991">
                  <c:v>2.2496200000000002</c:v>
                </c:pt>
                <c:pt idx="1992">
                  <c:v>2.2496200000000002</c:v>
                </c:pt>
                <c:pt idx="1993">
                  <c:v>2.2496200000000002</c:v>
                </c:pt>
                <c:pt idx="1994">
                  <c:v>2.2533799999999999</c:v>
                </c:pt>
                <c:pt idx="1995">
                  <c:v>2.2558900000000008</c:v>
                </c:pt>
                <c:pt idx="1996">
                  <c:v>2.2558900000000008</c:v>
                </c:pt>
                <c:pt idx="1997">
                  <c:v>2.2558900000000008</c:v>
                </c:pt>
                <c:pt idx="1998">
                  <c:v>2.2584000000000017</c:v>
                </c:pt>
                <c:pt idx="1999">
                  <c:v>2.2596500000000006</c:v>
                </c:pt>
                <c:pt idx="2000">
                  <c:v>2.2596500000000006</c:v>
                </c:pt>
                <c:pt idx="2001">
                  <c:v>2.2621600000000015</c:v>
                </c:pt>
                <c:pt idx="2002">
                  <c:v>2.2652999999999963</c:v>
                </c:pt>
                <c:pt idx="2003">
                  <c:v>2.2652999999999963</c:v>
                </c:pt>
                <c:pt idx="2004">
                  <c:v>2.2652999999999963</c:v>
                </c:pt>
                <c:pt idx="2005">
                  <c:v>2.2659299999999973</c:v>
                </c:pt>
                <c:pt idx="2006">
                  <c:v>2.2684399999999982</c:v>
                </c:pt>
                <c:pt idx="2007">
                  <c:v>2.2715800000000002</c:v>
                </c:pt>
                <c:pt idx="2008">
                  <c:v>2.2715800000000002</c:v>
                </c:pt>
                <c:pt idx="2009">
                  <c:v>2.272829999999999</c:v>
                </c:pt>
                <c:pt idx="2010">
                  <c:v>2.2747099999999989</c:v>
                </c:pt>
                <c:pt idx="2011">
                  <c:v>2.2772199999999998</c:v>
                </c:pt>
                <c:pt idx="2012">
                  <c:v>2.2778500000000008</c:v>
                </c:pt>
                <c:pt idx="2013">
                  <c:v>2.2778500000000008</c:v>
                </c:pt>
                <c:pt idx="2014">
                  <c:v>2.2797300000000007</c:v>
                </c:pt>
                <c:pt idx="2015">
                  <c:v>2.2809899999999956</c:v>
                </c:pt>
                <c:pt idx="2016">
                  <c:v>2.2834999999999965</c:v>
                </c:pt>
                <c:pt idx="2017">
                  <c:v>2.2828699999999955</c:v>
                </c:pt>
                <c:pt idx="2018">
                  <c:v>2.2853799999999964</c:v>
                </c:pt>
                <c:pt idx="2019">
                  <c:v>2.2872599999999963</c:v>
                </c:pt>
                <c:pt idx="2020">
                  <c:v>2.2872599999999963</c:v>
                </c:pt>
                <c:pt idx="2021">
                  <c:v>2.2879000000000005</c:v>
                </c:pt>
                <c:pt idx="2022">
                  <c:v>2.2903999999999982</c:v>
                </c:pt>
                <c:pt idx="2023">
                  <c:v>2.2916600000000003</c:v>
                </c:pt>
                <c:pt idx="2024">
                  <c:v>2.2935400000000001</c:v>
                </c:pt>
                <c:pt idx="2025">
                  <c:v>2.29542</c:v>
                </c:pt>
                <c:pt idx="2026">
                  <c:v>2.2966800000000021</c:v>
                </c:pt>
                <c:pt idx="2027">
                  <c:v>2.2991899999999958</c:v>
                </c:pt>
                <c:pt idx="2028">
                  <c:v>2.2998100000000008</c:v>
                </c:pt>
                <c:pt idx="2029">
                  <c:v>2.2998100000000008</c:v>
                </c:pt>
                <c:pt idx="2030">
                  <c:v>2.3029499999999956</c:v>
                </c:pt>
                <c:pt idx="2031">
                  <c:v>2.3029499999999956</c:v>
                </c:pt>
                <c:pt idx="2032">
                  <c:v>2.3060899999999975</c:v>
                </c:pt>
                <c:pt idx="2033">
                  <c:v>2.3060899999999975</c:v>
                </c:pt>
                <c:pt idx="2034">
                  <c:v>2.3067199999999985</c:v>
                </c:pt>
                <c:pt idx="2035">
                  <c:v>2.3098499999999973</c:v>
                </c:pt>
                <c:pt idx="2036">
                  <c:v>2.3123700000000014</c:v>
                </c:pt>
                <c:pt idx="2037">
                  <c:v>2.3104799999999983</c:v>
                </c:pt>
                <c:pt idx="2038">
                  <c:v>2.3123700000000014</c:v>
                </c:pt>
                <c:pt idx="2039">
                  <c:v>2.3136200000000002</c:v>
                </c:pt>
                <c:pt idx="2040">
                  <c:v>2.3155000000000001</c:v>
                </c:pt>
                <c:pt idx="2041">
                  <c:v>2.3155000000000001</c:v>
                </c:pt>
                <c:pt idx="2042">
                  <c:v>2.318640000000002</c:v>
                </c:pt>
                <c:pt idx="2043">
                  <c:v>2.3211499999999958</c:v>
                </c:pt>
                <c:pt idx="2044">
                  <c:v>2.3236599999999967</c:v>
                </c:pt>
                <c:pt idx="2045">
                  <c:v>2.3249199999999988</c:v>
                </c:pt>
                <c:pt idx="2046">
                  <c:v>2.3249199999999988</c:v>
                </c:pt>
                <c:pt idx="2047">
                  <c:v>2.3267999999999986</c:v>
                </c:pt>
                <c:pt idx="2048">
                  <c:v>2.3280499999999975</c:v>
                </c:pt>
                <c:pt idx="2049">
                  <c:v>2.3299400000000006</c:v>
                </c:pt>
                <c:pt idx="2050">
                  <c:v>2.3311899999999994</c:v>
                </c:pt>
                <c:pt idx="2051">
                  <c:v>2.3343300000000013</c:v>
                </c:pt>
                <c:pt idx="2052">
                  <c:v>2.3343300000000013</c:v>
                </c:pt>
                <c:pt idx="2053">
                  <c:v>2.3355899999999963</c:v>
                </c:pt>
                <c:pt idx="2054">
                  <c:v>2.3374699999999962</c:v>
                </c:pt>
                <c:pt idx="2055">
                  <c:v>2.3374699999999962</c:v>
                </c:pt>
                <c:pt idx="2056">
                  <c:v>2.3374699999999962</c:v>
                </c:pt>
                <c:pt idx="2057">
                  <c:v>2.340600000000002</c:v>
                </c:pt>
                <c:pt idx="2058">
                  <c:v>2.340600000000002</c:v>
                </c:pt>
                <c:pt idx="2059">
                  <c:v>2.340600000000002</c:v>
                </c:pt>
                <c:pt idx="2060">
                  <c:v>2.3437399999999968</c:v>
                </c:pt>
                <c:pt idx="2061">
                  <c:v>2.3456199999999967</c:v>
                </c:pt>
                <c:pt idx="2062">
                  <c:v>2.3468799999999987</c:v>
                </c:pt>
                <c:pt idx="2063">
                  <c:v>2.3500200000000007</c:v>
                </c:pt>
                <c:pt idx="2064">
                  <c:v>2.3500200000000007</c:v>
                </c:pt>
                <c:pt idx="2065">
                  <c:v>2.3506500000000017</c:v>
                </c:pt>
                <c:pt idx="2066">
                  <c:v>2.3531499999999994</c:v>
                </c:pt>
                <c:pt idx="2067">
                  <c:v>2.3531499999999994</c:v>
                </c:pt>
                <c:pt idx="2068">
                  <c:v>2.3562900000000013</c:v>
                </c:pt>
                <c:pt idx="2069">
                  <c:v>2.3562900000000013</c:v>
                </c:pt>
                <c:pt idx="2070">
                  <c:v>2.3575499999999963</c:v>
                </c:pt>
                <c:pt idx="2071">
                  <c:v>2.3594299999999961</c:v>
                </c:pt>
                <c:pt idx="2072">
                  <c:v>2.3594299999999961</c:v>
                </c:pt>
                <c:pt idx="2073">
                  <c:v>2.3625699999999981</c:v>
                </c:pt>
                <c:pt idx="2074">
                  <c:v>2.3625699999999981</c:v>
                </c:pt>
                <c:pt idx="2075">
                  <c:v>2.3644499999999979</c:v>
                </c:pt>
                <c:pt idx="2076">
                  <c:v>2.3656999999999968</c:v>
                </c:pt>
                <c:pt idx="2077">
                  <c:v>2.3682099999999977</c:v>
                </c:pt>
                <c:pt idx="2078">
                  <c:v>2.3688500000000019</c:v>
                </c:pt>
                <c:pt idx="2079">
                  <c:v>2.3694699999999997</c:v>
                </c:pt>
                <c:pt idx="2080">
                  <c:v>2.3719800000000006</c:v>
                </c:pt>
                <c:pt idx="2081">
                  <c:v>2.3719800000000006</c:v>
                </c:pt>
                <c:pt idx="2082">
                  <c:v>2.3751199999999955</c:v>
                </c:pt>
                <c:pt idx="2083">
                  <c:v>2.3751199999999955</c:v>
                </c:pt>
                <c:pt idx="2084">
                  <c:v>2.3769999999999953</c:v>
                </c:pt>
                <c:pt idx="2085">
                  <c:v>2.3782500000000013</c:v>
                </c:pt>
                <c:pt idx="2086">
                  <c:v>2.3782500000000013</c:v>
                </c:pt>
                <c:pt idx="2087">
                  <c:v>2.3813899999999961</c:v>
                </c:pt>
                <c:pt idx="2088">
                  <c:v>2.3813899999999961</c:v>
                </c:pt>
                <c:pt idx="2089">
                  <c:v>2.3826499999999982</c:v>
                </c:pt>
                <c:pt idx="2090">
                  <c:v>2.384529999999998</c:v>
                </c:pt>
                <c:pt idx="2091">
                  <c:v>2.3864099999999979</c:v>
                </c:pt>
                <c:pt idx="2092">
                  <c:v>2.38767</c:v>
                </c:pt>
                <c:pt idx="2093">
                  <c:v>2.38767</c:v>
                </c:pt>
                <c:pt idx="2094">
                  <c:v>2.3908100000000019</c:v>
                </c:pt>
                <c:pt idx="2095">
                  <c:v>2.3939400000000006</c:v>
                </c:pt>
                <c:pt idx="2096">
                  <c:v>2.3939400000000006</c:v>
                </c:pt>
                <c:pt idx="2097">
                  <c:v>2.3939400000000006</c:v>
                </c:pt>
                <c:pt idx="2098">
                  <c:v>2.3970799999999954</c:v>
                </c:pt>
                <c:pt idx="2099">
                  <c:v>2.3970799999999954</c:v>
                </c:pt>
                <c:pt idx="2100">
                  <c:v>2.3977099999999965</c:v>
                </c:pt>
                <c:pt idx="2101">
                  <c:v>2.4002199999999974</c:v>
                </c:pt>
                <c:pt idx="2102">
                  <c:v>2.4002199999999974</c:v>
                </c:pt>
                <c:pt idx="2103">
                  <c:v>2.4008399999999952</c:v>
                </c:pt>
                <c:pt idx="2104">
                  <c:v>2.4033499999999961</c:v>
                </c:pt>
                <c:pt idx="2105">
                  <c:v>2.4033499999999961</c:v>
                </c:pt>
                <c:pt idx="2106">
                  <c:v>2.406489999999998</c:v>
                </c:pt>
                <c:pt idx="2107">
                  <c:v>2.4089999999999989</c:v>
                </c:pt>
                <c:pt idx="2108">
                  <c:v>2.4096299999999999</c:v>
                </c:pt>
                <c:pt idx="2109">
                  <c:v>2.410260000000001</c:v>
                </c:pt>
                <c:pt idx="2110">
                  <c:v>2.4127700000000019</c:v>
                </c:pt>
                <c:pt idx="2111">
                  <c:v>2.4127700000000019</c:v>
                </c:pt>
                <c:pt idx="2112">
                  <c:v>2.4152799999999957</c:v>
                </c:pt>
                <c:pt idx="2113">
                  <c:v>2.4159000000000006</c:v>
                </c:pt>
                <c:pt idx="2114">
                  <c:v>2.4171599999999955</c:v>
                </c:pt>
                <c:pt idx="2115">
                  <c:v>2.4165300000000016</c:v>
                </c:pt>
                <c:pt idx="2116">
                  <c:v>2.4209199999999953</c:v>
                </c:pt>
                <c:pt idx="2117">
                  <c:v>2.4215499999999963</c:v>
                </c:pt>
                <c:pt idx="2118">
                  <c:v>2.4221799999999973</c:v>
                </c:pt>
                <c:pt idx="2119">
                  <c:v>2.4253199999999993</c:v>
                </c:pt>
                <c:pt idx="2120">
                  <c:v>2.4259399999999971</c:v>
                </c:pt>
                <c:pt idx="2121">
                  <c:v>2.428449999999998</c:v>
                </c:pt>
                <c:pt idx="2122">
                  <c:v>2.428449999999998</c:v>
                </c:pt>
                <c:pt idx="2123">
                  <c:v>2.4309599999999989</c:v>
                </c:pt>
                <c:pt idx="2124">
                  <c:v>2.4303400000000011</c:v>
                </c:pt>
                <c:pt idx="2125">
                  <c:v>2.4347300000000018</c:v>
                </c:pt>
                <c:pt idx="2126">
                  <c:v>2.4347300000000018</c:v>
                </c:pt>
                <c:pt idx="2127">
                  <c:v>2.4366100000000017</c:v>
                </c:pt>
                <c:pt idx="2128">
                  <c:v>2.4378699999999967</c:v>
                </c:pt>
                <c:pt idx="2129">
                  <c:v>2.4378699999999967</c:v>
                </c:pt>
                <c:pt idx="2130">
                  <c:v>2.4403799999999976</c:v>
                </c:pt>
                <c:pt idx="2131">
                  <c:v>2.4403799999999976</c:v>
                </c:pt>
                <c:pt idx="2132">
                  <c:v>2.4409999999999954</c:v>
                </c:pt>
                <c:pt idx="2133">
                  <c:v>2.4441399999999973</c:v>
                </c:pt>
                <c:pt idx="2134">
                  <c:v>2.4441399999999973</c:v>
                </c:pt>
                <c:pt idx="2135">
                  <c:v>2.4460199999999972</c:v>
                </c:pt>
                <c:pt idx="2136">
                  <c:v>2.4479100000000003</c:v>
                </c:pt>
                <c:pt idx="2137">
                  <c:v>2.4504200000000012</c:v>
                </c:pt>
                <c:pt idx="2138">
                  <c:v>2.4504200000000012</c:v>
                </c:pt>
                <c:pt idx="2139">
                  <c:v>2.4529300000000021</c:v>
                </c:pt>
                <c:pt idx="2140">
                  <c:v>2.4535499999999999</c:v>
                </c:pt>
                <c:pt idx="2141">
                  <c:v>2.4566900000000018</c:v>
                </c:pt>
                <c:pt idx="2142">
                  <c:v>2.4566900000000018</c:v>
                </c:pt>
                <c:pt idx="2143">
                  <c:v>2.4585700000000017</c:v>
                </c:pt>
                <c:pt idx="2144">
                  <c:v>2.4629699999999985</c:v>
                </c:pt>
                <c:pt idx="2145">
                  <c:v>2.4617099999999965</c:v>
                </c:pt>
                <c:pt idx="2146">
                  <c:v>2.4629699999999985</c:v>
                </c:pt>
                <c:pt idx="2147">
                  <c:v>2.4654799999999994</c:v>
                </c:pt>
                <c:pt idx="2148">
                  <c:v>2.4660999999999973</c:v>
                </c:pt>
                <c:pt idx="2149">
                  <c:v>2.4686200000000014</c:v>
                </c:pt>
                <c:pt idx="2150">
                  <c:v>2.4686200000000014</c:v>
                </c:pt>
                <c:pt idx="2151">
                  <c:v>2.4711299999999952</c:v>
                </c:pt>
                <c:pt idx="2152">
                  <c:v>2.4723800000000011</c:v>
                </c:pt>
                <c:pt idx="2153">
                  <c:v>2.4723800000000011</c:v>
                </c:pt>
                <c:pt idx="2154">
                  <c:v>2.4736399999999961</c:v>
                </c:pt>
                <c:pt idx="2155">
                  <c:v>2.4755199999999959</c:v>
                </c:pt>
                <c:pt idx="2156">
                  <c:v>2.4773999999999958</c:v>
                </c:pt>
                <c:pt idx="2157">
                  <c:v>2.4786599999999979</c:v>
                </c:pt>
                <c:pt idx="2158">
                  <c:v>2.4786599999999979</c:v>
                </c:pt>
                <c:pt idx="2159">
                  <c:v>2.4817899999999966</c:v>
                </c:pt>
                <c:pt idx="2160">
                  <c:v>2.4849299999999985</c:v>
                </c:pt>
                <c:pt idx="2161">
                  <c:v>2.4849299999999985</c:v>
                </c:pt>
                <c:pt idx="2162">
                  <c:v>2.4868099999999984</c:v>
                </c:pt>
                <c:pt idx="2163">
                  <c:v>2.4905800000000013</c:v>
                </c:pt>
                <c:pt idx="2164">
                  <c:v>2.4899500000000003</c:v>
                </c:pt>
                <c:pt idx="2165">
                  <c:v>2.4893199999999993</c:v>
                </c:pt>
                <c:pt idx="2166">
                  <c:v>2.4943400000000011</c:v>
                </c:pt>
                <c:pt idx="2167">
                  <c:v>2.4943400000000011</c:v>
                </c:pt>
                <c:pt idx="2168">
                  <c:v>2.4943400000000011</c:v>
                </c:pt>
                <c:pt idx="2169">
                  <c:v>2.496850000000002</c:v>
                </c:pt>
                <c:pt idx="2170">
                  <c:v>2.499369999999999</c:v>
                </c:pt>
                <c:pt idx="2171">
                  <c:v>2.5006199999999978</c:v>
                </c:pt>
                <c:pt idx="2172">
                  <c:v>2.5006199999999978</c:v>
                </c:pt>
                <c:pt idx="2173">
                  <c:v>2.5037599999999998</c:v>
                </c:pt>
                <c:pt idx="2174">
                  <c:v>2.5037599999999998</c:v>
                </c:pt>
                <c:pt idx="2175">
                  <c:v>2.5050099999999986</c:v>
                </c:pt>
                <c:pt idx="2176">
                  <c:v>2.5068899999999985</c:v>
                </c:pt>
                <c:pt idx="2177">
                  <c:v>2.5100300000000004</c:v>
                </c:pt>
                <c:pt idx="2178">
                  <c:v>2.5081500000000005</c:v>
                </c:pt>
                <c:pt idx="2179">
                  <c:v>2.5100300000000004</c:v>
                </c:pt>
                <c:pt idx="2180">
                  <c:v>2.5125400000000013</c:v>
                </c:pt>
                <c:pt idx="2181">
                  <c:v>2.5131699999999952</c:v>
                </c:pt>
                <c:pt idx="2182">
                  <c:v>2.5156799999999961</c:v>
                </c:pt>
                <c:pt idx="2183">
                  <c:v>2.5163099999999972</c:v>
                </c:pt>
                <c:pt idx="2184">
                  <c:v>2.5194499999999991</c:v>
                </c:pt>
                <c:pt idx="2185">
                  <c:v>2.5194499999999991</c:v>
                </c:pt>
                <c:pt idx="2186">
                  <c:v>2.5194499999999991</c:v>
                </c:pt>
                <c:pt idx="2187">
                  <c:v>2.5200699999999969</c:v>
                </c:pt>
                <c:pt idx="2188">
                  <c:v>2.5225799999999978</c:v>
                </c:pt>
                <c:pt idx="2189">
                  <c:v>2.5257199999999997</c:v>
                </c:pt>
                <c:pt idx="2190">
                  <c:v>2.5257199999999997</c:v>
                </c:pt>
                <c:pt idx="2191">
                  <c:v>2.5288600000000017</c:v>
                </c:pt>
                <c:pt idx="2192">
                  <c:v>2.5288600000000017</c:v>
                </c:pt>
                <c:pt idx="2193">
                  <c:v>2.5313699999999955</c:v>
                </c:pt>
                <c:pt idx="2194">
                  <c:v>2.5319900000000004</c:v>
                </c:pt>
                <c:pt idx="2195">
                  <c:v>2.5351299999999952</c:v>
                </c:pt>
                <c:pt idx="2196">
                  <c:v>2.5351299999999952</c:v>
                </c:pt>
                <c:pt idx="2197">
                  <c:v>2.5363899999999973</c:v>
                </c:pt>
                <c:pt idx="2198">
                  <c:v>2.5382699999999971</c:v>
                </c:pt>
                <c:pt idx="2199">
                  <c:v>2.5382699999999971</c:v>
                </c:pt>
                <c:pt idx="2200">
                  <c:v>2.5414099999999991</c:v>
                </c:pt>
                <c:pt idx="2201">
                  <c:v>2.5414099999999991</c:v>
                </c:pt>
                <c:pt idx="2202">
                  <c:v>2.5432899999999989</c:v>
                </c:pt>
                <c:pt idx="2203">
                  <c:v>2.5445399999999978</c:v>
                </c:pt>
                <c:pt idx="2204">
                  <c:v>2.5445399999999978</c:v>
                </c:pt>
                <c:pt idx="2205">
                  <c:v>2.5476799999999997</c:v>
                </c:pt>
                <c:pt idx="2206">
                  <c:v>2.5476799999999997</c:v>
                </c:pt>
                <c:pt idx="2207">
                  <c:v>2.5508200000000016</c:v>
                </c:pt>
                <c:pt idx="2208">
                  <c:v>2.5533299999999954</c:v>
                </c:pt>
                <c:pt idx="2209">
                  <c:v>2.5533299999999954</c:v>
                </c:pt>
                <c:pt idx="2210">
                  <c:v>2.5539599999999965</c:v>
                </c:pt>
                <c:pt idx="2211">
                  <c:v>2.5545800000000014</c:v>
                </c:pt>
                <c:pt idx="2212">
                  <c:v>2.5570899999999952</c:v>
                </c:pt>
                <c:pt idx="2213">
                  <c:v>2.5583499999999972</c:v>
                </c:pt>
                <c:pt idx="2214">
                  <c:v>2.5602299999999971</c:v>
                </c:pt>
                <c:pt idx="2215">
                  <c:v>2.5602299999999971</c:v>
                </c:pt>
                <c:pt idx="2216">
                  <c:v>2.563369999999999</c:v>
                </c:pt>
                <c:pt idx="2217">
                  <c:v>2.563369999999999</c:v>
                </c:pt>
                <c:pt idx="2218">
                  <c:v>2.566510000000001</c:v>
                </c:pt>
                <c:pt idx="2219">
                  <c:v>2.5671299999999988</c:v>
                </c:pt>
                <c:pt idx="2220">
                  <c:v>2.5696399999999997</c:v>
                </c:pt>
                <c:pt idx="2221">
                  <c:v>2.5696399999999997</c:v>
                </c:pt>
                <c:pt idx="2222">
                  <c:v>2.5696399999999997</c:v>
                </c:pt>
                <c:pt idx="2223">
                  <c:v>2.5727800000000016</c:v>
                </c:pt>
                <c:pt idx="2224">
                  <c:v>2.5759199999999964</c:v>
                </c:pt>
                <c:pt idx="2225">
                  <c:v>2.5759199999999964</c:v>
                </c:pt>
                <c:pt idx="2226">
                  <c:v>2.5759199999999964</c:v>
                </c:pt>
                <c:pt idx="2227">
                  <c:v>2.5790599999999984</c:v>
                </c:pt>
                <c:pt idx="2228">
                  <c:v>2.5790599999999984</c:v>
                </c:pt>
                <c:pt idx="2229">
                  <c:v>2.5796799999999962</c:v>
                </c:pt>
                <c:pt idx="2230">
                  <c:v>2.5821899999999971</c:v>
                </c:pt>
                <c:pt idx="2231">
                  <c:v>2.584069999999997</c:v>
                </c:pt>
                <c:pt idx="2232">
                  <c:v>2.585329999999999</c:v>
                </c:pt>
                <c:pt idx="2233">
                  <c:v>2.5878399999999999</c:v>
                </c:pt>
                <c:pt idx="2234">
                  <c:v>2.5884700000000009</c:v>
                </c:pt>
                <c:pt idx="2235">
                  <c:v>2.5884700000000009</c:v>
                </c:pt>
                <c:pt idx="2236">
                  <c:v>2.5909800000000018</c:v>
                </c:pt>
                <c:pt idx="2237">
                  <c:v>2.5922300000000007</c:v>
                </c:pt>
                <c:pt idx="2238">
                  <c:v>2.5947400000000016</c:v>
                </c:pt>
                <c:pt idx="2239">
                  <c:v>2.5966299999999976</c:v>
                </c:pt>
                <c:pt idx="2240">
                  <c:v>2.5947400000000016</c:v>
                </c:pt>
                <c:pt idx="2241">
                  <c:v>2.5978799999999964</c:v>
                </c:pt>
                <c:pt idx="2242">
                  <c:v>2.6010199999999983</c:v>
                </c:pt>
                <c:pt idx="2243">
                  <c:v>2.6010199999999983</c:v>
                </c:pt>
                <c:pt idx="2244">
                  <c:v>2.6035299999999992</c:v>
                </c:pt>
                <c:pt idx="2245">
                  <c:v>2.6041600000000003</c:v>
                </c:pt>
                <c:pt idx="2246">
                  <c:v>2.6041600000000003</c:v>
                </c:pt>
                <c:pt idx="2247">
                  <c:v>2.6066700000000012</c:v>
                </c:pt>
                <c:pt idx="2248">
                  <c:v>2.607289999999999</c:v>
                </c:pt>
                <c:pt idx="2249">
                  <c:v>2.6097999999999999</c:v>
                </c:pt>
                <c:pt idx="2250">
                  <c:v>2.6104300000000009</c:v>
                </c:pt>
                <c:pt idx="2251">
                  <c:v>2.6104300000000009</c:v>
                </c:pt>
                <c:pt idx="2252">
                  <c:v>2.6135699999999957</c:v>
                </c:pt>
                <c:pt idx="2253">
                  <c:v>2.6135699999999957</c:v>
                </c:pt>
                <c:pt idx="2254">
                  <c:v>2.6141999999999967</c:v>
                </c:pt>
                <c:pt idx="2255">
                  <c:v>2.6167099999999976</c:v>
                </c:pt>
                <c:pt idx="2256">
                  <c:v>2.6179599999999965</c:v>
                </c:pt>
                <c:pt idx="2257">
                  <c:v>2.6173299999999955</c:v>
                </c:pt>
                <c:pt idx="2258">
                  <c:v>2.6217299999999994</c:v>
                </c:pt>
                <c:pt idx="2259">
                  <c:v>2.6204699999999974</c:v>
                </c:pt>
                <c:pt idx="2260">
                  <c:v>2.6229799999999983</c:v>
                </c:pt>
                <c:pt idx="2261">
                  <c:v>2.6242400000000004</c:v>
                </c:pt>
                <c:pt idx="2262">
                  <c:v>2.6261200000000002</c:v>
                </c:pt>
                <c:pt idx="2263">
                  <c:v>2.6292600000000022</c:v>
                </c:pt>
                <c:pt idx="2264">
                  <c:v>2.6292600000000022</c:v>
                </c:pt>
                <c:pt idx="2265">
                  <c:v>2.6317699999999959</c:v>
                </c:pt>
                <c:pt idx="2266">
                  <c:v>2.632399999999997</c:v>
                </c:pt>
                <c:pt idx="2267">
                  <c:v>2.6330200000000019</c:v>
                </c:pt>
                <c:pt idx="2268">
                  <c:v>2.6355299999999957</c:v>
                </c:pt>
                <c:pt idx="2269">
                  <c:v>2.6355299999999957</c:v>
                </c:pt>
                <c:pt idx="2270">
                  <c:v>2.6355299999999957</c:v>
                </c:pt>
                <c:pt idx="2271">
                  <c:v>2.6386699999999976</c:v>
                </c:pt>
                <c:pt idx="2272">
                  <c:v>2.6392999999999986</c:v>
                </c:pt>
                <c:pt idx="2273">
                  <c:v>2.6418099999999995</c:v>
                </c:pt>
                <c:pt idx="2274">
                  <c:v>2.6418099999999995</c:v>
                </c:pt>
                <c:pt idx="2275">
                  <c:v>2.6424400000000006</c:v>
                </c:pt>
                <c:pt idx="2276">
                  <c:v>2.6474599999999953</c:v>
                </c:pt>
                <c:pt idx="2277">
                  <c:v>2.6480800000000002</c:v>
                </c:pt>
                <c:pt idx="2278">
                  <c:v>2.6480800000000002</c:v>
                </c:pt>
                <c:pt idx="2279">
                  <c:v>2.6499699999999962</c:v>
                </c:pt>
                <c:pt idx="2280">
                  <c:v>2.6512200000000021</c:v>
                </c:pt>
                <c:pt idx="2281">
                  <c:v>2.6512200000000021</c:v>
                </c:pt>
                <c:pt idx="2282">
                  <c:v>2.6543599999999969</c:v>
                </c:pt>
                <c:pt idx="2283">
                  <c:v>2.654989999999998</c:v>
                </c:pt>
                <c:pt idx="2284">
                  <c:v>2.6574999999999989</c:v>
                </c:pt>
                <c:pt idx="2285">
                  <c:v>2.6574999999999989</c:v>
                </c:pt>
                <c:pt idx="2286">
                  <c:v>2.6600099999999998</c:v>
                </c:pt>
                <c:pt idx="2287">
                  <c:v>2.6606299999999976</c:v>
                </c:pt>
                <c:pt idx="2288">
                  <c:v>2.6637699999999995</c:v>
                </c:pt>
                <c:pt idx="2289">
                  <c:v>2.6637699999999995</c:v>
                </c:pt>
                <c:pt idx="2290">
                  <c:v>2.6656499999999994</c:v>
                </c:pt>
                <c:pt idx="2291">
                  <c:v>2.6637699999999995</c:v>
                </c:pt>
                <c:pt idx="2292">
                  <c:v>2.6669100000000014</c:v>
                </c:pt>
                <c:pt idx="2293">
                  <c:v>2.6700499999999963</c:v>
                </c:pt>
                <c:pt idx="2294">
                  <c:v>2.6700499999999963</c:v>
                </c:pt>
                <c:pt idx="2295">
                  <c:v>2.6719299999999961</c:v>
                </c:pt>
                <c:pt idx="2296">
                  <c:v>2.6725599999999972</c:v>
                </c:pt>
                <c:pt idx="2297">
                  <c:v>2.6731800000000021</c:v>
                </c:pt>
                <c:pt idx="2298">
                  <c:v>2.673809999999996</c:v>
                </c:pt>
                <c:pt idx="2299">
                  <c:v>2.6763199999999969</c:v>
                </c:pt>
                <c:pt idx="2300">
                  <c:v>2.677579999999999</c:v>
                </c:pt>
                <c:pt idx="2301">
                  <c:v>2.6794599999999988</c:v>
                </c:pt>
                <c:pt idx="2302">
                  <c:v>2.6794599999999988</c:v>
                </c:pt>
                <c:pt idx="2303">
                  <c:v>2.6826000000000008</c:v>
                </c:pt>
                <c:pt idx="2304">
                  <c:v>2.6826000000000008</c:v>
                </c:pt>
                <c:pt idx="2305">
                  <c:v>2.6844800000000006</c:v>
                </c:pt>
                <c:pt idx="2306">
                  <c:v>2.6857299999999995</c:v>
                </c:pt>
                <c:pt idx="2307">
                  <c:v>2.6882400000000004</c:v>
                </c:pt>
                <c:pt idx="2308">
                  <c:v>2.6901299999999964</c:v>
                </c:pt>
                <c:pt idx="2309">
                  <c:v>2.6920099999999962</c:v>
                </c:pt>
                <c:pt idx="2310">
                  <c:v>2.6920099999999962</c:v>
                </c:pt>
                <c:pt idx="2311">
                  <c:v>2.6926399999999973</c:v>
                </c:pt>
                <c:pt idx="2312">
                  <c:v>2.6951499999999982</c:v>
                </c:pt>
                <c:pt idx="2313">
                  <c:v>2.6951499999999982</c:v>
                </c:pt>
                <c:pt idx="2314">
                  <c:v>2.6982799999999969</c:v>
                </c:pt>
                <c:pt idx="2315">
                  <c:v>2.6982799999999969</c:v>
                </c:pt>
                <c:pt idx="2316">
                  <c:v>2.7014199999999988</c:v>
                </c:pt>
                <c:pt idx="2317">
                  <c:v>2.7014199999999988</c:v>
                </c:pt>
                <c:pt idx="2318">
                  <c:v>2.7032999999999987</c:v>
                </c:pt>
                <c:pt idx="2319">
                  <c:v>2.7045600000000007</c:v>
                </c:pt>
                <c:pt idx="2320">
                  <c:v>2.7070700000000016</c:v>
                </c:pt>
                <c:pt idx="2321">
                  <c:v>2.7076999999999956</c:v>
                </c:pt>
                <c:pt idx="2322">
                  <c:v>2.7108300000000014</c:v>
                </c:pt>
                <c:pt idx="2323">
                  <c:v>2.7108300000000014</c:v>
                </c:pt>
                <c:pt idx="2324">
                  <c:v>2.7127199999999974</c:v>
                </c:pt>
                <c:pt idx="2325">
                  <c:v>2.7139699999999962</c:v>
                </c:pt>
                <c:pt idx="2326">
                  <c:v>2.7139699999999962</c:v>
                </c:pt>
                <c:pt idx="2327">
                  <c:v>2.7171099999999981</c:v>
                </c:pt>
                <c:pt idx="2328">
                  <c:v>2.7171099999999981</c:v>
                </c:pt>
                <c:pt idx="2329">
                  <c:v>2.718989999999998</c:v>
                </c:pt>
                <c:pt idx="2330">
                  <c:v>2.7202500000000001</c:v>
                </c:pt>
                <c:pt idx="2331">
                  <c:v>2.7221299999999999</c:v>
                </c:pt>
                <c:pt idx="2332">
                  <c:v>2.7233799999999988</c:v>
                </c:pt>
                <c:pt idx="2333">
                  <c:v>2.7258899999999997</c:v>
                </c:pt>
                <c:pt idx="2334">
                  <c:v>2.7265200000000007</c:v>
                </c:pt>
                <c:pt idx="2335">
                  <c:v>2.7271500000000017</c:v>
                </c:pt>
                <c:pt idx="2336">
                  <c:v>2.7296599999999955</c:v>
                </c:pt>
                <c:pt idx="2337">
                  <c:v>2.7309100000000015</c:v>
                </c:pt>
                <c:pt idx="2338">
                  <c:v>2.7327999999999975</c:v>
                </c:pt>
                <c:pt idx="2339">
                  <c:v>2.7353099999999984</c:v>
                </c:pt>
                <c:pt idx="2340">
                  <c:v>2.7359299999999962</c:v>
                </c:pt>
                <c:pt idx="2341">
                  <c:v>2.7384399999999971</c:v>
                </c:pt>
                <c:pt idx="2342">
                  <c:v>2.7390699999999981</c:v>
                </c:pt>
                <c:pt idx="2343">
                  <c:v>2.7396999999999991</c:v>
                </c:pt>
                <c:pt idx="2344">
                  <c:v>2.7440899999999999</c:v>
                </c:pt>
                <c:pt idx="2345">
                  <c:v>2.7434599999999989</c:v>
                </c:pt>
                <c:pt idx="2346">
                  <c:v>2.7453399999999988</c:v>
                </c:pt>
                <c:pt idx="2347">
                  <c:v>2.7478499999999997</c:v>
                </c:pt>
                <c:pt idx="2348">
                  <c:v>2.7484800000000007</c:v>
                </c:pt>
                <c:pt idx="2349">
                  <c:v>2.7484800000000007</c:v>
                </c:pt>
                <c:pt idx="2350">
                  <c:v>2.7516199999999955</c:v>
                </c:pt>
                <c:pt idx="2351">
                  <c:v>2.7516199999999955</c:v>
                </c:pt>
                <c:pt idx="2352">
                  <c:v>2.7547599999999974</c:v>
                </c:pt>
                <c:pt idx="2353">
                  <c:v>2.7547599999999974</c:v>
                </c:pt>
                <c:pt idx="2354">
                  <c:v>2.7578999999999994</c:v>
                </c:pt>
                <c:pt idx="2355">
                  <c:v>2.7578999999999994</c:v>
                </c:pt>
                <c:pt idx="2356">
                  <c:v>2.7591499999999982</c:v>
                </c:pt>
                <c:pt idx="2357">
                  <c:v>2.7585199999999972</c:v>
                </c:pt>
                <c:pt idx="2358">
                  <c:v>2.763539999999999</c:v>
                </c:pt>
                <c:pt idx="2359">
                  <c:v>2.76417</c:v>
                </c:pt>
                <c:pt idx="2360">
                  <c:v>2.76417</c:v>
                </c:pt>
                <c:pt idx="2361">
                  <c:v>2.7673100000000019</c:v>
                </c:pt>
                <c:pt idx="2362">
                  <c:v>2.7673100000000019</c:v>
                </c:pt>
                <c:pt idx="2363">
                  <c:v>2.7698199999999957</c:v>
                </c:pt>
                <c:pt idx="2364">
                  <c:v>2.7704499999999967</c:v>
                </c:pt>
                <c:pt idx="2365">
                  <c:v>2.7742099999999965</c:v>
                </c:pt>
                <c:pt idx="2366">
                  <c:v>2.7767199999999974</c:v>
                </c:pt>
                <c:pt idx="2367">
                  <c:v>2.7804900000000004</c:v>
                </c:pt>
                <c:pt idx="2368">
                  <c:v>2.7861399999999961</c:v>
                </c:pt>
                <c:pt idx="2369">
                  <c:v>2.7861399999999961</c:v>
                </c:pt>
                <c:pt idx="2370">
                  <c:v>2.7861399999999961</c:v>
                </c:pt>
                <c:pt idx="2371">
                  <c:v>2.7861399999999961</c:v>
                </c:pt>
                <c:pt idx="2372">
                  <c:v>2.7880199999999959</c:v>
                </c:pt>
                <c:pt idx="2373">
                  <c:v>2.7892700000000019</c:v>
                </c:pt>
                <c:pt idx="2374">
                  <c:v>2.7898999999999958</c:v>
                </c:pt>
                <c:pt idx="2375">
                  <c:v>2.7942899999999966</c:v>
                </c:pt>
                <c:pt idx="2376">
                  <c:v>2.7955499999999986</c:v>
                </c:pt>
                <c:pt idx="2377">
                  <c:v>2.7955499999999986</c:v>
                </c:pt>
                <c:pt idx="2378">
                  <c:v>2.7999399999999994</c:v>
                </c:pt>
                <c:pt idx="2379">
                  <c:v>2.8018199999999993</c:v>
                </c:pt>
                <c:pt idx="2380">
                  <c:v>2.8049600000000012</c:v>
                </c:pt>
                <c:pt idx="2381">
                  <c:v>2.808099999999996</c:v>
                </c:pt>
                <c:pt idx="2382">
                  <c:v>2.8106099999999969</c:v>
                </c:pt>
                <c:pt idx="2383">
                  <c:v>2.811239999999998</c:v>
                </c:pt>
                <c:pt idx="2384">
                  <c:v>2.8143699999999967</c:v>
                </c:pt>
                <c:pt idx="2385">
                  <c:v>2.8162599999999998</c:v>
                </c:pt>
                <c:pt idx="2386">
                  <c:v>2.8175099999999986</c:v>
                </c:pt>
                <c:pt idx="2387">
                  <c:v>2.8175099999999986</c:v>
                </c:pt>
                <c:pt idx="2388">
                  <c:v>2.8206500000000005</c:v>
                </c:pt>
                <c:pt idx="2389">
                  <c:v>2.8212800000000016</c:v>
                </c:pt>
                <c:pt idx="2390">
                  <c:v>2.8237899999999954</c:v>
                </c:pt>
                <c:pt idx="2391">
                  <c:v>2.8269200000000012</c:v>
                </c:pt>
                <c:pt idx="2392">
                  <c:v>2.8269200000000012</c:v>
                </c:pt>
                <c:pt idx="2393">
                  <c:v>2.8288099999999972</c:v>
                </c:pt>
                <c:pt idx="2394">
                  <c:v>2.830059999999996</c:v>
                </c:pt>
                <c:pt idx="2395">
                  <c:v>2.8331999999999979</c:v>
                </c:pt>
                <c:pt idx="2396">
                  <c:v>2.8331999999999979</c:v>
                </c:pt>
                <c:pt idx="2397">
                  <c:v>2.8363399999999999</c:v>
                </c:pt>
                <c:pt idx="2398">
                  <c:v>2.8363399999999999</c:v>
                </c:pt>
                <c:pt idx="2399">
                  <c:v>2.8363399999999999</c:v>
                </c:pt>
                <c:pt idx="2400">
                  <c:v>2.8394699999999986</c:v>
                </c:pt>
                <c:pt idx="2401">
                  <c:v>2.8419799999999995</c:v>
                </c:pt>
                <c:pt idx="2402">
                  <c:v>2.8426100000000005</c:v>
                </c:pt>
                <c:pt idx="2403">
                  <c:v>2.8432400000000015</c:v>
                </c:pt>
                <c:pt idx="2404">
                  <c:v>2.8457499999999953</c:v>
                </c:pt>
                <c:pt idx="2405">
                  <c:v>2.8470000000000013</c:v>
                </c:pt>
                <c:pt idx="2406">
                  <c:v>2.8488899999999973</c:v>
                </c:pt>
                <c:pt idx="2407">
                  <c:v>2.8488899999999973</c:v>
                </c:pt>
                <c:pt idx="2408">
                  <c:v>2.8507699999999971</c:v>
                </c:pt>
                <c:pt idx="2409">
                  <c:v>2.852019999999996</c:v>
                </c:pt>
                <c:pt idx="2410">
                  <c:v>2.8538999999999959</c:v>
                </c:pt>
                <c:pt idx="2411">
                  <c:v>2.8551599999999979</c:v>
                </c:pt>
                <c:pt idx="2412">
                  <c:v>2.8582999999999998</c:v>
                </c:pt>
                <c:pt idx="2413">
                  <c:v>2.8582999999999998</c:v>
                </c:pt>
                <c:pt idx="2414">
                  <c:v>2.8589300000000009</c:v>
                </c:pt>
                <c:pt idx="2415">
                  <c:v>2.8614400000000018</c:v>
                </c:pt>
                <c:pt idx="2416">
                  <c:v>2.8645700000000005</c:v>
                </c:pt>
                <c:pt idx="2417">
                  <c:v>2.8645700000000005</c:v>
                </c:pt>
                <c:pt idx="2418">
                  <c:v>2.8670800000000014</c:v>
                </c:pt>
                <c:pt idx="2419">
                  <c:v>2.8677099999999953</c:v>
                </c:pt>
                <c:pt idx="2420">
                  <c:v>2.8702199999999962</c:v>
                </c:pt>
                <c:pt idx="2421">
                  <c:v>2.8695899999999952</c:v>
                </c:pt>
                <c:pt idx="2422">
                  <c:v>2.8708499999999972</c:v>
                </c:pt>
                <c:pt idx="2423">
                  <c:v>2.8733599999999981</c:v>
                </c:pt>
                <c:pt idx="2424">
                  <c:v>2.873979999999996</c:v>
                </c:pt>
                <c:pt idx="2425">
                  <c:v>2.874609999999997</c:v>
                </c:pt>
                <c:pt idx="2426">
                  <c:v>2.8771199999999979</c:v>
                </c:pt>
                <c:pt idx="2427">
                  <c:v>2.8802599999999998</c:v>
                </c:pt>
                <c:pt idx="2428">
                  <c:v>2.8802599999999998</c:v>
                </c:pt>
                <c:pt idx="2429">
                  <c:v>2.8821399999999997</c:v>
                </c:pt>
                <c:pt idx="2430">
                  <c:v>2.8834000000000017</c:v>
                </c:pt>
                <c:pt idx="2431">
                  <c:v>2.8859099999999955</c:v>
                </c:pt>
                <c:pt idx="2432">
                  <c:v>2.8865399999999966</c:v>
                </c:pt>
                <c:pt idx="2433">
                  <c:v>2.8871600000000015</c:v>
                </c:pt>
                <c:pt idx="2434">
                  <c:v>2.8896699999999953</c:v>
                </c:pt>
                <c:pt idx="2435">
                  <c:v>2.8915599999999984</c:v>
                </c:pt>
                <c:pt idx="2436">
                  <c:v>2.8928099999999972</c:v>
                </c:pt>
                <c:pt idx="2437">
                  <c:v>2.8928099999999972</c:v>
                </c:pt>
                <c:pt idx="2438">
                  <c:v>2.8928099999999972</c:v>
                </c:pt>
                <c:pt idx="2439">
                  <c:v>2.8959499999999991</c:v>
                </c:pt>
                <c:pt idx="2440">
                  <c:v>2.897199999999998</c:v>
                </c:pt>
                <c:pt idx="2441">
                  <c:v>2.8997099999999989</c:v>
                </c:pt>
                <c:pt idx="2442">
                  <c:v>2.9022199999999998</c:v>
                </c:pt>
                <c:pt idx="2443">
                  <c:v>2.9022199999999998</c:v>
                </c:pt>
                <c:pt idx="2444">
                  <c:v>2.9028500000000008</c:v>
                </c:pt>
                <c:pt idx="2445">
                  <c:v>2.9053600000000017</c:v>
                </c:pt>
                <c:pt idx="2446">
                  <c:v>2.9053600000000017</c:v>
                </c:pt>
                <c:pt idx="2447">
                  <c:v>2.9053600000000017</c:v>
                </c:pt>
                <c:pt idx="2448">
                  <c:v>2.9084999999999965</c:v>
                </c:pt>
                <c:pt idx="2449">
                  <c:v>2.9097499999999954</c:v>
                </c:pt>
                <c:pt idx="2450">
                  <c:v>2.9116399999999985</c:v>
                </c:pt>
                <c:pt idx="2451">
                  <c:v>2.9116399999999985</c:v>
                </c:pt>
                <c:pt idx="2452">
                  <c:v>2.9122599999999963</c:v>
                </c:pt>
                <c:pt idx="2453">
                  <c:v>2.9172799999999981</c:v>
                </c:pt>
                <c:pt idx="2454">
                  <c:v>2.9179099999999991</c:v>
                </c:pt>
                <c:pt idx="2455">
                  <c:v>2.9185400000000001</c:v>
                </c:pt>
                <c:pt idx="2456">
                  <c:v>2.921050000000001</c:v>
                </c:pt>
                <c:pt idx="2457">
                  <c:v>2.921050000000001</c:v>
                </c:pt>
                <c:pt idx="2458">
                  <c:v>2.9235600000000019</c:v>
                </c:pt>
                <c:pt idx="2459">
                  <c:v>2.9241899999999958</c:v>
                </c:pt>
                <c:pt idx="2460">
                  <c:v>2.9273200000000017</c:v>
                </c:pt>
                <c:pt idx="2461">
                  <c:v>2.9273200000000017</c:v>
                </c:pt>
                <c:pt idx="2462">
                  <c:v>2.9304599999999965</c:v>
                </c:pt>
                <c:pt idx="2463">
                  <c:v>2.9304599999999965</c:v>
                </c:pt>
                <c:pt idx="2464">
                  <c:v>2.9329699999999974</c:v>
                </c:pt>
                <c:pt idx="2465">
                  <c:v>2.9335999999999984</c:v>
                </c:pt>
                <c:pt idx="2466">
                  <c:v>2.9367400000000004</c:v>
                </c:pt>
                <c:pt idx="2467">
                  <c:v>2.9386200000000002</c:v>
                </c:pt>
                <c:pt idx="2468">
                  <c:v>2.9398799999999952</c:v>
                </c:pt>
                <c:pt idx="2469">
                  <c:v>2.9398799999999952</c:v>
                </c:pt>
                <c:pt idx="2470">
                  <c:v>2.9398799999999952</c:v>
                </c:pt>
                <c:pt idx="2471">
                  <c:v>2.943640000000002</c:v>
                </c:pt>
                <c:pt idx="2472">
                  <c:v>2.9461499999999958</c:v>
                </c:pt>
                <c:pt idx="2473">
                  <c:v>2.9461499999999958</c:v>
                </c:pt>
                <c:pt idx="2474">
                  <c:v>2.9492899999999977</c:v>
                </c:pt>
                <c:pt idx="2475">
                  <c:v>2.9517999999999986</c:v>
                </c:pt>
                <c:pt idx="2476">
                  <c:v>2.9524299999999997</c:v>
                </c:pt>
                <c:pt idx="2477">
                  <c:v>2.9524299999999997</c:v>
                </c:pt>
                <c:pt idx="2478">
                  <c:v>2.9555599999999984</c:v>
                </c:pt>
                <c:pt idx="2479">
                  <c:v>2.9587000000000003</c:v>
                </c:pt>
                <c:pt idx="2480">
                  <c:v>2.9587000000000003</c:v>
                </c:pt>
                <c:pt idx="2481">
                  <c:v>2.9599599999999953</c:v>
                </c:pt>
                <c:pt idx="2482">
                  <c:v>2.9618400000000022</c:v>
                </c:pt>
                <c:pt idx="2483">
                  <c:v>2.964349999999996</c:v>
                </c:pt>
                <c:pt idx="2484">
                  <c:v>2.9649799999999971</c:v>
                </c:pt>
                <c:pt idx="2485">
                  <c:v>2.967489999999998</c:v>
                </c:pt>
                <c:pt idx="2486">
                  <c:v>2.9681099999999958</c:v>
                </c:pt>
                <c:pt idx="2487">
                  <c:v>2.9681099999999958</c:v>
                </c:pt>
                <c:pt idx="2488">
                  <c:v>2.9712499999999977</c:v>
                </c:pt>
                <c:pt idx="2489">
                  <c:v>2.9712499999999977</c:v>
                </c:pt>
                <c:pt idx="2490">
                  <c:v>2.9737599999999986</c:v>
                </c:pt>
                <c:pt idx="2491">
                  <c:v>2.9743899999999996</c:v>
                </c:pt>
                <c:pt idx="2492">
                  <c:v>2.9750200000000007</c:v>
                </c:pt>
                <c:pt idx="2493">
                  <c:v>2.9800299999999993</c:v>
                </c:pt>
                <c:pt idx="2494">
                  <c:v>2.9794100000000014</c:v>
                </c:pt>
                <c:pt idx="2495">
                  <c:v>2.9812900000000013</c:v>
                </c:pt>
                <c:pt idx="2496">
                  <c:v>2.9838000000000022</c:v>
                </c:pt>
                <c:pt idx="2497">
                  <c:v>2.9838000000000022</c:v>
                </c:pt>
                <c:pt idx="2498">
                  <c:v>2.9838000000000022</c:v>
                </c:pt>
                <c:pt idx="2499">
                  <c:v>2.986939999999997</c:v>
                </c:pt>
                <c:pt idx="2500">
                  <c:v>2.990079999999999</c:v>
                </c:pt>
                <c:pt idx="2501">
                  <c:v>2.990079999999999</c:v>
                </c:pt>
                <c:pt idx="2502">
                  <c:v>2.9932099999999977</c:v>
                </c:pt>
                <c:pt idx="2503">
                  <c:v>2.9932099999999977</c:v>
                </c:pt>
                <c:pt idx="2504">
                  <c:v>2.9932099999999977</c:v>
                </c:pt>
                <c:pt idx="2505">
                  <c:v>2.9963499999999996</c:v>
                </c:pt>
                <c:pt idx="2506">
                  <c:v>2.9963499999999996</c:v>
                </c:pt>
                <c:pt idx="2507">
                  <c:v>2.9994900000000015</c:v>
                </c:pt>
                <c:pt idx="2508">
                  <c:v>3.0001199999999955</c:v>
                </c:pt>
                <c:pt idx="2509">
                  <c:v>3.0026299999999964</c:v>
                </c:pt>
                <c:pt idx="2510">
                  <c:v>3.0026299999999964</c:v>
                </c:pt>
                <c:pt idx="2511">
                  <c:v>3.0032500000000013</c:v>
                </c:pt>
                <c:pt idx="2512">
                  <c:v>3.0057600000000022</c:v>
                </c:pt>
                <c:pt idx="2513">
                  <c:v>3.008899999999997</c:v>
                </c:pt>
                <c:pt idx="2514">
                  <c:v>3.0063899999999961</c:v>
                </c:pt>
                <c:pt idx="2515">
                  <c:v>3.008899999999997</c:v>
                </c:pt>
                <c:pt idx="2516">
                  <c:v>3.0120399999999989</c:v>
                </c:pt>
                <c:pt idx="2517">
                  <c:v>3.0120399999999989</c:v>
                </c:pt>
                <c:pt idx="2518">
                  <c:v>3.0151699999999977</c:v>
                </c:pt>
                <c:pt idx="2519">
                  <c:v>3.0157999999999987</c:v>
                </c:pt>
                <c:pt idx="2520">
                  <c:v>3.0151699999999977</c:v>
                </c:pt>
                <c:pt idx="2521">
                  <c:v>3.0183099999999996</c:v>
                </c:pt>
                <c:pt idx="2522">
                  <c:v>3.0183099999999996</c:v>
                </c:pt>
                <c:pt idx="2523">
                  <c:v>3.0183099999999996</c:v>
                </c:pt>
                <c:pt idx="2524">
                  <c:v>3.0214500000000015</c:v>
                </c:pt>
                <c:pt idx="2525">
                  <c:v>3.0239599999999953</c:v>
                </c:pt>
                <c:pt idx="2526">
                  <c:v>3.0264699999999962</c:v>
                </c:pt>
                <c:pt idx="2527">
                  <c:v>3.0283499999999961</c:v>
                </c:pt>
                <c:pt idx="2528">
                  <c:v>3.0289799999999971</c:v>
                </c:pt>
                <c:pt idx="2529">
                  <c:v>3.0289799999999971</c:v>
                </c:pt>
                <c:pt idx="2530">
                  <c:v>3.030859999999997</c:v>
                </c:pt>
                <c:pt idx="2531">
                  <c:v>3.0333699999999979</c:v>
                </c:pt>
                <c:pt idx="2532">
                  <c:v>3.0339999999999989</c:v>
                </c:pt>
                <c:pt idx="2533">
                  <c:v>3.0365099999999998</c:v>
                </c:pt>
                <c:pt idx="2534">
                  <c:v>3.0371299999999977</c:v>
                </c:pt>
                <c:pt idx="2535">
                  <c:v>3.0402799999999957</c:v>
                </c:pt>
                <c:pt idx="2536">
                  <c:v>3.0390200000000007</c:v>
                </c:pt>
                <c:pt idx="2537">
                  <c:v>3.0434100000000015</c:v>
                </c:pt>
                <c:pt idx="2538">
                  <c:v>3.0434100000000015</c:v>
                </c:pt>
                <c:pt idx="2539">
                  <c:v>3.0434100000000015</c:v>
                </c:pt>
                <c:pt idx="2540">
                  <c:v>3.0465499999999963</c:v>
                </c:pt>
                <c:pt idx="2541">
                  <c:v>3.0490599999999972</c:v>
                </c:pt>
                <c:pt idx="2542">
                  <c:v>3.0496899999999982</c:v>
                </c:pt>
                <c:pt idx="2543">
                  <c:v>3.052819999999997</c:v>
                </c:pt>
                <c:pt idx="2544">
                  <c:v>3.052819999999997</c:v>
                </c:pt>
                <c:pt idx="2545">
                  <c:v>3.052819999999997</c:v>
                </c:pt>
                <c:pt idx="2546">
                  <c:v>3.0559599999999989</c:v>
                </c:pt>
                <c:pt idx="2547">
                  <c:v>3.0559599999999989</c:v>
                </c:pt>
                <c:pt idx="2548">
                  <c:v>3.0591000000000008</c:v>
                </c:pt>
                <c:pt idx="2549">
                  <c:v>3.0591000000000008</c:v>
                </c:pt>
                <c:pt idx="2550">
                  <c:v>3.0622399999999956</c:v>
                </c:pt>
                <c:pt idx="2551">
                  <c:v>3.0628600000000006</c:v>
                </c:pt>
                <c:pt idx="2552">
                  <c:v>3.0634900000000016</c:v>
                </c:pt>
                <c:pt idx="2553">
                  <c:v>3.0653700000000015</c:v>
                </c:pt>
                <c:pt idx="2554">
                  <c:v>3.0678899999999985</c:v>
                </c:pt>
                <c:pt idx="2555">
                  <c:v>3.0685099999999963</c:v>
                </c:pt>
                <c:pt idx="2556">
                  <c:v>3.0691399999999973</c:v>
                </c:pt>
                <c:pt idx="2557">
                  <c:v>3.0716499999999982</c:v>
                </c:pt>
                <c:pt idx="2558">
                  <c:v>3.0747900000000001</c:v>
                </c:pt>
                <c:pt idx="2559">
                  <c:v>3.0747900000000001</c:v>
                </c:pt>
                <c:pt idx="2560">
                  <c:v>3.077300000000001</c:v>
                </c:pt>
                <c:pt idx="2561">
                  <c:v>3.0779300000000021</c:v>
                </c:pt>
                <c:pt idx="2562">
                  <c:v>3.0779300000000021</c:v>
                </c:pt>
                <c:pt idx="2563">
                  <c:v>3.0810600000000008</c:v>
                </c:pt>
                <c:pt idx="2564">
                  <c:v>3.0810600000000008</c:v>
                </c:pt>
                <c:pt idx="2565">
                  <c:v>3.0829400000000007</c:v>
                </c:pt>
                <c:pt idx="2566">
                  <c:v>3.0841999999999956</c:v>
                </c:pt>
                <c:pt idx="2567">
                  <c:v>3.0841999999999956</c:v>
                </c:pt>
                <c:pt idx="2568">
                  <c:v>3.0860799999999955</c:v>
                </c:pt>
                <c:pt idx="2569">
                  <c:v>3.0898499999999984</c:v>
                </c:pt>
                <c:pt idx="2570">
                  <c:v>3.0898499999999984</c:v>
                </c:pt>
                <c:pt idx="2571">
                  <c:v>3.0923599999999993</c:v>
                </c:pt>
                <c:pt idx="2572">
                  <c:v>3.0936200000000014</c:v>
                </c:pt>
                <c:pt idx="2573">
                  <c:v>3.0936200000000014</c:v>
                </c:pt>
                <c:pt idx="2574">
                  <c:v>3.0967500000000001</c:v>
                </c:pt>
                <c:pt idx="2575">
                  <c:v>3.0967500000000001</c:v>
                </c:pt>
                <c:pt idx="2576">
                  <c:v>3.0967500000000001</c:v>
                </c:pt>
                <c:pt idx="2577">
                  <c:v>3.099890000000002</c:v>
                </c:pt>
                <c:pt idx="2578">
                  <c:v>3.1017700000000019</c:v>
                </c:pt>
                <c:pt idx="2579">
                  <c:v>3.1030200000000008</c:v>
                </c:pt>
                <c:pt idx="2580">
                  <c:v>3.1030200000000008</c:v>
                </c:pt>
                <c:pt idx="2581">
                  <c:v>3.1061699999999988</c:v>
                </c:pt>
                <c:pt idx="2582">
                  <c:v>3.1061699999999988</c:v>
                </c:pt>
                <c:pt idx="2583">
                  <c:v>3.1092999999999975</c:v>
                </c:pt>
                <c:pt idx="2584">
                  <c:v>3.1092999999999975</c:v>
                </c:pt>
                <c:pt idx="2585">
                  <c:v>3.1099299999999985</c:v>
                </c:pt>
                <c:pt idx="2586">
                  <c:v>3.1124399999999994</c:v>
                </c:pt>
                <c:pt idx="2587">
                  <c:v>3.1130700000000004</c:v>
                </c:pt>
                <c:pt idx="2588">
                  <c:v>3.1155800000000013</c:v>
                </c:pt>
                <c:pt idx="2589">
                  <c:v>3.1155800000000013</c:v>
                </c:pt>
                <c:pt idx="2590">
                  <c:v>3.1161999999999992</c:v>
                </c:pt>
                <c:pt idx="2591">
                  <c:v>3.1187199999999962</c:v>
                </c:pt>
                <c:pt idx="2592">
                  <c:v>3.121850000000002</c:v>
                </c:pt>
                <c:pt idx="2593">
                  <c:v>3.121850000000002</c:v>
                </c:pt>
                <c:pt idx="2594">
                  <c:v>3.1243599999999958</c:v>
                </c:pt>
                <c:pt idx="2595">
                  <c:v>3.1249899999999968</c:v>
                </c:pt>
                <c:pt idx="2596">
                  <c:v>3.1249899999999968</c:v>
                </c:pt>
                <c:pt idx="2597">
                  <c:v>3.1281299999999987</c:v>
                </c:pt>
                <c:pt idx="2598">
                  <c:v>3.1281299999999987</c:v>
                </c:pt>
                <c:pt idx="2599">
                  <c:v>3.1312599999999975</c:v>
                </c:pt>
                <c:pt idx="2600">
                  <c:v>3.1343999999999994</c:v>
                </c:pt>
                <c:pt idx="2601">
                  <c:v>3.1343999999999994</c:v>
                </c:pt>
                <c:pt idx="2602">
                  <c:v>3.1343999999999994</c:v>
                </c:pt>
                <c:pt idx="2603">
                  <c:v>3.1375400000000013</c:v>
                </c:pt>
                <c:pt idx="2604">
                  <c:v>3.1375400000000013</c:v>
                </c:pt>
                <c:pt idx="2605">
                  <c:v>3.1406700000000001</c:v>
                </c:pt>
                <c:pt idx="2606">
                  <c:v>3.1413099999999972</c:v>
                </c:pt>
                <c:pt idx="2607">
                  <c:v>3.143810000000002</c:v>
                </c:pt>
                <c:pt idx="2608">
                  <c:v>3.1456900000000019</c:v>
                </c:pt>
                <c:pt idx="2609">
                  <c:v>3.1469499999999968</c:v>
                </c:pt>
                <c:pt idx="2610">
                  <c:v>3.1488299999999967</c:v>
                </c:pt>
                <c:pt idx="2611">
                  <c:v>3.1500899999999987</c:v>
                </c:pt>
                <c:pt idx="2612">
                  <c:v>3.1500899999999987</c:v>
                </c:pt>
                <c:pt idx="2613">
                  <c:v>3.1532300000000006</c:v>
                </c:pt>
                <c:pt idx="2614">
                  <c:v>3.1538600000000017</c:v>
                </c:pt>
                <c:pt idx="2615">
                  <c:v>3.1563599999999994</c:v>
                </c:pt>
                <c:pt idx="2616">
                  <c:v>3.1563599999999994</c:v>
                </c:pt>
                <c:pt idx="2617">
                  <c:v>3.1595000000000013</c:v>
                </c:pt>
                <c:pt idx="2618">
                  <c:v>3.1613800000000012</c:v>
                </c:pt>
                <c:pt idx="2619">
                  <c:v>3.1626399999999961</c:v>
                </c:pt>
                <c:pt idx="2620">
                  <c:v>3.1626399999999961</c:v>
                </c:pt>
                <c:pt idx="2621">
                  <c:v>3.165770000000002</c:v>
                </c:pt>
                <c:pt idx="2622">
                  <c:v>3.16892</c:v>
                </c:pt>
                <c:pt idx="2623">
                  <c:v>3.16892</c:v>
                </c:pt>
                <c:pt idx="2624">
                  <c:v>3.16892</c:v>
                </c:pt>
                <c:pt idx="2625">
                  <c:v>3.1714199999999977</c:v>
                </c:pt>
                <c:pt idx="2626">
                  <c:v>3.1733100000000007</c:v>
                </c:pt>
                <c:pt idx="2627">
                  <c:v>3.1751900000000006</c:v>
                </c:pt>
                <c:pt idx="2628">
                  <c:v>3.1751900000000006</c:v>
                </c:pt>
                <c:pt idx="2629">
                  <c:v>3.1764399999999995</c:v>
                </c:pt>
                <c:pt idx="2630">
                  <c:v>3.1783199999999994</c:v>
                </c:pt>
                <c:pt idx="2631">
                  <c:v>3.1795800000000014</c:v>
                </c:pt>
                <c:pt idx="2632">
                  <c:v>3.1814699999999974</c:v>
                </c:pt>
                <c:pt idx="2633">
                  <c:v>3.1833499999999972</c:v>
                </c:pt>
                <c:pt idx="2634">
                  <c:v>3.186479999999996</c:v>
                </c:pt>
                <c:pt idx="2635">
                  <c:v>3.187739999999998</c:v>
                </c:pt>
                <c:pt idx="2636">
                  <c:v>3.187739999999998</c:v>
                </c:pt>
                <c:pt idx="2637">
                  <c:v>3.1908799999999999</c:v>
                </c:pt>
                <c:pt idx="2638">
                  <c:v>3.1908799999999999</c:v>
                </c:pt>
                <c:pt idx="2639">
                  <c:v>3.1914999999999978</c:v>
                </c:pt>
                <c:pt idx="2640">
                  <c:v>3.1940099999999987</c:v>
                </c:pt>
                <c:pt idx="2641">
                  <c:v>3.1971500000000006</c:v>
                </c:pt>
                <c:pt idx="2642">
                  <c:v>3.1971500000000006</c:v>
                </c:pt>
                <c:pt idx="2643">
                  <c:v>3.1996600000000015</c:v>
                </c:pt>
                <c:pt idx="2644">
                  <c:v>3.2015400000000014</c:v>
                </c:pt>
                <c:pt idx="2645">
                  <c:v>3.2034299999999973</c:v>
                </c:pt>
                <c:pt idx="2646">
                  <c:v>3.2059300000000022</c:v>
                </c:pt>
                <c:pt idx="2647">
                  <c:v>3.2065599999999961</c:v>
                </c:pt>
                <c:pt idx="2648">
                  <c:v>3.2065599999999961</c:v>
                </c:pt>
                <c:pt idx="2649">
                  <c:v>3.209699999999998</c:v>
                </c:pt>
                <c:pt idx="2650">
                  <c:v>3.209699999999998</c:v>
                </c:pt>
                <c:pt idx="2651">
                  <c:v>3.2128399999999999</c:v>
                </c:pt>
                <c:pt idx="2652">
                  <c:v>3.2128399999999999</c:v>
                </c:pt>
                <c:pt idx="2653">
                  <c:v>3.2153500000000008</c:v>
                </c:pt>
                <c:pt idx="2654">
                  <c:v>3.2159800000000018</c:v>
                </c:pt>
                <c:pt idx="2655">
                  <c:v>3.2165999999999997</c:v>
                </c:pt>
                <c:pt idx="2656">
                  <c:v>3.2191100000000006</c:v>
                </c:pt>
                <c:pt idx="2657">
                  <c:v>3.2203699999999955</c:v>
                </c:pt>
                <c:pt idx="2658">
                  <c:v>3.2222499999999954</c:v>
                </c:pt>
                <c:pt idx="2659">
                  <c:v>3.2235099999999974</c:v>
                </c:pt>
                <c:pt idx="2660">
                  <c:v>3.2253899999999973</c:v>
                </c:pt>
                <c:pt idx="2661">
                  <c:v>3.2253899999999973</c:v>
                </c:pt>
                <c:pt idx="2662">
                  <c:v>3.2285299999999992</c:v>
                </c:pt>
                <c:pt idx="2663">
                  <c:v>3.2285299999999992</c:v>
                </c:pt>
                <c:pt idx="2664">
                  <c:v>3.2316700000000012</c:v>
                </c:pt>
                <c:pt idx="2665">
                  <c:v>3.2316700000000012</c:v>
                </c:pt>
                <c:pt idx="2666">
                  <c:v>3.2316700000000012</c:v>
                </c:pt>
                <c:pt idx="2667">
                  <c:v>3.2347999999999999</c:v>
                </c:pt>
                <c:pt idx="2668">
                  <c:v>3.2373100000000008</c:v>
                </c:pt>
                <c:pt idx="2669">
                  <c:v>3.2379400000000018</c:v>
                </c:pt>
                <c:pt idx="2670">
                  <c:v>3.2385699999999957</c:v>
                </c:pt>
                <c:pt idx="2671">
                  <c:v>3.2391900000000007</c:v>
                </c:pt>
                <c:pt idx="2672">
                  <c:v>3.2410799999999966</c:v>
                </c:pt>
                <c:pt idx="2673">
                  <c:v>3.2435899999999975</c:v>
                </c:pt>
                <c:pt idx="2674">
                  <c:v>3.2454699999999974</c:v>
                </c:pt>
                <c:pt idx="2675">
                  <c:v>3.2473499999999973</c:v>
                </c:pt>
                <c:pt idx="2676">
                  <c:v>3.2473499999999973</c:v>
                </c:pt>
                <c:pt idx="2677">
                  <c:v>3.2504899999999992</c:v>
                </c:pt>
                <c:pt idx="2678">
                  <c:v>3.2504899999999992</c:v>
                </c:pt>
                <c:pt idx="2679">
                  <c:v>3.2536300000000011</c:v>
                </c:pt>
                <c:pt idx="2680">
                  <c:v>3.2567699999999959</c:v>
                </c:pt>
                <c:pt idx="2681">
                  <c:v>3.2567699999999959</c:v>
                </c:pt>
                <c:pt idx="2682">
                  <c:v>3.2580200000000019</c:v>
                </c:pt>
                <c:pt idx="2683">
                  <c:v>3.257399999999997</c:v>
                </c:pt>
                <c:pt idx="2684">
                  <c:v>3.2599099999999979</c:v>
                </c:pt>
                <c:pt idx="2685">
                  <c:v>3.2599099999999979</c:v>
                </c:pt>
                <c:pt idx="2686">
                  <c:v>3.2624099999999956</c:v>
                </c:pt>
                <c:pt idx="2687">
                  <c:v>3.2630399999999966</c:v>
                </c:pt>
                <c:pt idx="2688">
                  <c:v>3.2655499999999975</c:v>
                </c:pt>
                <c:pt idx="2689">
                  <c:v>3.2649199999999965</c:v>
                </c:pt>
                <c:pt idx="2690">
                  <c:v>3.2680599999999984</c:v>
                </c:pt>
                <c:pt idx="2691">
                  <c:v>3.2693200000000004</c:v>
                </c:pt>
                <c:pt idx="2692">
                  <c:v>3.2712000000000003</c:v>
                </c:pt>
                <c:pt idx="2693">
                  <c:v>3.2724499999999992</c:v>
                </c:pt>
                <c:pt idx="2694">
                  <c:v>3.2749699999999962</c:v>
                </c:pt>
                <c:pt idx="2695">
                  <c:v>3.27684</c:v>
                </c:pt>
                <c:pt idx="2696">
                  <c:v>3.2787299999999959</c:v>
                </c:pt>
                <c:pt idx="2697">
                  <c:v>3.2787299999999959</c:v>
                </c:pt>
                <c:pt idx="2698">
                  <c:v>3.2818699999999978</c:v>
                </c:pt>
                <c:pt idx="2699">
                  <c:v>3.2818699999999978</c:v>
                </c:pt>
                <c:pt idx="2700">
                  <c:v>3.2837499999999977</c:v>
                </c:pt>
                <c:pt idx="2701">
                  <c:v>3.2849999999999966</c:v>
                </c:pt>
                <c:pt idx="2702">
                  <c:v>3.2849999999999966</c:v>
                </c:pt>
                <c:pt idx="2703">
                  <c:v>3.2881399999999985</c:v>
                </c:pt>
                <c:pt idx="2704">
                  <c:v>3.2881399999999985</c:v>
                </c:pt>
                <c:pt idx="2705">
                  <c:v>3.2906499999999994</c:v>
                </c:pt>
                <c:pt idx="2706">
                  <c:v>3.2912800000000004</c:v>
                </c:pt>
                <c:pt idx="2707">
                  <c:v>3.2944099999999992</c:v>
                </c:pt>
                <c:pt idx="2708">
                  <c:v>3.2944099999999992</c:v>
                </c:pt>
                <c:pt idx="2709">
                  <c:v>3.2975500000000011</c:v>
                </c:pt>
                <c:pt idx="2710">
                  <c:v>3.2975500000000011</c:v>
                </c:pt>
                <c:pt idx="2711">
                  <c:v>3.298809999999996</c:v>
                </c:pt>
                <c:pt idx="2712">
                  <c:v>3.3013199999999969</c:v>
                </c:pt>
                <c:pt idx="2713">
                  <c:v>3.3038299999999978</c:v>
                </c:pt>
                <c:pt idx="2714">
                  <c:v>3.3038299999999978</c:v>
                </c:pt>
                <c:pt idx="2715">
                  <c:v>3.3069599999999966</c:v>
                </c:pt>
                <c:pt idx="2716">
                  <c:v>3.3069599999999966</c:v>
                </c:pt>
                <c:pt idx="2717">
                  <c:v>3.3075899999999976</c:v>
                </c:pt>
                <c:pt idx="2718">
                  <c:v>3.3100999999999985</c:v>
                </c:pt>
                <c:pt idx="2719">
                  <c:v>3.3119799999999984</c:v>
                </c:pt>
                <c:pt idx="2720">
                  <c:v>3.3138700000000014</c:v>
                </c:pt>
                <c:pt idx="2721">
                  <c:v>3.3163799999999952</c:v>
                </c:pt>
                <c:pt idx="2722">
                  <c:v>3.3176300000000012</c:v>
                </c:pt>
                <c:pt idx="2723">
                  <c:v>3.3195100000000011</c:v>
                </c:pt>
                <c:pt idx="2724">
                  <c:v>3.321399999999997</c:v>
                </c:pt>
                <c:pt idx="2725">
                  <c:v>3.3201400000000021</c:v>
                </c:pt>
                <c:pt idx="2726">
                  <c:v>3.3226499999999959</c:v>
                </c:pt>
                <c:pt idx="2727">
                  <c:v>3.3226499999999959</c:v>
                </c:pt>
                <c:pt idx="2728">
                  <c:v>3.3257899999999978</c:v>
                </c:pt>
                <c:pt idx="2729">
                  <c:v>3.3257899999999978</c:v>
                </c:pt>
                <c:pt idx="2730">
                  <c:v>3.3264199999999988</c:v>
                </c:pt>
                <c:pt idx="2731">
                  <c:v>3.3289299999999997</c:v>
                </c:pt>
                <c:pt idx="2732">
                  <c:v>3.3320599999999985</c:v>
                </c:pt>
                <c:pt idx="2733">
                  <c:v>3.3352000000000004</c:v>
                </c:pt>
                <c:pt idx="2734">
                  <c:v>3.3352000000000004</c:v>
                </c:pt>
                <c:pt idx="2735">
                  <c:v>3.3370800000000003</c:v>
                </c:pt>
                <c:pt idx="2736">
                  <c:v>3.3383399999999952</c:v>
                </c:pt>
                <c:pt idx="2737">
                  <c:v>3.3383399999999952</c:v>
                </c:pt>
                <c:pt idx="2738">
                  <c:v>3.3402200000000022</c:v>
                </c:pt>
                <c:pt idx="2739">
                  <c:v>3.3414799999999971</c:v>
                </c:pt>
                <c:pt idx="2740">
                  <c:v>3.3446099999999959</c:v>
                </c:pt>
                <c:pt idx="2741">
                  <c:v>3.3458699999999979</c:v>
                </c:pt>
                <c:pt idx="2742">
                  <c:v>3.3452399999999969</c:v>
                </c:pt>
                <c:pt idx="2743">
                  <c:v>3.3502599999999987</c:v>
                </c:pt>
                <c:pt idx="2744">
                  <c:v>3.3508899999999997</c:v>
                </c:pt>
                <c:pt idx="2745">
                  <c:v>3.3540300000000016</c:v>
                </c:pt>
                <c:pt idx="2746">
                  <c:v>3.3540300000000016</c:v>
                </c:pt>
                <c:pt idx="2747">
                  <c:v>3.3540300000000016</c:v>
                </c:pt>
                <c:pt idx="2748">
                  <c:v>3.3571600000000004</c:v>
                </c:pt>
                <c:pt idx="2749">
                  <c:v>3.3596700000000013</c:v>
                </c:pt>
                <c:pt idx="2750">
                  <c:v>3.3602999999999952</c:v>
                </c:pt>
                <c:pt idx="2751">
                  <c:v>3.3602999999999952</c:v>
                </c:pt>
                <c:pt idx="2752">
                  <c:v>3.3621800000000022</c:v>
                </c:pt>
                <c:pt idx="2753">
                  <c:v>3.3646999999999991</c:v>
                </c:pt>
                <c:pt idx="2754">
                  <c:v>3.366579999999999</c:v>
                </c:pt>
                <c:pt idx="2755">
                  <c:v>3.366579999999999</c:v>
                </c:pt>
                <c:pt idx="2756">
                  <c:v>3.3697200000000009</c:v>
                </c:pt>
                <c:pt idx="2757">
                  <c:v>3.3697200000000009</c:v>
                </c:pt>
                <c:pt idx="2758">
                  <c:v>3.3709699999999998</c:v>
                </c:pt>
                <c:pt idx="2759">
                  <c:v>3.3728499999999997</c:v>
                </c:pt>
                <c:pt idx="2760">
                  <c:v>3.3728499999999997</c:v>
                </c:pt>
                <c:pt idx="2761">
                  <c:v>3.3759900000000016</c:v>
                </c:pt>
                <c:pt idx="2762">
                  <c:v>3.3759900000000016</c:v>
                </c:pt>
                <c:pt idx="2763">
                  <c:v>3.3759900000000016</c:v>
                </c:pt>
                <c:pt idx="2764">
                  <c:v>3.3791299999999964</c:v>
                </c:pt>
                <c:pt idx="2765">
                  <c:v>3.3791299999999964</c:v>
                </c:pt>
                <c:pt idx="2766">
                  <c:v>3.3822699999999983</c:v>
                </c:pt>
                <c:pt idx="2767">
                  <c:v>3.3822699999999983</c:v>
                </c:pt>
                <c:pt idx="2768">
                  <c:v>3.3854100000000003</c:v>
                </c:pt>
                <c:pt idx="2769">
                  <c:v>3.3866599999999991</c:v>
                </c:pt>
                <c:pt idx="2770">
                  <c:v>3.388539999999999</c:v>
                </c:pt>
                <c:pt idx="2771">
                  <c:v>3.388539999999999</c:v>
                </c:pt>
                <c:pt idx="2772">
                  <c:v>3.3916800000000009</c:v>
                </c:pt>
                <c:pt idx="2773">
                  <c:v>3.3916800000000009</c:v>
                </c:pt>
                <c:pt idx="2774">
                  <c:v>3.3935600000000008</c:v>
                </c:pt>
                <c:pt idx="2775">
                  <c:v>3.3948199999999957</c:v>
                </c:pt>
                <c:pt idx="2776">
                  <c:v>3.3948199999999957</c:v>
                </c:pt>
                <c:pt idx="2777">
                  <c:v>3.3979599999999976</c:v>
                </c:pt>
                <c:pt idx="2778">
                  <c:v>3.3992099999999965</c:v>
                </c:pt>
                <c:pt idx="2779">
                  <c:v>3.4010899999999964</c:v>
                </c:pt>
                <c:pt idx="2780">
                  <c:v>3.4023499999999984</c:v>
                </c:pt>
                <c:pt idx="2781">
                  <c:v>3.4042299999999983</c:v>
                </c:pt>
                <c:pt idx="2782">
                  <c:v>3.4042299999999983</c:v>
                </c:pt>
                <c:pt idx="2783">
                  <c:v>3.4073700000000002</c:v>
                </c:pt>
                <c:pt idx="2784">
                  <c:v>3.4073700000000002</c:v>
                </c:pt>
                <c:pt idx="2785">
                  <c:v>3.4092500000000001</c:v>
                </c:pt>
                <c:pt idx="2786">
                  <c:v>3.410499999999999</c:v>
                </c:pt>
                <c:pt idx="2787">
                  <c:v>3.4136400000000009</c:v>
                </c:pt>
                <c:pt idx="2788">
                  <c:v>3.4136400000000009</c:v>
                </c:pt>
                <c:pt idx="2789">
                  <c:v>3.4148999999999958</c:v>
                </c:pt>
                <c:pt idx="2790">
                  <c:v>3.4167799999999957</c:v>
                </c:pt>
                <c:pt idx="2791">
                  <c:v>3.4180399999999977</c:v>
                </c:pt>
                <c:pt idx="2792">
                  <c:v>3.4199199999999976</c:v>
                </c:pt>
                <c:pt idx="2793">
                  <c:v>3.4224299999999985</c:v>
                </c:pt>
                <c:pt idx="2794">
                  <c:v>3.4230499999999964</c:v>
                </c:pt>
                <c:pt idx="2795">
                  <c:v>3.4261899999999983</c:v>
                </c:pt>
                <c:pt idx="2796">
                  <c:v>3.4261899999999983</c:v>
                </c:pt>
                <c:pt idx="2797">
                  <c:v>3.4293300000000002</c:v>
                </c:pt>
                <c:pt idx="2798">
                  <c:v>3.4293300000000002</c:v>
                </c:pt>
                <c:pt idx="2799">
                  <c:v>3.4293300000000002</c:v>
                </c:pt>
                <c:pt idx="2800">
                  <c:v>3.4324700000000021</c:v>
                </c:pt>
                <c:pt idx="2801">
                  <c:v>3.4324700000000021</c:v>
                </c:pt>
                <c:pt idx="2802">
                  <c:v>3.4356000000000009</c:v>
                </c:pt>
                <c:pt idx="2803">
                  <c:v>3.4362300000000019</c:v>
                </c:pt>
                <c:pt idx="2804">
                  <c:v>3.4387399999999957</c:v>
                </c:pt>
                <c:pt idx="2805">
                  <c:v>3.4399999999999977</c:v>
                </c:pt>
                <c:pt idx="2806">
                  <c:v>3.4418799999999976</c:v>
                </c:pt>
                <c:pt idx="2807">
                  <c:v>3.4418799999999976</c:v>
                </c:pt>
                <c:pt idx="2808">
                  <c:v>3.4462699999999984</c:v>
                </c:pt>
                <c:pt idx="2809">
                  <c:v>3.4456399999999974</c:v>
                </c:pt>
                <c:pt idx="2810">
                  <c:v>3.4481499999999983</c:v>
                </c:pt>
                <c:pt idx="2811">
                  <c:v>3.4512900000000002</c:v>
                </c:pt>
                <c:pt idx="2812">
                  <c:v>3.4512900000000002</c:v>
                </c:pt>
                <c:pt idx="2813">
                  <c:v>3.4525500000000022</c:v>
                </c:pt>
                <c:pt idx="2814">
                  <c:v>3.455059999999996</c:v>
                </c:pt>
                <c:pt idx="2815">
                  <c:v>3.4575699999999969</c:v>
                </c:pt>
                <c:pt idx="2816">
                  <c:v>3.4581900000000019</c:v>
                </c:pt>
                <c:pt idx="2817">
                  <c:v>3.4606999999999957</c:v>
                </c:pt>
                <c:pt idx="2818">
                  <c:v>3.4625899999999987</c:v>
                </c:pt>
                <c:pt idx="2819">
                  <c:v>3.4638399999999976</c:v>
                </c:pt>
                <c:pt idx="2820">
                  <c:v>3.4638399999999976</c:v>
                </c:pt>
                <c:pt idx="2821">
                  <c:v>3.4669799999999995</c:v>
                </c:pt>
                <c:pt idx="2822">
                  <c:v>3.4676100000000005</c:v>
                </c:pt>
                <c:pt idx="2823">
                  <c:v>3.4701200000000014</c:v>
                </c:pt>
                <c:pt idx="2824">
                  <c:v>3.4713700000000003</c:v>
                </c:pt>
                <c:pt idx="2825">
                  <c:v>3.4732500000000002</c:v>
                </c:pt>
                <c:pt idx="2826">
                  <c:v>3.4732500000000002</c:v>
                </c:pt>
                <c:pt idx="2827">
                  <c:v>3.4738800000000012</c:v>
                </c:pt>
                <c:pt idx="2828">
                  <c:v>3.4763900000000021</c:v>
                </c:pt>
                <c:pt idx="2829">
                  <c:v>3.478270000000002</c:v>
                </c:pt>
                <c:pt idx="2830">
                  <c:v>3.4801599999999979</c:v>
                </c:pt>
                <c:pt idx="2831">
                  <c:v>3.4826699999999988</c:v>
                </c:pt>
                <c:pt idx="2832">
                  <c:v>3.4826699999999988</c:v>
                </c:pt>
                <c:pt idx="2833">
                  <c:v>3.4857999999999976</c:v>
                </c:pt>
                <c:pt idx="2834">
                  <c:v>3.4857999999999976</c:v>
                </c:pt>
                <c:pt idx="2835">
                  <c:v>3.4883099999999985</c:v>
                </c:pt>
                <c:pt idx="2836">
                  <c:v>3.4883099999999985</c:v>
                </c:pt>
                <c:pt idx="2837">
                  <c:v>3.4914500000000004</c:v>
                </c:pt>
                <c:pt idx="2838">
                  <c:v>3.4927099999999953</c:v>
                </c:pt>
                <c:pt idx="2839">
                  <c:v>3.4952199999999962</c:v>
                </c:pt>
                <c:pt idx="2840">
                  <c:v>3.4952199999999962</c:v>
                </c:pt>
                <c:pt idx="2841">
                  <c:v>3.6106800000000021</c:v>
                </c:pt>
                <c:pt idx="2842">
                  <c:v>3.6100500000000011</c:v>
                </c:pt>
                <c:pt idx="2843">
                  <c:v>3.6094200000000001</c:v>
                </c:pt>
                <c:pt idx="2844">
                  <c:v>3.6088000000000022</c:v>
                </c:pt>
                <c:pt idx="2845">
                  <c:v>3.6088000000000022</c:v>
                </c:pt>
                <c:pt idx="2846">
                  <c:v>3.611309999999996</c:v>
                </c:pt>
                <c:pt idx="2847">
                  <c:v>3.6088000000000022</c:v>
                </c:pt>
                <c:pt idx="2848">
                  <c:v>3.6081700000000012</c:v>
                </c:pt>
                <c:pt idx="2849">
                  <c:v>3.611309999999996</c:v>
                </c:pt>
                <c:pt idx="2850">
                  <c:v>3.6088000000000022</c:v>
                </c:pt>
                <c:pt idx="2851">
                  <c:v>3.6100500000000011</c:v>
                </c:pt>
                <c:pt idx="2852">
                  <c:v>3.611309999999996</c:v>
                </c:pt>
                <c:pt idx="2853">
                  <c:v>3.6131899999999959</c:v>
                </c:pt>
                <c:pt idx="2854">
                  <c:v>3.6144400000000019</c:v>
                </c:pt>
                <c:pt idx="2855">
                  <c:v>3.6144400000000019</c:v>
                </c:pt>
                <c:pt idx="2856">
                  <c:v>3.6144400000000019</c:v>
                </c:pt>
                <c:pt idx="2857">
                  <c:v>3.6175799999999967</c:v>
                </c:pt>
                <c:pt idx="2858">
                  <c:v>3.6175799999999967</c:v>
                </c:pt>
                <c:pt idx="2859">
                  <c:v>3.6175799999999967</c:v>
                </c:pt>
                <c:pt idx="2860">
                  <c:v>3.6175799999999967</c:v>
                </c:pt>
                <c:pt idx="2861">
                  <c:v>3.6194599999999966</c:v>
                </c:pt>
                <c:pt idx="2862">
                  <c:v>3.6207199999999986</c:v>
                </c:pt>
                <c:pt idx="2863">
                  <c:v>3.6213499999999996</c:v>
                </c:pt>
                <c:pt idx="2864">
                  <c:v>3.6213499999999996</c:v>
                </c:pt>
                <c:pt idx="2865">
                  <c:v>3.6238600000000005</c:v>
                </c:pt>
                <c:pt idx="2866">
                  <c:v>3.6244799999999984</c:v>
                </c:pt>
                <c:pt idx="2867">
                  <c:v>3.6269899999999993</c:v>
                </c:pt>
                <c:pt idx="2868">
                  <c:v>3.6269899999999993</c:v>
                </c:pt>
                <c:pt idx="2869">
                  <c:v>3.6269899999999993</c:v>
                </c:pt>
                <c:pt idx="2870">
                  <c:v>3.6295000000000002</c:v>
                </c:pt>
                <c:pt idx="2871">
                  <c:v>3.6301300000000012</c:v>
                </c:pt>
                <c:pt idx="2872">
                  <c:v>3.6301300000000012</c:v>
                </c:pt>
                <c:pt idx="2873">
                  <c:v>3.6320100000000011</c:v>
                </c:pt>
                <c:pt idx="2874">
                  <c:v>3.633269999999996</c:v>
                </c:pt>
                <c:pt idx="2875">
                  <c:v>3.633269999999996</c:v>
                </c:pt>
                <c:pt idx="2876">
                  <c:v>3.6364099999999979</c:v>
                </c:pt>
                <c:pt idx="2877">
                  <c:v>3.6364099999999979</c:v>
                </c:pt>
                <c:pt idx="2878">
                  <c:v>3.6364099999999979</c:v>
                </c:pt>
                <c:pt idx="2879">
                  <c:v>3.6364099999999979</c:v>
                </c:pt>
                <c:pt idx="2880">
                  <c:v>3.6389199999999988</c:v>
                </c:pt>
                <c:pt idx="2881">
                  <c:v>3.6395399999999967</c:v>
                </c:pt>
                <c:pt idx="2882">
                  <c:v>3.6395399999999967</c:v>
                </c:pt>
                <c:pt idx="2883">
                  <c:v>3.6420499999999976</c:v>
                </c:pt>
                <c:pt idx="2884">
                  <c:v>3.6426799999999986</c:v>
                </c:pt>
                <c:pt idx="2885">
                  <c:v>3.6426799999999986</c:v>
                </c:pt>
                <c:pt idx="2886">
                  <c:v>3.6445599999999985</c:v>
                </c:pt>
                <c:pt idx="2887">
                  <c:v>3.6458200000000005</c:v>
                </c:pt>
                <c:pt idx="2888">
                  <c:v>3.6458200000000005</c:v>
                </c:pt>
                <c:pt idx="2889">
                  <c:v>3.6458200000000005</c:v>
                </c:pt>
                <c:pt idx="2890">
                  <c:v>3.6489599999999953</c:v>
                </c:pt>
                <c:pt idx="2891">
                  <c:v>3.6489599999999953</c:v>
                </c:pt>
                <c:pt idx="2892">
                  <c:v>3.6489599999999953</c:v>
                </c:pt>
                <c:pt idx="2893">
                  <c:v>3.6520900000000012</c:v>
                </c:pt>
                <c:pt idx="2894">
                  <c:v>3.6520900000000012</c:v>
                </c:pt>
                <c:pt idx="2895">
                  <c:v>3.6520900000000012</c:v>
                </c:pt>
                <c:pt idx="2896">
                  <c:v>3.6520900000000012</c:v>
                </c:pt>
                <c:pt idx="2897">
                  <c:v>3.6533499999999961</c:v>
                </c:pt>
                <c:pt idx="2898">
                  <c:v>3.655229999999996</c:v>
                </c:pt>
                <c:pt idx="2899">
                  <c:v>3.6577399999999969</c:v>
                </c:pt>
                <c:pt idx="2900">
                  <c:v>3.6583699999999979</c:v>
                </c:pt>
                <c:pt idx="2901">
                  <c:v>3.6583699999999979</c:v>
                </c:pt>
                <c:pt idx="2902">
                  <c:v>3.6583699999999979</c:v>
                </c:pt>
                <c:pt idx="2903">
                  <c:v>3.6596199999999968</c:v>
                </c:pt>
                <c:pt idx="2904">
                  <c:v>3.6615099999999998</c:v>
                </c:pt>
                <c:pt idx="2905">
                  <c:v>3.6615099999999998</c:v>
                </c:pt>
                <c:pt idx="2906">
                  <c:v>3.6615099999999998</c:v>
                </c:pt>
                <c:pt idx="2907">
                  <c:v>3.6640200000000007</c:v>
                </c:pt>
                <c:pt idx="2908">
                  <c:v>3.6646399999999986</c:v>
                </c:pt>
                <c:pt idx="2909">
                  <c:v>3.6677800000000005</c:v>
                </c:pt>
                <c:pt idx="2910">
                  <c:v>3.6677800000000005</c:v>
                </c:pt>
                <c:pt idx="2911">
                  <c:v>3.6677800000000005</c:v>
                </c:pt>
                <c:pt idx="2912">
                  <c:v>3.6702900000000014</c:v>
                </c:pt>
                <c:pt idx="2913">
                  <c:v>3.6709199999999953</c:v>
                </c:pt>
                <c:pt idx="2914">
                  <c:v>3.6709199999999953</c:v>
                </c:pt>
                <c:pt idx="2915">
                  <c:v>3.6740599999999972</c:v>
                </c:pt>
                <c:pt idx="2916">
                  <c:v>3.6753099999999961</c:v>
                </c:pt>
                <c:pt idx="2917">
                  <c:v>3.6746800000000022</c:v>
                </c:pt>
                <c:pt idx="2918">
                  <c:v>3.6746800000000022</c:v>
                </c:pt>
                <c:pt idx="2919">
                  <c:v>3.6771999999999991</c:v>
                </c:pt>
                <c:pt idx="2920">
                  <c:v>3.6771999999999991</c:v>
                </c:pt>
                <c:pt idx="2921">
                  <c:v>3.679079999999999</c:v>
                </c:pt>
                <c:pt idx="2922">
                  <c:v>3.6803299999999979</c:v>
                </c:pt>
                <c:pt idx="2923">
                  <c:v>3.6803299999999979</c:v>
                </c:pt>
                <c:pt idx="2924">
                  <c:v>3.6803299999999979</c:v>
                </c:pt>
                <c:pt idx="2925">
                  <c:v>3.6834699999999998</c:v>
                </c:pt>
                <c:pt idx="2926">
                  <c:v>3.6834699999999998</c:v>
                </c:pt>
                <c:pt idx="2927">
                  <c:v>3.6841000000000008</c:v>
                </c:pt>
                <c:pt idx="2928">
                  <c:v>3.6866100000000017</c:v>
                </c:pt>
                <c:pt idx="2929">
                  <c:v>3.6866100000000017</c:v>
                </c:pt>
                <c:pt idx="2930">
                  <c:v>3.6866100000000017</c:v>
                </c:pt>
                <c:pt idx="2931">
                  <c:v>3.6897499999999965</c:v>
                </c:pt>
                <c:pt idx="2932">
                  <c:v>3.6897499999999965</c:v>
                </c:pt>
                <c:pt idx="2933">
                  <c:v>3.7054299999999998</c:v>
                </c:pt>
                <c:pt idx="2934">
                  <c:v>3.7054299999999998</c:v>
                </c:pt>
                <c:pt idx="2935">
                  <c:v>3.7129599999999954</c:v>
                </c:pt>
                <c:pt idx="2936">
                  <c:v>3.7223800000000011</c:v>
                </c:pt>
                <c:pt idx="2937">
                  <c:v>3.7305300000000017</c:v>
                </c:pt>
                <c:pt idx="2938">
                  <c:v>3.7374399999999994</c:v>
                </c:pt>
                <c:pt idx="2939">
                  <c:v>3.7399500000000003</c:v>
                </c:pt>
                <c:pt idx="2940">
                  <c:v>3.7430799999999991</c:v>
                </c:pt>
                <c:pt idx="2941">
                  <c:v>3.7430799999999991</c:v>
                </c:pt>
                <c:pt idx="2942">
                  <c:v>3.746220000000001</c:v>
                </c:pt>
                <c:pt idx="2943">
                  <c:v>3.746220000000001</c:v>
                </c:pt>
                <c:pt idx="2944">
                  <c:v>3.746220000000001</c:v>
                </c:pt>
                <c:pt idx="2945">
                  <c:v>3.7487300000000019</c:v>
                </c:pt>
                <c:pt idx="2946">
                  <c:v>3.7474799999999959</c:v>
                </c:pt>
                <c:pt idx="2947">
                  <c:v>3.7493599999999958</c:v>
                </c:pt>
                <c:pt idx="2948">
                  <c:v>3.7493599999999958</c:v>
                </c:pt>
                <c:pt idx="2949">
                  <c:v>3.7524999999999977</c:v>
                </c:pt>
                <c:pt idx="2950">
                  <c:v>3.7524999999999977</c:v>
                </c:pt>
                <c:pt idx="2951">
                  <c:v>3.7549999999999955</c:v>
                </c:pt>
                <c:pt idx="2952">
                  <c:v>3.7524999999999977</c:v>
                </c:pt>
                <c:pt idx="2953">
                  <c:v>3.7524999999999977</c:v>
                </c:pt>
                <c:pt idx="2954">
                  <c:v>3.7556299999999965</c:v>
                </c:pt>
                <c:pt idx="2955">
                  <c:v>3.7587699999999984</c:v>
                </c:pt>
                <c:pt idx="2956">
                  <c:v>3.7587699999999984</c:v>
                </c:pt>
                <c:pt idx="2957">
                  <c:v>3.7568899999999985</c:v>
                </c:pt>
                <c:pt idx="2958">
                  <c:v>3.7612799999999993</c:v>
                </c:pt>
                <c:pt idx="2959">
                  <c:v>3.7612799999999993</c:v>
                </c:pt>
                <c:pt idx="2960">
                  <c:v>3.7619100000000003</c:v>
                </c:pt>
                <c:pt idx="2961">
                  <c:v>3.7619100000000003</c:v>
                </c:pt>
                <c:pt idx="2962">
                  <c:v>3.7637900000000002</c:v>
                </c:pt>
                <c:pt idx="2963">
                  <c:v>3.768180000000001</c:v>
                </c:pt>
                <c:pt idx="2964">
                  <c:v>3.7650500000000022</c:v>
                </c:pt>
                <c:pt idx="2965">
                  <c:v>3.7700699999999969</c:v>
                </c:pt>
                <c:pt idx="2966">
                  <c:v>3.768180000000001</c:v>
                </c:pt>
                <c:pt idx="2967">
                  <c:v>3.7713199999999958</c:v>
                </c:pt>
                <c:pt idx="2968">
                  <c:v>3.7713199999999958</c:v>
                </c:pt>
                <c:pt idx="2969">
                  <c:v>3.7713199999999958</c:v>
                </c:pt>
                <c:pt idx="2970">
                  <c:v>3.7744599999999977</c:v>
                </c:pt>
                <c:pt idx="2971">
                  <c:v>3.7744599999999977</c:v>
                </c:pt>
                <c:pt idx="2972">
                  <c:v>3.7763399999999976</c:v>
                </c:pt>
                <c:pt idx="2973">
                  <c:v>3.7788499999999985</c:v>
                </c:pt>
                <c:pt idx="2974">
                  <c:v>3.7807299999999984</c:v>
                </c:pt>
                <c:pt idx="2975">
                  <c:v>3.7788499999999985</c:v>
                </c:pt>
                <c:pt idx="2976">
                  <c:v>3.7813599999999994</c:v>
                </c:pt>
                <c:pt idx="2977">
                  <c:v>3.7838700000000003</c:v>
                </c:pt>
                <c:pt idx="2978">
                  <c:v>3.7838700000000003</c:v>
                </c:pt>
                <c:pt idx="2979">
                  <c:v>3.7870100000000022</c:v>
                </c:pt>
                <c:pt idx="2980">
                  <c:v>3.7870100000000022</c:v>
                </c:pt>
                <c:pt idx="2981">
                  <c:v>3.7888900000000021</c:v>
                </c:pt>
                <c:pt idx="2982">
                  <c:v>3.790149999999997</c:v>
                </c:pt>
                <c:pt idx="2983">
                  <c:v>3.790149999999997</c:v>
                </c:pt>
                <c:pt idx="2984">
                  <c:v>3.7913999999999959</c:v>
                </c:pt>
                <c:pt idx="2985">
                  <c:v>3.7932799999999958</c:v>
                </c:pt>
                <c:pt idx="2986">
                  <c:v>3.7932799999999958</c:v>
                </c:pt>
                <c:pt idx="2987">
                  <c:v>3.7939099999999968</c:v>
                </c:pt>
                <c:pt idx="2988">
                  <c:v>3.7964199999999977</c:v>
                </c:pt>
                <c:pt idx="2989">
                  <c:v>3.7976799999999997</c:v>
                </c:pt>
                <c:pt idx="2990">
                  <c:v>3.7995599999999996</c:v>
                </c:pt>
                <c:pt idx="2991">
                  <c:v>3.7995599999999996</c:v>
                </c:pt>
                <c:pt idx="2992">
                  <c:v>3.8008099999999985</c:v>
                </c:pt>
                <c:pt idx="2993">
                  <c:v>3.8026899999999983</c:v>
                </c:pt>
                <c:pt idx="2994">
                  <c:v>3.8039500000000004</c:v>
                </c:pt>
                <c:pt idx="2995">
                  <c:v>3.8058300000000003</c:v>
                </c:pt>
                <c:pt idx="2996">
                  <c:v>3.8083400000000012</c:v>
                </c:pt>
                <c:pt idx="2997">
                  <c:v>3.8064600000000013</c:v>
                </c:pt>
                <c:pt idx="2998">
                  <c:v>3.8089700000000022</c:v>
                </c:pt>
                <c:pt idx="2999">
                  <c:v>3.811479999999996</c:v>
                </c:pt>
                <c:pt idx="3000">
                  <c:v>3.812109999999997</c:v>
                </c:pt>
                <c:pt idx="3001">
                  <c:v>3.812109999999997</c:v>
                </c:pt>
                <c:pt idx="3002">
                  <c:v>3.8152499999999989</c:v>
                </c:pt>
                <c:pt idx="3003">
                  <c:v>3.8152499999999989</c:v>
                </c:pt>
                <c:pt idx="3004">
                  <c:v>3.8171299999999988</c:v>
                </c:pt>
                <c:pt idx="3005">
                  <c:v>3.8183799999999977</c:v>
                </c:pt>
                <c:pt idx="3006">
                  <c:v>3.8183799999999977</c:v>
                </c:pt>
                <c:pt idx="3007">
                  <c:v>3.8202700000000007</c:v>
                </c:pt>
                <c:pt idx="3008">
                  <c:v>3.8215199999999996</c:v>
                </c:pt>
                <c:pt idx="3009">
                  <c:v>3.8215199999999996</c:v>
                </c:pt>
                <c:pt idx="3010">
                  <c:v>3.8246600000000015</c:v>
                </c:pt>
                <c:pt idx="3011">
                  <c:v>3.8246600000000015</c:v>
                </c:pt>
                <c:pt idx="3012">
                  <c:v>3.8277999999999963</c:v>
                </c:pt>
                <c:pt idx="3013">
                  <c:v>3.8277999999999963</c:v>
                </c:pt>
                <c:pt idx="3014">
                  <c:v>3.8277999999999963</c:v>
                </c:pt>
                <c:pt idx="3015">
                  <c:v>3.8290499999999952</c:v>
                </c:pt>
                <c:pt idx="3016">
                  <c:v>3.8309300000000022</c:v>
                </c:pt>
                <c:pt idx="3017">
                  <c:v>3.8309300000000022</c:v>
                </c:pt>
                <c:pt idx="3018">
                  <c:v>3.834069999999997</c:v>
                </c:pt>
                <c:pt idx="3019">
                  <c:v>3.834069999999997</c:v>
                </c:pt>
                <c:pt idx="3020">
                  <c:v>3.8372099999999989</c:v>
                </c:pt>
                <c:pt idx="3021">
                  <c:v>3.8372099999999989</c:v>
                </c:pt>
                <c:pt idx="3022">
                  <c:v>3.8372099999999989</c:v>
                </c:pt>
                <c:pt idx="3023">
                  <c:v>3.8409800000000018</c:v>
                </c:pt>
                <c:pt idx="3024">
                  <c:v>3.8409800000000018</c:v>
                </c:pt>
                <c:pt idx="3025">
                  <c:v>3.8434899999999956</c:v>
                </c:pt>
                <c:pt idx="3026">
                  <c:v>3.8447400000000016</c:v>
                </c:pt>
                <c:pt idx="3027">
                  <c:v>3.8466200000000015</c:v>
                </c:pt>
                <c:pt idx="3028">
                  <c:v>3.8466200000000015</c:v>
                </c:pt>
                <c:pt idx="3029">
                  <c:v>3.8478799999999964</c:v>
                </c:pt>
                <c:pt idx="3030">
                  <c:v>3.8497599999999963</c:v>
                </c:pt>
                <c:pt idx="3031">
                  <c:v>3.8516399999999962</c:v>
                </c:pt>
                <c:pt idx="3032">
                  <c:v>3.8528999999999982</c:v>
                </c:pt>
                <c:pt idx="3033">
                  <c:v>3.8528999999999982</c:v>
                </c:pt>
                <c:pt idx="3034">
                  <c:v>3.8541499999999971</c:v>
                </c:pt>
                <c:pt idx="3035">
                  <c:v>3.8560400000000001</c:v>
                </c:pt>
                <c:pt idx="3036">
                  <c:v>3.858550000000001</c:v>
                </c:pt>
                <c:pt idx="3037">
                  <c:v>3.8591699999999989</c:v>
                </c:pt>
                <c:pt idx="3038">
                  <c:v>3.8591699999999989</c:v>
                </c:pt>
                <c:pt idx="3039">
                  <c:v>3.8623100000000008</c:v>
                </c:pt>
                <c:pt idx="3040">
                  <c:v>3.8623100000000008</c:v>
                </c:pt>
                <c:pt idx="3041">
                  <c:v>3.8641900000000007</c:v>
                </c:pt>
                <c:pt idx="3042">
                  <c:v>3.8654499999999956</c:v>
                </c:pt>
                <c:pt idx="3043">
                  <c:v>3.8654499999999956</c:v>
                </c:pt>
                <c:pt idx="3044">
                  <c:v>3.8679599999999965</c:v>
                </c:pt>
                <c:pt idx="3045">
                  <c:v>3.8685899999999975</c:v>
                </c:pt>
                <c:pt idx="3046">
                  <c:v>3.8685899999999975</c:v>
                </c:pt>
                <c:pt idx="3047">
                  <c:v>3.8717199999999963</c:v>
                </c:pt>
                <c:pt idx="3048">
                  <c:v>3.8717199999999963</c:v>
                </c:pt>
                <c:pt idx="3049">
                  <c:v>3.8748599999999982</c:v>
                </c:pt>
                <c:pt idx="3050">
                  <c:v>3.8729799999999983</c:v>
                </c:pt>
                <c:pt idx="3051">
                  <c:v>3.8748599999999982</c:v>
                </c:pt>
                <c:pt idx="3052">
                  <c:v>3.8780000000000001</c:v>
                </c:pt>
                <c:pt idx="3053">
                  <c:v>3.8786300000000011</c:v>
                </c:pt>
                <c:pt idx="3054">
                  <c:v>3.881140000000002</c:v>
                </c:pt>
                <c:pt idx="3055">
                  <c:v>3.881140000000002</c:v>
                </c:pt>
                <c:pt idx="3056">
                  <c:v>3.881140000000002</c:v>
                </c:pt>
                <c:pt idx="3057">
                  <c:v>3.8842700000000008</c:v>
                </c:pt>
                <c:pt idx="3058">
                  <c:v>3.8842700000000008</c:v>
                </c:pt>
                <c:pt idx="3059">
                  <c:v>3.8842700000000008</c:v>
                </c:pt>
                <c:pt idx="3060">
                  <c:v>3.8874099999999956</c:v>
                </c:pt>
                <c:pt idx="3061">
                  <c:v>3.8880399999999966</c:v>
                </c:pt>
                <c:pt idx="3062">
                  <c:v>3.8905499999999975</c:v>
                </c:pt>
                <c:pt idx="3063">
                  <c:v>3.8905499999999975</c:v>
                </c:pt>
                <c:pt idx="3064">
                  <c:v>3.8936799999999963</c:v>
                </c:pt>
                <c:pt idx="3065">
                  <c:v>3.8936799999999963</c:v>
                </c:pt>
                <c:pt idx="3066">
                  <c:v>3.8968199999999982</c:v>
                </c:pt>
                <c:pt idx="3067">
                  <c:v>3.8968199999999982</c:v>
                </c:pt>
                <c:pt idx="3068">
                  <c:v>3.8987100000000012</c:v>
                </c:pt>
                <c:pt idx="3069">
                  <c:v>3.8999600000000001</c:v>
                </c:pt>
                <c:pt idx="3070">
                  <c:v>3.8999600000000001</c:v>
                </c:pt>
                <c:pt idx="3071">
                  <c:v>3.903100000000002</c:v>
                </c:pt>
                <c:pt idx="3072">
                  <c:v>3.9037299999999959</c:v>
                </c:pt>
                <c:pt idx="3073">
                  <c:v>3.9062399999999968</c:v>
                </c:pt>
                <c:pt idx="3074">
                  <c:v>3.9062399999999968</c:v>
                </c:pt>
                <c:pt idx="3075">
                  <c:v>3.9093699999999956</c:v>
                </c:pt>
                <c:pt idx="3076">
                  <c:v>3.9093699999999956</c:v>
                </c:pt>
                <c:pt idx="3077">
                  <c:v>3.9106299999999976</c:v>
                </c:pt>
                <c:pt idx="3078">
                  <c:v>3.9125099999999975</c:v>
                </c:pt>
                <c:pt idx="3079">
                  <c:v>3.9125099999999975</c:v>
                </c:pt>
                <c:pt idx="3080">
                  <c:v>3.9143899999999974</c:v>
                </c:pt>
                <c:pt idx="3081">
                  <c:v>3.9156499999999994</c:v>
                </c:pt>
                <c:pt idx="3082">
                  <c:v>3.9168999999999983</c:v>
                </c:pt>
                <c:pt idx="3083">
                  <c:v>3.9187900000000013</c:v>
                </c:pt>
                <c:pt idx="3084">
                  <c:v>3.9187900000000013</c:v>
                </c:pt>
                <c:pt idx="3085">
                  <c:v>3.9219200000000001</c:v>
                </c:pt>
                <c:pt idx="3086">
                  <c:v>3.9219200000000001</c:v>
                </c:pt>
                <c:pt idx="3087">
                  <c:v>3.9238</c:v>
                </c:pt>
                <c:pt idx="3088">
                  <c:v>3.925060000000002</c:v>
                </c:pt>
                <c:pt idx="3089">
                  <c:v>3.9281999999999968</c:v>
                </c:pt>
                <c:pt idx="3090">
                  <c:v>3.9281999999999968</c:v>
                </c:pt>
                <c:pt idx="3091">
                  <c:v>3.9313399999999987</c:v>
                </c:pt>
                <c:pt idx="3092">
                  <c:v>3.9313399999999987</c:v>
                </c:pt>
                <c:pt idx="3093">
                  <c:v>3.9344699999999975</c:v>
                </c:pt>
                <c:pt idx="3094">
                  <c:v>3.9344699999999975</c:v>
                </c:pt>
                <c:pt idx="3095">
                  <c:v>3.9350999999999985</c:v>
                </c:pt>
                <c:pt idx="3096">
                  <c:v>3.9376099999999994</c:v>
                </c:pt>
                <c:pt idx="3097">
                  <c:v>3.9407500000000013</c:v>
                </c:pt>
                <c:pt idx="3098">
                  <c:v>3.9407500000000013</c:v>
                </c:pt>
                <c:pt idx="3099">
                  <c:v>3.9407500000000013</c:v>
                </c:pt>
                <c:pt idx="3100">
                  <c:v>3.9438800000000001</c:v>
                </c:pt>
                <c:pt idx="3101">
                  <c:v>3.9420000000000002</c:v>
                </c:pt>
                <c:pt idx="3102">
                  <c:v>3.9457599999999999</c:v>
                </c:pt>
                <c:pt idx="3103">
                  <c:v>3.947020000000002</c:v>
                </c:pt>
                <c:pt idx="3104">
                  <c:v>3.9489000000000019</c:v>
                </c:pt>
                <c:pt idx="3105">
                  <c:v>3.9501599999999968</c:v>
                </c:pt>
                <c:pt idx="3106">
                  <c:v>3.9501599999999968</c:v>
                </c:pt>
                <c:pt idx="3107">
                  <c:v>3.9532999999999987</c:v>
                </c:pt>
                <c:pt idx="3108">
                  <c:v>3.9532999999999987</c:v>
                </c:pt>
                <c:pt idx="3109">
                  <c:v>3.9532999999999987</c:v>
                </c:pt>
                <c:pt idx="3110">
                  <c:v>3.9564400000000006</c:v>
                </c:pt>
                <c:pt idx="3111">
                  <c:v>3.9595699999999994</c:v>
                </c:pt>
                <c:pt idx="3112">
                  <c:v>3.9614499999999992</c:v>
                </c:pt>
                <c:pt idx="3113">
                  <c:v>3.9627100000000013</c:v>
                </c:pt>
                <c:pt idx="3114">
                  <c:v>3.9627100000000013</c:v>
                </c:pt>
                <c:pt idx="3115">
                  <c:v>3.9658499999999961</c:v>
                </c:pt>
                <c:pt idx="3116">
                  <c:v>3.9658499999999961</c:v>
                </c:pt>
                <c:pt idx="3117">
                  <c:v>3.9658499999999961</c:v>
                </c:pt>
                <c:pt idx="3118">
                  <c:v>3.968989999999998</c:v>
                </c:pt>
                <c:pt idx="3119">
                  <c:v>3.968989999999998</c:v>
                </c:pt>
                <c:pt idx="3120">
                  <c:v>3.9708699999999979</c:v>
                </c:pt>
                <c:pt idx="3121">
                  <c:v>3.9740099999999998</c:v>
                </c:pt>
                <c:pt idx="3122">
                  <c:v>3.9752599999999987</c:v>
                </c:pt>
                <c:pt idx="3123">
                  <c:v>3.9752599999999987</c:v>
                </c:pt>
                <c:pt idx="3124">
                  <c:v>3.9784000000000006</c:v>
                </c:pt>
                <c:pt idx="3125">
                  <c:v>3.9784000000000006</c:v>
                </c:pt>
                <c:pt idx="3126">
                  <c:v>3.9802800000000005</c:v>
                </c:pt>
                <c:pt idx="3127">
                  <c:v>3.9815399999999954</c:v>
                </c:pt>
                <c:pt idx="3128">
                  <c:v>3.9815399999999954</c:v>
                </c:pt>
                <c:pt idx="3129">
                  <c:v>3.9834199999999953</c:v>
                </c:pt>
                <c:pt idx="3130">
                  <c:v>3.9859299999999962</c:v>
                </c:pt>
                <c:pt idx="3131">
                  <c:v>3.9878099999999961</c:v>
                </c:pt>
                <c:pt idx="3132">
                  <c:v>3.9878099999999961</c:v>
                </c:pt>
                <c:pt idx="3133">
                  <c:v>3.990949999999998</c:v>
                </c:pt>
                <c:pt idx="3134">
                  <c:v>3.990949999999998</c:v>
                </c:pt>
                <c:pt idx="3135">
                  <c:v>3.990949999999998</c:v>
                </c:pt>
                <c:pt idx="3136">
                  <c:v>3.9940899999999999</c:v>
                </c:pt>
                <c:pt idx="3137">
                  <c:v>3.9940899999999999</c:v>
                </c:pt>
                <c:pt idx="3138">
                  <c:v>3.9972300000000018</c:v>
                </c:pt>
                <c:pt idx="3139">
                  <c:v>3.9978499999999997</c:v>
                </c:pt>
                <c:pt idx="3140">
                  <c:v>4.0003600000000006</c:v>
                </c:pt>
                <c:pt idx="3141">
                  <c:v>4.0016199999999955</c:v>
                </c:pt>
                <c:pt idx="3142">
                  <c:v>4.0034999999999954</c:v>
                </c:pt>
                <c:pt idx="3143">
                  <c:v>4.0034999999999954</c:v>
                </c:pt>
                <c:pt idx="3144">
                  <c:v>4.0041299999999964</c:v>
                </c:pt>
                <c:pt idx="3145">
                  <c:v>4.0066399999999973</c:v>
                </c:pt>
                <c:pt idx="3146">
                  <c:v>4.0085199999999972</c:v>
                </c:pt>
                <c:pt idx="3147">
                  <c:v>4.0097799999999992</c:v>
                </c:pt>
                <c:pt idx="3148">
                  <c:v>4.0097799999999992</c:v>
                </c:pt>
                <c:pt idx="3149">
                  <c:v>4.012909999999998</c:v>
                </c:pt>
                <c:pt idx="3150">
                  <c:v>4.012909999999998</c:v>
                </c:pt>
                <c:pt idx="3151">
                  <c:v>4.014800000000001</c:v>
                </c:pt>
                <c:pt idx="3152">
                  <c:v>4.0173100000000019</c:v>
                </c:pt>
                <c:pt idx="3153">
                  <c:v>4.0191900000000018</c:v>
                </c:pt>
                <c:pt idx="3154">
                  <c:v>4.0191900000000018</c:v>
                </c:pt>
                <c:pt idx="3155">
                  <c:v>4.0223200000000006</c:v>
                </c:pt>
                <c:pt idx="3156">
                  <c:v>4.0254599999999954</c:v>
                </c:pt>
                <c:pt idx="3157">
                  <c:v>4.0254599999999954</c:v>
                </c:pt>
                <c:pt idx="3158">
                  <c:v>4.0267199999999974</c:v>
                </c:pt>
                <c:pt idx="3159">
                  <c:v>4.0285999999999973</c:v>
                </c:pt>
                <c:pt idx="3160">
                  <c:v>4.0285999999999973</c:v>
                </c:pt>
                <c:pt idx="3161">
                  <c:v>4.0317399999999992</c:v>
                </c:pt>
                <c:pt idx="3162">
                  <c:v>4.0323700000000002</c:v>
                </c:pt>
                <c:pt idx="3163">
                  <c:v>4.0348800000000011</c:v>
                </c:pt>
                <c:pt idx="3164">
                  <c:v>4.03613</c:v>
                </c:pt>
                <c:pt idx="3165">
                  <c:v>4.0380099999999999</c:v>
                </c:pt>
                <c:pt idx="3166">
                  <c:v>4.0380099999999999</c:v>
                </c:pt>
                <c:pt idx="3167">
                  <c:v>4.0386400000000009</c:v>
                </c:pt>
                <c:pt idx="3168">
                  <c:v>4.0411500000000018</c:v>
                </c:pt>
                <c:pt idx="3169">
                  <c:v>4.0411500000000018</c:v>
                </c:pt>
                <c:pt idx="3170">
                  <c:v>4.0417799999999957</c:v>
                </c:pt>
                <c:pt idx="3171">
                  <c:v>4.0442899999999966</c:v>
                </c:pt>
                <c:pt idx="3172">
                  <c:v>4.0461699999999965</c:v>
                </c:pt>
                <c:pt idx="3173">
                  <c:v>4.0474199999999954</c:v>
                </c:pt>
                <c:pt idx="3174">
                  <c:v>4.0474199999999954</c:v>
                </c:pt>
                <c:pt idx="3175">
                  <c:v>4.0505599999999973</c:v>
                </c:pt>
                <c:pt idx="3176">
                  <c:v>4.0536999999999992</c:v>
                </c:pt>
                <c:pt idx="3177">
                  <c:v>4.0536999999999992</c:v>
                </c:pt>
                <c:pt idx="3178">
                  <c:v>4.0536999999999992</c:v>
                </c:pt>
                <c:pt idx="3179">
                  <c:v>4.0536999999999992</c:v>
                </c:pt>
                <c:pt idx="3180">
                  <c:v>4.05809</c:v>
                </c:pt>
                <c:pt idx="3181">
                  <c:v>4.0599799999999959</c:v>
                </c:pt>
                <c:pt idx="3182">
                  <c:v>4.0599799999999959</c:v>
                </c:pt>
                <c:pt idx="3183">
                  <c:v>4.0631100000000018</c:v>
                </c:pt>
                <c:pt idx="3184">
                  <c:v>4.0631100000000018</c:v>
                </c:pt>
                <c:pt idx="3185">
                  <c:v>4.0649900000000017</c:v>
                </c:pt>
                <c:pt idx="3186">
                  <c:v>4.0662499999999966</c:v>
                </c:pt>
                <c:pt idx="3187">
                  <c:v>4.0662499999999966</c:v>
                </c:pt>
                <c:pt idx="3188">
                  <c:v>4.0693799999999953</c:v>
                </c:pt>
                <c:pt idx="3189">
                  <c:v>4.0712699999999984</c:v>
                </c:pt>
                <c:pt idx="3190">
                  <c:v>4.0718999999999994</c:v>
                </c:pt>
                <c:pt idx="3191">
                  <c:v>4.0725199999999973</c:v>
                </c:pt>
                <c:pt idx="3192">
                  <c:v>4.0756599999999992</c:v>
                </c:pt>
                <c:pt idx="3193">
                  <c:v>4.0756599999999992</c:v>
                </c:pt>
                <c:pt idx="3194">
                  <c:v>4.0788000000000011</c:v>
                </c:pt>
                <c:pt idx="3195">
                  <c:v>4.0794199999999989</c:v>
                </c:pt>
                <c:pt idx="3196">
                  <c:v>4.0819399999999959</c:v>
                </c:pt>
                <c:pt idx="3197">
                  <c:v>4.0819399999999959</c:v>
                </c:pt>
                <c:pt idx="3198">
                  <c:v>4.0850700000000018</c:v>
                </c:pt>
                <c:pt idx="3199">
                  <c:v>4.0850700000000018</c:v>
                </c:pt>
                <c:pt idx="3200">
                  <c:v>4.0863299999999967</c:v>
                </c:pt>
                <c:pt idx="3201">
                  <c:v>4.0882099999999966</c:v>
                </c:pt>
                <c:pt idx="3202">
                  <c:v>4.0900999999999996</c:v>
                </c:pt>
                <c:pt idx="3203">
                  <c:v>4.0913499999999985</c:v>
                </c:pt>
                <c:pt idx="3204">
                  <c:v>4.0938599999999994</c:v>
                </c:pt>
                <c:pt idx="3205">
                  <c:v>4.0944900000000004</c:v>
                </c:pt>
                <c:pt idx="3206">
                  <c:v>4.0951099999999983</c:v>
                </c:pt>
                <c:pt idx="3207">
                  <c:v>4.0976199999999992</c:v>
                </c:pt>
                <c:pt idx="3208">
                  <c:v>4.0995100000000022</c:v>
                </c:pt>
                <c:pt idx="3209">
                  <c:v>4.0976199999999992</c:v>
                </c:pt>
                <c:pt idx="3210">
                  <c:v>4.1007600000000011</c:v>
                </c:pt>
                <c:pt idx="3211">
                  <c:v>4.1020099999999999</c:v>
                </c:pt>
                <c:pt idx="3212">
                  <c:v>4.1045299999999969</c:v>
                </c:pt>
                <c:pt idx="3213">
                  <c:v>4.1070399999999978</c:v>
                </c:pt>
                <c:pt idx="3214">
                  <c:v>4.1070399999999978</c:v>
                </c:pt>
                <c:pt idx="3215">
                  <c:v>4.1101699999999965</c:v>
                </c:pt>
                <c:pt idx="3216">
                  <c:v>4.1101699999999965</c:v>
                </c:pt>
                <c:pt idx="3217">
                  <c:v>4.1114299999999986</c:v>
                </c:pt>
                <c:pt idx="3218">
                  <c:v>4.1133099999999985</c:v>
                </c:pt>
                <c:pt idx="3219">
                  <c:v>4.1158199999999994</c:v>
                </c:pt>
                <c:pt idx="3220">
                  <c:v>4.1164500000000004</c:v>
                </c:pt>
                <c:pt idx="3221">
                  <c:v>4.1164500000000004</c:v>
                </c:pt>
                <c:pt idx="3222">
                  <c:v>4.1183300000000003</c:v>
                </c:pt>
                <c:pt idx="3223">
                  <c:v>4.1202100000000002</c:v>
                </c:pt>
                <c:pt idx="3224">
                  <c:v>4.1227200000000011</c:v>
                </c:pt>
                <c:pt idx="3225">
                  <c:v>4.1227200000000011</c:v>
                </c:pt>
                <c:pt idx="3226">
                  <c:v>4.1258599999999959</c:v>
                </c:pt>
                <c:pt idx="3227">
                  <c:v>4.1283699999999968</c:v>
                </c:pt>
                <c:pt idx="3228">
                  <c:v>4.1289999999999978</c:v>
                </c:pt>
                <c:pt idx="3229">
                  <c:v>4.1296299999999988</c:v>
                </c:pt>
                <c:pt idx="3230">
                  <c:v>4.1321399999999997</c:v>
                </c:pt>
                <c:pt idx="3231">
                  <c:v>4.1327700000000007</c:v>
                </c:pt>
                <c:pt idx="3232">
                  <c:v>4.1352800000000016</c:v>
                </c:pt>
                <c:pt idx="3233">
                  <c:v>4.1352800000000016</c:v>
                </c:pt>
                <c:pt idx="3234">
                  <c:v>4.1384100000000004</c:v>
                </c:pt>
                <c:pt idx="3235">
                  <c:v>4.1384100000000004</c:v>
                </c:pt>
                <c:pt idx="3236">
                  <c:v>4.1415499999999952</c:v>
                </c:pt>
                <c:pt idx="3237">
                  <c:v>4.1446899999999971</c:v>
                </c:pt>
                <c:pt idx="3238">
                  <c:v>4.1446899999999971</c:v>
                </c:pt>
                <c:pt idx="3239">
                  <c:v>4.1453199999999981</c:v>
                </c:pt>
                <c:pt idx="3240">
                  <c:v>4.147829999999999</c:v>
                </c:pt>
                <c:pt idx="3241">
                  <c:v>4.147829999999999</c:v>
                </c:pt>
                <c:pt idx="3242">
                  <c:v>4.1509599999999978</c:v>
                </c:pt>
                <c:pt idx="3243">
                  <c:v>4.1509599999999978</c:v>
                </c:pt>
                <c:pt idx="3244">
                  <c:v>4.1540999999999997</c:v>
                </c:pt>
                <c:pt idx="3245">
                  <c:v>4.1540999999999997</c:v>
                </c:pt>
                <c:pt idx="3246">
                  <c:v>4.1540999999999997</c:v>
                </c:pt>
                <c:pt idx="3247">
                  <c:v>4.1572400000000016</c:v>
                </c:pt>
                <c:pt idx="3248">
                  <c:v>4.1572400000000016</c:v>
                </c:pt>
                <c:pt idx="3249">
                  <c:v>4.1597499999999954</c:v>
                </c:pt>
                <c:pt idx="3250">
                  <c:v>4.1610099999999974</c:v>
                </c:pt>
                <c:pt idx="3251">
                  <c:v>4.1635099999999952</c:v>
                </c:pt>
                <c:pt idx="3252">
                  <c:v>4.1653999999999982</c:v>
                </c:pt>
                <c:pt idx="3253">
                  <c:v>4.1666499999999971</c:v>
                </c:pt>
                <c:pt idx="3254">
                  <c:v>4.169159999999998</c:v>
                </c:pt>
                <c:pt idx="3255">
                  <c:v>4.169789999999999</c:v>
                </c:pt>
                <c:pt idx="3256">
                  <c:v>4.169789999999999</c:v>
                </c:pt>
                <c:pt idx="3257">
                  <c:v>4.1716699999999989</c:v>
                </c:pt>
                <c:pt idx="3258">
                  <c:v>4.1729300000000009</c:v>
                </c:pt>
                <c:pt idx="3259">
                  <c:v>4.1760599999999997</c:v>
                </c:pt>
                <c:pt idx="3260">
                  <c:v>4.1760599999999997</c:v>
                </c:pt>
                <c:pt idx="3261">
                  <c:v>4.1792000000000016</c:v>
                </c:pt>
                <c:pt idx="3262">
                  <c:v>4.1792000000000016</c:v>
                </c:pt>
                <c:pt idx="3263">
                  <c:v>4.1810800000000015</c:v>
                </c:pt>
                <c:pt idx="3264">
                  <c:v>4.1823399999999964</c:v>
                </c:pt>
                <c:pt idx="3265">
                  <c:v>4.1823399999999964</c:v>
                </c:pt>
                <c:pt idx="3266">
                  <c:v>4.1842199999999963</c:v>
                </c:pt>
                <c:pt idx="3267">
                  <c:v>4.1860999999999962</c:v>
                </c:pt>
                <c:pt idx="3268">
                  <c:v>4.1886200000000002</c:v>
                </c:pt>
                <c:pt idx="3269">
                  <c:v>4.1886200000000002</c:v>
                </c:pt>
                <c:pt idx="3270">
                  <c:v>4.19238</c:v>
                </c:pt>
                <c:pt idx="3271">
                  <c:v>4.19238</c:v>
                </c:pt>
                <c:pt idx="3272">
                  <c:v>4.1942599999999999</c:v>
                </c:pt>
                <c:pt idx="3273">
                  <c:v>4.1942599999999999</c:v>
                </c:pt>
                <c:pt idx="3274">
                  <c:v>4.1974000000000018</c:v>
                </c:pt>
                <c:pt idx="3275">
                  <c:v>4.1980299999999957</c:v>
                </c:pt>
                <c:pt idx="3276">
                  <c:v>4.2005300000000005</c:v>
                </c:pt>
                <c:pt idx="3277">
                  <c:v>4.2011699999999976</c:v>
                </c:pt>
                <c:pt idx="3278">
                  <c:v>4.2017899999999955</c:v>
                </c:pt>
                <c:pt idx="3279">
                  <c:v>4.2042999999999964</c:v>
                </c:pt>
                <c:pt idx="3280">
                  <c:v>4.2074399999999983</c:v>
                </c:pt>
                <c:pt idx="3281">
                  <c:v>4.2080599999999961</c:v>
                </c:pt>
                <c:pt idx="3282">
                  <c:v>4.2105800000000002</c:v>
                </c:pt>
                <c:pt idx="3283">
                  <c:v>4.2105800000000002</c:v>
                </c:pt>
                <c:pt idx="3284">
                  <c:v>4.2105800000000002</c:v>
                </c:pt>
                <c:pt idx="3285">
                  <c:v>4.2124600000000001</c:v>
                </c:pt>
                <c:pt idx="3286">
                  <c:v>4.213709999999999</c:v>
                </c:pt>
                <c:pt idx="3287">
                  <c:v>4.2168500000000009</c:v>
                </c:pt>
                <c:pt idx="3288">
                  <c:v>4.2168500000000009</c:v>
                </c:pt>
                <c:pt idx="3289">
                  <c:v>4.2174800000000019</c:v>
                </c:pt>
                <c:pt idx="3290">
                  <c:v>4.2199899999999957</c:v>
                </c:pt>
                <c:pt idx="3291">
                  <c:v>4.2212499999999977</c:v>
                </c:pt>
                <c:pt idx="3292">
                  <c:v>4.2231299999999976</c:v>
                </c:pt>
                <c:pt idx="3293">
                  <c:v>4.2256399999999985</c:v>
                </c:pt>
                <c:pt idx="3294">
                  <c:v>4.2268899999999974</c:v>
                </c:pt>
                <c:pt idx="3295">
                  <c:v>4.2293999999999983</c:v>
                </c:pt>
                <c:pt idx="3296">
                  <c:v>4.2293999999999983</c:v>
                </c:pt>
                <c:pt idx="3297">
                  <c:v>4.2325400000000002</c:v>
                </c:pt>
                <c:pt idx="3298">
                  <c:v>4.2325400000000002</c:v>
                </c:pt>
                <c:pt idx="3299">
                  <c:v>4.2356699999999989</c:v>
                </c:pt>
                <c:pt idx="3300">
                  <c:v>4.2356699999999989</c:v>
                </c:pt>
                <c:pt idx="3301">
                  <c:v>4.2356699999999989</c:v>
                </c:pt>
                <c:pt idx="3302">
                  <c:v>4.2388100000000009</c:v>
                </c:pt>
                <c:pt idx="3303">
                  <c:v>4.2394400000000019</c:v>
                </c:pt>
                <c:pt idx="3304">
                  <c:v>4.2419499999999957</c:v>
                </c:pt>
                <c:pt idx="3305">
                  <c:v>4.2419499999999957</c:v>
                </c:pt>
                <c:pt idx="3306">
                  <c:v>4.2475999999999985</c:v>
                </c:pt>
                <c:pt idx="3307">
                  <c:v>4.2475999999999985</c:v>
                </c:pt>
                <c:pt idx="3308">
                  <c:v>4.2482199999999963</c:v>
                </c:pt>
                <c:pt idx="3309">
                  <c:v>4.2488499999999974</c:v>
                </c:pt>
                <c:pt idx="3310">
                  <c:v>4.2513599999999983</c:v>
                </c:pt>
                <c:pt idx="3311">
                  <c:v>4.2513599999999983</c:v>
                </c:pt>
                <c:pt idx="3312">
                  <c:v>4.2538699999999992</c:v>
                </c:pt>
                <c:pt idx="3313">
                  <c:v>4.2545000000000002</c:v>
                </c:pt>
                <c:pt idx="3314">
                  <c:v>4.2551300000000012</c:v>
                </c:pt>
                <c:pt idx="3315">
                  <c:v>4.2576400000000021</c:v>
                </c:pt>
                <c:pt idx="3316">
                  <c:v>4.2607799999999969</c:v>
                </c:pt>
                <c:pt idx="3317">
                  <c:v>4.2607799999999969</c:v>
                </c:pt>
                <c:pt idx="3318">
                  <c:v>4.2632899999999978</c:v>
                </c:pt>
                <c:pt idx="3319">
                  <c:v>4.2639099999999956</c:v>
                </c:pt>
                <c:pt idx="3320">
                  <c:v>4.2639099999999956</c:v>
                </c:pt>
                <c:pt idx="3321">
                  <c:v>4.2670499999999976</c:v>
                </c:pt>
                <c:pt idx="3322">
                  <c:v>4.2701899999999995</c:v>
                </c:pt>
                <c:pt idx="3323">
                  <c:v>4.2701899999999995</c:v>
                </c:pt>
                <c:pt idx="3324">
                  <c:v>4.2733300000000014</c:v>
                </c:pt>
                <c:pt idx="3325">
                  <c:v>4.2708200000000005</c:v>
                </c:pt>
                <c:pt idx="3326">
                  <c:v>4.2733300000000014</c:v>
                </c:pt>
                <c:pt idx="3327">
                  <c:v>4.2764600000000002</c:v>
                </c:pt>
                <c:pt idx="3328">
                  <c:v>4.2764600000000002</c:v>
                </c:pt>
                <c:pt idx="3329">
                  <c:v>4.2789700000000011</c:v>
                </c:pt>
                <c:pt idx="3330">
                  <c:v>4.2796000000000021</c:v>
                </c:pt>
                <c:pt idx="3331">
                  <c:v>4.2796000000000021</c:v>
                </c:pt>
                <c:pt idx="3332">
                  <c:v>4.281489999999998</c:v>
                </c:pt>
                <c:pt idx="3333">
                  <c:v>4.2833699999999979</c:v>
                </c:pt>
                <c:pt idx="3334">
                  <c:v>4.2858799999999988</c:v>
                </c:pt>
                <c:pt idx="3335">
                  <c:v>4.2871299999999977</c:v>
                </c:pt>
                <c:pt idx="3336">
                  <c:v>4.2890200000000007</c:v>
                </c:pt>
                <c:pt idx="3337">
                  <c:v>4.2890200000000007</c:v>
                </c:pt>
                <c:pt idx="3338">
                  <c:v>4.2896399999999986</c:v>
                </c:pt>
                <c:pt idx="3339">
                  <c:v>4.2921499999999995</c:v>
                </c:pt>
                <c:pt idx="3340">
                  <c:v>4.2952900000000014</c:v>
                </c:pt>
                <c:pt idx="3341">
                  <c:v>4.2952900000000014</c:v>
                </c:pt>
                <c:pt idx="3342">
                  <c:v>4.2952900000000014</c:v>
                </c:pt>
                <c:pt idx="3343">
                  <c:v>4.2984299999999962</c:v>
                </c:pt>
                <c:pt idx="3344">
                  <c:v>4.3015699999999981</c:v>
                </c:pt>
                <c:pt idx="3345">
                  <c:v>4.3015699999999981</c:v>
                </c:pt>
                <c:pt idx="3346">
                  <c:v>4.302819999999997</c:v>
                </c:pt>
                <c:pt idx="3347">
                  <c:v>4.30471</c:v>
                </c:pt>
                <c:pt idx="3348">
                  <c:v>4.3065899999999999</c:v>
                </c:pt>
                <c:pt idx="3349">
                  <c:v>4.3078399999999988</c:v>
                </c:pt>
                <c:pt idx="3350">
                  <c:v>4.3097199999999987</c:v>
                </c:pt>
                <c:pt idx="3351">
                  <c:v>4.3109800000000007</c:v>
                </c:pt>
                <c:pt idx="3352">
                  <c:v>4.3109800000000007</c:v>
                </c:pt>
                <c:pt idx="3353">
                  <c:v>4.3122299999999996</c:v>
                </c:pt>
                <c:pt idx="3354">
                  <c:v>4.3153700000000015</c:v>
                </c:pt>
                <c:pt idx="3355">
                  <c:v>4.3172500000000014</c:v>
                </c:pt>
                <c:pt idx="3356">
                  <c:v>4.3191300000000012</c:v>
                </c:pt>
                <c:pt idx="3357">
                  <c:v>4.3203899999999962</c:v>
                </c:pt>
                <c:pt idx="3358">
                  <c:v>4.3203899999999962</c:v>
                </c:pt>
                <c:pt idx="3359">
                  <c:v>4.3235299999999981</c:v>
                </c:pt>
                <c:pt idx="3360">
                  <c:v>4.3235299999999981</c:v>
                </c:pt>
                <c:pt idx="3361">
                  <c:v>4.325409999999998</c:v>
                </c:pt>
                <c:pt idx="3362">
                  <c:v>4.32667</c:v>
                </c:pt>
                <c:pt idx="3363">
                  <c:v>4.3298100000000019</c:v>
                </c:pt>
                <c:pt idx="3364">
                  <c:v>4.3298100000000019</c:v>
                </c:pt>
                <c:pt idx="3365">
                  <c:v>4.3329400000000007</c:v>
                </c:pt>
                <c:pt idx="3366">
                  <c:v>4.3329400000000007</c:v>
                </c:pt>
                <c:pt idx="3367">
                  <c:v>4.3348200000000006</c:v>
                </c:pt>
                <c:pt idx="3368">
                  <c:v>4.3360799999999955</c:v>
                </c:pt>
                <c:pt idx="3369">
                  <c:v>4.3360799999999955</c:v>
                </c:pt>
                <c:pt idx="3370">
                  <c:v>4.3392100000000013</c:v>
                </c:pt>
                <c:pt idx="3371">
                  <c:v>4.3398399999999953</c:v>
                </c:pt>
                <c:pt idx="3372">
                  <c:v>4.3423499999999962</c:v>
                </c:pt>
                <c:pt idx="3373">
                  <c:v>4.344229999999996</c:v>
                </c:pt>
                <c:pt idx="3374">
                  <c:v>4.3454899999999981</c:v>
                </c:pt>
                <c:pt idx="3375">
                  <c:v>4.3454899999999981</c:v>
                </c:pt>
                <c:pt idx="3376">
                  <c:v>4.34863</c:v>
                </c:pt>
                <c:pt idx="3377">
                  <c:v>4.34863</c:v>
                </c:pt>
                <c:pt idx="3378">
                  <c:v>4.349890000000002</c:v>
                </c:pt>
                <c:pt idx="3379">
                  <c:v>4.3517700000000019</c:v>
                </c:pt>
                <c:pt idx="3380">
                  <c:v>4.3517700000000019</c:v>
                </c:pt>
                <c:pt idx="3381">
                  <c:v>4.3549000000000007</c:v>
                </c:pt>
                <c:pt idx="3382">
                  <c:v>4.3549000000000007</c:v>
                </c:pt>
                <c:pt idx="3383">
                  <c:v>4.3567800000000005</c:v>
                </c:pt>
                <c:pt idx="3384">
                  <c:v>4.3592900000000014</c:v>
                </c:pt>
                <c:pt idx="3385">
                  <c:v>4.3611799999999974</c:v>
                </c:pt>
                <c:pt idx="3386">
                  <c:v>4.3611799999999974</c:v>
                </c:pt>
                <c:pt idx="3387">
                  <c:v>4.3643099999999961</c:v>
                </c:pt>
                <c:pt idx="3388">
                  <c:v>4.3643099999999961</c:v>
                </c:pt>
                <c:pt idx="3389">
                  <c:v>4.3674499999999981</c:v>
                </c:pt>
                <c:pt idx="3390">
                  <c:v>4.3680799999999991</c:v>
                </c:pt>
                <c:pt idx="3391">
                  <c:v>4.37059</c:v>
                </c:pt>
                <c:pt idx="3392">
                  <c:v>4.37059</c:v>
                </c:pt>
                <c:pt idx="3393">
                  <c:v>4.3731000000000009</c:v>
                </c:pt>
                <c:pt idx="3394">
                  <c:v>4.3737300000000019</c:v>
                </c:pt>
                <c:pt idx="3395">
                  <c:v>4.3768600000000006</c:v>
                </c:pt>
                <c:pt idx="3396">
                  <c:v>4.3768600000000006</c:v>
                </c:pt>
                <c:pt idx="3397">
                  <c:v>4.3768600000000006</c:v>
                </c:pt>
                <c:pt idx="3398">
                  <c:v>4.3825099999999964</c:v>
                </c:pt>
                <c:pt idx="3399">
                  <c:v>4.3825099999999964</c:v>
                </c:pt>
                <c:pt idx="3400">
                  <c:v>4.3831399999999974</c:v>
                </c:pt>
                <c:pt idx="3401">
                  <c:v>4.3856499999999983</c:v>
                </c:pt>
                <c:pt idx="3402">
                  <c:v>4.3881599999999992</c:v>
                </c:pt>
                <c:pt idx="3403">
                  <c:v>4.3894200000000012</c:v>
                </c:pt>
                <c:pt idx="3404">
                  <c:v>4.3894200000000012</c:v>
                </c:pt>
                <c:pt idx="3405">
                  <c:v>4.3906700000000001</c:v>
                </c:pt>
                <c:pt idx="3406">
                  <c:v>4.39255</c:v>
                </c:pt>
                <c:pt idx="3407">
                  <c:v>4.39255</c:v>
                </c:pt>
                <c:pt idx="3408">
                  <c:v>4.3956900000000019</c:v>
                </c:pt>
                <c:pt idx="3409">
                  <c:v>4.3956900000000019</c:v>
                </c:pt>
                <c:pt idx="3410">
                  <c:v>4.3988299999999967</c:v>
                </c:pt>
                <c:pt idx="3411">
                  <c:v>4.3988299999999967</c:v>
                </c:pt>
                <c:pt idx="3412">
                  <c:v>4.4019599999999954</c:v>
                </c:pt>
                <c:pt idx="3413">
                  <c:v>4.4050999999999974</c:v>
                </c:pt>
                <c:pt idx="3414">
                  <c:v>4.4050999999999974</c:v>
                </c:pt>
                <c:pt idx="3415">
                  <c:v>4.4069799999999972</c:v>
                </c:pt>
                <c:pt idx="3416">
                  <c:v>4.4082399999999993</c:v>
                </c:pt>
                <c:pt idx="3417">
                  <c:v>4.4107500000000002</c:v>
                </c:pt>
                <c:pt idx="3418">
                  <c:v>4.4132600000000011</c:v>
                </c:pt>
                <c:pt idx="3419">
                  <c:v>4.4145099999999999</c:v>
                </c:pt>
                <c:pt idx="3420">
                  <c:v>4.4145099999999999</c:v>
                </c:pt>
                <c:pt idx="3421">
                  <c:v>4.4145099999999999</c:v>
                </c:pt>
                <c:pt idx="3422">
                  <c:v>4.4176500000000019</c:v>
                </c:pt>
                <c:pt idx="3423">
                  <c:v>4.4176500000000019</c:v>
                </c:pt>
                <c:pt idx="3424">
                  <c:v>4.4207899999999967</c:v>
                </c:pt>
                <c:pt idx="3425">
                  <c:v>4.4214199999999977</c:v>
                </c:pt>
                <c:pt idx="3426">
                  <c:v>4.4239299999999986</c:v>
                </c:pt>
                <c:pt idx="3427">
                  <c:v>4.4270700000000005</c:v>
                </c:pt>
                <c:pt idx="3428">
                  <c:v>4.4270700000000005</c:v>
                </c:pt>
                <c:pt idx="3429">
                  <c:v>4.4270700000000005</c:v>
                </c:pt>
                <c:pt idx="3430">
                  <c:v>4.4301999999999992</c:v>
                </c:pt>
                <c:pt idx="3431">
                  <c:v>4.4327100000000002</c:v>
                </c:pt>
                <c:pt idx="3432">
                  <c:v>4.4333400000000012</c:v>
                </c:pt>
                <c:pt idx="3433">
                  <c:v>4.4333400000000012</c:v>
                </c:pt>
                <c:pt idx="3434">
                  <c:v>4.4345999999999961</c:v>
                </c:pt>
                <c:pt idx="3435">
                  <c:v>4.436479999999996</c:v>
                </c:pt>
                <c:pt idx="3436">
                  <c:v>4.4389899999999969</c:v>
                </c:pt>
                <c:pt idx="3437">
                  <c:v>4.4396199999999979</c:v>
                </c:pt>
                <c:pt idx="3438">
                  <c:v>4.4427499999999966</c:v>
                </c:pt>
                <c:pt idx="3439">
                  <c:v>4.4427499999999966</c:v>
                </c:pt>
                <c:pt idx="3440">
                  <c:v>4.4446399999999997</c:v>
                </c:pt>
                <c:pt idx="3441">
                  <c:v>4.4458899999999986</c:v>
                </c:pt>
                <c:pt idx="3442">
                  <c:v>4.4477699999999984</c:v>
                </c:pt>
                <c:pt idx="3443">
                  <c:v>4.4490300000000005</c:v>
                </c:pt>
                <c:pt idx="3444">
                  <c:v>4.4490300000000005</c:v>
                </c:pt>
                <c:pt idx="3445">
                  <c:v>4.4521699999999953</c:v>
                </c:pt>
                <c:pt idx="3446">
                  <c:v>4.4534200000000013</c:v>
                </c:pt>
                <c:pt idx="3447">
                  <c:v>4.4553000000000011</c:v>
                </c:pt>
                <c:pt idx="3448">
                  <c:v>4.4571899999999971</c:v>
                </c:pt>
                <c:pt idx="3449">
                  <c:v>4.458439999999996</c:v>
                </c:pt>
                <c:pt idx="3450">
                  <c:v>4.458439999999996</c:v>
                </c:pt>
                <c:pt idx="3451">
                  <c:v>4.4615799999999979</c:v>
                </c:pt>
                <c:pt idx="3452">
                  <c:v>4.4647199999999998</c:v>
                </c:pt>
                <c:pt idx="3453">
                  <c:v>4.4647199999999998</c:v>
                </c:pt>
                <c:pt idx="3454">
                  <c:v>4.4647199999999998</c:v>
                </c:pt>
                <c:pt idx="3455">
                  <c:v>4.4678600000000017</c:v>
                </c:pt>
                <c:pt idx="3456">
                  <c:v>4.4678600000000017</c:v>
                </c:pt>
                <c:pt idx="3457">
                  <c:v>4.4691100000000006</c:v>
                </c:pt>
                <c:pt idx="3458">
                  <c:v>4.4716200000000015</c:v>
                </c:pt>
                <c:pt idx="3459">
                  <c:v>4.4741299999999953</c:v>
                </c:pt>
                <c:pt idx="3460">
                  <c:v>4.4753800000000012</c:v>
                </c:pt>
                <c:pt idx="3461">
                  <c:v>4.4772699999999972</c:v>
                </c:pt>
                <c:pt idx="3462">
                  <c:v>4.4772699999999972</c:v>
                </c:pt>
                <c:pt idx="3463">
                  <c:v>4.4785199999999961</c:v>
                </c:pt>
                <c:pt idx="3464">
                  <c:v>4.481029999999997</c:v>
                </c:pt>
                <c:pt idx="3465">
                  <c:v>4.4835399999999979</c:v>
                </c:pt>
                <c:pt idx="3466">
                  <c:v>4.4835399999999979</c:v>
                </c:pt>
                <c:pt idx="3467">
                  <c:v>4.4860499999999988</c:v>
                </c:pt>
                <c:pt idx="3468">
                  <c:v>4.4885599999999997</c:v>
                </c:pt>
                <c:pt idx="3469">
                  <c:v>4.4898200000000017</c:v>
                </c:pt>
                <c:pt idx="3470">
                  <c:v>4.4898200000000017</c:v>
                </c:pt>
                <c:pt idx="3471">
                  <c:v>4.4929500000000004</c:v>
                </c:pt>
                <c:pt idx="3472">
                  <c:v>4.4929500000000004</c:v>
                </c:pt>
                <c:pt idx="3473">
                  <c:v>4.4954600000000013</c:v>
                </c:pt>
                <c:pt idx="3474">
                  <c:v>4.4942099999999954</c:v>
                </c:pt>
                <c:pt idx="3475">
                  <c:v>4.4960899999999953</c:v>
                </c:pt>
                <c:pt idx="3476">
                  <c:v>4.4985999999999962</c:v>
                </c:pt>
                <c:pt idx="3477">
                  <c:v>4.4998599999999982</c:v>
                </c:pt>
                <c:pt idx="3478">
                  <c:v>4.5023699999999991</c:v>
                </c:pt>
                <c:pt idx="3479">
                  <c:v>4.504249999999999</c:v>
                </c:pt>
                <c:pt idx="3480">
                  <c:v>4.5054999999999978</c:v>
                </c:pt>
                <c:pt idx="3481">
                  <c:v>4.5080099999999987</c:v>
                </c:pt>
                <c:pt idx="3482">
                  <c:v>4.5086399999999998</c:v>
                </c:pt>
                <c:pt idx="3483">
                  <c:v>4.5117800000000017</c:v>
                </c:pt>
                <c:pt idx="3484">
                  <c:v>4.5117800000000017</c:v>
                </c:pt>
                <c:pt idx="3485">
                  <c:v>4.5124099999999956</c:v>
                </c:pt>
                <c:pt idx="3486">
                  <c:v>4.5149199999999965</c:v>
                </c:pt>
                <c:pt idx="3487">
                  <c:v>4.5149199999999965</c:v>
                </c:pt>
                <c:pt idx="3488">
                  <c:v>4.5180499999999952</c:v>
                </c:pt>
                <c:pt idx="3489">
                  <c:v>4.5180499999999952</c:v>
                </c:pt>
                <c:pt idx="3490">
                  <c:v>4.5211899999999972</c:v>
                </c:pt>
                <c:pt idx="3491">
                  <c:v>4.5218199999999982</c:v>
                </c:pt>
                <c:pt idx="3492">
                  <c:v>4.5224499999999992</c:v>
                </c:pt>
                <c:pt idx="3493">
                  <c:v>4.5243299999999991</c:v>
                </c:pt>
                <c:pt idx="3494">
                  <c:v>4.52684</c:v>
                </c:pt>
                <c:pt idx="3495">
                  <c:v>4.527470000000001</c:v>
                </c:pt>
                <c:pt idx="3496">
                  <c:v>4.5305999999999997</c:v>
                </c:pt>
                <c:pt idx="3497">
                  <c:v>4.5305999999999997</c:v>
                </c:pt>
                <c:pt idx="3498">
                  <c:v>4.5324899999999957</c:v>
                </c:pt>
                <c:pt idx="3499">
                  <c:v>4.5337400000000017</c:v>
                </c:pt>
                <c:pt idx="3500">
                  <c:v>4.5368799999999965</c:v>
                </c:pt>
                <c:pt idx="3501">
                  <c:v>4.5368799999999965</c:v>
                </c:pt>
                <c:pt idx="3502">
                  <c:v>4.5393899999999974</c:v>
                </c:pt>
                <c:pt idx="3503">
                  <c:v>4.5400199999999984</c:v>
                </c:pt>
                <c:pt idx="3504">
                  <c:v>4.5406399999999962</c:v>
                </c:pt>
                <c:pt idx="3505">
                  <c:v>4.5431499999999971</c:v>
                </c:pt>
                <c:pt idx="3506">
                  <c:v>4.5462899999999991</c:v>
                </c:pt>
                <c:pt idx="3507">
                  <c:v>4.5462899999999991</c:v>
                </c:pt>
                <c:pt idx="3508">
                  <c:v>4.5481699999999989</c:v>
                </c:pt>
                <c:pt idx="3509">
                  <c:v>4.549430000000001</c:v>
                </c:pt>
                <c:pt idx="3510">
                  <c:v>4.5525699999999958</c:v>
                </c:pt>
                <c:pt idx="3511">
                  <c:v>4.5525699999999958</c:v>
                </c:pt>
                <c:pt idx="3512">
                  <c:v>4.5531900000000007</c:v>
                </c:pt>
                <c:pt idx="3513">
                  <c:v>4.5557000000000016</c:v>
                </c:pt>
                <c:pt idx="3514">
                  <c:v>4.5557000000000016</c:v>
                </c:pt>
                <c:pt idx="3515">
                  <c:v>4.5588399999999965</c:v>
                </c:pt>
                <c:pt idx="3516">
                  <c:v>4.5607199999999963</c:v>
                </c:pt>
                <c:pt idx="3517">
                  <c:v>4.5619799999999984</c:v>
                </c:pt>
                <c:pt idx="3518">
                  <c:v>4.5626099999999994</c:v>
                </c:pt>
                <c:pt idx="3519">
                  <c:v>4.5651200000000003</c:v>
                </c:pt>
                <c:pt idx="3520">
                  <c:v>4.568249999999999</c:v>
                </c:pt>
                <c:pt idx="3521">
                  <c:v>4.568249999999999</c:v>
                </c:pt>
                <c:pt idx="3522">
                  <c:v>4.5701400000000021</c:v>
                </c:pt>
                <c:pt idx="3523">
                  <c:v>4.5726499999999959</c:v>
                </c:pt>
                <c:pt idx="3524">
                  <c:v>4.5745299999999958</c:v>
                </c:pt>
                <c:pt idx="3525">
                  <c:v>4.5757899999999978</c:v>
                </c:pt>
                <c:pt idx="3526">
                  <c:v>4.5776699999999977</c:v>
                </c:pt>
                <c:pt idx="3527">
                  <c:v>4.5776699999999977</c:v>
                </c:pt>
                <c:pt idx="3528">
                  <c:v>4.5808099999999996</c:v>
                </c:pt>
                <c:pt idx="3529">
                  <c:v>4.5814299999999974</c:v>
                </c:pt>
                <c:pt idx="3530">
                  <c:v>4.5839399999999983</c:v>
                </c:pt>
                <c:pt idx="3531">
                  <c:v>4.5839399999999983</c:v>
                </c:pt>
                <c:pt idx="3532">
                  <c:v>4.5870800000000003</c:v>
                </c:pt>
                <c:pt idx="3533">
                  <c:v>4.5870800000000003</c:v>
                </c:pt>
                <c:pt idx="3534">
                  <c:v>4.5902200000000022</c:v>
                </c:pt>
                <c:pt idx="3535">
                  <c:v>4.5902200000000022</c:v>
                </c:pt>
                <c:pt idx="3536">
                  <c:v>4.5914700000000011</c:v>
                </c:pt>
                <c:pt idx="3537">
                  <c:v>4.593980000000002</c:v>
                </c:pt>
                <c:pt idx="3538">
                  <c:v>4.5964999999999989</c:v>
                </c:pt>
                <c:pt idx="3539">
                  <c:v>4.5983799999999988</c:v>
                </c:pt>
                <c:pt idx="3540">
                  <c:v>4.5996299999999977</c:v>
                </c:pt>
                <c:pt idx="3541">
                  <c:v>4.6015099999999975</c:v>
                </c:pt>
                <c:pt idx="3542">
                  <c:v>4.6027699999999996</c:v>
                </c:pt>
                <c:pt idx="3543">
                  <c:v>4.6027699999999996</c:v>
                </c:pt>
                <c:pt idx="3544">
                  <c:v>4.6059100000000015</c:v>
                </c:pt>
                <c:pt idx="3545">
                  <c:v>4.6065299999999993</c:v>
                </c:pt>
                <c:pt idx="3546">
                  <c:v>4.6090400000000002</c:v>
                </c:pt>
                <c:pt idx="3547">
                  <c:v>4.6102999999999952</c:v>
                </c:pt>
                <c:pt idx="3548">
                  <c:v>4.6121800000000022</c:v>
                </c:pt>
                <c:pt idx="3549">
                  <c:v>4.614060000000002</c:v>
                </c:pt>
                <c:pt idx="3550">
                  <c:v>4.615319999999997</c:v>
                </c:pt>
                <c:pt idx="3551">
                  <c:v>4.615949999999998</c:v>
                </c:pt>
                <c:pt idx="3552">
                  <c:v>4.6184599999999989</c:v>
                </c:pt>
                <c:pt idx="3553">
                  <c:v>4.6197099999999978</c:v>
                </c:pt>
                <c:pt idx="3554">
                  <c:v>4.6215899999999976</c:v>
                </c:pt>
                <c:pt idx="3555">
                  <c:v>4.6228499999999997</c:v>
                </c:pt>
                <c:pt idx="3556">
                  <c:v>4.6253600000000006</c:v>
                </c:pt>
                <c:pt idx="3557">
                  <c:v>4.6253600000000006</c:v>
                </c:pt>
                <c:pt idx="3558">
                  <c:v>4.6278700000000015</c:v>
                </c:pt>
                <c:pt idx="3559">
                  <c:v>4.6310099999999963</c:v>
                </c:pt>
                <c:pt idx="3560">
                  <c:v>4.6328899999999962</c:v>
                </c:pt>
                <c:pt idx="3561">
                  <c:v>4.6341400000000021</c:v>
                </c:pt>
                <c:pt idx="3562">
                  <c:v>4.6366499999999959</c:v>
                </c:pt>
                <c:pt idx="3563">
                  <c:v>4.637279999999997</c:v>
                </c:pt>
                <c:pt idx="3564">
                  <c:v>4.6404199999999989</c:v>
                </c:pt>
                <c:pt idx="3565">
                  <c:v>4.6404199999999989</c:v>
                </c:pt>
                <c:pt idx="3566">
                  <c:v>4.6435600000000008</c:v>
                </c:pt>
                <c:pt idx="3567">
                  <c:v>4.6435600000000008</c:v>
                </c:pt>
                <c:pt idx="3568">
                  <c:v>4.6460700000000017</c:v>
                </c:pt>
                <c:pt idx="3569">
                  <c:v>4.6466899999999995</c:v>
                </c:pt>
                <c:pt idx="3570">
                  <c:v>4.6473200000000006</c:v>
                </c:pt>
                <c:pt idx="3571">
                  <c:v>4.6498300000000015</c:v>
                </c:pt>
                <c:pt idx="3572">
                  <c:v>4.6510899999999964</c:v>
                </c:pt>
                <c:pt idx="3573">
                  <c:v>4.6529699999999963</c:v>
                </c:pt>
                <c:pt idx="3574">
                  <c:v>4.6561099999999982</c:v>
                </c:pt>
                <c:pt idx="3575">
                  <c:v>4.656729999999996</c:v>
                </c:pt>
                <c:pt idx="3576">
                  <c:v>4.6592399999999969</c:v>
                </c:pt>
                <c:pt idx="3577">
                  <c:v>4.6592399999999969</c:v>
                </c:pt>
                <c:pt idx="3578">
                  <c:v>4.6623799999999989</c:v>
                </c:pt>
                <c:pt idx="3579">
                  <c:v>4.6648899999999998</c:v>
                </c:pt>
                <c:pt idx="3580">
                  <c:v>4.6655200000000008</c:v>
                </c:pt>
                <c:pt idx="3581">
                  <c:v>4.6655200000000008</c:v>
                </c:pt>
                <c:pt idx="3582">
                  <c:v>4.6674099999999967</c:v>
                </c:pt>
                <c:pt idx="3583">
                  <c:v>4.6693099999999959</c:v>
                </c:pt>
                <c:pt idx="3584">
                  <c:v>4.671839999999996</c:v>
                </c:pt>
                <c:pt idx="3585">
                  <c:v>4.671839999999996</c:v>
                </c:pt>
                <c:pt idx="3586">
                  <c:v>4.6724800000000002</c:v>
                </c:pt>
                <c:pt idx="3587">
                  <c:v>4.6750100000000003</c:v>
                </c:pt>
                <c:pt idx="3588">
                  <c:v>4.6781799999999976</c:v>
                </c:pt>
                <c:pt idx="3589">
                  <c:v>4.6781799999999976</c:v>
                </c:pt>
                <c:pt idx="3590">
                  <c:v>4.681359999999998</c:v>
                </c:pt>
                <c:pt idx="3591">
                  <c:v>4.6845299999999952</c:v>
                </c:pt>
                <c:pt idx="3592">
                  <c:v>4.6845299999999952</c:v>
                </c:pt>
                <c:pt idx="3593">
                  <c:v>4.6864300000000014</c:v>
                </c:pt>
                <c:pt idx="3594">
                  <c:v>4.6883300000000006</c:v>
                </c:pt>
                <c:pt idx="3595">
                  <c:v>4.6908699999999968</c:v>
                </c:pt>
                <c:pt idx="3596">
                  <c:v>4.6908699999999968</c:v>
                </c:pt>
                <c:pt idx="3597">
                  <c:v>4.6933999999999969</c:v>
                </c:pt>
                <c:pt idx="3598">
                  <c:v>4.6940400000000011</c:v>
                </c:pt>
                <c:pt idx="3599">
                  <c:v>4.6972099999999983</c:v>
                </c:pt>
                <c:pt idx="3600">
                  <c:v>4.6972099999999983</c:v>
                </c:pt>
                <c:pt idx="3601">
                  <c:v>4.6991099999999975</c:v>
                </c:pt>
                <c:pt idx="3602">
                  <c:v>4.7003799999999956</c:v>
                </c:pt>
                <c:pt idx="3603">
                  <c:v>4.7022800000000018</c:v>
                </c:pt>
                <c:pt idx="3604">
                  <c:v>4.704819999999998</c:v>
                </c:pt>
                <c:pt idx="3605">
                  <c:v>4.7067199999999971</c:v>
                </c:pt>
                <c:pt idx="3606">
                  <c:v>4.7067199999999971</c:v>
                </c:pt>
                <c:pt idx="3607">
                  <c:v>4.7073499999999981</c:v>
                </c:pt>
                <c:pt idx="3608">
                  <c:v>4.7098900000000015</c:v>
                </c:pt>
                <c:pt idx="3609">
                  <c:v>4.7098900000000015</c:v>
                </c:pt>
                <c:pt idx="3610">
                  <c:v>4.7130599999999987</c:v>
                </c:pt>
                <c:pt idx="3611">
                  <c:v>4.7130599999999987</c:v>
                </c:pt>
                <c:pt idx="3612">
                  <c:v>4.7162299999999959</c:v>
                </c:pt>
                <c:pt idx="3613">
                  <c:v>4.7162299999999959</c:v>
                </c:pt>
                <c:pt idx="3614">
                  <c:v>4.7181300000000022</c:v>
                </c:pt>
                <c:pt idx="3615">
                  <c:v>4.7206699999999984</c:v>
                </c:pt>
                <c:pt idx="3616">
                  <c:v>4.7200399999999973</c:v>
                </c:pt>
                <c:pt idx="3617">
                  <c:v>4.7225699999999975</c:v>
                </c:pt>
                <c:pt idx="3618">
                  <c:v>4.7232100000000017</c:v>
                </c:pt>
                <c:pt idx="3619">
                  <c:v>4.728279999999998</c:v>
                </c:pt>
                <c:pt idx="3620">
                  <c:v>4.7289099999999991</c:v>
                </c:pt>
                <c:pt idx="3621">
                  <c:v>4.7320799999999963</c:v>
                </c:pt>
                <c:pt idx="3622">
                  <c:v>4.7320799999999963</c:v>
                </c:pt>
                <c:pt idx="3623">
                  <c:v>4.7333500000000015</c:v>
                </c:pt>
                <c:pt idx="3624">
                  <c:v>4.7320799999999963</c:v>
                </c:pt>
                <c:pt idx="3625">
                  <c:v>4.7365300000000019</c:v>
                </c:pt>
                <c:pt idx="3626">
                  <c:v>4.7384199999999979</c:v>
                </c:pt>
                <c:pt idx="3627">
                  <c:v>4.7384199999999979</c:v>
                </c:pt>
                <c:pt idx="3628">
                  <c:v>4.7396999999999991</c:v>
                </c:pt>
                <c:pt idx="3629">
                  <c:v>4.7415900000000022</c:v>
                </c:pt>
                <c:pt idx="3630">
                  <c:v>4.7434999999999974</c:v>
                </c:pt>
                <c:pt idx="3631">
                  <c:v>4.7447699999999955</c:v>
                </c:pt>
                <c:pt idx="3632">
                  <c:v>4.7472999999999956</c:v>
                </c:pt>
                <c:pt idx="3633">
                  <c:v>4.7479299999999967</c:v>
                </c:pt>
                <c:pt idx="3634">
                  <c:v>4.7511099999999971</c:v>
                </c:pt>
                <c:pt idx="3635">
                  <c:v>4.7511099999999971</c:v>
                </c:pt>
                <c:pt idx="3636">
                  <c:v>4.7511099999999971</c:v>
                </c:pt>
                <c:pt idx="3637">
                  <c:v>4.7542800000000014</c:v>
                </c:pt>
                <c:pt idx="3638">
                  <c:v>4.7542800000000014</c:v>
                </c:pt>
                <c:pt idx="3639">
                  <c:v>4.7574499999999986</c:v>
                </c:pt>
                <c:pt idx="3640">
                  <c:v>4.7599900000000019</c:v>
                </c:pt>
                <c:pt idx="3641">
                  <c:v>4.7606199999999959</c:v>
                </c:pt>
                <c:pt idx="3642">
                  <c:v>4.7606199999999959</c:v>
                </c:pt>
                <c:pt idx="3643">
                  <c:v>4.7631599999999992</c:v>
                </c:pt>
                <c:pt idx="3644">
                  <c:v>4.7669599999999974</c:v>
                </c:pt>
                <c:pt idx="3645">
                  <c:v>4.7669599999999974</c:v>
                </c:pt>
                <c:pt idx="3646">
                  <c:v>4.7695000000000007</c:v>
                </c:pt>
                <c:pt idx="3647">
                  <c:v>4.7701300000000018</c:v>
                </c:pt>
                <c:pt idx="3648">
                  <c:v>4.772669999999998</c:v>
                </c:pt>
                <c:pt idx="3649">
                  <c:v>4.773299999999999</c:v>
                </c:pt>
                <c:pt idx="3650">
                  <c:v>4.773299999999999</c:v>
                </c:pt>
                <c:pt idx="3651">
                  <c:v>4.7764699999999962</c:v>
                </c:pt>
                <c:pt idx="3652">
                  <c:v>4.7796400000000006</c:v>
                </c:pt>
                <c:pt idx="3653">
                  <c:v>4.7796400000000006</c:v>
                </c:pt>
                <c:pt idx="3654">
                  <c:v>4.7796400000000006</c:v>
                </c:pt>
                <c:pt idx="3655">
                  <c:v>4.782820000000001</c:v>
                </c:pt>
                <c:pt idx="3656">
                  <c:v>4.782820000000001</c:v>
                </c:pt>
                <c:pt idx="3657">
                  <c:v>4.7847200000000001</c:v>
                </c:pt>
                <c:pt idx="3658">
                  <c:v>4.7866199999999992</c:v>
                </c:pt>
                <c:pt idx="3659">
                  <c:v>4.7891499999999994</c:v>
                </c:pt>
                <c:pt idx="3660">
                  <c:v>4.7904199999999975</c:v>
                </c:pt>
                <c:pt idx="3661">
                  <c:v>4.7923199999999966</c:v>
                </c:pt>
                <c:pt idx="3662">
                  <c:v>4.7942299999999989</c:v>
                </c:pt>
                <c:pt idx="3663">
                  <c:v>4.795499999999997</c:v>
                </c:pt>
                <c:pt idx="3664">
                  <c:v>4.7980299999999971</c:v>
                </c:pt>
                <c:pt idx="3665">
                  <c:v>4.7986700000000013</c:v>
                </c:pt>
                <c:pt idx="3666">
                  <c:v>4.8018399999999986</c:v>
                </c:pt>
                <c:pt idx="3667">
                  <c:v>4.8018399999999986</c:v>
                </c:pt>
                <c:pt idx="3668">
                  <c:v>4.8031099999999967</c:v>
                </c:pt>
                <c:pt idx="3669">
                  <c:v>4.8050099999999958</c:v>
                </c:pt>
                <c:pt idx="3670">
                  <c:v>4.806280000000001</c:v>
                </c:pt>
                <c:pt idx="3671">
                  <c:v>4.8081800000000001</c:v>
                </c:pt>
                <c:pt idx="3672">
                  <c:v>4.8081800000000001</c:v>
                </c:pt>
                <c:pt idx="3673">
                  <c:v>4.8113499999999974</c:v>
                </c:pt>
                <c:pt idx="3674">
                  <c:v>4.8145200000000017</c:v>
                </c:pt>
                <c:pt idx="3675">
                  <c:v>4.8145200000000017</c:v>
                </c:pt>
                <c:pt idx="3676">
                  <c:v>4.8151499999999956</c:v>
                </c:pt>
                <c:pt idx="3677">
                  <c:v>4.8176899999999989</c:v>
                </c:pt>
                <c:pt idx="3678">
                  <c:v>4.8208599999999961</c:v>
                </c:pt>
                <c:pt idx="3679">
                  <c:v>4.8215000000000003</c:v>
                </c:pt>
                <c:pt idx="3680">
                  <c:v>4.8240300000000005</c:v>
                </c:pt>
                <c:pt idx="3681">
                  <c:v>4.8240300000000005</c:v>
                </c:pt>
                <c:pt idx="3682">
                  <c:v>4.8240300000000005</c:v>
                </c:pt>
                <c:pt idx="3683">
                  <c:v>4.8271999999999977</c:v>
                </c:pt>
                <c:pt idx="3684">
                  <c:v>4.8303700000000021</c:v>
                </c:pt>
                <c:pt idx="3685">
                  <c:v>4.8303700000000021</c:v>
                </c:pt>
                <c:pt idx="3686">
                  <c:v>4.8335399999999993</c:v>
                </c:pt>
                <c:pt idx="3687">
                  <c:v>4.8335399999999993</c:v>
                </c:pt>
                <c:pt idx="3688">
                  <c:v>4.8367099999999965</c:v>
                </c:pt>
                <c:pt idx="3689">
                  <c:v>4.8367099999999965</c:v>
                </c:pt>
                <c:pt idx="3690">
                  <c:v>4.8398800000000008</c:v>
                </c:pt>
                <c:pt idx="3691">
                  <c:v>4.8398800000000008</c:v>
                </c:pt>
                <c:pt idx="3692">
                  <c:v>4.841149999999999</c:v>
                </c:pt>
                <c:pt idx="3693">
                  <c:v>4.8430499999999981</c:v>
                </c:pt>
                <c:pt idx="3694">
                  <c:v>4.8462199999999953</c:v>
                </c:pt>
                <c:pt idx="3695">
                  <c:v>4.8468599999999995</c:v>
                </c:pt>
                <c:pt idx="3696">
                  <c:v>4.8493899999999996</c:v>
                </c:pt>
                <c:pt idx="3697">
                  <c:v>4.8506599999999978</c:v>
                </c:pt>
                <c:pt idx="3698">
                  <c:v>4.8525700000000001</c:v>
                </c:pt>
                <c:pt idx="3699">
                  <c:v>4.8525700000000001</c:v>
                </c:pt>
                <c:pt idx="3700">
                  <c:v>4.8538300000000021</c:v>
                </c:pt>
                <c:pt idx="3701">
                  <c:v>4.8557399999999973</c:v>
                </c:pt>
                <c:pt idx="3702">
                  <c:v>4.8569999999999993</c:v>
                </c:pt>
                <c:pt idx="3703">
                  <c:v>4.8595399999999955</c:v>
                </c:pt>
                <c:pt idx="3704">
                  <c:v>4.8620799999999988</c:v>
                </c:pt>
                <c:pt idx="3705">
                  <c:v>4.8633400000000009</c:v>
                </c:pt>
                <c:pt idx="3706">
                  <c:v>4.8652499999999961</c:v>
                </c:pt>
                <c:pt idx="3707">
                  <c:v>4.8652499999999961</c:v>
                </c:pt>
                <c:pt idx="3708">
                  <c:v>4.8684200000000004</c:v>
                </c:pt>
                <c:pt idx="3709">
                  <c:v>4.8684200000000004</c:v>
                </c:pt>
                <c:pt idx="3710">
                  <c:v>4.8715899999999976</c:v>
                </c:pt>
                <c:pt idx="3711">
                  <c:v>4.8722300000000018</c:v>
                </c:pt>
                <c:pt idx="3712">
                  <c:v>4.874760000000002</c:v>
                </c:pt>
                <c:pt idx="3713">
                  <c:v>4.874760000000002</c:v>
                </c:pt>
                <c:pt idx="3714">
                  <c:v>4.8779299999999992</c:v>
                </c:pt>
                <c:pt idx="3715">
                  <c:v>4.8779299999999992</c:v>
                </c:pt>
                <c:pt idx="3716">
                  <c:v>4.8810999999999964</c:v>
                </c:pt>
                <c:pt idx="3717">
                  <c:v>4.8810999999999964</c:v>
                </c:pt>
                <c:pt idx="3718">
                  <c:v>4.8829999999999956</c:v>
                </c:pt>
                <c:pt idx="3719">
                  <c:v>4.8855399999999989</c:v>
                </c:pt>
                <c:pt idx="3720">
                  <c:v>4.887439999999998</c:v>
                </c:pt>
                <c:pt idx="3721">
                  <c:v>4.8906099999999952</c:v>
                </c:pt>
                <c:pt idx="3722">
                  <c:v>4.8906099999999952</c:v>
                </c:pt>
                <c:pt idx="3723">
                  <c:v>4.8906099999999952</c:v>
                </c:pt>
                <c:pt idx="3724">
                  <c:v>4.8937799999999996</c:v>
                </c:pt>
                <c:pt idx="3725">
                  <c:v>4.8963199999999958</c:v>
                </c:pt>
                <c:pt idx="3726">
                  <c:v>4.8956900000000019</c:v>
                </c:pt>
                <c:pt idx="3727">
                  <c:v>4.898220000000002</c:v>
                </c:pt>
                <c:pt idx="3728">
                  <c:v>4.9001299999999972</c:v>
                </c:pt>
                <c:pt idx="3729">
                  <c:v>4.9013899999999992</c:v>
                </c:pt>
                <c:pt idx="3730">
                  <c:v>4.9033000000000015</c:v>
                </c:pt>
                <c:pt idx="3731">
                  <c:v>4.9064699999999988</c:v>
                </c:pt>
                <c:pt idx="3732">
                  <c:v>4.9064699999999988</c:v>
                </c:pt>
                <c:pt idx="3733">
                  <c:v>4.909639999999996</c:v>
                </c:pt>
                <c:pt idx="3734">
                  <c:v>4.909639999999996</c:v>
                </c:pt>
                <c:pt idx="3735">
                  <c:v>4.910269999999997</c:v>
                </c:pt>
                <c:pt idx="3736">
                  <c:v>4.9128100000000003</c:v>
                </c:pt>
                <c:pt idx="3737">
                  <c:v>4.9159799999999976</c:v>
                </c:pt>
                <c:pt idx="3738">
                  <c:v>4.9159799999999976</c:v>
                </c:pt>
                <c:pt idx="3739">
                  <c:v>4.9178799999999967</c:v>
                </c:pt>
                <c:pt idx="3740">
                  <c:v>4.9191500000000019</c:v>
                </c:pt>
                <c:pt idx="3741">
                  <c:v>4.9223199999999991</c:v>
                </c:pt>
                <c:pt idx="3742">
                  <c:v>4.9223199999999991</c:v>
                </c:pt>
                <c:pt idx="3743">
                  <c:v>4.9223199999999991</c:v>
                </c:pt>
                <c:pt idx="3744">
                  <c:v>4.9248599999999954</c:v>
                </c:pt>
                <c:pt idx="3745">
                  <c:v>4.9273899999999955</c:v>
                </c:pt>
                <c:pt idx="3746">
                  <c:v>4.9286600000000007</c:v>
                </c:pt>
                <c:pt idx="3747">
                  <c:v>4.9286600000000007</c:v>
                </c:pt>
                <c:pt idx="3748">
                  <c:v>4.9318299999999979</c:v>
                </c:pt>
                <c:pt idx="3749">
                  <c:v>4.9318299999999979</c:v>
                </c:pt>
                <c:pt idx="3750">
                  <c:v>4.9349999999999952</c:v>
                </c:pt>
                <c:pt idx="3751">
                  <c:v>4.9356299999999962</c:v>
                </c:pt>
                <c:pt idx="3752">
                  <c:v>4.9381699999999995</c:v>
                </c:pt>
                <c:pt idx="3753">
                  <c:v>4.9413399999999967</c:v>
                </c:pt>
                <c:pt idx="3754">
                  <c:v>4.9413399999999967</c:v>
                </c:pt>
                <c:pt idx="3755">
                  <c:v>4.9432399999999959</c:v>
                </c:pt>
                <c:pt idx="3756">
                  <c:v>4.9445100000000011</c:v>
                </c:pt>
                <c:pt idx="3757">
                  <c:v>4.9476799999999983</c:v>
                </c:pt>
                <c:pt idx="3758">
                  <c:v>4.9476799999999983</c:v>
                </c:pt>
                <c:pt idx="3759">
                  <c:v>4.9508499999999955</c:v>
                </c:pt>
                <c:pt idx="3760">
                  <c:v>4.9508499999999955</c:v>
                </c:pt>
                <c:pt idx="3761">
                  <c:v>4.9540299999999959</c:v>
                </c:pt>
                <c:pt idx="3762">
                  <c:v>4.954659999999997</c:v>
                </c:pt>
                <c:pt idx="3763">
                  <c:v>4.9571899999999971</c:v>
                </c:pt>
                <c:pt idx="3764">
                  <c:v>4.9584599999999952</c:v>
                </c:pt>
                <c:pt idx="3765">
                  <c:v>4.9603600000000014</c:v>
                </c:pt>
                <c:pt idx="3766">
                  <c:v>4.9616299999999995</c:v>
                </c:pt>
                <c:pt idx="3767">
                  <c:v>4.9641699999999958</c:v>
                </c:pt>
                <c:pt idx="3768">
                  <c:v>4.9667099999999991</c:v>
                </c:pt>
                <c:pt idx="3769">
                  <c:v>4.9667099999999991</c:v>
                </c:pt>
                <c:pt idx="3770">
                  <c:v>4.9698799999999963</c:v>
                </c:pt>
                <c:pt idx="3771">
                  <c:v>4.9698799999999963</c:v>
                </c:pt>
                <c:pt idx="3772">
                  <c:v>4.9730500000000006</c:v>
                </c:pt>
                <c:pt idx="3773">
                  <c:v>4.9730500000000006</c:v>
                </c:pt>
                <c:pt idx="3774">
                  <c:v>4.9749499999999998</c:v>
                </c:pt>
                <c:pt idx="3775">
                  <c:v>4.977489999999996</c:v>
                </c:pt>
                <c:pt idx="3776">
                  <c:v>4.9793900000000022</c:v>
                </c:pt>
                <c:pt idx="3777">
                  <c:v>4.9825599999999994</c:v>
                </c:pt>
                <c:pt idx="3778">
                  <c:v>4.9825599999999994</c:v>
                </c:pt>
                <c:pt idx="3779">
                  <c:v>4.9857299999999967</c:v>
                </c:pt>
                <c:pt idx="3780">
                  <c:v>4.9857299999999967</c:v>
                </c:pt>
                <c:pt idx="3781">
                  <c:v>4.9863599999999977</c:v>
                </c:pt>
                <c:pt idx="3782">
                  <c:v>4.988900000000001</c:v>
                </c:pt>
                <c:pt idx="3783">
                  <c:v>4.989530000000002</c:v>
                </c:pt>
                <c:pt idx="3784">
                  <c:v>4.9920699999999982</c:v>
                </c:pt>
                <c:pt idx="3785">
                  <c:v>4.9939800000000005</c:v>
                </c:pt>
                <c:pt idx="3786">
                  <c:v>4.9952399999999955</c:v>
                </c:pt>
                <c:pt idx="3787">
                  <c:v>4.9977799999999988</c:v>
                </c:pt>
                <c:pt idx="3788">
                  <c:v>4.9965100000000007</c:v>
                </c:pt>
                <c:pt idx="3789">
                  <c:v>4.9990499999999969</c:v>
                </c:pt>
                <c:pt idx="3790">
                  <c:v>5.001579999999997</c:v>
                </c:pt>
                <c:pt idx="3791">
                  <c:v>5.001579999999997</c:v>
                </c:pt>
                <c:pt idx="3792">
                  <c:v>5.001579999999997</c:v>
                </c:pt>
                <c:pt idx="3793">
                  <c:v>5.0047599999999974</c:v>
                </c:pt>
                <c:pt idx="3794">
                  <c:v>5.0079300000000018</c:v>
                </c:pt>
                <c:pt idx="3795">
                  <c:v>5.0066599999999966</c:v>
                </c:pt>
                <c:pt idx="3796">
                  <c:v>5.0091999999999999</c:v>
                </c:pt>
                <c:pt idx="3797">
                  <c:v>5.011099999999999</c:v>
                </c:pt>
                <c:pt idx="3798">
                  <c:v>5.012360000000001</c:v>
                </c:pt>
                <c:pt idx="3799">
                  <c:v>5.0142699999999962</c:v>
                </c:pt>
                <c:pt idx="3800">
                  <c:v>5.0161699999999954</c:v>
                </c:pt>
                <c:pt idx="3801">
                  <c:v>5.0174400000000006</c:v>
                </c:pt>
                <c:pt idx="3802">
                  <c:v>5.0174400000000006</c:v>
                </c:pt>
                <c:pt idx="3803">
                  <c:v>5.0193399999999997</c:v>
                </c:pt>
                <c:pt idx="3804">
                  <c:v>5.0218799999999959</c:v>
                </c:pt>
                <c:pt idx="3805">
                  <c:v>5.0237800000000021</c:v>
                </c:pt>
                <c:pt idx="3806">
                  <c:v>5.0250500000000002</c:v>
                </c:pt>
                <c:pt idx="3807">
                  <c:v>5.024409999999996</c:v>
                </c:pt>
                <c:pt idx="3808">
                  <c:v>5.0294799999999995</c:v>
                </c:pt>
                <c:pt idx="3809">
                  <c:v>5.0301199999999966</c:v>
                </c:pt>
                <c:pt idx="3810">
                  <c:v>5.0301199999999966</c:v>
                </c:pt>
                <c:pt idx="3811">
                  <c:v>5.0332900000000009</c:v>
                </c:pt>
                <c:pt idx="3812">
                  <c:v>5.0339200000000019</c:v>
                </c:pt>
                <c:pt idx="3813">
                  <c:v>5.0364599999999982</c:v>
                </c:pt>
                <c:pt idx="3814">
                  <c:v>5.0364599999999982</c:v>
                </c:pt>
                <c:pt idx="3815">
                  <c:v>5.0396299999999954</c:v>
                </c:pt>
                <c:pt idx="3816">
                  <c:v>5.0396299999999954</c:v>
                </c:pt>
                <c:pt idx="3817">
                  <c:v>5.0427999999999997</c:v>
                </c:pt>
                <c:pt idx="3818">
                  <c:v>5.0453399999999959</c:v>
                </c:pt>
                <c:pt idx="3819">
                  <c:v>5.045969999999997</c:v>
                </c:pt>
                <c:pt idx="3820">
                  <c:v>5.045969999999997</c:v>
                </c:pt>
                <c:pt idx="3821">
                  <c:v>5.0491400000000013</c:v>
                </c:pt>
                <c:pt idx="3822">
                  <c:v>5.0504099999999994</c:v>
                </c:pt>
                <c:pt idx="3823">
                  <c:v>5.0523099999999985</c:v>
                </c:pt>
                <c:pt idx="3824">
                  <c:v>5.0554799999999958</c:v>
                </c:pt>
                <c:pt idx="3825">
                  <c:v>5.0561199999999999</c:v>
                </c:pt>
                <c:pt idx="3826">
                  <c:v>5.0586500000000001</c:v>
                </c:pt>
                <c:pt idx="3827">
                  <c:v>5.0586500000000001</c:v>
                </c:pt>
                <c:pt idx="3828">
                  <c:v>5.0618199999999973</c:v>
                </c:pt>
                <c:pt idx="3829">
                  <c:v>5.0618199999999973</c:v>
                </c:pt>
                <c:pt idx="3830">
                  <c:v>5.0649999999999977</c:v>
                </c:pt>
                <c:pt idx="3831">
                  <c:v>5.0649999999999977</c:v>
                </c:pt>
                <c:pt idx="3832">
                  <c:v>5.0681599999999989</c:v>
                </c:pt>
                <c:pt idx="3833">
                  <c:v>5.0713399999999993</c:v>
                </c:pt>
                <c:pt idx="3834">
                  <c:v>5.0713399999999993</c:v>
                </c:pt>
                <c:pt idx="3835">
                  <c:v>5.0719700000000003</c:v>
                </c:pt>
                <c:pt idx="3836">
                  <c:v>5.0751399999999975</c:v>
                </c:pt>
                <c:pt idx="3837">
                  <c:v>5.0757699999999986</c:v>
                </c:pt>
                <c:pt idx="3838">
                  <c:v>5.0776800000000009</c:v>
                </c:pt>
                <c:pt idx="3839">
                  <c:v>5.0776800000000009</c:v>
                </c:pt>
                <c:pt idx="3840">
                  <c:v>5.0808499999999981</c:v>
                </c:pt>
                <c:pt idx="3841">
                  <c:v>5.0814799999999991</c:v>
                </c:pt>
                <c:pt idx="3842">
                  <c:v>5.0840199999999953</c:v>
                </c:pt>
                <c:pt idx="3843">
                  <c:v>5.0865499999999955</c:v>
                </c:pt>
                <c:pt idx="3844">
                  <c:v>5.0865499999999955</c:v>
                </c:pt>
                <c:pt idx="3845">
                  <c:v>5.0871899999999997</c:v>
                </c:pt>
                <c:pt idx="3846">
                  <c:v>5.0903599999999969</c:v>
                </c:pt>
                <c:pt idx="3847">
                  <c:v>5.0903599999999969</c:v>
                </c:pt>
                <c:pt idx="3848">
                  <c:v>5.0935300000000012</c:v>
                </c:pt>
                <c:pt idx="3849">
                  <c:v>5.0941600000000022</c:v>
                </c:pt>
                <c:pt idx="3850">
                  <c:v>5.0966999999999985</c:v>
                </c:pt>
                <c:pt idx="3851">
                  <c:v>5.0998699999999957</c:v>
                </c:pt>
                <c:pt idx="3852">
                  <c:v>5.0998699999999957</c:v>
                </c:pt>
                <c:pt idx="3853">
                  <c:v>5.1011400000000009</c:v>
                </c:pt>
                <c:pt idx="3854">
                  <c:v>5.10304</c:v>
                </c:pt>
                <c:pt idx="3855">
                  <c:v>5.1055799999999962</c:v>
                </c:pt>
                <c:pt idx="3856">
                  <c:v>5.1062099999999973</c:v>
                </c:pt>
                <c:pt idx="3857">
                  <c:v>5.1062099999999973</c:v>
                </c:pt>
                <c:pt idx="3858">
                  <c:v>5.1093800000000016</c:v>
                </c:pt>
                <c:pt idx="3859">
                  <c:v>5.1106499999999997</c:v>
                </c:pt>
                <c:pt idx="3860">
                  <c:v>5.1125499999999988</c:v>
                </c:pt>
                <c:pt idx="3861">
                  <c:v>5.1144499999999979</c:v>
                </c:pt>
                <c:pt idx="3862">
                  <c:v>5.115719999999996</c:v>
                </c:pt>
                <c:pt idx="3863">
                  <c:v>5.1182599999999994</c:v>
                </c:pt>
                <c:pt idx="3864">
                  <c:v>5.1188999999999965</c:v>
                </c:pt>
                <c:pt idx="3865">
                  <c:v>5.1220700000000008</c:v>
                </c:pt>
                <c:pt idx="3866">
                  <c:v>5.1220700000000008</c:v>
                </c:pt>
                <c:pt idx="3867">
                  <c:v>5.1233299999999957</c:v>
                </c:pt>
                <c:pt idx="3868">
                  <c:v>5.125239999999998</c:v>
                </c:pt>
                <c:pt idx="3869">
                  <c:v>5.1265099999999961</c:v>
                </c:pt>
                <c:pt idx="3870">
                  <c:v>5.1284099999999953</c:v>
                </c:pt>
                <c:pt idx="3871">
                  <c:v>5.1284099999999953</c:v>
                </c:pt>
                <c:pt idx="3872">
                  <c:v>5.1315799999999996</c:v>
                </c:pt>
                <c:pt idx="3873">
                  <c:v>5.1322100000000006</c:v>
                </c:pt>
                <c:pt idx="3874">
                  <c:v>5.1347499999999968</c:v>
                </c:pt>
                <c:pt idx="3875">
                  <c:v>5.136020000000002</c:v>
                </c:pt>
                <c:pt idx="3876">
                  <c:v>5.1379200000000012</c:v>
                </c:pt>
                <c:pt idx="3877">
                  <c:v>5.1391899999999993</c:v>
                </c:pt>
                <c:pt idx="3878">
                  <c:v>5.1410899999999984</c:v>
                </c:pt>
                <c:pt idx="3879">
                  <c:v>5.1410899999999984</c:v>
                </c:pt>
                <c:pt idx="3880">
                  <c:v>5.1442599999999956</c:v>
                </c:pt>
                <c:pt idx="3881">
                  <c:v>5.1448899999999966</c:v>
                </c:pt>
                <c:pt idx="3882">
                  <c:v>5.1474299999999999</c:v>
                </c:pt>
                <c:pt idx="3883">
                  <c:v>5.1474299999999999</c:v>
                </c:pt>
                <c:pt idx="3884">
                  <c:v>5.1499699999999962</c:v>
                </c:pt>
                <c:pt idx="3885">
                  <c:v>5.1524999999999963</c:v>
                </c:pt>
                <c:pt idx="3886">
                  <c:v>5.1544099999999986</c:v>
                </c:pt>
                <c:pt idx="3887">
                  <c:v>5.1569399999999987</c:v>
                </c:pt>
                <c:pt idx="3888">
                  <c:v>5.1582099999999969</c:v>
                </c:pt>
                <c:pt idx="3889">
                  <c:v>5.160109999999996</c:v>
                </c:pt>
                <c:pt idx="3890">
                  <c:v>5.1632800000000003</c:v>
                </c:pt>
                <c:pt idx="3891">
                  <c:v>5.1639199999999974</c:v>
                </c:pt>
                <c:pt idx="3892">
                  <c:v>5.1664499999999975</c:v>
                </c:pt>
                <c:pt idx="3893">
                  <c:v>5.1677199999999957</c:v>
                </c:pt>
                <c:pt idx="3894">
                  <c:v>5.1696200000000019</c:v>
                </c:pt>
                <c:pt idx="3895">
                  <c:v>5.1696200000000019</c:v>
                </c:pt>
                <c:pt idx="3896">
                  <c:v>5.1727899999999991</c:v>
                </c:pt>
                <c:pt idx="3897">
                  <c:v>5.1734299999999962</c:v>
                </c:pt>
                <c:pt idx="3898">
                  <c:v>5.1759599999999963</c:v>
                </c:pt>
                <c:pt idx="3899">
                  <c:v>5.1772300000000016</c:v>
                </c:pt>
                <c:pt idx="3900">
                  <c:v>5.1791399999999967</c:v>
                </c:pt>
                <c:pt idx="3901">
                  <c:v>5.1810399999999959</c:v>
                </c:pt>
                <c:pt idx="3902">
                  <c:v>5.1823100000000011</c:v>
                </c:pt>
                <c:pt idx="3903">
                  <c:v>5.1842100000000002</c:v>
                </c:pt>
                <c:pt idx="3904">
                  <c:v>5.1873799999999974</c:v>
                </c:pt>
                <c:pt idx="3905">
                  <c:v>5.1886499999999955</c:v>
                </c:pt>
                <c:pt idx="3906">
                  <c:v>5.1918199999999999</c:v>
                </c:pt>
                <c:pt idx="3907">
                  <c:v>5.1918199999999999</c:v>
                </c:pt>
                <c:pt idx="3908">
                  <c:v>5.1918199999999999</c:v>
                </c:pt>
                <c:pt idx="3909">
                  <c:v>5.1949899999999971</c:v>
                </c:pt>
                <c:pt idx="3910">
                  <c:v>5.1981600000000014</c:v>
                </c:pt>
                <c:pt idx="3911">
                  <c:v>5.1981600000000014</c:v>
                </c:pt>
                <c:pt idx="3912">
                  <c:v>5.2013299999999987</c:v>
                </c:pt>
                <c:pt idx="3913">
                  <c:v>5.2013299999999987</c:v>
                </c:pt>
                <c:pt idx="3914">
                  <c:v>5.2032299999999978</c:v>
                </c:pt>
                <c:pt idx="3915">
                  <c:v>5.2044999999999959</c:v>
                </c:pt>
                <c:pt idx="3916">
                  <c:v>5.2076700000000002</c:v>
                </c:pt>
                <c:pt idx="3917">
                  <c:v>5.2076700000000002</c:v>
                </c:pt>
                <c:pt idx="3918">
                  <c:v>5.2108399999999975</c:v>
                </c:pt>
                <c:pt idx="3919">
                  <c:v>5.2108399999999975</c:v>
                </c:pt>
                <c:pt idx="3920">
                  <c:v>5.2114699999999985</c:v>
                </c:pt>
                <c:pt idx="3921">
                  <c:v>5.2140100000000018</c:v>
                </c:pt>
                <c:pt idx="3922">
                  <c:v>5.2140100000000018</c:v>
                </c:pt>
                <c:pt idx="3923">
                  <c:v>5.2146499999999989</c:v>
                </c:pt>
                <c:pt idx="3924">
                  <c:v>5.2197199999999953</c:v>
                </c:pt>
                <c:pt idx="3925">
                  <c:v>5.2203499999999963</c:v>
                </c:pt>
                <c:pt idx="3926">
                  <c:v>5.2203499999999963</c:v>
                </c:pt>
                <c:pt idx="3927">
                  <c:v>5.2228899999999996</c:v>
                </c:pt>
                <c:pt idx="3928">
                  <c:v>5.2235200000000006</c:v>
                </c:pt>
                <c:pt idx="3929">
                  <c:v>5.2266899999999978</c:v>
                </c:pt>
                <c:pt idx="3930">
                  <c:v>5.2266899999999978</c:v>
                </c:pt>
                <c:pt idx="3931">
                  <c:v>5.2298600000000022</c:v>
                </c:pt>
                <c:pt idx="3932">
                  <c:v>5.2298600000000022</c:v>
                </c:pt>
                <c:pt idx="3933">
                  <c:v>5.2330299999999994</c:v>
                </c:pt>
                <c:pt idx="3934">
                  <c:v>5.2336699999999965</c:v>
                </c:pt>
                <c:pt idx="3935">
                  <c:v>5.2362099999999998</c:v>
                </c:pt>
                <c:pt idx="3936">
                  <c:v>5.2374700000000018</c:v>
                </c:pt>
                <c:pt idx="3937">
                  <c:v>5.239370000000001</c:v>
                </c:pt>
                <c:pt idx="3938">
                  <c:v>5.239370000000001</c:v>
                </c:pt>
                <c:pt idx="3939">
                  <c:v>5.2425500000000014</c:v>
                </c:pt>
                <c:pt idx="3940">
                  <c:v>5.2450800000000015</c:v>
                </c:pt>
                <c:pt idx="3941">
                  <c:v>5.2457199999999986</c:v>
                </c:pt>
                <c:pt idx="3942">
                  <c:v>5.2457199999999986</c:v>
                </c:pt>
                <c:pt idx="3943">
                  <c:v>5.2488899999999958</c:v>
                </c:pt>
                <c:pt idx="3944">
                  <c:v>5.2507900000000021</c:v>
                </c:pt>
                <c:pt idx="3945">
                  <c:v>5.2520600000000002</c:v>
                </c:pt>
                <c:pt idx="3946">
                  <c:v>5.2520600000000002</c:v>
                </c:pt>
                <c:pt idx="3947">
                  <c:v>5.2533299999999983</c:v>
                </c:pt>
                <c:pt idx="3948">
                  <c:v>5.2552299999999974</c:v>
                </c:pt>
                <c:pt idx="3949">
                  <c:v>5.2571299999999965</c:v>
                </c:pt>
                <c:pt idx="3950">
                  <c:v>5.2590399999999988</c:v>
                </c:pt>
                <c:pt idx="3951">
                  <c:v>5.261569999999999</c:v>
                </c:pt>
                <c:pt idx="3952">
                  <c:v>5.261569999999999</c:v>
                </c:pt>
                <c:pt idx="3953">
                  <c:v>5.2647399999999962</c:v>
                </c:pt>
                <c:pt idx="3954">
                  <c:v>5.2666399999999953</c:v>
                </c:pt>
                <c:pt idx="3955">
                  <c:v>5.2679100000000005</c:v>
                </c:pt>
                <c:pt idx="3956">
                  <c:v>5.2704499999999967</c:v>
                </c:pt>
                <c:pt idx="3957">
                  <c:v>5.2710799999999978</c:v>
                </c:pt>
                <c:pt idx="3958">
                  <c:v>5.271720000000002</c:v>
                </c:pt>
                <c:pt idx="3959">
                  <c:v>5.2767899999999983</c:v>
                </c:pt>
                <c:pt idx="3960">
                  <c:v>5.2774199999999993</c:v>
                </c:pt>
                <c:pt idx="3961">
                  <c:v>5.2805999999999997</c:v>
                </c:pt>
                <c:pt idx="3962">
                  <c:v>5.2805999999999997</c:v>
                </c:pt>
                <c:pt idx="3963">
                  <c:v>5.2818600000000018</c:v>
                </c:pt>
                <c:pt idx="3964">
                  <c:v>5.2837600000000009</c:v>
                </c:pt>
                <c:pt idx="3965">
                  <c:v>5.285029999999999</c:v>
                </c:pt>
                <c:pt idx="3966">
                  <c:v>5.2869400000000013</c:v>
                </c:pt>
                <c:pt idx="3967">
                  <c:v>5.2894700000000014</c:v>
                </c:pt>
                <c:pt idx="3968">
                  <c:v>5.2907399999999996</c:v>
                </c:pt>
                <c:pt idx="3969">
                  <c:v>5.2932799999999958</c:v>
                </c:pt>
                <c:pt idx="3970">
                  <c:v>5.2964500000000001</c:v>
                </c:pt>
                <c:pt idx="3971">
                  <c:v>5.2970800000000011</c:v>
                </c:pt>
                <c:pt idx="3972">
                  <c:v>5.2996199999999973</c:v>
                </c:pt>
                <c:pt idx="3973">
                  <c:v>5.3008899999999954</c:v>
                </c:pt>
                <c:pt idx="3974">
                  <c:v>5.3027900000000017</c:v>
                </c:pt>
                <c:pt idx="3975">
                  <c:v>5.3027900000000017</c:v>
                </c:pt>
                <c:pt idx="3976">
                  <c:v>5.3059599999999989</c:v>
                </c:pt>
                <c:pt idx="3977">
                  <c:v>5.3059599999999989</c:v>
                </c:pt>
                <c:pt idx="3978">
                  <c:v>5.307859999999998</c:v>
                </c:pt>
                <c:pt idx="3979">
                  <c:v>5.3091299999999961</c:v>
                </c:pt>
                <c:pt idx="3980">
                  <c:v>5.3123000000000005</c:v>
                </c:pt>
                <c:pt idx="3981">
                  <c:v>5.3123000000000005</c:v>
                </c:pt>
                <c:pt idx="3982">
                  <c:v>5.3154699999999977</c:v>
                </c:pt>
                <c:pt idx="3983">
                  <c:v>5.3173699999999968</c:v>
                </c:pt>
                <c:pt idx="3984">
                  <c:v>5.318640000000002</c:v>
                </c:pt>
                <c:pt idx="3985">
                  <c:v>5.3211799999999982</c:v>
                </c:pt>
                <c:pt idx="3986">
                  <c:v>5.3218099999999993</c:v>
                </c:pt>
                <c:pt idx="3987">
                  <c:v>5.3249799999999965</c:v>
                </c:pt>
                <c:pt idx="3988">
                  <c:v>5.3249799999999965</c:v>
                </c:pt>
                <c:pt idx="3989">
                  <c:v>5.3262500000000017</c:v>
                </c:pt>
                <c:pt idx="3990">
                  <c:v>5.3313199999999981</c:v>
                </c:pt>
                <c:pt idx="3991">
                  <c:v>5.3313199999999981</c:v>
                </c:pt>
                <c:pt idx="3992">
                  <c:v>5.3319600000000023</c:v>
                </c:pt>
                <c:pt idx="3993">
                  <c:v>5.3344899999999953</c:v>
                </c:pt>
                <c:pt idx="3994">
                  <c:v>5.3351299999999995</c:v>
                </c:pt>
                <c:pt idx="3995">
                  <c:v>5.3376599999999996</c:v>
                </c:pt>
                <c:pt idx="3996">
                  <c:v>5.3376599999999996</c:v>
                </c:pt>
                <c:pt idx="3997">
                  <c:v>5.3408299999999969</c:v>
                </c:pt>
                <c:pt idx="3998">
                  <c:v>5.3408299999999969</c:v>
                </c:pt>
                <c:pt idx="3999">
                  <c:v>5.3440099999999973</c:v>
                </c:pt>
                <c:pt idx="4000">
                  <c:v>5.3446399999999983</c:v>
                </c:pt>
                <c:pt idx="4001">
                  <c:v>5.3471699999999984</c:v>
                </c:pt>
                <c:pt idx="4002">
                  <c:v>5.3471699999999984</c:v>
                </c:pt>
                <c:pt idx="4003">
                  <c:v>5.3497100000000017</c:v>
                </c:pt>
                <c:pt idx="4004">
                  <c:v>5.3503499999999988</c:v>
                </c:pt>
                <c:pt idx="4005">
                  <c:v>5.3535199999999961</c:v>
                </c:pt>
                <c:pt idx="4006">
                  <c:v>5.3535199999999961</c:v>
                </c:pt>
                <c:pt idx="4007">
                  <c:v>5.3547799999999981</c:v>
                </c:pt>
                <c:pt idx="4008">
                  <c:v>5.3566900000000004</c:v>
                </c:pt>
                <c:pt idx="4009">
                  <c:v>5.3579599999999985</c:v>
                </c:pt>
                <c:pt idx="4010">
                  <c:v>5.3604899999999986</c:v>
                </c:pt>
                <c:pt idx="4011">
                  <c:v>5.363030000000002</c:v>
                </c:pt>
                <c:pt idx="4012">
                  <c:v>5.3643000000000001</c:v>
                </c:pt>
                <c:pt idx="4013">
                  <c:v>5.3661999999999992</c:v>
                </c:pt>
                <c:pt idx="4014">
                  <c:v>5.3674699999999973</c:v>
                </c:pt>
                <c:pt idx="4015">
                  <c:v>5.3693699999999964</c:v>
                </c:pt>
                <c:pt idx="4016">
                  <c:v>5.3693699999999964</c:v>
                </c:pt>
                <c:pt idx="4017">
                  <c:v>5.3725400000000008</c:v>
                </c:pt>
                <c:pt idx="4018">
                  <c:v>5.3731799999999978</c:v>
                </c:pt>
                <c:pt idx="4019">
                  <c:v>5.375709999999998</c:v>
                </c:pt>
                <c:pt idx="4020">
                  <c:v>5.375709999999998</c:v>
                </c:pt>
                <c:pt idx="4021">
                  <c:v>5.3782500000000013</c:v>
                </c:pt>
                <c:pt idx="4022">
                  <c:v>5.3807899999999975</c:v>
                </c:pt>
                <c:pt idx="4023">
                  <c:v>5.3820499999999996</c:v>
                </c:pt>
                <c:pt idx="4024">
                  <c:v>5.3845799999999997</c:v>
                </c:pt>
                <c:pt idx="4025">
                  <c:v>5.3852199999999968</c:v>
                </c:pt>
                <c:pt idx="4026">
                  <c:v>5.3852199999999968</c:v>
                </c:pt>
                <c:pt idx="4027">
                  <c:v>5.3883999999999972</c:v>
                </c:pt>
                <c:pt idx="4028">
                  <c:v>5.3883999999999972</c:v>
                </c:pt>
                <c:pt idx="4029">
                  <c:v>5.3915700000000015</c:v>
                </c:pt>
                <c:pt idx="4030">
                  <c:v>5.3915700000000015</c:v>
                </c:pt>
                <c:pt idx="4031">
                  <c:v>5.3947299999999956</c:v>
                </c:pt>
                <c:pt idx="4032">
                  <c:v>5.3947299999999956</c:v>
                </c:pt>
                <c:pt idx="4033">
                  <c:v>5.3947299999999956</c:v>
                </c:pt>
                <c:pt idx="4034">
                  <c:v>5.397909999999996</c:v>
                </c:pt>
                <c:pt idx="4035">
                  <c:v>5.4004399999999961</c:v>
                </c:pt>
                <c:pt idx="4036">
                  <c:v>5.4010800000000003</c:v>
                </c:pt>
                <c:pt idx="4037">
                  <c:v>5.4042499999999976</c:v>
                </c:pt>
                <c:pt idx="4038">
                  <c:v>5.4042499999999976</c:v>
                </c:pt>
                <c:pt idx="4039">
                  <c:v>5.4074200000000019</c:v>
                </c:pt>
                <c:pt idx="4040">
                  <c:v>5.4074200000000019</c:v>
                </c:pt>
                <c:pt idx="4041">
                  <c:v>5.409950000000002</c:v>
                </c:pt>
                <c:pt idx="4042">
                  <c:v>5.4105899999999991</c:v>
                </c:pt>
                <c:pt idx="4043">
                  <c:v>5.4137599999999964</c:v>
                </c:pt>
                <c:pt idx="4044">
                  <c:v>5.4156599999999955</c:v>
                </c:pt>
                <c:pt idx="4045">
                  <c:v>5.4169300000000007</c:v>
                </c:pt>
                <c:pt idx="4046">
                  <c:v>5.4169300000000007</c:v>
                </c:pt>
                <c:pt idx="4047">
                  <c:v>5.4181999999999988</c:v>
                </c:pt>
                <c:pt idx="4048">
                  <c:v>5.4200999999999979</c:v>
                </c:pt>
                <c:pt idx="4049">
                  <c:v>5.4232700000000023</c:v>
                </c:pt>
                <c:pt idx="4050">
                  <c:v>5.4232700000000023</c:v>
                </c:pt>
                <c:pt idx="4051">
                  <c:v>5.4258099999999985</c:v>
                </c:pt>
                <c:pt idx="4052">
                  <c:v>5.4264399999999995</c:v>
                </c:pt>
                <c:pt idx="4053">
                  <c:v>5.4296099999999967</c:v>
                </c:pt>
                <c:pt idx="4054">
                  <c:v>5.4296099999999967</c:v>
                </c:pt>
                <c:pt idx="4055">
                  <c:v>5.4308800000000019</c:v>
                </c:pt>
                <c:pt idx="4056">
                  <c:v>5.4327800000000011</c:v>
                </c:pt>
                <c:pt idx="4057">
                  <c:v>5.4327800000000011</c:v>
                </c:pt>
                <c:pt idx="4058">
                  <c:v>5.4359499999999983</c:v>
                </c:pt>
                <c:pt idx="4059">
                  <c:v>5.4384900000000016</c:v>
                </c:pt>
                <c:pt idx="4060">
                  <c:v>5.4391199999999955</c:v>
                </c:pt>
                <c:pt idx="4061">
                  <c:v>5.4397599999999997</c:v>
                </c:pt>
                <c:pt idx="4062">
                  <c:v>5.4422899999999998</c:v>
                </c:pt>
                <c:pt idx="4063">
                  <c:v>5.443559999999998</c:v>
                </c:pt>
                <c:pt idx="4064">
                  <c:v>5.4486300000000014</c:v>
                </c:pt>
                <c:pt idx="4065">
                  <c:v>5.4486300000000014</c:v>
                </c:pt>
                <c:pt idx="4066">
                  <c:v>5.4486300000000014</c:v>
                </c:pt>
                <c:pt idx="4067">
                  <c:v>5.4511699999999976</c:v>
                </c:pt>
                <c:pt idx="4068">
                  <c:v>5.4549699999999959</c:v>
                </c:pt>
                <c:pt idx="4069">
                  <c:v>5.4549699999999959</c:v>
                </c:pt>
                <c:pt idx="4070">
                  <c:v>5.4549699999999959</c:v>
                </c:pt>
                <c:pt idx="4071">
                  <c:v>5.4581499999999963</c:v>
                </c:pt>
                <c:pt idx="4072">
                  <c:v>5.4581499999999963</c:v>
                </c:pt>
                <c:pt idx="4073">
                  <c:v>5.4613200000000006</c:v>
                </c:pt>
                <c:pt idx="4074">
                  <c:v>5.4587799999999973</c:v>
                </c:pt>
                <c:pt idx="4075">
                  <c:v>5.4644899999999978</c:v>
                </c:pt>
                <c:pt idx="4076">
                  <c:v>5.4644899999999978</c:v>
                </c:pt>
                <c:pt idx="4077">
                  <c:v>5.4644899999999978</c:v>
                </c:pt>
                <c:pt idx="4078">
                  <c:v>5.467019999999998</c:v>
                </c:pt>
                <c:pt idx="4079">
                  <c:v>5.4708299999999994</c:v>
                </c:pt>
                <c:pt idx="4080">
                  <c:v>5.4708299999999994</c:v>
                </c:pt>
                <c:pt idx="4081">
                  <c:v>5.4727299999999985</c:v>
                </c:pt>
                <c:pt idx="4082">
                  <c:v>5.4739999999999966</c:v>
                </c:pt>
                <c:pt idx="4083">
                  <c:v>5.4758999999999958</c:v>
                </c:pt>
                <c:pt idx="4084">
                  <c:v>5.477170000000001</c:v>
                </c:pt>
                <c:pt idx="4085">
                  <c:v>5.4797000000000011</c:v>
                </c:pt>
                <c:pt idx="4086">
                  <c:v>5.4822399999999973</c:v>
                </c:pt>
                <c:pt idx="4087">
                  <c:v>5.4809699999999992</c:v>
                </c:pt>
                <c:pt idx="4088">
                  <c:v>5.4835099999999954</c:v>
                </c:pt>
                <c:pt idx="4089">
                  <c:v>5.4847800000000007</c:v>
                </c:pt>
                <c:pt idx="4090">
                  <c:v>5.4866799999999998</c:v>
                </c:pt>
                <c:pt idx="4091">
                  <c:v>5.489849999999997</c:v>
                </c:pt>
                <c:pt idx="4092">
                  <c:v>5.489849999999997</c:v>
                </c:pt>
                <c:pt idx="4093">
                  <c:v>5.489849999999997</c:v>
                </c:pt>
                <c:pt idx="4094">
                  <c:v>5.4930200000000013</c:v>
                </c:pt>
                <c:pt idx="4095">
                  <c:v>5.4930200000000013</c:v>
                </c:pt>
                <c:pt idx="4096">
                  <c:v>5.4949200000000005</c:v>
                </c:pt>
                <c:pt idx="4097">
                  <c:v>5.4961899999999986</c:v>
                </c:pt>
                <c:pt idx="4098">
                  <c:v>5.4968299999999957</c:v>
                </c:pt>
                <c:pt idx="4099">
                  <c:v>5.499369999999999</c:v>
                </c:pt>
                <c:pt idx="4100">
                  <c:v>5.5025399999999962</c:v>
                </c:pt>
                <c:pt idx="4101">
                  <c:v>5.5025399999999962</c:v>
                </c:pt>
                <c:pt idx="4102">
                  <c:v>5.5037999999999982</c:v>
                </c:pt>
                <c:pt idx="4103">
                  <c:v>5.5063400000000016</c:v>
                </c:pt>
                <c:pt idx="4104">
                  <c:v>5.5088799999999978</c:v>
                </c:pt>
                <c:pt idx="4105">
                  <c:v>5.5088799999999978</c:v>
                </c:pt>
                <c:pt idx="4106">
                  <c:v>5.5120500000000021</c:v>
                </c:pt>
                <c:pt idx="4107">
                  <c:v>5.5120500000000021</c:v>
                </c:pt>
                <c:pt idx="4108">
                  <c:v>5.5139500000000012</c:v>
                </c:pt>
                <c:pt idx="4109">
                  <c:v>5.5158500000000004</c:v>
                </c:pt>
                <c:pt idx="4110">
                  <c:v>5.5183899999999966</c:v>
                </c:pt>
                <c:pt idx="4111">
                  <c:v>5.5183899999999966</c:v>
                </c:pt>
                <c:pt idx="4112">
                  <c:v>5.5215600000000009</c:v>
                </c:pt>
                <c:pt idx="4113">
                  <c:v>5.5215600000000009</c:v>
                </c:pt>
                <c:pt idx="4114">
                  <c:v>5.5247299999999981</c:v>
                </c:pt>
                <c:pt idx="4115">
                  <c:v>5.5247299999999981</c:v>
                </c:pt>
                <c:pt idx="4116">
                  <c:v>5.5247299999999981</c:v>
                </c:pt>
                <c:pt idx="4117">
                  <c:v>5.5278999999999954</c:v>
                </c:pt>
                <c:pt idx="4118">
                  <c:v>5.5278999999999954</c:v>
                </c:pt>
                <c:pt idx="4119">
                  <c:v>5.5310699999999997</c:v>
                </c:pt>
                <c:pt idx="4120">
                  <c:v>5.5310699999999997</c:v>
                </c:pt>
                <c:pt idx="4121">
                  <c:v>5.5329699999999988</c:v>
                </c:pt>
                <c:pt idx="4122">
                  <c:v>5.5342399999999969</c:v>
                </c:pt>
                <c:pt idx="4123">
                  <c:v>5.5374100000000013</c:v>
                </c:pt>
                <c:pt idx="4124">
                  <c:v>5.5374100000000013</c:v>
                </c:pt>
                <c:pt idx="4125">
                  <c:v>5.5405799999999985</c:v>
                </c:pt>
                <c:pt idx="4126">
                  <c:v>5.5405799999999985</c:v>
                </c:pt>
                <c:pt idx="4127">
                  <c:v>5.5418499999999966</c:v>
                </c:pt>
                <c:pt idx="4128">
                  <c:v>5.5437499999999957</c:v>
                </c:pt>
                <c:pt idx="4129">
                  <c:v>5.545650000000002</c:v>
                </c:pt>
                <c:pt idx="4130">
                  <c:v>5.5469200000000001</c:v>
                </c:pt>
                <c:pt idx="4131">
                  <c:v>5.5469200000000001</c:v>
                </c:pt>
                <c:pt idx="4132">
                  <c:v>5.5488199999999992</c:v>
                </c:pt>
                <c:pt idx="4133">
                  <c:v>5.5500899999999973</c:v>
                </c:pt>
                <c:pt idx="4134">
                  <c:v>5.5500899999999973</c:v>
                </c:pt>
                <c:pt idx="4135">
                  <c:v>5.5532600000000016</c:v>
                </c:pt>
                <c:pt idx="4136">
                  <c:v>5.5564299999999989</c:v>
                </c:pt>
                <c:pt idx="4137">
                  <c:v>5.5564299999999989</c:v>
                </c:pt>
                <c:pt idx="4138">
                  <c:v>5.5596099999999993</c:v>
                </c:pt>
                <c:pt idx="4139">
                  <c:v>5.5596099999999993</c:v>
                </c:pt>
                <c:pt idx="4140">
                  <c:v>5.5615099999999984</c:v>
                </c:pt>
                <c:pt idx="4141">
                  <c:v>5.5640399999999985</c:v>
                </c:pt>
                <c:pt idx="4142">
                  <c:v>5.5634099999999975</c:v>
                </c:pt>
                <c:pt idx="4143">
                  <c:v>5.5672199999999989</c:v>
                </c:pt>
                <c:pt idx="4144">
                  <c:v>5.5691199999999981</c:v>
                </c:pt>
                <c:pt idx="4145">
                  <c:v>5.5722899999999953</c:v>
                </c:pt>
                <c:pt idx="4146">
                  <c:v>5.5722899999999953</c:v>
                </c:pt>
                <c:pt idx="4147">
                  <c:v>5.5729199999999963</c:v>
                </c:pt>
                <c:pt idx="4148">
                  <c:v>5.5754599999999996</c:v>
                </c:pt>
                <c:pt idx="4149">
                  <c:v>5.5754599999999996</c:v>
                </c:pt>
                <c:pt idx="4150">
                  <c:v>5.5779899999999998</c:v>
                </c:pt>
                <c:pt idx="4151">
                  <c:v>5.580529999999996</c:v>
                </c:pt>
                <c:pt idx="4152">
                  <c:v>5.5824300000000022</c:v>
                </c:pt>
                <c:pt idx="4153">
                  <c:v>5.5849699999999984</c:v>
                </c:pt>
                <c:pt idx="4154">
                  <c:v>5.5881399999999957</c:v>
                </c:pt>
                <c:pt idx="4155">
                  <c:v>5.5887699999999967</c:v>
                </c:pt>
                <c:pt idx="4156">
                  <c:v>5.59131</c:v>
                </c:pt>
                <c:pt idx="4157">
                  <c:v>5.5944799999999972</c:v>
                </c:pt>
                <c:pt idx="4158">
                  <c:v>5.5944799999999972</c:v>
                </c:pt>
                <c:pt idx="4159">
                  <c:v>5.5976500000000016</c:v>
                </c:pt>
                <c:pt idx="4160">
                  <c:v>5.5976500000000016</c:v>
                </c:pt>
                <c:pt idx="4161">
                  <c:v>5.6008199999999988</c:v>
                </c:pt>
                <c:pt idx="4162">
                  <c:v>5.6008199999999988</c:v>
                </c:pt>
                <c:pt idx="4163">
                  <c:v>5.603989999999996</c:v>
                </c:pt>
                <c:pt idx="4164">
                  <c:v>5.603989999999996</c:v>
                </c:pt>
                <c:pt idx="4165">
                  <c:v>5.6071600000000004</c:v>
                </c:pt>
                <c:pt idx="4166">
                  <c:v>5.6071600000000004</c:v>
                </c:pt>
                <c:pt idx="4167">
                  <c:v>5.6103299999999976</c:v>
                </c:pt>
                <c:pt idx="4168">
                  <c:v>5.6109700000000018</c:v>
                </c:pt>
                <c:pt idx="4169">
                  <c:v>5.6135000000000019</c:v>
                </c:pt>
                <c:pt idx="4170">
                  <c:v>5.6166699999999992</c:v>
                </c:pt>
                <c:pt idx="4171">
                  <c:v>5.6166699999999992</c:v>
                </c:pt>
                <c:pt idx="4172">
                  <c:v>5.6185800000000015</c:v>
                </c:pt>
                <c:pt idx="4173">
                  <c:v>5.6198399999999964</c:v>
                </c:pt>
                <c:pt idx="4174">
                  <c:v>5.6223799999999997</c:v>
                </c:pt>
                <c:pt idx="4175">
                  <c:v>5.6230100000000007</c:v>
                </c:pt>
                <c:pt idx="4176">
                  <c:v>5.626179999999998</c:v>
                </c:pt>
                <c:pt idx="4177">
                  <c:v>5.626179999999998</c:v>
                </c:pt>
                <c:pt idx="4178">
                  <c:v>5.6293599999999984</c:v>
                </c:pt>
                <c:pt idx="4179">
                  <c:v>5.6325299999999956</c:v>
                </c:pt>
                <c:pt idx="4180">
                  <c:v>5.6350699999999989</c:v>
                </c:pt>
                <c:pt idx="4181">
                  <c:v>5.6356999999999999</c:v>
                </c:pt>
                <c:pt idx="4182">
                  <c:v>5.6388699999999972</c:v>
                </c:pt>
                <c:pt idx="4183">
                  <c:v>5.6407699999999963</c:v>
                </c:pt>
                <c:pt idx="4184">
                  <c:v>5.6420400000000015</c:v>
                </c:pt>
                <c:pt idx="4185">
                  <c:v>5.6445799999999977</c:v>
                </c:pt>
                <c:pt idx="4186">
                  <c:v>5.6452099999999987</c:v>
                </c:pt>
                <c:pt idx="4187">
                  <c:v>5.648379999999996</c:v>
                </c:pt>
                <c:pt idx="4188">
                  <c:v>5.6509199999999993</c:v>
                </c:pt>
                <c:pt idx="4189">
                  <c:v>5.6515500000000003</c:v>
                </c:pt>
                <c:pt idx="4190">
                  <c:v>5.6547199999999975</c:v>
                </c:pt>
                <c:pt idx="4191">
                  <c:v>5.6566299999999998</c:v>
                </c:pt>
                <c:pt idx="4192">
                  <c:v>5.65916</c:v>
                </c:pt>
                <c:pt idx="4193">
                  <c:v>5.6610699999999952</c:v>
                </c:pt>
                <c:pt idx="4194">
                  <c:v>5.6642299999999963</c:v>
                </c:pt>
                <c:pt idx="4195">
                  <c:v>5.6642299999999963</c:v>
                </c:pt>
                <c:pt idx="4196">
                  <c:v>5.6642299999999963</c:v>
                </c:pt>
                <c:pt idx="4197">
                  <c:v>5.6674099999999967</c:v>
                </c:pt>
                <c:pt idx="4198">
                  <c:v>5.6705800000000011</c:v>
                </c:pt>
                <c:pt idx="4199">
                  <c:v>5.6705800000000011</c:v>
                </c:pt>
                <c:pt idx="4200">
                  <c:v>5.671839999999996</c:v>
                </c:pt>
                <c:pt idx="4201">
                  <c:v>5.6737499999999983</c:v>
                </c:pt>
                <c:pt idx="4202">
                  <c:v>5.6769199999999955</c:v>
                </c:pt>
                <c:pt idx="4203">
                  <c:v>5.6769199999999955</c:v>
                </c:pt>
                <c:pt idx="4204">
                  <c:v>5.6769199999999955</c:v>
                </c:pt>
                <c:pt idx="4205">
                  <c:v>5.6800899999999999</c:v>
                </c:pt>
                <c:pt idx="4206">
                  <c:v>5.6800899999999999</c:v>
                </c:pt>
                <c:pt idx="4207">
                  <c:v>5.68262</c:v>
                </c:pt>
                <c:pt idx="4208">
                  <c:v>5.6864300000000014</c:v>
                </c:pt>
                <c:pt idx="4209">
                  <c:v>5.6864300000000014</c:v>
                </c:pt>
                <c:pt idx="4210">
                  <c:v>5.6883300000000006</c:v>
                </c:pt>
                <c:pt idx="4211">
                  <c:v>5.6895999999999987</c:v>
                </c:pt>
                <c:pt idx="4212">
                  <c:v>5.6895999999999987</c:v>
                </c:pt>
                <c:pt idx="4213">
                  <c:v>5.6927699999999959</c:v>
                </c:pt>
                <c:pt idx="4214">
                  <c:v>5.6933999999999969</c:v>
                </c:pt>
                <c:pt idx="4215">
                  <c:v>5.6959400000000002</c:v>
                </c:pt>
                <c:pt idx="4216">
                  <c:v>5.6965700000000012</c:v>
                </c:pt>
                <c:pt idx="4217">
                  <c:v>5.6991099999999975</c:v>
                </c:pt>
                <c:pt idx="4218">
                  <c:v>5.7016500000000008</c:v>
                </c:pt>
                <c:pt idx="4219">
                  <c:v>5.7022800000000018</c:v>
                </c:pt>
                <c:pt idx="4220">
                  <c:v>5.7029099999999957</c:v>
                </c:pt>
                <c:pt idx="4221">
                  <c:v>5.705449999999999</c:v>
                </c:pt>
                <c:pt idx="4222">
                  <c:v>5.7086199999999963</c:v>
                </c:pt>
                <c:pt idx="4223">
                  <c:v>5.7092600000000004</c:v>
                </c:pt>
                <c:pt idx="4224">
                  <c:v>5.7117900000000006</c:v>
                </c:pt>
                <c:pt idx="4225">
                  <c:v>5.7117900000000006</c:v>
                </c:pt>
                <c:pt idx="4226">
                  <c:v>5.7149599999999978</c:v>
                </c:pt>
                <c:pt idx="4227">
                  <c:v>5.7149599999999978</c:v>
                </c:pt>
                <c:pt idx="4228">
                  <c:v>5.7181300000000022</c:v>
                </c:pt>
                <c:pt idx="4229">
                  <c:v>5.7181300000000022</c:v>
                </c:pt>
                <c:pt idx="4230">
                  <c:v>5.7212999999999994</c:v>
                </c:pt>
                <c:pt idx="4231">
                  <c:v>5.7219399999999965</c:v>
                </c:pt>
                <c:pt idx="4232">
                  <c:v>5.7244699999999966</c:v>
                </c:pt>
                <c:pt idx="4233">
                  <c:v>5.7263799999999989</c:v>
                </c:pt>
                <c:pt idx="4234">
                  <c:v>5.7251100000000008</c:v>
                </c:pt>
                <c:pt idx="4235">
                  <c:v>5.727640000000001</c:v>
                </c:pt>
                <c:pt idx="4236">
                  <c:v>5.7308099999999982</c:v>
                </c:pt>
                <c:pt idx="4237">
                  <c:v>5.7308099999999982</c:v>
                </c:pt>
                <c:pt idx="4238">
                  <c:v>5.7339899999999986</c:v>
                </c:pt>
                <c:pt idx="4239">
                  <c:v>5.7346199999999996</c:v>
                </c:pt>
                <c:pt idx="4240">
                  <c:v>5.7371599999999958</c:v>
                </c:pt>
                <c:pt idx="4241">
                  <c:v>5.7371599999999958</c:v>
                </c:pt>
                <c:pt idx="4242">
                  <c:v>5.7403300000000002</c:v>
                </c:pt>
                <c:pt idx="4243">
                  <c:v>5.7403300000000002</c:v>
                </c:pt>
                <c:pt idx="4244">
                  <c:v>5.7434999999999974</c:v>
                </c:pt>
                <c:pt idx="4245">
                  <c:v>5.7434999999999974</c:v>
                </c:pt>
                <c:pt idx="4246">
                  <c:v>5.7466700000000017</c:v>
                </c:pt>
                <c:pt idx="4247">
                  <c:v>5.7466700000000017</c:v>
                </c:pt>
                <c:pt idx="4248">
                  <c:v>5.749839999999999</c:v>
                </c:pt>
                <c:pt idx="4249">
                  <c:v>5.749839999999999</c:v>
                </c:pt>
                <c:pt idx="4250">
                  <c:v>5.7530099999999962</c:v>
                </c:pt>
                <c:pt idx="4251">
                  <c:v>5.7530099999999962</c:v>
                </c:pt>
                <c:pt idx="4252">
                  <c:v>5.7561800000000005</c:v>
                </c:pt>
                <c:pt idx="4253">
                  <c:v>5.7561800000000005</c:v>
                </c:pt>
                <c:pt idx="4254">
                  <c:v>5.7580799999999996</c:v>
                </c:pt>
                <c:pt idx="4255">
                  <c:v>5.7593499999999977</c:v>
                </c:pt>
                <c:pt idx="4256">
                  <c:v>5.7593499999999977</c:v>
                </c:pt>
                <c:pt idx="4257">
                  <c:v>5.7637900000000002</c:v>
                </c:pt>
                <c:pt idx="4258">
                  <c:v>5.7656899999999993</c:v>
                </c:pt>
                <c:pt idx="4259">
                  <c:v>5.7656899999999993</c:v>
                </c:pt>
                <c:pt idx="4260">
                  <c:v>5.7663299999999964</c:v>
                </c:pt>
                <c:pt idx="4261">
                  <c:v>5.7688599999999965</c:v>
                </c:pt>
                <c:pt idx="4262">
                  <c:v>5.7688599999999965</c:v>
                </c:pt>
                <c:pt idx="4263">
                  <c:v>5.7720300000000009</c:v>
                </c:pt>
                <c:pt idx="4264">
                  <c:v>5.7720300000000009</c:v>
                </c:pt>
                <c:pt idx="4265">
                  <c:v>5.773299999999999</c:v>
                </c:pt>
                <c:pt idx="4266">
                  <c:v>5.7751999999999981</c:v>
                </c:pt>
                <c:pt idx="4267">
                  <c:v>5.7783799999999985</c:v>
                </c:pt>
                <c:pt idx="4268">
                  <c:v>5.7790099999999995</c:v>
                </c:pt>
                <c:pt idx="4269">
                  <c:v>5.7815399999999997</c:v>
                </c:pt>
                <c:pt idx="4270">
                  <c:v>5.7847200000000001</c:v>
                </c:pt>
                <c:pt idx="4271">
                  <c:v>5.7853500000000011</c:v>
                </c:pt>
                <c:pt idx="4272">
                  <c:v>5.7878899999999973</c:v>
                </c:pt>
                <c:pt idx="4273">
                  <c:v>5.7910600000000017</c:v>
                </c:pt>
                <c:pt idx="4274">
                  <c:v>5.7910600000000017</c:v>
                </c:pt>
                <c:pt idx="4275">
                  <c:v>5.7923299999999998</c:v>
                </c:pt>
                <c:pt idx="4276">
                  <c:v>5.7948599999999999</c:v>
                </c:pt>
                <c:pt idx="4277">
                  <c:v>5.7973999999999961</c:v>
                </c:pt>
                <c:pt idx="4278">
                  <c:v>5.7980299999999971</c:v>
                </c:pt>
                <c:pt idx="4279">
                  <c:v>5.8005700000000004</c:v>
                </c:pt>
                <c:pt idx="4280">
                  <c:v>5.8005700000000004</c:v>
                </c:pt>
                <c:pt idx="4281">
                  <c:v>5.8056399999999968</c:v>
                </c:pt>
                <c:pt idx="4282">
                  <c:v>5.806910000000002</c:v>
                </c:pt>
                <c:pt idx="4283">
                  <c:v>5.806910000000002</c:v>
                </c:pt>
                <c:pt idx="4284">
                  <c:v>5.8100799999999992</c:v>
                </c:pt>
                <c:pt idx="4285">
                  <c:v>5.8100799999999992</c:v>
                </c:pt>
                <c:pt idx="4286">
                  <c:v>5.8132499999999965</c:v>
                </c:pt>
                <c:pt idx="4287">
                  <c:v>5.8138799999999975</c:v>
                </c:pt>
                <c:pt idx="4288">
                  <c:v>5.8164200000000008</c:v>
                </c:pt>
                <c:pt idx="4289">
                  <c:v>5.8176899999999989</c:v>
                </c:pt>
                <c:pt idx="4290">
                  <c:v>5.8202300000000022</c:v>
                </c:pt>
                <c:pt idx="4291">
                  <c:v>5.8227599999999953</c:v>
                </c:pt>
                <c:pt idx="4292">
                  <c:v>5.8240300000000005</c:v>
                </c:pt>
                <c:pt idx="4293">
                  <c:v>5.8233999999999995</c:v>
                </c:pt>
                <c:pt idx="4294">
                  <c:v>5.8271999999999977</c:v>
                </c:pt>
                <c:pt idx="4295">
                  <c:v>5.8290999999999968</c:v>
                </c:pt>
                <c:pt idx="4296">
                  <c:v>5.8316400000000002</c:v>
                </c:pt>
                <c:pt idx="4297">
                  <c:v>5.8322799999999972</c:v>
                </c:pt>
                <c:pt idx="4298">
                  <c:v>5.8354399999999984</c:v>
                </c:pt>
                <c:pt idx="4299">
                  <c:v>5.8354399999999984</c:v>
                </c:pt>
                <c:pt idx="4300">
                  <c:v>5.8360799999999955</c:v>
                </c:pt>
                <c:pt idx="4301">
                  <c:v>5.8386199999999988</c:v>
                </c:pt>
                <c:pt idx="4302">
                  <c:v>5.841789999999996</c:v>
                </c:pt>
                <c:pt idx="4303">
                  <c:v>5.8424199999999971</c:v>
                </c:pt>
                <c:pt idx="4304">
                  <c:v>5.8449600000000004</c:v>
                </c:pt>
                <c:pt idx="4305">
                  <c:v>5.8462199999999953</c:v>
                </c:pt>
                <c:pt idx="4306">
                  <c:v>5.8481299999999976</c:v>
                </c:pt>
                <c:pt idx="4307">
                  <c:v>5.8506599999999978</c:v>
                </c:pt>
                <c:pt idx="4308">
                  <c:v>5.8513000000000019</c:v>
                </c:pt>
                <c:pt idx="4309">
                  <c:v>5.8513000000000019</c:v>
                </c:pt>
                <c:pt idx="4310">
                  <c:v>5.8544699999999992</c:v>
                </c:pt>
                <c:pt idx="4311">
                  <c:v>5.8544699999999992</c:v>
                </c:pt>
                <c:pt idx="4312">
                  <c:v>5.8595399999999955</c:v>
                </c:pt>
                <c:pt idx="4313">
                  <c:v>5.8608100000000007</c:v>
                </c:pt>
                <c:pt idx="4314">
                  <c:v>5.8633400000000009</c:v>
                </c:pt>
                <c:pt idx="4315">
                  <c:v>5.8627099999999999</c:v>
                </c:pt>
                <c:pt idx="4316">
                  <c:v>5.863979999999998</c:v>
                </c:pt>
                <c:pt idx="4317">
                  <c:v>5.8665099999999981</c:v>
                </c:pt>
                <c:pt idx="4318">
                  <c:v>5.8690500000000014</c:v>
                </c:pt>
                <c:pt idx="4319">
                  <c:v>5.8703199999999995</c:v>
                </c:pt>
                <c:pt idx="4320">
                  <c:v>5.8728599999999958</c:v>
                </c:pt>
                <c:pt idx="4321">
                  <c:v>5.8734899999999968</c:v>
                </c:pt>
                <c:pt idx="4322">
                  <c:v>5.8766600000000011</c:v>
                </c:pt>
                <c:pt idx="4323">
                  <c:v>5.8766600000000011</c:v>
                </c:pt>
                <c:pt idx="4324">
                  <c:v>5.8798299999999983</c:v>
                </c:pt>
                <c:pt idx="4325">
                  <c:v>5.8823700000000017</c:v>
                </c:pt>
                <c:pt idx="4326">
                  <c:v>5.8830099999999987</c:v>
                </c:pt>
                <c:pt idx="4327">
                  <c:v>5.8836399999999998</c:v>
                </c:pt>
                <c:pt idx="4328">
                  <c:v>5.886179999999996</c:v>
                </c:pt>
                <c:pt idx="4329">
                  <c:v>5.8893500000000003</c:v>
                </c:pt>
                <c:pt idx="4330">
                  <c:v>5.8925199999999975</c:v>
                </c:pt>
                <c:pt idx="4331">
                  <c:v>5.8925199999999975</c:v>
                </c:pt>
                <c:pt idx="4332">
                  <c:v>5.8944199999999967</c:v>
                </c:pt>
                <c:pt idx="4333">
                  <c:v>5.8956900000000019</c:v>
                </c:pt>
                <c:pt idx="4334">
                  <c:v>5.897590000000001</c:v>
                </c:pt>
                <c:pt idx="4335">
                  <c:v>5.8988599999999991</c:v>
                </c:pt>
                <c:pt idx="4336">
                  <c:v>5.8988599999999991</c:v>
                </c:pt>
                <c:pt idx="4337">
                  <c:v>5.9020299999999963</c:v>
                </c:pt>
                <c:pt idx="4338">
                  <c:v>5.9020299999999963</c:v>
                </c:pt>
                <c:pt idx="4339">
                  <c:v>5.9039299999999955</c:v>
                </c:pt>
                <c:pt idx="4340">
                  <c:v>5.9064699999999988</c:v>
                </c:pt>
                <c:pt idx="4341">
                  <c:v>5.9083699999999979</c:v>
                </c:pt>
                <c:pt idx="4342">
                  <c:v>5.909639999999996</c:v>
                </c:pt>
                <c:pt idx="4343">
                  <c:v>5.9115400000000022</c:v>
                </c:pt>
                <c:pt idx="4344">
                  <c:v>5.9147099999999995</c:v>
                </c:pt>
                <c:pt idx="4345">
                  <c:v>5.9147099999999995</c:v>
                </c:pt>
                <c:pt idx="4346">
                  <c:v>5.9153400000000005</c:v>
                </c:pt>
                <c:pt idx="4347">
                  <c:v>5.9178799999999967</c:v>
                </c:pt>
                <c:pt idx="4348">
                  <c:v>5.9185099999999977</c:v>
                </c:pt>
                <c:pt idx="4349">
                  <c:v>5.921050000000001</c:v>
                </c:pt>
                <c:pt idx="4350">
                  <c:v>5.9229500000000002</c:v>
                </c:pt>
                <c:pt idx="4351">
                  <c:v>5.9242199999999983</c:v>
                </c:pt>
                <c:pt idx="4352">
                  <c:v>5.9242199999999983</c:v>
                </c:pt>
                <c:pt idx="4353">
                  <c:v>5.9273899999999955</c:v>
                </c:pt>
                <c:pt idx="4354">
                  <c:v>5.9273899999999955</c:v>
                </c:pt>
                <c:pt idx="4355">
                  <c:v>5.9299299999999988</c:v>
                </c:pt>
                <c:pt idx="4356">
                  <c:v>5.9311999999999969</c:v>
                </c:pt>
                <c:pt idx="4357">
                  <c:v>5.9337299999999971</c:v>
                </c:pt>
                <c:pt idx="4358">
                  <c:v>5.9337299999999971</c:v>
                </c:pt>
                <c:pt idx="4359">
                  <c:v>5.9369000000000014</c:v>
                </c:pt>
                <c:pt idx="4360">
                  <c:v>5.9369000000000014</c:v>
                </c:pt>
                <c:pt idx="4361">
                  <c:v>5.9400699999999986</c:v>
                </c:pt>
                <c:pt idx="4362">
                  <c:v>5.9400699999999986</c:v>
                </c:pt>
                <c:pt idx="4363">
                  <c:v>5.9419800000000009</c:v>
                </c:pt>
                <c:pt idx="4364">
                  <c:v>5.9445100000000011</c:v>
                </c:pt>
                <c:pt idx="4365">
                  <c:v>5.9464100000000002</c:v>
                </c:pt>
                <c:pt idx="4366">
                  <c:v>5.9464100000000002</c:v>
                </c:pt>
                <c:pt idx="4367">
                  <c:v>5.9495900000000006</c:v>
                </c:pt>
                <c:pt idx="4368">
                  <c:v>5.9495900000000006</c:v>
                </c:pt>
                <c:pt idx="4369">
                  <c:v>5.9540199999999999</c:v>
                </c:pt>
                <c:pt idx="4370">
                  <c:v>5.9559300000000022</c:v>
                </c:pt>
                <c:pt idx="4371">
                  <c:v>5.9559300000000022</c:v>
                </c:pt>
                <c:pt idx="4372">
                  <c:v>5.9571899999999971</c:v>
                </c:pt>
                <c:pt idx="4373">
                  <c:v>5.9590999999999994</c:v>
                </c:pt>
                <c:pt idx="4374">
                  <c:v>5.9622699999999966</c:v>
                </c:pt>
                <c:pt idx="4375">
                  <c:v>5.9622699999999966</c:v>
                </c:pt>
                <c:pt idx="4376">
                  <c:v>5.9641699999999958</c:v>
                </c:pt>
                <c:pt idx="4377">
                  <c:v>5.965440000000001</c:v>
                </c:pt>
                <c:pt idx="4378">
                  <c:v>5.965440000000001</c:v>
                </c:pt>
                <c:pt idx="4379">
                  <c:v>5.9686099999999982</c:v>
                </c:pt>
                <c:pt idx="4380">
                  <c:v>5.9724099999999964</c:v>
                </c:pt>
                <c:pt idx="4381">
                  <c:v>5.9749499999999998</c:v>
                </c:pt>
                <c:pt idx="4382">
                  <c:v>5.9749499999999998</c:v>
                </c:pt>
                <c:pt idx="4383">
                  <c:v>5.9755800000000008</c:v>
                </c:pt>
                <c:pt idx="4384">
                  <c:v>5.978119999999997</c:v>
                </c:pt>
                <c:pt idx="4385">
                  <c:v>5.978119999999997</c:v>
                </c:pt>
                <c:pt idx="4386">
                  <c:v>5.9812900000000013</c:v>
                </c:pt>
                <c:pt idx="4387">
                  <c:v>5.9812900000000013</c:v>
                </c:pt>
                <c:pt idx="4388">
                  <c:v>5.9844599999999986</c:v>
                </c:pt>
                <c:pt idx="4389">
                  <c:v>5.9870000000000019</c:v>
                </c:pt>
                <c:pt idx="4390">
                  <c:v>5.9876299999999958</c:v>
                </c:pt>
                <c:pt idx="4391">
                  <c:v>5.98827</c:v>
                </c:pt>
                <c:pt idx="4392">
                  <c:v>5.9908099999999962</c:v>
                </c:pt>
                <c:pt idx="4393">
                  <c:v>5.9939800000000005</c:v>
                </c:pt>
                <c:pt idx="4394">
                  <c:v>5.9939800000000005</c:v>
                </c:pt>
                <c:pt idx="4395">
                  <c:v>5.9965100000000007</c:v>
                </c:pt>
                <c:pt idx="4396">
                  <c:v>5.9971499999999978</c:v>
                </c:pt>
                <c:pt idx="4397">
                  <c:v>6.0003200000000021</c:v>
                </c:pt>
                <c:pt idx="4398">
                  <c:v>6.0003200000000021</c:v>
                </c:pt>
                <c:pt idx="4399">
                  <c:v>6.024409999999996</c:v>
                </c:pt>
                <c:pt idx="4400">
                  <c:v>6.1227000000000018</c:v>
                </c:pt>
                <c:pt idx="4401">
                  <c:v>6.1239699999999999</c:v>
                </c:pt>
                <c:pt idx="4402">
                  <c:v>6.1239699999999999</c:v>
                </c:pt>
                <c:pt idx="4403">
                  <c:v>6.1239699999999999</c:v>
                </c:pt>
                <c:pt idx="4404">
                  <c:v>6.1239699999999999</c:v>
                </c:pt>
                <c:pt idx="4405">
                  <c:v>6.1265099999999961</c:v>
                </c:pt>
                <c:pt idx="4406">
                  <c:v>6.125869999999999</c:v>
                </c:pt>
                <c:pt idx="4407">
                  <c:v>6.1271399999999971</c:v>
                </c:pt>
                <c:pt idx="4408">
                  <c:v>6.1271399999999971</c:v>
                </c:pt>
                <c:pt idx="4409">
                  <c:v>6.1284099999999953</c:v>
                </c:pt>
                <c:pt idx="4410">
                  <c:v>6.1303100000000015</c:v>
                </c:pt>
                <c:pt idx="4411">
                  <c:v>6.1303100000000015</c:v>
                </c:pt>
                <c:pt idx="4412">
                  <c:v>6.1334799999999987</c:v>
                </c:pt>
                <c:pt idx="4413">
                  <c:v>6.1334799999999987</c:v>
                </c:pt>
                <c:pt idx="4414">
                  <c:v>6.1353799999999978</c:v>
                </c:pt>
                <c:pt idx="4415">
                  <c:v>6.1366499999999959</c:v>
                </c:pt>
                <c:pt idx="4416">
                  <c:v>6.1366499999999959</c:v>
                </c:pt>
                <c:pt idx="4417">
                  <c:v>6.1366499999999959</c:v>
                </c:pt>
                <c:pt idx="4418">
                  <c:v>6.1398200000000003</c:v>
                </c:pt>
                <c:pt idx="4419">
                  <c:v>6.1398200000000003</c:v>
                </c:pt>
                <c:pt idx="4420">
                  <c:v>6.1398200000000003</c:v>
                </c:pt>
                <c:pt idx="4421">
                  <c:v>6.1423599999999965</c:v>
                </c:pt>
                <c:pt idx="4422">
                  <c:v>6.1429899999999975</c:v>
                </c:pt>
                <c:pt idx="4423">
                  <c:v>6.1429899999999975</c:v>
                </c:pt>
                <c:pt idx="4424">
                  <c:v>6.1448899999999966</c:v>
                </c:pt>
                <c:pt idx="4425">
                  <c:v>6.1461600000000018</c:v>
                </c:pt>
                <c:pt idx="4426">
                  <c:v>6.1461600000000018</c:v>
                </c:pt>
                <c:pt idx="4427">
                  <c:v>6.1474299999999999</c:v>
                </c:pt>
                <c:pt idx="4428">
                  <c:v>6.1493299999999991</c:v>
                </c:pt>
                <c:pt idx="4429">
                  <c:v>6.1493299999999991</c:v>
                </c:pt>
                <c:pt idx="4430">
                  <c:v>6.1493299999999991</c:v>
                </c:pt>
                <c:pt idx="4431">
                  <c:v>6.1512400000000014</c:v>
                </c:pt>
                <c:pt idx="4432">
                  <c:v>6.1524999999999963</c:v>
                </c:pt>
                <c:pt idx="4433">
                  <c:v>6.1524999999999963</c:v>
                </c:pt>
                <c:pt idx="4434">
                  <c:v>6.1550399999999996</c:v>
                </c:pt>
                <c:pt idx="4435">
                  <c:v>6.1556700000000006</c:v>
                </c:pt>
                <c:pt idx="4436">
                  <c:v>6.1556700000000006</c:v>
                </c:pt>
                <c:pt idx="4437">
                  <c:v>6.1575799999999958</c:v>
                </c:pt>
                <c:pt idx="4438">
                  <c:v>6.1588399999999979</c:v>
                </c:pt>
                <c:pt idx="4439">
                  <c:v>6.1613800000000012</c:v>
                </c:pt>
                <c:pt idx="4440">
                  <c:v>6.1620100000000022</c:v>
                </c:pt>
                <c:pt idx="4441">
                  <c:v>6.1620100000000022</c:v>
                </c:pt>
                <c:pt idx="4442">
                  <c:v>6.1620100000000022</c:v>
                </c:pt>
                <c:pt idx="4443">
                  <c:v>6.1651899999999955</c:v>
                </c:pt>
                <c:pt idx="4444">
                  <c:v>6.1651899999999955</c:v>
                </c:pt>
                <c:pt idx="4445">
                  <c:v>6.1651899999999955</c:v>
                </c:pt>
                <c:pt idx="4446">
                  <c:v>6.1651899999999955</c:v>
                </c:pt>
                <c:pt idx="4447">
                  <c:v>6.1651899999999955</c:v>
                </c:pt>
                <c:pt idx="4448">
                  <c:v>6.1683599999999998</c:v>
                </c:pt>
                <c:pt idx="4449">
                  <c:v>6.1689900000000009</c:v>
                </c:pt>
                <c:pt idx="4450">
                  <c:v>6.1715299999999971</c:v>
                </c:pt>
                <c:pt idx="4451">
                  <c:v>6.1715299999999971</c:v>
                </c:pt>
                <c:pt idx="4452">
                  <c:v>6.1721599999999981</c:v>
                </c:pt>
                <c:pt idx="4453">
                  <c:v>6.1747000000000014</c:v>
                </c:pt>
                <c:pt idx="4454">
                  <c:v>6.1747000000000014</c:v>
                </c:pt>
                <c:pt idx="4455">
                  <c:v>6.1778699999999986</c:v>
                </c:pt>
                <c:pt idx="4456">
                  <c:v>6.1778699999999986</c:v>
                </c:pt>
                <c:pt idx="4457">
                  <c:v>6.1784999999999997</c:v>
                </c:pt>
                <c:pt idx="4458">
                  <c:v>6.1810399999999959</c:v>
                </c:pt>
                <c:pt idx="4459">
                  <c:v>6.1810399999999959</c:v>
                </c:pt>
                <c:pt idx="4460">
                  <c:v>6.1810399999999959</c:v>
                </c:pt>
                <c:pt idx="4461">
                  <c:v>6.1829400000000021</c:v>
                </c:pt>
                <c:pt idx="4462">
                  <c:v>6.1842100000000002</c:v>
                </c:pt>
                <c:pt idx="4463">
                  <c:v>6.1842100000000002</c:v>
                </c:pt>
                <c:pt idx="4464">
                  <c:v>6.1873799999999974</c:v>
                </c:pt>
                <c:pt idx="4465">
                  <c:v>6.1873799999999974</c:v>
                </c:pt>
                <c:pt idx="4466">
                  <c:v>6.1873799999999974</c:v>
                </c:pt>
                <c:pt idx="4467">
                  <c:v>6.1905500000000018</c:v>
                </c:pt>
                <c:pt idx="4468">
                  <c:v>6.1905500000000018</c:v>
                </c:pt>
                <c:pt idx="4469">
                  <c:v>6.1905500000000018</c:v>
                </c:pt>
                <c:pt idx="4470">
                  <c:v>6.1905500000000018</c:v>
                </c:pt>
                <c:pt idx="4471">
                  <c:v>6.193719999999999</c:v>
                </c:pt>
                <c:pt idx="4472">
                  <c:v>6.1949899999999971</c:v>
                </c:pt>
                <c:pt idx="4473">
                  <c:v>6.1968899999999962</c:v>
                </c:pt>
                <c:pt idx="4474">
                  <c:v>6.1968899999999962</c:v>
                </c:pt>
                <c:pt idx="4475">
                  <c:v>6.1975199999999973</c:v>
                </c:pt>
                <c:pt idx="4476">
                  <c:v>6.2000600000000006</c:v>
                </c:pt>
                <c:pt idx="4477">
                  <c:v>6.2000600000000006</c:v>
                </c:pt>
                <c:pt idx="4478">
                  <c:v>6.2032299999999978</c:v>
                </c:pt>
                <c:pt idx="4479">
                  <c:v>6.2032299999999978</c:v>
                </c:pt>
                <c:pt idx="4480">
                  <c:v>6.2044999999999959</c:v>
                </c:pt>
                <c:pt idx="4481">
                  <c:v>6.2032299999999978</c:v>
                </c:pt>
                <c:pt idx="4482">
                  <c:v>6.2064000000000021</c:v>
                </c:pt>
                <c:pt idx="4483">
                  <c:v>6.2070399999999992</c:v>
                </c:pt>
                <c:pt idx="4484">
                  <c:v>6.2095699999999994</c:v>
                </c:pt>
                <c:pt idx="4485">
                  <c:v>6.2095699999999994</c:v>
                </c:pt>
                <c:pt idx="4486">
                  <c:v>6.2095699999999994</c:v>
                </c:pt>
                <c:pt idx="4487">
                  <c:v>6.2114699999999985</c:v>
                </c:pt>
                <c:pt idx="4488">
                  <c:v>6.2133800000000008</c:v>
                </c:pt>
                <c:pt idx="4489">
                  <c:v>6.2159100000000009</c:v>
                </c:pt>
                <c:pt idx="4490">
                  <c:v>6.217179999999999</c:v>
                </c:pt>
                <c:pt idx="4491">
                  <c:v>6.216549999999998</c:v>
                </c:pt>
                <c:pt idx="4492">
                  <c:v>6.2184499999999971</c:v>
                </c:pt>
                <c:pt idx="4493">
                  <c:v>6.2190799999999982</c:v>
                </c:pt>
                <c:pt idx="4494">
                  <c:v>6.2216200000000015</c:v>
                </c:pt>
                <c:pt idx="4495">
                  <c:v>6.2190799999999982</c:v>
                </c:pt>
                <c:pt idx="4496">
                  <c:v>6.2222499999999954</c:v>
                </c:pt>
                <c:pt idx="4497">
                  <c:v>6.2222499999999954</c:v>
                </c:pt>
                <c:pt idx="4498">
                  <c:v>6.2254199999999997</c:v>
                </c:pt>
                <c:pt idx="4499">
                  <c:v>6.2254199999999997</c:v>
                </c:pt>
                <c:pt idx="4500">
                  <c:v>6.2254199999999997</c:v>
                </c:pt>
                <c:pt idx="4501">
                  <c:v>6.228589999999997</c:v>
                </c:pt>
                <c:pt idx="4502">
                  <c:v>6.228589999999997</c:v>
                </c:pt>
                <c:pt idx="4503">
                  <c:v>6.2317699999999974</c:v>
                </c:pt>
                <c:pt idx="4504">
                  <c:v>6.2317699999999974</c:v>
                </c:pt>
                <c:pt idx="4505">
                  <c:v>6.2317699999999974</c:v>
                </c:pt>
                <c:pt idx="4506">
                  <c:v>6.2336699999999965</c:v>
                </c:pt>
                <c:pt idx="4507">
                  <c:v>6.2349400000000017</c:v>
                </c:pt>
                <c:pt idx="4508">
                  <c:v>6.2349400000000017</c:v>
                </c:pt>
                <c:pt idx="4509">
                  <c:v>6.2362099999999998</c:v>
                </c:pt>
                <c:pt idx="4510">
                  <c:v>6.2381099999999989</c:v>
                </c:pt>
                <c:pt idx="4511">
                  <c:v>6.2381099999999989</c:v>
                </c:pt>
                <c:pt idx="4512">
                  <c:v>6.2412799999999962</c:v>
                </c:pt>
                <c:pt idx="4513">
                  <c:v>6.2412799999999962</c:v>
                </c:pt>
                <c:pt idx="4514">
                  <c:v>6.2425500000000014</c:v>
                </c:pt>
                <c:pt idx="4515">
                  <c:v>6.2444500000000005</c:v>
                </c:pt>
                <c:pt idx="4516">
                  <c:v>6.2444500000000005</c:v>
                </c:pt>
                <c:pt idx="4517">
                  <c:v>6.2476199999999977</c:v>
                </c:pt>
                <c:pt idx="4518">
                  <c:v>6.2476199999999977</c:v>
                </c:pt>
                <c:pt idx="4519">
                  <c:v>6.2482600000000019</c:v>
                </c:pt>
                <c:pt idx="4520">
                  <c:v>6.2507900000000021</c:v>
                </c:pt>
                <c:pt idx="4521">
                  <c:v>6.2507900000000021</c:v>
                </c:pt>
                <c:pt idx="4522">
                  <c:v>6.2507900000000021</c:v>
                </c:pt>
                <c:pt idx="4523">
                  <c:v>6.2539599999999993</c:v>
                </c:pt>
                <c:pt idx="4524">
                  <c:v>6.2571299999999965</c:v>
                </c:pt>
                <c:pt idx="4525">
                  <c:v>6.2571299999999965</c:v>
                </c:pt>
                <c:pt idx="4526">
                  <c:v>6.2590399999999988</c:v>
                </c:pt>
                <c:pt idx="4527">
                  <c:v>6.2603000000000009</c:v>
                </c:pt>
                <c:pt idx="4528">
                  <c:v>6.2603000000000009</c:v>
                </c:pt>
                <c:pt idx="4529">
                  <c:v>6.2622</c:v>
                </c:pt>
                <c:pt idx="4530">
                  <c:v>6.2634699999999981</c:v>
                </c:pt>
                <c:pt idx="4531">
                  <c:v>6.2634699999999981</c:v>
                </c:pt>
                <c:pt idx="4532">
                  <c:v>6.2666399999999953</c:v>
                </c:pt>
                <c:pt idx="4533">
                  <c:v>6.2666399999999953</c:v>
                </c:pt>
                <c:pt idx="4534">
                  <c:v>6.2666399999999953</c:v>
                </c:pt>
                <c:pt idx="4535">
                  <c:v>6.2698199999999957</c:v>
                </c:pt>
                <c:pt idx="4536">
                  <c:v>6.2698199999999957</c:v>
                </c:pt>
                <c:pt idx="4537">
                  <c:v>6.2710799999999978</c:v>
                </c:pt>
                <c:pt idx="4538">
                  <c:v>6.2729900000000001</c:v>
                </c:pt>
                <c:pt idx="4539">
                  <c:v>6.2729900000000001</c:v>
                </c:pt>
                <c:pt idx="4540">
                  <c:v>6.2742500000000021</c:v>
                </c:pt>
                <c:pt idx="4541">
                  <c:v>6.2761599999999973</c:v>
                </c:pt>
                <c:pt idx="4542">
                  <c:v>6.2761599999999973</c:v>
                </c:pt>
                <c:pt idx="4543">
                  <c:v>6.2793300000000016</c:v>
                </c:pt>
                <c:pt idx="4544">
                  <c:v>6.2793300000000016</c:v>
                </c:pt>
                <c:pt idx="4545">
                  <c:v>6.2824999999999989</c:v>
                </c:pt>
                <c:pt idx="4546">
                  <c:v>6.2824999999999989</c:v>
                </c:pt>
                <c:pt idx="4547">
                  <c:v>6.2824999999999989</c:v>
                </c:pt>
                <c:pt idx="4548">
                  <c:v>6.2856699999999961</c:v>
                </c:pt>
                <c:pt idx="4549">
                  <c:v>6.2856699999999961</c:v>
                </c:pt>
                <c:pt idx="4550">
                  <c:v>6.2869400000000013</c:v>
                </c:pt>
                <c:pt idx="4551">
                  <c:v>6.2888400000000004</c:v>
                </c:pt>
                <c:pt idx="4552">
                  <c:v>6.2888400000000004</c:v>
                </c:pt>
                <c:pt idx="4553">
                  <c:v>6.2920099999999977</c:v>
                </c:pt>
                <c:pt idx="4554">
                  <c:v>6.2920099999999977</c:v>
                </c:pt>
                <c:pt idx="4555">
                  <c:v>6.295180000000002</c:v>
                </c:pt>
                <c:pt idx="4556">
                  <c:v>6.2958099999999959</c:v>
                </c:pt>
                <c:pt idx="4557">
                  <c:v>6.2983499999999992</c:v>
                </c:pt>
                <c:pt idx="4558">
                  <c:v>6.3034199999999956</c:v>
                </c:pt>
                <c:pt idx="4559">
                  <c:v>6.330059999999996</c:v>
                </c:pt>
                <c:pt idx="4560">
                  <c:v>6.3484399999999965</c:v>
                </c:pt>
                <c:pt idx="4561">
                  <c:v>6.375709999999998</c:v>
                </c:pt>
                <c:pt idx="4562">
                  <c:v>6.4061499999999967</c:v>
                </c:pt>
                <c:pt idx="4563">
                  <c:v>6.4150300000000016</c:v>
                </c:pt>
                <c:pt idx="4564">
                  <c:v>6.4277099999999976</c:v>
                </c:pt>
                <c:pt idx="4565">
                  <c:v>6.4346800000000002</c:v>
                </c:pt>
                <c:pt idx="4566">
                  <c:v>6.4353199999999973</c:v>
                </c:pt>
                <c:pt idx="4567">
                  <c:v>6.4397599999999997</c:v>
                </c:pt>
                <c:pt idx="4568">
                  <c:v>6.4410299999999978</c:v>
                </c:pt>
                <c:pt idx="4569">
                  <c:v>6.4410299999999978</c:v>
                </c:pt>
                <c:pt idx="4570">
                  <c:v>6.4461000000000013</c:v>
                </c:pt>
                <c:pt idx="4571">
                  <c:v>6.4448299999999961</c:v>
                </c:pt>
                <c:pt idx="4572">
                  <c:v>6.4473699999999994</c:v>
                </c:pt>
                <c:pt idx="4573">
                  <c:v>6.4505399999999966</c:v>
                </c:pt>
                <c:pt idx="4574">
                  <c:v>6.4505399999999966</c:v>
                </c:pt>
                <c:pt idx="4575">
                  <c:v>6.4549799999999991</c:v>
                </c:pt>
                <c:pt idx="4576">
                  <c:v>6.4568799999999982</c:v>
                </c:pt>
                <c:pt idx="4577">
                  <c:v>6.4594099999999983</c:v>
                </c:pt>
                <c:pt idx="4578">
                  <c:v>6.4600499999999954</c:v>
                </c:pt>
                <c:pt idx="4579">
                  <c:v>6.4625899999999987</c:v>
                </c:pt>
                <c:pt idx="4580">
                  <c:v>6.4651199999999989</c:v>
                </c:pt>
                <c:pt idx="4581">
                  <c:v>6.466389999999997</c:v>
                </c:pt>
                <c:pt idx="4582">
                  <c:v>6.4682899999999961</c:v>
                </c:pt>
                <c:pt idx="4583">
                  <c:v>6.4695600000000013</c:v>
                </c:pt>
                <c:pt idx="4584">
                  <c:v>6.4720999999999975</c:v>
                </c:pt>
                <c:pt idx="4585">
                  <c:v>6.4746299999999977</c:v>
                </c:pt>
                <c:pt idx="4586">
                  <c:v>6.4733599999999996</c:v>
                </c:pt>
                <c:pt idx="4587">
                  <c:v>6.4758999999999958</c:v>
                </c:pt>
                <c:pt idx="4588">
                  <c:v>6.4790700000000001</c:v>
                </c:pt>
                <c:pt idx="4589">
                  <c:v>6.4790700000000001</c:v>
                </c:pt>
                <c:pt idx="4590">
                  <c:v>6.4822399999999973</c:v>
                </c:pt>
                <c:pt idx="4591">
                  <c:v>6.4847800000000007</c:v>
                </c:pt>
                <c:pt idx="4592">
                  <c:v>6.4847800000000007</c:v>
                </c:pt>
                <c:pt idx="4593">
                  <c:v>6.4860499999999988</c:v>
                </c:pt>
                <c:pt idx="4594">
                  <c:v>6.4885799999999989</c:v>
                </c:pt>
                <c:pt idx="4595">
                  <c:v>6.489849999999997</c:v>
                </c:pt>
                <c:pt idx="4596">
                  <c:v>6.4917499999999961</c:v>
                </c:pt>
                <c:pt idx="4597">
                  <c:v>6.4917499999999961</c:v>
                </c:pt>
                <c:pt idx="4598">
                  <c:v>6.4949200000000005</c:v>
                </c:pt>
                <c:pt idx="4599">
                  <c:v>6.4955599999999976</c:v>
                </c:pt>
                <c:pt idx="4600">
                  <c:v>6.4955599999999976</c:v>
                </c:pt>
                <c:pt idx="4601">
                  <c:v>6.4980899999999977</c:v>
                </c:pt>
                <c:pt idx="4602">
                  <c:v>6.500630000000001</c:v>
                </c:pt>
                <c:pt idx="4603">
                  <c:v>6.5012699999999981</c:v>
                </c:pt>
                <c:pt idx="4604">
                  <c:v>6.5012699999999981</c:v>
                </c:pt>
                <c:pt idx="4605">
                  <c:v>6.5044399999999953</c:v>
                </c:pt>
                <c:pt idx="4606">
                  <c:v>6.5063400000000016</c:v>
                </c:pt>
                <c:pt idx="4607">
                  <c:v>6.5076099999999997</c:v>
                </c:pt>
                <c:pt idx="4608">
                  <c:v>6.5101499999999959</c:v>
                </c:pt>
                <c:pt idx="4609">
                  <c:v>6.5107799999999969</c:v>
                </c:pt>
                <c:pt idx="4610">
                  <c:v>6.5114099999999979</c:v>
                </c:pt>
                <c:pt idx="4611">
                  <c:v>6.5139500000000012</c:v>
                </c:pt>
                <c:pt idx="4612">
                  <c:v>6.5145800000000023</c:v>
                </c:pt>
                <c:pt idx="4613">
                  <c:v>6.5171199999999985</c:v>
                </c:pt>
                <c:pt idx="4614">
                  <c:v>6.5171199999999985</c:v>
                </c:pt>
                <c:pt idx="4615">
                  <c:v>6.5171199999999985</c:v>
                </c:pt>
                <c:pt idx="4616">
                  <c:v>6.522829999999999</c:v>
                </c:pt>
                <c:pt idx="4617">
                  <c:v>6.52346</c:v>
                </c:pt>
                <c:pt idx="4618">
                  <c:v>6.5240999999999971</c:v>
                </c:pt>
                <c:pt idx="4619">
                  <c:v>6.5266299999999973</c:v>
                </c:pt>
                <c:pt idx="4620">
                  <c:v>6.5278999999999954</c:v>
                </c:pt>
                <c:pt idx="4621">
                  <c:v>6.5298000000000016</c:v>
                </c:pt>
                <c:pt idx="4622">
                  <c:v>6.5317000000000007</c:v>
                </c:pt>
                <c:pt idx="4623">
                  <c:v>6.5329699999999988</c:v>
                </c:pt>
                <c:pt idx="4624">
                  <c:v>6.5348800000000011</c:v>
                </c:pt>
                <c:pt idx="4625">
                  <c:v>6.5374100000000013</c:v>
                </c:pt>
                <c:pt idx="4626">
                  <c:v>6.5393100000000004</c:v>
                </c:pt>
                <c:pt idx="4627">
                  <c:v>6.5393100000000004</c:v>
                </c:pt>
                <c:pt idx="4628">
                  <c:v>6.5412199999999956</c:v>
                </c:pt>
                <c:pt idx="4629">
                  <c:v>6.5431200000000018</c:v>
                </c:pt>
                <c:pt idx="4630">
                  <c:v>6.545650000000002</c:v>
                </c:pt>
                <c:pt idx="4631">
                  <c:v>6.5469200000000001</c:v>
                </c:pt>
                <c:pt idx="4632">
                  <c:v>6.5488299999999953</c:v>
                </c:pt>
                <c:pt idx="4633">
                  <c:v>6.5507300000000015</c:v>
                </c:pt>
                <c:pt idx="4634">
                  <c:v>6.5519999999999996</c:v>
                </c:pt>
                <c:pt idx="4635">
                  <c:v>6.5519999999999996</c:v>
                </c:pt>
                <c:pt idx="4636">
                  <c:v>6.5551699999999968</c:v>
                </c:pt>
                <c:pt idx="4637">
                  <c:v>6.5583400000000012</c:v>
                </c:pt>
                <c:pt idx="4638">
                  <c:v>6.5583400000000012</c:v>
                </c:pt>
                <c:pt idx="4639">
                  <c:v>6.5583400000000012</c:v>
                </c:pt>
                <c:pt idx="4640">
                  <c:v>6.5608700000000013</c:v>
                </c:pt>
                <c:pt idx="4641">
                  <c:v>6.5627799999999965</c:v>
                </c:pt>
                <c:pt idx="4642">
                  <c:v>6.5646799999999956</c:v>
                </c:pt>
                <c:pt idx="4643">
                  <c:v>6.5665800000000019</c:v>
                </c:pt>
                <c:pt idx="4644">
                  <c:v>6.56785</c:v>
                </c:pt>
                <c:pt idx="4645">
                  <c:v>6.56785</c:v>
                </c:pt>
                <c:pt idx="4646">
                  <c:v>6.5710199999999972</c:v>
                </c:pt>
                <c:pt idx="4647">
                  <c:v>6.5716499999999982</c:v>
                </c:pt>
                <c:pt idx="4648">
                  <c:v>6.5741900000000015</c:v>
                </c:pt>
                <c:pt idx="4649">
                  <c:v>6.5748199999999954</c:v>
                </c:pt>
                <c:pt idx="4650">
                  <c:v>6.5773599999999988</c:v>
                </c:pt>
                <c:pt idx="4651">
                  <c:v>6.5773599999999988</c:v>
                </c:pt>
                <c:pt idx="4652">
                  <c:v>6.580529999999996</c:v>
                </c:pt>
                <c:pt idx="4653">
                  <c:v>6.580529999999996</c:v>
                </c:pt>
                <c:pt idx="4654">
                  <c:v>6.5837000000000003</c:v>
                </c:pt>
                <c:pt idx="4655">
                  <c:v>6.5837000000000003</c:v>
                </c:pt>
                <c:pt idx="4656">
                  <c:v>6.5868699999999976</c:v>
                </c:pt>
                <c:pt idx="4657">
                  <c:v>6.5874999999999986</c:v>
                </c:pt>
                <c:pt idx="4658">
                  <c:v>6.5900400000000019</c:v>
                </c:pt>
                <c:pt idx="4659">
                  <c:v>6.59131</c:v>
                </c:pt>
                <c:pt idx="4660">
                  <c:v>6.5932099999999991</c:v>
                </c:pt>
                <c:pt idx="4661">
                  <c:v>6.5932099999999991</c:v>
                </c:pt>
                <c:pt idx="4662">
                  <c:v>6.5963799999999964</c:v>
                </c:pt>
                <c:pt idx="4663">
                  <c:v>6.5963799999999964</c:v>
                </c:pt>
                <c:pt idx="4664">
                  <c:v>6.5982799999999955</c:v>
                </c:pt>
                <c:pt idx="4665">
                  <c:v>6.5995500000000007</c:v>
                </c:pt>
                <c:pt idx="4666">
                  <c:v>6.6020899999999969</c:v>
                </c:pt>
                <c:pt idx="4667">
                  <c:v>6.603989999999996</c:v>
                </c:pt>
                <c:pt idx="4668">
                  <c:v>6.6058900000000023</c:v>
                </c:pt>
                <c:pt idx="4669">
                  <c:v>6.6077999999999975</c:v>
                </c:pt>
                <c:pt idx="4670">
                  <c:v>6.6090599999999995</c:v>
                </c:pt>
                <c:pt idx="4671">
                  <c:v>6.6090599999999995</c:v>
                </c:pt>
                <c:pt idx="4672">
                  <c:v>6.6122399999999999</c:v>
                </c:pt>
                <c:pt idx="4673">
                  <c:v>6.6128700000000009</c:v>
                </c:pt>
                <c:pt idx="4674">
                  <c:v>6.6154099999999971</c:v>
                </c:pt>
                <c:pt idx="4675">
                  <c:v>6.6160399999999981</c:v>
                </c:pt>
                <c:pt idx="4676">
                  <c:v>6.6185800000000015</c:v>
                </c:pt>
                <c:pt idx="4677">
                  <c:v>6.6198399999999964</c:v>
                </c:pt>
                <c:pt idx="4678">
                  <c:v>6.6217499999999987</c:v>
                </c:pt>
                <c:pt idx="4679">
                  <c:v>6.6236499999999978</c:v>
                </c:pt>
                <c:pt idx="4680">
                  <c:v>6.6249199999999959</c:v>
                </c:pt>
                <c:pt idx="4681">
                  <c:v>6.6274599999999992</c:v>
                </c:pt>
                <c:pt idx="4682">
                  <c:v>6.6280900000000003</c:v>
                </c:pt>
                <c:pt idx="4683">
                  <c:v>6.6306299999999965</c:v>
                </c:pt>
                <c:pt idx="4684">
                  <c:v>6.6299899999999994</c:v>
                </c:pt>
                <c:pt idx="4685">
                  <c:v>6.6312599999999975</c:v>
                </c:pt>
                <c:pt idx="4686">
                  <c:v>6.6344300000000018</c:v>
                </c:pt>
                <c:pt idx="4687">
                  <c:v>6.6344300000000018</c:v>
                </c:pt>
                <c:pt idx="4688">
                  <c:v>6.6375999999999991</c:v>
                </c:pt>
                <c:pt idx="4689">
                  <c:v>6.6375999999999991</c:v>
                </c:pt>
                <c:pt idx="4690">
                  <c:v>6.6394999999999982</c:v>
                </c:pt>
                <c:pt idx="4691">
                  <c:v>6.6407699999999963</c:v>
                </c:pt>
                <c:pt idx="4692">
                  <c:v>6.6407699999999963</c:v>
                </c:pt>
                <c:pt idx="4693">
                  <c:v>6.6426699999999954</c:v>
                </c:pt>
                <c:pt idx="4694">
                  <c:v>6.6452099999999987</c:v>
                </c:pt>
                <c:pt idx="4695">
                  <c:v>6.6471099999999979</c:v>
                </c:pt>
                <c:pt idx="4696">
                  <c:v>6.6471099999999979</c:v>
                </c:pt>
                <c:pt idx="4697">
                  <c:v>6.6502800000000022</c:v>
                </c:pt>
                <c:pt idx="4698">
                  <c:v>6.6528199999999984</c:v>
                </c:pt>
                <c:pt idx="4699">
                  <c:v>6.6534599999999955</c:v>
                </c:pt>
                <c:pt idx="4700">
                  <c:v>6.6534599999999955</c:v>
                </c:pt>
                <c:pt idx="4701">
                  <c:v>6.6553600000000017</c:v>
                </c:pt>
                <c:pt idx="4702">
                  <c:v>6.6566299999999998</c:v>
                </c:pt>
                <c:pt idx="4703">
                  <c:v>6.6597999999999971</c:v>
                </c:pt>
                <c:pt idx="4704">
                  <c:v>6.6597999999999971</c:v>
                </c:pt>
                <c:pt idx="4705">
                  <c:v>6.6629700000000014</c:v>
                </c:pt>
                <c:pt idx="4706">
                  <c:v>6.6629700000000014</c:v>
                </c:pt>
                <c:pt idx="4707">
                  <c:v>6.6648700000000005</c:v>
                </c:pt>
                <c:pt idx="4708">
                  <c:v>6.6661399999999986</c:v>
                </c:pt>
                <c:pt idx="4709">
                  <c:v>6.6686699999999988</c:v>
                </c:pt>
                <c:pt idx="4710">
                  <c:v>6.6693099999999959</c:v>
                </c:pt>
                <c:pt idx="4711">
                  <c:v>6.6693099999999959</c:v>
                </c:pt>
                <c:pt idx="4712">
                  <c:v>6.6724800000000002</c:v>
                </c:pt>
                <c:pt idx="4713">
                  <c:v>6.6756499999999974</c:v>
                </c:pt>
                <c:pt idx="4714">
                  <c:v>6.6756499999999974</c:v>
                </c:pt>
                <c:pt idx="4715">
                  <c:v>6.6775499999999965</c:v>
                </c:pt>
                <c:pt idx="4716">
                  <c:v>6.6794499999999957</c:v>
                </c:pt>
                <c:pt idx="4717">
                  <c:v>6.681989999999999</c:v>
                </c:pt>
                <c:pt idx="4718">
                  <c:v>6.681989999999999</c:v>
                </c:pt>
                <c:pt idx="4719">
                  <c:v>6.6851599999999962</c:v>
                </c:pt>
                <c:pt idx="4720">
                  <c:v>6.6851599999999962</c:v>
                </c:pt>
                <c:pt idx="4721">
                  <c:v>6.6883300000000006</c:v>
                </c:pt>
                <c:pt idx="4722">
                  <c:v>6.6883300000000006</c:v>
                </c:pt>
                <c:pt idx="4723">
                  <c:v>6.6895999999999987</c:v>
                </c:pt>
                <c:pt idx="4724">
                  <c:v>6.6921299999999988</c:v>
                </c:pt>
                <c:pt idx="4725">
                  <c:v>6.6946700000000021</c:v>
                </c:pt>
                <c:pt idx="4726">
                  <c:v>6.6959400000000002</c:v>
                </c:pt>
                <c:pt idx="4727">
                  <c:v>6.6978399999999993</c:v>
                </c:pt>
                <c:pt idx="4728">
                  <c:v>6.6978399999999993</c:v>
                </c:pt>
                <c:pt idx="4729">
                  <c:v>6.7010099999999966</c:v>
                </c:pt>
                <c:pt idx="4730">
                  <c:v>6.7035499999999999</c:v>
                </c:pt>
                <c:pt idx="4731">
                  <c:v>6.7041800000000009</c:v>
                </c:pt>
                <c:pt idx="4732">
                  <c:v>6.7041800000000009</c:v>
                </c:pt>
                <c:pt idx="4733">
                  <c:v>6.7067199999999971</c:v>
                </c:pt>
                <c:pt idx="4734">
                  <c:v>6.7073499999999981</c:v>
                </c:pt>
                <c:pt idx="4735">
                  <c:v>6.7105199999999954</c:v>
                </c:pt>
                <c:pt idx="4736">
                  <c:v>6.7105199999999954</c:v>
                </c:pt>
                <c:pt idx="4737">
                  <c:v>6.7136899999999997</c:v>
                </c:pt>
                <c:pt idx="4738">
                  <c:v>6.7136899999999997</c:v>
                </c:pt>
                <c:pt idx="4739">
                  <c:v>6.715600000000002</c:v>
                </c:pt>
                <c:pt idx="4740">
                  <c:v>6.7168599999999969</c:v>
                </c:pt>
                <c:pt idx="4741">
                  <c:v>6.7187699999999992</c:v>
                </c:pt>
                <c:pt idx="4742">
                  <c:v>6.7200300000000013</c:v>
                </c:pt>
                <c:pt idx="4743">
                  <c:v>6.7232100000000017</c:v>
                </c:pt>
                <c:pt idx="4744">
                  <c:v>6.7232100000000017</c:v>
                </c:pt>
                <c:pt idx="4745">
                  <c:v>6.7263799999999989</c:v>
                </c:pt>
                <c:pt idx="4746">
                  <c:v>6.7263799999999989</c:v>
                </c:pt>
                <c:pt idx="4747">
                  <c:v>6.728279999999998</c:v>
                </c:pt>
                <c:pt idx="4748">
                  <c:v>6.7295499999999961</c:v>
                </c:pt>
                <c:pt idx="4749">
                  <c:v>6.7314499999999953</c:v>
                </c:pt>
                <c:pt idx="4750">
                  <c:v>6.7327200000000005</c:v>
                </c:pt>
                <c:pt idx="4751">
                  <c:v>6.7327200000000005</c:v>
                </c:pt>
                <c:pt idx="4752">
                  <c:v>6.7339899999999986</c:v>
                </c:pt>
                <c:pt idx="4753">
                  <c:v>6.7365300000000019</c:v>
                </c:pt>
                <c:pt idx="4754">
                  <c:v>6.739060000000002</c:v>
                </c:pt>
                <c:pt idx="4755">
                  <c:v>6.739060000000002</c:v>
                </c:pt>
                <c:pt idx="4756">
                  <c:v>6.7396999999999991</c:v>
                </c:pt>
                <c:pt idx="4757">
                  <c:v>6.7441299999999984</c:v>
                </c:pt>
                <c:pt idx="4758">
                  <c:v>6.7453999999999965</c:v>
                </c:pt>
                <c:pt idx="4759">
                  <c:v>6.7485700000000008</c:v>
                </c:pt>
                <c:pt idx="4760">
                  <c:v>6.7485700000000008</c:v>
                </c:pt>
                <c:pt idx="4761">
                  <c:v>6.7517399999999981</c:v>
                </c:pt>
                <c:pt idx="4762">
                  <c:v>6.7542800000000014</c:v>
                </c:pt>
                <c:pt idx="4763">
                  <c:v>6.7549099999999953</c:v>
                </c:pt>
                <c:pt idx="4764">
                  <c:v>6.7574499999999986</c:v>
                </c:pt>
                <c:pt idx="4765">
                  <c:v>6.7580799999999996</c:v>
                </c:pt>
                <c:pt idx="4766">
                  <c:v>6.7587199999999967</c:v>
                </c:pt>
                <c:pt idx="4767">
                  <c:v>6.76126</c:v>
                </c:pt>
                <c:pt idx="4768">
                  <c:v>6.7625200000000021</c:v>
                </c:pt>
                <c:pt idx="4769">
                  <c:v>6.7644200000000012</c:v>
                </c:pt>
                <c:pt idx="4770">
                  <c:v>6.7663299999999964</c:v>
                </c:pt>
                <c:pt idx="4771">
                  <c:v>6.7676000000000016</c:v>
                </c:pt>
                <c:pt idx="4772">
                  <c:v>6.7701300000000018</c:v>
                </c:pt>
                <c:pt idx="4773">
                  <c:v>6.7707699999999988</c:v>
                </c:pt>
                <c:pt idx="4774">
                  <c:v>6.7739399999999961</c:v>
                </c:pt>
                <c:pt idx="4775">
                  <c:v>6.7758399999999952</c:v>
                </c:pt>
                <c:pt idx="4776">
                  <c:v>6.7771100000000004</c:v>
                </c:pt>
                <c:pt idx="4777">
                  <c:v>6.7771100000000004</c:v>
                </c:pt>
                <c:pt idx="4778">
                  <c:v>6.7802799999999976</c:v>
                </c:pt>
                <c:pt idx="4779">
                  <c:v>6.7809099999999987</c:v>
                </c:pt>
                <c:pt idx="4780">
                  <c:v>6.783450000000002</c:v>
                </c:pt>
                <c:pt idx="4781">
                  <c:v>6.7853500000000011</c:v>
                </c:pt>
                <c:pt idx="4782">
                  <c:v>6.7866199999999992</c:v>
                </c:pt>
                <c:pt idx="4783">
                  <c:v>6.7866199999999992</c:v>
                </c:pt>
                <c:pt idx="4784">
                  <c:v>6.7878899999999973</c:v>
                </c:pt>
                <c:pt idx="4785">
                  <c:v>6.7929600000000008</c:v>
                </c:pt>
                <c:pt idx="4786">
                  <c:v>6.7929600000000008</c:v>
                </c:pt>
                <c:pt idx="4787">
                  <c:v>6.7948599999999999</c:v>
                </c:pt>
                <c:pt idx="4788">
                  <c:v>6.796129999999998</c:v>
                </c:pt>
                <c:pt idx="4789">
                  <c:v>6.7986700000000013</c:v>
                </c:pt>
                <c:pt idx="4790">
                  <c:v>6.7992999999999952</c:v>
                </c:pt>
                <c:pt idx="4791">
                  <c:v>6.8024699999999996</c:v>
                </c:pt>
                <c:pt idx="4792">
                  <c:v>6.8050099999999958</c:v>
                </c:pt>
                <c:pt idx="4793">
                  <c:v>6.8056399999999968</c:v>
                </c:pt>
                <c:pt idx="4794">
                  <c:v>6.8081800000000001</c:v>
                </c:pt>
                <c:pt idx="4795">
                  <c:v>6.8088100000000011</c:v>
                </c:pt>
                <c:pt idx="4796">
                  <c:v>6.8119799999999984</c:v>
                </c:pt>
                <c:pt idx="4797">
                  <c:v>6.8119799999999984</c:v>
                </c:pt>
                <c:pt idx="4798">
                  <c:v>6.8132499999999965</c:v>
                </c:pt>
                <c:pt idx="4799">
                  <c:v>6.8157899999999998</c:v>
                </c:pt>
                <c:pt idx="4800">
                  <c:v>6.8183199999999999</c:v>
                </c:pt>
                <c:pt idx="4801">
                  <c:v>6.8183199999999999</c:v>
                </c:pt>
                <c:pt idx="4802">
                  <c:v>6.8208599999999961</c:v>
                </c:pt>
                <c:pt idx="4803">
                  <c:v>6.8214899999999972</c:v>
                </c:pt>
                <c:pt idx="4804">
                  <c:v>6.8246600000000015</c:v>
                </c:pt>
                <c:pt idx="4805">
                  <c:v>6.8271999999999977</c:v>
                </c:pt>
                <c:pt idx="4806">
                  <c:v>6.8278400000000019</c:v>
                </c:pt>
                <c:pt idx="4807">
                  <c:v>6.8278400000000019</c:v>
                </c:pt>
                <c:pt idx="4808">
                  <c:v>6.8310099999999991</c:v>
                </c:pt>
                <c:pt idx="4809">
                  <c:v>6.8322700000000012</c:v>
                </c:pt>
                <c:pt idx="4810">
                  <c:v>6.8341799999999964</c:v>
                </c:pt>
                <c:pt idx="4811">
                  <c:v>6.8367099999999965</c:v>
                </c:pt>
                <c:pt idx="4812">
                  <c:v>6.8373500000000007</c:v>
                </c:pt>
                <c:pt idx="4813">
                  <c:v>6.8405199999999979</c:v>
                </c:pt>
                <c:pt idx="4814">
                  <c:v>6.8405199999999979</c:v>
                </c:pt>
                <c:pt idx="4815">
                  <c:v>6.8436899999999952</c:v>
                </c:pt>
                <c:pt idx="4816">
                  <c:v>6.8436899999999952</c:v>
                </c:pt>
                <c:pt idx="4817">
                  <c:v>6.8455900000000014</c:v>
                </c:pt>
                <c:pt idx="4818">
                  <c:v>6.8468599999999995</c:v>
                </c:pt>
                <c:pt idx="4819">
                  <c:v>6.8474900000000005</c:v>
                </c:pt>
                <c:pt idx="4820">
                  <c:v>6.8500299999999967</c:v>
                </c:pt>
                <c:pt idx="4821">
                  <c:v>6.8532000000000011</c:v>
                </c:pt>
                <c:pt idx="4822">
                  <c:v>6.8532000000000011</c:v>
                </c:pt>
                <c:pt idx="4823">
                  <c:v>6.8563699999999983</c:v>
                </c:pt>
                <c:pt idx="4824">
                  <c:v>6.8563699999999983</c:v>
                </c:pt>
                <c:pt idx="4825">
                  <c:v>6.8595399999999955</c:v>
                </c:pt>
                <c:pt idx="4826">
                  <c:v>6.8601699999999965</c:v>
                </c:pt>
                <c:pt idx="4827">
                  <c:v>6.8627099999999999</c:v>
                </c:pt>
                <c:pt idx="4828">
                  <c:v>6.8627099999999999</c:v>
                </c:pt>
                <c:pt idx="4829">
                  <c:v>6.8658900000000003</c:v>
                </c:pt>
                <c:pt idx="4830">
                  <c:v>6.8658900000000003</c:v>
                </c:pt>
                <c:pt idx="4831">
                  <c:v>6.8690599999999975</c:v>
                </c:pt>
                <c:pt idx="4832">
                  <c:v>6.8690599999999975</c:v>
                </c:pt>
                <c:pt idx="4833">
                  <c:v>6.8703199999999995</c:v>
                </c:pt>
                <c:pt idx="4834">
                  <c:v>6.8722300000000018</c:v>
                </c:pt>
                <c:pt idx="4835">
                  <c:v>6.8741199999999978</c:v>
                </c:pt>
                <c:pt idx="4836">
                  <c:v>6.8772999999999982</c:v>
                </c:pt>
                <c:pt idx="4837">
                  <c:v>6.8785699999999963</c:v>
                </c:pt>
                <c:pt idx="4838">
                  <c:v>6.8785699999999963</c:v>
                </c:pt>
                <c:pt idx="4839">
                  <c:v>6.8830099999999987</c:v>
                </c:pt>
                <c:pt idx="4840">
                  <c:v>6.8849099999999979</c:v>
                </c:pt>
                <c:pt idx="4841">
                  <c:v>6.8849099999999979</c:v>
                </c:pt>
                <c:pt idx="4842">
                  <c:v>6.8855399999999989</c:v>
                </c:pt>
                <c:pt idx="4843">
                  <c:v>6.8880800000000022</c:v>
                </c:pt>
                <c:pt idx="4844">
                  <c:v>6.8912499999999994</c:v>
                </c:pt>
                <c:pt idx="4845">
                  <c:v>6.8912499999999994</c:v>
                </c:pt>
                <c:pt idx="4846">
                  <c:v>6.8944199999999967</c:v>
                </c:pt>
                <c:pt idx="4847">
                  <c:v>6.8944199999999967</c:v>
                </c:pt>
                <c:pt idx="4848">
                  <c:v>6.8944199999999967</c:v>
                </c:pt>
                <c:pt idx="4849">
                  <c:v>6.897590000000001</c:v>
                </c:pt>
                <c:pt idx="4850">
                  <c:v>6.9007599999999982</c:v>
                </c:pt>
                <c:pt idx="4851">
                  <c:v>6.9007599999999982</c:v>
                </c:pt>
                <c:pt idx="4852">
                  <c:v>6.9039299999999955</c:v>
                </c:pt>
                <c:pt idx="4853">
                  <c:v>6.9039299999999955</c:v>
                </c:pt>
                <c:pt idx="4854">
                  <c:v>6.9070999999999998</c:v>
                </c:pt>
                <c:pt idx="4855">
                  <c:v>6.910269999999997</c:v>
                </c:pt>
                <c:pt idx="4856">
                  <c:v>6.910269999999997</c:v>
                </c:pt>
                <c:pt idx="4857">
                  <c:v>6.9134400000000014</c:v>
                </c:pt>
                <c:pt idx="4858">
                  <c:v>6.9134400000000014</c:v>
                </c:pt>
                <c:pt idx="4859">
                  <c:v>6.9166099999999986</c:v>
                </c:pt>
                <c:pt idx="4860">
                  <c:v>6.9166099999999986</c:v>
                </c:pt>
                <c:pt idx="4861">
                  <c:v>6.9166099999999986</c:v>
                </c:pt>
                <c:pt idx="4862">
                  <c:v>6.9216899999999981</c:v>
                </c:pt>
                <c:pt idx="4863">
                  <c:v>6.9229500000000002</c:v>
                </c:pt>
                <c:pt idx="4864">
                  <c:v>6.9248599999999954</c:v>
                </c:pt>
                <c:pt idx="4865">
                  <c:v>6.9242199999999983</c:v>
                </c:pt>
                <c:pt idx="4866">
                  <c:v>6.9261300000000006</c:v>
                </c:pt>
                <c:pt idx="4867">
                  <c:v>6.9273899999999955</c:v>
                </c:pt>
                <c:pt idx="4868">
                  <c:v>6.932459999999999</c:v>
                </c:pt>
                <c:pt idx="4869">
                  <c:v>6.932459999999999</c:v>
                </c:pt>
                <c:pt idx="4870">
                  <c:v>6.933099999999996</c:v>
                </c:pt>
                <c:pt idx="4871">
                  <c:v>6.9356399999999994</c:v>
                </c:pt>
                <c:pt idx="4872">
                  <c:v>6.9375399999999985</c:v>
                </c:pt>
                <c:pt idx="4873">
                  <c:v>6.9394399999999976</c:v>
                </c:pt>
                <c:pt idx="4874">
                  <c:v>6.9419800000000009</c:v>
                </c:pt>
                <c:pt idx="4875">
                  <c:v>6.9400699999999986</c:v>
                </c:pt>
                <c:pt idx="4876">
                  <c:v>6.9451499999999982</c:v>
                </c:pt>
                <c:pt idx="4877">
                  <c:v>6.9451499999999982</c:v>
                </c:pt>
                <c:pt idx="4878">
                  <c:v>6.9483199999999954</c:v>
                </c:pt>
                <c:pt idx="4879">
                  <c:v>6.9483199999999954</c:v>
                </c:pt>
                <c:pt idx="4880">
                  <c:v>6.9514899999999997</c:v>
                </c:pt>
                <c:pt idx="4881">
                  <c:v>6.954659999999997</c:v>
                </c:pt>
                <c:pt idx="4882">
                  <c:v>6.954659999999997</c:v>
                </c:pt>
                <c:pt idx="4883">
                  <c:v>6.9565599999999961</c:v>
                </c:pt>
                <c:pt idx="4884">
                  <c:v>6.9578300000000013</c:v>
                </c:pt>
                <c:pt idx="4885">
                  <c:v>6.9597300000000004</c:v>
                </c:pt>
                <c:pt idx="4886">
                  <c:v>6.9609999999999985</c:v>
                </c:pt>
                <c:pt idx="4887">
                  <c:v>6.9609999999999985</c:v>
                </c:pt>
                <c:pt idx="4888">
                  <c:v>6.9641699999999958</c:v>
                </c:pt>
                <c:pt idx="4889">
                  <c:v>6.9641699999999958</c:v>
                </c:pt>
                <c:pt idx="4890">
                  <c:v>6.9667099999999991</c:v>
                </c:pt>
                <c:pt idx="4891">
                  <c:v>6.9673400000000001</c:v>
                </c:pt>
                <c:pt idx="4892">
                  <c:v>6.9705099999999973</c:v>
                </c:pt>
                <c:pt idx="4893">
                  <c:v>6.9705099999999973</c:v>
                </c:pt>
                <c:pt idx="4894">
                  <c:v>6.9736800000000017</c:v>
                </c:pt>
                <c:pt idx="4895">
                  <c:v>6.9736800000000017</c:v>
                </c:pt>
                <c:pt idx="4896">
                  <c:v>6.9768499999999989</c:v>
                </c:pt>
                <c:pt idx="4897">
                  <c:v>6.977489999999996</c:v>
                </c:pt>
                <c:pt idx="4898">
                  <c:v>6.9800199999999961</c:v>
                </c:pt>
                <c:pt idx="4899">
                  <c:v>6.9819199999999952</c:v>
                </c:pt>
                <c:pt idx="4900">
                  <c:v>6.9831900000000005</c:v>
                </c:pt>
                <c:pt idx="4901">
                  <c:v>6.9850899999999996</c:v>
                </c:pt>
                <c:pt idx="4902">
                  <c:v>6.9863599999999977</c:v>
                </c:pt>
                <c:pt idx="4903">
                  <c:v>6.989530000000002</c:v>
                </c:pt>
                <c:pt idx="4904">
                  <c:v>6.989530000000002</c:v>
                </c:pt>
                <c:pt idx="4905">
                  <c:v>6.9927099999999953</c:v>
                </c:pt>
                <c:pt idx="4906">
                  <c:v>6.9927099999999953</c:v>
                </c:pt>
                <c:pt idx="4907">
                  <c:v>6.9933399999999963</c:v>
                </c:pt>
                <c:pt idx="4908">
                  <c:v>6.9958699999999965</c:v>
                </c:pt>
                <c:pt idx="4909">
                  <c:v>6.9990499999999969</c:v>
                </c:pt>
                <c:pt idx="4910">
                  <c:v>6.9996799999999979</c:v>
                </c:pt>
                <c:pt idx="4911">
                  <c:v>7.0022200000000012</c:v>
                </c:pt>
                <c:pt idx="4912">
                  <c:v>7.0034899999999993</c:v>
                </c:pt>
                <c:pt idx="4913">
                  <c:v>7.0053899999999985</c:v>
                </c:pt>
                <c:pt idx="4914">
                  <c:v>7.0079300000000018</c:v>
                </c:pt>
                <c:pt idx="4915">
                  <c:v>7.0085599999999957</c:v>
                </c:pt>
                <c:pt idx="4916">
                  <c:v>7.0085599999999957</c:v>
                </c:pt>
                <c:pt idx="4917">
                  <c:v>7.01173</c:v>
                </c:pt>
                <c:pt idx="4918">
                  <c:v>7.0148999999999972</c:v>
                </c:pt>
                <c:pt idx="4919">
                  <c:v>7.0167999999999964</c:v>
                </c:pt>
                <c:pt idx="4920">
                  <c:v>7.0180700000000016</c:v>
                </c:pt>
                <c:pt idx="4921">
                  <c:v>7.0180700000000016</c:v>
                </c:pt>
                <c:pt idx="4922">
                  <c:v>7.0212399999999988</c:v>
                </c:pt>
                <c:pt idx="4923">
                  <c:v>7.0218799999999959</c:v>
                </c:pt>
                <c:pt idx="4924">
                  <c:v>7.024409999999996</c:v>
                </c:pt>
                <c:pt idx="4925">
                  <c:v>7.0275800000000004</c:v>
                </c:pt>
                <c:pt idx="4926">
                  <c:v>7.0301199999999966</c:v>
                </c:pt>
                <c:pt idx="4927">
                  <c:v>7.0307499999999976</c:v>
                </c:pt>
                <c:pt idx="4928">
                  <c:v>7.0313900000000018</c:v>
                </c:pt>
                <c:pt idx="4929">
                  <c:v>7.0339200000000019</c:v>
                </c:pt>
                <c:pt idx="4930">
                  <c:v>7.0351900000000001</c:v>
                </c:pt>
                <c:pt idx="4931">
                  <c:v>7.0377299999999963</c:v>
                </c:pt>
                <c:pt idx="4932">
                  <c:v>7.0402599999999964</c:v>
                </c:pt>
                <c:pt idx="4933">
                  <c:v>7.0409000000000006</c:v>
                </c:pt>
                <c:pt idx="4934">
                  <c:v>7.0434399999999968</c:v>
                </c:pt>
                <c:pt idx="4935">
                  <c:v>7.0453399999999959</c:v>
                </c:pt>
                <c:pt idx="4936">
                  <c:v>7.0466100000000012</c:v>
                </c:pt>
                <c:pt idx="4937">
                  <c:v>7.0485100000000003</c:v>
                </c:pt>
                <c:pt idx="4938">
                  <c:v>7.0497799999999984</c:v>
                </c:pt>
                <c:pt idx="4939">
                  <c:v>7.0523099999999985</c:v>
                </c:pt>
                <c:pt idx="4940">
                  <c:v>7.0529499999999956</c:v>
                </c:pt>
                <c:pt idx="4941">
                  <c:v>7.0561199999999999</c:v>
                </c:pt>
                <c:pt idx="4942">
                  <c:v>7.0561199999999999</c:v>
                </c:pt>
                <c:pt idx="4943">
                  <c:v>7.0592899999999972</c:v>
                </c:pt>
                <c:pt idx="4944">
                  <c:v>7.0592899999999972</c:v>
                </c:pt>
                <c:pt idx="4945">
                  <c:v>7.0624600000000015</c:v>
                </c:pt>
                <c:pt idx="4946">
                  <c:v>7.0656299999999987</c:v>
                </c:pt>
                <c:pt idx="4947">
                  <c:v>7.0681700000000021</c:v>
                </c:pt>
                <c:pt idx="4948">
                  <c:v>7.068799999999996</c:v>
                </c:pt>
                <c:pt idx="4949">
                  <c:v>7.069429999999997</c:v>
                </c:pt>
                <c:pt idx="4950">
                  <c:v>7.0719700000000003</c:v>
                </c:pt>
                <c:pt idx="4951">
                  <c:v>7.0732399999999984</c:v>
                </c:pt>
                <c:pt idx="4952">
                  <c:v>7.0751399999999975</c:v>
                </c:pt>
                <c:pt idx="4953">
                  <c:v>7.0783100000000019</c:v>
                </c:pt>
                <c:pt idx="4954">
                  <c:v>7.078949999999999</c:v>
                </c:pt>
                <c:pt idx="4955">
                  <c:v>7.0814799999999991</c:v>
                </c:pt>
                <c:pt idx="4956">
                  <c:v>7.0821199999999962</c:v>
                </c:pt>
                <c:pt idx="4957">
                  <c:v>7.0846499999999963</c:v>
                </c:pt>
                <c:pt idx="4958">
                  <c:v>7.0865499999999955</c:v>
                </c:pt>
                <c:pt idx="4959">
                  <c:v>7.0878200000000007</c:v>
                </c:pt>
                <c:pt idx="4960">
                  <c:v>7.0897199999999998</c:v>
                </c:pt>
                <c:pt idx="4961">
                  <c:v>7.0929000000000002</c:v>
                </c:pt>
                <c:pt idx="4962">
                  <c:v>7.0935300000000012</c:v>
                </c:pt>
                <c:pt idx="4963">
                  <c:v>7.0954300000000003</c:v>
                </c:pt>
                <c:pt idx="4964">
                  <c:v>7.0979699999999966</c:v>
                </c:pt>
                <c:pt idx="4965">
                  <c:v>7.1004999999999967</c:v>
                </c:pt>
                <c:pt idx="4966">
                  <c:v>7.1017700000000019</c:v>
                </c:pt>
                <c:pt idx="4967">
                  <c:v>7.103670000000001</c:v>
                </c:pt>
                <c:pt idx="4968">
                  <c:v>7.103670000000001</c:v>
                </c:pt>
                <c:pt idx="4969">
                  <c:v>7.1074799999999954</c:v>
                </c:pt>
                <c:pt idx="4970">
                  <c:v>7.1100199999999987</c:v>
                </c:pt>
                <c:pt idx="4971">
                  <c:v>7.1100199999999987</c:v>
                </c:pt>
                <c:pt idx="4972">
                  <c:v>7.1131899999999959</c:v>
                </c:pt>
                <c:pt idx="4973">
                  <c:v>7.115719999999996</c:v>
                </c:pt>
                <c:pt idx="4974">
                  <c:v>7.1163600000000002</c:v>
                </c:pt>
                <c:pt idx="4975">
                  <c:v>7.1163600000000002</c:v>
                </c:pt>
                <c:pt idx="4976">
                  <c:v>7.1195299999999975</c:v>
                </c:pt>
                <c:pt idx="4977">
                  <c:v>7.1201700000000017</c:v>
                </c:pt>
                <c:pt idx="4978">
                  <c:v>7.1227000000000018</c:v>
                </c:pt>
                <c:pt idx="4979">
                  <c:v>7.1239699999999999</c:v>
                </c:pt>
                <c:pt idx="4980">
                  <c:v>7.125869999999999</c:v>
                </c:pt>
                <c:pt idx="4981">
                  <c:v>7.1284099999999953</c:v>
                </c:pt>
                <c:pt idx="4982">
                  <c:v>7.1290399999999963</c:v>
                </c:pt>
                <c:pt idx="4983">
                  <c:v>7.1315799999999996</c:v>
                </c:pt>
                <c:pt idx="4984">
                  <c:v>7.1341099999999997</c:v>
                </c:pt>
                <c:pt idx="4985">
                  <c:v>7.1353799999999978</c:v>
                </c:pt>
                <c:pt idx="4986">
                  <c:v>7.1372900000000001</c:v>
                </c:pt>
                <c:pt idx="4987">
                  <c:v>7.1366499999999959</c:v>
                </c:pt>
                <c:pt idx="4988">
                  <c:v>7.1410899999999984</c:v>
                </c:pt>
                <c:pt idx="4989">
                  <c:v>7.1417199999999994</c:v>
                </c:pt>
                <c:pt idx="4990">
                  <c:v>7.1423599999999965</c:v>
                </c:pt>
                <c:pt idx="4991">
                  <c:v>7.1448899999999966</c:v>
                </c:pt>
                <c:pt idx="4992">
                  <c:v>7.148069999999997</c:v>
                </c:pt>
                <c:pt idx="4993">
                  <c:v>7.148069999999997</c:v>
                </c:pt>
                <c:pt idx="4994">
                  <c:v>7.1499699999999962</c:v>
                </c:pt>
                <c:pt idx="4995">
                  <c:v>7.1512400000000014</c:v>
                </c:pt>
                <c:pt idx="4996">
                  <c:v>7.1544099999999986</c:v>
                </c:pt>
                <c:pt idx="4997">
                  <c:v>7.1556700000000006</c:v>
                </c:pt>
                <c:pt idx="4998">
                  <c:v>7.1550399999999996</c:v>
                </c:pt>
                <c:pt idx="4999">
                  <c:v>7.1575799999999958</c:v>
                </c:pt>
                <c:pt idx="5000">
                  <c:v>7.1607500000000002</c:v>
                </c:pt>
                <c:pt idx="5001">
                  <c:v>7.1607500000000002</c:v>
                </c:pt>
                <c:pt idx="5002">
                  <c:v>7.1626499999999993</c:v>
                </c:pt>
                <c:pt idx="5003">
                  <c:v>7.1645499999999984</c:v>
                </c:pt>
                <c:pt idx="5004">
                  <c:v>7.1670900000000017</c:v>
                </c:pt>
                <c:pt idx="5005">
                  <c:v>7.1683599999999998</c:v>
                </c:pt>
                <c:pt idx="5006">
                  <c:v>7.170259999999999</c:v>
                </c:pt>
                <c:pt idx="5007">
                  <c:v>7.1721599999999981</c:v>
                </c:pt>
                <c:pt idx="5008">
                  <c:v>7.1740599999999972</c:v>
                </c:pt>
                <c:pt idx="5009">
                  <c:v>7.1766000000000005</c:v>
                </c:pt>
                <c:pt idx="5010">
                  <c:v>7.1784999999999997</c:v>
                </c:pt>
                <c:pt idx="5011">
                  <c:v>7.1797699999999978</c:v>
                </c:pt>
                <c:pt idx="5012">
                  <c:v>7.1797699999999978</c:v>
                </c:pt>
                <c:pt idx="5013">
                  <c:v>7.1829400000000021</c:v>
                </c:pt>
                <c:pt idx="5014">
                  <c:v>7.1861099999999993</c:v>
                </c:pt>
                <c:pt idx="5015">
                  <c:v>7.1861099999999993</c:v>
                </c:pt>
                <c:pt idx="5016">
                  <c:v>7.1892799999999966</c:v>
                </c:pt>
                <c:pt idx="5017">
                  <c:v>7.1892799999999966</c:v>
                </c:pt>
                <c:pt idx="5018">
                  <c:v>7.1924500000000009</c:v>
                </c:pt>
                <c:pt idx="5019">
                  <c:v>7.1924500000000009</c:v>
                </c:pt>
                <c:pt idx="5020">
                  <c:v>7.19435</c:v>
                </c:pt>
                <c:pt idx="5021">
                  <c:v>7.1968899999999962</c:v>
                </c:pt>
                <c:pt idx="5022">
                  <c:v>7.1987899999999954</c:v>
                </c:pt>
                <c:pt idx="5023">
                  <c:v>7.2019599999999997</c:v>
                </c:pt>
                <c:pt idx="5024">
                  <c:v>7.2019599999999997</c:v>
                </c:pt>
                <c:pt idx="5025">
                  <c:v>7.2044999999999959</c:v>
                </c:pt>
                <c:pt idx="5026">
                  <c:v>7.2057700000000011</c:v>
                </c:pt>
                <c:pt idx="5027">
                  <c:v>7.2083000000000013</c:v>
                </c:pt>
                <c:pt idx="5028">
                  <c:v>7.2083000000000013</c:v>
                </c:pt>
                <c:pt idx="5029">
                  <c:v>7.2114699999999985</c:v>
                </c:pt>
                <c:pt idx="5030">
                  <c:v>7.2114699999999985</c:v>
                </c:pt>
                <c:pt idx="5031">
                  <c:v>7.2146499999999989</c:v>
                </c:pt>
                <c:pt idx="5032">
                  <c:v>7.2146499999999989</c:v>
                </c:pt>
                <c:pt idx="5033">
                  <c:v>7.217179999999999</c:v>
                </c:pt>
                <c:pt idx="5034">
                  <c:v>7.2184499999999971</c:v>
                </c:pt>
                <c:pt idx="5035">
                  <c:v>7.2209900000000005</c:v>
                </c:pt>
                <c:pt idx="5036">
                  <c:v>7.2209900000000005</c:v>
                </c:pt>
                <c:pt idx="5037">
                  <c:v>7.2241599999999977</c:v>
                </c:pt>
                <c:pt idx="5038">
                  <c:v>7.2241599999999977</c:v>
                </c:pt>
                <c:pt idx="5039">
                  <c:v>7.227330000000002</c:v>
                </c:pt>
                <c:pt idx="5040">
                  <c:v>7.2298600000000022</c:v>
                </c:pt>
                <c:pt idx="5041">
                  <c:v>7.2323999999999984</c:v>
                </c:pt>
                <c:pt idx="5042">
                  <c:v>7.2336699999999965</c:v>
                </c:pt>
                <c:pt idx="5043">
                  <c:v>7.2362099999999998</c:v>
                </c:pt>
                <c:pt idx="5044">
                  <c:v>7.2368400000000008</c:v>
                </c:pt>
                <c:pt idx="5045">
                  <c:v>7.2374700000000018</c:v>
                </c:pt>
                <c:pt idx="5046">
                  <c:v>7.2400099999999981</c:v>
                </c:pt>
                <c:pt idx="5047">
                  <c:v>7.2431799999999953</c:v>
                </c:pt>
                <c:pt idx="5048">
                  <c:v>7.2431799999999953</c:v>
                </c:pt>
                <c:pt idx="5049">
                  <c:v>7.2444500000000005</c:v>
                </c:pt>
                <c:pt idx="5050">
                  <c:v>7.2469899999999967</c:v>
                </c:pt>
                <c:pt idx="5051">
                  <c:v>7.2495199999999969</c:v>
                </c:pt>
                <c:pt idx="5052">
                  <c:v>7.2526999999999973</c:v>
                </c:pt>
                <c:pt idx="5053">
                  <c:v>7.2526999999999973</c:v>
                </c:pt>
                <c:pt idx="5054">
                  <c:v>7.2545999999999964</c:v>
                </c:pt>
                <c:pt idx="5055">
                  <c:v>7.2558599999999984</c:v>
                </c:pt>
                <c:pt idx="5056">
                  <c:v>7.2577700000000007</c:v>
                </c:pt>
                <c:pt idx="5057">
                  <c:v>7.2603000000000009</c:v>
                </c:pt>
                <c:pt idx="5058">
                  <c:v>7.2622099999999961</c:v>
                </c:pt>
                <c:pt idx="5059">
                  <c:v>7.2653800000000004</c:v>
                </c:pt>
                <c:pt idx="5060">
                  <c:v>7.2685499999999976</c:v>
                </c:pt>
                <c:pt idx="5061">
                  <c:v>7.2685499999999976</c:v>
                </c:pt>
                <c:pt idx="5062">
                  <c:v>7.2698199999999957</c:v>
                </c:pt>
                <c:pt idx="5063">
                  <c:v>7.271720000000002</c:v>
                </c:pt>
                <c:pt idx="5064">
                  <c:v>7.2748899999999992</c:v>
                </c:pt>
                <c:pt idx="5065">
                  <c:v>7.2748899999999992</c:v>
                </c:pt>
                <c:pt idx="5066">
                  <c:v>7.2774199999999993</c:v>
                </c:pt>
                <c:pt idx="5067">
                  <c:v>7.2812300000000008</c:v>
                </c:pt>
                <c:pt idx="5068">
                  <c:v>7.2812300000000008</c:v>
                </c:pt>
                <c:pt idx="5069">
                  <c:v>7.2831299999999999</c:v>
                </c:pt>
                <c:pt idx="5070">
                  <c:v>7.284399999999998</c:v>
                </c:pt>
                <c:pt idx="5071">
                  <c:v>7.2869400000000013</c:v>
                </c:pt>
                <c:pt idx="5072">
                  <c:v>7.2888400000000004</c:v>
                </c:pt>
                <c:pt idx="5073">
                  <c:v>7.2913799999999966</c:v>
                </c:pt>
                <c:pt idx="5074">
                  <c:v>7.2939099999999968</c:v>
                </c:pt>
                <c:pt idx="5075">
                  <c:v>7.2939099999999968</c:v>
                </c:pt>
                <c:pt idx="5076">
                  <c:v>7.2964500000000001</c:v>
                </c:pt>
                <c:pt idx="5077">
                  <c:v>7.2970800000000011</c:v>
                </c:pt>
                <c:pt idx="5078">
                  <c:v>7.3002499999999984</c:v>
                </c:pt>
                <c:pt idx="5079">
                  <c:v>7.3027900000000017</c:v>
                </c:pt>
                <c:pt idx="5080">
                  <c:v>7.3053200000000018</c:v>
                </c:pt>
                <c:pt idx="5081">
                  <c:v>7.3065899999999999</c:v>
                </c:pt>
                <c:pt idx="5082">
                  <c:v>7.3065899999999999</c:v>
                </c:pt>
                <c:pt idx="5083">
                  <c:v>7.3097599999999971</c:v>
                </c:pt>
                <c:pt idx="5084">
                  <c:v>7.3097599999999971</c:v>
                </c:pt>
                <c:pt idx="5085">
                  <c:v>7.3129300000000015</c:v>
                </c:pt>
                <c:pt idx="5086">
                  <c:v>7.3135699999999986</c:v>
                </c:pt>
                <c:pt idx="5087">
                  <c:v>7.3160999999999987</c:v>
                </c:pt>
                <c:pt idx="5088">
                  <c:v>7.3173699999999968</c:v>
                </c:pt>
                <c:pt idx="5089">
                  <c:v>7.3192799999999991</c:v>
                </c:pt>
                <c:pt idx="5090">
                  <c:v>7.3224499999999964</c:v>
                </c:pt>
                <c:pt idx="5091">
                  <c:v>7.3230799999999974</c:v>
                </c:pt>
                <c:pt idx="5092">
                  <c:v>7.3256200000000007</c:v>
                </c:pt>
                <c:pt idx="5093">
                  <c:v>7.3287899999999979</c:v>
                </c:pt>
                <c:pt idx="5094">
                  <c:v>7.3294199999999989</c:v>
                </c:pt>
                <c:pt idx="5095">
                  <c:v>7.3319600000000023</c:v>
                </c:pt>
                <c:pt idx="5096">
                  <c:v>7.3338600000000014</c:v>
                </c:pt>
                <c:pt idx="5097">
                  <c:v>7.3351299999999995</c:v>
                </c:pt>
                <c:pt idx="5098">
                  <c:v>7.3370299999999986</c:v>
                </c:pt>
                <c:pt idx="5099">
                  <c:v>7.3382999999999967</c:v>
                </c:pt>
                <c:pt idx="5100">
                  <c:v>7.3414700000000011</c:v>
                </c:pt>
                <c:pt idx="5101">
                  <c:v>7.3427399999999992</c:v>
                </c:pt>
                <c:pt idx="5102">
                  <c:v>7.3446399999999983</c:v>
                </c:pt>
                <c:pt idx="5103">
                  <c:v>7.3471800000000016</c:v>
                </c:pt>
                <c:pt idx="5104">
                  <c:v>7.3478099999999955</c:v>
                </c:pt>
                <c:pt idx="5105">
                  <c:v>7.3503499999999988</c:v>
                </c:pt>
                <c:pt idx="5106">
                  <c:v>7.3541499999999971</c:v>
                </c:pt>
                <c:pt idx="5107">
                  <c:v>7.3541499999999971</c:v>
                </c:pt>
                <c:pt idx="5108">
                  <c:v>7.3541499999999971</c:v>
                </c:pt>
                <c:pt idx="5109">
                  <c:v>7.3573299999999975</c:v>
                </c:pt>
                <c:pt idx="5110">
                  <c:v>7.3598599999999976</c:v>
                </c:pt>
                <c:pt idx="5111">
                  <c:v>7.3604899999999986</c:v>
                </c:pt>
                <c:pt idx="5112">
                  <c:v>7.3611299999999957</c:v>
                </c:pt>
                <c:pt idx="5113">
                  <c:v>7.363669999999999</c:v>
                </c:pt>
                <c:pt idx="5114">
                  <c:v>7.3668399999999963</c:v>
                </c:pt>
                <c:pt idx="5115">
                  <c:v>7.3700100000000006</c:v>
                </c:pt>
                <c:pt idx="5116">
                  <c:v>7.3700100000000006</c:v>
                </c:pt>
                <c:pt idx="5117">
                  <c:v>7.3731799999999978</c:v>
                </c:pt>
                <c:pt idx="5118">
                  <c:v>7.3731799999999978</c:v>
                </c:pt>
                <c:pt idx="5119">
                  <c:v>7.374449999999996</c:v>
                </c:pt>
                <c:pt idx="5120">
                  <c:v>7.3795199999999994</c:v>
                </c:pt>
                <c:pt idx="5121">
                  <c:v>7.3795199999999994</c:v>
                </c:pt>
                <c:pt idx="5122">
                  <c:v>7.3807899999999975</c:v>
                </c:pt>
                <c:pt idx="5123">
                  <c:v>7.3826899999999966</c:v>
                </c:pt>
                <c:pt idx="5124">
                  <c:v>7.3839600000000019</c:v>
                </c:pt>
                <c:pt idx="5125">
                  <c:v>7.385860000000001</c:v>
                </c:pt>
                <c:pt idx="5126">
                  <c:v>7.3890299999999982</c:v>
                </c:pt>
                <c:pt idx="5127">
                  <c:v>7.3890299999999982</c:v>
                </c:pt>
                <c:pt idx="5128">
                  <c:v>7.3921999999999954</c:v>
                </c:pt>
                <c:pt idx="5129">
                  <c:v>7.3921999999999954</c:v>
                </c:pt>
                <c:pt idx="5130">
                  <c:v>7.3953699999999998</c:v>
                </c:pt>
                <c:pt idx="5131">
                  <c:v>7.3953699999999998</c:v>
                </c:pt>
                <c:pt idx="5132">
                  <c:v>7.3972699999999989</c:v>
                </c:pt>
                <c:pt idx="5133">
                  <c:v>7.398539999999997</c:v>
                </c:pt>
                <c:pt idx="5134">
                  <c:v>7.4004399999999961</c:v>
                </c:pt>
                <c:pt idx="5135">
                  <c:v>7.4029799999999994</c:v>
                </c:pt>
                <c:pt idx="5136">
                  <c:v>7.4023499999999984</c:v>
                </c:pt>
                <c:pt idx="5137">
                  <c:v>7.4067799999999977</c:v>
                </c:pt>
                <c:pt idx="5138">
                  <c:v>7.40869</c:v>
                </c:pt>
                <c:pt idx="5139">
                  <c:v>7.4112200000000001</c:v>
                </c:pt>
                <c:pt idx="5140">
                  <c:v>7.4131299999999953</c:v>
                </c:pt>
                <c:pt idx="5141">
                  <c:v>7.4143899999999974</c:v>
                </c:pt>
                <c:pt idx="5142">
                  <c:v>7.4143899999999974</c:v>
                </c:pt>
                <c:pt idx="5143">
                  <c:v>7.4175600000000017</c:v>
                </c:pt>
                <c:pt idx="5144">
                  <c:v>7.4175600000000017</c:v>
                </c:pt>
                <c:pt idx="5145">
                  <c:v>7.4207299999999989</c:v>
                </c:pt>
                <c:pt idx="5146">
                  <c:v>7.4232700000000023</c:v>
                </c:pt>
                <c:pt idx="5147">
                  <c:v>7.4226400000000012</c:v>
                </c:pt>
                <c:pt idx="5148">
                  <c:v>7.4258099999999985</c:v>
                </c:pt>
                <c:pt idx="5149">
                  <c:v>7.4264399999999995</c:v>
                </c:pt>
                <c:pt idx="5150">
                  <c:v>7.4283399999999986</c:v>
                </c:pt>
                <c:pt idx="5151">
                  <c:v>7.4308800000000019</c:v>
                </c:pt>
                <c:pt idx="5152">
                  <c:v>7.4334199999999981</c:v>
                </c:pt>
                <c:pt idx="5153">
                  <c:v>7.4340499999999992</c:v>
                </c:pt>
                <c:pt idx="5154">
                  <c:v>7.4391199999999955</c:v>
                </c:pt>
                <c:pt idx="5155">
                  <c:v>7.4384900000000016</c:v>
                </c:pt>
                <c:pt idx="5156">
                  <c:v>7.4397599999999997</c:v>
                </c:pt>
                <c:pt idx="5157">
                  <c:v>7.4429299999999969</c:v>
                </c:pt>
                <c:pt idx="5158">
                  <c:v>7.4442000000000021</c:v>
                </c:pt>
                <c:pt idx="5159">
                  <c:v>7.4461000000000013</c:v>
                </c:pt>
                <c:pt idx="5160">
                  <c:v>7.4461000000000013</c:v>
                </c:pt>
                <c:pt idx="5161">
                  <c:v>7.4467299999999952</c:v>
                </c:pt>
                <c:pt idx="5162">
                  <c:v>7.4492699999999985</c:v>
                </c:pt>
                <c:pt idx="5163">
                  <c:v>7.4505399999999966</c:v>
                </c:pt>
                <c:pt idx="5164">
                  <c:v>7.4524399999999957</c:v>
                </c:pt>
                <c:pt idx="5165">
                  <c:v>7.4556100000000001</c:v>
                </c:pt>
                <c:pt idx="5166">
                  <c:v>7.4562400000000011</c:v>
                </c:pt>
                <c:pt idx="5167">
                  <c:v>7.4587799999999973</c:v>
                </c:pt>
                <c:pt idx="5168">
                  <c:v>7.4594099999999983</c:v>
                </c:pt>
                <c:pt idx="5169">
                  <c:v>7.4619500000000016</c:v>
                </c:pt>
                <c:pt idx="5170">
                  <c:v>7.4651199999999989</c:v>
                </c:pt>
                <c:pt idx="5171">
                  <c:v>7.4651199999999989</c:v>
                </c:pt>
                <c:pt idx="5172">
                  <c:v>7.4676600000000022</c:v>
                </c:pt>
                <c:pt idx="5173">
                  <c:v>7.4682899999999961</c:v>
                </c:pt>
                <c:pt idx="5174">
                  <c:v>7.4714600000000004</c:v>
                </c:pt>
                <c:pt idx="5175">
                  <c:v>7.4714600000000004</c:v>
                </c:pt>
                <c:pt idx="5176">
                  <c:v>7.4746299999999977</c:v>
                </c:pt>
                <c:pt idx="5177">
                  <c:v>7.4746299999999977</c:v>
                </c:pt>
                <c:pt idx="5178">
                  <c:v>7.477800000000002</c:v>
                </c:pt>
                <c:pt idx="5179">
                  <c:v>7.4784399999999991</c:v>
                </c:pt>
                <c:pt idx="5180">
                  <c:v>7.4809699999999992</c:v>
                </c:pt>
                <c:pt idx="5181">
                  <c:v>7.4841399999999965</c:v>
                </c:pt>
                <c:pt idx="5182">
                  <c:v>7.4841399999999965</c:v>
                </c:pt>
                <c:pt idx="5183">
                  <c:v>7.4873100000000008</c:v>
                </c:pt>
                <c:pt idx="5184">
                  <c:v>7.4904900000000012</c:v>
                </c:pt>
                <c:pt idx="5185">
                  <c:v>7.4904900000000012</c:v>
                </c:pt>
                <c:pt idx="5186">
                  <c:v>7.4936599999999984</c:v>
                </c:pt>
                <c:pt idx="5187">
                  <c:v>7.4936599999999984</c:v>
                </c:pt>
                <c:pt idx="5188">
                  <c:v>7.4949200000000005</c:v>
                </c:pt>
                <c:pt idx="5189">
                  <c:v>7.4968299999999957</c:v>
                </c:pt>
                <c:pt idx="5190">
                  <c:v>7.4968299999999957</c:v>
                </c:pt>
                <c:pt idx="5191">
                  <c:v>7.5</c:v>
                </c:pt>
                <c:pt idx="5192">
                  <c:v>7.5031699999999972</c:v>
                </c:pt>
                <c:pt idx="5193">
                  <c:v>7.5031699999999972</c:v>
                </c:pt>
                <c:pt idx="5194">
                  <c:v>7.5063400000000016</c:v>
                </c:pt>
                <c:pt idx="5195">
                  <c:v>7.5069799999999987</c:v>
                </c:pt>
                <c:pt idx="5196">
                  <c:v>7.5095099999999988</c:v>
                </c:pt>
                <c:pt idx="5197">
                  <c:v>7.5101499999999959</c:v>
                </c:pt>
                <c:pt idx="5198">
                  <c:v>7.512679999999996</c:v>
                </c:pt>
                <c:pt idx="5199">
                  <c:v>7.5145800000000023</c:v>
                </c:pt>
                <c:pt idx="5200">
                  <c:v>7.5158500000000004</c:v>
                </c:pt>
                <c:pt idx="5201">
                  <c:v>7.5177499999999995</c:v>
                </c:pt>
                <c:pt idx="5202">
                  <c:v>7.5202899999999957</c:v>
                </c:pt>
                <c:pt idx="5203">
                  <c:v>7.5221900000000019</c:v>
                </c:pt>
                <c:pt idx="5204">
                  <c:v>7.5221900000000019</c:v>
                </c:pt>
                <c:pt idx="5205">
                  <c:v>7.5253599999999992</c:v>
                </c:pt>
                <c:pt idx="5206">
                  <c:v>7.5253599999999992</c:v>
                </c:pt>
                <c:pt idx="5207">
                  <c:v>7.5285399999999996</c:v>
                </c:pt>
                <c:pt idx="5208">
                  <c:v>7.5285399999999996</c:v>
                </c:pt>
                <c:pt idx="5209">
                  <c:v>7.5329699999999988</c:v>
                </c:pt>
                <c:pt idx="5210">
                  <c:v>7.5348800000000011</c:v>
                </c:pt>
                <c:pt idx="5211">
                  <c:v>7.5348800000000011</c:v>
                </c:pt>
                <c:pt idx="5212">
                  <c:v>7.5355100000000022</c:v>
                </c:pt>
                <c:pt idx="5213">
                  <c:v>7.5380399999999952</c:v>
                </c:pt>
                <c:pt idx="5214">
                  <c:v>7.5431200000000018</c:v>
                </c:pt>
                <c:pt idx="5215">
                  <c:v>7.5418499999999966</c:v>
                </c:pt>
                <c:pt idx="5216">
                  <c:v>7.5443899999999999</c:v>
                </c:pt>
                <c:pt idx="5217">
                  <c:v>7.5475599999999972</c:v>
                </c:pt>
                <c:pt idx="5218">
                  <c:v>7.5481899999999982</c:v>
                </c:pt>
                <c:pt idx="5219">
                  <c:v>7.5507300000000015</c:v>
                </c:pt>
                <c:pt idx="5220">
                  <c:v>7.5507300000000015</c:v>
                </c:pt>
                <c:pt idx="5221">
                  <c:v>7.5532600000000016</c:v>
                </c:pt>
                <c:pt idx="5222">
                  <c:v>7.5551699999999968</c:v>
                </c:pt>
                <c:pt idx="5223">
                  <c:v>7.557069999999996</c:v>
                </c:pt>
                <c:pt idx="5224">
                  <c:v>7.5589700000000022</c:v>
                </c:pt>
                <c:pt idx="5225">
                  <c:v>7.5602400000000003</c:v>
                </c:pt>
                <c:pt idx="5226">
                  <c:v>7.5627799999999965</c:v>
                </c:pt>
                <c:pt idx="5227">
                  <c:v>7.5634099999999975</c:v>
                </c:pt>
                <c:pt idx="5228">
                  <c:v>7.5665800000000019</c:v>
                </c:pt>
                <c:pt idx="5229">
                  <c:v>7.568480000000001</c:v>
                </c:pt>
                <c:pt idx="5230">
                  <c:v>7.5697499999999991</c:v>
                </c:pt>
                <c:pt idx="5231">
                  <c:v>7.5722899999999953</c:v>
                </c:pt>
                <c:pt idx="5232">
                  <c:v>7.5729199999999963</c:v>
                </c:pt>
                <c:pt idx="5233">
                  <c:v>7.5760900000000007</c:v>
                </c:pt>
                <c:pt idx="5234">
                  <c:v>7.5786299999999969</c:v>
                </c:pt>
                <c:pt idx="5235">
                  <c:v>7.5792599999999979</c:v>
                </c:pt>
                <c:pt idx="5236">
                  <c:v>7.5818000000000012</c:v>
                </c:pt>
                <c:pt idx="5237">
                  <c:v>7.5843399999999974</c:v>
                </c:pt>
                <c:pt idx="5238">
                  <c:v>7.5855999999999995</c:v>
                </c:pt>
                <c:pt idx="5239">
                  <c:v>7.5855999999999995</c:v>
                </c:pt>
                <c:pt idx="5240">
                  <c:v>7.5887699999999967</c:v>
                </c:pt>
                <c:pt idx="5241">
                  <c:v>7.5887699999999967</c:v>
                </c:pt>
                <c:pt idx="5242">
                  <c:v>7.591940000000001</c:v>
                </c:pt>
                <c:pt idx="5243">
                  <c:v>7.5944799999999972</c:v>
                </c:pt>
                <c:pt idx="5244">
                  <c:v>7.5938499999999962</c:v>
                </c:pt>
                <c:pt idx="5245">
                  <c:v>7.5963799999999964</c:v>
                </c:pt>
                <c:pt idx="5246">
                  <c:v>7.5982899999999987</c:v>
                </c:pt>
                <c:pt idx="5247">
                  <c:v>7.5995500000000007</c:v>
                </c:pt>
                <c:pt idx="5248">
                  <c:v>7.6046300000000002</c:v>
                </c:pt>
                <c:pt idx="5249">
                  <c:v>7.6046300000000002</c:v>
                </c:pt>
                <c:pt idx="5250">
                  <c:v>7.6052600000000012</c:v>
                </c:pt>
                <c:pt idx="5251">
                  <c:v>7.6077999999999975</c:v>
                </c:pt>
                <c:pt idx="5252">
                  <c:v>7.6096999999999966</c:v>
                </c:pt>
                <c:pt idx="5253">
                  <c:v>7.6109700000000018</c:v>
                </c:pt>
                <c:pt idx="5254">
                  <c:v>7.614139999999999</c:v>
                </c:pt>
                <c:pt idx="5255">
                  <c:v>7.6154099999999971</c:v>
                </c:pt>
                <c:pt idx="5256">
                  <c:v>7.6173099999999963</c:v>
                </c:pt>
                <c:pt idx="5257">
                  <c:v>7.6204800000000006</c:v>
                </c:pt>
                <c:pt idx="5258">
                  <c:v>7.6211199999999977</c:v>
                </c:pt>
                <c:pt idx="5259">
                  <c:v>7.6236499999999978</c:v>
                </c:pt>
                <c:pt idx="5260">
                  <c:v>7.624290000000002</c:v>
                </c:pt>
                <c:pt idx="5261">
                  <c:v>7.6268200000000022</c:v>
                </c:pt>
                <c:pt idx="5262">
                  <c:v>7.6268200000000022</c:v>
                </c:pt>
                <c:pt idx="5263">
                  <c:v>7.6299899999999994</c:v>
                </c:pt>
                <c:pt idx="5264">
                  <c:v>7.6325299999999956</c:v>
                </c:pt>
                <c:pt idx="5265">
                  <c:v>7.6331599999999966</c:v>
                </c:pt>
                <c:pt idx="5266">
                  <c:v>7.6356999999999999</c:v>
                </c:pt>
                <c:pt idx="5267">
                  <c:v>7.636330000000001</c:v>
                </c:pt>
                <c:pt idx="5268">
                  <c:v>7.6395100000000014</c:v>
                </c:pt>
                <c:pt idx="5269">
                  <c:v>7.6395100000000014</c:v>
                </c:pt>
                <c:pt idx="5270">
                  <c:v>7.6426699999999954</c:v>
                </c:pt>
                <c:pt idx="5271">
                  <c:v>7.6426699999999954</c:v>
                </c:pt>
                <c:pt idx="5272">
                  <c:v>7.6458499999999958</c:v>
                </c:pt>
                <c:pt idx="5273">
                  <c:v>7.6458499999999958</c:v>
                </c:pt>
                <c:pt idx="5274">
                  <c:v>7.647750000000002</c:v>
                </c:pt>
                <c:pt idx="5275">
                  <c:v>7.6502899999999983</c:v>
                </c:pt>
                <c:pt idx="5276">
                  <c:v>7.6521899999999974</c:v>
                </c:pt>
                <c:pt idx="5277">
                  <c:v>7.6534499999999994</c:v>
                </c:pt>
                <c:pt idx="5278">
                  <c:v>7.6553600000000017</c:v>
                </c:pt>
                <c:pt idx="5279">
                  <c:v>7.6578900000000019</c:v>
                </c:pt>
                <c:pt idx="5280">
                  <c:v>7.6585299999999989</c:v>
                </c:pt>
                <c:pt idx="5281">
                  <c:v>7.6610599999999991</c:v>
                </c:pt>
                <c:pt idx="5282">
                  <c:v>7.6635999999999953</c:v>
                </c:pt>
                <c:pt idx="5283">
                  <c:v>7.6648700000000005</c:v>
                </c:pt>
                <c:pt idx="5284">
                  <c:v>7.6648700000000005</c:v>
                </c:pt>
                <c:pt idx="5285">
                  <c:v>7.6680399999999977</c:v>
                </c:pt>
                <c:pt idx="5286">
                  <c:v>7.6705800000000011</c:v>
                </c:pt>
                <c:pt idx="5287">
                  <c:v>7.6712100000000021</c:v>
                </c:pt>
                <c:pt idx="5288">
                  <c:v>7.6743799999999993</c:v>
                </c:pt>
                <c:pt idx="5289">
                  <c:v>7.6743799999999993</c:v>
                </c:pt>
                <c:pt idx="5290">
                  <c:v>7.6775499999999965</c:v>
                </c:pt>
                <c:pt idx="5291">
                  <c:v>7.6775499999999965</c:v>
                </c:pt>
                <c:pt idx="5292">
                  <c:v>7.6807200000000009</c:v>
                </c:pt>
                <c:pt idx="5293">
                  <c:v>7.681359999999998</c:v>
                </c:pt>
                <c:pt idx="5294">
                  <c:v>7.6838899999999981</c:v>
                </c:pt>
                <c:pt idx="5295">
                  <c:v>7.6870599999999953</c:v>
                </c:pt>
                <c:pt idx="5296">
                  <c:v>7.6870599999999953</c:v>
                </c:pt>
                <c:pt idx="5297">
                  <c:v>7.6889699999999976</c:v>
                </c:pt>
                <c:pt idx="5298">
                  <c:v>7.6902299999999997</c:v>
                </c:pt>
                <c:pt idx="5299">
                  <c:v>7.6902299999999997</c:v>
                </c:pt>
                <c:pt idx="5300">
                  <c:v>7.6933999999999969</c:v>
                </c:pt>
                <c:pt idx="5301">
                  <c:v>7.6959400000000002</c:v>
                </c:pt>
                <c:pt idx="5302">
                  <c:v>7.6965700000000012</c:v>
                </c:pt>
                <c:pt idx="5303">
                  <c:v>7.6997399999999985</c:v>
                </c:pt>
                <c:pt idx="5304">
                  <c:v>7.6997399999999985</c:v>
                </c:pt>
                <c:pt idx="5305">
                  <c:v>7.7029099999999957</c:v>
                </c:pt>
                <c:pt idx="5306">
                  <c:v>7.7029099999999957</c:v>
                </c:pt>
                <c:pt idx="5307">
                  <c:v>7.7060899999999961</c:v>
                </c:pt>
                <c:pt idx="5308">
                  <c:v>7.7067199999999971</c:v>
                </c:pt>
                <c:pt idx="5309">
                  <c:v>7.7092499999999973</c:v>
                </c:pt>
                <c:pt idx="5310">
                  <c:v>7.7124299999999977</c:v>
                </c:pt>
                <c:pt idx="5311">
                  <c:v>7.7124299999999977</c:v>
                </c:pt>
                <c:pt idx="5312">
                  <c:v>7.715600000000002</c:v>
                </c:pt>
                <c:pt idx="5313">
                  <c:v>7.715600000000002</c:v>
                </c:pt>
                <c:pt idx="5314">
                  <c:v>7.7175000000000011</c:v>
                </c:pt>
                <c:pt idx="5315">
                  <c:v>7.7187699999999992</c:v>
                </c:pt>
                <c:pt idx="5316">
                  <c:v>7.7212999999999994</c:v>
                </c:pt>
                <c:pt idx="5317">
                  <c:v>7.7232100000000017</c:v>
                </c:pt>
                <c:pt idx="5318">
                  <c:v>7.7251100000000008</c:v>
                </c:pt>
                <c:pt idx="5319">
                  <c:v>7.7270099999999999</c:v>
                </c:pt>
                <c:pt idx="5320">
                  <c:v>7.728279999999998</c:v>
                </c:pt>
                <c:pt idx="5321">
                  <c:v>7.728279999999998</c:v>
                </c:pt>
                <c:pt idx="5322">
                  <c:v>7.7314499999999953</c:v>
                </c:pt>
                <c:pt idx="5323">
                  <c:v>7.7346199999999996</c:v>
                </c:pt>
                <c:pt idx="5324">
                  <c:v>7.7371599999999958</c:v>
                </c:pt>
                <c:pt idx="5325">
                  <c:v>7.7377899999999968</c:v>
                </c:pt>
                <c:pt idx="5326">
                  <c:v>7.7377899999999968</c:v>
                </c:pt>
                <c:pt idx="5327">
                  <c:v>7.7409600000000012</c:v>
                </c:pt>
                <c:pt idx="5328">
                  <c:v>7.7409600000000012</c:v>
                </c:pt>
                <c:pt idx="5329">
                  <c:v>7.7441400000000016</c:v>
                </c:pt>
                <c:pt idx="5330">
                  <c:v>7.7447699999999955</c:v>
                </c:pt>
                <c:pt idx="5331">
                  <c:v>7.7472999999999956</c:v>
                </c:pt>
                <c:pt idx="5332">
                  <c:v>7.7479399999999998</c:v>
                </c:pt>
                <c:pt idx="5333">
                  <c:v>7.750479999999996</c:v>
                </c:pt>
                <c:pt idx="5334">
                  <c:v>7.7523799999999952</c:v>
                </c:pt>
                <c:pt idx="5335">
                  <c:v>7.7536500000000004</c:v>
                </c:pt>
                <c:pt idx="5336">
                  <c:v>7.7555499999999995</c:v>
                </c:pt>
                <c:pt idx="5337">
                  <c:v>7.7580799999999996</c:v>
                </c:pt>
                <c:pt idx="5338">
                  <c:v>7.7599900000000019</c:v>
                </c:pt>
                <c:pt idx="5339">
                  <c:v>7.7618900000000011</c:v>
                </c:pt>
                <c:pt idx="5340">
                  <c:v>7.7631599999999992</c:v>
                </c:pt>
                <c:pt idx="5341">
                  <c:v>7.7631599999999992</c:v>
                </c:pt>
                <c:pt idx="5342">
                  <c:v>7.7663299999999964</c:v>
                </c:pt>
                <c:pt idx="5343">
                  <c:v>7.7663299999999964</c:v>
                </c:pt>
                <c:pt idx="5344">
                  <c:v>7.7695000000000007</c:v>
                </c:pt>
                <c:pt idx="5345">
                  <c:v>7.772669999999998</c:v>
                </c:pt>
                <c:pt idx="5346">
                  <c:v>7.772669999999998</c:v>
                </c:pt>
                <c:pt idx="5347">
                  <c:v>7.772669999999998</c:v>
                </c:pt>
                <c:pt idx="5348">
                  <c:v>7.7758399999999952</c:v>
                </c:pt>
                <c:pt idx="5349">
                  <c:v>7.7790099999999995</c:v>
                </c:pt>
                <c:pt idx="5350">
                  <c:v>7.7790099999999995</c:v>
                </c:pt>
                <c:pt idx="5351">
                  <c:v>7.7821799999999968</c:v>
                </c:pt>
                <c:pt idx="5352">
                  <c:v>7.782820000000001</c:v>
                </c:pt>
                <c:pt idx="5353">
                  <c:v>7.7853500000000011</c:v>
                </c:pt>
                <c:pt idx="5354">
                  <c:v>7.7866199999999992</c:v>
                </c:pt>
                <c:pt idx="5355">
                  <c:v>7.7885199999999983</c:v>
                </c:pt>
                <c:pt idx="5356">
                  <c:v>7.7897899999999964</c:v>
                </c:pt>
                <c:pt idx="5357">
                  <c:v>7.7916899999999956</c:v>
                </c:pt>
                <c:pt idx="5358">
                  <c:v>7.7916899999999956</c:v>
                </c:pt>
                <c:pt idx="5359">
                  <c:v>7.7948599999999999</c:v>
                </c:pt>
                <c:pt idx="5360">
                  <c:v>7.7980299999999971</c:v>
                </c:pt>
                <c:pt idx="5361">
                  <c:v>7.7980299999999971</c:v>
                </c:pt>
                <c:pt idx="5362">
                  <c:v>7.8005700000000004</c:v>
                </c:pt>
                <c:pt idx="5363">
                  <c:v>7.8005700000000004</c:v>
                </c:pt>
                <c:pt idx="5364">
                  <c:v>7.8031099999999967</c:v>
                </c:pt>
                <c:pt idx="5365">
                  <c:v>7.8043699999999987</c:v>
                </c:pt>
                <c:pt idx="5366">
                  <c:v>7.806910000000002</c:v>
                </c:pt>
                <c:pt idx="5367">
                  <c:v>7.8075399999999959</c:v>
                </c:pt>
                <c:pt idx="5368">
                  <c:v>7.8107199999999963</c:v>
                </c:pt>
                <c:pt idx="5369">
                  <c:v>7.8107199999999963</c:v>
                </c:pt>
                <c:pt idx="5370">
                  <c:v>7.8138900000000007</c:v>
                </c:pt>
                <c:pt idx="5371">
                  <c:v>7.8164200000000008</c:v>
                </c:pt>
                <c:pt idx="5372">
                  <c:v>7.8170599999999979</c:v>
                </c:pt>
                <c:pt idx="5373">
                  <c:v>7.8170599999999979</c:v>
                </c:pt>
                <c:pt idx="5374">
                  <c:v>7.8202300000000022</c:v>
                </c:pt>
                <c:pt idx="5375">
                  <c:v>7.8221300000000014</c:v>
                </c:pt>
                <c:pt idx="5376">
                  <c:v>7.8233999999999995</c:v>
                </c:pt>
                <c:pt idx="5377">
                  <c:v>7.8252999999999986</c:v>
                </c:pt>
                <c:pt idx="5378">
                  <c:v>7.8278400000000019</c:v>
                </c:pt>
                <c:pt idx="5379">
                  <c:v>7.829740000000001</c:v>
                </c:pt>
                <c:pt idx="5380">
                  <c:v>7.8316400000000002</c:v>
                </c:pt>
                <c:pt idx="5381">
                  <c:v>7.8329099999999983</c:v>
                </c:pt>
                <c:pt idx="5382">
                  <c:v>7.8329099999999983</c:v>
                </c:pt>
                <c:pt idx="5383">
                  <c:v>7.8360799999999955</c:v>
                </c:pt>
                <c:pt idx="5384">
                  <c:v>7.8392499999999998</c:v>
                </c:pt>
                <c:pt idx="5385">
                  <c:v>7.8392499999999998</c:v>
                </c:pt>
                <c:pt idx="5386">
                  <c:v>7.8424199999999971</c:v>
                </c:pt>
                <c:pt idx="5387">
                  <c:v>7.8424199999999971</c:v>
                </c:pt>
                <c:pt idx="5388">
                  <c:v>7.8436899999999952</c:v>
                </c:pt>
                <c:pt idx="5389">
                  <c:v>7.8462199999999953</c:v>
                </c:pt>
                <c:pt idx="5390">
                  <c:v>7.8487599999999986</c:v>
                </c:pt>
                <c:pt idx="5391">
                  <c:v>7.8506599999999978</c:v>
                </c:pt>
                <c:pt idx="5392">
                  <c:v>7.8519299999999959</c:v>
                </c:pt>
                <c:pt idx="5393">
                  <c:v>7.8519299999999959</c:v>
                </c:pt>
                <c:pt idx="5394">
                  <c:v>7.8551000000000002</c:v>
                </c:pt>
                <c:pt idx="5395">
                  <c:v>7.8582699999999974</c:v>
                </c:pt>
                <c:pt idx="5396">
                  <c:v>7.8582699999999974</c:v>
                </c:pt>
                <c:pt idx="5397">
                  <c:v>7.8614400000000018</c:v>
                </c:pt>
                <c:pt idx="5398">
                  <c:v>7.8614400000000018</c:v>
                </c:pt>
                <c:pt idx="5399">
                  <c:v>7.8620799999999988</c:v>
                </c:pt>
                <c:pt idx="5400">
                  <c:v>7.864609999999999</c:v>
                </c:pt>
                <c:pt idx="5401">
                  <c:v>7.8677799999999962</c:v>
                </c:pt>
                <c:pt idx="5402">
                  <c:v>7.8684200000000004</c:v>
                </c:pt>
                <c:pt idx="5403">
                  <c:v>7.8709599999999966</c:v>
                </c:pt>
                <c:pt idx="5404">
                  <c:v>7.8722300000000018</c:v>
                </c:pt>
                <c:pt idx="5405">
                  <c:v>7.8741199999999978</c:v>
                </c:pt>
                <c:pt idx="5406">
                  <c:v>7.8772999999999982</c:v>
                </c:pt>
                <c:pt idx="5407">
                  <c:v>7.8772999999999982</c:v>
                </c:pt>
                <c:pt idx="5408">
                  <c:v>7.8798299999999983</c:v>
                </c:pt>
                <c:pt idx="5409">
                  <c:v>7.8804699999999954</c:v>
                </c:pt>
                <c:pt idx="5410">
                  <c:v>7.8836399999999998</c:v>
                </c:pt>
                <c:pt idx="5411">
                  <c:v>7.8836399999999998</c:v>
                </c:pt>
                <c:pt idx="5412">
                  <c:v>7.8849099999999979</c:v>
                </c:pt>
                <c:pt idx="5413">
                  <c:v>7.886809999999997</c:v>
                </c:pt>
                <c:pt idx="5414">
                  <c:v>7.8899800000000013</c:v>
                </c:pt>
                <c:pt idx="5415">
                  <c:v>7.8906099999999952</c:v>
                </c:pt>
                <c:pt idx="5416">
                  <c:v>7.8931499999999986</c:v>
                </c:pt>
                <c:pt idx="5417">
                  <c:v>7.8944199999999967</c:v>
                </c:pt>
                <c:pt idx="5418">
                  <c:v>7.8963199999999958</c:v>
                </c:pt>
                <c:pt idx="5419">
                  <c:v>7.8963199999999958</c:v>
                </c:pt>
                <c:pt idx="5420">
                  <c:v>7.8994900000000001</c:v>
                </c:pt>
                <c:pt idx="5421">
                  <c:v>7.8994900000000001</c:v>
                </c:pt>
                <c:pt idx="5422">
                  <c:v>7.9026599999999974</c:v>
                </c:pt>
                <c:pt idx="5423">
                  <c:v>7.9026599999999974</c:v>
                </c:pt>
                <c:pt idx="5424">
                  <c:v>7.9052000000000007</c:v>
                </c:pt>
                <c:pt idx="5425">
                  <c:v>7.9089999999999989</c:v>
                </c:pt>
                <c:pt idx="5426">
                  <c:v>7.9083699999999979</c:v>
                </c:pt>
                <c:pt idx="5427">
                  <c:v>7.9109100000000012</c:v>
                </c:pt>
                <c:pt idx="5428">
                  <c:v>7.9128100000000003</c:v>
                </c:pt>
                <c:pt idx="5429">
                  <c:v>7.9153400000000005</c:v>
                </c:pt>
                <c:pt idx="5430">
                  <c:v>7.9185099999999977</c:v>
                </c:pt>
                <c:pt idx="5431">
                  <c:v>7.9185099999999977</c:v>
                </c:pt>
                <c:pt idx="5432">
                  <c:v>7.9185099999999977</c:v>
                </c:pt>
                <c:pt idx="5433">
                  <c:v>7.9216899999999981</c:v>
                </c:pt>
                <c:pt idx="5434">
                  <c:v>7.9235899999999972</c:v>
                </c:pt>
                <c:pt idx="5435">
                  <c:v>7.9248599999999954</c:v>
                </c:pt>
                <c:pt idx="5436">
                  <c:v>7.9280299999999997</c:v>
                </c:pt>
                <c:pt idx="5437">
                  <c:v>7.9280299999999997</c:v>
                </c:pt>
                <c:pt idx="5438">
                  <c:v>7.9311999999999969</c:v>
                </c:pt>
                <c:pt idx="5439">
                  <c:v>7.9311999999999969</c:v>
                </c:pt>
                <c:pt idx="5440">
                  <c:v>7.9343700000000013</c:v>
                </c:pt>
                <c:pt idx="5441">
                  <c:v>7.9343700000000013</c:v>
                </c:pt>
                <c:pt idx="5442">
                  <c:v>7.9375399999999985</c:v>
                </c:pt>
                <c:pt idx="5443">
                  <c:v>7.9381699999999995</c:v>
                </c:pt>
                <c:pt idx="5444">
                  <c:v>7.9407099999999957</c:v>
                </c:pt>
                <c:pt idx="5445">
                  <c:v>7.9419800000000009</c:v>
                </c:pt>
                <c:pt idx="5446">
                  <c:v>7.9438800000000001</c:v>
                </c:pt>
                <c:pt idx="5447">
                  <c:v>7.9470499999999973</c:v>
                </c:pt>
                <c:pt idx="5448">
                  <c:v>7.9470499999999973</c:v>
                </c:pt>
                <c:pt idx="5449">
                  <c:v>7.9489499999999964</c:v>
                </c:pt>
                <c:pt idx="5450">
                  <c:v>7.9514899999999997</c:v>
                </c:pt>
                <c:pt idx="5451">
                  <c:v>7.9533899999999988</c:v>
                </c:pt>
                <c:pt idx="5452">
                  <c:v>7.9533899999999988</c:v>
                </c:pt>
                <c:pt idx="5453">
                  <c:v>7.9565599999999961</c:v>
                </c:pt>
                <c:pt idx="5454">
                  <c:v>7.9565599999999961</c:v>
                </c:pt>
                <c:pt idx="5455">
                  <c:v>7.9597300000000004</c:v>
                </c:pt>
                <c:pt idx="5456">
                  <c:v>7.9603699999999975</c:v>
                </c:pt>
                <c:pt idx="5457">
                  <c:v>7.9628999999999976</c:v>
                </c:pt>
                <c:pt idx="5458">
                  <c:v>7.966070000000002</c:v>
                </c:pt>
                <c:pt idx="5459">
                  <c:v>7.966070000000002</c:v>
                </c:pt>
                <c:pt idx="5460">
                  <c:v>7.9673400000000001</c:v>
                </c:pt>
                <c:pt idx="5461">
                  <c:v>7.9692399999999992</c:v>
                </c:pt>
                <c:pt idx="5462">
                  <c:v>7.9724099999999964</c:v>
                </c:pt>
                <c:pt idx="5463">
                  <c:v>7.9724099999999964</c:v>
                </c:pt>
                <c:pt idx="5464">
                  <c:v>7.9730500000000006</c:v>
                </c:pt>
                <c:pt idx="5465">
                  <c:v>7.9755800000000008</c:v>
                </c:pt>
                <c:pt idx="5466">
                  <c:v>7.9768499999999989</c:v>
                </c:pt>
                <c:pt idx="5467">
                  <c:v>7.978749999999998</c:v>
                </c:pt>
                <c:pt idx="5468">
                  <c:v>7.9806600000000003</c:v>
                </c:pt>
                <c:pt idx="5469">
                  <c:v>7.9819299999999984</c:v>
                </c:pt>
                <c:pt idx="5470">
                  <c:v>7.9850899999999996</c:v>
                </c:pt>
                <c:pt idx="5471">
                  <c:v>7.9870000000000019</c:v>
                </c:pt>
                <c:pt idx="5472">
                  <c:v>7.98827</c:v>
                </c:pt>
                <c:pt idx="5473">
                  <c:v>7.98827</c:v>
                </c:pt>
                <c:pt idx="5474">
                  <c:v>7.9914399999999972</c:v>
                </c:pt>
                <c:pt idx="5475">
                  <c:v>7.9933399999999963</c:v>
                </c:pt>
                <c:pt idx="5476">
                  <c:v>7.9939800000000005</c:v>
                </c:pt>
                <c:pt idx="5477">
                  <c:v>7.9977799999999988</c:v>
                </c:pt>
                <c:pt idx="5478">
                  <c:v>7.9977799999999988</c:v>
                </c:pt>
                <c:pt idx="5479">
                  <c:v>8.0003200000000021</c:v>
                </c:pt>
                <c:pt idx="5480">
                  <c:v>8.0028500000000022</c:v>
                </c:pt>
                <c:pt idx="5481">
                  <c:v>8.0041200000000003</c:v>
                </c:pt>
                <c:pt idx="5482">
                  <c:v>8.0060199999999995</c:v>
                </c:pt>
                <c:pt idx="5483">
                  <c:v>8.0072899999999976</c:v>
                </c:pt>
                <c:pt idx="5484">
                  <c:v>8.0104600000000019</c:v>
                </c:pt>
                <c:pt idx="5485">
                  <c:v>8.0104600000000019</c:v>
                </c:pt>
                <c:pt idx="5486">
                  <c:v>8.01173</c:v>
                </c:pt>
                <c:pt idx="5487">
                  <c:v>8.0136299999999991</c:v>
                </c:pt>
                <c:pt idx="5488">
                  <c:v>8.0167999999999964</c:v>
                </c:pt>
                <c:pt idx="5489">
                  <c:v>8.0167999999999964</c:v>
                </c:pt>
                <c:pt idx="5490">
                  <c:v>8.0193399999999997</c:v>
                </c:pt>
                <c:pt idx="5491">
                  <c:v>8.0199700000000007</c:v>
                </c:pt>
                <c:pt idx="5492">
                  <c:v>8.0231399999999979</c:v>
                </c:pt>
                <c:pt idx="5493">
                  <c:v>8.0250500000000002</c:v>
                </c:pt>
                <c:pt idx="5494">
                  <c:v>8.0263199999999983</c:v>
                </c:pt>
                <c:pt idx="5495">
                  <c:v>8.0263199999999983</c:v>
                </c:pt>
                <c:pt idx="5496">
                  <c:v>8.0294799999999995</c:v>
                </c:pt>
                <c:pt idx="5497">
                  <c:v>8.0307499999999976</c:v>
                </c:pt>
                <c:pt idx="5498">
                  <c:v>8.0326599999999999</c:v>
                </c:pt>
                <c:pt idx="5499">
                  <c:v>8.0339200000000019</c:v>
                </c:pt>
                <c:pt idx="5500">
                  <c:v>8.0358299999999971</c:v>
                </c:pt>
                <c:pt idx="5501">
                  <c:v>8.0377299999999963</c:v>
                </c:pt>
                <c:pt idx="5502">
                  <c:v>8.0409000000000006</c:v>
                </c:pt>
                <c:pt idx="5503">
                  <c:v>8.0421699999999987</c:v>
                </c:pt>
                <c:pt idx="5504">
                  <c:v>8.0421699999999987</c:v>
                </c:pt>
                <c:pt idx="5505">
                  <c:v>8.0434399999999968</c:v>
                </c:pt>
                <c:pt idx="5506">
                  <c:v>8.0453399999999959</c:v>
                </c:pt>
                <c:pt idx="5507">
                  <c:v>8.0466100000000012</c:v>
                </c:pt>
                <c:pt idx="5508">
                  <c:v>8.0491400000000013</c:v>
                </c:pt>
                <c:pt idx="5509">
                  <c:v>8.0516799999999975</c:v>
                </c:pt>
                <c:pt idx="5510">
                  <c:v>8.0548500000000018</c:v>
                </c:pt>
                <c:pt idx="5511">
                  <c:v>8.0548500000000018</c:v>
                </c:pt>
                <c:pt idx="5512">
                  <c:v>8.056750000000001</c:v>
                </c:pt>
                <c:pt idx="5513">
                  <c:v>8.0580199999999991</c:v>
                </c:pt>
                <c:pt idx="5514">
                  <c:v>8.0605599999999953</c:v>
                </c:pt>
                <c:pt idx="5515">
                  <c:v>8.0611899999999963</c:v>
                </c:pt>
                <c:pt idx="5516">
                  <c:v>8.0643600000000006</c:v>
                </c:pt>
                <c:pt idx="5517">
                  <c:v>8.0643600000000006</c:v>
                </c:pt>
                <c:pt idx="5518">
                  <c:v>8.0675299999999979</c:v>
                </c:pt>
                <c:pt idx="5519">
                  <c:v>8.0707000000000022</c:v>
                </c:pt>
                <c:pt idx="5520">
                  <c:v>8.0707000000000022</c:v>
                </c:pt>
                <c:pt idx="5521">
                  <c:v>8.0738699999999994</c:v>
                </c:pt>
                <c:pt idx="5522">
                  <c:v>8.0764099999999956</c:v>
                </c:pt>
                <c:pt idx="5523">
                  <c:v>8.0757800000000017</c:v>
                </c:pt>
                <c:pt idx="5524">
                  <c:v>8.0783100000000019</c:v>
                </c:pt>
                <c:pt idx="5525">
                  <c:v>8.080210000000001</c:v>
                </c:pt>
                <c:pt idx="5526">
                  <c:v>8.0814799999999991</c:v>
                </c:pt>
                <c:pt idx="5527">
                  <c:v>8.0833799999999982</c:v>
                </c:pt>
                <c:pt idx="5528">
                  <c:v>8.0865499999999955</c:v>
                </c:pt>
                <c:pt idx="5529">
                  <c:v>8.0878200000000007</c:v>
                </c:pt>
                <c:pt idx="5530">
                  <c:v>8.0897199999999998</c:v>
                </c:pt>
                <c:pt idx="5531">
                  <c:v>8.092259999999996</c:v>
                </c:pt>
                <c:pt idx="5532">
                  <c:v>8.0929000000000002</c:v>
                </c:pt>
                <c:pt idx="5533">
                  <c:v>8.0954300000000003</c:v>
                </c:pt>
                <c:pt idx="5534">
                  <c:v>8.0960699999999974</c:v>
                </c:pt>
                <c:pt idx="5535">
                  <c:v>8.0992400000000018</c:v>
                </c:pt>
                <c:pt idx="5536">
                  <c:v>8.0992400000000018</c:v>
                </c:pt>
                <c:pt idx="5537">
                  <c:v>8.1004999999999967</c:v>
                </c:pt>
                <c:pt idx="5538">
                  <c:v>8.102409999999999</c:v>
                </c:pt>
                <c:pt idx="5539">
                  <c:v>8.1049399999999991</c:v>
                </c:pt>
                <c:pt idx="5540">
                  <c:v>8.1062099999999973</c:v>
                </c:pt>
                <c:pt idx="5541">
                  <c:v>8.1087500000000006</c:v>
                </c:pt>
                <c:pt idx="5542">
                  <c:v>8.1087500000000006</c:v>
                </c:pt>
                <c:pt idx="5543">
                  <c:v>8.1119199999999978</c:v>
                </c:pt>
                <c:pt idx="5544">
                  <c:v>8.1144600000000011</c:v>
                </c:pt>
                <c:pt idx="5545">
                  <c:v>8.1150900000000021</c:v>
                </c:pt>
                <c:pt idx="5546">
                  <c:v>8.1182599999999994</c:v>
                </c:pt>
                <c:pt idx="5547">
                  <c:v>8.1182599999999994</c:v>
                </c:pt>
                <c:pt idx="5548">
                  <c:v>8.1214299999999966</c:v>
                </c:pt>
                <c:pt idx="5549">
                  <c:v>8.1220700000000008</c:v>
                </c:pt>
                <c:pt idx="5550">
                  <c:v>8.1246000000000009</c:v>
                </c:pt>
                <c:pt idx="5551">
                  <c:v>8.125239999999998</c:v>
                </c:pt>
                <c:pt idx="5552">
                  <c:v>8.1277699999999982</c:v>
                </c:pt>
                <c:pt idx="5553">
                  <c:v>8.1296800000000005</c:v>
                </c:pt>
                <c:pt idx="5554">
                  <c:v>8.1309399999999954</c:v>
                </c:pt>
                <c:pt idx="5555">
                  <c:v>8.1334799999999987</c:v>
                </c:pt>
                <c:pt idx="5556">
                  <c:v>8.1341099999999997</c:v>
                </c:pt>
                <c:pt idx="5557">
                  <c:v>8.1372900000000001</c:v>
                </c:pt>
                <c:pt idx="5558">
                  <c:v>8.1372900000000001</c:v>
                </c:pt>
                <c:pt idx="5559">
                  <c:v>8.1404599999999974</c:v>
                </c:pt>
                <c:pt idx="5560">
                  <c:v>8.1410899999999984</c:v>
                </c:pt>
                <c:pt idx="5561">
                  <c:v>8.1436300000000017</c:v>
                </c:pt>
                <c:pt idx="5562">
                  <c:v>8.1436300000000017</c:v>
                </c:pt>
                <c:pt idx="5563">
                  <c:v>8.1461600000000018</c:v>
                </c:pt>
                <c:pt idx="5564">
                  <c:v>8.1486999999999981</c:v>
                </c:pt>
                <c:pt idx="5565">
                  <c:v>8.1467999999999989</c:v>
                </c:pt>
                <c:pt idx="5566">
                  <c:v>8.1499699999999962</c:v>
                </c:pt>
                <c:pt idx="5567">
                  <c:v>8.1512299999999982</c:v>
                </c:pt>
                <c:pt idx="5568">
                  <c:v>8.1531400000000005</c:v>
                </c:pt>
                <c:pt idx="5569">
                  <c:v>8.1550399999999996</c:v>
                </c:pt>
                <c:pt idx="5570">
                  <c:v>8.1563099999999977</c:v>
                </c:pt>
                <c:pt idx="5571">
                  <c:v>8.158850000000001</c:v>
                </c:pt>
                <c:pt idx="5572">
                  <c:v>8.1594800000000021</c:v>
                </c:pt>
                <c:pt idx="5573">
                  <c:v>8.1626499999999993</c:v>
                </c:pt>
                <c:pt idx="5574">
                  <c:v>8.1651899999999955</c:v>
                </c:pt>
                <c:pt idx="5575">
                  <c:v>8.1658199999999965</c:v>
                </c:pt>
                <c:pt idx="5576">
                  <c:v>8.1689900000000009</c:v>
                </c:pt>
                <c:pt idx="5577">
                  <c:v>8.1689900000000009</c:v>
                </c:pt>
                <c:pt idx="5578">
                  <c:v>8.1689900000000009</c:v>
                </c:pt>
                <c:pt idx="5579">
                  <c:v>8.1721599999999981</c:v>
                </c:pt>
                <c:pt idx="5580">
                  <c:v>8.1721599999999981</c:v>
                </c:pt>
                <c:pt idx="5581">
                  <c:v>8.1766000000000005</c:v>
                </c:pt>
                <c:pt idx="5582">
                  <c:v>8.1784999999999997</c:v>
                </c:pt>
                <c:pt idx="5583">
                  <c:v>8.1784999999999997</c:v>
                </c:pt>
                <c:pt idx="5584">
                  <c:v>8.1816699999999969</c:v>
                </c:pt>
                <c:pt idx="5585">
                  <c:v>8.1816699999999969</c:v>
                </c:pt>
                <c:pt idx="5586">
                  <c:v>8.1848400000000012</c:v>
                </c:pt>
                <c:pt idx="5587">
                  <c:v>8.1848400000000012</c:v>
                </c:pt>
                <c:pt idx="5588">
                  <c:v>8.1867499999999964</c:v>
                </c:pt>
                <c:pt idx="5589">
                  <c:v>8.1880099999999985</c:v>
                </c:pt>
                <c:pt idx="5590">
                  <c:v>8.1905500000000018</c:v>
                </c:pt>
                <c:pt idx="5591">
                  <c:v>8.1924500000000009</c:v>
                </c:pt>
                <c:pt idx="5592">
                  <c:v>8.19435</c:v>
                </c:pt>
                <c:pt idx="5593">
                  <c:v>8.19435</c:v>
                </c:pt>
                <c:pt idx="5594">
                  <c:v>8.1975300000000004</c:v>
                </c:pt>
                <c:pt idx="5595">
                  <c:v>8.1981600000000014</c:v>
                </c:pt>
                <c:pt idx="5596">
                  <c:v>8.2006900000000016</c:v>
                </c:pt>
                <c:pt idx="5597">
                  <c:v>8.203870000000002</c:v>
                </c:pt>
                <c:pt idx="5598">
                  <c:v>8.203870000000002</c:v>
                </c:pt>
                <c:pt idx="5599">
                  <c:v>8.2051299999999969</c:v>
                </c:pt>
                <c:pt idx="5600">
                  <c:v>8.2076700000000002</c:v>
                </c:pt>
                <c:pt idx="5601">
                  <c:v>8.2102099999999965</c:v>
                </c:pt>
                <c:pt idx="5602">
                  <c:v>8.2108399999999975</c:v>
                </c:pt>
                <c:pt idx="5603">
                  <c:v>8.2133800000000008</c:v>
                </c:pt>
                <c:pt idx="5604">
                  <c:v>8.2152799999999999</c:v>
                </c:pt>
                <c:pt idx="5605">
                  <c:v>8.216549999999998</c:v>
                </c:pt>
                <c:pt idx="5606">
                  <c:v>8.2190799999999982</c:v>
                </c:pt>
                <c:pt idx="5607">
                  <c:v>8.2197199999999953</c:v>
                </c:pt>
                <c:pt idx="5608">
                  <c:v>8.2228899999999996</c:v>
                </c:pt>
                <c:pt idx="5609">
                  <c:v>8.2228899999999996</c:v>
                </c:pt>
                <c:pt idx="5610">
                  <c:v>8.2260599999999968</c:v>
                </c:pt>
                <c:pt idx="5611">
                  <c:v>8.2260599999999968</c:v>
                </c:pt>
                <c:pt idx="5612">
                  <c:v>8.2286000000000001</c:v>
                </c:pt>
                <c:pt idx="5613">
                  <c:v>8.2298699999999982</c:v>
                </c:pt>
                <c:pt idx="5614">
                  <c:v>8.2323999999999984</c:v>
                </c:pt>
                <c:pt idx="5615">
                  <c:v>8.2355699999999956</c:v>
                </c:pt>
                <c:pt idx="5616">
                  <c:v>8.2355699999999956</c:v>
                </c:pt>
                <c:pt idx="5617">
                  <c:v>8.2374700000000018</c:v>
                </c:pt>
                <c:pt idx="5618">
                  <c:v>8.23874</c:v>
                </c:pt>
                <c:pt idx="5619">
                  <c:v>8.2412799999999962</c:v>
                </c:pt>
                <c:pt idx="5620">
                  <c:v>8.2419200000000004</c:v>
                </c:pt>
                <c:pt idx="5621">
                  <c:v>8.2450899999999976</c:v>
                </c:pt>
                <c:pt idx="5622">
                  <c:v>8.2476199999999977</c:v>
                </c:pt>
                <c:pt idx="5623">
                  <c:v>8.2482600000000019</c:v>
                </c:pt>
                <c:pt idx="5624">
                  <c:v>8.2482600000000019</c:v>
                </c:pt>
                <c:pt idx="5625">
                  <c:v>8.2533299999999983</c:v>
                </c:pt>
                <c:pt idx="5626">
                  <c:v>8.2545999999999964</c:v>
                </c:pt>
                <c:pt idx="5627">
                  <c:v>8.2571299999999965</c:v>
                </c:pt>
                <c:pt idx="5628">
                  <c:v>8.2590399999999988</c:v>
                </c:pt>
                <c:pt idx="5629">
                  <c:v>8.260939999999998</c:v>
                </c:pt>
                <c:pt idx="5630">
                  <c:v>8.2634800000000013</c:v>
                </c:pt>
                <c:pt idx="5631">
                  <c:v>8.2641099999999952</c:v>
                </c:pt>
                <c:pt idx="5632">
                  <c:v>8.2672799999999995</c:v>
                </c:pt>
                <c:pt idx="5633">
                  <c:v>8.2672799999999995</c:v>
                </c:pt>
                <c:pt idx="5634">
                  <c:v>8.2685499999999976</c:v>
                </c:pt>
                <c:pt idx="5635">
                  <c:v>8.2704499999999967</c:v>
                </c:pt>
                <c:pt idx="5636">
                  <c:v>8.2723499999999959</c:v>
                </c:pt>
                <c:pt idx="5637">
                  <c:v>8.2736200000000011</c:v>
                </c:pt>
                <c:pt idx="5638">
                  <c:v>8.2761599999999973</c:v>
                </c:pt>
                <c:pt idx="5639">
                  <c:v>8.2774199999999993</c:v>
                </c:pt>
                <c:pt idx="5640">
                  <c:v>8.2799599999999955</c:v>
                </c:pt>
                <c:pt idx="5641">
                  <c:v>8.2824999999999989</c:v>
                </c:pt>
                <c:pt idx="5642">
                  <c:v>8.2831299999999999</c:v>
                </c:pt>
                <c:pt idx="5643">
                  <c:v>8.2862999999999971</c:v>
                </c:pt>
                <c:pt idx="5644">
                  <c:v>8.2881999999999962</c:v>
                </c:pt>
                <c:pt idx="5645">
                  <c:v>8.2894700000000014</c:v>
                </c:pt>
                <c:pt idx="5646">
                  <c:v>8.2926399999999987</c:v>
                </c:pt>
                <c:pt idx="5647">
                  <c:v>8.2926399999999987</c:v>
                </c:pt>
                <c:pt idx="5648">
                  <c:v>8.2958099999999959</c:v>
                </c:pt>
                <c:pt idx="5649">
                  <c:v>8.2958099999999959</c:v>
                </c:pt>
                <c:pt idx="5650">
                  <c:v>8.2989800000000002</c:v>
                </c:pt>
                <c:pt idx="5651">
                  <c:v>8.2996199999999973</c:v>
                </c:pt>
                <c:pt idx="5652">
                  <c:v>8.3021600000000007</c:v>
                </c:pt>
                <c:pt idx="5653">
                  <c:v>8.3053200000000018</c:v>
                </c:pt>
                <c:pt idx="5654">
                  <c:v>8.3053200000000018</c:v>
                </c:pt>
                <c:pt idx="5655">
                  <c:v>8.3085000000000022</c:v>
                </c:pt>
                <c:pt idx="5656">
                  <c:v>8.3091299999999961</c:v>
                </c:pt>
                <c:pt idx="5657">
                  <c:v>8.3116699999999994</c:v>
                </c:pt>
                <c:pt idx="5658">
                  <c:v>8.3129300000000015</c:v>
                </c:pt>
                <c:pt idx="5659">
                  <c:v>8.3148399999999967</c:v>
                </c:pt>
                <c:pt idx="5660">
                  <c:v>8.3173699999999968</c:v>
                </c:pt>
                <c:pt idx="5661">
                  <c:v>8.318010000000001</c:v>
                </c:pt>
                <c:pt idx="5662">
                  <c:v>8.3205400000000012</c:v>
                </c:pt>
                <c:pt idx="5663">
                  <c:v>8.3211799999999982</c:v>
                </c:pt>
                <c:pt idx="5664">
                  <c:v>8.3243499999999955</c:v>
                </c:pt>
                <c:pt idx="5665">
                  <c:v>8.3243499999999955</c:v>
                </c:pt>
                <c:pt idx="5666">
                  <c:v>8.3275199999999998</c:v>
                </c:pt>
                <c:pt idx="5667">
                  <c:v>8.330689999999997</c:v>
                </c:pt>
                <c:pt idx="5668">
                  <c:v>8.330689999999997</c:v>
                </c:pt>
                <c:pt idx="5669">
                  <c:v>8.3313199999999981</c:v>
                </c:pt>
                <c:pt idx="5670">
                  <c:v>8.3363999999999976</c:v>
                </c:pt>
                <c:pt idx="5671">
                  <c:v>8.3357600000000005</c:v>
                </c:pt>
                <c:pt idx="5672">
                  <c:v>8.3370299999999986</c:v>
                </c:pt>
                <c:pt idx="5673">
                  <c:v>8.3401999999999958</c:v>
                </c:pt>
                <c:pt idx="5674">
                  <c:v>8.3421000000000021</c:v>
                </c:pt>
                <c:pt idx="5675">
                  <c:v>8.3433700000000002</c:v>
                </c:pt>
                <c:pt idx="5676">
                  <c:v>8.3452699999999993</c:v>
                </c:pt>
                <c:pt idx="5677">
                  <c:v>8.3465399999999974</c:v>
                </c:pt>
                <c:pt idx="5678">
                  <c:v>8.3490800000000007</c:v>
                </c:pt>
                <c:pt idx="5679">
                  <c:v>8.3497100000000017</c:v>
                </c:pt>
                <c:pt idx="5680">
                  <c:v>8.352879999999999</c:v>
                </c:pt>
                <c:pt idx="5681">
                  <c:v>8.352879999999999</c:v>
                </c:pt>
                <c:pt idx="5682">
                  <c:v>8.3541499999999971</c:v>
                </c:pt>
                <c:pt idx="5683">
                  <c:v>8.3560499999999962</c:v>
                </c:pt>
                <c:pt idx="5684">
                  <c:v>8.3592200000000005</c:v>
                </c:pt>
                <c:pt idx="5685">
                  <c:v>8.3598599999999976</c:v>
                </c:pt>
                <c:pt idx="5686">
                  <c:v>8.3649300000000011</c:v>
                </c:pt>
                <c:pt idx="5687">
                  <c:v>8.363669999999999</c:v>
                </c:pt>
                <c:pt idx="5688">
                  <c:v>8.3661999999999992</c:v>
                </c:pt>
                <c:pt idx="5689">
                  <c:v>8.3687399999999954</c:v>
                </c:pt>
                <c:pt idx="5690">
                  <c:v>8.3700100000000006</c:v>
                </c:pt>
                <c:pt idx="5691">
                  <c:v>8.3719099999999997</c:v>
                </c:pt>
                <c:pt idx="5692">
                  <c:v>8.375079999999997</c:v>
                </c:pt>
                <c:pt idx="5693">
                  <c:v>8.375709999999998</c:v>
                </c:pt>
                <c:pt idx="5694">
                  <c:v>8.3782500000000013</c:v>
                </c:pt>
                <c:pt idx="5695">
                  <c:v>8.3782500000000013</c:v>
                </c:pt>
                <c:pt idx="5696">
                  <c:v>8.3814199999999985</c:v>
                </c:pt>
                <c:pt idx="5697">
                  <c:v>8.3839600000000019</c:v>
                </c:pt>
                <c:pt idx="5698">
                  <c:v>8.3845899999999958</c:v>
                </c:pt>
                <c:pt idx="5699">
                  <c:v>8.3845899999999958</c:v>
                </c:pt>
                <c:pt idx="5700">
                  <c:v>8.3877600000000001</c:v>
                </c:pt>
                <c:pt idx="5701">
                  <c:v>8.3883900000000011</c:v>
                </c:pt>
                <c:pt idx="5702">
                  <c:v>8.3909299999999973</c:v>
                </c:pt>
                <c:pt idx="5703">
                  <c:v>8.3921999999999954</c:v>
                </c:pt>
                <c:pt idx="5704">
                  <c:v>8.3947399999999988</c:v>
                </c:pt>
                <c:pt idx="5705">
                  <c:v>8.3972699999999989</c:v>
                </c:pt>
                <c:pt idx="5706">
                  <c:v>8.3972699999999989</c:v>
                </c:pt>
                <c:pt idx="5707">
                  <c:v>8.4023499999999984</c:v>
                </c:pt>
                <c:pt idx="5708">
                  <c:v>8.4004399999999961</c:v>
                </c:pt>
                <c:pt idx="5709">
                  <c:v>8.4036100000000005</c:v>
                </c:pt>
                <c:pt idx="5710">
                  <c:v>8.4055199999999957</c:v>
                </c:pt>
                <c:pt idx="5711">
                  <c:v>8.4067799999999977</c:v>
                </c:pt>
                <c:pt idx="5712">
                  <c:v>8.409320000000001</c:v>
                </c:pt>
                <c:pt idx="5713">
                  <c:v>8.409950000000002</c:v>
                </c:pt>
                <c:pt idx="5714">
                  <c:v>8.4131299999999953</c:v>
                </c:pt>
                <c:pt idx="5715">
                  <c:v>8.4131299999999953</c:v>
                </c:pt>
                <c:pt idx="5716">
                  <c:v>8.4162999999999997</c:v>
                </c:pt>
                <c:pt idx="5717">
                  <c:v>8.4194699999999969</c:v>
                </c:pt>
                <c:pt idx="5718">
                  <c:v>8.4194699999999969</c:v>
                </c:pt>
                <c:pt idx="5719">
                  <c:v>8.4207299999999989</c:v>
                </c:pt>
                <c:pt idx="5720">
                  <c:v>8.4226400000000012</c:v>
                </c:pt>
                <c:pt idx="5721">
                  <c:v>8.4245400000000004</c:v>
                </c:pt>
                <c:pt idx="5722">
                  <c:v>8.4258099999999985</c:v>
                </c:pt>
                <c:pt idx="5723">
                  <c:v>8.4283399999999986</c:v>
                </c:pt>
                <c:pt idx="5724">
                  <c:v>8.4302500000000009</c:v>
                </c:pt>
                <c:pt idx="5725">
                  <c:v>8.43215</c:v>
                </c:pt>
                <c:pt idx="5726">
                  <c:v>8.43215</c:v>
                </c:pt>
                <c:pt idx="5727">
                  <c:v>8.4353199999999973</c:v>
                </c:pt>
                <c:pt idx="5728">
                  <c:v>8.4378499999999974</c:v>
                </c:pt>
                <c:pt idx="5729">
                  <c:v>8.4365899999999954</c:v>
                </c:pt>
                <c:pt idx="5730">
                  <c:v>8.4416599999999988</c:v>
                </c:pt>
                <c:pt idx="5731">
                  <c:v>8.444189999999999</c:v>
                </c:pt>
                <c:pt idx="5732">
                  <c:v>8.4448299999999961</c:v>
                </c:pt>
                <c:pt idx="5733">
                  <c:v>8.4448299999999961</c:v>
                </c:pt>
                <c:pt idx="5734">
                  <c:v>8.4480000000000004</c:v>
                </c:pt>
                <c:pt idx="5735">
                  <c:v>8.4511699999999976</c:v>
                </c:pt>
                <c:pt idx="5736">
                  <c:v>8.4511699999999976</c:v>
                </c:pt>
                <c:pt idx="5737">
                  <c:v>8.454340000000002</c:v>
                </c:pt>
                <c:pt idx="5738">
                  <c:v>8.4575099999999992</c:v>
                </c:pt>
                <c:pt idx="5739">
                  <c:v>8.4575099999999992</c:v>
                </c:pt>
                <c:pt idx="5740">
                  <c:v>8.4606799999999964</c:v>
                </c:pt>
                <c:pt idx="5741">
                  <c:v>8.4632199999999997</c:v>
                </c:pt>
                <c:pt idx="5742">
                  <c:v>8.4638500000000008</c:v>
                </c:pt>
                <c:pt idx="5743">
                  <c:v>8.467019999999998</c:v>
                </c:pt>
                <c:pt idx="5744">
                  <c:v>8.467019999999998</c:v>
                </c:pt>
                <c:pt idx="5745">
                  <c:v>8.4701899999999952</c:v>
                </c:pt>
                <c:pt idx="5746">
                  <c:v>8.4701899999999952</c:v>
                </c:pt>
                <c:pt idx="5747">
                  <c:v>8.4733699999999956</c:v>
                </c:pt>
                <c:pt idx="5748">
                  <c:v>8.4746299999999977</c:v>
                </c:pt>
                <c:pt idx="5749">
                  <c:v>8.4765299999999968</c:v>
                </c:pt>
                <c:pt idx="5750">
                  <c:v>8.4765299999999968</c:v>
                </c:pt>
                <c:pt idx="5751">
                  <c:v>8.4797099999999972</c:v>
                </c:pt>
                <c:pt idx="5752">
                  <c:v>8.4822399999999973</c:v>
                </c:pt>
                <c:pt idx="5753">
                  <c:v>8.4828800000000015</c:v>
                </c:pt>
                <c:pt idx="5754">
                  <c:v>8.4860499999999988</c:v>
                </c:pt>
                <c:pt idx="5755">
                  <c:v>8.4860499999999988</c:v>
                </c:pt>
                <c:pt idx="5756">
                  <c:v>8.4873100000000008</c:v>
                </c:pt>
                <c:pt idx="5757">
                  <c:v>8.489219999999996</c:v>
                </c:pt>
                <c:pt idx="5758">
                  <c:v>8.4923900000000003</c:v>
                </c:pt>
                <c:pt idx="5759">
                  <c:v>8.4930200000000013</c:v>
                </c:pt>
                <c:pt idx="5760">
                  <c:v>8.4955599999999976</c:v>
                </c:pt>
                <c:pt idx="5761">
                  <c:v>8.4955599999999976</c:v>
                </c:pt>
                <c:pt idx="5762">
                  <c:v>8.4987300000000019</c:v>
                </c:pt>
                <c:pt idx="5763">
                  <c:v>8.500630000000001</c:v>
                </c:pt>
                <c:pt idx="5764">
                  <c:v>8.5018999999999991</c:v>
                </c:pt>
                <c:pt idx="5765">
                  <c:v>8.5044399999999953</c:v>
                </c:pt>
                <c:pt idx="5766">
                  <c:v>8.5050699999999964</c:v>
                </c:pt>
                <c:pt idx="5767">
                  <c:v>8.5057100000000005</c:v>
                </c:pt>
                <c:pt idx="5768">
                  <c:v>8.5082400000000007</c:v>
                </c:pt>
                <c:pt idx="5769">
                  <c:v>8.5088799999999978</c:v>
                </c:pt>
                <c:pt idx="5770">
                  <c:v>8.5114099999999979</c:v>
                </c:pt>
                <c:pt idx="5771">
                  <c:v>8.5133200000000002</c:v>
                </c:pt>
                <c:pt idx="5772">
                  <c:v>8.5145800000000023</c:v>
                </c:pt>
                <c:pt idx="5773">
                  <c:v>8.5171199999999985</c:v>
                </c:pt>
                <c:pt idx="5774">
                  <c:v>8.5177599999999956</c:v>
                </c:pt>
                <c:pt idx="5775">
                  <c:v>8.5183899999999966</c:v>
                </c:pt>
                <c:pt idx="5776">
                  <c:v>8.5209199999999967</c:v>
                </c:pt>
                <c:pt idx="5777">
                  <c:v>8.5221900000000019</c:v>
                </c:pt>
                <c:pt idx="5778">
                  <c:v>8.5240999999999971</c:v>
                </c:pt>
                <c:pt idx="5779">
                  <c:v>8.5272700000000015</c:v>
                </c:pt>
                <c:pt idx="5780">
                  <c:v>8.5278999999999954</c:v>
                </c:pt>
                <c:pt idx="5781">
                  <c:v>8.5304399999999987</c:v>
                </c:pt>
                <c:pt idx="5782">
                  <c:v>8.5317000000000007</c:v>
                </c:pt>
                <c:pt idx="5783">
                  <c:v>8.5336099999999959</c:v>
                </c:pt>
                <c:pt idx="5784">
                  <c:v>8.5355100000000022</c:v>
                </c:pt>
                <c:pt idx="5785">
                  <c:v>8.5367800000000003</c:v>
                </c:pt>
                <c:pt idx="5786">
                  <c:v>8.5393100000000004</c:v>
                </c:pt>
                <c:pt idx="5787">
                  <c:v>8.5412199999999956</c:v>
                </c:pt>
                <c:pt idx="5788">
                  <c:v>8.5437499999999957</c:v>
                </c:pt>
                <c:pt idx="5789">
                  <c:v>8.5462899999999991</c:v>
                </c:pt>
                <c:pt idx="5790">
                  <c:v>8.5494599999999963</c:v>
                </c:pt>
                <c:pt idx="5791">
                  <c:v>8.5494599999999963</c:v>
                </c:pt>
                <c:pt idx="5792">
                  <c:v>8.5526300000000006</c:v>
                </c:pt>
                <c:pt idx="5793">
                  <c:v>8.5532600000000016</c:v>
                </c:pt>
                <c:pt idx="5794">
                  <c:v>8.5557999999999979</c:v>
                </c:pt>
                <c:pt idx="5795">
                  <c:v>8.5589700000000022</c:v>
                </c:pt>
                <c:pt idx="5796">
                  <c:v>8.5589700000000022</c:v>
                </c:pt>
                <c:pt idx="5797">
                  <c:v>8.5608700000000013</c:v>
                </c:pt>
                <c:pt idx="5798">
                  <c:v>8.5621399999999994</c:v>
                </c:pt>
                <c:pt idx="5799">
                  <c:v>8.5653099999999966</c:v>
                </c:pt>
                <c:pt idx="5800">
                  <c:v>8.5672099999999958</c:v>
                </c:pt>
                <c:pt idx="5801">
                  <c:v>8.568480000000001</c:v>
                </c:pt>
                <c:pt idx="5802">
                  <c:v>8.568480000000001</c:v>
                </c:pt>
                <c:pt idx="5803">
                  <c:v>8.5716499999999982</c:v>
                </c:pt>
                <c:pt idx="5804">
                  <c:v>8.5716499999999982</c:v>
                </c:pt>
                <c:pt idx="5805">
                  <c:v>8.5748199999999954</c:v>
                </c:pt>
                <c:pt idx="5806">
                  <c:v>8.5779899999999998</c:v>
                </c:pt>
                <c:pt idx="5807">
                  <c:v>8.5779899999999998</c:v>
                </c:pt>
                <c:pt idx="5808">
                  <c:v>8.581159999999997</c:v>
                </c:pt>
                <c:pt idx="5809">
                  <c:v>8.5843399999999974</c:v>
                </c:pt>
                <c:pt idx="5810">
                  <c:v>8.5843399999999974</c:v>
                </c:pt>
                <c:pt idx="5811">
                  <c:v>8.5875100000000018</c:v>
                </c:pt>
                <c:pt idx="5812">
                  <c:v>8.5875100000000018</c:v>
                </c:pt>
                <c:pt idx="5813">
                  <c:v>8.590679999999999</c:v>
                </c:pt>
                <c:pt idx="5814">
                  <c:v>8.5932099999999991</c:v>
                </c:pt>
                <c:pt idx="5815">
                  <c:v>8.5925799999999981</c:v>
                </c:pt>
                <c:pt idx="5816">
                  <c:v>8.5970200000000006</c:v>
                </c:pt>
                <c:pt idx="5817">
                  <c:v>8.5976500000000016</c:v>
                </c:pt>
                <c:pt idx="5818">
                  <c:v>8.6001899999999978</c:v>
                </c:pt>
                <c:pt idx="5819">
                  <c:v>8.6020899999999969</c:v>
                </c:pt>
                <c:pt idx="5820">
                  <c:v>8.6033600000000021</c:v>
                </c:pt>
                <c:pt idx="5821">
                  <c:v>8.6033600000000021</c:v>
                </c:pt>
                <c:pt idx="5822">
                  <c:v>8.6065299999999993</c:v>
                </c:pt>
                <c:pt idx="5823">
                  <c:v>8.6065299999999993</c:v>
                </c:pt>
                <c:pt idx="5824">
                  <c:v>8.6096999999999966</c:v>
                </c:pt>
                <c:pt idx="5825">
                  <c:v>8.6096999999999966</c:v>
                </c:pt>
                <c:pt idx="5826">
                  <c:v>8.6116099999999989</c:v>
                </c:pt>
                <c:pt idx="5827">
                  <c:v>8.6128700000000009</c:v>
                </c:pt>
                <c:pt idx="5828">
                  <c:v>8.6154099999999971</c:v>
                </c:pt>
                <c:pt idx="5829">
                  <c:v>8.6160399999999981</c:v>
                </c:pt>
                <c:pt idx="5830">
                  <c:v>8.6192099999999954</c:v>
                </c:pt>
                <c:pt idx="5831">
                  <c:v>8.6223799999999997</c:v>
                </c:pt>
                <c:pt idx="5832">
                  <c:v>8.6223799999999997</c:v>
                </c:pt>
                <c:pt idx="5833">
                  <c:v>8.6255499999999969</c:v>
                </c:pt>
                <c:pt idx="5834">
                  <c:v>8.6255499999999969</c:v>
                </c:pt>
                <c:pt idx="5835">
                  <c:v>8.6287299999999973</c:v>
                </c:pt>
                <c:pt idx="5836">
                  <c:v>8.6287299999999973</c:v>
                </c:pt>
                <c:pt idx="5837">
                  <c:v>8.6319000000000017</c:v>
                </c:pt>
                <c:pt idx="5838">
                  <c:v>8.6319000000000017</c:v>
                </c:pt>
                <c:pt idx="5839">
                  <c:v>8.6338000000000008</c:v>
                </c:pt>
                <c:pt idx="5840">
                  <c:v>8.636330000000001</c:v>
                </c:pt>
                <c:pt idx="5841">
                  <c:v>8.6382399999999961</c:v>
                </c:pt>
                <c:pt idx="5842">
                  <c:v>8.6401399999999953</c:v>
                </c:pt>
                <c:pt idx="5843">
                  <c:v>8.6414100000000005</c:v>
                </c:pt>
                <c:pt idx="5844">
                  <c:v>8.6433099999999996</c:v>
                </c:pt>
                <c:pt idx="5845">
                  <c:v>8.6458499999999958</c:v>
                </c:pt>
                <c:pt idx="5846">
                  <c:v>8.647750000000002</c:v>
                </c:pt>
                <c:pt idx="5847">
                  <c:v>8.647750000000002</c:v>
                </c:pt>
                <c:pt idx="5848">
                  <c:v>8.6509199999999993</c:v>
                </c:pt>
                <c:pt idx="5849">
                  <c:v>8.6509199999999993</c:v>
                </c:pt>
                <c:pt idx="5850">
                  <c:v>8.6540899999999965</c:v>
                </c:pt>
                <c:pt idx="5851">
                  <c:v>8.6547199999999975</c:v>
                </c:pt>
                <c:pt idx="5852">
                  <c:v>8.65916</c:v>
                </c:pt>
                <c:pt idx="5853">
                  <c:v>8.6604299999999981</c:v>
                </c:pt>
                <c:pt idx="5854">
                  <c:v>8.6604299999999981</c:v>
                </c:pt>
                <c:pt idx="5855">
                  <c:v>8.6635999999999953</c:v>
                </c:pt>
                <c:pt idx="5856">
                  <c:v>8.6642299999999963</c:v>
                </c:pt>
                <c:pt idx="5857">
                  <c:v>8.6667699999999996</c:v>
                </c:pt>
                <c:pt idx="5858">
                  <c:v>8.6699399999999969</c:v>
                </c:pt>
                <c:pt idx="5859">
                  <c:v>8.6705800000000011</c:v>
                </c:pt>
                <c:pt idx="5860">
                  <c:v>8.6731100000000012</c:v>
                </c:pt>
                <c:pt idx="5861">
                  <c:v>8.6737499999999983</c:v>
                </c:pt>
                <c:pt idx="5862">
                  <c:v>8.6762799999999984</c:v>
                </c:pt>
                <c:pt idx="5863">
                  <c:v>8.6794499999999957</c:v>
                </c:pt>
                <c:pt idx="5864">
                  <c:v>8.6794499999999957</c:v>
                </c:pt>
                <c:pt idx="5865">
                  <c:v>8.681989999999999</c:v>
                </c:pt>
                <c:pt idx="5866">
                  <c:v>8.6838899999999981</c:v>
                </c:pt>
                <c:pt idx="5867">
                  <c:v>8.6864300000000014</c:v>
                </c:pt>
                <c:pt idx="5868">
                  <c:v>8.6889699999999976</c:v>
                </c:pt>
                <c:pt idx="5869">
                  <c:v>8.6889699999999976</c:v>
                </c:pt>
                <c:pt idx="5870">
                  <c:v>8.6914999999999978</c:v>
                </c:pt>
                <c:pt idx="5871">
                  <c:v>8.692140000000002</c:v>
                </c:pt>
                <c:pt idx="5872">
                  <c:v>8.6953099999999992</c:v>
                </c:pt>
                <c:pt idx="5873">
                  <c:v>8.6953099999999992</c:v>
                </c:pt>
                <c:pt idx="5874">
                  <c:v>8.6984799999999964</c:v>
                </c:pt>
                <c:pt idx="5875">
                  <c:v>8.7016500000000008</c:v>
                </c:pt>
                <c:pt idx="5876">
                  <c:v>8.7016500000000008</c:v>
                </c:pt>
                <c:pt idx="5877">
                  <c:v>8.704819999999998</c:v>
                </c:pt>
                <c:pt idx="5878">
                  <c:v>8.7073499999999981</c:v>
                </c:pt>
                <c:pt idx="5879">
                  <c:v>8.7079899999999952</c:v>
                </c:pt>
                <c:pt idx="5880">
                  <c:v>8.7086199999999963</c:v>
                </c:pt>
                <c:pt idx="5881">
                  <c:v>8.7111599999999996</c:v>
                </c:pt>
                <c:pt idx="5882">
                  <c:v>8.7143299999999968</c:v>
                </c:pt>
                <c:pt idx="5883">
                  <c:v>8.7143299999999968</c:v>
                </c:pt>
                <c:pt idx="5884">
                  <c:v>8.7175000000000011</c:v>
                </c:pt>
                <c:pt idx="5885">
                  <c:v>8.7181300000000022</c:v>
                </c:pt>
                <c:pt idx="5886">
                  <c:v>8.7206699999999984</c:v>
                </c:pt>
                <c:pt idx="5887">
                  <c:v>8.7219399999999965</c:v>
                </c:pt>
                <c:pt idx="5888">
                  <c:v>8.7238399999999956</c:v>
                </c:pt>
                <c:pt idx="5889">
                  <c:v>8.7257400000000018</c:v>
                </c:pt>
                <c:pt idx="5890">
                  <c:v>8.7270099999999999</c:v>
                </c:pt>
                <c:pt idx="5891">
                  <c:v>8.7270099999999999</c:v>
                </c:pt>
                <c:pt idx="5892">
                  <c:v>8.7301799999999972</c:v>
                </c:pt>
                <c:pt idx="5893">
                  <c:v>8.7333500000000015</c:v>
                </c:pt>
                <c:pt idx="5894">
                  <c:v>8.7333500000000015</c:v>
                </c:pt>
                <c:pt idx="5895">
                  <c:v>8.7365199999999987</c:v>
                </c:pt>
                <c:pt idx="5896">
                  <c:v>8.7371599999999958</c:v>
                </c:pt>
                <c:pt idx="5897">
                  <c:v>8.7396999999999991</c:v>
                </c:pt>
                <c:pt idx="5898">
                  <c:v>8.7409600000000012</c:v>
                </c:pt>
                <c:pt idx="5899">
                  <c:v>8.7434999999999974</c:v>
                </c:pt>
                <c:pt idx="5900">
                  <c:v>8.7460400000000007</c:v>
                </c:pt>
                <c:pt idx="5901">
                  <c:v>8.7460400000000007</c:v>
                </c:pt>
                <c:pt idx="5902">
                  <c:v>8.7485700000000008</c:v>
                </c:pt>
                <c:pt idx="5903">
                  <c:v>8.750479999999996</c:v>
                </c:pt>
                <c:pt idx="5904">
                  <c:v>8.7530099999999962</c:v>
                </c:pt>
                <c:pt idx="5905">
                  <c:v>8.7555499999999995</c:v>
                </c:pt>
                <c:pt idx="5906">
                  <c:v>8.7555499999999995</c:v>
                </c:pt>
                <c:pt idx="5907">
                  <c:v>8.7587199999999967</c:v>
                </c:pt>
                <c:pt idx="5908">
                  <c:v>8.7587199999999967</c:v>
                </c:pt>
                <c:pt idx="5909">
                  <c:v>8.7618900000000011</c:v>
                </c:pt>
                <c:pt idx="5910">
                  <c:v>8.7618900000000011</c:v>
                </c:pt>
                <c:pt idx="5911">
                  <c:v>8.7650599999999983</c:v>
                </c:pt>
                <c:pt idx="5912">
                  <c:v>8.7682299999999955</c:v>
                </c:pt>
                <c:pt idx="5913">
                  <c:v>8.7682299999999955</c:v>
                </c:pt>
                <c:pt idx="5914">
                  <c:v>8.7713999999999999</c:v>
                </c:pt>
                <c:pt idx="5915">
                  <c:v>8.7713999999999999</c:v>
                </c:pt>
                <c:pt idx="5916">
                  <c:v>8.7745699999999971</c:v>
                </c:pt>
                <c:pt idx="5917">
                  <c:v>8.7751999999999981</c:v>
                </c:pt>
                <c:pt idx="5918">
                  <c:v>8.7777400000000014</c:v>
                </c:pt>
                <c:pt idx="5919">
                  <c:v>8.7809099999999987</c:v>
                </c:pt>
                <c:pt idx="5920">
                  <c:v>8.7809099999999987</c:v>
                </c:pt>
                <c:pt idx="5921">
                  <c:v>8.7840799999999959</c:v>
                </c:pt>
                <c:pt idx="5922">
                  <c:v>8.7847200000000001</c:v>
                </c:pt>
                <c:pt idx="5923">
                  <c:v>8.7872500000000002</c:v>
                </c:pt>
                <c:pt idx="5924">
                  <c:v>8.7904199999999975</c:v>
                </c:pt>
                <c:pt idx="5925">
                  <c:v>8.7929600000000008</c:v>
                </c:pt>
                <c:pt idx="5926">
                  <c:v>8.795499999999997</c:v>
                </c:pt>
                <c:pt idx="5927">
                  <c:v>8.7967700000000022</c:v>
                </c:pt>
                <c:pt idx="5928">
                  <c:v>8.7967700000000022</c:v>
                </c:pt>
                <c:pt idx="5929">
                  <c:v>8.7999399999999994</c:v>
                </c:pt>
                <c:pt idx="5930">
                  <c:v>8.8005700000000004</c:v>
                </c:pt>
                <c:pt idx="5931">
                  <c:v>8.8031099999999967</c:v>
                </c:pt>
                <c:pt idx="5932">
                  <c:v>8.8037399999999977</c:v>
                </c:pt>
                <c:pt idx="5933">
                  <c:v>8.806280000000001</c:v>
                </c:pt>
                <c:pt idx="5934">
                  <c:v>8.8094499999999982</c:v>
                </c:pt>
                <c:pt idx="5935">
                  <c:v>8.8094499999999982</c:v>
                </c:pt>
                <c:pt idx="5936">
                  <c:v>8.8126199999999955</c:v>
                </c:pt>
                <c:pt idx="5937">
                  <c:v>8.8138799999999975</c:v>
                </c:pt>
                <c:pt idx="5938">
                  <c:v>8.8157899999999998</c:v>
                </c:pt>
                <c:pt idx="5939">
                  <c:v>8.8176899999999989</c:v>
                </c:pt>
                <c:pt idx="5940">
                  <c:v>8.818959999999997</c:v>
                </c:pt>
                <c:pt idx="5941">
                  <c:v>8.8208599999999961</c:v>
                </c:pt>
                <c:pt idx="5942">
                  <c:v>8.8221300000000014</c:v>
                </c:pt>
                <c:pt idx="5943">
                  <c:v>8.8252999999999986</c:v>
                </c:pt>
                <c:pt idx="5944">
                  <c:v>8.8252999999999986</c:v>
                </c:pt>
                <c:pt idx="5945">
                  <c:v>8.8284699999999958</c:v>
                </c:pt>
                <c:pt idx="5946">
                  <c:v>8.8284699999999958</c:v>
                </c:pt>
                <c:pt idx="5947">
                  <c:v>8.8329099999999983</c:v>
                </c:pt>
                <c:pt idx="5948">
                  <c:v>8.8322700000000012</c:v>
                </c:pt>
                <c:pt idx="5949">
                  <c:v>8.8348099999999974</c:v>
                </c:pt>
                <c:pt idx="5950">
                  <c:v>8.8354399999999984</c:v>
                </c:pt>
                <c:pt idx="5951">
                  <c:v>8.8379800000000017</c:v>
                </c:pt>
                <c:pt idx="5952">
                  <c:v>8.841149999999999</c:v>
                </c:pt>
                <c:pt idx="5953">
                  <c:v>8.841789999999996</c:v>
                </c:pt>
                <c:pt idx="5954">
                  <c:v>8.8443199999999962</c:v>
                </c:pt>
                <c:pt idx="5955">
                  <c:v>8.8474900000000005</c:v>
                </c:pt>
                <c:pt idx="5956">
                  <c:v>8.8481299999999976</c:v>
                </c:pt>
                <c:pt idx="5957">
                  <c:v>8.8506599999999978</c:v>
                </c:pt>
                <c:pt idx="5958">
                  <c:v>8.8532000000000011</c:v>
                </c:pt>
                <c:pt idx="5959">
                  <c:v>8.8532000000000011</c:v>
                </c:pt>
                <c:pt idx="5960">
                  <c:v>8.8569999999999993</c:v>
                </c:pt>
                <c:pt idx="5961">
                  <c:v>8.8601699999999965</c:v>
                </c:pt>
                <c:pt idx="5962">
                  <c:v>8.8601699999999965</c:v>
                </c:pt>
                <c:pt idx="5963">
                  <c:v>8.8633400000000009</c:v>
                </c:pt>
                <c:pt idx="5964">
                  <c:v>8.8633400000000009</c:v>
                </c:pt>
                <c:pt idx="5965">
                  <c:v>8.8665200000000013</c:v>
                </c:pt>
                <c:pt idx="5966">
                  <c:v>8.8671499999999952</c:v>
                </c:pt>
                <c:pt idx="5967">
                  <c:v>8.8696899999999985</c:v>
                </c:pt>
                <c:pt idx="5968">
                  <c:v>8.8741199999999978</c:v>
                </c:pt>
                <c:pt idx="5969">
                  <c:v>8.8760300000000001</c:v>
                </c:pt>
                <c:pt idx="5970">
                  <c:v>8.8760300000000001</c:v>
                </c:pt>
                <c:pt idx="5971">
                  <c:v>8.8791999999999973</c:v>
                </c:pt>
                <c:pt idx="5972">
                  <c:v>8.8791999999999973</c:v>
                </c:pt>
                <c:pt idx="5973">
                  <c:v>8.8830099999999987</c:v>
                </c:pt>
                <c:pt idx="5974">
                  <c:v>8.8855399999999989</c:v>
                </c:pt>
                <c:pt idx="5975">
                  <c:v>8.8855399999999989</c:v>
                </c:pt>
                <c:pt idx="5976">
                  <c:v>8.8887099999999961</c:v>
                </c:pt>
                <c:pt idx="5977">
                  <c:v>8.8912499999999994</c:v>
                </c:pt>
                <c:pt idx="5978">
                  <c:v>8.8918800000000005</c:v>
                </c:pt>
                <c:pt idx="5979">
                  <c:v>8.8925199999999975</c:v>
                </c:pt>
                <c:pt idx="5980">
                  <c:v>8.8950499999999977</c:v>
                </c:pt>
                <c:pt idx="5981">
                  <c:v>8.8963199999999958</c:v>
                </c:pt>
                <c:pt idx="5982">
                  <c:v>8.898220000000002</c:v>
                </c:pt>
                <c:pt idx="5983">
                  <c:v>8.9013899999999992</c:v>
                </c:pt>
                <c:pt idx="5984">
                  <c:v>8.9020299999999963</c:v>
                </c:pt>
                <c:pt idx="5985">
                  <c:v>8.9045699999999997</c:v>
                </c:pt>
                <c:pt idx="5986">
                  <c:v>8.9077300000000008</c:v>
                </c:pt>
                <c:pt idx="5987">
                  <c:v>8.9077300000000008</c:v>
                </c:pt>
                <c:pt idx="5988">
                  <c:v>8.9109100000000012</c:v>
                </c:pt>
                <c:pt idx="5989">
                  <c:v>8.9140799999999984</c:v>
                </c:pt>
                <c:pt idx="5990">
                  <c:v>8.9140799999999984</c:v>
                </c:pt>
                <c:pt idx="5991">
                  <c:v>8.9172499999999957</c:v>
                </c:pt>
                <c:pt idx="5992">
                  <c:v>8.9172499999999957</c:v>
                </c:pt>
                <c:pt idx="5993">
                  <c:v>8.9191500000000019</c:v>
                </c:pt>
                <c:pt idx="5994">
                  <c:v>8.921050000000001</c:v>
                </c:pt>
                <c:pt idx="5995">
                  <c:v>8.9235899999999972</c:v>
                </c:pt>
                <c:pt idx="5996">
                  <c:v>8.9235899999999972</c:v>
                </c:pt>
                <c:pt idx="5997">
                  <c:v>8.9273899999999955</c:v>
                </c:pt>
                <c:pt idx="5998">
                  <c:v>8.9299299999999988</c:v>
                </c:pt>
                <c:pt idx="5999">
                  <c:v>8.9311999999999969</c:v>
                </c:pt>
                <c:pt idx="6000">
                  <c:v>8.933099999999996</c:v>
                </c:pt>
                <c:pt idx="6001">
                  <c:v>8.9356399999999994</c:v>
                </c:pt>
                <c:pt idx="6002">
                  <c:v>8.9362700000000004</c:v>
                </c:pt>
                <c:pt idx="6003">
                  <c:v>8.9388099999999966</c:v>
                </c:pt>
                <c:pt idx="6004">
                  <c:v>8.9413399999999967</c:v>
                </c:pt>
                <c:pt idx="6005">
                  <c:v>8.9426100000000019</c:v>
                </c:pt>
                <c:pt idx="6006">
                  <c:v>8.9426100000000019</c:v>
                </c:pt>
                <c:pt idx="6007">
                  <c:v>8.9457799999999992</c:v>
                </c:pt>
                <c:pt idx="6008">
                  <c:v>8.9483199999999954</c:v>
                </c:pt>
                <c:pt idx="6009">
                  <c:v>8.9508499999999955</c:v>
                </c:pt>
                <c:pt idx="6010">
                  <c:v>8.9521200000000007</c:v>
                </c:pt>
                <c:pt idx="6011">
                  <c:v>8.9540199999999999</c:v>
                </c:pt>
                <c:pt idx="6012">
                  <c:v>8.955289999999998</c:v>
                </c:pt>
                <c:pt idx="6013">
                  <c:v>8.9584599999999952</c:v>
                </c:pt>
                <c:pt idx="6014">
                  <c:v>8.9597300000000004</c:v>
                </c:pt>
                <c:pt idx="6015">
                  <c:v>8.9616299999999995</c:v>
                </c:pt>
                <c:pt idx="6016">
                  <c:v>8.9641699999999958</c:v>
                </c:pt>
                <c:pt idx="6017">
                  <c:v>8.9647999999999968</c:v>
                </c:pt>
                <c:pt idx="6018">
                  <c:v>8.9673400000000001</c:v>
                </c:pt>
                <c:pt idx="6019">
                  <c:v>8.9679700000000011</c:v>
                </c:pt>
                <c:pt idx="6020">
                  <c:v>8.9711500000000015</c:v>
                </c:pt>
                <c:pt idx="6021">
                  <c:v>8.9730500000000006</c:v>
                </c:pt>
                <c:pt idx="6022">
                  <c:v>8.9755800000000008</c:v>
                </c:pt>
                <c:pt idx="6023">
                  <c:v>8.977489999999996</c:v>
                </c:pt>
                <c:pt idx="6024">
                  <c:v>8.9793900000000022</c:v>
                </c:pt>
                <c:pt idx="6025">
                  <c:v>8.9812999999999974</c:v>
                </c:pt>
                <c:pt idx="6026">
                  <c:v>8.9838299999999975</c:v>
                </c:pt>
                <c:pt idx="6027">
                  <c:v>8.9850999999999956</c:v>
                </c:pt>
                <c:pt idx="6028">
                  <c:v>8.9901699999999991</c:v>
                </c:pt>
                <c:pt idx="6029">
                  <c:v>8.9901699999999991</c:v>
                </c:pt>
                <c:pt idx="6030">
                  <c:v>8.9901699999999991</c:v>
                </c:pt>
                <c:pt idx="6031">
                  <c:v>8.9926999999999992</c:v>
                </c:pt>
                <c:pt idx="6032">
                  <c:v>8.9946100000000015</c:v>
                </c:pt>
                <c:pt idx="6033">
                  <c:v>8.9965100000000007</c:v>
                </c:pt>
                <c:pt idx="6034">
                  <c:v>8.9984199999999959</c:v>
                </c:pt>
                <c:pt idx="6035">
                  <c:v>9.0003200000000021</c:v>
                </c:pt>
                <c:pt idx="6036">
                  <c:v>9.0028500000000022</c:v>
                </c:pt>
                <c:pt idx="6037">
                  <c:v>9.0028500000000022</c:v>
                </c:pt>
                <c:pt idx="6038">
                  <c:v>9.0060199999999995</c:v>
                </c:pt>
                <c:pt idx="6039">
                  <c:v>9.0085599999999957</c:v>
                </c:pt>
                <c:pt idx="6040">
                  <c:v>9.0091999999999999</c:v>
                </c:pt>
                <c:pt idx="6041">
                  <c:v>9.01173</c:v>
                </c:pt>
                <c:pt idx="6042">
                  <c:v>9.0142699999999962</c:v>
                </c:pt>
                <c:pt idx="6043">
                  <c:v>9.0155400000000014</c:v>
                </c:pt>
                <c:pt idx="6044">
                  <c:v>9.0174400000000006</c:v>
                </c:pt>
                <c:pt idx="6045">
                  <c:v>9.0218799999999959</c:v>
                </c:pt>
                <c:pt idx="6046">
                  <c:v>9.0218799999999959</c:v>
                </c:pt>
                <c:pt idx="6047">
                  <c:v>9.0250500000000002</c:v>
                </c:pt>
                <c:pt idx="6048">
                  <c:v>9.0250500000000002</c:v>
                </c:pt>
                <c:pt idx="6049">
                  <c:v>9.0269499999999994</c:v>
                </c:pt>
                <c:pt idx="6050">
                  <c:v>9.0301199999999966</c:v>
                </c:pt>
                <c:pt idx="6051">
                  <c:v>9.0320199999999957</c:v>
                </c:pt>
                <c:pt idx="6052">
                  <c:v>9.034559999999999</c:v>
                </c:pt>
                <c:pt idx="6053">
                  <c:v>9.0358299999999971</c:v>
                </c:pt>
                <c:pt idx="6054">
                  <c:v>9.0377299999999963</c:v>
                </c:pt>
                <c:pt idx="6055">
                  <c:v>9.0409000000000006</c:v>
                </c:pt>
                <c:pt idx="6056">
                  <c:v>9.0415300000000016</c:v>
                </c:pt>
                <c:pt idx="6057">
                  <c:v>9.0440699999999978</c:v>
                </c:pt>
                <c:pt idx="6058">
                  <c:v>9.0446999999999989</c:v>
                </c:pt>
                <c:pt idx="6059">
                  <c:v>9.0472400000000022</c:v>
                </c:pt>
                <c:pt idx="6060">
                  <c:v>9.0504099999999994</c:v>
                </c:pt>
                <c:pt idx="6061">
                  <c:v>9.0535799999999966</c:v>
                </c:pt>
                <c:pt idx="6062">
                  <c:v>9.0535799999999966</c:v>
                </c:pt>
                <c:pt idx="6063">
                  <c:v>9.0548500000000018</c:v>
                </c:pt>
                <c:pt idx="6064">
                  <c:v>9.056750000000001</c:v>
                </c:pt>
                <c:pt idx="6065">
                  <c:v>9.0599199999999982</c:v>
                </c:pt>
                <c:pt idx="6066">
                  <c:v>9.0605599999999953</c:v>
                </c:pt>
                <c:pt idx="6067">
                  <c:v>9.0630899999999954</c:v>
                </c:pt>
                <c:pt idx="6068">
                  <c:v>9.0649999999999977</c:v>
                </c:pt>
                <c:pt idx="6069">
                  <c:v>9.0662599999999998</c:v>
                </c:pt>
                <c:pt idx="6070">
                  <c:v>9.069429999999997</c:v>
                </c:pt>
                <c:pt idx="6071">
                  <c:v>9.0707000000000022</c:v>
                </c:pt>
                <c:pt idx="6072">
                  <c:v>9.0726000000000013</c:v>
                </c:pt>
                <c:pt idx="6073">
                  <c:v>9.0757800000000017</c:v>
                </c:pt>
                <c:pt idx="6074">
                  <c:v>9.0764099999999956</c:v>
                </c:pt>
                <c:pt idx="6075">
                  <c:v>9.078949999999999</c:v>
                </c:pt>
                <c:pt idx="6076">
                  <c:v>9.080210000000001</c:v>
                </c:pt>
                <c:pt idx="6077">
                  <c:v>9.0846499999999963</c:v>
                </c:pt>
                <c:pt idx="6078">
                  <c:v>9.0852900000000005</c:v>
                </c:pt>
                <c:pt idx="6079">
                  <c:v>9.0884599999999978</c:v>
                </c:pt>
                <c:pt idx="6080">
                  <c:v>9.0884599999999978</c:v>
                </c:pt>
                <c:pt idx="6081">
                  <c:v>9.0916300000000021</c:v>
                </c:pt>
                <c:pt idx="6082">
                  <c:v>9.0916300000000021</c:v>
                </c:pt>
                <c:pt idx="6083">
                  <c:v>9.0947999999999993</c:v>
                </c:pt>
                <c:pt idx="6084">
                  <c:v>9.0979699999999966</c:v>
                </c:pt>
                <c:pt idx="6085">
                  <c:v>9.0979699999999966</c:v>
                </c:pt>
                <c:pt idx="6086">
                  <c:v>9.1011400000000009</c:v>
                </c:pt>
                <c:pt idx="6087">
                  <c:v>9.1036799999999971</c:v>
                </c:pt>
                <c:pt idx="6088">
                  <c:v>9.1043099999999981</c:v>
                </c:pt>
                <c:pt idx="6089">
                  <c:v>9.1074799999999954</c:v>
                </c:pt>
                <c:pt idx="6090">
                  <c:v>9.1074799999999954</c:v>
                </c:pt>
                <c:pt idx="6091">
                  <c:v>9.1106499999999997</c:v>
                </c:pt>
                <c:pt idx="6092">
                  <c:v>9.1138199999999969</c:v>
                </c:pt>
                <c:pt idx="6093">
                  <c:v>9.1138199999999969</c:v>
                </c:pt>
                <c:pt idx="6094">
                  <c:v>9.1169900000000013</c:v>
                </c:pt>
                <c:pt idx="6095">
                  <c:v>9.1169900000000013</c:v>
                </c:pt>
                <c:pt idx="6096">
                  <c:v>9.1182599999999994</c:v>
                </c:pt>
                <c:pt idx="6097">
                  <c:v>9.1207999999999956</c:v>
                </c:pt>
                <c:pt idx="6098">
                  <c:v>9.1233399999999989</c:v>
                </c:pt>
                <c:pt idx="6099">
                  <c:v>9.1265099999999961</c:v>
                </c:pt>
                <c:pt idx="6100">
                  <c:v>9.1271399999999971</c:v>
                </c:pt>
                <c:pt idx="6101">
                  <c:v>9.1296800000000005</c:v>
                </c:pt>
                <c:pt idx="6102">
                  <c:v>9.1328499999999977</c:v>
                </c:pt>
                <c:pt idx="6103">
                  <c:v>9.1328499999999977</c:v>
                </c:pt>
                <c:pt idx="6104">
                  <c:v>9.136020000000002</c:v>
                </c:pt>
                <c:pt idx="6105">
                  <c:v>9.1366499999999959</c:v>
                </c:pt>
                <c:pt idx="6106">
                  <c:v>9.1391899999999993</c:v>
                </c:pt>
                <c:pt idx="6107">
                  <c:v>9.1423599999999965</c:v>
                </c:pt>
                <c:pt idx="6108">
                  <c:v>9.1448899999999966</c:v>
                </c:pt>
                <c:pt idx="6109">
                  <c:v>9.1455300000000008</c:v>
                </c:pt>
                <c:pt idx="6110">
                  <c:v>9.1486999999999981</c:v>
                </c:pt>
                <c:pt idx="6111">
                  <c:v>9.1486999999999981</c:v>
                </c:pt>
                <c:pt idx="6112">
                  <c:v>9.1518699999999953</c:v>
                </c:pt>
                <c:pt idx="6113">
                  <c:v>9.1544099999999986</c:v>
                </c:pt>
                <c:pt idx="6114">
                  <c:v>9.1550399999999996</c:v>
                </c:pt>
                <c:pt idx="6115">
                  <c:v>9.1556700000000006</c:v>
                </c:pt>
                <c:pt idx="6116">
                  <c:v>9.1582099999999969</c:v>
                </c:pt>
                <c:pt idx="6117">
                  <c:v>9.1594800000000021</c:v>
                </c:pt>
                <c:pt idx="6118">
                  <c:v>9.1613800000000012</c:v>
                </c:pt>
                <c:pt idx="6119">
                  <c:v>9.1613800000000012</c:v>
                </c:pt>
                <c:pt idx="6120">
                  <c:v>9.1645499999999984</c:v>
                </c:pt>
                <c:pt idx="6121">
                  <c:v>9.1670900000000017</c:v>
                </c:pt>
                <c:pt idx="6122">
                  <c:v>9.1677199999999957</c:v>
                </c:pt>
                <c:pt idx="6123">
                  <c:v>9.1689900000000009</c:v>
                </c:pt>
                <c:pt idx="6124">
                  <c:v>9.1740599999999972</c:v>
                </c:pt>
                <c:pt idx="6125">
                  <c:v>9.1740599999999972</c:v>
                </c:pt>
                <c:pt idx="6126">
                  <c:v>9.1766000000000005</c:v>
                </c:pt>
                <c:pt idx="6127">
                  <c:v>9.1791399999999967</c:v>
                </c:pt>
                <c:pt idx="6128">
                  <c:v>9.1778699999999986</c:v>
                </c:pt>
                <c:pt idx="6129">
                  <c:v>9.1803999999999988</c:v>
                </c:pt>
                <c:pt idx="6130">
                  <c:v>9.1816699999999969</c:v>
                </c:pt>
                <c:pt idx="6131">
                  <c:v>9.183569999999996</c:v>
                </c:pt>
                <c:pt idx="6132">
                  <c:v>9.1867499999999964</c:v>
                </c:pt>
                <c:pt idx="6133">
                  <c:v>9.1873799999999974</c:v>
                </c:pt>
                <c:pt idx="6134">
                  <c:v>9.1899200000000008</c:v>
                </c:pt>
                <c:pt idx="6135">
                  <c:v>9.193089999999998</c:v>
                </c:pt>
                <c:pt idx="6136">
                  <c:v>9.193089999999998</c:v>
                </c:pt>
                <c:pt idx="6137">
                  <c:v>9.1949899999999971</c:v>
                </c:pt>
                <c:pt idx="6138">
                  <c:v>9.1975300000000004</c:v>
                </c:pt>
                <c:pt idx="6139">
                  <c:v>9.1994299999999996</c:v>
                </c:pt>
                <c:pt idx="6140">
                  <c:v>9.2006900000000016</c:v>
                </c:pt>
                <c:pt idx="6141">
                  <c:v>9.2025999999999968</c:v>
                </c:pt>
                <c:pt idx="6142">
                  <c:v>9.2025999999999968</c:v>
                </c:pt>
                <c:pt idx="6143">
                  <c:v>9.2057700000000011</c:v>
                </c:pt>
                <c:pt idx="6144">
                  <c:v>9.2089399999999983</c:v>
                </c:pt>
                <c:pt idx="6145">
                  <c:v>9.2089399999999983</c:v>
                </c:pt>
                <c:pt idx="6146">
                  <c:v>9.2121099999999956</c:v>
                </c:pt>
                <c:pt idx="6147">
                  <c:v>9.2152799999999999</c:v>
                </c:pt>
                <c:pt idx="6148">
                  <c:v>9.2152799999999999</c:v>
                </c:pt>
                <c:pt idx="6149">
                  <c:v>9.2184499999999971</c:v>
                </c:pt>
                <c:pt idx="6150">
                  <c:v>9.2184499999999971</c:v>
                </c:pt>
                <c:pt idx="6151">
                  <c:v>9.2216200000000015</c:v>
                </c:pt>
                <c:pt idx="6152">
                  <c:v>9.2247899999999987</c:v>
                </c:pt>
                <c:pt idx="6153">
                  <c:v>9.2247899999999987</c:v>
                </c:pt>
                <c:pt idx="6154">
                  <c:v>9.2279599999999959</c:v>
                </c:pt>
                <c:pt idx="6155">
                  <c:v>9.2286000000000001</c:v>
                </c:pt>
                <c:pt idx="6156">
                  <c:v>9.2311300000000003</c:v>
                </c:pt>
                <c:pt idx="6157">
                  <c:v>9.2342999999999975</c:v>
                </c:pt>
                <c:pt idx="6158">
                  <c:v>9.2374700000000018</c:v>
                </c:pt>
                <c:pt idx="6159">
                  <c:v>9.2374700000000018</c:v>
                </c:pt>
                <c:pt idx="6160">
                  <c:v>9.2406399999999991</c:v>
                </c:pt>
                <c:pt idx="6161">
                  <c:v>9.2406399999999991</c:v>
                </c:pt>
                <c:pt idx="6162">
                  <c:v>9.2438099999999963</c:v>
                </c:pt>
                <c:pt idx="6163">
                  <c:v>9.2444500000000005</c:v>
                </c:pt>
                <c:pt idx="6164">
                  <c:v>9.2469899999999967</c:v>
                </c:pt>
                <c:pt idx="6165">
                  <c:v>9.250160000000001</c:v>
                </c:pt>
                <c:pt idx="6166">
                  <c:v>9.250160000000001</c:v>
                </c:pt>
                <c:pt idx="6167">
                  <c:v>9.2514299999999992</c:v>
                </c:pt>
                <c:pt idx="6168">
                  <c:v>9.2533299999999983</c:v>
                </c:pt>
                <c:pt idx="6169">
                  <c:v>9.2564999999999955</c:v>
                </c:pt>
                <c:pt idx="6170">
                  <c:v>9.2577700000000007</c:v>
                </c:pt>
                <c:pt idx="6171">
                  <c:v>9.2596699999999998</c:v>
                </c:pt>
                <c:pt idx="6172">
                  <c:v>9.2596699999999998</c:v>
                </c:pt>
                <c:pt idx="6173">
                  <c:v>9.2628399999999971</c:v>
                </c:pt>
                <c:pt idx="6174">
                  <c:v>9.2653800000000004</c:v>
                </c:pt>
                <c:pt idx="6175">
                  <c:v>9.2679100000000005</c:v>
                </c:pt>
                <c:pt idx="6176">
                  <c:v>9.2698199999999957</c:v>
                </c:pt>
                <c:pt idx="6177">
                  <c:v>9.2723499999999959</c:v>
                </c:pt>
                <c:pt idx="6178">
                  <c:v>9.2723499999999959</c:v>
                </c:pt>
                <c:pt idx="6179">
                  <c:v>9.2729900000000001</c:v>
                </c:pt>
                <c:pt idx="6180">
                  <c:v>9.2755200000000002</c:v>
                </c:pt>
                <c:pt idx="6181">
                  <c:v>9.2786899999999974</c:v>
                </c:pt>
                <c:pt idx="6182">
                  <c:v>9.2812300000000008</c:v>
                </c:pt>
                <c:pt idx="6183">
                  <c:v>9.283769999999997</c:v>
                </c:pt>
                <c:pt idx="6184">
                  <c:v>9.285029999999999</c:v>
                </c:pt>
                <c:pt idx="6185">
                  <c:v>9.285029999999999</c:v>
                </c:pt>
                <c:pt idx="6186">
                  <c:v>9.2894700000000014</c:v>
                </c:pt>
                <c:pt idx="6187">
                  <c:v>9.2913799999999966</c:v>
                </c:pt>
                <c:pt idx="6188">
                  <c:v>9.2932799999999958</c:v>
                </c:pt>
                <c:pt idx="6189">
                  <c:v>9.294550000000001</c:v>
                </c:pt>
                <c:pt idx="6190">
                  <c:v>9.2970800000000011</c:v>
                </c:pt>
                <c:pt idx="6191">
                  <c:v>9.2996199999999973</c:v>
                </c:pt>
                <c:pt idx="6192">
                  <c:v>9.3015199999999965</c:v>
                </c:pt>
                <c:pt idx="6193">
                  <c:v>9.3040599999999998</c:v>
                </c:pt>
                <c:pt idx="6194">
                  <c:v>9.3040599999999998</c:v>
                </c:pt>
                <c:pt idx="6195">
                  <c:v>9.307229999999997</c:v>
                </c:pt>
                <c:pt idx="6196">
                  <c:v>9.307229999999997</c:v>
                </c:pt>
                <c:pt idx="6197">
                  <c:v>9.3104000000000013</c:v>
                </c:pt>
                <c:pt idx="6198">
                  <c:v>9.3135699999999986</c:v>
                </c:pt>
                <c:pt idx="6199">
                  <c:v>9.3135699999999986</c:v>
                </c:pt>
                <c:pt idx="6200">
                  <c:v>9.3167399999999958</c:v>
                </c:pt>
                <c:pt idx="6201">
                  <c:v>9.3167399999999958</c:v>
                </c:pt>
                <c:pt idx="6202">
                  <c:v>9.3167399999999958</c:v>
                </c:pt>
                <c:pt idx="6203">
                  <c:v>9.3205400000000012</c:v>
                </c:pt>
                <c:pt idx="6204">
                  <c:v>9.3230799999999974</c:v>
                </c:pt>
                <c:pt idx="6205">
                  <c:v>9.3243499999999955</c:v>
                </c:pt>
                <c:pt idx="6206">
                  <c:v>9.3294199999999989</c:v>
                </c:pt>
                <c:pt idx="6207">
                  <c:v>9.3281500000000008</c:v>
                </c:pt>
                <c:pt idx="6208">
                  <c:v>9.330689999999997</c:v>
                </c:pt>
                <c:pt idx="6209">
                  <c:v>9.3325899999999962</c:v>
                </c:pt>
                <c:pt idx="6210">
                  <c:v>9.3338600000000014</c:v>
                </c:pt>
                <c:pt idx="6211">
                  <c:v>9.3382999999999967</c:v>
                </c:pt>
                <c:pt idx="6212">
                  <c:v>9.3357600000000005</c:v>
                </c:pt>
                <c:pt idx="6213">
                  <c:v>9.3401999999999958</c:v>
                </c:pt>
                <c:pt idx="6214">
                  <c:v>9.3421000000000021</c:v>
                </c:pt>
                <c:pt idx="6215">
                  <c:v>9.3440099999999973</c:v>
                </c:pt>
                <c:pt idx="6216">
                  <c:v>9.3465399999999974</c:v>
                </c:pt>
                <c:pt idx="6217">
                  <c:v>9.3484399999999965</c:v>
                </c:pt>
                <c:pt idx="6218">
                  <c:v>9.3497100000000017</c:v>
                </c:pt>
                <c:pt idx="6219">
                  <c:v>9.352249999999998</c:v>
                </c:pt>
                <c:pt idx="6220">
                  <c:v>9.3547799999999981</c:v>
                </c:pt>
                <c:pt idx="6221">
                  <c:v>9.3579599999999985</c:v>
                </c:pt>
                <c:pt idx="6222">
                  <c:v>9.3611299999999957</c:v>
                </c:pt>
                <c:pt idx="6223">
                  <c:v>9.3611299999999957</c:v>
                </c:pt>
                <c:pt idx="6224">
                  <c:v>9.3643000000000001</c:v>
                </c:pt>
                <c:pt idx="6225">
                  <c:v>9.3643000000000001</c:v>
                </c:pt>
                <c:pt idx="6226">
                  <c:v>9.3674699999999973</c:v>
                </c:pt>
                <c:pt idx="6227">
                  <c:v>9.3706400000000016</c:v>
                </c:pt>
                <c:pt idx="6228">
                  <c:v>9.3731799999999978</c:v>
                </c:pt>
                <c:pt idx="6229">
                  <c:v>9.3738099999999989</c:v>
                </c:pt>
                <c:pt idx="6230">
                  <c:v>9.3763500000000022</c:v>
                </c:pt>
                <c:pt idx="6231">
                  <c:v>9.3769799999999961</c:v>
                </c:pt>
                <c:pt idx="6232">
                  <c:v>9.3801500000000004</c:v>
                </c:pt>
                <c:pt idx="6233">
                  <c:v>9.3826899999999966</c:v>
                </c:pt>
                <c:pt idx="6234">
                  <c:v>9.3833199999999977</c:v>
                </c:pt>
                <c:pt idx="6235">
                  <c:v>9.3839600000000019</c:v>
                </c:pt>
                <c:pt idx="6236">
                  <c:v>9.386490000000002</c:v>
                </c:pt>
                <c:pt idx="6237">
                  <c:v>9.3896599999999992</c:v>
                </c:pt>
                <c:pt idx="6238">
                  <c:v>9.3921999999999954</c:v>
                </c:pt>
                <c:pt idx="6239">
                  <c:v>9.3953699999999998</c:v>
                </c:pt>
                <c:pt idx="6240">
                  <c:v>9.3960099999999969</c:v>
                </c:pt>
                <c:pt idx="6241">
                  <c:v>9.398539999999997</c:v>
                </c:pt>
                <c:pt idx="6242">
                  <c:v>9.399169999999998</c:v>
                </c:pt>
                <c:pt idx="6243">
                  <c:v>9.4023499999999984</c:v>
                </c:pt>
                <c:pt idx="6244">
                  <c:v>9.4048799999999986</c:v>
                </c:pt>
                <c:pt idx="6245">
                  <c:v>9.4074200000000019</c:v>
                </c:pt>
                <c:pt idx="6246">
                  <c:v>9.40869</c:v>
                </c:pt>
                <c:pt idx="6247">
                  <c:v>9.4112200000000001</c:v>
                </c:pt>
                <c:pt idx="6248">
                  <c:v>9.4118599999999972</c:v>
                </c:pt>
                <c:pt idx="6249">
                  <c:v>9.4150300000000016</c:v>
                </c:pt>
                <c:pt idx="6250">
                  <c:v>9.4150300000000016</c:v>
                </c:pt>
                <c:pt idx="6251">
                  <c:v>9.4181999999999988</c:v>
                </c:pt>
                <c:pt idx="6252">
                  <c:v>9.421369999999996</c:v>
                </c:pt>
                <c:pt idx="6253">
                  <c:v>9.421369999999996</c:v>
                </c:pt>
                <c:pt idx="6254">
                  <c:v>9.4245400000000004</c:v>
                </c:pt>
                <c:pt idx="6255">
                  <c:v>9.4251700000000014</c:v>
                </c:pt>
                <c:pt idx="6256">
                  <c:v>9.4296099999999967</c:v>
                </c:pt>
                <c:pt idx="6257">
                  <c:v>9.4308800000000019</c:v>
                </c:pt>
                <c:pt idx="6258">
                  <c:v>9.4315099999999958</c:v>
                </c:pt>
                <c:pt idx="6259">
                  <c:v>9.4340499999999992</c:v>
                </c:pt>
                <c:pt idx="6260">
                  <c:v>9.4372199999999964</c:v>
                </c:pt>
                <c:pt idx="6261">
                  <c:v>9.4372199999999964</c:v>
                </c:pt>
                <c:pt idx="6262">
                  <c:v>9.4403900000000007</c:v>
                </c:pt>
                <c:pt idx="6263">
                  <c:v>9.443559999999998</c:v>
                </c:pt>
                <c:pt idx="6264">
                  <c:v>9.443559999999998</c:v>
                </c:pt>
                <c:pt idx="6265">
                  <c:v>9.4467299999999952</c:v>
                </c:pt>
                <c:pt idx="6266">
                  <c:v>9.4467299999999952</c:v>
                </c:pt>
                <c:pt idx="6267">
                  <c:v>9.4486399999999975</c:v>
                </c:pt>
                <c:pt idx="6268">
                  <c:v>9.4530699999999968</c:v>
                </c:pt>
                <c:pt idx="6269">
                  <c:v>9.4556100000000001</c:v>
                </c:pt>
                <c:pt idx="6270">
                  <c:v>9.4549799999999991</c:v>
                </c:pt>
                <c:pt idx="6271">
                  <c:v>9.4575099999999992</c:v>
                </c:pt>
                <c:pt idx="6272">
                  <c:v>9.4594099999999983</c:v>
                </c:pt>
                <c:pt idx="6273">
                  <c:v>9.4613200000000006</c:v>
                </c:pt>
                <c:pt idx="6274">
                  <c:v>9.4632199999999997</c:v>
                </c:pt>
                <c:pt idx="6275">
                  <c:v>9.4657499999999999</c:v>
                </c:pt>
                <c:pt idx="6276">
                  <c:v>9.4657499999999999</c:v>
                </c:pt>
                <c:pt idx="6277">
                  <c:v>9.4689300000000003</c:v>
                </c:pt>
                <c:pt idx="6278">
                  <c:v>9.4708299999999994</c:v>
                </c:pt>
                <c:pt idx="6279">
                  <c:v>9.4739999999999966</c:v>
                </c:pt>
                <c:pt idx="6280">
                  <c:v>9.4758999999999958</c:v>
                </c:pt>
                <c:pt idx="6281">
                  <c:v>9.4784399999999991</c:v>
                </c:pt>
                <c:pt idx="6282">
                  <c:v>9.4816099999999963</c:v>
                </c:pt>
                <c:pt idx="6283">
                  <c:v>9.4816099999999963</c:v>
                </c:pt>
                <c:pt idx="6284">
                  <c:v>9.4828800000000015</c:v>
                </c:pt>
                <c:pt idx="6285">
                  <c:v>9.4854100000000017</c:v>
                </c:pt>
                <c:pt idx="6286">
                  <c:v>9.4879499999999979</c:v>
                </c:pt>
                <c:pt idx="6287">
                  <c:v>9.4911200000000022</c:v>
                </c:pt>
                <c:pt idx="6288">
                  <c:v>9.4917499999999961</c:v>
                </c:pt>
                <c:pt idx="6289">
                  <c:v>9.4942899999999995</c:v>
                </c:pt>
                <c:pt idx="6290">
                  <c:v>9.4955599999999976</c:v>
                </c:pt>
                <c:pt idx="6291">
                  <c:v>9.4980899999999977</c:v>
                </c:pt>
                <c:pt idx="6292">
                  <c:v>9.5006399999999971</c:v>
                </c:pt>
                <c:pt idx="6293">
                  <c:v>9.5018999999999991</c:v>
                </c:pt>
                <c:pt idx="6294">
                  <c:v>9.5037999999999982</c:v>
                </c:pt>
                <c:pt idx="6295">
                  <c:v>9.5050699999999964</c:v>
                </c:pt>
                <c:pt idx="6296">
                  <c:v>9.5076099999999997</c:v>
                </c:pt>
                <c:pt idx="6297">
                  <c:v>9.5101499999999959</c:v>
                </c:pt>
                <c:pt idx="6298">
                  <c:v>9.5101499999999959</c:v>
                </c:pt>
                <c:pt idx="6299">
                  <c:v>9.5133200000000002</c:v>
                </c:pt>
                <c:pt idx="6300">
                  <c:v>9.5152199999999993</c:v>
                </c:pt>
                <c:pt idx="6301">
                  <c:v>9.5164899999999975</c:v>
                </c:pt>
                <c:pt idx="6302">
                  <c:v>9.5190199999999976</c:v>
                </c:pt>
                <c:pt idx="6303">
                  <c:v>9.522829999999999</c:v>
                </c:pt>
                <c:pt idx="6304">
                  <c:v>9.52346</c:v>
                </c:pt>
                <c:pt idx="6305">
                  <c:v>9.5259999999999962</c:v>
                </c:pt>
                <c:pt idx="6306">
                  <c:v>9.5272700000000015</c:v>
                </c:pt>
                <c:pt idx="6307">
                  <c:v>9.5298000000000016</c:v>
                </c:pt>
                <c:pt idx="6308">
                  <c:v>9.5323399999999978</c:v>
                </c:pt>
                <c:pt idx="6309">
                  <c:v>9.5329699999999988</c:v>
                </c:pt>
                <c:pt idx="6310">
                  <c:v>9.5355100000000022</c:v>
                </c:pt>
                <c:pt idx="6311">
                  <c:v>9.5386799999999994</c:v>
                </c:pt>
                <c:pt idx="6312">
                  <c:v>9.5418499999999966</c:v>
                </c:pt>
                <c:pt idx="6313">
                  <c:v>9.5418499999999966</c:v>
                </c:pt>
                <c:pt idx="6314">
                  <c:v>9.5431200000000018</c:v>
                </c:pt>
                <c:pt idx="6315">
                  <c:v>9.545659999999998</c:v>
                </c:pt>
                <c:pt idx="6316">
                  <c:v>9.5481899999999982</c:v>
                </c:pt>
                <c:pt idx="6317">
                  <c:v>9.5494599999999963</c:v>
                </c:pt>
                <c:pt idx="6318">
                  <c:v>9.5519999999999996</c:v>
                </c:pt>
                <c:pt idx="6319">
                  <c:v>9.5545299999999997</c:v>
                </c:pt>
                <c:pt idx="6320">
                  <c:v>9.5551699999999968</c:v>
                </c:pt>
                <c:pt idx="6321">
                  <c:v>9.5583400000000012</c:v>
                </c:pt>
                <c:pt idx="6322">
                  <c:v>9.5608700000000013</c:v>
                </c:pt>
                <c:pt idx="6323">
                  <c:v>9.5627799999999965</c:v>
                </c:pt>
                <c:pt idx="6324">
                  <c:v>9.5640399999999985</c:v>
                </c:pt>
                <c:pt idx="6325">
                  <c:v>9.5659500000000008</c:v>
                </c:pt>
                <c:pt idx="6326">
                  <c:v>9.5672099999999958</c:v>
                </c:pt>
                <c:pt idx="6327">
                  <c:v>9.5703899999999962</c:v>
                </c:pt>
                <c:pt idx="6328">
                  <c:v>9.5722899999999953</c:v>
                </c:pt>
                <c:pt idx="6329">
                  <c:v>9.5748199999999954</c:v>
                </c:pt>
                <c:pt idx="6330">
                  <c:v>9.5767299999999977</c:v>
                </c:pt>
                <c:pt idx="6331">
                  <c:v>9.5767299999999977</c:v>
                </c:pt>
                <c:pt idx="6332">
                  <c:v>9.5799000000000021</c:v>
                </c:pt>
                <c:pt idx="6333">
                  <c:v>9.5799000000000021</c:v>
                </c:pt>
                <c:pt idx="6334">
                  <c:v>9.5849699999999984</c:v>
                </c:pt>
                <c:pt idx="6335">
                  <c:v>9.5862399999999965</c:v>
                </c:pt>
                <c:pt idx="6336">
                  <c:v>9.5862399999999965</c:v>
                </c:pt>
                <c:pt idx="6337">
                  <c:v>9.5894100000000009</c:v>
                </c:pt>
                <c:pt idx="6338">
                  <c:v>9.5925799999999981</c:v>
                </c:pt>
                <c:pt idx="6339">
                  <c:v>9.5925799999999981</c:v>
                </c:pt>
                <c:pt idx="6340">
                  <c:v>9.5957499999999953</c:v>
                </c:pt>
                <c:pt idx="6341">
                  <c:v>9.5982799999999955</c:v>
                </c:pt>
                <c:pt idx="6342">
                  <c:v>9.5989199999999997</c:v>
                </c:pt>
                <c:pt idx="6343">
                  <c:v>9.6020899999999969</c:v>
                </c:pt>
                <c:pt idx="6344">
                  <c:v>9.6046300000000002</c:v>
                </c:pt>
                <c:pt idx="6345">
                  <c:v>9.6052600000000012</c:v>
                </c:pt>
                <c:pt idx="6346">
                  <c:v>9.6084299999999985</c:v>
                </c:pt>
                <c:pt idx="6347">
                  <c:v>9.6084299999999985</c:v>
                </c:pt>
                <c:pt idx="6348">
                  <c:v>9.6115999999999957</c:v>
                </c:pt>
                <c:pt idx="6349">
                  <c:v>9.6115999999999957</c:v>
                </c:pt>
                <c:pt idx="6350">
                  <c:v>9.6160399999999981</c:v>
                </c:pt>
                <c:pt idx="6351">
                  <c:v>9.6179500000000004</c:v>
                </c:pt>
                <c:pt idx="6352">
                  <c:v>9.6204800000000006</c:v>
                </c:pt>
                <c:pt idx="6353">
                  <c:v>9.6211199999999977</c:v>
                </c:pt>
                <c:pt idx="6354">
                  <c:v>9.624290000000002</c:v>
                </c:pt>
                <c:pt idx="6355">
                  <c:v>9.626179999999998</c:v>
                </c:pt>
                <c:pt idx="6356">
                  <c:v>9.6274599999999992</c:v>
                </c:pt>
                <c:pt idx="6357">
                  <c:v>9.6274599999999992</c:v>
                </c:pt>
                <c:pt idx="6358">
                  <c:v>9.6325299999999956</c:v>
                </c:pt>
                <c:pt idx="6359">
                  <c:v>9.6319000000000017</c:v>
                </c:pt>
                <c:pt idx="6360">
                  <c:v>9.6338000000000008</c:v>
                </c:pt>
                <c:pt idx="6361">
                  <c:v>9.636969999999998</c:v>
                </c:pt>
                <c:pt idx="6362">
                  <c:v>9.6375999999999991</c:v>
                </c:pt>
                <c:pt idx="6363">
                  <c:v>9.6401399999999953</c:v>
                </c:pt>
                <c:pt idx="6364">
                  <c:v>9.6414100000000005</c:v>
                </c:pt>
                <c:pt idx="6365">
                  <c:v>9.6439400000000006</c:v>
                </c:pt>
                <c:pt idx="6366">
                  <c:v>9.6464799999999968</c:v>
                </c:pt>
                <c:pt idx="6367">
                  <c:v>9.6496500000000012</c:v>
                </c:pt>
                <c:pt idx="6368">
                  <c:v>9.6502800000000022</c:v>
                </c:pt>
                <c:pt idx="6369">
                  <c:v>9.6528199999999984</c:v>
                </c:pt>
                <c:pt idx="6370">
                  <c:v>9.6540899999999965</c:v>
                </c:pt>
                <c:pt idx="6371">
                  <c:v>9.6559899999999956</c:v>
                </c:pt>
                <c:pt idx="6372">
                  <c:v>9.65916</c:v>
                </c:pt>
                <c:pt idx="6373">
                  <c:v>9.6597999999999971</c:v>
                </c:pt>
                <c:pt idx="6374">
                  <c:v>9.6623299999999972</c:v>
                </c:pt>
                <c:pt idx="6375">
                  <c:v>9.6655000000000015</c:v>
                </c:pt>
                <c:pt idx="6376">
                  <c:v>9.6661399999999986</c:v>
                </c:pt>
                <c:pt idx="6377">
                  <c:v>9.6686699999999988</c:v>
                </c:pt>
                <c:pt idx="6378">
                  <c:v>9.6699300000000008</c:v>
                </c:pt>
                <c:pt idx="6379">
                  <c:v>9.6718199999999968</c:v>
                </c:pt>
                <c:pt idx="6380">
                  <c:v>9.6730799999999988</c:v>
                </c:pt>
                <c:pt idx="6381">
                  <c:v>9.6755999999999958</c:v>
                </c:pt>
                <c:pt idx="6382">
                  <c:v>9.6781199999999998</c:v>
                </c:pt>
                <c:pt idx="6383">
                  <c:v>9.6781199999999998</c:v>
                </c:pt>
                <c:pt idx="6384">
                  <c:v>9.681280000000001</c:v>
                </c:pt>
                <c:pt idx="6385">
                  <c:v>9.683799999999998</c:v>
                </c:pt>
                <c:pt idx="6386">
                  <c:v>9.684429999999999</c:v>
                </c:pt>
                <c:pt idx="6387">
                  <c:v>9.687579999999997</c:v>
                </c:pt>
                <c:pt idx="6388">
                  <c:v>9.687579999999997</c:v>
                </c:pt>
                <c:pt idx="6389">
                  <c:v>9.6907300000000021</c:v>
                </c:pt>
                <c:pt idx="6390">
                  <c:v>9.6938899999999961</c:v>
                </c:pt>
                <c:pt idx="6391">
                  <c:v>9.6938899999999961</c:v>
                </c:pt>
                <c:pt idx="6392">
                  <c:v>9.6970400000000012</c:v>
                </c:pt>
                <c:pt idx="6393">
                  <c:v>9.7001899999999992</c:v>
                </c:pt>
                <c:pt idx="6394">
                  <c:v>9.7001899999999992</c:v>
                </c:pt>
                <c:pt idx="6395">
                  <c:v>9.7033399999999972</c:v>
                </c:pt>
                <c:pt idx="6396">
                  <c:v>9.7039699999999982</c:v>
                </c:pt>
                <c:pt idx="6397">
                  <c:v>9.7064999999999984</c:v>
                </c:pt>
                <c:pt idx="6398">
                  <c:v>9.7096499999999963</c:v>
                </c:pt>
                <c:pt idx="6399">
                  <c:v>9.7096499999999963</c:v>
                </c:pt>
                <c:pt idx="6400">
                  <c:v>9.7128000000000014</c:v>
                </c:pt>
                <c:pt idx="6401">
                  <c:v>9.7140599999999964</c:v>
                </c:pt>
                <c:pt idx="6402">
                  <c:v>9.7191100000000006</c:v>
                </c:pt>
                <c:pt idx="6403">
                  <c:v>9.7191100000000006</c:v>
                </c:pt>
                <c:pt idx="6404">
                  <c:v>9.7222599999999986</c:v>
                </c:pt>
                <c:pt idx="6405">
                  <c:v>9.7228899999999996</c:v>
                </c:pt>
                <c:pt idx="6406">
                  <c:v>9.7279300000000006</c:v>
                </c:pt>
                <c:pt idx="6407">
                  <c:v>9.7285699999999977</c:v>
                </c:pt>
                <c:pt idx="6408">
                  <c:v>9.7291999999999987</c:v>
                </c:pt>
                <c:pt idx="6409">
                  <c:v>9.7317199999999957</c:v>
                </c:pt>
                <c:pt idx="6410">
                  <c:v>9.7336099999999988</c:v>
                </c:pt>
                <c:pt idx="6411">
                  <c:v>9.7380199999999988</c:v>
                </c:pt>
                <c:pt idx="6412">
                  <c:v>9.7380199999999988</c:v>
                </c:pt>
                <c:pt idx="6413">
                  <c:v>9.7411799999999999</c:v>
                </c:pt>
                <c:pt idx="6414">
                  <c:v>9.7411799999999999</c:v>
                </c:pt>
                <c:pt idx="6415">
                  <c:v>9.7443299999999979</c:v>
                </c:pt>
                <c:pt idx="6416">
                  <c:v>9.7474799999999959</c:v>
                </c:pt>
                <c:pt idx="6417">
                  <c:v>9.7474799999999959</c:v>
                </c:pt>
                <c:pt idx="6418">
                  <c:v>9.7506399999999971</c:v>
                </c:pt>
                <c:pt idx="6419">
                  <c:v>9.7544199999999961</c:v>
                </c:pt>
                <c:pt idx="6420">
                  <c:v>9.7569400000000002</c:v>
                </c:pt>
                <c:pt idx="6421">
                  <c:v>9.7582000000000022</c:v>
                </c:pt>
                <c:pt idx="6422">
                  <c:v>9.7600899999999982</c:v>
                </c:pt>
                <c:pt idx="6423">
                  <c:v>9.7632499999999993</c:v>
                </c:pt>
                <c:pt idx="6424">
                  <c:v>9.7638800000000003</c:v>
                </c:pt>
                <c:pt idx="6425">
                  <c:v>9.7663999999999973</c:v>
                </c:pt>
                <c:pt idx="6426">
                  <c:v>9.7676599999999993</c:v>
                </c:pt>
                <c:pt idx="6427">
                  <c:v>9.7695499999999953</c:v>
                </c:pt>
                <c:pt idx="6428">
                  <c:v>9.7714399999999983</c:v>
                </c:pt>
                <c:pt idx="6429">
                  <c:v>9.7758600000000015</c:v>
                </c:pt>
                <c:pt idx="6430">
                  <c:v>9.7758600000000015</c:v>
                </c:pt>
                <c:pt idx="6431">
                  <c:v>9.7790099999999995</c:v>
                </c:pt>
                <c:pt idx="6432">
                  <c:v>9.7796400000000006</c:v>
                </c:pt>
                <c:pt idx="6433">
                  <c:v>9.7821599999999975</c:v>
                </c:pt>
                <c:pt idx="6434">
                  <c:v>9.7853099999999955</c:v>
                </c:pt>
                <c:pt idx="6435">
                  <c:v>9.7859399999999965</c:v>
                </c:pt>
                <c:pt idx="6436">
                  <c:v>9.7884699999999967</c:v>
                </c:pt>
                <c:pt idx="6437">
                  <c:v>9.7890999999999977</c:v>
                </c:pt>
                <c:pt idx="6438">
                  <c:v>9.7916200000000018</c:v>
                </c:pt>
                <c:pt idx="6439">
                  <c:v>9.7947699999999998</c:v>
                </c:pt>
                <c:pt idx="6440">
                  <c:v>9.7979300000000009</c:v>
                </c:pt>
                <c:pt idx="6441">
                  <c:v>9.7998199999999969</c:v>
                </c:pt>
                <c:pt idx="6442">
                  <c:v>9.8010799999999989</c:v>
                </c:pt>
                <c:pt idx="6443">
                  <c:v>9.8042299999999969</c:v>
                </c:pt>
                <c:pt idx="6444">
                  <c:v>9.8042299999999969</c:v>
                </c:pt>
                <c:pt idx="6445">
                  <c:v>9.807380000000002</c:v>
                </c:pt>
                <c:pt idx="6446">
                  <c:v>9.8099100000000021</c:v>
                </c:pt>
                <c:pt idx="6447">
                  <c:v>9.8124299999999991</c:v>
                </c:pt>
                <c:pt idx="6448">
                  <c:v>9.8168399999999991</c:v>
                </c:pt>
                <c:pt idx="6449">
                  <c:v>9.8162099999999981</c:v>
                </c:pt>
                <c:pt idx="6450">
                  <c:v>9.8199899999999971</c:v>
                </c:pt>
                <c:pt idx="6451">
                  <c:v>9.8199899999999971</c:v>
                </c:pt>
                <c:pt idx="6452">
                  <c:v>9.8218899999999962</c:v>
                </c:pt>
                <c:pt idx="6453">
                  <c:v>9.8250400000000013</c:v>
                </c:pt>
                <c:pt idx="6454">
                  <c:v>9.8256699999999952</c:v>
                </c:pt>
                <c:pt idx="6455">
                  <c:v>9.8294500000000014</c:v>
                </c:pt>
                <c:pt idx="6456">
                  <c:v>9.8326099999999954</c:v>
                </c:pt>
                <c:pt idx="6457">
                  <c:v>9.8326099999999954</c:v>
                </c:pt>
                <c:pt idx="6458">
                  <c:v>9.8357600000000005</c:v>
                </c:pt>
                <c:pt idx="6459">
                  <c:v>9.8389099999999985</c:v>
                </c:pt>
                <c:pt idx="6460">
                  <c:v>9.8389099999999985</c:v>
                </c:pt>
                <c:pt idx="6461">
                  <c:v>9.8433300000000017</c:v>
                </c:pt>
                <c:pt idx="6462">
                  <c:v>9.8426899999999975</c:v>
                </c:pt>
                <c:pt idx="6463">
                  <c:v>9.8464799999999997</c:v>
                </c:pt>
                <c:pt idx="6464">
                  <c:v>9.8483699999999956</c:v>
                </c:pt>
                <c:pt idx="6465">
                  <c:v>9.8508899999999997</c:v>
                </c:pt>
                <c:pt idx="6466">
                  <c:v>9.8546699999999987</c:v>
                </c:pt>
                <c:pt idx="6467">
                  <c:v>9.8578299999999999</c:v>
                </c:pt>
                <c:pt idx="6468">
                  <c:v>9.8578299999999999</c:v>
                </c:pt>
                <c:pt idx="6469">
                  <c:v>9.8609799999999979</c:v>
                </c:pt>
                <c:pt idx="6470">
                  <c:v>9.8641299999999958</c:v>
                </c:pt>
                <c:pt idx="6471">
                  <c:v>9.8660199999999989</c:v>
                </c:pt>
                <c:pt idx="6472">
                  <c:v>9.867910000000002</c:v>
                </c:pt>
                <c:pt idx="6473">
                  <c:v>9.8704400000000021</c:v>
                </c:pt>
                <c:pt idx="6474">
                  <c:v>9.871069999999996</c:v>
                </c:pt>
                <c:pt idx="6475">
                  <c:v>9.8735900000000001</c:v>
                </c:pt>
                <c:pt idx="6476">
                  <c:v>9.875479999999996</c:v>
                </c:pt>
                <c:pt idx="6477">
                  <c:v>9.8773799999999952</c:v>
                </c:pt>
                <c:pt idx="6478">
                  <c:v>9.8798999999999992</c:v>
                </c:pt>
                <c:pt idx="6479">
                  <c:v>9.8830499999999972</c:v>
                </c:pt>
                <c:pt idx="6480">
                  <c:v>9.8836799999999982</c:v>
                </c:pt>
                <c:pt idx="6481">
                  <c:v>9.8861999999999952</c:v>
                </c:pt>
                <c:pt idx="6482">
                  <c:v>9.8893500000000003</c:v>
                </c:pt>
                <c:pt idx="6483">
                  <c:v>9.8893500000000003</c:v>
                </c:pt>
                <c:pt idx="6484">
                  <c:v>9.8950299999999984</c:v>
                </c:pt>
                <c:pt idx="6485">
                  <c:v>9.8956599999999995</c:v>
                </c:pt>
                <c:pt idx="6486">
                  <c:v>9.8956599999999995</c:v>
                </c:pt>
                <c:pt idx="6487">
                  <c:v>9.8988099999999974</c:v>
                </c:pt>
                <c:pt idx="6488">
                  <c:v>9.9019599999999954</c:v>
                </c:pt>
                <c:pt idx="6489">
                  <c:v>9.9038600000000017</c:v>
                </c:pt>
                <c:pt idx="6490">
                  <c:v>9.9063799999999986</c:v>
                </c:pt>
                <c:pt idx="6491">
                  <c:v>9.9107899999999987</c:v>
                </c:pt>
                <c:pt idx="6492">
                  <c:v>9.9107899999999987</c:v>
                </c:pt>
                <c:pt idx="6493">
                  <c:v>9.9120500000000007</c:v>
                </c:pt>
                <c:pt idx="6494">
                  <c:v>9.9145800000000008</c:v>
                </c:pt>
                <c:pt idx="6495">
                  <c:v>9.9164699999999968</c:v>
                </c:pt>
                <c:pt idx="6496">
                  <c:v>9.9177299999999988</c:v>
                </c:pt>
                <c:pt idx="6497">
                  <c:v>9.9208799999999968</c:v>
                </c:pt>
                <c:pt idx="6498">
                  <c:v>9.9240300000000019</c:v>
                </c:pt>
                <c:pt idx="6499">
                  <c:v>9.9265499999999989</c:v>
                </c:pt>
                <c:pt idx="6500">
                  <c:v>9.927189999999996</c:v>
                </c:pt>
                <c:pt idx="6501">
                  <c:v>9.9303400000000011</c:v>
                </c:pt>
                <c:pt idx="6502">
                  <c:v>9.9303400000000011</c:v>
                </c:pt>
                <c:pt idx="6503">
                  <c:v>9.933489999999999</c:v>
                </c:pt>
                <c:pt idx="6504">
                  <c:v>9.936639999999997</c:v>
                </c:pt>
                <c:pt idx="6505">
                  <c:v>9.9385399999999962</c:v>
                </c:pt>
                <c:pt idx="6506">
                  <c:v>9.9397999999999982</c:v>
                </c:pt>
                <c:pt idx="6507">
                  <c:v>9.9429499999999962</c:v>
                </c:pt>
                <c:pt idx="6508">
                  <c:v>9.9448399999999992</c:v>
                </c:pt>
                <c:pt idx="6509">
                  <c:v>9.9473599999999962</c:v>
                </c:pt>
                <c:pt idx="6510">
                  <c:v>9.9492599999999953</c:v>
                </c:pt>
                <c:pt idx="6511">
                  <c:v>9.9524100000000004</c:v>
                </c:pt>
                <c:pt idx="6512">
                  <c:v>9.9555599999999984</c:v>
                </c:pt>
                <c:pt idx="6513">
                  <c:v>9.9555599999999984</c:v>
                </c:pt>
                <c:pt idx="6514">
                  <c:v>9.9587099999999964</c:v>
                </c:pt>
                <c:pt idx="6515">
                  <c:v>9.9618699999999976</c:v>
                </c:pt>
                <c:pt idx="6516">
                  <c:v>9.9618699999999976</c:v>
                </c:pt>
                <c:pt idx="6517">
                  <c:v>9.9650199999999955</c:v>
                </c:pt>
                <c:pt idx="6518">
                  <c:v>9.9681700000000006</c:v>
                </c:pt>
                <c:pt idx="6519">
                  <c:v>9.9694299999999956</c:v>
                </c:pt>
                <c:pt idx="6520">
                  <c:v>9.9713199999999986</c:v>
                </c:pt>
                <c:pt idx="6521">
                  <c:v>9.9738399999999956</c:v>
                </c:pt>
                <c:pt idx="6522">
                  <c:v>9.9744799999999998</c:v>
                </c:pt>
                <c:pt idx="6523">
                  <c:v>9.9801500000000019</c:v>
                </c:pt>
                <c:pt idx="6524">
                  <c:v>9.9795200000000008</c:v>
                </c:pt>
                <c:pt idx="6525">
                  <c:v>9.9820399999999978</c:v>
                </c:pt>
                <c:pt idx="6526">
                  <c:v>9.9839300000000009</c:v>
                </c:pt>
                <c:pt idx="6527">
                  <c:v>9.987090000000002</c:v>
                </c:pt>
                <c:pt idx="6528">
                  <c:v>9.99024</c:v>
                </c:pt>
                <c:pt idx="6529">
                  <c:v>9.99024</c:v>
                </c:pt>
                <c:pt idx="6530">
                  <c:v>9.9934000000000012</c:v>
                </c:pt>
                <c:pt idx="6531">
                  <c:v>9.994019999999999</c:v>
                </c:pt>
                <c:pt idx="6532">
                  <c:v>9.9965499999999992</c:v>
                </c:pt>
                <c:pt idx="6533">
                  <c:v>9.9996999999999971</c:v>
                </c:pt>
                <c:pt idx="6534">
                  <c:v>10.000329999999998</c:v>
                </c:pt>
                <c:pt idx="6535">
                  <c:v>10.002850000000002</c:v>
                </c:pt>
                <c:pt idx="6536">
                  <c:v>10.006</c:v>
                </c:pt>
                <c:pt idx="6537">
                  <c:v>10.006</c:v>
                </c:pt>
                <c:pt idx="6538">
                  <c:v>10.009160000000001</c:v>
                </c:pt>
                <c:pt idx="6539">
                  <c:v>10.012309999999999</c:v>
                </c:pt>
                <c:pt idx="6540">
                  <c:v>10.015459999999997</c:v>
                </c:pt>
                <c:pt idx="6541">
                  <c:v>10.015459999999997</c:v>
                </c:pt>
                <c:pt idx="6542">
                  <c:v>10.018609999999995</c:v>
                </c:pt>
                <c:pt idx="6543">
                  <c:v>10.021139999999995</c:v>
                </c:pt>
                <c:pt idx="6544">
                  <c:v>10.022399999999998</c:v>
                </c:pt>
                <c:pt idx="6545">
                  <c:v>10.024920000000002</c:v>
                </c:pt>
                <c:pt idx="6546">
                  <c:v>10.024920000000002</c:v>
                </c:pt>
                <c:pt idx="6547">
                  <c:v>10.028700000000001</c:v>
                </c:pt>
                <c:pt idx="6548">
                  <c:v>10.031230000000001</c:v>
                </c:pt>
                <c:pt idx="6549">
                  <c:v>10.034379999999999</c:v>
                </c:pt>
                <c:pt idx="6550">
                  <c:v>10.03501</c:v>
                </c:pt>
                <c:pt idx="6551">
                  <c:v>10.037529999999997</c:v>
                </c:pt>
                <c:pt idx="6552">
                  <c:v>10.040680000000002</c:v>
                </c:pt>
                <c:pt idx="6553">
                  <c:v>10.040680000000002</c:v>
                </c:pt>
                <c:pt idx="6554">
                  <c:v>10.043839999999996</c:v>
                </c:pt>
                <c:pt idx="6555">
                  <c:v>10.046990000000001</c:v>
                </c:pt>
                <c:pt idx="6556">
                  <c:v>10.049509999999998</c:v>
                </c:pt>
                <c:pt idx="6557">
                  <c:v>10.050139999999999</c:v>
                </c:pt>
                <c:pt idx="6558">
                  <c:v>10.053289999999997</c:v>
                </c:pt>
                <c:pt idx="6559">
                  <c:v>10.053289999999997</c:v>
                </c:pt>
                <c:pt idx="6560">
                  <c:v>10.05771</c:v>
                </c:pt>
                <c:pt idx="6561">
                  <c:v>10.059599999999996</c:v>
                </c:pt>
                <c:pt idx="6562">
                  <c:v>10.061489999999999</c:v>
                </c:pt>
                <c:pt idx="6563">
                  <c:v>10.063380000000002</c:v>
                </c:pt>
                <c:pt idx="6564">
                  <c:v>10.065909999999995</c:v>
                </c:pt>
                <c:pt idx="6565">
                  <c:v>10.067799999999998</c:v>
                </c:pt>
                <c:pt idx="6566">
                  <c:v>10.06906</c:v>
                </c:pt>
                <c:pt idx="6567">
                  <c:v>10.072209999999998</c:v>
                </c:pt>
                <c:pt idx="6568">
                  <c:v>10.075359999999996</c:v>
                </c:pt>
                <c:pt idx="6569">
                  <c:v>10.075359999999996</c:v>
                </c:pt>
                <c:pt idx="6570">
                  <c:v>10.076619999999998</c:v>
                </c:pt>
                <c:pt idx="6571">
                  <c:v>10.081669999999995</c:v>
                </c:pt>
                <c:pt idx="6572">
                  <c:v>10.081669999999995</c:v>
                </c:pt>
                <c:pt idx="6573">
                  <c:v>10.083559999999999</c:v>
                </c:pt>
                <c:pt idx="6574">
                  <c:v>10.087969999999999</c:v>
                </c:pt>
                <c:pt idx="6575">
                  <c:v>10.087969999999999</c:v>
                </c:pt>
                <c:pt idx="6576">
                  <c:v>10.09113</c:v>
                </c:pt>
                <c:pt idx="6577">
                  <c:v>10.09113</c:v>
                </c:pt>
                <c:pt idx="6578">
                  <c:v>10.094279999999998</c:v>
                </c:pt>
                <c:pt idx="6579">
                  <c:v>10.097429999999996</c:v>
                </c:pt>
                <c:pt idx="6580">
                  <c:v>10.097429999999996</c:v>
                </c:pt>
                <c:pt idx="6581">
                  <c:v>10.100580000000001</c:v>
                </c:pt>
                <c:pt idx="6582">
                  <c:v>10.103740000000002</c:v>
                </c:pt>
                <c:pt idx="6583">
                  <c:v>10.105629999999998</c:v>
                </c:pt>
                <c:pt idx="6584">
                  <c:v>10.104999999999997</c:v>
                </c:pt>
                <c:pt idx="6585">
                  <c:v>10.109409999999997</c:v>
                </c:pt>
                <c:pt idx="6586">
                  <c:v>10.1113</c:v>
                </c:pt>
                <c:pt idx="6587">
                  <c:v>10.113199999999999</c:v>
                </c:pt>
                <c:pt idx="6588">
                  <c:v>10.115719999999996</c:v>
                </c:pt>
                <c:pt idx="6589">
                  <c:v>10.116979999999998</c:v>
                </c:pt>
                <c:pt idx="6590">
                  <c:v>10.119500000000002</c:v>
                </c:pt>
                <c:pt idx="6591">
                  <c:v>10.121389999999998</c:v>
                </c:pt>
                <c:pt idx="6592">
                  <c:v>10.12265</c:v>
                </c:pt>
                <c:pt idx="6593">
                  <c:v>10.125810000000001</c:v>
                </c:pt>
                <c:pt idx="6594">
                  <c:v>10.128959999999999</c:v>
                </c:pt>
                <c:pt idx="6595">
                  <c:v>10.132109999999997</c:v>
                </c:pt>
                <c:pt idx="6596">
                  <c:v>10.134630000000001</c:v>
                </c:pt>
                <c:pt idx="6597">
                  <c:v>10.135259999999995</c:v>
                </c:pt>
                <c:pt idx="6598">
                  <c:v>10.139049999999997</c:v>
                </c:pt>
                <c:pt idx="6599">
                  <c:v>10.141570000000002</c:v>
                </c:pt>
                <c:pt idx="6600">
                  <c:v>10.142199999999995</c:v>
                </c:pt>
                <c:pt idx="6601">
                  <c:v>10.14472</c:v>
                </c:pt>
                <c:pt idx="6602">
                  <c:v>10.147880000000001</c:v>
                </c:pt>
                <c:pt idx="6603">
                  <c:v>10.147880000000001</c:v>
                </c:pt>
                <c:pt idx="6604">
                  <c:v>10.151029999999999</c:v>
                </c:pt>
                <c:pt idx="6605">
                  <c:v>10.154179999999997</c:v>
                </c:pt>
                <c:pt idx="6606">
                  <c:v>10.157330000000002</c:v>
                </c:pt>
                <c:pt idx="6607">
                  <c:v>10.157330000000002</c:v>
                </c:pt>
                <c:pt idx="6608">
                  <c:v>10.160489999999996</c:v>
                </c:pt>
                <c:pt idx="6609">
                  <c:v>10.16301</c:v>
                </c:pt>
                <c:pt idx="6610">
                  <c:v>10.163640000000001</c:v>
                </c:pt>
                <c:pt idx="6611">
                  <c:v>10.166789999999999</c:v>
                </c:pt>
                <c:pt idx="6612">
                  <c:v>10.168680000000002</c:v>
                </c:pt>
                <c:pt idx="6613">
                  <c:v>10.171210000000002</c:v>
                </c:pt>
                <c:pt idx="6614">
                  <c:v>10.173099999999998</c:v>
                </c:pt>
                <c:pt idx="6615">
                  <c:v>10.176249999999996</c:v>
                </c:pt>
                <c:pt idx="6616">
                  <c:v>10.179400000000001</c:v>
                </c:pt>
                <c:pt idx="6617">
                  <c:v>10.179400000000001</c:v>
                </c:pt>
                <c:pt idx="6618">
                  <c:v>10.182549999999999</c:v>
                </c:pt>
                <c:pt idx="6619">
                  <c:v>10.18318</c:v>
                </c:pt>
                <c:pt idx="6620">
                  <c:v>10.187599999999996</c:v>
                </c:pt>
                <c:pt idx="6621">
                  <c:v>10.188859999999998</c:v>
                </c:pt>
                <c:pt idx="6622">
                  <c:v>10.191379999999995</c:v>
                </c:pt>
                <c:pt idx="6623">
                  <c:v>10.193269999999998</c:v>
                </c:pt>
                <c:pt idx="6624">
                  <c:v>10.195799999999998</c:v>
                </c:pt>
                <c:pt idx="6625">
                  <c:v>10.198319999999995</c:v>
                </c:pt>
                <c:pt idx="6626">
                  <c:v>10.198319999999995</c:v>
                </c:pt>
                <c:pt idx="6627">
                  <c:v>10.200839999999999</c:v>
                </c:pt>
                <c:pt idx="6628">
                  <c:v>10.204619999999998</c:v>
                </c:pt>
                <c:pt idx="6629">
                  <c:v>10.204619999999998</c:v>
                </c:pt>
                <c:pt idx="6630">
                  <c:v>10.20778</c:v>
                </c:pt>
                <c:pt idx="6631">
                  <c:v>10.210929999999998</c:v>
                </c:pt>
                <c:pt idx="6632">
                  <c:v>10.214079999999996</c:v>
                </c:pt>
                <c:pt idx="6633">
                  <c:v>10.215980000000002</c:v>
                </c:pt>
                <c:pt idx="6634">
                  <c:v>10.215339999999998</c:v>
                </c:pt>
                <c:pt idx="6635">
                  <c:v>10.219760000000001</c:v>
                </c:pt>
                <c:pt idx="6636">
                  <c:v>10.222279999999998</c:v>
                </c:pt>
                <c:pt idx="6637">
                  <c:v>10.224170000000001</c:v>
                </c:pt>
                <c:pt idx="6638">
                  <c:v>10.226689999999998</c:v>
                </c:pt>
                <c:pt idx="6639">
                  <c:v>10.228589999999997</c:v>
                </c:pt>
                <c:pt idx="6640">
                  <c:v>10.232999999999997</c:v>
                </c:pt>
                <c:pt idx="6641">
                  <c:v>10.231740000000002</c:v>
                </c:pt>
                <c:pt idx="6642">
                  <c:v>10.234259999999999</c:v>
                </c:pt>
                <c:pt idx="6643">
                  <c:v>10.238669999999999</c:v>
                </c:pt>
                <c:pt idx="6644">
                  <c:v>10.239309999999996</c:v>
                </c:pt>
                <c:pt idx="6645">
                  <c:v>10.242460000000001</c:v>
                </c:pt>
                <c:pt idx="6646">
                  <c:v>10.244349999999997</c:v>
                </c:pt>
                <c:pt idx="6647">
                  <c:v>10.248759999999997</c:v>
                </c:pt>
                <c:pt idx="6648">
                  <c:v>10.248759999999997</c:v>
                </c:pt>
                <c:pt idx="6649">
                  <c:v>10.251909999999995</c:v>
                </c:pt>
                <c:pt idx="6650">
                  <c:v>10.252549999999999</c:v>
                </c:pt>
                <c:pt idx="6651">
                  <c:v>10.255069999999996</c:v>
                </c:pt>
                <c:pt idx="6652">
                  <c:v>10.258220000000001</c:v>
                </c:pt>
                <c:pt idx="6653">
                  <c:v>10.261369999999999</c:v>
                </c:pt>
                <c:pt idx="6654">
                  <c:v>10.2639</c:v>
                </c:pt>
                <c:pt idx="6655">
                  <c:v>10.267679999999999</c:v>
                </c:pt>
                <c:pt idx="6656">
                  <c:v>10.267679999999999</c:v>
                </c:pt>
                <c:pt idx="6657">
                  <c:v>10.270829999999997</c:v>
                </c:pt>
                <c:pt idx="6658">
                  <c:v>10.273980000000002</c:v>
                </c:pt>
                <c:pt idx="6659">
                  <c:v>10.276510000000002</c:v>
                </c:pt>
                <c:pt idx="6660">
                  <c:v>10.278399999999998</c:v>
                </c:pt>
                <c:pt idx="6661">
                  <c:v>10.280920000000002</c:v>
                </c:pt>
                <c:pt idx="6662">
                  <c:v>10.283439999999999</c:v>
                </c:pt>
                <c:pt idx="6663">
                  <c:v>10.286589999999997</c:v>
                </c:pt>
                <c:pt idx="6664">
                  <c:v>10.286589999999997</c:v>
                </c:pt>
                <c:pt idx="6665">
                  <c:v>10.289749999999998</c:v>
                </c:pt>
                <c:pt idx="6666">
                  <c:v>10.299199999999999</c:v>
                </c:pt>
                <c:pt idx="6667">
                  <c:v>10.320639999999997</c:v>
                </c:pt>
                <c:pt idx="6668">
                  <c:v>10.335149999999999</c:v>
                </c:pt>
                <c:pt idx="6669">
                  <c:v>10.357210000000002</c:v>
                </c:pt>
                <c:pt idx="6670">
                  <c:v>10.367930000000001</c:v>
                </c:pt>
                <c:pt idx="6671">
                  <c:v>10.381169999999997</c:v>
                </c:pt>
                <c:pt idx="6672">
                  <c:v>10.386220000000002</c:v>
                </c:pt>
                <c:pt idx="6673">
                  <c:v>10.392530000000001</c:v>
                </c:pt>
                <c:pt idx="6674">
                  <c:v>10.396940000000001</c:v>
                </c:pt>
                <c:pt idx="6675">
                  <c:v>10.398829999999997</c:v>
                </c:pt>
                <c:pt idx="6676">
                  <c:v>10.401350000000001</c:v>
                </c:pt>
                <c:pt idx="6677">
                  <c:v>10.40325</c:v>
                </c:pt>
                <c:pt idx="6678">
                  <c:v>10.406399999999998</c:v>
                </c:pt>
                <c:pt idx="6679">
                  <c:v>10.409549999999996</c:v>
                </c:pt>
                <c:pt idx="6680">
                  <c:v>10.41207</c:v>
                </c:pt>
                <c:pt idx="6681">
                  <c:v>10.413969999999999</c:v>
                </c:pt>
                <c:pt idx="6682">
                  <c:v>10.416489999999996</c:v>
                </c:pt>
                <c:pt idx="6683">
                  <c:v>10.420899999999996</c:v>
                </c:pt>
                <c:pt idx="6684">
                  <c:v>10.42342</c:v>
                </c:pt>
                <c:pt idx="6685">
                  <c:v>10.427839999999996</c:v>
                </c:pt>
                <c:pt idx="6686">
                  <c:v>10.428469999999997</c:v>
                </c:pt>
                <c:pt idx="6687">
                  <c:v>10.432249999999996</c:v>
                </c:pt>
                <c:pt idx="6688">
                  <c:v>10.43477</c:v>
                </c:pt>
                <c:pt idx="6689">
                  <c:v>10.438559999999995</c:v>
                </c:pt>
                <c:pt idx="6690">
                  <c:v>10.441079999999999</c:v>
                </c:pt>
                <c:pt idx="6691">
                  <c:v>10.444229999999997</c:v>
                </c:pt>
                <c:pt idx="6692">
                  <c:v>10.444229999999997</c:v>
                </c:pt>
                <c:pt idx="6693">
                  <c:v>10.447379999999995</c:v>
                </c:pt>
                <c:pt idx="6694">
                  <c:v>10.45243</c:v>
                </c:pt>
                <c:pt idx="6695">
                  <c:v>10.454319999999996</c:v>
                </c:pt>
                <c:pt idx="6696">
                  <c:v>10.45684</c:v>
                </c:pt>
                <c:pt idx="6697">
                  <c:v>10.458100000000002</c:v>
                </c:pt>
                <c:pt idx="6698">
                  <c:v>10.459989999999998</c:v>
                </c:pt>
                <c:pt idx="6699">
                  <c:v>10.463139999999996</c:v>
                </c:pt>
                <c:pt idx="6700">
                  <c:v>10.46378</c:v>
                </c:pt>
                <c:pt idx="6701">
                  <c:v>10.466299999999997</c:v>
                </c:pt>
                <c:pt idx="6702">
                  <c:v>10.471339999999998</c:v>
                </c:pt>
                <c:pt idx="6703">
                  <c:v>10.472609999999996</c:v>
                </c:pt>
                <c:pt idx="6704">
                  <c:v>10.475760000000001</c:v>
                </c:pt>
                <c:pt idx="6705">
                  <c:v>10.477649999999997</c:v>
                </c:pt>
                <c:pt idx="6706">
                  <c:v>10.47954</c:v>
                </c:pt>
                <c:pt idx="6707">
                  <c:v>10.482059999999997</c:v>
                </c:pt>
                <c:pt idx="6708">
                  <c:v>10.485219999999998</c:v>
                </c:pt>
                <c:pt idx="6709">
                  <c:v>10.485219999999998</c:v>
                </c:pt>
                <c:pt idx="6710">
                  <c:v>10.490259999999999</c:v>
                </c:pt>
                <c:pt idx="6711">
                  <c:v>10.491520000000001</c:v>
                </c:pt>
                <c:pt idx="6712">
                  <c:v>10.494039999999998</c:v>
                </c:pt>
                <c:pt idx="6713">
                  <c:v>10.496569999999998</c:v>
                </c:pt>
                <c:pt idx="6714">
                  <c:v>10.497819999999997</c:v>
                </c:pt>
                <c:pt idx="6715">
                  <c:v>10.499719999999996</c:v>
                </c:pt>
                <c:pt idx="6716">
                  <c:v>10.50224</c:v>
                </c:pt>
                <c:pt idx="6717">
                  <c:v>10.504129999999996</c:v>
                </c:pt>
                <c:pt idx="6718">
                  <c:v>10.505389999999998</c:v>
                </c:pt>
                <c:pt idx="6719">
                  <c:v>10.507909999999995</c:v>
                </c:pt>
                <c:pt idx="6720">
                  <c:v>10.510439999999996</c:v>
                </c:pt>
                <c:pt idx="6721">
                  <c:v>10.513590000000001</c:v>
                </c:pt>
                <c:pt idx="6722">
                  <c:v>10.516739999999999</c:v>
                </c:pt>
                <c:pt idx="6723">
                  <c:v>10.516739999999999</c:v>
                </c:pt>
                <c:pt idx="6724">
                  <c:v>10.519889999999997</c:v>
                </c:pt>
                <c:pt idx="6725">
                  <c:v>10.523049999999998</c:v>
                </c:pt>
                <c:pt idx="6726">
                  <c:v>10.52431</c:v>
                </c:pt>
                <c:pt idx="6727">
                  <c:v>10.526199999999996</c:v>
                </c:pt>
                <c:pt idx="6728">
                  <c:v>10.52872</c:v>
                </c:pt>
                <c:pt idx="6729">
                  <c:v>10.529350000000001</c:v>
                </c:pt>
                <c:pt idx="6730">
                  <c:v>10.533139999999996</c:v>
                </c:pt>
                <c:pt idx="6731">
                  <c:v>10.53566</c:v>
                </c:pt>
                <c:pt idx="6732">
                  <c:v>10.536920000000002</c:v>
                </c:pt>
                <c:pt idx="6733">
                  <c:v>10.538809999999998</c:v>
                </c:pt>
                <c:pt idx="6734">
                  <c:v>10.54007</c:v>
                </c:pt>
                <c:pt idx="6735">
                  <c:v>10.542589999999997</c:v>
                </c:pt>
                <c:pt idx="6736">
                  <c:v>10.545110000000001</c:v>
                </c:pt>
                <c:pt idx="6737">
                  <c:v>10.546379999999999</c:v>
                </c:pt>
                <c:pt idx="6738">
                  <c:v>10.548270000000002</c:v>
                </c:pt>
                <c:pt idx="6739">
                  <c:v>10.550789999999999</c:v>
                </c:pt>
                <c:pt idx="6740">
                  <c:v>10.55142</c:v>
                </c:pt>
                <c:pt idx="6741">
                  <c:v>10.553939999999997</c:v>
                </c:pt>
                <c:pt idx="6742">
                  <c:v>10.556469999999997</c:v>
                </c:pt>
                <c:pt idx="6743">
                  <c:v>10.560249999999996</c:v>
                </c:pt>
                <c:pt idx="6744">
                  <c:v>10.560249999999996</c:v>
                </c:pt>
                <c:pt idx="6745">
                  <c:v>10.560879999999997</c:v>
                </c:pt>
                <c:pt idx="6746">
                  <c:v>10.564029999999995</c:v>
                </c:pt>
                <c:pt idx="6747">
                  <c:v>10.566549999999999</c:v>
                </c:pt>
                <c:pt idx="6748">
                  <c:v>10.567819999999998</c:v>
                </c:pt>
                <c:pt idx="6749">
                  <c:v>10.570340000000002</c:v>
                </c:pt>
                <c:pt idx="6750">
                  <c:v>10.57349</c:v>
                </c:pt>
                <c:pt idx="6751">
                  <c:v>10.57349</c:v>
                </c:pt>
                <c:pt idx="6752">
                  <c:v>10.576639999999998</c:v>
                </c:pt>
                <c:pt idx="6753">
                  <c:v>10.578539999999997</c:v>
                </c:pt>
                <c:pt idx="6754">
                  <c:v>10.579789999999996</c:v>
                </c:pt>
                <c:pt idx="6755">
                  <c:v>10.581690000000002</c:v>
                </c:pt>
                <c:pt idx="6756">
                  <c:v>10.582949999999997</c:v>
                </c:pt>
                <c:pt idx="6757">
                  <c:v>10.585470000000001</c:v>
                </c:pt>
                <c:pt idx="6758">
                  <c:v>10.587989999999998</c:v>
                </c:pt>
                <c:pt idx="6759">
                  <c:v>10.58925</c:v>
                </c:pt>
                <c:pt idx="6760">
                  <c:v>10.59178</c:v>
                </c:pt>
                <c:pt idx="6761">
                  <c:v>10.594299999999997</c:v>
                </c:pt>
                <c:pt idx="6762">
                  <c:v>10.595559999999999</c:v>
                </c:pt>
                <c:pt idx="6763">
                  <c:v>10.597450000000002</c:v>
                </c:pt>
                <c:pt idx="6764">
                  <c:v>10.599969999999999</c:v>
                </c:pt>
                <c:pt idx="6765">
                  <c:v>10.604390000000002</c:v>
                </c:pt>
                <c:pt idx="6766">
                  <c:v>10.605019999999996</c:v>
                </c:pt>
                <c:pt idx="6767">
                  <c:v>10.608170000000001</c:v>
                </c:pt>
                <c:pt idx="6768">
                  <c:v>10.610059999999997</c:v>
                </c:pt>
                <c:pt idx="6769">
                  <c:v>10.611319999999999</c:v>
                </c:pt>
                <c:pt idx="6770">
                  <c:v>10.611319999999999</c:v>
                </c:pt>
                <c:pt idx="6771">
                  <c:v>10.615739999999995</c:v>
                </c:pt>
                <c:pt idx="6772">
                  <c:v>10.617629999999998</c:v>
                </c:pt>
                <c:pt idx="6773">
                  <c:v>10.620779999999996</c:v>
                </c:pt>
                <c:pt idx="6774">
                  <c:v>10.620779999999996</c:v>
                </c:pt>
                <c:pt idx="6775">
                  <c:v>10.623930000000001</c:v>
                </c:pt>
                <c:pt idx="6776">
                  <c:v>10.626460000000002</c:v>
                </c:pt>
                <c:pt idx="6777">
                  <c:v>10.627719999999997</c:v>
                </c:pt>
                <c:pt idx="6778">
                  <c:v>10.630240000000001</c:v>
                </c:pt>
                <c:pt idx="6779">
                  <c:v>10.632129999999997</c:v>
                </c:pt>
                <c:pt idx="6780">
                  <c:v>10.63402</c:v>
                </c:pt>
                <c:pt idx="6781">
                  <c:v>10.63655</c:v>
                </c:pt>
                <c:pt idx="6782">
                  <c:v>10.637799999999999</c:v>
                </c:pt>
                <c:pt idx="6783">
                  <c:v>10.640329999999999</c:v>
                </c:pt>
                <c:pt idx="6784">
                  <c:v>10.642849999999996</c:v>
                </c:pt>
                <c:pt idx="6785">
                  <c:v>10.644109999999998</c:v>
                </c:pt>
                <c:pt idx="6786">
                  <c:v>10.646630000000002</c:v>
                </c:pt>
                <c:pt idx="6787">
                  <c:v>10.649160000000002</c:v>
                </c:pt>
                <c:pt idx="6788">
                  <c:v>10.65231</c:v>
                </c:pt>
                <c:pt idx="6789">
                  <c:v>10.65231</c:v>
                </c:pt>
                <c:pt idx="6790">
                  <c:v>10.655459999999998</c:v>
                </c:pt>
                <c:pt idx="6791">
                  <c:v>10.658609999999996</c:v>
                </c:pt>
                <c:pt idx="6792">
                  <c:v>10.661139999999996</c:v>
                </c:pt>
                <c:pt idx="6793">
                  <c:v>10.659869999999998</c:v>
                </c:pt>
                <c:pt idx="6794">
                  <c:v>10.664920000000002</c:v>
                </c:pt>
                <c:pt idx="6795">
                  <c:v>10.667439999999999</c:v>
                </c:pt>
                <c:pt idx="6796">
                  <c:v>10.66807</c:v>
                </c:pt>
                <c:pt idx="6797">
                  <c:v>10.6706</c:v>
                </c:pt>
                <c:pt idx="6798">
                  <c:v>10.673110000000001</c:v>
                </c:pt>
                <c:pt idx="6799">
                  <c:v>10.674379999999999</c:v>
                </c:pt>
                <c:pt idx="6800">
                  <c:v>10.677529999999997</c:v>
                </c:pt>
                <c:pt idx="6801">
                  <c:v>10.678789999999999</c:v>
                </c:pt>
                <c:pt idx="6802">
                  <c:v>10.681309999999996</c:v>
                </c:pt>
                <c:pt idx="6803">
                  <c:v>10.68383</c:v>
                </c:pt>
                <c:pt idx="6804">
                  <c:v>10.685099999999998</c:v>
                </c:pt>
                <c:pt idx="6805">
                  <c:v>10.69014</c:v>
                </c:pt>
                <c:pt idx="6806">
                  <c:v>10.69014</c:v>
                </c:pt>
                <c:pt idx="6807">
                  <c:v>10.693289999999998</c:v>
                </c:pt>
                <c:pt idx="6808">
                  <c:v>10.698340000000002</c:v>
                </c:pt>
                <c:pt idx="6809">
                  <c:v>10.699599999999997</c:v>
                </c:pt>
                <c:pt idx="6810">
                  <c:v>10.699599999999997</c:v>
                </c:pt>
                <c:pt idx="6811">
                  <c:v>10.704639999999998</c:v>
                </c:pt>
                <c:pt idx="6812">
                  <c:v>10.7059</c:v>
                </c:pt>
                <c:pt idx="6813">
                  <c:v>10.7059</c:v>
                </c:pt>
                <c:pt idx="6814">
                  <c:v>10.710319999999996</c:v>
                </c:pt>
                <c:pt idx="6815">
                  <c:v>10.712209999999999</c:v>
                </c:pt>
                <c:pt idx="6816">
                  <c:v>10.714100000000002</c:v>
                </c:pt>
                <c:pt idx="6817">
                  <c:v>10.716619999999999</c:v>
                </c:pt>
                <c:pt idx="6818">
                  <c:v>10.718519999999998</c:v>
                </c:pt>
                <c:pt idx="6819">
                  <c:v>10.720410000000001</c:v>
                </c:pt>
                <c:pt idx="6820">
                  <c:v>10.721669999999996</c:v>
                </c:pt>
                <c:pt idx="6821">
                  <c:v>10.724820000000001</c:v>
                </c:pt>
                <c:pt idx="6822">
                  <c:v>10.726079999999996</c:v>
                </c:pt>
                <c:pt idx="6823">
                  <c:v>10.7286</c:v>
                </c:pt>
                <c:pt idx="6824">
                  <c:v>10.73113</c:v>
                </c:pt>
                <c:pt idx="6825">
                  <c:v>10.732389999999995</c:v>
                </c:pt>
                <c:pt idx="6826">
                  <c:v>10.734909999999999</c:v>
                </c:pt>
                <c:pt idx="6827">
                  <c:v>10.737429999999996</c:v>
                </c:pt>
                <c:pt idx="6828">
                  <c:v>10.738689999999998</c:v>
                </c:pt>
                <c:pt idx="6829">
                  <c:v>10.740580000000001</c:v>
                </c:pt>
                <c:pt idx="6830">
                  <c:v>10.741849999999999</c:v>
                </c:pt>
                <c:pt idx="6831">
                  <c:v>10.744369999999996</c:v>
                </c:pt>
                <c:pt idx="6832">
                  <c:v>10.74689</c:v>
                </c:pt>
                <c:pt idx="6833">
                  <c:v>10.750039999999998</c:v>
                </c:pt>
                <c:pt idx="6834">
                  <c:v>10.7532</c:v>
                </c:pt>
                <c:pt idx="6835">
                  <c:v>10.755719999999997</c:v>
                </c:pt>
                <c:pt idx="6836">
                  <c:v>10.756979999999999</c:v>
                </c:pt>
                <c:pt idx="6837">
                  <c:v>10.759499999999996</c:v>
                </c:pt>
                <c:pt idx="6838">
                  <c:v>10.761389999999999</c:v>
                </c:pt>
                <c:pt idx="6839">
                  <c:v>10.763909999999996</c:v>
                </c:pt>
                <c:pt idx="6840">
                  <c:v>10.765810000000002</c:v>
                </c:pt>
                <c:pt idx="6841">
                  <c:v>10.76896</c:v>
                </c:pt>
                <c:pt idx="6842">
                  <c:v>10.76896</c:v>
                </c:pt>
                <c:pt idx="6843">
                  <c:v>10.771479999999997</c:v>
                </c:pt>
                <c:pt idx="6844">
                  <c:v>10.775259999999996</c:v>
                </c:pt>
                <c:pt idx="6845">
                  <c:v>10.778410000000001</c:v>
                </c:pt>
                <c:pt idx="6846">
                  <c:v>10.778410000000001</c:v>
                </c:pt>
                <c:pt idx="6847">
                  <c:v>10.781570000000002</c:v>
                </c:pt>
                <c:pt idx="6848">
                  <c:v>10.781570000000002</c:v>
                </c:pt>
                <c:pt idx="6849">
                  <c:v>10.78472</c:v>
                </c:pt>
                <c:pt idx="6850">
                  <c:v>10.787869999999998</c:v>
                </c:pt>
                <c:pt idx="6851">
                  <c:v>10.787869999999998</c:v>
                </c:pt>
                <c:pt idx="6852">
                  <c:v>10.792290000000001</c:v>
                </c:pt>
                <c:pt idx="6853">
                  <c:v>10.794179999999997</c:v>
                </c:pt>
                <c:pt idx="6854">
                  <c:v>10.796700000000001</c:v>
                </c:pt>
                <c:pt idx="6855">
                  <c:v>10.797959999999996</c:v>
                </c:pt>
                <c:pt idx="6856">
                  <c:v>10.800489999999996</c:v>
                </c:pt>
                <c:pt idx="6857">
                  <c:v>10.801739999999995</c:v>
                </c:pt>
                <c:pt idx="6858">
                  <c:v>10.803640000000001</c:v>
                </c:pt>
                <c:pt idx="6859">
                  <c:v>10.805529999999997</c:v>
                </c:pt>
                <c:pt idx="6860">
                  <c:v>10.808679999999995</c:v>
                </c:pt>
                <c:pt idx="6861">
                  <c:v>10.810569999999998</c:v>
                </c:pt>
                <c:pt idx="6862">
                  <c:v>10.813099999999999</c:v>
                </c:pt>
                <c:pt idx="6863">
                  <c:v>10.814360000000001</c:v>
                </c:pt>
                <c:pt idx="6864">
                  <c:v>10.816249999999997</c:v>
                </c:pt>
                <c:pt idx="6865">
                  <c:v>10.819400000000002</c:v>
                </c:pt>
                <c:pt idx="6866">
                  <c:v>10.820029999999996</c:v>
                </c:pt>
                <c:pt idx="6867">
                  <c:v>10.824449999999999</c:v>
                </c:pt>
                <c:pt idx="6868">
                  <c:v>10.826329999999999</c:v>
                </c:pt>
                <c:pt idx="6869">
                  <c:v>10.828859999999999</c:v>
                </c:pt>
                <c:pt idx="6870">
                  <c:v>10.830750000000002</c:v>
                </c:pt>
                <c:pt idx="6871">
                  <c:v>10.832009999999997</c:v>
                </c:pt>
                <c:pt idx="6872">
                  <c:v>10.834539999999997</c:v>
                </c:pt>
                <c:pt idx="6873">
                  <c:v>10.836419999999997</c:v>
                </c:pt>
                <c:pt idx="6874">
                  <c:v>10.841470000000001</c:v>
                </c:pt>
                <c:pt idx="6875">
                  <c:v>10.843359999999997</c:v>
                </c:pt>
                <c:pt idx="6876">
                  <c:v>10.844619999999999</c:v>
                </c:pt>
                <c:pt idx="6877">
                  <c:v>10.847769999999997</c:v>
                </c:pt>
                <c:pt idx="6878">
                  <c:v>10.849669999999996</c:v>
                </c:pt>
                <c:pt idx="6879">
                  <c:v>10.85219</c:v>
                </c:pt>
                <c:pt idx="6880">
                  <c:v>10.854079999999996</c:v>
                </c:pt>
                <c:pt idx="6881">
                  <c:v>10.857230000000001</c:v>
                </c:pt>
                <c:pt idx="6882">
                  <c:v>10.860379999999999</c:v>
                </c:pt>
                <c:pt idx="6883">
                  <c:v>10.860379999999999</c:v>
                </c:pt>
                <c:pt idx="6884">
                  <c:v>10.86354</c:v>
                </c:pt>
                <c:pt idx="6885">
                  <c:v>10.866689999999998</c:v>
                </c:pt>
                <c:pt idx="6886">
                  <c:v>10.866689999999998</c:v>
                </c:pt>
                <c:pt idx="6887">
                  <c:v>10.869839999999996</c:v>
                </c:pt>
                <c:pt idx="6888">
                  <c:v>10.872999999999998</c:v>
                </c:pt>
                <c:pt idx="6889">
                  <c:v>10.874890000000001</c:v>
                </c:pt>
                <c:pt idx="6890">
                  <c:v>10.879300000000001</c:v>
                </c:pt>
                <c:pt idx="6891">
                  <c:v>10.879300000000001</c:v>
                </c:pt>
                <c:pt idx="6892">
                  <c:v>10.882460000000002</c:v>
                </c:pt>
                <c:pt idx="6893">
                  <c:v>10.883089999999996</c:v>
                </c:pt>
                <c:pt idx="6894">
                  <c:v>10.888129999999997</c:v>
                </c:pt>
                <c:pt idx="6895">
                  <c:v>10.888759999999998</c:v>
                </c:pt>
                <c:pt idx="6896">
                  <c:v>10.892539999999997</c:v>
                </c:pt>
                <c:pt idx="6897">
                  <c:v>10.895069999999997</c:v>
                </c:pt>
                <c:pt idx="6898">
                  <c:v>10.896329999999999</c:v>
                </c:pt>
                <c:pt idx="6899">
                  <c:v>10.900739999999999</c:v>
                </c:pt>
                <c:pt idx="6900">
                  <c:v>10.90137</c:v>
                </c:pt>
                <c:pt idx="6901">
                  <c:v>10.905149999999999</c:v>
                </c:pt>
                <c:pt idx="6902">
                  <c:v>10.907679999999999</c:v>
                </c:pt>
                <c:pt idx="6903">
                  <c:v>10.910829999999997</c:v>
                </c:pt>
                <c:pt idx="6904">
                  <c:v>10.913980000000002</c:v>
                </c:pt>
                <c:pt idx="6905">
                  <c:v>10.916499999999999</c:v>
                </c:pt>
                <c:pt idx="6906">
                  <c:v>10.917769999999997</c:v>
                </c:pt>
                <c:pt idx="6907">
                  <c:v>10.920919999999995</c:v>
                </c:pt>
                <c:pt idx="6908">
                  <c:v>10.923439999999999</c:v>
                </c:pt>
                <c:pt idx="6909">
                  <c:v>10.926589999999997</c:v>
                </c:pt>
                <c:pt idx="6910">
                  <c:v>10.926589999999997</c:v>
                </c:pt>
                <c:pt idx="6911">
                  <c:v>10.931010000000001</c:v>
                </c:pt>
                <c:pt idx="6912">
                  <c:v>10.932899999999997</c:v>
                </c:pt>
                <c:pt idx="6913">
                  <c:v>10.935420000000001</c:v>
                </c:pt>
                <c:pt idx="6914">
                  <c:v>10.9392</c:v>
                </c:pt>
                <c:pt idx="6915">
                  <c:v>10.942349999999998</c:v>
                </c:pt>
                <c:pt idx="6916">
                  <c:v>10.944879999999998</c:v>
                </c:pt>
                <c:pt idx="6917">
                  <c:v>10.948659999999997</c:v>
                </c:pt>
                <c:pt idx="6918">
                  <c:v>10.948659999999997</c:v>
                </c:pt>
                <c:pt idx="6919">
                  <c:v>10.953710000000001</c:v>
                </c:pt>
                <c:pt idx="6920">
                  <c:v>10.954969999999996</c:v>
                </c:pt>
                <c:pt idx="6921">
                  <c:v>10.95749</c:v>
                </c:pt>
                <c:pt idx="6922">
                  <c:v>10.959379999999996</c:v>
                </c:pt>
                <c:pt idx="6923">
                  <c:v>10.96443</c:v>
                </c:pt>
                <c:pt idx="6924">
                  <c:v>10.966949999999997</c:v>
                </c:pt>
                <c:pt idx="6925">
                  <c:v>10.967579999999998</c:v>
                </c:pt>
                <c:pt idx="6926">
                  <c:v>10.970100000000002</c:v>
                </c:pt>
                <c:pt idx="6927">
                  <c:v>10.973880000000001</c:v>
                </c:pt>
                <c:pt idx="6928">
                  <c:v>10.977039999999995</c:v>
                </c:pt>
                <c:pt idx="6929">
                  <c:v>10.979559999999999</c:v>
                </c:pt>
                <c:pt idx="6930">
                  <c:v>10.982079999999996</c:v>
                </c:pt>
                <c:pt idx="6931">
                  <c:v>10.983969999999999</c:v>
                </c:pt>
                <c:pt idx="6932">
                  <c:v>10.986489999999996</c:v>
                </c:pt>
                <c:pt idx="6933">
                  <c:v>10.99091</c:v>
                </c:pt>
                <c:pt idx="6934">
                  <c:v>10.993429999999996</c:v>
                </c:pt>
                <c:pt idx="6935">
                  <c:v>10.995950000000001</c:v>
                </c:pt>
                <c:pt idx="6936">
                  <c:v>10.999110000000002</c:v>
                </c:pt>
                <c:pt idx="6937">
                  <c:v>11.001629999999999</c:v>
                </c:pt>
                <c:pt idx="6938">
                  <c:v>11.004149999999996</c:v>
                </c:pt>
                <c:pt idx="6939">
                  <c:v>11.008559999999996</c:v>
                </c:pt>
                <c:pt idx="6940">
                  <c:v>11.010449999999999</c:v>
                </c:pt>
                <c:pt idx="6941">
                  <c:v>11.014870000000002</c:v>
                </c:pt>
                <c:pt idx="6942">
                  <c:v>11.01802</c:v>
                </c:pt>
                <c:pt idx="6943">
                  <c:v>11.019909999999996</c:v>
                </c:pt>
                <c:pt idx="6944">
                  <c:v>11.024319999999996</c:v>
                </c:pt>
                <c:pt idx="6945">
                  <c:v>11.026849999999996</c:v>
                </c:pt>
                <c:pt idx="6946">
                  <c:v>11.030630000000002</c:v>
                </c:pt>
                <c:pt idx="6947">
                  <c:v>11.031259999999996</c:v>
                </c:pt>
                <c:pt idx="6948">
                  <c:v>11.035679999999999</c:v>
                </c:pt>
                <c:pt idx="6949">
                  <c:v>11.038829999999997</c:v>
                </c:pt>
                <c:pt idx="6950">
                  <c:v>11.043239999999997</c:v>
                </c:pt>
                <c:pt idx="6951">
                  <c:v>11.04513</c:v>
                </c:pt>
                <c:pt idx="6952">
                  <c:v>11.04766</c:v>
                </c:pt>
                <c:pt idx="6953">
                  <c:v>11.052070000000001</c:v>
                </c:pt>
                <c:pt idx="6954">
                  <c:v>11.053959999999996</c:v>
                </c:pt>
                <c:pt idx="6955">
                  <c:v>11.059640000000002</c:v>
                </c:pt>
                <c:pt idx="6956">
                  <c:v>11.062159999999999</c:v>
                </c:pt>
                <c:pt idx="6957">
                  <c:v>11.065939999999998</c:v>
                </c:pt>
                <c:pt idx="6958">
                  <c:v>11.069089999999996</c:v>
                </c:pt>
                <c:pt idx="6959">
                  <c:v>11.071619999999996</c:v>
                </c:pt>
                <c:pt idx="6960">
                  <c:v>11.074770000000001</c:v>
                </c:pt>
                <c:pt idx="6961">
                  <c:v>11.077919999999999</c:v>
                </c:pt>
                <c:pt idx="6962">
                  <c:v>11.082329999999999</c:v>
                </c:pt>
                <c:pt idx="6963">
                  <c:v>11.084859999999999</c:v>
                </c:pt>
                <c:pt idx="6964">
                  <c:v>11.087379999999996</c:v>
                </c:pt>
                <c:pt idx="6965">
                  <c:v>11.091789999999996</c:v>
                </c:pt>
                <c:pt idx="6966">
                  <c:v>11.09684</c:v>
                </c:pt>
                <c:pt idx="6967">
                  <c:v>11.098729999999996</c:v>
                </c:pt>
                <c:pt idx="6968">
                  <c:v>11.104399999999998</c:v>
                </c:pt>
                <c:pt idx="6969">
                  <c:v>11.108820000000001</c:v>
                </c:pt>
                <c:pt idx="6970">
                  <c:v>11.1126</c:v>
                </c:pt>
                <c:pt idx="6971">
                  <c:v>11.116379999999999</c:v>
                </c:pt>
                <c:pt idx="6972">
                  <c:v>11.11891</c:v>
                </c:pt>
                <c:pt idx="6973">
                  <c:v>11.12332</c:v>
                </c:pt>
                <c:pt idx="6974">
                  <c:v>11.128369999999997</c:v>
                </c:pt>
                <c:pt idx="6975">
                  <c:v>11.134039999999999</c:v>
                </c:pt>
                <c:pt idx="6976">
                  <c:v>11.137819999999998</c:v>
                </c:pt>
                <c:pt idx="6977">
                  <c:v>11.143499999999996</c:v>
                </c:pt>
                <c:pt idx="6978">
                  <c:v>11.147909999999996</c:v>
                </c:pt>
                <c:pt idx="6979">
                  <c:v>11.151690000000002</c:v>
                </c:pt>
                <c:pt idx="6980">
                  <c:v>11.156739999999999</c:v>
                </c:pt>
                <c:pt idx="6981">
                  <c:v>11.163049999999998</c:v>
                </c:pt>
                <c:pt idx="6982">
                  <c:v>11.165569999999995</c:v>
                </c:pt>
                <c:pt idx="6983">
                  <c:v>11.174399999999999</c:v>
                </c:pt>
                <c:pt idx="6984">
                  <c:v>11.17944</c:v>
                </c:pt>
                <c:pt idx="6985">
                  <c:v>11.181959999999997</c:v>
                </c:pt>
                <c:pt idx="6986">
                  <c:v>11.190159999999999</c:v>
                </c:pt>
                <c:pt idx="6987">
                  <c:v>11.194569999999999</c:v>
                </c:pt>
                <c:pt idx="6988">
                  <c:v>11.199619999999996</c:v>
                </c:pt>
                <c:pt idx="6989">
                  <c:v>11.205289999999998</c:v>
                </c:pt>
                <c:pt idx="6990">
                  <c:v>11.209699999999998</c:v>
                </c:pt>
                <c:pt idx="6991">
                  <c:v>11.214750000000002</c:v>
                </c:pt>
                <c:pt idx="6992">
                  <c:v>11.221060000000001</c:v>
                </c:pt>
                <c:pt idx="6993">
                  <c:v>11.226099999999995</c:v>
                </c:pt>
                <c:pt idx="6994">
                  <c:v>11.234299999999998</c:v>
                </c:pt>
                <c:pt idx="6995">
                  <c:v>11.239339999999999</c:v>
                </c:pt>
                <c:pt idx="6996">
                  <c:v>11.245649999999998</c:v>
                </c:pt>
                <c:pt idx="6997">
                  <c:v>11.252580000000002</c:v>
                </c:pt>
                <c:pt idx="6998">
                  <c:v>11.260779999999997</c:v>
                </c:pt>
                <c:pt idx="6999">
                  <c:v>11.265189999999997</c:v>
                </c:pt>
                <c:pt idx="7000">
                  <c:v>11.27402</c:v>
                </c:pt>
                <c:pt idx="7001">
                  <c:v>11.281590000000001</c:v>
                </c:pt>
                <c:pt idx="7002">
                  <c:v>11.287259999999996</c:v>
                </c:pt>
                <c:pt idx="7003">
                  <c:v>11.294829999999997</c:v>
                </c:pt>
                <c:pt idx="7004">
                  <c:v>11.305549999999997</c:v>
                </c:pt>
                <c:pt idx="7005">
                  <c:v>11.312480000000001</c:v>
                </c:pt>
                <c:pt idx="7006">
                  <c:v>11.322569999999999</c:v>
                </c:pt>
                <c:pt idx="7007">
                  <c:v>11.332659999999997</c:v>
                </c:pt>
                <c:pt idx="7008">
                  <c:v>11.34149</c:v>
                </c:pt>
                <c:pt idx="7009">
                  <c:v>11.354099999999995</c:v>
                </c:pt>
                <c:pt idx="7010">
                  <c:v>11.366709999999998</c:v>
                </c:pt>
                <c:pt idx="7011">
                  <c:v>11.37932</c:v>
                </c:pt>
                <c:pt idx="7012">
                  <c:v>11.395719999999997</c:v>
                </c:pt>
                <c:pt idx="7013">
                  <c:v>11.40896</c:v>
                </c:pt>
                <c:pt idx="7014">
                  <c:v>11.425979999999996</c:v>
                </c:pt>
                <c:pt idx="7015">
                  <c:v>11.43985</c:v>
                </c:pt>
                <c:pt idx="7016">
                  <c:v>11.451830000000001</c:v>
                </c:pt>
                <c:pt idx="7017">
                  <c:v>11.465069999999997</c:v>
                </c:pt>
                <c:pt idx="7018">
                  <c:v>11.477689999999996</c:v>
                </c:pt>
                <c:pt idx="7019">
                  <c:v>11.486509999999996</c:v>
                </c:pt>
                <c:pt idx="7020">
                  <c:v>11.499749999999999</c:v>
                </c:pt>
                <c:pt idx="7021">
                  <c:v>11.511099999999999</c:v>
                </c:pt>
                <c:pt idx="7022">
                  <c:v>11.521819999999998</c:v>
                </c:pt>
                <c:pt idx="7023">
                  <c:v>11.53443</c:v>
                </c:pt>
                <c:pt idx="7024">
                  <c:v>11.544519999999999</c:v>
                </c:pt>
                <c:pt idx="7025">
                  <c:v>11.5565</c:v>
                </c:pt>
                <c:pt idx="7026">
                  <c:v>11.569110000000002</c:v>
                </c:pt>
                <c:pt idx="7027">
                  <c:v>11.577939999999998</c:v>
                </c:pt>
                <c:pt idx="7028">
                  <c:v>11.588029999999996</c:v>
                </c:pt>
                <c:pt idx="7029">
                  <c:v>11.602530000000002</c:v>
                </c:pt>
                <c:pt idx="7030">
                  <c:v>11.611359999999998</c:v>
                </c:pt>
                <c:pt idx="7031">
                  <c:v>11.622709999999998</c:v>
                </c:pt>
                <c:pt idx="7032">
                  <c:v>11.634059999999998</c:v>
                </c:pt>
                <c:pt idx="7033">
                  <c:v>11.644779999999997</c:v>
                </c:pt>
                <c:pt idx="7034">
                  <c:v>11.653599999999997</c:v>
                </c:pt>
                <c:pt idx="7035">
                  <c:v>11.667479999999998</c:v>
                </c:pt>
                <c:pt idx="7036">
                  <c:v>11.676310000000001</c:v>
                </c:pt>
                <c:pt idx="7037">
                  <c:v>11.690179999999998</c:v>
                </c:pt>
                <c:pt idx="7038">
                  <c:v>11.700269999999996</c:v>
                </c:pt>
                <c:pt idx="7039">
                  <c:v>11.709719999999997</c:v>
                </c:pt>
                <c:pt idx="7040">
                  <c:v>11.722329999999999</c:v>
                </c:pt>
                <c:pt idx="7041">
                  <c:v>11.734319999999997</c:v>
                </c:pt>
                <c:pt idx="7042">
                  <c:v>11.745039999999996</c:v>
                </c:pt>
                <c:pt idx="7043">
                  <c:v>11.75638</c:v>
                </c:pt>
                <c:pt idx="7044">
                  <c:v>11.76773</c:v>
                </c:pt>
                <c:pt idx="7045">
                  <c:v>11.779719999999998</c:v>
                </c:pt>
                <c:pt idx="7046">
                  <c:v>11.792319999999997</c:v>
                </c:pt>
                <c:pt idx="7047">
                  <c:v>11.80115</c:v>
                </c:pt>
                <c:pt idx="7048">
                  <c:v>11.811239999999998</c:v>
                </c:pt>
                <c:pt idx="7049">
                  <c:v>11.825739999999996</c:v>
                </c:pt>
                <c:pt idx="7050">
                  <c:v>11.834569999999999</c:v>
                </c:pt>
                <c:pt idx="7051">
                  <c:v>11.847809999999996</c:v>
                </c:pt>
                <c:pt idx="7052">
                  <c:v>11.862310000000001</c:v>
                </c:pt>
                <c:pt idx="7053">
                  <c:v>11.87303</c:v>
                </c:pt>
                <c:pt idx="7054">
                  <c:v>11.881230000000002</c:v>
                </c:pt>
                <c:pt idx="7055">
                  <c:v>11.898260000000001</c:v>
                </c:pt>
                <c:pt idx="7056">
                  <c:v>11.90898</c:v>
                </c:pt>
                <c:pt idx="7057">
                  <c:v>11.949959999999997</c:v>
                </c:pt>
                <c:pt idx="7058">
                  <c:v>11.977069999999998</c:v>
                </c:pt>
                <c:pt idx="7059">
                  <c:v>12.001669999999997</c:v>
                </c:pt>
                <c:pt idx="7060">
                  <c:v>12.043909999999997</c:v>
                </c:pt>
                <c:pt idx="7061">
                  <c:v>12.06156</c:v>
                </c:pt>
                <c:pt idx="7062">
                  <c:v>12.08616</c:v>
                </c:pt>
                <c:pt idx="7063">
                  <c:v>12.116419999999998</c:v>
                </c:pt>
                <c:pt idx="7064">
                  <c:v>12.132809999999999</c:v>
                </c:pt>
                <c:pt idx="7065">
                  <c:v>12.16245</c:v>
                </c:pt>
                <c:pt idx="7066">
                  <c:v>12.191449999999996</c:v>
                </c:pt>
                <c:pt idx="7067">
                  <c:v>12.216049999999996</c:v>
                </c:pt>
                <c:pt idx="7068">
                  <c:v>12.246940000000002</c:v>
                </c:pt>
                <c:pt idx="7069">
                  <c:v>12.270269999999996</c:v>
                </c:pt>
                <c:pt idx="7070">
                  <c:v>12.299279999999996</c:v>
                </c:pt>
                <c:pt idx="7071">
                  <c:v>12.327019999999997</c:v>
                </c:pt>
                <c:pt idx="7072">
                  <c:v>12.354770000000002</c:v>
                </c:pt>
                <c:pt idx="7073">
                  <c:v>12.377469999999995</c:v>
                </c:pt>
                <c:pt idx="7074">
                  <c:v>12.408360000000002</c:v>
                </c:pt>
                <c:pt idx="7075">
                  <c:v>12.436109999999999</c:v>
                </c:pt>
                <c:pt idx="7076">
                  <c:v>12.45628</c:v>
                </c:pt>
                <c:pt idx="7077">
                  <c:v>12.484029999999997</c:v>
                </c:pt>
                <c:pt idx="7078">
                  <c:v>12.509250000000002</c:v>
                </c:pt>
                <c:pt idx="7079">
                  <c:v>12.531320000000001</c:v>
                </c:pt>
                <c:pt idx="7080">
                  <c:v>12.55339</c:v>
                </c:pt>
                <c:pt idx="7081">
                  <c:v>12.581759999999996</c:v>
                </c:pt>
                <c:pt idx="7082">
                  <c:v>12.60698</c:v>
                </c:pt>
                <c:pt idx="7083">
                  <c:v>12.632199999999997</c:v>
                </c:pt>
                <c:pt idx="7084">
                  <c:v>12.651119999999999</c:v>
                </c:pt>
                <c:pt idx="7085">
                  <c:v>12.673819999999999</c:v>
                </c:pt>
                <c:pt idx="7086">
                  <c:v>12.704709999999999</c:v>
                </c:pt>
                <c:pt idx="7087">
                  <c:v>12.72363</c:v>
                </c:pt>
                <c:pt idx="7088">
                  <c:v>12.748849999999997</c:v>
                </c:pt>
                <c:pt idx="7089">
                  <c:v>12.774070000000002</c:v>
                </c:pt>
                <c:pt idx="7090">
                  <c:v>12.796140000000001</c:v>
                </c:pt>
                <c:pt idx="7091">
                  <c:v>12.821370000000002</c:v>
                </c:pt>
                <c:pt idx="7092">
                  <c:v>12.843440000000001</c:v>
                </c:pt>
                <c:pt idx="7093">
                  <c:v>12.868659999999998</c:v>
                </c:pt>
                <c:pt idx="7094">
                  <c:v>12.893879999999996</c:v>
                </c:pt>
                <c:pt idx="7095">
                  <c:v>12.909639999999996</c:v>
                </c:pt>
                <c:pt idx="7096">
                  <c:v>12.932339999999996</c:v>
                </c:pt>
                <c:pt idx="7097">
                  <c:v>12.95693</c:v>
                </c:pt>
                <c:pt idx="7098">
                  <c:v>12.978999999999999</c:v>
                </c:pt>
                <c:pt idx="7099">
                  <c:v>13.001069999999999</c:v>
                </c:pt>
                <c:pt idx="7100">
                  <c:v>13.026289999999996</c:v>
                </c:pt>
                <c:pt idx="7101">
                  <c:v>13.047730000000001</c:v>
                </c:pt>
                <c:pt idx="7102">
                  <c:v>13.067279999999997</c:v>
                </c:pt>
                <c:pt idx="7103">
                  <c:v>13.089979999999997</c:v>
                </c:pt>
                <c:pt idx="7104">
                  <c:v>13.108260000000001</c:v>
                </c:pt>
                <c:pt idx="7105">
                  <c:v>13.134119999999996</c:v>
                </c:pt>
                <c:pt idx="7106">
                  <c:v>13.151139999999998</c:v>
                </c:pt>
                <c:pt idx="7107">
                  <c:v>13.171320000000001</c:v>
                </c:pt>
                <c:pt idx="7108">
                  <c:v>13.19276</c:v>
                </c:pt>
                <c:pt idx="7109">
                  <c:v>13.209150000000001</c:v>
                </c:pt>
                <c:pt idx="7110">
                  <c:v>13.229329999999997</c:v>
                </c:pt>
                <c:pt idx="7111">
                  <c:v>13.252020000000002</c:v>
                </c:pt>
                <c:pt idx="7112">
                  <c:v>13.269680000000001</c:v>
                </c:pt>
                <c:pt idx="7113">
                  <c:v>13.289859999999997</c:v>
                </c:pt>
                <c:pt idx="7114">
                  <c:v>13.309399999999997</c:v>
                </c:pt>
                <c:pt idx="7115">
                  <c:v>13.327059999999996</c:v>
                </c:pt>
                <c:pt idx="7116">
                  <c:v>13.350389999999997</c:v>
                </c:pt>
                <c:pt idx="7117">
                  <c:v>13.369299999999996</c:v>
                </c:pt>
                <c:pt idx="7118">
                  <c:v>13.386960000000002</c:v>
                </c:pt>
                <c:pt idx="7119">
                  <c:v>13.406509999999997</c:v>
                </c:pt>
                <c:pt idx="7120">
                  <c:v>13.42353</c:v>
                </c:pt>
                <c:pt idx="7121">
                  <c:v>13.443709999999996</c:v>
                </c:pt>
                <c:pt idx="7122">
                  <c:v>13.465150000000001</c:v>
                </c:pt>
                <c:pt idx="7123">
                  <c:v>13.480910000000002</c:v>
                </c:pt>
                <c:pt idx="7124">
                  <c:v>13.501089999999998</c:v>
                </c:pt>
                <c:pt idx="7125">
                  <c:v>13.52064</c:v>
                </c:pt>
                <c:pt idx="7126">
                  <c:v>13.538289999999996</c:v>
                </c:pt>
                <c:pt idx="7127">
                  <c:v>13.560359999999996</c:v>
                </c:pt>
                <c:pt idx="7128">
                  <c:v>13.576749999999997</c:v>
                </c:pt>
                <c:pt idx="7129">
                  <c:v>13.591889999999999</c:v>
                </c:pt>
                <c:pt idx="7130">
                  <c:v>13.613329999999998</c:v>
                </c:pt>
                <c:pt idx="7131">
                  <c:v>13.631610000000002</c:v>
                </c:pt>
                <c:pt idx="7132">
                  <c:v>13.64611</c:v>
                </c:pt>
                <c:pt idx="7133">
                  <c:v>13.665659999999995</c:v>
                </c:pt>
                <c:pt idx="7134">
                  <c:v>13.685839999999999</c:v>
                </c:pt>
                <c:pt idx="7135">
                  <c:v>13.702860000000001</c:v>
                </c:pt>
                <c:pt idx="7136">
                  <c:v>13.723039999999997</c:v>
                </c:pt>
                <c:pt idx="7137">
                  <c:v>13.741320000000002</c:v>
                </c:pt>
                <c:pt idx="7138">
                  <c:v>13.761499999999998</c:v>
                </c:pt>
                <c:pt idx="7139">
                  <c:v>13.777270000000001</c:v>
                </c:pt>
                <c:pt idx="7140">
                  <c:v>13.797440000000002</c:v>
                </c:pt>
                <c:pt idx="7141">
                  <c:v>13.819510000000001</c:v>
                </c:pt>
                <c:pt idx="7142">
                  <c:v>13.836529999999996</c:v>
                </c:pt>
                <c:pt idx="7143">
                  <c:v>13.854189999999996</c:v>
                </c:pt>
                <c:pt idx="7144">
                  <c:v>13.873739999999998</c:v>
                </c:pt>
                <c:pt idx="7145">
                  <c:v>13.893920000000001</c:v>
                </c:pt>
                <c:pt idx="7146">
                  <c:v>13.909050000000001</c:v>
                </c:pt>
                <c:pt idx="7147">
                  <c:v>13.929220000000001</c:v>
                </c:pt>
                <c:pt idx="7148">
                  <c:v>13.950029999999998</c:v>
                </c:pt>
                <c:pt idx="7149">
                  <c:v>13.967689999999997</c:v>
                </c:pt>
                <c:pt idx="7150">
                  <c:v>13.987859999999998</c:v>
                </c:pt>
                <c:pt idx="7151">
                  <c:v>14.005519999999997</c:v>
                </c:pt>
                <c:pt idx="7152">
                  <c:v>14.027589999999996</c:v>
                </c:pt>
                <c:pt idx="7153">
                  <c:v>14.042719999999996</c:v>
                </c:pt>
                <c:pt idx="7154">
                  <c:v>14.062269999999998</c:v>
                </c:pt>
                <c:pt idx="7155">
                  <c:v>14.079920000000001</c:v>
                </c:pt>
                <c:pt idx="7156">
                  <c:v>14.100729999999999</c:v>
                </c:pt>
                <c:pt idx="7157">
                  <c:v>14.11712</c:v>
                </c:pt>
                <c:pt idx="7158">
                  <c:v>14.137299999999996</c:v>
                </c:pt>
                <c:pt idx="7159">
                  <c:v>14.160629999999998</c:v>
                </c:pt>
                <c:pt idx="7160">
                  <c:v>14.176400000000001</c:v>
                </c:pt>
                <c:pt idx="7161">
                  <c:v>14.192160000000001</c:v>
                </c:pt>
                <c:pt idx="7162">
                  <c:v>14.2136</c:v>
                </c:pt>
                <c:pt idx="7163">
                  <c:v>14.228729999999999</c:v>
                </c:pt>
                <c:pt idx="7164">
                  <c:v>14.250799999999998</c:v>
                </c:pt>
                <c:pt idx="7165">
                  <c:v>14.271609999999995</c:v>
                </c:pt>
                <c:pt idx="7166">
                  <c:v>14.294309999999996</c:v>
                </c:pt>
                <c:pt idx="7167">
                  <c:v>14.313850000000002</c:v>
                </c:pt>
                <c:pt idx="7168">
                  <c:v>14.331510000000002</c:v>
                </c:pt>
                <c:pt idx="7169">
                  <c:v>14.350429999999996</c:v>
                </c:pt>
                <c:pt idx="7170">
                  <c:v>14.371229999999997</c:v>
                </c:pt>
                <c:pt idx="7171">
                  <c:v>14.388889999999996</c:v>
                </c:pt>
                <c:pt idx="7172">
                  <c:v>14.408429999999996</c:v>
                </c:pt>
                <c:pt idx="7173">
                  <c:v>14.427979999999998</c:v>
                </c:pt>
                <c:pt idx="7174">
                  <c:v>14.448160000000001</c:v>
                </c:pt>
                <c:pt idx="7175">
                  <c:v>14.4696</c:v>
                </c:pt>
                <c:pt idx="7176">
                  <c:v>14.491039999999998</c:v>
                </c:pt>
                <c:pt idx="7177">
                  <c:v>14.506169999999997</c:v>
                </c:pt>
                <c:pt idx="7178">
                  <c:v>14.528869999999998</c:v>
                </c:pt>
                <c:pt idx="7179">
                  <c:v>14.549039999999998</c:v>
                </c:pt>
                <c:pt idx="7180">
                  <c:v>14.565439999999995</c:v>
                </c:pt>
                <c:pt idx="7181">
                  <c:v>14.58625</c:v>
                </c:pt>
                <c:pt idx="7182">
                  <c:v>14.603899999999996</c:v>
                </c:pt>
                <c:pt idx="7183">
                  <c:v>14.623449999999998</c:v>
                </c:pt>
                <c:pt idx="7184">
                  <c:v>14.643000000000001</c:v>
                </c:pt>
                <c:pt idx="7185">
                  <c:v>14.660649999999997</c:v>
                </c:pt>
                <c:pt idx="7186">
                  <c:v>14.683099999999996</c:v>
                </c:pt>
                <c:pt idx="7187">
                  <c:v>14.698009999999996</c:v>
                </c:pt>
                <c:pt idx="7188">
                  <c:v>14.717210000000001</c:v>
                </c:pt>
                <c:pt idx="7189">
                  <c:v>14.736440000000002</c:v>
                </c:pt>
                <c:pt idx="7190">
                  <c:v>14.75629</c:v>
                </c:pt>
                <c:pt idx="7191">
                  <c:v>14.770559999999996</c:v>
                </c:pt>
                <c:pt idx="7192">
                  <c:v>14.790399999999998</c:v>
                </c:pt>
                <c:pt idx="7193">
                  <c:v>14.812739999999998</c:v>
                </c:pt>
                <c:pt idx="7194">
                  <c:v>14.827010000000001</c:v>
                </c:pt>
                <c:pt idx="7195">
                  <c:v>14.846240000000002</c:v>
                </c:pt>
                <c:pt idx="7196">
                  <c:v>14.866709999999998</c:v>
                </c:pt>
                <c:pt idx="7197">
                  <c:v>14.882210000000001</c:v>
                </c:pt>
                <c:pt idx="7198">
                  <c:v>14.89772</c:v>
                </c:pt>
                <c:pt idx="7199">
                  <c:v>14.918810000000001</c:v>
                </c:pt>
                <c:pt idx="7200">
                  <c:v>14.933700000000002</c:v>
                </c:pt>
                <c:pt idx="7201">
                  <c:v>14.955410000000001</c:v>
                </c:pt>
                <c:pt idx="7202">
                  <c:v>14.972159999999995</c:v>
                </c:pt>
                <c:pt idx="7203">
                  <c:v>14.987670000000001</c:v>
                </c:pt>
                <c:pt idx="7204">
                  <c:v>15.005659999999999</c:v>
                </c:pt>
                <c:pt idx="7205">
                  <c:v>15.025509999999997</c:v>
                </c:pt>
                <c:pt idx="7206">
                  <c:v>15.042259999999999</c:v>
                </c:pt>
                <c:pt idx="7207">
                  <c:v>15.058999999999997</c:v>
                </c:pt>
                <c:pt idx="7208">
                  <c:v>15.07638</c:v>
                </c:pt>
                <c:pt idx="7209">
                  <c:v>15.092500000000001</c:v>
                </c:pt>
                <c:pt idx="7210">
                  <c:v>15.11421</c:v>
                </c:pt>
                <c:pt idx="7211">
                  <c:v>15.129100000000001</c:v>
                </c:pt>
                <c:pt idx="7212">
                  <c:v>15.147089999999999</c:v>
                </c:pt>
                <c:pt idx="7213">
                  <c:v>15.167560000000002</c:v>
                </c:pt>
                <c:pt idx="7214">
                  <c:v>15.18741</c:v>
                </c:pt>
                <c:pt idx="7215">
                  <c:v>15.20664</c:v>
                </c:pt>
                <c:pt idx="7216">
                  <c:v>15.22401</c:v>
                </c:pt>
                <c:pt idx="7217">
                  <c:v>15.243859999999998</c:v>
                </c:pt>
                <c:pt idx="7218">
                  <c:v>15.264949999999999</c:v>
                </c:pt>
                <c:pt idx="7219">
                  <c:v>15.280459999999998</c:v>
                </c:pt>
                <c:pt idx="7220">
                  <c:v>15.300930000000001</c:v>
                </c:pt>
                <c:pt idx="7221">
                  <c:v>15.320160000000001</c:v>
                </c:pt>
                <c:pt idx="7222">
                  <c:v>15.342489999999998</c:v>
                </c:pt>
                <c:pt idx="7223">
                  <c:v>15.363579999999999</c:v>
                </c:pt>
                <c:pt idx="7224">
                  <c:v>15.385300000000001</c:v>
                </c:pt>
                <c:pt idx="7225">
                  <c:v>15.40701</c:v>
                </c:pt>
                <c:pt idx="7226">
                  <c:v>15.430579999999999</c:v>
                </c:pt>
                <c:pt idx="7227">
                  <c:v>15.450429999999997</c:v>
                </c:pt>
                <c:pt idx="7228">
                  <c:v>15.472139999999996</c:v>
                </c:pt>
                <c:pt idx="7229">
                  <c:v>15.496339999999996</c:v>
                </c:pt>
                <c:pt idx="7230">
                  <c:v>15.521149999999999</c:v>
                </c:pt>
                <c:pt idx="7231">
                  <c:v>15.54224</c:v>
                </c:pt>
                <c:pt idx="7232">
                  <c:v>15.568289999999998</c:v>
                </c:pt>
                <c:pt idx="7233">
                  <c:v>15.588139999999996</c:v>
                </c:pt>
                <c:pt idx="7234">
                  <c:v>15.613579999999999</c:v>
                </c:pt>
                <c:pt idx="7235">
                  <c:v>15.630949999999999</c:v>
                </c:pt>
                <c:pt idx="7236">
                  <c:v>15.6539</c:v>
                </c:pt>
                <c:pt idx="7237">
                  <c:v>15.679949999999998</c:v>
                </c:pt>
                <c:pt idx="7238">
                  <c:v>15.699799999999996</c:v>
                </c:pt>
                <c:pt idx="7239">
                  <c:v>15.720269999999999</c:v>
                </c:pt>
                <c:pt idx="7240">
                  <c:v>15.745089999999998</c:v>
                </c:pt>
                <c:pt idx="7241">
                  <c:v>15.7699</c:v>
                </c:pt>
                <c:pt idx="7242">
                  <c:v>15.787889999999997</c:v>
                </c:pt>
                <c:pt idx="7243">
                  <c:v>15.807739999999995</c:v>
                </c:pt>
                <c:pt idx="7244">
                  <c:v>15.83193</c:v>
                </c:pt>
                <c:pt idx="7245">
                  <c:v>15.853020000000001</c:v>
                </c:pt>
                <c:pt idx="7246">
                  <c:v>15.872250000000001</c:v>
                </c:pt>
                <c:pt idx="7247">
                  <c:v>15.895820000000001</c:v>
                </c:pt>
                <c:pt idx="7248">
                  <c:v>15.915669999999999</c:v>
                </c:pt>
                <c:pt idx="7249">
                  <c:v>15.941110000000002</c:v>
                </c:pt>
                <c:pt idx="7250">
                  <c:v>15.961579999999998</c:v>
                </c:pt>
                <c:pt idx="7251">
                  <c:v>15.981429999999996</c:v>
                </c:pt>
                <c:pt idx="7252">
                  <c:v>16.006859999999996</c:v>
                </c:pt>
                <c:pt idx="7253">
                  <c:v>16.027329999999999</c:v>
                </c:pt>
                <c:pt idx="7254">
                  <c:v>16.058970000000002</c:v>
                </c:pt>
                <c:pt idx="7255">
                  <c:v>16.100529999999999</c:v>
                </c:pt>
                <c:pt idx="7256">
                  <c:v>16.127829999999996</c:v>
                </c:pt>
                <c:pt idx="7257">
                  <c:v>16.157600000000002</c:v>
                </c:pt>
                <c:pt idx="7258">
                  <c:v>16.191099999999999</c:v>
                </c:pt>
                <c:pt idx="7259">
                  <c:v>16.215910000000001</c:v>
                </c:pt>
                <c:pt idx="7260">
                  <c:v>16.247549999999997</c:v>
                </c:pt>
                <c:pt idx="7261">
                  <c:v>16.275459999999995</c:v>
                </c:pt>
                <c:pt idx="7262">
                  <c:v>16.297170000000001</c:v>
                </c:pt>
                <c:pt idx="7263">
                  <c:v>16.328189999999999</c:v>
                </c:pt>
                <c:pt idx="7264">
                  <c:v>16.359209999999997</c:v>
                </c:pt>
                <c:pt idx="7265">
                  <c:v>16.38402</c:v>
                </c:pt>
                <c:pt idx="7266">
                  <c:v>16.418140000000001</c:v>
                </c:pt>
                <c:pt idx="7267">
                  <c:v>16.445430000000002</c:v>
                </c:pt>
                <c:pt idx="7268">
                  <c:v>16.470239999999997</c:v>
                </c:pt>
                <c:pt idx="7269">
                  <c:v>16.505600000000001</c:v>
                </c:pt>
                <c:pt idx="7270">
                  <c:v>16.530419999999999</c:v>
                </c:pt>
                <c:pt idx="7271">
                  <c:v>16.565779999999997</c:v>
                </c:pt>
                <c:pt idx="7272">
                  <c:v>16.589970000000001</c:v>
                </c:pt>
                <c:pt idx="7273">
                  <c:v>16.614779999999996</c:v>
                </c:pt>
                <c:pt idx="7274">
                  <c:v>16.645800000000001</c:v>
                </c:pt>
                <c:pt idx="7275">
                  <c:v>16.672469999999997</c:v>
                </c:pt>
                <c:pt idx="7276">
                  <c:v>16.694179999999996</c:v>
                </c:pt>
                <c:pt idx="7277">
                  <c:v>16.722719999999995</c:v>
                </c:pt>
                <c:pt idx="7278">
                  <c:v>16.750009999999996</c:v>
                </c:pt>
                <c:pt idx="7279">
                  <c:v>16.776060000000001</c:v>
                </c:pt>
                <c:pt idx="7280">
                  <c:v>16.805839999999996</c:v>
                </c:pt>
                <c:pt idx="7281">
                  <c:v>16.829409999999996</c:v>
                </c:pt>
                <c:pt idx="7282">
                  <c:v>16.855469999999997</c:v>
                </c:pt>
                <c:pt idx="7283">
                  <c:v>16.879660000000001</c:v>
                </c:pt>
                <c:pt idx="7284">
                  <c:v>16.903849999999998</c:v>
                </c:pt>
                <c:pt idx="7285">
                  <c:v>16.933009999999996</c:v>
                </c:pt>
                <c:pt idx="7286">
                  <c:v>16.957819999999998</c:v>
                </c:pt>
                <c:pt idx="7287">
                  <c:v>16.981389999999998</c:v>
                </c:pt>
                <c:pt idx="7288">
                  <c:v>17.010550000000002</c:v>
                </c:pt>
                <c:pt idx="7289">
                  <c:v>17.032879999999999</c:v>
                </c:pt>
                <c:pt idx="7290">
                  <c:v>17.057690000000001</c:v>
                </c:pt>
                <c:pt idx="7291">
                  <c:v>17.084989999999998</c:v>
                </c:pt>
                <c:pt idx="7292">
                  <c:v>17.112899999999996</c:v>
                </c:pt>
                <c:pt idx="7293">
                  <c:v>17.138329999999996</c:v>
                </c:pt>
                <c:pt idx="7294">
                  <c:v>17.162529999999997</c:v>
                </c:pt>
                <c:pt idx="7295">
                  <c:v>17.192920000000001</c:v>
                </c:pt>
                <c:pt idx="7296">
                  <c:v>17.218359999999997</c:v>
                </c:pt>
                <c:pt idx="7297">
                  <c:v>17.25123</c:v>
                </c:pt>
                <c:pt idx="7298">
                  <c:v>17.281010000000002</c:v>
                </c:pt>
                <c:pt idx="7299">
                  <c:v>17.315750000000001</c:v>
                </c:pt>
                <c:pt idx="7300">
                  <c:v>17.353589999999997</c:v>
                </c:pt>
                <c:pt idx="7301">
                  <c:v>17.388950000000001</c:v>
                </c:pt>
                <c:pt idx="7302">
                  <c:v>17.425550000000001</c:v>
                </c:pt>
                <c:pt idx="7303">
                  <c:v>17.472070000000002</c:v>
                </c:pt>
                <c:pt idx="7304">
                  <c:v>17.507429999999999</c:v>
                </c:pt>
                <c:pt idx="7305">
                  <c:v>17.547750000000001</c:v>
                </c:pt>
                <c:pt idx="7306">
                  <c:v>17.592410000000001</c:v>
                </c:pt>
                <c:pt idx="7307">
                  <c:v>17.62715</c:v>
                </c:pt>
                <c:pt idx="7308">
                  <c:v>17.670569999999998</c:v>
                </c:pt>
                <c:pt idx="7309">
                  <c:v>17.703449999999997</c:v>
                </c:pt>
                <c:pt idx="7310">
                  <c:v>17.745010000000001</c:v>
                </c:pt>
                <c:pt idx="7311">
                  <c:v>17.784709999999997</c:v>
                </c:pt>
                <c:pt idx="7312">
                  <c:v>17.826279999999997</c:v>
                </c:pt>
                <c:pt idx="7313">
                  <c:v>17.857909999999997</c:v>
                </c:pt>
                <c:pt idx="7314">
                  <c:v>17.898849999999996</c:v>
                </c:pt>
                <c:pt idx="7315">
                  <c:v>17.933589999999995</c:v>
                </c:pt>
                <c:pt idx="7316">
                  <c:v>17.963369999999998</c:v>
                </c:pt>
                <c:pt idx="7317">
                  <c:v>17.998109999999997</c:v>
                </c:pt>
                <c:pt idx="7318">
                  <c:v>18.034700000000001</c:v>
                </c:pt>
                <c:pt idx="7319">
                  <c:v>18.071300000000001</c:v>
                </c:pt>
                <c:pt idx="7320">
                  <c:v>18.096739999999997</c:v>
                </c:pt>
                <c:pt idx="7321">
                  <c:v>18.133339999999997</c:v>
                </c:pt>
                <c:pt idx="7322">
                  <c:v>18.16001</c:v>
                </c:pt>
                <c:pt idx="7323">
                  <c:v>18.197229999999998</c:v>
                </c:pt>
                <c:pt idx="7324">
                  <c:v>18.227629999999998</c:v>
                </c:pt>
                <c:pt idx="7325">
                  <c:v>18.259879999999995</c:v>
                </c:pt>
                <c:pt idx="7326">
                  <c:v>18.296479999999995</c:v>
                </c:pt>
                <c:pt idx="7327">
                  <c:v>18.319429999999997</c:v>
                </c:pt>
                <c:pt idx="7328">
                  <c:v>18.361620000000002</c:v>
                </c:pt>
                <c:pt idx="7329">
                  <c:v>18.406279999999995</c:v>
                </c:pt>
                <c:pt idx="7330">
                  <c:v>18.442259999999997</c:v>
                </c:pt>
                <c:pt idx="7331">
                  <c:v>18.491259999999997</c:v>
                </c:pt>
                <c:pt idx="7332">
                  <c:v>18.53593</c:v>
                </c:pt>
                <c:pt idx="7333">
                  <c:v>18.573149999999998</c:v>
                </c:pt>
                <c:pt idx="7334">
                  <c:v>18.611609999999999</c:v>
                </c:pt>
                <c:pt idx="7335">
                  <c:v>18.643859999999997</c:v>
                </c:pt>
                <c:pt idx="7336">
                  <c:v>18.682940000000002</c:v>
                </c:pt>
                <c:pt idx="7337">
                  <c:v>18.717680000000001</c:v>
                </c:pt>
                <c:pt idx="7338">
                  <c:v>18.753659999999996</c:v>
                </c:pt>
                <c:pt idx="7339">
                  <c:v>18.782820000000001</c:v>
                </c:pt>
                <c:pt idx="7340">
                  <c:v>18.819409999999998</c:v>
                </c:pt>
                <c:pt idx="7341">
                  <c:v>18.851669999999999</c:v>
                </c:pt>
                <c:pt idx="7342">
                  <c:v>18.878969999999995</c:v>
                </c:pt>
                <c:pt idx="7343">
                  <c:v>18.908740000000002</c:v>
                </c:pt>
                <c:pt idx="7344">
                  <c:v>18.946579999999997</c:v>
                </c:pt>
                <c:pt idx="7345">
                  <c:v>18.975119999999997</c:v>
                </c:pt>
                <c:pt idx="7346">
                  <c:v>19.009859999999996</c:v>
                </c:pt>
                <c:pt idx="7347">
                  <c:v>19.03839</c:v>
                </c:pt>
                <c:pt idx="7348">
                  <c:v>19.071269999999998</c:v>
                </c:pt>
                <c:pt idx="7349">
                  <c:v>19.106009999999998</c:v>
                </c:pt>
                <c:pt idx="7350">
                  <c:v>19.129579999999997</c:v>
                </c:pt>
                <c:pt idx="7351">
                  <c:v>19.161830000000002</c:v>
                </c:pt>
                <c:pt idx="7352">
                  <c:v>19.191839999999999</c:v>
                </c:pt>
                <c:pt idx="7353">
                  <c:v>19.2194</c:v>
                </c:pt>
                <c:pt idx="7354">
                  <c:v>19.24821</c:v>
                </c:pt>
                <c:pt idx="7355">
                  <c:v>19.287039999999998</c:v>
                </c:pt>
                <c:pt idx="7356">
                  <c:v>19.316469999999995</c:v>
                </c:pt>
                <c:pt idx="7357">
                  <c:v>19.346530000000001</c:v>
                </c:pt>
                <c:pt idx="7358">
                  <c:v>19.375959999999999</c:v>
                </c:pt>
                <c:pt idx="7359">
                  <c:v>19.408529999999999</c:v>
                </c:pt>
                <c:pt idx="7360">
                  <c:v>19.441089999999996</c:v>
                </c:pt>
                <c:pt idx="7361">
                  <c:v>19.467390000000002</c:v>
                </c:pt>
                <c:pt idx="7362">
                  <c:v>19.497450000000001</c:v>
                </c:pt>
                <c:pt idx="7363">
                  <c:v>19.533149999999999</c:v>
                </c:pt>
                <c:pt idx="7364">
                  <c:v>19.56071</c:v>
                </c:pt>
                <c:pt idx="7365">
                  <c:v>19.595779999999998</c:v>
                </c:pt>
                <c:pt idx="7366">
                  <c:v>19.636479999999999</c:v>
                </c:pt>
                <c:pt idx="7367">
                  <c:v>19.690339999999999</c:v>
                </c:pt>
                <c:pt idx="7368">
                  <c:v>19.757979999999996</c:v>
                </c:pt>
                <c:pt idx="7369">
                  <c:v>19.843769999999999</c:v>
                </c:pt>
                <c:pt idx="7370">
                  <c:v>19.94397</c:v>
                </c:pt>
                <c:pt idx="7371">
                  <c:v>20.02413</c:v>
                </c:pt>
                <c:pt idx="7372">
                  <c:v>20.095529999999997</c:v>
                </c:pt>
                <c:pt idx="7373">
                  <c:v>20.170679999999997</c:v>
                </c:pt>
                <c:pt idx="7374">
                  <c:v>20.253969999999995</c:v>
                </c:pt>
                <c:pt idx="7375">
                  <c:v>20.315339999999999</c:v>
                </c:pt>
                <c:pt idx="7376">
                  <c:v>20.385480000000001</c:v>
                </c:pt>
                <c:pt idx="7377">
                  <c:v>20.464390000000002</c:v>
                </c:pt>
                <c:pt idx="7378">
                  <c:v>20.525759999999998</c:v>
                </c:pt>
                <c:pt idx="7379">
                  <c:v>20.60154</c:v>
                </c:pt>
                <c:pt idx="7380">
                  <c:v>20.672930000000001</c:v>
                </c:pt>
                <c:pt idx="7381">
                  <c:v>20.72992</c:v>
                </c:pt>
                <c:pt idx="7382">
                  <c:v>20.766239999999996</c:v>
                </c:pt>
                <c:pt idx="7383">
                  <c:v>20.769370000000002</c:v>
                </c:pt>
                <c:pt idx="7384">
                  <c:v>20.769370000000002</c:v>
                </c:pt>
                <c:pt idx="7385">
                  <c:v>20.769370000000002</c:v>
                </c:pt>
                <c:pt idx="7386">
                  <c:v>20.769370000000002</c:v>
                </c:pt>
                <c:pt idx="7387">
                  <c:v>20.769370000000002</c:v>
                </c:pt>
                <c:pt idx="7388">
                  <c:v>20.769370000000002</c:v>
                </c:pt>
                <c:pt idx="7389">
                  <c:v>20.769370000000002</c:v>
                </c:pt>
                <c:pt idx="7390">
                  <c:v>20.769370000000002</c:v>
                </c:pt>
                <c:pt idx="7391">
                  <c:v>20.769370000000002</c:v>
                </c:pt>
                <c:pt idx="7392">
                  <c:v>20.769370000000002</c:v>
                </c:pt>
                <c:pt idx="7393">
                  <c:v>20.769370000000002</c:v>
                </c:pt>
                <c:pt idx="7394">
                  <c:v>20.769370000000002</c:v>
                </c:pt>
                <c:pt idx="7395">
                  <c:v>20.769370000000002</c:v>
                </c:pt>
                <c:pt idx="7396">
                  <c:v>20.769370000000002</c:v>
                </c:pt>
                <c:pt idx="7397">
                  <c:v>20.769370000000002</c:v>
                </c:pt>
                <c:pt idx="7398">
                  <c:v>20.769370000000002</c:v>
                </c:pt>
                <c:pt idx="7399">
                  <c:v>20.769370000000002</c:v>
                </c:pt>
                <c:pt idx="7400">
                  <c:v>20.769370000000002</c:v>
                </c:pt>
                <c:pt idx="7401">
                  <c:v>20.769370000000002</c:v>
                </c:pt>
                <c:pt idx="7402">
                  <c:v>20.769370000000002</c:v>
                </c:pt>
                <c:pt idx="7403">
                  <c:v>20.769370000000002</c:v>
                </c:pt>
                <c:pt idx="7404">
                  <c:v>20.769370000000002</c:v>
                </c:pt>
                <c:pt idx="7405">
                  <c:v>20.769370000000002</c:v>
                </c:pt>
                <c:pt idx="7406">
                  <c:v>20.769370000000002</c:v>
                </c:pt>
                <c:pt idx="7407">
                  <c:v>20.769370000000002</c:v>
                </c:pt>
                <c:pt idx="7408">
                  <c:v>20.769370000000002</c:v>
                </c:pt>
                <c:pt idx="7409">
                  <c:v>20.769370000000002</c:v>
                </c:pt>
                <c:pt idx="7410">
                  <c:v>20.769370000000002</c:v>
                </c:pt>
                <c:pt idx="7411">
                  <c:v>20.769370000000002</c:v>
                </c:pt>
                <c:pt idx="7412">
                  <c:v>20.769370000000002</c:v>
                </c:pt>
                <c:pt idx="7413">
                  <c:v>20.769370000000002</c:v>
                </c:pt>
                <c:pt idx="7414">
                  <c:v>20.769370000000002</c:v>
                </c:pt>
                <c:pt idx="7415">
                  <c:v>20.769370000000002</c:v>
                </c:pt>
                <c:pt idx="7416">
                  <c:v>20.769370000000002</c:v>
                </c:pt>
                <c:pt idx="7417">
                  <c:v>20.769370000000002</c:v>
                </c:pt>
                <c:pt idx="7418">
                  <c:v>20.769370000000002</c:v>
                </c:pt>
                <c:pt idx="7419">
                  <c:v>20.769370000000002</c:v>
                </c:pt>
                <c:pt idx="7420">
                  <c:v>20.769370000000002</c:v>
                </c:pt>
                <c:pt idx="7421">
                  <c:v>20.769370000000002</c:v>
                </c:pt>
                <c:pt idx="7422">
                  <c:v>20.769370000000002</c:v>
                </c:pt>
                <c:pt idx="7423">
                  <c:v>20.769370000000002</c:v>
                </c:pt>
                <c:pt idx="7424">
                  <c:v>20.769370000000002</c:v>
                </c:pt>
                <c:pt idx="7425">
                  <c:v>20.769370000000002</c:v>
                </c:pt>
                <c:pt idx="7426">
                  <c:v>20.769370000000002</c:v>
                </c:pt>
                <c:pt idx="7427">
                  <c:v>20.769370000000002</c:v>
                </c:pt>
                <c:pt idx="7428">
                  <c:v>20.769370000000002</c:v>
                </c:pt>
                <c:pt idx="7429">
                  <c:v>20.769370000000002</c:v>
                </c:pt>
                <c:pt idx="7430">
                  <c:v>20.769370000000002</c:v>
                </c:pt>
                <c:pt idx="7431">
                  <c:v>20.769370000000002</c:v>
                </c:pt>
                <c:pt idx="7432">
                  <c:v>20.769370000000002</c:v>
                </c:pt>
                <c:pt idx="7433">
                  <c:v>20.769370000000002</c:v>
                </c:pt>
                <c:pt idx="7434">
                  <c:v>20.767499999999998</c:v>
                </c:pt>
                <c:pt idx="7435">
                  <c:v>20.769370000000002</c:v>
                </c:pt>
                <c:pt idx="7436">
                  <c:v>20.769370000000002</c:v>
                </c:pt>
                <c:pt idx="7437">
                  <c:v>20.769370000000002</c:v>
                </c:pt>
                <c:pt idx="7438">
                  <c:v>20.769370000000002</c:v>
                </c:pt>
                <c:pt idx="7439">
                  <c:v>20.769370000000002</c:v>
                </c:pt>
                <c:pt idx="7440">
                  <c:v>20.769370000000002</c:v>
                </c:pt>
                <c:pt idx="7441">
                  <c:v>20.769370000000002</c:v>
                </c:pt>
                <c:pt idx="7442">
                  <c:v>20.769370000000002</c:v>
                </c:pt>
                <c:pt idx="7443">
                  <c:v>20.769370000000002</c:v>
                </c:pt>
                <c:pt idx="7444">
                  <c:v>20.769370000000002</c:v>
                </c:pt>
                <c:pt idx="7445">
                  <c:v>20.769370000000002</c:v>
                </c:pt>
                <c:pt idx="7446">
                  <c:v>20.769370000000002</c:v>
                </c:pt>
                <c:pt idx="7447">
                  <c:v>20.769370000000002</c:v>
                </c:pt>
                <c:pt idx="7448">
                  <c:v>20.769370000000002</c:v>
                </c:pt>
                <c:pt idx="7449">
                  <c:v>20.769370000000002</c:v>
                </c:pt>
                <c:pt idx="7450">
                  <c:v>20.769370000000002</c:v>
                </c:pt>
                <c:pt idx="7451">
                  <c:v>20.769370000000002</c:v>
                </c:pt>
                <c:pt idx="7452">
                  <c:v>20.769370000000002</c:v>
                </c:pt>
                <c:pt idx="7453">
                  <c:v>20.769370000000002</c:v>
                </c:pt>
                <c:pt idx="7454">
                  <c:v>20.769370000000002</c:v>
                </c:pt>
                <c:pt idx="7455">
                  <c:v>20.769370000000002</c:v>
                </c:pt>
                <c:pt idx="7456">
                  <c:v>20.769370000000002</c:v>
                </c:pt>
                <c:pt idx="7457">
                  <c:v>20.769370000000002</c:v>
                </c:pt>
                <c:pt idx="7458">
                  <c:v>20.769370000000002</c:v>
                </c:pt>
                <c:pt idx="7459">
                  <c:v>20.769370000000002</c:v>
                </c:pt>
                <c:pt idx="7460">
                  <c:v>20.769370000000002</c:v>
                </c:pt>
                <c:pt idx="7461">
                  <c:v>20.769370000000002</c:v>
                </c:pt>
                <c:pt idx="7462">
                  <c:v>20.769370000000002</c:v>
                </c:pt>
                <c:pt idx="7463">
                  <c:v>20.769370000000002</c:v>
                </c:pt>
                <c:pt idx="7464">
                  <c:v>20.769370000000002</c:v>
                </c:pt>
                <c:pt idx="7465">
                  <c:v>20.769370000000002</c:v>
                </c:pt>
                <c:pt idx="7466">
                  <c:v>20.769370000000002</c:v>
                </c:pt>
                <c:pt idx="7467">
                  <c:v>20.769370000000002</c:v>
                </c:pt>
                <c:pt idx="7468">
                  <c:v>20.769370000000002</c:v>
                </c:pt>
                <c:pt idx="7469">
                  <c:v>20.769370000000002</c:v>
                </c:pt>
                <c:pt idx="7470">
                  <c:v>20.769370000000002</c:v>
                </c:pt>
                <c:pt idx="7471">
                  <c:v>20.769370000000002</c:v>
                </c:pt>
                <c:pt idx="7472">
                  <c:v>20.768749999999997</c:v>
                </c:pt>
                <c:pt idx="7473">
                  <c:v>20.768749999999997</c:v>
                </c:pt>
                <c:pt idx="7474">
                  <c:v>20.769370000000002</c:v>
                </c:pt>
                <c:pt idx="7475">
                  <c:v>20.769370000000002</c:v>
                </c:pt>
                <c:pt idx="7476">
                  <c:v>20.769370000000002</c:v>
                </c:pt>
                <c:pt idx="7477">
                  <c:v>20.769370000000002</c:v>
                </c:pt>
                <c:pt idx="7478">
                  <c:v>20.769370000000002</c:v>
                </c:pt>
                <c:pt idx="7479">
                  <c:v>20.769370000000002</c:v>
                </c:pt>
                <c:pt idx="7480">
                  <c:v>20.769370000000002</c:v>
                </c:pt>
                <c:pt idx="7481">
                  <c:v>20.769370000000002</c:v>
                </c:pt>
                <c:pt idx="7482">
                  <c:v>20.769370000000002</c:v>
                </c:pt>
                <c:pt idx="7483">
                  <c:v>20.769370000000002</c:v>
                </c:pt>
                <c:pt idx="7484">
                  <c:v>20.769370000000002</c:v>
                </c:pt>
                <c:pt idx="7485">
                  <c:v>20.769370000000002</c:v>
                </c:pt>
                <c:pt idx="7486">
                  <c:v>20.769370000000002</c:v>
                </c:pt>
                <c:pt idx="7487">
                  <c:v>20.769370000000002</c:v>
                </c:pt>
                <c:pt idx="7488">
                  <c:v>20.769370000000002</c:v>
                </c:pt>
                <c:pt idx="7489">
                  <c:v>20.769370000000002</c:v>
                </c:pt>
                <c:pt idx="7490">
                  <c:v>20.769370000000002</c:v>
                </c:pt>
                <c:pt idx="7491">
                  <c:v>20.769370000000002</c:v>
                </c:pt>
                <c:pt idx="7492">
                  <c:v>20.769370000000002</c:v>
                </c:pt>
                <c:pt idx="7493">
                  <c:v>20.769370000000002</c:v>
                </c:pt>
                <c:pt idx="7494">
                  <c:v>20.769370000000002</c:v>
                </c:pt>
                <c:pt idx="7495">
                  <c:v>20.769370000000002</c:v>
                </c:pt>
                <c:pt idx="7496">
                  <c:v>20.769370000000002</c:v>
                </c:pt>
                <c:pt idx="7497">
                  <c:v>20.769370000000002</c:v>
                </c:pt>
                <c:pt idx="7498">
                  <c:v>20.769370000000002</c:v>
                </c:pt>
                <c:pt idx="7499">
                  <c:v>20.769370000000002</c:v>
                </c:pt>
                <c:pt idx="7500">
                  <c:v>20.769370000000002</c:v>
                </c:pt>
                <c:pt idx="7501">
                  <c:v>20.769370000000002</c:v>
                </c:pt>
                <c:pt idx="7502">
                  <c:v>20.769370000000002</c:v>
                </c:pt>
                <c:pt idx="7503">
                  <c:v>20.769370000000002</c:v>
                </c:pt>
                <c:pt idx="7504">
                  <c:v>20.769370000000002</c:v>
                </c:pt>
                <c:pt idx="7505">
                  <c:v>20.769370000000002</c:v>
                </c:pt>
                <c:pt idx="7506">
                  <c:v>20.769370000000002</c:v>
                </c:pt>
                <c:pt idx="7507">
                  <c:v>20.769370000000002</c:v>
                </c:pt>
                <c:pt idx="7508">
                  <c:v>20.769370000000002</c:v>
                </c:pt>
                <c:pt idx="7509">
                  <c:v>20.769370000000002</c:v>
                </c:pt>
                <c:pt idx="7510">
                  <c:v>20.769370000000002</c:v>
                </c:pt>
                <c:pt idx="7511">
                  <c:v>20.769370000000002</c:v>
                </c:pt>
                <c:pt idx="7512">
                  <c:v>20.769370000000002</c:v>
                </c:pt>
                <c:pt idx="7513">
                  <c:v>20.769370000000002</c:v>
                </c:pt>
                <c:pt idx="7514">
                  <c:v>20.769370000000002</c:v>
                </c:pt>
                <c:pt idx="7515">
                  <c:v>20.769370000000002</c:v>
                </c:pt>
                <c:pt idx="7516">
                  <c:v>20.769370000000002</c:v>
                </c:pt>
                <c:pt idx="7517">
                  <c:v>20.769370000000002</c:v>
                </c:pt>
                <c:pt idx="7518">
                  <c:v>20.769370000000002</c:v>
                </c:pt>
                <c:pt idx="7519">
                  <c:v>20.769370000000002</c:v>
                </c:pt>
                <c:pt idx="7520">
                  <c:v>20.769370000000002</c:v>
                </c:pt>
                <c:pt idx="7521">
                  <c:v>20.769370000000002</c:v>
                </c:pt>
                <c:pt idx="7522">
                  <c:v>20.769370000000002</c:v>
                </c:pt>
                <c:pt idx="7523">
                  <c:v>20.769370000000002</c:v>
                </c:pt>
                <c:pt idx="7524">
                  <c:v>20.769370000000002</c:v>
                </c:pt>
                <c:pt idx="7525">
                  <c:v>20.769370000000002</c:v>
                </c:pt>
                <c:pt idx="7526">
                  <c:v>20.771250000000002</c:v>
                </c:pt>
                <c:pt idx="7527">
                  <c:v>20.769370000000002</c:v>
                </c:pt>
                <c:pt idx="7528">
                  <c:v>20.769370000000002</c:v>
                </c:pt>
                <c:pt idx="7529">
                  <c:v>20.769370000000002</c:v>
                </c:pt>
                <c:pt idx="7530">
                  <c:v>20.769370000000002</c:v>
                </c:pt>
                <c:pt idx="7531">
                  <c:v>20.769370000000002</c:v>
                </c:pt>
                <c:pt idx="7532">
                  <c:v>20.769370000000002</c:v>
                </c:pt>
                <c:pt idx="7533">
                  <c:v>20.769370000000002</c:v>
                </c:pt>
                <c:pt idx="7534">
                  <c:v>20.769370000000002</c:v>
                </c:pt>
                <c:pt idx="7535">
                  <c:v>20.769370000000002</c:v>
                </c:pt>
                <c:pt idx="7536">
                  <c:v>20.769370000000002</c:v>
                </c:pt>
                <c:pt idx="7537">
                  <c:v>20.769370000000002</c:v>
                </c:pt>
                <c:pt idx="7538">
                  <c:v>20.769370000000002</c:v>
                </c:pt>
                <c:pt idx="7539">
                  <c:v>20.769370000000002</c:v>
                </c:pt>
                <c:pt idx="7540">
                  <c:v>20.769370000000002</c:v>
                </c:pt>
              </c:numCache>
            </c:numRef>
          </c:xVal>
          <c:yVal>
            <c:numRef>
              <c:f>V_2_1_SIMPLIFICADA!$A$2:$A$7542</c:f>
              <c:numCache>
                <c:formatCode>General</c:formatCode>
                <c:ptCount val="7541"/>
                <c:pt idx="0">
                  <c:v>0.5</c:v>
                </c:pt>
                <c:pt idx="1">
                  <c:v>0.69</c:v>
                </c:pt>
                <c:pt idx="2">
                  <c:v>0.72</c:v>
                </c:pt>
                <c:pt idx="3">
                  <c:v>0.61</c:v>
                </c:pt>
                <c:pt idx="4">
                  <c:v>0.47</c:v>
                </c:pt>
                <c:pt idx="5">
                  <c:v>0.35</c:v>
                </c:pt>
                <c:pt idx="6">
                  <c:v>0.26</c:v>
                </c:pt>
                <c:pt idx="7">
                  <c:v>0.19</c:v>
                </c:pt>
                <c:pt idx="8">
                  <c:v>0.16</c:v>
                </c:pt>
                <c:pt idx="9">
                  <c:v>0.15</c:v>
                </c:pt>
                <c:pt idx="10">
                  <c:v>0.15</c:v>
                </c:pt>
                <c:pt idx="11">
                  <c:v>0.15</c:v>
                </c:pt>
                <c:pt idx="12">
                  <c:v>0.15</c:v>
                </c:pt>
                <c:pt idx="13">
                  <c:v>0.15</c:v>
                </c:pt>
                <c:pt idx="14">
                  <c:v>0.15</c:v>
                </c:pt>
                <c:pt idx="15">
                  <c:v>0.15</c:v>
                </c:pt>
                <c:pt idx="16">
                  <c:v>0.15</c:v>
                </c:pt>
                <c:pt idx="17">
                  <c:v>0.15</c:v>
                </c:pt>
                <c:pt idx="18">
                  <c:v>0.15</c:v>
                </c:pt>
                <c:pt idx="19">
                  <c:v>0.15</c:v>
                </c:pt>
                <c:pt idx="20">
                  <c:v>0.15</c:v>
                </c:pt>
                <c:pt idx="21">
                  <c:v>0.15</c:v>
                </c:pt>
                <c:pt idx="22">
                  <c:v>0.16</c:v>
                </c:pt>
                <c:pt idx="23">
                  <c:v>0.16</c:v>
                </c:pt>
                <c:pt idx="24">
                  <c:v>0.17</c:v>
                </c:pt>
                <c:pt idx="25">
                  <c:v>0.17</c:v>
                </c:pt>
                <c:pt idx="26">
                  <c:v>0.18</c:v>
                </c:pt>
                <c:pt idx="27">
                  <c:v>0.19</c:v>
                </c:pt>
                <c:pt idx="28">
                  <c:v>0.2</c:v>
                </c:pt>
                <c:pt idx="29">
                  <c:v>0.21</c:v>
                </c:pt>
                <c:pt idx="30">
                  <c:v>0.21</c:v>
                </c:pt>
                <c:pt idx="31">
                  <c:v>0.22</c:v>
                </c:pt>
                <c:pt idx="32">
                  <c:v>0.22</c:v>
                </c:pt>
                <c:pt idx="33">
                  <c:v>0.23</c:v>
                </c:pt>
                <c:pt idx="34">
                  <c:v>0.24</c:v>
                </c:pt>
                <c:pt idx="35">
                  <c:v>0.24</c:v>
                </c:pt>
                <c:pt idx="36">
                  <c:v>0.25</c:v>
                </c:pt>
                <c:pt idx="37">
                  <c:v>0.25</c:v>
                </c:pt>
                <c:pt idx="38">
                  <c:v>0.26</c:v>
                </c:pt>
                <c:pt idx="39">
                  <c:v>0.27</c:v>
                </c:pt>
                <c:pt idx="40">
                  <c:v>0.28000000000000003</c:v>
                </c:pt>
                <c:pt idx="41">
                  <c:v>0.28000000000000003</c:v>
                </c:pt>
                <c:pt idx="42">
                  <c:v>0.28000000000000003</c:v>
                </c:pt>
                <c:pt idx="43">
                  <c:v>0.28999999999999998</c:v>
                </c:pt>
                <c:pt idx="44">
                  <c:v>0.28999999999999998</c:v>
                </c:pt>
                <c:pt idx="45">
                  <c:v>0.28999999999999998</c:v>
                </c:pt>
                <c:pt idx="46">
                  <c:v>0.28999999999999998</c:v>
                </c:pt>
                <c:pt idx="47">
                  <c:v>0.3</c:v>
                </c:pt>
                <c:pt idx="48">
                  <c:v>0.31</c:v>
                </c:pt>
                <c:pt idx="49">
                  <c:v>0.32</c:v>
                </c:pt>
                <c:pt idx="50">
                  <c:v>0.32</c:v>
                </c:pt>
                <c:pt idx="51">
                  <c:v>0.33</c:v>
                </c:pt>
                <c:pt idx="52">
                  <c:v>0.34</c:v>
                </c:pt>
                <c:pt idx="53">
                  <c:v>0.34</c:v>
                </c:pt>
                <c:pt idx="54">
                  <c:v>0.35</c:v>
                </c:pt>
                <c:pt idx="55">
                  <c:v>0.35</c:v>
                </c:pt>
                <c:pt idx="56">
                  <c:v>0.36</c:v>
                </c:pt>
                <c:pt idx="57">
                  <c:v>0.36</c:v>
                </c:pt>
                <c:pt idx="58">
                  <c:v>0.37</c:v>
                </c:pt>
                <c:pt idx="59">
                  <c:v>0.38</c:v>
                </c:pt>
                <c:pt idx="60">
                  <c:v>0.39</c:v>
                </c:pt>
                <c:pt idx="61">
                  <c:v>0.39</c:v>
                </c:pt>
                <c:pt idx="62">
                  <c:v>0.4</c:v>
                </c:pt>
                <c:pt idx="63">
                  <c:v>0.4</c:v>
                </c:pt>
                <c:pt idx="64">
                  <c:v>0.41</c:v>
                </c:pt>
                <c:pt idx="65">
                  <c:v>0.41</c:v>
                </c:pt>
                <c:pt idx="66">
                  <c:v>0.42</c:v>
                </c:pt>
                <c:pt idx="67">
                  <c:v>0.43</c:v>
                </c:pt>
                <c:pt idx="68">
                  <c:v>0.44</c:v>
                </c:pt>
                <c:pt idx="69">
                  <c:v>0.44</c:v>
                </c:pt>
                <c:pt idx="70">
                  <c:v>0.45</c:v>
                </c:pt>
                <c:pt idx="71">
                  <c:v>0.46</c:v>
                </c:pt>
                <c:pt idx="72">
                  <c:v>0.46</c:v>
                </c:pt>
                <c:pt idx="73">
                  <c:v>0.46</c:v>
                </c:pt>
                <c:pt idx="74">
                  <c:v>0.47</c:v>
                </c:pt>
                <c:pt idx="75">
                  <c:v>0.48</c:v>
                </c:pt>
                <c:pt idx="76">
                  <c:v>0.49</c:v>
                </c:pt>
                <c:pt idx="77">
                  <c:v>0.49</c:v>
                </c:pt>
                <c:pt idx="78">
                  <c:v>0.5</c:v>
                </c:pt>
                <c:pt idx="79">
                  <c:v>0.5</c:v>
                </c:pt>
                <c:pt idx="80">
                  <c:v>0.51</c:v>
                </c:pt>
                <c:pt idx="81">
                  <c:v>0.52</c:v>
                </c:pt>
                <c:pt idx="82">
                  <c:v>0.52</c:v>
                </c:pt>
                <c:pt idx="83">
                  <c:v>0.53</c:v>
                </c:pt>
                <c:pt idx="84">
                  <c:v>0.53</c:v>
                </c:pt>
                <c:pt idx="85">
                  <c:v>0.54</c:v>
                </c:pt>
                <c:pt idx="86">
                  <c:v>0.55000000000000004</c:v>
                </c:pt>
                <c:pt idx="87">
                  <c:v>0.55000000000000004</c:v>
                </c:pt>
                <c:pt idx="88">
                  <c:v>0.56000000000000005</c:v>
                </c:pt>
                <c:pt idx="89">
                  <c:v>0.56000000000000005</c:v>
                </c:pt>
                <c:pt idx="90">
                  <c:v>0.56999999999999995</c:v>
                </c:pt>
                <c:pt idx="91">
                  <c:v>0.57999999999999996</c:v>
                </c:pt>
                <c:pt idx="92">
                  <c:v>0.59</c:v>
                </c:pt>
                <c:pt idx="93">
                  <c:v>0.6</c:v>
                </c:pt>
                <c:pt idx="94">
                  <c:v>0.6</c:v>
                </c:pt>
                <c:pt idx="95">
                  <c:v>0.6</c:v>
                </c:pt>
                <c:pt idx="96">
                  <c:v>0.61</c:v>
                </c:pt>
                <c:pt idx="97">
                  <c:v>0.62</c:v>
                </c:pt>
                <c:pt idx="98">
                  <c:v>0.63</c:v>
                </c:pt>
                <c:pt idx="99">
                  <c:v>0.63</c:v>
                </c:pt>
                <c:pt idx="100">
                  <c:v>0.63</c:v>
                </c:pt>
                <c:pt idx="101">
                  <c:v>0.64</c:v>
                </c:pt>
                <c:pt idx="102">
                  <c:v>0.65</c:v>
                </c:pt>
                <c:pt idx="103">
                  <c:v>0.65</c:v>
                </c:pt>
                <c:pt idx="104">
                  <c:v>0.66</c:v>
                </c:pt>
                <c:pt idx="105">
                  <c:v>0.67</c:v>
                </c:pt>
                <c:pt idx="106">
                  <c:v>0.67</c:v>
                </c:pt>
                <c:pt idx="107">
                  <c:v>0.69</c:v>
                </c:pt>
                <c:pt idx="108">
                  <c:v>0.69</c:v>
                </c:pt>
                <c:pt idx="109">
                  <c:v>0.7</c:v>
                </c:pt>
                <c:pt idx="110">
                  <c:v>0.7</c:v>
                </c:pt>
                <c:pt idx="111">
                  <c:v>0.71</c:v>
                </c:pt>
                <c:pt idx="112">
                  <c:v>0.71</c:v>
                </c:pt>
                <c:pt idx="113">
                  <c:v>0.72</c:v>
                </c:pt>
                <c:pt idx="114">
                  <c:v>0.73</c:v>
                </c:pt>
                <c:pt idx="115">
                  <c:v>0.73</c:v>
                </c:pt>
                <c:pt idx="116">
                  <c:v>0.74</c:v>
                </c:pt>
                <c:pt idx="117">
                  <c:v>0.74</c:v>
                </c:pt>
                <c:pt idx="118">
                  <c:v>0.75</c:v>
                </c:pt>
                <c:pt idx="119">
                  <c:v>0.76</c:v>
                </c:pt>
                <c:pt idx="120">
                  <c:v>0.77</c:v>
                </c:pt>
                <c:pt idx="121">
                  <c:v>0.77</c:v>
                </c:pt>
                <c:pt idx="122">
                  <c:v>0.78</c:v>
                </c:pt>
                <c:pt idx="123">
                  <c:v>0.79</c:v>
                </c:pt>
                <c:pt idx="124">
                  <c:v>0.79</c:v>
                </c:pt>
                <c:pt idx="125">
                  <c:v>0.79</c:v>
                </c:pt>
                <c:pt idx="126">
                  <c:v>0.8</c:v>
                </c:pt>
                <c:pt idx="127">
                  <c:v>0.81</c:v>
                </c:pt>
                <c:pt idx="128">
                  <c:v>0.82</c:v>
                </c:pt>
                <c:pt idx="129">
                  <c:v>0.82</c:v>
                </c:pt>
                <c:pt idx="130">
                  <c:v>0.83</c:v>
                </c:pt>
                <c:pt idx="131">
                  <c:v>0.84</c:v>
                </c:pt>
                <c:pt idx="132">
                  <c:v>0.84</c:v>
                </c:pt>
                <c:pt idx="133">
                  <c:v>0.85</c:v>
                </c:pt>
                <c:pt idx="134">
                  <c:v>0.85</c:v>
                </c:pt>
                <c:pt idx="135">
                  <c:v>0.86</c:v>
                </c:pt>
                <c:pt idx="136">
                  <c:v>0.87</c:v>
                </c:pt>
                <c:pt idx="137">
                  <c:v>0.87</c:v>
                </c:pt>
                <c:pt idx="138">
                  <c:v>0.88</c:v>
                </c:pt>
                <c:pt idx="139">
                  <c:v>0.89</c:v>
                </c:pt>
                <c:pt idx="140">
                  <c:v>0.9</c:v>
                </c:pt>
                <c:pt idx="141">
                  <c:v>0.9</c:v>
                </c:pt>
                <c:pt idx="142">
                  <c:v>0.91</c:v>
                </c:pt>
                <c:pt idx="143">
                  <c:v>0.91</c:v>
                </c:pt>
                <c:pt idx="144">
                  <c:v>0.92</c:v>
                </c:pt>
                <c:pt idx="145">
                  <c:v>0.92</c:v>
                </c:pt>
                <c:pt idx="146">
                  <c:v>0.93</c:v>
                </c:pt>
                <c:pt idx="147">
                  <c:v>0.94</c:v>
                </c:pt>
                <c:pt idx="148">
                  <c:v>0.95</c:v>
                </c:pt>
                <c:pt idx="149">
                  <c:v>0.95</c:v>
                </c:pt>
                <c:pt idx="150">
                  <c:v>0.96</c:v>
                </c:pt>
                <c:pt idx="151">
                  <c:v>0.97</c:v>
                </c:pt>
                <c:pt idx="152">
                  <c:v>0.97</c:v>
                </c:pt>
                <c:pt idx="153">
                  <c:v>0.98</c:v>
                </c:pt>
                <c:pt idx="154">
                  <c:v>0.98</c:v>
                </c:pt>
                <c:pt idx="155">
                  <c:v>0.99</c:v>
                </c:pt>
                <c:pt idx="156">
                  <c:v>1</c:v>
                </c:pt>
                <c:pt idx="157">
                  <c:v>1.01</c:v>
                </c:pt>
                <c:pt idx="158">
                  <c:v>1.01</c:v>
                </c:pt>
                <c:pt idx="159">
                  <c:v>1.02</c:v>
                </c:pt>
                <c:pt idx="160">
                  <c:v>1.02</c:v>
                </c:pt>
                <c:pt idx="161">
                  <c:v>1.03</c:v>
                </c:pt>
                <c:pt idx="162">
                  <c:v>1.04</c:v>
                </c:pt>
                <c:pt idx="163">
                  <c:v>1.05</c:v>
                </c:pt>
                <c:pt idx="164">
                  <c:v>1.05</c:v>
                </c:pt>
                <c:pt idx="165">
                  <c:v>1.05</c:v>
                </c:pt>
                <c:pt idx="166">
                  <c:v>1.06</c:v>
                </c:pt>
                <c:pt idx="167">
                  <c:v>1.07</c:v>
                </c:pt>
                <c:pt idx="168">
                  <c:v>1.08</c:v>
                </c:pt>
                <c:pt idx="169">
                  <c:v>1.0900000000000001</c:v>
                </c:pt>
                <c:pt idx="170">
                  <c:v>1.0900000000000001</c:v>
                </c:pt>
                <c:pt idx="171">
                  <c:v>1.1000000000000001</c:v>
                </c:pt>
                <c:pt idx="172">
                  <c:v>1.1000000000000001</c:v>
                </c:pt>
                <c:pt idx="173">
                  <c:v>1.1000000000000001</c:v>
                </c:pt>
                <c:pt idx="174">
                  <c:v>1.1200000000000001</c:v>
                </c:pt>
                <c:pt idx="175">
                  <c:v>1.1299999999999999</c:v>
                </c:pt>
                <c:pt idx="176">
                  <c:v>1.1299999999999999</c:v>
                </c:pt>
                <c:pt idx="177">
                  <c:v>1.1399999999999999</c:v>
                </c:pt>
                <c:pt idx="178">
                  <c:v>1.1399999999999999</c:v>
                </c:pt>
                <c:pt idx="179">
                  <c:v>1.1499999999999999</c:v>
                </c:pt>
                <c:pt idx="180">
                  <c:v>1.1599999999999999</c:v>
                </c:pt>
                <c:pt idx="181">
                  <c:v>1.1599999999999999</c:v>
                </c:pt>
                <c:pt idx="182">
                  <c:v>1.17</c:v>
                </c:pt>
                <c:pt idx="183">
                  <c:v>1.17</c:v>
                </c:pt>
                <c:pt idx="184">
                  <c:v>1.18</c:v>
                </c:pt>
                <c:pt idx="185">
                  <c:v>1.18</c:v>
                </c:pt>
                <c:pt idx="186">
                  <c:v>1.19</c:v>
                </c:pt>
                <c:pt idx="187">
                  <c:v>1.2</c:v>
                </c:pt>
                <c:pt idx="188">
                  <c:v>1.21</c:v>
                </c:pt>
                <c:pt idx="189">
                  <c:v>1.21</c:v>
                </c:pt>
                <c:pt idx="190">
                  <c:v>1.22</c:v>
                </c:pt>
                <c:pt idx="191">
                  <c:v>1.23</c:v>
                </c:pt>
                <c:pt idx="192">
                  <c:v>1.23</c:v>
                </c:pt>
                <c:pt idx="193">
                  <c:v>1.24</c:v>
                </c:pt>
                <c:pt idx="194">
                  <c:v>1.25</c:v>
                </c:pt>
                <c:pt idx="195">
                  <c:v>1.25</c:v>
                </c:pt>
                <c:pt idx="196">
                  <c:v>1.26</c:v>
                </c:pt>
                <c:pt idx="197">
                  <c:v>1.26</c:v>
                </c:pt>
                <c:pt idx="198">
                  <c:v>1.27</c:v>
                </c:pt>
                <c:pt idx="199">
                  <c:v>1.28</c:v>
                </c:pt>
                <c:pt idx="200">
                  <c:v>1.29</c:v>
                </c:pt>
                <c:pt idx="201">
                  <c:v>1.29</c:v>
                </c:pt>
                <c:pt idx="202">
                  <c:v>1.3</c:v>
                </c:pt>
                <c:pt idx="203">
                  <c:v>1.31</c:v>
                </c:pt>
                <c:pt idx="204">
                  <c:v>1.31</c:v>
                </c:pt>
                <c:pt idx="205">
                  <c:v>1.32</c:v>
                </c:pt>
                <c:pt idx="206">
                  <c:v>1.32</c:v>
                </c:pt>
                <c:pt idx="207">
                  <c:v>1.33</c:v>
                </c:pt>
                <c:pt idx="208">
                  <c:v>1.34</c:v>
                </c:pt>
                <c:pt idx="209">
                  <c:v>1.34</c:v>
                </c:pt>
                <c:pt idx="210">
                  <c:v>1.35</c:v>
                </c:pt>
                <c:pt idx="211">
                  <c:v>1.36</c:v>
                </c:pt>
                <c:pt idx="212">
                  <c:v>1.36</c:v>
                </c:pt>
                <c:pt idx="213">
                  <c:v>1.37</c:v>
                </c:pt>
                <c:pt idx="214">
                  <c:v>1.38</c:v>
                </c:pt>
                <c:pt idx="215">
                  <c:v>1.38</c:v>
                </c:pt>
                <c:pt idx="216">
                  <c:v>1.39</c:v>
                </c:pt>
                <c:pt idx="217">
                  <c:v>1.4</c:v>
                </c:pt>
                <c:pt idx="218">
                  <c:v>1.41</c:v>
                </c:pt>
                <c:pt idx="219">
                  <c:v>1.41</c:v>
                </c:pt>
                <c:pt idx="220">
                  <c:v>1.42</c:v>
                </c:pt>
                <c:pt idx="221">
                  <c:v>1.42</c:v>
                </c:pt>
                <c:pt idx="222">
                  <c:v>1.43</c:v>
                </c:pt>
                <c:pt idx="223">
                  <c:v>1.44</c:v>
                </c:pt>
                <c:pt idx="224">
                  <c:v>1.45</c:v>
                </c:pt>
                <c:pt idx="225">
                  <c:v>1.45</c:v>
                </c:pt>
                <c:pt idx="226">
                  <c:v>1.46</c:v>
                </c:pt>
                <c:pt idx="227">
                  <c:v>1.46</c:v>
                </c:pt>
                <c:pt idx="228">
                  <c:v>1.46</c:v>
                </c:pt>
                <c:pt idx="229">
                  <c:v>1.47</c:v>
                </c:pt>
                <c:pt idx="230">
                  <c:v>1.48</c:v>
                </c:pt>
                <c:pt idx="231">
                  <c:v>1.49</c:v>
                </c:pt>
                <c:pt idx="232">
                  <c:v>1.49</c:v>
                </c:pt>
                <c:pt idx="233">
                  <c:v>1.5</c:v>
                </c:pt>
                <c:pt idx="234">
                  <c:v>1.5</c:v>
                </c:pt>
                <c:pt idx="235">
                  <c:v>1.51</c:v>
                </c:pt>
                <c:pt idx="236">
                  <c:v>1.52</c:v>
                </c:pt>
                <c:pt idx="237">
                  <c:v>1.53</c:v>
                </c:pt>
                <c:pt idx="238">
                  <c:v>1.53</c:v>
                </c:pt>
                <c:pt idx="239">
                  <c:v>1.54</c:v>
                </c:pt>
                <c:pt idx="240">
                  <c:v>1.54</c:v>
                </c:pt>
                <c:pt idx="241">
                  <c:v>1.55</c:v>
                </c:pt>
                <c:pt idx="242">
                  <c:v>1.56</c:v>
                </c:pt>
                <c:pt idx="243">
                  <c:v>1.56</c:v>
                </c:pt>
                <c:pt idx="244">
                  <c:v>1.57</c:v>
                </c:pt>
                <c:pt idx="245">
                  <c:v>1.58</c:v>
                </c:pt>
                <c:pt idx="246">
                  <c:v>1.59</c:v>
                </c:pt>
                <c:pt idx="247">
                  <c:v>1.59</c:v>
                </c:pt>
                <c:pt idx="248">
                  <c:v>1.6</c:v>
                </c:pt>
                <c:pt idx="249">
                  <c:v>1.61</c:v>
                </c:pt>
                <c:pt idx="250">
                  <c:v>1.62</c:v>
                </c:pt>
                <c:pt idx="251">
                  <c:v>1.62</c:v>
                </c:pt>
                <c:pt idx="252">
                  <c:v>1.63</c:v>
                </c:pt>
                <c:pt idx="253">
                  <c:v>1.63</c:v>
                </c:pt>
                <c:pt idx="254">
                  <c:v>1.64</c:v>
                </c:pt>
                <c:pt idx="255">
                  <c:v>1.65</c:v>
                </c:pt>
                <c:pt idx="256">
                  <c:v>1.65</c:v>
                </c:pt>
                <c:pt idx="257">
                  <c:v>1.66</c:v>
                </c:pt>
                <c:pt idx="258">
                  <c:v>1.66</c:v>
                </c:pt>
                <c:pt idx="259">
                  <c:v>1.67</c:v>
                </c:pt>
                <c:pt idx="260">
                  <c:v>1.68</c:v>
                </c:pt>
                <c:pt idx="261">
                  <c:v>1.69</c:v>
                </c:pt>
                <c:pt idx="262">
                  <c:v>1.69</c:v>
                </c:pt>
                <c:pt idx="263">
                  <c:v>1.7</c:v>
                </c:pt>
                <c:pt idx="264">
                  <c:v>1.7</c:v>
                </c:pt>
                <c:pt idx="265">
                  <c:v>1.71</c:v>
                </c:pt>
                <c:pt idx="266">
                  <c:v>1.72</c:v>
                </c:pt>
                <c:pt idx="267">
                  <c:v>1.73</c:v>
                </c:pt>
                <c:pt idx="268">
                  <c:v>1.74</c:v>
                </c:pt>
                <c:pt idx="269">
                  <c:v>1.74</c:v>
                </c:pt>
                <c:pt idx="270">
                  <c:v>1.74</c:v>
                </c:pt>
                <c:pt idx="271">
                  <c:v>1.75</c:v>
                </c:pt>
                <c:pt idx="272">
                  <c:v>1.76</c:v>
                </c:pt>
                <c:pt idx="273">
                  <c:v>1.77</c:v>
                </c:pt>
                <c:pt idx="274">
                  <c:v>1.77</c:v>
                </c:pt>
                <c:pt idx="275">
                  <c:v>1.78</c:v>
                </c:pt>
                <c:pt idx="276">
                  <c:v>1.79</c:v>
                </c:pt>
                <c:pt idx="277">
                  <c:v>1.79</c:v>
                </c:pt>
                <c:pt idx="278">
                  <c:v>1.8</c:v>
                </c:pt>
                <c:pt idx="279">
                  <c:v>1.8</c:v>
                </c:pt>
                <c:pt idx="280">
                  <c:v>1.81</c:v>
                </c:pt>
                <c:pt idx="281">
                  <c:v>1.81</c:v>
                </c:pt>
                <c:pt idx="282">
                  <c:v>1.82</c:v>
                </c:pt>
                <c:pt idx="283">
                  <c:v>1.83</c:v>
                </c:pt>
                <c:pt idx="284">
                  <c:v>1.84</c:v>
                </c:pt>
                <c:pt idx="285">
                  <c:v>1.85</c:v>
                </c:pt>
                <c:pt idx="286">
                  <c:v>1.85</c:v>
                </c:pt>
                <c:pt idx="287">
                  <c:v>1.85</c:v>
                </c:pt>
                <c:pt idx="288">
                  <c:v>1.86</c:v>
                </c:pt>
                <c:pt idx="289">
                  <c:v>1.87</c:v>
                </c:pt>
                <c:pt idx="290">
                  <c:v>1.88</c:v>
                </c:pt>
                <c:pt idx="291">
                  <c:v>1.88</c:v>
                </c:pt>
                <c:pt idx="292">
                  <c:v>1.89</c:v>
                </c:pt>
                <c:pt idx="293">
                  <c:v>1.89</c:v>
                </c:pt>
                <c:pt idx="294">
                  <c:v>1.9</c:v>
                </c:pt>
                <c:pt idx="295">
                  <c:v>1.91</c:v>
                </c:pt>
                <c:pt idx="296">
                  <c:v>1.91</c:v>
                </c:pt>
                <c:pt idx="297">
                  <c:v>1.92</c:v>
                </c:pt>
                <c:pt idx="298">
                  <c:v>1.93</c:v>
                </c:pt>
                <c:pt idx="299">
                  <c:v>1.93</c:v>
                </c:pt>
                <c:pt idx="300">
                  <c:v>1.94</c:v>
                </c:pt>
                <c:pt idx="301">
                  <c:v>1.96</c:v>
                </c:pt>
                <c:pt idx="302">
                  <c:v>1.96</c:v>
                </c:pt>
                <c:pt idx="303">
                  <c:v>1.96</c:v>
                </c:pt>
                <c:pt idx="304">
                  <c:v>1.97</c:v>
                </c:pt>
                <c:pt idx="305">
                  <c:v>1.98</c:v>
                </c:pt>
                <c:pt idx="306">
                  <c:v>1.98</c:v>
                </c:pt>
                <c:pt idx="307">
                  <c:v>1.99</c:v>
                </c:pt>
                <c:pt idx="308">
                  <c:v>2</c:v>
                </c:pt>
                <c:pt idx="309">
                  <c:v>2</c:v>
                </c:pt>
                <c:pt idx="310">
                  <c:v>2.0099999999999998</c:v>
                </c:pt>
                <c:pt idx="311">
                  <c:v>2.02</c:v>
                </c:pt>
                <c:pt idx="312">
                  <c:v>2.02</c:v>
                </c:pt>
                <c:pt idx="313">
                  <c:v>2.02</c:v>
                </c:pt>
                <c:pt idx="314">
                  <c:v>2.04</c:v>
                </c:pt>
                <c:pt idx="315">
                  <c:v>2.04</c:v>
                </c:pt>
                <c:pt idx="316">
                  <c:v>2.0499999999999998</c:v>
                </c:pt>
                <c:pt idx="317">
                  <c:v>2.06</c:v>
                </c:pt>
                <c:pt idx="318">
                  <c:v>2.06</c:v>
                </c:pt>
                <c:pt idx="319">
                  <c:v>2.0699999999999998</c:v>
                </c:pt>
                <c:pt idx="320">
                  <c:v>2.0699999999999998</c:v>
                </c:pt>
                <c:pt idx="321">
                  <c:v>2.08</c:v>
                </c:pt>
                <c:pt idx="322">
                  <c:v>2.09</c:v>
                </c:pt>
                <c:pt idx="323">
                  <c:v>2.1</c:v>
                </c:pt>
                <c:pt idx="324">
                  <c:v>2.11</c:v>
                </c:pt>
                <c:pt idx="325">
                  <c:v>2.11</c:v>
                </c:pt>
                <c:pt idx="326">
                  <c:v>2.12</c:v>
                </c:pt>
                <c:pt idx="327">
                  <c:v>2.13</c:v>
                </c:pt>
                <c:pt idx="328">
                  <c:v>2.13</c:v>
                </c:pt>
                <c:pt idx="329">
                  <c:v>2.14</c:v>
                </c:pt>
                <c:pt idx="330">
                  <c:v>2.14</c:v>
                </c:pt>
                <c:pt idx="331">
                  <c:v>2.14</c:v>
                </c:pt>
                <c:pt idx="332">
                  <c:v>2.16</c:v>
                </c:pt>
                <c:pt idx="333">
                  <c:v>2.16</c:v>
                </c:pt>
                <c:pt idx="334">
                  <c:v>2.17</c:v>
                </c:pt>
                <c:pt idx="335">
                  <c:v>2.17</c:v>
                </c:pt>
                <c:pt idx="336">
                  <c:v>2.1800000000000002</c:v>
                </c:pt>
                <c:pt idx="337">
                  <c:v>2.1800000000000002</c:v>
                </c:pt>
                <c:pt idx="338">
                  <c:v>2.19</c:v>
                </c:pt>
                <c:pt idx="339">
                  <c:v>2.2000000000000002</c:v>
                </c:pt>
                <c:pt idx="340">
                  <c:v>2.21</c:v>
                </c:pt>
                <c:pt idx="341">
                  <c:v>2.2200000000000002</c:v>
                </c:pt>
                <c:pt idx="342">
                  <c:v>2.2200000000000002</c:v>
                </c:pt>
                <c:pt idx="343">
                  <c:v>2.2200000000000002</c:v>
                </c:pt>
                <c:pt idx="344">
                  <c:v>2.2400000000000002</c:v>
                </c:pt>
                <c:pt idx="345">
                  <c:v>2.2400000000000002</c:v>
                </c:pt>
                <c:pt idx="346">
                  <c:v>2.2400000000000002</c:v>
                </c:pt>
                <c:pt idx="347">
                  <c:v>2.25</c:v>
                </c:pt>
                <c:pt idx="348">
                  <c:v>2.2599999999999998</c:v>
                </c:pt>
                <c:pt idx="349">
                  <c:v>2.27</c:v>
                </c:pt>
                <c:pt idx="350">
                  <c:v>2.27</c:v>
                </c:pt>
                <c:pt idx="351">
                  <c:v>2.2799999999999998</c:v>
                </c:pt>
                <c:pt idx="352">
                  <c:v>2.2799999999999998</c:v>
                </c:pt>
                <c:pt idx="353">
                  <c:v>2.29</c:v>
                </c:pt>
                <c:pt idx="354">
                  <c:v>2.2999999999999998</c:v>
                </c:pt>
                <c:pt idx="355">
                  <c:v>2.2999999999999998</c:v>
                </c:pt>
                <c:pt idx="356">
                  <c:v>2.31</c:v>
                </c:pt>
                <c:pt idx="357">
                  <c:v>2.3199999999999998</c:v>
                </c:pt>
                <c:pt idx="358">
                  <c:v>2.3199999999999998</c:v>
                </c:pt>
                <c:pt idx="359">
                  <c:v>2.33</c:v>
                </c:pt>
                <c:pt idx="360">
                  <c:v>2.34</c:v>
                </c:pt>
                <c:pt idx="361">
                  <c:v>2.34</c:v>
                </c:pt>
                <c:pt idx="362">
                  <c:v>2.35</c:v>
                </c:pt>
                <c:pt idx="363">
                  <c:v>2.36</c:v>
                </c:pt>
                <c:pt idx="364">
                  <c:v>2.36</c:v>
                </c:pt>
                <c:pt idx="365">
                  <c:v>2.37</c:v>
                </c:pt>
                <c:pt idx="366">
                  <c:v>2.38</c:v>
                </c:pt>
                <c:pt idx="367">
                  <c:v>2.38</c:v>
                </c:pt>
                <c:pt idx="368">
                  <c:v>2.39</c:v>
                </c:pt>
                <c:pt idx="369">
                  <c:v>2.39</c:v>
                </c:pt>
                <c:pt idx="370">
                  <c:v>2.4</c:v>
                </c:pt>
                <c:pt idx="371">
                  <c:v>2.41</c:v>
                </c:pt>
                <c:pt idx="372">
                  <c:v>2.41</c:v>
                </c:pt>
                <c:pt idx="373">
                  <c:v>2.42</c:v>
                </c:pt>
                <c:pt idx="374">
                  <c:v>2.4300000000000002</c:v>
                </c:pt>
                <c:pt idx="375">
                  <c:v>2.44</c:v>
                </c:pt>
                <c:pt idx="376">
                  <c:v>2.4500000000000002</c:v>
                </c:pt>
                <c:pt idx="377">
                  <c:v>2.4500000000000002</c:v>
                </c:pt>
                <c:pt idx="378">
                  <c:v>2.4500000000000002</c:v>
                </c:pt>
                <c:pt idx="379">
                  <c:v>2.46</c:v>
                </c:pt>
                <c:pt idx="380">
                  <c:v>2.4700000000000002</c:v>
                </c:pt>
                <c:pt idx="381">
                  <c:v>2.48</c:v>
                </c:pt>
                <c:pt idx="382">
                  <c:v>2.48</c:v>
                </c:pt>
                <c:pt idx="383">
                  <c:v>2.4900000000000002</c:v>
                </c:pt>
                <c:pt idx="384">
                  <c:v>2.4900000000000002</c:v>
                </c:pt>
                <c:pt idx="385">
                  <c:v>2.5</c:v>
                </c:pt>
                <c:pt idx="386">
                  <c:v>2.5099999999999998</c:v>
                </c:pt>
                <c:pt idx="387">
                  <c:v>2.52</c:v>
                </c:pt>
                <c:pt idx="388">
                  <c:v>2.5299999999999998</c:v>
                </c:pt>
                <c:pt idx="389">
                  <c:v>2.5299999999999998</c:v>
                </c:pt>
                <c:pt idx="390">
                  <c:v>2.5299999999999998</c:v>
                </c:pt>
                <c:pt idx="391">
                  <c:v>2.54</c:v>
                </c:pt>
                <c:pt idx="392">
                  <c:v>2.54</c:v>
                </c:pt>
                <c:pt idx="393">
                  <c:v>2.5499999999999998</c:v>
                </c:pt>
                <c:pt idx="394">
                  <c:v>2.56</c:v>
                </c:pt>
                <c:pt idx="395">
                  <c:v>2.57</c:v>
                </c:pt>
                <c:pt idx="396">
                  <c:v>2.58</c:v>
                </c:pt>
                <c:pt idx="397">
                  <c:v>2.58</c:v>
                </c:pt>
                <c:pt idx="398">
                  <c:v>2.58</c:v>
                </c:pt>
                <c:pt idx="399">
                  <c:v>2.59</c:v>
                </c:pt>
                <c:pt idx="400">
                  <c:v>2.61</c:v>
                </c:pt>
                <c:pt idx="401">
                  <c:v>2.61</c:v>
                </c:pt>
                <c:pt idx="402">
                  <c:v>2.62</c:v>
                </c:pt>
                <c:pt idx="403">
                  <c:v>2.62</c:v>
                </c:pt>
                <c:pt idx="404">
                  <c:v>2.63</c:v>
                </c:pt>
                <c:pt idx="405">
                  <c:v>2.63</c:v>
                </c:pt>
                <c:pt idx="406">
                  <c:v>2.64</c:v>
                </c:pt>
                <c:pt idx="407">
                  <c:v>2.65</c:v>
                </c:pt>
                <c:pt idx="408">
                  <c:v>2.65</c:v>
                </c:pt>
                <c:pt idx="409">
                  <c:v>2.66</c:v>
                </c:pt>
                <c:pt idx="410">
                  <c:v>2.66</c:v>
                </c:pt>
                <c:pt idx="411">
                  <c:v>2.67</c:v>
                </c:pt>
                <c:pt idx="412">
                  <c:v>2.68</c:v>
                </c:pt>
                <c:pt idx="413">
                  <c:v>2.69</c:v>
                </c:pt>
                <c:pt idx="414">
                  <c:v>2.7</c:v>
                </c:pt>
                <c:pt idx="415">
                  <c:v>2.7</c:v>
                </c:pt>
                <c:pt idx="416">
                  <c:v>2.71</c:v>
                </c:pt>
                <c:pt idx="417">
                  <c:v>2.71</c:v>
                </c:pt>
                <c:pt idx="418">
                  <c:v>2.72</c:v>
                </c:pt>
                <c:pt idx="419">
                  <c:v>2.73</c:v>
                </c:pt>
                <c:pt idx="420">
                  <c:v>2.73</c:v>
                </c:pt>
                <c:pt idx="421">
                  <c:v>2.73</c:v>
                </c:pt>
                <c:pt idx="422">
                  <c:v>2.74</c:v>
                </c:pt>
                <c:pt idx="423">
                  <c:v>2.75</c:v>
                </c:pt>
                <c:pt idx="424">
                  <c:v>2.76</c:v>
                </c:pt>
                <c:pt idx="425">
                  <c:v>2.76</c:v>
                </c:pt>
                <c:pt idx="426">
                  <c:v>2.77</c:v>
                </c:pt>
                <c:pt idx="427">
                  <c:v>2.77</c:v>
                </c:pt>
                <c:pt idx="428">
                  <c:v>2.78</c:v>
                </c:pt>
                <c:pt idx="429">
                  <c:v>2.79</c:v>
                </c:pt>
                <c:pt idx="430">
                  <c:v>2.8</c:v>
                </c:pt>
                <c:pt idx="431">
                  <c:v>2.81</c:v>
                </c:pt>
                <c:pt idx="432">
                  <c:v>2.81</c:v>
                </c:pt>
                <c:pt idx="433">
                  <c:v>2.81</c:v>
                </c:pt>
                <c:pt idx="434">
                  <c:v>2.82</c:v>
                </c:pt>
                <c:pt idx="435">
                  <c:v>2.83</c:v>
                </c:pt>
                <c:pt idx="436">
                  <c:v>2.84</c:v>
                </c:pt>
                <c:pt idx="437">
                  <c:v>2.84</c:v>
                </c:pt>
                <c:pt idx="438">
                  <c:v>2.85</c:v>
                </c:pt>
                <c:pt idx="439">
                  <c:v>2.86</c:v>
                </c:pt>
                <c:pt idx="440">
                  <c:v>2.87</c:v>
                </c:pt>
                <c:pt idx="441">
                  <c:v>2.87</c:v>
                </c:pt>
                <c:pt idx="442">
                  <c:v>2.88</c:v>
                </c:pt>
                <c:pt idx="443">
                  <c:v>2.88</c:v>
                </c:pt>
                <c:pt idx="444">
                  <c:v>2.88</c:v>
                </c:pt>
                <c:pt idx="445">
                  <c:v>2.89</c:v>
                </c:pt>
                <c:pt idx="446">
                  <c:v>2.9</c:v>
                </c:pt>
                <c:pt idx="447">
                  <c:v>2.91</c:v>
                </c:pt>
                <c:pt idx="448">
                  <c:v>2.91</c:v>
                </c:pt>
                <c:pt idx="449">
                  <c:v>2.92</c:v>
                </c:pt>
                <c:pt idx="450">
                  <c:v>2.92</c:v>
                </c:pt>
                <c:pt idx="451">
                  <c:v>2.93</c:v>
                </c:pt>
                <c:pt idx="452">
                  <c:v>2.94</c:v>
                </c:pt>
                <c:pt idx="453">
                  <c:v>2.94</c:v>
                </c:pt>
                <c:pt idx="454">
                  <c:v>2.95</c:v>
                </c:pt>
                <c:pt idx="455">
                  <c:v>2.95</c:v>
                </c:pt>
                <c:pt idx="456">
                  <c:v>2.95</c:v>
                </c:pt>
                <c:pt idx="457">
                  <c:v>2.95</c:v>
                </c:pt>
                <c:pt idx="458">
                  <c:v>2.96</c:v>
                </c:pt>
                <c:pt idx="459">
                  <c:v>2.96</c:v>
                </c:pt>
                <c:pt idx="460">
                  <c:v>2.97</c:v>
                </c:pt>
                <c:pt idx="461">
                  <c:v>2.98</c:v>
                </c:pt>
                <c:pt idx="462">
                  <c:v>2.98</c:v>
                </c:pt>
                <c:pt idx="463">
                  <c:v>3</c:v>
                </c:pt>
                <c:pt idx="464">
                  <c:v>3.01</c:v>
                </c:pt>
                <c:pt idx="465">
                  <c:v>3.02</c:v>
                </c:pt>
                <c:pt idx="466">
                  <c:v>3.03</c:v>
                </c:pt>
                <c:pt idx="467">
                  <c:v>3.04</c:v>
                </c:pt>
                <c:pt idx="468">
                  <c:v>3.05</c:v>
                </c:pt>
                <c:pt idx="469">
                  <c:v>3.05</c:v>
                </c:pt>
                <c:pt idx="470">
                  <c:v>3.06</c:v>
                </c:pt>
                <c:pt idx="471">
                  <c:v>3.06</c:v>
                </c:pt>
                <c:pt idx="472">
                  <c:v>3.07</c:v>
                </c:pt>
                <c:pt idx="473">
                  <c:v>3.07</c:v>
                </c:pt>
                <c:pt idx="474">
                  <c:v>3.08</c:v>
                </c:pt>
                <c:pt idx="475">
                  <c:v>3.09</c:v>
                </c:pt>
                <c:pt idx="476">
                  <c:v>3.09</c:v>
                </c:pt>
                <c:pt idx="477">
                  <c:v>3.1</c:v>
                </c:pt>
                <c:pt idx="478">
                  <c:v>3.1</c:v>
                </c:pt>
                <c:pt idx="479">
                  <c:v>3.12</c:v>
                </c:pt>
                <c:pt idx="480">
                  <c:v>3.12</c:v>
                </c:pt>
                <c:pt idx="481">
                  <c:v>3.13</c:v>
                </c:pt>
                <c:pt idx="482">
                  <c:v>3.13</c:v>
                </c:pt>
                <c:pt idx="483">
                  <c:v>3.14</c:v>
                </c:pt>
                <c:pt idx="484">
                  <c:v>3.15</c:v>
                </c:pt>
                <c:pt idx="485">
                  <c:v>3.16</c:v>
                </c:pt>
                <c:pt idx="486">
                  <c:v>3.16</c:v>
                </c:pt>
                <c:pt idx="487">
                  <c:v>3.17</c:v>
                </c:pt>
                <c:pt idx="488">
                  <c:v>3.17</c:v>
                </c:pt>
                <c:pt idx="489">
                  <c:v>3.18</c:v>
                </c:pt>
                <c:pt idx="490">
                  <c:v>3.18</c:v>
                </c:pt>
                <c:pt idx="491">
                  <c:v>3.19</c:v>
                </c:pt>
                <c:pt idx="492">
                  <c:v>3.19</c:v>
                </c:pt>
                <c:pt idx="493">
                  <c:v>3.19</c:v>
                </c:pt>
                <c:pt idx="494">
                  <c:v>3.19</c:v>
                </c:pt>
                <c:pt idx="495">
                  <c:v>3.19</c:v>
                </c:pt>
                <c:pt idx="496">
                  <c:v>3.2</c:v>
                </c:pt>
                <c:pt idx="497">
                  <c:v>3.21</c:v>
                </c:pt>
                <c:pt idx="498">
                  <c:v>3.23</c:v>
                </c:pt>
                <c:pt idx="499">
                  <c:v>3.24</c:v>
                </c:pt>
                <c:pt idx="500">
                  <c:v>3.25</c:v>
                </c:pt>
                <c:pt idx="501">
                  <c:v>3.26</c:v>
                </c:pt>
                <c:pt idx="502">
                  <c:v>3.27</c:v>
                </c:pt>
                <c:pt idx="503">
                  <c:v>3.28</c:v>
                </c:pt>
                <c:pt idx="504">
                  <c:v>3.28</c:v>
                </c:pt>
                <c:pt idx="505">
                  <c:v>3.29</c:v>
                </c:pt>
                <c:pt idx="506">
                  <c:v>3.29</c:v>
                </c:pt>
                <c:pt idx="507">
                  <c:v>3.3</c:v>
                </c:pt>
                <c:pt idx="508">
                  <c:v>3.3</c:v>
                </c:pt>
                <c:pt idx="509">
                  <c:v>3.31</c:v>
                </c:pt>
                <c:pt idx="510">
                  <c:v>3.32</c:v>
                </c:pt>
                <c:pt idx="511">
                  <c:v>3.33</c:v>
                </c:pt>
                <c:pt idx="512">
                  <c:v>3.33</c:v>
                </c:pt>
                <c:pt idx="513">
                  <c:v>3.34</c:v>
                </c:pt>
                <c:pt idx="514">
                  <c:v>3.34</c:v>
                </c:pt>
                <c:pt idx="515">
                  <c:v>3.35</c:v>
                </c:pt>
                <c:pt idx="516">
                  <c:v>3.35</c:v>
                </c:pt>
                <c:pt idx="517">
                  <c:v>3.36</c:v>
                </c:pt>
                <c:pt idx="518">
                  <c:v>3.37</c:v>
                </c:pt>
                <c:pt idx="519">
                  <c:v>3.37</c:v>
                </c:pt>
                <c:pt idx="520">
                  <c:v>3.37</c:v>
                </c:pt>
                <c:pt idx="521">
                  <c:v>3.38</c:v>
                </c:pt>
                <c:pt idx="522">
                  <c:v>3.38</c:v>
                </c:pt>
                <c:pt idx="523">
                  <c:v>3.38</c:v>
                </c:pt>
                <c:pt idx="524">
                  <c:v>3.39</c:v>
                </c:pt>
                <c:pt idx="525">
                  <c:v>3.4</c:v>
                </c:pt>
                <c:pt idx="526">
                  <c:v>3.41</c:v>
                </c:pt>
                <c:pt idx="527">
                  <c:v>3.42</c:v>
                </c:pt>
                <c:pt idx="528">
                  <c:v>3.43</c:v>
                </c:pt>
                <c:pt idx="529">
                  <c:v>3.44</c:v>
                </c:pt>
                <c:pt idx="530">
                  <c:v>3.44</c:v>
                </c:pt>
                <c:pt idx="531">
                  <c:v>3.46</c:v>
                </c:pt>
                <c:pt idx="532">
                  <c:v>3.46</c:v>
                </c:pt>
                <c:pt idx="533">
                  <c:v>3.46</c:v>
                </c:pt>
                <c:pt idx="534">
                  <c:v>3.47</c:v>
                </c:pt>
                <c:pt idx="535">
                  <c:v>3.48</c:v>
                </c:pt>
                <c:pt idx="536">
                  <c:v>3.48</c:v>
                </c:pt>
                <c:pt idx="537">
                  <c:v>3.49</c:v>
                </c:pt>
                <c:pt idx="538">
                  <c:v>3.5</c:v>
                </c:pt>
                <c:pt idx="539">
                  <c:v>3.51</c:v>
                </c:pt>
                <c:pt idx="540">
                  <c:v>3.51</c:v>
                </c:pt>
                <c:pt idx="541">
                  <c:v>3.52</c:v>
                </c:pt>
                <c:pt idx="542">
                  <c:v>3.52</c:v>
                </c:pt>
                <c:pt idx="543">
                  <c:v>3.52</c:v>
                </c:pt>
                <c:pt idx="544">
                  <c:v>3.52</c:v>
                </c:pt>
                <c:pt idx="545">
                  <c:v>3.52</c:v>
                </c:pt>
                <c:pt idx="546">
                  <c:v>3.53</c:v>
                </c:pt>
                <c:pt idx="547">
                  <c:v>3.54</c:v>
                </c:pt>
                <c:pt idx="548">
                  <c:v>3.55</c:v>
                </c:pt>
                <c:pt idx="549">
                  <c:v>3.57</c:v>
                </c:pt>
                <c:pt idx="550">
                  <c:v>3.58</c:v>
                </c:pt>
                <c:pt idx="551">
                  <c:v>3.58</c:v>
                </c:pt>
                <c:pt idx="552">
                  <c:v>3.59</c:v>
                </c:pt>
                <c:pt idx="553">
                  <c:v>3.6</c:v>
                </c:pt>
                <c:pt idx="554">
                  <c:v>3.61</c:v>
                </c:pt>
                <c:pt idx="555">
                  <c:v>3.61</c:v>
                </c:pt>
                <c:pt idx="556">
                  <c:v>3.62</c:v>
                </c:pt>
                <c:pt idx="557">
                  <c:v>3.63</c:v>
                </c:pt>
                <c:pt idx="558">
                  <c:v>3.64</c:v>
                </c:pt>
                <c:pt idx="559">
                  <c:v>3.64</c:v>
                </c:pt>
                <c:pt idx="560">
                  <c:v>3.65</c:v>
                </c:pt>
                <c:pt idx="561">
                  <c:v>3.66</c:v>
                </c:pt>
                <c:pt idx="562">
                  <c:v>3.66</c:v>
                </c:pt>
                <c:pt idx="563">
                  <c:v>3.67</c:v>
                </c:pt>
                <c:pt idx="564">
                  <c:v>3.67</c:v>
                </c:pt>
                <c:pt idx="565">
                  <c:v>3.68</c:v>
                </c:pt>
                <c:pt idx="566">
                  <c:v>3.69</c:v>
                </c:pt>
                <c:pt idx="567">
                  <c:v>3.7</c:v>
                </c:pt>
                <c:pt idx="568">
                  <c:v>3.7</c:v>
                </c:pt>
                <c:pt idx="569">
                  <c:v>3.71</c:v>
                </c:pt>
                <c:pt idx="570">
                  <c:v>3.72</c:v>
                </c:pt>
                <c:pt idx="571">
                  <c:v>3.72</c:v>
                </c:pt>
                <c:pt idx="572">
                  <c:v>3.73</c:v>
                </c:pt>
                <c:pt idx="573">
                  <c:v>3.74</c:v>
                </c:pt>
                <c:pt idx="574">
                  <c:v>3.74</c:v>
                </c:pt>
                <c:pt idx="575">
                  <c:v>3.75</c:v>
                </c:pt>
                <c:pt idx="576">
                  <c:v>3.75</c:v>
                </c:pt>
                <c:pt idx="577">
                  <c:v>3.77</c:v>
                </c:pt>
                <c:pt idx="578">
                  <c:v>3.77</c:v>
                </c:pt>
                <c:pt idx="579">
                  <c:v>3.77</c:v>
                </c:pt>
                <c:pt idx="580">
                  <c:v>3.78</c:v>
                </c:pt>
                <c:pt idx="581">
                  <c:v>3.78</c:v>
                </c:pt>
                <c:pt idx="582">
                  <c:v>3.79</c:v>
                </c:pt>
                <c:pt idx="583">
                  <c:v>3.8</c:v>
                </c:pt>
                <c:pt idx="584">
                  <c:v>3.8</c:v>
                </c:pt>
                <c:pt idx="585">
                  <c:v>3.81</c:v>
                </c:pt>
                <c:pt idx="586">
                  <c:v>3.81</c:v>
                </c:pt>
                <c:pt idx="587">
                  <c:v>3.82</c:v>
                </c:pt>
                <c:pt idx="588">
                  <c:v>3.83</c:v>
                </c:pt>
                <c:pt idx="589">
                  <c:v>3.83</c:v>
                </c:pt>
                <c:pt idx="590">
                  <c:v>3.84</c:v>
                </c:pt>
                <c:pt idx="591">
                  <c:v>3.85</c:v>
                </c:pt>
                <c:pt idx="592">
                  <c:v>3.85</c:v>
                </c:pt>
                <c:pt idx="593">
                  <c:v>3.86</c:v>
                </c:pt>
                <c:pt idx="594">
                  <c:v>3.87</c:v>
                </c:pt>
                <c:pt idx="595">
                  <c:v>3.87</c:v>
                </c:pt>
                <c:pt idx="596">
                  <c:v>3.88</c:v>
                </c:pt>
                <c:pt idx="597">
                  <c:v>3.89</c:v>
                </c:pt>
                <c:pt idx="598">
                  <c:v>3.89</c:v>
                </c:pt>
                <c:pt idx="599">
                  <c:v>3.9</c:v>
                </c:pt>
                <c:pt idx="600">
                  <c:v>3.91</c:v>
                </c:pt>
                <c:pt idx="601">
                  <c:v>3.92</c:v>
                </c:pt>
                <c:pt idx="602">
                  <c:v>3.92</c:v>
                </c:pt>
                <c:pt idx="603">
                  <c:v>3.93</c:v>
                </c:pt>
                <c:pt idx="604">
                  <c:v>3.93</c:v>
                </c:pt>
                <c:pt idx="605">
                  <c:v>3.94</c:v>
                </c:pt>
                <c:pt idx="606">
                  <c:v>3.94</c:v>
                </c:pt>
                <c:pt idx="607">
                  <c:v>3.95</c:v>
                </c:pt>
                <c:pt idx="608">
                  <c:v>3.96</c:v>
                </c:pt>
                <c:pt idx="609">
                  <c:v>3.97</c:v>
                </c:pt>
                <c:pt idx="610">
                  <c:v>3.98</c:v>
                </c:pt>
                <c:pt idx="611">
                  <c:v>3.98</c:v>
                </c:pt>
                <c:pt idx="612">
                  <c:v>3.99</c:v>
                </c:pt>
                <c:pt idx="613">
                  <c:v>4</c:v>
                </c:pt>
                <c:pt idx="614">
                  <c:v>4</c:v>
                </c:pt>
                <c:pt idx="615">
                  <c:v>4.01</c:v>
                </c:pt>
                <c:pt idx="616">
                  <c:v>4.0199999999999996</c:v>
                </c:pt>
                <c:pt idx="617">
                  <c:v>4.0199999999999996</c:v>
                </c:pt>
                <c:pt idx="618">
                  <c:v>4.03</c:v>
                </c:pt>
                <c:pt idx="619">
                  <c:v>4.04</c:v>
                </c:pt>
                <c:pt idx="620">
                  <c:v>4.04</c:v>
                </c:pt>
                <c:pt idx="621">
                  <c:v>4.05</c:v>
                </c:pt>
                <c:pt idx="622">
                  <c:v>4.05</c:v>
                </c:pt>
                <c:pt idx="623">
                  <c:v>4.0599999999999996</c:v>
                </c:pt>
                <c:pt idx="624">
                  <c:v>4.07</c:v>
                </c:pt>
                <c:pt idx="625">
                  <c:v>4.07</c:v>
                </c:pt>
                <c:pt idx="626">
                  <c:v>4.08</c:v>
                </c:pt>
                <c:pt idx="627">
                  <c:v>4.09</c:v>
                </c:pt>
                <c:pt idx="628">
                  <c:v>4.09</c:v>
                </c:pt>
                <c:pt idx="629">
                  <c:v>4.0999999999999996</c:v>
                </c:pt>
                <c:pt idx="630">
                  <c:v>4.1100000000000003</c:v>
                </c:pt>
                <c:pt idx="631">
                  <c:v>4.12</c:v>
                </c:pt>
                <c:pt idx="632">
                  <c:v>4.12</c:v>
                </c:pt>
                <c:pt idx="633">
                  <c:v>4.12</c:v>
                </c:pt>
                <c:pt idx="634">
                  <c:v>4.13</c:v>
                </c:pt>
                <c:pt idx="635">
                  <c:v>4.1399999999999997</c:v>
                </c:pt>
                <c:pt idx="636">
                  <c:v>4.1399999999999997</c:v>
                </c:pt>
                <c:pt idx="637">
                  <c:v>4.1399999999999997</c:v>
                </c:pt>
                <c:pt idx="638">
                  <c:v>4.1399999999999997</c:v>
                </c:pt>
                <c:pt idx="639">
                  <c:v>4.1399999999999997</c:v>
                </c:pt>
                <c:pt idx="640">
                  <c:v>4.1399999999999997</c:v>
                </c:pt>
                <c:pt idx="641">
                  <c:v>4.1399999999999997</c:v>
                </c:pt>
                <c:pt idx="642">
                  <c:v>4.16</c:v>
                </c:pt>
                <c:pt idx="643">
                  <c:v>4.17</c:v>
                </c:pt>
                <c:pt idx="644">
                  <c:v>4.18</c:v>
                </c:pt>
                <c:pt idx="645">
                  <c:v>4.2</c:v>
                </c:pt>
                <c:pt idx="646">
                  <c:v>4.21</c:v>
                </c:pt>
                <c:pt idx="647">
                  <c:v>4.22</c:v>
                </c:pt>
                <c:pt idx="648">
                  <c:v>4.22</c:v>
                </c:pt>
                <c:pt idx="649">
                  <c:v>4.2300000000000004</c:v>
                </c:pt>
                <c:pt idx="650">
                  <c:v>4.24</c:v>
                </c:pt>
                <c:pt idx="651">
                  <c:v>4.25</c:v>
                </c:pt>
                <c:pt idx="652">
                  <c:v>4.25</c:v>
                </c:pt>
                <c:pt idx="653">
                  <c:v>4.25</c:v>
                </c:pt>
                <c:pt idx="654">
                  <c:v>4.26</c:v>
                </c:pt>
                <c:pt idx="655">
                  <c:v>4.28</c:v>
                </c:pt>
                <c:pt idx="656">
                  <c:v>4.28</c:v>
                </c:pt>
                <c:pt idx="657">
                  <c:v>4.29</c:v>
                </c:pt>
                <c:pt idx="658">
                  <c:v>4.29</c:v>
                </c:pt>
                <c:pt idx="659">
                  <c:v>4.3</c:v>
                </c:pt>
                <c:pt idx="660">
                  <c:v>4.3</c:v>
                </c:pt>
                <c:pt idx="661">
                  <c:v>4.3</c:v>
                </c:pt>
                <c:pt idx="662">
                  <c:v>4.3</c:v>
                </c:pt>
                <c:pt idx="663">
                  <c:v>4.3099999999999996</c:v>
                </c:pt>
                <c:pt idx="664">
                  <c:v>4.32</c:v>
                </c:pt>
                <c:pt idx="665">
                  <c:v>4.33</c:v>
                </c:pt>
                <c:pt idx="666">
                  <c:v>4.34</c:v>
                </c:pt>
                <c:pt idx="667">
                  <c:v>4.3499999999999996</c:v>
                </c:pt>
                <c:pt idx="668">
                  <c:v>4.3499999999999996</c:v>
                </c:pt>
                <c:pt idx="669">
                  <c:v>4.3600000000000003</c:v>
                </c:pt>
                <c:pt idx="670">
                  <c:v>4.3600000000000003</c:v>
                </c:pt>
                <c:pt idx="671">
                  <c:v>4.37</c:v>
                </c:pt>
                <c:pt idx="672">
                  <c:v>4.38</c:v>
                </c:pt>
                <c:pt idx="673">
                  <c:v>4.3899999999999997</c:v>
                </c:pt>
                <c:pt idx="674">
                  <c:v>4.4000000000000004</c:v>
                </c:pt>
                <c:pt idx="675">
                  <c:v>4.4000000000000004</c:v>
                </c:pt>
                <c:pt idx="676">
                  <c:v>4.41</c:v>
                </c:pt>
                <c:pt idx="677">
                  <c:v>4.41</c:v>
                </c:pt>
                <c:pt idx="678">
                  <c:v>4.42</c:v>
                </c:pt>
                <c:pt idx="679">
                  <c:v>4.43</c:v>
                </c:pt>
                <c:pt idx="680">
                  <c:v>4.4400000000000004</c:v>
                </c:pt>
                <c:pt idx="681">
                  <c:v>4.4400000000000004</c:v>
                </c:pt>
                <c:pt idx="682">
                  <c:v>4.45</c:v>
                </c:pt>
                <c:pt idx="683">
                  <c:v>4.46</c:v>
                </c:pt>
                <c:pt idx="684">
                  <c:v>4.46</c:v>
                </c:pt>
                <c:pt idx="685">
                  <c:v>4.47</c:v>
                </c:pt>
                <c:pt idx="686">
                  <c:v>4.4800000000000004</c:v>
                </c:pt>
                <c:pt idx="687">
                  <c:v>4.4800000000000004</c:v>
                </c:pt>
                <c:pt idx="688">
                  <c:v>4.49</c:v>
                </c:pt>
                <c:pt idx="689">
                  <c:v>4.49</c:v>
                </c:pt>
                <c:pt idx="690">
                  <c:v>4.5</c:v>
                </c:pt>
                <c:pt idx="691">
                  <c:v>4.5</c:v>
                </c:pt>
                <c:pt idx="692">
                  <c:v>4.51</c:v>
                </c:pt>
                <c:pt idx="693">
                  <c:v>4.51</c:v>
                </c:pt>
                <c:pt idx="694">
                  <c:v>4.5199999999999996</c:v>
                </c:pt>
                <c:pt idx="695">
                  <c:v>4.53</c:v>
                </c:pt>
                <c:pt idx="696">
                  <c:v>4.54</c:v>
                </c:pt>
                <c:pt idx="697">
                  <c:v>4.55</c:v>
                </c:pt>
                <c:pt idx="698">
                  <c:v>4.55</c:v>
                </c:pt>
                <c:pt idx="699">
                  <c:v>4.5599999999999996</c:v>
                </c:pt>
                <c:pt idx="700">
                  <c:v>4.57</c:v>
                </c:pt>
                <c:pt idx="701">
                  <c:v>4.57</c:v>
                </c:pt>
                <c:pt idx="702">
                  <c:v>4.58</c:v>
                </c:pt>
                <c:pt idx="703">
                  <c:v>4.59</c:v>
                </c:pt>
                <c:pt idx="704">
                  <c:v>4.59</c:v>
                </c:pt>
                <c:pt idx="705">
                  <c:v>4.5999999999999996</c:v>
                </c:pt>
                <c:pt idx="706">
                  <c:v>4.6100000000000003</c:v>
                </c:pt>
                <c:pt idx="707">
                  <c:v>4.62</c:v>
                </c:pt>
                <c:pt idx="708">
                  <c:v>4.62</c:v>
                </c:pt>
                <c:pt idx="709">
                  <c:v>4.63</c:v>
                </c:pt>
                <c:pt idx="710">
                  <c:v>4.63</c:v>
                </c:pt>
                <c:pt idx="711">
                  <c:v>4.6399999999999997</c:v>
                </c:pt>
                <c:pt idx="712">
                  <c:v>4.6500000000000004</c:v>
                </c:pt>
                <c:pt idx="713">
                  <c:v>4.6500000000000004</c:v>
                </c:pt>
                <c:pt idx="714">
                  <c:v>4.66</c:v>
                </c:pt>
                <c:pt idx="715">
                  <c:v>4.67</c:v>
                </c:pt>
                <c:pt idx="716">
                  <c:v>4.67</c:v>
                </c:pt>
                <c:pt idx="717">
                  <c:v>4.68</c:v>
                </c:pt>
                <c:pt idx="718">
                  <c:v>4.6900000000000004</c:v>
                </c:pt>
                <c:pt idx="719">
                  <c:v>4.6900000000000004</c:v>
                </c:pt>
                <c:pt idx="720">
                  <c:v>4.6900000000000004</c:v>
                </c:pt>
                <c:pt idx="721">
                  <c:v>4.71</c:v>
                </c:pt>
                <c:pt idx="722">
                  <c:v>4.71</c:v>
                </c:pt>
                <c:pt idx="723">
                  <c:v>4.72</c:v>
                </c:pt>
                <c:pt idx="724">
                  <c:v>4.7300000000000004</c:v>
                </c:pt>
                <c:pt idx="725">
                  <c:v>4.7300000000000004</c:v>
                </c:pt>
                <c:pt idx="726">
                  <c:v>4.74</c:v>
                </c:pt>
                <c:pt idx="727">
                  <c:v>4.74</c:v>
                </c:pt>
                <c:pt idx="728">
                  <c:v>4.76</c:v>
                </c:pt>
                <c:pt idx="729">
                  <c:v>4.76</c:v>
                </c:pt>
                <c:pt idx="730">
                  <c:v>4.7699999999999996</c:v>
                </c:pt>
                <c:pt idx="731">
                  <c:v>4.7699999999999996</c:v>
                </c:pt>
                <c:pt idx="732">
                  <c:v>4.78</c:v>
                </c:pt>
                <c:pt idx="733">
                  <c:v>4.79</c:v>
                </c:pt>
                <c:pt idx="734">
                  <c:v>4.79</c:v>
                </c:pt>
                <c:pt idx="735">
                  <c:v>4.8</c:v>
                </c:pt>
                <c:pt idx="736">
                  <c:v>4.8</c:v>
                </c:pt>
                <c:pt idx="737">
                  <c:v>4.8099999999999996</c:v>
                </c:pt>
                <c:pt idx="738">
                  <c:v>4.82</c:v>
                </c:pt>
                <c:pt idx="739">
                  <c:v>4.82</c:v>
                </c:pt>
                <c:pt idx="740">
                  <c:v>4.83</c:v>
                </c:pt>
                <c:pt idx="741">
                  <c:v>4.84</c:v>
                </c:pt>
                <c:pt idx="742">
                  <c:v>4.8499999999999996</c:v>
                </c:pt>
                <c:pt idx="743">
                  <c:v>4.8499999999999996</c:v>
                </c:pt>
                <c:pt idx="744">
                  <c:v>4.8600000000000003</c:v>
                </c:pt>
                <c:pt idx="745">
                  <c:v>4.8600000000000003</c:v>
                </c:pt>
                <c:pt idx="746">
                  <c:v>4.87</c:v>
                </c:pt>
                <c:pt idx="747">
                  <c:v>4.88</c:v>
                </c:pt>
                <c:pt idx="748">
                  <c:v>4.88</c:v>
                </c:pt>
                <c:pt idx="749">
                  <c:v>4.8899999999999997</c:v>
                </c:pt>
                <c:pt idx="750">
                  <c:v>4.8899999999999997</c:v>
                </c:pt>
                <c:pt idx="751">
                  <c:v>4.9000000000000004</c:v>
                </c:pt>
                <c:pt idx="752">
                  <c:v>4.91</c:v>
                </c:pt>
                <c:pt idx="753">
                  <c:v>4.92</c:v>
                </c:pt>
                <c:pt idx="754">
                  <c:v>4.92</c:v>
                </c:pt>
                <c:pt idx="755">
                  <c:v>4.93</c:v>
                </c:pt>
                <c:pt idx="756">
                  <c:v>4.9400000000000004</c:v>
                </c:pt>
                <c:pt idx="757">
                  <c:v>4.9400000000000004</c:v>
                </c:pt>
                <c:pt idx="758">
                  <c:v>4.95</c:v>
                </c:pt>
                <c:pt idx="759">
                  <c:v>4.96</c:v>
                </c:pt>
                <c:pt idx="760">
                  <c:v>4.96</c:v>
                </c:pt>
                <c:pt idx="761">
                  <c:v>4.97</c:v>
                </c:pt>
                <c:pt idx="762">
                  <c:v>4.97</c:v>
                </c:pt>
                <c:pt idx="763">
                  <c:v>4.9800000000000004</c:v>
                </c:pt>
                <c:pt idx="764">
                  <c:v>4.99</c:v>
                </c:pt>
                <c:pt idx="765">
                  <c:v>5</c:v>
                </c:pt>
                <c:pt idx="766">
                  <c:v>5</c:v>
                </c:pt>
                <c:pt idx="767">
                  <c:v>5.01</c:v>
                </c:pt>
                <c:pt idx="768">
                  <c:v>5.01</c:v>
                </c:pt>
                <c:pt idx="769">
                  <c:v>5.0199999999999996</c:v>
                </c:pt>
                <c:pt idx="770">
                  <c:v>5.03</c:v>
                </c:pt>
                <c:pt idx="771">
                  <c:v>5.03</c:v>
                </c:pt>
                <c:pt idx="772">
                  <c:v>5.04</c:v>
                </c:pt>
                <c:pt idx="773">
                  <c:v>5.05</c:v>
                </c:pt>
                <c:pt idx="774">
                  <c:v>5.05</c:v>
                </c:pt>
                <c:pt idx="775">
                  <c:v>5.0599999999999996</c:v>
                </c:pt>
                <c:pt idx="776">
                  <c:v>5.07</c:v>
                </c:pt>
                <c:pt idx="777">
                  <c:v>5.08</c:v>
                </c:pt>
                <c:pt idx="778">
                  <c:v>5.08</c:v>
                </c:pt>
                <c:pt idx="779">
                  <c:v>5.09</c:v>
                </c:pt>
                <c:pt idx="780">
                  <c:v>5.09</c:v>
                </c:pt>
                <c:pt idx="781">
                  <c:v>5.0999999999999996</c:v>
                </c:pt>
                <c:pt idx="782">
                  <c:v>5.1100000000000003</c:v>
                </c:pt>
                <c:pt idx="783">
                  <c:v>5.1100000000000003</c:v>
                </c:pt>
                <c:pt idx="784">
                  <c:v>5.12</c:v>
                </c:pt>
                <c:pt idx="785">
                  <c:v>5.13</c:v>
                </c:pt>
                <c:pt idx="786">
                  <c:v>5.13</c:v>
                </c:pt>
                <c:pt idx="787">
                  <c:v>5.14</c:v>
                </c:pt>
                <c:pt idx="788">
                  <c:v>5.14</c:v>
                </c:pt>
                <c:pt idx="789">
                  <c:v>5.16</c:v>
                </c:pt>
                <c:pt idx="790">
                  <c:v>5.16</c:v>
                </c:pt>
                <c:pt idx="791">
                  <c:v>5.17</c:v>
                </c:pt>
                <c:pt idx="792">
                  <c:v>5.17</c:v>
                </c:pt>
                <c:pt idx="793">
                  <c:v>5.17</c:v>
                </c:pt>
                <c:pt idx="794">
                  <c:v>5.18</c:v>
                </c:pt>
                <c:pt idx="795">
                  <c:v>5.18</c:v>
                </c:pt>
                <c:pt idx="796">
                  <c:v>5.18</c:v>
                </c:pt>
                <c:pt idx="797">
                  <c:v>5.19</c:v>
                </c:pt>
                <c:pt idx="798">
                  <c:v>5.2</c:v>
                </c:pt>
                <c:pt idx="799">
                  <c:v>5.21</c:v>
                </c:pt>
                <c:pt idx="800">
                  <c:v>5.22</c:v>
                </c:pt>
                <c:pt idx="801">
                  <c:v>5.22</c:v>
                </c:pt>
                <c:pt idx="802">
                  <c:v>5.23</c:v>
                </c:pt>
                <c:pt idx="803">
                  <c:v>5.24</c:v>
                </c:pt>
                <c:pt idx="804">
                  <c:v>5.25</c:v>
                </c:pt>
                <c:pt idx="805">
                  <c:v>5.26</c:v>
                </c:pt>
                <c:pt idx="806">
                  <c:v>5.26</c:v>
                </c:pt>
                <c:pt idx="807">
                  <c:v>5.27</c:v>
                </c:pt>
                <c:pt idx="808">
                  <c:v>5.28</c:v>
                </c:pt>
                <c:pt idx="809">
                  <c:v>5.29</c:v>
                </c:pt>
                <c:pt idx="810">
                  <c:v>5.29</c:v>
                </c:pt>
                <c:pt idx="811">
                  <c:v>5.3</c:v>
                </c:pt>
                <c:pt idx="812">
                  <c:v>5.3</c:v>
                </c:pt>
                <c:pt idx="813">
                  <c:v>5.31</c:v>
                </c:pt>
                <c:pt idx="814">
                  <c:v>5.31</c:v>
                </c:pt>
                <c:pt idx="815">
                  <c:v>5.32</c:v>
                </c:pt>
                <c:pt idx="816">
                  <c:v>5.32</c:v>
                </c:pt>
                <c:pt idx="817">
                  <c:v>5.33</c:v>
                </c:pt>
                <c:pt idx="818">
                  <c:v>5.34</c:v>
                </c:pt>
                <c:pt idx="819">
                  <c:v>5.35</c:v>
                </c:pt>
                <c:pt idx="820">
                  <c:v>5.36</c:v>
                </c:pt>
                <c:pt idx="821">
                  <c:v>5.36</c:v>
                </c:pt>
                <c:pt idx="822">
                  <c:v>5.37</c:v>
                </c:pt>
                <c:pt idx="823">
                  <c:v>5.38</c:v>
                </c:pt>
                <c:pt idx="824">
                  <c:v>5.38</c:v>
                </c:pt>
                <c:pt idx="825">
                  <c:v>5.39</c:v>
                </c:pt>
                <c:pt idx="826">
                  <c:v>5.4</c:v>
                </c:pt>
                <c:pt idx="827">
                  <c:v>5.4</c:v>
                </c:pt>
                <c:pt idx="828">
                  <c:v>5.4</c:v>
                </c:pt>
                <c:pt idx="829">
                  <c:v>5.41</c:v>
                </c:pt>
                <c:pt idx="830">
                  <c:v>5.42</c:v>
                </c:pt>
                <c:pt idx="831">
                  <c:v>5.43</c:v>
                </c:pt>
                <c:pt idx="832">
                  <c:v>5.44</c:v>
                </c:pt>
                <c:pt idx="833">
                  <c:v>5.44</c:v>
                </c:pt>
                <c:pt idx="834">
                  <c:v>5.45</c:v>
                </c:pt>
                <c:pt idx="835">
                  <c:v>5.46</c:v>
                </c:pt>
                <c:pt idx="836">
                  <c:v>5.46</c:v>
                </c:pt>
                <c:pt idx="837">
                  <c:v>5.47</c:v>
                </c:pt>
                <c:pt idx="838">
                  <c:v>5.47</c:v>
                </c:pt>
                <c:pt idx="839">
                  <c:v>5.48</c:v>
                </c:pt>
                <c:pt idx="840">
                  <c:v>5.49</c:v>
                </c:pt>
                <c:pt idx="841">
                  <c:v>5.49</c:v>
                </c:pt>
                <c:pt idx="842">
                  <c:v>5.5</c:v>
                </c:pt>
                <c:pt idx="843">
                  <c:v>5.5</c:v>
                </c:pt>
                <c:pt idx="844">
                  <c:v>5.51</c:v>
                </c:pt>
                <c:pt idx="845">
                  <c:v>5.52</c:v>
                </c:pt>
                <c:pt idx="846">
                  <c:v>5.53</c:v>
                </c:pt>
                <c:pt idx="847">
                  <c:v>5.53</c:v>
                </c:pt>
                <c:pt idx="848">
                  <c:v>5.53</c:v>
                </c:pt>
                <c:pt idx="849">
                  <c:v>5.55</c:v>
                </c:pt>
                <c:pt idx="850">
                  <c:v>5.55</c:v>
                </c:pt>
                <c:pt idx="851">
                  <c:v>5.56</c:v>
                </c:pt>
                <c:pt idx="852">
                  <c:v>5.57</c:v>
                </c:pt>
                <c:pt idx="853">
                  <c:v>5.57</c:v>
                </c:pt>
                <c:pt idx="854">
                  <c:v>5.58</c:v>
                </c:pt>
                <c:pt idx="855">
                  <c:v>5.58</c:v>
                </c:pt>
                <c:pt idx="856">
                  <c:v>5.59</c:v>
                </c:pt>
                <c:pt idx="857">
                  <c:v>5.6</c:v>
                </c:pt>
                <c:pt idx="858">
                  <c:v>5.61</c:v>
                </c:pt>
                <c:pt idx="859">
                  <c:v>5.61</c:v>
                </c:pt>
                <c:pt idx="860">
                  <c:v>5.62</c:v>
                </c:pt>
                <c:pt idx="861">
                  <c:v>5.63</c:v>
                </c:pt>
                <c:pt idx="862">
                  <c:v>5.63</c:v>
                </c:pt>
                <c:pt idx="863">
                  <c:v>5.64</c:v>
                </c:pt>
                <c:pt idx="864">
                  <c:v>5.64</c:v>
                </c:pt>
                <c:pt idx="865">
                  <c:v>5.65</c:v>
                </c:pt>
                <c:pt idx="866">
                  <c:v>5.66</c:v>
                </c:pt>
                <c:pt idx="867">
                  <c:v>5.66</c:v>
                </c:pt>
                <c:pt idx="868">
                  <c:v>5.68</c:v>
                </c:pt>
                <c:pt idx="869">
                  <c:v>5.68</c:v>
                </c:pt>
                <c:pt idx="870">
                  <c:v>5.69</c:v>
                </c:pt>
                <c:pt idx="871">
                  <c:v>5.69</c:v>
                </c:pt>
                <c:pt idx="872">
                  <c:v>5.69</c:v>
                </c:pt>
                <c:pt idx="873">
                  <c:v>5.7</c:v>
                </c:pt>
                <c:pt idx="874">
                  <c:v>5.71</c:v>
                </c:pt>
                <c:pt idx="875">
                  <c:v>5.72</c:v>
                </c:pt>
                <c:pt idx="876">
                  <c:v>5.73</c:v>
                </c:pt>
                <c:pt idx="877">
                  <c:v>5.73</c:v>
                </c:pt>
                <c:pt idx="878">
                  <c:v>5.74</c:v>
                </c:pt>
                <c:pt idx="879">
                  <c:v>5.74</c:v>
                </c:pt>
                <c:pt idx="880">
                  <c:v>5.75</c:v>
                </c:pt>
                <c:pt idx="881">
                  <c:v>5.76</c:v>
                </c:pt>
                <c:pt idx="882">
                  <c:v>5.76</c:v>
                </c:pt>
                <c:pt idx="883">
                  <c:v>5.77</c:v>
                </c:pt>
                <c:pt idx="884">
                  <c:v>5.78</c:v>
                </c:pt>
                <c:pt idx="885">
                  <c:v>5.78</c:v>
                </c:pt>
                <c:pt idx="886">
                  <c:v>5.79</c:v>
                </c:pt>
                <c:pt idx="887">
                  <c:v>5.79</c:v>
                </c:pt>
                <c:pt idx="888">
                  <c:v>5.8</c:v>
                </c:pt>
                <c:pt idx="889">
                  <c:v>5.81</c:v>
                </c:pt>
                <c:pt idx="890">
                  <c:v>5.82</c:v>
                </c:pt>
                <c:pt idx="891">
                  <c:v>5.82</c:v>
                </c:pt>
                <c:pt idx="892">
                  <c:v>5.83</c:v>
                </c:pt>
                <c:pt idx="893">
                  <c:v>5.84</c:v>
                </c:pt>
                <c:pt idx="894">
                  <c:v>5.84</c:v>
                </c:pt>
                <c:pt idx="895">
                  <c:v>5.85</c:v>
                </c:pt>
                <c:pt idx="896">
                  <c:v>5.85</c:v>
                </c:pt>
                <c:pt idx="897">
                  <c:v>5.86</c:v>
                </c:pt>
                <c:pt idx="898">
                  <c:v>5.86</c:v>
                </c:pt>
                <c:pt idx="899">
                  <c:v>5.88</c:v>
                </c:pt>
                <c:pt idx="900">
                  <c:v>5.88</c:v>
                </c:pt>
                <c:pt idx="901">
                  <c:v>5.89</c:v>
                </c:pt>
                <c:pt idx="902">
                  <c:v>5.9</c:v>
                </c:pt>
                <c:pt idx="903">
                  <c:v>5.9</c:v>
                </c:pt>
                <c:pt idx="904">
                  <c:v>5.91</c:v>
                </c:pt>
                <c:pt idx="905">
                  <c:v>5.91</c:v>
                </c:pt>
                <c:pt idx="906">
                  <c:v>5.92</c:v>
                </c:pt>
                <c:pt idx="907">
                  <c:v>5.93</c:v>
                </c:pt>
                <c:pt idx="908">
                  <c:v>5.93</c:v>
                </c:pt>
                <c:pt idx="909">
                  <c:v>5.94</c:v>
                </c:pt>
                <c:pt idx="910">
                  <c:v>5.95</c:v>
                </c:pt>
                <c:pt idx="911">
                  <c:v>5.95</c:v>
                </c:pt>
                <c:pt idx="912">
                  <c:v>5.96</c:v>
                </c:pt>
                <c:pt idx="913">
                  <c:v>5.97</c:v>
                </c:pt>
                <c:pt idx="914">
                  <c:v>5.97</c:v>
                </c:pt>
                <c:pt idx="915">
                  <c:v>5.98</c:v>
                </c:pt>
                <c:pt idx="916">
                  <c:v>5.99</c:v>
                </c:pt>
                <c:pt idx="917">
                  <c:v>5.99</c:v>
                </c:pt>
                <c:pt idx="918">
                  <c:v>6</c:v>
                </c:pt>
                <c:pt idx="919">
                  <c:v>6.01</c:v>
                </c:pt>
                <c:pt idx="920">
                  <c:v>6.02</c:v>
                </c:pt>
                <c:pt idx="921">
                  <c:v>6.02</c:v>
                </c:pt>
                <c:pt idx="922">
                  <c:v>6.03</c:v>
                </c:pt>
                <c:pt idx="923">
                  <c:v>6.04</c:v>
                </c:pt>
                <c:pt idx="924">
                  <c:v>6.04</c:v>
                </c:pt>
                <c:pt idx="925">
                  <c:v>6.04</c:v>
                </c:pt>
                <c:pt idx="926">
                  <c:v>6.06</c:v>
                </c:pt>
                <c:pt idx="927">
                  <c:v>6.06</c:v>
                </c:pt>
                <c:pt idx="928">
                  <c:v>6.06</c:v>
                </c:pt>
                <c:pt idx="929">
                  <c:v>6.07</c:v>
                </c:pt>
                <c:pt idx="930">
                  <c:v>6.08</c:v>
                </c:pt>
                <c:pt idx="931">
                  <c:v>6.09</c:v>
                </c:pt>
                <c:pt idx="932">
                  <c:v>6.09</c:v>
                </c:pt>
                <c:pt idx="933">
                  <c:v>6.1</c:v>
                </c:pt>
                <c:pt idx="934">
                  <c:v>6.1</c:v>
                </c:pt>
                <c:pt idx="935">
                  <c:v>6.11</c:v>
                </c:pt>
                <c:pt idx="936">
                  <c:v>6.12</c:v>
                </c:pt>
                <c:pt idx="937">
                  <c:v>6.12</c:v>
                </c:pt>
                <c:pt idx="938">
                  <c:v>6.13</c:v>
                </c:pt>
                <c:pt idx="939">
                  <c:v>6.14</c:v>
                </c:pt>
                <c:pt idx="940">
                  <c:v>6.14</c:v>
                </c:pt>
                <c:pt idx="941">
                  <c:v>6.14</c:v>
                </c:pt>
                <c:pt idx="942">
                  <c:v>6.16</c:v>
                </c:pt>
                <c:pt idx="943">
                  <c:v>6.16</c:v>
                </c:pt>
                <c:pt idx="944">
                  <c:v>6.17</c:v>
                </c:pt>
                <c:pt idx="945">
                  <c:v>6.17</c:v>
                </c:pt>
                <c:pt idx="946">
                  <c:v>6.18</c:v>
                </c:pt>
                <c:pt idx="947">
                  <c:v>6.18</c:v>
                </c:pt>
                <c:pt idx="948">
                  <c:v>6.19</c:v>
                </c:pt>
                <c:pt idx="949">
                  <c:v>6.2</c:v>
                </c:pt>
                <c:pt idx="950">
                  <c:v>6.21</c:v>
                </c:pt>
                <c:pt idx="951">
                  <c:v>6.22</c:v>
                </c:pt>
                <c:pt idx="952">
                  <c:v>6.22</c:v>
                </c:pt>
                <c:pt idx="953">
                  <c:v>6.23</c:v>
                </c:pt>
                <c:pt idx="954">
                  <c:v>6.23</c:v>
                </c:pt>
                <c:pt idx="955">
                  <c:v>6.25</c:v>
                </c:pt>
                <c:pt idx="956">
                  <c:v>6.25</c:v>
                </c:pt>
                <c:pt idx="957">
                  <c:v>6.25</c:v>
                </c:pt>
                <c:pt idx="958">
                  <c:v>6.27</c:v>
                </c:pt>
                <c:pt idx="959">
                  <c:v>6.27</c:v>
                </c:pt>
                <c:pt idx="960">
                  <c:v>6.27</c:v>
                </c:pt>
                <c:pt idx="961">
                  <c:v>6.28</c:v>
                </c:pt>
                <c:pt idx="962">
                  <c:v>6.29</c:v>
                </c:pt>
                <c:pt idx="963">
                  <c:v>6.29</c:v>
                </c:pt>
                <c:pt idx="964">
                  <c:v>6.3</c:v>
                </c:pt>
                <c:pt idx="965">
                  <c:v>6.31</c:v>
                </c:pt>
                <c:pt idx="966">
                  <c:v>6.31</c:v>
                </c:pt>
                <c:pt idx="967">
                  <c:v>6.32</c:v>
                </c:pt>
                <c:pt idx="968">
                  <c:v>6.33</c:v>
                </c:pt>
                <c:pt idx="969">
                  <c:v>6.33</c:v>
                </c:pt>
                <c:pt idx="970">
                  <c:v>6.34</c:v>
                </c:pt>
                <c:pt idx="971">
                  <c:v>6.34</c:v>
                </c:pt>
                <c:pt idx="972">
                  <c:v>6.35</c:v>
                </c:pt>
                <c:pt idx="973">
                  <c:v>6.36</c:v>
                </c:pt>
                <c:pt idx="974">
                  <c:v>6.36</c:v>
                </c:pt>
                <c:pt idx="975">
                  <c:v>6.37</c:v>
                </c:pt>
                <c:pt idx="976">
                  <c:v>6.38</c:v>
                </c:pt>
                <c:pt idx="977">
                  <c:v>6.38</c:v>
                </c:pt>
                <c:pt idx="978">
                  <c:v>6.39</c:v>
                </c:pt>
                <c:pt idx="979">
                  <c:v>6.4</c:v>
                </c:pt>
                <c:pt idx="980">
                  <c:v>6.4</c:v>
                </c:pt>
                <c:pt idx="981">
                  <c:v>6.41</c:v>
                </c:pt>
                <c:pt idx="982">
                  <c:v>6.42</c:v>
                </c:pt>
                <c:pt idx="983">
                  <c:v>6.43</c:v>
                </c:pt>
                <c:pt idx="984">
                  <c:v>6.43</c:v>
                </c:pt>
                <c:pt idx="985">
                  <c:v>6.44</c:v>
                </c:pt>
                <c:pt idx="986">
                  <c:v>6.45</c:v>
                </c:pt>
                <c:pt idx="987">
                  <c:v>6.45</c:v>
                </c:pt>
                <c:pt idx="988">
                  <c:v>6.46</c:v>
                </c:pt>
                <c:pt idx="989">
                  <c:v>6.46</c:v>
                </c:pt>
                <c:pt idx="990">
                  <c:v>6.47</c:v>
                </c:pt>
                <c:pt idx="991">
                  <c:v>6.48</c:v>
                </c:pt>
                <c:pt idx="992">
                  <c:v>6.48</c:v>
                </c:pt>
                <c:pt idx="993">
                  <c:v>6.49</c:v>
                </c:pt>
                <c:pt idx="994">
                  <c:v>6.49</c:v>
                </c:pt>
                <c:pt idx="995">
                  <c:v>6.51</c:v>
                </c:pt>
                <c:pt idx="996">
                  <c:v>6.51</c:v>
                </c:pt>
                <c:pt idx="997">
                  <c:v>6.52</c:v>
                </c:pt>
                <c:pt idx="998">
                  <c:v>6.52</c:v>
                </c:pt>
                <c:pt idx="999">
                  <c:v>6.53</c:v>
                </c:pt>
                <c:pt idx="1000">
                  <c:v>6.54</c:v>
                </c:pt>
                <c:pt idx="1001">
                  <c:v>6.54</c:v>
                </c:pt>
                <c:pt idx="1002">
                  <c:v>6.55</c:v>
                </c:pt>
                <c:pt idx="1003">
                  <c:v>6.55</c:v>
                </c:pt>
                <c:pt idx="1004">
                  <c:v>6.56</c:v>
                </c:pt>
                <c:pt idx="1005">
                  <c:v>6.57</c:v>
                </c:pt>
                <c:pt idx="1006">
                  <c:v>6.57</c:v>
                </c:pt>
                <c:pt idx="1007">
                  <c:v>6.58</c:v>
                </c:pt>
                <c:pt idx="1008">
                  <c:v>6.58</c:v>
                </c:pt>
                <c:pt idx="1009">
                  <c:v>6.59</c:v>
                </c:pt>
                <c:pt idx="1010">
                  <c:v>6.6</c:v>
                </c:pt>
                <c:pt idx="1011">
                  <c:v>6.61</c:v>
                </c:pt>
                <c:pt idx="1012">
                  <c:v>6.61</c:v>
                </c:pt>
                <c:pt idx="1013">
                  <c:v>6.62</c:v>
                </c:pt>
                <c:pt idx="1014">
                  <c:v>6.62</c:v>
                </c:pt>
                <c:pt idx="1015">
                  <c:v>6.63</c:v>
                </c:pt>
                <c:pt idx="1016">
                  <c:v>6.64</c:v>
                </c:pt>
                <c:pt idx="1017">
                  <c:v>6.65</c:v>
                </c:pt>
                <c:pt idx="1018">
                  <c:v>6.65</c:v>
                </c:pt>
                <c:pt idx="1019">
                  <c:v>6.66</c:v>
                </c:pt>
                <c:pt idx="1020">
                  <c:v>6.67</c:v>
                </c:pt>
                <c:pt idx="1021">
                  <c:v>6.68</c:v>
                </c:pt>
                <c:pt idx="1022">
                  <c:v>6.68</c:v>
                </c:pt>
                <c:pt idx="1023">
                  <c:v>6.69</c:v>
                </c:pt>
                <c:pt idx="1024">
                  <c:v>6.69</c:v>
                </c:pt>
                <c:pt idx="1025">
                  <c:v>6.7</c:v>
                </c:pt>
                <c:pt idx="1026">
                  <c:v>6.71</c:v>
                </c:pt>
                <c:pt idx="1027">
                  <c:v>6.71</c:v>
                </c:pt>
                <c:pt idx="1028">
                  <c:v>6.73</c:v>
                </c:pt>
                <c:pt idx="1029">
                  <c:v>6.73</c:v>
                </c:pt>
                <c:pt idx="1030">
                  <c:v>6.73</c:v>
                </c:pt>
                <c:pt idx="1031">
                  <c:v>6.74</c:v>
                </c:pt>
                <c:pt idx="1032">
                  <c:v>6.74</c:v>
                </c:pt>
                <c:pt idx="1033">
                  <c:v>6.75</c:v>
                </c:pt>
                <c:pt idx="1034">
                  <c:v>6.76</c:v>
                </c:pt>
                <c:pt idx="1035">
                  <c:v>6.76</c:v>
                </c:pt>
                <c:pt idx="1036">
                  <c:v>6.77</c:v>
                </c:pt>
                <c:pt idx="1037">
                  <c:v>6.78</c:v>
                </c:pt>
                <c:pt idx="1038">
                  <c:v>6.78</c:v>
                </c:pt>
                <c:pt idx="1039">
                  <c:v>6.79</c:v>
                </c:pt>
                <c:pt idx="1040">
                  <c:v>6.8</c:v>
                </c:pt>
                <c:pt idx="1041">
                  <c:v>6.8</c:v>
                </c:pt>
                <c:pt idx="1042">
                  <c:v>6.82</c:v>
                </c:pt>
                <c:pt idx="1043">
                  <c:v>6.82</c:v>
                </c:pt>
                <c:pt idx="1044">
                  <c:v>6.83</c:v>
                </c:pt>
                <c:pt idx="1045">
                  <c:v>6.83</c:v>
                </c:pt>
                <c:pt idx="1046">
                  <c:v>6.84</c:v>
                </c:pt>
                <c:pt idx="1047">
                  <c:v>6.85</c:v>
                </c:pt>
                <c:pt idx="1048">
                  <c:v>6.85</c:v>
                </c:pt>
                <c:pt idx="1049">
                  <c:v>6.86</c:v>
                </c:pt>
                <c:pt idx="1050">
                  <c:v>6.87</c:v>
                </c:pt>
                <c:pt idx="1051">
                  <c:v>6.87</c:v>
                </c:pt>
                <c:pt idx="1052">
                  <c:v>6.88</c:v>
                </c:pt>
                <c:pt idx="1053">
                  <c:v>6.89</c:v>
                </c:pt>
                <c:pt idx="1054">
                  <c:v>6.9</c:v>
                </c:pt>
                <c:pt idx="1055">
                  <c:v>6.9</c:v>
                </c:pt>
                <c:pt idx="1056">
                  <c:v>6.91</c:v>
                </c:pt>
                <c:pt idx="1057">
                  <c:v>6.91</c:v>
                </c:pt>
                <c:pt idx="1058">
                  <c:v>6.92</c:v>
                </c:pt>
                <c:pt idx="1059">
                  <c:v>6.92</c:v>
                </c:pt>
                <c:pt idx="1060">
                  <c:v>6.93</c:v>
                </c:pt>
                <c:pt idx="1061">
                  <c:v>6.93</c:v>
                </c:pt>
                <c:pt idx="1062">
                  <c:v>6.94</c:v>
                </c:pt>
                <c:pt idx="1063">
                  <c:v>6.95</c:v>
                </c:pt>
                <c:pt idx="1064">
                  <c:v>6.96</c:v>
                </c:pt>
                <c:pt idx="1065">
                  <c:v>6.96</c:v>
                </c:pt>
                <c:pt idx="1066">
                  <c:v>6.97</c:v>
                </c:pt>
                <c:pt idx="1067">
                  <c:v>6.97</c:v>
                </c:pt>
                <c:pt idx="1068">
                  <c:v>6.98</c:v>
                </c:pt>
                <c:pt idx="1069">
                  <c:v>6.98</c:v>
                </c:pt>
                <c:pt idx="1070">
                  <c:v>7</c:v>
                </c:pt>
                <c:pt idx="1071">
                  <c:v>7</c:v>
                </c:pt>
                <c:pt idx="1072">
                  <c:v>7.01</c:v>
                </c:pt>
                <c:pt idx="1073">
                  <c:v>7.01</c:v>
                </c:pt>
                <c:pt idx="1074">
                  <c:v>7.03</c:v>
                </c:pt>
                <c:pt idx="1075">
                  <c:v>7.03</c:v>
                </c:pt>
                <c:pt idx="1076">
                  <c:v>7.04</c:v>
                </c:pt>
                <c:pt idx="1077">
                  <c:v>7.05</c:v>
                </c:pt>
                <c:pt idx="1078">
                  <c:v>7.05</c:v>
                </c:pt>
                <c:pt idx="1079">
                  <c:v>7.06</c:v>
                </c:pt>
                <c:pt idx="1080">
                  <c:v>7.06</c:v>
                </c:pt>
                <c:pt idx="1081">
                  <c:v>7.07</c:v>
                </c:pt>
                <c:pt idx="1082">
                  <c:v>7.08</c:v>
                </c:pt>
                <c:pt idx="1083">
                  <c:v>7.09</c:v>
                </c:pt>
                <c:pt idx="1084">
                  <c:v>7.09</c:v>
                </c:pt>
                <c:pt idx="1085">
                  <c:v>7.1</c:v>
                </c:pt>
                <c:pt idx="1086">
                  <c:v>7.1</c:v>
                </c:pt>
                <c:pt idx="1087">
                  <c:v>7.11</c:v>
                </c:pt>
                <c:pt idx="1088">
                  <c:v>7.12</c:v>
                </c:pt>
                <c:pt idx="1089">
                  <c:v>7.12</c:v>
                </c:pt>
                <c:pt idx="1090">
                  <c:v>7.13</c:v>
                </c:pt>
                <c:pt idx="1091">
                  <c:v>7.14</c:v>
                </c:pt>
                <c:pt idx="1092">
                  <c:v>7.14</c:v>
                </c:pt>
                <c:pt idx="1093">
                  <c:v>7.14</c:v>
                </c:pt>
                <c:pt idx="1094">
                  <c:v>7.16</c:v>
                </c:pt>
                <c:pt idx="1095">
                  <c:v>7.16</c:v>
                </c:pt>
                <c:pt idx="1096">
                  <c:v>7.16</c:v>
                </c:pt>
                <c:pt idx="1097">
                  <c:v>7.18</c:v>
                </c:pt>
                <c:pt idx="1098">
                  <c:v>7.18</c:v>
                </c:pt>
                <c:pt idx="1099">
                  <c:v>7.19</c:v>
                </c:pt>
                <c:pt idx="1100">
                  <c:v>7.19</c:v>
                </c:pt>
                <c:pt idx="1101">
                  <c:v>7.2</c:v>
                </c:pt>
                <c:pt idx="1102">
                  <c:v>7.21</c:v>
                </c:pt>
                <c:pt idx="1103">
                  <c:v>7.22</c:v>
                </c:pt>
                <c:pt idx="1104">
                  <c:v>7.22</c:v>
                </c:pt>
                <c:pt idx="1105">
                  <c:v>7.22</c:v>
                </c:pt>
                <c:pt idx="1106">
                  <c:v>7.23</c:v>
                </c:pt>
                <c:pt idx="1107">
                  <c:v>7.23</c:v>
                </c:pt>
                <c:pt idx="1108">
                  <c:v>7.24</c:v>
                </c:pt>
                <c:pt idx="1109">
                  <c:v>7.25</c:v>
                </c:pt>
                <c:pt idx="1110">
                  <c:v>7.26</c:v>
                </c:pt>
                <c:pt idx="1111">
                  <c:v>7.27</c:v>
                </c:pt>
                <c:pt idx="1112">
                  <c:v>7.27</c:v>
                </c:pt>
                <c:pt idx="1113">
                  <c:v>7.28</c:v>
                </c:pt>
                <c:pt idx="1114">
                  <c:v>7.29</c:v>
                </c:pt>
                <c:pt idx="1115">
                  <c:v>7.29</c:v>
                </c:pt>
                <c:pt idx="1116">
                  <c:v>7.3</c:v>
                </c:pt>
                <c:pt idx="1117">
                  <c:v>7.3</c:v>
                </c:pt>
                <c:pt idx="1118">
                  <c:v>7.31</c:v>
                </c:pt>
                <c:pt idx="1119">
                  <c:v>7.32</c:v>
                </c:pt>
                <c:pt idx="1120">
                  <c:v>7.32</c:v>
                </c:pt>
                <c:pt idx="1121">
                  <c:v>7.33</c:v>
                </c:pt>
                <c:pt idx="1122">
                  <c:v>7.34</c:v>
                </c:pt>
                <c:pt idx="1123">
                  <c:v>7.34</c:v>
                </c:pt>
                <c:pt idx="1124">
                  <c:v>7.35</c:v>
                </c:pt>
                <c:pt idx="1125">
                  <c:v>7.36</c:v>
                </c:pt>
                <c:pt idx="1126">
                  <c:v>7.36</c:v>
                </c:pt>
                <c:pt idx="1127">
                  <c:v>7.37</c:v>
                </c:pt>
                <c:pt idx="1128">
                  <c:v>7.38</c:v>
                </c:pt>
                <c:pt idx="1129">
                  <c:v>7.38</c:v>
                </c:pt>
                <c:pt idx="1130">
                  <c:v>7.39</c:v>
                </c:pt>
                <c:pt idx="1131">
                  <c:v>7.39</c:v>
                </c:pt>
                <c:pt idx="1132">
                  <c:v>7.4</c:v>
                </c:pt>
                <c:pt idx="1133">
                  <c:v>7.41</c:v>
                </c:pt>
                <c:pt idx="1134">
                  <c:v>7.42</c:v>
                </c:pt>
                <c:pt idx="1135">
                  <c:v>7.42</c:v>
                </c:pt>
                <c:pt idx="1136">
                  <c:v>7.43</c:v>
                </c:pt>
                <c:pt idx="1137">
                  <c:v>7.44</c:v>
                </c:pt>
                <c:pt idx="1138">
                  <c:v>7.44</c:v>
                </c:pt>
                <c:pt idx="1139">
                  <c:v>7.45</c:v>
                </c:pt>
                <c:pt idx="1140">
                  <c:v>7.45</c:v>
                </c:pt>
                <c:pt idx="1141">
                  <c:v>7.46</c:v>
                </c:pt>
                <c:pt idx="1142">
                  <c:v>7.46</c:v>
                </c:pt>
                <c:pt idx="1143">
                  <c:v>7.47</c:v>
                </c:pt>
                <c:pt idx="1144">
                  <c:v>7.48</c:v>
                </c:pt>
                <c:pt idx="1145">
                  <c:v>7.49</c:v>
                </c:pt>
                <c:pt idx="1146">
                  <c:v>7.49</c:v>
                </c:pt>
                <c:pt idx="1147">
                  <c:v>7.5</c:v>
                </c:pt>
                <c:pt idx="1148">
                  <c:v>7.51</c:v>
                </c:pt>
                <c:pt idx="1149">
                  <c:v>7.51</c:v>
                </c:pt>
                <c:pt idx="1150">
                  <c:v>7.52</c:v>
                </c:pt>
                <c:pt idx="1151">
                  <c:v>7.52</c:v>
                </c:pt>
                <c:pt idx="1152">
                  <c:v>7.53</c:v>
                </c:pt>
                <c:pt idx="1153">
                  <c:v>7.54</c:v>
                </c:pt>
                <c:pt idx="1154">
                  <c:v>7.55</c:v>
                </c:pt>
                <c:pt idx="1155">
                  <c:v>7.55</c:v>
                </c:pt>
                <c:pt idx="1156">
                  <c:v>7.56</c:v>
                </c:pt>
                <c:pt idx="1157">
                  <c:v>7.56</c:v>
                </c:pt>
                <c:pt idx="1158">
                  <c:v>7.57</c:v>
                </c:pt>
                <c:pt idx="1159">
                  <c:v>7.58</c:v>
                </c:pt>
                <c:pt idx="1160">
                  <c:v>7.58</c:v>
                </c:pt>
                <c:pt idx="1161">
                  <c:v>7.59</c:v>
                </c:pt>
                <c:pt idx="1162">
                  <c:v>7.6</c:v>
                </c:pt>
                <c:pt idx="1163">
                  <c:v>7.61</c:v>
                </c:pt>
                <c:pt idx="1164">
                  <c:v>7.61</c:v>
                </c:pt>
                <c:pt idx="1165">
                  <c:v>7.62</c:v>
                </c:pt>
                <c:pt idx="1166">
                  <c:v>7.62</c:v>
                </c:pt>
                <c:pt idx="1167">
                  <c:v>7.63</c:v>
                </c:pt>
                <c:pt idx="1168">
                  <c:v>7.64</c:v>
                </c:pt>
                <c:pt idx="1169">
                  <c:v>7.65</c:v>
                </c:pt>
                <c:pt idx="1170">
                  <c:v>7.65</c:v>
                </c:pt>
                <c:pt idx="1171">
                  <c:v>7.65</c:v>
                </c:pt>
                <c:pt idx="1172">
                  <c:v>7.66</c:v>
                </c:pt>
                <c:pt idx="1173">
                  <c:v>7.66</c:v>
                </c:pt>
                <c:pt idx="1174">
                  <c:v>7.68</c:v>
                </c:pt>
                <c:pt idx="1175">
                  <c:v>7.68</c:v>
                </c:pt>
                <c:pt idx="1176">
                  <c:v>7.69</c:v>
                </c:pt>
                <c:pt idx="1177">
                  <c:v>7.69</c:v>
                </c:pt>
                <c:pt idx="1178">
                  <c:v>7.7</c:v>
                </c:pt>
                <c:pt idx="1179">
                  <c:v>7.71</c:v>
                </c:pt>
                <c:pt idx="1180">
                  <c:v>7.72</c:v>
                </c:pt>
                <c:pt idx="1181">
                  <c:v>7.73</c:v>
                </c:pt>
                <c:pt idx="1182">
                  <c:v>7.73</c:v>
                </c:pt>
                <c:pt idx="1183">
                  <c:v>7.73</c:v>
                </c:pt>
                <c:pt idx="1184">
                  <c:v>7.74</c:v>
                </c:pt>
                <c:pt idx="1185">
                  <c:v>7.75</c:v>
                </c:pt>
                <c:pt idx="1186">
                  <c:v>7.75</c:v>
                </c:pt>
                <c:pt idx="1187">
                  <c:v>7.76</c:v>
                </c:pt>
                <c:pt idx="1188">
                  <c:v>7.76</c:v>
                </c:pt>
                <c:pt idx="1189">
                  <c:v>7.77</c:v>
                </c:pt>
                <c:pt idx="1190">
                  <c:v>7.78</c:v>
                </c:pt>
                <c:pt idx="1191">
                  <c:v>7.78</c:v>
                </c:pt>
                <c:pt idx="1192">
                  <c:v>7.79</c:v>
                </c:pt>
                <c:pt idx="1193">
                  <c:v>7.8</c:v>
                </c:pt>
                <c:pt idx="1194">
                  <c:v>7.8</c:v>
                </c:pt>
                <c:pt idx="1195">
                  <c:v>7.81</c:v>
                </c:pt>
                <c:pt idx="1196">
                  <c:v>7.82</c:v>
                </c:pt>
                <c:pt idx="1197">
                  <c:v>7.82</c:v>
                </c:pt>
                <c:pt idx="1198">
                  <c:v>7.83</c:v>
                </c:pt>
                <c:pt idx="1199">
                  <c:v>7.84</c:v>
                </c:pt>
                <c:pt idx="1200">
                  <c:v>7.84</c:v>
                </c:pt>
                <c:pt idx="1201">
                  <c:v>7.85</c:v>
                </c:pt>
                <c:pt idx="1202">
                  <c:v>7.85</c:v>
                </c:pt>
                <c:pt idx="1203">
                  <c:v>7.86</c:v>
                </c:pt>
                <c:pt idx="1204">
                  <c:v>7.87</c:v>
                </c:pt>
                <c:pt idx="1205">
                  <c:v>7.88</c:v>
                </c:pt>
                <c:pt idx="1206">
                  <c:v>7.88</c:v>
                </c:pt>
                <c:pt idx="1207">
                  <c:v>7.89</c:v>
                </c:pt>
                <c:pt idx="1208">
                  <c:v>7.89</c:v>
                </c:pt>
                <c:pt idx="1209">
                  <c:v>7.9</c:v>
                </c:pt>
                <c:pt idx="1210">
                  <c:v>7.91</c:v>
                </c:pt>
                <c:pt idx="1211">
                  <c:v>7.92</c:v>
                </c:pt>
                <c:pt idx="1212">
                  <c:v>7.92</c:v>
                </c:pt>
                <c:pt idx="1213">
                  <c:v>7.93</c:v>
                </c:pt>
                <c:pt idx="1214">
                  <c:v>7.93</c:v>
                </c:pt>
                <c:pt idx="1215">
                  <c:v>7.94</c:v>
                </c:pt>
                <c:pt idx="1216">
                  <c:v>7.95</c:v>
                </c:pt>
                <c:pt idx="1217">
                  <c:v>7.96</c:v>
                </c:pt>
                <c:pt idx="1218">
                  <c:v>7.96</c:v>
                </c:pt>
                <c:pt idx="1219">
                  <c:v>7.96</c:v>
                </c:pt>
                <c:pt idx="1220">
                  <c:v>7.96</c:v>
                </c:pt>
                <c:pt idx="1221">
                  <c:v>7.96</c:v>
                </c:pt>
                <c:pt idx="1222">
                  <c:v>7.98</c:v>
                </c:pt>
                <c:pt idx="1223">
                  <c:v>7.98</c:v>
                </c:pt>
                <c:pt idx="1224">
                  <c:v>7.99</c:v>
                </c:pt>
                <c:pt idx="1225">
                  <c:v>7.99</c:v>
                </c:pt>
                <c:pt idx="1226">
                  <c:v>8</c:v>
                </c:pt>
                <c:pt idx="1227">
                  <c:v>8.01</c:v>
                </c:pt>
                <c:pt idx="1228">
                  <c:v>8.02</c:v>
                </c:pt>
                <c:pt idx="1229">
                  <c:v>8.0299999999999994</c:v>
                </c:pt>
                <c:pt idx="1230">
                  <c:v>8.0399999999999991</c:v>
                </c:pt>
                <c:pt idx="1231">
                  <c:v>8.0500000000000007</c:v>
                </c:pt>
                <c:pt idx="1232">
                  <c:v>8.0500000000000007</c:v>
                </c:pt>
                <c:pt idx="1233">
                  <c:v>8.06</c:v>
                </c:pt>
                <c:pt idx="1234">
                  <c:v>8.06</c:v>
                </c:pt>
                <c:pt idx="1235">
                  <c:v>8.07</c:v>
                </c:pt>
                <c:pt idx="1236">
                  <c:v>8.08</c:v>
                </c:pt>
                <c:pt idx="1237">
                  <c:v>8.09</c:v>
                </c:pt>
                <c:pt idx="1238">
                  <c:v>8.09</c:v>
                </c:pt>
                <c:pt idx="1239">
                  <c:v>8.1</c:v>
                </c:pt>
                <c:pt idx="1240">
                  <c:v>8.1</c:v>
                </c:pt>
                <c:pt idx="1241">
                  <c:v>8.11</c:v>
                </c:pt>
                <c:pt idx="1242">
                  <c:v>8.1199999999999992</c:v>
                </c:pt>
                <c:pt idx="1243">
                  <c:v>8.1300000000000008</c:v>
                </c:pt>
                <c:pt idx="1244">
                  <c:v>8.14</c:v>
                </c:pt>
                <c:pt idx="1245">
                  <c:v>8.14</c:v>
                </c:pt>
                <c:pt idx="1246">
                  <c:v>8.14</c:v>
                </c:pt>
                <c:pt idx="1247">
                  <c:v>8.15</c:v>
                </c:pt>
                <c:pt idx="1248">
                  <c:v>8.16</c:v>
                </c:pt>
                <c:pt idx="1249">
                  <c:v>8.17</c:v>
                </c:pt>
                <c:pt idx="1250">
                  <c:v>8.17</c:v>
                </c:pt>
                <c:pt idx="1251">
                  <c:v>8.18</c:v>
                </c:pt>
                <c:pt idx="1252">
                  <c:v>8.18</c:v>
                </c:pt>
                <c:pt idx="1253">
                  <c:v>8.19</c:v>
                </c:pt>
                <c:pt idx="1254">
                  <c:v>8.1999999999999993</c:v>
                </c:pt>
                <c:pt idx="1255">
                  <c:v>8.1999999999999993</c:v>
                </c:pt>
                <c:pt idx="1256">
                  <c:v>8.2100000000000009</c:v>
                </c:pt>
                <c:pt idx="1257">
                  <c:v>8.2200000000000006</c:v>
                </c:pt>
                <c:pt idx="1258">
                  <c:v>8.23</c:v>
                </c:pt>
                <c:pt idx="1259">
                  <c:v>8.23</c:v>
                </c:pt>
                <c:pt idx="1260">
                  <c:v>8.24</c:v>
                </c:pt>
                <c:pt idx="1261">
                  <c:v>8.25</c:v>
                </c:pt>
                <c:pt idx="1262">
                  <c:v>8.25</c:v>
                </c:pt>
                <c:pt idx="1263">
                  <c:v>8.26</c:v>
                </c:pt>
                <c:pt idx="1264">
                  <c:v>8.26</c:v>
                </c:pt>
                <c:pt idx="1265">
                  <c:v>8.27</c:v>
                </c:pt>
                <c:pt idx="1266">
                  <c:v>8.2799999999999994</c:v>
                </c:pt>
                <c:pt idx="1267">
                  <c:v>8.2799999999999994</c:v>
                </c:pt>
                <c:pt idx="1268">
                  <c:v>8.2899999999999991</c:v>
                </c:pt>
                <c:pt idx="1269">
                  <c:v>8.2899999999999991</c:v>
                </c:pt>
                <c:pt idx="1270">
                  <c:v>8.31</c:v>
                </c:pt>
                <c:pt idx="1271">
                  <c:v>8.31</c:v>
                </c:pt>
                <c:pt idx="1272">
                  <c:v>8.32</c:v>
                </c:pt>
                <c:pt idx="1273">
                  <c:v>8.32</c:v>
                </c:pt>
                <c:pt idx="1274">
                  <c:v>8.33</c:v>
                </c:pt>
                <c:pt idx="1275">
                  <c:v>8.34</c:v>
                </c:pt>
                <c:pt idx="1276">
                  <c:v>8.35</c:v>
                </c:pt>
                <c:pt idx="1277">
                  <c:v>8.35</c:v>
                </c:pt>
                <c:pt idx="1278">
                  <c:v>8.36</c:v>
                </c:pt>
                <c:pt idx="1279">
                  <c:v>8.36</c:v>
                </c:pt>
                <c:pt idx="1280">
                  <c:v>8.3699999999999992</c:v>
                </c:pt>
                <c:pt idx="1281">
                  <c:v>8.3800000000000008</c:v>
                </c:pt>
                <c:pt idx="1282">
                  <c:v>8.3800000000000008</c:v>
                </c:pt>
                <c:pt idx="1283">
                  <c:v>8.39</c:v>
                </c:pt>
                <c:pt idx="1284">
                  <c:v>8.4</c:v>
                </c:pt>
                <c:pt idx="1285">
                  <c:v>8.4</c:v>
                </c:pt>
                <c:pt idx="1286">
                  <c:v>8.41</c:v>
                </c:pt>
                <c:pt idx="1287">
                  <c:v>8.42</c:v>
                </c:pt>
                <c:pt idx="1288">
                  <c:v>8.42</c:v>
                </c:pt>
                <c:pt idx="1289">
                  <c:v>8.43</c:v>
                </c:pt>
                <c:pt idx="1290">
                  <c:v>8.43</c:v>
                </c:pt>
                <c:pt idx="1291">
                  <c:v>8.44</c:v>
                </c:pt>
                <c:pt idx="1292">
                  <c:v>8.4499999999999993</c:v>
                </c:pt>
                <c:pt idx="1293">
                  <c:v>8.4600000000000009</c:v>
                </c:pt>
                <c:pt idx="1294">
                  <c:v>8.4600000000000009</c:v>
                </c:pt>
                <c:pt idx="1295">
                  <c:v>8.4700000000000006</c:v>
                </c:pt>
                <c:pt idx="1296">
                  <c:v>8.4700000000000006</c:v>
                </c:pt>
                <c:pt idx="1297">
                  <c:v>8.49</c:v>
                </c:pt>
                <c:pt idx="1298">
                  <c:v>8.49</c:v>
                </c:pt>
                <c:pt idx="1299">
                  <c:v>8.49</c:v>
                </c:pt>
                <c:pt idx="1300">
                  <c:v>8.5</c:v>
                </c:pt>
                <c:pt idx="1301">
                  <c:v>8.51</c:v>
                </c:pt>
                <c:pt idx="1302">
                  <c:v>8.52</c:v>
                </c:pt>
                <c:pt idx="1303">
                  <c:v>8.52</c:v>
                </c:pt>
                <c:pt idx="1304">
                  <c:v>8.5299999999999994</c:v>
                </c:pt>
                <c:pt idx="1305">
                  <c:v>8.5299999999999994</c:v>
                </c:pt>
                <c:pt idx="1306">
                  <c:v>8.5399999999999991</c:v>
                </c:pt>
                <c:pt idx="1307">
                  <c:v>8.5500000000000007</c:v>
                </c:pt>
                <c:pt idx="1308">
                  <c:v>8.56</c:v>
                </c:pt>
                <c:pt idx="1309">
                  <c:v>8.56</c:v>
                </c:pt>
                <c:pt idx="1310">
                  <c:v>8.57</c:v>
                </c:pt>
                <c:pt idx="1311">
                  <c:v>8.57</c:v>
                </c:pt>
                <c:pt idx="1312">
                  <c:v>8.58</c:v>
                </c:pt>
                <c:pt idx="1313">
                  <c:v>8.59</c:v>
                </c:pt>
                <c:pt idx="1314">
                  <c:v>8.59</c:v>
                </c:pt>
                <c:pt idx="1315">
                  <c:v>8.59</c:v>
                </c:pt>
                <c:pt idx="1316">
                  <c:v>8.59</c:v>
                </c:pt>
                <c:pt idx="1317">
                  <c:v>8.59</c:v>
                </c:pt>
                <c:pt idx="1318">
                  <c:v>8.59</c:v>
                </c:pt>
                <c:pt idx="1319">
                  <c:v>8.61</c:v>
                </c:pt>
                <c:pt idx="1320">
                  <c:v>8.6300000000000008</c:v>
                </c:pt>
                <c:pt idx="1321">
                  <c:v>8.64</c:v>
                </c:pt>
                <c:pt idx="1322">
                  <c:v>8.64</c:v>
                </c:pt>
                <c:pt idx="1323">
                  <c:v>8.65</c:v>
                </c:pt>
                <c:pt idx="1324">
                  <c:v>8.66</c:v>
                </c:pt>
                <c:pt idx="1325">
                  <c:v>8.66</c:v>
                </c:pt>
                <c:pt idx="1326">
                  <c:v>8.67</c:v>
                </c:pt>
                <c:pt idx="1327">
                  <c:v>8.68</c:v>
                </c:pt>
                <c:pt idx="1328">
                  <c:v>8.69</c:v>
                </c:pt>
                <c:pt idx="1329">
                  <c:v>8.6999999999999993</c:v>
                </c:pt>
                <c:pt idx="1330">
                  <c:v>8.6999999999999993</c:v>
                </c:pt>
                <c:pt idx="1331">
                  <c:v>8.6999999999999993</c:v>
                </c:pt>
                <c:pt idx="1332">
                  <c:v>8.7100000000000009</c:v>
                </c:pt>
                <c:pt idx="1333">
                  <c:v>8.7200000000000006</c:v>
                </c:pt>
                <c:pt idx="1334">
                  <c:v>8.73</c:v>
                </c:pt>
                <c:pt idx="1335">
                  <c:v>8.73</c:v>
                </c:pt>
                <c:pt idx="1336">
                  <c:v>8.74</c:v>
                </c:pt>
                <c:pt idx="1337">
                  <c:v>8.74</c:v>
                </c:pt>
                <c:pt idx="1338">
                  <c:v>8.75</c:v>
                </c:pt>
                <c:pt idx="1339">
                  <c:v>8.76</c:v>
                </c:pt>
                <c:pt idx="1340">
                  <c:v>8.77</c:v>
                </c:pt>
                <c:pt idx="1341">
                  <c:v>8.77</c:v>
                </c:pt>
                <c:pt idx="1342">
                  <c:v>8.7799999999999994</c:v>
                </c:pt>
                <c:pt idx="1343">
                  <c:v>8.7899999999999991</c:v>
                </c:pt>
                <c:pt idx="1344">
                  <c:v>8.7899999999999991</c:v>
                </c:pt>
                <c:pt idx="1345">
                  <c:v>8.8000000000000007</c:v>
                </c:pt>
                <c:pt idx="1346">
                  <c:v>8.81</c:v>
                </c:pt>
                <c:pt idx="1347">
                  <c:v>8.81</c:v>
                </c:pt>
                <c:pt idx="1348">
                  <c:v>8.82</c:v>
                </c:pt>
                <c:pt idx="1349">
                  <c:v>8.83</c:v>
                </c:pt>
                <c:pt idx="1350">
                  <c:v>8.83</c:v>
                </c:pt>
                <c:pt idx="1351">
                  <c:v>8.84</c:v>
                </c:pt>
                <c:pt idx="1352">
                  <c:v>8.84</c:v>
                </c:pt>
                <c:pt idx="1353">
                  <c:v>8.85</c:v>
                </c:pt>
                <c:pt idx="1354">
                  <c:v>8.85</c:v>
                </c:pt>
                <c:pt idx="1355">
                  <c:v>8.86</c:v>
                </c:pt>
                <c:pt idx="1356">
                  <c:v>8.8699999999999992</c:v>
                </c:pt>
                <c:pt idx="1357">
                  <c:v>8.8699999999999992</c:v>
                </c:pt>
                <c:pt idx="1358">
                  <c:v>8.8800000000000008</c:v>
                </c:pt>
                <c:pt idx="1359">
                  <c:v>8.89</c:v>
                </c:pt>
                <c:pt idx="1360">
                  <c:v>8.9</c:v>
                </c:pt>
                <c:pt idx="1361">
                  <c:v>8.9</c:v>
                </c:pt>
                <c:pt idx="1362">
                  <c:v>8.91</c:v>
                </c:pt>
                <c:pt idx="1363">
                  <c:v>8.92</c:v>
                </c:pt>
                <c:pt idx="1364">
                  <c:v>8.92</c:v>
                </c:pt>
                <c:pt idx="1365">
                  <c:v>8.92</c:v>
                </c:pt>
                <c:pt idx="1366">
                  <c:v>8.94</c:v>
                </c:pt>
                <c:pt idx="1367">
                  <c:v>8.94</c:v>
                </c:pt>
                <c:pt idx="1368">
                  <c:v>8.9499999999999993</c:v>
                </c:pt>
                <c:pt idx="1369">
                  <c:v>8.9499999999999993</c:v>
                </c:pt>
                <c:pt idx="1370">
                  <c:v>8.9600000000000009</c:v>
                </c:pt>
                <c:pt idx="1371">
                  <c:v>8.9700000000000006</c:v>
                </c:pt>
                <c:pt idx="1372">
                  <c:v>8.9700000000000006</c:v>
                </c:pt>
                <c:pt idx="1373">
                  <c:v>8.98</c:v>
                </c:pt>
                <c:pt idx="1374">
                  <c:v>8.99</c:v>
                </c:pt>
                <c:pt idx="1375">
                  <c:v>8.99</c:v>
                </c:pt>
                <c:pt idx="1376">
                  <c:v>9</c:v>
                </c:pt>
                <c:pt idx="1377">
                  <c:v>9.01</c:v>
                </c:pt>
                <c:pt idx="1378">
                  <c:v>9.02</c:v>
                </c:pt>
                <c:pt idx="1379">
                  <c:v>9.02</c:v>
                </c:pt>
                <c:pt idx="1380">
                  <c:v>9.02</c:v>
                </c:pt>
                <c:pt idx="1381">
                  <c:v>9.0399999999999991</c:v>
                </c:pt>
                <c:pt idx="1382">
                  <c:v>9.0399999999999991</c:v>
                </c:pt>
                <c:pt idx="1383">
                  <c:v>9.0500000000000007</c:v>
                </c:pt>
                <c:pt idx="1384">
                  <c:v>9.0500000000000007</c:v>
                </c:pt>
                <c:pt idx="1385">
                  <c:v>9.06</c:v>
                </c:pt>
                <c:pt idx="1386">
                  <c:v>9.07</c:v>
                </c:pt>
                <c:pt idx="1387">
                  <c:v>9.08</c:v>
                </c:pt>
                <c:pt idx="1388">
                  <c:v>9.08</c:v>
                </c:pt>
                <c:pt idx="1389">
                  <c:v>9.09</c:v>
                </c:pt>
                <c:pt idx="1390">
                  <c:v>9.09</c:v>
                </c:pt>
                <c:pt idx="1391">
                  <c:v>9.1</c:v>
                </c:pt>
                <c:pt idx="1392">
                  <c:v>9.11</c:v>
                </c:pt>
                <c:pt idx="1393">
                  <c:v>9.11</c:v>
                </c:pt>
                <c:pt idx="1394">
                  <c:v>9.1199999999999992</c:v>
                </c:pt>
                <c:pt idx="1395">
                  <c:v>9.1300000000000008</c:v>
                </c:pt>
                <c:pt idx="1396">
                  <c:v>9.1300000000000008</c:v>
                </c:pt>
                <c:pt idx="1397">
                  <c:v>9.14</c:v>
                </c:pt>
                <c:pt idx="1398">
                  <c:v>9.15</c:v>
                </c:pt>
                <c:pt idx="1399">
                  <c:v>9.15</c:v>
                </c:pt>
                <c:pt idx="1400">
                  <c:v>9.16</c:v>
                </c:pt>
                <c:pt idx="1401">
                  <c:v>9.16</c:v>
                </c:pt>
                <c:pt idx="1402">
                  <c:v>9.17</c:v>
                </c:pt>
                <c:pt idx="1403">
                  <c:v>9.18</c:v>
                </c:pt>
                <c:pt idx="1404">
                  <c:v>9.19</c:v>
                </c:pt>
                <c:pt idx="1405">
                  <c:v>9.19</c:v>
                </c:pt>
                <c:pt idx="1406">
                  <c:v>9.1999999999999993</c:v>
                </c:pt>
                <c:pt idx="1407">
                  <c:v>9.2100000000000009</c:v>
                </c:pt>
                <c:pt idx="1408">
                  <c:v>9.2100000000000009</c:v>
                </c:pt>
                <c:pt idx="1409">
                  <c:v>9.2200000000000006</c:v>
                </c:pt>
                <c:pt idx="1410">
                  <c:v>9.2200000000000006</c:v>
                </c:pt>
                <c:pt idx="1411">
                  <c:v>9.24</c:v>
                </c:pt>
                <c:pt idx="1412">
                  <c:v>9.24</c:v>
                </c:pt>
                <c:pt idx="1413">
                  <c:v>9.24</c:v>
                </c:pt>
                <c:pt idx="1414">
                  <c:v>9.25</c:v>
                </c:pt>
                <c:pt idx="1415">
                  <c:v>9.26</c:v>
                </c:pt>
                <c:pt idx="1416">
                  <c:v>9.26</c:v>
                </c:pt>
                <c:pt idx="1417">
                  <c:v>9.27</c:v>
                </c:pt>
                <c:pt idx="1418">
                  <c:v>9.2799999999999994</c:v>
                </c:pt>
                <c:pt idx="1419">
                  <c:v>9.2899999999999991</c:v>
                </c:pt>
                <c:pt idx="1420">
                  <c:v>9.2899999999999991</c:v>
                </c:pt>
                <c:pt idx="1421">
                  <c:v>9.3000000000000007</c:v>
                </c:pt>
                <c:pt idx="1422">
                  <c:v>9.3000000000000007</c:v>
                </c:pt>
                <c:pt idx="1423">
                  <c:v>9.31</c:v>
                </c:pt>
                <c:pt idx="1424">
                  <c:v>9.31</c:v>
                </c:pt>
                <c:pt idx="1425">
                  <c:v>9.32</c:v>
                </c:pt>
                <c:pt idx="1426">
                  <c:v>9.33</c:v>
                </c:pt>
                <c:pt idx="1427">
                  <c:v>9.33</c:v>
                </c:pt>
                <c:pt idx="1428">
                  <c:v>9.35</c:v>
                </c:pt>
                <c:pt idx="1429">
                  <c:v>9.35</c:v>
                </c:pt>
                <c:pt idx="1430">
                  <c:v>9.36</c:v>
                </c:pt>
                <c:pt idx="1431">
                  <c:v>9.36</c:v>
                </c:pt>
                <c:pt idx="1432">
                  <c:v>9.3699999999999992</c:v>
                </c:pt>
                <c:pt idx="1433">
                  <c:v>9.3800000000000008</c:v>
                </c:pt>
                <c:pt idx="1434">
                  <c:v>9.3800000000000008</c:v>
                </c:pt>
                <c:pt idx="1435">
                  <c:v>9.39</c:v>
                </c:pt>
                <c:pt idx="1436">
                  <c:v>9.39</c:v>
                </c:pt>
                <c:pt idx="1437">
                  <c:v>9.4</c:v>
                </c:pt>
                <c:pt idx="1438">
                  <c:v>9.41</c:v>
                </c:pt>
                <c:pt idx="1439">
                  <c:v>9.42</c:v>
                </c:pt>
                <c:pt idx="1440">
                  <c:v>9.42</c:v>
                </c:pt>
                <c:pt idx="1441">
                  <c:v>9.43</c:v>
                </c:pt>
                <c:pt idx="1442">
                  <c:v>9.43</c:v>
                </c:pt>
                <c:pt idx="1443">
                  <c:v>9.44</c:v>
                </c:pt>
                <c:pt idx="1444">
                  <c:v>9.4499999999999993</c:v>
                </c:pt>
                <c:pt idx="1445">
                  <c:v>9.4600000000000009</c:v>
                </c:pt>
                <c:pt idx="1446">
                  <c:v>9.4600000000000009</c:v>
                </c:pt>
                <c:pt idx="1447">
                  <c:v>9.4600000000000009</c:v>
                </c:pt>
                <c:pt idx="1448">
                  <c:v>9.48</c:v>
                </c:pt>
                <c:pt idx="1449">
                  <c:v>9.48</c:v>
                </c:pt>
                <c:pt idx="1450">
                  <c:v>9.48</c:v>
                </c:pt>
                <c:pt idx="1451">
                  <c:v>9.49</c:v>
                </c:pt>
                <c:pt idx="1452">
                  <c:v>9.5</c:v>
                </c:pt>
                <c:pt idx="1453">
                  <c:v>9.51</c:v>
                </c:pt>
                <c:pt idx="1454">
                  <c:v>9.51</c:v>
                </c:pt>
                <c:pt idx="1455">
                  <c:v>9.52</c:v>
                </c:pt>
                <c:pt idx="1456">
                  <c:v>9.5299999999999994</c:v>
                </c:pt>
                <c:pt idx="1457">
                  <c:v>9.5299999999999994</c:v>
                </c:pt>
                <c:pt idx="1458">
                  <c:v>9.5399999999999991</c:v>
                </c:pt>
                <c:pt idx="1459">
                  <c:v>9.5500000000000007</c:v>
                </c:pt>
                <c:pt idx="1460">
                  <c:v>9.56</c:v>
                </c:pt>
                <c:pt idx="1461">
                  <c:v>9.56</c:v>
                </c:pt>
                <c:pt idx="1462">
                  <c:v>9.57</c:v>
                </c:pt>
                <c:pt idx="1463">
                  <c:v>9.58</c:v>
                </c:pt>
                <c:pt idx="1464">
                  <c:v>9.58</c:v>
                </c:pt>
                <c:pt idx="1465">
                  <c:v>9.59</c:v>
                </c:pt>
                <c:pt idx="1466">
                  <c:v>9.59</c:v>
                </c:pt>
                <c:pt idx="1467">
                  <c:v>9.6</c:v>
                </c:pt>
                <c:pt idx="1468">
                  <c:v>9.6</c:v>
                </c:pt>
                <c:pt idx="1469">
                  <c:v>9.61</c:v>
                </c:pt>
                <c:pt idx="1470">
                  <c:v>9.6199999999999992</c:v>
                </c:pt>
                <c:pt idx="1471">
                  <c:v>9.6300000000000008</c:v>
                </c:pt>
                <c:pt idx="1472">
                  <c:v>9.6300000000000008</c:v>
                </c:pt>
                <c:pt idx="1473">
                  <c:v>9.64</c:v>
                </c:pt>
                <c:pt idx="1474">
                  <c:v>9.65</c:v>
                </c:pt>
                <c:pt idx="1475">
                  <c:v>9.65</c:v>
                </c:pt>
                <c:pt idx="1476">
                  <c:v>9.66</c:v>
                </c:pt>
                <c:pt idx="1477">
                  <c:v>9.67</c:v>
                </c:pt>
                <c:pt idx="1478">
                  <c:v>9.67</c:v>
                </c:pt>
                <c:pt idx="1479">
                  <c:v>9.68</c:v>
                </c:pt>
                <c:pt idx="1480">
                  <c:v>9.69</c:v>
                </c:pt>
                <c:pt idx="1481">
                  <c:v>9.69</c:v>
                </c:pt>
                <c:pt idx="1482">
                  <c:v>9.6999999999999993</c:v>
                </c:pt>
                <c:pt idx="1483">
                  <c:v>9.6999999999999993</c:v>
                </c:pt>
                <c:pt idx="1484">
                  <c:v>9.7100000000000009</c:v>
                </c:pt>
                <c:pt idx="1485">
                  <c:v>9.7200000000000006</c:v>
                </c:pt>
                <c:pt idx="1486">
                  <c:v>9.73</c:v>
                </c:pt>
                <c:pt idx="1487">
                  <c:v>9.73</c:v>
                </c:pt>
                <c:pt idx="1488">
                  <c:v>9.74</c:v>
                </c:pt>
                <c:pt idx="1489">
                  <c:v>9.75</c:v>
                </c:pt>
                <c:pt idx="1490">
                  <c:v>9.75</c:v>
                </c:pt>
                <c:pt idx="1491">
                  <c:v>9.76</c:v>
                </c:pt>
                <c:pt idx="1492">
                  <c:v>9.77</c:v>
                </c:pt>
                <c:pt idx="1493">
                  <c:v>9.77</c:v>
                </c:pt>
                <c:pt idx="1494">
                  <c:v>9.7799999999999994</c:v>
                </c:pt>
                <c:pt idx="1495">
                  <c:v>9.7899999999999991</c:v>
                </c:pt>
                <c:pt idx="1496">
                  <c:v>9.7899999999999991</c:v>
                </c:pt>
                <c:pt idx="1497">
                  <c:v>9.8000000000000007</c:v>
                </c:pt>
                <c:pt idx="1498">
                  <c:v>9.8000000000000007</c:v>
                </c:pt>
                <c:pt idx="1499">
                  <c:v>9.81</c:v>
                </c:pt>
                <c:pt idx="1500">
                  <c:v>9.82</c:v>
                </c:pt>
                <c:pt idx="1501">
                  <c:v>9.82</c:v>
                </c:pt>
                <c:pt idx="1502">
                  <c:v>9.83</c:v>
                </c:pt>
                <c:pt idx="1503">
                  <c:v>9.84</c:v>
                </c:pt>
                <c:pt idx="1504">
                  <c:v>9.84</c:v>
                </c:pt>
                <c:pt idx="1505">
                  <c:v>9.85</c:v>
                </c:pt>
                <c:pt idx="1506">
                  <c:v>9.85</c:v>
                </c:pt>
                <c:pt idx="1507">
                  <c:v>9.8699999999999992</c:v>
                </c:pt>
                <c:pt idx="1508">
                  <c:v>9.8699999999999992</c:v>
                </c:pt>
                <c:pt idx="1509">
                  <c:v>9.8800000000000008</c:v>
                </c:pt>
                <c:pt idx="1510">
                  <c:v>9.8800000000000008</c:v>
                </c:pt>
                <c:pt idx="1511">
                  <c:v>9.89</c:v>
                </c:pt>
                <c:pt idx="1512">
                  <c:v>9.9</c:v>
                </c:pt>
                <c:pt idx="1513">
                  <c:v>9.9</c:v>
                </c:pt>
                <c:pt idx="1514">
                  <c:v>9.91</c:v>
                </c:pt>
                <c:pt idx="1515">
                  <c:v>9.92</c:v>
                </c:pt>
                <c:pt idx="1516">
                  <c:v>9.92</c:v>
                </c:pt>
                <c:pt idx="1517">
                  <c:v>9.93</c:v>
                </c:pt>
                <c:pt idx="1518">
                  <c:v>9.94</c:v>
                </c:pt>
                <c:pt idx="1519">
                  <c:v>9.94</c:v>
                </c:pt>
                <c:pt idx="1520">
                  <c:v>9.9499999999999993</c:v>
                </c:pt>
                <c:pt idx="1521">
                  <c:v>9.9600000000000009</c:v>
                </c:pt>
                <c:pt idx="1522">
                  <c:v>9.9700000000000006</c:v>
                </c:pt>
                <c:pt idx="1523">
                  <c:v>9.9700000000000006</c:v>
                </c:pt>
                <c:pt idx="1524">
                  <c:v>9.98</c:v>
                </c:pt>
                <c:pt idx="1525">
                  <c:v>9.98</c:v>
                </c:pt>
                <c:pt idx="1526">
                  <c:v>9.99</c:v>
                </c:pt>
                <c:pt idx="1527">
                  <c:v>9.99</c:v>
                </c:pt>
                <c:pt idx="1528">
                  <c:v>10</c:v>
                </c:pt>
                <c:pt idx="1529">
                  <c:v>10.01</c:v>
                </c:pt>
                <c:pt idx="1530">
                  <c:v>10.01</c:v>
                </c:pt>
                <c:pt idx="1531">
                  <c:v>10.02</c:v>
                </c:pt>
                <c:pt idx="1532">
                  <c:v>10.02</c:v>
                </c:pt>
                <c:pt idx="1533">
                  <c:v>10.029999999999999</c:v>
                </c:pt>
                <c:pt idx="1534">
                  <c:v>10.029999999999999</c:v>
                </c:pt>
                <c:pt idx="1535">
                  <c:v>10.050000000000001</c:v>
                </c:pt>
                <c:pt idx="1536">
                  <c:v>10.06</c:v>
                </c:pt>
                <c:pt idx="1537">
                  <c:v>10.06</c:v>
                </c:pt>
                <c:pt idx="1538">
                  <c:v>10.07</c:v>
                </c:pt>
                <c:pt idx="1539">
                  <c:v>10.07</c:v>
                </c:pt>
                <c:pt idx="1540">
                  <c:v>10.08</c:v>
                </c:pt>
                <c:pt idx="1541">
                  <c:v>10.09</c:v>
                </c:pt>
                <c:pt idx="1542">
                  <c:v>10.1</c:v>
                </c:pt>
                <c:pt idx="1543">
                  <c:v>10.1</c:v>
                </c:pt>
                <c:pt idx="1544">
                  <c:v>10.1</c:v>
                </c:pt>
                <c:pt idx="1545">
                  <c:v>10.11</c:v>
                </c:pt>
                <c:pt idx="1546">
                  <c:v>10.119999999999999</c:v>
                </c:pt>
                <c:pt idx="1547">
                  <c:v>10.119999999999999</c:v>
                </c:pt>
                <c:pt idx="1548">
                  <c:v>10.130000000000001</c:v>
                </c:pt>
                <c:pt idx="1549">
                  <c:v>10.130000000000001</c:v>
                </c:pt>
                <c:pt idx="1550">
                  <c:v>10.14</c:v>
                </c:pt>
                <c:pt idx="1551">
                  <c:v>10.15</c:v>
                </c:pt>
                <c:pt idx="1552">
                  <c:v>10.16</c:v>
                </c:pt>
                <c:pt idx="1553">
                  <c:v>10.16</c:v>
                </c:pt>
                <c:pt idx="1554">
                  <c:v>10.17</c:v>
                </c:pt>
                <c:pt idx="1555">
                  <c:v>10.18</c:v>
                </c:pt>
                <c:pt idx="1556">
                  <c:v>10.18</c:v>
                </c:pt>
                <c:pt idx="1557">
                  <c:v>10.19</c:v>
                </c:pt>
                <c:pt idx="1558">
                  <c:v>10.199999999999999</c:v>
                </c:pt>
                <c:pt idx="1559">
                  <c:v>10.210000000000001</c:v>
                </c:pt>
                <c:pt idx="1560">
                  <c:v>10.210000000000001</c:v>
                </c:pt>
                <c:pt idx="1561">
                  <c:v>10.220000000000001</c:v>
                </c:pt>
                <c:pt idx="1562">
                  <c:v>10.220000000000001</c:v>
                </c:pt>
                <c:pt idx="1563">
                  <c:v>10.23</c:v>
                </c:pt>
                <c:pt idx="1564">
                  <c:v>10.23</c:v>
                </c:pt>
                <c:pt idx="1565">
                  <c:v>10.24</c:v>
                </c:pt>
                <c:pt idx="1566">
                  <c:v>10.25</c:v>
                </c:pt>
                <c:pt idx="1567">
                  <c:v>10.25</c:v>
                </c:pt>
                <c:pt idx="1568">
                  <c:v>10.26</c:v>
                </c:pt>
                <c:pt idx="1569">
                  <c:v>10.27</c:v>
                </c:pt>
                <c:pt idx="1570">
                  <c:v>10.28</c:v>
                </c:pt>
                <c:pt idx="1571">
                  <c:v>10.28</c:v>
                </c:pt>
                <c:pt idx="1572">
                  <c:v>10.29</c:v>
                </c:pt>
                <c:pt idx="1573">
                  <c:v>10.3</c:v>
                </c:pt>
                <c:pt idx="1574">
                  <c:v>10.3</c:v>
                </c:pt>
                <c:pt idx="1575">
                  <c:v>10.31</c:v>
                </c:pt>
                <c:pt idx="1576">
                  <c:v>10.31</c:v>
                </c:pt>
                <c:pt idx="1577">
                  <c:v>10.32</c:v>
                </c:pt>
                <c:pt idx="1578">
                  <c:v>10.33</c:v>
                </c:pt>
                <c:pt idx="1579">
                  <c:v>10.33</c:v>
                </c:pt>
                <c:pt idx="1580">
                  <c:v>10.34</c:v>
                </c:pt>
                <c:pt idx="1581">
                  <c:v>10.35</c:v>
                </c:pt>
                <c:pt idx="1582">
                  <c:v>10.36</c:v>
                </c:pt>
                <c:pt idx="1583">
                  <c:v>10.36</c:v>
                </c:pt>
                <c:pt idx="1584">
                  <c:v>10.37</c:v>
                </c:pt>
                <c:pt idx="1585">
                  <c:v>10.38</c:v>
                </c:pt>
                <c:pt idx="1586">
                  <c:v>10.38</c:v>
                </c:pt>
                <c:pt idx="1587">
                  <c:v>10.38</c:v>
                </c:pt>
                <c:pt idx="1588">
                  <c:v>10.39</c:v>
                </c:pt>
                <c:pt idx="1589">
                  <c:v>10.4</c:v>
                </c:pt>
                <c:pt idx="1590">
                  <c:v>10.41</c:v>
                </c:pt>
                <c:pt idx="1591">
                  <c:v>10.41</c:v>
                </c:pt>
                <c:pt idx="1592">
                  <c:v>10.42</c:v>
                </c:pt>
                <c:pt idx="1593">
                  <c:v>10.42</c:v>
                </c:pt>
                <c:pt idx="1594">
                  <c:v>10.43</c:v>
                </c:pt>
                <c:pt idx="1595">
                  <c:v>10.44</c:v>
                </c:pt>
                <c:pt idx="1596">
                  <c:v>10.44</c:v>
                </c:pt>
                <c:pt idx="1597">
                  <c:v>10.45</c:v>
                </c:pt>
                <c:pt idx="1598">
                  <c:v>10.46</c:v>
                </c:pt>
                <c:pt idx="1599">
                  <c:v>10.46</c:v>
                </c:pt>
                <c:pt idx="1600">
                  <c:v>10.47</c:v>
                </c:pt>
                <c:pt idx="1601">
                  <c:v>10.49</c:v>
                </c:pt>
                <c:pt idx="1602">
                  <c:v>10.49</c:v>
                </c:pt>
                <c:pt idx="1603">
                  <c:v>10.49</c:v>
                </c:pt>
                <c:pt idx="1604">
                  <c:v>10.49</c:v>
                </c:pt>
                <c:pt idx="1605">
                  <c:v>10.5</c:v>
                </c:pt>
                <c:pt idx="1606">
                  <c:v>10.51</c:v>
                </c:pt>
                <c:pt idx="1607">
                  <c:v>10.52</c:v>
                </c:pt>
                <c:pt idx="1608">
                  <c:v>10.52</c:v>
                </c:pt>
                <c:pt idx="1609">
                  <c:v>10.53</c:v>
                </c:pt>
                <c:pt idx="1610">
                  <c:v>10.54</c:v>
                </c:pt>
                <c:pt idx="1611">
                  <c:v>10.54</c:v>
                </c:pt>
                <c:pt idx="1612">
                  <c:v>10.55</c:v>
                </c:pt>
                <c:pt idx="1613">
                  <c:v>10.55</c:v>
                </c:pt>
                <c:pt idx="1614">
                  <c:v>10.57</c:v>
                </c:pt>
                <c:pt idx="1615">
                  <c:v>10.57</c:v>
                </c:pt>
                <c:pt idx="1616">
                  <c:v>10.58</c:v>
                </c:pt>
                <c:pt idx="1617">
                  <c:v>10.58</c:v>
                </c:pt>
                <c:pt idx="1618">
                  <c:v>10.59</c:v>
                </c:pt>
                <c:pt idx="1619">
                  <c:v>10.6</c:v>
                </c:pt>
                <c:pt idx="1620">
                  <c:v>10.61</c:v>
                </c:pt>
                <c:pt idx="1621">
                  <c:v>10.62</c:v>
                </c:pt>
                <c:pt idx="1622">
                  <c:v>10.62</c:v>
                </c:pt>
                <c:pt idx="1623">
                  <c:v>10.62</c:v>
                </c:pt>
                <c:pt idx="1624">
                  <c:v>10.63</c:v>
                </c:pt>
                <c:pt idx="1625">
                  <c:v>10.64</c:v>
                </c:pt>
                <c:pt idx="1626">
                  <c:v>10.65</c:v>
                </c:pt>
                <c:pt idx="1627">
                  <c:v>10.65</c:v>
                </c:pt>
                <c:pt idx="1628">
                  <c:v>10.66</c:v>
                </c:pt>
                <c:pt idx="1629">
                  <c:v>10.67</c:v>
                </c:pt>
                <c:pt idx="1630">
                  <c:v>10.67</c:v>
                </c:pt>
                <c:pt idx="1631">
                  <c:v>10.68</c:v>
                </c:pt>
                <c:pt idx="1632">
                  <c:v>10.68</c:v>
                </c:pt>
                <c:pt idx="1633">
                  <c:v>10.7</c:v>
                </c:pt>
                <c:pt idx="1634">
                  <c:v>10.7</c:v>
                </c:pt>
                <c:pt idx="1635">
                  <c:v>10.71</c:v>
                </c:pt>
                <c:pt idx="1636">
                  <c:v>10.71</c:v>
                </c:pt>
                <c:pt idx="1637">
                  <c:v>10.72</c:v>
                </c:pt>
                <c:pt idx="1638">
                  <c:v>10.72</c:v>
                </c:pt>
                <c:pt idx="1639">
                  <c:v>10.73</c:v>
                </c:pt>
                <c:pt idx="1640">
                  <c:v>10.74</c:v>
                </c:pt>
                <c:pt idx="1641">
                  <c:v>10.74</c:v>
                </c:pt>
                <c:pt idx="1642">
                  <c:v>10.75</c:v>
                </c:pt>
                <c:pt idx="1643">
                  <c:v>10.76</c:v>
                </c:pt>
                <c:pt idx="1644">
                  <c:v>10.77</c:v>
                </c:pt>
                <c:pt idx="1645">
                  <c:v>10.77</c:v>
                </c:pt>
                <c:pt idx="1646">
                  <c:v>10.78</c:v>
                </c:pt>
                <c:pt idx="1647">
                  <c:v>10.78</c:v>
                </c:pt>
                <c:pt idx="1648">
                  <c:v>10.79</c:v>
                </c:pt>
                <c:pt idx="1649">
                  <c:v>10.79</c:v>
                </c:pt>
                <c:pt idx="1650">
                  <c:v>10.8</c:v>
                </c:pt>
                <c:pt idx="1651">
                  <c:v>10.81</c:v>
                </c:pt>
                <c:pt idx="1652">
                  <c:v>10.82</c:v>
                </c:pt>
                <c:pt idx="1653">
                  <c:v>10.82</c:v>
                </c:pt>
                <c:pt idx="1654">
                  <c:v>10.83</c:v>
                </c:pt>
                <c:pt idx="1655">
                  <c:v>10.84</c:v>
                </c:pt>
                <c:pt idx="1656">
                  <c:v>10.84</c:v>
                </c:pt>
                <c:pt idx="1657">
                  <c:v>10.85</c:v>
                </c:pt>
                <c:pt idx="1658">
                  <c:v>10.85</c:v>
                </c:pt>
                <c:pt idx="1659">
                  <c:v>10.86</c:v>
                </c:pt>
                <c:pt idx="1660">
                  <c:v>10.86</c:v>
                </c:pt>
                <c:pt idx="1661">
                  <c:v>10.87</c:v>
                </c:pt>
                <c:pt idx="1662">
                  <c:v>10.88</c:v>
                </c:pt>
                <c:pt idx="1663">
                  <c:v>10.89</c:v>
                </c:pt>
                <c:pt idx="1664">
                  <c:v>10.9</c:v>
                </c:pt>
                <c:pt idx="1665">
                  <c:v>10.91</c:v>
                </c:pt>
                <c:pt idx="1666">
                  <c:v>10.91</c:v>
                </c:pt>
                <c:pt idx="1667">
                  <c:v>10.92</c:v>
                </c:pt>
                <c:pt idx="1668">
                  <c:v>10.93</c:v>
                </c:pt>
                <c:pt idx="1669">
                  <c:v>10.93</c:v>
                </c:pt>
                <c:pt idx="1670">
                  <c:v>10.94</c:v>
                </c:pt>
                <c:pt idx="1671">
                  <c:v>10.94</c:v>
                </c:pt>
                <c:pt idx="1672">
                  <c:v>10.95</c:v>
                </c:pt>
                <c:pt idx="1673">
                  <c:v>10.96</c:v>
                </c:pt>
                <c:pt idx="1674">
                  <c:v>10.96</c:v>
                </c:pt>
                <c:pt idx="1675">
                  <c:v>10.97</c:v>
                </c:pt>
                <c:pt idx="1676">
                  <c:v>10.97</c:v>
                </c:pt>
                <c:pt idx="1677">
                  <c:v>10.98</c:v>
                </c:pt>
                <c:pt idx="1678">
                  <c:v>10.98</c:v>
                </c:pt>
                <c:pt idx="1679">
                  <c:v>11</c:v>
                </c:pt>
                <c:pt idx="1680">
                  <c:v>11</c:v>
                </c:pt>
                <c:pt idx="1681">
                  <c:v>11.01</c:v>
                </c:pt>
                <c:pt idx="1682">
                  <c:v>11.02</c:v>
                </c:pt>
                <c:pt idx="1683">
                  <c:v>11.02</c:v>
                </c:pt>
                <c:pt idx="1684">
                  <c:v>11.03</c:v>
                </c:pt>
                <c:pt idx="1685">
                  <c:v>11.03</c:v>
                </c:pt>
                <c:pt idx="1686">
                  <c:v>11.04</c:v>
                </c:pt>
                <c:pt idx="1687">
                  <c:v>11.05</c:v>
                </c:pt>
                <c:pt idx="1688">
                  <c:v>11.06</c:v>
                </c:pt>
                <c:pt idx="1689">
                  <c:v>11.06</c:v>
                </c:pt>
                <c:pt idx="1690">
                  <c:v>11.07</c:v>
                </c:pt>
                <c:pt idx="1691">
                  <c:v>11.08</c:v>
                </c:pt>
                <c:pt idx="1692">
                  <c:v>11.08</c:v>
                </c:pt>
                <c:pt idx="1693">
                  <c:v>11.09</c:v>
                </c:pt>
                <c:pt idx="1694">
                  <c:v>11.09</c:v>
                </c:pt>
                <c:pt idx="1695">
                  <c:v>11.1</c:v>
                </c:pt>
                <c:pt idx="1696">
                  <c:v>11.11</c:v>
                </c:pt>
                <c:pt idx="1697">
                  <c:v>11.11</c:v>
                </c:pt>
                <c:pt idx="1698">
                  <c:v>11.12</c:v>
                </c:pt>
                <c:pt idx="1699">
                  <c:v>11.13</c:v>
                </c:pt>
                <c:pt idx="1700">
                  <c:v>11.13</c:v>
                </c:pt>
                <c:pt idx="1701">
                  <c:v>11.14</c:v>
                </c:pt>
                <c:pt idx="1702">
                  <c:v>11.15</c:v>
                </c:pt>
                <c:pt idx="1703">
                  <c:v>11.15</c:v>
                </c:pt>
                <c:pt idx="1704">
                  <c:v>11.16</c:v>
                </c:pt>
                <c:pt idx="1705">
                  <c:v>11.17</c:v>
                </c:pt>
                <c:pt idx="1706">
                  <c:v>11.17</c:v>
                </c:pt>
                <c:pt idx="1707">
                  <c:v>11.18</c:v>
                </c:pt>
                <c:pt idx="1708">
                  <c:v>11.18</c:v>
                </c:pt>
                <c:pt idx="1709">
                  <c:v>11.19</c:v>
                </c:pt>
                <c:pt idx="1710">
                  <c:v>11.2</c:v>
                </c:pt>
                <c:pt idx="1711">
                  <c:v>11.21</c:v>
                </c:pt>
                <c:pt idx="1712">
                  <c:v>11.21</c:v>
                </c:pt>
                <c:pt idx="1713">
                  <c:v>11.22</c:v>
                </c:pt>
                <c:pt idx="1714">
                  <c:v>11.22</c:v>
                </c:pt>
                <c:pt idx="1715">
                  <c:v>11.23</c:v>
                </c:pt>
                <c:pt idx="1716">
                  <c:v>11.23</c:v>
                </c:pt>
                <c:pt idx="1717">
                  <c:v>11.24</c:v>
                </c:pt>
                <c:pt idx="1718">
                  <c:v>11.25</c:v>
                </c:pt>
                <c:pt idx="1719">
                  <c:v>11.25</c:v>
                </c:pt>
                <c:pt idx="1720">
                  <c:v>11.26</c:v>
                </c:pt>
                <c:pt idx="1721">
                  <c:v>11.27</c:v>
                </c:pt>
                <c:pt idx="1722">
                  <c:v>11.28</c:v>
                </c:pt>
                <c:pt idx="1723">
                  <c:v>11.28</c:v>
                </c:pt>
                <c:pt idx="1724">
                  <c:v>11.3</c:v>
                </c:pt>
                <c:pt idx="1725">
                  <c:v>11.3</c:v>
                </c:pt>
                <c:pt idx="1726">
                  <c:v>11.31</c:v>
                </c:pt>
                <c:pt idx="1727">
                  <c:v>11.31</c:v>
                </c:pt>
                <c:pt idx="1728">
                  <c:v>11.31</c:v>
                </c:pt>
                <c:pt idx="1729">
                  <c:v>11.33</c:v>
                </c:pt>
                <c:pt idx="1730">
                  <c:v>11.33</c:v>
                </c:pt>
                <c:pt idx="1731">
                  <c:v>11.33</c:v>
                </c:pt>
                <c:pt idx="1732">
                  <c:v>11.34</c:v>
                </c:pt>
                <c:pt idx="1733">
                  <c:v>11.34</c:v>
                </c:pt>
                <c:pt idx="1734">
                  <c:v>11.35</c:v>
                </c:pt>
                <c:pt idx="1735">
                  <c:v>11.36</c:v>
                </c:pt>
                <c:pt idx="1736">
                  <c:v>11.37</c:v>
                </c:pt>
                <c:pt idx="1737">
                  <c:v>11.37</c:v>
                </c:pt>
                <c:pt idx="1738">
                  <c:v>11.38</c:v>
                </c:pt>
                <c:pt idx="1739">
                  <c:v>11.39</c:v>
                </c:pt>
                <c:pt idx="1740">
                  <c:v>11.39</c:v>
                </c:pt>
                <c:pt idx="1741">
                  <c:v>11.4</c:v>
                </c:pt>
                <c:pt idx="1742">
                  <c:v>11.41</c:v>
                </c:pt>
                <c:pt idx="1743">
                  <c:v>11.41</c:v>
                </c:pt>
                <c:pt idx="1744">
                  <c:v>11.43</c:v>
                </c:pt>
                <c:pt idx="1745">
                  <c:v>11.43</c:v>
                </c:pt>
                <c:pt idx="1746">
                  <c:v>11.44</c:v>
                </c:pt>
                <c:pt idx="1747">
                  <c:v>11.45</c:v>
                </c:pt>
                <c:pt idx="1748">
                  <c:v>11.45</c:v>
                </c:pt>
                <c:pt idx="1749">
                  <c:v>11.46</c:v>
                </c:pt>
                <c:pt idx="1750">
                  <c:v>11.46</c:v>
                </c:pt>
                <c:pt idx="1751">
                  <c:v>11.47</c:v>
                </c:pt>
                <c:pt idx="1752">
                  <c:v>11.48</c:v>
                </c:pt>
                <c:pt idx="1753">
                  <c:v>11.48</c:v>
                </c:pt>
                <c:pt idx="1754">
                  <c:v>11.49</c:v>
                </c:pt>
                <c:pt idx="1755">
                  <c:v>11.49</c:v>
                </c:pt>
                <c:pt idx="1756">
                  <c:v>11.5</c:v>
                </c:pt>
                <c:pt idx="1757">
                  <c:v>11.5</c:v>
                </c:pt>
                <c:pt idx="1758">
                  <c:v>11.51</c:v>
                </c:pt>
                <c:pt idx="1759">
                  <c:v>11.52</c:v>
                </c:pt>
                <c:pt idx="1760">
                  <c:v>11.53</c:v>
                </c:pt>
                <c:pt idx="1761">
                  <c:v>11.53</c:v>
                </c:pt>
                <c:pt idx="1762">
                  <c:v>11.54</c:v>
                </c:pt>
                <c:pt idx="1763">
                  <c:v>11.55</c:v>
                </c:pt>
                <c:pt idx="1764">
                  <c:v>11.55</c:v>
                </c:pt>
                <c:pt idx="1765">
                  <c:v>11.56</c:v>
                </c:pt>
                <c:pt idx="1766">
                  <c:v>11.57</c:v>
                </c:pt>
                <c:pt idx="1767">
                  <c:v>11.57</c:v>
                </c:pt>
                <c:pt idx="1768">
                  <c:v>11.58</c:v>
                </c:pt>
                <c:pt idx="1769">
                  <c:v>11.59</c:v>
                </c:pt>
                <c:pt idx="1770">
                  <c:v>11.59</c:v>
                </c:pt>
                <c:pt idx="1771">
                  <c:v>11.6</c:v>
                </c:pt>
                <c:pt idx="1772">
                  <c:v>11.61</c:v>
                </c:pt>
                <c:pt idx="1773">
                  <c:v>11.61</c:v>
                </c:pt>
                <c:pt idx="1774">
                  <c:v>11.62</c:v>
                </c:pt>
                <c:pt idx="1775">
                  <c:v>11.63</c:v>
                </c:pt>
                <c:pt idx="1776">
                  <c:v>11.64</c:v>
                </c:pt>
                <c:pt idx="1777">
                  <c:v>11.64</c:v>
                </c:pt>
                <c:pt idx="1778">
                  <c:v>11.65</c:v>
                </c:pt>
                <c:pt idx="1779">
                  <c:v>11.65</c:v>
                </c:pt>
                <c:pt idx="1780">
                  <c:v>11.66</c:v>
                </c:pt>
                <c:pt idx="1781">
                  <c:v>11.66</c:v>
                </c:pt>
                <c:pt idx="1782">
                  <c:v>11.67</c:v>
                </c:pt>
                <c:pt idx="1783">
                  <c:v>11.68</c:v>
                </c:pt>
                <c:pt idx="1784">
                  <c:v>11.69</c:v>
                </c:pt>
                <c:pt idx="1785">
                  <c:v>11.69</c:v>
                </c:pt>
                <c:pt idx="1786">
                  <c:v>11.7</c:v>
                </c:pt>
                <c:pt idx="1787">
                  <c:v>11.7</c:v>
                </c:pt>
                <c:pt idx="1788">
                  <c:v>11.71</c:v>
                </c:pt>
                <c:pt idx="1789">
                  <c:v>11.72</c:v>
                </c:pt>
                <c:pt idx="1790">
                  <c:v>11.72</c:v>
                </c:pt>
                <c:pt idx="1791">
                  <c:v>11.73</c:v>
                </c:pt>
                <c:pt idx="1792">
                  <c:v>11.74</c:v>
                </c:pt>
                <c:pt idx="1793">
                  <c:v>11.75</c:v>
                </c:pt>
                <c:pt idx="1794">
                  <c:v>11.75</c:v>
                </c:pt>
                <c:pt idx="1795">
                  <c:v>11.76</c:v>
                </c:pt>
                <c:pt idx="1796">
                  <c:v>11.77</c:v>
                </c:pt>
                <c:pt idx="1797">
                  <c:v>11.77</c:v>
                </c:pt>
                <c:pt idx="1798">
                  <c:v>11.77</c:v>
                </c:pt>
                <c:pt idx="1799">
                  <c:v>11.78</c:v>
                </c:pt>
                <c:pt idx="1800">
                  <c:v>11.79</c:v>
                </c:pt>
                <c:pt idx="1801">
                  <c:v>11.8</c:v>
                </c:pt>
                <c:pt idx="1802">
                  <c:v>11.8</c:v>
                </c:pt>
                <c:pt idx="1803">
                  <c:v>11.81</c:v>
                </c:pt>
                <c:pt idx="1804">
                  <c:v>11.82</c:v>
                </c:pt>
                <c:pt idx="1805">
                  <c:v>11.82</c:v>
                </c:pt>
                <c:pt idx="1806">
                  <c:v>11.83</c:v>
                </c:pt>
                <c:pt idx="1807">
                  <c:v>11.83</c:v>
                </c:pt>
                <c:pt idx="1808">
                  <c:v>11.84</c:v>
                </c:pt>
                <c:pt idx="1809">
                  <c:v>11.85</c:v>
                </c:pt>
                <c:pt idx="1810">
                  <c:v>11.86</c:v>
                </c:pt>
                <c:pt idx="1811">
                  <c:v>11.86</c:v>
                </c:pt>
                <c:pt idx="1812">
                  <c:v>11.86</c:v>
                </c:pt>
                <c:pt idx="1813">
                  <c:v>11.8</c:v>
                </c:pt>
                <c:pt idx="1814">
                  <c:v>11.75</c:v>
                </c:pt>
                <c:pt idx="1815">
                  <c:v>11.75</c:v>
                </c:pt>
                <c:pt idx="1816">
                  <c:v>11.78</c:v>
                </c:pt>
                <c:pt idx="1817">
                  <c:v>11.83</c:v>
                </c:pt>
                <c:pt idx="1818">
                  <c:v>11.87</c:v>
                </c:pt>
                <c:pt idx="1819">
                  <c:v>11.9</c:v>
                </c:pt>
                <c:pt idx="1820">
                  <c:v>11.92</c:v>
                </c:pt>
                <c:pt idx="1821">
                  <c:v>11.93</c:v>
                </c:pt>
                <c:pt idx="1822">
                  <c:v>11.94</c:v>
                </c:pt>
                <c:pt idx="1823">
                  <c:v>11.94</c:v>
                </c:pt>
                <c:pt idx="1824">
                  <c:v>11.95</c:v>
                </c:pt>
                <c:pt idx="1825">
                  <c:v>11.96</c:v>
                </c:pt>
                <c:pt idx="1826">
                  <c:v>11.96</c:v>
                </c:pt>
                <c:pt idx="1827">
                  <c:v>11.97</c:v>
                </c:pt>
                <c:pt idx="1828">
                  <c:v>11.97</c:v>
                </c:pt>
                <c:pt idx="1829">
                  <c:v>11.98</c:v>
                </c:pt>
                <c:pt idx="1830">
                  <c:v>11.98</c:v>
                </c:pt>
                <c:pt idx="1831">
                  <c:v>11.99</c:v>
                </c:pt>
                <c:pt idx="1832">
                  <c:v>11.99</c:v>
                </c:pt>
                <c:pt idx="1833">
                  <c:v>12.01</c:v>
                </c:pt>
                <c:pt idx="1834">
                  <c:v>12.01</c:v>
                </c:pt>
                <c:pt idx="1835">
                  <c:v>12.02</c:v>
                </c:pt>
                <c:pt idx="1836">
                  <c:v>12.03</c:v>
                </c:pt>
                <c:pt idx="1837">
                  <c:v>12.04</c:v>
                </c:pt>
                <c:pt idx="1838">
                  <c:v>12.04</c:v>
                </c:pt>
                <c:pt idx="1839">
                  <c:v>12.05</c:v>
                </c:pt>
                <c:pt idx="1840">
                  <c:v>12.05</c:v>
                </c:pt>
                <c:pt idx="1841">
                  <c:v>12.06</c:v>
                </c:pt>
                <c:pt idx="1842">
                  <c:v>12.06</c:v>
                </c:pt>
                <c:pt idx="1843">
                  <c:v>12.07</c:v>
                </c:pt>
                <c:pt idx="1844">
                  <c:v>12.08</c:v>
                </c:pt>
                <c:pt idx="1845">
                  <c:v>12.09</c:v>
                </c:pt>
                <c:pt idx="1846">
                  <c:v>12.1</c:v>
                </c:pt>
                <c:pt idx="1847">
                  <c:v>12.1</c:v>
                </c:pt>
                <c:pt idx="1848">
                  <c:v>12.11</c:v>
                </c:pt>
                <c:pt idx="1849">
                  <c:v>12.12</c:v>
                </c:pt>
                <c:pt idx="1850">
                  <c:v>12.13</c:v>
                </c:pt>
                <c:pt idx="1851">
                  <c:v>12.13</c:v>
                </c:pt>
                <c:pt idx="1852">
                  <c:v>12.14</c:v>
                </c:pt>
                <c:pt idx="1853">
                  <c:v>12.14</c:v>
                </c:pt>
                <c:pt idx="1854">
                  <c:v>12.15</c:v>
                </c:pt>
                <c:pt idx="1855">
                  <c:v>12.16</c:v>
                </c:pt>
                <c:pt idx="1856">
                  <c:v>12.16</c:v>
                </c:pt>
                <c:pt idx="1857">
                  <c:v>12.17</c:v>
                </c:pt>
                <c:pt idx="1858">
                  <c:v>12.17</c:v>
                </c:pt>
                <c:pt idx="1859">
                  <c:v>12.18</c:v>
                </c:pt>
                <c:pt idx="1860">
                  <c:v>12.19</c:v>
                </c:pt>
                <c:pt idx="1861">
                  <c:v>12.2</c:v>
                </c:pt>
                <c:pt idx="1862">
                  <c:v>12.21</c:v>
                </c:pt>
                <c:pt idx="1863">
                  <c:v>12.21</c:v>
                </c:pt>
                <c:pt idx="1864">
                  <c:v>12.22</c:v>
                </c:pt>
                <c:pt idx="1865">
                  <c:v>12.22</c:v>
                </c:pt>
                <c:pt idx="1866">
                  <c:v>12.23</c:v>
                </c:pt>
                <c:pt idx="1867">
                  <c:v>12.24</c:v>
                </c:pt>
                <c:pt idx="1868">
                  <c:v>12.24</c:v>
                </c:pt>
                <c:pt idx="1869">
                  <c:v>12.25</c:v>
                </c:pt>
                <c:pt idx="1870">
                  <c:v>12.26</c:v>
                </c:pt>
                <c:pt idx="1871">
                  <c:v>12.26</c:v>
                </c:pt>
                <c:pt idx="1872">
                  <c:v>12.27</c:v>
                </c:pt>
                <c:pt idx="1873">
                  <c:v>12.28</c:v>
                </c:pt>
                <c:pt idx="1874">
                  <c:v>12.28</c:v>
                </c:pt>
                <c:pt idx="1875">
                  <c:v>12.29</c:v>
                </c:pt>
                <c:pt idx="1876">
                  <c:v>12.29</c:v>
                </c:pt>
                <c:pt idx="1877">
                  <c:v>12.3</c:v>
                </c:pt>
                <c:pt idx="1878">
                  <c:v>12.3</c:v>
                </c:pt>
                <c:pt idx="1879">
                  <c:v>12.31</c:v>
                </c:pt>
                <c:pt idx="1880">
                  <c:v>12.32</c:v>
                </c:pt>
                <c:pt idx="1881">
                  <c:v>12.33</c:v>
                </c:pt>
                <c:pt idx="1882">
                  <c:v>12.33</c:v>
                </c:pt>
                <c:pt idx="1883">
                  <c:v>12.34</c:v>
                </c:pt>
                <c:pt idx="1884">
                  <c:v>12.35</c:v>
                </c:pt>
                <c:pt idx="1885">
                  <c:v>12.35</c:v>
                </c:pt>
                <c:pt idx="1886">
                  <c:v>12.36</c:v>
                </c:pt>
                <c:pt idx="1887">
                  <c:v>12.37</c:v>
                </c:pt>
                <c:pt idx="1888">
                  <c:v>12.37</c:v>
                </c:pt>
                <c:pt idx="1889">
                  <c:v>12.38</c:v>
                </c:pt>
                <c:pt idx="1890">
                  <c:v>12.39</c:v>
                </c:pt>
                <c:pt idx="1891">
                  <c:v>12.39</c:v>
                </c:pt>
                <c:pt idx="1892">
                  <c:v>12.4</c:v>
                </c:pt>
                <c:pt idx="1893">
                  <c:v>12.41</c:v>
                </c:pt>
                <c:pt idx="1894">
                  <c:v>12.41</c:v>
                </c:pt>
                <c:pt idx="1895">
                  <c:v>12.42</c:v>
                </c:pt>
                <c:pt idx="1896">
                  <c:v>12.42</c:v>
                </c:pt>
                <c:pt idx="1897">
                  <c:v>12.43</c:v>
                </c:pt>
                <c:pt idx="1898">
                  <c:v>12.44</c:v>
                </c:pt>
                <c:pt idx="1899">
                  <c:v>12.44</c:v>
                </c:pt>
                <c:pt idx="1900">
                  <c:v>12.45</c:v>
                </c:pt>
                <c:pt idx="1901">
                  <c:v>12.47</c:v>
                </c:pt>
                <c:pt idx="1902">
                  <c:v>12.47</c:v>
                </c:pt>
                <c:pt idx="1903">
                  <c:v>12.47</c:v>
                </c:pt>
                <c:pt idx="1904">
                  <c:v>12.48</c:v>
                </c:pt>
                <c:pt idx="1905">
                  <c:v>12.48</c:v>
                </c:pt>
                <c:pt idx="1906">
                  <c:v>12.49</c:v>
                </c:pt>
                <c:pt idx="1907">
                  <c:v>12.5</c:v>
                </c:pt>
                <c:pt idx="1908">
                  <c:v>12.5</c:v>
                </c:pt>
                <c:pt idx="1909">
                  <c:v>12.51</c:v>
                </c:pt>
                <c:pt idx="1910">
                  <c:v>12.52</c:v>
                </c:pt>
                <c:pt idx="1911">
                  <c:v>12.53</c:v>
                </c:pt>
                <c:pt idx="1912">
                  <c:v>12.54</c:v>
                </c:pt>
                <c:pt idx="1913">
                  <c:v>12.54</c:v>
                </c:pt>
                <c:pt idx="1914">
                  <c:v>12.54</c:v>
                </c:pt>
                <c:pt idx="1915">
                  <c:v>12.55</c:v>
                </c:pt>
                <c:pt idx="1916">
                  <c:v>12.56</c:v>
                </c:pt>
                <c:pt idx="1917">
                  <c:v>12.56</c:v>
                </c:pt>
                <c:pt idx="1918">
                  <c:v>12.57</c:v>
                </c:pt>
                <c:pt idx="1919">
                  <c:v>12.58</c:v>
                </c:pt>
                <c:pt idx="1920">
                  <c:v>12.58</c:v>
                </c:pt>
                <c:pt idx="1921">
                  <c:v>12.59</c:v>
                </c:pt>
                <c:pt idx="1922">
                  <c:v>12.6</c:v>
                </c:pt>
                <c:pt idx="1923">
                  <c:v>12.6</c:v>
                </c:pt>
                <c:pt idx="1924">
                  <c:v>12.61</c:v>
                </c:pt>
                <c:pt idx="1925">
                  <c:v>12.62</c:v>
                </c:pt>
                <c:pt idx="1926">
                  <c:v>12.62</c:v>
                </c:pt>
                <c:pt idx="1927">
                  <c:v>12.63</c:v>
                </c:pt>
                <c:pt idx="1928">
                  <c:v>12.63</c:v>
                </c:pt>
                <c:pt idx="1929">
                  <c:v>12.64</c:v>
                </c:pt>
                <c:pt idx="1930">
                  <c:v>12.65</c:v>
                </c:pt>
                <c:pt idx="1931">
                  <c:v>12.65</c:v>
                </c:pt>
                <c:pt idx="1932">
                  <c:v>12.66</c:v>
                </c:pt>
                <c:pt idx="1933">
                  <c:v>12.67</c:v>
                </c:pt>
                <c:pt idx="1934">
                  <c:v>12.68</c:v>
                </c:pt>
                <c:pt idx="1935">
                  <c:v>12.68</c:v>
                </c:pt>
                <c:pt idx="1936">
                  <c:v>12.69</c:v>
                </c:pt>
                <c:pt idx="1937">
                  <c:v>12.69</c:v>
                </c:pt>
                <c:pt idx="1938">
                  <c:v>12.7</c:v>
                </c:pt>
                <c:pt idx="1939">
                  <c:v>12.71</c:v>
                </c:pt>
                <c:pt idx="1940">
                  <c:v>12.71</c:v>
                </c:pt>
                <c:pt idx="1941">
                  <c:v>12.72</c:v>
                </c:pt>
                <c:pt idx="1942">
                  <c:v>12.73</c:v>
                </c:pt>
                <c:pt idx="1943">
                  <c:v>12.74</c:v>
                </c:pt>
                <c:pt idx="1944">
                  <c:v>12.74</c:v>
                </c:pt>
                <c:pt idx="1945">
                  <c:v>12.75</c:v>
                </c:pt>
                <c:pt idx="1946">
                  <c:v>12.76</c:v>
                </c:pt>
                <c:pt idx="1947">
                  <c:v>12.76</c:v>
                </c:pt>
                <c:pt idx="1948">
                  <c:v>12.77</c:v>
                </c:pt>
                <c:pt idx="1949">
                  <c:v>12.77</c:v>
                </c:pt>
                <c:pt idx="1950">
                  <c:v>12.78</c:v>
                </c:pt>
                <c:pt idx="1951">
                  <c:v>12.79</c:v>
                </c:pt>
                <c:pt idx="1952">
                  <c:v>12.79</c:v>
                </c:pt>
                <c:pt idx="1953">
                  <c:v>12.8</c:v>
                </c:pt>
                <c:pt idx="1954">
                  <c:v>12.81</c:v>
                </c:pt>
                <c:pt idx="1955">
                  <c:v>12.82</c:v>
                </c:pt>
                <c:pt idx="1956">
                  <c:v>12.82</c:v>
                </c:pt>
                <c:pt idx="1957">
                  <c:v>12.82</c:v>
                </c:pt>
                <c:pt idx="1958">
                  <c:v>12.83</c:v>
                </c:pt>
                <c:pt idx="1959">
                  <c:v>12.85</c:v>
                </c:pt>
                <c:pt idx="1960">
                  <c:v>12.85</c:v>
                </c:pt>
                <c:pt idx="1961">
                  <c:v>12.86</c:v>
                </c:pt>
                <c:pt idx="1962">
                  <c:v>12.86</c:v>
                </c:pt>
                <c:pt idx="1963">
                  <c:v>12.87</c:v>
                </c:pt>
                <c:pt idx="1964">
                  <c:v>12.88</c:v>
                </c:pt>
                <c:pt idx="1965">
                  <c:v>12.88</c:v>
                </c:pt>
                <c:pt idx="1966">
                  <c:v>12.89</c:v>
                </c:pt>
                <c:pt idx="1967">
                  <c:v>12.89</c:v>
                </c:pt>
                <c:pt idx="1968">
                  <c:v>12.89</c:v>
                </c:pt>
                <c:pt idx="1969">
                  <c:v>12.91</c:v>
                </c:pt>
                <c:pt idx="1970">
                  <c:v>12.91</c:v>
                </c:pt>
                <c:pt idx="1971">
                  <c:v>12.92</c:v>
                </c:pt>
                <c:pt idx="1972">
                  <c:v>12.93</c:v>
                </c:pt>
                <c:pt idx="1973">
                  <c:v>12.93</c:v>
                </c:pt>
                <c:pt idx="1974">
                  <c:v>12.94</c:v>
                </c:pt>
                <c:pt idx="1975">
                  <c:v>12.95</c:v>
                </c:pt>
                <c:pt idx="1976">
                  <c:v>12.95</c:v>
                </c:pt>
                <c:pt idx="1977">
                  <c:v>12.96</c:v>
                </c:pt>
                <c:pt idx="1978">
                  <c:v>12.96</c:v>
                </c:pt>
                <c:pt idx="1979">
                  <c:v>12.97</c:v>
                </c:pt>
                <c:pt idx="1980">
                  <c:v>12.98</c:v>
                </c:pt>
                <c:pt idx="1981">
                  <c:v>12.98</c:v>
                </c:pt>
                <c:pt idx="1982">
                  <c:v>12.99</c:v>
                </c:pt>
                <c:pt idx="1983">
                  <c:v>13</c:v>
                </c:pt>
                <c:pt idx="1984">
                  <c:v>13</c:v>
                </c:pt>
                <c:pt idx="1985">
                  <c:v>13.01</c:v>
                </c:pt>
                <c:pt idx="1986">
                  <c:v>13.01</c:v>
                </c:pt>
                <c:pt idx="1987">
                  <c:v>13.03</c:v>
                </c:pt>
                <c:pt idx="1988">
                  <c:v>13.03</c:v>
                </c:pt>
                <c:pt idx="1989">
                  <c:v>13.04</c:v>
                </c:pt>
                <c:pt idx="1990">
                  <c:v>13.05</c:v>
                </c:pt>
                <c:pt idx="1991">
                  <c:v>13.05</c:v>
                </c:pt>
                <c:pt idx="1992">
                  <c:v>13.05</c:v>
                </c:pt>
                <c:pt idx="1993">
                  <c:v>13.06</c:v>
                </c:pt>
                <c:pt idx="1994">
                  <c:v>13.07</c:v>
                </c:pt>
                <c:pt idx="1995">
                  <c:v>13.08</c:v>
                </c:pt>
                <c:pt idx="1996">
                  <c:v>13.08</c:v>
                </c:pt>
                <c:pt idx="1997">
                  <c:v>13.09</c:v>
                </c:pt>
                <c:pt idx="1998">
                  <c:v>13.09</c:v>
                </c:pt>
                <c:pt idx="1999">
                  <c:v>13.1</c:v>
                </c:pt>
                <c:pt idx="2000">
                  <c:v>13.11</c:v>
                </c:pt>
                <c:pt idx="2001">
                  <c:v>13.12</c:v>
                </c:pt>
                <c:pt idx="2002">
                  <c:v>13.12</c:v>
                </c:pt>
                <c:pt idx="2003">
                  <c:v>13.13</c:v>
                </c:pt>
                <c:pt idx="2004">
                  <c:v>13.14</c:v>
                </c:pt>
                <c:pt idx="2005">
                  <c:v>13.14</c:v>
                </c:pt>
                <c:pt idx="2006">
                  <c:v>13.15</c:v>
                </c:pt>
                <c:pt idx="2007">
                  <c:v>13.16</c:v>
                </c:pt>
                <c:pt idx="2008">
                  <c:v>13.17</c:v>
                </c:pt>
                <c:pt idx="2009">
                  <c:v>13.17</c:v>
                </c:pt>
                <c:pt idx="2010">
                  <c:v>13.18</c:v>
                </c:pt>
                <c:pt idx="2011">
                  <c:v>13.18</c:v>
                </c:pt>
                <c:pt idx="2012">
                  <c:v>13.2</c:v>
                </c:pt>
                <c:pt idx="2013">
                  <c:v>13.2</c:v>
                </c:pt>
                <c:pt idx="2014">
                  <c:v>13.2</c:v>
                </c:pt>
                <c:pt idx="2015">
                  <c:v>13.21</c:v>
                </c:pt>
                <c:pt idx="2016">
                  <c:v>13.21</c:v>
                </c:pt>
                <c:pt idx="2017">
                  <c:v>13.22</c:v>
                </c:pt>
                <c:pt idx="2018">
                  <c:v>13.23</c:v>
                </c:pt>
                <c:pt idx="2019">
                  <c:v>13.24</c:v>
                </c:pt>
                <c:pt idx="2020">
                  <c:v>13.24</c:v>
                </c:pt>
                <c:pt idx="2021">
                  <c:v>13.25</c:v>
                </c:pt>
                <c:pt idx="2022">
                  <c:v>13.25</c:v>
                </c:pt>
                <c:pt idx="2023">
                  <c:v>13.26</c:v>
                </c:pt>
                <c:pt idx="2024">
                  <c:v>13.27</c:v>
                </c:pt>
                <c:pt idx="2025">
                  <c:v>13.27</c:v>
                </c:pt>
                <c:pt idx="2026">
                  <c:v>13.28</c:v>
                </c:pt>
                <c:pt idx="2027">
                  <c:v>13.28</c:v>
                </c:pt>
                <c:pt idx="2028">
                  <c:v>13.3</c:v>
                </c:pt>
                <c:pt idx="2029">
                  <c:v>13.3</c:v>
                </c:pt>
                <c:pt idx="2030">
                  <c:v>13.3</c:v>
                </c:pt>
                <c:pt idx="2031">
                  <c:v>13.31</c:v>
                </c:pt>
                <c:pt idx="2032">
                  <c:v>13.32</c:v>
                </c:pt>
                <c:pt idx="2033">
                  <c:v>13.33</c:v>
                </c:pt>
                <c:pt idx="2034">
                  <c:v>13.33</c:v>
                </c:pt>
                <c:pt idx="2035">
                  <c:v>13.34</c:v>
                </c:pt>
                <c:pt idx="2036">
                  <c:v>13.34</c:v>
                </c:pt>
                <c:pt idx="2037">
                  <c:v>13.35</c:v>
                </c:pt>
                <c:pt idx="2038">
                  <c:v>13.36</c:v>
                </c:pt>
                <c:pt idx="2039">
                  <c:v>13.37</c:v>
                </c:pt>
                <c:pt idx="2040">
                  <c:v>13.37</c:v>
                </c:pt>
                <c:pt idx="2041">
                  <c:v>13.38</c:v>
                </c:pt>
                <c:pt idx="2042">
                  <c:v>13.39</c:v>
                </c:pt>
                <c:pt idx="2043">
                  <c:v>13.39</c:v>
                </c:pt>
                <c:pt idx="2044">
                  <c:v>13.4</c:v>
                </c:pt>
                <c:pt idx="2045">
                  <c:v>13.41</c:v>
                </c:pt>
                <c:pt idx="2046">
                  <c:v>13.41</c:v>
                </c:pt>
                <c:pt idx="2047">
                  <c:v>13.42</c:v>
                </c:pt>
                <c:pt idx="2048">
                  <c:v>13.43</c:v>
                </c:pt>
                <c:pt idx="2049">
                  <c:v>13.43</c:v>
                </c:pt>
                <c:pt idx="2050">
                  <c:v>13.44</c:v>
                </c:pt>
                <c:pt idx="2051">
                  <c:v>13.44</c:v>
                </c:pt>
                <c:pt idx="2052">
                  <c:v>13.45</c:v>
                </c:pt>
                <c:pt idx="2053">
                  <c:v>13.46</c:v>
                </c:pt>
                <c:pt idx="2054">
                  <c:v>13.46</c:v>
                </c:pt>
                <c:pt idx="2055">
                  <c:v>13.47</c:v>
                </c:pt>
                <c:pt idx="2056">
                  <c:v>13.48</c:v>
                </c:pt>
                <c:pt idx="2057">
                  <c:v>13.49</c:v>
                </c:pt>
                <c:pt idx="2058">
                  <c:v>13.49</c:v>
                </c:pt>
                <c:pt idx="2059">
                  <c:v>13.5</c:v>
                </c:pt>
                <c:pt idx="2060">
                  <c:v>13.5</c:v>
                </c:pt>
                <c:pt idx="2061">
                  <c:v>13.51</c:v>
                </c:pt>
                <c:pt idx="2062">
                  <c:v>13.52</c:v>
                </c:pt>
                <c:pt idx="2063">
                  <c:v>13.53</c:v>
                </c:pt>
                <c:pt idx="2064">
                  <c:v>13.53</c:v>
                </c:pt>
                <c:pt idx="2065">
                  <c:v>13.54</c:v>
                </c:pt>
                <c:pt idx="2066">
                  <c:v>13.54</c:v>
                </c:pt>
                <c:pt idx="2067">
                  <c:v>13.55</c:v>
                </c:pt>
                <c:pt idx="2068">
                  <c:v>13.56</c:v>
                </c:pt>
                <c:pt idx="2069">
                  <c:v>13.56</c:v>
                </c:pt>
                <c:pt idx="2070">
                  <c:v>13.57</c:v>
                </c:pt>
                <c:pt idx="2071">
                  <c:v>13.58</c:v>
                </c:pt>
                <c:pt idx="2072">
                  <c:v>13.58</c:v>
                </c:pt>
                <c:pt idx="2073">
                  <c:v>13.59</c:v>
                </c:pt>
                <c:pt idx="2074">
                  <c:v>13.59</c:v>
                </c:pt>
                <c:pt idx="2075">
                  <c:v>13.61</c:v>
                </c:pt>
                <c:pt idx="2076">
                  <c:v>13.61</c:v>
                </c:pt>
                <c:pt idx="2077">
                  <c:v>13.61</c:v>
                </c:pt>
                <c:pt idx="2078">
                  <c:v>13.62</c:v>
                </c:pt>
                <c:pt idx="2079">
                  <c:v>13.63</c:v>
                </c:pt>
                <c:pt idx="2080">
                  <c:v>13.64</c:v>
                </c:pt>
                <c:pt idx="2081">
                  <c:v>13.65</c:v>
                </c:pt>
                <c:pt idx="2082">
                  <c:v>13.65</c:v>
                </c:pt>
                <c:pt idx="2083">
                  <c:v>13.66</c:v>
                </c:pt>
                <c:pt idx="2084">
                  <c:v>13.67</c:v>
                </c:pt>
                <c:pt idx="2085">
                  <c:v>13.67</c:v>
                </c:pt>
                <c:pt idx="2086">
                  <c:v>13.67</c:v>
                </c:pt>
                <c:pt idx="2087">
                  <c:v>13.68</c:v>
                </c:pt>
                <c:pt idx="2088">
                  <c:v>13.69</c:v>
                </c:pt>
                <c:pt idx="2089">
                  <c:v>13.69</c:v>
                </c:pt>
                <c:pt idx="2090">
                  <c:v>13.7</c:v>
                </c:pt>
                <c:pt idx="2091">
                  <c:v>13.71</c:v>
                </c:pt>
                <c:pt idx="2092">
                  <c:v>13.72</c:v>
                </c:pt>
                <c:pt idx="2093">
                  <c:v>13.72</c:v>
                </c:pt>
                <c:pt idx="2094">
                  <c:v>13.73</c:v>
                </c:pt>
                <c:pt idx="2095">
                  <c:v>13.74</c:v>
                </c:pt>
                <c:pt idx="2096">
                  <c:v>13.75</c:v>
                </c:pt>
                <c:pt idx="2097">
                  <c:v>13.75</c:v>
                </c:pt>
                <c:pt idx="2098">
                  <c:v>13.75</c:v>
                </c:pt>
                <c:pt idx="2099">
                  <c:v>13.76</c:v>
                </c:pt>
                <c:pt idx="2100">
                  <c:v>13.77</c:v>
                </c:pt>
                <c:pt idx="2101">
                  <c:v>13.77</c:v>
                </c:pt>
                <c:pt idx="2102">
                  <c:v>13.78</c:v>
                </c:pt>
                <c:pt idx="2103">
                  <c:v>13.78</c:v>
                </c:pt>
                <c:pt idx="2104">
                  <c:v>13.79</c:v>
                </c:pt>
                <c:pt idx="2105">
                  <c:v>13.81</c:v>
                </c:pt>
                <c:pt idx="2106">
                  <c:v>13.81</c:v>
                </c:pt>
                <c:pt idx="2107">
                  <c:v>13.81</c:v>
                </c:pt>
                <c:pt idx="2108">
                  <c:v>13.82</c:v>
                </c:pt>
                <c:pt idx="2109">
                  <c:v>13.82</c:v>
                </c:pt>
                <c:pt idx="2110">
                  <c:v>13.84</c:v>
                </c:pt>
                <c:pt idx="2111">
                  <c:v>13.84</c:v>
                </c:pt>
                <c:pt idx="2112">
                  <c:v>13.85</c:v>
                </c:pt>
                <c:pt idx="2113">
                  <c:v>13.85</c:v>
                </c:pt>
                <c:pt idx="2114">
                  <c:v>13.86</c:v>
                </c:pt>
                <c:pt idx="2115">
                  <c:v>13.87</c:v>
                </c:pt>
                <c:pt idx="2116">
                  <c:v>13.87</c:v>
                </c:pt>
                <c:pt idx="2117">
                  <c:v>13.88</c:v>
                </c:pt>
                <c:pt idx="2118">
                  <c:v>13.89</c:v>
                </c:pt>
                <c:pt idx="2119">
                  <c:v>13.9</c:v>
                </c:pt>
                <c:pt idx="2120">
                  <c:v>13.9</c:v>
                </c:pt>
                <c:pt idx="2121">
                  <c:v>13.9</c:v>
                </c:pt>
                <c:pt idx="2122">
                  <c:v>13.91</c:v>
                </c:pt>
                <c:pt idx="2123">
                  <c:v>13.92</c:v>
                </c:pt>
                <c:pt idx="2124">
                  <c:v>13.93</c:v>
                </c:pt>
                <c:pt idx="2125">
                  <c:v>13.93</c:v>
                </c:pt>
                <c:pt idx="2126">
                  <c:v>13.94</c:v>
                </c:pt>
                <c:pt idx="2127">
                  <c:v>13.94</c:v>
                </c:pt>
                <c:pt idx="2128">
                  <c:v>13.95</c:v>
                </c:pt>
                <c:pt idx="2129">
                  <c:v>13.96</c:v>
                </c:pt>
                <c:pt idx="2130">
                  <c:v>13.96</c:v>
                </c:pt>
                <c:pt idx="2131">
                  <c:v>13.97</c:v>
                </c:pt>
                <c:pt idx="2132">
                  <c:v>13.97</c:v>
                </c:pt>
                <c:pt idx="2133">
                  <c:v>13.98</c:v>
                </c:pt>
                <c:pt idx="2134">
                  <c:v>13.98</c:v>
                </c:pt>
                <c:pt idx="2135">
                  <c:v>14</c:v>
                </c:pt>
                <c:pt idx="2136">
                  <c:v>14.01</c:v>
                </c:pt>
                <c:pt idx="2137">
                  <c:v>14.01</c:v>
                </c:pt>
                <c:pt idx="2138">
                  <c:v>14.02</c:v>
                </c:pt>
                <c:pt idx="2139">
                  <c:v>14.02</c:v>
                </c:pt>
                <c:pt idx="2140">
                  <c:v>14.03</c:v>
                </c:pt>
                <c:pt idx="2141">
                  <c:v>14.04</c:v>
                </c:pt>
                <c:pt idx="2142">
                  <c:v>14.04</c:v>
                </c:pt>
                <c:pt idx="2143">
                  <c:v>14.05</c:v>
                </c:pt>
                <c:pt idx="2144">
                  <c:v>14.06</c:v>
                </c:pt>
                <c:pt idx="2145">
                  <c:v>14.06</c:v>
                </c:pt>
                <c:pt idx="2146">
                  <c:v>14.07</c:v>
                </c:pt>
                <c:pt idx="2147">
                  <c:v>14.08</c:v>
                </c:pt>
                <c:pt idx="2148">
                  <c:v>14.08</c:v>
                </c:pt>
                <c:pt idx="2149">
                  <c:v>14.09</c:v>
                </c:pt>
                <c:pt idx="2150">
                  <c:v>14.09</c:v>
                </c:pt>
                <c:pt idx="2151">
                  <c:v>14.1</c:v>
                </c:pt>
                <c:pt idx="2152">
                  <c:v>14.11</c:v>
                </c:pt>
                <c:pt idx="2153">
                  <c:v>14.12</c:v>
                </c:pt>
                <c:pt idx="2154">
                  <c:v>14.12</c:v>
                </c:pt>
                <c:pt idx="2155">
                  <c:v>14.12</c:v>
                </c:pt>
                <c:pt idx="2156">
                  <c:v>14.13</c:v>
                </c:pt>
                <c:pt idx="2157">
                  <c:v>14.14</c:v>
                </c:pt>
                <c:pt idx="2158">
                  <c:v>14.14</c:v>
                </c:pt>
                <c:pt idx="2159">
                  <c:v>14.15</c:v>
                </c:pt>
                <c:pt idx="2160">
                  <c:v>14.16</c:v>
                </c:pt>
                <c:pt idx="2161">
                  <c:v>14.17</c:v>
                </c:pt>
                <c:pt idx="2162">
                  <c:v>14.17</c:v>
                </c:pt>
                <c:pt idx="2163">
                  <c:v>14.18</c:v>
                </c:pt>
                <c:pt idx="2164">
                  <c:v>14.19</c:v>
                </c:pt>
                <c:pt idx="2165">
                  <c:v>14.19</c:v>
                </c:pt>
                <c:pt idx="2166">
                  <c:v>14.2</c:v>
                </c:pt>
                <c:pt idx="2167">
                  <c:v>14.2</c:v>
                </c:pt>
                <c:pt idx="2168">
                  <c:v>14.21</c:v>
                </c:pt>
                <c:pt idx="2169">
                  <c:v>14.22</c:v>
                </c:pt>
                <c:pt idx="2170">
                  <c:v>14.22</c:v>
                </c:pt>
                <c:pt idx="2171">
                  <c:v>14.23</c:v>
                </c:pt>
                <c:pt idx="2172">
                  <c:v>14.24</c:v>
                </c:pt>
                <c:pt idx="2173">
                  <c:v>14.25</c:v>
                </c:pt>
                <c:pt idx="2174">
                  <c:v>14.25</c:v>
                </c:pt>
                <c:pt idx="2175">
                  <c:v>14.26</c:v>
                </c:pt>
                <c:pt idx="2176">
                  <c:v>14.27</c:v>
                </c:pt>
                <c:pt idx="2177">
                  <c:v>14.28</c:v>
                </c:pt>
                <c:pt idx="2178">
                  <c:v>14.28</c:v>
                </c:pt>
                <c:pt idx="2179">
                  <c:v>14.28</c:v>
                </c:pt>
                <c:pt idx="2180">
                  <c:v>14.29</c:v>
                </c:pt>
                <c:pt idx="2181">
                  <c:v>14.3</c:v>
                </c:pt>
                <c:pt idx="2182">
                  <c:v>14.31</c:v>
                </c:pt>
                <c:pt idx="2183">
                  <c:v>14.32</c:v>
                </c:pt>
                <c:pt idx="2184">
                  <c:v>14.32</c:v>
                </c:pt>
                <c:pt idx="2185">
                  <c:v>14.33</c:v>
                </c:pt>
                <c:pt idx="2186">
                  <c:v>14.33</c:v>
                </c:pt>
                <c:pt idx="2187">
                  <c:v>14.34</c:v>
                </c:pt>
                <c:pt idx="2188">
                  <c:v>14.34</c:v>
                </c:pt>
                <c:pt idx="2189">
                  <c:v>14.35</c:v>
                </c:pt>
                <c:pt idx="2190">
                  <c:v>14.36</c:v>
                </c:pt>
                <c:pt idx="2191">
                  <c:v>14.36</c:v>
                </c:pt>
                <c:pt idx="2192">
                  <c:v>14.37</c:v>
                </c:pt>
                <c:pt idx="2193">
                  <c:v>14.37</c:v>
                </c:pt>
                <c:pt idx="2194">
                  <c:v>14.38</c:v>
                </c:pt>
                <c:pt idx="2195">
                  <c:v>14.39</c:v>
                </c:pt>
                <c:pt idx="2196">
                  <c:v>14.4</c:v>
                </c:pt>
                <c:pt idx="2197">
                  <c:v>14.4</c:v>
                </c:pt>
                <c:pt idx="2198">
                  <c:v>14.41</c:v>
                </c:pt>
                <c:pt idx="2199">
                  <c:v>14.42</c:v>
                </c:pt>
                <c:pt idx="2200">
                  <c:v>14.43</c:v>
                </c:pt>
                <c:pt idx="2201">
                  <c:v>14.43</c:v>
                </c:pt>
                <c:pt idx="2202">
                  <c:v>14.43</c:v>
                </c:pt>
                <c:pt idx="2203">
                  <c:v>14.44</c:v>
                </c:pt>
                <c:pt idx="2204">
                  <c:v>14.45</c:v>
                </c:pt>
                <c:pt idx="2205">
                  <c:v>14.46</c:v>
                </c:pt>
                <c:pt idx="2206">
                  <c:v>14.46</c:v>
                </c:pt>
                <c:pt idx="2207">
                  <c:v>14.46</c:v>
                </c:pt>
                <c:pt idx="2208">
                  <c:v>14.47</c:v>
                </c:pt>
                <c:pt idx="2209">
                  <c:v>14.48</c:v>
                </c:pt>
                <c:pt idx="2210">
                  <c:v>14.49</c:v>
                </c:pt>
                <c:pt idx="2211">
                  <c:v>14.49</c:v>
                </c:pt>
                <c:pt idx="2212">
                  <c:v>14.5</c:v>
                </c:pt>
                <c:pt idx="2213">
                  <c:v>14.51</c:v>
                </c:pt>
                <c:pt idx="2214">
                  <c:v>14.51</c:v>
                </c:pt>
                <c:pt idx="2215">
                  <c:v>14.52</c:v>
                </c:pt>
                <c:pt idx="2216">
                  <c:v>14.53</c:v>
                </c:pt>
                <c:pt idx="2217">
                  <c:v>14.54</c:v>
                </c:pt>
                <c:pt idx="2218">
                  <c:v>14.54</c:v>
                </c:pt>
                <c:pt idx="2219">
                  <c:v>14.55</c:v>
                </c:pt>
                <c:pt idx="2220">
                  <c:v>14.55</c:v>
                </c:pt>
                <c:pt idx="2221">
                  <c:v>14.56</c:v>
                </c:pt>
                <c:pt idx="2222">
                  <c:v>14.57</c:v>
                </c:pt>
                <c:pt idx="2223">
                  <c:v>14.57</c:v>
                </c:pt>
                <c:pt idx="2224">
                  <c:v>14.58</c:v>
                </c:pt>
                <c:pt idx="2225">
                  <c:v>14.59</c:v>
                </c:pt>
                <c:pt idx="2226">
                  <c:v>14.59</c:v>
                </c:pt>
                <c:pt idx="2227">
                  <c:v>14.6</c:v>
                </c:pt>
                <c:pt idx="2228">
                  <c:v>14.6</c:v>
                </c:pt>
                <c:pt idx="2229">
                  <c:v>14.61</c:v>
                </c:pt>
                <c:pt idx="2230">
                  <c:v>14.62</c:v>
                </c:pt>
                <c:pt idx="2231">
                  <c:v>14.62</c:v>
                </c:pt>
                <c:pt idx="2232">
                  <c:v>14.63</c:v>
                </c:pt>
                <c:pt idx="2233">
                  <c:v>14.64</c:v>
                </c:pt>
                <c:pt idx="2234">
                  <c:v>14.65</c:v>
                </c:pt>
                <c:pt idx="2235">
                  <c:v>14.65</c:v>
                </c:pt>
                <c:pt idx="2236">
                  <c:v>14.66</c:v>
                </c:pt>
                <c:pt idx="2237">
                  <c:v>14.67</c:v>
                </c:pt>
                <c:pt idx="2238">
                  <c:v>14.67</c:v>
                </c:pt>
                <c:pt idx="2239">
                  <c:v>14.68</c:v>
                </c:pt>
                <c:pt idx="2240">
                  <c:v>14.69</c:v>
                </c:pt>
                <c:pt idx="2241">
                  <c:v>14.69</c:v>
                </c:pt>
                <c:pt idx="2242">
                  <c:v>14.7</c:v>
                </c:pt>
                <c:pt idx="2243">
                  <c:v>14.7</c:v>
                </c:pt>
                <c:pt idx="2244">
                  <c:v>14.71</c:v>
                </c:pt>
                <c:pt idx="2245">
                  <c:v>14.72</c:v>
                </c:pt>
                <c:pt idx="2246">
                  <c:v>14.72</c:v>
                </c:pt>
                <c:pt idx="2247">
                  <c:v>14.73</c:v>
                </c:pt>
                <c:pt idx="2248">
                  <c:v>14.74</c:v>
                </c:pt>
                <c:pt idx="2249">
                  <c:v>14.75</c:v>
                </c:pt>
                <c:pt idx="2250">
                  <c:v>14.75</c:v>
                </c:pt>
                <c:pt idx="2251">
                  <c:v>14.76</c:v>
                </c:pt>
                <c:pt idx="2252">
                  <c:v>14.77</c:v>
                </c:pt>
                <c:pt idx="2253">
                  <c:v>14.77</c:v>
                </c:pt>
                <c:pt idx="2254">
                  <c:v>14.78</c:v>
                </c:pt>
                <c:pt idx="2255">
                  <c:v>14.78</c:v>
                </c:pt>
                <c:pt idx="2256">
                  <c:v>14.79</c:v>
                </c:pt>
                <c:pt idx="2257">
                  <c:v>14.8</c:v>
                </c:pt>
                <c:pt idx="2258">
                  <c:v>14.81</c:v>
                </c:pt>
                <c:pt idx="2259">
                  <c:v>14.81</c:v>
                </c:pt>
                <c:pt idx="2260">
                  <c:v>14.82</c:v>
                </c:pt>
                <c:pt idx="2261">
                  <c:v>14.82</c:v>
                </c:pt>
                <c:pt idx="2262">
                  <c:v>14.83</c:v>
                </c:pt>
                <c:pt idx="2263">
                  <c:v>14.84</c:v>
                </c:pt>
                <c:pt idx="2264">
                  <c:v>14.85</c:v>
                </c:pt>
                <c:pt idx="2265">
                  <c:v>14.85</c:v>
                </c:pt>
                <c:pt idx="2266">
                  <c:v>14.86</c:v>
                </c:pt>
                <c:pt idx="2267">
                  <c:v>14.86</c:v>
                </c:pt>
                <c:pt idx="2268">
                  <c:v>14.87</c:v>
                </c:pt>
                <c:pt idx="2269">
                  <c:v>14.88</c:v>
                </c:pt>
                <c:pt idx="2270">
                  <c:v>14.89</c:v>
                </c:pt>
                <c:pt idx="2271">
                  <c:v>14.9</c:v>
                </c:pt>
                <c:pt idx="2272">
                  <c:v>14.9</c:v>
                </c:pt>
                <c:pt idx="2273">
                  <c:v>14.9</c:v>
                </c:pt>
                <c:pt idx="2274">
                  <c:v>14.91</c:v>
                </c:pt>
                <c:pt idx="2275">
                  <c:v>14.92</c:v>
                </c:pt>
                <c:pt idx="2276">
                  <c:v>14.92</c:v>
                </c:pt>
                <c:pt idx="2277">
                  <c:v>14.93</c:v>
                </c:pt>
                <c:pt idx="2278">
                  <c:v>14.94</c:v>
                </c:pt>
                <c:pt idx="2279">
                  <c:v>14.94</c:v>
                </c:pt>
                <c:pt idx="2280">
                  <c:v>14.95</c:v>
                </c:pt>
                <c:pt idx="2281">
                  <c:v>14.95</c:v>
                </c:pt>
                <c:pt idx="2282">
                  <c:v>14.96</c:v>
                </c:pt>
                <c:pt idx="2283">
                  <c:v>14.97</c:v>
                </c:pt>
                <c:pt idx="2284">
                  <c:v>14.98</c:v>
                </c:pt>
                <c:pt idx="2285">
                  <c:v>14.98</c:v>
                </c:pt>
                <c:pt idx="2286">
                  <c:v>14.99</c:v>
                </c:pt>
                <c:pt idx="2287">
                  <c:v>14.99</c:v>
                </c:pt>
                <c:pt idx="2288">
                  <c:v>15</c:v>
                </c:pt>
                <c:pt idx="2289">
                  <c:v>15.01</c:v>
                </c:pt>
                <c:pt idx="2290">
                  <c:v>15.02</c:v>
                </c:pt>
                <c:pt idx="2291">
                  <c:v>15.02</c:v>
                </c:pt>
                <c:pt idx="2292">
                  <c:v>15.03</c:v>
                </c:pt>
                <c:pt idx="2293">
                  <c:v>15.03</c:v>
                </c:pt>
                <c:pt idx="2294">
                  <c:v>15.04</c:v>
                </c:pt>
                <c:pt idx="2295">
                  <c:v>15.05</c:v>
                </c:pt>
                <c:pt idx="2296">
                  <c:v>15.05</c:v>
                </c:pt>
                <c:pt idx="2297">
                  <c:v>15.06</c:v>
                </c:pt>
                <c:pt idx="2298">
                  <c:v>15.07</c:v>
                </c:pt>
                <c:pt idx="2299">
                  <c:v>15.08</c:v>
                </c:pt>
                <c:pt idx="2300">
                  <c:v>15.09</c:v>
                </c:pt>
                <c:pt idx="2301">
                  <c:v>15.09</c:v>
                </c:pt>
                <c:pt idx="2302">
                  <c:v>15.09</c:v>
                </c:pt>
                <c:pt idx="2303">
                  <c:v>15.1</c:v>
                </c:pt>
                <c:pt idx="2304">
                  <c:v>15.1</c:v>
                </c:pt>
                <c:pt idx="2305">
                  <c:v>15.11</c:v>
                </c:pt>
                <c:pt idx="2306">
                  <c:v>15.12</c:v>
                </c:pt>
                <c:pt idx="2307">
                  <c:v>15.13</c:v>
                </c:pt>
                <c:pt idx="2308">
                  <c:v>15.13</c:v>
                </c:pt>
                <c:pt idx="2309">
                  <c:v>15.14</c:v>
                </c:pt>
                <c:pt idx="2310">
                  <c:v>15.14</c:v>
                </c:pt>
                <c:pt idx="2311">
                  <c:v>15.15</c:v>
                </c:pt>
                <c:pt idx="2312">
                  <c:v>15.16</c:v>
                </c:pt>
                <c:pt idx="2313">
                  <c:v>15.17</c:v>
                </c:pt>
                <c:pt idx="2314">
                  <c:v>15.17</c:v>
                </c:pt>
                <c:pt idx="2315">
                  <c:v>15.17</c:v>
                </c:pt>
                <c:pt idx="2316">
                  <c:v>15.17</c:v>
                </c:pt>
                <c:pt idx="2317">
                  <c:v>15.18</c:v>
                </c:pt>
                <c:pt idx="2318">
                  <c:v>15.19</c:v>
                </c:pt>
                <c:pt idx="2319">
                  <c:v>15.2</c:v>
                </c:pt>
                <c:pt idx="2320">
                  <c:v>15.21</c:v>
                </c:pt>
                <c:pt idx="2321">
                  <c:v>15.22</c:v>
                </c:pt>
                <c:pt idx="2322">
                  <c:v>15.22</c:v>
                </c:pt>
                <c:pt idx="2323">
                  <c:v>15.23</c:v>
                </c:pt>
                <c:pt idx="2324">
                  <c:v>15.24</c:v>
                </c:pt>
                <c:pt idx="2325">
                  <c:v>15.25</c:v>
                </c:pt>
                <c:pt idx="2326">
                  <c:v>15.26</c:v>
                </c:pt>
                <c:pt idx="2327">
                  <c:v>15.26</c:v>
                </c:pt>
                <c:pt idx="2328">
                  <c:v>15.26</c:v>
                </c:pt>
                <c:pt idx="2329">
                  <c:v>15.27</c:v>
                </c:pt>
                <c:pt idx="2330">
                  <c:v>15.28</c:v>
                </c:pt>
                <c:pt idx="2331">
                  <c:v>15.28</c:v>
                </c:pt>
                <c:pt idx="2332">
                  <c:v>15.29</c:v>
                </c:pt>
                <c:pt idx="2333">
                  <c:v>15.29</c:v>
                </c:pt>
                <c:pt idx="2334">
                  <c:v>15.3</c:v>
                </c:pt>
                <c:pt idx="2335">
                  <c:v>15.31</c:v>
                </c:pt>
                <c:pt idx="2336">
                  <c:v>15.32</c:v>
                </c:pt>
                <c:pt idx="2337">
                  <c:v>15.33</c:v>
                </c:pt>
                <c:pt idx="2338">
                  <c:v>15.33</c:v>
                </c:pt>
                <c:pt idx="2339">
                  <c:v>15.34</c:v>
                </c:pt>
                <c:pt idx="2340">
                  <c:v>15.35</c:v>
                </c:pt>
                <c:pt idx="2341">
                  <c:v>15.35</c:v>
                </c:pt>
                <c:pt idx="2342">
                  <c:v>15.36</c:v>
                </c:pt>
                <c:pt idx="2343">
                  <c:v>15.36</c:v>
                </c:pt>
                <c:pt idx="2344">
                  <c:v>15.37</c:v>
                </c:pt>
                <c:pt idx="2345">
                  <c:v>15.38</c:v>
                </c:pt>
                <c:pt idx="2346">
                  <c:v>15.38</c:v>
                </c:pt>
                <c:pt idx="2347">
                  <c:v>15.39</c:v>
                </c:pt>
                <c:pt idx="2348">
                  <c:v>15.39</c:v>
                </c:pt>
                <c:pt idx="2349">
                  <c:v>15.4</c:v>
                </c:pt>
                <c:pt idx="2350">
                  <c:v>15.41</c:v>
                </c:pt>
                <c:pt idx="2351">
                  <c:v>15.41</c:v>
                </c:pt>
                <c:pt idx="2352">
                  <c:v>15.42</c:v>
                </c:pt>
                <c:pt idx="2353">
                  <c:v>15.43</c:v>
                </c:pt>
                <c:pt idx="2354">
                  <c:v>15.44</c:v>
                </c:pt>
                <c:pt idx="2355">
                  <c:v>15.44</c:v>
                </c:pt>
                <c:pt idx="2356">
                  <c:v>15.45</c:v>
                </c:pt>
                <c:pt idx="2357">
                  <c:v>15.45</c:v>
                </c:pt>
                <c:pt idx="2358">
                  <c:v>15.45</c:v>
                </c:pt>
                <c:pt idx="2359">
                  <c:v>15.46</c:v>
                </c:pt>
                <c:pt idx="2360">
                  <c:v>15.47</c:v>
                </c:pt>
                <c:pt idx="2361">
                  <c:v>15.47</c:v>
                </c:pt>
                <c:pt idx="2362">
                  <c:v>15.48</c:v>
                </c:pt>
                <c:pt idx="2363">
                  <c:v>15.49</c:v>
                </c:pt>
                <c:pt idx="2364">
                  <c:v>15.5</c:v>
                </c:pt>
                <c:pt idx="2365">
                  <c:v>15.5</c:v>
                </c:pt>
                <c:pt idx="2366">
                  <c:v>15.51</c:v>
                </c:pt>
                <c:pt idx="2367">
                  <c:v>15.51</c:v>
                </c:pt>
                <c:pt idx="2368">
                  <c:v>15.52</c:v>
                </c:pt>
                <c:pt idx="2369">
                  <c:v>15.53</c:v>
                </c:pt>
                <c:pt idx="2370">
                  <c:v>15.53</c:v>
                </c:pt>
                <c:pt idx="2371">
                  <c:v>15.54</c:v>
                </c:pt>
                <c:pt idx="2372">
                  <c:v>15.55</c:v>
                </c:pt>
                <c:pt idx="2373">
                  <c:v>15.55</c:v>
                </c:pt>
                <c:pt idx="2374">
                  <c:v>15.56</c:v>
                </c:pt>
                <c:pt idx="2375">
                  <c:v>15.56</c:v>
                </c:pt>
                <c:pt idx="2376">
                  <c:v>15.56</c:v>
                </c:pt>
                <c:pt idx="2377">
                  <c:v>15.56</c:v>
                </c:pt>
                <c:pt idx="2378">
                  <c:v>15.56</c:v>
                </c:pt>
                <c:pt idx="2379">
                  <c:v>15.57</c:v>
                </c:pt>
                <c:pt idx="2380">
                  <c:v>15.58</c:v>
                </c:pt>
                <c:pt idx="2381">
                  <c:v>15.58</c:v>
                </c:pt>
                <c:pt idx="2382">
                  <c:v>15.6</c:v>
                </c:pt>
                <c:pt idx="2383">
                  <c:v>15.61</c:v>
                </c:pt>
                <c:pt idx="2384">
                  <c:v>15.62</c:v>
                </c:pt>
                <c:pt idx="2385">
                  <c:v>15.62</c:v>
                </c:pt>
                <c:pt idx="2386">
                  <c:v>15.64</c:v>
                </c:pt>
                <c:pt idx="2387">
                  <c:v>15.64</c:v>
                </c:pt>
                <c:pt idx="2388">
                  <c:v>15.65</c:v>
                </c:pt>
                <c:pt idx="2389">
                  <c:v>15.65</c:v>
                </c:pt>
                <c:pt idx="2390">
                  <c:v>15.66</c:v>
                </c:pt>
                <c:pt idx="2391">
                  <c:v>15.67</c:v>
                </c:pt>
                <c:pt idx="2392">
                  <c:v>15.67</c:v>
                </c:pt>
                <c:pt idx="2393">
                  <c:v>15.68</c:v>
                </c:pt>
                <c:pt idx="2394">
                  <c:v>15.7</c:v>
                </c:pt>
                <c:pt idx="2395">
                  <c:v>15.7</c:v>
                </c:pt>
                <c:pt idx="2396">
                  <c:v>15.71</c:v>
                </c:pt>
                <c:pt idx="2397">
                  <c:v>15.71</c:v>
                </c:pt>
                <c:pt idx="2398">
                  <c:v>15.72</c:v>
                </c:pt>
                <c:pt idx="2399">
                  <c:v>15.72</c:v>
                </c:pt>
                <c:pt idx="2400">
                  <c:v>15.74</c:v>
                </c:pt>
                <c:pt idx="2401">
                  <c:v>15.74</c:v>
                </c:pt>
                <c:pt idx="2402">
                  <c:v>15.75</c:v>
                </c:pt>
                <c:pt idx="2403">
                  <c:v>15.76</c:v>
                </c:pt>
                <c:pt idx="2404">
                  <c:v>15.76</c:v>
                </c:pt>
                <c:pt idx="2405">
                  <c:v>15.76</c:v>
                </c:pt>
                <c:pt idx="2406">
                  <c:v>15.77</c:v>
                </c:pt>
                <c:pt idx="2407">
                  <c:v>15.78</c:v>
                </c:pt>
                <c:pt idx="2408">
                  <c:v>15.79</c:v>
                </c:pt>
                <c:pt idx="2409">
                  <c:v>15.79</c:v>
                </c:pt>
                <c:pt idx="2410">
                  <c:v>15.8</c:v>
                </c:pt>
                <c:pt idx="2411">
                  <c:v>15.81</c:v>
                </c:pt>
                <c:pt idx="2412">
                  <c:v>15.81</c:v>
                </c:pt>
                <c:pt idx="2413">
                  <c:v>15.82</c:v>
                </c:pt>
                <c:pt idx="2414">
                  <c:v>15.82</c:v>
                </c:pt>
                <c:pt idx="2415">
                  <c:v>15.83</c:v>
                </c:pt>
                <c:pt idx="2416">
                  <c:v>15.84</c:v>
                </c:pt>
                <c:pt idx="2417">
                  <c:v>15.85</c:v>
                </c:pt>
                <c:pt idx="2418">
                  <c:v>15.85</c:v>
                </c:pt>
                <c:pt idx="2419">
                  <c:v>15.86</c:v>
                </c:pt>
                <c:pt idx="2420">
                  <c:v>15.87</c:v>
                </c:pt>
                <c:pt idx="2421">
                  <c:v>15.87</c:v>
                </c:pt>
                <c:pt idx="2422">
                  <c:v>15.88</c:v>
                </c:pt>
                <c:pt idx="2423">
                  <c:v>15.88</c:v>
                </c:pt>
                <c:pt idx="2424">
                  <c:v>15.89</c:v>
                </c:pt>
                <c:pt idx="2425">
                  <c:v>15.9</c:v>
                </c:pt>
                <c:pt idx="2426">
                  <c:v>15.9</c:v>
                </c:pt>
                <c:pt idx="2427">
                  <c:v>15.92</c:v>
                </c:pt>
                <c:pt idx="2428">
                  <c:v>15.92</c:v>
                </c:pt>
                <c:pt idx="2429">
                  <c:v>15.92</c:v>
                </c:pt>
                <c:pt idx="2430">
                  <c:v>15.93</c:v>
                </c:pt>
                <c:pt idx="2431">
                  <c:v>15.94</c:v>
                </c:pt>
                <c:pt idx="2432">
                  <c:v>15.95</c:v>
                </c:pt>
                <c:pt idx="2433">
                  <c:v>15.95</c:v>
                </c:pt>
                <c:pt idx="2434">
                  <c:v>15.96</c:v>
                </c:pt>
                <c:pt idx="2435">
                  <c:v>15.97</c:v>
                </c:pt>
                <c:pt idx="2436">
                  <c:v>15.97</c:v>
                </c:pt>
                <c:pt idx="2437">
                  <c:v>15.98</c:v>
                </c:pt>
                <c:pt idx="2438">
                  <c:v>15.98</c:v>
                </c:pt>
                <c:pt idx="2439">
                  <c:v>15.99</c:v>
                </c:pt>
                <c:pt idx="2440">
                  <c:v>16</c:v>
                </c:pt>
                <c:pt idx="2441">
                  <c:v>16.010000000000002</c:v>
                </c:pt>
                <c:pt idx="2442">
                  <c:v>16.010000000000002</c:v>
                </c:pt>
                <c:pt idx="2443">
                  <c:v>16.02</c:v>
                </c:pt>
                <c:pt idx="2444">
                  <c:v>16.03</c:v>
                </c:pt>
                <c:pt idx="2445">
                  <c:v>16.03</c:v>
                </c:pt>
                <c:pt idx="2446">
                  <c:v>16.04</c:v>
                </c:pt>
                <c:pt idx="2447">
                  <c:v>16.05</c:v>
                </c:pt>
                <c:pt idx="2448">
                  <c:v>16.05</c:v>
                </c:pt>
                <c:pt idx="2449">
                  <c:v>16.059999999999999</c:v>
                </c:pt>
                <c:pt idx="2450">
                  <c:v>16.059999999999999</c:v>
                </c:pt>
                <c:pt idx="2451">
                  <c:v>16.07</c:v>
                </c:pt>
                <c:pt idx="2452">
                  <c:v>16.079999999999998</c:v>
                </c:pt>
                <c:pt idx="2453">
                  <c:v>16.079999999999998</c:v>
                </c:pt>
                <c:pt idx="2454">
                  <c:v>16.09</c:v>
                </c:pt>
                <c:pt idx="2455">
                  <c:v>16.100000000000001</c:v>
                </c:pt>
                <c:pt idx="2456">
                  <c:v>16.100000000000001</c:v>
                </c:pt>
                <c:pt idx="2457">
                  <c:v>16.11</c:v>
                </c:pt>
                <c:pt idx="2458">
                  <c:v>16.12</c:v>
                </c:pt>
                <c:pt idx="2459">
                  <c:v>16.12</c:v>
                </c:pt>
                <c:pt idx="2460">
                  <c:v>16.13</c:v>
                </c:pt>
                <c:pt idx="2461">
                  <c:v>16.14</c:v>
                </c:pt>
                <c:pt idx="2462">
                  <c:v>16.14</c:v>
                </c:pt>
                <c:pt idx="2463">
                  <c:v>16.149999999999999</c:v>
                </c:pt>
                <c:pt idx="2464">
                  <c:v>16.16</c:v>
                </c:pt>
                <c:pt idx="2465">
                  <c:v>16.170000000000002</c:v>
                </c:pt>
                <c:pt idx="2466">
                  <c:v>16.170000000000002</c:v>
                </c:pt>
                <c:pt idx="2467">
                  <c:v>16.18</c:v>
                </c:pt>
                <c:pt idx="2468">
                  <c:v>16.18</c:v>
                </c:pt>
                <c:pt idx="2469">
                  <c:v>16.190000000000001</c:v>
                </c:pt>
                <c:pt idx="2470">
                  <c:v>16.2</c:v>
                </c:pt>
                <c:pt idx="2471">
                  <c:v>16.2</c:v>
                </c:pt>
                <c:pt idx="2472">
                  <c:v>16.21</c:v>
                </c:pt>
                <c:pt idx="2473">
                  <c:v>16.22</c:v>
                </c:pt>
                <c:pt idx="2474">
                  <c:v>16.22</c:v>
                </c:pt>
                <c:pt idx="2475">
                  <c:v>16.23</c:v>
                </c:pt>
                <c:pt idx="2476">
                  <c:v>16.23</c:v>
                </c:pt>
                <c:pt idx="2477">
                  <c:v>16.239999999999998</c:v>
                </c:pt>
                <c:pt idx="2478">
                  <c:v>16.25</c:v>
                </c:pt>
                <c:pt idx="2479">
                  <c:v>16.260000000000002</c:v>
                </c:pt>
                <c:pt idx="2480">
                  <c:v>16.260000000000002</c:v>
                </c:pt>
                <c:pt idx="2481">
                  <c:v>16.260000000000002</c:v>
                </c:pt>
                <c:pt idx="2482">
                  <c:v>16.28</c:v>
                </c:pt>
                <c:pt idx="2483">
                  <c:v>16.28</c:v>
                </c:pt>
                <c:pt idx="2484">
                  <c:v>16.29</c:v>
                </c:pt>
                <c:pt idx="2485">
                  <c:v>16.3</c:v>
                </c:pt>
                <c:pt idx="2486">
                  <c:v>16.3</c:v>
                </c:pt>
                <c:pt idx="2487">
                  <c:v>16.309999999999999</c:v>
                </c:pt>
                <c:pt idx="2488">
                  <c:v>16.309999999999999</c:v>
                </c:pt>
                <c:pt idx="2489">
                  <c:v>16.32</c:v>
                </c:pt>
                <c:pt idx="2490">
                  <c:v>16.329999999999998</c:v>
                </c:pt>
                <c:pt idx="2491">
                  <c:v>16.34</c:v>
                </c:pt>
                <c:pt idx="2492">
                  <c:v>16.34</c:v>
                </c:pt>
                <c:pt idx="2493">
                  <c:v>16.350000000000001</c:v>
                </c:pt>
                <c:pt idx="2494">
                  <c:v>16.36</c:v>
                </c:pt>
                <c:pt idx="2495">
                  <c:v>16.36</c:v>
                </c:pt>
                <c:pt idx="2496">
                  <c:v>16.37</c:v>
                </c:pt>
                <c:pt idx="2497">
                  <c:v>16.37</c:v>
                </c:pt>
                <c:pt idx="2498">
                  <c:v>16.38</c:v>
                </c:pt>
                <c:pt idx="2499">
                  <c:v>16.39</c:v>
                </c:pt>
                <c:pt idx="2500">
                  <c:v>16.399999999999999</c:v>
                </c:pt>
                <c:pt idx="2501">
                  <c:v>16.399999999999999</c:v>
                </c:pt>
                <c:pt idx="2502">
                  <c:v>16.41</c:v>
                </c:pt>
                <c:pt idx="2503">
                  <c:v>16.420000000000002</c:v>
                </c:pt>
                <c:pt idx="2504">
                  <c:v>16.420000000000002</c:v>
                </c:pt>
                <c:pt idx="2505">
                  <c:v>16.43</c:v>
                </c:pt>
                <c:pt idx="2506">
                  <c:v>16.43</c:v>
                </c:pt>
                <c:pt idx="2507">
                  <c:v>16.440000000000001</c:v>
                </c:pt>
                <c:pt idx="2508">
                  <c:v>16.45</c:v>
                </c:pt>
                <c:pt idx="2509">
                  <c:v>16.46</c:v>
                </c:pt>
                <c:pt idx="2510">
                  <c:v>16.46</c:v>
                </c:pt>
                <c:pt idx="2511">
                  <c:v>16.47</c:v>
                </c:pt>
                <c:pt idx="2512">
                  <c:v>16.48</c:v>
                </c:pt>
                <c:pt idx="2513">
                  <c:v>16.489999999999998</c:v>
                </c:pt>
                <c:pt idx="2514">
                  <c:v>16.489999999999998</c:v>
                </c:pt>
                <c:pt idx="2515">
                  <c:v>16.489999999999998</c:v>
                </c:pt>
                <c:pt idx="2516">
                  <c:v>16.5</c:v>
                </c:pt>
                <c:pt idx="2517">
                  <c:v>16.510000000000002</c:v>
                </c:pt>
                <c:pt idx="2518">
                  <c:v>16.510000000000002</c:v>
                </c:pt>
                <c:pt idx="2519">
                  <c:v>16.52</c:v>
                </c:pt>
                <c:pt idx="2520">
                  <c:v>16.53</c:v>
                </c:pt>
                <c:pt idx="2521">
                  <c:v>16.53</c:v>
                </c:pt>
                <c:pt idx="2522">
                  <c:v>16.54</c:v>
                </c:pt>
                <c:pt idx="2523">
                  <c:v>16.54</c:v>
                </c:pt>
                <c:pt idx="2524">
                  <c:v>16.55</c:v>
                </c:pt>
                <c:pt idx="2525">
                  <c:v>16.559999999999999</c:v>
                </c:pt>
                <c:pt idx="2526">
                  <c:v>16.57</c:v>
                </c:pt>
                <c:pt idx="2527">
                  <c:v>16.579999999999998</c:v>
                </c:pt>
                <c:pt idx="2528">
                  <c:v>16.579999999999998</c:v>
                </c:pt>
                <c:pt idx="2529">
                  <c:v>16.59</c:v>
                </c:pt>
                <c:pt idx="2530">
                  <c:v>16.600000000000001</c:v>
                </c:pt>
                <c:pt idx="2531">
                  <c:v>16.600000000000001</c:v>
                </c:pt>
                <c:pt idx="2532">
                  <c:v>16.61</c:v>
                </c:pt>
                <c:pt idx="2533">
                  <c:v>16.61</c:v>
                </c:pt>
                <c:pt idx="2534">
                  <c:v>16.62</c:v>
                </c:pt>
                <c:pt idx="2535">
                  <c:v>16.62</c:v>
                </c:pt>
                <c:pt idx="2536">
                  <c:v>16.63</c:v>
                </c:pt>
                <c:pt idx="2537">
                  <c:v>16.64</c:v>
                </c:pt>
                <c:pt idx="2538">
                  <c:v>16.649999999999999</c:v>
                </c:pt>
                <c:pt idx="2539">
                  <c:v>16.66</c:v>
                </c:pt>
                <c:pt idx="2540">
                  <c:v>16.66</c:v>
                </c:pt>
                <c:pt idx="2541">
                  <c:v>16.670000000000002</c:v>
                </c:pt>
                <c:pt idx="2542">
                  <c:v>16.670000000000002</c:v>
                </c:pt>
                <c:pt idx="2543">
                  <c:v>16.68</c:v>
                </c:pt>
                <c:pt idx="2544">
                  <c:v>16.68</c:v>
                </c:pt>
                <c:pt idx="2545">
                  <c:v>16.690000000000001</c:v>
                </c:pt>
                <c:pt idx="2546">
                  <c:v>16.7</c:v>
                </c:pt>
                <c:pt idx="2547">
                  <c:v>16.7</c:v>
                </c:pt>
                <c:pt idx="2548">
                  <c:v>16.71</c:v>
                </c:pt>
                <c:pt idx="2549">
                  <c:v>16.72</c:v>
                </c:pt>
                <c:pt idx="2550">
                  <c:v>16.72</c:v>
                </c:pt>
                <c:pt idx="2551">
                  <c:v>16.73</c:v>
                </c:pt>
                <c:pt idx="2552">
                  <c:v>16.73</c:v>
                </c:pt>
                <c:pt idx="2553">
                  <c:v>16.739999999999998</c:v>
                </c:pt>
                <c:pt idx="2554">
                  <c:v>16.75</c:v>
                </c:pt>
                <c:pt idx="2555">
                  <c:v>16.760000000000002</c:v>
                </c:pt>
                <c:pt idx="2556">
                  <c:v>16.760000000000002</c:v>
                </c:pt>
                <c:pt idx="2557">
                  <c:v>16.77</c:v>
                </c:pt>
                <c:pt idx="2558">
                  <c:v>16.78</c:v>
                </c:pt>
                <c:pt idx="2559">
                  <c:v>16.78</c:v>
                </c:pt>
                <c:pt idx="2560">
                  <c:v>16.79</c:v>
                </c:pt>
                <c:pt idx="2561">
                  <c:v>16.79</c:v>
                </c:pt>
                <c:pt idx="2562">
                  <c:v>16.8</c:v>
                </c:pt>
                <c:pt idx="2563">
                  <c:v>16.809999999999999</c:v>
                </c:pt>
                <c:pt idx="2564">
                  <c:v>16.82</c:v>
                </c:pt>
                <c:pt idx="2565">
                  <c:v>16.829999999999998</c:v>
                </c:pt>
                <c:pt idx="2566">
                  <c:v>16.829999999999998</c:v>
                </c:pt>
                <c:pt idx="2567">
                  <c:v>16.84</c:v>
                </c:pt>
                <c:pt idx="2568">
                  <c:v>16.84</c:v>
                </c:pt>
                <c:pt idx="2569">
                  <c:v>16.850000000000001</c:v>
                </c:pt>
                <c:pt idx="2570">
                  <c:v>16.86</c:v>
                </c:pt>
                <c:pt idx="2571">
                  <c:v>16.86</c:v>
                </c:pt>
                <c:pt idx="2572">
                  <c:v>16.87</c:v>
                </c:pt>
                <c:pt idx="2573">
                  <c:v>16.87</c:v>
                </c:pt>
                <c:pt idx="2574">
                  <c:v>16.88</c:v>
                </c:pt>
                <c:pt idx="2575">
                  <c:v>16.89</c:v>
                </c:pt>
                <c:pt idx="2576">
                  <c:v>16.899999999999999</c:v>
                </c:pt>
                <c:pt idx="2577">
                  <c:v>16.899999999999999</c:v>
                </c:pt>
                <c:pt idx="2578">
                  <c:v>16.899999999999999</c:v>
                </c:pt>
                <c:pt idx="2579">
                  <c:v>16.920000000000002</c:v>
                </c:pt>
                <c:pt idx="2580">
                  <c:v>16.920000000000002</c:v>
                </c:pt>
                <c:pt idx="2581">
                  <c:v>16.93</c:v>
                </c:pt>
                <c:pt idx="2582">
                  <c:v>16.93</c:v>
                </c:pt>
                <c:pt idx="2583">
                  <c:v>16.940000000000001</c:v>
                </c:pt>
                <c:pt idx="2584">
                  <c:v>16.95</c:v>
                </c:pt>
                <c:pt idx="2585">
                  <c:v>16.95</c:v>
                </c:pt>
                <c:pt idx="2586">
                  <c:v>16.96</c:v>
                </c:pt>
                <c:pt idx="2587">
                  <c:v>16.97</c:v>
                </c:pt>
                <c:pt idx="2588">
                  <c:v>16.98</c:v>
                </c:pt>
                <c:pt idx="2589">
                  <c:v>16.98</c:v>
                </c:pt>
                <c:pt idx="2590">
                  <c:v>16.989999999999998</c:v>
                </c:pt>
                <c:pt idx="2591">
                  <c:v>16.989999999999998</c:v>
                </c:pt>
                <c:pt idx="2592">
                  <c:v>17</c:v>
                </c:pt>
                <c:pt idx="2593">
                  <c:v>17.010000000000002</c:v>
                </c:pt>
                <c:pt idx="2594">
                  <c:v>17.010000000000002</c:v>
                </c:pt>
                <c:pt idx="2595">
                  <c:v>17.02</c:v>
                </c:pt>
                <c:pt idx="2596">
                  <c:v>17.02</c:v>
                </c:pt>
                <c:pt idx="2597">
                  <c:v>17.03</c:v>
                </c:pt>
                <c:pt idx="2598">
                  <c:v>17.04</c:v>
                </c:pt>
                <c:pt idx="2599">
                  <c:v>17.05</c:v>
                </c:pt>
                <c:pt idx="2600">
                  <c:v>17.05</c:v>
                </c:pt>
                <c:pt idx="2601">
                  <c:v>17.059999999999999</c:v>
                </c:pt>
                <c:pt idx="2602">
                  <c:v>17.059999999999999</c:v>
                </c:pt>
                <c:pt idx="2603">
                  <c:v>17.07</c:v>
                </c:pt>
                <c:pt idx="2604">
                  <c:v>17.079999999999998</c:v>
                </c:pt>
                <c:pt idx="2605">
                  <c:v>17.09</c:v>
                </c:pt>
                <c:pt idx="2606">
                  <c:v>17.09</c:v>
                </c:pt>
                <c:pt idx="2607">
                  <c:v>17.100000000000001</c:v>
                </c:pt>
                <c:pt idx="2608">
                  <c:v>17.100000000000001</c:v>
                </c:pt>
                <c:pt idx="2609">
                  <c:v>17.11</c:v>
                </c:pt>
                <c:pt idx="2610">
                  <c:v>17.11</c:v>
                </c:pt>
                <c:pt idx="2611">
                  <c:v>17.12</c:v>
                </c:pt>
                <c:pt idx="2612">
                  <c:v>17.13</c:v>
                </c:pt>
                <c:pt idx="2613">
                  <c:v>17.14</c:v>
                </c:pt>
                <c:pt idx="2614">
                  <c:v>17.14</c:v>
                </c:pt>
                <c:pt idx="2615">
                  <c:v>17.149999999999999</c:v>
                </c:pt>
                <c:pt idx="2616">
                  <c:v>17.16</c:v>
                </c:pt>
                <c:pt idx="2617">
                  <c:v>17.170000000000002</c:v>
                </c:pt>
                <c:pt idx="2618">
                  <c:v>17.170000000000002</c:v>
                </c:pt>
                <c:pt idx="2619">
                  <c:v>17.18</c:v>
                </c:pt>
                <c:pt idx="2620">
                  <c:v>17.18</c:v>
                </c:pt>
                <c:pt idx="2621">
                  <c:v>17.190000000000001</c:v>
                </c:pt>
                <c:pt idx="2622">
                  <c:v>17.2</c:v>
                </c:pt>
                <c:pt idx="2623">
                  <c:v>17.21</c:v>
                </c:pt>
                <c:pt idx="2624">
                  <c:v>17.21</c:v>
                </c:pt>
                <c:pt idx="2625">
                  <c:v>17.22</c:v>
                </c:pt>
                <c:pt idx="2626">
                  <c:v>17.22</c:v>
                </c:pt>
                <c:pt idx="2627">
                  <c:v>17.23</c:v>
                </c:pt>
                <c:pt idx="2628">
                  <c:v>17.239999999999998</c:v>
                </c:pt>
                <c:pt idx="2629">
                  <c:v>17.239999999999998</c:v>
                </c:pt>
                <c:pt idx="2630">
                  <c:v>17.25</c:v>
                </c:pt>
                <c:pt idx="2631">
                  <c:v>17.260000000000002</c:v>
                </c:pt>
                <c:pt idx="2632">
                  <c:v>17.260000000000002</c:v>
                </c:pt>
                <c:pt idx="2633">
                  <c:v>17.27</c:v>
                </c:pt>
                <c:pt idx="2634">
                  <c:v>17.27</c:v>
                </c:pt>
                <c:pt idx="2635">
                  <c:v>17.28</c:v>
                </c:pt>
                <c:pt idx="2636">
                  <c:v>17.28</c:v>
                </c:pt>
                <c:pt idx="2637">
                  <c:v>17.3</c:v>
                </c:pt>
                <c:pt idx="2638">
                  <c:v>17.3</c:v>
                </c:pt>
                <c:pt idx="2639">
                  <c:v>17.309999999999999</c:v>
                </c:pt>
                <c:pt idx="2640">
                  <c:v>17.32</c:v>
                </c:pt>
                <c:pt idx="2641">
                  <c:v>17.32</c:v>
                </c:pt>
                <c:pt idx="2642">
                  <c:v>17.329999999999998</c:v>
                </c:pt>
                <c:pt idx="2643">
                  <c:v>17.329999999999998</c:v>
                </c:pt>
                <c:pt idx="2644">
                  <c:v>17.34</c:v>
                </c:pt>
                <c:pt idx="2645">
                  <c:v>17.350000000000001</c:v>
                </c:pt>
                <c:pt idx="2646">
                  <c:v>17.36</c:v>
                </c:pt>
                <c:pt idx="2647">
                  <c:v>17.36</c:v>
                </c:pt>
                <c:pt idx="2648">
                  <c:v>17.37</c:v>
                </c:pt>
                <c:pt idx="2649">
                  <c:v>17.38</c:v>
                </c:pt>
                <c:pt idx="2650">
                  <c:v>17.38</c:v>
                </c:pt>
                <c:pt idx="2651">
                  <c:v>17.39</c:v>
                </c:pt>
                <c:pt idx="2652">
                  <c:v>17.399999999999999</c:v>
                </c:pt>
                <c:pt idx="2653">
                  <c:v>17.399999999999999</c:v>
                </c:pt>
                <c:pt idx="2654">
                  <c:v>17.41</c:v>
                </c:pt>
                <c:pt idx="2655">
                  <c:v>17.420000000000002</c:v>
                </c:pt>
                <c:pt idx="2656">
                  <c:v>17.420000000000002</c:v>
                </c:pt>
                <c:pt idx="2657">
                  <c:v>17.420000000000002</c:v>
                </c:pt>
                <c:pt idx="2658">
                  <c:v>17.43</c:v>
                </c:pt>
                <c:pt idx="2659">
                  <c:v>17.440000000000001</c:v>
                </c:pt>
                <c:pt idx="2660">
                  <c:v>17.45</c:v>
                </c:pt>
                <c:pt idx="2661">
                  <c:v>17.45</c:v>
                </c:pt>
                <c:pt idx="2662">
                  <c:v>17.46</c:v>
                </c:pt>
                <c:pt idx="2663">
                  <c:v>17.46</c:v>
                </c:pt>
                <c:pt idx="2664">
                  <c:v>17.47</c:v>
                </c:pt>
                <c:pt idx="2665">
                  <c:v>17.48</c:v>
                </c:pt>
                <c:pt idx="2666">
                  <c:v>17.48</c:v>
                </c:pt>
                <c:pt idx="2667">
                  <c:v>17.489999999999998</c:v>
                </c:pt>
                <c:pt idx="2668">
                  <c:v>17.5</c:v>
                </c:pt>
                <c:pt idx="2669">
                  <c:v>17.5</c:v>
                </c:pt>
                <c:pt idx="2670">
                  <c:v>17.510000000000002</c:v>
                </c:pt>
                <c:pt idx="2671">
                  <c:v>17.52</c:v>
                </c:pt>
                <c:pt idx="2672">
                  <c:v>17.53</c:v>
                </c:pt>
                <c:pt idx="2673">
                  <c:v>17.53</c:v>
                </c:pt>
                <c:pt idx="2674">
                  <c:v>17.54</c:v>
                </c:pt>
                <c:pt idx="2675">
                  <c:v>17.54</c:v>
                </c:pt>
                <c:pt idx="2676">
                  <c:v>17.559999999999999</c:v>
                </c:pt>
                <c:pt idx="2677">
                  <c:v>17.559999999999999</c:v>
                </c:pt>
                <c:pt idx="2678">
                  <c:v>17.559999999999999</c:v>
                </c:pt>
                <c:pt idx="2679">
                  <c:v>17.57</c:v>
                </c:pt>
                <c:pt idx="2680">
                  <c:v>17.579999999999998</c:v>
                </c:pt>
                <c:pt idx="2681">
                  <c:v>17.579999999999998</c:v>
                </c:pt>
                <c:pt idx="2682">
                  <c:v>17.59</c:v>
                </c:pt>
                <c:pt idx="2683">
                  <c:v>17.600000000000001</c:v>
                </c:pt>
                <c:pt idx="2684">
                  <c:v>17.61</c:v>
                </c:pt>
                <c:pt idx="2685">
                  <c:v>17.61</c:v>
                </c:pt>
                <c:pt idx="2686">
                  <c:v>17.62</c:v>
                </c:pt>
                <c:pt idx="2687">
                  <c:v>17.63</c:v>
                </c:pt>
                <c:pt idx="2688">
                  <c:v>17.63</c:v>
                </c:pt>
                <c:pt idx="2689">
                  <c:v>17.64</c:v>
                </c:pt>
                <c:pt idx="2690">
                  <c:v>17.64</c:v>
                </c:pt>
                <c:pt idx="2691">
                  <c:v>17.649999999999999</c:v>
                </c:pt>
                <c:pt idx="2692">
                  <c:v>17.66</c:v>
                </c:pt>
                <c:pt idx="2693">
                  <c:v>17.66</c:v>
                </c:pt>
                <c:pt idx="2694">
                  <c:v>17.670000000000002</c:v>
                </c:pt>
                <c:pt idx="2695">
                  <c:v>17.68</c:v>
                </c:pt>
                <c:pt idx="2696">
                  <c:v>17.690000000000001</c:v>
                </c:pt>
                <c:pt idx="2697">
                  <c:v>17.690000000000001</c:v>
                </c:pt>
                <c:pt idx="2698">
                  <c:v>17.7</c:v>
                </c:pt>
                <c:pt idx="2699">
                  <c:v>17.7</c:v>
                </c:pt>
                <c:pt idx="2700">
                  <c:v>17.71</c:v>
                </c:pt>
                <c:pt idx="2701">
                  <c:v>17.71</c:v>
                </c:pt>
                <c:pt idx="2702">
                  <c:v>17.72</c:v>
                </c:pt>
                <c:pt idx="2703">
                  <c:v>17.73</c:v>
                </c:pt>
                <c:pt idx="2704">
                  <c:v>17.739999999999998</c:v>
                </c:pt>
                <c:pt idx="2705">
                  <c:v>17.75</c:v>
                </c:pt>
                <c:pt idx="2706">
                  <c:v>17.760000000000002</c:v>
                </c:pt>
                <c:pt idx="2707">
                  <c:v>17.760000000000002</c:v>
                </c:pt>
                <c:pt idx="2708">
                  <c:v>17.77</c:v>
                </c:pt>
                <c:pt idx="2709">
                  <c:v>17.77</c:v>
                </c:pt>
                <c:pt idx="2710">
                  <c:v>17.78</c:v>
                </c:pt>
                <c:pt idx="2711">
                  <c:v>17.78</c:v>
                </c:pt>
                <c:pt idx="2712">
                  <c:v>17.79</c:v>
                </c:pt>
                <c:pt idx="2713">
                  <c:v>17.79</c:v>
                </c:pt>
                <c:pt idx="2714">
                  <c:v>17.8</c:v>
                </c:pt>
                <c:pt idx="2715">
                  <c:v>17.809999999999999</c:v>
                </c:pt>
                <c:pt idx="2716">
                  <c:v>17.809999999999999</c:v>
                </c:pt>
                <c:pt idx="2717">
                  <c:v>17.82</c:v>
                </c:pt>
                <c:pt idx="2718">
                  <c:v>17.829999999999998</c:v>
                </c:pt>
                <c:pt idx="2719">
                  <c:v>17.829999999999998</c:v>
                </c:pt>
                <c:pt idx="2720">
                  <c:v>17.84</c:v>
                </c:pt>
                <c:pt idx="2721">
                  <c:v>17.850000000000001</c:v>
                </c:pt>
                <c:pt idx="2722">
                  <c:v>17.86</c:v>
                </c:pt>
                <c:pt idx="2723">
                  <c:v>17.86</c:v>
                </c:pt>
                <c:pt idx="2724">
                  <c:v>17.87</c:v>
                </c:pt>
                <c:pt idx="2725">
                  <c:v>17.87</c:v>
                </c:pt>
                <c:pt idx="2726">
                  <c:v>17.88</c:v>
                </c:pt>
                <c:pt idx="2727">
                  <c:v>17.89</c:v>
                </c:pt>
                <c:pt idx="2728">
                  <c:v>17.899999999999999</c:v>
                </c:pt>
                <c:pt idx="2729">
                  <c:v>17.899999999999999</c:v>
                </c:pt>
                <c:pt idx="2730">
                  <c:v>17.899999999999999</c:v>
                </c:pt>
                <c:pt idx="2731">
                  <c:v>17.91</c:v>
                </c:pt>
                <c:pt idx="2732">
                  <c:v>17.920000000000002</c:v>
                </c:pt>
                <c:pt idx="2733">
                  <c:v>17.93</c:v>
                </c:pt>
                <c:pt idx="2734">
                  <c:v>17.93</c:v>
                </c:pt>
                <c:pt idx="2735">
                  <c:v>17.940000000000001</c:v>
                </c:pt>
                <c:pt idx="2736">
                  <c:v>17.940000000000001</c:v>
                </c:pt>
                <c:pt idx="2737">
                  <c:v>17.96</c:v>
                </c:pt>
                <c:pt idx="2738">
                  <c:v>17.96</c:v>
                </c:pt>
                <c:pt idx="2739">
                  <c:v>17.97</c:v>
                </c:pt>
                <c:pt idx="2740">
                  <c:v>17.97</c:v>
                </c:pt>
                <c:pt idx="2741">
                  <c:v>17.98</c:v>
                </c:pt>
                <c:pt idx="2742">
                  <c:v>17.98</c:v>
                </c:pt>
                <c:pt idx="2743">
                  <c:v>18</c:v>
                </c:pt>
                <c:pt idx="2744">
                  <c:v>18</c:v>
                </c:pt>
                <c:pt idx="2745">
                  <c:v>18</c:v>
                </c:pt>
                <c:pt idx="2746">
                  <c:v>18.010000000000002</c:v>
                </c:pt>
                <c:pt idx="2747">
                  <c:v>18.02</c:v>
                </c:pt>
                <c:pt idx="2748">
                  <c:v>18.03</c:v>
                </c:pt>
                <c:pt idx="2749">
                  <c:v>18.03</c:v>
                </c:pt>
                <c:pt idx="2750">
                  <c:v>18.04</c:v>
                </c:pt>
                <c:pt idx="2751">
                  <c:v>18.04</c:v>
                </c:pt>
                <c:pt idx="2752">
                  <c:v>18.05</c:v>
                </c:pt>
                <c:pt idx="2753">
                  <c:v>18.059999999999999</c:v>
                </c:pt>
                <c:pt idx="2754">
                  <c:v>18.059999999999999</c:v>
                </c:pt>
                <c:pt idx="2755">
                  <c:v>18.07</c:v>
                </c:pt>
                <c:pt idx="2756">
                  <c:v>18.079999999999998</c:v>
                </c:pt>
                <c:pt idx="2757">
                  <c:v>18.09</c:v>
                </c:pt>
                <c:pt idx="2758">
                  <c:v>18.09</c:v>
                </c:pt>
                <c:pt idx="2759">
                  <c:v>18.100000000000001</c:v>
                </c:pt>
                <c:pt idx="2760">
                  <c:v>18.100000000000001</c:v>
                </c:pt>
                <c:pt idx="2761">
                  <c:v>18.11</c:v>
                </c:pt>
                <c:pt idx="2762">
                  <c:v>18.11</c:v>
                </c:pt>
                <c:pt idx="2763">
                  <c:v>18.12</c:v>
                </c:pt>
                <c:pt idx="2764">
                  <c:v>18.13</c:v>
                </c:pt>
                <c:pt idx="2765">
                  <c:v>18.14</c:v>
                </c:pt>
                <c:pt idx="2766">
                  <c:v>18.14</c:v>
                </c:pt>
                <c:pt idx="2767">
                  <c:v>18.149999999999999</c:v>
                </c:pt>
                <c:pt idx="2768">
                  <c:v>18.16</c:v>
                </c:pt>
                <c:pt idx="2769">
                  <c:v>18.170000000000002</c:v>
                </c:pt>
                <c:pt idx="2770">
                  <c:v>18.170000000000002</c:v>
                </c:pt>
                <c:pt idx="2771">
                  <c:v>18.18</c:v>
                </c:pt>
                <c:pt idx="2772">
                  <c:v>18.18</c:v>
                </c:pt>
                <c:pt idx="2773">
                  <c:v>18.190000000000001</c:v>
                </c:pt>
                <c:pt idx="2774">
                  <c:v>18.2</c:v>
                </c:pt>
                <c:pt idx="2775">
                  <c:v>18.21</c:v>
                </c:pt>
                <c:pt idx="2776">
                  <c:v>18.21</c:v>
                </c:pt>
                <c:pt idx="2777">
                  <c:v>18.22</c:v>
                </c:pt>
                <c:pt idx="2778">
                  <c:v>18.23</c:v>
                </c:pt>
                <c:pt idx="2779">
                  <c:v>18.23</c:v>
                </c:pt>
                <c:pt idx="2780">
                  <c:v>18.239999999999998</c:v>
                </c:pt>
                <c:pt idx="2781">
                  <c:v>18.239999999999998</c:v>
                </c:pt>
                <c:pt idx="2782">
                  <c:v>18.25</c:v>
                </c:pt>
                <c:pt idx="2783">
                  <c:v>18.25</c:v>
                </c:pt>
                <c:pt idx="2784">
                  <c:v>18.260000000000002</c:v>
                </c:pt>
                <c:pt idx="2785">
                  <c:v>18.27</c:v>
                </c:pt>
                <c:pt idx="2786">
                  <c:v>18.28</c:v>
                </c:pt>
                <c:pt idx="2787">
                  <c:v>18.28</c:v>
                </c:pt>
                <c:pt idx="2788">
                  <c:v>18.29</c:v>
                </c:pt>
                <c:pt idx="2789">
                  <c:v>18.29</c:v>
                </c:pt>
                <c:pt idx="2790">
                  <c:v>18.3</c:v>
                </c:pt>
                <c:pt idx="2791">
                  <c:v>18.309999999999999</c:v>
                </c:pt>
                <c:pt idx="2792">
                  <c:v>18.32</c:v>
                </c:pt>
                <c:pt idx="2793">
                  <c:v>18.32</c:v>
                </c:pt>
                <c:pt idx="2794">
                  <c:v>18.32</c:v>
                </c:pt>
                <c:pt idx="2795">
                  <c:v>18.329999999999998</c:v>
                </c:pt>
                <c:pt idx="2796">
                  <c:v>18.34</c:v>
                </c:pt>
                <c:pt idx="2797">
                  <c:v>18.350000000000001</c:v>
                </c:pt>
                <c:pt idx="2798">
                  <c:v>18.36</c:v>
                </c:pt>
                <c:pt idx="2799">
                  <c:v>18.36</c:v>
                </c:pt>
                <c:pt idx="2800">
                  <c:v>18.37</c:v>
                </c:pt>
                <c:pt idx="2801">
                  <c:v>18.38</c:v>
                </c:pt>
                <c:pt idx="2802">
                  <c:v>18.38</c:v>
                </c:pt>
                <c:pt idx="2803">
                  <c:v>18.38</c:v>
                </c:pt>
                <c:pt idx="2804">
                  <c:v>18.399999999999999</c:v>
                </c:pt>
                <c:pt idx="2805">
                  <c:v>18.399999999999999</c:v>
                </c:pt>
                <c:pt idx="2806">
                  <c:v>18.399999999999999</c:v>
                </c:pt>
                <c:pt idx="2807">
                  <c:v>18.41</c:v>
                </c:pt>
                <c:pt idx="2808">
                  <c:v>18.41</c:v>
                </c:pt>
                <c:pt idx="2809">
                  <c:v>18.43</c:v>
                </c:pt>
                <c:pt idx="2810">
                  <c:v>18.440000000000001</c:v>
                </c:pt>
                <c:pt idx="2811">
                  <c:v>18.440000000000001</c:v>
                </c:pt>
                <c:pt idx="2812">
                  <c:v>18.45</c:v>
                </c:pt>
                <c:pt idx="2813">
                  <c:v>18.45</c:v>
                </c:pt>
                <c:pt idx="2814">
                  <c:v>18.46</c:v>
                </c:pt>
                <c:pt idx="2815">
                  <c:v>18.46</c:v>
                </c:pt>
                <c:pt idx="2816">
                  <c:v>18.47</c:v>
                </c:pt>
                <c:pt idx="2817">
                  <c:v>18.48</c:v>
                </c:pt>
                <c:pt idx="2818">
                  <c:v>18.489999999999998</c:v>
                </c:pt>
                <c:pt idx="2819">
                  <c:v>18.489999999999998</c:v>
                </c:pt>
                <c:pt idx="2820">
                  <c:v>18.5</c:v>
                </c:pt>
                <c:pt idx="2821">
                  <c:v>18.510000000000002</c:v>
                </c:pt>
                <c:pt idx="2822">
                  <c:v>18.510000000000002</c:v>
                </c:pt>
                <c:pt idx="2823">
                  <c:v>18.52</c:v>
                </c:pt>
                <c:pt idx="2824">
                  <c:v>18.53</c:v>
                </c:pt>
                <c:pt idx="2825">
                  <c:v>18.53</c:v>
                </c:pt>
                <c:pt idx="2826">
                  <c:v>18.54</c:v>
                </c:pt>
                <c:pt idx="2827">
                  <c:v>18.55</c:v>
                </c:pt>
                <c:pt idx="2828">
                  <c:v>18.55</c:v>
                </c:pt>
                <c:pt idx="2829">
                  <c:v>18.559999999999999</c:v>
                </c:pt>
                <c:pt idx="2830">
                  <c:v>18.57</c:v>
                </c:pt>
                <c:pt idx="2831">
                  <c:v>18.57</c:v>
                </c:pt>
                <c:pt idx="2832">
                  <c:v>18.579999999999998</c:v>
                </c:pt>
                <c:pt idx="2833">
                  <c:v>18.579999999999998</c:v>
                </c:pt>
                <c:pt idx="2834">
                  <c:v>18.59</c:v>
                </c:pt>
                <c:pt idx="2835">
                  <c:v>18.600000000000001</c:v>
                </c:pt>
                <c:pt idx="2836">
                  <c:v>18.61</c:v>
                </c:pt>
                <c:pt idx="2837">
                  <c:v>18.61</c:v>
                </c:pt>
                <c:pt idx="2838">
                  <c:v>18.62</c:v>
                </c:pt>
                <c:pt idx="2839">
                  <c:v>18.63</c:v>
                </c:pt>
                <c:pt idx="2840">
                  <c:v>18.690000000000001</c:v>
                </c:pt>
                <c:pt idx="2841">
                  <c:v>18.690000000000001</c:v>
                </c:pt>
                <c:pt idx="2842">
                  <c:v>18.690000000000001</c:v>
                </c:pt>
                <c:pt idx="2843">
                  <c:v>18.690000000000001</c:v>
                </c:pt>
                <c:pt idx="2844">
                  <c:v>18.690000000000001</c:v>
                </c:pt>
                <c:pt idx="2845">
                  <c:v>18.690000000000001</c:v>
                </c:pt>
                <c:pt idx="2846">
                  <c:v>18.690000000000001</c:v>
                </c:pt>
                <c:pt idx="2847">
                  <c:v>18.690000000000001</c:v>
                </c:pt>
                <c:pt idx="2848">
                  <c:v>18.690000000000001</c:v>
                </c:pt>
                <c:pt idx="2849">
                  <c:v>18.690000000000001</c:v>
                </c:pt>
                <c:pt idx="2850">
                  <c:v>18.7</c:v>
                </c:pt>
                <c:pt idx="2851">
                  <c:v>18.71</c:v>
                </c:pt>
                <c:pt idx="2852">
                  <c:v>18.72</c:v>
                </c:pt>
                <c:pt idx="2853">
                  <c:v>18.73</c:v>
                </c:pt>
                <c:pt idx="2854">
                  <c:v>18.739999999999998</c:v>
                </c:pt>
                <c:pt idx="2855">
                  <c:v>18.739999999999998</c:v>
                </c:pt>
                <c:pt idx="2856">
                  <c:v>18.75</c:v>
                </c:pt>
                <c:pt idx="2857">
                  <c:v>18.760000000000002</c:v>
                </c:pt>
                <c:pt idx="2858">
                  <c:v>18.760000000000002</c:v>
                </c:pt>
                <c:pt idx="2859">
                  <c:v>18.77</c:v>
                </c:pt>
                <c:pt idx="2860">
                  <c:v>18.77</c:v>
                </c:pt>
                <c:pt idx="2861">
                  <c:v>18.78</c:v>
                </c:pt>
                <c:pt idx="2862">
                  <c:v>18.79</c:v>
                </c:pt>
                <c:pt idx="2863">
                  <c:v>18.8</c:v>
                </c:pt>
                <c:pt idx="2864">
                  <c:v>18.8</c:v>
                </c:pt>
                <c:pt idx="2865">
                  <c:v>18.8</c:v>
                </c:pt>
                <c:pt idx="2866">
                  <c:v>18.809999999999999</c:v>
                </c:pt>
                <c:pt idx="2867">
                  <c:v>18.82</c:v>
                </c:pt>
                <c:pt idx="2868">
                  <c:v>18.82</c:v>
                </c:pt>
                <c:pt idx="2869">
                  <c:v>18.829999999999998</c:v>
                </c:pt>
                <c:pt idx="2870">
                  <c:v>18.84</c:v>
                </c:pt>
                <c:pt idx="2871">
                  <c:v>18.850000000000001</c:v>
                </c:pt>
                <c:pt idx="2872">
                  <c:v>18.850000000000001</c:v>
                </c:pt>
                <c:pt idx="2873">
                  <c:v>18.850000000000001</c:v>
                </c:pt>
                <c:pt idx="2874">
                  <c:v>18.86</c:v>
                </c:pt>
                <c:pt idx="2875">
                  <c:v>18.87</c:v>
                </c:pt>
                <c:pt idx="2876">
                  <c:v>18.88</c:v>
                </c:pt>
                <c:pt idx="2877">
                  <c:v>18.89</c:v>
                </c:pt>
                <c:pt idx="2878">
                  <c:v>18.89</c:v>
                </c:pt>
                <c:pt idx="2879">
                  <c:v>18.899999999999999</c:v>
                </c:pt>
                <c:pt idx="2880">
                  <c:v>18.899999999999999</c:v>
                </c:pt>
                <c:pt idx="2881">
                  <c:v>18.91</c:v>
                </c:pt>
                <c:pt idx="2882">
                  <c:v>18.91</c:v>
                </c:pt>
                <c:pt idx="2883">
                  <c:v>18.93</c:v>
                </c:pt>
                <c:pt idx="2884">
                  <c:v>18.93</c:v>
                </c:pt>
                <c:pt idx="2885">
                  <c:v>18.940000000000001</c:v>
                </c:pt>
                <c:pt idx="2886">
                  <c:v>18.940000000000001</c:v>
                </c:pt>
                <c:pt idx="2887">
                  <c:v>18.95</c:v>
                </c:pt>
                <c:pt idx="2888">
                  <c:v>18.96</c:v>
                </c:pt>
                <c:pt idx="2889">
                  <c:v>18.97</c:v>
                </c:pt>
                <c:pt idx="2890">
                  <c:v>18.97</c:v>
                </c:pt>
                <c:pt idx="2891">
                  <c:v>18.97</c:v>
                </c:pt>
                <c:pt idx="2892">
                  <c:v>18.98</c:v>
                </c:pt>
                <c:pt idx="2893">
                  <c:v>18.989999999999998</c:v>
                </c:pt>
                <c:pt idx="2894">
                  <c:v>18.989999999999998</c:v>
                </c:pt>
                <c:pt idx="2895">
                  <c:v>19</c:v>
                </c:pt>
                <c:pt idx="2896">
                  <c:v>19.010000000000002</c:v>
                </c:pt>
                <c:pt idx="2897">
                  <c:v>19.02</c:v>
                </c:pt>
                <c:pt idx="2898">
                  <c:v>19.02</c:v>
                </c:pt>
                <c:pt idx="2899">
                  <c:v>19.03</c:v>
                </c:pt>
                <c:pt idx="2900">
                  <c:v>19.04</c:v>
                </c:pt>
                <c:pt idx="2901">
                  <c:v>19.05</c:v>
                </c:pt>
                <c:pt idx="2902">
                  <c:v>19.05</c:v>
                </c:pt>
                <c:pt idx="2903">
                  <c:v>19.059999999999999</c:v>
                </c:pt>
                <c:pt idx="2904">
                  <c:v>19.07</c:v>
                </c:pt>
                <c:pt idx="2905">
                  <c:v>19.07</c:v>
                </c:pt>
                <c:pt idx="2906">
                  <c:v>19.079999999999998</c:v>
                </c:pt>
                <c:pt idx="2907">
                  <c:v>19.079999999999998</c:v>
                </c:pt>
                <c:pt idx="2908">
                  <c:v>19.09</c:v>
                </c:pt>
                <c:pt idx="2909">
                  <c:v>19.09</c:v>
                </c:pt>
                <c:pt idx="2910">
                  <c:v>19.100000000000001</c:v>
                </c:pt>
                <c:pt idx="2911">
                  <c:v>19.11</c:v>
                </c:pt>
                <c:pt idx="2912">
                  <c:v>19.12</c:v>
                </c:pt>
                <c:pt idx="2913">
                  <c:v>19.12</c:v>
                </c:pt>
                <c:pt idx="2914">
                  <c:v>19.13</c:v>
                </c:pt>
                <c:pt idx="2915">
                  <c:v>19.14</c:v>
                </c:pt>
                <c:pt idx="2916">
                  <c:v>19.14</c:v>
                </c:pt>
                <c:pt idx="2917">
                  <c:v>19.16</c:v>
                </c:pt>
                <c:pt idx="2918">
                  <c:v>19.16</c:v>
                </c:pt>
                <c:pt idx="2919">
                  <c:v>19.16</c:v>
                </c:pt>
                <c:pt idx="2920">
                  <c:v>19.170000000000002</c:v>
                </c:pt>
                <c:pt idx="2921">
                  <c:v>19.18</c:v>
                </c:pt>
                <c:pt idx="2922">
                  <c:v>19.18</c:v>
                </c:pt>
                <c:pt idx="2923">
                  <c:v>19.190000000000001</c:v>
                </c:pt>
                <c:pt idx="2924">
                  <c:v>19.190000000000001</c:v>
                </c:pt>
                <c:pt idx="2925">
                  <c:v>19.2</c:v>
                </c:pt>
                <c:pt idx="2926">
                  <c:v>19.21</c:v>
                </c:pt>
                <c:pt idx="2927">
                  <c:v>19.21</c:v>
                </c:pt>
                <c:pt idx="2928">
                  <c:v>19.22</c:v>
                </c:pt>
                <c:pt idx="2929">
                  <c:v>19.22</c:v>
                </c:pt>
                <c:pt idx="2930">
                  <c:v>19.23</c:v>
                </c:pt>
                <c:pt idx="2931">
                  <c:v>19.239999999999998</c:v>
                </c:pt>
                <c:pt idx="2932">
                  <c:v>19.239999999999998</c:v>
                </c:pt>
                <c:pt idx="2933">
                  <c:v>19.190000000000001</c:v>
                </c:pt>
                <c:pt idx="2934">
                  <c:v>19.11</c:v>
                </c:pt>
                <c:pt idx="2935">
                  <c:v>19.100000000000001</c:v>
                </c:pt>
                <c:pt idx="2936">
                  <c:v>19.12</c:v>
                </c:pt>
                <c:pt idx="2937">
                  <c:v>19.18</c:v>
                </c:pt>
                <c:pt idx="2938">
                  <c:v>19.22</c:v>
                </c:pt>
                <c:pt idx="2939">
                  <c:v>19.260000000000002</c:v>
                </c:pt>
                <c:pt idx="2940">
                  <c:v>19.29</c:v>
                </c:pt>
                <c:pt idx="2941">
                  <c:v>19.29</c:v>
                </c:pt>
                <c:pt idx="2942">
                  <c:v>19.309999999999999</c:v>
                </c:pt>
                <c:pt idx="2943">
                  <c:v>19.32</c:v>
                </c:pt>
                <c:pt idx="2944">
                  <c:v>19.329999999999998</c:v>
                </c:pt>
                <c:pt idx="2945">
                  <c:v>19.329999999999998</c:v>
                </c:pt>
                <c:pt idx="2946">
                  <c:v>19.329999999999998</c:v>
                </c:pt>
                <c:pt idx="2947">
                  <c:v>19.34</c:v>
                </c:pt>
                <c:pt idx="2948">
                  <c:v>19.34</c:v>
                </c:pt>
                <c:pt idx="2949">
                  <c:v>19.350000000000001</c:v>
                </c:pt>
                <c:pt idx="2950">
                  <c:v>19.36</c:v>
                </c:pt>
                <c:pt idx="2951">
                  <c:v>19.37</c:v>
                </c:pt>
                <c:pt idx="2952">
                  <c:v>19.37</c:v>
                </c:pt>
                <c:pt idx="2953">
                  <c:v>19.38</c:v>
                </c:pt>
                <c:pt idx="2954">
                  <c:v>19.39</c:v>
                </c:pt>
                <c:pt idx="2955">
                  <c:v>19.39</c:v>
                </c:pt>
                <c:pt idx="2956">
                  <c:v>19.399999999999999</c:v>
                </c:pt>
                <c:pt idx="2957">
                  <c:v>19.41</c:v>
                </c:pt>
                <c:pt idx="2958">
                  <c:v>19.41</c:v>
                </c:pt>
                <c:pt idx="2959">
                  <c:v>19.420000000000002</c:v>
                </c:pt>
                <c:pt idx="2960">
                  <c:v>19.43</c:v>
                </c:pt>
                <c:pt idx="2961">
                  <c:v>19.43</c:v>
                </c:pt>
                <c:pt idx="2962">
                  <c:v>19.440000000000001</c:v>
                </c:pt>
                <c:pt idx="2963">
                  <c:v>19.440000000000001</c:v>
                </c:pt>
                <c:pt idx="2964">
                  <c:v>19.45</c:v>
                </c:pt>
                <c:pt idx="2965">
                  <c:v>19.46</c:v>
                </c:pt>
                <c:pt idx="2966">
                  <c:v>19.46</c:v>
                </c:pt>
                <c:pt idx="2967">
                  <c:v>19.48</c:v>
                </c:pt>
                <c:pt idx="2968">
                  <c:v>19.48</c:v>
                </c:pt>
                <c:pt idx="2969">
                  <c:v>19.489999999999998</c:v>
                </c:pt>
                <c:pt idx="2970">
                  <c:v>19.489999999999998</c:v>
                </c:pt>
                <c:pt idx="2971">
                  <c:v>19.5</c:v>
                </c:pt>
                <c:pt idx="2972">
                  <c:v>19.510000000000002</c:v>
                </c:pt>
                <c:pt idx="2973">
                  <c:v>19.510000000000002</c:v>
                </c:pt>
                <c:pt idx="2974">
                  <c:v>19.52</c:v>
                </c:pt>
                <c:pt idx="2975">
                  <c:v>19.52</c:v>
                </c:pt>
                <c:pt idx="2976">
                  <c:v>19.53</c:v>
                </c:pt>
                <c:pt idx="2977">
                  <c:v>19.54</c:v>
                </c:pt>
                <c:pt idx="2978">
                  <c:v>19.55</c:v>
                </c:pt>
                <c:pt idx="2979">
                  <c:v>19.55</c:v>
                </c:pt>
                <c:pt idx="2980">
                  <c:v>19.559999999999999</c:v>
                </c:pt>
                <c:pt idx="2981">
                  <c:v>19.57</c:v>
                </c:pt>
                <c:pt idx="2982">
                  <c:v>19.57</c:v>
                </c:pt>
                <c:pt idx="2983">
                  <c:v>19.579999999999998</c:v>
                </c:pt>
                <c:pt idx="2984">
                  <c:v>19.59</c:v>
                </c:pt>
                <c:pt idx="2985">
                  <c:v>19.600000000000001</c:v>
                </c:pt>
                <c:pt idx="2986">
                  <c:v>19.600000000000001</c:v>
                </c:pt>
                <c:pt idx="2987">
                  <c:v>19.600000000000001</c:v>
                </c:pt>
                <c:pt idx="2988">
                  <c:v>19.61</c:v>
                </c:pt>
                <c:pt idx="2989">
                  <c:v>19.62</c:v>
                </c:pt>
                <c:pt idx="2990">
                  <c:v>19.63</c:v>
                </c:pt>
                <c:pt idx="2991">
                  <c:v>19.63</c:v>
                </c:pt>
                <c:pt idx="2992">
                  <c:v>19.64</c:v>
                </c:pt>
                <c:pt idx="2993">
                  <c:v>19.649999999999999</c:v>
                </c:pt>
                <c:pt idx="2994">
                  <c:v>19.649999999999999</c:v>
                </c:pt>
                <c:pt idx="2995">
                  <c:v>19.66</c:v>
                </c:pt>
                <c:pt idx="2996">
                  <c:v>19.66</c:v>
                </c:pt>
                <c:pt idx="2997">
                  <c:v>19.670000000000002</c:v>
                </c:pt>
                <c:pt idx="2998">
                  <c:v>19.68</c:v>
                </c:pt>
                <c:pt idx="2999">
                  <c:v>19.68</c:v>
                </c:pt>
                <c:pt idx="3000">
                  <c:v>19.690000000000001</c:v>
                </c:pt>
                <c:pt idx="3001">
                  <c:v>19.690000000000001</c:v>
                </c:pt>
                <c:pt idx="3002">
                  <c:v>19.7</c:v>
                </c:pt>
                <c:pt idx="3003">
                  <c:v>19.71</c:v>
                </c:pt>
                <c:pt idx="3004">
                  <c:v>19.72</c:v>
                </c:pt>
                <c:pt idx="3005">
                  <c:v>19.72</c:v>
                </c:pt>
                <c:pt idx="3006">
                  <c:v>19.73</c:v>
                </c:pt>
                <c:pt idx="3007">
                  <c:v>19.739999999999998</c:v>
                </c:pt>
                <c:pt idx="3008">
                  <c:v>19.739999999999998</c:v>
                </c:pt>
                <c:pt idx="3009">
                  <c:v>19.739999999999998</c:v>
                </c:pt>
                <c:pt idx="3010">
                  <c:v>19.75</c:v>
                </c:pt>
                <c:pt idx="3011">
                  <c:v>19.760000000000002</c:v>
                </c:pt>
                <c:pt idx="3012">
                  <c:v>19.77</c:v>
                </c:pt>
                <c:pt idx="3013">
                  <c:v>19.78</c:v>
                </c:pt>
                <c:pt idx="3014">
                  <c:v>19.79</c:v>
                </c:pt>
                <c:pt idx="3015">
                  <c:v>19.79</c:v>
                </c:pt>
                <c:pt idx="3016">
                  <c:v>19.8</c:v>
                </c:pt>
                <c:pt idx="3017">
                  <c:v>19.8</c:v>
                </c:pt>
                <c:pt idx="3018">
                  <c:v>19.809999999999999</c:v>
                </c:pt>
                <c:pt idx="3019">
                  <c:v>19.82</c:v>
                </c:pt>
                <c:pt idx="3020">
                  <c:v>19.82</c:v>
                </c:pt>
                <c:pt idx="3021">
                  <c:v>19.829999999999998</c:v>
                </c:pt>
                <c:pt idx="3022">
                  <c:v>19.84</c:v>
                </c:pt>
                <c:pt idx="3023">
                  <c:v>19.84</c:v>
                </c:pt>
                <c:pt idx="3024">
                  <c:v>19.850000000000001</c:v>
                </c:pt>
                <c:pt idx="3025">
                  <c:v>19.86</c:v>
                </c:pt>
                <c:pt idx="3026">
                  <c:v>19.86</c:v>
                </c:pt>
                <c:pt idx="3027">
                  <c:v>19.87</c:v>
                </c:pt>
                <c:pt idx="3028">
                  <c:v>19.87</c:v>
                </c:pt>
                <c:pt idx="3029">
                  <c:v>19.88</c:v>
                </c:pt>
                <c:pt idx="3030">
                  <c:v>19.89</c:v>
                </c:pt>
                <c:pt idx="3031">
                  <c:v>19.899999999999999</c:v>
                </c:pt>
                <c:pt idx="3032">
                  <c:v>19.899999999999999</c:v>
                </c:pt>
                <c:pt idx="3033">
                  <c:v>19.91</c:v>
                </c:pt>
                <c:pt idx="3034">
                  <c:v>19.91</c:v>
                </c:pt>
                <c:pt idx="3035">
                  <c:v>19.920000000000002</c:v>
                </c:pt>
                <c:pt idx="3036">
                  <c:v>19.93</c:v>
                </c:pt>
                <c:pt idx="3037">
                  <c:v>19.93</c:v>
                </c:pt>
                <c:pt idx="3038">
                  <c:v>19.940000000000001</c:v>
                </c:pt>
                <c:pt idx="3039">
                  <c:v>19.940000000000001</c:v>
                </c:pt>
                <c:pt idx="3040">
                  <c:v>19.95</c:v>
                </c:pt>
                <c:pt idx="3041">
                  <c:v>19.96</c:v>
                </c:pt>
                <c:pt idx="3042">
                  <c:v>19.96</c:v>
                </c:pt>
                <c:pt idx="3043">
                  <c:v>19.98</c:v>
                </c:pt>
                <c:pt idx="3044">
                  <c:v>19.98</c:v>
                </c:pt>
                <c:pt idx="3045">
                  <c:v>19.98</c:v>
                </c:pt>
                <c:pt idx="3046">
                  <c:v>19.989999999999998</c:v>
                </c:pt>
                <c:pt idx="3047">
                  <c:v>20</c:v>
                </c:pt>
                <c:pt idx="3048">
                  <c:v>20</c:v>
                </c:pt>
                <c:pt idx="3049">
                  <c:v>20.010000000000002</c:v>
                </c:pt>
                <c:pt idx="3050">
                  <c:v>20.02</c:v>
                </c:pt>
                <c:pt idx="3051">
                  <c:v>20.02</c:v>
                </c:pt>
                <c:pt idx="3052">
                  <c:v>20.03</c:v>
                </c:pt>
                <c:pt idx="3053">
                  <c:v>20.04</c:v>
                </c:pt>
                <c:pt idx="3054">
                  <c:v>20.04</c:v>
                </c:pt>
                <c:pt idx="3055">
                  <c:v>20.05</c:v>
                </c:pt>
                <c:pt idx="3056">
                  <c:v>20.059999999999999</c:v>
                </c:pt>
                <c:pt idx="3057">
                  <c:v>20.059999999999999</c:v>
                </c:pt>
                <c:pt idx="3058">
                  <c:v>20.07</c:v>
                </c:pt>
                <c:pt idx="3059">
                  <c:v>20.079999999999998</c:v>
                </c:pt>
                <c:pt idx="3060">
                  <c:v>20.079999999999998</c:v>
                </c:pt>
                <c:pt idx="3061">
                  <c:v>20.09</c:v>
                </c:pt>
                <c:pt idx="3062">
                  <c:v>20.100000000000001</c:v>
                </c:pt>
                <c:pt idx="3063">
                  <c:v>20.100000000000001</c:v>
                </c:pt>
                <c:pt idx="3064">
                  <c:v>20.12</c:v>
                </c:pt>
                <c:pt idx="3065">
                  <c:v>20.12</c:v>
                </c:pt>
                <c:pt idx="3066">
                  <c:v>20.13</c:v>
                </c:pt>
                <c:pt idx="3067">
                  <c:v>20.13</c:v>
                </c:pt>
                <c:pt idx="3068">
                  <c:v>20.14</c:v>
                </c:pt>
                <c:pt idx="3069">
                  <c:v>20.14</c:v>
                </c:pt>
                <c:pt idx="3070">
                  <c:v>20.149999999999999</c:v>
                </c:pt>
                <c:pt idx="3071">
                  <c:v>20.16</c:v>
                </c:pt>
                <c:pt idx="3072">
                  <c:v>20.16</c:v>
                </c:pt>
                <c:pt idx="3073">
                  <c:v>20.170000000000002</c:v>
                </c:pt>
                <c:pt idx="3074">
                  <c:v>20.18</c:v>
                </c:pt>
                <c:pt idx="3075">
                  <c:v>20.18</c:v>
                </c:pt>
                <c:pt idx="3076">
                  <c:v>20.190000000000001</c:v>
                </c:pt>
                <c:pt idx="3077">
                  <c:v>20.2</c:v>
                </c:pt>
                <c:pt idx="3078">
                  <c:v>20.2</c:v>
                </c:pt>
                <c:pt idx="3079">
                  <c:v>20.21</c:v>
                </c:pt>
                <c:pt idx="3080">
                  <c:v>20.22</c:v>
                </c:pt>
                <c:pt idx="3081">
                  <c:v>20.22</c:v>
                </c:pt>
                <c:pt idx="3082">
                  <c:v>20.23</c:v>
                </c:pt>
                <c:pt idx="3083">
                  <c:v>20.239999999999998</c:v>
                </c:pt>
                <c:pt idx="3084">
                  <c:v>20.239999999999998</c:v>
                </c:pt>
                <c:pt idx="3085">
                  <c:v>20.25</c:v>
                </c:pt>
                <c:pt idx="3086">
                  <c:v>20.25</c:v>
                </c:pt>
                <c:pt idx="3087">
                  <c:v>20.260000000000002</c:v>
                </c:pt>
                <c:pt idx="3088">
                  <c:v>20.27</c:v>
                </c:pt>
                <c:pt idx="3089">
                  <c:v>20.28</c:v>
                </c:pt>
                <c:pt idx="3090">
                  <c:v>20.28</c:v>
                </c:pt>
                <c:pt idx="3091">
                  <c:v>20.29</c:v>
                </c:pt>
                <c:pt idx="3092">
                  <c:v>20.29</c:v>
                </c:pt>
                <c:pt idx="3093">
                  <c:v>20.3</c:v>
                </c:pt>
                <c:pt idx="3094">
                  <c:v>20.3</c:v>
                </c:pt>
                <c:pt idx="3095">
                  <c:v>20.309999999999999</c:v>
                </c:pt>
                <c:pt idx="3096">
                  <c:v>20.32</c:v>
                </c:pt>
                <c:pt idx="3097">
                  <c:v>20.329999999999998</c:v>
                </c:pt>
                <c:pt idx="3098">
                  <c:v>20.329999999999998</c:v>
                </c:pt>
                <c:pt idx="3099">
                  <c:v>20.34</c:v>
                </c:pt>
                <c:pt idx="3100">
                  <c:v>20.34</c:v>
                </c:pt>
                <c:pt idx="3101">
                  <c:v>20.350000000000001</c:v>
                </c:pt>
                <c:pt idx="3102">
                  <c:v>20.36</c:v>
                </c:pt>
                <c:pt idx="3103">
                  <c:v>20.36</c:v>
                </c:pt>
                <c:pt idx="3104">
                  <c:v>20.37</c:v>
                </c:pt>
                <c:pt idx="3105">
                  <c:v>20.38</c:v>
                </c:pt>
                <c:pt idx="3106">
                  <c:v>20.38</c:v>
                </c:pt>
                <c:pt idx="3107">
                  <c:v>20.39</c:v>
                </c:pt>
                <c:pt idx="3108">
                  <c:v>20.399999999999999</c:v>
                </c:pt>
                <c:pt idx="3109">
                  <c:v>20.399999999999999</c:v>
                </c:pt>
                <c:pt idx="3110">
                  <c:v>20.41</c:v>
                </c:pt>
                <c:pt idx="3111">
                  <c:v>20.420000000000002</c:v>
                </c:pt>
                <c:pt idx="3112">
                  <c:v>20.420000000000002</c:v>
                </c:pt>
                <c:pt idx="3113">
                  <c:v>20.440000000000001</c:v>
                </c:pt>
                <c:pt idx="3114">
                  <c:v>20.440000000000001</c:v>
                </c:pt>
                <c:pt idx="3115">
                  <c:v>20.440000000000001</c:v>
                </c:pt>
                <c:pt idx="3116">
                  <c:v>20.45</c:v>
                </c:pt>
                <c:pt idx="3117">
                  <c:v>20.45</c:v>
                </c:pt>
                <c:pt idx="3118">
                  <c:v>20.47</c:v>
                </c:pt>
                <c:pt idx="3119">
                  <c:v>20.47</c:v>
                </c:pt>
                <c:pt idx="3120">
                  <c:v>20.48</c:v>
                </c:pt>
                <c:pt idx="3121">
                  <c:v>20.49</c:v>
                </c:pt>
                <c:pt idx="3122">
                  <c:v>20.49</c:v>
                </c:pt>
                <c:pt idx="3123">
                  <c:v>20.5</c:v>
                </c:pt>
                <c:pt idx="3124">
                  <c:v>20.51</c:v>
                </c:pt>
                <c:pt idx="3125">
                  <c:v>20.51</c:v>
                </c:pt>
                <c:pt idx="3126">
                  <c:v>20.52</c:v>
                </c:pt>
                <c:pt idx="3127">
                  <c:v>20.52</c:v>
                </c:pt>
                <c:pt idx="3128">
                  <c:v>20.53</c:v>
                </c:pt>
                <c:pt idx="3129">
                  <c:v>20.54</c:v>
                </c:pt>
                <c:pt idx="3130">
                  <c:v>20.55</c:v>
                </c:pt>
                <c:pt idx="3131">
                  <c:v>20.55</c:v>
                </c:pt>
                <c:pt idx="3132">
                  <c:v>20.56</c:v>
                </c:pt>
                <c:pt idx="3133">
                  <c:v>20.56</c:v>
                </c:pt>
                <c:pt idx="3134">
                  <c:v>20.57</c:v>
                </c:pt>
                <c:pt idx="3135">
                  <c:v>20.58</c:v>
                </c:pt>
                <c:pt idx="3136">
                  <c:v>20.58</c:v>
                </c:pt>
                <c:pt idx="3137">
                  <c:v>20.59</c:v>
                </c:pt>
                <c:pt idx="3138">
                  <c:v>20.6</c:v>
                </c:pt>
                <c:pt idx="3139">
                  <c:v>20.6</c:v>
                </c:pt>
                <c:pt idx="3140">
                  <c:v>20.61</c:v>
                </c:pt>
                <c:pt idx="3141">
                  <c:v>20.61</c:v>
                </c:pt>
                <c:pt idx="3142">
                  <c:v>20.62</c:v>
                </c:pt>
                <c:pt idx="3143">
                  <c:v>20.63</c:v>
                </c:pt>
                <c:pt idx="3144">
                  <c:v>20.63</c:v>
                </c:pt>
                <c:pt idx="3145">
                  <c:v>20.64</c:v>
                </c:pt>
                <c:pt idx="3146">
                  <c:v>20.65</c:v>
                </c:pt>
                <c:pt idx="3147">
                  <c:v>20.66</c:v>
                </c:pt>
                <c:pt idx="3148">
                  <c:v>20.66</c:v>
                </c:pt>
                <c:pt idx="3149">
                  <c:v>20.67</c:v>
                </c:pt>
                <c:pt idx="3150">
                  <c:v>20.67</c:v>
                </c:pt>
                <c:pt idx="3151">
                  <c:v>20.68</c:v>
                </c:pt>
                <c:pt idx="3152">
                  <c:v>20.69</c:v>
                </c:pt>
                <c:pt idx="3153">
                  <c:v>20.69</c:v>
                </c:pt>
                <c:pt idx="3154">
                  <c:v>20.7</c:v>
                </c:pt>
                <c:pt idx="3155">
                  <c:v>20.7</c:v>
                </c:pt>
                <c:pt idx="3156">
                  <c:v>20.71</c:v>
                </c:pt>
                <c:pt idx="3157">
                  <c:v>20.72</c:v>
                </c:pt>
                <c:pt idx="3158">
                  <c:v>20.72</c:v>
                </c:pt>
                <c:pt idx="3159">
                  <c:v>20.73</c:v>
                </c:pt>
                <c:pt idx="3160">
                  <c:v>20.74</c:v>
                </c:pt>
                <c:pt idx="3161">
                  <c:v>20.75</c:v>
                </c:pt>
                <c:pt idx="3162">
                  <c:v>20.76</c:v>
                </c:pt>
                <c:pt idx="3163">
                  <c:v>20.76</c:v>
                </c:pt>
                <c:pt idx="3164">
                  <c:v>20.77</c:v>
                </c:pt>
                <c:pt idx="3165">
                  <c:v>20.77</c:v>
                </c:pt>
                <c:pt idx="3166">
                  <c:v>20.78</c:v>
                </c:pt>
                <c:pt idx="3167">
                  <c:v>20.79</c:v>
                </c:pt>
                <c:pt idx="3168">
                  <c:v>20.8</c:v>
                </c:pt>
                <c:pt idx="3169">
                  <c:v>20.8</c:v>
                </c:pt>
                <c:pt idx="3170">
                  <c:v>20.81</c:v>
                </c:pt>
                <c:pt idx="3171">
                  <c:v>20.81</c:v>
                </c:pt>
                <c:pt idx="3172">
                  <c:v>20.82</c:v>
                </c:pt>
                <c:pt idx="3173">
                  <c:v>20.82</c:v>
                </c:pt>
                <c:pt idx="3174">
                  <c:v>20.83</c:v>
                </c:pt>
                <c:pt idx="3175">
                  <c:v>20.84</c:v>
                </c:pt>
                <c:pt idx="3176">
                  <c:v>20.85</c:v>
                </c:pt>
                <c:pt idx="3177">
                  <c:v>20.85</c:v>
                </c:pt>
                <c:pt idx="3178">
                  <c:v>20.86</c:v>
                </c:pt>
                <c:pt idx="3179">
                  <c:v>20.86</c:v>
                </c:pt>
                <c:pt idx="3180">
                  <c:v>20.87</c:v>
                </c:pt>
                <c:pt idx="3181">
                  <c:v>20.88</c:v>
                </c:pt>
                <c:pt idx="3182">
                  <c:v>20.89</c:v>
                </c:pt>
                <c:pt idx="3183">
                  <c:v>20.89</c:v>
                </c:pt>
                <c:pt idx="3184">
                  <c:v>20.89</c:v>
                </c:pt>
                <c:pt idx="3185">
                  <c:v>20.9</c:v>
                </c:pt>
                <c:pt idx="3186">
                  <c:v>20.91</c:v>
                </c:pt>
                <c:pt idx="3187">
                  <c:v>20.91</c:v>
                </c:pt>
                <c:pt idx="3188">
                  <c:v>20.92</c:v>
                </c:pt>
                <c:pt idx="3189">
                  <c:v>20.93</c:v>
                </c:pt>
                <c:pt idx="3190">
                  <c:v>20.94</c:v>
                </c:pt>
                <c:pt idx="3191">
                  <c:v>20.95</c:v>
                </c:pt>
                <c:pt idx="3192">
                  <c:v>20.95</c:v>
                </c:pt>
                <c:pt idx="3193">
                  <c:v>20.96</c:v>
                </c:pt>
                <c:pt idx="3194">
                  <c:v>20.96</c:v>
                </c:pt>
                <c:pt idx="3195">
                  <c:v>20.97</c:v>
                </c:pt>
                <c:pt idx="3196">
                  <c:v>20.97</c:v>
                </c:pt>
                <c:pt idx="3197">
                  <c:v>20.98</c:v>
                </c:pt>
                <c:pt idx="3198">
                  <c:v>20.99</c:v>
                </c:pt>
                <c:pt idx="3199">
                  <c:v>20.99</c:v>
                </c:pt>
                <c:pt idx="3200">
                  <c:v>21</c:v>
                </c:pt>
                <c:pt idx="3201">
                  <c:v>21.01</c:v>
                </c:pt>
                <c:pt idx="3202">
                  <c:v>21.01</c:v>
                </c:pt>
                <c:pt idx="3203">
                  <c:v>21.02</c:v>
                </c:pt>
                <c:pt idx="3204">
                  <c:v>21.03</c:v>
                </c:pt>
                <c:pt idx="3205">
                  <c:v>21.04</c:v>
                </c:pt>
                <c:pt idx="3206">
                  <c:v>21.04</c:v>
                </c:pt>
                <c:pt idx="3207">
                  <c:v>21.05</c:v>
                </c:pt>
                <c:pt idx="3208">
                  <c:v>21.05</c:v>
                </c:pt>
                <c:pt idx="3209">
                  <c:v>21.06</c:v>
                </c:pt>
                <c:pt idx="3210">
                  <c:v>21.07</c:v>
                </c:pt>
                <c:pt idx="3211">
                  <c:v>21.07</c:v>
                </c:pt>
                <c:pt idx="3212">
                  <c:v>21.08</c:v>
                </c:pt>
                <c:pt idx="3213">
                  <c:v>21.09</c:v>
                </c:pt>
                <c:pt idx="3214">
                  <c:v>21.09</c:v>
                </c:pt>
                <c:pt idx="3215">
                  <c:v>21.1</c:v>
                </c:pt>
                <c:pt idx="3216">
                  <c:v>21.11</c:v>
                </c:pt>
                <c:pt idx="3217">
                  <c:v>21.12</c:v>
                </c:pt>
                <c:pt idx="3218">
                  <c:v>21.12</c:v>
                </c:pt>
                <c:pt idx="3219">
                  <c:v>21.13</c:v>
                </c:pt>
                <c:pt idx="3220">
                  <c:v>21.13</c:v>
                </c:pt>
                <c:pt idx="3221">
                  <c:v>21.14</c:v>
                </c:pt>
                <c:pt idx="3222">
                  <c:v>21.15</c:v>
                </c:pt>
                <c:pt idx="3223">
                  <c:v>21.15</c:v>
                </c:pt>
                <c:pt idx="3224">
                  <c:v>21.16</c:v>
                </c:pt>
                <c:pt idx="3225">
                  <c:v>21.17</c:v>
                </c:pt>
                <c:pt idx="3226">
                  <c:v>21.17</c:v>
                </c:pt>
                <c:pt idx="3227">
                  <c:v>21.18</c:v>
                </c:pt>
                <c:pt idx="3228">
                  <c:v>21.18</c:v>
                </c:pt>
                <c:pt idx="3229">
                  <c:v>21.19</c:v>
                </c:pt>
                <c:pt idx="3230">
                  <c:v>21.2</c:v>
                </c:pt>
                <c:pt idx="3231">
                  <c:v>21.21</c:v>
                </c:pt>
                <c:pt idx="3232">
                  <c:v>21.21</c:v>
                </c:pt>
                <c:pt idx="3233">
                  <c:v>21.22</c:v>
                </c:pt>
                <c:pt idx="3234">
                  <c:v>21.22</c:v>
                </c:pt>
                <c:pt idx="3235">
                  <c:v>21.23</c:v>
                </c:pt>
                <c:pt idx="3236">
                  <c:v>21.25</c:v>
                </c:pt>
                <c:pt idx="3237">
                  <c:v>21.25</c:v>
                </c:pt>
                <c:pt idx="3238">
                  <c:v>21.25</c:v>
                </c:pt>
                <c:pt idx="3239">
                  <c:v>21.26</c:v>
                </c:pt>
                <c:pt idx="3240">
                  <c:v>21.26</c:v>
                </c:pt>
                <c:pt idx="3241">
                  <c:v>21.27</c:v>
                </c:pt>
                <c:pt idx="3242">
                  <c:v>21.28</c:v>
                </c:pt>
                <c:pt idx="3243">
                  <c:v>21.28</c:v>
                </c:pt>
                <c:pt idx="3244">
                  <c:v>21.29</c:v>
                </c:pt>
                <c:pt idx="3245">
                  <c:v>21.3</c:v>
                </c:pt>
                <c:pt idx="3246">
                  <c:v>21.3</c:v>
                </c:pt>
                <c:pt idx="3247">
                  <c:v>21.31</c:v>
                </c:pt>
                <c:pt idx="3248">
                  <c:v>21.32</c:v>
                </c:pt>
                <c:pt idx="3249">
                  <c:v>21.33</c:v>
                </c:pt>
                <c:pt idx="3250">
                  <c:v>21.33</c:v>
                </c:pt>
                <c:pt idx="3251">
                  <c:v>21.34</c:v>
                </c:pt>
                <c:pt idx="3252">
                  <c:v>21.34</c:v>
                </c:pt>
                <c:pt idx="3253">
                  <c:v>21.35</c:v>
                </c:pt>
                <c:pt idx="3254">
                  <c:v>21.36</c:v>
                </c:pt>
                <c:pt idx="3255">
                  <c:v>21.37</c:v>
                </c:pt>
                <c:pt idx="3256">
                  <c:v>21.37</c:v>
                </c:pt>
                <c:pt idx="3257">
                  <c:v>21.38</c:v>
                </c:pt>
                <c:pt idx="3258">
                  <c:v>21.39</c:v>
                </c:pt>
                <c:pt idx="3259">
                  <c:v>21.39</c:v>
                </c:pt>
                <c:pt idx="3260">
                  <c:v>21.4</c:v>
                </c:pt>
                <c:pt idx="3261">
                  <c:v>21.41</c:v>
                </c:pt>
                <c:pt idx="3262">
                  <c:v>21.41</c:v>
                </c:pt>
                <c:pt idx="3263">
                  <c:v>21.42</c:v>
                </c:pt>
                <c:pt idx="3264">
                  <c:v>21.42</c:v>
                </c:pt>
                <c:pt idx="3265">
                  <c:v>21.43</c:v>
                </c:pt>
                <c:pt idx="3266">
                  <c:v>21.44</c:v>
                </c:pt>
                <c:pt idx="3267">
                  <c:v>21.44</c:v>
                </c:pt>
                <c:pt idx="3268">
                  <c:v>21.44</c:v>
                </c:pt>
                <c:pt idx="3269">
                  <c:v>21.45</c:v>
                </c:pt>
                <c:pt idx="3270">
                  <c:v>21.47</c:v>
                </c:pt>
                <c:pt idx="3271">
                  <c:v>21.47</c:v>
                </c:pt>
                <c:pt idx="3272">
                  <c:v>21.47</c:v>
                </c:pt>
                <c:pt idx="3273">
                  <c:v>21.48</c:v>
                </c:pt>
                <c:pt idx="3274">
                  <c:v>21.49</c:v>
                </c:pt>
                <c:pt idx="3275">
                  <c:v>21.5</c:v>
                </c:pt>
                <c:pt idx="3276">
                  <c:v>21.5</c:v>
                </c:pt>
                <c:pt idx="3277">
                  <c:v>21.51</c:v>
                </c:pt>
                <c:pt idx="3278">
                  <c:v>21.51</c:v>
                </c:pt>
                <c:pt idx="3279">
                  <c:v>21.53</c:v>
                </c:pt>
                <c:pt idx="3280">
                  <c:v>21.53</c:v>
                </c:pt>
                <c:pt idx="3281">
                  <c:v>21.54</c:v>
                </c:pt>
                <c:pt idx="3282">
                  <c:v>21.54</c:v>
                </c:pt>
                <c:pt idx="3283">
                  <c:v>21.55</c:v>
                </c:pt>
                <c:pt idx="3284">
                  <c:v>21.55</c:v>
                </c:pt>
                <c:pt idx="3285">
                  <c:v>21.56</c:v>
                </c:pt>
                <c:pt idx="3286">
                  <c:v>21.57</c:v>
                </c:pt>
                <c:pt idx="3287">
                  <c:v>21.58</c:v>
                </c:pt>
                <c:pt idx="3288">
                  <c:v>21.58</c:v>
                </c:pt>
                <c:pt idx="3289">
                  <c:v>21.58</c:v>
                </c:pt>
                <c:pt idx="3290">
                  <c:v>21.6</c:v>
                </c:pt>
                <c:pt idx="3291">
                  <c:v>21.6</c:v>
                </c:pt>
                <c:pt idx="3292">
                  <c:v>21.61</c:v>
                </c:pt>
                <c:pt idx="3293">
                  <c:v>21.61</c:v>
                </c:pt>
                <c:pt idx="3294">
                  <c:v>21.62</c:v>
                </c:pt>
                <c:pt idx="3295">
                  <c:v>21.63</c:v>
                </c:pt>
                <c:pt idx="3296">
                  <c:v>21.64</c:v>
                </c:pt>
                <c:pt idx="3297">
                  <c:v>21.64</c:v>
                </c:pt>
                <c:pt idx="3298">
                  <c:v>21.64</c:v>
                </c:pt>
                <c:pt idx="3299">
                  <c:v>21.65</c:v>
                </c:pt>
                <c:pt idx="3300">
                  <c:v>21.66</c:v>
                </c:pt>
                <c:pt idx="3301">
                  <c:v>21.66</c:v>
                </c:pt>
                <c:pt idx="3302">
                  <c:v>21.67</c:v>
                </c:pt>
                <c:pt idx="3303">
                  <c:v>21.68</c:v>
                </c:pt>
                <c:pt idx="3304">
                  <c:v>21.69</c:v>
                </c:pt>
                <c:pt idx="3305">
                  <c:v>21.69</c:v>
                </c:pt>
                <c:pt idx="3306">
                  <c:v>21.7</c:v>
                </c:pt>
                <c:pt idx="3307">
                  <c:v>21.71</c:v>
                </c:pt>
                <c:pt idx="3308">
                  <c:v>21.72</c:v>
                </c:pt>
                <c:pt idx="3309">
                  <c:v>21.72</c:v>
                </c:pt>
                <c:pt idx="3310">
                  <c:v>21.73</c:v>
                </c:pt>
                <c:pt idx="3311">
                  <c:v>21.73</c:v>
                </c:pt>
                <c:pt idx="3312">
                  <c:v>21.74</c:v>
                </c:pt>
                <c:pt idx="3313">
                  <c:v>21.74</c:v>
                </c:pt>
                <c:pt idx="3314">
                  <c:v>21.75</c:v>
                </c:pt>
                <c:pt idx="3315">
                  <c:v>21.76</c:v>
                </c:pt>
                <c:pt idx="3316">
                  <c:v>21.77</c:v>
                </c:pt>
                <c:pt idx="3317">
                  <c:v>21.77</c:v>
                </c:pt>
                <c:pt idx="3318">
                  <c:v>21.78</c:v>
                </c:pt>
                <c:pt idx="3319">
                  <c:v>21.79</c:v>
                </c:pt>
                <c:pt idx="3320">
                  <c:v>21.79</c:v>
                </c:pt>
                <c:pt idx="3321">
                  <c:v>21.8</c:v>
                </c:pt>
                <c:pt idx="3322">
                  <c:v>21.81</c:v>
                </c:pt>
                <c:pt idx="3323">
                  <c:v>21.81</c:v>
                </c:pt>
                <c:pt idx="3324">
                  <c:v>21.82</c:v>
                </c:pt>
                <c:pt idx="3325">
                  <c:v>21.83</c:v>
                </c:pt>
                <c:pt idx="3326">
                  <c:v>21.84</c:v>
                </c:pt>
                <c:pt idx="3327">
                  <c:v>21.84</c:v>
                </c:pt>
                <c:pt idx="3328">
                  <c:v>21.85</c:v>
                </c:pt>
                <c:pt idx="3329">
                  <c:v>21.85</c:v>
                </c:pt>
                <c:pt idx="3330">
                  <c:v>21.86</c:v>
                </c:pt>
                <c:pt idx="3331">
                  <c:v>21.87</c:v>
                </c:pt>
                <c:pt idx="3332">
                  <c:v>21.87</c:v>
                </c:pt>
                <c:pt idx="3333">
                  <c:v>21.88</c:v>
                </c:pt>
                <c:pt idx="3334">
                  <c:v>21.89</c:v>
                </c:pt>
                <c:pt idx="3335">
                  <c:v>21.89</c:v>
                </c:pt>
                <c:pt idx="3336">
                  <c:v>21.9</c:v>
                </c:pt>
                <c:pt idx="3337">
                  <c:v>21.9</c:v>
                </c:pt>
                <c:pt idx="3338">
                  <c:v>21.91</c:v>
                </c:pt>
                <c:pt idx="3339">
                  <c:v>21.92</c:v>
                </c:pt>
                <c:pt idx="3340">
                  <c:v>21.93</c:v>
                </c:pt>
                <c:pt idx="3341">
                  <c:v>21.93</c:v>
                </c:pt>
                <c:pt idx="3342">
                  <c:v>21.94</c:v>
                </c:pt>
                <c:pt idx="3343">
                  <c:v>21.94</c:v>
                </c:pt>
                <c:pt idx="3344">
                  <c:v>21.95</c:v>
                </c:pt>
                <c:pt idx="3345">
                  <c:v>21.96</c:v>
                </c:pt>
                <c:pt idx="3346">
                  <c:v>21.96</c:v>
                </c:pt>
                <c:pt idx="3347">
                  <c:v>21.97</c:v>
                </c:pt>
                <c:pt idx="3348">
                  <c:v>21.98</c:v>
                </c:pt>
                <c:pt idx="3349">
                  <c:v>21.98</c:v>
                </c:pt>
                <c:pt idx="3350">
                  <c:v>21.99</c:v>
                </c:pt>
                <c:pt idx="3351">
                  <c:v>22</c:v>
                </c:pt>
                <c:pt idx="3352">
                  <c:v>22</c:v>
                </c:pt>
                <c:pt idx="3353">
                  <c:v>22.01</c:v>
                </c:pt>
                <c:pt idx="3354">
                  <c:v>22.02</c:v>
                </c:pt>
                <c:pt idx="3355">
                  <c:v>22.02</c:v>
                </c:pt>
                <c:pt idx="3356">
                  <c:v>22.03</c:v>
                </c:pt>
                <c:pt idx="3357">
                  <c:v>22.04</c:v>
                </c:pt>
                <c:pt idx="3358">
                  <c:v>22.04</c:v>
                </c:pt>
                <c:pt idx="3359">
                  <c:v>22.05</c:v>
                </c:pt>
                <c:pt idx="3360">
                  <c:v>22.06</c:v>
                </c:pt>
                <c:pt idx="3361">
                  <c:v>22.06</c:v>
                </c:pt>
                <c:pt idx="3362">
                  <c:v>22.07</c:v>
                </c:pt>
                <c:pt idx="3363">
                  <c:v>22.08</c:v>
                </c:pt>
                <c:pt idx="3364">
                  <c:v>22.08</c:v>
                </c:pt>
                <c:pt idx="3365">
                  <c:v>22.09</c:v>
                </c:pt>
                <c:pt idx="3366">
                  <c:v>22.09</c:v>
                </c:pt>
                <c:pt idx="3367">
                  <c:v>22.11</c:v>
                </c:pt>
                <c:pt idx="3368">
                  <c:v>22.11</c:v>
                </c:pt>
                <c:pt idx="3369">
                  <c:v>22.11</c:v>
                </c:pt>
                <c:pt idx="3370">
                  <c:v>22.12</c:v>
                </c:pt>
                <c:pt idx="3371">
                  <c:v>22.12</c:v>
                </c:pt>
                <c:pt idx="3372">
                  <c:v>22.14</c:v>
                </c:pt>
                <c:pt idx="3373">
                  <c:v>22.14</c:v>
                </c:pt>
                <c:pt idx="3374">
                  <c:v>22.15</c:v>
                </c:pt>
                <c:pt idx="3375">
                  <c:v>22.15</c:v>
                </c:pt>
                <c:pt idx="3376">
                  <c:v>22.16</c:v>
                </c:pt>
                <c:pt idx="3377">
                  <c:v>22.17</c:v>
                </c:pt>
                <c:pt idx="3378">
                  <c:v>22.17</c:v>
                </c:pt>
                <c:pt idx="3379">
                  <c:v>22.17</c:v>
                </c:pt>
                <c:pt idx="3380">
                  <c:v>22.18</c:v>
                </c:pt>
                <c:pt idx="3381">
                  <c:v>22.19</c:v>
                </c:pt>
                <c:pt idx="3382">
                  <c:v>22.2</c:v>
                </c:pt>
                <c:pt idx="3383">
                  <c:v>22.21</c:v>
                </c:pt>
                <c:pt idx="3384">
                  <c:v>22.21</c:v>
                </c:pt>
                <c:pt idx="3385">
                  <c:v>22.22</c:v>
                </c:pt>
                <c:pt idx="3386">
                  <c:v>22.22</c:v>
                </c:pt>
                <c:pt idx="3387">
                  <c:v>22.23</c:v>
                </c:pt>
                <c:pt idx="3388">
                  <c:v>22.24</c:v>
                </c:pt>
                <c:pt idx="3389">
                  <c:v>22.24</c:v>
                </c:pt>
                <c:pt idx="3390">
                  <c:v>22.25</c:v>
                </c:pt>
                <c:pt idx="3391">
                  <c:v>22.26</c:v>
                </c:pt>
                <c:pt idx="3392">
                  <c:v>22.27</c:v>
                </c:pt>
                <c:pt idx="3393">
                  <c:v>22.27</c:v>
                </c:pt>
                <c:pt idx="3394">
                  <c:v>22.28</c:v>
                </c:pt>
                <c:pt idx="3395">
                  <c:v>22.28</c:v>
                </c:pt>
                <c:pt idx="3396">
                  <c:v>22.29</c:v>
                </c:pt>
                <c:pt idx="3397">
                  <c:v>22.29</c:v>
                </c:pt>
                <c:pt idx="3398">
                  <c:v>22.3</c:v>
                </c:pt>
                <c:pt idx="3399">
                  <c:v>22.31</c:v>
                </c:pt>
                <c:pt idx="3400">
                  <c:v>22.32</c:v>
                </c:pt>
                <c:pt idx="3401">
                  <c:v>22.32</c:v>
                </c:pt>
                <c:pt idx="3402">
                  <c:v>22.33</c:v>
                </c:pt>
                <c:pt idx="3403">
                  <c:v>22.33</c:v>
                </c:pt>
                <c:pt idx="3404">
                  <c:v>22.35</c:v>
                </c:pt>
                <c:pt idx="3405">
                  <c:v>22.35</c:v>
                </c:pt>
                <c:pt idx="3406">
                  <c:v>22.36</c:v>
                </c:pt>
                <c:pt idx="3407">
                  <c:v>22.36</c:v>
                </c:pt>
                <c:pt idx="3408">
                  <c:v>22.37</c:v>
                </c:pt>
                <c:pt idx="3409">
                  <c:v>22.38</c:v>
                </c:pt>
                <c:pt idx="3410">
                  <c:v>22.38</c:v>
                </c:pt>
                <c:pt idx="3411">
                  <c:v>22.39</c:v>
                </c:pt>
                <c:pt idx="3412">
                  <c:v>22.4</c:v>
                </c:pt>
                <c:pt idx="3413">
                  <c:v>22.41</c:v>
                </c:pt>
                <c:pt idx="3414">
                  <c:v>22.41</c:v>
                </c:pt>
                <c:pt idx="3415">
                  <c:v>22.42</c:v>
                </c:pt>
                <c:pt idx="3416">
                  <c:v>22.42</c:v>
                </c:pt>
                <c:pt idx="3417">
                  <c:v>22.43</c:v>
                </c:pt>
                <c:pt idx="3418">
                  <c:v>22.44</c:v>
                </c:pt>
                <c:pt idx="3419">
                  <c:v>22.44</c:v>
                </c:pt>
                <c:pt idx="3420">
                  <c:v>22.45</c:v>
                </c:pt>
                <c:pt idx="3421">
                  <c:v>22.45</c:v>
                </c:pt>
                <c:pt idx="3422">
                  <c:v>22.46</c:v>
                </c:pt>
                <c:pt idx="3423">
                  <c:v>22.46</c:v>
                </c:pt>
                <c:pt idx="3424">
                  <c:v>22.47</c:v>
                </c:pt>
                <c:pt idx="3425">
                  <c:v>22.48</c:v>
                </c:pt>
                <c:pt idx="3426">
                  <c:v>22.49</c:v>
                </c:pt>
                <c:pt idx="3427">
                  <c:v>22.49</c:v>
                </c:pt>
                <c:pt idx="3428">
                  <c:v>22.5</c:v>
                </c:pt>
                <c:pt idx="3429">
                  <c:v>22.51</c:v>
                </c:pt>
                <c:pt idx="3430">
                  <c:v>22.51</c:v>
                </c:pt>
                <c:pt idx="3431">
                  <c:v>22.53</c:v>
                </c:pt>
                <c:pt idx="3432">
                  <c:v>22.53</c:v>
                </c:pt>
                <c:pt idx="3433">
                  <c:v>22.54</c:v>
                </c:pt>
                <c:pt idx="3434">
                  <c:v>22.54</c:v>
                </c:pt>
                <c:pt idx="3435">
                  <c:v>22.55</c:v>
                </c:pt>
                <c:pt idx="3436">
                  <c:v>22.55</c:v>
                </c:pt>
                <c:pt idx="3437">
                  <c:v>22.57</c:v>
                </c:pt>
                <c:pt idx="3438">
                  <c:v>22.57</c:v>
                </c:pt>
                <c:pt idx="3439">
                  <c:v>22.57</c:v>
                </c:pt>
                <c:pt idx="3440">
                  <c:v>22.58</c:v>
                </c:pt>
                <c:pt idx="3441">
                  <c:v>22.59</c:v>
                </c:pt>
                <c:pt idx="3442">
                  <c:v>22.6</c:v>
                </c:pt>
                <c:pt idx="3443">
                  <c:v>22.61</c:v>
                </c:pt>
                <c:pt idx="3444">
                  <c:v>22.61</c:v>
                </c:pt>
                <c:pt idx="3445">
                  <c:v>22.61</c:v>
                </c:pt>
                <c:pt idx="3446">
                  <c:v>22.62</c:v>
                </c:pt>
                <c:pt idx="3447">
                  <c:v>22.62</c:v>
                </c:pt>
                <c:pt idx="3448">
                  <c:v>22.64</c:v>
                </c:pt>
                <c:pt idx="3449">
                  <c:v>22.64</c:v>
                </c:pt>
                <c:pt idx="3450">
                  <c:v>22.65</c:v>
                </c:pt>
                <c:pt idx="3451">
                  <c:v>22.65</c:v>
                </c:pt>
                <c:pt idx="3452">
                  <c:v>22.66</c:v>
                </c:pt>
                <c:pt idx="3453">
                  <c:v>22.66</c:v>
                </c:pt>
                <c:pt idx="3454">
                  <c:v>22.67</c:v>
                </c:pt>
                <c:pt idx="3455">
                  <c:v>22.68</c:v>
                </c:pt>
                <c:pt idx="3456">
                  <c:v>22.68</c:v>
                </c:pt>
                <c:pt idx="3457">
                  <c:v>22.69</c:v>
                </c:pt>
                <c:pt idx="3458">
                  <c:v>22.7</c:v>
                </c:pt>
                <c:pt idx="3459">
                  <c:v>22.7</c:v>
                </c:pt>
                <c:pt idx="3460">
                  <c:v>22.71</c:v>
                </c:pt>
                <c:pt idx="3461">
                  <c:v>22.72</c:v>
                </c:pt>
                <c:pt idx="3462">
                  <c:v>22.72</c:v>
                </c:pt>
                <c:pt idx="3463">
                  <c:v>22.73</c:v>
                </c:pt>
                <c:pt idx="3464">
                  <c:v>22.74</c:v>
                </c:pt>
                <c:pt idx="3465">
                  <c:v>22.75</c:v>
                </c:pt>
                <c:pt idx="3466">
                  <c:v>22.75</c:v>
                </c:pt>
                <c:pt idx="3467">
                  <c:v>22.76</c:v>
                </c:pt>
                <c:pt idx="3468">
                  <c:v>22.76</c:v>
                </c:pt>
                <c:pt idx="3469">
                  <c:v>22.77</c:v>
                </c:pt>
                <c:pt idx="3470">
                  <c:v>22.78</c:v>
                </c:pt>
                <c:pt idx="3471">
                  <c:v>22.78</c:v>
                </c:pt>
                <c:pt idx="3472">
                  <c:v>22.8</c:v>
                </c:pt>
                <c:pt idx="3473">
                  <c:v>22.8</c:v>
                </c:pt>
                <c:pt idx="3474">
                  <c:v>22.81</c:v>
                </c:pt>
                <c:pt idx="3475">
                  <c:v>22.81</c:v>
                </c:pt>
                <c:pt idx="3476">
                  <c:v>22.81</c:v>
                </c:pt>
                <c:pt idx="3477">
                  <c:v>22.82</c:v>
                </c:pt>
                <c:pt idx="3478">
                  <c:v>22.83</c:v>
                </c:pt>
                <c:pt idx="3479">
                  <c:v>22.83</c:v>
                </c:pt>
                <c:pt idx="3480">
                  <c:v>22.85</c:v>
                </c:pt>
                <c:pt idx="3481">
                  <c:v>22.85</c:v>
                </c:pt>
                <c:pt idx="3482">
                  <c:v>22.86</c:v>
                </c:pt>
                <c:pt idx="3483">
                  <c:v>22.86</c:v>
                </c:pt>
                <c:pt idx="3484">
                  <c:v>22.87</c:v>
                </c:pt>
                <c:pt idx="3485">
                  <c:v>22.87</c:v>
                </c:pt>
                <c:pt idx="3486">
                  <c:v>22.88</c:v>
                </c:pt>
                <c:pt idx="3487">
                  <c:v>22.89</c:v>
                </c:pt>
                <c:pt idx="3488">
                  <c:v>22.89</c:v>
                </c:pt>
                <c:pt idx="3489">
                  <c:v>22.9</c:v>
                </c:pt>
                <c:pt idx="3490">
                  <c:v>22.91</c:v>
                </c:pt>
                <c:pt idx="3491">
                  <c:v>22.92</c:v>
                </c:pt>
                <c:pt idx="3492">
                  <c:v>22.92</c:v>
                </c:pt>
                <c:pt idx="3493">
                  <c:v>22.93</c:v>
                </c:pt>
                <c:pt idx="3494">
                  <c:v>22.94</c:v>
                </c:pt>
                <c:pt idx="3495">
                  <c:v>22.94</c:v>
                </c:pt>
                <c:pt idx="3496">
                  <c:v>22.94</c:v>
                </c:pt>
                <c:pt idx="3497">
                  <c:v>22.96</c:v>
                </c:pt>
                <c:pt idx="3498">
                  <c:v>22.96</c:v>
                </c:pt>
                <c:pt idx="3499">
                  <c:v>22.97</c:v>
                </c:pt>
                <c:pt idx="3500">
                  <c:v>22.98</c:v>
                </c:pt>
                <c:pt idx="3501">
                  <c:v>22.98</c:v>
                </c:pt>
                <c:pt idx="3502">
                  <c:v>22.99</c:v>
                </c:pt>
                <c:pt idx="3503">
                  <c:v>23</c:v>
                </c:pt>
                <c:pt idx="3504">
                  <c:v>23</c:v>
                </c:pt>
                <c:pt idx="3505">
                  <c:v>23.01</c:v>
                </c:pt>
                <c:pt idx="3506">
                  <c:v>23.02</c:v>
                </c:pt>
                <c:pt idx="3507">
                  <c:v>23.03</c:v>
                </c:pt>
                <c:pt idx="3508">
                  <c:v>23.03</c:v>
                </c:pt>
                <c:pt idx="3509">
                  <c:v>23.03</c:v>
                </c:pt>
                <c:pt idx="3510">
                  <c:v>23.04</c:v>
                </c:pt>
                <c:pt idx="3511">
                  <c:v>23.04</c:v>
                </c:pt>
                <c:pt idx="3512">
                  <c:v>23.05</c:v>
                </c:pt>
                <c:pt idx="3513">
                  <c:v>23.06</c:v>
                </c:pt>
                <c:pt idx="3514">
                  <c:v>23.07</c:v>
                </c:pt>
                <c:pt idx="3515">
                  <c:v>23.08</c:v>
                </c:pt>
                <c:pt idx="3516">
                  <c:v>23.08</c:v>
                </c:pt>
                <c:pt idx="3517">
                  <c:v>23.09</c:v>
                </c:pt>
                <c:pt idx="3518">
                  <c:v>23.1</c:v>
                </c:pt>
                <c:pt idx="3519">
                  <c:v>23.1</c:v>
                </c:pt>
                <c:pt idx="3520">
                  <c:v>23.11</c:v>
                </c:pt>
                <c:pt idx="3521">
                  <c:v>23.11</c:v>
                </c:pt>
                <c:pt idx="3522">
                  <c:v>23.12</c:v>
                </c:pt>
                <c:pt idx="3523">
                  <c:v>23.13</c:v>
                </c:pt>
                <c:pt idx="3524">
                  <c:v>23.13</c:v>
                </c:pt>
                <c:pt idx="3525">
                  <c:v>23.14</c:v>
                </c:pt>
                <c:pt idx="3526">
                  <c:v>23.14</c:v>
                </c:pt>
                <c:pt idx="3527">
                  <c:v>23.15</c:v>
                </c:pt>
                <c:pt idx="3528">
                  <c:v>23.16</c:v>
                </c:pt>
                <c:pt idx="3529">
                  <c:v>23.17</c:v>
                </c:pt>
                <c:pt idx="3530">
                  <c:v>23.17</c:v>
                </c:pt>
                <c:pt idx="3531">
                  <c:v>23.18</c:v>
                </c:pt>
                <c:pt idx="3532">
                  <c:v>23.18</c:v>
                </c:pt>
                <c:pt idx="3533">
                  <c:v>23.19</c:v>
                </c:pt>
                <c:pt idx="3534">
                  <c:v>23.2</c:v>
                </c:pt>
                <c:pt idx="3535">
                  <c:v>23.21</c:v>
                </c:pt>
                <c:pt idx="3536">
                  <c:v>23.21</c:v>
                </c:pt>
                <c:pt idx="3537">
                  <c:v>23.22</c:v>
                </c:pt>
                <c:pt idx="3538">
                  <c:v>23.22</c:v>
                </c:pt>
                <c:pt idx="3539">
                  <c:v>23.23</c:v>
                </c:pt>
                <c:pt idx="3540">
                  <c:v>23.24</c:v>
                </c:pt>
                <c:pt idx="3541">
                  <c:v>23.24</c:v>
                </c:pt>
                <c:pt idx="3542">
                  <c:v>23.24</c:v>
                </c:pt>
                <c:pt idx="3543">
                  <c:v>23.26</c:v>
                </c:pt>
                <c:pt idx="3544">
                  <c:v>23.26</c:v>
                </c:pt>
                <c:pt idx="3545">
                  <c:v>23.27</c:v>
                </c:pt>
                <c:pt idx="3546">
                  <c:v>23.28</c:v>
                </c:pt>
                <c:pt idx="3547">
                  <c:v>23.29</c:v>
                </c:pt>
                <c:pt idx="3548">
                  <c:v>23.29</c:v>
                </c:pt>
                <c:pt idx="3549">
                  <c:v>23.29</c:v>
                </c:pt>
                <c:pt idx="3550">
                  <c:v>23.3</c:v>
                </c:pt>
                <c:pt idx="3551">
                  <c:v>23.3</c:v>
                </c:pt>
                <c:pt idx="3552">
                  <c:v>23.31</c:v>
                </c:pt>
                <c:pt idx="3553">
                  <c:v>23.32</c:v>
                </c:pt>
                <c:pt idx="3554">
                  <c:v>23.33</c:v>
                </c:pt>
                <c:pt idx="3555">
                  <c:v>23.33</c:v>
                </c:pt>
                <c:pt idx="3556">
                  <c:v>23.34</c:v>
                </c:pt>
                <c:pt idx="3557">
                  <c:v>23.35</c:v>
                </c:pt>
                <c:pt idx="3558">
                  <c:v>23.35</c:v>
                </c:pt>
                <c:pt idx="3559">
                  <c:v>23.36</c:v>
                </c:pt>
                <c:pt idx="3560">
                  <c:v>23.36</c:v>
                </c:pt>
                <c:pt idx="3561">
                  <c:v>23.37</c:v>
                </c:pt>
                <c:pt idx="3562">
                  <c:v>23.38</c:v>
                </c:pt>
                <c:pt idx="3563">
                  <c:v>23.39</c:v>
                </c:pt>
                <c:pt idx="3564">
                  <c:v>23.4</c:v>
                </c:pt>
                <c:pt idx="3565">
                  <c:v>23.4</c:v>
                </c:pt>
                <c:pt idx="3566">
                  <c:v>23.41</c:v>
                </c:pt>
                <c:pt idx="3567">
                  <c:v>23.41</c:v>
                </c:pt>
                <c:pt idx="3568">
                  <c:v>23.42</c:v>
                </c:pt>
                <c:pt idx="3569">
                  <c:v>23.42</c:v>
                </c:pt>
                <c:pt idx="3570">
                  <c:v>23.43</c:v>
                </c:pt>
                <c:pt idx="3571">
                  <c:v>23.44</c:v>
                </c:pt>
                <c:pt idx="3572">
                  <c:v>23.45</c:v>
                </c:pt>
                <c:pt idx="3573">
                  <c:v>23.45</c:v>
                </c:pt>
                <c:pt idx="3574">
                  <c:v>23.46</c:v>
                </c:pt>
                <c:pt idx="3575">
                  <c:v>23.46</c:v>
                </c:pt>
                <c:pt idx="3576">
                  <c:v>23.47</c:v>
                </c:pt>
                <c:pt idx="3577">
                  <c:v>23.48</c:v>
                </c:pt>
                <c:pt idx="3578">
                  <c:v>23.49</c:v>
                </c:pt>
                <c:pt idx="3579">
                  <c:v>23.5</c:v>
                </c:pt>
                <c:pt idx="3580">
                  <c:v>23.5</c:v>
                </c:pt>
                <c:pt idx="3581">
                  <c:v>23.51</c:v>
                </c:pt>
                <c:pt idx="3582">
                  <c:v>23.51</c:v>
                </c:pt>
                <c:pt idx="3583">
                  <c:v>23.52</c:v>
                </c:pt>
                <c:pt idx="3584">
                  <c:v>23.53</c:v>
                </c:pt>
                <c:pt idx="3585">
                  <c:v>23.53</c:v>
                </c:pt>
                <c:pt idx="3586">
                  <c:v>23.54</c:v>
                </c:pt>
                <c:pt idx="3587">
                  <c:v>23.55</c:v>
                </c:pt>
                <c:pt idx="3588">
                  <c:v>23.55</c:v>
                </c:pt>
                <c:pt idx="3589">
                  <c:v>23.56</c:v>
                </c:pt>
                <c:pt idx="3590">
                  <c:v>23.56</c:v>
                </c:pt>
                <c:pt idx="3591">
                  <c:v>23.57</c:v>
                </c:pt>
                <c:pt idx="3592">
                  <c:v>23.57</c:v>
                </c:pt>
                <c:pt idx="3593">
                  <c:v>23.58</c:v>
                </c:pt>
                <c:pt idx="3594">
                  <c:v>23.59</c:v>
                </c:pt>
                <c:pt idx="3595">
                  <c:v>23.6</c:v>
                </c:pt>
                <c:pt idx="3596">
                  <c:v>23.6</c:v>
                </c:pt>
                <c:pt idx="3597">
                  <c:v>23.61</c:v>
                </c:pt>
                <c:pt idx="3598">
                  <c:v>23.61</c:v>
                </c:pt>
                <c:pt idx="3599">
                  <c:v>23.62</c:v>
                </c:pt>
                <c:pt idx="3600">
                  <c:v>23.64</c:v>
                </c:pt>
                <c:pt idx="3601">
                  <c:v>23.64</c:v>
                </c:pt>
                <c:pt idx="3602">
                  <c:v>23.64</c:v>
                </c:pt>
                <c:pt idx="3603">
                  <c:v>23.65</c:v>
                </c:pt>
                <c:pt idx="3604">
                  <c:v>23.66</c:v>
                </c:pt>
                <c:pt idx="3605">
                  <c:v>23.66</c:v>
                </c:pt>
                <c:pt idx="3606">
                  <c:v>23.67</c:v>
                </c:pt>
                <c:pt idx="3607">
                  <c:v>23.68</c:v>
                </c:pt>
                <c:pt idx="3608">
                  <c:v>23.69</c:v>
                </c:pt>
                <c:pt idx="3609">
                  <c:v>23.7</c:v>
                </c:pt>
                <c:pt idx="3610">
                  <c:v>23.7</c:v>
                </c:pt>
                <c:pt idx="3611">
                  <c:v>23.71</c:v>
                </c:pt>
                <c:pt idx="3612">
                  <c:v>23.71</c:v>
                </c:pt>
                <c:pt idx="3613">
                  <c:v>23.72</c:v>
                </c:pt>
                <c:pt idx="3614">
                  <c:v>23.72</c:v>
                </c:pt>
                <c:pt idx="3615">
                  <c:v>23.73</c:v>
                </c:pt>
                <c:pt idx="3616">
                  <c:v>23.74</c:v>
                </c:pt>
                <c:pt idx="3617">
                  <c:v>23.74</c:v>
                </c:pt>
                <c:pt idx="3618">
                  <c:v>23.75</c:v>
                </c:pt>
                <c:pt idx="3619">
                  <c:v>23.76</c:v>
                </c:pt>
                <c:pt idx="3620">
                  <c:v>23.76</c:v>
                </c:pt>
                <c:pt idx="3621">
                  <c:v>23.77</c:v>
                </c:pt>
                <c:pt idx="3622">
                  <c:v>23.78</c:v>
                </c:pt>
                <c:pt idx="3623">
                  <c:v>23.78</c:v>
                </c:pt>
                <c:pt idx="3624">
                  <c:v>23.79</c:v>
                </c:pt>
                <c:pt idx="3625">
                  <c:v>23.8</c:v>
                </c:pt>
                <c:pt idx="3626">
                  <c:v>23.8</c:v>
                </c:pt>
                <c:pt idx="3627">
                  <c:v>23.81</c:v>
                </c:pt>
                <c:pt idx="3628">
                  <c:v>23.82</c:v>
                </c:pt>
                <c:pt idx="3629">
                  <c:v>23.82</c:v>
                </c:pt>
                <c:pt idx="3630">
                  <c:v>23.82</c:v>
                </c:pt>
                <c:pt idx="3631">
                  <c:v>23.83</c:v>
                </c:pt>
                <c:pt idx="3632">
                  <c:v>23.84</c:v>
                </c:pt>
                <c:pt idx="3633">
                  <c:v>23.85</c:v>
                </c:pt>
                <c:pt idx="3634">
                  <c:v>23.85</c:v>
                </c:pt>
                <c:pt idx="3635">
                  <c:v>23.86</c:v>
                </c:pt>
                <c:pt idx="3636">
                  <c:v>23.87</c:v>
                </c:pt>
                <c:pt idx="3637">
                  <c:v>23.88</c:v>
                </c:pt>
                <c:pt idx="3638">
                  <c:v>23.89</c:v>
                </c:pt>
                <c:pt idx="3639">
                  <c:v>23.89</c:v>
                </c:pt>
                <c:pt idx="3640">
                  <c:v>23.9</c:v>
                </c:pt>
                <c:pt idx="3641">
                  <c:v>23.9</c:v>
                </c:pt>
                <c:pt idx="3642">
                  <c:v>23.9</c:v>
                </c:pt>
                <c:pt idx="3643">
                  <c:v>23.91</c:v>
                </c:pt>
                <c:pt idx="3644">
                  <c:v>23.92</c:v>
                </c:pt>
                <c:pt idx="3645">
                  <c:v>23.93</c:v>
                </c:pt>
                <c:pt idx="3646">
                  <c:v>23.93</c:v>
                </c:pt>
                <c:pt idx="3647">
                  <c:v>23.94</c:v>
                </c:pt>
                <c:pt idx="3648">
                  <c:v>23.95</c:v>
                </c:pt>
                <c:pt idx="3649">
                  <c:v>23.96</c:v>
                </c:pt>
                <c:pt idx="3650">
                  <c:v>23.96</c:v>
                </c:pt>
                <c:pt idx="3651">
                  <c:v>23.97</c:v>
                </c:pt>
                <c:pt idx="3652">
                  <c:v>23.97</c:v>
                </c:pt>
                <c:pt idx="3653">
                  <c:v>23.98</c:v>
                </c:pt>
                <c:pt idx="3654">
                  <c:v>23.99</c:v>
                </c:pt>
                <c:pt idx="3655">
                  <c:v>23.99</c:v>
                </c:pt>
                <c:pt idx="3656">
                  <c:v>24</c:v>
                </c:pt>
                <c:pt idx="3657">
                  <c:v>24.01</c:v>
                </c:pt>
                <c:pt idx="3658">
                  <c:v>24.01</c:v>
                </c:pt>
                <c:pt idx="3659">
                  <c:v>24.02</c:v>
                </c:pt>
                <c:pt idx="3660">
                  <c:v>24.02</c:v>
                </c:pt>
                <c:pt idx="3661">
                  <c:v>24.03</c:v>
                </c:pt>
                <c:pt idx="3662">
                  <c:v>24.03</c:v>
                </c:pt>
                <c:pt idx="3663">
                  <c:v>24.04</c:v>
                </c:pt>
                <c:pt idx="3664">
                  <c:v>24.05</c:v>
                </c:pt>
                <c:pt idx="3665">
                  <c:v>24.06</c:v>
                </c:pt>
                <c:pt idx="3666">
                  <c:v>24.06</c:v>
                </c:pt>
                <c:pt idx="3667">
                  <c:v>24.07</c:v>
                </c:pt>
                <c:pt idx="3668">
                  <c:v>24.08</c:v>
                </c:pt>
                <c:pt idx="3669">
                  <c:v>24.09</c:v>
                </c:pt>
                <c:pt idx="3670">
                  <c:v>24.09</c:v>
                </c:pt>
                <c:pt idx="3671">
                  <c:v>24.1</c:v>
                </c:pt>
                <c:pt idx="3672">
                  <c:v>24.1</c:v>
                </c:pt>
                <c:pt idx="3673">
                  <c:v>24.11</c:v>
                </c:pt>
                <c:pt idx="3674">
                  <c:v>24.11</c:v>
                </c:pt>
                <c:pt idx="3675">
                  <c:v>24.13</c:v>
                </c:pt>
                <c:pt idx="3676">
                  <c:v>24.13</c:v>
                </c:pt>
                <c:pt idx="3677">
                  <c:v>24.14</c:v>
                </c:pt>
                <c:pt idx="3678">
                  <c:v>24.14</c:v>
                </c:pt>
                <c:pt idx="3679">
                  <c:v>24.15</c:v>
                </c:pt>
                <c:pt idx="3680">
                  <c:v>24.16</c:v>
                </c:pt>
                <c:pt idx="3681">
                  <c:v>24.16</c:v>
                </c:pt>
                <c:pt idx="3682">
                  <c:v>24.17</c:v>
                </c:pt>
                <c:pt idx="3683">
                  <c:v>24.18</c:v>
                </c:pt>
                <c:pt idx="3684">
                  <c:v>24.18</c:v>
                </c:pt>
                <c:pt idx="3685">
                  <c:v>24.19</c:v>
                </c:pt>
                <c:pt idx="3686">
                  <c:v>24.2</c:v>
                </c:pt>
                <c:pt idx="3687">
                  <c:v>24.2</c:v>
                </c:pt>
                <c:pt idx="3688">
                  <c:v>24.21</c:v>
                </c:pt>
                <c:pt idx="3689">
                  <c:v>24.22</c:v>
                </c:pt>
                <c:pt idx="3690">
                  <c:v>24.22</c:v>
                </c:pt>
                <c:pt idx="3691">
                  <c:v>24.23</c:v>
                </c:pt>
                <c:pt idx="3692">
                  <c:v>24.24</c:v>
                </c:pt>
                <c:pt idx="3693">
                  <c:v>24.25</c:v>
                </c:pt>
                <c:pt idx="3694">
                  <c:v>24.25</c:v>
                </c:pt>
                <c:pt idx="3695">
                  <c:v>24.25</c:v>
                </c:pt>
                <c:pt idx="3696">
                  <c:v>24.26</c:v>
                </c:pt>
                <c:pt idx="3697">
                  <c:v>24.27</c:v>
                </c:pt>
                <c:pt idx="3698">
                  <c:v>24.28</c:v>
                </c:pt>
                <c:pt idx="3699">
                  <c:v>24.28</c:v>
                </c:pt>
                <c:pt idx="3700">
                  <c:v>24.29</c:v>
                </c:pt>
                <c:pt idx="3701">
                  <c:v>24.3</c:v>
                </c:pt>
                <c:pt idx="3702">
                  <c:v>24.3</c:v>
                </c:pt>
                <c:pt idx="3703">
                  <c:v>24.31</c:v>
                </c:pt>
                <c:pt idx="3704">
                  <c:v>24.31</c:v>
                </c:pt>
                <c:pt idx="3705">
                  <c:v>24.32</c:v>
                </c:pt>
                <c:pt idx="3706">
                  <c:v>24.32</c:v>
                </c:pt>
                <c:pt idx="3707">
                  <c:v>24.33</c:v>
                </c:pt>
                <c:pt idx="3708">
                  <c:v>24.34</c:v>
                </c:pt>
                <c:pt idx="3709">
                  <c:v>24.35</c:v>
                </c:pt>
                <c:pt idx="3710">
                  <c:v>24.35</c:v>
                </c:pt>
                <c:pt idx="3711">
                  <c:v>24.37</c:v>
                </c:pt>
                <c:pt idx="3712">
                  <c:v>24.37</c:v>
                </c:pt>
                <c:pt idx="3713">
                  <c:v>24.37</c:v>
                </c:pt>
                <c:pt idx="3714">
                  <c:v>24.38</c:v>
                </c:pt>
                <c:pt idx="3715">
                  <c:v>24.39</c:v>
                </c:pt>
                <c:pt idx="3716">
                  <c:v>24.39</c:v>
                </c:pt>
                <c:pt idx="3717">
                  <c:v>24.4</c:v>
                </c:pt>
                <c:pt idx="3718">
                  <c:v>24.41</c:v>
                </c:pt>
                <c:pt idx="3719">
                  <c:v>24.41</c:v>
                </c:pt>
                <c:pt idx="3720">
                  <c:v>24.42</c:v>
                </c:pt>
                <c:pt idx="3721">
                  <c:v>24.43</c:v>
                </c:pt>
                <c:pt idx="3722">
                  <c:v>24.43</c:v>
                </c:pt>
                <c:pt idx="3723">
                  <c:v>24.44</c:v>
                </c:pt>
                <c:pt idx="3724">
                  <c:v>24.45</c:v>
                </c:pt>
                <c:pt idx="3725">
                  <c:v>24.45</c:v>
                </c:pt>
                <c:pt idx="3726">
                  <c:v>24.46</c:v>
                </c:pt>
                <c:pt idx="3727">
                  <c:v>24.46</c:v>
                </c:pt>
                <c:pt idx="3728">
                  <c:v>24.47</c:v>
                </c:pt>
                <c:pt idx="3729">
                  <c:v>24.48</c:v>
                </c:pt>
                <c:pt idx="3730">
                  <c:v>24.49</c:v>
                </c:pt>
                <c:pt idx="3731">
                  <c:v>24.49</c:v>
                </c:pt>
                <c:pt idx="3732">
                  <c:v>24.5</c:v>
                </c:pt>
                <c:pt idx="3733">
                  <c:v>24.5</c:v>
                </c:pt>
                <c:pt idx="3734">
                  <c:v>24.52</c:v>
                </c:pt>
                <c:pt idx="3735">
                  <c:v>24.52</c:v>
                </c:pt>
                <c:pt idx="3736">
                  <c:v>24.53</c:v>
                </c:pt>
                <c:pt idx="3737">
                  <c:v>24.53</c:v>
                </c:pt>
                <c:pt idx="3738">
                  <c:v>24.54</c:v>
                </c:pt>
                <c:pt idx="3739">
                  <c:v>24.54</c:v>
                </c:pt>
                <c:pt idx="3740">
                  <c:v>24.56</c:v>
                </c:pt>
                <c:pt idx="3741">
                  <c:v>24.56</c:v>
                </c:pt>
                <c:pt idx="3742">
                  <c:v>24.57</c:v>
                </c:pt>
                <c:pt idx="3743">
                  <c:v>24.57</c:v>
                </c:pt>
                <c:pt idx="3744">
                  <c:v>24.58</c:v>
                </c:pt>
                <c:pt idx="3745">
                  <c:v>24.58</c:v>
                </c:pt>
                <c:pt idx="3746">
                  <c:v>24.6</c:v>
                </c:pt>
                <c:pt idx="3747">
                  <c:v>24.6</c:v>
                </c:pt>
                <c:pt idx="3748">
                  <c:v>24.6</c:v>
                </c:pt>
                <c:pt idx="3749">
                  <c:v>24.61</c:v>
                </c:pt>
                <c:pt idx="3750">
                  <c:v>24.62</c:v>
                </c:pt>
                <c:pt idx="3751">
                  <c:v>24.63</c:v>
                </c:pt>
                <c:pt idx="3752">
                  <c:v>24.63</c:v>
                </c:pt>
                <c:pt idx="3753">
                  <c:v>24.64</c:v>
                </c:pt>
                <c:pt idx="3754">
                  <c:v>24.64</c:v>
                </c:pt>
                <c:pt idx="3755">
                  <c:v>24.65</c:v>
                </c:pt>
                <c:pt idx="3756">
                  <c:v>24.66</c:v>
                </c:pt>
                <c:pt idx="3757">
                  <c:v>24.66</c:v>
                </c:pt>
                <c:pt idx="3758">
                  <c:v>24.67</c:v>
                </c:pt>
                <c:pt idx="3759">
                  <c:v>24.68</c:v>
                </c:pt>
                <c:pt idx="3760">
                  <c:v>24.68</c:v>
                </c:pt>
                <c:pt idx="3761">
                  <c:v>24.69</c:v>
                </c:pt>
                <c:pt idx="3762">
                  <c:v>24.69</c:v>
                </c:pt>
                <c:pt idx="3763">
                  <c:v>24.69</c:v>
                </c:pt>
                <c:pt idx="3764">
                  <c:v>24.7</c:v>
                </c:pt>
                <c:pt idx="3765">
                  <c:v>24.71</c:v>
                </c:pt>
                <c:pt idx="3766">
                  <c:v>24.72</c:v>
                </c:pt>
                <c:pt idx="3767">
                  <c:v>24.73</c:v>
                </c:pt>
                <c:pt idx="3768">
                  <c:v>24.74</c:v>
                </c:pt>
                <c:pt idx="3769">
                  <c:v>24.74</c:v>
                </c:pt>
                <c:pt idx="3770">
                  <c:v>24.75</c:v>
                </c:pt>
                <c:pt idx="3771">
                  <c:v>24.76</c:v>
                </c:pt>
                <c:pt idx="3772">
                  <c:v>24.76</c:v>
                </c:pt>
                <c:pt idx="3773">
                  <c:v>24.77</c:v>
                </c:pt>
                <c:pt idx="3774">
                  <c:v>24.78</c:v>
                </c:pt>
                <c:pt idx="3775">
                  <c:v>24.78</c:v>
                </c:pt>
                <c:pt idx="3776">
                  <c:v>24.79</c:v>
                </c:pt>
                <c:pt idx="3777">
                  <c:v>24.8</c:v>
                </c:pt>
                <c:pt idx="3778">
                  <c:v>24.81</c:v>
                </c:pt>
                <c:pt idx="3779">
                  <c:v>24.81</c:v>
                </c:pt>
                <c:pt idx="3780">
                  <c:v>24.81</c:v>
                </c:pt>
                <c:pt idx="3781">
                  <c:v>24.82</c:v>
                </c:pt>
                <c:pt idx="3782">
                  <c:v>24.82</c:v>
                </c:pt>
                <c:pt idx="3783">
                  <c:v>24.83</c:v>
                </c:pt>
                <c:pt idx="3784">
                  <c:v>24.84</c:v>
                </c:pt>
                <c:pt idx="3785">
                  <c:v>24.85</c:v>
                </c:pt>
                <c:pt idx="3786">
                  <c:v>24.86</c:v>
                </c:pt>
                <c:pt idx="3787">
                  <c:v>24.86</c:v>
                </c:pt>
                <c:pt idx="3788">
                  <c:v>24.87</c:v>
                </c:pt>
                <c:pt idx="3789">
                  <c:v>24.88</c:v>
                </c:pt>
                <c:pt idx="3790">
                  <c:v>24.89</c:v>
                </c:pt>
                <c:pt idx="3791">
                  <c:v>24.89</c:v>
                </c:pt>
                <c:pt idx="3792">
                  <c:v>24.9</c:v>
                </c:pt>
                <c:pt idx="3793">
                  <c:v>24.9</c:v>
                </c:pt>
                <c:pt idx="3794">
                  <c:v>24.91</c:v>
                </c:pt>
                <c:pt idx="3795">
                  <c:v>24.92</c:v>
                </c:pt>
                <c:pt idx="3796">
                  <c:v>24.92</c:v>
                </c:pt>
                <c:pt idx="3797">
                  <c:v>24.93</c:v>
                </c:pt>
                <c:pt idx="3798">
                  <c:v>24.93</c:v>
                </c:pt>
                <c:pt idx="3799">
                  <c:v>24.94</c:v>
                </c:pt>
                <c:pt idx="3800">
                  <c:v>24.95</c:v>
                </c:pt>
                <c:pt idx="3801">
                  <c:v>24.95</c:v>
                </c:pt>
                <c:pt idx="3802">
                  <c:v>24.96</c:v>
                </c:pt>
                <c:pt idx="3803">
                  <c:v>24.97</c:v>
                </c:pt>
                <c:pt idx="3804">
                  <c:v>24.97</c:v>
                </c:pt>
                <c:pt idx="3805">
                  <c:v>24.99</c:v>
                </c:pt>
                <c:pt idx="3806">
                  <c:v>24.99</c:v>
                </c:pt>
                <c:pt idx="3807">
                  <c:v>25</c:v>
                </c:pt>
                <c:pt idx="3808">
                  <c:v>25.01</c:v>
                </c:pt>
                <c:pt idx="3809">
                  <c:v>25.01</c:v>
                </c:pt>
                <c:pt idx="3810">
                  <c:v>25.02</c:v>
                </c:pt>
                <c:pt idx="3811">
                  <c:v>25.02</c:v>
                </c:pt>
                <c:pt idx="3812">
                  <c:v>25.03</c:v>
                </c:pt>
                <c:pt idx="3813">
                  <c:v>25.03</c:v>
                </c:pt>
                <c:pt idx="3814">
                  <c:v>25.04</c:v>
                </c:pt>
                <c:pt idx="3815">
                  <c:v>25.04</c:v>
                </c:pt>
                <c:pt idx="3816">
                  <c:v>25.06</c:v>
                </c:pt>
                <c:pt idx="3817">
                  <c:v>25.06</c:v>
                </c:pt>
                <c:pt idx="3818">
                  <c:v>25.07</c:v>
                </c:pt>
                <c:pt idx="3819">
                  <c:v>25.08</c:v>
                </c:pt>
                <c:pt idx="3820">
                  <c:v>25.09</c:v>
                </c:pt>
                <c:pt idx="3821">
                  <c:v>25.09</c:v>
                </c:pt>
                <c:pt idx="3822">
                  <c:v>25.09</c:v>
                </c:pt>
                <c:pt idx="3823">
                  <c:v>25.1</c:v>
                </c:pt>
                <c:pt idx="3824">
                  <c:v>25.1</c:v>
                </c:pt>
                <c:pt idx="3825">
                  <c:v>25.11</c:v>
                </c:pt>
                <c:pt idx="3826">
                  <c:v>25.12</c:v>
                </c:pt>
                <c:pt idx="3827">
                  <c:v>25.12</c:v>
                </c:pt>
                <c:pt idx="3828">
                  <c:v>25.13</c:v>
                </c:pt>
                <c:pt idx="3829">
                  <c:v>25.13</c:v>
                </c:pt>
                <c:pt idx="3830">
                  <c:v>25.14</c:v>
                </c:pt>
                <c:pt idx="3831">
                  <c:v>25.15</c:v>
                </c:pt>
                <c:pt idx="3832">
                  <c:v>25.16</c:v>
                </c:pt>
                <c:pt idx="3833">
                  <c:v>25.16</c:v>
                </c:pt>
                <c:pt idx="3834">
                  <c:v>25.17</c:v>
                </c:pt>
                <c:pt idx="3835">
                  <c:v>25.18</c:v>
                </c:pt>
                <c:pt idx="3836">
                  <c:v>25.18</c:v>
                </c:pt>
                <c:pt idx="3837">
                  <c:v>25.19</c:v>
                </c:pt>
                <c:pt idx="3838">
                  <c:v>25.2</c:v>
                </c:pt>
                <c:pt idx="3839">
                  <c:v>25.2</c:v>
                </c:pt>
                <c:pt idx="3840">
                  <c:v>25.21</c:v>
                </c:pt>
                <c:pt idx="3841">
                  <c:v>25.21</c:v>
                </c:pt>
                <c:pt idx="3842">
                  <c:v>25.22</c:v>
                </c:pt>
                <c:pt idx="3843">
                  <c:v>25.23</c:v>
                </c:pt>
                <c:pt idx="3844">
                  <c:v>25.23</c:v>
                </c:pt>
                <c:pt idx="3845">
                  <c:v>25.24</c:v>
                </c:pt>
                <c:pt idx="3846">
                  <c:v>25.25</c:v>
                </c:pt>
                <c:pt idx="3847">
                  <c:v>25.26</c:v>
                </c:pt>
                <c:pt idx="3848">
                  <c:v>25.26</c:v>
                </c:pt>
                <c:pt idx="3849">
                  <c:v>25.27</c:v>
                </c:pt>
                <c:pt idx="3850">
                  <c:v>25.28</c:v>
                </c:pt>
                <c:pt idx="3851">
                  <c:v>25.29</c:v>
                </c:pt>
                <c:pt idx="3852">
                  <c:v>25.29</c:v>
                </c:pt>
                <c:pt idx="3853">
                  <c:v>25.3</c:v>
                </c:pt>
                <c:pt idx="3854">
                  <c:v>25.3</c:v>
                </c:pt>
                <c:pt idx="3855">
                  <c:v>25.31</c:v>
                </c:pt>
                <c:pt idx="3856">
                  <c:v>25.32</c:v>
                </c:pt>
                <c:pt idx="3857">
                  <c:v>25.32</c:v>
                </c:pt>
                <c:pt idx="3858">
                  <c:v>25.33</c:v>
                </c:pt>
                <c:pt idx="3859">
                  <c:v>25.34</c:v>
                </c:pt>
                <c:pt idx="3860">
                  <c:v>25.34</c:v>
                </c:pt>
                <c:pt idx="3861">
                  <c:v>25.35</c:v>
                </c:pt>
                <c:pt idx="3862">
                  <c:v>25.36</c:v>
                </c:pt>
                <c:pt idx="3863">
                  <c:v>25.36</c:v>
                </c:pt>
                <c:pt idx="3864">
                  <c:v>25.37</c:v>
                </c:pt>
                <c:pt idx="3865">
                  <c:v>25.38</c:v>
                </c:pt>
                <c:pt idx="3866">
                  <c:v>25.38</c:v>
                </c:pt>
                <c:pt idx="3867">
                  <c:v>25.38</c:v>
                </c:pt>
                <c:pt idx="3868">
                  <c:v>25.4</c:v>
                </c:pt>
                <c:pt idx="3869">
                  <c:v>25.4</c:v>
                </c:pt>
                <c:pt idx="3870">
                  <c:v>25.41</c:v>
                </c:pt>
                <c:pt idx="3871">
                  <c:v>25.42</c:v>
                </c:pt>
                <c:pt idx="3872">
                  <c:v>25.42</c:v>
                </c:pt>
                <c:pt idx="3873">
                  <c:v>25.43</c:v>
                </c:pt>
                <c:pt idx="3874">
                  <c:v>25.43</c:v>
                </c:pt>
                <c:pt idx="3875">
                  <c:v>25.44</c:v>
                </c:pt>
                <c:pt idx="3876">
                  <c:v>25.45</c:v>
                </c:pt>
                <c:pt idx="3877">
                  <c:v>25.45</c:v>
                </c:pt>
                <c:pt idx="3878">
                  <c:v>25.47</c:v>
                </c:pt>
                <c:pt idx="3879">
                  <c:v>25.47</c:v>
                </c:pt>
                <c:pt idx="3880">
                  <c:v>25.48</c:v>
                </c:pt>
                <c:pt idx="3881">
                  <c:v>25.48</c:v>
                </c:pt>
                <c:pt idx="3882">
                  <c:v>25.49</c:v>
                </c:pt>
                <c:pt idx="3883">
                  <c:v>25.49</c:v>
                </c:pt>
                <c:pt idx="3884">
                  <c:v>25.5</c:v>
                </c:pt>
                <c:pt idx="3885">
                  <c:v>25.5</c:v>
                </c:pt>
                <c:pt idx="3886">
                  <c:v>25.5</c:v>
                </c:pt>
                <c:pt idx="3887">
                  <c:v>25.5</c:v>
                </c:pt>
                <c:pt idx="3888">
                  <c:v>25.52</c:v>
                </c:pt>
                <c:pt idx="3889">
                  <c:v>25.53</c:v>
                </c:pt>
                <c:pt idx="3890">
                  <c:v>25.54</c:v>
                </c:pt>
                <c:pt idx="3891">
                  <c:v>25.55</c:v>
                </c:pt>
                <c:pt idx="3892">
                  <c:v>25.56</c:v>
                </c:pt>
                <c:pt idx="3893">
                  <c:v>25.56</c:v>
                </c:pt>
                <c:pt idx="3894">
                  <c:v>25.57</c:v>
                </c:pt>
                <c:pt idx="3895">
                  <c:v>25.58</c:v>
                </c:pt>
                <c:pt idx="3896">
                  <c:v>25.58</c:v>
                </c:pt>
                <c:pt idx="3897">
                  <c:v>25.59</c:v>
                </c:pt>
                <c:pt idx="3898">
                  <c:v>25.59</c:v>
                </c:pt>
                <c:pt idx="3899">
                  <c:v>25.59</c:v>
                </c:pt>
                <c:pt idx="3900">
                  <c:v>25.6</c:v>
                </c:pt>
                <c:pt idx="3901">
                  <c:v>25.61</c:v>
                </c:pt>
                <c:pt idx="3902">
                  <c:v>25.62</c:v>
                </c:pt>
                <c:pt idx="3903">
                  <c:v>25.62</c:v>
                </c:pt>
                <c:pt idx="3904">
                  <c:v>25.63</c:v>
                </c:pt>
                <c:pt idx="3905">
                  <c:v>25.64</c:v>
                </c:pt>
                <c:pt idx="3906">
                  <c:v>25.65</c:v>
                </c:pt>
                <c:pt idx="3907">
                  <c:v>25.66</c:v>
                </c:pt>
                <c:pt idx="3908">
                  <c:v>25.66</c:v>
                </c:pt>
                <c:pt idx="3909">
                  <c:v>25.67</c:v>
                </c:pt>
                <c:pt idx="3910">
                  <c:v>25.68</c:v>
                </c:pt>
                <c:pt idx="3911">
                  <c:v>25.68</c:v>
                </c:pt>
                <c:pt idx="3912">
                  <c:v>25.68</c:v>
                </c:pt>
                <c:pt idx="3913">
                  <c:v>25.69</c:v>
                </c:pt>
                <c:pt idx="3914">
                  <c:v>25.7</c:v>
                </c:pt>
                <c:pt idx="3915">
                  <c:v>25.71</c:v>
                </c:pt>
                <c:pt idx="3916">
                  <c:v>25.71</c:v>
                </c:pt>
                <c:pt idx="3917">
                  <c:v>25.72</c:v>
                </c:pt>
                <c:pt idx="3918">
                  <c:v>25.73</c:v>
                </c:pt>
                <c:pt idx="3919">
                  <c:v>25.73</c:v>
                </c:pt>
                <c:pt idx="3920">
                  <c:v>25.74</c:v>
                </c:pt>
                <c:pt idx="3921">
                  <c:v>25.74</c:v>
                </c:pt>
                <c:pt idx="3922">
                  <c:v>25.75</c:v>
                </c:pt>
                <c:pt idx="3923">
                  <c:v>25.76</c:v>
                </c:pt>
                <c:pt idx="3924">
                  <c:v>25.76</c:v>
                </c:pt>
                <c:pt idx="3925">
                  <c:v>25.77</c:v>
                </c:pt>
                <c:pt idx="3926">
                  <c:v>25.78</c:v>
                </c:pt>
                <c:pt idx="3927">
                  <c:v>25.78</c:v>
                </c:pt>
                <c:pt idx="3928">
                  <c:v>25.79</c:v>
                </c:pt>
                <c:pt idx="3929">
                  <c:v>25.8</c:v>
                </c:pt>
                <c:pt idx="3930">
                  <c:v>25.8</c:v>
                </c:pt>
                <c:pt idx="3931">
                  <c:v>25.81</c:v>
                </c:pt>
                <c:pt idx="3932">
                  <c:v>25.82</c:v>
                </c:pt>
                <c:pt idx="3933">
                  <c:v>25.82</c:v>
                </c:pt>
                <c:pt idx="3934">
                  <c:v>25.83</c:v>
                </c:pt>
                <c:pt idx="3935">
                  <c:v>25.83</c:v>
                </c:pt>
                <c:pt idx="3936">
                  <c:v>25.84</c:v>
                </c:pt>
                <c:pt idx="3937">
                  <c:v>25.85</c:v>
                </c:pt>
                <c:pt idx="3938">
                  <c:v>25.86</c:v>
                </c:pt>
                <c:pt idx="3939">
                  <c:v>25.86</c:v>
                </c:pt>
                <c:pt idx="3940">
                  <c:v>25.87</c:v>
                </c:pt>
                <c:pt idx="3941">
                  <c:v>25.88</c:v>
                </c:pt>
                <c:pt idx="3942">
                  <c:v>25.88</c:v>
                </c:pt>
                <c:pt idx="3943">
                  <c:v>25.89</c:v>
                </c:pt>
                <c:pt idx="3944">
                  <c:v>25.9</c:v>
                </c:pt>
                <c:pt idx="3945">
                  <c:v>25.9</c:v>
                </c:pt>
                <c:pt idx="3946">
                  <c:v>25.9</c:v>
                </c:pt>
                <c:pt idx="3947">
                  <c:v>25.91</c:v>
                </c:pt>
                <c:pt idx="3948">
                  <c:v>25.92</c:v>
                </c:pt>
                <c:pt idx="3949">
                  <c:v>25.92</c:v>
                </c:pt>
                <c:pt idx="3950">
                  <c:v>25.93</c:v>
                </c:pt>
                <c:pt idx="3951">
                  <c:v>25.94</c:v>
                </c:pt>
                <c:pt idx="3952">
                  <c:v>25.95</c:v>
                </c:pt>
                <c:pt idx="3953">
                  <c:v>25.95</c:v>
                </c:pt>
                <c:pt idx="3954">
                  <c:v>25.96</c:v>
                </c:pt>
                <c:pt idx="3955">
                  <c:v>25.96</c:v>
                </c:pt>
                <c:pt idx="3956">
                  <c:v>25.97</c:v>
                </c:pt>
                <c:pt idx="3957">
                  <c:v>25.98</c:v>
                </c:pt>
                <c:pt idx="3958">
                  <c:v>25.98</c:v>
                </c:pt>
                <c:pt idx="3959">
                  <c:v>25.99</c:v>
                </c:pt>
                <c:pt idx="3960">
                  <c:v>26</c:v>
                </c:pt>
                <c:pt idx="3961">
                  <c:v>26</c:v>
                </c:pt>
                <c:pt idx="3962">
                  <c:v>26.01</c:v>
                </c:pt>
                <c:pt idx="3963">
                  <c:v>26.01</c:v>
                </c:pt>
                <c:pt idx="3964">
                  <c:v>26.02</c:v>
                </c:pt>
                <c:pt idx="3965">
                  <c:v>26.03</c:v>
                </c:pt>
                <c:pt idx="3966">
                  <c:v>26.03</c:v>
                </c:pt>
                <c:pt idx="3967">
                  <c:v>26.04</c:v>
                </c:pt>
                <c:pt idx="3968">
                  <c:v>26.05</c:v>
                </c:pt>
                <c:pt idx="3969">
                  <c:v>26.06</c:v>
                </c:pt>
                <c:pt idx="3970">
                  <c:v>26.06</c:v>
                </c:pt>
                <c:pt idx="3971">
                  <c:v>26.07</c:v>
                </c:pt>
                <c:pt idx="3972">
                  <c:v>26.08</c:v>
                </c:pt>
                <c:pt idx="3973">
                  <c:v>26.09</c:v>
                </c:pt>
                <c:pt idx="3974">
                  <c:v>26.09</c:v>
                </c:pt>
                <c:pt idx="3975">
                  <c:v>26.09</c:v>
                </c:pt>
                <c:pt idx="3976">
                  <c:v>26.1</c:v>
                </c:pt>
                <c:pt idx="3977">
                  <c:v>26.11</c:v>
                </c:pt>
                <c:pt idx="3978">
                  <c:v>26.12</c:v>
                </c:pt>
                <c:pt idx="3979">
                  <c:v>26.12</c:v>
                </c:pt>
                <c:pt idx="3980">
                  <c:v>26.13</c:v>
                </c:pt>
                <c:pt idx="3981">
                  <c:v>26.13</c:v>
                </c:pt>
                <c:pt idx="3982">
                  <c:v>26.14</c:v>
                </c:pt>
                <c:pt idx="3983">
                  <c:v>26.15</c:v>
                </c:pt>
                <c:pt idx="3984">
                  <c:v>26.15</c:v>
                </c:pt>
                <c:pt idx="3985">
                  <c:v>26.16</c:v>
                </c:pt>
                <c:pt idx="3986">
                  <c:v>26.16</c:v>
                </c:pt>
                <c:pt idx="3987">
                  <c:v>26.17</c:v>
                </c:pt>
                <c:pt idx="3988">
                  <c:v>26.18</c:v>
                </c:pt>
                <c:pt idx="3989">
                  <c:v>26.18</c:v>
                </c:pt>
                <c:pt idx="3990">
                  <c:v>26.2</c:v>
                </c:pt>
                <c:pt idx="3991">
                  <c:v>26.2</c:v>
                </c:pt>
                <c:pt idx="3992">
                  <c:v>26.2</c:v>
                </c:pt>
                <c:pt idx="3993">
                  <c:v>26.22</c:v>
                </c:pt>
                <c:pt idx="3994">
                  <c:v>26.22</c:v>
                </c:pt>
                <c:pt idx="3995">
                  <c:v>26.22</c:v>
                </c:pt>
                <c:pt idx="3996">
                  <c:v>26.23</c:v>
                </c:pt>
                <c:pt idx="3997">
                  <c:v>26.24</c:v>
                </c:pt>
                <c:pt idx="3998">
                  <c:v>26.25</c:v>
                </c:pt>
                <c:pt idx="3999">
                  <c:v>26.26</c:v>
                </c:pt>
                <c:pt idx="4000">
                  <c:v>26.26</c:v>
                </c:pt>
                <c:pt idx="4001">
                  <c:v>26.27</c:v>
                </c:pt>
                <c:pt idx="4002">
                  <c:v>26.27</c:v>
                </c:pt>
                <c:pt idx="4003">
                  <c:v>26.29</c:v>
                </c:pt>
                <c:pt idx="4004">
                  <c:v>26.29</c:v>
                </c:pt>
                <c:pt idx="4005">
                  <c:v>26.3</c:v>
                </c:pt>
                <c:pt idx="4006">
                  <c:v>26.3</c:v>
                </c:pt>
                <c:pt idx="4007">
                  <c:v>26.31</c:v>
                </c:pt>
                <c:pt idx="4008">
                  <c:v>26.32</c:v>
                </c:pt>
                <c:pt idx="4009">
                  <c:v>26.32</c:v>
                </c:pt>
                <c:pt idx="4010">
                  <c:v>26.33</c:v>
                </c:pt>
                <c:pt idx="4011">
                  <c:v>26.33</c:v>
                </c:pt>
                <c:pt idx="4012">
                  <c:v>26.34</c:v>
                </c:pt>
                <c:pt idx="4013">
                  <c:v>26.34</c:v>
                </c:pt>
                <c:pt idx="4014">
                  <c:v>26.35</c:v>
                </c:pt>
                <c:pt idx="4015">
                  <c:v>26.36</c:v>
                </c:pt>
                <c:pt idx="4016">
                  <c:v>26.37</c:v>
                </c:pt>
                <c:pt idx="4017">
                  <c:v>26.38</c:v>
                </c:pt>
                <c:pt idx="4018">
                  <c:v>26.38</c:v>
                </c:pt>
                <c:pt idx="4019">
                  <c:v>26.38</c:v>
                </c:pt>
                <c:pt idx="4020">
                  <c:v>26.39</c:v>
                </c:pt>
                <c:pt idx="4021">
                  <c:v>26.4</c:v>
                </c:pt>
                <c:pt idx="4022">
                  <c:v>26.41</c:v>
                </c:pt>
                <c:pt idx="4023">
                  <c:v>26.41</c:v>
                </c:pt>
                <c:pt idx="4024">
                  <c:v>26.42</c:v>
                </c:pt>
                <c:pt idx="4025">
                  <c:v>26.43</c:v>
                </c:pt>
                <c:pt idx="4026">
                  <c:v>26.43</c:v>
                </c:pt>
                <c:pt idx="4027">
                  <c:v>26.44</c:v>
                </c:pt>
                <c:pt idx="4028">
                  <c:v>26.45</c:v>
                </c:pt>
                <c:pt idx="4029">
                  <c:v>26.45</c:v>
                </c:pt>
                <c:pt idx="4030">
                  <c:v>26.46</c:v>
                </c:pt>
                <c:pt idx="4031">
                  <c:v>26.46</c:v>
                </c:pt>
                <c:pt idx="4032">
                  <c:v>26.48</c:v>
                </c:pt>
                <c:pt idx="4033">
                  <c:v>26.48</c:v>
                </c:pt>
                <c:pt idx="4034">
                  <c:v>26.49</c:v>
                </c:pt>
                <c:pt idx="4035">
                  <c:v>26.49</c:v>
                </c:pt>
                <c:pt idx="4036">
                  <c:v>26.5</c:v>
                </c:pt>
                <c:pt idx="4037">
                  <c:v>26.5</c:v>
                </c:pt>
                <c:pt idx="4038">
                  <c:v>26.52</c:v>
                </c:pt>
                <c:pt idx="4039">
                  <c:v>26.52</c:v>
                </c:pt>
                <c:pt idx="4040">
                  <c:v>26.52</c:v>
                </c:pt>
                <c:pt idx="4041">
                  <c:v>26.53</c:v>
                </c:pt>
                <c:pt idx="4042">
                  <c:v>26.54</c:v>
                </c:pt>
                <c:pt idx="4043">
                  <c:v>26.54</c:v>
                </c:pt>
                <c:pt idx="4044">
                  <c:v>26.55</c:v>
                </c:pt>
                <c:pt idx="4045">
                  <c:v>26.56</c:v>
                </c:pt>
                <c:pt idx="4046">
                  <c:v>26.56</c:v>
                </c:pt>
                <c:pt idx="4047">
                  <c:v>26.58</c:v>
                </c:pt>
                <c:pt idx="4048">
                  <c:v>26.58</c:v>
                </c:pt>
                <c:pt idx="4049">
                  <c:v>26.58</c:v>
                </c:pt>
                <c:pt idx="4050">
                  <c:v>26.59</c:v>
                </c:pt>
                <c:pt idx="4051">
                  <c:v>26.6</c:v>
                </c:pt>
                <c:pt idx="4052">
                  <c:v>26.61</c:v>
                </c:pt>
                <c:pt idx="4053">
                  <c:v>26.61</c:v>
                </c:pt>
                <c:pt idx="4054">
                  <c:v>26.62</c:v>
                </c:pt>
                <c:pt idx="4055">
                  <c:v>26.62</c:v>
                </c:pt>
                <c:pt idx="4056">
                  <c:v>26.63</c:v>
                </c:pt>
                <c:pt idx="4057">
                  <c:v>26.64</c:v>
                </c:pt>
                <c:pt idx="4058">
                  <c:v>26.65</c:v>
                </c:pt>
                <c:pt idx="4059">
                  <c:v>26.65</c:v>
                </c:pt>
                <c:pt idx="4060">
                  <c:v>26.65</c:v>
                </c:pt>
                <c:pt idx="4061">
                  <c:v>26.66</c:v>
                </c:pt>
                <c:pt idx="4062">
                  <c:v>26.67</c:v>
                </c:pt>
                <c:pt idx="4063">
                  <c:v>26.67</c:v>
                </c:pt>
                <c:pt idx="4064">
                  <c:v>26.68</c:v>
                </c:pt>
                <c:pt idx="4065">
                  <c:v>26.69</c:v>
                </c:pt>
                <c:pt idx="4066">
                  <c:v>26.7</c:v>
                </c:pt>
                <c:pt idx="4067">
                  <c:v>26.7</c:v>
                </c:pt>
                <c:pt idx="4068">
                  <c:v>26.71</c:v>
                </c:pt>
                <c:pt idx="4069">
                  <c:v>26.72</c:v>
                </c:pt>
                <c:pt idx="4070">
                  <c:v>26.72</c:v>
                </c:pt>
                <c:pt idx="4071">
                  <c:v>26.73</c:v>
                </c:pt>
                <c:pt idx="4072">
                  <c:v>26.73</c:v>
                </c:pt>
                <c:pt idx="4073">
                  <c:v>26.74</c:v>
                </c:pt>
                <c:pt idx="4074">
                  <c:v>26.75</c:v>
                </c:pt>
                <c:pt idx="4075">
                  <c:v>26.75</c:v>
                </c:pt>
                <c:pt idx="4076">
                  <c:v>26.76</c:v>
                </c:pt>
                <c:pt idx="4077">
                  <c:v>26.77</c:v>
                </c:pt>
                <c:pt idx="4078">
                  <c:v>26.77</c:v>
                </c:pt>
                <c:pt idx="4079">
                  <c:v>26.78</c:v>
                </c:pt>
                <c:pt idx="4080">
                  <c:v>26.79</c:v>
                </c:pt>
                <c:pt idx="4081">
                  <c:v>26.8</c:v>
                </c:pt>
                <c:pt idx="4082">
                  <c:v>26.8</c:v>
                </c:pt>
                <c:pt idx="4083">
                  <c:v>26.81</c:v>
                </c:pt>
                <c:pt idx="4084">
                  <c:v>26.81</c:v>
                </c:pt>
                <c:pt idx="4085">
                  <c:v>26.82</c:v>
                </c:pt>
                <c:pt idx="4086">
                  <c:v>26.83</c:v>
                </c:pt>
                <c:pt idx="4087">
                  <c:v>26.84</c:v>
                </c:pt>
                <c:pt idx="4088">
                  <c:v>26.84</c:v>
                </c:pt>
                <c:pt idx="4089">
                  <c:v>26.85</c:v>
                </c:pt>
                <c:pt idx="4090">
                  <c:v>26.85</c:v>
                </c:pt>
                <c:pt idx="4091">
                  <c:v>26.86</c:v>
                </c:pt>
                <c:pt idx="4092">
                  <c:v>26.86</c:v>
                </c:pt>
                <c:pt idx="4093">
                  <c:v>26.87</c:v>
                </c:pt>
                <c:pt idx="4094">
                  <c:v>26.88</c:v>
                </c:pt>
                <c:pt idx="4095">
                  <c:v>26.88</c:v>
                </c:pt>
                <c:pt idx="4096">
                  <c:v>26.89</c:v>
                </c:pt>
                <c:pt idx="4097">
                  <c:v>26.89</c:v>
                </c:pt>
                <c:pt idx="4098">
                  <c:v>26.91</c:v>
                </c:pt>
                <c:pt idx="4099">
                  <c:v>26.91</c:v>
                </c:pt>
                <c:pt idx="4100">
                  <c:v>26.92</c:v>
                </c:pt>
                <c:pt idx="4101">
                  <c:v>26.93</c:v>
                </c:pt>
                <c:pt idx="4102">
                  <c:v>26.94</c:v>
                </c:pt>
                <c:pt idx="4103">
                  <c:v>26.94</c:v>
                </c:pt>
                <c:pt idx="4104">
                  <c:v>26.94</c:v>
                </c:pt>
                <c:pt idx="4105">
                  <c:v>26.94</c:v>
                </c:pt>
                <c:pt idx="4106">
                  <c:v>26.95</c:v>
                </c:pt>
                <c:pt idx="4107">
                  <c:v>26.96</c:v>
                </c:pt>
                <c:pt idx="4108">
                  <c:v>26.97</c:v>
                </c:pt>
                <c:pt idx="4109">
                  <c:v>26.97</c:v>
                </c:pt>
                <c:pt idx="4110">
                  <c:v>26.99</c:v>
                </c:pt>
                <c:pt idx="4111">
                  <c:v>26.99</c:v>
                </c:pt>
                <c:pt idx="4112">
                  <c:v>27</c:v>
                </c:pt>
                <c:pt idx="4113">
                  <c:v>27</c:v>
                </c:pt>
                <c:pt idx="4114">
                  <c:v>27.01</c:v>
                </c:pt>
                <c:pt idx="4115">
                  <c:v>27.02</c:v>
                </c:pt>
                <c:pt idx="4116">
                  <c:v>27.02</c:v>
                </c:pt>
                <c:pt idx="4117">
                  <c:v>27.03</c:v>
                </c:pt>
                <c:pt idx="4118">
                  <c:v>27.04</c:v>
                </c:pt>
                <c:pt idx="4119">
                  <c:v>27.05</c:v>
                </c:pt>
                <c:pt idx="4120">
                  <c:v>27.05</c:v>
                </c:pt>
                <c:pt idx="4121">
                  <c:v>27.06</c:v>
                </c:pt>
                <c:pt idx="4122">
                  <c:v>27.06</c:v>
                </c:pt>
                <c:pt idx="4123">
                  <c:v>27.07</c:v>
                </c:pt>
                <c:pt idx="4124">
                  <c:v>27.08</c:v>
                </c:pt>
                <c:pt idx="4125">
                  <c:v>27.08</c:v>
                </c:pt>
                <c:pt idx="4126">
                  <c:v>27.09</c:v>
                </c:pt>
                <c:pt idx="4127">
                  <c:v>27.09</c:v>
                </c:pt>
                <c:pt idx="4128">
                  <c:v>27.1</c:v>
                </c:pt>
                <c:pt idx="4129">
                  <c:v>27.11</c:v>
                </c:pt>
                <c:pt idx="4130">
                  <c:v>27.12</c:v>
                </c:pt>
                <c:pt idx="4131">
                  <c:v>27.13</c:v>
                </c:pt>
                <c:pt idx="4132">
                  <c:v>27.13</c:v>
                </c:pt>
                <c:pt idx="4133">
                  <c:v>27.14</c:v>
                </c:pt>
                <c:pt idx="4134">
                  <c:v>27.15</c:v>
                </c:pt>
                <c:pt idx="4135">
                  <c:v>27.15</c:v>
                </c:pt>
                <c:pt idx="4136">
                  <c:v>27.16</c:v>
                </c:pt>
                <c:pt idx="4137">
                  <c:v>27.16</c:v>
                </c:pt>
                <c:pt idx="4138">
                  <c:v>27.17</c:v>
                </c:pt>
                <c:pt idx="4139">
                  <c:v>27.18</c:v>
                </c:pt>
                <c:pt idx="4140">
                  <c:v>27.19</c:v>
                </c:pt>
                <c:pt idx="4141">
                  <c:v>27.19</c:v>
                </c:pt>
                <c:pt idx="4142">
                  <c:v>27.19</c:v>
                </c:pt>
                <c:pt idx="4143">
                  <c:v>27.2</c:v>
                </c:pt>
                <c:pt idx="4144">
                  <c:v>27.21</c:v>
                </c:pt>
                <c:pt idx="4145">
                  <c:v>27.22</c:v>
                </c:pt>
                <c:pt idx="4146">
                  <c:v>27.22</c:v>
                </c:pt>
                <c:pt idx="4147">
                  <c:v>27.23</c:v>
                </c:pt>
                <c:pt idx="4148">
                  <c:v>27.23</c:v>
                </c:pt>
                <c:pt idx="4149">
                  <c:v>27.23</c:v>
                </c:pt>
                <c:pt idx="4150">
                  <c:v>27.23</c:v>
                </c:pt>
                <c:pt idx="4151">
                  <c:v>27.23</c:v>
                </c:pt>
                <c:pt idx="4152">
                  <c:v>27.24</c:v>
                </c:pt>
                <c:pt idx="4153">
                  <c:v>27.25</c:v>
                </c:pt>
                <c:pt idx="4154">
                  <c:v>27.27</c:v>
                </c:pt>
                <c:pt idx="4155">
                  <c:v>27.27</c:v>
                </c:pt>
                <c:pt idx="4156">
                  <c:v>27.28</c:v>
                </c:pt>
                <c:pt idx="4157">
                  <c:v>27.29</c:v>
                </c:pt>
                <c:pt idx="4158">
                  <c:v>27.29</c:v>
                </c:pt>
                <c:pt idx="4159">
                  <c:v>27.3</c:v>
                </c:pt>
                <c:pt idx="4160">
                  <c:v>27.31</c:v>
                </c:pt>
                <c:pt idx="4161">
                  <c:v>27.32</c:v>
                </c:pt>
                <c:pt idx="4162">
                  <c:v>27.33</c:v>
                </c:pt>
                <c:pt idx="4163">
                  <c:v>27.33</c:v>
                </c:pt>
                <c:pt idx="4164">
                  <c:v>27.34</c:v>
                </c:pt>
                <c:pt idx="4165">
                  <c:v>27.34</c:v>
                </c:pt>
                <c:pt idx="4166">
                  <c:v>27.34</c:v>
                </c:pt>
                <c:pt idx="4167">
                  <c:v>27.35</c:v>
                </c:pt>
                <c:pt idx="4168">
                  <c:v>27.36</c:v>
                </c:pt>
                <c:pt idx="4169">
                  <c:v>27.37</c:v>
                </c:pt>
                <c:pt idx="4170">
                  <c:v>27.37</c:v>
                </c:pt>
                <c:pt idx="4171">
                  <c:v>27.38</c:v>
                </c:pt>
                <c:pt idx="4172">
                  <c:v>27.38</c:v>
                </c:pt>
                <c:pt idx="4173">
                  <c:v>27.39</c:v>
                </c:pt>
                <c:pt idx="4174">
                  <c:v>27.4</c:v>
                </c:pt>
                <c:pt idx="4175">
                  <c:v>27.41</c:v>
                </c:pt>
                <c:pt idx="4176">
                  <c:v>27.41</c:v>
                </c:pt>
                <c:pt idx="4177">
                  <c:v>27.42</c:v>
                </c:pt>
                <c:pt idx="4178">
                  <c:v>27.42</c:v>
                </c:pt>
                <c:pt idx="4179">
                  <c:v>27.43</c:v>
                </c:pt>
                <c:pt idx="4180">
                  <c:v>27.44</c:v>
                </c:pt>
                <c:pt idx="4181">
                  <c:v>27.44</c:v>
                </c:pt>
                <c:pt idx="4182">
                  <c:v>27.45</c:v>
                </c:pt>
                <c:pt idx="4183">
                  <c:v>27.45</c:v>
                </c:pt>
                <c:pt idx="4184">
                  <c:v>27.46</c:v>
                </c:pt>
                <c:pt idx="4185">
                  <c:v>27.47</c:v>
                </c:pt>
                <c:pt idx="4186">
                  <c:v>27.48</c:v>
                </c:pt>
                <c:pt idx="4187">
                  <c:v>27.48</c:v>
                </c:pt>
                <c:pt idx="4188">
                  <c:v>27.49</c:v>
                </c:pt>
                <c:pt idx="4189">
                  <c:v>27.5</c:v>
                </c:pt>
                <c:pt idx="4190">
                  <c:v>27.5</c:v>
                </c:pt>
                <c:pt idx="4191">
                  <c:v>27.51</c:v>
                </c:pt>
                <c:pt idx="4192">
                  <c:v>27.52</c:v>
                </c:pt>
                <c:pt idx="4193">
                  <c:v>27.52</c:v>
                </c:pt>
                <c:pt idx="4194">
                  <c:v>27.54</c:v>
                </c:pt>
                <c:pt idx="4195">
                  <c:v>27.54</c:v>
                </c:pt>
                <c:pt idx="4196">
                  <c:v>27.55</c:v>
                </c:pt>
                <c:pt idx="4197">
                  <c:v>27.56</c:v>
                </c:pt>
                <c:pt idx="4198">
                  <c:v>27.56</c:v>
                </c:pt>
                <c:pt idx="4199">
                  <c:v>27.57</c:v>
                </c:pt>
                <c:pt idx="4200">
                  <c:v>27.58</c:v>
                </c:pt>
                <c:pt idx="4201">
                  <c:v>27.58</c:v>
                </c:pt>
                <c:pt idx="4202">
                  <c:v>27.59</c:v>
                </c:pt>
                <c:pt idx="4203">
                  <c:v>27.59</c:v>
                </c:pt>
                <c:pt idx="4204">
                  <c:v>27.61</c:v>
                </c:pt>
                <c:pt idx="4205">
                  <c:v>27.61</c:v>
                </c:pt>
                <c:pt idx="4206">
                  <c:v>27.61</c:v>
                </c:pt>
                <c:pt idx="4207">
                  <c:v>27.62</c:v>
                </c:pt>
                <c:pt idx="4208">
                  <c:v>27.63</c:v>
                </c:pt>
                <c:pt idx="4209">
                  <c:v>27.63</c:v>
                </c:pt>
                <c:pt idx="4210">
                  <c:v>27.65</c:v>
                </c:pt>
                <c:pt idx="4211">
                  <c:v>27.65</c:v>
                </c:pt>
                <c:pt idx="4212">
                  <c:v>27.65</c:v>
                </c:pt>
                <c:pt idx="4213">
                  <c:v>27.66</c:v>
                </c:pt>
                <c:pt idx="4214">
                  <c:v>27.66</c:v>
                </c:pt>
                <c:pt idx="4215">
                  <c:v>27.67</c:v>
                </c:pt>
                <c:pt idx="4216">
                  <c:v>27.68</c:v>
                </c:pt>
                <c:pt idx="4217">
                  <c:v>27.69</c:v>
                </c:pt>
                <c:pt idx="4218">
                  <c:v>27.69</c:v>
                </c:pt>
                <c:pt idx="4219">
                  <c:v>27.7</c:v>
                </c:pt>
                <c:pt idx="4220">
                  <c:v>27.7</c:v>
                </c:pt>
                <c:pt idx="4221">
                  <c:v>27.71</c:v>
                </c:pt>
                <c:pt idx="4222">
                  <c:v>27.72</c:v>
                </c:pt>
                <c:pt idx="4223">
                  <c:v>27.73</c:v>
                </c:pt>
                <c:pt idx="4224">
                  <c:v>27.73</c:v>
                </c:pt>
                <c:pt idx="4225">
                  <c:v>27.74</c:v>
                </c:pt>
                <c:pt idx="4226">
                  <c:v>27.75</c:v>
                </c:pt>
                <c:pt idx="4227">
                  <c:v>27.76</c:v>
                </c:pt>
                <c:pt idx="4228">
                  <c:v>27.76</c:v>
                </c:pt>
                <c:pt idx="4229">
                  <c:v>27.77</c:v>
                </c:pt>
                <c:pt idx="4230">
                  <c:v>27.78</c:v>
                </c:pt>
                <c:pt idx="4231">
                  <c:v>27.78</c:v>
                </c:pt>
                <c:pt idx="4232">
                  <c:v>27.79</c:v>
                </c:pt>
                <c:pt idx="4233">
                  <c:v>27.8</c:v>
                </c:pt>
                <c:pt idx="4234">
                  <c:v>27.8</c:v>
                </c:pt>
                <c:pt idx="4235">
                  <c:v>27.81</c:v>
                </c:pt>
                <c:pt idx="4236">
                  <c:v>27.81</c:v>
                </c:pt>
                <c:pt idx="4237">
                  <c:v>27.82</c:v>
                </c:pt>
                <c:pt idx="4238">
                  <c:v>27.83</c:v>
                </c:pt>
                <c:pt idx="4239">
                  <c:v>27.83</c:v>
                </c:pt>
                <c:pt idx="4240">
                  <c:v>27.84</c:v>
                </c:pt>
                <c:pt idx="4241">
                  <c:v>27.85</c:v>
                </c:pt>
                <c:pt idx="4242">
                  <c:v>27.85</c:v>
                </c:pt>
                <c:pt idx="4243">
                  <c:v>27.86</c:v>
                </c:pt>
                <c:pt idx="4244">
                  <c:v>27.87</c:v>
                </c:pt>
                <c:pt idx="4245">
                  <c:v>27.87</c:v>
                </c:pt>
                <c:pt idx="4246">
                  <c:v>27.88</c:v>
                </c:pt>
                <c:pt idx="4247">
                  <c:v>27.88</c:v>
                </c:pt>
                <c:pt idx="4248">
                  <c:v>27.9</c:v>
                </c:pt>
                <c:pt idx="4249">
                  <c:v>27.9</c:v>
                </c:pt>
                <c:pt idx="4250">
                  <c:v>27.91</c:v>
                </c:pt>
                <c:pt idx="4251">
                  <c:v>27.92</c:v>
                </c:pt>
                <c:pt idx="4252">
                  <c:v>27.92</c:v>
                </c:pt>
                <c:pt idx="4253">
                  <c:v>27.93</c:v>
                </c:pt>
                <c:pt idx="4254">
                  <c:v>27.93</c:v>
                </c:pt>
                <c:pt idx="4255">
                  <c:v>27.94</c:v>
                </c:pt>
                <c:pt idx="4256">
                  <c:v>27.94</c:v>
                </c:pt>
                <c:pt idx="4257">
                  <c:v>27.95</c:v>
                </c:pt>
                <c:pt idx="4258">
                  <c:v>27.96</c:v>
                </c:pt>
                <c:pt idx="4259">
                  <c:v>27.97</c:v>
                </c:pt>
                <c:pt idx="4260">
                  <c:v>27.98</c:v>
                </c:pt>
                <c:pt idx="4261">
                  <c:v>27.98</c:v>
                </c:pt>
                <c:pt idx="4262">
                  <c:v>27.99</c:v>
                </c:pt>
                <c:pt idx="4263">
                  <c:v>27.99</c:v>
                </c:pt>
                <c:pt idx="4264">
                  <c:v>28</c:v>
                </c:pt>
                <c:pt idx="4265">
                  <c:v>28</c:v>
                </c:pt>
                <c:pt idx="4266">
                  <c:v>28</c:v>
                </c:pt>
                <c:pt idx="4267">
                  <c:v>28.01</c:v>
                </c:pt>
                <c:pt idx="4268">
                  <c:v>28.01</c:v>
                </c:pt>
                <c:pt idx="4269">
                  <c:v>28.02</c:v>
                </c:pt>
                <c:pt idx="4270">
                  <c:v>28.03</c:v>
                </c:pt>
                <c:pt idx="4271">
                  <c:v>28.04</c:v>
                </c:pt>
                <c:pt idx="4272">
                  <c:v>28.04</c:v>
                </c:pt>
                <c:pt idx="4273">
                  <c:v>28.05</c:v>
                </c:pt>
                <c:pt idx="4274">
                  <c:v>28.06</c:v>
                </c:pt>
                <c:pt idx="4275">
                  <c:v>28.07</c:v>
                </c:pt>
                <c:pt idx="4276">
                  <c:v>28.08</c:v>
                </c:pt>
                <c:pt idx="4277">
                  <c:v>28.08</c:v>
                </c:pt>
                <c:pt idx="4278">
                  <c:v>28.09</c:v>
                </c:pt>
                <c:pt idx="4279">
                  <c:v>28.09</c:v>
                </c:pt>
                <c:pt idx="4280">
                  <c:v>28.1</c:v>
                </c:pt>
                <c:pt idx="4281">
                  <c:v>28.11</c:v>
                </c:pt>
                <c:pt idx="4282">
                  <c:v>28.12</c:v>
                </c:pt>
                <c:pt idx="4283">
                  <c:v>28.12</c:v>
                </c:pt>
                <c:pt idx="4284">
                  <c:v>28.13</c:v>
                </c:pt>
                <c:pt idx="4285">
                  <c:v>28.13</c:v>
                </c:pt>
                <c:pt idx="4286">
                  <c:v>28.14</c:v>
                </c:pt>
                <c:pt idx="4287">
                  <c:v>28.15</c:v>
                </c:pt>
                <c:pt idx="4288">
                  <c:v>28.15</c:v>
                </c:pt>
                <c:pt idx="4289">
                  <c:v>28.16</c:v>
                </c:pt>
                <c:pt idx="4290">
                  <c:v>28.17</c:v>
                </c:pt>
                <c:pt idx="4291">
                  <c:v>28.18</c:v>
                </c:pt>
                <c:pt idx="4292">
                  <c:v>28.18</c:v>
                </c:pt>
                <c:pt idx="4293">
                  <c:v>28.18</c:v>
                </c:pt>
                <c:pt idx="4294">
                  <c:v>28.19</c:v>
                </c:pt>
                <c:pt idx="4295">
                  <c:v>28.2</c:v>
                </c:pt>
                <c:pt idx="4296">
                  <c:v>28.21</c:v>
                </c:pt>
                <c:pt idx="4297">
                  <c:v>28.21</c:v>
                </c:pt>
                <c:pt idx="4298">
                  <c:v>28.22</c:v>
                </c:pt>
                <c:pt idx="4299">
                  <c:v>28.22</c:v>
                </c:pt>
                <c:pt idx="4300">
                  <c:v>28.24</c:v>
                </c:pt>
                <c:pt idx="4301">
                  <c:v>28.24</c:v>
                </c:pt>
                <c:pt idx="4302">
                  <c:v>28.25</c:v>
                </c:pt>
                <c:pt idx="4303">
                  <c:v>28.25</c:v>
                </c:pt>
                <c:pt idx="4304">
                  <c:v>28.26</c:v>
                </c:pt>
                <c:pt idx="4305">
                  <c:v>28.27</c:v>
                </c:pt>
                <c:pt idx="4306">
                  <c:v>28.27</c:v>
                </c:pt>
                <c:pt idx="4307">
                  <c:v>28.28</c:v>
                </c:pt>
                <c:pt idx="4308">
                  <c:v>28.29</c:v>
                </c:pt>
                <c:pt idx="4309">
                  <c:v>28.29</c:v>
                </c:pt>
                <c:pt idx="4310">
                  <c:v>28.3</c:v>
                </c:pt>
                <c:pt idx="4311">
                  <c:v>28.3</c:v>
                </c:pt>
                <c:pt idx="4312">
                  <c:v>28.31</c:v>
                </c:pt>
                <c:pt idx="4313">
                  <c:v>28.32</c:v>
                </c:pt>
                <c:pt idx="4314">
                  <c:v>28.33</c:v>
                </c:pt>
                <c:pt idx="4315">
                  <c:v>28.33</c:v>
                </c:pt>
                <c:pt idx="4316">
                  <c:v>28.34</c:v>
                </c:pt>
                <c:pt idx="4317">
                  <c:v>28.35</c:v>
                </c:pt>
                <c:pt idx="4318">
                  <c:v>28.35</c:v>
                </c:pt>
                <c:pt idx="4319">
                  <c:v>28.36</c:v>
                </c:pt>
                <c:pt idx="4320">
                  <c:v>28.36</c:v>
                </c:pt>
                <c:pt idx="4321">
                  <c:v>28.37</c:v>
                </c:pt>
                <c:pt idx="4322">
                  <c:v>28.38</c:v>
                </c:pt>
                <c:pt idx="4323">
                  <c:v>28.38</c:v>
                </c:pt>
                <c:pt idx="4324">
                  <c:v>28.39</c:v>
                </c:pt>
                <c:pt idx="4325">
                  <c:v>28.4</c:v>
                </c:pt>
                <c:pt idx="4326">
                  <c:v>28.4</c:v>
                </c:pt>
                <c:pt idx="4327">
                  <c:v>28.41</c:v>
                </c:pt>
                <c:pt idx="4328">
                  <c:v>28.42</c:v>
                </c:pt>
                <c:pt idx="4329">
                  <c:v>28.43</c:v>
                </c:pt>
                <c:pt idx="4330">
                  <c:v>28.43</c:v>
                </c:pt>
                <c:pt idx="4331">
                  <c:v>28.44</c:v>
                </c:pt>
                <c:pt idx="4332">
                  <c:v>28.45</c:v>
                </c:pt>
                <c:pt idx="4333">
                  <c:v>28.45</c:v>
                </c:pt>
                <c:pt idx="4334">
                  <c:v>28.46</c:v>
                </c:pt>
                <c:pt idx="4335">
                  <c:v>28.47</c:v>
                </c:pt>
                <c:pt idx="4336">
                  <c:v>28.48</c:v>
                </c:pt>
                <c:pt idx="4337">
                  <c:v>28.48</c:v>
                </c:pt>
                <c:pt idx="4338">
                  <c:v>28.49</c:v>
                </c:pt>
                <c:pt idx="4339">
                  <c:v>28.49</c:v>
                </c:pt>
                <c:pt idx="4340">
                  <c:v>28.5</c:v>
                </c:pt>
                <c:pt idx="4341">
                  <c:v>28.5</c:v>
                </c:pt>
                <c:pt idx="4342">
                  <c:v>28.51</c:v>
                </c:pt>
                <c:pt idx="4343">
                  <c:v>28.52</c:v>
                </c:pt>
                <c:pt idx="4344">
                  <c:v>28.53</c:v>
                </c:pt>
                <c:pt idx="4345">
                  <c:v>28.53</c:v>
                </c:pt>
                <c:pt idx="4346">
                  <c:v>28.54</c:v>
                </c:pt>
                <c:pt idx="4347">
                  <c:v>28.55</c:v>
                </c:pt>
                <c:pt idx="4348">
                  <c:v>28.55</c:v>
                </c:pt>
                <c:pt idx="4349">
                  <c:v>28.56</c:v>
                </c:pt>
                <c:pt idx="4350">
                  <c:v>28.57</c:v>
                </c:pt>
                <c:pt idx="4351">
                  <c:v>28.57</c:v>
                </c:pt>
                <c:pt idx="4352">
                  <c:v>28.57</c:v>
                </c:pt>
                <c:pt idx="4353">
                  <c:v>28.58</c:v>
                </c:pt>
                <c:pt idx="4354">
                  <c:v>28.59</c:v>
                </c:pt>
                <c:pt idx="4355">
                  <c:v>28.6</c:v>
                </c:pt>
                <c:pt idx="4356">
                  <c:v>28.61</c:v>
                </c:pt>
                <c:pt idx="4357">
                  <c:v>28.61</c:v>
                </c:pt>
                <c:pt idx="4358">
                  <c:v>28.62</c:v>
                </c:pt>
                <c:pt idx="4359">
                  <c:v>28.62</c:v>
                </c:pt>
                <c:pt idx="4360">
                  <c:v>28.63</c:v>
                </c:pt>
                <c:pt idx="4361">
                  <c:v>28.64</c:v>
                </c:pt>
                <c:pt idx="4362">
                  <c:v>28.65</c:v>
                </c:pt>
                <c:pt idx="4363">
                  <c:v>28.65</c:v>
                </c:pt>
                <c:pt idx="4364">
                  <c:v>28.66</c:v>
                </c:pt>
                <c:pt idx="4365">
                  <c:v>28.66</c:v>
                </c:pt>
                <c:pt idx="4366">
                  <c:v>28.67</c:v>
                </c:pt>
                <c:pt idx="4367">
                  <c:v>28.67</c:v>
                </c:pt>
                <c:pt idx="4368">
                  <c:v>28.68</c:v>
                </c:pt>
                <c:pt idx="4369">
                  <c:v>28.69</c:v>
                </c:pt>
                <c:pt idx="4370">
                  <c:v>28.69</c:v>
                </c:pt>
                <c:pt idx="4371">
                  <c:v>28.7</c:v>
                </c:pt>
                <c:pt idx="4372">
                  <c:v>28.71</c:v>
                </c:pt>
                <c:pt idx="4373">
                  <c:v>28.72</c:v>
                </c:pt>
                <c:pt idx="4374">
                  <c:v>28.72</c:v>
                </c:pt>
                <c:pt idx="4375">
                  <c:v>28.73</c:v>
                </c:pt>
                <c:pt idx="4376">
                  <c:v>28.73</c:v>
                </c:pt>
                <c:pt idx="4377">
                  <c:v>28.74</c:v>
                </c:pt>
                <c:pt idx="4378">
                  <c:v>28.75</c:v>
                </c:pt>
                <c:pt idx="4379">
                  <c:v>28.76</c:v>
                </c:pt>
                <c:pt idx="4380">
                  <c:v>28.76</c:v>
                </c:pt>
                <c:pt idx="4381">
                  <c:v>28.77</c:v>
                </c:pt>
                <c:pt idx="4382">
                  <c:v>28.77</c:v>
                </c:pt>
                <c:pt idx="4383">
                  <c:v>28.78</c:v>
                </c:pt>
                <c:pt idx="4384">
                  <c:v>28.78</c:v>
                </c:pt>
                <c:pt idx="4385">
                  <c:v>28.78</c:v>
                </c:pt>
                <c:pt idx="4386">
                  <c:v>28.8</c:v>
                </c:pt>
                <c:pt idx="4387">
                  <c:v>28.81</c:v>
                </c:pt>
                <c:pt idx="4388">
                  <c:v>28.82</c:v>
                </c:pt>
                <c:pt idx="4389">
                  <c:v>28.82</c:v>
                </c:pt>
                <c:pt idx="4390">
                  <c:v>28.83</c:v>
                </c:pt>
                <c:pt idx="4391">
                  <c:v>28.84</c:v>
                </c:pt>
                <c:pt idx="4392">
                  <c:v>28.84</c:v>
                </c:pt>
                <c:pt idx="4393">
                  <c:v>28.85</c:v>
                </c:pt>
                <c:pt idx="4394">
                  <c:v>28.86</c:v>
                </c:pt>
                <c:pt idx="4395">
                  <c:v>28.86</c:v>
                </c:pt>
                <c:pt idx="4396">
                  <c:v>28.87</c:v>
                </c:pt>
                <c:pt idx="4397">
                  <c:v>28.88</c:v>
                </c:pt>
                <c:pt idx="4398">
                  <c:v>28.88</c:v>
                </c:pt>
                <c:pt idx="4399">
                  <c:v>28.93</c:v>
                </c:pt>
                <c:pt idx="4400">
                  <c:v>28.93</c:v>
                </c:pt>
                <c:pt idx="4401">
                  <c:v>28.93</c:v>
                </c:pt>
                <c:pt idx="4402">
                  <c:v>28.93</c:v>
                </c:pt>
                <c:pt idx="4403">
                  <c:v>28.93</c:v>
                </c:pt>
                <c:pt idx="4404">
                  <c:v>28.93</c:v>
                </c:pt>
                <c:pt idx="4405">
                  <c:v>28.93</c:v>
                </c:pt>
                <c:pt idx="4406">
                  <c:v>28.93</c:v>
                </c:pt>
                <c:pt idx="4407">
                  <c:v>28.93</c:v>
                </c:pt>
                <c:pt idx="4408">
                  <c:v>28.94</c:v>
                </c:pt>
                <c:pt idx="4409">
                  <c:v>28.95</c:v>
                </c:pt>
                <c:pt idx="4410">
                  <c:v>28.96</c:v>
                </c:pt>
                <c:pt idx="4411">
                  <c:v>28.97</c:v>
                </c:pt>
                <c:pt idx="4412">
                  <c:v>28.97</c:v>
                </c:pt>
                <c:pt idx="4413">
                  <c:v>28.98</c:v>
                </c:pt>
                <c:pt idx="4414">
                  <c:v>28.99</c:v>
                </c:pt>
                <c:pt idx="4415">
                  <c:v>28.99</c:v>
                </c:pt>
                <c:pt idx="4416">
                  <c:v>29</c:v>
                </c:pt>
                <c:pt idx="4417">
                  <c:v>29.01</c:v>
                </c:pt>
                <c:pt idx="4418">
                  <c:v>29.01</c:v>
                </c:pt>
                <c:pt idx="4419">
                  <c:v>29.02</c:v>
                </c:pt>
                <c:pt idx="4420">
                  <c:v>29.02</c:v>
                </c:pt>
                <c:pt idx="4421">
                  <c:v>29.03</c:v>
                </c:pt>
                <c:pt idx="4422">
                  <c:v>29.04</c:v>
                </c:pt>
                <c:pt idx="4423">
                  <c:v>29.05</c:v>
                </c:pt>
                <c:pt idx="4424">
                  <c:v>29.06</c:v>
                </c:pt>
                <c:pt idx="4425">
                  <c:v>29.06</c:v>
                </c:pt>
                <c:pt idx="4426">
                  <c:v>29.06</c:v>
                </c:pt>
                <c:pt idx="4427">
                  <c:v>29.08</c:v>
                </c:pt>
                <c:pt idx="4428">
                  <c:v>29.08</c:v>
                </c:pt>
                <c:pt idx="4429">
                  <c:v>29.08</c:v>
                </c:pt>
                <c:pt idx="4430">
                  <c:v>29.09</c:v>
                </c:pt>
                <c:pt idx="4431">
                  <c:v>29.1</c:v>
                </c:pt>
                <c:pt idx="4432">
                  <c:v>29.1</c:v>
                </c:pt>
                <c:pt idx="4433">
                  <c:v>29.11</c:v>
                </c:pt>
                <c:pt idx="4434">
                  <c:v>29.12</c:v>
                </c:pt>
                <c:pt idx="4435">
                  <c:v>29.12</c:v>
                </c:pt>
                <c:pt idx="4436">
                  <c:v>29.13</c:v>
                </c:pt>
                <c:pt idx="4437">
                  <c:v>29.14</c:v>
                </c:pt>
                <c:pt idx="4438">
                  <c:v>29.14</c:v>
                </c:pt>
                <c:pt idx="4439">
                  <c:v>29.15</c:v>
                </c:pt>
                <c:pt idx="4440">
                  <c:v>29.15</c:v>
                </c:pt>
                <c:pt idx="4441">
                  <c:v>29.16</c:v>
                </c:pt>
                <c:pt idx="4442">
                  <c:v>29.17</c:v>
                </c:pt>
                <c:pt idx="4443">
                  <c:v>29.18</c:v>
                </c:pt>
                <c:pt idx="4444">
                  <c:v>29.18</c:v>
                </c:pt>
                <c:pt idx="4445">
                  <c:v>29.19</c:v>
                </c:pt>
                <c:pt idx="4446">
                  <c:v>29.2</c:v>
                </c:pt>
                <c:pt idx="4447">
                  <c:v>29.2</c:v>
                </c:pt>
                <c:pt idx="4448">
                  <c:v>29.21</c:v>
                </c:pt>
                <c:pt idx="4449">
                  <c:v>29.21</c:v>
                </c:pt>
                <c:pt idx="4450">
                  <c:v>29.22</c:v>
                </c:pt>
                <c:pt idx="4451">
                  <c:v>29.23</c:v>
                </c:pt>
                <c:pt idx="4452">
                  <c:v>29.23</c:v>
                </c:pt>
                <c:pt idx="4453">
                  <c:v>29.24</c:v>
                </c:pt>
                <c:pt idx="4454">
                  <c:v>29.25</c:v>
                </c:pt>
                <c:pt idx="4455">
                  <c:v>29.26</c:v>
                </c:pt>
                <c:pt idx="4456">
                  <c:v>29.26</c:v>
                </c:pt>
                <c:pt idx="4457">
                  <c:v>29.27</c:v>
                </c:pt>
                <c:pt idx="4458">
                  <c:v>29.27</c:v>
                </c:pt>
                <c:pt idx="4459">
                  <c:v>29.28</c:v>
                </c:pt>
                <c:pt idx="4460">
                  <c:v>29.29</c:v>
                </c:pt>
                <c:pt idx="4461">
                  <c:v>29.29</c:v>
                </c:pt>
                <c:pt idx="4462">
                  <c:v>29.29</c:v>
                </c:pt>
                <c:pt idx="4463">
                  <c:v>29.31</c:v>
                </c:pt>
                <c:pt idx="4464">
                  <c:v>29.32</c:v>
                </c:pt>
                <c:pt idx="4465">
                  <c:v>29.32</c:v>
                </c:pt>
                <c:pt idx="4466">
                  <c:v>29.33</c:v>
                </c:pt>
                <c:pt idx="4467">
                  <c:v>29.33</c:v>
                </c:pt>
                <c:pt idx="4468">
                  <c:v>29.34</c:v>
                </c:pt>
                <c:pt idx="4469">
                  <c:v>29.34</c:v>
                </c:pt>
                <c:pt idx="4470">
                  <c:v>29.35</c:v>
                </c:pt>
                <c:pt idx="4471">
                  <c:v>29.36</c:v>
                </c:pt>
                <c:pt idx="4472">
                  <c:v>29.36</c:v>
                </c:pt>
                <c:pt idx="4473">
                  <c:v>29.37</c:v>
                </c:pt>
                <c:pt idx="4474">
                  <c:v>29.37</c:v>
                </c:pt>
                <c:pt idx="4475">
                  <c:v>29.38</c:v>
                </c:pt>
                <c:pt idx="4476">
                  <c:v>29.39</c:v>
                </c:pt>
                <c:pt idx="4477">
                  <c:v>29.4</c:v>
                </c:pt>
                <c:pt idx="4478">
                  <c:v>29.41</c:v>
                </c:pt>
                <c:pt idx="4479">
                  <c:v>29.41</c:v>
                </c:pt>
                <c:pt idx="4480">
                  <c:v>29.42</c:v>
                </c:pt>
                <c:pt idx="4481">
                  <c:v>29.42</c:v>
                </c:pt>
                <c:pt idx="4482">
                  <c:v>29.43</c:v>
                </c:pt>
                <c:pt idx="4483">
                  <c:v>29.44</c:v>
                </c:pt>
                <c:pt idx="4484">
                  <c:v>29.44</c:v>
                </c:pt>
                <c:pt idx="4485">
                  <c:v>29.45</c:v>
                </c:pt>
                <c:pt idx="4486">
                  <c:v>29.46</c:v>
                </c:pt>
                <c:pt idx="4487">
                  <c:v>29.46</c:v>
                </c:pt>
                <c:pt idx="4488">
                  <c:v>29.47</c:v>
                </c:pt>
                <c:pt idx="4489">
                  <c:v>29.48</c:v>
                </c:pt>
                <c:pt idx="4490">
                  <c:v>29.49</c:v>
                </c:pt>
                <c:pt idx="4491">
                  <c:v>29.49</c:v>
                </c:pt>
                <c:pt idx="4492">
                  <c:v>29.5</c:v>
                </c:pt>
                <c:pt idx="4493">
                  <c:v>29.5</c:v>
                </c:pt>
                <c:pt idx="4494">
                  <c:v>29.5</c:v>
                </c:pt>
                <c:pt idx="4495">
                  <c:v>29.52</c:v>
                </c:pt>
                <c:pt idx="4496">
                  <c:v>29.52</c:v>
                </c:pt>
                <c:pt idx="4497">
                  <c:v>29.53</c:v>
                </c:pt>
                <c:pt idx="4498">
                  <c:v>29.53</c:v>
                </c:pt>
                <c:pt idx="4499">
                  <c:v>29.54</c:v>
                </c:pt>
                <c:pt idx="4500">
                  <c:v>29.55</c:v>
                </c:pt>
                <c:pt idx="4501">
                  <c:v>29.56</c:v>
                </c:pt>
                <c:pt idx="4502">
                  <c:v>29.56</c:v>
                </c:pt>
                <c:pt idx="4503">
                  <c:v>29.57</c:v>
                </c:pt>
                <c:pt idx="4504">
                  <c:v>29.58</c:v>
                </c:pt>
                <c:pt idx="4505">
                  <c:v>29.58</c:v>
                </c:pt>
                <c:pt idx="4506">
                  <c:v>29.58</c:v>
                </c:pt>
                <c:pt idx="4507">
                  <c:v>29.6</c:v>
                </c:pt>
                <c:pt idx="4508">
                  <c:v>29.6</c:v>
                </c:pt>
                <c:pt idx="4509">
                  <c:v>29.61</c:v>
                </c:pt>
                <c:pt idx="4510">
                  <c:v>29.61</c:v>
                </c:pt>
                <c:pt idx="4511">
                  <c:v>29.62</c:v>
                </c:pt>
                <c:pt idx="4512">
                  <c:v>29.63</c:v>
                </c:pt>
                <c:pt idx="4513">
                  <c:v>29.63</c:v>
                </c:pt>
                <c:pt idx="4514">
                  <c:v>29.64</c:v>
                </c:pt>
                <c:pt idx="4515">
                  <c:v>29.64</c:v>
                </c:pt>
                <c:pt idx="4516">
                  <c:v>29.65</c:v>
                </c:pt>
                <c:pt idx="4517">
                  <c:v>29.66</c:v>
                </c:pt>
                <c:pt idx="4518">
                  <c:v>29.67</c:v>
                </c:pt>
                <c:pt idx="4519">
                  <c:v>29.67</c:v>
                </c:pt>
                <c:pt idx="4520">
                  <c:v>29.68</c:v>
                </c:pt>
                <c:pt idx="4521">
                  <c:v>29.69</c:v>
                </c:pt>
                <c:pt idx="4522">
                  <c:v>29.69</c:v>
                </c:pt>
                <c:pt idx="4523">
                  <c:v>29.7</c:v>
                </c:pt>
                <c:pt idx="4524">
                  <c:v>29.7</c:v>
                </c:pt>
                <c:pt idx="4525">
                  <c:v>29.72</c:v>
                </c:pt>
                <c:pt idx="4526">
                  <c:v>29.72</c:v>
                </c:pt>
                <c:pt idx="4527">
                  <c:v>29.73</c:v>
                </c:pt>
                <c:pt idx="4528">
                  <c:v>29.73</c:v>
                </c:pt>
                <c:pt idx="4529">
                  <c:v>29.74</c:v>
                </c:pt>
                <c:pt idx="4530">
                  <c:v>29.74</c:v>
                </c:pt>
                <c:pt idx="4531">
                  <c:v>29.75</c:v>
                </c:pt>
                <c:pt idx="4532">
                  <c:v>29.76</c:v>
                </c:pt>
                <c:pt idx="4533">
                  <c:v>29.76</c:v>
                </c:pt>
                <c:pt idx="4534">
                  <c:v>29.77</c:v>
                </c:pt>
                <c:pt idx="4535">
                  <c:v>29.77</c:v>
                </c:pt>
                <c:pt idx="4536">
                  <c:v>29.78</c:v>
                </c:pt>
                <c:pt idx="4537">
                  <c:v>29.79</c:v>
                </c:pt>
                <c:pt idx="4538">
                  <c:v>29.8</c:v>
                </c:pt>
                <c:pt idx="4539">
                  <c:v>29.8</c:v>
                </c:pt>
                <c:pt idx="4540">
                  <c:v>29.81</c:v>
                </c:pt>
                <c:pt idx="4541">
                  <c:v>29.82</c:v>
                </c:pt>
                <c:pt idx="4542">
                  <c:v>29.83</c:v>
                </c:pt>
                <c:pt idx="4543">
                  <c:v>29.83</c:v>
                </c:pt>
                <c:pt idx="4544">
                  <c:v>29.84</c:v>
                </c:pt>
                <c:pt idx="4545">
                  <c:v>29.84</c:v>
                </c:pt>
                <c:pt idx="4546">
                  <c:v>29.85</c:v>
                </c:pt>
                <c:pt idx="4547">
                  <c:v>29.85</c:v>
                </c:pt>
                <c:pt idx="4548">
                  <c:v>29.86</c:v>
                </c:pt>
                <c:pt idx="4549">
                  <c:v>29.87</c:v>
                </c:pt>
                <c:pt idx="4550">
                  <c:v>29.87</c:v>
                </c:pt>
                <c:pt idx="4551">
                  <c:v>29.88</c:v>
                </c:pt>
                <c:pt idx="4552">
                  <c:v>29.89</c:v>
                </c:pt>
                <c:pt idx="4553">
                  <c:v>29.9</c:v>
                </c:pt>
                <c:pt idx="4554">
                  <c:v>29.9</c:v>
                </c:pt>
                <c:pt idx="4555">
                  <c:v>29.91</c:v>
                </c:pt>
                <c:pt idx="4556">
                  <c:v>29.91</c:v>
                </c:pt>
                <c:pt idx="4557">
                  <c:v>29.92</c:v>
                </c:pt>
                <c:pt idx="4558">
                  <c:v>29.93</c:v>
                </c:pt>
                <c:pt idx="4559">
                  <c:v>29.69</c:v>
                </c:pt>
                <c:pt idx="4560">
                  <c:v>29.5</c:v>
                </c:pt>
                <c:pt idx="4561">
                  <c:v>29.5</c:v>
                </c:pt>
                <c:pt idx="4562">
                  <c:v>29.61</c:v>
                </c:pt>
                <c:pt idx="4563">
                  <c:v>29.74</c:v>
                </c:pt>
                <c:pt idx="4564">
                  <c:v>29.84</c:v>
                </c:pt>
                <c:pt idx="4565">
                  <c:v>29.92</c:v>
                </c:pt>
                <c:pt idx="4566">
                  <c:v>29.96</c:v>
                </c:pt>
                <c:pt idx="4567">
                  <c:v>29.97</c:v>
                </c:pt>
                <c:pt idx="4568">
                  <c:v>29.98</c:v>
                </c:pt>
                <c:pt idx="4569">
                  <c:v>29.99</c:v>
                </c:pt>
                <c:pt idx="4570">
                  <c:v>30</c:v>
                </c:pt>
                <c:pt idx="4571">
                  <c:v>30</c:v>
                </c:pt>
                <c:pt idx="4572">
                  <c:v>30.01</c:v>
                </c:pt>
                <c:pt idx="4573">
                  <c:v>30.01</c:v>
                </c:pt>
                <c:pt idx="4574">
                  <c:v>30.02</c:v>
                </c:pt>
                <c:pt idx="4575">
                  <c:v>30.03</c:v>
                </c:pt>
                <c:pt idx="4576">
                  <c:v>30.04</c:v>
                </c:pt>
                <c:pt idx="4577">
                  <c:v>30.04</c:v>
                </c:pt>
                <c:pt idx="4578">
                  <c:v>30.05</c:v>
                </c:pt>
                <c:pt idx="4579">
                  <c:v>30.06</c:v>
                </c:pt>
                <c:pt idx="4580">
                  <c:v>30.06</c:v>
                </c:pt>
                <c:pt idx="4581">
                  <c:v>30.07</c:v>
                </c:pt>
                <c:pt idx="4582">
                  <c:v>30.08</c:v>
                </c:pt>
                <c:pt idx="4583">
                  <c:v>30.09</c:v>
                </c:pt>
                <c:pt idx="4584">
                  <c:v>30.09</c:v>
                </c:pt>
                <c:pt idx="4585">
                  <c:v>30.1</c:v>
                </c:pt>
                <c:pt idx="4586">
                  <c:v>30.11</c:v>
                </c:pt>
                <c:pt idx="4587">
                  <c:v>30.11</c:v>
                </c:pt>
                <c:pt idx="4588">
                  <c:v>30.12</c:v>
                </c:pt>
                <c:pt idx="4589">
                  <c:v>30.13</c:v>
                </c:pt>
                <c:pt idx="4590">
                  <c:v>30.14</c:v>
                </c:pt>
                <c:pt idx="4591">
                  <c:v>30.14</c:v>
                </c:pt>
                <c:pt idx="4592">
                  <c:v>30.14</c:v>
                </c:pt>
                <c:pt idx="4593">
                  <c:v>30.16</c:v>
                </c:pt>
                <c:pt idx="4594">
                  <c:v>30.16</c:v>
                </c:pt>
                <c:pt idx="4595">
                  <c:v>30.17</c:v>
                </c:pt>
                <c:pt idx="4596">
                  <c:v>30.17</c:v>
                </c:pt>
                <c:pt idx="4597">
                  <c:v>30.18</c:v>
                </c:pt>
                <c:pt idx="4598">
                  <c:v>30.19</c:v>
                </c:pt>
                <c:pt idx="4599">
                  <c:v>30.2</c:v>
                </c:pt>
                <c:pt idx="4600">
                  <c:v>30.2</c:v>
                </c:pt>
                <c:pt idx="4601">
                  <c:v>30.21</c:v>
                </c:pt>
                <c:pt idx="4602">
                  <c:v>30.22</c:v>
                </c:pt>
                <c:pt idx="4603">
                  <c:v>30.22</c:v>
                </c:pt>
                <c:pt idx="4604">
                  <c:v>30.23</c:v>
                </c:pt>
                <c:pt idx="4605">
                  <c:v>30.23</c:v>
                </c:pt>
                <c:pt idx="4606">
                  <c:v>30.24</c:v>
                </c:pt>
                <c:pt idx="4607">
                  <c:v>30.25</c:v>
                </c:pt>
                <c:pt idx="4608">
                  <c:v>30.26</c:v>
                </c:pt>
                <c:pt idx="4609">
                  <c:v>30.26</c:v>
                </c:pt>
                <c:pt idx="4610">
                  <c:v>30.27</c:v>
                </c:pt>
                <c:pt idx="4611">
                  <c:v>30.27</c:v>
                </c:pt>
                <c:pt idx="4612">
                  <c:v>30.28</c:v>
                </c:pt>
                <c:pt idx="4613">
                  <c:v>30.29</c:v>
                </c:pt>
                <c:pt idx="4614">
                  <c:v>30.29</c:v>
                </c:pt>
                <c:pt idx="4615">
                  <c:v>30.3</c:v>
                </c:pt>
                <c:pt idx="4616">
                  <c:v>30.31</c:v>
                </c:pt>
                <c:pt idx="4617">
                  <c:v>30.32</c:v>
                </c:pt>
                <c:pt idx="4618">
                  <c:v>30.33</c:v>
                </c:pt>
                <c:pt idx="4619">
                  <c:v>30.33</c:v>
                </c:pt>
                <c:pt idx="4620">
                  <c:v>30.33</c:v>
                </c:pt>
                <c:pt idx="4621">
                  <c:v>30.34</c:v>
                </c:pt>
                <c:pt idx="4622">
                  <c:v>30.34</c:v>
                </c:pt>
                <c:pt idx="4623">
                  <c:v>30.35</c:v>
                </c:pt>
                <c:pt idx="4624">
                  <c:v>30.36</c:v>
                </c:pt>
                <c:pt idx="4625">
                  <c:v>30.37</c:v>
                </c:pt>
                <c:pt idx="4626">
                  <c:v>30.37</c:v>
                </c:pt>
                <c:pt idx="4627">
                  <c:v>30.38</c:v>
                </c:pt>
                <c:pt idx="4628">
                  <c:v>30.38</c:v>
                </c:pt>
                <c:pt idx="4629">
                  <c:v>30.39</c:v>
                </c:pt>
                <c:pt idx="4630">
                  <c:v>30.4</c:v>
                </c:pt>
                <c:pt idx="4631">
                  <c:v>30.41</c:v>
                </c:pt>
                <c:pt idx="4632">
                  <c:v>30.41</c:v>
                </c:pt>
                <c:pt idx="4633">
                  <c:v>30.42</c:v>
                </c:pt>
                <c:pt idx="4634">
                  <c:v>30.43</c:v>
                </c:pt>
                <c:pt idx="4635">
                  <c:v>30.43</c:v>
                </c:pt>
                <c:pt idx="4636">
                  <c:v>30.44</c:v>
                </c:pt>
                <c:pt idx="4637">
                  <c:v>30.45</c:v>
                </c:pt>
                <c:pt idx="4638">
                  <c:v>30.45</c:v>
                </c:pt>
                <c:pt idx="4639">
                  <c:v>30.46</c:v>
                </c:pt>
                <c:pt idx="4640">
                  <c:v>30.46</c:v>
                </c:pt>
                <c:pt idx="4641">
                  <c:v>30.47</c:v>
                </c:pt>
                <c:pt idx="4642">
                  <c:v>30.48</c:v>
                </c:pt>
                <c:pt idx="4643">
                  <c:v>30.49</c:v>
                </c:pt>
                <c:pt idx="4644">
                  <c:v>30.49</c:v>
                </c:pt>
                <c:pt idx="4645">
                  <c:v>30.49</c:v>
                </c:pt>
                <c:pt idx="4646">
                  <c:v>30.51</c:v>
                </c:pt>
                <c:pt idx="4647">
                  <c:v>30.51</c:v>
                </c:pt>
                <c:pt idx="4648">
                  <c:v>30.52</c:v>
                </c:pt>
                <c:pt idx="4649">
                  <c:v>30.53</c:v>
                </c:pt>
                <c:pt idx="4650">
                  <c:v>30.54</c:v>
                </c:pt>
                <c:pt idx="4651">
                  <c:v>30.54</c:v>
                </c:pt>
                <c:pt idx="4652">
                  <c:v>30.54</c:v>
                </c:pt>
                <c:pt idx="4653">
                  <c:v>30.55</c:v>
                </c:pt>
                <c:pt idx="4654">
                  <c:v>30.55</c:v>
                </c:pt>
                <c:pt idx="4655">
                  <c:v>30.57</c:v>
                </c:pt>
                <c:pt idx="4656">
                  <c:v>30.57</c:v>
                </c:pt>
                <c:pt idx="4657">
                  <c:v>30.58</c:v>
                </c:pt>
                <c:pt idx="4658">
                  <c:v>30.59</c:v>
                </c:pt>
                <c:pt idx="4659">
                  <c:v>30.6</c:v>
                </c:pt>
                <c:pt idx="4660">
                  <c:v>30.6</c:v>
                </c:pt>
                <c:pt idx="4661">
                  <c:v>30.6</c:v>
                </c:pt>
                <c:pt idx="4662">
                  <c:v>30.61</c:v>
                </c:pt>
                <c:pt idx="4663">
                  <c:v>30.62</c:v>
                </c:pt>
                <c:pt idx="4664">
                  <c:v>30.63</c:v>
                </c:pt>
                <c:pt idx="4665">
                  <c:v>30.63</c:v>
                </c:pt>
                <c:pt idx="4666">
                  <c:v>30.64</c:v>
                </c:pt>
                <c:pt idx="4667">
                  <c:v>30.65</c:v>
                </c:pt>
                <c:pt idx="4668">
                  <c:v>30.65</c:v>
                </c:pt>
                <c:pt idx="4669">
                  <c:v>30.66</c:v>
                </c:pt>
                <c:pt idx="4670">
                  <c:v>30.67</c:v>
                </c:pt>
                <c:pt idx="4671">
                  <c:v>30.67</c:v>
                </c:pt>
                <c:pt idx="4672">
                  <c:v>30.68</c:v>
                </c:pt>
                <c:pt idx="4673">
                  <c:v>30.69</c:v>
                </c:pt>
                <c:pt idx="4674">
                  <c:v>30.69</c:v>
                </c:pt>
                <c:pt idx="4675">
                  <c:v>30.7</c:v>
                </c:pt>
                <c:pt idx="4676">
                  <c:v>30.7</c:v>
                </c:pt>
                <c:pt idx="4677">
                  <c:v>30.71</c:v>
                </c:pt>
                <c:pt idx="4678">
                  <c:v>30.72</c:v>
                </c:pt>
                <c:pt idx="4679">
                  <c:v>30.72</c:v>
                </c:pt>
                <c:pt idx="4680">
                  <c:v>30.73</c:v>
                </c:pt>
                <c:pt idx="4681">
                  <c:v>30.74</c:v>
                </c:pt>
                <c:pt idx="4682">
                  <c:v>30.74</c:v>
                </c:pt>
                <c:pt idx="4683">
                  <c:v>30.75</c:v>
                </c:pt>
                <c:pt idx="4684">
                  <c:v>30.76</c:v>
                </c:pt>
                <c:pt idx="4685">
                  <c:v>30.77</c:v>
                </c:pt>
                <c:pt idx="4686">
                  <c:v>30.77</c:v>
                </c:pt>
                <c:pt idx="4687">
                  <c:v>30.78</c:v>
                </c:pt>
                <c:pt idx="4688">
                  <c:v>30.79</c:v>
                </c:pt>
                <c:pt idx="4689">
                  <c:v>30.8</c:v>
                </c:pt>
                <c:pt idx="4690">
                  <c:v>30.81</c:v>
                </c:pt>
                <c:pt idx="4691">
                  <c:v>30.81</c:v>
                </c:pt>
                <c:pt idx="4692">
                  <c:v>30.81</c:v>
                </c:pt>
                <c:pt idx="4693">
                  <c:v>30.82</c:v>
                </c:pt>
                <c:pt idx="4694">
                  <c:v>30.82</c:v>
                </c:pt>
                <c:pt idx="4695">
                  <c:v>30.82</c:v>
                </c:pt>
                <c:pt idx="4696">
                  <c:v>30.83</c:v>
                </c:pt>
                <c:pt idx="4697">
                  <c:v>30.84</c:v>
                </c:pt>
                <c:pt idx="4698">
                  <c:v>30.85</c:v>
                </c:pt>
                <c:pt idx="4699">
                  <c:v>30.86</c:v>
                </c:pt>
                <c:pt idx="4700">
                  <c:v>30.86</c:v>
                </c:pt>
                <c:pt idx="4701">
                  <c:v>30.86</c:v>
                </c:pt>
                <c:pt idx="4702">
                  <c:v>30.88</c:v>
                </c:pt>
                <c:pt idx="4703">
                  <c:v>30.88</c:v>
                </c:pt>
                <c:pt idx="4704">
                  <c:v>30.89</c:v>
                </c:pt>
                <c:pt idx="4705">
                  <c:v>30.89</c:v>
                </c:pt>
                <c:pt idx="4706">
                  <c:v>30.9</c:v>
                </c:pt>
                <c:pt idx="4707">
                  <c:v>30.91</c:v>
                </c:pt>
                <c:pt idx="4708">
                  <c:v>30.91</c:v>
                </c:pt>
                <c:pt idx="4709">
                  <c:v>30.92</c:v>
                </c:pt>
                <c:pt idx="4710">
                  <c:v>30.92</c:v>
                </c:pt>
                <c:pt idx="4711">
                  <c:v>30.94</c:v>
                </c:pt>
                <c:pt idx="4712">
                  <c:v>30.94</c:v>
                </c:pt>
                <c:pt idx="4713">
                  <c:v>30.95</c:v>
                </c:pt>
                <c:pt idx="4714">
                  <c:v>30.95</c:v>
                </c:pt>
                <c:pt idx="4715">
                  <c:v>30.96</c:v>
                </c:pt>
                <c:pt idx="4716">
                  <c:v>30.97</c:v>
                </c:pt>
                <c:pt idx="4717">
                  <c:v>30.97</c:v>
                </c:pt>
                <c:pt idx="4718">
                  <c:v>30.98</c:v>
                </c:pt>
                <c:pt idx="4719">
                  <c:v>30.99</c:v>
                </c:pt>
                <c:pt idx="4720">
                  <c:v>31</c:v>
                </c:pt>
                <c:pt idx="4721">
                  <c:v>31</c:v>
                </c:pt>
                <c:pt idx="4722">
                  <c:v>31</c:v>
                </c:pt>
                <c:pt idx="4723">
                  <c:v>31.01</c:v>
                </c:pt>
                <c:pt idx="4724">
                  <c:v>31.02</c:v>
                </c:pt>
                <c:pt idx="4725">
                  <c:v>31.03</c:v>
                </c:pt>
                <c:pt idx="4726">
                  <c:v>31.03</c:v>
                </c:pt>
                <c:pt idx="4727">
                  <c:v>31.04</c:v>
                </c:pt>
                <c:pt idx="4728">
                  <c:v>31.05</c:v>
                </c:pt>
                <c:pt idx="4729">
                  <c:v>31.06</c:v>
                </c:pt>
                <c:pt idx="4730">
                  <c:v>31.06</c:v>
                </c:pt>
                <c:pt idx="4731">
                  <c:v>31.07</c:v>
                </c:pt>
                <c:pt idx="4732">
                  <c:v>31.07</c:v>
                </c:pt>
                <c:pt idx="4733">
                  <c:v>31.08</c:v>
                </c:pt>
                <c:pt idx="4734">
                  <c:v>31.09</c:v>
                </c:pt>
                <c:pt idx="4735">
                  <c:v>31.09</c:v>
                </c:pt>
                <c:pt idx="4736">
                  <c:v>31.1</c:v>
                </c:pt>
                <c:pt idx="4737">
                  <c:v>31.11</c:v>
                </c:pt>
                <c:pt idx="4738">
                  <c:v>31.12</c:v>
                </c:pt>
                <c:pt idx="4739">
                  <c:v>31.12</c:v>
                </c:pt>
                <c:pt idx="4740">
                  <c:v>31.12</c:v>
                </c:pt>
                <c:pt idx="4741">
                  <c:v>31.13</c:v>
                </c:pt>
                <c:pt idx="4742">
                  <c:v>31.14</c:v>
                </c:pt>
                <c:pt idx="4743">
                  <c:v>31.15</c:v>
                </c:pt>
                <c:pt idx="4744">
                  <c:v>31.15</c:v>
                </c:pt>
                <c:pt idx="4745">
                  <c:v>31.16</c:v>
                </c:pt>
                <c:pt idx="4746">
                  <c:v>31.17</c:v>
                </c:pt>
                <c:pt idx="4747">
                  <c:v>31.17</c:v>
                </c:pt>
                <c:pt idx="4748">
                  <c:v>31.18</c:v>
                </c:pt>
                <c:pt idx="4749">
                  <c:v>31.18</c:v>
                </c:pt>
                <c:pt idx="4750">
                  <c:v>31.19</c:v>
                </c:pt>
                <c:pt idx="4751">
                  <c:v>31.2</c:v>
                </c:pt>
                <c:pt idx="4752">
                  <c:v>31.21</c:v>
                </c:pt>
                <c:pt idx="4753">
                  <c:v>31.21</c:v>
                </c:pt>
                <c:pt idx="4754">
                  <c:v>31.22</c:v>
                </c:pt>
                <c:pt idx="4755">
                  <c:v>31.23</c:v>
                </c:pt>
                <c:pt idx="4756">
                  <c:v>31.23</c:v>
                </c:pt>
                <c:pt idx="4757">
                  <c:v>31.23</c:v>
                </c:pt>
                <c:pt idx="4758">
                  <c:v>31.24</c:v>
                </c:pt>
                <c:pt idx="4759">
                  <c:v>31.25</c:v>
                </c:pt>
                <c:pt idx="4760">
                  <c:v>31.25</c:v>
                </c:pt>
                <c:pt idx="4761">
                  <c:v>31.26</c:v>
                </c:pt>
                <c:pt idx="4762">
                  <c:v>31.26</c:v>
                </c:pt>
                <c:pt idx="4763">
                  <c:v>31.27</c:v>
                </c:pt>
                <c:pt idx="4764">
                  <c:v>31.28</c:v>
                </c:pt>
                <c:pt idx="4765">
                  <c:v>31.29</c:v>
                </c:pt>
                <c:pt idx="4766">
                  <c:v>31.29</c:v>
                </c:pt>
                <c:pt idx="4767">
                  <c:v>31.3</c:v>
                </c:pt>
                <c:pt idx="4768">
                  <c:v>31.31</c:v>
                </c:pt>
                <c:pt idx="4769">
                  <c:v>31.32</c:v>
                </c:pt>
                <c:pt idx="4770">
                  <c:v>31.32</c:v>
                </c:pt>
                <c:pt idx="4771">
                  <c:v>31.33</c:v>
                </c:pt>
                <c:pt idx="4772">
                  <c:v>31.34</c:v>
                </c:pt>
                <c:pt idx="4773">
                  <c:v>31.34</c:v>
                </c:pt>
                <c:pt idx="4774">
                  <c:v>31.35</c:v>
                </c:pt>
                <c:pt idx="4775">
                  <c:v>31.36</c:v>
                </c:pt>
                <c:pt idx="4776">
                  <c:v>31.36</c:v>
                </c:pt>
                <c:pt idx="4777">
                  <c:v>31.37</c:v>
                </c:pt>
                <c:pt idx="4778">
                  <c:v>31.38</c:v>
                </c:pt>
                <c:pt idx="4779">
                  <c:v>31.38</c:v>
                </c:pt>
                <c:pt idx="4780">
                  <c:v>31.39</c:v>
                </c:pt>
                <c:pt idx="4781">
                  <c:v>31.4</c:v>
                </c:pt>
                <c:pt idx="4782">
                  <c:v>31.4</c:v>
                </c:pt>
                <c:pt idx="4783">
                  <c:v>31.41</c:v>
                </c:pt>
                <c:pt idx="4784">
                  <c:v>31.41</c:v>
                </c:pt>
                <c:pt idx="4785">
                  <c:v>31.42</c:v>
                </c:pt>
                <c:pt idx="4786">
                  <c:v>31.42</c:v>
                </c:pt>
                <c:pt idx="4787">
                  <c:v>31.42</c:v>
                </c:pt>
                <c:pt idx="4788">
                  <c:v>31.44</c:v>
                </c:pt>
                <c:pt idx="4789">
                  <c:v>31.44</c:v>
                </c:pt>
                <c:pt idx="4790">
                  <c:v>31.45</c:v>
                </c:pt>
                <c:pt idx="4791">
                  <c:v>31.45</c:v>
                </c:pt>
                <c:pt idx="4792">
                  <c:v>31.46</c:v>
                </c:pt>
                <c:pt idx="4793">
                  <c:v>31.47</c:v>
                </c:pt>
                <c:pt idx="4794">
                  <c:v>31.48</c:v>
                </c:pt>
                <c:pt idx="4795">
                  <c:v>31.49</c:v>
                </c:pt>
                <c:pt idx="4796">
                  <c:v>31.5</c:v>
                </c:pt>
                <c:pt idx="4797">
                  <c:v>31.5</c:v>
                </c:pt>
                <c:pt idx="4798">
                  <c:v>31.51</c:v>
                </c:pt>
                <c:pt idx="4799">
                  <c:v>31.51</c:v>
                </c:pt>
                <c:pt idx="4800">
                  <c:v>31.52</c:v>
                </c:pt>
                <c:pt idx="4801">
                  <c:v>31.53</c:v>
                </c:pt>
                <c:pt idx="4802">
                  <c:v>31.53</c:v>
                </c:pt>
                <c:pt idx="4803">
                  <c:v>31.54</c:v>
                </c:pt>
                <c:pt idx="4804">
                  <c:v>31.55</c:v>
                </c:pt>
                <c:pt idx="4805">
                  <c:v>31.55</c:v>
                </c:pt>
                <c:pt idx="4806">
                  <c:v>31.56</c:v>
                </c:pt>
                <c:pt idx="4807">
                  <c:v>31.56</c:v>
                </c:pt>
                <c:pt idx="4808">
                  <c:v>31.57</c:v>
                </c:pt>
                <c:pt idx="4809">
                  <c:v>31.58</c:v>
                </c:pt>
                <c:pt idx="4810">
                  <c:v>31.58</c:v>
                </c:pt>
                <c:pt idx="4811">
                  <c:v>31.6</c:v>
                </c:pt>
                <c:pt idx="4812">
                  <c:v>31.6</c:v>
                </c:pt>
                <c:pt idx="4813">
                  <c:v>31.61</c:v>
                </c:pt>
                <c:pt idx="4814">
                  <c:v>31.61</c:v>
                </c:pt>
                <c:pt idx="4815">
                  <c:v>31.62</c:v>
                </c:pt>
                <c:pt idx="4816">
                  <c:v>31.62</c:v>
                </c:pt>
                <c:pt idx="4817">
                  <c:v>31.64</c:v>
                </c:pt>
                <c:pt idx="4818">
                  <c:v>31.64</c:v>
                </c:pt>
                <c:pt idx="4819">
                  <c:v>31.65</c:v>
                </c:pt>
                <c:pt idx="4820">
                  <c:v>31.65</c:v>
                </c:pt>
                <c:pt idx="4821">
                  <c:v>31.66</c:v>
                </c:pt>
                <c:pt idx="4822">
                  <c:v>31.66</c:v>
                </c:pt>
                <c:pt idx="4823">
                  <c:v>31.67</c:v>
                </c:pt>
                <c:pt idx="4824">
                  <c:v>31.68</c:v>
                </c:pt>
                <c:pt idx="4825">
                  <c:v>31.69</c:v>
                </c:pt>
                <c:pt idx="4826">
                  <c:v>31.69</c:v>
                </c:pt>
                <c:pt idx="4827">
                  <c:v>31.7</c:v>
                </c:pt>
                <c:pt idx="4828">
                  <c:v>31.71</c:v>
                </c:pt>
                <c:pt idx="4829">
                  <c:v>31.71</c:v>
                </c:pt>
                <c:pt idx="4830">
                  <c:v>31.72</c:v>
                </c:pt>
                <c:pt idx="4831">
                  <c:v>31.73</c:v>
                </c:pt>
                <c:pt idx="4832">
                  <c:v>31.73</c:v>
                </c:pt>
                <c:pt idx="4833">
                  <c:v>31.74</c:v>
                </c:pt>
                <c:pt idx="4834">
                  <c:v>31.75</c:v>
                </c:pt>
                <c:pt idx="4835">
                  <c:v>31.75</c:v>
                </c:pt>
                <c:pt idx="4836">
                  <c:v>31.76</c:v>
                </c:pt>
                <c:pt idx="4837">
                  <c:v>31.76</c:v>
                </c:pt>
                <c:pt idx="4838">
                  <c:v>31.77</c:v>
                </c:pt>
                <c:pt idx="4839">
                  <c:v>31.77</c:v>
                </c:pt>
                <c:pt idx="4840">
                  <c:v>31.78</c:v>
                </c:pt>
                <c:pt idx="4841">
                  <c:v>31.79</c:v>
                </c:pt>
                <c:pt idx="4842">
                  <c:v>31.8</c:v>
                </c:pt>
                <c:pt idx="4843">
                  <c:v>31.8</c:v>
                </c:pt>
                <c:pt idx="4844">
                  <c:v>31.82</c:v>
                </c:pt>
                <c:pt idx="4845">
                  <c:v>31.82</c:v>
                </c:pt>
                <c:pt idx="4846">
                  <c:v>31.82</c:v>
                </c:pt>
                <c:pt idx="4847">
                  <c:v>31.83</c:v>
                </c:pt>
                <c:pt idx="4848">
                  <c:v>31.84</c:v>
                </c:pt>
                <c:pt idx="4849">
                  <c:v>31.84</c:v>
                </c:pt>
                <c:pt idx="4850">
                  <c:v>31.85</c:v>
                </c:pt>
                <c:pt idx="4851">
                  <c:v>31.85</c:v>
                </c:pt>
                <c:pt idx="4852">
                  <c:v>31.86</c:v>
                </c:pt>
                <c:pt idx="4853">
                  <c:v>31.87</c:v>
                </c:pt>
                <c:pt idx="4854">
                  <c:v>31.88</c:v>
                </c:pt>
                <c:pt idx="4855">
                  <c:v>31.88</c:v>
                </c:pt>
                <c:pt idx="4856">
                  <c:v>31.88</c:v>
                </c:pt>
                <c:pt idx="4857">
                  <c:v>31.89</c:v>
                </c:pt>
                <c:pt idx="4858">
                  <c:v>31.9</c:v>
                </c:pt>
                <c:pt idx="4859">
                  <c:v>31.9</c:v>
                </c:pt>
                <c:pt idx="4860">
                  <c:v>31.91</c:v>
                </c:pt>
                <c:pt idx="4861">
                  <c:v>31.92</c:v>
                </c:pt>
                <c:pt idx="4862">
                  <c:v>31.93</c:v>
                </c:pt>
                <c:pt idx="4863">
                  <c:v>31.93</c:v>
                </c:pt>
                <c:pt idx="4864">
                  <c:v>31.94</c:v>
                </c:pt>
                <c:pt idx="4865">
                  <c:v>31.95</c:v>
                </c:pt>
                <c:pt idx="4866">
                  <c:v>31.96</c:v>
                </c:pt>
                <c:pt idx="4867">
                  <c:v>31.96</c:v>
                </c:pt>
                <c:pt idx="4868">
                  <c:v>31.97</c:v>
                </c:pt>
                <c:pt idx="4869">
                  <c:v>31.98</c:v>
                </c:pt>
                <c:pt idx="4870">
                  <c:v>31.98</c:v>
                </c:pt>
                <c:pt idx="4871">
                  <c:v>31.99</c:v>
                </c:pt>
                <c:pt idx="4872">
                  <c:v>31.99</c:v>
                </c:pt>
                <c:pt idx="4873">
                  <c:v>32</c:v>
                </c:pt>
                <c:pt idx="4874">
                  <c:v>32</c:v>
                </c:pt>
                <c:pt idx="4875">
                  <c:v>32.01</c:v>
                </c:pt>
                <c:pt idx="4876">
                  <c:v>32.020000000000003</c:v>
                </c:pt>
                <c:pt idx="4877">
                  <c:v>32.020000000000003</c:v>
                </c:pt>
                <c:pt idx="4878">
                  <c:v>32.03</c:v>
                </c:pt>
                <c:pt idx="4879">
                  <c:v>32.04</c:v>
                </c:pt>
                <c:pt idx="4880">
                  <c:v>32.049999999999997</c:v>
                </c:pt>
                <c:pt idx="4881">
                  <c:v>32.06</c:v>
                </c:pt>
                <c:pt idx="4882">
                  <c:v>32.06</c:v>
                </c:pt>
                <c:pt idx="4883">
                  <c:v>32.07</c:v>
                </c:pt>
                <c:pt idx="4884">
                  <c:v>32.07</c:v>
                </c:pt>
                <c:pt idx="4885">
                  <c:v>32.08</c:v>
                </c:pt>
                <c:pt idx="4886">
                  <c:v>32.090000000000003</c:v>
                </c:pt>
                <c:pt idx="4887">
                  <c:v>32.090000000000003</c:v>
                </c:pt>
                <c:pt idx="4888">
                  <c:v>32.1</c:v>
                </c:pt>
                <c:pt idx="4889">
                  <c:v>32.1</c:v>
                </c:pt>
                <c:pt idx="4890">
                  <c:v>32.11</c:v>
                </c:pt>
                <c:pt idx="4891">
                  <c:v>32.119999999999997</c:v>
                </c:pt>
                <c:pt idx="4892">
                  <c:v>32.130000000000003</c:v>
                </c:pt>
                <c:pt idx="4893">
                  <c:v>32.14</c:v>
                </c:pt>
                <c:pt idx="4894">
                  <c:v>32.14</c:v>
                </c:pt>
                <c:pt idx="4895">
                  <c:v>32.15</c:v>
                </c:pt>
                <c:pt idx="4896">
                  <c:v>32.15</c:v>
                </c:pt>
                <c:pt idx="4897">
                  <c:v>32.159999999999997</c:v>
                </c:pt>
                <c:pt idx="4898">
                  <c:v>32.17</c:v>
                </c:pt>
                <c:pt idx="4899">
                  <c:v>32.17</c:v>
                </c:pt>
                <c:pt idx="4900">
                  <c:v>32.18</c:v>
                </c:pt>
                <c:pt idx="4901">
                  <c:v>32.18</c:v>
                </c:pt>
                <c:pt idx="4902">
                  <c:v>32.19</c:v>
                </c:pt>
                <c:pt idx="4903">
                  <c:v>32.200000000000003</c:v>
                </c:pt>
                <c:pt idx="4904">
                  <c:v>32.21</c:v>
                </c:pt>
                <c:pt idx="4905">
                  <c:v>32.21</c:v>
                </c:pt>
                <c:pt idx="4906">
                  <c:v>32.21</c:v>
                </c:pt>
                <c:pt idx="4907">
                  <c:v>32.22</c:v>
                </c:pt>
                <c:pt idx="4908">
                  <c:v>32.229999999999997</c:v>
                </c:pt>
                <c:pt idx="4909">
                  <c:v>32.24</c:v>
                </c:pt>
                <c:pt idx="4910">
                  <c:v>32.24</c:v>
                </c:pt>
                <c:pt idx="4911">
                  <c:v>32.25</c:v>
                </c:pt>
                <c:pt idx="4912">
                  <c:v>32.26</c:v>
                </c:pt>
                <c:pt idx="4913">
                  <c:v>32.26</c:v>
                </c:pt>
                <c:pt idx="4914">
                  <c:v>32.270000000000003</c:v>
                </c:pt>
                <c:pt idx="4915">
                  <c:v>32.28</c:v>
                </c:pt>
                <c:pt idx="4916">
                  <c:v>32.28</c:v>
                </c:pt>
                <c:pt idx="4917">
                  <c:v>32.28</c:v>
                </c:pt>
                <c:pt idx="4918">
                  <c:v>32.29</c:v>
                </c:pt>
                <c:pt idx="4919">
                  <c:v>32.299999999999997</c:v>
                </c:pt>
                <c:pt idx="4920">
                  <c:v>32.299999999999997</c:v>
                </c:pt>
                <c:pt idx="4921">
                  <c:v>32.31</c:v>
                </c:pt>
                <c:pt idx="4922">
                  <c:v>32.32</c:v>
                </c:pt>
                <c:pt idx="4923">
                  <c:v>32.32</c:v>
                </c:pt>
                <c:pt idx="4924">
                  <c:v>32.33</c:v>
                </c:pt>
                <c:pt idx="4925">
                  <c:v>32.340000000000003</c:v>
                </c:pt>
                <c:pt idx="4926">
                  <c:v>32.340000000000003</c:v>
                </c:pt>
                <c:pt idx="4927">
                  <c:v>32.35</c:v>
                </c:pt>
                <c:pt idx="4928">
                  <c:v>32.36</c:v>
                </c:pt>
                <c:pt idx="4929">
                  <c:v>32.369999999999997</c:v>
                </c:pt>
                <c:pt idx="4930">
                  <c:v>32.369999999999997</c:v>
                </c:pt>
                <c:pt idx="4931">
                  <c:v>32.380000000000003</c:v>
                </c:pt>
                <c:pt idx="4932">
                  <c:v>32.380000000000003</c:v>
                </c:pt>
                <c:pt idx="4933">
                  <c:v>32.39</c:v>
                </c:pt>
                <c:pt idx="4934">
                  <c:v>32.4</c:v>
                </c:pt>
                <c:pt idx="4935">
                  <c:v>32.409999999999997</c:v>
                </c:pt>
                <c:pt idx="4936">
                  <c:v>32.409999999999997</c:v>
                </c:pt>
                <c:pt idx="4937">
                  <c:v>32.42</c:v>
                </c:pt>
                <c:pt idx="4938">
                  <c:v>32.43</c:v>
                </c:pt>
                <c:pt idx="4939">
                  <c:v>32.43</c:v>
                </c:pt>
                <c:pt idx="4940">
                  <c:v>32.44</c:v>
                </c:pt>
                <c:pt idx="4941">
                  <c:v>32.450000000000003</c:v>
                </c:pt>
                <c:pt idx="4942">
                  <c:v>32.450000000000003</c:v>
                </c:pt>
                <c:pt idx="4943">
                  <c:v>32.46</c:v>
                </c:pt>
                <c:pt idx="4944">
                  <c:v>32.46</c:v>
                </c:pt>
                <c:pt idx="4945">
                  <c:v>32.47</c:v>
                </c:pt>
                <c:pt idx="4946">
                  <c:v>32.47</c:v>
                </c:pt>
                <c:pt idx="4947">
                  <c:v>32.479999999999997</c:v>
                </c:pt>
                <c:pt idx="4948">
                  <c:v>32.49</c:v>
                </c:pt>
                <c:pt idx="4949">
                  <c:v>32.49</c:v>
                </c:pt>
                <c:pt idx="4950">
                  <c:v>32.5</c:v>
                </c:pt>
                <c:pt idx="4951">
                  <c:v>32.51</c:v>
                </c:pt>
                <c:pt idx="4952">
                  <c:v>32.51</c:v>
                </c:pt>
                <c:pt idx="4953">
                  <c:v>32.520000000000003</c:v>
                </c:pt>
                <c:pt idx="4954">
                  <c:v>32.53</c:v>
                </c:pt>
                <c:pt idx="4955">
                  <c:v>32.53</c:v>
                </c:pt>
                <c:pt idx="4956">
                  <c:v>32.54</c:v>
                </c:pt>
                <c:pt idx="4957">
                  <c:v>32.549999999999997</c:v>
                </c:pt>
                <c:pt idx="4958">
                  <c:v>32.56</c:v>
                </c:pt>
                <c:pt idx="4959">
                  <c:v>32.56</c:v>
                </c:pt>
                <c:pt idx="4960">
                  <c:v>32.57</c:v>
                </c:pt>
                <c:pt idx="4961">
                  <c:v>32.57</c:v>
                </c:pt>
                <c:pt idx="4962">
                  <c:v>32.58</c:v>
                </c:pt>
                <c:pt idx="4963">
                  <c:v>32.590000000000003</c:v>
                </c:pt>
                <c:pt idx="4964">
                  <c:v>32.6</c:v>
                </c:pt>
                <c:pt idx="4965">
                  <c:v>32.6</c:v>
                </c:pt>
                <c:pt idx="4966">
                  <c:v>32.61</c:v>
                </c:pt>
                <c:pt idx="4967">
                  <c:v>32.61</c:v>
                </c:pt>
                <c:pt idx="4968">
                  <c:v>32.619999999999997</c:v>
                </c:pt>
                <c:pt idx="4969">
                  <c:v>32.630000000000003</c:v>
                </c:pt>
                <c:pt idx="4970">
                  <c:v>32.630000000000003</c:v>
                </c:pt>
                <c:pt idx="4971">
                  <c:v>32.64</c:v>
                </c:pt>
                <c:pt idx="4972">
                  <c:v>32.65</c:v>
                </c:pt>
                <c:pt idx="4973">
                  <c:v>32.65</c:v>
                </c:pt>
                <c:pt idx="4974">
                  <c:v>32.659999999999997</c:v>
                </c:pt>
                <c:pt idx="4975">
                  <c:v>32.67</c:v>
                </c:pt>
                <c:pt idx="4976">
                  <c:v>32.68</c:v>
                </c:pt>
                <c:pt idx="4977">
                  <c:v>32.68</c:v>
                </c:pt>
                <c:pt idx="4978">
                  <c:v>32.68</c:v>
                </c:pt>
                <c:pt idx="4979">
                  <c:v>32.69</c:v>
                </c:pt>
                <c:pt idx="4980">
                  <c:v>32.700000000000003</c:v>
                </c:pt>
                <c:pt idx="4981">
                  <c:v>32.71</c:v>
                </c:pt>
                <c:pt idx="4982">
                  <c:v>32.72</c:v>
                </c:pt>
                <c:pt idx="4983">
                  <c:v>32.72</c:v>
                </c:pt>
                <c:pt idx="4984">
                  <c:v>32.72</c:v>
                </c:pt>
                <c:pt idx="4985">
                  <c:v>32.729999999999997</c:v>
                </c:pt>
                <c:pt idx="4986">
                  <c:v>32.74</c:v>
                </c:pt>
                <c:pt idx="4987">
                  <c:v>32.75</c:v>
                </c:pt>
                <c:pt idx="4988">
                  <c:v>32.76</c:v>
                </c:pt>
                <c:pt idx="4989">
                  <c:v>32.76</c:v>
                </c:pt>
                <c:pt idx="4990">
                  <c:v>32.770000000000003</c:v>
                </c:pt>
                <c:pt idx="4991">
                  <c:v>32.78</c:v>
                </c:pt>
                <c:pt idx="4992">
                  <c:v>32.78</c:v>
                </c:pt>
                <c:pt idx="4993">
                  <c:v>32.79</c:v>
                </c:pt>
                <c:pt idx="4994">
                  <c:v>32.79</c:v>
                </c:pt>
                <c:pt idx="4995">
                  <c:v>32.799999999999997</c:v>
                </c:pt>
                <c:pt idx="4996">
                  <c:v>32.81</c:v>
                </c:pt>
                <c:pt idx="4997">
                  <c:v>32.82</c:v>
                </c:pt>
                <c:pt idx="4998">
                  <c:v>32.82</c:v>
                </c:pt>
                <c:pt idx="4999">
                  <c:v>32.82</c:v>
                </c:pt>
                <c:pt idx="5000">
                  <c:v>32.840000000000003</c:v>
                </c:pt>
                <c:pt idx="5001">
                  <c:v>32.840000000000003</c:v>
                </c:pt>
                <c:pt idx="5002">
                  <c:v>32.85</c:v>
                </c:pt>
                <c:pt idx="5003">
                  <c:v>32.85</c:v>
                </c:pt>
                <c:pt idx="5004">
                  <c:v>32.86</c:v>
                </c:pt>
                <c:pt idx="5005">
                  <c:v>32.86</c:v>
                </c:pt>
                <c:pt idx="5006">
                  <c:v>32.869999999999997</c:v>
                </c:pt>
                <c:pt idx="5007">
                  <c:v>32.869999999999997</c:v>
                </c:pt>
                <c:pt idx="5008">
                  <c:v>32.880000000000003</c:v>
                </c:pt>
                <c:pt idx="5009">
                  <c:v>32.89</c:v>
                </c:pt>
                <c:pt idx="5010">
                  <c:v>32.9</c:v>
                </c:pt>
                <c:pt idx="5011">
                  <c:v>32.9</c:v>
                </c:pt>
                <c:pt idx="5012">
                  <c:v>32.909999999999997</c:v>
                </c:pt>
                <c:pt idx="5013">
                  <c:v>32.92</c:v>
                </c:pt>
                <c:pt idx="5014">
                  <c:v>32.93</c:v>
                </c:pt>
                <c:pt idx="5015">
                  <c:v>32.93</c:v>
                </c:pt>
                <c:pt idx="5016">
                  <c:v>32.94</c:v>
                </c:pt>
                <c:pt idx="5017">
                  <c:v>32.950000000000003</c:v>
                </c:pt>
                <c:pt idx="5018">
                  <c:v>32.96</c:v>
                </c:pt>
                <c:pt idx="5019">
                  <c:v>32.96</c:v>
                </c:pt>
                <c:pt idx="5020">
                  <c:v>32.96</c:v>
                </c:pt>
                <c:pt idx="5021">
                  <c:v>32.97</c:v>
                </c:pt>
                <c:pt idx="5022">
                  <c:v>32.979999999999997</c:v>
                </c:pt>
                <c:pt idx="5023">
                  <c:v>32.979999999999997</c:v>
                </c:pt>
                <c:pt idx="5024">
                  <c:v>32.99</c:v>
                </c:pt>
                <c:pt idx="5025">
                  <c:v>32.99</c:v>
                </c:pt>
                <c:pt idx="5026">
                  <c:v>33.01</c:v>
                </c:pt>
                <c:pt idx="5027">
                  <c:v>33.01</c:v>
                </c:pt>
                <c:pt idx="5028">
                  <c:v>33.020000000000003</c:v>
                </c:pt>
                <c:pt idx="5029">
                  <c:v>33.020000000000003</c:v>
                </c:pt>
                <c:pt idx="5030">
                  <c:v>33.03</c:v>
                </c:pt>
                <c:pt idx="5031">
                  <c:v>33.04</c:v>
                </c:pt>
                <c:pt idx="5032">
                  <c:v>33.049999999999997</c:v>
                </c:pt>
                <c:pt idx="5033">
                  <c:v>33.049999999999997</c:v>
                </c:pt>
                <c:pt idx="5034">
                  <c:v>33.06</c:v>
                </c:pt>
                <c:pt idx="5035">
                  <c:v>33.06</c:v>
                </c:pt>
                <c:pt idx="5036">
                  <c:v>33.07</c:v>
                </c:pt>
                <c:pt idx="5037">
                  <c:v>33.07</c:v>
                </c:pt>
                <c:pt idx="5038">
                  <c:v>33.08</c:v>
                </c:pt>
                <c:pt idx="5039">
                  <c:v>33.090000000000003</c:v>
                </c:pt>
                <c:pt idx="5040">
                  <c:v>33.1</c:v>
                </c:pt>
                <c:pt idx="5041">
                  <c:v>33.1</c:v>
                </c:pt>
                <c:pt idx="5042">
                  <c:v>33.11</c:v>
                </c:pt>
                <c:pt idx="5043">
                  <c:v>33.11</c:v>
                </c:pt>
                <c:pt idx="5044">
                  <c:v>33.119999999999997</c:v>
                </c:pt>
                <c:pt idx="5045">
                  <c:v>33.130000000000003</c:v>
                </c:pt>
                <c:pt idx="5046">
                  <c:v>33.130000000000003</c:v>
                </c:pt>
                <c:pt idx="5047">
                  <c:v>33.14</c:v>
                </c:pt>
                <c:pt idx="5048">
                  <c:v>33.15</c:v>
                </c:pt>
                <c:pt idx="5049">
                  <c:v>33.159999999999997</c:v>
                </c:pt>
                <c:pt idx="5050">
                  <c:v>33.159999999999997</c:v>
                </c:pt>
                <c:pt idx="5051">
                  <c:v>33.159999999999997</c:v>
                </c:pt>
                <c:pt idx="5052">
                  <c:v>33.17</c:v>
                </c:pt>
                <c:pt idx="5053">
                  <c:v>33.18</c:v>
                </c:pt>
                <c:pt idx="5054">
                  <c:v>33.18</c:v>
                </c:pt>
                <c:pt idx="5055">
                  <c:v>33.19</c:v>
                </c:pt>
                <c:pt idx="5056">
                  <c:v>33.200000000000003</c:v>
                </c:pt>
                <c:pt idx="5057">
                  <c:v>33.21</c:v>
                </c:pt>
                <c:pt idx="5058">
                  <c:v>33.21</c:v>
                </c:pt>
                <c:pt idx="5059">
                  <c:v>33.22</c:v>
                </c:pt>
                <c:pt idx="5060">
                  <c:v>33.22</c:v>
                </c:pt>
                <c:pt idx="5061">
                  <c:v>33.229999999999997</c:v>
                </c:pt>
                <c:pt idx="5062">
                  <c:v>33.24</c:v>
                </c:pt>
                <c:pt idx="5063">
                  <c:v>33.24</c:v>
                </c:pt>
                <c:pt idx="5064">
                  <c:v>33.25</c:v>
                </c:pt>
                <c:pt idx="5065">
                  <c:v>33.26</c:v>
                </c:pt>
                <c:pt idx="5066">
                  <c:v>33.26</c:v>
                </c:pt>
                <c:pt idx="5067">
                  <c:v>33.270000000000003</c:v>
                </c:pt>
                <c:pt idx="5068">
                  <c:v>33.28</c:v>
                </c:pt>
                <c:pt idx="5069">
                  <c:v>33.29</c:v>
                </c:pt>
                <c:pt idx="5070">
                  <c:v>33.29</c:v>
                </c:pt>
                <c:pt idx="5071">
                  <c:v>33.299999999999997</c:v>
                </c:pt>
                <c:pt idx="5072">
                  <c:v>33.299999999999997</c:v>
                </c:pt>
                <c:pt idx="5073">
                  <c:v>33.31</c:v>
                </c:pt>
                <c:pt idx="5074">
                  <c:v>33.31</c:v>
                </c:pt>
                <c:pt idx="5075">
                  <c:v>33.32</c:v>
                </c:pt>
                <c:pt idx="5076">
                  <c:v>33.33</c:v>
                </c:pt>
                <c:pt idx="5077">
                  <c:v>33.33</c:v>
                </c:pt>
                <c:pt idx="5078">
                  <c:v>33.340000000000003</c:v>
                </c:pt>
                <c:pt idx="5079">
                  <c:v>33.35</c:v>
                </c:pt>
                <c:pt idx="5080">
                  <c:v>33.36</c:v>
                </c:pt>
                <c:pt idx="5081">
                  <c:v>33.369999999999997</c:v>
                </c:pt>
                <c:pt idx="5082">
                  <c:v>33.369999999999997</c:v>
                </c:pt>
                <c:pt idx="5083">
                  <c:v>33.380000000000003</c:v>
                </c:pt>
                <c:pt idx="5084">
                  <c:v>33.380000000000003</c:v>
                </c:pt>
                <c:pt idx="5085">
                  <c:v>33.39</c:v>
                </c:pt>
                <c:pt idx="5086">
                  <c:v>33.39</c:v>
                </c:pt>
                <c:pt idx="5087">
                  <c:v>33.4</c:v>
                </c:pt>
                <c:pt idx="5088">
                  <c:v>33.409999999999997</c:v>
                </c:pt>
                <c:pt idx="5089">
                  <c:v>33.42</c:v>
                </c:pt>
                <c:pt idx="5090">
                  <c:v>33.42</c:v>
                </c:pt>
                <c:pt idx="5091">
                  <c:v>33.43</c:v>
                </c:pt>
                <c:pt idx="5092">
                  <c:v>33.43</c:v>
                </c:pt>
                <c:pt idx="5093">
                  <c:v>33.44</c:v>
                </c:pt>
                <c:pt idx="5094">
                  <c:v>33.450000000000003</c:v>
                </c:pt>
                <c:pt idx="5095">
                  <c:v>33.46</c:v>
                </c:pt>
                <c:pt idx="5096">
                  <c:v>33.46</c:v>
                </c:pt>
                <c:pt idx="5097">
                  <c:v>33.47</c:v>
                </c:pt>
                <c:pt idx="5098">
                  <c:v>33.47</c:v>
                </c:pt>
                <c:pt idx="5099">
                  <c:v>33.479999999999997</c:v>
                </c:pt>
                <c:pt idx="5100">
                  <c:v>33.49</c:v>
                </c:pt>
                <c:pt idx="5101">
                  <c:v>33.5</c:v>
                </c:pt>
                <c:pt idx="5102">
                  <c:v>33.5</c:v>
                </c:pt>
                <c:pt idx="5103">
                  <c:v>33.51</c:v>
                </c:pt>
                <c:pt idx="5104">
                  <c:v>33.520000000000003</c:v>
                </c:pt>
                <c:pt idx="5105">
                  <c:v>33.53</c:v>
                </c:pt>
                <c:pt idx="5106">
                  <c:v>33.53</c:v>
                </c:pt>
                <c:pt idx="5107">
                  <c:v>33.53</c:v>
                </c:pt>
                <c:pt idx="5108">
                  <c:v>33.54</c:v>
                </c:pt>
                <c:pt idx="5109">
                  <c:v>33.54</c:v>
                </c:pt>
                <c:pt idx="5110">
                  <c:v>33.56</c:v>
                </c:pt>
                <c:pt idx="5111">
                  <c:v>33.56</c:v>
                </c:pt>
                <c:pt idx="5112">
                  <c:v>33.57</c:v>
                </c:pt>
                <c:pt idx="5113">
                  <c:v>33.57</c:v>
                </c:pt>
                <c:pt idx="5114">
                  <c:v>33.58</c:v>
                </c:pt>
                <c:pt idx="5115">
                  <c:v>33.590000000000003</c:v>
                </c:pt>
                <c:pt idx="5116">
                  <c:v>33.590000000000003</c:v>
                </c:pt>
                <c:pt idx="5117">
                  <c:v>33.6</c:v>
                </c:pt>
                <c:pt idx="5118">
                  <c:v>33.61</c:v>
                </c:pt>
                <c:pt idx="5119">
                  <c:v>33.619999999999997</c:v>
                </c:pt>
                <c:pt idx="5120">
                  <c:v>33.619999999999997</c:v>
                </c:pt>
                <c:pt idx="5121">
                  <c:v>33.630000000000003</c:v>
                </c:pt>
                <c:pt idx="5122">
                  <c:v>33.630000000000003</c:v>
                </c:pt>
                <c:pt idx="5123">
                  <c:v>33.64</c:v>
                </c:pt>
                <c:pt idx="5124">
                  <c:v>33.65</c:v>
                </c:pt>
                <c:pt idx="5125">
                  <c:v>33.659999999999997</c:v>
                </c:pt>
                <c:pt idx="5126">
                  <c:v>33.659999999999997</c:v>
                </c:pt>
                <c:pt idx="5127">
                  <c:v>33.67</c:v>
                </c:pt>
                <c:pt idx="5128">
                  <c:v>33.68</c:v>
                </c:pt>
                <c:pt idx="5129">
                  <c:v>33.68</c:v>
                </c:pt>
                <c:pt idx="5130">
                  <c:v>33.69</c:v>
                </c:pt>
                <c:pt idx="5131">
                  <c:v>33.69</c:v>
                </c:pt>
                <c:pt idx="5132">
                  <c:v>33.700000000000003</c:v>
                </c:pt>
                <c:pt idx="5133">
                  <c:v>33.700000000000003</c:v>
                </c:pt>
                <c:pt idx="5134">
                  <c:v>33.71</c:v>
                </c:pt>
                <c:pt idx="5135">
                  <c:v>33.72</c:v>
                </c:pt>
                <c:pt idx="5136">
                  <c:v>33.729999999999997</c:v>
                </c:pt>
                <c:pt idx="5137">
                  <c:v>33.74</c:v>
                </c:pt>
                <c:pt idx="5138">
                  <c:v>33.74</c:v>
                </c:pt>
                <c:pt idx="5139">
                  <c:v>33.74</c:v>
                </c:pt>
                <c:pt idx="5140">
                  <c:v>33.75</c:v>
                </c:pt>
                <c:pt idx="5141">
                  <c:v>33.76</c:v>
                </c:pt>
                <c:pt idx="5142">
                  <c:v>33.770000000000003</c:v>
                </c:pt>
                <c:pt idx="5143">
                  <c:v>33.770000000000003</c:v>
                </c:pt>
                <c:pt idx="5144">
                  <c:v>33.78</c:v>
                </c:pt>
                <c:pt idx="5145">
                  <c:v>33.79</c:v>
                </c:pt>
                <c:pt idx="5146">
                  <c:v>33.799999999999997</c:v>
                </c:pt>
                <c:pt idx="5147">
                  <c:v>33.799999999999997</c:v>
                </c:pt>
                <c:pt idx="5148">
                  <c:v>33.799999999999997</c:v>
                </c:pt>
                <c:pt idx="5149">
                  <c:v>33.81</c:v>
                </c:pt>
                <c:pt idx="5150">
                  <c:v>33.81</c:v>
                </c:pt>
                <c:pt idx="5151">
                  <c:v>33.82</c:v>
                </c:pt>
                <c:pt idx="5152">
                  <c:v>33.82</c:v>
                </c:pt>
                <c:pt idx="5153">
                  <c:v>33.83</c:v>
                </c:pt>
                <c:pt idx="5154">
                  <c:v>33.840000000000003</c:v>
                </c:pt>
                <c:pt idx="5155">
                  <c:v>33.85</c:v>
                </c:pt>
                <c:pt idx="5156">
                  <c:v>33.86</c:v>
                </c:pt>
                <c:pt idx="5157">
                  <c:v>33.869999999999997</c:v>
                </c:pt>
                <c:pt idx="5158">
                  <c:v>33.869999999999997</c:v>
                </c:pt>
                <c:pt idx="5159">
                  <c:v>33.880000000000003</c:v>
                </c:pt>
                <c:pt idx="5160">
                  <c:v>33.89</c:v>
                </c:pt>
                <c:pt idx="5161">
                  <c:v>33.89</c:v>
                </c:pt>
                <c:pt idx="5162">
                  <c:v>33.9</c:v>
                </c:pt>
                <c:pt idx="5163">
                  <c:v>33.909999999999997</c:v>
                </c:pt>
                <c:pt idx="5164">
                  <c:v>33.909999999999997</c:v>
                </c:pt>
                <c:pt idx="5165">
                  <c:v>33.909999999999997</c:v>
                </c:pt>
                <c:pt idx="5166">
                  <c:v>33.93</c:v>
                </c:pt>
                <c:pt idx="5167">
                  <c:v>33.93</c:v>
                </c:pt>
                <c:pt idx="5168">
                  <c:v>33.93</c:v>
                </c:pt>
                <c:pt idx="5169">
                  <c:v>33.94</c:v>
                </c:pt>
                <c:pt idx="5170">
                  <c:v>33.950000000000003</c:v>
                </c:pt>
                <c:pt idx="5171">
                  <c:v>33.96</c:v>
                </c:pt>
                <c:pt idx="5172">
                  <c:v>33.97</c:v>
                </c:pt>
                <c:pt idx="5173">
                  <c:v>33.97</c:v>
                </c:pt>
                <c:pt idx="5174">
                  <c:v>33.979999999999997</c:v>
                </c:pt>
                <c:pt idx="5175">
                  <c:v>33.979999999999997</c:v>
                </c:pt>
                <c:pt idx="5176">
                  <c:v>33.99</c:v>
                </c:pt>
                <c:pt idx="5177">
                  <c:v>34</c:v>
                </c:pt>
                <c:pt idx="5178">
                  <c:v>34</c:v>
                </c:pt>
                <c:pt idx="5179">
                  <c:v>34.01</c:v>
                </c:pt>
                <c:pt idx="5180">
                  <c:v>34.01</c:v>
                </c:pt>
                <c:pt idx="5181">
                  <c:v>34.020000000000003</c:v>
                </c:pt>
                <c:pt idx="5182">
                  <c:v>34.020000000000003</c:v>
                </c:pt>
                <c:pt idx="5183">
                  <c:v>34.03</c:v>
                </c:pt>
                <c:pt idx="5184">
                  <c:v>34.04</c:v>
                </c:pt>
                <c:pt idx="5185">
                  <c:v>34.049999999999997</c:v>
                </c:pt>
                <c:pt idx="5186">
                  <c:v>34.06</c:v>
                </c:pt>
                <c:pt idx="5187">
                  <c:v>34.06</c:v>
                </c:pt>
                <c:pt idx="5188">
                  <c:v>34.07</c:v>
                </c:pt>
                <c:pt idx="5189">
                  <c:v>34.07</c:v>
                </c:pt>
                <c:pt idx="5190">
                  <c:v>34.08</c:v>
                </c:pt>
                <c:pt idx="5191">
                  <c:v>34.090000000000003</c:v>
                </c:pt>
                <c:pt idx="5192">
                  <c:v>34.090000000000003</c:v>
                </c:pt>
                <c:pt idx="5193">
                  <c:v>34.1</c:v>
                </c:pt>
                <c:pt idx="5194">
                  <c:v>34.1</c:v>
                </c:pt>
                <c:pt idx="5195">
                  <c:v>34.11</c:v>
                </c:pt>
                <c:pt idx="5196">
                  <c:v>34.119999999999997</c:v>
                </c:pt>
                <c:pt idx="5197">
                  <c:v>34.130000000000003</c:v>
                </c:pt>
                <c:pt idx="5198">
                  <c:v>34.130000000000003</c:v>
                </c:pt>
                <c:pt idx="5199">
                  <c:v>34.14</c:v>
                </c:pt>
                <c:pt idx="5200">
                  <c:v>34.15</c:v>
                </c:pt>
                <c:pt idx="5201">
                  <c:v>34.159999999999997</c:v>
                </c:pt>
                <c:pt idx="5202">
                  <c:v>34.159999999999997</c:v>
                </c:pt>
                <c:pt idx="5203">
                  <c:v>34.17</c:v>
                </c:pt>
                <c:pt idx="5204">
                  <c:v>34.18</c:v>
                </c:pt>
                <c:pt idx="5205">
                  <c:v>34.18</c:v>
                </c:pt>
                <c:pt idx="5206">
                  <c:v>34.19</c:v>
                </c:pt>
                <c:pt idx="5207">
                  <c:v>34.19</c:v>
                </c:pt>
                <c:pt idx="5208">
                  <c:v>34.200000000000003</c:v>
                </c:pt>
                <c:pt idx="5209">
                  <c:v>34.200000000000003</c:v>
                </c:pt>
                <c:pt idx="5210">
                  <c:v>34.21</c:v>
                </c:pt>
                <c:pt idx="5211">
                  <c:v>34.22</c:v>
                </c:pt>
                <c:pt idx="5212">
                  <c:v>34.22</c:v>
                </c:pt>
                <c:pt idx="5213">
                  <c:v>34.24</c:v>
                </c:pt>
                <c:pt idx="5214">
                  <c:v>34.24</c:v>
                </c:pt>
                <c:pt idx="5215">
                  <c:v>34.25</c:v>
                </c:pt>
                <c:pt idx="5216">
                  <c:v>34.25</c:v>
                </c:pt>
                <c:pt idx="5217">
                  <c:v>34.26</c:v>
                </c:pt>
                <c:pt idx="5218">
                  <c:v>34.26</c:v>
                </c:pt>
                <c:pt idx="5219">
                  <c:v>34.270000000000003</c:v>
                </c:pt>
                <c:pt idx="5220">
                  <c:v>34.28</c:v>
                </c:pt>
                <c:pt idx="5221">
                  <c:v>34.28</c:v>
                </c:pt>
                <c:pt idx="5222">
                  <c:v>34.299999999999997</c:v>
                </c:pt>
                <c:pt idx="5223">
                  <c:v>34.299999999999997</c:v>
                </c:pt>
                <c:pt idx="5224">
                  <c:v>34.299999999999997</c:v>
                </c:pt>
                <c:pt idx="5225">
                  <c:v>34.31</c:v>
                </c:pt>
                <c:pt idx="5226">
                  <c:v>34.32</c:v>
                </c:pt>
                <c:pt idx="5227">
                  <c:v>34.33</c:v>
                </c:pt>
                <c:pt idx="5228">
                  <c:v>34.33</c:v>
                </c:pt>
                <c:pt idx="5229">
                  <c:v>34.340000000000003</c:v>
                </c:pt>
                <c:pt idx="5230">
                  <c:v>34.35</c:v>
                </c:pt>
                <c:pt idx="5231">
                  <c:v>34.35</c:v>
                </c:pt>
                <c:pt idx="5232">
                  <c:v>34.36</c:v>
                </c:pt>
                <c:pt idx="5233">
                  <c:v>34.36</c:v>
                </c:pt>
                <c:pt idx="5234">
                  <c:v>34.369999999999997</c:v>
                </c:pt>
                <c:pt idx="5235">
                  <c:v>34.380000000000003</c:v>
                </c:pt>
                <c:pt idx="5236">
                  <c:v>34.380000000000003</c:v>
                </c:pt>
                <c:pt idx="5237">
                  <c:v>34.39</c:v>
                </c:pt>
                <c:pt idx="5238">
                  <c:v>34.39</c:v>
                </c:pt>
                <c:pt idx="5239">
                  <c:v>34.4</c:v>
                </c:pt>
                <c:pt idx="5240">
                  <c:v>34.409999999999997</c:v>
                </c:pt>
                <c:pt idx="5241">
                  <c:v>34.409999999999997</c:v>
                </c:pt>
                <c:pt idx="5242">
                  <c:v>34.42</c:v>
                </c:pt>
                <c:pt idx="5243">
                  <c:v>34.43</c:v>
                </c:pt>
                <c:pt idx="5244">
                  <c:v>34.43</c:v>
                </c:pt>
                <c:pt idx="5245">
                  <c:v>34.44</c:v>
                </c:pt>
                <c:pt idx="5246">
                  <c:v>34.44</c:v>
                </c:pt>
                <c:pt idx="5247">
                  <c:v>34.450000000000003</c:v>
                </c:pt>
                <c:pt idx="5248">
                  <c:v>34.46</c:v>
                </c:pt>
                <c:pt idx="5249">
                  <c:v>34.46</c:v>
                </c:pt>
                <c:pt idx="5250">
                  <c:v>34.47</c:v>
                </c:pt>
                <c:pt idx="5251">
                  <c:v>34.479999999999997</c:v>
                </c:pt>
                <c:pt idx="5252">
                  <c:v>34.479999999999997</c:v>
                </c:pt>
                <c:pt idx="5253">
                  <c:v>34.49</c:v>
                </c:pt>
                <c:pt idx="5254">
                  <c:v>34.5</c:v>
                </c:pt>
                <c:pt idx="5255">
                  <c:v>34.5</c:v>
                </c:pt>
                <c:pt idx="5256">
                  <c:v>34.51</c:v>
                </c:pt>
                <c:pt idx="5257">
                  <c:v>34.520000000000003</c:v>
                </c:pt>
                <c:pt idx="5258">
                  <c:v>34.53</c:v>
                </c:pt>
                <c:pt idx="5259">
                  <c:v>34.53</c:v>
                </c:pt>
                <c:pt idx="5260">
                  <c:v>34.54</c:v>
                </c:pt>
                <c:pt idx="5261">
                  <c:v>34.54</c:v>
                </c:pt>
                <c:pt idx="5262">
                  <c:v>34.56</c:v>
                </c:pt>
                <c:pt idx="5263">
                  <c:v>34.56</c:v>
                </c:pt>
                <c:pt idx="5264">
                  <c:v>34.57</c:v>
                </c:pt>
                <c:pt idx="5265">
                  <c:v>34.57</c:v>
                </c:pt>
                <c:pt idx="5266">
                  <c:v>34.57</c:v>
                </c:pt>
                <c:pt idx="5267">
                  <c:v>34.590000000000003</c:v>
                </c:pt>
                <c:pt idx="5268">
                  <c:v>34.590000000000003</c:v>
                </c:pt>
                <c:pt idx="5269">
                  <c:v>34.6</c:v>
                </c:pt>
                <c:pt idx="5270">
                  <c:v>34.61</c:v>
                </c:pt>
                <c:pt idx="5271">
                  <c:v>34.61</c:v>
                </c:pt>
                <c:pt idx="5272">
                  <c:v>34.619999999999997</c:v>
                </c:pt>
                <c:pt idx="5273">
                  <c:v>34.619999999999997</c:v>
                </c:pt>
                <c:pt idx="5274">
                  <c:v>34.64</c:v>
                </c:pt>
                <c:pt idx="5275">
                  <c:v>34.64</c:v>
                </c:pt>
                <c:pt idx="5276">
                  <c:v>34.65</c:v>
                </c:pt>
                <c:pt idx="5277">
                  <c:v>34.65</c:v>
                </c:pt>
                <c:pt idx="5278">
                  <c:v>34.65</c:v>
                </c:pt>
                <c:pt idx="5279">
                  <c:v>34.659999999999997</c:v>
                </c:pt>
                <c:pt idx="5280">
                  <c:v>34.67</c:v>
                </c:pt>
                <c:pt idx="5281">
                  <c:v>34.68</c:v>
                </c:pt>
                <c:pt idx="5282">
                  <c:v>34.69</c:v>
                </c:pt>
                <c:pt idx="5283">
                  <c:v>34.69</c:v>
                </c:pt>
                <c:pt idx="5284">
                  <c:v>34.700000000000003</c:v>
                </c:pt>
                <c:pt idx="5285">
                  <c:v>34.71</c:v>
                </c:pt>
                <c:pt idx="5286">
                  <c:v>34.71</c:v>
                </c:pt>
                <c:pt idx="5287">
                  <c:v>34.72</c:v>
                </c:pt>
                <c:pt idx="5288">
                  <c:v>34.729999999999997</c:v>
                </c:pt>
                <c:pt idx="5289">
                  <c:v>34.729999999999997</c:v>
                </c:pt>
                <c:pt idx="5290">
                  <c:v>34.74</c:v>
                </c:pt>
                <c:pt idx="5291">
                  <c:v>34.74</c:v>
                </c:pt>
                <c:pt idx="5292">
                  <c:v>34.75</c:v>
                </c:pt>
                <c:pt idx="5293">
                  <c:v>34.76</c:v>
                </c:pt>
                <c:pt idx="5294">
                  <c:v>34.770000000000003</c:v>
                </c:pt>
                <c:pt idx="5295">
                  <c:v>34.770000000000003</c:v>
                </c:pt>
                <c:pt idx="5296">
                  <c:v>34.78</c:v>
                </c:pt>
                <c:pt idx="5297">
                  <c:v>34.78</c:v>
                </c:pt>
                <c:pt idx="5298">
                  <c:v>34.79</c:v>
                </c:pt>
                <c:pt idx="5299">
                  <c:v>34.799999999999997</c:v>
                </c:pt>
                <c:pt idx="5300">
                  <c:v>34.81</c:v>
                </c:pt>
                <c:pt idx="5301">
                  <c:v>34.81</c:v>
                </c:pt>
                <c:pt idx="5302">
                  <c:v>34.82</c:v>
                </c:pt>
                <c:pt idx="5303">
                  <c:v>34.82</c:v>
                </c:pt>
                <c:pt idx="5304">
                  <c:v>34.83</c:v>
                </c:pt>
                <c:pt idx="5305">
                  <c:v>34.840000000000003</c:v>
                </c:pt>
                <c:pt idx="5306">
                  <c:v>34.85</c:v>
                </c:pt>
                <c:pt idx="5307">
                  <c:v>34.85</c:v>
                </c:pt>
                <c:pt idx="5308">
                  <c:v>34.86</c:v>
                </c:pt>
                <c:pt idx="5309">
                  <c:v>34.86</c:v>
                </c:pt>
                <c:pt idx="5310">
                  <c:v>34.869999999999997</c:v>
                </c:pt>
                <c:pt idx="5311">
                  <c:v>34.880000000000003</c:v>
                </c:pt>
                <c:pt idx="5312">
                  <c:v>34.89</c:v>
                </c:pt>
                <c:pt idx="5313">
                  <c:v>34.89</c:v>
                </c:pt>
                <c:pt idx="5314">
                  <c:v>34.9</c:v>
                </c:pt>
                <c:pt idx="5315">
                  <c:v>34.9</c:v>
                </c:pt>
                <c:pt idx="5316">
                  <c:v>34.909999999999997</c:v>
                </c:pt>
                <c:pt idx="5317">
                  <c:v>34.909999999999997</c:v>
                </c:pt>
                <c:pt idx="5318">
                  <c:v>34.93</c:v>
                </c:pt>
                <c:pt idx="5319">
                  <c:v>34.93</c:v>
                </c:pt>
                <c:pt idx="5320">
                  <c:v>34.94</c:v>
                </c:pt>
                <c:pt idx="5321">
                  <c:v>34.94</c:v>
                </c:pt>
                <c:pt idx="5322">
                  <c:v>34.950000000000003</c:v>
                </c:pt>
                <c:pt idx="5323">
                  <c:v>34.96</c:v>
                </c:pt>
                <c:pt idx="5324">
                  <c:v>34.96</c:v>
                </c:pt>
                <c:pt idx="5325">
                  <c:v>34.97</c:v>
                </c:pt>
                <c:pt idx="5326">
                  <c:v>34.97</c:v>
                </c:pt>
                <c:pt idx="5327">
                  <c:v>34.979999999999997</c:v>
                </c:pt>
                <c:pt idx="5328">
                  <c:v>34.99</c:v>
                </c:pt>
                <c:pt idx="5329">
                  <c:v>34.99</c:v>
                </c:pt>
                <c:pt idx="5330">
                  <c:v>35</c:v>
                </c:pt>
                <c:pt idx="5331">
                  <c:v>35.01</c:v>
                </c:pt>
                <c:pt idx="5332">
                  <c:v>35.020000000000003</c:v>
                </c:pt>
                <c:pt idx="5333">
                  <c:v>35.020000000000003</c:v>
                </c:pt>
                <c:pt idx="5334">
                  <c:v>35.03</c:v>
                </c:pt>
                <c:pt idx="5335">
                  <c:v>35.04</c:v>
                </c:pt>
                <c:pt idx="5336">
                  <c:v>35.04</c:v>
                </c:pt>
                <c:pt idx="5337">
                  <c:v>35.049999999999997</c:v>
                </c:pt>
                <c:pt idx="5338">
                  <c:v>35.06</c:v>
                </c:pt>
                <c:pt idx="5339">
                  <c:v>35.06</c:v>
                </c:pt>
                <c:pt idx="5340">
                  <c:v>35.07</c:v>
                </c:pt>
                <c:pt idx="5341">
                  <c:v>35.07</c:v>
                </c:pt>
                <c:pt idx="5342">
                  <c:v>35.08</c:v>
                </c:pt>
                <c:pt idx="5343">
                  <c:v>35.090000000000003</c:v>
                </c:pt>
                <c:pt idx="5344">
                  <c:v>35.090000000000003</c:v>
                </c:pt>
                <c:pt idx="5345">
                  <c:v>35.1</c:v>
                </c:pt>
                <c:pt idx="5346">
                  <c:v>35.11</c:v>
                </c:pt>
                <c:pt idx="5347">
                  <c:v>35.11</c:v>
                </c:pt>
                <c:pt idx="5348">
                  <c:v>35.119999999999997</c:v>
                </c:pt>
                <c:pt idx="5349">
                  <c:v>35.119999999999997</c:v>
                </c:pt>
                <c:pt idx="5350">
                  <c:v>35.130000000000003</c:v>
                </c:pt>
                <c:pt idx="5351">
                  <c:v>35.14</c:v>
                </c:pt>
                <c:pt idx="5352">
                  <c:v>35.15</c:v>
                </c:pt>
                <c:pt idx="5353">
                  <c:v>35.159999999999997</c:v>
                </c:pt>
                <c:pt idx="5354">
                  <c:v>35.159999999999997</c:v>
                </c:pt>
                <c:pt idx="5355">
                  <c:v>35.17</c:v>
                </c:pt>
                <c:pt idx="5356">
                  <c:v>35.17</c:v>
                </c:pt>
                <c:pt idx="5357">
                  <c:v>35.18</c:v>
                </c:pt>
                <c:pt idx="5358">
                  <c:v>35.18</c:v>
                </c:pt>
                <c:pt idx="5359">
                  <c:v>35.19</c:v>
                </c:pt>
                <c:pt idx="5360">
                  <c:v>35.200000000000003</c:v>
                </c:pt>
                <c:pt idx="5361">
                  <c:v>35.21</c:v>
                </c:pt>
                <c:pt idx="5362">
                  <c:v>35.21</c:v>
                </c:pt>
                <c:pt idx="5363">
                  <c:v>35.22</c:v>
                </c:pt>
                <c:pt idx="5364">
                  <c:v>35.22</c:v>
                </c:pt>
                <c:pt idx="5365">
                  <c:v>35.229999999999997</c:v>
                </c:pt>
                <c:pt idx="5366">
                  <c:v>35.24</c:v>
                </c:pt>
                <c:pt idx="5367">
                  <c:v>35.24</c:v>
                </c:pt>
                <c:pt idx="5368">
                  <c:v>35.26</c:v>
                </c:pt>
                <c:pt idx="5369">
                  <c:v>35.26</c:v>
                </c:pt>
                <c:pt idx="5370">
                  <c:v>35.26</c:v>
                </c:pt>
                <c:pt idx="5371">
                  <c:v>35.270000000000003</c:v>
                </c:pt>
                <c:pt idx="5372">
                  <c:v>35.28</c:v>
                </c:pt>
                <c:pt idx="5373">
                  <c:v>35.28</c:v>
                </c:pt>
                <c:pt idx="5374">
                  <c:v>35.29</c:v>
                </c:pt>
                <c:pt idx="5375">
                  <c:v>35.29</c:v>
                </c:pt>
                <c:pt idx="5376">
                  <c:v>35.299999999999997</c:v>
                </c:pt>
                <c:pt idx="5377">
                  <c:v>35.299999999999997</c:v>
                </c:pt>
                <c:pt idx="5378">
                  <c:v>35.32</c:v>
                </c:pt>
                <c:pt idx="5379">
                  <c:v>35.32</c:v>
                </c:pt>
                <c:pt idx="5380">
                  <c:v>35.33</c:v>
                </c:pt>
                <c:pt idx="5381">
                  <c:v>35.340000000000003</c:v>
                </c:pt>
                <c:pt idx="5382">
                  <c:v>35.340000000000003</c:v>
                </c:pt>
                <c:pt idx="5383">
                  <c:v>35.35</c:v>
                </c:pt>
                <c:pt idx="5384">
                  <c:v>35.36</c:v>
                </c:pt>
                <c:pt idx="5385">
                  <c:v>35.369999999999997</c:v>
                </c:pt>
                <c:pt idx="5386">
                  <c:v>35.369999999999997</c:v>
                </c:pt>
                <c:pt idx="5387">
                  <c:v>35.380000000000003</c:v>
                </c:pt>
                <c:pt idx="5388">
                  <c:v>35.380000000000003</c:v>
                </c:pt>
                <c:pt idx="5389">
                  <c:v>35.39</c:v>
                </c:pt>
                <c:pt idx="5390">
                  <c:v>35.4</c:v>
                </c:pt>
                <c:pt idx="5391">
                  <c:v>35.4</c:v>
                </c:pt>
                <c:pt idx="5392">
                  <c:v>35.409999999999997</c:v>
                </c:pt>
                <c:pt idx="5393">
                  <c:v>35.42</c:v>
                </c:pt>
                <c:pt idx="5394">
                  <c:v>35.42</c:v>
                </c:pt>
                <c:pt idx="5395">
                  <c:v>35.43</c:v>
                </c:pt>
                <c:pt idx="5396">
                  <c:v>35.43</c:v>
                </c:pt>
                <c:pt idx="5397">
                  <c:v>35.44</c:v>
                </c:pt>
                <c:pt idx="5398">
                  <c:v>35.450000000000003</c:v>
                </c:pt>
                <c:pt idx="5399">
                  <c:v>35.450000000000003</c:v>
                </c:pt>
                <c:pt idx="5400">
                  <c:v>35.46</c:v>
                </c:pt>
                <c:pt idx="5401">
                  <c:v>35.47</c:v>
                </c:pt>
                <c:pt idx="5402">
                  <c:v>35.479999999999997</c:v>
                </c:pt>
                <c:pt idx="5403">
                  <c:v>35.479999999999997</c:v>
                </c:pt>
                <c:pt idx="5404">
                  <c:v>35.49</c:v>
                </c:pt>
                <c:pt idx="5405">
                  <c:v>35.49</c:v>
                </c:pt>
                <c:pt idx="5406">
                  <c:v>35.5</c:v>
                </c:pt>
                <c:pt idx="5407">
                  <c:v>35.51</c:v>
                </c:pt>
                <c:pt idx="5408">
                  <c:v>35.51</c:v>
                </c:pt>
                <c:pt idx="5409">
                  <c:v>35.520000000000003</c:v>
                </c:pt>
                <c:pt idx="5410">
                  <c:v>35.53</c:v>
                </c:pt>
                <c:pt idx="5411">
                  <c:v>35.53</c:v>
                </c:pt>
                <c:pt idx="5412">
                  <c:v>35.54</c:v>
                </c:pt>
                <c:pt idx="5413">
                  <c:v>35.54</c:v>
                </c:pt>
                <c:pt idx="5414">
                  <c:v>35.549999999999997</c:v>
                </c:pt>
                <c:pt idx="5415">
                  <c:v>35.56</c:v>
                </c:pt>
                <c:pt idx="5416">
                  <c:v>35.57</c:v>
                </c:pt>
                <c:pt idx="5417">
                  <c:v>35.57</c:v>
                </c:pt>
                <c:pt idx="5418">
                  <c:v>35.58</c:v>
                </c:pt>
                <c:pt idx="5419">
                  <c:v>35.590000000000003</c:v>
                </c:pt>
                <c:pt idx="5420">
                  <c:v>35.590000000000003</c:v>
                </c:pt>
                <c:pt idx="5421">
                  <c:v>35.6</c:v>
                </c:pt>
                <c:pt idx="5422">
                  <c:v>35.61</c:v>
                </c:pt>
                <c:pt idx="5423">
                  <c:v>35.61</c:v>
                </c:pt>
                <c:pt idx="5424">
                  <c:v>35.619999999999997</c:v>
                </c:pt>
                <c:pt idx="5425">
                  <c:v>35.630000000000003</c:v>
                </c:pt>
                <c:pt idx="5426">
                  <c:v>35.630000000000003</c:v>
                </c:pt>
                <c:pt idx="5427">
                  <c:v>35.630000000000003</c:v>
                </c:pt>
                <c:pt idx="5428">
                  <c:v>35.65</c:v>
                </c:pt>
                <c:pt idx="5429">
                  <c:v>35.65</c:v>
                </c:pt>
                <c:pt idx="5430">
                  <c:v>35.659999999999997</c:v>
                </c:pt>
                <c:pt idx="5431">
                  <c:v>35.67</c:v>
                </c:pt>
                <c:pt idx="5432">
                  <c:v>35.67</c:v>
                </c:pt>
                <c:pt idx="5433">
                  <c:v>35.68</c:v>
                </c:pt>
                <c:pt idx="5434">
                  <c:v>35.68</c:v>
                </c:pt>
                <c:pt idx="5435">
                  <c:v>35.69</c:v>
                </c:pt>
                <c:pt idx="5436">
                  <c:v>35.700000000000003</c:v>
                </c:pt>
                <c:pt idx="5437">
                  <c:v>35.700000000000003</c:v>
                </c:pt>
                <c:pt idx="5438">
                  <c:v>35.71</c:v>
                </c:pt>
                <c:pt idx="5439">
                  <c:v>35.72</c:v>
                </c:pt>
                <c:pt idx="5440">
                  <c:v>35.72</c:v>
                </c:pt>
                <c:pt idx="5441">
                  <c:v>35.729999999999997</c:v>
                </c:pt>
                <c:pt idx="5442">
                  <c:v>35.729999999999997</c:v>
                </c:pt>
                <c:pt idx="5443">
                  <c:v>35.74</c:v>
                </c:pt>
                <c:pt idx="5444">
                  <c:v>35.75</c:v>
                </c:pt>
                <c:pt idx="5445">
                  <c:v>35.76</c:v>
                </c:pt>
                <c:pt idx="5446">
                  <c:v>35.770000000000003</c:v>
                </c:pt>
                <c:pt idx="5447">
                  <c:v>35.770000000000003</c:v>
                </c:pt>
                <c:pt idx="5448">
                  <c:v>35.770000000000003</c:v>
                </c:pt>
                <c:pt idx="5449">
                  <c:v>35.78</c:v>
                </c:pt>
                <c:pt idx="5450">
                  <c:v>35.79</c:v>
                </c:pt>
                <c:pt idx="5451">
                  <c:v>35.79</c:v>
                </c:pt>
                <c:pt idx="5452">
                  <c:v>35.799999999999997</c:v>
                </c:pt>
                <c:pt idx="5453">
                  <c:v>35.81</c:v>
                </c:pt>
                <c:pt idx="5454">
                  <c:v>35.82</c:v>
                </c:pt>
                <c:pt idx="5455">
                  <c:v>35.82</c:v>
                </c:pt>
                <c:pt idx="5456">
                  <c:v>35.83</c:v>
                </c:pt>
                <c:pt idx="5457">
                  <c:v>35.840000000000003</c:v>
                </c:pt>
                <c:pt idx="5458">
                  <c:v>35.840000000000003</c:v>
                </c:pt>
                <c:pt idx="5459">
                  <c:v>35.85</c:v>
                </c:pt>
                <c:pt idx="5460">
                  <c:v>35.86</c:v>
                </c:pt>
                <c:pt idx="5461">
                  <c:v>35.86</c:v>
                </c:pt>
                <c:pt idx="5462">
                  <c:v>35.869999999999997</c:v>
                </c:pt>
                <c:pt idx="5463">
                  <c:v>35.880000000000003</c:v>
                </c:pt>
                <c:pt idx="5464">
                  <c:v>35.880000000000003</c:v>
                </c:pt>
                <c:pt idx="5465">
                  <c:v>35.89</c:v>
                </c:pt>
                <c:pt idx="5466">
                  <c:v>35.9</c:v>
                </c:pt>
                <c:pt idx="5467">
                  <c:v>35.9</c:v>
                </c:pt>
                <c:pt idx="5468">
                  <c:v>35.909999999999997</c:v>
                </c:pt>
                <c:pt idx="5469">
                  <c:v>35.92</c:v>
                </c:pt>
                <c:pt idx="5470">
                  <c:v>35.93</c:v>
                </c:pt>
                <c:pt idx="5471">
                  <c:v>35.93</c:v>
                </c:pt>
                <c:pt idx="5472">
                  <c:v>35.93</c:v>
                </c:pt>
                <c:pt idx="5473">
                  <c:v>35.94</c:v>
                </c:pt>
                <c:pt idx="5474">
                  <c:v>35.94</c:v>
                </c:pt>
                <c:pt idx="5475">
                  <c:v>35.950000000000003</c:v>
                </c:pt>
                <c:pt idx="5476">
                  <c:v>35.96</c:v>
                </c:pt>
                <c:pt idx="5477">
                  <c:v>35.97</c:v>
                </c:pt>
                <c:pt idx="5478">
                  <c:v>35.979999999999997</c:v>
                </c:pt>
                <c:pt idx="5479">
                  <c:v>35.979999999999997</c:v>
                </c:pt>
                <c:pt idx="5480">
                  <c:v>35.979999999999997</c:v>
                </c:pt>
                <c:pt idx="5481">
                  <c:v>35.99</c:v>
                </c:pt>
                <c:pt idx="5482">
                  <c:v>36.01</c:v>
                </c:pt>
                <c:pt idx="5483">
                  <c:v>36.01</c:v>
                </c:pt>
                <c:pt idx="5484">
                  <c:v>36.020000000000003</c:v>
                </c:pt>
                <c:pt idx="5485">
                  <c:v>36.020000000000003</c:v>
                </c:pt>
                <c:pt idx="5486">
                  <c:v>36.03</c:v>
                </c:pt>
                <c:pt idx="5487">
                  <c:v>36.03</c:v>
                </c:pt>
                <c:pt idx="5488">
                  <c:v>36.04</c:v>
                </c:pt>
                <c:pt idx="5489">
                  <c:v>36.049999999999997</c:v>
                </c:pt>
                <c:pt idx="5490">
                  <c:v>36.049999999999997</c:v>
                </c:pt>
                <c:pt idx="5491">
                  <c:v>36.06</c:v>
                </c:pt>
                <c:pt idx="5492">
                  <c:v>36.07</c:v>
                </c:pt>
                <c:pt idx="5493">
                  <c:v>36.08</c:v>
                </c:pt>
                <c:pt idx="5494">
                  <c:v>36.08</c:v>
                </c:pt>
                <c:pt idx="5495">
                  <c:v>36.090000000000003</c:v>
                </c:pt>
                <c:pt idx="5496">
                  <c:v>36.090000000000003</c:v>
                </c:pt>
                <c:pt idx="5497">
                  <c:v>36.1</c:v>
                </c:pt>
                <c:pt idx="5498">
                  <c:v>36.1</c:v>
                </c:pt>
                <c:pt idx="5499">
                  <c:v>36.11</c:v>
                </c:pt>
                <c:pt idx="5500">
                  <c:v>36.119999999999997</c:v>
                </c:pt>
                <c:pt idx="5501">
                  <c:v>36.130000000000003</c:v>
                </c:pt>
                <c:pt idx="5502">
                  <c:v>36.130000000000003</c:v>
                </c:pt>
                <c:pt idx="5503">
                  <c:v>36.14</c:v>
                </c:pt>
                <c:pt idx="5504">
                  <c:v>36.15</c:v>
                </c:pt>
                <c:pt idx="5505">
                  <c:v>36.15</c:v>
                </c:pt>
                <c:pt idx="5506">
                  <c:v>36.15</c:v>
                </c:pt>
                <c:pt idx="5507">
                  <c:v>36.17</c:v>
                </c:pt>
                <c:pt idx="5508">
                  <c:v>36.17</c:v>
                </c:pt>
                <c:pt idx="5509">
                  <c:v>36.18</c:v>
                </c:pt>
                <c:pt idx="5510">
                  <c:v>36.19</c:v>
                </c:pt>
                <c:pt idx="5511">
                  <c:v>36.200000000000003</c:v>
                </c:pt>
                <c:pt idx="5512">
                  <c:v>36.200000000000003</c:v>
                </c:pt>
                <c:pt idx="5513">
                  <c:v>36.200000000000003</c:v>
                </c:pt>
                <c:pt idx="5514">
                  <c:v>36.21</c:v>
                </c:pt>
                <c:pt idx="5515">
                  <c:v>36.22</c:v>
                </c:pt>
                <c:pt idx="5516">
                  <c:v>36.22</c:v>
                </c:pt>
                <c:pt idx="5517">
                  <c:v>36.229999999999997</c:v>
                </c:pt>
                <c:pt idx="5518">
                  <c:v>36.24</c:v>
                </c:pt>
                <c:pt idx="5519">
                  <c:v>36.24</c:v>
                </c:pt>
                <c:pt idx="5520">
                  <c:v>36.25</c:v>
                </c:pt>
                <c:pt idx="5521">
                  <c:v>36.26</c:v>
                </c:pt>
                <c:pt idx="5522">
                  <c:v>36.26</c:v>
                </c:pt>
                <c:pt idx="5523">
                  <c:v>36.270000000000003</c:v>
                </c:pt>
                <c:pt idx="5524">
                  <c:v>36.270000000000003</c:v>
                </c:pt>
                <c:pt idx="5525">
                  <c:v>36.28</c:v>
                </c:pt>
                <c:pt idx="5526">
                  <c:v>36.29</c:v>
                </c:pt>
                <c:pt idx="5527">
                  <c:v>36.29</c:v>
                </c:pt>
                <c:pt idx="5528">
                  <c:v>36.299999999999997</c:v>
                </c:pt>
                <c:pt idx="5529">
                  <c:v>36.31</c:v>
                </c:pt>
                <c:pt idx="5530">
                  <c:v>36.32</c:v>
                </c:pt>
                <c:pt idx="5531">
                  <c:v>36.32</c:v>
                </c:pt>
                <c:pt idx="5532">
                  <c:v>36.33</c:v>
                </c:pt>
                <c:pt idx="5533">
                  <c:v>36.33</c:v>
                </c:pt>
                <c:pt idx="5534">
                  <c:v>36.340000000000003</c:v>
                </c:pt>
                <c:pt idx="5535">
                  <c:v>36.35</c:v>
                </c:pt>
                <c:pt idx="5536">
                  <c:v>36.36</c:v>
                </c:pt>
                <c:pt idx="5537">
                  <c:v>36.36</c:v>
                </c:pt>
                <c:pt idx="5538">
                  <c:v>36.369999999999997</c:v>
                </c:pt>
                <c:pt idx="5539">
                  <c:v>36.369999999999997</c:v>
                </c:pt>
                <c:pt idx="5540">
                  <c:v>36.380000000000003</c:v>
                </c:pt>
                <c:pt idx="5541">
                  <c:v>36.39</c:v>
                </c:pt>
                <c:pt idx="5542">
                  <c:v>36.4</c:v>
                </c:pt>
                <c:pt idx="5543">
                  <c:v>36.4</c:v>
                </c:pt>
                <c:pt idx="5544">
                  <c:v>36.409999999999997</c:v>
                </c:pt>
                <c:pt idx="5545">
                  <c:v>36.409999999999997</c:v>
                </c:pt>
                <c:pt idx="5546">
                  <c:v>36.42</c:v>
                </c:pt>
                <c:pt idx="5547">
                  <c:v>36.42</c:v>
                </c:pt>
                <c:pt idx="5548">
                  <c:v>36.44</c:v>
                </c:pt>
                <c:pt idx="5549">
                  <c:v>36.44</c:v>
                </c:pt>
                <c:pt idx="5550">
                  <c:v>36.44</c:v>
                </c:pt>
                <c:pt idx="5551">
                  <c:v>36.450000000000003</c:v>
                </c:pt>
                <c:pt idx="5552">
                  <c:v>36.46</c:v>
                </c:pt>
                <c:pt idx="5553">
                  <c:v>36.46</c:v>
                </c:pt>
                <c:pt idx="5554">
                  <c:v>36.47</c:v>
                </c:pt>
                <c:pt idx="5555">
                  <c:v>36.479999999999997</c:v>
                </c:pt>
                <c:pt idx="5556">
                  <c:v>36.479999999999997</c:v>
                </c:pt>
                <c:pt idx="5557">
                  <c:v>36.49</c:v>
                </c:pt>
                <c:pt idx="5558">
                  <c:v>36.5</c:v>
                </c:pt>
                <c:pt idx="5559">
                  <c:v>36.51</c:v>
                </c:pt>
                <c:pt idx="5560">
                  <c:v>36.520000000000003</c:v>
                </c:pt>
                <c:pt idx="5561">
                  <c:v>36.520000000000003</c:v>
                </c:pt>
                <c:pt idx="5562">
                  <c:v>36.53</c:v>
                </c:pt>
                <c:pt idx="5563">
                  <c:v>36.53</c:v>
                </c:pt>
                <c:pt idx="5564">
                  <c:v>36.54</c:v>
                </c:pt>
                <c:pt idx="5565">
                  <c:v>36.549999999999997</c:v>
                </c:pt>
                <c:pt idx="5566">
                  <c:v>36.56</c:v>
                </c:pt>
                <c:pt idx="5567">
                  <c:v>36.56</c:v>
                </c:pt>
                <c:pt idx="5568">
                  <c:v>36.57</c:v>
                </c:pt>
                <c:pt idx="5569">
                  <c:v>36.57</c:v>
                </c:pt>
                <c:pt idx="5570">
                  <c:v>36.57</c:v>
                </c:pt>
                <c:pt idx="5571">
                  <c:v>36.58</c:v>
                </c:pt>
                <c:pt idx="5572">
                  <c:v>36.590000000000003</c:v>
                </c:pt>
                <c:pt idx="5573">
                  <c:v>36.6</c:v>
                </c:pt>
                <c:pt idx="5574">
                  <c:v>36.6</c:v>
                </c:pt>
                <c:pt idx="5575">
                  <c:v>36.619999999999997</c:v>
                </c:pt>
                <c:pt idx="5576">
                  <c:v>36.619999999999997</c:v>
                </c:pt>
                <c:pt idx="5577">
                  <c:v>36.619999999999997</c:v>
                </c:pt>
                <c:pt idx="5578">
                  <c:v>36.630000000000003</c:v>
                </c:pt>
                <c:pt idx="5579">
                  <c:v>36.64</c:v>
                </c:pt>
                <c:pt idx="5580">
                  <c:v>36.64</c:v>
                </c:pt>
                <c:pt idx="5581">
                  <c:v>36.65</c:v>
                </c:pt>
                <c:pt idx="5582">
                  <c:v>36.659999999999997</c:v>
                </c:pt>
                <c:pt idx="5583">
                  <c:v>36.659999999999997</c:v>
                </c:pt>
                <c:pt idx="5584">
                  <c:v>36.67</c:v>
                </c:pt>
                <c:pt idx="5585">
                  <c:v>36.68</c:v>
                </c:pt>
                <c:pt idx="5586">
                  <c:v>36.69</c:v>
                </c:pt>
                <c:pt idx="5587">
                  <c:v>36.69</c:v>
                </c:pt>
                <c:pt idx="5588">
                  <c:v>36.700000000000003</c:v>
                </c:pt>
                <c:pt idx="5589">
                  <c:v>36.700000000000003</c:v>
                </c:pt>
                <c:pt idx="5590">
                  <c:v>36.71</c:v>
                </c:pt>
                <c:pt idx="5591">
                  <c:v>36.71</c:v>
                </c:pt>
                <c:pt idx="5592">
                  <c:v>36.72</c:v>
                </c:pt>
                <c:pt idx="5593">
                  <c:v>36.729999999999997</c:v>
                </c:pt>
                <c:pt idx="5594">
                  <c:v>36.729999999999997</c:v>
                </c:pt>
                <c:pt idx="5595">
                  <c:v>36.74</c:v>
                </c:pt>
                <c:pt idx="5596">
                  <c:v>36.75</c:v>
                </c:pt>
                <c:pt idx="5597">
                  <c:v>36.76</c:v>
                </c:pt>
                <c:pt idx="5598">
                  <c:v>36.76</c:v>
                </c:pt>
                <c:pt idx="5599">
                  <c:v>36.770000000000003</c:v>
                </c:pt>
                <c:pt idx="5600">
                  <c:v>36.78</c:v>
                </c:pt>
                <c:pt idx="5601">
                  <c:v>36.78</c:v>
                </c:pt>
                <c:pt idx="5602">
                  <c:v>36.79</c:v>
                </c:pt>
                <c:pt idx="5603">
                  <c:v>36.799999999999997</c:v>
                </c:pt>
                <c:pt idx="5604">
                  <c:v>36.799999999999997</c:v>
                </c:pt>
                <c:pt idx="5605">
                  <c:v>36.81</c:v>
                </c:pt>
                <c:pt idx="5606">
                  <c:v>36.82</c:v>
                </c:pt>
                <c:pt idx="5607">
                  <c:v>36.82</c:v>
                </c:pt>
                <c:pt idx="5608">
                  <c:v>36.82</c:v>
                </c:pt>
                <c:pt idx="5609">
                  <c:v>36.840000000000003</c:v>
                </c:pt>
                <c:pt idx="5610">
                  <c:v>36.840000000000003</c:v>
                </c:pt>
                <c:pt idx="5611">
                  <c:v>36.85</c:v>
                </c:pt>
                <c:pt idx="5612">
                  <c:v>36.85</c:v>
                </c:pt>
                <c:pt idx="5613">
                  <c:v>36.869999999999997</c:v>
                </c:pt>
                <c:pt idx="5614">
                  <c:v>36.869999999999997</c:v>
                </c:pt>
                <c:pt idx="5615">
                  <c:v>36.869999999999997</c:v>
                </c:pt>
                <c:pt idx="5616">
                  <c:v>36.880000000000003</c:v>
                </c:pt>
                <c:pt idx="5617">
                  <c:v>36.89</c:v>
                </c:pt>
                <c:pt idx="5618">
                  <c:v>36.89</c:v>
                </c:pt>
                <c:pt idx="5619">
                  <c:v>36.9</c:v>
                </c:pt>
                <c:pt idx="5620">
                  <c:v>36.909999999999997</c:v>
                </c:pt>
                <c:pt idx="5621">
                  <c:v>36.909999999999997</c:v>
                </c:pt>
                <c:pt idx="5622">
                  <c:v>36.92</c:v>
                </c:pt>
                <c:pt idx="5623">
                  <c:v>36.93</c:v>
                </c:pt>
                <c:pt idx="5624">
                  <c:v>36.93</c:v>
                </c:pt>
                <c:pt idx="5625">
                  <c:v>36.94</c:v>
                </c:pt>
                <c:pt idx="5626">
                  <c:v>36.950000000000003</c:v>
                </c:pt>
                <c:pt idx="5627">
                  <c:v>36.950000000000003</c:v>
                </c:pt>
                <c:pt idx="5628">
                  <c:v>36.96</c:v>
                </c:pt>
                <c:pt idx="5629">
                  <c:v>36.97</c:v>
                </c:pt>
                <c:pt idx="5630">
                  <c:v>36.97</c:v>
                </c:pt>
                <c:pt idx="5631">
                  <c:v>36.979999999999997</c:v>
                </c:pt>
                <c:pt idx="5632">
                  <c:v>36.99</c:v>
                </c:pt>
                <c:pt idx="5633">
                  <c:v>36.99</c:v>
                </c:pt>
                <c:pt idx="5634">
                  <c:v>37</c:v>
                </c:pt>
                <c:pt idx="5635">
                  <c:v>37</c:v>
                </c:pt>
                <c:pt idx="5636">
                  <c:v>37.01</c:v>
                </c:pt>
                <c:pt idx="5637">
                  <c:v>37.020000000000003</c:v>
                </c:pt>
                <c:pt idx="5638">
                  <c:v>37.020000000000003</c:v>
                </c:pt>
                <c:pt idx="5639">
                  <c:v>37.03</c:v>
                </c:pt>
                <c:pt idx="5640">
                  <c:v>37.04</c:v>
                </c:pt>
                <c:pt idx="5641">
                  <c:v>37.049999999999997</c:v>
                </c:pt>
                <c:pt idx="5642">
                  <c:v>37.049999999999997</c:v>
                </c:pt>
                <c:pt idx="5643">
                  <c:v>37.06</c:v>
                </c:pt>
                <c:pt idx="5644">
                  <c:v>37.07</c:v>
                </c:pt>
                <c:pt idx="5645">
                  <c:v>37.07</c:v>
                </c:pt>
                <c:pt idx="5646">
                  <c:v>37.08</c:v>
                </c:pt>
                <c:pt idx="5647">
                  <c:v>37.08</c:v>
                </c:pt>
                <c:pt idx="5648">
                  <c:v>37.090000000000003</c:v>
                </c:pt>
                <c:pt idx="5649">
                  <c:v>37.090000000000003</c:v>
                </c:pt>
                <c:pt idx="5650">
                  <c:v>37.1</c:v>
                </c:pt>
                <c:pt idx="5651">
                  <c:v>37.11</c:v>
                </c:pt>
                <c:pt idx="5652">
                  <c:v>37.119999999999997</c:v>
                </c:pt>
                <c:pt idx="5653">
                  <c:v>37.119999999999997</c:v>
                </c:pt>
                <c:pt idx="5654">
                  <c:v>37.130000000000003</c:v>
                </c:pt>
                <c:pt idx="5655">
                  <c:v>37.14</c:v>
                </c:pt>
                <c:pt idx="5656">
                  <c:v>37.14</c:v>
                </c:pt>
                <c:pt idx="5657">
                  <c:v>37.15</c:v>
                </c:pt>
                <c:pt idx="5658">
                  <c:v>37.159999999999997</c:v>
                </c:pt>
                <c:pt idx="5659">
                  <c:v>37.17</c:v>
                </c:pt>
                <c:pt idx="5660">
                  <c:v>37.17</c:v>
                </c:pt>
                <c:pt idx="5661">
                  <c:v>37.18</c:v>
                </c:pt>
                <c:pt idx="5662">
                  <c:v>37.19</c:v>
                </c:pt>
                <c:pt idx="5663">
                  <c:v>37.19</c:v>
                </c:pt>
                <c:pt idx="5664">
                  <c:v>37.200000000000003</c:v>
                </c:pt>
                <c:pt idx="5665">
                  <c:v>37.200000000000003</c:v>
                </c:pt>
                <c:pt idx="5666">
                  <c:v>37.21</c:v>
                </c:pt>
                <c:pt idx="5667">
                  <c:v>37.22</c:v>
                </c:pt>
                <c:pt idx="5668">
                  <c:v>37.22</c:v>
                </c:pt>
                <c:pt idx="5669">
                  <c:v>37.229999999999997</c:v>
                </c:pt>
                <c:pt idx="5670">
                  <c:v>37.229999999999997</c:v>
                </c:pt>
                <c:pt idx="5671">
                  <c:v>37.24</c:v>
                </c:pt>
                <c:pt idx="5672">
                  <c:v>37.25</c:v>
                </c:pt>
                <c:pt idx="5673">
                  <c:v>37.26</c:v>
                </c:pt>
                <c:pt idx="5674">
                  <c:v>37.26</c:v>
                </c:pt>
                <c:pt idx="5675">
                  <c:v>37.270000000000003</c:v>
                </c:pt>
                <c:pt idx="5676">
                  <c:v>37.28</c:v>
                </c:pt>
                <c:pt idx="5677">
                  <c:v>37.28</c:v>
                </c:pt>
                <c:pt idx="5678">
                  <c:v>37.29</c:v>
                </c:pt>
                <c:pt idx="5679">
                  <c:v>37.29</c:v>
                </c:pt>
                <c:pt idx="5680">
                  <c:v>37.299999999999997</c:v>
                </c:pt>
                <c:pt idx="5681">
                  <c:v>37.31</c:v>
                </c:pt>
                <c:pt idx="5682">
                  <c:v>37.32</c:v>
                </c:pt>
                <c:pt idx="5683">
                  <c:v>37.32</c:v>
                </c:pt>
                <c:pt idx="5684">
                  <c:v>37.33</c:v>
                </c:pt>
                <c:pt idx="5685">
                  <c:v>37.340000000000003</c:v>
                </c:pt>
                <c:pt idx="5686">
                  <c:v>37.340000000000003</c:v>
                </c:pt>
                <c:pt idx="5687">
                  <c:v>37.340000000000003</c:v>
                </c:pt>
                <c:pt idx="5688">
                  <c:v>37.35</c:v>
                </c:pt>
                <c:pt idx="5689">
                  <c:v>37.36</c:v>
                </c:pt>
                <c:pt idx="5690">
                  <c:v>37.369999999999997</c:v>
                </c:pt>
                <c:pt idx="5691">
                  <c:v>37.380000000000003</c:v>
                </c:pt>
                <c:pt idx="5692">
                  <c:v>37.380000000000003</c:v>
                </c:pt>
                <c:pt idx="5693">
                  <c:v>37.39</c:v>
                </c:pt>
                <c:pt idx="5694">
                  <c:v>37.4</c:v>
                </c:pt>
                <c:pt idx="5695">
                  <c:v>37.4</c:v>
                </c:pt>
                <c:pt idx="5696">
                  <c:v>37.409999999999997</c:v>
                </c:pt>
                <c:pt idx="5697">
                  <c:v>37.42</c:v>
                </c:pt>
                <c:pt idx="5698">
                  <c:v>37.42</c:v>
                </c:pt>
                <c:pt idx="5699">
                  <c:v>37.43</c:v>
                </c:pt>
                <c:pt idx="5700">
                  <c:v>37.43</c:v>
                </c:pt>
                <c:pt idx="5701">
                  <c:v>37.44</c:v>
                </c:pt>
                <c:pt idx="5702">
                  <c:v>37.450000000000003</c:v>
                </c:pt>
                <c:pt idx="5703">
                  <c:v>37.450000000000003</c:v>
                </c:pt>
                <c:pt idx="5704">
                  <c:v>37.47</c:v>
                </c:pt>
                <c:pt idx="5705">
                  <c:v>37.47</c:v>
                </c:pt>
                <c:pt idx="5706">
                  <c:v>37.47</c:v>
                </c:pt>
                <c:pt idx="5707">
                  <c:v>37.479999999999997</c:v>
                </c:pt>
                <c:pt idx="5708">
                  <c:v>37.49</c:v>
                </c:pt>
                <c:pt idx="5709">
                  <c:v>37.49</c:v>
                </c:pt>
                <c:pt idx="5710">
                  <c:v>37.5</c:v>
                </c:pt>
                <c:pt idx="5711">
                  <c:v>37.51</c:v>
                </c:pt>
                <c:pt idx="5712">
                  <c:v>37.51</c:v>
                </c:pt>
                <c:pt idx="5713">
                  <c:v>37.520000000000003</c:v>
                </c:pt>
                <c:pt idx="5714">
                  <c:v>37.520000000000003</c:v>
                </c:pt>
                <c:pt idx="5715">
                  <c:v>37.53</c:v>
                </c:pt>
                <c:pt idx="5716">
                  <c:v>37.54</c:v>
                </c:pt>
                <c:pt idx="5717">
                  <c:v>37.54</c:v>
                </c:pt>
                <c:pt idx="5718">
                  <c:v>37.549999999999997</c:v>
                </c:pt>
                <c:pt idx="5719">
                  <c:v>37.56</c:v>
                </c:pt>
                <c:pt idx="5720">
                  <c:v>37.56</c:v>
                </c:pt>
                <c:pt idx="5721">
                  <c:v>37.57</c:v>
                </c:pt>
                <c:pt idx="5722">
                  <c:v>37.58</c:v>
                </c:pt>
                <c:pt idx="5723">
                  <c:v>37.590000000000003</c:v>
                </c:pt>
                <c:pt idx="5724">
                  <c:v>37.590000000000003</c:v>
                </c:pt>
                <c:pt idx="5725">
                  <c:v>37.6</c:v>
                </c:pt>
                <c:pt idx="5726">
                  <c:v>37.61</c:v>
                </c:pt>
                <c:pt idx="5727">
                  <c:v>37.61</c:v>
                </c:pt>
                <c:pt idx="5728">
                  <c:v>37.619999999999997</c:v>
                </c:pt>
                <c:pt idx="5729">
                  <c:v>37.619999999999997</c:v>
                </c:pt>
                <c:pt idx="5730">
                  <c:v>37.630000000000003</c:v>
                </c:pt>
                <c:pt idx="5731">
                  <c:v>37.64</c:v>
                </c:pt>
                <c:pt idx="5732">
                  <c:v>37.64</c:v>
                </c:pt>
                <c:pt idx="5733">
                  <c:v>37.65</c:v>
                </c:pt>
                <c:pt idx="5734">
                  <c:v>37.65</c:v>
                </c:pt>
                <c:pt idx="5735">
                  <c:v>37.659999999999997</c:v>
                </c:pt>
                <c:pt idx="5736">
                  <c:v>37.67</c:v>
                </c:pt>
                <c:pt idx="5737">
                  <c:v>37.68</c:v>
                </c:pt>
                <c:pt idx="5738">
                  <c:v>37.69</c:v>
                </c:pt>
                <c:pt idx="5739">
                  <c:v>37.69</c:v>
                </c:pt>
                <c:pt idx="5740">
                  <c:v>37.69</c:v>
                </c:pt>
                <c:pt idx="5741">
                  <c:v>37.71</c:v>
                </c:pt>
                <c:pt idx="5742">
                  <c:v>37.71</c:v>
                </c:pt>
                <c:pt idx="5743">
                  <c:v>37.72</c:v>
                </c:pt>
                <c:pt idx="5744">
                  <c:v>37.72</c:v>
                </c:pt>
                <c:pt idx="5745">
                  <c:v>37.729999999999997</c:v>
                </c:pt>
                <c:pt idx="5746">
                  <c:v>37.74</c:v>
                </c:pt>
                <c:pt idx="5747">
                  <c:v>37.75</c:v>
                </c:pt>
                <c:pt idx="5748">
                  <c:v>37.75</c:v>
                </c:pt>
                <c:pt idx="5749">
                  <c:v>37.75</c:v>
                </c:pt>
                <c:pt idx="5750">
                  <c:v>37.76</c:v>
                </c:pt>
                <c:pt idx="5751">
                  <c:v>37.770000000000003</c:v>
                </c:pt>
                <c:pt idx="5752">
                  <c:v>37.78</c:v>
                </c:pt>
                <c:pt idx="5753">
                  <c:v>37.78</c:v>
                </c:pt>
                <c:pt idx="5754">
                  <c:v>37.79</c:v>
                </c:pt>
                <c:pt idx="5755">
                  <c:v>37.799999999999997</c:v>
                </c:pt>
                <c:pt idx="5756">
                  <c:v>37.799999999999997</c:v>
                </c:pt>
                <c:pt idx="5757">
                  <c:v>37.81</c:v>
                </c:pt>
                <c:pt idx="5758">
                  <c:v>37.82</c:v>
                </c:pt>
                <c:pt idx="5759">
                  <c:v>37.82</c:v>
                </c:pt>
                <c:pt idx="5760">
                  <c:v>37.83</c:v>
                </c:pt>
                <c:pt idx="5761">
                  <c:v>37.840000000000003</c:v>
                </c:pt>
                <c:pt idx="5762">
                  <c:v>37.840000000000003</c:v>
                </c:pt>
                <c:pt idx="5763">
                  <c:v>37.85</c:v>
                </c:pt>
                <c:pt idx="5764">
                  <c:v>37.85</c:v>
                </c:pt>
                <c:pt idx="5765">
                  <c:v>37.86</c:v>
                </c:pt>
                <c:pt idx="5766">
                  <c:v>37.86</c:v>
                </c:pt>
                <c:pt idx="5767">
                  <c:v>37.869999999999997</c:v>
                </c:pt>
                <c:pt idx="5768">
                  <c:v>37.880000000000003</c:v>
                </c:pt>
                <c:pt idx="5769">
                  <c:v>37.89</c:v>
                </c:pt>
                <c:pt idx="5770">
                  <c:v>37.9</c:v>
                </c:pt>
                <c:pt idx="5771">
                  <c:v>37.9</c:v>
                </c:pt>
                <c:pt idx="5772">
                  <c:v>37.9</c:v>
                </c:pt>
                <c:pt idx="5773">
                  <c:v>37.909999999999997</c:v>
                </c:pt>
                <c:pt idx="5774">
                  <c:v>37.92</c:v>
                </c:pt>
                <c:pt idx="5775">
                  <c:v>37.93</c:v>
                </c:pt>
                <c:pt idx="5776">
                  <c:v>37.93</c:v>
                </c:pt>
                <c:pt idx="5777">
                  <c:v>37.94</c:v>
                </c:pt>
                <c:pt idx="5778">
                  <c:v>37.94</c:v>
                </c:pt>
                <c:pt idx="5779">
                  <c:v>37.950000000000003</c:v>
                </c:pt>
                <c:pt idx="5780">
                  <c:v>37.96</c:v>
                </c:pt>
                <c:pt idx="5781">
                  <c:v>37.96</c:v>
                </c:pt>
                <c:pt idx="5782">
                  <c:v>37.97</c:v>
                </c:pt>
                <c:pt idx="5783">
                  <c:v>37.979999999999997</c:v>
                </c:pt>
                <c:pt idx="5784">
                  <c:v>37.979999999999997</c:v>
                </c:pt>
                <c:pt idx="5785">
                  <c:v>37.99</c:v>
                </c:pt>
                <c:pt idx="5786">
                  <c:v>38</c:v>
                </c:pt>
                <c:pt idx="5787">
                  <c:v>38</c:v>
                </c:pt>
                <c:pt idx="5788">
                  <c:v>38.01</c:v>
                </c:pt>
                <c:pt idx="5789">
                  <c:v>38.020000000000003</c:v>
                </c:pt>
                <c:pt idx="5790">
                  <c:v>38.020000000000003</c:v>
                </c:pt>
                <c:pt idx="5791">
                  <c:v>38.03</c:v>
                </c:pt>
                <c:pt idx="5792">
                  <c:v>38.04</c:v>
                </c:pt>
                <c:pt idx="5793">
                  <c:v>38.04</c:v>
                </c:pt>
                <c:pt idx="5794">
                  <c:v>38.049999999999997</c:v>
                </c:pt>
                <c:pt idx="5795">
                  <c:v>38.06</c:v>
                </c:pt>
                <c:pt idx="5796">
                  <c:v>38.06</c:v>
                </c:pt>
                <c:pt idx="5797">
                  <c:v>38.07</c:v>
                </c:pt>
                <c:pt idx="5798">
                  <c:v>38.08</c:v>
                </c:pt>
                <c:pt idx="5799">
                  <c:v>38.090000000000003</c:v>
                </c:pt>
                <c:pt idx="5800">
                  <c:v>38.090000000000003</c:v>
                </c:pt>
                <c:pt idx="5801">
                  <c:v>38.1</c:v>
                </c:pt>
                <c:pt idx="5802">
                  <c:v>38.1</c:v>
                </c:pt>
                <c:pt idx="5803">
                  <c:v>38.11</c:v>
                </c:pt>
                <c:pt idx="5804">
                  <c:v>38.11</c:v>
                </c:pt>
                <c:pt idx="5805">
                  <c:v>38.119999999999997</c:v>
                </c:pt>
                <c:pt idx="5806">
                  <c:v>38.130000000000003</c:v>
                </c:pt>
                <c:pt idx="5807">
                  <c:v>38.130000000000003</c:v>
                </c:pt>
                <c:pt idx="5808">
                  <c:v>38.14</c:v>
                </c:pt>
                <c:pt idx="5809">
                  <c:v>38.15</c:v>
                </c:pt>
                <c:pt idx="5810">
                  <c:v>38.15</c:v>
                </c:pt>
                <c:pt idx="5811">
                  <c:v>38.159999999999997</c:v>
                </c:pt>
                <c:pt idx="5812">
                  <c:v>38.17</c:v>
                </c:pt>
                <c:pt idx="5813">
                  <c:v>38.17</c:v>
                </c:pt>
                <c:pt idx="5814">
                  <c:v>38.18</c:v>
                </c:pt>
                <c:pt idx="5815">
                  <c:v>38.19</c:v>
                </c:pt>
                <c:pt idx="5816">
                  <c:v>38.19</c:v>
                </c:pt>
                <c:pt idx="5817">
                  <c:v>38.200000000000003</c:v>
                </c:pt>
                <c:pt idx="5818">
                  <c:v>38.21</c:v>
                </c:pt>
                <c:pt idx="5819">
                  <c:v>38.22</c:v>
                </c:pt>
                <c:pt idx="5820">
                  <c:v>38.22</c:v>
                </c:pt>
                <c:pt idx="5821">
                  <c:v>38.229999999999997</c:v>
                </c:pt>
                <c:pt idx="5822">
                  <c:v>38.229999999999997</c:v>
                </c:pt>
                <c:pt idx="5823">
                  <c:v>38.24</c:v>
                </c:pt>
                <c:pt idx="5824">
                  <c:v>38.25</c:v>
                </c:pt>
                <c:pt idx="5825">
                  <c:v>38.25</c:v>
                </c:pt>
                <c:pt idx="5826">
                  <c:v>38.26</c:v>
                </c:pt>
                <c:pt idx="5827">
                  <c:v>38.270000000000003</c:v>
                </c:pt>
                <c:pt idx="5828">
                  <c:v>38.28</c:v>
                </c:pt>
                <c:pt idx="5829">
                  <c:v>38.28</c:v>
                </c:pt>
                <c:pt idx="5830">
                  <c:v>38.29</c:v>
                </c:pt>
                <c:pt idx="5831">
                  <c:v>38.29</c:v>
                </c:pt>
                <c:pt idx="5832">
                  <c:v>38.299999999999997</c:v>
                </c:pt>
                <c:pt idx="5833">
                  <c:v>38.31</c:v>
                </c:pt>
                <c:pt idx="5834">
                  <c:v>38.32</c:v>
                </c:pt>
                <c:pt idx="5835">
                  <c:v>38.32</c:v>
                </c:pt>
                <c:pt idx="5836">
                  <c:v>38.33</c:v>
                </c:pt>
                <c:pt idx="5837">
                  <c:v>38.33</c:v>
                </c:pt>
                <c:pt idx="5838">
                  <c:v>38.340000000000003</c:v>
                </c:pt>
                <c:pt idx="5839">
                  <c:v>38.340000000000003</c:v>
                </c:pt>
                <c:pt idx="5840">
                  <c:v>38.36</c:v>
                </c:pt>
                <c:pt idx="5841">
                  <c:v>38.36</c:v>
                </c:pt>
                <c:pt idx="5842">
                  <c:v>38.369999999999997</c:v>
                </c:pt>
                <c:pt idx="5843">
                  <c:v>38.380000000000003</c:v>
                </c:pt>
                <c:pt idx="5844">
                  <c:v>38.380000000000003</c:v>
                </c:pt>
                <c:pt idx="5845">
                  <c:v>38.39</c:v>
                </c:pt>
                <c:pt idx="5846">
                  <c:v>38.39</c:v>
                </c:pt>
                <c:pt idx="5847">
                  <c:v>38.4</c:v>
                </c:pt>
                <c:pt idx="5848">
                  <c:v>38.409999999999997</c:v>
                </c:pt>
                <c:pt idx="5849">
                  <c:v>38.409999999999997</c:v>
                </c:pt>
                <c:pt idx="5850">
                  <c:v>38.42</c:v>
                </c:pt>
                <c:pt idx="5851">
                  <c:v>38.42</c:v>
                </c:pt>
                <c:pt idx="5852">
                  <c:v>38.43</c:v>
                </c:pt>
                <c:pt idx="5853">
                  <c:v>38.44</c:v>
                </c:pt>
                <c:pt idx="5854">
                  <c:v>38.44</c:v>
                </c:pt>
                <c:pt idx="5855">
                  <c:v>38.450000000000003</c:v>
                </c:pt>
                <c:pt idx="5856">
                  <c:v>38.46</c:v>
                </c:pt>
                <c:pt idx="5857">
                  <c:v>38.47</c:v>
                </c:pt>
                <c:pt idx="5858">
                  <c:v>38.47</c:v>
                </c:pt>
                <c:pt idx="5859">
                  <c:v>38.479999999999997</c:v>
                </c:pt>
                <c:pt idx="5860">
                  <c:v>38.479999999999997</c:v>
                </c:pt>
                <c:pt idx="5861">
                  <c:v>38.49</c:v>
                </c:pt>
                <c:pt idx="5862">
                  <c:v>38.5</c:v>
                </c:pt>
                <c:pt idx="5863">
                  <c:v>38.5</c:v>
                </c:pt>
                <c:pt idx="5864">
                  <c:v>38.51</c:v>
                </c:pt>
                <c:pt idx="5865">
                  <c:v>38.520000000000003</c:v>
                </c:pt>
                <c:pt idx="5866">
                  <c:v>38.520000000000003</c:v>
                </c:pt>
                <c:pt idx="5867">
                  <c:v>38.53</c:v>
                </c:pt>
                <c:pt idx="5868">
                  <c:v>38.54</c:v>
                </c:pt>
                <c:pt idx="5869">
                  <c:v>38.549999999999997</c:v>
                </c:pt>
                <c:pt idx="5870">
                  <c:v>38.549999999999997</c:v>
                </c:pt>
                <c:pt idx="5871">
                  <c:v>38.56</c:v>
                </c:pt>
                <c:pt idx="5872">
                  <c:v>38.56</c:v>
                </c:pt>
                <c:pt idx="5873">
                  <c:v>38.57</c:v>
                </c:pt>
                <c:pt idx="5874">
                  <c:v>38.57</c:v>
                </c:pt>
                <c:pt idx="5875">
                  <c:v>38.58</c:v>
                </c:pt>
                <c:pt idx="5876">
                  <c:v>38.590000000000003</c:v>
                </c:pt>
                <c:pt idx="5877">
                  <c:v>38.6</c:v>
                </c:pt>
                <c:pt idx="5878">
                  <c:v>38.6</c:v>
                </c:pt>
                <c:pt idx="5879">
                  <c:v>38.61</c:v>
                </c:pt>
                <c:pt idx="5880">
                  <c:v>38.61</c:v>
                </c:pt>
                <c:pt idx="5881">
                  <c:v>38.619999999999997</c:v>
                </c:pt>
                <c:pt idx="5882">
                  <c:v>38.630000000000003</c:v>
                </c:pt>
                <c:pt idx="5883">
                  <c:v>38.64</c:v>
                </c:pt>
                <c:pt idx="5884">
                  <c:v>38.64</c:v>
                </c:pt>
                <c:pt idx="5885">
                  <c:v>38.65</c:v>
                </c:pt>
                <c:pt idx="5886">
                  <c:v>38.659999999999997</c:v>
                </c:pt>
                <c:pt idx="5887">
                  <c:v>38.659999999999997</c:v>
                </c:pt>
                <c:pt idx="5888">
                  <c:v>38.67</c:v>
                </c:pt>
                <c:pt idx="5889">
                  <c:v>38.68</c:v>
                </c:pt>
                <c:pt idx="5890">
                  <c:v>38.68</c:v>
                </c:pt>
                <c:pt idx="5891">
                  <c:v>38.69</c:v>
                </c:pt>
                <c:pt idx="5892">
                  <c:v>38.700000000000003</c:v>
                </c:pt>
                <c:pt idx="5893">
                  <c:v>38.700000000000003</c:v>
                </c:pt>
                <c:pt idx="5894">
                  <c:v>38.700000000000003</c:v>
                </c:pt>
                <c:pt idx="5895">
                  <c:v>38.71</c:v>
                </c:pt>
                <c:pt idx="5896">
                  <c:v>38.72</c:v>
                </c:pt>
                <c:pt idx="5897">
                  <c:v>38.729999999999997</c:v>
                </c:pt>
                <c:pt idx="5898">
                  <c:v>38.729999999999997</c:v>
                </c:pt>
                <c:pt idx="5899">
                  <c:v>38.74</c:v>
                </c:pt>
                <c:pt idx="5900">
                  <c:v>38.75</c:v>
                </c:pt>
                <c:pt idx="5901">
                  <c:v>38.75</c:v>
                </c:pt>
                <c:pt idx="5902">
                  <c:v>38.76</c:v>
                </c:pt>
                <c:pt idx="5903">
                  <c:v>38.770000000000003</c:v>
                </c:pt>
                <c:pt idx="5904">
                  <c:v>38.78</c:v>
                </c:pt>
                <c:pt idx="5905">
                  <c:v>38.78</c:v>
                </c:pt>
                <c:pt idx="5906">
                  <c:v>38.78</c:v>
                </c:pt>
                <c:pt idx="5907">
                  <c:v>38.79</c:v>
                </c:pt>
                <c:pt idx="5908">
                  <c:v>38.799999999999997</c:v>
                </c:pt>
                <c:pt idx="5909">
                  <c:v>38.81</c:v>
                </c:pt>
                <c:pt idx="5910">
                  <c:v>38.81</c:v>
                </c:pt>
                <c:pt idx="5911">
                  <c:v>38.82</c:v>
                </c:pt>
                <c:pt idx="5912">
                  <c:v>38.82</c:v>
                </c:pt>
                <c:pt idx="5913">
                  <c:v>38.83</c:v>
                </c:pt>
                <c:pt idx="5914">
                  <c:v>38.840000000000003</c:v>
                </c:pt>
                <c:pt idx="5915">
                  <c:v>38.840000000000003</c:v>
                </c:pt>
                <c:pt idx="5916">
                  <c:v>38.85</c:v>
                </c:pt>
                <c:pt idx="5917">
                  <c:v>38.86</c:v>
                </c:pt>
                <c:pt idx="5918">
                  <c:v>38.869999999999997</c:v>
                </c:pt>
                <c:pt idx="5919">
                  <c:v>38.869999999999997</c:v>
                </c:pt>
                <c:pt idx="5920">
                  <c:v>38.869999999999997</c:v>
                </c:pt>
                <c:pt idx="5921">
                  <c:v>38.89</c:v>
                </c:pt>
                <c:pt idx="5922">
                  <c:v>38.89</c:v>
                </c:pt>
                <c:pt idx="5923">
                  <c:v>38.9</c:v>
                </c:pt>
                <c:pt idx="5924">
                  <c:v>38.909999999999997</c:v>
                </c:pt>
                <c:pt idx="5925">
                  <c:v>38.909999999999997</c:v>
                </c:pt>
                <c:pt idx="5926">
                  <c:v>38.92</c:v>
                </c:pt>
                <c:pt idx="5927">
                  <c:v>38.93</c:v>
                </c:pt>
                <c:pt idx="5928">
                  <c:v>38.93</c:v>
                </c:pt>
                <c:pt idx="5929">
                  <c:v>38.94</c:v>
                </c:pt>
                <c:pt idx="5930">
                  <c:v>38.94</c:v>
                </c:pt>
                <c:pt idx="5931">
                  <c:v>38.950000000000003</c:v>
                </c:pt>
                <c:pt idx="5932">
                  <c:v>38.96</c:v>
                </c:pt>
                <c:pt idx="5933">
                  <c:v>38.96</c:v>
                </c:pt>
                <c:pt idx="5934">
                  <c:v>38.97</c:v>
                </c:pt>
                <c:pt idx="5935">
                  <c:v>38.979999999999997</c:v>
                </c:pt>
                <c:pt idx="5936">
                  <c:v>38.979999999999997</c:v>
                </c:pt>
                <c:pt idx="5937">
                  <c:v>38.99</c:v>
                </c:pt>
                <c:pt idx="5938">
                  <c:v>39</c:v>
                </c:pt>
                <c:pt idx="5939">
                  <c:v>39</c:v>
                </c:pt>
                <c:pt idx="5940">
                  <c:v>39.01</c:v>
                </c:pt>
                <c:pt idx="5941">
                  <c:v>39.01</c:v>
                </c:pt>
                <c:pt idx="5942">
                  <c:v>39.020000000000003</c:v>
                </c:pt>
                <c:pt idx="5943">
                  <c:v>39.020000000000003</c:v>
                </c:pt>
                <c:pt idx="5944">
                  <c:v>39.04</c:v>
                </c:pt>
                <c:pt idx="5945">
                  <c:v>39.04</c:v>
                </c:pt>
                <c:pt idx="5946">
                  <c:v>39.049999999999997</c:v>
                </c:pt>
                <c:pt idx="5947">
                  <c:v>39.049999999999997</c:v>
                </c:pt>
                <c:pt idx="5948">
                  <c:v>39.06</c:v>
                </c:pt>
                <c:pt idx="5949">
                  <c:v>39.07</c:v>
                </c:pt>
                <c:pt idx="5950">
                  <c:v>39.08</c:v>
                </c:pt>
                <c:pt idx="5951">
                  <c:v>39.08</c:v>
                </c:pt>
                <c:pt idx="5952">
                  <c:v>39.090000000000003</c:v>
                </c:pt>
                <c:pt idx="5953">
                  <c:v>39.1</c:v>
                </c:pt>
                <c:pt idx="5954">
                  <c:v>39.1</c:v>
                </c:pt>
                <c:pt idx="5955">
                  <c:v>39.11</c:v>
                </c:pt>
                <c:pt idx="5956">
                  <c:v>39.11</c:v>
                </c:pt>
                <c:pt idx="5957">
                  <c:v>39.119999999999997</c:v>
                </c:pt>
                <c:pt idx="5958">
                  <c:v>39.119999999999997</c:v>
                </c:pt>
                <c:pt idx="5959">
                  <c:v>39.130000000000003</c:v>
                </c:pt>
                <c:pt idx="5960">
                  <c:v>39.14</c:v>
                </c:pt>
                <c:pt idx="5961">
                  <c:v>39.15</c:v>
                </c:pt>
                <c:pt idx="5962">
                  <c:v>39.15</c:v>
                </c:pt>
                <c:pt idx="5963">
                  <c:v>39.159999999999997</c:v>
                </c:pt>
                <c:pt idx="5964">
                  <c:v>39.159999999999997</c:v>
                </c:pt>
                <c:pt idx="5965">
                  <c:v>39.17</c:v>
                </c:pt>
                <c:pt idx="5966">
                  <c:v>39.18</c:v>
                </c:pt>
                <c:pt idx="5967">
                  <c:v>39.18</c:v>
                </c:pt>
                <c:pt idx="5968">
                  <c:v>39.19</c:v>
                </c:pt>
                <c:pt idx="5969">
                  <c:v>39.200000000000003</c:v>
                </c:pt>
                <c:pt idx="5970">
                  <c:v>39.200000000000003</c:v>
                </c:pt>
                <c:pt idx="5971">
                  <c:v>39.21</c:v>
                </c:pt>
                <c:pt idx="5972">
                  <c:v>39.22</c:v>
                </c:pt>
                <c:pt idx="5973">
                  <c:v>39.229999999999997</c:v>
                </c:pt>
                <c:pt idx="5974">
                  <c:v>39.24</c:v>
                </c:pt>
                <c:pt idx="5975">
                  <c:v>39.24</c:v>
                </c:pt>
                <c:pt idx="5976">
                  <c:v>39.25</c:v>
                </c:pt>
                <c:pt idx="5977">
                  <c:v>39.26</c:v>
                </c:pt>
                <c:pt idx="5978">
                  <c:v>39.26</c:v>
                </c:pt>
                <c:pt idx="5979">
                  <c:v>39.270000000000003</c:v>
                </c:pt>
                <c:pt idx="5980">
                  <c:v>39.270000000000003</c:v>
                </c:pt>
                <c:pt idx="5981">
                  <c:v>39.28</c:v>
                </c:pt>
                <c:pt idx="5982">
                  <c:v>39.29</c:v>
                </c:pt>
                <c:pt idx="5983">
                  <c:v>39.29</c:v>
                </c:pt>
                <c:pt idx="5984">
                  <c:v>39.299999999999997</c:v>
                </c:pt>
                <c:pt idx="5985">
                  <c:v>39.299999999999997</c:v>
                </c:pt>
                <c:pt idx="5986">
                  <c:v>39.31</c:v>
                </c:pt>
                <c:pt idx="5987">
                  <c:v>39.32</c:v>
                </c:pt>
                <c:pt idx="5988">
                  <c:v>39.33</c:v>
                </c:pt>
                <c:pt idx="5989">
                  <c:v>39.33</c:v>
                </c:pt>
                <c:pt idx="5990">
                  <c:v>39.340000000000003</c:v>
                </c:pt>
                <c:pt idx="5991">
                  <c:v>39.35</c:v>
                </c:pt>
                <c:pt idx="5992">
                  <c:v>39.35</c:v>
                </c:pt>
                <c:pt idx="5993">
                  <c:v>39.36</c:v>
                </c:pt>
                <c:pt idx="5994">
                  <c:v>39.36</c:v>
                </c:pt>
                <c:pt idx="5995">
                  <c:v>39.369999999999997</c:v>
                </c:pt>
                <c:pt idx="5996">
                  <c:v>39.380000000000003</c:v>
                </c:pt>
                <c:pt idx="5997">
                  <c:v>39.39</c:v>
                </c:pt>
                <c:pt idx="5998">
                  <c:v>39.39</c:v>
                </c:pt>
                <c:pt idx="5999">
                  <c:v>39.4</c:v>
                </c:pt>
                <c:pt idx="6000">
                  <c:v>39.4</c:v>
                </c:pt>
                <c:pt idx="6001">
                  <c:v>39.409999999999997</c:v>
                </c:pt>
                <c:pt idx="6002">
                  <c:v>39.42</c:v>
                </c:pt>
                <c:pt idx="6003">
                  <c:v>39.43</c:v>
                </c:pt>
                <c:pt idx="6004">
                  <c:v>39.43</c:v>
                </c:pt>
                <c:pt idx="6005">
                  <c:v>39.44</c:v>
                </c:pt>
                <c:pt idx="6006">
                  <c:v>39.44</c:v>
                </c:pt>
                <c:pt idx="6007">
                  <c:v>39.450000000000003</c:v>
                </c:pt>
                <c:pt idx="6008">
                  <c:v>39.450000000000003</c:v>
                </c:pt>
                <c:pt idx="6009">
                  <c:v>39.46</c:v>
                </c:pt>
                <c:pt idx="6010">
                  <c:v>39.47</c:v>
                </c:pt>
                <c:pt idx="6011">
                  <c:v>39.47</c:v>
                </c:pt>
                <c:pt idx="6012">
                  <c:v>39.479999999999997</c:v>
                </c:pt>
                <c:pt idx="6013">
                  <c:v>39.49</c:v>
                </c:pt>
                <c:pt idx="6014">
                  <c:v>39.5</c:v>
                </c:pt>
                <c:pt idx="6015">
                  <c:v>39.5</c:v>
                </c:pt>
                <c:pt idx="6016">
                  <c:v>39.51</c:v>
                </c:pt>
                <c:pt idx="6017">
                  <c:v>39.51</c:v>
                </c:pt>
                <c:pt idx="6018">
                  <c:v>39.520000000000003</c:v>
                </c:pt>
                <c:pt idx="6019">
                  <c:v>39.53</c:v>
                </c:pt>
                <c:pt idx="6020">
                  <c:v>39.53</c:v>
                </c:pt>
                <c:pt idx="6021">
                  <c:v>39.54</c:v>
                </c:pt>
                <c:pt idx="6022">
                  <c:v>39.549999999999997</c:v>
                </c:pt>
                <c:pt idx="6023">
                  <c:v>39.56</c:v>
                </c:pt>
                <c:pt idx="6024">
                  <c:v>39.56</c:v>
                </c:pt>
                <c:pt idx="6025">
                  <c:v>39.56</c:v>
                </c:pt>
                <c:pt idx="6026">
                  <c:v>39.57</c:v>
                </c:pt>
                <c:pt idx="6027">
                  <c:v>39.58</c:v>
                </c:pt>
                <c:pt idx="6028">
                  <c:v>39.590000000000003</c:v>
                </c:pt>
                <c:pt idx="6029">
                  <c:v>39.590000000000003</c:v>
                </c:pt>
                <c:pt idx="6030">
                  <c:v>39.6</c:v>
                </c:pt>
                <c:pt idx="6031">
                  <c:v>39.61</c:v>
                </c:pt>
                <c:pt idx="6032">
                  <c:v>39.61</c:v>
                </c:pt>
                <c:pt idx="6033">
                  <c:v>39.619999999999997</c:v>
                </c:pt>
                <c:pt idx="6034">
                  <c:v>39.619999999999997</c:v>
                </c:pt>
                <c:pt idx="6035">
                  <c:v>39.630000000000003</c:v>
                </c:pt>
                <c:pt idx="6036">
                  <c:v>39.64</c:v>
                </c:pt>
                <c:pt idx="6037">
                  <c:v>39.65</c:v>
                </c:pt>
                <c:pt idx="6038">
                  <c:v>39.65</c:v>
                </c:pt>
                <c:pt idx="6039">
                  <c:v>39.659999999999997</c:v>
                </c:pt>
                <c:pt idx="6040">
                  <c:v>39.67</c:v>
                </c:pt>
                <c:pt idx="6041">
                  <c:v>39.67</c:v>
                </c:pt>
                <c:pt idx="6042">
                  <c:v>39.68</c:v>
                </c:pt>
                <c:pt idx="6043">
                  <c:v>39.69</c:v>
                </c:pt>
                <c:pt idx="6044">
                  <c:v>39.69</c:v>
                </c:pt>
                <c:pt idx="6045">
                  <c:v>39.700000000000003</c:v>
                </c:pt>
                <c:pt idx="6046">
                  <c:v>39.71</c:v>
                </c:pt>
                <c:pt idx="6047">
                  <c:v>39.72</c:v>
                </c:pt>
                <c:pt idx="6048">
                  <c:v>39.72</c:v>
                </c:pt>
                <c:pt idx="6049">
                  <c:v>39.729999999999997</c:v>
                </c:pt>
                <c:pt idx="6050">
                  <c:v>39.729999999999997</c:v>
                </c:pt>
                <c:pt idx="6051">
                  <c:v>39.74</c:v>
                </c:pt>
                <c:pt idx="6052">
                  <c:v>39.74</c:v>
                </c:pt>
                <c:pt idx="6053">
                  <c:v>39.75</c:v>
                </c:pt>
                <c:pt idx="6054">
                  <c:v>39.76</c:v>
                </c:pt>
                <c:pt idx="6055">
                  <c:v>39.76</c:v>
                </c:pt>
                <c:pt idx="6056">
                  <c:v>39.770000000000003</c:v>
                </c:pt>
                <c:pt idx="6057">
                  <c:v>39.770000000000003</c:v>
                </c:pt>
                <c:pt idx="6058">
                  <c:v>39.78</c:v>
                </c:pt>
                <c:pt idx="6059">
                  <c:v>39.79</c:v>
                </c:pt>
                <c:pt idx="6060">
                  <c:v>39.799999999999997</c:v>
                </c:pt>
                <c:pt idx="6061">
                  <c:v>39.81</c:v>
                </c:pt>
                <c:pt idx="6062">
                  <c:v>39.81</c:v>
                </c:pt>
                <c:pt idx="6063">
                  <c:v>39.82</c:v>
                </c:pt>
                <c:pt idx="6064">
                  <c:v>39.82</c:v>
                </c:pt>
                <c:pt idx="6065">
                  <c:v>39.83</c:v>
                </c:pt>
                <c:pt idx="6066">
                  <c:v>39.840000000000003</c:v>
                </c:pt>
                <c:pt idx="6067">
                  <c:v>39.840000000000003</c:v>
                </c:pt>
                <c:pt idx="6068">
                  <c:v>39.85</c:v>
                </c:pt>
                <c:pt idx="6069">
                  <c:v>39.85</c:v>
                </c:pt>
                <c:pt idx="6070">
                  <c:v>39.869999999999997</c:v>
                </c:pt>
                <c:pt idx="6071">
                  <c:v>39.869999999999997</c:v>
                </c:pt>
                <c:pt idx="6072">
                  <c:v>39.869999999999997</c:v>
                </c:pt>
                <c:pt idx="6073">
                  <c:v>39.880000000000003</c:v>
                </c:pt>
                <c:pt idx="6074">
                  <c:v>39.880000000000003</c:v>
                </c:pt>
                <c:pt idx="6075">
                  <c:v>39.89</c:v>
                </c:pt>
                <c:pt idx="6076">
                  <c:v>39.9</c:v>
                </c:pt>
                <c:pt idx="6077">
                  <c:v>39.909999999999997</c:v>
                </c:pt>
                <c:pt idx="6078">
                  <c:v>39.92</c:v>
                </c:pt>
                <c:pt idx="6079">
                  <c:v>39.92</c:v>
                </c:pt>
                <c:pt idx="6080">
                  <c:v>39.93</c:v>
                </c:pt>
                <c:pt idx="6081">
                  <c:v>39.93</c:v>
                </c:pt>
                <c:pt idx="6082">
                  <c:v>39.94</c:v>
                </c:pt>
                <c:pt idx="6083">
                  <c:v>39.950000000000003</c:v>
                </c:pt>
                <c:pt idx="6084">
                  <c:v>39.96</c:v>
                </c:pt>
                <c:pt idx="6085">
                  <c:v>39.96</c:v>
                </c:pt>
                <c:pt idx="6086">
                  <c:v>39.97</c:v>
                </c:pt>
                <c:pt idx="6087">
                  <c:v>39.97</c:v>
                </c:pt>
                <c:pt idx="6088">
                  <c:v>39.979999999999997</c:v>
                </c:pt>
                <c:pt idx="6089">
                  <c:v>39.99</c:v>
                </c:pt>
                <c:pt idx="6090">
                  <c:v>39.99</c:v>
                </c:pt>
                <c:pt idx="6091">
                  <c:v>40</c:v>
                </c:pt>
                <c:pt idx="6092">
                  <c:v>40.01</c:v>
                </c:pt>
                <c:pt idx="6093">
                  <c:v>40.01</c:v>
                </c:pt>
                <c:pt idx="6094">
                  <c:v>40.020000000000003</c:v>
                </c:pt>
                <c:pt idx="6095">
                  <c:v>40.03</c:v>
                </c:pt>
                <c:pt idx="6096">
                  <c:v>40.03</c:v>
                </c:pt>
                <c:pt idx="6097">
                  <c:v>40.04</c:v>
                </c:pt>
                <c:pt idx="6098">
                  <c:v>40.049999999999997</c:v>
                </c:pt>
                <c:pt idx="6099">
                  <c:v>40.049999999999997</c:v>
                </c:pt>
                <c:pt idx="6100">
                  <c:v>40.06</c:v>
                </c:pt>
                <c:pt idx="6101">
                  <c:v>40.06</c:v>
                </c:pt>
                <c:pt idx="6102">
                  <c:v>40.08</c:v>
                </c:pt>
                <c:pt idx="6103">
                  <c:v>40.08</c:v>
                </c:pt>
                <c:pt idx="6104">
                  <c:v>40.090000000000003</c:v>
                </c:pt>
                <c:pt idx="6105">
                  <c:v>40.090000000000003</c:v>
                </c:pt>
                <c:pt idx="6106">
                  <c:v>40.1</c:v>
                </c:pt>
                <c:pt idx="6107">
                  <c:v>40.11</c:v>
                </c:pt>
                <c:pt idx="6108">
                  <c:v>40.11</c:v>
                </c:pt>
                <c:pt idx="6109">
                  <c:v>40.119999999999997</c:v>
                </c:pt>
                <c:pt idx="6110">
                  <c:v>40.130000000000003</c:v>
                </c:pt>
                <c:pt idx="6111">
                  <c:v>40.14</c:v>
                </c:pt>
                <c:pt idx="6112">
                  <c:v>40.14</c:v>
                </c:pt>
                <c:pt idx="6113">
                  <c:v>40.15</c:v>
                </c:pt>
                <c:pt idx="6114">
                  <c:v>40.15</c:v>
                </c:pt>
                <c:pt idx="6115">
                  <c:v>40.159999999999997</c:v>
                </c:pt>
                <c:pt idx="6116">
                  <c:v>40.17</c:v>
                </c:pt>
                <c:pt idx="6117">
                  <c:v>40.17</c:v>
                </c:pt>
                <c:pt idx="6118">
                  <c:v>40.18</c:v>
                </c:pt>
                <c:pt idx="6119">
                  <c:v>40.19</c:v>
                </c:pt>
                <c:pt idx="6120">
                  <c:v>40.200000000000003</c:v>
                </c:pt>
                <c:pt idx="6121">
                  <c:v>40.200000000000003</c:v>
                </c:pt>
                <c:pt idx="6122">
                  <c:v>40.21</c:v>
                </c:pt>
                <c:pt idx="6123">
                  <c:v>40.22</c:v>
                </c:pt>
                <c:pt idx="6124">
                  <c:v>40.22</c:v>
                </c:pt>
                <c:pt idx="6125">
                  <c:v>40.22</c:v>
                </c:pt>
                <c:pt idx="6126">
                  <c:v>40.229999999999997</c:v>
                </c:pt>
                <c:pt idx="6127">
                  <c:v>40.24</c:v>
                </c:pt>
                <c:pt idx="6128">
                  <c:v>40.25</c:v>
                </c:pt>
                <c:pt idx="6129">
                  <c:v>40.25</c:v>
                </c:pt>
                <c:pt idx="6130">
                  <c:v>40.26</c:v>
                </c:pt>
                <c:pt idx="6131">
                  <c:v>40.270000000000003</c:v>
                </c:pt>
                <c:pt idx="6132">
                  <c:v>40.28</c:v>
                </c:pt>
                <c:pt idx="6133">
                  <c:v>40.28</c:v>
                </c:pt>
                <c:pt idx="6134">
                  <c:v>40.29</c:v>
                </c:pt>
                <c:pt idx="6135">
                  <c:v>40.299999999999997</c:v>
                </c:pt>
                <c:pt idx="6136">
                  <c:v>40.299999999999997</c:v>
                </c:pt>
                <c:pt idx="6137">
                  <c:v>40.31</c:v>
                </c:pt>
                <c:pt idx="6138">
                  <c:v>40.31</c:v>
                </c:pt>
                <c:pt idx="6139">
                  <c:v>40.32</c:v>
                </c:pt>
                <c:pt idx="6140">
                  <c:v>40.33</c:v>
                </c:pt>
                <c:pt idx="6141">
                  <c:v>40.33</c:v>
                </c:pt>
                <c:pt idx="6142">
                  <c:v>40.340000000000003</c:v>
                </c:pt>
                <c:pt idx="6143">
                  <c:v>40.340000000000003</c:v>
                </c:pt>
                <c:pt idx="6144">
                  <c:v>40.36</c:v>
                </c:pt>
                <c:pt idx="6145">
                  <c:v>40.36</c:v>
                </c:pt>
                <c:pt idx="6146">
                  <c:v>40.369999999999997</c:v>
                </c:pt>
                <c:pt idx="6147">
                  <c:v>40.369999999999997</c:v>
                </c:pt>
                <c:pt idx="6148">
                  <c:v>40.380000000000003</c:v>
                </c:pt>
                <c:pt idx="6149">
                  <c:v>40.380000000000003</c:v>
                </c:pt>
                <c:pt idx="6150">
                  <c:v>40.39</c:v>
                </c:pt>
                <c:pt idx="6151">
                  <c:v>40.4</c:v>
                </c:pt>
                <c:pt idx="6152">
                  <c:v>40.4</c:v>
                </c:pt>
                <c:pt idx="6153">
                  <c:v>40.409999999999997</c:v>
                </c:pt>
                <c:pt idx="6154">
                  <c:v>40.409999999999997</c:v>
                </c:pt>
                <c:pt idx="6155">
                  <c:v>40.42</c:v>
                </c:pt>
                <c:pt idx="6156">
                  <c:v>40.43</c:v>
                </c:pt>
                <c:pt idx="6157">
                  <c:v>40.43</c:v>
                </c:pt>
                <c:pt idx="6158">
                  <c:v>40.44</c:v>
                </c:pt>
                <c:pt idx="6159">
                  <c:v>40.450000000000003</c:v>
                </c:pt>
                <c:pt idx="6160">
                  <c:v>40.46</c:v>
                </c:pt>
                <c:pt idx="6161">
                  <c:v>40.46</c:v>
                </c:pt>
                <c:pt idx="6162">
                  <c:v>40.47</c:v>
                </c:pt>
                <c:pt idx="6163">
                  <c:v>40.479999999999997</c:v>
                </c:pt>
                <c:pt idx="6164">
                  <c:v>40.49</c:v>
                </c:pt>
                <c:pt idx="6165">
                  <c:v>40.49</c:v>
                </c:pt>
                <c:pt idx="6166">
                  <c:v>40.5</c:v>
                </c:pt>
                <c:pt idx="6167">
                  <c:v>40.5</c:v>
                </c:pt>
                <c:pt idx="6168">
                  <c:v>40.51</c:v>
                </c:pt>
                <c:pt idx="6169">
                  <c:v>40.51</c:v>
                </c:pt>
                <c:pt idx="6170">
                  <c:v>40.520000000000003</c:v>
                </c:pt>
                <c:pt idx="6171">
                  <c:v>40.53</c:v>
                </c:pt>
                <c:pt idx="6172">
                  <c:v>40.53</c:v>
                </c:pt>
                <c:pt idx="6173">
                  <c:v>40.54</c:v>
                </c:pt>
                <c:pt idx="6174">
                  <c:v>40.549999999999997</c:v>
                </c:pt>
                <c:pt idx="6175">
                  <c:v>40.549999999999997</c:v>
                </c:pt>
                <c:pt idx="6176">
                  <c:v>40.56</c:v>
                </c:pt>
                <c:pt idx="6177">
                  <c:v>40.57</c:v>
                </c:pt>
                <c:pt idx="6178">
                  <c:v>40.58</c:v>
                </c:pt>
                <c:pt idx="6179">
                  <c:v>40.58</c:v>
                </c:pt>
                <c:pt idx="6180">
                  <c:v>40.590000000000003</c:v>
                </c:pt>
                <c:pt idx="6181">
                  <c:v>40.6</c:v>
                </c:pt>
                <c:pt idx="6182">
                  <c:v>40.61</c:v>
                </c:pt>
                <c:pt idx="6183">
                  <c:v>40.61</c:v>
                </c:pt>
                <c:pt idx="6184">
                  <c:v>40.61</c:v>
                </c:pt>
                <c:pt idx="6185">
                  <c:v>40.619999999999997</c:v>
                </c:pt>
                <c:pt idx="6186">
                  <c:v>40.619999999999997</c:v>
                </c:pt>
                <c:pt idx="6187">
                  <c:v>40.630000000000003</c:v>
                </c:pt>
                <c:pt idx="6188">
                  <c:v>40.64</c:v>
                </c:pt>
                <c:pt idx="6189">
                  <c:v>40.65</c:v>
                </c:pt>
                <c:pt idx="6190">
                  <c:v>40.659999999999997</c:v>
                </c:pt>
                <c:pt idx="6191">
                  <c:v>40.659999999999997</c:v>
                </c:pt>
                <c:pt idx="6192">
                  <c:v>40.67</c:v>
                </c:pt>
                <c:pt idx="6193">
                  <c:v>40.67</c:v>
                </c:pt>
                <c:pt idx="6194">
                  <c:v>40.68</c:v>
                </c:pt>
                <c:pt idx="6195">
                  <c:v>40.68</c:v>
                </c:pt>
                <c:pt idx="6196">
                  <c:v>40.69</c:v>
                </c:pt>
                <c:pt idx="6197">
                  <c:v>40.700000000000003</c:v>
                </c:pt>
                <c:pt idx="6198">
                  <c:v>40.700000000000003</c:v>
                </c:pt>
                <c:pt idx="6199">
                  <c:v>40.71</c:v>
                </c:pt>
                <c:pt idx="6200">
                  <c:v>40.72</c:v>
                </c:pt>
                <c:pt idx="6201">
                  <c:v>40.729999999999997</c:v>
                </c:pt>
                <c:pt idx="6202">
                  <c:v>40.729999999999997</c:v>
                </c:pt>
                <c:pt idx="6203">
                  <c:v>40.74</c:v>
                </c:pt>
                <c:pt idx="6204">
                  <c:v>40.74</c:v>
                </c:pt>
                <c:pt idx="6205">
                  <c:v>40.75</c:v>
                </c:pt>
                <c:pt idx="6206">
                  <c:v>40.76</c:v>
                </c:pt>
                <c:pt idx="6207">
                  <c:v>40.770000000000003</c:v>
                </c:pt>
                <c:pt idx="6208">
                  <c:v>40.770000000000003</c:v>
                </c:pt>
                <c:pt idx="6209">
                  <c:v>40.78</c:v>
                </c:pt>
                <c:pt idx="6210">
                  <c:v>40.78</c:v>
                </c:pt>
                <c:pt idx="6211">
                  <c:v>40.79</c:v>
                </c:pt>
                <c:pt idx="6212">
                  <c:v>40.799999999999997</c:v>
                </c:pt>
                <c:pt idx="6213">
                  <c:v>40.81</c:v>
                </c:pt>
                <c:pt idx="6214">
                  <c:v>40.81</c:v>
                </c:pt>
                <c:pt idx="6215">
                  <c:v>40.81</c:v>
                </c:pt>
                <c:pt idx="6216">
                  <c:v>40.82</c:v>
                </c:pt>
                <c:pt idx="6217">
                  <c:v>40.83</c:v>
                </c:pt>
                <c:pt idx="6218">
                  <c:v>40.840000000000003</c:v>
                </c:pt>
                <c:pt idx="6219">
                  <c:v>40.840000000000003</c:v>
                </c:pt>
                <c:pt idx="6220">
                  <c:v>40.85</c:v>
                </c:pt>
                <c:pt idx="6221">
                  <c:v>40.86</c:v>
                </c:pt>
                <c:pt idx="6222">
                  <c:v>40.86</c:v>
                </c:pt>
                <c:pt idx="6223">
                  <c:v>40.869999999999997</c:v>
                </c:pt>
                <c:pt idx="6224">
                  <c:v>40.880000000000003</c:v>
                </c:pt>
                <c:pt idx="6225">
                  <c:v>40.880000000000003</c:v>
                </c:pt>
                <c:pt idx="6226">
                  <c:v>40.89</c:v>
                </c:pt>
                <c:pt idx="6227">
                  <c:v>40.9</c:v>
                </c:pt>
                <c:pt idx="6228">
                  <c:v>40.9</c:v>
                </c:pt>
                <c:pt idx="6229">
                  <c:v>40.909999999999997</c:v>
                </c:pt>
                <c:pt idx="6230">
                  <c:v>40.92</c:v>
                </c:pt>
                <c:pt idx="6231">
                  <c:v>40.92</c:v>
                </c:pt>
                <c:pt idx="6232">
                  <c:v>40.93</c:v>
                </c:pt>
                <c:pt idx="6233">
                  <c:v>40.94</c:v>
                </c:pt>
                <c:pt idx="6234">
                  <c:v>40.94</c:v>
                </c:pt>
                <c:pt idx="6235">
                  <c:v>40.950000000000003</c:v>
                </c:pt>
                <c:pt idx="6236">
                  <c:v>40.96</c:v>
                </c:pt>
                <c:pt idx="6237">
                  <c:v>40.96</c:v>
                </c:pt>
                <c:pt idx="6238">
                  <c:v>40.97</c:v>
                </c:pt>
                <c:pt idx="6239">
                  <c:v>40.98</c:v>
                </c:pt>
                <c:pt idx="6240">
                  <c:v>40.98</c:v>
                </c:pt>
                <c:pt idx="6241">
                  <c:v>40.99</c:v>
                </c:pt>
                <c:pt idx="6242">
                  <c:v>40.99</c:v>
                </c:pt>
                <c:pt idx="6243">
                  <c:v>41</c:v>
                </c:pt>
                <c:pt idx="6244">
                  <c:v>41.01</c:v>
                </c:pt>
                <c:pt idx="6245">
                  <c:v>41.02</c:v>
                </c:pt>
                <c:pt idx="6246">
                  <c:v>41.02</c:v>
                </c:pt>
                <c:pt idx="6247">
                  <c:v>41.03</c:v>
                </c:pt>
                <c:pt idx="6248">
                  <c:v>41.04</c:v>
                </c:pt>
                <c:pt idx="6249">
                  <c:v>41.04</c:v>
                </c:pt>
                <c:pt idx="6250">
                  <c:v>41.05</c:v>
                </c:pt>
                <c:pt idx="6251">
                  <c:v>41.05</c:v>
                </c:pt>
                <c:pt idx="6252">
                  <c:v>41.06</c:v>
                </c:pt>
                <c:pt idx="6253">
                  <c:v>41.07</c:v>
                </c:pt>
                <c:pt idx="6254">
                  <c:v>41.07</c:v>
                </c:pt>
                <c:pt idx="6255">
                  <c:v>41.08</c:v>
                </c:pt>
                <c:pt idx="6256">
                  <c:v>41.09</c:v>
                </c:pt>
                <c:pt idx="6257">
                  <c:v>41.1</c:v>
                </c:pt>
                <c:pt idx="6258">
                  <c:v>41.1</c:v>
                </c:pt>
                <c:pt idx="6259">
                  <c:v>41.11</c:v>
                </c:pt>
                <c:pt idx="6260">
                  <c:v>41.11</c:v>
                </c:pt>
                <c:pt idx="6261">
                  <c:v>41.12</c:v>
                </c:pt>
                <c:pt idx="6262">
                  <c:v>41.13</c:v>
                </c:pt>
                <c:pt idx="6263">
                  <c:v>41.13</c:v>
                </c:pt>
                <c:pt idx="6264">
                  <c:v>41.13</c:v>
                </c:pt>
                <c:pt idx="6265">
                  <c:v>41.15</c:v>
                </c:pt>
                <c:pt idx="6266">
                  <c:v>41.15</c:v>
                </c:pt>
                <c:pt idx="6267">
                  <c:v>41.16</c:v>
                </c:pt>
                <c:pt idx="6268">
                  <c:v>41.16</c:v>
                </c:pt>
                <c:pt idx="6269">
                  <c:v>41.17</c:v>
                </c:pt>
                <c:pt idx="6270">
                  <c:v>41.17</c:v>
                </c:pt>
                <c:pt idx="6271">
                  <c:v>41.18</c:v>
                </c:pt>
                <c:pt idx="6272">
                  <c:v>41.19</c:v>
                </c:pt>
                <c:pt idx="6273">
                  <c:v>41.2</c:v>
                </c:pt>
                <c:pt idx="6274">
                  <c:v>41.2</c:v>
                </c:pt>
                <c:pt idx="6275">
                  <c:v>41.21</c:v>
                </c:pt>
                <c:pt idx="6276">
                  <c:v>41.22</c:v>
                </c:pt>
                <c:pt idx="6277">
                  <c:v>41.23</c:v>
                </c:pt>
                <c:pt idx="6278">
                  <c:v>41.24</c:v>
                </c:pt>
                <c:pt idx="6279">
                  <c:v>41.25</c:v>
                </c:pt>
                <c:pt idx="6280">
                  <c:v>41.25</c:v>
                </c:pt>
                <c:pt idx="6281">
                  <c:v>41.25</c:v>
                </c:pt>
                <c:pt idx="6282">
                  <c:v>41.26</c:v>
                </c:pt>
                <c:pt idx="6283">
                  <c:v>41.26</c:v>
                </c:pt>
                <c:pt idx="6284">
                  <c:v>41.26</c:v>
                </c:pt>
                <c:pt idx="6285">
                  <c:v>41.27</c:v>
                </c:pt>
                <c:pt idx="6286">
                  <c:v>41.28</c:v>
                </c:pt>
                <c:pt idx="6287">
                  <c:v>41.29</c:v>
                </c:pt>
                <c:pt idx="6288">
                  <c:v>41.3</c:v>
                </c:pt>
                <c:pt idx="6289">
                  <c:v>41.3</c:v>
                </c:pt>
                <c:pt idx="6290">
                  <c:v>41.31</c:v>
                </c:pt>
                <c:pt idx="6291">
                  <c:v>41.32</c:v>
                </c:pt>
                <c:pt idx="6292">
                  <c:v>41.33</c:v>
                </c:pt>
                <c:pt idx="6293">
                  <c:v>41.33</c:v>
                </c:pt>
                <c:pt idx="6294">
                  <c:v>41.34</c:v>
                </c:pt>
                <c:pt idx="6295">
                  <c:v>41.34</c:v>
                </c:pt>
                <c:pt idx="6296">
                  <c:v>41.35</c:v>
                </c:pt>
                <c:pt idx="6297">
                  <c:v>41.36</c:v>
                </c:pt>
                <c:pt idx="6298">
                  <c:v>41.36</c:v>
                </c:pt>
                <c:pt idx="6299">
                  <c:v>41.37</c:v>
                </c:pt>
                <c:pt idx="6300">
                  <c:v>41.37</c:v>
                </c:pt>
                <c:pt idx="6301">
                  <c:v>41.38</c:v>
                </c:pt>
                <c:pt idx="6302">
                  <c:v>41.39</c:v>
                </c:pt>
                <c:pt idx="6303">
                  <c:v>41.4</c:v>
                </c:pt>
                <c:pt idx="6304">
                  <c:v>41.4</c:v>
                </c:pt>
                <c:pt idx="6305">
                  <c:v>41.41</c:v>
                </c:pt>
                <c:pt idx="6306">
                  <c:v>41.42</c:v>
                </c:pt>
                <c:pt idx="6307">
                  <c:v>41.42</c:v>
                </c:pt>
                <c:pt idx="6308">
                  <c:v>41.43</c:v>
                </c:pt>
                <c:pt idx="6309">
                  <c:v>41.44</c:v>
                </c:pt>
                <c:pt idx="6310">
                  <c:v>41.45</c:v>
                </c:pt>
                <c:pt idx="6311">
                  <c:v>41.45</c:v>
                </c:pt>
                <c:pt idx="6312">
                  <c:v>41.46</c:v>
                </c:pt>
                <c:pt idx="6313">
                  <c:v>41.46</c:v>
                </c:pt>
                <c:pt idx="6314">
                  <c:v>41.47</c:v>
                </c:pt>
                <c:pt idx="6315">
                  <c:v>41.48</c:v>
                </c:pt>
                <c:pt idx="6316">
                  <c:v>41.48</c:v>
                </c:pt>
                <c:pt idx="6317">
                  <c:v>41.49</c:v>
                </c:pt>
                <c:pt idx="6318">
                  <c:v>41.5</c:v>
                </c:pt>
                <c:pt idx="6319">
                  <c:v>41.5</c:v>
                </c:pt>
                <c:pt idx="6320">
                  <c:v>41.5</c:v>
                </c:pt>
                <c:pt idx="6321">
                  <c:v>41.52</c:v>
                </c:pt>
                <c:pt idx="6322">
                  <c:v>41.52</c:v>
                </c:pt>
                <c:pt idx="6323">
                  <c:v>41.53</c:v>
                </c:pt>
                <c:pt idx="6324">
                  <c:v>41.54</c:v>
                </c:pt>
                <c:pt idx="6325">
                  <c:v>41.54</c:v>
                </c:pt>
                <c:pt idx="6326">
                  <c:v>41.55</c:v>
                </c:pt>
                <c:pt idx="6327">
                  <c:v>41.56</c:v>
                </c:pt>
                <c:pt idx="6328">
                  <c:v>41.56</c:v>
                </c:pt>
                <c:pt idx="6329">
                  <c:v>41.57</c:v>
                </c:pt>
                <c:pt idx="6330">
                  <c:v>41.58</c:v>
                </c:pt>
                <c:pt idx="6331">
                  <c:v>41.58</c:v>
                </c:pt>
                <c:pt idx="6332">
                  <c:v>41.59</c:v>
                </c:pt>
                <c:pt idx="6333">
                  <c:v>41.59</c:v>
                </c:pt>
                <c:pt idx="6334">
                  <c:v>41.6</c:v>
                </c:pt>
                <c:pt idx="6335">
                  <c:v>41.61</c:v>
                </c:pt>
                <c:pt idx="6336">
                  <c:v>41.61</c:v>
                </c:pt>
                <c:pt idx="6337">
                  <c:v>41.62</c:v>
                </c:pt>
                <c:pt idx="6338">
                  <c:v>41.63</c:v>
                </c:pt>
                <c:pt idx="6339">
                  <c:v>41.63</c:v>
                </c:pt>
                <c:pt idx="6340">
                  <c:v>41.64</c:v>
                </c:pt>
                <c:pt idx="6341">
                  <c:v>41.65</c:v>
                </c:pt>
                <c:pt idx="6342">
                  <c:v>41.65</c:v>
                </c:pt>
                <c:pt idx="6343">
                  <c:v>41.66</c:v>
                </c:pt>
                <c:pt idx="6344">
                  <c:v>41.66</c:v>
                </c:pt>
                <c:pt idx="6345">
                  <c:v>41.67</c:v>
                </c:pt>
                <c:pt idx="6346">
                  <c:v>41.68</c:v>
                </c:pt>
                <c:pt idx="6347">
                  <c:v>41.68</c:v>
                </c:pt>
                <c:pt idx="6348">
                  <c:v>41.69</c:v>
                </c:pt>
                <c:pt idx="6349">
                  <c:v>41.7</c:v>
                </c:pt>
                <c:pt idx="6350">
                  <c:v>41.7</c:v>
                </c:pt>
                <c:pt idx="6351">
                  <c:v>41.71</c:v>
                </c:pt>
                <c:pt idx="6352">
                  <c:v>41.72</c:v>
                </c:pt>
                <c:pt idx="6353">
                  <c:v>41.73</c:v>
                </c:pt>
                <c:pt idx="6354">
                  <c:v>41.73</c:v>
                </c:pt>
                <c:pt idx="6355">
                  <c:v>41.74</c:v>
                </c:pt>
                <c:pt idx="6356">
                  <c:v>41.74</c:v>
                </c:pt>
                <c:pt idx="6357">
                  <c:v>41.75</c:v>
                </c:pt>
                <c:pt idx="6358">
                  <c:v>41.76</c:v>
                </c:pt>
                <c:pt idx="6359">
                  <c:v>41.77</c:v>
                </c:pt>
                <c:pt idx="6360">
                  <c:v>41.77</c:v>
                </c:pt>
                <c:pt idx="6361">
                  <c:v>41.78</c:v>
                </c:pt>
                <c:pt idx="6362">
                  <c:v>41.78</c:v>
                </c:pt>
                <c:pt idx="6363">
                  <c:v>41.79</c:v>
                </c:pt>
                <c:pt idx="6364">
                  <c:v>41.8</c:v>
                </c:pt>
                <c:pt idx="6365">
                  <c:v>41.8</c:v>
                </c:pt>
                <c:pt idx="6366">
                  <c:v>41.81</c:v>
                </c:pt>
                <c:pt idx="6367">
                  <c:v>41.82</c:v>
                </c:pt>
                <c:pt idx="6368">
                  <c:v>41.82</c:v>
                </c:pt>
                <c:pt idx="6369">
                  <c:v>41.83</c:v>
                </c:pt>
                <c:pt idx="6370">
                  <c:v>41.84</c:v>
                </c:pt>
                <c:pt idx="6371">
                  <c:v>41.84</c:v>
                </c:pt>
                <c:pt idx="6372">
                  <c:v>41.85</c:v>
                </c:pt>
                <c:pt idx="6373">
                  <c:v>41.86</c:v>
                </c:pt>
                <c:pt idx="6374">
                  <c:v>41.86</c:v>
                </c:pt>
                <c:pt idx="6375">
                  <c:v>41.87</c:v>
                </c:pt>
                <c:pt idx="6376">
                  <c:v>41.88</c:v>
                </c:pt>
                <c:pt idx="6377">
                  <c:v>41.88</c:v>
                </c:pt>
                <c:pt idx="6378">
                  <c:v>41.89</c:v>
                </c:pt>
                <c:pt idx="6379">
                  <c:v>41.9</c:v>
                </c:pt>
                <c:pt idx="6380">
                  <c:v>41.9</c:v>
                </c:pt>
                <c:pt idx="6381">
                  <c:v>41.91</c:v>
                </c:pt>
                <c:pt idx="6382">
                  <c:v>41.91</c:v>
                </c:pt>
                <c:pt idx="6383">
                  <c:v>41.92</c:v>
                </c:pt>
                <c:pt idx="6384">
                  <c:v>41.93</c:v>
                </c:pt>
                <c:pt idx="6385">
                  <c:v>41.94</c:v>
                </c:pt>
                <c:pt idx="6386">
                  <c:v>41.94</c:v>
                </c:pt>
                <c:pt idx="6387">
                  <c:v>41.95</c:v>
                </c:pt>
                <c:pt idx="6388">
                  <c:v>41.96</c:v>
                </c:pt>
                <c:pt idx="6389">
                  <c:v>41.96</c:v>
                </c:pt>
                <c:pt idx="6390">
                  <c:v>41.97</c:v>
                </c:pt>
                <c:pt idx="6391">
                  <c:v>41.98</c:v>
                </c:pt>
                <c:pt idx="6392">
                  <c:v>41.98</c:v>
                </c:pt>
                <c:pt idx="6393">
                  <c:v>41.99</c:v>
                </c:pt>
                <c:pt idx="6394">
                  <c:v>42</c:v>
                </c:pt>
                <c:pt idx="6395">
                  <c:v>42</c:v>
                </c:pt>
                <c:pt idx="6396">
                  <c:v>42.01</c:v>
                </c:pt>
                <c:pt idx="6397">
                  <c:v>42.01</c:v>
                </c:pt>
                <c:pt idx="6398">
                  <c:v>42.02</c:v>
                </c:pt>
                <c:pt idx="6399">
                  <c:v>42.03</c:v>
                </c:pt>
                <c:pt idx="6400">
                  <c:v>42.03</c:v>
                </c:pt>
                <c:pt idx="6401">
                  <c:v>42.04</c:v>
                </c:pt>
                <c:pt idx="6402">
                  <c:v>42.05</c:v>
                </c:pt>
                <c:pt idx="6403">
                  <c:v>42.06</c:v>
                </c:pt>
                <c:pt idx="6404">
                  <c:v>42.06</c:v>
                </c:pt>
                <c:pt idx="6405">
                  <c:v>42.07</c:v>
                </c:pt>
                <c:pt idx="6406">
                  <c:v>42.08</c:v>
                </c:pt>
                <c:pt idx="6407">
                  <c:v>42.08</c:v>
                </c:pt>
                <c:pt idx="6408">
                  <c:v>42.09</c:v>
                </c:pt>
                <c:pt idx="6409">
                  <c:v>42.09</c:v>
                </c:pt>
                <c:pt idx="6410">
                  <c:v>42.1</c:v>
                </c:pt>
                <c:pt idx="6411">
                  <c:v>42.11</c:v>
                </c:pt>
                <c:pt idx="6412">
                  <c:v>42.11</c:v>
                </c:pt>
                <c:pt idx="6413">
                  <c:v>42.12</c:v>
                </c:pt>
                <c:pt idx="6414">
                  <c:v>42.13</c:v>
                </c:pt>
                <c:pt idx="6415">
                  <c:v>42.13</c:v>
                </c:pt>
                <c:pt idx="6416">
                  <c:v>42.14</c:v>
                </c:pt>
                <c:pt idx="6417">
                  <c:v>42.15</c:v>
                </c:pt>
                <c:pt idx="6418">
                  <c:v>42.16</c:v>
                </c:pt>
                <c:pt idx="6419">
                  <c:v>42.16</c:v>
                </c:pt>
                <c:pt idx="6420">
                  <c:v>42.17</c:v>
                </c:pt>
                <c:pt idx="6421">
                  <c:v>42.17</c:v>
                </c:pt>
                <c:pt idx="6422">
                  <c:v>42.18</c:v>
                </c:pt>
                <c:pt idx="6423">
                  <c:v>42.19</c:v>
                </c:pt>
                <c:pt idx="6424">
                  <c:v>42.2</c:v>
                </c:pt>
                <c:pt idx="6425">
                  <c:v>42.2</c:v>
                </c:pt>
                <c:pt idx="6426">
                  <c:v>42.2</c:v>
                </c:pt>
                <c:pt idx="6427">
                  <c:v>42.21</c:v>
                </c:pt>
                <c:pt idx="6428">
                  <c:v>42.22</c:v>
                </c:pt>
                <c:pt idx="6429">
                  <c:v>42.22</c:v>
                </c:pt>
                <c:pt idx="6430">
                  <c:v>42.23</c:v>
                </c:pt>
                <c:pt idx="6431">
                  <c:v>42.24</c:v>
                </c:pt>
                <c:pt idx="6432">
                  <c:v>42.25</c:v>
                </c:pt>
                <c:pt idx="6433">
                  <c:v>42.25</c:v>
                </c:pt>
                <c:pt idx="6434">
                  <c:v>42.26</c:v>
                </c:pt>
                <c:pt idx="6435">
                  <c:v>42.26</c:v>
                </c:pt>
                <c:pt idx="6436">
                  <c:v>42.27</c:v>
                </c:pt>
                <c:pt idx="6437">
                  <c:v>42.28</c:v>
                </c:pt>
                <c:pt idx="6438">
                  <c:v>42.29</c:v>
                </c:pt>
                <c:pt idx="6439">
                  <c:v>42.29</c:v>
                </c:pt>
                <c:pt idx="6440">
                  <c:v>42.3</c:v>
                </c:pt>
                <c:pt idx="6441">
                  <c:v>42.3</c:v>
                </c:pt>
                <c:pt idx="6442">
                  <c:v>42.31</c:v>
                </c:pt>
                <c:pt idx="6443">
                  <c:v>42.32</c:v>
                </c:pt>
                <c:pt idx="6444">
                  <c:v>42.33</c:v>
                </c:pt>
                <c:pt idx="6445">
                  <c:v>42.33</c:v>
                </c:pt>
                <c:pt idx="6446">
                  <c:v>42.33</c:v>
                </c:pt>
                <c:pt idx="6447">
                  <c:v>42.34</c:v>
                </c:pt>
                <c:pt idx="6448">
                  <c:v>42.35</c:v>
                </c:pt>
                <c:pt idx="6449">
                  <c:v>42.36</c:v>
                </c:pt>
                <c:pt idx="6450">
                  <c:v>42.37</c:v>
                </c:pt>
                <c:pt idx="6451">
                  <c:v>42.38</c:v>
                </c:pt>
                <c:pt idx="6452">
                  <c:v>42.38</c:v>
                </c:pt>
                <c:pt idx="6453">
                  <c:v>42.38</c:v>
                </c:pt>
                <c:pt idx="6454">
                  <c:v>42.39</c:v>
                </c:pt>
                <c:pt idx="6455">
                  <c:v>42.39</c:v>
                </c:pt>
                <c:pt idx="6456">
                  <c:v>42.4</c:v>
                </c:pt>
                <c:pt idx="6457">
                  <c:v>42.41</c:v>
                </c:pt>
                <c:pt idx="6458">
                  <c:v>42.41</c:v>
                </c:pt>
                <c:pt idx="6459">
                  <c:v>42.42</c:v>
                </c:pt>
                <c:pt idx="6460">
                  <c:v>42.42</c:v>
                </c:pt>
                <c:pt idx="6461">
                  <c:v>42.43</c:v>
                </c:pt>
                <c:pt idx="6462">
                  <c:v>42.44</c:v>
                </c:pt>
                <c:pt idx="6463">
                  <c:v>42.44</c:v>
                </c:pt>
                <c:pt idx="6464">
                  <c:v>42.45</c:v>
                </c:pt>
                <c:pt idx="6465">
                  <c:v>42.46</c:v>
                </c:pt>
                <c:pt idx="6466">
                  <c:v>42.46</c:v>
                </c:pt>
                <c:pt idx="6467">
                  <c:v>42.47</c:v>
                </c:pt>
                <c:pt idx="6468">
                  <c:v>42.48</c:v>
                </c:pt>
                <c:pt idx="6469">
                  <c:v>42.48</c:v>
                </c:pt>
                <c:pt idx="6470">
                  <c:v>42.49</c:v>
                </c:pt>
                <c:pt idx="6471">
                  <c:v>42.49</c:v>
                </c:pt>
                <c:pt idx="6472">
                  <c:v>42.5</c:v>
                </c:pt>
                <c:pt idx="6473">
                  <c:v>42.51</c:v>
                </c:pt>
                <c:pt idx="6474">
                  <c:v>42.52</c:v>
                </c:pt>
                <c:pt idx="6475">
                  <c:v>42.52</c:v>
                </c:pt>
                <c:pt idx="6476">
                  <c:v>42.53</c:v>
                </c:pt>
                <c:pt idx="6477">
                  <c:v>42.54</c:v>
                </c:pt>
                <c:pt idx="6478">
                  <c:v>42.55</c:v>
                </c:pt>
                <c:pt idx="6479">
                  <c:v>42.56</c:v>
                </c:pt>
                <c:pt idx="6480">
                  <c:v>42.56</c:v>
                </c:pt>
                <c:pt idx="6481">
                  <c:v>42.57</c:v>
                </c:pt>
                <c:pt idx="6482">
                  <c:v>42.57</c:v>
                </c:pt>
                <c:pt idx="6483">
                  <c:v>42.58</c:v>
                </c:pt>
                <c:pt idx="6484">
                  <c:v>42.58</c:v>
                </c:pt>
                <c:pt idx="6485">
                  <c:v>42.59</c:v>
                </c:pt>
                <c:pt idx="6486">
                  <c:v>42.6</c:v>
                </c:pt>
                <c:pt idx="6487">
                  <c:v>42.61</c:v>
                </c:pt>
                <c:pt idx="6488">
                  <c:v>42.61</c:v>
                </c:pt>
                <c:pt idx="6489">
                  <c:v>42.62</c:v>
                </c:pt>
                <c:pt idx="6490">
                  <c:v>42.63</c:v>
                </c:pt>
                <c:pt idx="6491">
                  <c:v>42.63</c:v>
                </c:pt>
                <c:pt idx="6492">
                  <c:v>42.64</c:v>
                </c:pt>
                <c:pt idx="6493">
                  <c:v>42.64</c:v>
                </c:pt>
                <c:pt idx="6494">
                  <c:v>42.65</c:v>
                </c:pt>
                <c:pt idx="6495">
                  <c:v>42.66</c:v>
                </c:pt>
                <c:pt idx="6496">
                  <c:v>42.66</c:v>
                </c:pt>
                <c:pt idx="6497">
                  <c:v>42.67</c:v>
                </c:pt>
                <c:pt idx="6498">
                  <c:v>42.68</c:v>
                </c:pt>
                <c:pt idx="6499">
                  <c:v>42.68</c:v>
                </c:pt>
                <c:pt idx="6500">
                  <c:v>42.69</c:v>
                </c:pt>
                <c:pt idx="6501">
                  <c:v>42.7</c:v>
                </c:pt>
                <c:pt idx="6502">
                  <c:v>42.7</c:v>
                </c:pt>
                <c:pt idx="6503">
                  <c:v>42.7</c:v>
                </c:pt>
                <c:pt idx="6504">
                  <c:v>42.71</c:v>
                </c:pt>
                <c:pt idx="6505">
                  <c:v>42.72</c:v>
                </c:pt>
                <c:pt idx="6506">
                  <c:v>42.72</c:v>
                </c:pt>
                <c:pt idx="6507">
                  <c:v>42.73</c:v>
                </c:pt>
                <c:pt idx="6508">
                  <c:v>42.74</c:v>
                </c:pt>
                <c:pt idx="6509">
                  <c:v>42.75</c:v>
                </c:pt>
                <c:pt idx="6510">
                  <c:v>42.76</c:v>
                </c:pt>
                <c:pt idx="6511">
                  <c:v>42.76</c:v>
                </c:pt>
                <c:pt idx="6512">
                  <c:v>42.77</c:v>
                </c:pt>
                <c:pt idx="6513">
                  <c:v>42.77</c:v>
                </c:pt>
                <c:pt idx="6514">
                  <c:v>42.78</c:v>
                </c:pt>
                <c:pt idx="6515">
                  <c:v>42.79</c:v>
                </c:pt>
                <c:pt idx="6516">
                  <c:v>42.79</c:v>
                </c:pt>
                <c:pt idx="6517">
                  <c:v>42.8</c:v>
                </c:pt>
                <c:pt idx="6518">
                  <c:v>42.81</c:v>
                </c:pt>
                <c:pt idx="6519">
                  <c:v>42.81</c:v>
                </c:pt>
                <c:pt idx="6520">
                  <c:v>42.82</c:v>
                </c:pt>
                <c:pt idx="6521">
                  <c:v>42.82</c:v>
                </c:pt>
                <c:pt idx="6522">
                  <c:v>42.84</c:v>
                </c:pt>
                <c:pt idx="6523">
                  <c:v>42.84</c:v>
                </c:pt>
                <c:pt idx="6524">
                  <c:v>42.85</c:v>
                </c:pt>
                <c:pt idx="6525">
                  <c:v>42.86</c:v>
                </c:pt>
                <c:pt idx="6526">
                  <c:v>42.86</c:v>
                </c:pt>
                <c:pt idx="6527">
                  <c:v>42.87</c:v>
                </c:pt>
                <c:pt idx="6528">
                  <c:v>42.87</c:v>
                </c:pt>
                <c:pt idx="6529">
                  <c:v>42.88</c:v>
                </c:pt>
                <c:pt idx="6530">
                  <c:v>42.89</c:v>
                </c:pt>
                <c:pt idx="6531">
                  <c:v>42.89</c:v>
                </c:pt>
                <c:pt idx="6532">
                  <c:v>42.91</c:v>
                </c:pt>
                <c:pt idx="6533">
                  <c:v>42.91</c:v>
                </c:pt>
                <c:pt idx="6534">
                  <c:v>42.91</c:v>
                </c:pt>
                <c:pt idx="6535">
                  <c:v>42.92</c:v>
                </c:pt>
                <c:pt idx="6536">
                  <c:v>42.93</c:v>
                </c:pt>
                <c:pt idx="6537">
                  <c:v>42.93</c:v>
                </c:pt>
                <c:pt idx="6538">
                  <c:v>42.94</c:v>
                </c:pt>
                <c:pt idx="6539">
                  <c:v>42.95</c:v>
                </c:pt>
                <c:pt idx="6540">
                  <c:v>42.95</c:v>
                </c:pt>
                <c:pt idx="6541">
                  <c:v>42.96</c:v>
                </c:pt>
                <c:pt idx="6542">
                  <c:v>42.96</c:v>
                </c:pt>
                <c:pt idx="6543">
                  <c:v>42.97</c:v>
                </c:pt>
                <c:pt idx="6544">
                  <c:v>42.98</c:v>
                </c:pt>
                <c:pt idx="6545">
                  <c:v>42.98</c:v>
                </c:pt>
                <c:pt idx="6546">
                  <c:v>42.99</c:v>
                </c:pt>
                <c:pt idx="6547">
                  <c:v>43</c:v>
                </c:pt>
                <c:pt idx="6548">
                  <c:v>43.01</c:v>
                </c:pt>
                <c:pt idx="6549">
                  <c:v>43.01</c:v>
                </c:pt>
                <c:pt idx="6550">
                  <c:v>43.02</c:v>
                </c:pt>
                <c:pt idx="6551">
                  <c:v>43.02</c:v>
                </c:pt>
                <c:pt idx="6552">
                  <c:v>43.03</c:v>
                </c:pt>
                <c:pt idx="6553">
                  <c:v>43.04</c:v>
                </c:pt>
                <c:pt idx="6554">
                  <c:v>43.05</c:v>
                </c:pt>
                <c:pt idx="6555">
                  <c:v>43.05</c:v>
                </c:pt>
                <c:pt idx="6556">
                  <c:v>43.06</c:v>
                </c:pt>
                <c:pt idx="6557">
                  <c:v>43.06</c:v>
                </c:pt>
                <c:pt idx="6558">
                  <c:v>43.07</c:v>
                </c:pt>
                <c:pt idx="6559">
                  <c:v>43.08</c:v>
                </c:pt>
                <c:pt idx="6560">
                  <c:v>43.08</c:v>
                </c:pt>
                <c:pt idx="6561">
                  <c:v>43.09</c:v>
                </c:pt>
                <c:pt idx="6562">
                  <c:v>43.1</c:v>
                </c:pt>
                <c:pt idx="6563">
                  <c:v>43.11</c:v>
                </c:pt>
                <c:pt idx="6564">
                  <c:v>43.11</c:v>
                </c:pt>
                <c:pt idx="6565">
                  <c:v>43.12</c:v>
                </c:pt>
                <c:pt idx="6566">
                  <c:v>43.13</c:v>
                </c:pt>
                <c:pt idx="6567">
                  <c:v>43.13</c:v>
                </c:pt>
                <c:pt idx="6568">
                  <c:v>43.14</c:v>
                </c:pt>
                <c:pt idx="6569">
                  <c:v>43.14</c:v>
                </c:pt>
                <c:pt idx="6570">
                  <c:v>43.16</c:v>
                </c:pt>
                <c:pt idx="6571">
                  <c:v>43.16</c:v>
                </c:pt>
                <c:pt idx="6572">
                  <c:v>43.17</c:v>
                </c:pt>
                <c:pt idx="6573">
                  <c:v>43.17</c:v>
                </c:pt>
                <c:pt idx="6574">
                  <c:v>43.18</c:v>
                </c:pt>
                <c:pt idx="6575">
                  <c:v>43.18</c:v>
                </c:pt>
                <c:pt idx="6576">
                  <c:v>43.19</c:v>
                </c:pt>
                <c:pt idx="6577">
                  <c:v>43.2</c:v>
                </c:pt>
                <c:pt idx="6578">
                  <c:v>43.2</c:v>
                </c:pt>
                <c:pt idx="6579">
                  <c:v>43.21</c:v>
                </c:pt>
                <c:pt idx="6580">
                  <c:v>43.22</c:v>
                </c:pt>
                <c:pt idx="6581">
                  <c:v>43.22</c:v>
                </c:pt>
                <c:pt idx="6582">
                  <c:v>43.23</c:v>
                </c:pt>
                <c:pt idx="6583">
                  <c:v>43.24</c:v>
                </c:pt>
                <c:pt idx="6584">
                  <c:v>43.24</c:v>
                </c:pt>
                <c:pt idx="6585">
                  <c:v>43.25</c:v>
                </c:pt>
                <c:pt idx="6586">
                  <c:v>43.26</c:v>
                </c:pt>
                <c:pt idx="6587">
                  <c:v>43.26</c:v>
                </c:pt>
                <c:pt idx="6588">
                  <c:v>43.26</c:v>
                </c:pt>
                <c:pt idx="6589">
                  <c:v>43.27</c:v>
                </c:pt>
                <c:pt idx="6590">
                  <c:v>43.28</c:v>
                </c:pt>
                <c:pt idx="6591">
                  <c:v>43.29</c:v>
                </c:pt>
                <c:pt idx="6592">
                  <c:v>43.29</c:v>
                </c:pt>
                <c:pt idx="6593">
                  <c:v>43.3</c:v>
                </c:pt>
                <c:pt idx="6594">
                  <c:v>43.3</c:v>
                </c:pt>
                <c:pt idx="6595">
                  <c:v>43.31</c:v>
                </c:pt>
                <c:pt idx="6596">
                  <c:v>43.32</c:v>
                </c:pt>
                <c:pt idx="6597">
                  <c:v>43.33</c:v>
                </c:pt>
                <c:pt idx="6598">
                  <c:v>43.34</c:v>
                </c:pt>
                <c:pt idx="6599">
                  <c:v>43.34</c:v>
                </c:pt>
                <c:pt idx="6600">
                  <c:v>43.35</c:v>
                </c:pt>
                <c:pt idx="6601">
                  <c:v>43.36</c:v>
                </c:pt>
                <c:pt idx="6602">
                  <c:v>43.36</c:v>
                </c:pt>
                <c:pt idx="6603">
                  <c:v>43.37</c:v>
                </c:pt>
                <c:pt idx="6604">
                  <c:v>43.38</c:v>
                </c:pt>
                <c:pt idx="6605">
                  <c:v>43.38</c:v>
                </c:pt>
                <c:pt idx="6606">
                  <c:v>43.39</c:v>
                </c:pt>
                <c:pt idx="6607">
                  <c:v>43.4</c:v>
                </c:pt>
                <c:pt idx="6608">
                  <c:v>43.4</c:v>
                </c:pt>
                <c:pt idx="6609">
                  <c:v>43.41</c:v>
                </c:pt>
                <c:pt idx="6610">
                  <c:v>43.42</c:v>
                </c:pt>
                <c:pt idx="6611">
                  <c:v>43.42</c:v>
                </c:pt>
                <c:pt idx="6612">
                  <c:v>43.42</c:v>
                </c:pt>
                <c:pt idx="6613">
                  <c:v>43.44</c:v>
                </c:pt>
                <c:pt idx="6614">
                  <c:v>43.44</c:v>
                </c:pt>
                <c:pt idx="6615">
                  <c:v>43.45</c:v>
                </c:pt>
                <c:pt idx="6616">
                  <c:v>43.45</c:v>
                </c:pt>
                <c:pt idx="6617">
                  <c:v>43.46</c:v>
                </c:pt>
                <c:pt idx="6618">
                  <c:v>43.47</c:v>
                </c:pt>
                <c:pt idx="6619">
                  <c:v>43.47</c:v>
                </c:pt>
                <c:pt idx="6620">
                  <c:v>43.48</c:v>
                </c:pt>
                <c:pt idx="6621">
                  <c:v>43.48</c:v>
                </c:pt>
                <c:pt idx="6622">
                  <c:v>43.49</c:v>
                </c:pt>
                <c:pt idx="6623">
                  <c:v>43.5</c:v>
                </c:pt>
                <c:pt idx="6624">
                  <c:v>43.5</c:v>
                </c:pt>
                <c:pt idx="6625">
                  <c:v>43.51</c:v>
                </c:pt>
                <c:pt idx="6626">
                  <c:v>43.51</c:v>
                </c:pt>
                <c:pt idx="6627">
                  <c:v>43.52</c:v>
                </c:pt>
                <c:pt idx="6628">
                  <c:v>43.53</c:v>
                </c:pt>
                <c:pt idx="6629">
                  <c:v>43.53</c:v>
                </c:pt>
                <c:pt idx="6630">
                  <c:v>43.54</c:v>
                </c:pt>
                <c:pt idx="6631">
                  <c:v>43.55</c:v>
                </c:pt>
                <c:pt idx="6632">
                  <c:v>43.56</c:v>
                </c:pt>
                <c:pt idx="6633">
                  <c:v>43.56</c:v>
                </c:pt>
                <c:pt idx="6634">
                  <c:v>43.57</c:v>
                </c:pt>
                <c:pt idx="6635">
                  <c:v>43.58</c:v>
                </c:pt>
                <c:pt idx="6636">
                  <c:v>43.58</c:v>
                </c:pt>
                <c:pt idx="6637">
                  <c:v>43.59</c:v>
                </c:pt>
                <c:pt idx="6638">
                  <c:v>43.59</c:v>
                </c:pt>
                <c:pt idx="6639">
                  <c:v>43.6</c:v>
                </c:pt>
                <c:pt idx="6640">
                  <c:v>43.61</c:v>
                </c:pt>
                <c:pt idx="6641">
                  <c:v>43.62</c:v>
                </c:pt>
                <c:pt idx="6642">
                  <c:v>43.62</c:v>
                </c:pt>
                <c:pt idx="6643">
                  <c:v>43.62</c:v>
                </c:pt>
                <c:pt idx="6644">
                  <c:v>43.63</c:v>
                </c:pt>
                <c:pt idx="6645">
                  <c:v>43.64</c:v>
                </c:pt>
                <c:pt idx="6646">
                  <c:v>43.65</c:v>
                </c:pt>
                <c:pt idx="6647">
                  <c:v>43.65</c:v>
                </c:pt>
                <c:pt idx="6648">
                  <c:v>43.66</c:v>
                </c:pt>
                <c:pt idx="6649">
                  <c:v>43.67</c:v>
                </c:pt>
                <c:pt idx="6650">
                  <c:v>43.67</c:v>
                </c:pt>
                <c:pt idx="6651">
                  <c:v>43.68</c:v>
                </c:pt>
                <c:pt idx="6652">
                  <c:v>43.69</c:v>
                </c:pt>
                <c:pt idx="6653">
                  <c:v>43.69</c:v>
                </c:pt>
                <c:pt idx="6654">
                  <c:v>43.7</c:v>
                </c:pt>
                <c:pt idx="6655">
                  <c:v>43.7</c:v>
                </c:pt>
                <c:pt idx="6656">
                  <c:v>43.71</c:v>
                </c:pt>
                <c:pt idx="6657">
                  <c:v>43.72</c:v>
                </c:pt>
                <c:pt idx="6658">
                  <c:v>43.72</c:v>
                </c:pt>
                <c:pt idx="6659">
                  <c:v>43.73</c:v>
                </c:pt>
                <c:pt idx="6660">
                  <c:v>43.73</c:v>
                </c:pt>
                <c:pt idx="6661">
                  <c:v>43.74</c:v>
                </c:pt>
                <c:pt idx="6662">
                  <c:v>43.75</c:v>
                </c:pt>
                <c:pt idx="6663">
                  <c:v>43.75</c:v>
                </c:pt>
                <c:pt idx="6664">
                  <c:v>43.76</c:v>
                </c:pt>
                <c:pt idx="6665">
                  <c:v>43.77</c:v>
                </c:pt>
                <c:pt idx="6666">
                  <c:v>43.73</c:v>
                </c:pt>
                <c:pt idx="6667">
                  <c:v>43.57</c:v>
                </c:pt>
                <c:pt idx="6668">
                  <c:v>43.5</c:v>
                </c:pt>
                <c:pt idx="6669">
                  <c:v>43.54</c:v>
                </c:pt>
                <c:pt idx="6670">
                  <c:v>43.62</c:v>
                </c:pt>
                <c:pt idx="6671">
                  <c:v>43.7</c:v>
                </c:pt>
                <c:pt idx="6672">
                  <c:v>43.76</c:v>
                </c:pt>
                <c:pt idx="6673">
                  <c:v>43.8</c:v>
                </c:pt>
                <c:pt idx="6674">
                  <c:v>43.82</c:v>
                </c:pt>
                <c:pt idx="6675">
                  <c:v>43.84</c:v>
                </c:pt>
                <c:pt idx="6676">
                  <c:v>43.84</c:v>
                </c:pt>
                <c:pt idx="6677">
                  <c:v>43.85</c:v>
                </c:pt>
                <c:pt idx="6678">
                  <c:v>43.85</c:v>
                </c:pt>
                <c:pt idx="6679">
                  <c:v>43.86</c:v>
                </c:pt>
                <c:pt idx="6680">
                  <c:v>43.86</c:v>
                </c:pt>
                <c:pt idx="6681">
                  <c:v>43.88</c:v>
                </c:pt>
                <c:pt idx="6682">
                  <c:v>43.88</c:v>
                </c:pt>
                <c:pt idx="6683">
                  <c:v>43.89</c:v>
                </c:pt>
                <c:pt idx="6684">
                  <c:v>43.89</c:v>
                </c:pt>
                <c:pt idx="6685">
                  <c:v>43.9</c:v>
                </c:pt>
                <c:pt idx="6686">
                  <c:v>43.91</c:v>
                </c:pt>
                <c:pt idx="6687">
                  <c:v>43.91</c:v>
                </c:pt>
                <c:pt idx="6688">
                  <c:v>43.92</c:v>
                </c:pt>
                <c:pt idx="6689">
                  <c:v>43.93</c:v>
                </c:pt>
                <c:pt idx="6690">
                  <c:v>43.94</c:v>
                </c:pt>
                <c:pt idx="6691">
                  <c:v>43.94</c:v>
                </c:pt>
                <c:pt idx="6692">
                  <c:v>43.95</c:v>
                </c:pt>
                <c:pt idx="6693">
                  <c:v>43.96</c:v>
                </c:pt>
                <c:pt idx="6694">
                  <c:v>43.97</c:v>
                </c:pt>
                <c:pt idx="6695">
                  <c:v>43.98</c:v>
                </c:pt>
                <c:pt idx="6696">
                  <c:v>43.98</c:v>
                </c:pt>
                <c:pt idx="6697">
                  <c:v>43.99</c:v>
                </c:pt>
                <c:pt idx="6698">
                  <c:v>44</c:v>
                </c:pt>
                <c:pt idx="6699">
                  <c:v>44.01</c:v>
                </c:pt>
                <c:pt idx="6700">
                  <c:v>44.01</c:v>
                </c:pt>
                <c:pt idx="6701">
                  <c:v>44.02</c:v>
                </c:pt>
                <c:pt idx="6702">
                  <c:v>44.03</c:v>
                </c:pt>
                <c:pt idx="6703">
                  <c:v>44.03</c:v>
                </c:pt>
                <c:pt idx="6704">
                  <c:v>44.04</c:v>
                </c:pt>
                <c:pt idx="6705">
                  <c:v>44.05</c:v>
                </c:pt>
                <c:pt idx="6706">
                  <c:v>44.05</c:v>
                </c:pt>
                <c:pt idx="6707">
                  <c:v>44.06</c:v>
                </c:pt>
                <c:pt idx="6708">
                  <c:v>44.06</c:v>
                </c:pt>
                <c:pt idx="6709">
                  <c:v>44.08</c:v>
                </c:pt>
                <c:pt idx="6710">
                  <c:v>44.08</c:v>
                </c:pt>
                <c:pt idx="6711">
                  <c:v>44.09</c:v>
                </c:pt>
                <c:pt idx="6712">
                  <c:v>44.09</c:v>
                </c:pt>
                <c:pt idx="6713">
                  <c:v>44.1</c:v>
                </c:pt>
                <c:pt idx="6714">
                  <c:v>44.11</c:v>
                </c:pt>
                <c:pt idx="6715">
                  <c:v>44.12</c:v>
                </c:pt>
                <c:pt idx="6716">
                  <c:v>44.13</c:v>
                </c:pt>
                <c:pt idx="6717">
                  <c:v>44.13</c:v>
                </c:pt>
                <c:pt idx="6718">
                  <c:v>44.13</c:v>
                </c:pt>
                <c:pt idx="6719">
                  <c:v>44.14</c:v>
                </c:pt>
                <c:pt idx="6720">
                  <c:v>44.15</c:v>
                </c:pt>
                <c:pt idx="6721">
                  <c:v>44.15</c:v>
                </c:pt>
                <c:pt idx="6722">
                  <c:v>44.16</c:v>
                </c:pt>
                <c:pt idx="6723">
                  <c:v>44.16</c:v>
                </c:pt>
                <c:pt idx="6724">
                  <c:v>44.17</c:v>
                </c:pt>
                <c:pt idx="6725">
                  <c:v>44.17</c:v>
                </c:pt>
                <c:pt idx="6726">
                  <c:v>44.18</c:v>
                </c:pt>
                <c:pt idx="6727">
                  <c:v>44.2</c:v>
                </c:pt>
                <c:pt idx="6728">
                  <c:v>44.2</c:v>
                </c:pt>
                <c:pt idx="6729">
                  <c:v>44.21</c:v>
                </c:pt>
                <c:pt idx="6730">
                  <c:v>44.21</c:v>
                </c:pt>
                <c:pt idx="6731">
                  <c:v>44.22</c:v>
                </c:pt>
                <c:pt idx="6732">
                  <c:v>44.23</c:v>
                </c:pt>
                <c:pt idx="6733">
                  <c:v>44.23</c:v>
                </c:pt>
                <c:pt idx="6734">
                  <c:v>44.24</c:v>
                </c:pt>
                <c:pt idx="6735">
                  <c:v>44.25</c:v>
                </c:pt>
                <c:pt idx="6736">
                  <c:v>44.25</c:v>
                </c:pt>
                <c:pt idx="6737">
                  <c:v>44.26</c:v>
                </c:pt>
                <c:pt idx="6738">
                  <c:v>44.26</c:v>
                </c:pt>
                <c:pt idx="6739">
                  <c:v>44.27</c:v>
                </c:pt>
                <c:pt idx="6740">
                  <c:v>44.28</c:v>
                </c:pt>
                <c:pt idx="6741">
                  <c:v>44.29</c:v>
                </c:pt>
                <c:pt idx="6742">
                  <c:v>44.29</c:v>
                </c:pt>
                <c:pt idx="6743">
                  <c:v>44.3</c:v>
                </c:pt>
                <c:pt idx="6744">
                  <c:v>44.31</c:v>
                </c:pt>
                <c:pt idx="6745">
                  <c:v>44.31</c:v>
                </c:pt>
                <c:pt idx="6746">
                  <c:v>44.32</c:v>
                </c:pt>
                <c:pt idx="6747">
                  <c:v>44.33</c:v>
                </c:pt>
                <c:pt idx="6748">
                  <c:v>44.34</c:v>
                </c:pt>
                <c:pt idx="6749">
                  <c:v>44.34</c:v>
                </c:pt>
                <c:pt idx="6750">
                  <c:v>44.35</c:v>
                </c:pt>
                <c:pt idx="6751">
                  <c:v>44.35</c:v>
                </c:pt>
                <c:pt idx="6752">
                  <c:v>44.36</c:v>
                </c:pt>
                <c:pt idx="6753">
                  <c:v>44.37</c:v>
                </c:pt>
                <c:pt idx="6754">
                  <c:v>44.37</c:v>
                </c:pt>
                <c:pt idx="6755">
                  <c:v>44.37</c:v>
                </c:pt>
                <c:pt idx="6756">
                  <c:v>44.38</c:v>
                </c:pt>
                <c:pt idx="6757">
                  <c:v>44.39</c:v>
                </c:pt>
                <c:pt idx="6758">
                  <c:v>44.4</c:v>
                </c:pt>
                <c:pt idx="6759">
                  <c:v>44.41</c:v>
                </c:pt>
                <c:pt idx="6760">
                  <c:v>44.41</c:v>
                </c:pt>
                <c:pt idx="6761">
                  <c:v>44.42</c:v>
                </c:pt>
                <c:pt idx="6762">
                  <c:v>44.43</c:v>
                </c:pt>
                <c:pt idx="6763">
                  <c:v>44.43</c:v>
                </c:pt>
                <c:pt idx="6764">
                  <c:v>44.44</c:v>
                </c:pt>
                <c:pt idx="6765">
                  <c:v>44.45</c:v>
                </c:pt>
                <c:pt idx="6766">
                  <c:v>44.45</c:v>
                </c:pt>
                <c:pt idx="6767">
                  <c:v>44.46</c:v>
                </c:pt>
                <c:pt idx="6768">
                  <c:v>44.47</c:v>
                </c:pt>
                <c:pt idx="6769">
                  <c:v>44.47</c:v>
                </c:pt>
                <c:pt idx="6770">
                  <c:v>44.48</c:v>
                </c:pt>
                <c:pt idx="6771">
                  <c:v>44.48</c:v>
                </c:pt>
                <c:pt idx="6772">
                  <c:v>44.49</c:v>
                </c:pt>
                <c:pt idx="6773">
                  <c:v>44.49</c:v>
                </c:pt>
                <c:pt idx="6774">
                  <c:v>44.5</c:v>
                </c:pt>
                <c:pt idx="6775">
                  <c:v>44.51</c:v>
                </c:pt>
                <c:pt idx="6776">
                  <c:v>44.51</c:v>
                </c:pt>
                <c:pt idx="6777">
                  <c:v>44.52</c:v>
                </c:pt>
                <c:pt idx="6778">
                  <c:v>44.52</c:v>
                </c:pt>
                <c:pt idx="6779">
                  <c:v>44.54</c:v>
                </c:pt>
                <c:pt idx="6780">
                  <c:v>44.54</c:v>
                </c:pt>
                <c:pt idx="6781">
                  <c:v>44.54</c:v>
                </c:pt>
                <c:pt idx="6782">
                  <c:v>44.56</c:v>
                </c:pt>
                <c:pt idx="6783">
                  <c:v>44.56</c:v>
                </c:pt>
                <c:pt idx="6784">
                  <c:v>44.57</c:v>
                </c:pt>
                <c:pt idx="6785">
                  <c:v>44.57</c:v>
                </c:pt>
                <c:pt idx="6786">
                  <c:v>44.58</c:v>
                </c:pt>
                <c:pt idx="6787">
                  <c:v>44.59</c:v>
                </c:pt>
                <c:pt idx="6788">
                  <c:v>44.59</c:v>
                </c:pt>
                <c:pt idx="6789">
                  <c:v>44.6</c:v>
                </c:pt>
                <c:pt idx="6790">
                  <c:v>44.6</c:v>
                </c:pt>
                <c:pt idx="6791">
                  <c:v>44.61</c:v>
                </c:pt>
                <c:pt idx="6792">
                  <c:v>44.62</c:v>
                </c:pt>
                <c:pt idx="6793">
                  <c:v>44.62</c:v>
                </c:pt>
                <c:pt idx="6794">
                  <c:v>44.63</c:v>
                </c:pt>
                <c:pt idx="6795">
                  <c:v>44.63</c:v>
                </c:pt>
                <c:pt idx="6796">
                  <c:v>44.64</c:v>
                </c:pt>
                <c:pt idx="6797">
                  <c:v>44.65</c:v>
                </c:pt>
                <c:pt idx="6798">
                  <c:v>44.66</c:v>
                </c:pt>
                <c:pt idx="6799">
                  <c:v>44.66</c:v>
                </c:pt>
                <c:pt idx="6800">
                  <c:v>44.67</c:v>
                </c:pt>
                <c:pt idx="6801">
                  <c:v>44.68</c:v>
                </c:pt>
                <c:pt idx="6802">
                  <c:v>44.68</c:v>
                </c:pt>
                <c:pt idx="6803">
                  <c:v>44.69</c:v>
                </c:pt>
                <c:pt idx="6804">
                  <c:v>44.7</c:v>
                </c:pt>
                <c:pt idx="6805">
                  <c:v>44.7</c:v>
                </c:pt>
                <c:pt idx="6806">
                  <c:v>44.71</c:v>
                </c:pt>
                <c:pt idx="6807">
                  <c:v>44.71</c:v>
                </c:pt>
                <c:pt idx="6808">
                  <c:v>44.72</c:v>
                </c:pt>
                <c:pt idx="6809">
                  <c:v>44.73</c:v>
                </c:pt>
                <c:pt idx="6810">
                  <c:v>44.74</c:v>
                </c:pt>
                <c:pt idx="6811">
                  <c:v>44.74</c:v>
                </c:pt>
                <c:pt idx="6812">
                  <c:v>44.75</c:v>
                </c:pt>
                <c:pt idx="6813">
                  <c:v>44.76</c:v>
                </c:pt>
                <c:pt idx="6814">
                  <c:v>44.76</c:v>
                </c:pt>
                <c:pt idx="6815">
                  <c:v>44.77</c:v>
                </c:pt>
                <c:pt idx="6816">
                  <c:v>44.78</c:v>
                </c:pt>
                <c:pt idx="6817">
                  <c:v>44.79</c:v>
                </c:pt>
                <c:pt idx="6818">
                  <c:v>44.79</c:v>
                </c:pt>
                <c:pt idx="6819">
                  <c:v>44.8</c:v>
                </c:pt>
                <c:pt idx="6820">
                  <c:v>44.8</c:v>
                </c:pt>
                <c:pt idx="6821">
                  <c:v>44.81</c:v>
                </c:pt>
                <c:pt idx="6822">
                  <c:v>44.81</c:v>
                </c:pt>
                <c:pt idx="6823">
                  <c:v>44.82</c:v>
                </c:pt>
                <c:pt idx="6824">
                  <c:v>44.83</c:v>
                </c:pt>
                <c:pt idx="6825">
                  <c:v>44.83</c:v>
                </c:pt>
                <c:pt idx="6826">
                  <c:v>44.84</c:v>
                </c:pt>
                <c:pt idx="6827">
                  <c:v>44.85</c:v>
                </c:pt>
                <c:pt idx="6828">
                  <c:v>44.86</c:v>
                </c:pt>
                <c:pt idx="6829">
                  <c:v>44.86</c:v>
                </c:pt>
                <c:pt idx="6830">
                  <c:v>44.87</c:v>
                </c:pt>
                <c:pt idx="6831">
                  <c:v>44.87</c:v>
                </c:pt>
                <c:pt idx="6832">
                  <c:v>44.88</c:v>
                </c:pt>
                <c:pt idx="6833">
                  <c:v>44.89</c:v>
                </c:pt>
                <c:pt idx="6834">
                  <c:v>44.89</c:v>
                </c:pt>
                <c:pt idx="6835">
                  <c:v>44.9</c:v>
                </c:pt>
                <c:pt idx="6836">
                  <c:v>44.9</c:v>
                </c:pt>
                <c:pt idx="6837">
                  <c:v>44.91</c:v>
                </c:pt>
                <c:pt idx="6838">
                  <c:v>44.92</c:v>
                </c:pt>
                <c:pt idx="6839">
                  <c:v>44.93</c:v>
                </c:pt>
                <c:pt idx="6840">
                  <c:v>44.94</c:v>
                </c:pt>
                <c:pt idx="6841">
                  <c:v>44.94</c:v>
                </c:pt>
                <c:pt idx="6842">
                  <c:v>44.95</c:v>
                </c:pt>
                <c:pt idx="6843">
                  <c:v>44.96</c:v>
                </c:pt>
                <c:pt idx="6844">
                  <c:v>44.97</c:v>
                </c:pt>
                <c:pt idx="6845">
                  <c:v>44.97</c:v>
                </c:pt>
                <c:pt idx="6846">
                  <c:v>44.97</c:v>
                </c:pt>
                <c:pt idx="6847">
                  <c:v>44.98</c:v>
                </c:pt>
                <c:pt idx="6848">
                  <c:v>44.99</c:v>
                </c:pt>
                <c:pt idx="6849">
                  <c:v>45</c:v>
                </c:pt>
                <c:pt idx="6850">
                  <c:v>45</c:v>
                </c:pt>
                <c:pt idx="6851">
                  <c:v>45.01</c:v>
                </c:pt>
                <c:pt idx="6852">
                  <c:v>45.01</c:v>
                </c:pt>
                <c:pt idx="6853">
                  <c:v>45.02</c:v>
                </c:pt>
                <c:pt idx="6854">
                  <c:v>45.03</c:v>
                </c:pt>
                <c:pt idx="6855">
                  <c:v>45.03</c:v>
                </c:pt>
                <c:pt idx="6856">
                  <c:v>45.04</c:v>
                </c:pt>
                <c:pt idx="6857">
                  <c:v>45.05</c:v>
                </c:pt>
                <c:pt idx="6858">
                  <c:v>45.06</c:v>
                </c:pt>
                <c:pt idx="6859">
                  <c:v>45.06</c:v>
                </c:pt>
                <c:pt idx="6860">
                  <c:v>45.06</c:v>
                </c:pt>
                <c:pt idx="6861">
                  <c:v>45.08</c:v>
                </c:pt>
                <c:pt idx="6862">
                  <c:v>45.08</c:v>
                </c:pt>
                <c:pt idx="6863">
                  <c:v>45.09</c:v>
                </c:pt>
                <c:pt idx="6864">
                  <c:v>45.1</c:v>
                </c:pt>
                <c:pt idx="6865">
                  <c:v>45.1</c:v>
                </c:pt>
                <c:pt idx="6866">
                  <c:v>45.11</c:v>
                </c:pt>
                <c:pt idx="6867">
                  <c:v>45.11</c:v>
                </c:pt>
                <c:pt idx="6868">
                  <c:v>45.12</c:v>
                </c:pt>
                <c:pt idx="6869">
                  <c:v>45.12</c:v>
                </c:pt>
                <c:pt idx="6870">
                  <c:v>45.13</c:v>
                </c:pt>
                <c:pt idx="6871">
                  <c:v>45.13</c:v>
                </c:pt>
                <c:pt idx="6872">
                  <c:v>45.14</c:v>
                </c:pt>
                <c:pt idx="6873">
                  <c:v>45.15</c:v>
                </c:pt>
                <c:pt idx="6874">
                  <c:v>45.15</c:v>
                </c:pt>
                <c:pt idx="6875">
                  <c:v>45.16</c:v>
                </c:pt>
                <c:pt idx="6876">
                  <c:v>45.17</c:v>
                </c:pt>
                <c:pt idx="6877">
                  <c:v>45.18</c:v>
                </c:pt>
                <c:pt idx="6878">
                  <c:v>45.18</c:v>
                </c:pt>
                <c:pt idx="6879">
                  <c:v>45.19</c:v>
                </c:pt>
                <c:pt idx="6880">
                  <c:v>45.19</c:v>
                </c:pt>
                <c:pt idx="6881">
                  <c:v>45.21</c:v>
                </c:pt>
                <c:pt idx="6882">
                  <c:v>45.21</c:v>
                </c:pt>
                <c:pt idx="6883">
                  <c:v>45.21</c:v>
                </c:pt>
                <c:pt idx="6884">
                  <c:v>45.22</c:v>
                </c:pt>
                <c:pt idx="6885">
                  <c:v>45.22</c:v>
                </c:pt>
                <c:pt idx="6886">
                  <c:v>45.23</c:v>
                </c:pt>
                <c:pt idx="6887">
                  <c:v>45.24</c:v>
                </c:pt>
                <c:pt idx="6888">
                  <c:v>45.24</c:v>
                </c:pt>
                <c:pt idx="6889">
                  <c:v>45.25</c:v>
                </c:pt>
                <c:pt idx="6890">
                  <c:v>45.26</c:v>
                </c:pt>
                <c:pt idx="6891">
                  <c:v>45.26</c:v>
                </c:pt>
                <c:pt idx="6892">
                  <c:v>45.27</c:v>
                </c:pt>
                <c:pt idx="6893">
                  <c:v>45.27</c:v>
                </c:pt>
                <c:pt idx="6894">
                  <c:v>45.28</c:v>
                </c:pt>
                <c:pt idx="6895">
                  <c:v>45.29</c:v>
                </c:pt>
                <c:pt idx="6896">
                  <c:v>45.3</c:v>
                </c:pt>
                <c:pt idx="6897">
                  <c:v>45.3</c:v>
                </c:pt>
                <c:pt idx="6898">
                  <c:v>45.3</c:v>
                </c:pt>
                <c:pt idx="6899">
                  <c:v>45.32</c:v>
                </c:pt>
                <c:pt idx="6900">
                  <c:v>45.32</c:v>
                </c:pt>
                <c:pt idx="6901">
                  <c:v>45.33</c:v>
                </c:pt>
                <c:pt idx="6902">
                  <c:v>45.33</c:v>
                </c:pt>
                <c:pt idx="6903">
                  <c:v>45.34</c:v>
                </c:pt>
                <c:pt idx="6904">
                  <c:v>45.34</c:v>
                </c:pt>
                <c:pt idx="6905">
                  <c:v>45.36</c:v>
                </c:pt>
                <c:pt idx="6906">
                  <c:v>45.36</c:v>
                </c:pt>
                <c:pt idx="6907">
                  <c:v>45.37</c:v>
                </c:pt>
                <c:pt idx="6908">
                  <c:v>45.38</c:v>
                </c:pt>
                <c:pt idx="6909">
                  <c:v>45.38</c:v>
                </c:pt>
                <c:pt idx="6910">
                  <c:v>45.38</c:v>
                </c:pt>
                <c:pt idx="6911">
                  <c:v>45.4</c:v>
                </c:pt>
                <c:pt idx="6912">
                  <c:v>45.4</c:v>
                </c:pt>
                <c:pt idx="6913">
                  <c:v>45.41</c:v>
                </c:pt>
                <c:pt idx="6914">
                  <c:v>45.42</c:v>
                </c:pt>
                <c:pt idx="6915">
                  <c:v>45.42</c:v>
                </c:pt>
                <c:pt idx="6916">
                  <c:v>45.43</c:v>
                </c:pt>
                <c:pt idx="6917">
                  <c:v>45.44</c:v>
                </c:pt>
                <c:pt idx="6918">
                  <c:v>45.44</c:v>
                </c:pt>
                <c:pt idx="6919">
                  <c:v>45.45</c:v>
                </c:pt>
                <c:pt idx="6920">
                  <c:v>45.45</c:v>
                </c:pt>
                <c:pt idx="6921">
                  <c:v>45.46</c:v>
                </c:pt>
                <c:pt idx="6922">
                  <c:v>45.46</c:v>
                </c:pt>
                <c:pt idx="6923">
                  <c:v>45.47</c:v>
                </c:pt>
                <c:pt idx="6924">
                  <c:v>45.48</c:v>
                </c:pt>
                <c:pt idx="6925">
                  <c:v>45.48</c:v>
                </c:pt>
                <c:pt idx="6926">
                  <c:v>45.49</c:v>
                </c:pt>
                <c:pt idx="6927">
                  <c:v>45.5</c:v>
                </c:pt>
                <c:pt idx="6928">
                  <c:v>45.5</c:v>
                </c:pt>
                <c:pt idx="6929">
                  <c:v>45.51</c:v>
                </c:pt>
                <c:pt idx="6930">
                  <c:v>45.51</c:v>
                </c:pt>
                <c:pt idx="6931">
                  <c:v>45.52</c:v>
                </c:pt>
                <c:pt idx="6932">
                  <c:v>45.52</c:v>
                </c:pt>
                <c:pt idx="6933">
                  <c:v>45.53</c:v>
                </c:pt>
                <c:pt idx="6934">
                  <c:v>45.54</c:v>
                </c:pt>
                <c:pt idx="6935">
                  <c:v>45.54</c:v>
                </c:pt>
                <c:pt idx="6936">
                  <c:v>45.55</c:v>
                </c:pt>
                <c:pt idx="6937">
                  <c:v>45.55</c:v>
                </c:pt>
                <c:pt idx="6938">
                  <c:v>45.55</c:v>
                </c:pt>
                <c:pt idx="6939">
                  <c:v>45.57</c:v>
                </c:pt>
                <c:pt idx="6940">
                  <c:v>45.57</c:v>
                </c:pt>
                <c:pt idx="6941">
                  <c:v>45.58</c:v>
                </c:pt>
                <c:pt idx="6942">
                  <c:v>45.59</c:v>
                </c:pt>
                <c:pt idx="6943">
                  <c:v>45.59</c:v>
                </c:pt>
                <c:pt idx="6944">
                  <c:v>45.6</c:v>
                </c:pt>
                <c:pt idx="6945">
                  <c:v>45.6</c:v>
                </c:pt>
                <c:pt idx="6946">
                  <c:v>45.61</c:v>
                </c:pt>
                <c:pt idx="6947">
                  <c:v>45.61</c:v>
                </c:pt>
                <c:pt idx="6948">
                  <c:v>45.63</c:v>
                </c:pt>
                <c:pt idx="6949">
                  <c:v>45.63</c:v>
                </c:pt>
                <c:pt idx="6950">
                  <c:v>45.63</c:v>
                </c:pt>
                <c:pt idx="6951">
                  <c:v>45.64</c:v>
                </c:pt>
                <c:pt idx="6952">
                  <c:v>45.64</c:v>
                </c:pt>
                <c:pt idx="6953">
                  <c:v>45.65</c:v>
                </c:pt>
                <c:pt idx="6954">
                  <c:v>45.65</c:v>
                </c:pt>
                <c:pt idx="6955">
                  <c:v>45.66</c:v>
                </c:pt>
                <c:pt idx="6956">
                  <c:v>45.67</c:v>
                </c:pt>
                <c:pt idx="6957">
                  <c:v>45.67</c:v>
                </c:pt>
                <c:pt idx="6958">
                  <c:v>45.68</c:v>
                </c:pt>
                <c:pt idx="6959">
                  <c:v>45.69</c:v>
                </c:pt>
                <c:pt idx="6960">
                  <c:v>45.69</c:v>
                </c:pt>
                <c:pt idx="6961">
                  <c:v>45.7</c:v>
                </c:pt>
                <c:pt idx="6962">
                  <c:v>45.71</c:v>
                </c:pt>
                <c:pt idx="6963">
                  <c:v>45.71</c:v>
                </c:pt>
                <c:pt idx="6964">
                  <c:v>45.72</c:v>
                </c:pt>
                <c:pt idx="6965">
                  <c:v>45.72</c:v>
                </c:pt>
                <c:pt idx="6966">
                  <c:v>45.73</c:v>
                </c:pt>
                <c:pt idx="6967">
                  <c:v>45.73</c:v>
                </c:pt>
                <c:pt idx="6968">
                  <c:v>45.74</c:v>
                </c:pt>
                <c:pt idx="6969">
                  <c:v>45.74</c:v>
                </c:pt>
                <c:pt idx="6970">
                  <c:v>45.75</c:v>
                </c:pt>
                <c:pt idx="6971">
                  <c:v>45.75</c:v>
                </c:pt>
                <c:pt idx="6972">
                  <c:v>45.76</c:v>
                </c:pt>
                <c:pt idx="6973">
                  <c:v>45.76</c:v>
                </c:pt>
                <c:pt idx="6974">
                  <c:v>45.76</c:v>
                </c:pt>
                <c:pt idx="6975">
                  <c:v>45.76</c:v>
                </c:pt>
                <c:pt idx="6976">
                  <c:v>45.77</c:v>
                </c:pt>
                <c:pt idx="6977">
                  <c:v>45.77</c:v>
                </c:pt>
                <c:pt idx="6978">
                  <c:v>45.78</c:v>
                </c:pt>
                <c:pt idx="6979">
                  <c:v>45.78</c:v>
                </c:pt>
                <c:pt idx="6980">
                  <c:v>45.79</c:v>
                </c:pt>
                <c:pt idx="6981">
                  <c:v>45.8</c:v>
                </c:pt>
                <c:pt idx="6982">
                  <c:v>45.8</c:v>
                </c:pt>
                <c:pt idx="6983">
                  <c:v>45.81</c:v>
                </c:pt>
                <c:pt idx="6984">
                  <c:v>45.82</c:v>
                </c:pt>
                <c:pt idx="6985">
                  <c:v>45.82</c:v>
                </c:pt>
                <c:pt idx="6986">
                  <c:v>45.82</c:v>
                </c:pt>
                <c:pt idx="6987">
                  <c:v>45.83</c:v>
                </c:pt>
                <c:pt idx="6988">
                  <c:v>45.83</c:v>
                </c:pt>
                <c:pt idx="6989">
                  <c:v>45.84</c:v>
                </c:pt>
                <c:pt idx="6990">
                  <c:v>45.84</c:v>
                </c:pt>
                <c:pt idx="6991">
                  <c:v>45.84</c:v>
                </c:pt>
                <c:pt idx="6992">
                  <c:v>45.85</c:v>
                </c:pt>
                <c:pt idx="6993">
                  <c:v>45.85</c:v>
                </c:pt>
                <c:pt idx="6994">
                  <c:v>45.85</c:v>
                </c:pt>
                <c:pt idx="6995">
                  <c:v>45.86</c:v>
                </c:pt>
                <c:pt idx="6996">
                  <c:v>45.86</c:v>
                </c:pt>
                <c:pt idx="6997">
                  <c:v>45.87</c:v>
                </c:pt>
                <c:pt idx="6998">
                  <c:v>45.87</c:v>
                </c:pt>
                <c:pt idx="6999">
                  <c:v>45.88</c:v>
                </c:pt>
                <c:pt idx="7000">
                  <c:v>45.88</c:v>
                </c:pt>
                <c:pt idx="7001">
                  <c:v>45.88</c:v>
                </c:pt>
                <c:pt idx="7002">
                  <c:v>45.88</c:v>
                </c:pt>
                <c:pt idx="7003">
                  <c:v>45.88</c:v>
                </c:pt>
                <c:pt idx="7004">
                  <c:v>45.88</c:v>
                </c:pt>
                <c:pt idx="7005">
                  <c:v>45.88</c:v>
                </c:pt>
                <c:pt idx="7006">
                  <c:v>45.88</c:v>
                </c:pt>
                <c:pt idx="7007">
                  <c:v>45.88</c:v>
                </c:pt>
                <c:pt idx="7008">
                  <c:v>45.88</c:v>
                </c:pt>
                <c:pt idx="7009">
                  <c:v>45.88</c:v>
                </c:pt>
                <c:pt idx="7010">
                  <c:v>45.87</c:v>
                </c:pt>
                <c:pt idx="7011">
                  <c:v>45.86</c:v>
                </c:pt>
                <c:pt idx="7012">
                  <c:v>45.86</c:v>
                </c:pt>
                <c:pt idx="7013">
                  <c:v>45.86</c:v>
                </c:pt>
                <c:pt idx="7014">
                  <c:v>45.86</c:v>
                </c:pt>
                <c:pt idx="7015">
                  <c:v>45.86</c:v>
                </c:pt>
                <c:pt idx="7016">
                  <c:v>45.88</c:v>
                </c:pt>
                <c:pt idx="7017">
                  <c:v>45.89</c:v>
                </c:pt>
                <c:pt idx="7018">
                  <c:v>45.9</c:v>
                </c:pt>
                <c:pt idx="7019">
                  <c:v>45.91</c:v>
                </c:pt>
                <c:pt idx="7020">
                  <c:v>45.91</c:v>
                </c:pt>
                <c:pt idx="7021">
                  <c:v>45.93</c:v>
                </c:pt>
                <c:pt idx="7022">
                  <c:v>45.93</c:v>
                </c:pt>
                <c:pt idx="7023">
                  <c:v>45.95</c:v>
                </c:pt>
                <c:pt idx="7024">
                  <c:v>45.95</c:v>
                </c:pt>
                <c:pt idx="7025">
                  <c:v>45.96</c:v>
                </c:pt>
                <c:pt idx="7026">
                  <c:v>45.97</c:v>
                </c:pt>
                <c:pt idx="7027">
                  <c:v>45.98</c:v>
                </c:pt>
                <c:pt idx="7028">
                  <c:v>45.99</c:v>
                </c:pt>
                <c:pt idx="7029">
                  <c:v>46</c:v>
                </c:pt>
                <c:pt idx="7030">
                  <c:v>46</c:v>
                </c:pt>
                <c:pt idx="7031">
                  <c:v>46.01</c:v>
                </c:pt>
                <c:pt idx="7032">
                  <c:v>46.01</c:v>
                </c:pt>
                <c:pt idx="7033">
                  <c:v>46.02</c:v>
                </c:pt>
                <c:pt idx="7034">
                  <c:v>46.03</c:v>
                </c:pt>
                <c:pt idx="7035">
                  <c:v>46.04</c:v>
                </c:pt>
                <c:pt idx="7036">
                  <c:v>46.04</c:v>
                </c:pt>
                <c:pt idx="7037">
                  <c:v>46.05</c:v>
                </c:pt>
                <c:pt idx="7038">
                  <c:v>46.05</c:v>
                </c:pt>
                <c:pt idx="7039">
                  <c:v>46.06</c:v>
                </c:pt>
                <c:pt idx="7040">
                  <c:v>46.06</c:v>
                </c:pt>
                <c:pt idx="7041">
                  <c:v>46.07</c:v>
                </c:pt>
                <c:pt idx="7042">
                  <c:v>46.08</c:v>
                </c:pt>
                <c:pt idx="7043">
                  <c:v>46.09</c:v>
                </c:pt>
                <c:pt idx="7044">
                  <c:v>46.09</c:v>
                </c:pt>
                <c:pt idx="7045">
                  <c:v>46.1</c:v>
                </c:pt>
                <c:pt idx="7046">
                  <c:v>46.1</c:v>
                </c:pt>
                <c:pt idx="7047">
                  <c:v>46.11</c:v>
                </c:pt>
                <c:pt idx="7048">
                  <c:v>46.11</c:v>
                </c:pt>
                <c:pt idx="7049">
                  <c:v>46.11</c:v>
                </c:pt>
                <c:pt idx="7050">
                  <c:v>46.12</c:v>
                </c:pt>
                <c:pt idx="7051">
                  <c:v>46.13</c:v>
                </c:pt>
                <c:pt idx="7052">
                  <c:v>46.13</c:v>
                </c:pt>
                <c:pt idx="7053">
                  <c:v>46.13</c:v>
                </c:pt>
                <c:pt idx="7054">
                  <c:v>46.13</c:v>
                </c:pt>
                <c:pt idx="7055">
                  <c:v>46.13</c:v>
                </c:pt>
                <c:pt idx="7056">
                  <c:v>46.13</c:v>
                </c:pt>
                <c:pt idx="7057">
                  <c:v>45.99</c:v>
                </c:pt>
                <c:pt idx="7058">
                  <c:v>45.92</c:v>
                </c:pt>
                <c:pt idx="7059">
                  <c:v>45.93</c:v>
                </c:pt>
                <c:pt idx="7060">
                  <c:v>46</c:v>
                </c:pt>
                <c:pt idx="7061">
                  <c:v>46.02</c:v>
                </c:pt>
                <c:pt idx="7062">
                  <c:v>46.03</c:v>
                </c:pt>
                <c:pt idx="7063">
                  <c:v>46.03</c:v>
                </c:pt>
                <c:pt idx="7064">
                  <c:v>46.03</c:v>
                </c:pt>
                <c:pt idx="7065">
                  <c:v>46.03</c:v>
                </c:pt>
                <c:pt idx="7066">
                  <c:v>46.03</c:v>
                </c:pt>
                <c:pt idx="7067">
                  <c:v>46.03</c:v>
                </c:pt>
                <c:pt idx="7068">
                  <c:v>46.03</c:v>
                </c:pt>
                <c:pt idx="7069">
                  <c:v>46.03</c:v>
                </c:pt>
                <c:pt idx="7070">
                  <c:v>46.05</c:v>
                </c:pt>
                <c:pt idx="7071">
                  <c:v>46.06</c:v>
                </c:pt>
                <c:pt idx="7072">
                  <c:v>46.06</c:v>
                </c:pt>
                <c:pt idx="7073">
                  <c:v>46.08</c:v>
                </c:pt>
                <c:pt idx="7074">
                  <c:v>46.08</c:v>
                </c:pt>
                <c:pt idx="7075">
                  <c:v>46.1</c:v>
                </c:pt>
                <c:pt idx="7076">
                  <c:v>46.11</c:v>
                </c:pt>
                <c:pt idx="7077">
                  <c:v>46.12</c:v>
                </c:pt>
                <c:pt idx="7078">
                  <c:v>46.13</c:v>
                </c:pt>
                <c:pt idx="7079">
                  <c:v>46.14</c:v>
                </c:pt>
                <c:pt idx="7080">
                  <c:v>46.14</c:v>
                </c:pt>
                <c:pt idx="7081">
                  <c:v>46.16</c:v>
                </c:pt>
                <c:pt idx="7082">
                  <c:v>46.17</c:v>
                </c:pt>
                <c:pt idx="7083">
                  <c:v>46.17</c:v>
                </c:pt>
                <c:pt idx="7084">
                  <c:v>46.18</c:v>
                </c:pt>
                <c:pt idx="7085">
                  <c:v>46.19</c:v>
                </c:pt>
                <c:pt idx="7086">
                  <c:v>46.19</c:v>
                </c:pt>
                <c:pt idx="7087">
                  <c:v>46.21</c:v>
                </c:pt>
                <c:pt idx="7088">
                  <c:v>46.21</c:v>
                </c:pt>
                <c:pt idx="7089">
                  <c:v>46.22</c:v>
                </c:pt>
                <c:pt idx="7090">
                  <c:v>46.22</c:v>
                </c:pt>
                <c:pt idx="7091">
                  <c:v>46.24</c:v>
                </c:pt>
                <c:pt idx="7092">
                  <c:v>46.25</c:v>
                </c:pt>
                <c:pt idx="7093">
                  <c:v>46.25</c:v>
                </c:pt>
                <c:pt idx="7094">
                  <c:v>46.27</c:v>
                </c:pt>
                <c:pt idx="7095">
                  <c:v>46.28</c:v>
                </c:pt>
                <c:pt idx="7096">
                  <c:v>46.28</c:v>
                </c:pt>
                <c:pt idx="7097">
                  <c:v>46.29</c:v>
                </c:pt>
                <c:pt idx="7098">
                  <c:v>46.3</c:v>
                </c:pt>
                <c:pt idx="7099">
                  <c:v>46.31</c:v>
                </c:pt>
                <c:pt idx="7100">
                  <c:v>46.32</c:v>
                </c:pt>
                <c:pt idx="7101">
                  <c:v>46.33</c:v>
                </c:pt>
                <c:pt idx="7102">
                  <c:v>46.34</c:v>
                </c:pt>
                <c:pt idx="7103">
                  <c:v>46.34</c:v>
                </c:pt>
                <c:pt idx="7104">
                  <c:v>46.36</c:v>
                </c:pt>
                <c:pt idx="7105">
                  <c:v>46.36</c:v>
                </c:pt>
                <c:pt idx="7106">
                  <c:v>46.37</c:v>
                </c:pt>
                <c:pt idx="7107">
                  <c:v>46.38</c:v>
                </c:pt>
                <c:pt idx="7108">
                  <c:v>46.4</c:v>
                </c:pt>
                <c:pt idx="7109">
                  <c:v>46.41</c:v>
                </c:pt>
                <c:pt idx="7110">
                  <c:v>46.41</c:v>
                </c:pt>
                <c:pt idx="7111">
                  <c:v>46.42</c:v>
                </c:pt>
                <c:pt idx="7112">
                  <c:v>46.43</c:v>
                </c:pt>
                <c:pt idx="7113">
                  <c:v>46.44</c:v>
                </c:pt>
                <c:pt idx="7114">
                  <c:v>46.44</c:v>
                </c:pt>
                <c:pt idx="7115">
                  <c:v>46.45</c:v>
                </c:pt>
                <c:pt idx="7116">
                  <c:v>46.46</c:v>
                </c:pt>
                <c:pt idx="7117">
                  <c:v>46.47</c:v>
                </c:pt>
                <c:pt idx="7118">
                  <c:v>46.48</c:v>
                </c:pt>
                <c:pt idx="7119">
                  <c:v>46.48</c:v>
                </c:pt>
                <c:pt idx="7120">
                  <c:v>46.49</c:v>
                </c:pt>
                <c:pt idx="7121">
                  <c:v>46.49</c:v>
                </c:pt>
                <c:pt idx="7122">
                  <c:v>46.5</c:v>
                </c:pt>
                <c:pt idx="7123">
                  <c:v>46.51</c:v>
                </c:pt>
                <c:pt idx="7124">
                  <c:v>46.52</c:v>
                </c:pt>
                <c:pt idx="7125">
                  <c:v>46.53</c:v>
                </c:pt>
                <c:pt idx="7126">
                  <c:v>46.53</c:v>
                </c:pt>
                <c:pt idx="7127">
                  <c:v>46.53</c:v>
                </c:pt>
                <c:pt idx="7128">
                  <c:v>46.54</c:v>
                </c:pt>
                <c:pt idx="7129">
                  <c:v>46.55</c:v>
                </c:pt>
                <c:pt idx="7130">
                  <c:v>46.55</c:v>
                </c:pt>
                <c:pt idx="7131">
                  <c:v>46.56</c:v>
                </c:pt>
                <c:pt idx="7132">
                  <c:v>46.57</c:v>
                </c:pt>
                <c:pt idx="7133">
                  <c:v>46.57</c:v>
                </c:pt>
                <c:pt idx="7134">
                  <c:v>46.58</c:v>
                </c:pt>
                <c:pt idx="7135">
                  <c:v>46.58</c:v>
                </c:pt>
                <c:pt idx="7136">
                  <c:v>46.59</c:v>
                </c:pt>
                <c:pt idx="7137">
                  <c:v>46.6</c:v>
                </c:pt>
                <c:pt idx="7138">
                  <c:v>46.61</c:v>
                </c:pt>
                <c:pt idx="7139">
                  <c:v>46.62</c:v>
                </c:pt>
                <c:pt idx="7140">
                  <c:v>46.62</c:v>
                </c:pt>
                <c:pt idx="7141">
                  <c:v>46.63</c:v>
                </c:pt>
                <c:pt idx="7142">
                  <c:v>46.63</c:v>
                </c:pt>
                <c:pt idx="7143">
                  <c:v>46.64</c:v>
                </c:pt>
                <c:pt idx="7144">
                  <c:v>46.65</c:v>
                </c:pt>
                <c:pt idx="7145">
                  <c:v>46.65</c:v>
                </c:pt>
                <c:pt idx="7146">
                  <c:v>46.66</c:v>
                </c:pt>
                <c:pt idx="7147">
                  <c:v>46.66</c:v>
                </c:pt>
                <c:pt idx="7148">
                  <c:v>46.67</c:v>
                </c:pt>
                <c:pt idx="7149">
                  <c:v>46.68</c:v>
                </c:pt>
                <c:pt idx="7150">
                  <c:v>46.69</c:v>
                </c:pt>
                <c:pt idx="7151">
                  <c:v>46.69</c:v>
                </c:pt>
                <c:pt idx="7152">
                  <c:v>46.7</c:v>
                </c:pt>
                <c:pt idx="7153">
                  <c:v>46.71</c:v>
                </c:pt>
                <c:pt idx="7154">
                  <c:v>46.72</c:v>
                </c:pt>
                <c:pt idx="7155">
                  <c:v>46.72</c:v>
                </c:pt>
                <c:pt idx="7156">
                  <c:v>46.73</c:v>
                </c:pt>
                <c:pt idx="7157">
                  <c:v>46.73</c:v>
                </c:pt>
                <c:pt idx="7158">
                  <c:v>46.74</c:v>
                </c:pt>
                <c:pt idx="7159">
                  <c:v>46.74</c:v>
                </c:pt>
                <c:pt idx="7160">
                  <c:v>46.75</c:v>
                </c:pt>
                <c:pt idx="7161">
                  <c:v>46.75</c:v>
                </c:pt>
                <c:pt idx="7162">
                  <c:v>46.76</c:v>
                </c:pt>
                <c:pt idx="7163">
                  <c:v>46.76</c:v>
                </c:pt>
                <c:pt idx="7164">
                  <c:v>46.77</c:v>
                </c:pt>
                <c:pt idx="7165">
                  <c:v>46.77</c:v>
                </c:pt>
                <c:pt idx="7166">
                  <c:v>46.78</c:v>
                </c:pt>
                <c:pt idx="7167">
                  <c:v>46.78</c:v>
                </c:pt>
                <c:pt idx="7168">
                  <c:v>46.79</c:v>
                </c:pt>
                <c:pt idx="7169">
                  <c:v>46.79</c:v>
                </c:pt>
                <c:pt idx="7170">
                  <c:v>46.8</c:v>
                </c:pt>
                <c:pt idx="7171">
                  <c:v>46.81</c:v>
                </c:pt>
                <c:pt idx="7172">
                  <c:v>46.82</c:v>
                </c:pt>
                <c:pt idx="7173">
                  <c:v>46.82</c:v>
                </c:pt>
                <c:pt idx="7174">
                  <c:v>46.83</c:v>
                </c:pt>
                <c:pt idx="7175">
                  <c:v>46.84</c:v>
                </c:pt>
                <c:pt idx="7176">
                  <c:v>46.85</c:v>
                </c:pt>
                <c:pt idx="7177">
                  <c:v>46.85</c:v>
                </c:pt>
                <c:pt idx="7178">
                  <c:v>46.86</c:v>
                </c:pt>
                <c:pt idx="7179">
                  <c:v>46.87</c:v>
                </c:pt>
                <c:pt idx="7180">
                  <c:v>46.88</c:v>
                </c:pt>
                <c:pt idx="7181">
                  <c:v>46.88</c:v>
                </c:pt>
                <c:pt idx="7182">
                  <c:v>46.89</c:v>
                </c:pt>
                <c:pt idx="7183">
                  <c:v>46.9</c:v>
                </c:pt>
                <c:pt idx="7184">
                  <c:v>46.9</c:v>
                </c:pt>
                <c:pt idx="7185">
                  <c:v>46.92</c:v>
                </c:pt>
                <c:pt idx="7186">
                  <c:v>46.92</c:v>
                </c:pt>
                <c:pt idx="7187">
                  <c:v>46.93</c:v>
                </c:pt>
                <c:pt idx="7188">
                  <c:v>46.93</c:v>
                </c:pt>
                <c:pt idx="7189">
                  <c:v>46.94</c:v>
                </c:pt>
                <c:pt idx="7190">
                  <c:v>46.95</c:v>
                </c:pt>
                <c:pt idx="7191">
                  <c:v>46.96</c:v>
                </c:pt>
                <c:pt idx="7192">
                  <c:v>46.97</c:v>
                </c:pt>
                <c:pt idx="7193">
                  <c:v>46.98</c:v>
                </c:pt>
                <c:pt idx="7194">
                  <c:v>46.98</c:v>
                </c:pt>
                <c:pt idx="7195">
                  <c:v>46.99</c:v>
                </c:pt>
                <c:pt idx="7196">
                  <c:v>47</c:v>
                </c:pt>
                <c:pt idx="7197">
                  <c:v>47.01</c:v>
                </c:pt>
                <c:pt idx="7198">
                  <c:v>47.01</c:v>
                </c:pt>
                <c:pt idx="7199">
                  <c:v>47.02</c:v>
                </c:pt>
                <c:pt idx="7200">
                  <c:v>47.02</c:v>
                </c:pt>
                <c:pt idx="7201">
                  <c:v>47.03</c:v>
                </c:pt>
                <c:pt idx="7202">
                  <c:v>47.04</c:v>
                </c:pt>
                <c:pt idx="7203">
                  <c:v>47.05</c:v>
                </c:pt>
                <c:pt idx="7204">
                  <c:v>47.06</c:v>
                </c:pt>
                <c:pt idx="7205">
                  <c:v>47.06</c:v>
                </c:pt>
                <c:pt idx="7206">
                  <c:v>47.07</c:v>
                </c:pt>
                <c:pt idx="7207">
                  <c:v>47.08</c:v>
                </c:pt>
                <c:pt idx="7208">
                  <c:v>47.08</c:v>
                </c:pt>
                <c:pt idx="7209">
                  <c:v>47.09</c:v>
                </c:pt>
                <c:pt idx="7210">
                  <c:v>47.09</c:v>
                </c:pt>
                <c:pt idx="7211">
                  <c:v>47.1</c:v>
                </c:pt>
                <c:pt idx="7212">
                  <c:v>47.1</c:v>
                </c:pt>
                <c:pt idx="7213">
                  <c:v>47.11</c:v>
                </c:pt>
                <c:pt idx="7214">
                  <c:v>47.11</c:v>
                </c:pt>
                <c:pt idx="7215">
                  <c:v>47.12</c:v>
                </c:pt>
                <c:pt idx="7216">
                  <c:v>47.12</c:v>
                </c:pt>
                <c:pt idx="7217">
                  <c:v>47.12</c:v>
                </c:pt>
                <c:pt idx="7218">
                  <c:v>47.13</c:v>
                </c:pt>
                <c:pt idx="7219">
                  <c:v>47.13</c:v>
                </c:pt>
                <c:pt idx="7220">
                  <c:v>47.13</c:v>
                </c:pt>
                <c:pt idx="7221">
                  <c:v>47.13</c:v>
                </c:pt>
                <c:pt idx="7222">
                  <c:v>47.13</c:v>
                </c:pt>
                <c:pt idx="7223">
                  <c:v>47.13</c:v>
                </c:pt>
                <c:pt idx="7224">
                  <c:v>47.13</c:v>
                </c:pt>
                <c:pt idx="7225">
                  <c:v>47.13</c:v>
                </c:pt>
                <c:pt idx="7226">
                  <c:v>47.13</c:v>
                </c:pt>
                <c:pt idx="7227">
                  <c:v>47.13</c:v>
                </c:pt>
                <c:pt idx="7228">
                  <c:v>47.13</c:v>
                </c:pt>
                <c:pt idx="7229">
                  <c:v>47.14</c:v>
                </c:pt>
                <c:pt idx="7230">
                  <c:v>47.14</c:v>
                </c:pt>
                <c:pt idx="7231">
                  <c:v>47.15</c:v>
                </c:pt>
                <c:pt idx="7232">
                  <c:v>47.16</c:v>
                </c:pt>
                <c:pt idx="7233">
                  <c:v>47.17</c:v>
                </c:pt>
                <c:pt idx="7234">
                  <c:v>47.17</c:v>
                </c:pt>
                <c:pt idx="7235">
                  <c:v>47.18</c:v>
                </c:pt>
                <c:pt idx="7236">
                  <c:v>47.18</c:v>
                </c:pt>
                <c:pt idx="7237">
                  <c:v>47.19</c:v>
                </c:pt>
                <c:pt idx="7238">
                  <c:v>47.2</c:v>
                </c:pt>
                <c:pt idx="7239">
                  <c:v>47.21</c:v>
                </c:pt>
                <c:pt idx="7240">
                  <c:v>47.21</c:v>
                </c:pt>
                <c:pt idx="7241">
                  <c:v>47.22</c:v>
                </c:pt>
                <c:pt idx="7242">
                  <c:v>47.23</c:v>
                </c:pt>
                <c:pt idx="7243">
                  <c:v>47.24</c:v>
                </c:pt>
                <c:pt idx="7244">
                  <c:v>47.24</c:v>
                </c:pt>
                <c:pt idx="7245">
                  <c:v>47.25</c:v>
                </c:pt>
                <c:pt idx="7246">
                  <c:v>47.25</c:v>
                </c:pt>
                <c:pt idx="7247">
                  <c:v>47.26</c:v>
                </c:pt>
                <c:pt idx="7248">
                  <c:v>47.26</c:v>
                </c:pt>
                <c:pt idx="7249">
                  <c:v>47.27</c:v>
                </c:pt>
                <c:pt idx="7250">
                  <c:v>47.27</c:v>
                </c:pt>
                <c:pt idx="7251">
                  <c:v>47.28</c:v>
                </c:pt>
                <c:pt idx="7252">
                  <c:v>47.29</c:v>
                </c:pt>
                <c:pt idx="7253">
                  <c:v>47.27</c:v>
                </c:pt>
                <c:pt idx="7254">
                  <c:v>47.19</c:v>
                </c:pt>
                <c:pt idx="7255">
                  <c:v>47.19</c:v>
                </c:pt>
                <c:pt idx="7256">
                  <c:v>47.2</c:v>
                </c:pt>
                <c:pt idx="7257">
                  <c:v>47.24</c:v>
                </c:pt>
                <c:pt idx="7258">
                  <c:v>47.25</c:v>
                </c:pt>
                <c:pt idx="7259">
                  <c:v>47.26</c:v>
                </c:pt>
                <c:pt idx="7260">
                  <c:v>47.26</c:v>
                </c:pt>
                <c:pt idx="7261">
                  <c:v>47.27</c:v>
                </c:pt>
                <c:pt idx="7262">
                  <c:v>47.27</c:v>
                </c:pt>
                <c:pt idx="7263">
                  <c:v>47.28</c:v>
                </c:pt>
                <c:pt idx="7264">
                  <c:v>47.3</c:v>
                </c:pt>
                <c:pt idx="7265">
                  <c:v>47.31</c:v>
                </c:pt>
                <c:pt idx="7266">
                  <c:v>47.31</c:v>
                </c:pt>
                <c:pt idx="7267">
                  <c:v>47.32</c:v>
                </c:pt>
                <c:pt idx="7268">
                  <c:v>47.33</c:v>
                </c:pt>
                <c:pt idx="7269">
                  <c:v>47.34</c:v>
                </c:pt>
                <c:pt idx="7270">
                  <c:v>47.35</c:v>
                </c:pt>
                <c:pt idx="7271">
                  <c:v>47.36</c:v>
                </c:pt>
                <c:pt idx="7272">
                  <c:v>47.38</c:v>
                </c:pt>
                <c:pt idx="7273">
                  <c:v>47.38</c:v>
                </c:pt>
                <c:pt idx="7274">
                  <c:v>47.4</c:v>
                </c:pt>
                <c:pt idx="7275">
                  <c:v>47.41</c:v>
                </c:pt>
                <c:pt idx="7276">
                  <c:v>47.42</c:v>
                </c:pt>
                <c:pt idx="7277">
                  <c:v>47.42</c:v>
                </c:pt>
                <c:pt idx="7278">
                  <c:v>47.44</c:v>
                </c:pt>
                <c:pt idx="7279">
                  <c:v>47.45</c:v>
                </c:pt>
                <c:pt idx="7280">
                  <c:v>47.45</c:v>
                </c:pt>
                <c:pt idx="7281">
                  <c:v>47.46</c:v>
                </c:pt>
                <c:pt idx="7282">
                  <c:v>47.47</c:v>
                </c:pt>
                <c:pt idx="7283">
                  <c:v>47.48</c:v>
                </c:pt>
                <c:pt idx="7284">
                  <c:v>47.49</c:v>
                </c:pt>
                <c:pt idx="7285">
                  <c:v>47.5</c:v>
                </c:pt>
                <c:pt idx="7286">
                  <c:v>47.5</c:v>
                </c:pt>
                <c:pt idx="7287">
                  <c:v>47.51</c:v>
                </c:pt>
                <c:pt idx="7288">
                  <c:v>47.51</c:v>
                </c:pt>
                <c:pt idx="7289">
                  <c:v>47.52</c:v>
                </c:pt>
                <c:pt idx="7290">
                  <c:v>47.53</c:v>
                </c:pt>
                <c:pt idx="7291">
                  <c:v>47.53</c:v>
                </c:pt>
                <c:pt idx="7292">
                  <c:v>47.53</c:v>
                </c:pt>
                <c:pt idx="7293">
                  <c:v>47.53</c:v>
                </c:pt>
                <c:pt idx="7294">
                  <c:v>47.53</c:v>
                </c:pt>
                <c:pt idx="7295">
                  <c:v>47.53</c:v>
                </c:pt>
                <c:pt idx="7296">
                  <c:v>47.53</c:v>
                </c:pt>
                <c:pt idx="7297">
                  <c:v>47.53</c:v>
                </c:pt>
                <c:pt idx="7298">
                  <c:v>47.53</c:v>
                </c:pt>
                <c:pt idx="7299">
                  <c:v>47.53</c:v>
                </c:pt>
                <c:pt idx="7300">
                  <c:v>47.51</c:v>
                </c:pt>
                <c:pt idx="7301">
                  <c:v>47.5</c:v>
                </c:pt>
                <c:pt idx="7302">
                  <c:v>47.49</c:v>
                </c:pt>
                <c:pt idx="7303">
                  <c:v>47.49</c:v>
                </c:pt>
                <c:pt idx="7304">
                  <c:v>47.49</c:v>
                </c:pt>
                <c:pt idx="7305">
                  <c:v>47.49</c:v>
                </c:pt>
                <c:pt idx="7306">
                  <c:v>47.49</c:v>
                </c:pt>
                <c:pt idx="7307">
                  <c:v>47.49</c:v>
                </c:pt>
                <c:pt idx="7308">
                  <c:v>47.51</c:v>
                </c:pt>
                <c:pt idx="7309">
                  <c:v>47.52</c:v>
                </c:pt>
                <c:pt idx="7310">
                  <c:v>47.53</c:v>
                </c:pt>
                <c:pt idx="7311">
                  <c:v>47.53</c:v>
                </c:pt>
                <c:pt idx="7312">
                  <c:v>47.55</c:v>
                </c:pt>
                <c:pt idx="7313">
                  <c:v>47.56</c:v>
                </c:pt>
                <c:pt idx="7314">
                  <c:v>47.58</c:v>
                </c:pt>
                <c:pt idx="7315">
                  <c:v>47.6</c:v>
                </c:pt>
                <c:pt idx="7316">
                  <c:v>47.61</c:v>
                </c:pt>
                <c:pt idx="7317">
                  <c:v>47.62</c:v>
                </c:pt>
                <c:pt idx="7318">
                  <c:v>47.63</c:v>
                </c:pt>
                <c:pt idx="7319">
                  <c:v>47.64</c:v>
                </c:pt>
                <c:pt idx="7320">
                  <c:v>47.65</c:v>
                </c:pt>
                <c:pt idx="7321">
                  <c:v>47.66</c:v>
                </c:pt>
                <c:pt idx="7322">
                  <c:v>47.67</c:v>
                </c:pt>
                <c:pt idx="7323">
                  <c:v>47.68</c:v>
                </c:pt>
                <c:pt idx="7324">
                  <c:v>47.69</c:v>
                </c:pt>
                <c:pt idx="7325">
                  <c:v>47.7</c:v>
                </c:pt>
                <c:pt idx="7326">
                  <c:v>47.71</c:v>
                </c:pt>
                <c:pt idx="7327">
                  <c:v>47.72</c:v>
                </c:pt>
                <c:pt idx="7328">
                  <c:v>47.69</c:v>
                </c:pt>
                <c:pt idx="7329">
                  <c:v>47.61</c:v>
                </c:pt>
                <c:pt idx="7330">
                  <c:v>47.6</c:v>
                </c:pt>
                <c:pt idx="7331">
                  <c:v>47.62</c:v>
                </c:pt>
                <c:pt idx="7332">
                  <c:v>47.67</c:v>
                </c:pt>
                <c:pt idx="7333">
                  <c:v>47.69</c:v>
                </c:pt>
                <c:pt idx="7334">
                  <c:v>47.71</c:v>
                </c:pt>
                <c:pt idx="7335">
                  <c:v>47.72</c:v>
                </c:pt>
                <c:pt idx="7336">
                  <c:v>47.74</c:v>
                </c:pt>
                <c:pt idx="7337">
                  <c:v>47.75</c:v>
                </c:pt>
                <c:pt idx="7338">
                  <c:v>47.76</c:v>
                </c:pt>
                <c:pt idx="7339">
                  <c:v>47.77</c:v>
                </c:pt>
                <c:pt idx="7340">
                  <c:v>47.78</c:v>
                </c:pt>
                <c:pt idx="7341">
                  <c:v>47.8</c:v>
                </c:pt>
                <c:pt idx="7342">
                  <c:v>47.8</c:v>
                </c:pt>
                <c:pt idx="7343">
                  <c:v>47.81</c:v>
                </c:pt>
                <c:pt idx="7344">
                  <c:v>47.82</c:v>
                </c:pt>
                <c:pt idx="7345">
                  <c:v>47.82</c:v>
                </c:pt>
                <c:pt idx="7346">
                  <c:v>47.83</c:v>
                </c:pt>
                <c:pt idx="7347">
                  <c:v>47.84</c:v>
                </c:pt>
                <c:pt idx="7348">
                  <c:v>47.85</c:v>
                </c:pt>
                <c:pt idx="7349">
                  <c:v>47.87</c:v>
                </c:pt>
                <c:pt idx="7350">
                  <c:v>47.88</c:v>
                </c:pt>
                <c:pt idx="7351">
                  <c:v>47.88</c:v>
                </c:pt>
                <c:pt idx="7352">
                  <c:v>47.89</c:v>
                </c:pt>
                <c:pt idx="7353">
                  <c:v>47.89</c:v>
                </c:pt>
                <c:pt idx="7354">
                  <c:v>47.9</c:v>
                </c:pt>
                <c:pt idx="7355">
                  <c:v>47.91</c:v>
                </c:pt>
                <c:pt idx="7356">
                  <c:v>47.92</c:v>
                </c:pt>
                <c:pt idx="7357">
                  <c:v>47.92</c:v>
                </c:pt>
                <c:pt idx="7358">
                  <c:v>47.93</c:v>
                </c:pt>
                <c:pt idx="7359">
                  <c:v>47.93</c:v>
                </c:pt>
                <c:pt idx="7360">
                  <c:v>47.94</c:v>
                </c:pt>
                <c:pt idx="7361">
                  <c:v>47.94</c:v>
                </c:pt>
                <c:pt idx="7362">
                  <c:v>47.94</c:v>
                </c:pt>
                <c:pt idx="7363">
                  <c:v>47.94</c:v>
                </c:pt>
                <c:pt idx="7364">
                  <c:v>47.94</c:v>
                </c:pt>
                <c:pt idx="7365">
                  <c:v>47.94</c:v>
                </c:pt>
                <c:pt idx="7366">
                  <c:v>47.9</c:v>
                </c:pt>
                <c:pt idx="7367">
                  <c:v>47.76</c:v>
                </c:pt>
                <c:pt idx="7368">
                  <c:v>47.58</c:v>
                </c:pt>
                <c:pt idx="7369">
                  <c:v>47.51</c:v>
                </c:pt>
                <c:pt idx="7370">
                  <c:v>47.51</c:v>
                </c:pt>
                <c:pt idx="7371">
                  <c:v>47.55</c:v>
                </c:pt>
                <c:pt idx="7372">
                  <c:v>47.59</c:v>
                </c:pt>
                <c:pt idx="7373">
                  <c:v>47.61</c:v>
                </c:pt>
                <c:pt idx="7374">
                  <c:v>47.65</c:v>
                </c:pt>
                <c:pt idx="7375">
                  <c:v>47.66</c:v>
                </c:pt>
                <c:pt idx="7376">
                  <c:v>47.66</c:v>
                </c:pt>
                <c:pt idx="7377">
                  <c:v>47.68</c:v>
                </c:pt>
                <c:pt idx="7378">
                  <c:v>47.71</c:v>
                </c:pt>
                <c:pt idx="7379">
                  <c:v>47.73</c:v>
                </c:pt>
                <c:pt idx="7380">
                  <c:v>47.76</c:v>
                </c:pt>
                <c:pt idx="7381">
                  <c:v>47.78</c:v>
                </c:pt>
                <c:pt idx="7382">
                  <c:v>47.8</c:v>
                </c:pt>
                <c:pt idx="7383">
                  <c:v>47.82</c:v>
                </c:pt>
                <c:pt idx="7384">
                  <c:v>47.85</c:v>
                </c:pt>
                <c:pt idx="7385">
                  <c:v>47.86</c:v>
                </c:pt>
                <c:pt idx="7386">
                  <c:v>47.88</c:v>
                </c:pt>
                <c:pt idx="7387">
                  <c:v>47.89</c:v>
                </c:pt>
                <c:pt idx="7388">
                  <c:v>47.9</c:v>
                </c:pt>
                <c:pt idx="7389">
                  <c:v>47.91</c:v>
                </c:pt>
                <c:pt idx="7390">
                  <c:v>47.92</c:v>
                </c:pt>
                <c:pt idx="7391">
                  <c:v>47.93</c:v>
                </c:pt>
                <c:pt idx="7392">
                  <c:v>47.93</c:v>
                </c:pt>
                <c:pt idx="7393">
                  <c:v>47.94</c:v>
                </c:pt>
                <c:pt idx="7394">
                  <c:v>47.96</c:v>
                </c:pt>
                <c:pt idx="7395">
                  <c:v>47.97</c:v>
                </c:pt>
                <c:pt idx="7396">
                  <c:v>47.99</c:v>
                </c:pt>
                <c:pt idx="7397">
                  <c:v>48</c:v>
                </c:pt>
                <c:pt idx="7398">
                  <c:v>48.01</c:v>
                </c:pt>
                <c:pt idx="7399">
                  <c:v>48.02</c:v>
                </c:pt>
                <c:pt idx="7400">
                  <c:v>48.03</c:v>
                </c:pt>
                <c:pt idx="7401">
                  <c:v>48.03</c:v>
                </c:pt>
                <c:pt idx="7402">
                  <c:v>48.04</c:v>
                </c:pt>
                <c:pt idx="7403">
                  <c:v>48.05</c:v>
                </c:pt>
                <c:pt idx="7404">
                  <c:v>48.06</c:v>
                </c:pt>
                <c:pt idx="7405">
                  <c:v>48.07</c:v>
                </c:pt>
                <c:pt idx="7406">
                  <c:v>48.08</c:v>
                </c:pt>
                <c:pt idx="7407">
                  <c:v>48.08</c:v>
                </c:pt>
                <c:pt idx="7408">
                  <c:v>48.09</c:v>
                </c:pt>
                <c:pt idx="7409">
                  <c:v>48.09</c:v>
                </c:pt>
                <c:pt idx="7410">
                  <c:v>48.11</c:v>
                </c:pt>
                <c:pt idx="7411">
                  <c:v>48.11</c:v>
                </c:pt>
                <c:pt idx="7412">
                  <c:v>48.12</c:v>
                </c:pt>
                <c:pt idx="7413">
                  <c:v>48.13</c:v>
                </c:pt>
                <c:pt idx="7414">
                  <c:v>48.13</c:v>
                </c:pt>
                <c:pt idx="7415">
                  <c:v>48.14</c:v>
                </c:pt>
                <c:pt idx="7416">
                  <c:v>48.14</c:v>
                </c:pt>
                <c:pt idx="7417">
                  <c:v>48.14</c:v>
                </c:pt>
                <c:pt idx="7418">
                  <c:v>48.15</c:v>
                </c:pt>
                <c:pt idx="7419">
                  <c:v>48.15</c:v>
                </c:pt>
                <c:pt idx="7420">
                  <c:v>48.15</c:v>
                </c:pt>
                <c:pt idx="7421">
                  <c:v>48.16</c:v>
                </c:pt>
                <c:pt idx="7422">
                  <c:v>48.16</c:v>
                </c:pt>
                <c:pt idx="7423">
                  <c:v>48.17</c:v>
                </c:pt>
                <c:pt idx="7424">
                  <c:v>48.17</c:v>
                </c:pt>
                <c:pt idx="7425">
                  <c:v>48.17</c:v>
                </c:pt>
                <c:pt idx="7426">
                  <c:v>48.18</c:v>
                </c:pt>
                <c:pt idx="7427">
                  <c:v>48.18</c:v>
                </c:pt>
                <c:pt idx="7428">
                  <c:v>48.18</c:v>
                </c:pt>
                <c:pt idx="7429">
                  <c:v>48.18</c:v>
                </c:pt>
                <c:pt idx="7430">
                  <c:v>48.18</c:v>
                </c:pt>
                <c:pt idx="7431">
                  <c:v>48.18</c:v>
                </c:pt>
                <c:pt idx="7432">
                  <c:v>48.18</c:v>
                </c:pt>
                <c:pt idx="7433">
                  <c:v>48.18</c:v>
                </c:pt>
                <c:pt idx="7434">
                  <c:v>48.18</c:v>
                </c:pt>
                <c:pt idx="7435">
                  <c:v>48.18</c:v>
                </c:pt>
                <c:pt idx="7436">
                  <c:v>48.18</c:v>
                </c:pt>
                <c:pt idx="7437">
                  <c:v>48.15</c:v>
                </c:pt>
                <c:pt idx="7438">
                  <c:v>48.1</c:v>
                </c:pt>
                <c:pt idx="7439">
                  <c:v>48.02</c:v>
                </c:pt>
                <c:pt idx="7440">
                  <c:v>47.94</c:v>
                </c:pt>
                <c:pt idx="7441">
                  <c:v>47.86</c:v>
                </c:pt>
                <c:pt idx="7442">
                  <c:v>47.8</c:v>
                </c:pt>
                <c:pt idx="7443">
                  <c:v>47.75</c:v>
                </c:pt>
                <c:pt idx="7444">
                  <c:v>47.71</c:v>
                </c:pt>
                <c:pt idx="7445">
                  <c:v>47.64</c:v>
                </c:pt>
                <c:pt idx="7446">
                  <c:v>47.56</c:v>
                </c:pt>
                <c:pt idx="7447">
                  <c:v>47.34</c:v>
                </c:pt>
                <c:pt idx="7448">
                  <c:v>47.11</c:v>
                </c:pt>
                <c:pt idx="7449">
                  <c:v>46.97</c:v>
                </c:pt>
                <c:pt idx="7450">
                  <c:v>46.91</c:v>
                </c:pt>
                <c:pt idx="7451">
                  <c:v>46.87</c:v>
                </c:pt>
                <c:pt idx="7452">
                  <c:v>46.82</c:v>
                </c:pt>
                <c:pt idx="7453">
                  <c:v>46.74</c:v>
                </c:pt>
                <c:pt idx="7454">
                  <c:v>46.66</c:v>
                </c:pt>
                <c:pt idx="7455">
                  <c:v>46.55</c:v>
                </c:pt>
                <c:pt idx="7456">
                  <c:v>46.46</c:v>
                </c:pt>
                <c:pt idx="7457">
                  <c:v>46.35</c:v>
                </c:pt>
                <c:pt idx="7458">
                  <c:v>46.29</c:v>
                </c:pt>
                <c:pt idx="7459">
                  <c:v>46.29</c:v>
                </c:pt>
                <c:pt idx="7460">
                  <c:v>46.31</c:v>
                </c:pt>
                <c:pt idx="7461">
                  <c:v>46.31</c:v>
                </c:pt>
                <c:pt idx="7462">
                  <c:v>46.32</c:v>
                </c:pt>
                <c:pt idx="7463">
                  <c:v>46.32</c:v>
                </c:pt>
                <c:pt idx="7464">
                  <c:v>46.32</c:v>
                </c:pt>
                <c:pt idx="7465">
                  <c:v>46.32</c:v>
                </c:pt>
                <c:pt idx="7466">
                  <c:v>46.32</c:v>
                </c:pt>
                <c:pt idx="7467">
                  <c:v>46.3</c:v>
                </c:pt>
                <c:pt idx="7468">
                  <c:v>46.23</c:v>
                </c:pt>
                <c:pt idx="7469">
                  <c:v>46.12</c:v>
                </c:pt>
                <c:pt idx="7470">
                  <c:v>46.06</c:v>
                </c:pt>
                <c:pt idx="7471">
                  <c:v>46.06</c:v>
                </c:pt>
                <c:pt idx="7472">
                  <c:v>46.05</c:v>
                </c:pt>
                <c:pt idx="7473">
                  <c:v>45.98</c:v>
                </c:pt>
                <c:pt idx="7474">
                  <c:v>45.98</c:v>
                </c:pt>
                <c:pt idx="7475">
                  <c:v>46.02</c:v>
                </c:pt>
                <c:pt idx="7476">
                  <c:v>46.1</c:v>
                </c:pt>
                <c:pt idx="7477">
                  <c:v>46.13</c:v>
                </c:pt>
                <c:pt idx="7478">
                  <c:v>46.14</c:v>
                </c:pt>
                <c:pt idx="7479">
                  <c:v>46.12</c:v>
                </c:pt>
                <c:pt idx="7480">
                  <c:v>45.97</c:v>
                </c:pt>
                <c:pt idx="7481">
                  <c:v>45.74</c:v>
                </c:pt>
                <c:pt idx="7482">
                  <c:v>45.58</c:v>
                </c:pt>
                <c:pt idx="7483">
                  <c:v>45.49</c:v>
                </c:pt>
                <c:pt idx="7484">
                  <c:v>45.44</c:v>
                </c:pt>
                <c:pt idx="7485">
                  <c:v>45.41</c:v>
                </c:pt>
                <c:pt idx="7486">
                  <c:v>45.38</c:v>
                </c:pt>
                <c:pt idx="7487">
                  <c:v>45.33</c:v>
                </c:pt>
                <c:pt idx="7488">
                  <c:v>45.25</c:v>
                </c:pt>
                <c:pt idx="7489">
                  <c:v>45.17</c:v>
                </c:pt>
                <c:pt idx="7490">
                  <c:v>45.1</c:v>
                </c:pt>
                <c:pt idx="7491">
                  <c:v>45.08</c:v>
                </c:pt>
                <c:pt idx="7492">
                  <c:v>45.07</c:v>
                </c:pt>
                <c:pt idx="7493">
                  <c:v>45.07</c:v>
                </c:pt>
                <c:pt idx="7494">
                  <c:v>45.07</c:v>
                </c:pt>
                <c:pt idx="7495">
                  <c:v>45.07</c:v>
                </c:pt>
                <c:pt idx="7496">
                  <c:v>45.06</c:v>
                </c:pt>
                <c:pt idx="7497">
                  <c:v>45.06</c:v>
                </c:pt>
                <c:pt idx="7498">
                  <c:v>45.06</c:v>
                </c:pt>
                <c:pt idx="7499">
                  <c:v>45.06</c:v>
                </c:pt>
                <c:pt idx="7500">
                  <c:v>45.06</c:v>
                </c:pt>
                <c:pt idx="7501">
                  <c:v>45.06</c:v>
                </c:pt>
                <c:pt idx="7502">
                  <c:v>45.06</c:v>
                </c:pt>
                <c:pt idx="7503">
                  <c:v>45.06</c:v>
                </c:pt>
                <c:pt idx="7504">
                  <c:v>45.06</c:v>
                </c:pt>
                <c:pt idx="7505">
                  <c:v>45.06</c:v>
                </c:pt>
                <c:pt idx="7506">
                  <c:v>45.06</c:v>
                </c:pt>
                <c:pt idx="7507">
                  <c:v>45.06</c:v>
                </c:pt>
                <c:pt idx="7508">
                  <c:v>45.06</c:v>
                </c:pt>
                <c:pt idx="7509">
                  <c:v>45.06</c:v>
                </c:pt>
                <c:pt idx="7510">
                  <c:v>45.06</c:v>
                </c:pt>
                <c:pt idx="7511">
                  <c:v>45.07</c:v>
                </c:pt>
                <c:pt idx="7512">
                  <c:v>45.07</c:v>
                </c:pt>
                <c:pt idx="7513">
                  <c:v>45.07</c:v>
                </c:pt>
                <c:pt idx="7514">
                  <c:v>45.01</c:v>
                </c:pt>
                <c:pt idx="7515">
                  <c:v>44.88</c:v>
                </c:pt>
                <c:pt idx="7516">
                  <c:v>44.8</c:v>
                </c:pt>
                <c:pt idx="7517">
                  <c:v>44.64</c:v>
                </c:pt>
                <c:pt idx="7518">
                  <c:v>44.4</c:v>
                </c:pt>
                <c:pt idx="7519">
                  <c:v>44.21</c:v>
                </c:pt>
                <c:pt idx="7520">
                  <c:v>44.18</c:v>
                </c:pt>
                <c:pt idx="7521">
                  <c:v>44.19</c:v>
                </c:pt>
                <c:pt idx="7522">
                  <c:v>44.19</c:v>
                </c:pt>
                <c:pt idx="7523">
                  <c:v>44.19</c:v>
                </c:pt>
                <c:pt idx="7524">
                  <c:v>44.27</c:v>
                </c:pt>
                <c:pt idx="7525">
                  <c:v>44.35</c:v>
                </c:pt>
                <c:pt idx="7526">
                  <c:v>44.43</c:v>
                </c:pt>
                <c:pt idx="7527">
                  <c:v>44.45</c:v>
                </c:pt>
                <c:pt idx="7528">
                  <c:v>44.46</c:v>
                </c:pt>
                <c:pt idx="7529">
                  <c:v>44.46</c:v>
                </c:pt>
                <c:pt idx="7530">
                  <c:v>44.45</c:v>
                </c:pt>
                <c:pt idx="7531">
                  <c:v>44.24</c:v>
                </c:pt>
                <c:pt idx="7532">
                  <c:v>43.88</c:v>
                </c:pt>
                <c:pt idx="7533">
                  <c:v>43.45</c:v>
                </c:pt>
                <c:pt idx="7534">
                  <c:v>42.99</c:v>
                </c:pt>
                <c:pt idx="7535">
                  <c:v>42.49</c:v>
                </c:pt>
                <c:pt idx="7536">
                  <c:v>41.7</c:v>
                </c:pt>
                <c:pt idx="7537">
                  <c:v>40.82</c:v>
                </c:pt>
                <c:pt idx="7538">
                  <c:v>39.94</c:v>
                </c:pt>
                <c:pt idx="7539">
                  <c:v>39.11</c:v>
                </c:pt>
                <c:pt idx="7540">
                  <c:v>38.32</c:v>
                </c:pt>
              </c:numCache>
            </c:numRef>
          </c:yVal>
          <c:smooth val="0"/>
        </c:ser>
        <c:ser>
          <c:idx val="4"/>
          <c:order val="1"/>
          <c:tx>
            <c:v>V_2_5_1/2 patron+6,2_T60</c:v>
          </c:tx>
          <c:spPr>
            <a:ln w="19050">
              <a:prstDash val="sysDash"/>
            </a:ln>
          </c:spPr>
          <c:marker>
            <c:symbol val="none"/>
          </c:marker>
          <c:xVal>
            <c:numRef>
              <c:f>'https://dl-web.dropbox.com/get/PFG_2013_Vigas/00 PROYECTO FLEXION/Excel.- Gráficas vigas/[V_2_5.xlsx]V_2_5_SIMPLIFICADA'!$D$2:$D$4459</c:f>
              <c:numCache>
                <c:formatCode>General</c:formatCode>
                <c:ptCount val="4458"/>
                <c:pt idx="0">
                  <c:v>0</c:v>
                </c:pt>
                <c:pt idx="1">
                  <c:v>0</c:v>
                </c:pt>
                <c:pt idx="2">
                  <c:v>0</c:v>
                </c:pt>
                <c:pt idx="3">
                  <c:v>0</c:v>
                </c:pt>
                <c:pt idx="4">
                  <c:v>0</c:v>
                </c:pt>
                <c:pt idx="5">
                  <c:v>0</c:v>
                </c:pt>
                <c:pt idx="6">
                  <c:v>0</c:v>
                </c:pt>
                <c:pt idx="7">
                  <c:v>0</c:v>
                </c:pt>
                <c:pt idx="8">
                  <c:v>0</c:v>
                </c:pt>
                <c:pt idx="9">
                  <c:v>0</c:v>
                </c:pt>
                <c:pt idx="10">
                  <c:v>0</c:v>
                </c:pt>
                <c:pt idx="11">
                  <c:v>0</c:v>
                </c:pt>
                <c:pt idx="12">
                  <c:v>0</c:v>
                </c:pt>
                <c:pt idx="13">
                  <c:v>0</c:v>
                </c:pt>
                <c:pt idx="14">
                  <c:v>0</c:v>
                </c:pt>
                <c:pt idx="15">
                  <c:v>0</c:v>
                </c:pt>
                <c:pt idx="16">
                  <c:v>0</c:v>
                </c:pt>
                <c:pt idx="17">
                  <c:v>0</c:v>
                </c:pt>
                <c:pt idx="18">
                  <c:v>0</c:v>
                </c:pt>
                <c:pt idx="19">
                  <c:v>0</c:v>
                </c:pt>
                <c:pt idx="20">
                  <c:v>0</c:v>
                </c:pt>
                <c:pt idx="21">
                  <c:v>0</c:v>
                </c:pt>
                <c:pt idx="22">
                  <c:v>0</c:v>
                </c:pt>
                <c:pt idx="23">
                  <c:v>0</c:v>
                </c:pt>
                <c:pt idx="24">
                  <c:v>0</c:v>
                </c:pt>
                <c:pt idx="25">
                  <c:v>0</c:v>
                </c:pt>
                <c:pt idx="26">
                  <c:v>0</c:v>
                </c:pt>
                <c:pt idx="27">
                  <c:v>0</c:v>
                </c:pt>
                <c:pt idx="28">
                  <c:v>0</c:v>
                </c:pt>
                <c:pt idx="29">
                  <c:v>0</c:v>
                </c:pt>
                <c:pt idx="30">
                  <c:v>0</c:v>
                </c:pt>
                <c:pt idx="31">
                  <c:v>0</c:v>
                </c:pt>
                <c:pt idx="32">
                  <c:v>0</c:v>
                </c:pt>
                <c:pt idx="33">
                  <c:v>0</c:v>
                </c:pt>
                <c:pt idx="34">
                  <c:v>0</c:v>
                </c:pt>
                <c:pt idx="35">
                  <c:v>0</c:v>
                </c:pt>
                <c:pt idx="36">
                  <c:v>0</c:v>
                </c:pt>
                <c:pt idx="37">
                  <c:v>0</c:v>
                </c:pt>
                <c:pt idx="38">
                  <c:v>0</c:v>
                </c:pt>
                <c:pt idx="39">
                  <c:v>0</c:v>
                </c:pt>
                <c:pt idx="40">
                  <c:v>0</c:v>
                </c:pt>
                <c:pt idx="41">
                  <c:v>0</c:v>
                </c:pt>
                <c:pt idx="42">
                  <c:v>0</c:v>
                </c:pt>
                <c:pt idx="43">
                  <c:v>0</c:v>
                </c:pt>
                <c:pt idx="44">
                  <c:v>0</c:v>
                </c:pt>
                <c:pt idx="45">
                  <c:v>0</c:v>
                </c:pt>
                <c:pt idx="46">
                  <c:v>0</c:v>
                </c:pt>
                <c:pt idx="47">
                  <c:v>0</c:v>
                </c:pt>
                <c:pt idx="48">
                  <c:v>0</c:v>
                </c:pt>
                <c:pt idx="49">
                  <c:v>0</c:v>
                </c:pt>
                <c:pt idx="50">
                  <c:v>0</c:v>
                </c:pt>
                <c:pt idx="51">
                  <c:v>0</c:v>
                </c:pt>
                <c:pt idx="52">
                  <c:v>0</c:v>
                </c:pt>
                <c:pt idx="53">
                  <c:v>0</c:v>
                </c:pt>
                <c:pt idx="54">
                  <c:v>0</c:v>
                </c:pt>
                <c:pt idx="55">
                  <c:v>0</c:v>
                </c:pt>
                <c:pt idx="56">
                  <c:v>0</c:v>
                </c:pt>
                <c:pt idx="57">
                  <c:v>0</c:v>
                </c:pt>
                <c:pt idx="58">
                  <c:v>0</c:v>
                </c:pt>
                <c:pt idx="59">
                  <c:v>0</c:v>
                </c:pt>
                <c:pt idx="60">
                  <c:v>0</c:v>
                </c:pt>
                <c:pt idx="61">
                  <c:v>0</c:v>
                </c:pt>
                <c:pt idx="62">
                  <c:v>0</c:v>
                </c:pt>
                <c:pt idx="63">
                  <c:v>0</c:v>
                </c:pt>
                <c:pt idx="64">
                  <c:v>0</c:v>
                </c:pt>
                <c:pt idx="65">
                  <c:v>0</c:v>
                </c:pt>
                <c:pt idx="66">
                  <c:v>0</c:v>
                </c:pt>
                <c:pt idx="67">
                  <c:v>0</c:v>
                </c:pt>
                <c:pt idx="68">
                  <c:v>0</c:v>
                </c:pt>
                <c:pt idx="69">
                  <c:v>0</c:v>
                </c:pt>
                <c:pt idx="70">
                  <c:v>0</c:v>
                </c:pt>
                <c:pt idx="71">
                  <c:v>0</c:v>
                </c:pt>
                <c:pt idx="72">
                  <c:v>0</c:v>
                </c:pt>
                <c:pt idx="73">
                  <c:v>0</c:v>
                </c:pt>
                <c:pt idx="74">
                  <c:v>0</c:v>
                </c:pt>
                <c:pt idx="75">
                  <c:v>0</c:v>
                </c:pt>
                <c:pt idx="76">
                  <c:v>0</c:v>
                </c:pt>
                <c:pt idx="77">
                  <c:v>0</c:v>
                </c:pt>
                <c:pt idx="78">
                  <c:v>0</c:v>
                </c:pt>
                <c:pt idx="79">
                  <c:v>0</c:v>
                </c:pt>
                <c:pt idx="80">
                  <c:v>0</c:v>
                </c:pt>
                <c:pt idx="81">
                  <c:v>0</c:v>
                </c:pt>
                <c:pt idx="82">
                  <c:v>0</c:v>
                </c:pt>
                <c:pt idx="83">
                  <c:v>0</c:v>
                </c:pt>
                <c:pt idx="84">
                  <c:v>0</c:v>
                </c:pt>
                <c:pt idx="85">
                  <c:v>0</c:v>
                </c:pt>
                <c:pt idx="86">
                  <c:v>0</c:v>
                </c:pt>
                <c:pt idx="87">
                  <c:v>0</c:v>
                </c:pt>
                <c:pt idx="88">
                  <c:v>0</c:v>
                </c:pt>
                <c:pt idx="89">
                  <c:v>0</c:v>
                </c:pt>
                <c:pt idx="90">
                  <c:v>0</c:v>
                </c:pt>
                <c:pt idx="91">
                  <c:v>0</c:v>
                </c:pt>
                <c:pt idx="92">
                  <c:v>0</c:v>
                </c:pt>
                <c:pt idx="93">
                  <c:v>0</c:v>
                </c:pt>
                <c:pt idx="94">
                  <c:v>0</c:v>
                </c:pt>
                <c:pt idx="95">
                  <c:v>0</c:v>
                </c:pt>
                <c:pt idx="96">
                  <c:v>0</c:v>
                </c:pt>
                <c:pt idx="97">
                  <c:v>0</c:v>
                </c:pt>
                <c:pt idx="98">
                  <c:v>0</c:v>
                </c:pt>
                <c:pt idx="99">
                  <c:v>0</c:v>
                </c:pt>
                <c:pt idx="100">
                  <c:v>0</c:v>
                </c:pt>
                <c:pt idx="101">
                  <c:v>0</c:v>
                </c:pt>
                <c:pt idx="102">
                  <c:v>0</c:v>
                </c:pt>
                <c:pt idx="103">
                  <c:v>2.500000000001279E-3</c:v>
                </c:pt>
                <c:pt idx="104">
                  <c:v>3.1199999999991235E-3</c:v>
                </c:pt>
                <c:pt idx="105">
                  <c:v>3.1199999999991235E-3</c:v>
                </c:pt>
                <c:pt idx="106">
                  <c:v>3.1199999999991235E-3</c:v>
                </c:pt>
                <c:pt idx="107">
                  <c:v>3.1199999999991235E-3</c:v>
                </c:pt>
                <c:pt idx="108">
                  <c:v>6.2399999999982469E-3</c:v>
                </c:pt>
                <c:pt idx="109">
                  <c:v>6.2399999999982469E-3</c:v>
                </c:pt>
                <c:pt idx="110">
                  <c:v>8.1199999999981287E-3</c:v>
                </c:pt>
                <c:pt idx="111">
                  <c:v>9.3700000000005446E-3</c:v>
                </c:pt>
                <c:pt idx="112">
                  <c:v>9.3700000000005446E-3</c:v>
                </c:pt>
                <c:pt idx="113">
                  <c:v>9.3700000000005446E-3</c:v>
                </c:pt>
                <c:pt idx="114">
                  <c:v>9.9899999999983891E-3</c:v>
                </c:pt>
                <c:pt idx="115">
                  <c:v>1.2489999999999668E-2</c:v>
                </c:pt>
                <c:pt idx="116">
                  <c:v>1.2489999999999668E-2</c:v>
                </c:pt>
                <c:pt idx="117">
                  <c:v>1.3110000000001065E-2</c:v>
                </c:pt>
                <c:pt idx="118">
                  <c:v>1.2489999999999668E-2</c:v>
                </c:pt>
                <c:pt idx="119">
                  <c:v>1.2489999999999668E-2</c:v>
                </c:pt>
                <c:pt idx="120">
                  <c:v>1.3739999999998531E-2</c:v>
                </c:pt>
                <c:pt idx="121">
                  <c:v>1.5609999999998792E-2</c:v>
                </c:pt>
                <c:pt idx="122">
                  <c:v>1.5609999999998792E-2</c:v>
                </c:pt>
                <c:pt idx="123">
                  <c:v>1.5609999999998792E-2</c:v>
                </c:pt>
                <c:pt idx="124">
                  <c:v>1.5609999999998792E-2</c:v>
                </c:pt>
                <c:pt idx="125">
                  <c:v>1.8729999999997915E-2</c:v>
                </c:pt>
                <c:pt idx="126">
                  <c:v>1.811000000000007E-2</c:v>
                </c:pt>
                <c:pt idx="127">
                  <c:v>1.8729999999997915E-2</c:v>
                </c:pt>
                <c:pt idx="128">
                  <c:v>1.8729999999997915E-2</c:v>
                </c:pt>
                <c:pt idx="129">
                  <c:v>1.8729999999997915E-2</c:v>
                </c:pt>
                <c:pt idx="130">
                  <c:v>2.1850000000000591E-2</c:v>
                </c:pt>
                <c:pt idx="131">
                  <c:v>2.1850000000000591E-2</c:v>
                </c:pt>
                <c:pt idx="132">
                  <c:v>2.1850000000000591E-2</c:v>
                </c:pt>
                <c:pt idx="133">
                  <c:v>2.3109999999999076E-2</c:v>
                </c:pt>
                <c:pt idx="134">
                  <c:v>2.3730000000000473E-2</c:v>
                </c:pt>
                <c:pt idx="135">
                  <c:v>2.4979999999999336E-2</c:v>
                </c:pt>
                <c:pt idx="136">
                  <c:v>2.4979999999999336E-2</c:v>
                </c:pt>
                <c:pt idx="137">
                  <c:v>2.4979999999999336E-2</c:v>
                </c:pt>
                <c:pt idx="138">
                  <c:v>2.6849999999999596E-2</c:v>
                </c:pt>
                <c:pt idx="139">
                  <c:v>2.809999999999846E-2</c:v>
                </c:pt>
                <c:pt idx="140">
                  <c:v>2.809999999999846E-2</c:v>
                </c:pt>
                <c:pt idx="141">
                  <c:v>2.809999999999846E-2</c:v>
                </c:pt>
                <c:pt idx="142">
                  <c:v>3.0599999999999739E-2</c:v>
                </c:pt>
                <c:pt idx="143">
                  <c:v>3.1220000000001136E-2</c:v>
                </c:pt>
                <c:pt idx="144">
                  <c:v>3.1220000000001136E-2</c:v>
                </c:pt>
                <c:pt idx="145">
                  <c:v>3.2469999999999999E-2</c:v>
                </c:pt>
                <c:pt idx="146">
                  <c:v>3.3089999999997843E-2</c:v>
                </c:pt>
                <c:pt idx="147">
                  <c:v>3.2469999999999999E-2</c:v>
                </c:pt>
                <c:pt idx="148">
                  <c:v>3.4340000000000259E-2</c:v>
                </c:pt>
                <c:pt idx="149">
                  <c:v>3.4340000000000259E-2</c:v>
                </c:pt>
                <c:pt idx="150">
                  <c:v>3.4340000000000259E-2</c:v>
                </c:pt>
                <c:pt idx="151">
                  <c:v>3.5589999999999122E-2</c:v>
                </c:pt>
                <c:pt idx="152">
                  <c:v>3.7459999999999383E-2</c:v>
                </c:pt>
                <c:pt idx="153">
                  <c:v>3.7459999999999383E-2</c:v>
                </c:pt>
                <c:pt idx="154">
                  <c:v>3.7459999999999383E-2</c:v>
                </c:pt>
                <c:pt idx="155">
                  <c:v>3.9960000000000662E-2</c:v>
                </c:pt>
                <c:pt idx="156">
                  <c:v>4.0579999999998506E-2</c:v>
                </c:pt>
                <c:pt idx="157">
                  <c:v>4.0579999999998506E-2</c:v>
                </c:pt>
                <c:pt idx="158">
                  <c:v>4.0579999999998506E-2</c:v>
                </c:pt>
                <c:pt idx="159">
                  <c:v>4.1209999999999525E-2</c:v>
                </c:pt>
                <c:pt idx="160">
                  <c:v>4.3710000000000804E-2</c:v>
                </c:pt>
                <c:pt idx="161">
                  <c:v>4.3710000000000804E-2</c:v>
                </c:pt>
                <c:pt idx="162">
                  <c:v>4.3710000000000804E-2</c:v>
                </c:pt>
                <c:pt idx="163">
                  <c:v>4.3710000000000804E-2</c:v>
                </c:pt>
                <c:pt idx="164">
                  <c:v>4.4959999999999667E-2</c:v>
                </c:pt>
                <c:pt idx="165">
                  <c:v>4.6829999999999927E-2</c:v>
                </c:pt>
                <c:pt idx="166">
                  <c:v>4.6829999999999927E-2</c:v>
                </c:pt>
                <c:pt idx="167">
                  <c:v>4.6829999999999927E-2</c:v>
                </c:pt>
                <c:pt idx="168">
                  <c:v>4.8700000000000188E-2</c:v>
                </c:pt>
                <c:pt idx="169">
                  <c:v>4.9949999999999051E-2</c:v>
                </c:pt>
                <c:pt idx="170">
                  <c:v>4.807999999999879E-2</c:v>
                </c:pt>
                <c:pt idx="171">
                  <c:v>4.9949999999999051E-2</c:v>
                </c:pt>
                <c:pt idx="172">
                  <c:v>5.0570000000000448E-2</c:v>
                </c:pt>
                <c:pt idx="173">
                  <c:v>5.3069999999998174E-2</c:v>
                </c:pt>
                <c:pt idx="174">
                  <c:v>5.3069999999998174E-2</c:v>
                </c:pt>
                <c:pt idx="175">
                  <c:v>5.3069999999998174E-2</c:v>
                </c:pt>
                <c:pt idx="176">
                  <c:v>5.3069999999998174E-2</c:v>
                </c:pt>
                <c:pt idx="177">
                  <c:v>5.3069999999998174E-2</c:v>
                </c:pt>
                <c:pt idx="178">
                  <c:v>5.6200000000000472E-2</c:v>
                </c:pt>
                <c:pt idx="179">
                  <c:v>5.6200000000000472E-2</c:v>
                </c:pt>
                <c:pt idx="180">
                  <c:v>5.6200000000000472E-2</c:v>
                </c:pt>
                <c:pt idx="181">
                  <c:v>5.8070000000000732E-2</c:v>
                </c:pt>
                <c:pt idx="182">
                  <c:v>5.9319999999999595E-2</c:v>
                </c:pt>
                <c:pt idx="183">
                  <c:v>5.9319999999999595E-2</c:v>
                </c:pt>
                <c:pt idx="184">
                  <c:v>6.1189999999999856E-2</c:v>
                </c:pt>
                <c:pt idx="185">
                  <c:v>6.2439999999998719E-2</c:v>
                </c:pt>
                <c:pt idx="186">
                  <c:v>6.2439999999998719E-2</c:v>
                </c:pt>
                <c:pt idx="187">
                  <c:v>6.2439999999998719E-2</c:v>
                </c:pt>
                <c:pt idx="188">
                  <c:v>6.4939999999999998E-2</c:v>
                </c:pt>
                <c:pt idx="189">
                  <c:v>6.5559999999997842E-2</c:v>
                </c:pt>
                <c:pt idx="190">
                  <c:v>6.5559999999997842E-2</c:v>
                </c:pt>
                <c:pt idx="191">
                  <c:v>6.8680000000000518E-2</c:v>
                </c:pt>
                <c:pt idx="192">
                  <c:v>6.8680000000000518E-2</c:v>
                </c:pt>
                <c:pt idx="193">
                  <c:v>6.8680000000000518E-2</c:v>
                </c:pt>
                <c:pt idx="194">
                  <c:v>6.8680000000000518E-2</c:v>
                </c:pt>
                <c:pt idx="195">
                  <c:v>7.1179999999998245E-2</c:v>
                </c:pt>
                <c:pt idx="196">
                  <c:v>6.8680000000000518E-2</c:v>
                </c:pt>
                <c:pt idx="197">
                  <c:v>7.1809999999999263E-2</c:v>
                </c:pt>
                <c:pt idx="198">
                  <c:v>7.1809999999999263E-2</c:v>
                </c:pt>
                <c:pt idx="199">
                  <c:v>7.1809999999999263E-2</c:v>
                </c:pt>
                <c:pt idx="200">
                  <c:v>7.1809999999999263E-2</c:v>
                </c:pt>
                <c:pt idx="201">
                  <c:v>7.4929999999998387E-2</c:v>
                </c:pt>
                <c:pt idx="202">
                  <c:v>7.4929999999998387E-2</c:v>
                </c:pt>
                <c:pt idx="203">
                  <c:v>7.4929999999998387E-2</c:v>
                </c:pt>
                <c:pt idx="204">
                  <c:v>7.6799999999998647E-2</c:v>
                </c:pt>
                <c:pt idx="205">
                  <c:v>7.8050000000001063E-2</c:v>
                </c:pt>
                <c:pt idx="206">
                  <c:v>7.8050000000001063E-2</c:v>
                </c:pt>
                <c:pt idx="207">
                  <c:v>7.8050000000001063E-2</c:v>
                </c:pt>
                <c:pt idx="208">
                  <c:v>7.8669999999998907E-2</c:v>
                </c:pt>
                <c:pt idx="209">
                  <c:v>8.1170000000000186E-2</c:v>
                </c:pt>
                <c:pt idx="210">
                  <c:v>8.1170000000000186E-2</c:v>
                </c:pt>
                <c:pt idx="211">
                  <c:v>8.1170000000000186E-2</c:v>
                </c:pt>
                <c:pt idx="212">
                  <c:v>8.1170000000000186E-2</c:v>
                </c:pt>
                <c:pt idx="213">
                  <c:v>8.428999999999931E-2</c:v>
                </c:pt>
                <c:pt idx="214">
                  <c:v>8.428999999999931E-2</c:v>
                </c:pt>
                <c:pt idx="215">
                  <c:v>8.5539999999998173E-2</c:v>
                </c:pt>
                <c:pt idx="216">
                  <c:v>8.5539999999998173E-2</c:v>
                </c:pt>
                <c:pt idx="217">
                  <c:v>8.7409999999998433E-2</c:v>
                </c:pt>
                <c:pt idx="218">
                  <c:v>8.7409999999998433E-2</c:v>
                </c:pt>
                <c:pt idx="219">
                  <c:v>8.9289999999998315E-2</c:v>
                </c:pt>
                <c:pt idx="220">
                  <c:v>9.0540000000000731E-2</c:v>
                </c:pt>
                <c:pt idx="221">
                  <c:v>9.0540000000000731E-2</c:v>
                </c:pt>
                <c:pt idx="222">
                  <c:v>9.0540000000000731E-2</c:v>
                </c:pt>
                <c:pt idx="223">
                  <c:v>9.1159999999998576E-2</c:v>
                </c:pt>
                <c:pt idx="224">
                  <c:v>9.3659999999999854E-2</c:v>
                </c:pt>
                <c:pt idx="225">
                  <c:v>9.3659999999999854E-2</c:v>
                </c:pt>
                <c:pt idx="226">
                  <c:v>9.3659999999999854E-2</c:v>
                </c:pt>
                <c:pt idx="227">
                  <c:v>9.3659999999999854E-2</c:v>
                </c:pt>
                <c:pt idx="228">
                  <c:v>9.6779999999998978E-2</c:v>
                </c:pt>
                <c:pt idx="229">
                  <c:v>9.6779999999998978E-2</c:v>
                </c:pt>
                <c:pt idx="230">
                  <c:v>9.6779999999998978E-2</c:v>
                </c:pt>
                <c:pt idx="231">
                  <c:v>9.6779999999998978E-2</c:v>
                </c:pt>
                <c:pt idx="232">
                  <c:v>9.8649999999999238E-2</c:v>
                </c:pt>
                <c:pt idx="233">
                  <c:v>9.9899999999998101E-2</c:v>
                </c:pt>
                <c:pt idx="234">
                  <c:v>9.9899999999998101E-2</c:v>
                </c:pt>
                <c:pt idx="235">
                  <c:v>0.10115000000000052</c:v>
                </c:pt>
                <c:pt idx="236">
                  <c:v>0.10302000000000078</c:v>
                </c:pt>
                <c:pt idx="237">
                  <c:v>0.10302000000000078</c:v>
                </c:pt>
                <c:pt idx="238">
                  <c:v>0.10302000000000078</c:v>
                </c:pt>
                <c:pt idx="239">
                  <c:v>0.10364999999999824</c:v>
                </c:pt>
                <c:pt idx="240">
                  <c:v>0.10364999999999824</c:v>
                </c:pt>
                <c:pt idx="241">
                  <c:v>0.10614999999999952</c:v>
                </c:pt>
                <c:pt idx="242">
                  <c:v>0.10614999999999952</c:v>
                </c:pt>
                <c:pt idx="243">
                  <c:v>0.10677000000000092</c:v>
                </c:pt>
                <c:pt idx="244">
                  <c:v>0.10614999999999952</c:v>
                </c:pt>
                <c:pt idx="245">
                  <c:v>0.10926999999999865</c:v>
                </c:pt>
                <c:pt idx="246">
                  <c:v>0.10926999999999865</c:v>
                </c:pt>
                <c:pt idx="247">
                  <c:v>0.10926999999999865</c:v>
                </c:pt>
                <c:pt idx="248">
                  <c:v>0.11113999999999891</c:v>
                </c:pt>
                <c:pt idx="249">
                  <c:v>0.11239000000000132</c:v>
                </c:pt>
                <c:pt idx="250">
                  <c:v>0.11239000000000132</c:v>
                </c:pt>
                <c:pt idx="251">
                  <c:v>0.11239000000000132</c:v>
                </c:pt>
                <c:pt idx="252">
                  <c:v>0.11488999999999905</c:v>
                </c:pt>
                <c:pt idx="253">
                  <c:v>0.11551000000000045</c:v>
                </c:pt>
                <c:pt idx="254">
                  <c:v>0.11551000000000045</c:v>
                </c:pt>
                <c:pt idx="255">
                  <c:v>0.11551000000000045</c:v>
                </c:pt>
                <c:pt idx="256">
                  <c:v>0.11862999999999957</c:v>
                </c:pt>
                <c:pt idx="257">
                  <c:v>0.11862999999999957</c:v>
                </c:pt>
                <c:pt idx="258">
                  <c:v>0.11862999999999957</c:v>
                </c:pt>
                <c:pt idx="259">
                  <c:v>0.12175999999999831</c:v>
                </c:pt>
                <c:pt idx="260">
                  <c:v>0.12175999999999831</c:v>
                </c:pt>
                <c:pt idx="261">
                  <c:v>0.12175999999999831</c:v>
                </c:pt>
                <c:pt idx="262">
                  <c:v>0.12300000000000111</c:v>
                </c:pt>
                <c:pt idx="263">
                  <c:v>0.12488000000000099</c:v>
                </c:pt>
                <c:pt idx="264">
                  <c:v>0.12488000000000099</c:v>
                </c:pt>
                <c:pt idx="265">
                  <c:v>0.12488000000000099</c:v>
                </c:pt>
                <c:pt idx="266">
                  <c:v>0.12488000000000099</c:v>
                </c:pt>
                <c:pt idx="267">
                  <c:v>0.12549999999999883</c:v>
                </c:pt>
                <c:pt idx="268">
                  <c:v>0.12800000000000011</c:v>
                </c:pt>
                <c:pt idx="269">
                  <c:v>0.13111999999999924</c:v>
                </c:pt>
                <c:pt idx="270">
                  <c:v>0.12924999999999898</c:v>
                </c:pt>
                <c:pt idx="271">
                  <c:v>0.13111999999999924</c:v>
                </c:pt>
                <c:pt idx="272">
                  <c:v>0.13111999999999924</c:v>
                </c:pt>
                <c:pt idx="273">
                  <c:v>0.13111999999999924</c:v>
                </c:pt>
                <c:pt idx="274">
                  <c:v>0.13423999999999836</c:v>
                </c:pt>
                <c:pt idx="275">
                  <c:v>0.13423999999999836</c:v>
                </c:pt>
                <c:pt idx="276">
                  <c:v>0.13423999999999836</c:v>
                </c:pt>
                <c:pt idx="277">
                  <c:v>0.13611999999999824</c:v>
                </c:pt>
                <c:pt idx="278">
                  <c:v>0.13611999999999824</c:v>
                </c:pt>
                <c:pt idx="279">
                  <c:v>0.13736000000000104</c:v>
                </c:pt>
                <c:pt idx="280">
                  <c:v>0.13736000000000104</c:v>
                </c:pt>
                <c:pt idx="281">
                  <c:v>0.14048999999999978</c:v>
                </c:pt>
                <c:pt idx="282">
                  <c:v>0.14048999999999978</c:v>
                </c:pt>
                <c:pt idx="283">
                  <c:v>0.14048999999999978</c:v>
                </c:pt>
                <c:pt idx="284">
                  <c:v>0.14236000000000004</c:v>
                </c:pt>
                <c:pt idx="285">
                  <c:v>0.14360999999999891</c:v>
                </c:pt>
                <c:pt idx="286">
                  <c:v>0.14360999999999891</c:v>
                </c:pt>
                <c:pt idx="287">
                  <c:v>0.14611000000000018</c:v>
                </c:pt>
                <c:pt idx="288">
                  <c:v>0.14672999999999803</c:v>
                </c:pt>
                <c:pt idx="289">
                  <c:v>0.14672999999999803</c:v>
                </c:pt>
                <c:pt idx="290">
                  <c:v>0.14672999999999803</c:v>
                </c:pt>
                <c:pt idx="291">
                  <c:v>0.14734999999999943</c:v>
                </c:pt>
                <c:pt idx="292">
                  <c:v>0.1498500000000007</c:v>
                </c:pt>
                <c:pt idx="293">
                  <c:v>0.1498500000000007</c:v>
                </c:pt>
                <c:pt idx="294">
                  <c:v>0.1498500000000007</c:v>
                </c:pt>
                <c:pt idx="295">
                  <c:v>0.15172000000000097</c:v>
                </c:pt>
                <c:pt idx="296">
                  <c:v>0.15172000000000097</c:v>
                </c:pt>
                <c:pt idx="297">
                  <c:v>0.15297999999999945</c:v>
                </c:pt>
                <c:pt idx="298">
                  <c:v>0.15297999999999945</c:v>
                </c:pt>
                <c:pt idx="299">
                  <c:v>0.15421999999999869</c:v>
                </c:pt>
                <c:pt idx="300">
                  <c:v>0.15609999999999857</c:v>
                </c:pt>
                <c:pt idx="301">
                  <c:v>0.15609999999999857</c:v>
                </c:pt>
                <c:pt idx="302">
                  <c:v>0.15609999999999857</c:v>
                </c:pt>
                <c:pt idx="303">
                  <c:v>0.15859000000000023</c:v>
                </c:pt>
                <c:pt idx="304">
                  <c:v>0.15922000000000125</c:v>
                </c:pt>
                <c:pt idx="305">
                  <c:v>0.15922000000000125</c:v>
                </c:pt>
                <c:pt idx="306">
                  <c:v>0.16234000000000037</c:v>
                </c:pt>
                <c:pt idx="307">
                  <c:v>0.16171999999999898</c:v>
                </c:pt>
                <c:pt idx="308">
                  <c:v>0.16234000000000037</c:v>
                </c:pt>
                <c:pt idx="309">
                  <c:v>0.16234000000000037</c:v>
                </c:pt>
                <c:pt idx="310">
                  <c:v>0.16234000000000037</c:v>
                </c:pt>
                <c:pt idx="311">
                  <c:v>0.1654599999999995</c:v>
                </c:pt>
                <c:pt idx="312">
                  <c:v>0.1654599999999995</c:v>
                </c:pt>
                <c:pt idx="313">
                  <c:v>0.1654599999999995</c:v>
                </c:pt>
                <c:pt idx="314">
                  <c:v>0.16796000000000078</c:v>
                </c:pt>
                <c:pt idx="315">
                  <c:v>0.1654599999999995</c:v>
                </c:pt>
                <c:pt idx="316">
                  <c:v>0.16858999999999824</c:v>
                </c:pt>
                <c:pt idx="317">
                  <c:v>0.16858999999999824</c:v>
                </c:pt>
                <c:pt idx="318">
                  <c:v>0.1710799999999999</c:v>
                </c:pt>
                <c:pt idx="319">
                  <c:v>0.17171000000000092</c:v>
                </c:pt>
                <c:pt idx="320">
                  <c:v>0.17171000000000092</c:v>
                </c:pt>
                <c:pt idx="321">
                  <c:v>0.17171000000000092</c:v>
                </c:pt>
                <c:pt idx="322">
                  <c:v>0.17419999999999902</c:v>
                </c:pt>
                <c:pt idx="323">
                  <c:v>0.17483000000000004</c:v>
                </c:pt>
                <c:pt idx="324">
                  <c:v>0.17483000000000004</c:v>
                </c:pt>
                <c:pt idx="325">
                  <c:v>0.17483000000000004</c:v>
                </c:pt>
                <c:pt idx="326">
                  <c:v>0.17794999999999916</c:v>
                </c:pt>
                <c:pt idx="327">
                  <c:v>0.17794999999999916</c:v>
                </c:pt>
                <c:pt idx="328">
                  <c:v>0.17794999999999916</c:v>
                </c:pt>
                <c:pt idx="329">
                  <c:v>0.17919999999999803</c:v>
                </c:pt>
                <c:pt idx="330">
                  <c:v>0.18106999999999829</c:v>
                </c:pt>
                <c:pt idx="331">
                  <c:v>0.18106999999999829</c:v>
                </c:pt>
                <c:pt idx="332">
                  <c:v>0.18106999999999829</c:v>
                </c:pt>
                <c:pt idx="333">
                  <c:v>0.18106999999999829</c:v>
                </c:pt>
                <c:pt idx="334">
                  <c:v>0.18419000000000096</c:v>
                </c:pt>
                <c:pt idx="335">
                  <c:v>0.18419000000000096</c:v>
                </c:pt>
                <c:pt idx="336">
                  <c:v>0.18419000000000096</c:v>
                </c:pt>
                <c:pt idx="337">
                  <c:v>0.18481999999999843</c:v>
                </c:pt>
                <c:pt idx="338">
                  <c:v>0.18731999999999971</c:v>
                </c:pt>
                <c:pt idx="339">
                  <c:v>0.18731999999999971</c:v>
                </c:pt>
                <c:pt idx="340">
                  <c:v>0.18731999999999971</c:v>
                </c:pt>
                <c:pt idx="341">
                  <c:v>0.18918999999999997</c:v>
                </c:pt>
                <c:pt idx="342">
                  <c:v>0.19043999999999883</c:v>
                </c:pt>
                <c:pt idx="343">
                  <c:v>0.18855999999999895</c:v>
                </c:pt>
                <c:pt idx="344">
                  <c:v>0.19043999999999883</c:v>
                </c:pt>
                <c:pt idx="345">
                  <c:v>0.19169000000000125</c:v>
                </c:pt>
                <c:pt idx="346">
                  <c:v>0.19355999999999796</c:v>
                </c:pt>
                <c:pt idx="347">
                  <c:v>0.19355999999999796</c:v>
                </c:pt>
                <c:pt idx="348">
                  <c:v>0.19355999999999796</c:v>
                </c:pt>
                <c:pt idx="349">
                  <c:v>0.19605999999999923</c:v>
                </c:pt>
                <c:pt idx="350">
                  <c:v>0.19481000000000037</c:v>
                </c:pt>
                <c:pt idx="351">
                  <c:v>0.19668000000000063</c:v>
                </c:pt>
                <c:pt idx="352">
                  <c:v>0.1973099999999981</c:v>
                </c:pt>
                <c:pt idx="353">
                  <c:v>0.1979299999999995</c:v>
                </c:pt>
                <c:pt idx="354">
                  <c:v>0.19979999999999976</c:v>
                </c:pt>
                <c:pt idx="355">
                  <c:v>0.19979999999999976</c:v>
                </c:pt>
                <c:pt idx="356">
                  <c:v>0.20104999999999862</c:v>
                </c:pt>
                <c:pt idx="357">
                  <c:v>0.2029299999999985</c:v>
                </c:pt>
                <c:pt idx="358">
                  <c:v>0.2029299999999985</c:v>
                </c:pt>
                <c:pt idx="359">
                  <c:v>0.2029299999999985</c:v>
                </c:pt>
                <c:pt idx="360">
                  <c:v>0.20417000000000129</c:v>
                </c:pt>
                <c:pt idx="361">
                  <c:v>0.2029299999999985</c:v>
                </c:pt>
                <c:pt idx="362">
                  <c:v>0.20605000000000118</c:v>
                </c:pt>
                <c:pt idx="363">
                  <c:v>0.20605000000000118</c:v>
                </c:pt>
                <c:pt idx="364">
                  <c:v>0.20605000000000118</c:v>
                </c:pt>
                <c:pt idx="365">
                  <c:v>0.20853999999999928</c:v>
                </c:pt>
                <c:pt idx="366">
                  <c:v>0.2091700000000003</c:v>
                </c:pt>
                <c:pt idx="367">
                  <c:v>0.2091700000000003</c:v>
                </c:pt>
                <c:pt idx="368">
                  <c:v>0.2091700000000003</c:v>
                </c:pt>
                <c:pt idx="369">
                  <c:v>0.20978999999999814</c:v>
                </c:pt>
                <c:pt idx="370">
                  <c:v>0.21228999999999942</c:v>
                </c:pt>
                <c:pt idx="371">
                  <c:v>0.21228999999999942</c:v>
                </c:pt>
                <c:pt idx="372">
                  <c:v>0.21228999999999942</c:v>
                </c:pt>
                <c:pt idx="373">
                  <c:v>0.21228999999999942</c:v>
                </c:pt>
                <c:pt idx="374">
                  <c:v>0.21292000000000044</c:v>
                </c:pt>
                <c:pt idx="375">
                  <c:v>0.21540999999999855</c:v>
                </c:pt>
                <c:pt idx="376">
                  <c:v>0.21540999999999855</c:v>
                </c:pt>
                <c:pt idx="377">
                  <c:v>0.21727999999999881</c:v>
                </c:pt>
                <c:pt idx="378">
                  <c:v>0.21727999999999881</c:v>
                </c:pt>
                <c:pt idx="379">
                  <c:v>0.21853000000000122</c:v>
                </c:pt>
                <c:pt idx="380">
                  <c:v>0.22165000000000035</c:v>
                </c:pt>
                <c:pt idx="381">
                  <c:v>0.22102999999999895</c:v>
                </c:pt>
                <c:pt idx="382">
                  <c:v>0.22165000000000035</c:v>
                </c:pt>
                <c:pt idx="383">
                  <c:v>0.22165000000000035</c:v>
                </c:pt>
                <c:pt idx="384">
                  <c:v>0.22165000000000035</c:v>
                </c:pt>
                <c:pt idx="385">
                  <c:v>0.22165000000000035</c:v>
                </c:pt>
                <c:pt idx="386">
                  <c:v>0.22414999999999807</c:v>
                </c:pt>
                <c:pt idx="387">
                  <c:v>0.22477999999999909</c:v>
                </c:pt>
                <c:pt idx="388">
                  <c:v>0.22540000000000049</c:v>
                </c:pt>
                <c:pt idx="389">
                  <c:v>0.22789999999999822</c:v>
                </c:pt>
                <c:pt idx="390">
                  <c:v>0.22789999999999822</c:v>
                </c:pt>
                <c:pt idx="391">
                  <c:v>0.22789999999999822</c:v>
                </c:pt>
                <c:pt idx="392">
                  <c:v>0.22789999999999822</c:v>
                </c:pt>
                <c:pt idx="393">
                  <c:v>0.22851999999999961</c:v>
                </c:pt>
                <c:pt idx="394">
                  <c:v>0.23102000000000089</c:v>
                </c:pt>
                <c:pt idx="395">
                  <c:v>0.23102000000000089</c:v>
                </c:pt>
                <c:pt idx="396">
                  <c:v>0.23102000000000089</c:v>
                </c:pt>
                <c:pt idx="397">
                  <c:v>0.23414000000000001</c:v>
                </c:pt>
                <c:pt idx="398">
                  <c:v>0.23414000000000001</c:v>
                </c:pt>
                <c:pt idx="399">
                  <c:v>0.23414000000000001</c:v>
                </c:pt>
                <c:pt idx="400">
                  <c:v>0.23414000000000001</c:v>
                </c:pt>
                <c:pt idx="401">
                  <c:v>0.23477000000000103</c:v>
                </c:pt>
                <c:pt idx="402">
                  <c:v>0.23726999999999876</c:v>
                </c:pt>
                <c:pt idx="403">
                  <c:v>0.23726999999999876</c:v>
                </c:pt>
                <c:pt idx="404">
                  <c:v>0.23852000000000118</c:v>
                </c:pt>
                <c:pt idx="405">
                  <c:v>0.24038999999999788</c:v>
                </c:pt>
                <c:pt idx="406">
                  <c:v>0.23977000000000004</c:v>
                </c:pt>
                <c:pt idx="407">
                  <c:v>0.24038999999999788</c:v>
                </c:pt>
                <c:pt idx="408">
                  <c:v>0.24038999999999788</c:v>
                </c:pt>
                <c:pt idx="409">
                  <c:v>0.24038999999999788</c:v>
                </c:pt>
                <c:pt idx="410">
                  <c:v>0.24351000000000056</c:v>
                </c:pt>
                <c:pt idx="411">
                  <c:v>0.24351000000000056</c:v>
                </c:pt>
                <c:pt idx="412">
                  <c:v>0.24538000000000082</c:v>
                </c:pt>
                <c:pt idx="413">
                  <c:v>0.24600999999999829</c:v>
                </c:pt>
                <c:pt idx="414">
                  <c:v>0.24662999999999968</c:v>
                </c:pt>
                <c:pt idx="415">
                  <c:v>0.24662999999999968</c:v>
                </c:pt>
                <c:pt idx="416">
                  <c:v>0.24662999999999968</c:v>
                </c:pt>
                <c:pt idx="417">
                  <c:v>0.24913000000000096</c:v>
                </c:pt>
                <c:pt idx="418">
                  <c:v>0.24974999999999881</c:v>
                </c:pt>
                <c:pt idx="419">
                  <c:v>0.24974999999999881</c:v>
                </c:pt>
                <c:pt idx="420">
                  <c:v>0.24974999999999881</c:v>
                </c:pt>
                <c:pt idx="421">
                  <c:v>0.25286999999999793</c:v>
                </c:pt>
                <c:pt idx="422">
                  <c:v>0.25286999999999793</c:v>
                </c:pt>
                <c:pt idx="423">
                  <c:v>0.25286999999999793</c:v>
                </c:pt>
                <c:pt idx="424">
                  <c:v>0.25286999999999793</c:v>
                </c:pt>
                <c:pt idx="425">
                  <c:v>0.25412000000000035</c:v>
                </c:pt>
                <c:pt idx="426">
                  <c:v>0.25599000000000061</c:v>
                </c:pt>
                <c:pt idx="427">
                  <c:v>0.25599000000000061</c:v>
                </c:pt>
                <c:pt idx="428">
                  <c:v>0.25661999999999807</c:v>
                </c:pt>
                <c:pt idx="429">
                  <c:v>0.25661999999999807</c:v>
                </c:pt>
                <c:pt idx="430">
                  <c:v>0.25911999999999935</c:v>
                </c:pt>
                <c:pt idx="431">
                  <c:v>0.25911999999999935</c:v>
                </c:pt>
                <c:pt idx="432">
                  <c:v>0.25911999999999935</c:v>
                </c:pt>
                <c:pt idx="433">
                  <c:v>0.26036999999999821</c:v>
                </c:pt>
                <c:pt idx="434">
                  <c:v>0.26223999999999847</c:v>
                </c:pt>
                <c:pt idx="435">
                  <c:v>0.26223999999999847</c:v>
                </c:pt>
                <c:pt idx="436">
                  <c:v>0.26410999999999873</c:v>
                </c:pt>
                <c:pt idx="437">
                  <c:v>0.26410999999999873</c:v>
                </c:pt>
                <c:pt idx="438">
                  <c:v>0.26349000000000089</c:v>
                </c:pt>
                <c:pt idx="439">
                  <c:v>0.26536000000000115</c:v>
                </c:pt>
                <c:pt idx="440">
                  <c:v>0.26661000000000001</c:v>
                </c:pt>
                <c:pt idx="441">
                  <c:v>0.26722999999999786</c:v>
                </c:pt>
                <c:pt idx="442">
                  <c:v>0.26848000000000027</c:v>
                </c:pt>
                <c:pt idx="443">
                  <c:v>0.26848000000000027</c:v>
                </c:pt>
                <c:pt idx="444">
                  <c:v>0.26848000000000027</c:v>
                </c:pt>
                <c:pt idx="445">
                  <c:v>0.27160999999999902</c:v>
                </c:pt>
                <c:pt idx="446">
                  <c:v>0.27160999999999902</c:v>
                </c:pt>
                <c:pt idx="447">
                  <c:v>0.27160999999999902</c:v>
                </c:pt>
                <c:pt idx="448">
                  <c:v>0.27223000000000042</c:v>
                </c:pt>
                <c:pt idx="449">
                  <c:v>0.27472999999999814</c:v>
                </c:pt>
                <c:pt idx="450">
                  <c:v>0.27472999999999814</c:v>
                </c:pt>
                <c:pt idx="451">
                  <c:v>0.27472999999999814</c:v>
                </c:pt>
                <c:pt idx="452">
                  <c:v>0.27472999999999814</c:v>
                </c:pt>
                <c:pt idx="453">
                  <c:v>0.2765999999999984</c:v>
                </c:pt>
                <c:pt idx="454">
                  <c:v>0.27598000000000056</c:v>
                </c:pt>
                <c:pt idx="455">
                  <c:v>0.27785000000000082</c:v>
                </c:pt>
                <c:pt idx="456">
                  <c:v>0.27785000000000082</c:v>
                </c:pt>
                <c:pt idx="457">
                  <c:v>0.27909999999999968</c:v>
                </c:pt>
                <c:pt idx="458">
                  <c:v>0.28034999999999854</c:v>
                </c:pt>
                <c:pt idx="459">
                  <c:v>0.28096999999999994</c:v>
                </c:pt>
                <c:pt idx="460">
                  <c:v>0.28096999999999994</c:v>
                </c:pt>
                <c:pt idx="461">
                  <c:v>0.28096999999999994</c:v>
                </c:pt>
                <c:pt idx="462">
                  <c:v>0.28160000000000096</c:v>
                </c:pt>
                <c:pt idx="463">
                  <c:v>0.28408999999999907</c:v>
                </c:pt>
                <c:pt idx="464">
                  <c:v>0.28408999999999907</c:v>
                </c:pt>
                <c:pt idx="465">
                  <c:v>0.28408999999999907</c:v>
                </c:pt>
                <c:pt idx="466">
                  <c:v>0.28408999999999907</c:v>
                </c:pt>
                <c:pt idx="467">
                  <c:v>0.28721999999999781</c:v>
                </c:pt>
                <c:pt idx="468">
                  <c:v>0.28721999999999781</c:v>
                </c:pt>
                <c:pt idx="469">
                  <c:v>0.28721999999999781</c:v>
                </c:pt>
                <c:pt idx="470">
                  <c:v>0.28847000000000023</c:v>
                </c:pt>
                <c:pt idx="471">
                  <c:v>0.29034000000000049</c:v>
                </c:pt>
                <c:pt idx="472">
                  <c:v>0.29034000000000049</c:v>
                </c:pt>
                <c:pt idx="473">
                  <c:v>0.29221000000000075</c:v>
                </c:pt>
                <c:pt idx="474">
                  <c:v>0.29345999999999961</c:v>
                </c:pt>
                <c:pt idx="475">
                  <c:v>0.29345999999999961</c:v>
                </c:pt>
                <c:pt idx="476">
                  <c:v>0.29345999999999961</c:v>
                </c:pt>
                <c:pt idx="477">
                  <c:v>0.29345999999999961</c:v>
                </c:pt>
                <c:pt idx="478">
                  <c:v>0.29470999999999847</c:v>
                </c:pt>
                <c:pt idx="479">
                  <c:v>0.29657999999999873</c:v>
                </c:pt>
                <c:pt idx="480">
                  <c:v>0.29657999999999873</c:v>
                </c:pt>
                <c:pt idx="481">
                  <c:v>0.29908000000000001</c:v>
                </c:pt>
                <c:pt idx="482">
                  <c:v>0.29969999999999786</c:v>
                </c:pt>
                <c:pt idx="483">
                  <c:v>0.29969999999999786</c:v>
                </c:pt>
                <c:pt idx="484">
                  <c:v>0.29969999999999786</c:v>
                </c:pt>
                <c:pt idx="485">
                  <c:v>0.30095000000000027</c:v>
                </c:pt>
                <c:pt idx="486">
                  <c:v>0.30032999999999888</c:v>
                </c:pt>
                <c:pt idx="487">
                  <c:v>0.30283000000000015</c:v>
                </c:pt>
                <c:pt idx="488">
                  <c:v>0.30283000000000015</c:v>
                </c:pt>
                <c:pt idx="489">
                  <c:v>0.30407999999999902</c:v>
                </c:pt>
                <c:pt idx="490">
                  <c:v>0.30470000000000041</c:v>
                </c:pt>
                <c:pt idx="491">
                  <c:v>0.30594999999999928</c:v>
                </c:pt>
                <c:pt idx="492">
                  <c:v>0.30594999999999928</c:v>
                </c:pt>
                <c:pt idx="493">
                  <c:v>0.30594999999999928</c:v>
                </c:pt>
                <c:pt idx="494">
                  <c:v>0.30719999999999814</c:v>
                </c:pt>
                <c:pt idx="495">
                  <c:v>0.3090699999999984</c:v>
                </c:pt>
                <c:pt idx="496">
                  <c:v>0.3090699999999984</c:v>
                </c:pt>
                <c:pt idx="497">
                  <c:v>0.3090699999999984</c:v>
                </c:pt>
                <c:pt idx="498">
                  <c:v>0.31156999999999968</c:v>
                </c:pt>
                <c:pt idx="499">
                  <c:v>0.3096899999999998</c:v>
                </c:pt>
                <c:pt idx="500">
                  <c:v>0.31219000000000108</c:v>
                </c:pt>
                <c:pt idx="501">
                  <c:v>0.31280999999999892</c:v>
                </c:pt>
                <c:pt idx="502">
                  <c:v>0.3146899999999988</c:v>
                </c:pt>
                <c:pt idx="503">
                  <c:v>0.31343999999999994</c:v>
                </c:pt>
                <c:pt idx="504">
                  <c:v>0.3153100000000002</c:v>
                </c:pt>
                <c:pt idx="505">
                  <c:v>0.3153100000000002</c:v>
                </c:pt>
                <c:pt idx="506">
                  <c:v>0.31655999999999906</c:v>
                </c:pt>
                <c:pt idx="507">
                  <c:v>0.31719000000000008</c:v>
                </c:pt>
                <c:pt idx="508">
                  <c:v>0.31843999999999895</c:v>
                </c:pt>
                <c:pt idx="509">
                  <c:v>0.31843999999999895</c:v>
                </c:pt>
                <c:pt idx="510">
                  <c:v>0.31843999999999895</c:v>
                </c:pt>
                <c:pt idx="511">
                  <c:v>0.32030999999999921</c:v>
                </c:pt>
                <c:pt idx="512">
                  <c:v>0.31906000000000034</c:v>
                </c:pt>
                <c:pt idx="513">
                  <c:v>0.32155999999999807</c:v>
                </c:pt>
                <c:pt idx="514">
                  <c:v>0.32155999999999807</c:v>
                </c:pt>
                <c:pt idx="515">
                  <c:v>0.32155999999999807</c:v>
                </c:pt>
                <c:pt idx="516">
                  <c:v>0.32405999999999935</c:v>
                </c:pt>
                <c:pt idx="517">
                  <c:v>0.32468000000000075</c:v>
                </c:pt>
                <c:pt idx="518">
                  <c:v>0.32468000000000075</c:v>
                </c:pt>
                <c:pt idx="519">
                  <c:v>0.32592999999999961</c:v>
                </c:pt>
                <c:pt idx="520">
                  <c:v>0.32779999999999987</c:v>
                </c:pt>
                <c:pt idx="521">
                  <c:v>0.32779999999999987</c:v>
                </c:pt>
                <c:pt idx="522">
                  <c:v>0.32779999999999987</c:v>
                </c:pt>
                <c:pt idx="523">
                  <c:v>0.32779999999999987</c:v>
                </c:pt>
                <c:pt idx="524">
                  <c:v>0.32904999999999873</c:v>
                </c:pt>
                <c:pt idx="525">
                  <c:v>0.33091999999999899</c:v>
                </c:pt>
                <c:pt idx="526">
                  <c:v>0.33091999999999899</c:v>
                </c:pt>
                <c:pt idx="527">
                  <c:v>0.33216999999999786</c:v>
                </c:pt>
                <c:pt idx="528">
                  <c:v>0.33405000000000129</c:v>
                </c:pt>
                <c:pt idx="529">
                  <c:v>0.33405000000000129</c:v>
                </c:pt>
                <c:pt idx="530">
                  <c:v>0.33405000000000129</c:v>
                </c:pt>
                <c:pt idx="531">
                  <c:v>0.33466999999999913</c:v>
                </c:pt>
                <c:pt idx="532">
                  <c:v>0.33717000000000041</c:v>
                </c:pt>
                <c:pt idx="533">
                  <c:v>0.33717000000000041</c:v>
                </c:pt>
                <c:pt idx="534">
                  <c:v>0.33717000000000041</c:v>
                </c:pt>
                <c:pt idx="535">
                  <c:v>0.33965999999999852</c:v>
                </c:pt>
                <c:pt idx="536">
                  <c:v>0.34028999999999954</c:v>
                </c:pt>
                <c:pt idx="537">
                  <c:v>0.34028999999999954</c:v>
                </c:pt>
                <c:pt idx="538">
                  <c:v>0.34028999999999954</c:v>
                </c:pt>
                <c:pt idx="539">
                  <c:v>0.34340999999999866</c:v>
                </c:pt>
                <c:pt idx="540">
                  <c:v>0.34091000000000093</c:v>
                </c:pt>
                <c:pt idx="541">
                  <c:v>0.34340999999999866</c:v>
                </c:pt>
                <c:pt idx="542">
                  <c:v>0.34340999999999866</c:v>
                </c:pt>
                <c:pt idx="543">
                  <c:v>0.34466000000000108</c:v>
                </c:pt>
                <c:pt idx="544">
                  <c:v>0.34653000000000134</c:v>
                </c:pt>
                <c:pt idx="545">
                  <c:v>0.34653000000000134</c:v>
                </c:pt>
                <c:pt idx="546">
                  <c:v>0.34653000000000134</c:v>
                </c:pt>
                <c:pt idx="547">
                  <c:v>0.34653000000000134</c:v>
                </c:pt>
                <c:pt idx="548">
                  <c:v>0.34839999999999804</c:v>
                </c:pt>
                <c:pt idx="549">
                  <c:v>0.34965000000000046</c:v>
                </c:pt>
                <c:pt idx="550">
                  <c:v>0.34965000000000046</c:v>
                </c:pt>
                <c:pt idx="551">
                  <c:v>0.35214999999999819</c:v>
                </c:pt>
                <c:pt idx="552">
                  <c:v>0.35277999999999921</c:v>
                </c:pt>
                <c:pt idx="553">
                  <c:v>0.35277999999999921</c:v>
                </c:pt>
                <c:pt idx="554">
                  <c:v>0.35277999999999921</c:v>
                </c:pt>
                <c:pt idx="555">
                  <c:v>0.35277999999999921</c:v>
                </c:pt>
                <c:pt idx="556">
                  <c:v>0.35589999999999833</c:v>
                </c:pt>
                <c:pt idx="557">
                  <c:v>0.35776999999999859</c:v>
                </c:pt>
                <c:pt idx="558">
                  <c:v>0.35776999999999859</c:v>
                </c:pt>
                <c:pt idx="559">
                  <c:v>0.359020000000001</c:v>
                </c:pt>
                <c:pt idx="560">
                  <c:v>0.359020000000001</c:v>
                </c:pt>
                <c:pt idx="561">
                  <c:v>0.359020000000001</c:v>
                </c:pt>
                <c:pt idx="562">
                  <c:v>0.36026999999999987</c:v>
                </c:pt>
                <c:pt idx="563">
                  <c:v>0.36214000000000013</c:v>
                </c:pt>
                <c:pt idx="564">
                  <c:v>0.36214000000000013</c:v>
                </c:pt>
                <c:pt idx="565">
                  <c:v>0.36214000000000013</c:v>
                </c:pt>
                <c:pt idx="566">
                  <c:v>0.36525999999999925</c:v>
                </c:pt>
                <c:pt idx="567">
                  <c:v>0.36525999999999925</c:v>
                </c:pt>
                <c:pt idx="568">
                  <c:v>0.36525999999999925</c:v>
                </c:pt>
                <c:pt idx="569">
                  <c:v>0.36525999999999925</c:v>
                </c:pt>
                <c:pt idx="570">
                  <c:v>0.368389999999998</c:v>
                </c:pt>
                <c:pt idx="571">
                  <c:v>0.368389999999998</c:v>
                </c:pt>
                <c:pt idx="572">
                  <c:v>0.36776000000000053</c:v>
                </c:pt>
                <c:pt idx="573">
                  <c:v>0.368389999999998</c:v>
                </c:pt>
                <c:pt idx="574">
                  <c:v>0.37025999999999826</c:v>
                </c:pt>
                <c:pt idx="575">
                  <c:v>0.37087999999999965</c:v>
                </c:pt>
                <c:pt idx="576">
                  <c:v>0.37151000000000067</c:v>
                </c:pt>
                <c:pt idx="577">
                  <c:v>0.37151000000000067</c:v>
                </c:pt>
                <c:pt idx="578">
                  <c:v>0.37212999999999852</c:v>
                </c:pt>
                <c:pt idx="579">
                  <c:v>0.37275999999999954</c:v>
                </c:pt>
                <c:pt idx="580">
                  <c:v>0.3746299999999998</c:v>
                </c:pt>
                <c:pt idx="581">
                  <c:v>0.3746299999999998</c:v>
                </c:pt>
                <c:pt idx="582">
                  <c:v>0.37587999999999866</c:v>
                </c:pt>
                <c:pt idx="583">
                  <c:v>0.37587999999999866</c:v>
                </c:pt>
                <c:pt idx="584">
                  <c:v>0.37774999999999892</c:v>
                </c:pt>
                <c:pt idx="585">
                  <c:v>0.37774999999999892</c:v>
                </c:pt>
                <c:pt idx="586">
                  <c:v>0.37774999999999892</c:v>
                </c:pt>
                <c:pt idx="587">
                  <c:v>0.3796299999999988</c:v>
                </c:pt>
                <c:pt idx="588">
                  <c:v>0.3796299999999988</c:v>
                </c:pt>
                <c:pt idx="589">
                  <c:v>0.3796299999999988</c:v>
                </c:pt>
                <c:pt idx="590">
                  <c:v>0.38086999999999804</c:v>
                </c:pt>
                <c:pt idx="591">
                  <c:v>0.38336999999999932</c:v>
                </c:pt>
                <c:pt idx="592">
                  <c:v>0.38399000000000072</c:v>
                </c:pt>
                <c:pt idx="593">
                  <c:v>0.38399000000000072</c:v>
                </c:pt>
                <c:pt idx="594">
                  <c:v>0.38399000000000072</c:v>
                </c:pt>
                <c:pt idx="595">
                  <c:v>0.38461999999999819</c:v>
                </c:pt>
                <c:pt idx="596">
                  <c:v>0.38711999999999946</c:v>
                </c:pt>
                <c:pt idx="597">
                  <c:v>0.38711999999999946</c:v>
                </c:pt>
                <c:pt idx="598">
                  <c:v>0.38711999999999946</c:v>
                </c:pt>
                <c:pt idx="599">
                  <c:v>0.38711999999999946</c:v>
                </c:pt>
                <c:pt idx="600">
                  <c:v>0.39023999999999859</c:v>
                </c:pt>
                <c:pt idx="601">
                  <c:v>0.39023999999999859</c:v>
                </c:pt>
                <c:pt idx="602">
                  <c:v>0.391490000000001</c:v>
                </c:pt>
                <c:pt idx="603">
                  <c:v>0.39085999999999999</c:v>
                </c:pt>
                <c:pt idx="604">
                  <c:v>0.39336000000000126</c:v>
                </c:pt>
                <c:pt idx="605">
                  <c:v>0.39336000000000126</c:v>
                </c:pt>
                <c:pt idx="606">
                  <c:v>0.39336000000000126</c:v>
                </c:pt>
                <c:pt idx="607">
                  <c:v>0.39461000000000013</c:v>
                </c:pt>
                <c:pt idx="608">
                  <c:v>0.39336000000000126</c:v>
                </c:pt>
                <c:pt idx="609">
                  <c:v>0.39648000000000039</c:v>
                </c:pt>
                <c:pt idx="610">
                  <c:v>0.39648000000000039</c:v>
                </c:pt>
                <c:pt idx="611">
                  <c:v>0.39959999999999951</c:v>
                </c:pt>
                <c:pt idx="612">
                  <c:v>0.39835000000000065</c:v>
                </c:pt>
                <c:pt idx="613">
                  <c:v>0.39709999999999823</c:v>
                </c:pt>
                <c:pt idx="614">
                  <c:v>0.39959999999999951</c:v>
                </c:pt>
                <c:pt idx="615">
                  <c:v>0.40023000000000053</c:v>
                </c:pt>
                <c:pt idx="616">
                  <c:v>0.40272999999999826</c:v>
                </c:pt>
                <c:pt idx="617">
                  <c:v>0.40272999999999826</c:v>
                </c:pt>
                <c:pt idx="618">
                  <c:v>0.40272999999999826</c:v>
                </c:pt>
                <c:pt idx="619">
                  <c:v>0.40521999999999991</c:v>
                </c:pt>
                <c:pt idx="620">
                  <c:v>0.40272999999999826</c:v>
                </c:pt>
                <c:pt idx="621">
                  <c:v>0.40521999999999991</c:v>
                </c:pt>
                <c:pt idx="622">
                  <c:v>0.40646999999999878</c:v>
                </c:pt>
                <c:pt idx="623">
                  <c:v>0.40585000000000093</c:v>
                </c:pt>
                <c:pt idx="624">
                  <c:v>0.4070999999999998</c:v>
                </c:pt>
                <c:pt idx="625">
                  <c:v>0.40897000000000006</c:v>
                </c:pt>
                <c:pt idx="626">
                  <c:v>0.41021999999999892</c:v>
                </c:pt>
                <c:pt idx="627">
                  <c:v>0.41084000000000032</c:v>
                </c:pt>
                <c:pt idx="628">
                  <c:v>0.41208999999999918</c:v>
                </c:pt>
                <c:pt idx="629">
                  <c:v>0.41208999999999918</c:v>
                </c:pt>
                <c:pt idx="630">
                  <c:v>0.41396999999999906</c:v>
                </c:pt>
                <c:pt idx="631">
                  <c:v>0.41333999999999804</c:v>
                </c:pt>
                <c:pt idx="632">
                  <c:v>0.41521999999999792</c:v>
                </c:pt>
                <c:pt idx="633">
                  <c:v>0.41521999999999792</c:v>
                </c:pt>
                <c:pt idx="634">
                  <c:v>0.41521999999999792</c:v>
                </c:pt>
                <c:pt idx="635">
                  <c:v>0.41521999999999792</c:v>
                </c:pt>
                <c:pt idx="636">
                  <c:v>0.4183400000000006</c:v>
                </c:pt>
                <c:pt idx="637">
                  <c:v>0.42021000000000086</c:v>
                </c:pt>
                <c:pt idx="638">
                  <c:v>0.4183400000000006</c:v>
                </c:pt>
                <c:pt idx="639">
                  <c:v>0.42145999999999972</c:v>
                </c:pt>
                <c:pt idx="640">
                  <c:v>0.42145999999999972</c:v>
                </c:pt>
                <c:pt idx="641">
                  <c:v>0.42208000000000112</c:v>
                </c:pt>
                <c:pt idx="642">
                  <c:v>0.42270999999999859</c:v>
                </c:pt>
                <c:pt idx="643">
                  <c:v>0.42457999999999885</c:v>
                </c:pt>
                <c:pt idx="644">
                  <c:v>0.42457999999999885</c:v>
                </c:pt>
                <c:pt idx="645">
                  <c:v>0.42520000000000024</c:v>
                </c:pt>
                <c:pt idx="646">
                  <c:v>0.42769999999999797</c:v>
                </c:pt>
                <c:pt idx="647">
                  <c:v>0.42769999999999797</c:v>
                </c:pt>
                <c:pt idx="648">
                  <c:v>0.42895000000000039</c:v>
                </c:pt>
                <c:pt idx="649">
                  <c:v>0.43082000000000065</c:v>
                </c:pt>
                <c:pt idx="650">
                  <c:v>0.43082000000000065</c:v>
                </c:pt>
                <c:pt idx="651">
                  <c:v>0.43082000000000065</c:v>
                </c:pt>
                <c:pt idx="652">
                  <c:v>0.43393999999999977</c:v>
                </c:pt>
                <c:pt idx="653">
                  <c:v>0.43393999999999977</c:v>
                </c:pt>
                <c:pt idx="654">
                  <c:v>0.43393999999999977</c:v>
                </c:pt>
                <c:pt idx="655">
                  <c:v>0.43518999999999863</c:v>
                </c:pt>
                <c:pt idx="656">
                  <c:v>0.43706999999999852</c:v>
                </c:pt>
                <c:pt idx="657">
                  <c:v>0.43706999999999852</c:v>
                </c:pt>
                <c:pt idx="658">
                  <c:v>0.43893999999999878</c:v>
                </c:pt>
                <c:pt idx="659">
                  <c:v>0.44019000000000119</c:v>
                </c:pt>
                <c:pt idx="660">
                  <c:v>0.44019000000000119</c:v>
                </c:pt>
                <c:pt idx="661">
                  <c:v>0.44019000000000119</c:v>
                </c:pt>
                <c:pt idx="662">
                  <c:v>0.44019000000000119</c:v>
                </c:pt>
                <c:pt idx="663">
                  <c:v>0.44331000000000031</c:v>
                </c:pt>
                <c:pt idx="664">
                  <c:v>0.44331000000000031</c:v>
                </c:pt>
                <c:pt idx="665">
                  <c:v>0.44331000000000031</c:v>
                </c:pt>
                <c:pt idx="666">
                  <c:v>0.44331000000000031</c:v>
                </c:pt>
                <c:pt idx="667">
                  <c:v>0.44580999999999804</c:v>
                </c:pt>
                <c:pt idx="668">
                  <c:v>0.44642999999999944</c:v>
                </c:pt>
                <c:pt idx="669">
                  <c:v>0.44706000000000046</c:v>
                </c:pt>
                <c:pt idx="670">
                  <c:v>0.4476799999999983</c:v>
                </c:pt>
                <c:pt idx="671">
                  <c:v>0.44954999999999856</c:v>
                </c:pt>
                <c:pt idx="672">
                  <c:v>0.44954999999999856</c:v>
                </c:pt>
                <c:pt idx="673">
                  <c:v>0.44954999999999856</c:v>
                </c:pt>
                <c:pt idx="674">
                  <c:v>0.45267000000000124</c:v>
                </c:pt>
                <c:pt idx="675">
                  <c:v>0.45267000000000124</c:v>
                </c:pt>
                <c:pt idx="676">
                  <c:v>0.45267000000000124</c:v>
                </c:pt>
                <c:pt idx="677">
                  <c:v>0.4539200000000001</c:v>
                </c:pt>
                <c:pt idx="678">
                  <c:v>0.45579999999999998</c:v>
                </c:pt>
                <c:pt idx="679">
                  <c:v>0.45579999999999998</c:v>
                </c:pt>
                <c:pt idx="680">
                  <c:v>0.45579999999999998</c:v>
                </c:pt>
                <c:pt idx="681">
                  <c:v>0.45704999999999885</c:v>
                </c:pt>
                <c:pt idx="682">
                  <c:v>0.45891999999999911</c:v>
                </c:pt>
                <c:pt idx="683">
                  <c:v>0.45891999999999911</c:v>
                </c:pt>
                <c:pt idx="684">
                  <c:v>0.45891999999999911</c:v>
                </c:pt>
                <c:pt idx="685">
                  <c:v>0.46142000000000039</c:v>
                </c:pt>
                <c:pt idx="686">
                  <c:v>0.45955000000000013</c:v>
                </c:pt>
                <c:pt idx="687">
                  <c:v>0.46016999999999797</c:v>
                </c:pt>
                <c:pt idx="688">
                  <c:v>0.46265999999999963</c:v>
                </c:pt>
                <c:pt idx="689">
                  <c:v>0.46516000000000091</c:v>
                </c:pt>
                <c:pt idx="690">
                  <c:v>0.46516000000000091</c:v>
                </c:pt>
                <c:pt idx="691">
                  <c:v>0.46640999999999977</c:v>
                </c:pt>
                <c:pt idx="692">
                  <c:v>0.46704000000000079</c:v>
                </c:pt>
                <c:pt idx="693">
                  <c:v>0.46828000000000003</c:v>
                </c:pt>
                <c:pt idx="694">
                  <c:v>0.46828000000000003</c:v>
                </c:pt>
                <c:pt idx="695">
                  <c:v>0.46828000000000003</c:v>
                </c:pt>
                <c:pt idx="696">
                  <c:v>0.46828000000000003</c:v>
                </c:pt>
                <c:pt idx="697">
                  <c:v>0.47140999999999877</c:v>
                </c:pt>
                <c:pt idx="698">
                  <c:v>0.47140999999999877</c:v>
                </c:pt>
                <c:pt idx="699">
                  <c:v>0.47140999999999877</c:v>
                </c:pt>
                <c:pt idx="700">
                  <c:v>0.4745299999999979</c:v>
                </c:pt>
                <c:pt idx="701">
                  <c:v>0.4745299999999979</c:v>
                </c:pt>
                <c:pt idx="702">
                  <c:v>0.47702999999999918</c:v>
                </c:pt>
                <c:pt idx="703">
                  <c:v>0.47765000000000057</c:v>
                </c:pt>
                <c:pt idx="704">
                  <c:v>0.47765000000000057</c:v>
                </c:pt>
                <c:pt idx="705">
                  <c:v>0.47765000000000057</c:v>
                </c:pt>
                <c:pt idx="706">
                  <c:v>0.47952000000000083</c:v>
                </c:pt>
                <c:pt idx="707">
                  <c:v>0.4807699999999997</c:v>
                </c:pt>
                <c:pt idx="708">
                  <c:v>0.4807699999999997</c:v>
                </c:pt>
                <c:pt idx="709">
                  <c:v>0.4807699999999997</c:v>
                </c:pt>
                <c:pt idx="710">
                  <c:v>0.48389999999999844</c:v>
                </c:pt>
                <c:pt idx="711">
                  <c:v>0.48389999999999844</c:v>
                </c:pt>
                <c:pt idx="712">
                  <c:v>0.48702000000000112</c:v>
                </c:pt>
                <c:pt idx="713">
                  <c:v>0.48702000000000112</c:v>
                </c:pt>
                <c:pt idx="714">
                  <c:v>0.48702000000000112</c:v>
                </c:pt>
                <c:pt idx="715">
                  <c:v>0.48702000000000112</c:v>
                </c:pt>
                <c:pt idx="716">
                  <c:v>0.48888999999999783</c:v>
                </c:pt>
                <c:pt idx="717">
                  <c:v>0.49014000000000024</c:v>
                </c:pt>
                <c:pt idx="718">
                  <c:v>0.49014000000000024</c:v>
                </c:pt>
                <c:pt idx="719">
                  <c:v>0.49075999999999809</c:v>
                </c:pt>
                <c:pt idx="720">
                  <c:v>0.49325999999999937</c:v>
                </c:pt>
                <c:pt idx="721">
                  <c:v>0.49325999999999937</c:v>
                </c:pt>
                <c:pt idx="722">
                  <c:v>0.49512999999999963</c:v>
                </c:pt>
                <c:pt idx="723">
                  <c:v>0.49637999999999849</c:v>
                </c:pt>
                <c:pt idx="724">
                  <c:v>0.49637999999999849</c:v>
                </c:pt>
                <c:pt idx="725">
                  <c:v>0.49637999999999849</c:v>
                </c:pt>
                <c:pt idx="726">
                  <c:v>0.49950000000000117</c:v>
                </c:pt>
                <c:pt idx="727">
                  <c:v>0.49950000000000117</c:v>
                </c:pt>
                <c:pt idx="728">
                  <c:v>0.49950000000000117</c:v>
                </c:pt>
                <c:pt idx="729">
                  <c:v>0.50012999999999863</c:v>
                </c:pt>
                <c:pt idx="730">
                  <c:v>0.50262999999999991</c:v>
                </c:pt>
                <c:pt idx="731">
                  <c:v>0.50262999999999991</c:v>
                </c:pt>
                <c:pt idx="732">
                  <c:v>0.50262999999999991</c:v>
                </c:pt>
                <c:pt idx="733">
                  <c:v>0.50574999999999903</c:v>
                </c:pt>
                <c:pt idx="734">
                  <c:v>0.50574999999999903</c:v>
                </c:pt>
                <c:pt idx="735">
                  <c:v>0.50574999999999903</c:v>
                </c:pt>
                <c:pt idx="736">
                  <c:v>0.50574999999999903</c:v>
                </c:pt>
                <c:pt idx="737">
                  <c:v>0.50761999999999929</c:v>
                </c:pt>
                <c:pt idx="738">
                  <c:v>0.50886999999999816</c:v>
                </c:pt>
                <c:pt idx="739">
                  <c:v>0.50886999999999816</c:v>
                </c:pt>
                <c:pt idx="740">
                  <c:v>0.51073999999999842</c:v>
                </c:pt>
                <c:pt idx="741">
                  <c:v>0.51199000000000083</c:v>
                </c:pt>
                <c:pt idx="742">
                  <c:v>0.51199000000000083</c:v>
                </c:pt>
                <c:pt idx="743">
                  <c:v>0.51448999999999856</c:v>
                </c:pt>
                <c:pt idx="744">
                  <c:v>0.51511999999999958</c:v>
                </c:pt>
                <c:pt idx="745">
                  <c:v>0.51511999999999958</c:v>
                </c:pt>
                <c:pt idx="746">
                  <c:v>0.51761000000000124</c:v>
                </c:pt>
                <c:pt idx="747">
                  <c:v>0.5182399999999987</c:v>
                </c:pt>
                <c:pt idx="748">
                  <c:v>0.5182399999999987</c:v>
                </c:pt>
                <c:pt idx="749">
                  <c:v>0.51949000000000112</c:v>
                </c:pt>
                <c:pt idx="750">
                  <c:v>0.52135999999999783</c:v>
                </c:pt>
                <c:pt idx="751">
                  <c:v>0.52135999999999783</c:v>
                </c:pt>
                <c:pt idx="752">
                  <c:v>0.52135999999999783</c:v>
                </c:pt>
                <c:pt idx="753">
                  <c:v>0.5244800000000005</c:v>
                </c:pt>
                <c:pt idx="754">
                  <c:v>0.5244800000000005</c:v>
                </c:pt>
                <c:pt idx="755">
                  <c:v>0.5244800000000005</c:v>
                </c:pt>
                <c:pt idx="756">
                  <c:v>0.52572999999999936</c:v>
                </c:pt>
                <c:pt idx="757">
                  <c:v>0.52759999999999962</c:v>
                </c:pt>
                <c:pt idx="758">
                  <c:v>0.52759999999999962</c:v>
                </c:pt>
                <c:pt idx="759">
                  <c:v>0.52759999999999962</c:v>
                </c:pt>
                <c:pt idx="760">
                  <c:v>0.53072999999999837</c:v>
                </c:pt>
                <c:pt idx="761">
                  <c:v>0.53072999999999837</c:v>
                </c:pt>
                <c:pt idx="762">
                  <c:v>0.53259999999999863</c:v>
                </c:pt>
                <c:pt idx="763">
                  <c:v>0.53134999999999977</c:v>
                </c:pt>
                <c:pt idx="764">
                  <c:v>0.53385000000000105</c:v>
                </c:pt>
                <c:pt idx="765">
                  <c:v>0.53385000000000105</c:v>
                </c:pt>
                <c:pt idx="766">
                  <c:v>0.53634999999999877</c:v>
                </c:pt>
                <c:pt idx="767">
                  <c:v>0.53697000000000017</c:v>
                </c:pt>
                <c:pt idx="768">
                  <c:v>0.54008999999999929</c:v>
                </c:pt>
                <c:pt idx="769">
                  <c:v>0.54320999999999842</c:v>
                </c:pt>
                <c:pt idx="770">
                  <c:v>0.54633000000000109</c:v>
                </c:pt>
                <c:pt idx="771">
                  <c:v>0.54633000000000109</c:v>
                </c:pt>
                <c:pt idx="772">
                  <c:v>0.54757999999999996</c:v>
                </c:pt>
                <c:pt idx="773">
                  <c:v>0.54945999999999984</c:v>
                </c:pt>
                <c:pt idx="774">
                  <c:v>0.55069999999999908</c:v>
                </c:pt>
                <c:pt idx="775">
                  <c:v>0.55257999999999896</c:v>
                </c:pt>
                <c:pt idx="776">
                  <c:v>0.55257999999999896</c:v>
                </c:pt>
                <c:pt idx="777">
                  <c:v>0.55444999999999922</c:v>
                </c:pt>
                <c:pt idx="778">
                  <c:v>0.55444999999999922</c:v>
                </c:pt>
                <c:pt idx="779">
                  <c:v>0.55569999999999808</c:v>
                </c:pt>
                <c:pt idx="780">
                  <c:v>0.55819999999999936</c:v>
                </c:pt>
                <c:pt idx="781">
                  <c:v>0.55882000000000076</c:v>
                </c:pt>
                <c:pt idx="782">
                  <c:v>0.55882000000000076</c:v>
                </c:pt>
                <c:pt idx="783">
                  <c:v>0.56131999999999849</c:v>
                </c:pt>
                <c:pt idx="784">
                  <c:v>0.56193999999999988</c:v>
                </c:pt>
                <c:pt idx="785">
                  <c:v>0.56444000000000116</c:v>
                </c:pt>
                <c:pt idx="786">
                  <c:v>0.56506999999999863</c:v>
                </c:pt>
                <c:pt idx="787">
                  <c:v>0.56569000000000003</c:v>
                </c:pt>
                <c:pt idx="788">
                  <c:v>0.56630999999999787</c:v>
                </c:pt>
                <c:pt idx="789">
                  <c:v>0.56819000000000131</c:v>
                </c:pt>
                <c:pt idx="790">
                  <c:v>0.56944000000000017</c:v>
                </c:pt>
                <c:pt idx="791">
                  <c:v>0.57131000000000043</c:v>
                </c:pt>
                <c:pt idx="792">
                  <c:v>0.57131000000000043</c:v>
                </c:pt>
                <c:pt idx="793">
                  <c:v>0.57131000000000043</c:v>
                </c:pt>
                <c:pt idx="794">
                  <c:v>0.57442999999999955</c:v>
                </c:pt>
                <c:pt idx="795">
                  <c:v>0.57442999999999955</c:v>
                </c:pt>
                <c:pt idx="796">
                  <c:v>0.57442999999999955</c:v>
                </c:pt>
                <c:pt idx="797">
                  <c:v>0.57629999999999981</c:v>
                </c:pt>
                <c:pt idx="798">
                  <c:v>0.57754999999999868</c:v>
                </c:pt>
                <c:pt idx="799">
                  <c:v>0.57754999999999868</c:v>
                </c:pt>
                <c:pt idx="800">
                  <c:v>0.58004999999999995</c:v>
                </c:pt>
                <c:pt idx="801">
                  <c:v>0.58068000000000097</c:v>
                </c:pt>
                <c:pt idx="802">
                  <c:v>0.5838000000000001</c:v>
                </c:pt>
                <c:pt idx="803">
                  <c:v>0.5838000000000001</c:v>
                </c:pt>
                <c:pt idx="804">
                  <c:v>0.5838000000000001</c:v>
                </c:pt>
                <c:pt idx="805">
                  <c:v>0.58441999999999794</c:v>
                </c:pt>
                <c:pt idx="806">
                  <c:v>0.58691999999999922</c:v>
                </c:pt>
                <c:pt idx="807">
                  <c:v>0.58691999999999922</c:v>
                </c:pt>
                <c:pt idx="808">
                  <c:v>0.59003999999999834</c:v>
                </c:pt>
                <c:pt idx="809">
                  <c:v>0.59003999999999834</c:v>
                </c:pt>
                <c:pt idx="810">
                  <c:v>0.5919099999999986</c:v>
                </c:pt>
                <c:pt idx="811">
                  <c:v>0.59316000000000102</c:v>
                </c:pt>
                <c:pt idx="812">
                  <c:v>0.59628000000000014</c:v>
                </c:pt>
                <c:pt idx="813">
                  <c:v>0.59503000000000128</c:v>
                </c:pt>
                <c:pt idx="814">
                  <c:v>0.59628000000000014</c:v>
                </c:pt>
                <c:pt idx="815">
                  <c:v>0.59877999999999787</c:v>
                </c:pt>
                <c:pt idx="816">
                  <c:v>0.59940999999999889</c:v>
                </c:pt>
                <c:pt idx="817">
                  <c:v>0.60190000000000055</c:v>
                </c:pt>
                <c:pt idx="818">
                  <c:v>0.60252999999999801</c:v>
                </c:pt>
                <c:pt idx="819">
                  <c:v>0.60252999999999801</c:v>
                </c:pt>
                <c:pt idx="820">
                  <c:v>0.60501999999999967</c:v>
                </c:pt>
                <c:pt idx="821">
                  <c:v>0.60565000000000069</c:v>
                </c:pt>
                <c:pt idx="822">
                  <c:v>0.60689999999999955</c:v>
                </c:pt>
                <c:pt idx="823">
                  <c:v>0.60689999999999955</c:v>
                </c:pt>
                <c:pt idx="824">
                  <c:v>0.60876999999999981</c:v>
                </c:pt>
                <c:pt idx="825">
                  <c:v>0.61188999999999893</c:v>
                </c:pt>
                <c:pt idx="826">
                  <c:v>0.61064000000000007</c:v>
                </c:pt>
                <c:pt idx="827">
                  <c:v>0.61188999999999893</c:v>
                </c:pt>
                <c:pt idx="828">
                  <c:v>0.61439000000000021</c:v>
                </c:pt>
                <c:pt idx="829">
                  <c:v>0.61376999999999882</c:v>
                </c:pt>
                <c:pt idx="830">
                  <c:v>0.61502000000000123</c:v>
                </c:pt>
                <c:pt idx="831">
                  <c:v>0.61814000000000036</c:v>
                </c:pt>
                <c:pt idx="832">
                  <c:v>0.6187599999999982</c:v>
                </c:pt>
                <c:pt idx="833">
                  <c:v>0.62125999999999948</c:v>
                </c:pt>
                <c:pt idx="834">
                  <c:v>0.62125999999999948</c:v>
                </c:pt>
                <c:pt idx="835">
                  <c:v>0.62188000000000088</c:v>
                </c:pt>
                <c:pt idx="836">
                  <c:v>0.62376000000000076</c:v>
                </c:pt>
                <c:pt idx="837">
                  <c:v>0.6243799999999986</c:v>
                </c:pt>
                <c:pt idx="838">
                  <c:v>0.62563000000000102</c:v>
                </c:pt>
                <c:pt idx="839">
                  <c:v>0.62750000000000128</c:v>
                </c:pt>
                <c:pt idx="840">
                  <c:v>0.62750000000000128</c:v>
                </c:pt>
                <c:pt idx="841">
                  <c:v>0.6306200000000004</c:v>
                </c:pt>
                <c:pt idx="842">
                  <c:v>0.6306200000000004</c:v>
                </c:pt>
                <c:pt idx="843">
                  <c:v>0.6306200000000004</c:v>
                </c:pt>
                <c:pt idx="844">
                  <c:v>0.63311999999999813</c:v>
                </c:pt>
                <c:pt idx="845">
                  <c:v>0.63374999999999915</c:v>
                </c:pt>
                <c:pt idx="846">
                  <c:v>0.63498999999999839</c:v>
                </c:pt>
                <c:pt idx="847">
                  <c:v>0.63686999999999827</c:v>
                </c:pt>
                <c:pt idx="848">
                  <c:v>0.63748999999999967</c:v>
                </c:pt>
                <c:pt idx="849">
                  <c:v>0.63999000000000095</c:v>
                </c:pt>
                <c:pt idx="850">
                  <c:v>0.63999000000000095</c:v>
                </c:pt>
                <c:pt idx="851">
                  <c:v>0.64186000000000121</c:v>
                </c:pt>
                <c:pt idx="852">
                  <c:v>0.64123999999999981</c:v>
                </c:pt>
                <c:pt idx="853">
                  <c:v>0.64311000000000007</c:v>
                </c:pt>
                <c:pt idx="854">
                  <c:v>0.64622999999999919</c:v>
                </c:pt>
                <c:pt idx="855">
                  <c:v>0.64622999999999919</c:v>
                </c:pt>
                <c:pt idx="856">
                  <c:v>0.64747999999999806</c:v>
                </c:pt>
                <c:pt idx="857">
                  <c:v>0.64934999999999832</c:v>
                </c:pt>
                <c:pt idx="858">
                  <c:v>0.64934999999999832</c:v>
                </c:pt>
                <c:pt idx="859">
                  <c:v>0.65060000000000073</c:v>
                </c:pt>
                <c:pt idx="860">
                  <c:v>0.65248000000000062</c:v>
                </c:pt>
                <c:pt idx="861">
                  <c:v>0.65559999999999974</c:v>
                </c:pt>
                <c:pt idx="862">
                  <c:v>0.65559999999999974</c:v>
                </c:pt>
                <c:pt idx="863">
                  <c:v>0.65871999999999886</c:v>
                </c:pt>
                <c:pt idx="864">
                  <c:v>0.65871999999999886</c:v>
                </c:pt>
                <c:pt idx="865">
                  <c:v>0.66059999999999874</c:v>
                </c:pt>
                <c:pt idx="866">
                  <c:v>0.65934999999999988</c:v>
                </c:pt>
                <c:pt idx="867">
                  <c:v>0.66183999999999799</c:v>
                </c:pt>
                <c:pt idx="868">
                  <c:v>0.662469999999999</c:v>
                </c:pt>
                <c:pt idx="869">
                  <c:v>0.66496000000000066</c:v>
                </c:pt>
                <c:pt idx="870">
                  <c:v>0.66808999999999941</c:v>
                </c:pt>
                <c:pt idx="871">
                  <c:v>0.66808999999999941</c:v>
                </c:pt>
                <c:pt idx="872">
                  <c:v>0.66808999999999941</c:v>
                </c:pt>
                <c:pt idx="873">
                  <c:v>0.66808999999999941</c:v>
                </c:pt>
                <c:pt idx="874">
                  <c:v>0.67120999999999853</c:v>
                </c:pt>
                <c:pt idx="875">
                  <c:v>0.67120999999999853</c:v>
                </c:pt>
                <c:pt idx="876">
                  <c:v>0.67433000000000121</c:v>
                </c:pt>
                <c:pt idx="877">
                  <c:v>0.67433000000000121</c:v>
                </c:pt>
                <c:pt idx="878">
                  <c:v>0.67745000000000033</c:v>
                </c:pt>
                <c:pt idx="879">
                  <c:v>0.67745000000000033</c:v>
                </c:pt>
                <c:pt idx="880">
                  <c:v>0.67933000000000021</c:v>
                </c:pt>
                <c:pt idx="881">
                  <c:v>0.68056999999999945</c:v>
                </c:pt>
                <c:pt idx="882">
                  <c:v>0.68120000000000047</c:v>
                </c:pt>
                <c:pt idx="883">
                  <c:v>0.6843199999999996</c:v>
                </c:pt>
                <c:pt idx="884">
                  <c:v>0.68495000000000061</c:v>
                </c:pt>
                <c:pt idx="885">
                  <c:v>0.68682000000000087</c:v>
                </c:pt>
                <c:pt idx="886">
                  <c:v>0.6893199999999986</c:v>
                </c:pt>
                <c:pt idx="887">
                  <c:v>0.69118999999999886</c:v>
                </c:pt>
                <c:pt idx="888">
                  <c:v>0.69369000000000014</c:v>
                </c:pt>
                <c:pt idx="889">
                  <c:v>0.69617999999999824</c:v>
                </c:pt>
                <c:pt idx="890">
                  <c:v>0.69743000000000066</c:v>
                </c:pt>
                <c:pt idx="891">
                  <c:v>0.69930000000000092</c:v>
                </c:pt>
                <c:pt idx="892">
                  <c:v>0.70242999999999967</c:v>
                </c:pt>
                <c:pt idx="893">
                  <c:v>0.70242999999999967</c:v>
                </c:pt>
                <c:pt idx="894">
                  <c:v>0.70554999999999879</c:v>
                </c:pt>
                <c:pt idx="895">
                  <c:v>0.70554999999999879</c:v>
                </c:pt>
                <c:pt idx="896">
                  <c:v>0.70866999999999791</c:v>
                </c:pt>
                <c:pt idx="897">
                  <c:v>0.70866999999999791</c:v>
                </c:pt>
                <c:pt idx="898">
                  <c:v>0.71116999999999919</c:v>
                </c:pt>
                <c:pt idx="899">
                  <c:v>0.71179000000000059</c:v>
                </c:pt>
                <c:pt idx="900">
                  <c:v>0.71428999999999832</c:v>
                </c:pt>
                <c:pt idx="901">
                  <c:v>0.71554000000000073</c:v>
                </c:pt>
                <c:pt idx="902">
                  <c:v>0.71803999999999846</c:v>
                </c:pt>
                <c:pt idx="903">
                  <c:v>0.71803999999999846</c:v>
                </c:pt>
                <c:pt idx="904">
                  <c:v>0.72116000000000113</c:v>
                </c:pt>
                <c:pt idx="905">
                  <c:v>0.72116000000000113</c:v>
                </c:pt>
                <c:pt idx="906">
                  <c:v>0.72241</c:v>
                </c:pt>
                <c:pt idx="907">
                  <c:v>0.72428000000000026</c:v>
                </c:pt>
                <c:pt idx="908">
                  <c:v>0.72552999999999912</c:v>
                </c:pt>
                <c:pt idx="909">
                  <c:v>0.72739999999999938</c:v>
                </c:pt>
                <c:pt idx="910">
                  <c:v>0.72739999999999938</c:v>
                </c:pt>
                <c:pt idx="911">
                  <c:v>0.72927999999999926</c:v>
                </c:pt>
                <c:pt idx="912">
                  <c:v>0.73052999999999813</c:v>
                </c:pt>
                <c:pt idx="913">
                  <c:v>0.73178000000000054</c:v>
                </c:pt>
                <c:pt idx="914">
                  <c:v>0.7336500000000008</c:v>
                </c:pt>
                <c:pt idx="915">
                  <c:v>0.73552000000000106</c:v>
                </c:pt>
                <c:pt idx="916">
                  <c:v>0.73676999999999992</c:v>
                </c:pt>
                <c:pt idx="917">
                  <c:v>0.73676999999999992</c:v>
                </c:pt>
                <c:pt idx="918">
                  <c:v>0.73988999999999905</c:v>
                </c:pt>
                <c:pt idx="919">
                  <c:v>0.74113999999999791</c:v>
                </c:pt>
                <c:pt idx="920">
                  <c:v>0.74300999999999817</c:v>
                </c:pt>
                <c:pt idx="921">
                  <c:v>0.74362999999999957</c:v>
                </c:pt>
                <c:pt idx="922">
                  <c:v>0.74613000000000085</c:v>
                </c:pt>
                <c:pt idx="923">
                  <c:v>0.74613000000000085</c:v>
                </c:pt>
                <c:pt idx="924">
                  <c:v>0.74862999999999857</c:v>
                </c:pt>
                <c:pt idx="925">
                  <c:v>0.74925999999999959</c:v>
                </c:pt>
                <c:pt idx="926">
                  <c:v>0.75237999999999872</c:v>
                </c:pt>
                <c:pt idx="927">
                  <c:v>0.75237999999999872</c:v>
                </c:pt>
                <c:pt idx="928">
                  <c:v>0.75549999999999784</c:v>
                </c:pt>
                <c:pt idx="929">
                  <c:v>0.75549999999999784</c:v>
                </c:pt>
                <c:pt idx="930">
                  <c:v>0.7573699999999981</c:v>
                </c:pt>
                <c:pt idx="931">
                  <c:v>0.75862000000000052</c:v>
                </c:pt>
                <c:pt idx="932">
                  <c:v>0.75986999999999938</c:v>
                </c:pt>
                <c:pt idx="933">
                  <c:v>0.76174999999999926</c:v>
                </c:pt>
                <c:pt idx="934">
                  <c:v>0.76174999999999926</c:v>
                </c:pt>
                <c:pt idx="935">
                  <c:v>0.76361999999999952</c:v>
                </c:pt>
                <c:pt idx="936">
                  <c:v>0.76799000000000106</c:v>
                </c:pt>
                <c:pt idx="937">
                  <c:v>0.76799000000000106</c:v>
                </c:pt>
                <c:pt idx="938">
                  <c:v>0.76799000000000106</c:v>
                </c:pt>
                <c:pt idx="939">
                  <c:v>0.77360999999999791</c:v>
                </c:pt>
                <c:pt idx="940">
                  <c:v>0.77422999999999931</c:v>
                </c:pt>
                <c:pt idx="941">
                  <c:v>0.7748500000000007</c:v>
                </c:pt>
                <c:pt idx="942">
                  <c:v>0.7748500000000007</c:v>
                </c:pt>
                <c:pt idx="943">
                  <c:v>0.77735999999999805</c:v>
                </c:pt>
                <c:pt idx="944">
                  <c:v>0.77797999999999945</c:v>
                </c:pt>
                <c:pt idx="945">
                  <c:v>0.78048000000000073</c:v>
                </c:pt>
                <c:pt idx="946">
                  <c:v>0.78297999999999845</c:v>
                </c:pt>
                <c:pt idx="947">
                  <c:v>0.78359999999999985</c:v>
                </c:pt>
                <c:pt idx="948">
                  <c:v>0.78671999999999898</c:v>
                </c:pt>
                <c:pt idx="949">
                  <c:v>0.78796999999999784</c:v>
                </c:pt>
                <c:pt idx="950">
                  <c:v>0.7898399999999981</c:v>
                </c:pt>
                <c:pt idx="951">
                  <c:v>0.7904599999999995</c:v>
                </c:pt>
                <c:pt idx="952">
                  <c:v>0.79296000000000078</c:v>
                </c:pt>
                <c:pt idx="953">
                  <c:v>0.79608999999999952</c:v>
                </c:pt>
                <c:pt idx="954">
                  <c:v>0.79608999999999952</c:v>
                </c:pt>
                <c:pt idx="955">
                  <c:v>0.79795999999999978</c:v>
                </c:pt>
                <c:pt idx="956">
                  <c:v>0.79920999999999864</c:v>
                </c:pt>
                <c:pt idx="957">
                  <c:v>0.80233000000000132</c:v>
                </c:pt>
                <c:pt idx="958">
                  <c:v>0.80419999999999803</c:v>
                </c:pt>
                <c:pt idx="959">
                  <c:v>0.80545000000000044</c:v>
                </c:pt>
                <c:pt idx="960">
                  <c:v>0.80856999999999957</c:v>
                </c:pt>
                <c:pt idx="961">
                  <c:v>0.80920000000000059</c:v>
                </c:pt>
                <c:pt idx="962">
                  <c:v>0.81169999999999831</c:v>
                </c:pt>
                <c:pt idx="963">
                  <c:v>0.81356999999999857</c:v>
                </c:pt>
                <c:pt idx="964">
                  <c:v>0.81730999999999909</c:v>
                </c:pt>
                <c:pt idx="965">
                  <c:v>0.81794000000000011</c:v>
                </c:pt>
                <c:pt idx="966">
                  <c:v>0.81981000000000037</c:v>
                </c:pt>
                <c:pt idx="967">
                  <c:v>0.82168000000000063</c:v>
                </c:pt>
                <c:pt idx="968">
                  <c:v>0.82480999999999938</c:v>
                </c:pt>
                <c:pt idx="969">
                  <c:v>0.82731000000000066</c:v>
                </c:pt>
                <c:pt idx="970">
                  <c:v>0.83042999999999978</c:v>
                </c:pt>
                <c:pt idx="971">
                  <c:v>0.83042999999999978</c:v>
                </c:pt>
                <c:pt idx="972">
                  <c:v>0.83291999999999788</c:v>
                </c:pt>
                <c:pt idx="973">
                  <c:v>0.83666999999999803</c:v>
                </c:pt>
                <c:pt idx="974">
                  <c:v>0.8397900000000007</c:v>
                </c:pt>
                <c:pt idx="975">
                  <c:v>0.84103999999999957</c:v>
                </c:pt>
                <c:pt idx="976">
                  <c:v>0.84354000000000084</c:v>
                </c:pt>
                <c:pt idx="977">
                  <c:v>0.84603999999999857</c:v>
                </c:pt>
                <c:pt idx="978">
                  <c:v>0.84916000000000125</c:v>
                </c:pt>
                <c:pt idx="979">
                  <c:v>0.84977999999999909</c:v>
                </c:pt>
                <c:pt idx="980">
                  <c:v>0.85539999999999949</c:v>
                </c:pt>
                <c:pt idx="981">
                  <c:v>0.85539999999999949</c:v>
                </c:pt>
                <c:pt idx="982">
                  <c:v>0.85977000000000103</c:v>
                </c:pt>
                <c:pt idx="983">
                  <c:v>0.86352000000000118</c:v>
                </c:pt>
                <c:pt idx="984">
                  <c:v>0.8666400000000003</c:v>
                </c:pt>
                <c:pt idx="985">
                  <c:v>0.86788999999999916</c:v>
                </c:pt>
                <c:pt idx="986">
                  <c:v>0.87287999999999855</c:v>
                </c:pt>
                <c:pt idx="987">
                  <c:v>0.87600000000000122</c:v>
                </c:pt>
                <c:pt idx="988">
                  <c:v>0.87725000000000009</c:v>
                </c:pt>
                <c:pt idx="989">
                  <c:v>0.88287000000000049</c:v>
                </c:pt>
                <c:pt idx="990">
                  <c:v>0.88349999999999795</c:v>
                </c:pt>
                <c:pt idx="991">
                  <c:v>0.88723999999999847</c:v>
                </c:pt>
                <c:pt idx="992">
                  <c:v>0.89036000000000115</c:v>
                </c:pt>
                <c:pt idx="993">
                  <c:v>0.89285999999999888</c:v>
                </c:pt>
                <c:pt idx="994">
                  <c:v>0.895979999999998</c:v>
                </c:pt>
                <c:pt idx="995">
                  <c:v>0.89723000000000042</c:v>
                </c:pt>
                <c:pt idx="996">
                  <c:v>0.90222999999999942</c:v>
                </c:pt>
                <c:pt idx="997">
                  <c:v>0.90534999999999854</c:v>
                </c:pt>
                <c:pt idx="998">
                  <c:v>0.90847000000000122</c:v>
                </c:pt>
                <c:pt idx="999">
                  <c:v>0.91159000000000034</c:v>
                </c:pt>
                <c:pt idx="1000">
                  <c:v>0.91347000000000023</c:v>
                </c:pt>
                <c:pt idx="1001">
                  <c:v>0.91783999999999821</c:v>
                </c:pt>
                <c:pt idx="1002">
                  <c:v>0.91970999999999847</c:v>
                </c:pt>
                <c:pt idx="1003">
                  <c:v>0.92283000000000115</c:v>
                </c:pt>
                <c:pt idx="1004">
                  <c:v>0.92532999999999888</c:v>
                </c:pt>
                <c:pt idx="1005">
                  <c:v>0.92970000000000041</c:v>
                </c:pt>
                <c:pt idx="1006">
                  <c:v>0.93032999999999788</c:v>
                </c:pt>
                <c:pt idx="1007">
                  <c:v>0.93345000000000056</c:v>
                </c:pt>
                <c:pt idx="1008">
                  <c:v>0.93656999999999968</c:v>
                </c:pt>
                <c:pt idx="1009">
                  <c:v>0.94031999999999982</c:v>
                </c:pt>
                <c:pt idx="1010">
                  <c:v>0.94343999999999895</c:v>
                </c:pt>
                <c:pt idx="1011">
                  <c:v>0.94655999999999807</c:v>
                </c:pt>
                <c:pt idx="1012">
                  <c:v>0.94968000000000075</c:v>
                </c:pt>
                <c:pt idx="1013">
                  <c:v>0.95279999999999987</c:v>
                </c:pt>
                <c:pt idx="1014">
                  <c:v>0.95591999999999899</c:v>
                </c:pt>
                <c:pt idx="1015">
                  <c:v>0.95842000000000027</c:v>
                </c:pt>
                <c:pt idx="1016">
                  <c:v>0.9615399999999994</c:v>
                </c:pt>
                <c:pt idx="1017">
                  <c:v>0.96466999999999814</c:v>
                </c:pt>
                <c:pt idx="1018">
                  <c:v>0.9665399999999984</c:v>
                </c:pt>
                <c:pt idx="1019">
                  <c:v>0.96966000000000108</c:v>
                </c:pt>
                <c:pt idx="1020">
                  <c:v>0.97402999999999906</c:v>
                </c:pt>
                <c:pt idx="1021">
                  <c:v>0.97590999999999894</c:v>
                </c:pt>
                <c:pt idx="1022">
                  <c:v>0.97715999999999781</c:v>
                </c:pt>
                <c:pt idx="1023">
                  <c:v>0.98028000000000048</c:v>
                </c:pt>
                <c:pt idx="1024">
                  <c:v>0.98339999999999961</c:v>
                </c:pt>
                <c:pt idx="1025">
                  <c:v>0.98526999999999987</c:v>
                </c:pt>
                <c:pt idx="1026">
                  <c:v>0.98963999999999785</c:v>
                </c:pt>
                <c:pt idx="1027">
                  <c:v>0.99277000000000015</c:v>
                </c:pt>
                <c:pt idx="1028">
                  <c:v>0.99525999999999826</c:v>
                </c:pt>
                <c:pt idx="1029">
                  <c:v>0.99838000000000093</c:v>
                </c:pt>
                <c:pt idx="1030">
                  <c:v>1.0021300000000011</c:v>
                </c:pt>
                <c:pt idx="1031">
                  <c:v>1.0027499999999989</c:v>
                </c:pt>
                <c:pt idx="1032">
                  <c:v>1.005869999999998</c:v>
                </c:pt>
                <c:pt idx="1033">
                  <c:v>1.0090000000000003</c:v>
                </c:pt>
                <c:pt idx="1034">
                  <c:v>1.0127400000000009</c:v>
                </c:pt>
                <c:pt idx="1035">
                  <c:v>1.0146200000000007</c:v>
                </c:pt>
                <c:pt idx="1036">
                  <c:v>1.0177399999999999</c:v>
                </c:pt>
                <c:pt idx="1037">
                  <c:v>1.020859999999999</c:v>
                </c:pt>
                <c:pt idx="1038">
                  <c:v>1.0227399999999989</c:v>
                </c:pt>
                <c:pt idx="1039">
                  <c:v>1.0252300000000005</c:v>
                </c:pt>
                <c:pt idx="1040">
                  <c:v>1.0302299999999995</c:v>
                </c:pt>
                <c:pt idx="1041">
                  <c:v>1.0320999999999998</c:v>
                </c:pt>
                <c:pt idx="1042">
                  <c:v>1.0364700000000013</c:v>
                </c:pt>
                <c:pt idx="1043">
                  <c:v>1.0389699999999991</c:v>
                </c:pt>
                <c:pt idx="1044">
                  <c:v>1.0414700000000003</c:v>
                </c:pt>
                <c:pt idx="1045">
                  <c:v>1.0427199999999992</c:v>
                </c:pt>
                <c:pt idx="1046">
                  <c:v>1.0458399999999983</c:v>
                </c:pt>
                <c:pt idx="1047">
                  <c:v>1.0483399999999996</c:v>
                </c:pt>
                <c:pt idx="1048">
                  <c:v>1.0520800000000001</c:v>
                </c:pt>
                <c:pt idx="1049">
                  <c:v>1.0551999999999992</c:v>
                </c:pt>
                <c:pt idx="1050">
                  <c:v>1.0583199999999984</c:v>
                </c:pt>
                <c:pt idx="1051">
                  <c:v>1.0620699999999985</c:v>
                </c:pt>
                <c:pt idx="1052">
                  <c:v>1.0645699999999998</c:v>
                </c:pt>
                <c:pt idx="1053">
                  <c:v>1.0670599999999979</c:v>
                </c:pt>
                <c:pt idx="1054">
                  <c:v>1.070809999999998</c:v>
                </c:pt>
                <c:pt idx="1055">
                  <c:v>1.0714399999999991</c:v>
                </c:pt>
                <c:pt idx="1056">
                  <c:v>1.0770599999999995</c:v>
                </c:pt>
                <c:pt idx="1057">
                  <c:v>1.0782999999999987</c:v>
                </c:pt>
                <c:pt idx="1058">
                  <c:v>1.0808</c:v>
                </c:pt>
                <c:pt idx="1059">
                  <c:v>1.0833000000000013</c:v>
                </c:pt>
                <c:pt idx="1060">
                  <c:v>1.0864200000000004</c:v>
                </c:pt>
                <c:pt idx="1061">
                  <c:v>1.0895399999999995</c:v>
                </c:pt>
                <c:pt idx="1062">
                  <c:v>1.0926599999999986</c:v>
                </c:pt>
                <c:pt idx="1063">
                  <c:v>1.0957900000000009</c:v>
                </c:pt>
                <c:pt idx="1064">
                  <c:v>1.0970399999999998</c:v>
                </c:pt>
                <c:pt idx="1065">
                  <c:v>1.1014100000000013</c:v>
                </c:pt>
                <c:pt idx="1066">
                  <c:v>1.1038999999999994</c:v>
                </c:pt>
                <c:pt idx="1067">
                  <c:v>1.1051499999999983</c:v>
                </c:pt>
                <c:pt idx="1068">
                  <c:v>1.1076499999999996</c:v>
                </c:pt>
                <c:pt idx="1069">
                  <c:v>1.1113900000000001</c:v>
                </c:pt>
                <c:pt idx="1070">
                  <c:v>1.11327</c:v>
                </c:pt>
                <c:pt idx="1071">
                  <c:v>1.118269999999999</c:v>
                </c:pt>
                <c:pt idx="1072">
                  <c:v>1.1207600000000006</c:v>
                </c:pt>
                <c:pt idx="1073">
                  <c:v>1.1213799999999985</c:v>
                </c:pt>
                <c:pt idx="1074">
                  <c:v>1.1245100000000008</c:v>
                </c:pt>
                <c:pt idx="1075">
                  <c:v>1.1269999999999989</c:v>
                </c:pt>
                <c:pt idx="1076">
                  <c:v>1.1301300000000012</c:v>
                </c:pt>
                <c:pt idx="1077">
                  <c:v>1.1338699999999982</c:v>
                </c:pt>
                <c:pt idx="1078">
                  <c:v>1.1363699999999994</c:v>
                </c:pt>
                <c:pt idx="1079">
                  <c:v>1.1376199999999983</c:v>
                </c:pt>
                <c:pt idx="1080">
                  <c:v>1.1394999999999982</c:v>
                </c:pt>
                <c:pt idx="1081">
                  <c:v>1.1426100000000012</c:v>
                </c:pt>
                <c:pt idx="1082">
                  <c:v>1.14574</c:v>
                </c:pt>
                <c:pt idx="1083">
                  <c:v>1.1488599999999991</c:v>
                </c:pt>
                <c:pt idx="1084">
                  <c:v>1.1507299999999994</c:v>
                </c:pt>
                <c:pt idx="1085">
                  <c:v>1.1538499999999985</c:v>
                </c:pt>
                <c:pt idx="1086">
                  <c:v>1.1563499999999998</c:v>
                </c:pt>
                <c:pt idx="1087">
                  <c:v>1.15822</c:v>
                </c:pt>
                <c:pt idx="1088">
                  <c:v>1.1613499999999988</c:v>
                </c:pt>
                <c:pt idx="1089">
                  <c:v>1.1644699999999979</c:v>
                </c:pt>
                <c:pt idx="1090">
                  <c:v>1.1675900000000006</c:v>
                </c:pt>
                <c:pt idx="1091">
                  <c:v>1.1707099999999997</c:v>
                </c:pt>
                <c:pt idx="1092">
                  <c:v>1.1707099999999997</c:v>
                </c:pt>
                <c:pt idx="1093">
                  <c:v>1.1738299999999988</c:v>
                </c:pt>
                <c:pt idx="1094">
                  <c:v>1.1769600000000011</c:v>
                </c:pt>
                <c:pt idx="1095">
                  <c:v>1.1800800000000002</c:v>
                </c:pt>
                <c:pt idx="1096">
                  <c:v>1.1838200000000008</c:v>
                </c:pt>
                <c:pt idx="1097">
                  <c:v>1.1863199999999985</c:v>
                </c:pt>
                <c:pt idx="1098">
                  <c:v>1.1869399999999999</c:v>
                </c:pt>
                <c:pt idx="1099">
                  <c:v>1.1900699999999986</c:v>
                </c:pt>
                <c:pt idx="1100">
                  <c:v>1.1931900000000013</c:v>
                </c:pt>
                <c:pt idx="1101">
                  <c:v>1.1975599999999993</c:v>
                </c:pt>
                <c:pt idx="1102">
                  <c:v>1.1988099999999982</c:v>
                </c:pt>
                <c:pt idx="1103">
                  <c:v>1.2019300000000008</c:v>
                </c:pt>
                <c:pt idx="1104">
                  <c:v>1.20505</c:v>
                </c:pt>
                <c:pt idx="1105">
                  <c:v>1.2081699999999991</c:v>
                </c:pt>
                <c:pt idx="1106">
                  <c:v>1.2112999999999978</c:v>
                </c:pt>
                <c:pt idx="1107">
                  <c:v>1.2144200000000005</c:v>
                </c:pt>
                <c:pt idx="1108">
                  <c:v>1.2156699999999994</c:v>
                </c:pt>
                <c:pt idx="1109">
                  <c:v>1.2194099999999999</c:v>
                </c:pt>
                <c:pt idx="1110">
                  <c:v>1.2206599999999987</c:v>
                </c:pt>
                <c:pt idx="1111">
                  <c:v>1.2219100000000012</c:v>
                </c:pt>
                <c:pt idx="1112">
                  <c:v>1.2269100000000002</c:v>
                </c:pt>
                <c:pt idx="1113">
                  <c:v>1.2287800000000004</c:v>
                </c:pt>
                <c:pt idx="1114">
                  <c:v>1.2312799999999982</c:v>
                </c:pt>
                <c:pt idx="1115">
                  <c:v>1.2356499999999997</c:v>
                </c:pt>
                <c:pt idx="1116">
                  <c:v>1.2362700000000011</c:v>
                </c:pt>
                <c:pt idx="1117">
                  <c:v>1.2412700000000001</c:v>
                </c:pt>
                <c:pt idx="1118">
                  <c:v>1.2425099999999993</c:v>
                </c:pt>
                <c:pt idx="1119">
                  <c:v>1.2456399999999981</c:v>
                </c:pt>
                <c:pt idx="1120">
                  <c:v>1.2475099999999983</c:v>
                </c:pt>
                <c:pt idx="1121">
                  <c:v>1.2512599999999985</c:v>
                </c:pt>
                <c:pt idx="1122">
                  <c:v>1.2543800000000012</c:v>
                </c:pt>
                <c:pt idx="1123">
                  <c:v>1.2575000000000003</c:v>
                </c:pt>
                <c:pt idx="1124">
                  <c:v>1.2587499999999991</c:v>
                </c:pt>
                <c:pt idx="1125">
                  <c:v>1.2618699999999983</c:v>
                </c:pt>
                <c:pt idx="1126">
                  <c:v>1.2649900000000009</c:v>
                </c:pt>
                <c:pt idx="1127">
                  <c:v>1.2674899999999987</c:v>
                </c:pt>
                <c:pt idx="1128">
                  <c:v>1.26999</c:v>
                </c:pt>
                <c:pt idx="1129">
                  <c:v>1.2731099999999991</c:v>
                </c:pt>
                <c:pt idx="1130">
                  <c:v>1.2743599999999979</c:v>
                </c:pt>
                <c:pt idx="1131">
                  <c:v>1.2774800000000006</c:v>
                </c:pt>
                <c:pt idx="1132">
                  <c:v>1.2812300000000008</c:v>
                </c:pt>
                <c:pt idx="1133">
                  <c:v>1.283100000000001</c:v>
                </c:pt>
                <c:pt idx="1134">
                  <c:v>1.2862200000000001</c:v>
                </c:pt>
                <c:pt idx="1135">
                  <c:v>1.2893399999999993</c:v>
                </c:pt>
                <c:pt idx="1136">
                  <c:v>1.2899700000000003</c:v>
                </c:pt>
                <c:pt idx="1137">
                  <c:v>1.292469999999998</c:v>
                </c:pt>
                <c:pt idx="1138">
                  <c:v>1.2987099999999998</c:v>
                </c:pt>
                <c:pt idx="1139">
                  <c:v>1.2962099999999985</c:v>
                </c:pt>
                <c:pt idx="1140">
                  <c:v>1.3018299999999989</c:v>
                </c:pt>
                <c:pt idx="1141">
                  <c:v>1.3049499999999981</c:v>
                </c:pt>
                <c:pt idx="1142">
                  <c:v>1.3080700000000007</c:v>
                </c:pt>
                <c:pt idx="1143">
                  <c:v>1.3080700000000007</c:v>
                </c:pt>
                <c:pt idx="1144">
                  <c:v>1.3111999999999995</c:v>
                </c:pt>
                <c:pt idx="1145">
                  <c:v>1.315570000000001</c:v>
                </c:pt>
                <c:pt idx="1146">
                  <c:v>1.3174400000000013</c:v>
                </c:pt>
                <c:pt idx="1147">
                  <c:v>1.3193200000000012</c:v>
                </c:pt>
                <c:pt idx="1148">
                  <c:v>1.3205600000000004</c:v>
                </c:pt>
                <c:pt idx="1149">
                  <c:v>1.3268099999999983</c:v>
                </c:pt>
                <c:pt idx="1150">
                  <c:v>1.3268099999999983</c:v>
                </c:pt>
                <c:pt idx="1151">
                  <c:v>1.3299300000000009</c:v>
                </c:pt>
                <c:pt idx="1152">
                  <c:v>1.3330500000000001</c:v>
                </c:pt>
                <c:pt idx="1153">
                  <c:v>1.3349200000000003</c:v>
                </c:pt>
                <c:pt idx="1154">
                  <c:v>1.3392899999999983</c:v>
                </c:pt>
                <c:pt idx="1155">
                  <c:v>1.3417899999999996</c:v>
                </c:pt>
                <c:pt idx="1156">
                  <c:v>1.3442900000000009</c:v>
                </c:pt>
                <c:pt idx="1157">
                  <c:v>1.34741</c:v>
                </c:pt>
                <c:pt idx="1158">
                  <c:v>1.3486599999999989</c:v>
                </c:pt>
                <c:pt idx="1159">
                  <c:v>1.351779999999998</c:v>
                </c:pt>
                <c:pt idx="1160">
                  <c:v>1.3555299999999981</c:v>
                </c:pt>
                <c:pt idx="1161">
                  <c:v>1.3586500000000008</c:v>
                </c:pt>
                <c:pt idx="1162">
                  <c:v>1.3611499999999985</c:v>
                </c:pt>
                <c:pt idx="1163">
                  <c:v>1.3642700000000012</c:v>
                </c:pt>
                <c:pt idx="1164">
                  <c:v>1.3673900000000003</c:v>
                </c:pt>
                <c:pt idx="1165">
                  <c:v>1.3705099999999995</c:v>
                </c:pt>
                <c:pt idx="1166">
                  <c:v>1.3736299999999986</c:v>
                </c:pt>
                <c:pt idx="1167">
                  <c:v>1.3742599999999996</c:v>
                </c:pt>
                <c:pt idx="1168">
                  <c:v>1.37988</c:v>
                </c:pt>
                <c:pt idx="1169">
                  <c:v>1.3811299999999989</c:v>
                </c:pt>
                <c:pt idx="1170">
                  <c:v>1.3836200000000005</c:v>
                </c:pt>
                <c:pt idx="1171">
                  <c:v>1.3873700000000007</c:v>
                </c:pt>
                <c:pt idx="1172">
                  <c:v>1.3892500000000005</c:v>
                </c:pt>
                <c:pt idx="1173">
                  <c:v>1.3936199999999985</c:v>
                </c:pt>
                <c:pt idx="1174">
                  <c:v>1.3954899999999988</c:v>
                </c:pt>
                <c:pt idx="1175">
                  <c:v>1.3986099999999979</c:v>
                </c:pt>
                <c:pt idx="1176">
                  <c:v>1.4017300000000006</c:v>
                </c:pt>
                <c:pt idx="1177">
                  <c:v>1.4048499999999997</c:v>
                </c:pt>
                <c:pt idx="1178">
                  <c:v>1.4079799999999985</c:v>
                </c:pt>
                <c:pt idx="1179">
                  <c:v>1.4111000000000011</c:v>
                </c:pt>
                <c:pt idx="1180">
                  <c:v>1.4135999999999989</c:v>
                </c:pt>
                <c:pt idx="1181">
                  <c:v>1.4173399999999994</c:v>
                </c:pt>
                <c:pt idx="1182">
                  <c:v>1.4223399999999984</c:v>
                </c:pt>
                <c:pt idx="1183">
                  <c:v>1.4235900000000008</c:v>
                </c:pt>
                <c:pt idx="1184">
                  <c:v>1.4273300000000013</c:v>
                </c:pt>
                <c:pt idx="1185">
                  <c:v>1.4304500000000004</c:v>
                </c:pt>
                <c:pt idx="1186">
                  <c:v>1.4335799999999992</c:v>
                </c:pt>
                <c:pt idx="1187">
                  <c:v>1.4366999999999983</c:v>
                </c:pt>
                <c:pt idx="1188">
                  <c:v>1.439820000000001</c:v>
                </c:pt>
                <c:pt idx="1189">
                  <c:v>1.4429400000000001</c:v>
                </c:pt>
                <c:pt idx="1190">
                  <c:v>1.4485600000000005</c:v>
                </c:pt>
                <c:pt idx="1191">
                  <c:v>1.4498099999999994</c:v>
                </c:pt>
                <c:pt idx="1192">
                  <c:v>1.4529299999999985</c:v>
                </c:pt>
                <c:pt idx="1193">
                  <c:v>1.4566799999999986</c:v>
                </c:pt>
                <c:pt idx="1194">
                  <c:v>1.4598000000000013</c:v>
                </c:pt>
                <c:pt idx="1195">
                  <c:v>1.462299999999999</c:v>
                </c:pt>
                <c:pt idx="1196">
                  <c:v>1.4660399999999996</c:v>
                </c:pt>
                <c:pt idx="1197">
                  <c:v>1.4691699999999983</c:v>
                </c:pt>
                <c:pt idx="1198">
                  <c:v>1.472290000000001</c:v>
                </c:pt>
                <c:pt idx="1199">
                  <c:v>1.476029999999998</c:v>
                </c:pt>
                <c:pt idx="1200">
                  <c:v>1.4785299999999992</c:v>
                </c:pt>
                <c:pt idx="1201">
                  <c:v>1.4829000000000008</c:v>
                </c:pt>
                <c:pt idx="1202">
                  <c:v>1.4885200000000012</c:v>
                </c:pt>
                <c:pt idx="1203">
                  <c:v>1.48977</c:v>
                </c:pt>
                <c:pt idx="1204">
                  <c:v>1.494769999999999</c:v>
                </c:pt>
                <c:pt idx="1205">
                  <c:v>1.4985099999999996</c:v>
                </c:pt>
                <c:pt idx="1206">
                  <c:v>1.5010100000000008</c:v>
                </c:pt>
                <c:pt idx="1207">
                  <c:v>1.50413</c:v>
                </c:pt>
                <c:pt idx="1208">
                  <c:v>1.508499999999998</c:v>
                </c:pt>
                <c:pt idx="1209">
                  <c:v>1.5116200000000006</c:v>
                </c:pt>
                <c:pt idx="1210">
                  <c:v>1.5141199999999984</c:v>
                </c:pt>
                <c:pt idx="1211">
                  <c:v>1.5178699999999985</c:v>
                </c:pt>
                <c:pt idx="1212">
                  <c:v>1.521609999999999</c:v>
                </c:pt>
                <c:pt idx="1213">
                  <c:v>1.5247400000000013</c:v>
                </c:pt>
                <c:pt idx="1214">
                  <c:v>1.5278600000000004</c:v>
                </c:pt>
                <c:pt idx="1215">
                  <c:v>1.5328499999999998</c:v>
                </c:pt>
                <c:pt idx="1216">
                  <c:v>1.5347299999999997</c:v>
                </c:pt>
                <c:pt idx="1217">
                  <c:v>1.5391000000000012</c:v>
                </c:pt>
                <c:pt idx="1218">
                  <c:v>1.540969999999998</c:v>
                </c:pt>
                <c:pt idx="1219">
                  <c:v>1.5453399999999995</c:v>
                </c:pt>
                <c:pt idx="1220">
                  <c:v>1.5484599999999986</c:v>
                </c:pt>
                <c:pt idx="1221">
                  <c:v>1.5509599999999999</c:v>
                </c:pt>
                <c:pt idx="1222">
                  <c:v>1.5534600000000012</c:v>
                </c:pt>
                <c:pt idx="1223">
                  <c:v>1.5578299999999992</c:v>
                </c:pt>
                <c:pt idx="1224">
                  <c:v>1.5609499999999983</c:v>
                </c:pt>
                <c:pt idx="1225">
                  <c:v>1.564070000000001</c:v>
                </c:pt>
                <c:pt idx="1226">
                  <c:v>1.5659500000000008</c:v>
                </c:pt>
                <c:pt idx="1227">
                  <c:v>1.5703099999999992</c:v>
                </c:pt>
                <c:pt idx="1228">
                  <c:v>1.573439999999998</c:v>
                </c:pt>
                <c:pt idx="1229">
                  <c:v>1.5765600000000006</c:v>
                </c:pt>
                <c:pt idx="1230">
                  <c:v>1.5796799999999998</c:v>
                </c:pt>
                <c:pt idx="1231">
                  <c:v>1.582180000000001</c:v>
                </c:pt>
                <c:pt idx="1232">
                  <c:v>1.5853000000000002</c:v>
                </c:pt>
                <c:pt idx="1233">
                  <c:v>1.5890500000000003</c:v>
                </c:pt>
                <c:pt idx="1234">
                  <c:v>1.591549999999998</c:v>
                </c:pt>
                <c:pt idx="1235">
                  <c:v>1.5952899999999985</c:v>
                </c:pt>
                <c:pt idx="1236">
                  <c:v>1.5984100000000012</c:v>
                </c:pt>
                <c:pt idx="1237">
                  <c:v>1.6015300000000003</c:v>
                </c:pt>
                <c:pt idx="1238">
                  <c:v>1.6046599999999991</c:v>
                </c:pt>
                <c:pt idx="1239">
                  <c:v>1.6052800000000005</c:v>
                </c:pt>
                <c:pt idx="1240">
                  <c:v>1.6096499999999985</c:v>
                </c:pt>
                <c:pt idx="1241">
                  <c:v>1.61402</c:v>
                </c:pt>
                <c:pt idx="1242">
                  <c:v>1.6152699999999989</c:v>
                </c:pt>
                <c:pt idx="1243">
                  <c:v>1.6202599999999983</c:v>
                </c:pt>
                <c:pt idx="1244">
                  <c:v>1.6221399999999981</c:v>
                </c:pt>
                <c:pt idx="1245">
                  <c:v>1.6246399999999994</c:v>
                </c:pt>
                <c:pt idx="1246">
                  <c:v>1.6283799999999999</c:v>
                </c:pt>
                <c:pt idx="1247">
                  <c:v>1.6296299999999988</c:v>
                </c:pt>
                <c:pt idx="1248">
                  <c:v>1.6327600000000011</c:v>
                </c:pt>
                <c:pt idx="1249">
                  <c:v>1.6358800000000002</c:v>
                </c:pt>
                <c:pt idx="1250">
                  <c:v>1.6389999999999993</c:v>
                </c:pt>
                <c:pt idx="1251">
                  <c:v>1.6408699999999996</c:v>
                </c:pt>
                <c:pt idx="1252">
                  <c:v>1.6446199999999997</c:v>
                </c:pt>
                <c:pt idx="1253">
                  <c:v>1.6471099999999979</c:v>
                </c:pt>
                <c:pt idx="1254">
                  <c:v>1.6483600000000003</c:v>
                </c:pt>
                <c:pt idx="1255">
                  <c:v>1.651489999999999</c:v>
                </c:pt>
                <c:pt idx="1256">
                  <c:v>1.6539800000000007</c:v>
                </c:pt>
                <c:pt idx="1257">
                  <c:v>1.6570999999999998</c:v>
                </c:pt>
                <c:pt idx="1258">
                  <c:v>1.6583499999999987</c:v>
                </c:pt>
                <c:pt idx="1259">
                  <c:v>1.6633500000000012</c:v>
                </c:pt>
                <c:pt idx="1260">
                  <c:v>1.6664700000000003</c:v>
                </c:pt>
                <c:pt idx="1261">
                  <c:v>1.6670999999999978</c:v>
                </c:pt>
                <c:pt idx="1262">
                  <c:v>1.6695899999999995</c:v>
                </c:pt>
                <c:pt idx="1263">
                  <c:v>1.6733399999999996</c:v>
                </c:pt>
                <c:pt idx="1264">
                  <c:v>1.673960000000001</c:v>
                </c:pt>
                <c:pt idx="1265">
                  <c:v>1.6777100000000011</c:v>
                </c:pt>
                <c:pt idx="1266">
                  <c:v>1.6795799999999979</c:v>
                </c:pt>
                <c:pt idx="1267">
                  <c:v>1.6827000000000005</c:v>
                </c:pt>
                <c:pt idx="1268">
                  <c:v>1.6858299999999993</c:v>
                </c:pt>
                <c:pt idx="1269">
                  <c:v>1.6870699999999985</c:v>
                </c:pt>
                <c:pt idx="1270">
                  <c:v>1.6902000000000008</c:v>
                </c:pt>
                <c:pt idx="1271">
                  <c:v>1.6920700000000011</c:v>
                </c:pt>
                <c:pt idx="1272">
                  <c:v>1.6951900000000002</c:v>
                </c:pt>
                <c:pt idx="1273">
                  <c:v>1.6983099999999993</c:v>
                </c:pt>
                <c:pt idx="1274">
                  <c:v>1.7001899999999992</c:v>
                </c:pt>
                <c:pt idx="1275">
                  <c:v>1.7033099999999983</c:v>
                </c:pt>
                <c:pt idx="1276">
                  <c:v>1.7045600000000007</c:v>
                </c:pt>
                <c:pt idx="1277">
                  <c:v>1.706430000000001</c:v>
                </c:pt>
                <c:pt idx="1278">
                  <c:v>1.710799999999999</c:v>
                </c:pt>
                <c:pt idx="1279">
                  <c:v>1.7120499999999979</c:v>
                </c:pt>
                <c:pt idx="1280">
                  <c:v>1.7164199999999994</c:v>
                </c:pt>
                <c:pt idx="1281">
                  <c:v>1.7170400000000008</c:v>
                </c:pt>
                <c:pt idx="1282">
                  <c:v>1.7201699999999995</c:v>
                </c:pt>
                <c:pt idx="1283">
                  <c:v>1.7226600000000012</c:v>
                </c:pt>
                <c:pt idx="1284">
                  <c:v>1.7264100000000013</c:v>
                </c:pt>
                <c:pt idx="1285">
                  <c:v>1.7270299999999992</c:v>
                </c:pt>
                <c:pt idx="1286">
                  <c:v>1.7295300000000005</c:v>
                </c:pt>
                <c:pt idx="1287">
                  <c:v>1.7320299999999982</c:v>
                </c:pt>
                <c:pt idx="1288">
                  <c:v>1.7351500000000009</c:v>
                </c:pt>
                <c:pt idx="1289">
                  <c:v>1.738900000000001</c:v>
                </c:pt>
                <c:pt idx="1290">
                  <c:v>1.7413999999999987</c:v>
                </c:pt>
                <c:pt idx="1291">
                  <c:v>1.7420200000000001</c:v>
                </c:pt>
                <c:pt idx="1292">
                  <c:v>1.7451399999999992</c:v>
                </c:pt>
                <c:pt idx="1293">
                  <c:v>1.7476400000000005</c:v>
                </c:pt>
                <c:pt idx="1294">
                  <c:v>1.7507599999999996</c:v>
                </c:pt>
                <c:pt idx="1295">
                  <c:v>1.7545000000000002</c:v>
                </c:pt>
                <c:pt idx="1296">
                  <c:v>1.7576299999999989</c:v>
                </c:pt>
                <c:pt idx="1297">
                  <c:v>1.7576299999999989</c:v>
                </c:pt>
                <c:pt idx="1298">
                  <c:v>1.7613799999999991</c:v>
                </c:pt>
                <c:pt idx="1299">
                  <c:v>1.7638700000000007</c:v>
                </c:pt>
                <c:pt idx="1300">
                  <c:v>1.7669899999999998</c:v>
                </c:pt>
                <c:pt idx="1301">
                  <c:v>1.7701199999999986</c:v>
                </c:pt>
                <c:pt idx="1302">
                  <c:v>1.771370000000001</c:v>
                </c:pt>
                <c:pt idx="1303">
                  <c:v>1.7744900000000001</c:v>
                </c:pt>
                <c:pt idx="1304">
                  <c:v>1.7769799999999982</c:v>
                </c:pt>
                <c:pt idx="1305">
                  <c:v>1.7794799999999995</c:v>
                </c:pt>
                <c:pt idx="1306">
                  <c:v>1.7813499999999998</c:v>
                </c:pt>
                <c:pt idx="1307">
                  <c:v>1.783850000000001</c:v>
                </c:pt>
                <c:pt idx="1308">
                  <c:v>1.7857300000000009</c:v>
                </c:pt>
                <c:pt idx="1309">
                  <c:v>1.7888500000000001</c:v>
                </c:pt>
                <c:pt idx="1310">
                  <c:v>1.7919699999999992</c:v>
                </c:pt>
                <c:pt idx="1311">
                  <c:v>1.7950899999999983</c:v>
                </c:pt>
                <c:pt idx="1312">
                  <c:v>1.798210000000001</c:v>
                </c:pt>
                <c:pt idx="1313">
                  <c:v>1.798210000000001</c:v>
                </c:pt>
                <c:pt idx="1314">
                  <c:v>1.80321</c:v>
                </c:pt>
                <c:pt idx="1315">
                  <c:v>1.8044599999999988</c:v>
                </c:pt>
                <c:pt idx="1316">
                  <c:v>1.8063299999999991</c:v>
                </c:pt>
                <c:pt idx="1317">
                  <c:v>1.8107000000000006</c:v>
                </c:pt>
                <c:pt idx="1318">
                  <c:v>1.8138199999999998</c:v>
                </c:pt>
                <c:pt idx="1319">
                  <c:v>1.81569</c:v>
                </c:pt>
                <c:pt idx="1320">
                  <c:v>1.8194400000000002</c:v>
                </c:pt>
                <c:pt idx="1321">
                  <c:v>1.8219399999999979</c:v>
                </c:pt>
                <c:pt idx="1322">
                  <c:v>1.8231900000000003</c:v>
                </c:pt>
                <c:pt idx="1323">
                  <c:v>1.8263099999999994</c:v>
                </c:pt>
                <c:pt idx="1324">
                  <c:v>1.8288100000000007</c:v>
                </c:pt>
                <c:pt idx="1325">
                  <c:v>1.8319299999999998</c:v>
                </c:pt>
                <c:pt idx="1326">
                  <c:v>1.83568</c:v>
                </c:pt>
                <c:pt idx="1327">
                  <c:v>1.8362999999999978</c:v>
                </c:pt>
                <c:pt idx="1328">
                  <c:v>1.8387999999999991</c:v>
                </c:pt>
                <c:pt idx="1329">
                  <c:v>1.8419199999999982</c:v>
                </c:pt>
                <c:pt idx="1330">
                  <c:v>1.8419199999999982</c:v>
                </c:pt>
                <c:pt idx="1331">
                  <c:v>1.8450400000000009</c:v>
                </c:pt>
                <c:pt idx="1332">
                  <c:v>1.84816</c:v>
                </c:pt>
                <c:pt idx="1333">
                  <c:v>1.8494099999999989</c:v>
                </c:pt>
                <c:pt idx="1334">
                  <c:v>1.852529999999998</c:v>
                </c:pt>
                <c:pt idx="1335">
                  <c:v>1.8550299999999993</c:v>
                </c:pt>
                <c:pt idx="1336">
                  <c:v>1.8575300000000006</c:v>
                </c:pt>
                <c:pt idx="1337">
                  <c:v>1.8594000000000008</c:v>
                </c:pt>
                <c:pt idx="1338">
                  <c:v>1.8637699999999988</c:v>
                </c:pt>
                <c:pt idx="1339">
                  <c:v>1.8656399999999991</c:v>
                </c:pt>
                <c:pt idx="1340">
                  <c:v>1.8687699999999978</c:v>
                </c:pt>
                <c:pt idx="1341">
                  <c:v>1.8700200000000002</c:v>
                </c:pt>
                <c:pt idx="1342">
                  <c:v>1.8731399999999994</c:v>
                </c:pt>
                <c:pt idx="1343">
                  <c:v>1.8762599999999985</c:v>
                </c:pt>
                <c:pt idx="1344">
                  <c:v>1.8793900000000008</c:v>
                </c:pt>
                <c:pt idx="1345">
                  <c:v>1.8818799999999989</c:v>
                </c:pt>
                <c:pt idx="1346">
                  <c:v>1.8850100000000012</c:v>
                </c:pt>
                <c:pt idx="1347">
                  <c:v>1.8862500000000004</c:v>
                </c:pt>
                <c:pt idx="1348">
                  <c:v>1.8918700000000008</c:v>
                </c:pt>
                <c:pt idx="1349">
                  <c:v>1.8924899999999987</c:v>
                </c:pt>
                <c:pt idx="1350">
                  <c:v>1.895620000000001</c:v>
                </c:pt>
                <c:pt idx="1351">
                  <c:v>1.8987400000000001</c:v>
                </c:pt>
                <c:pt idx="1352">
                  <c:v>1.9012399999999978</c:v>
                </c:pt>
                <c:pt idx="1353">
                  <c:v>1.9056099999999994</c:v>
                </c:pt>
                <c:pt idx="1354">
                  <c:v>1.908100000000001</c:v>
                </c:pt>
                <c:pt idx="1355">
                  <c:v>1.9105999999999987</c:v>
                </c:pt>
                <c:pt idx="1356">
                  <c:v>1.9156000000000013</c:v>
                </c:pt>
                <c:pt idx="1357">
                  <c:v>1.9168500000000002</c:v>
                </c:pt>
                <c:pt idx="1358">
                  <c:v>1.9199699999999993</c:v>
                </c:pt>
                <c:pt idx="1359">
                  <c:v>1.9230899999999984</c:v>
                </c:pt>
                <c:pt idx="1360">
                  <c:v>1.9249599999999987</c:v>
                </c:pt>
                <c:pt idx="1361">
                  <c:v>1.9293300000000002</c:v>
                </c:pt>
                <c:pt idx="1362">
                  <c:v>1.9324499999999993</c:v>
                </c:pt>
                <c:pt idx="1363">
                  <c:v>1.9361999999999995</c:v>
                </c:pt>
                <c:pt idx="1364">
                  <c:v>1.9393199999999986</c:v>
                </c:pt>
                <c:pt idx="1365">
                  <c:v>1.9424400000000013</c:v>
                </c:pt>
                <c:pt idx="1366">
                  <c:v>1.94557</c:v>
                </c:pt>
                <c:pt idx="1367">
                  <c:v>1.9480599999999981</c:v>
                </c:pt>
                <c:pt idx="1368">
                  <c:v>1.9486899999999991</c:v>
                </c:pt>
                <c:pt idx="1369">
                  <c:v>1.9543099999999995</c:v>
                </c:pt>
                <c:pt idx="1370">
                  <c:v>1.9549300000000009</c:v>
                </c:pt>
                <c:pt idx="1371">
                  <c:v>1.9574299999999987</c:v>
                </c:pt>
                <c:pt idx="1372">
                  <c:v>1.9605500000000013</c:v>
                </c:pt>
                <c:pt idx="1373">
                  <c:v>1.9636700000000005</c:v>
                </c:pt>
                <c:pt idx="1374">
                  <c:v>1.9686699999999995</c:v>
                </c:pt>
                <c:pt idx="1375">
                  <c:v>1.9686699999999995</c:v>
                </c:pt>
                <c:pt idx="1376">
                  <c:v>1.9711600000000011</c:v>
                </c:pt>
                <c:pt idx="1377">
                  <c:v>1.973040000000001</c:v>
                </c:pt>
                <c:pt idx="1378">
                  <c:v>1.9761600000000001</c:v>
                </c:pt>
                <c:pt idx="1379">
                  <c:v>1.97804</c:v>
                </c:pt>
                <c:pt idx="1380">
                  <c:v>1.9817800000000005</c:v>
                </c:pt>
                <c:pt idx="1381">
                  <c:v>1.9823999999999984</c:v>
                </c:pt>
                <c:pt idx="1382">
                  <c:v>1.9880299999999984</c:v>
                </c:pt>
                <c:pt idx="1383">
                  <c:v>1.9892700000000012</c:v>
                </c:pt>
                <c:pt idx="1384">
                  <c:v>1.9917699999999989</c:v>
                </c:pt>
                <c:pt idx="1385">
                  <c:v>1.9948899999999981</c:v>
                </c:pt>
                <c:pt idx="1386">
                  <c:v>1.9980100000000007</c:v>
                </c:pt>
                <c:pt idx="1387">
                  <c:v>1.9998900000000006</c:v>
                </c:pt>
                <c:pt idx="1388">
                  <c:v>2.0030099999999997</c:v>
                </c:pt>
                <c:pt idx="1389">
                  <c:v>2.005510000000001</c:v>
                </c:pt>
                <c:pt idx="1390">
                  <c:v>2.0073800000000013</c:v>
                </c:pt>
                <c:pt idx="1391">
                  <c:v>2.0105000000000004</c:v>
                </c:pt>
                <c:pt idx="1392">
                  <c:v>2.0105000000000004</c:v>
                </c:pt>
                <c:pt idx="1393">
                  <c:v>2.0161200000000008</c:v>
                </c:pt>
                <c:pt idx="1394">
                  <c:v>2.0167499999999983</c:v>
                </c:pt>
                <c:pt idx="1395">
                  <c:v>2.0186199999999985</c:v>
                </c:pt>
                <c:pt idx="1396">
                  <c:v>2.0229900000000001</c:v>
                </c:pt>
                <c:pt idx="1397">
                  <c:v>2.0254900000000013</c:v>
                </c:pt>
                <c:pt idx="1398">
                  <c:v>2.0267400000000002</c:v>
                </c:pt>
                <c:pt idx="1399">
                  <c:v>2.0292299999999983</c:v>
                </c:pt>
                <c:pt idx="1400">
                  <c:v>2.0298599999999993</c:v>
                </c:pt>
                <c:pt idx="1401">
                  <c:v>2.0329799999999985</c:v>
                </c:pt>
                <c:pt idx="1402">
                  <c:v>2.0361000000000011</c:v>
                </c:pt>
                <c:pt idx="1403">
                  <c:v>2.0385999999999989</c:v>
                </c:pt>
                <c:pt idx="1404">
                  <c:v>2.0429700000000004</c:v>
                </c:pt>
                <c:pt idx="1405">
                  <c:v>2.0448400000000007</c:v>
                </c:pt>
                <c:pt idx="1406">
                  <c:v>2.0467200000000005</c:v>
                </c:pt>
                <c:pt idx="1407">
                  <c:v>2.0479699999999994</c:v>
                </c:pt>
                <c:pt idx="1408">
                  <c:v>2.0510899999999985</c:v>
                </c:pt>
                <c:pt idx="1409">
                  <c:v>2.0542100000000012</c:v>
                </c:pt>
                <c:pt idx="1410">
                  <c:v>2.0573300000000003</c:v>
                </c:pt>
                <c:pt idx="1411">
                  <c:v>2.0592000000000006</c:v>
                </c:pt>
                <c:pt idx="1412">
                  <c:v>2.0604499999999994</c:v>
                </c:pt>
                <c:pt idx="1413">
                  <c:v>2.0623199999999997</c:v>
                </c:pt>
                <c:pt idx="1414">
                  <c:v>2.0667000000000009</c:v>
                </c:pt>
                <c:pt idx="1415">
                  <c:v>2.069189999999999</c:v>
                </c:pt>
                <c:pt idx="1416">
                  <c:v>2.06982</c:v>
                </c:pt>
                <c:pt idx="1417">
                  <c:v>2.0735600000000005</c:v>
                </c:pt>
                <c:pt idx="1418">
                  <c:v>2.0735600000000005</c:v>
                </c:pt>
                <c:pt idx="1419">
                  <c:v>2.0766799999999996</c:v>
                </c:pt>
                <c:pt idx="1420">
                  <c:v>2.0798099999999984</c:v>
                </c:pt>
                <c:pt idx="1421">
                  <c:v>2.0823099999999997</c:v>
                </c:pt>
                <c:pt idx="1422">
                  <c:v>2.0848100000000009</c:v>
                </c:pt>
                <c:pt idx="1423">
                  <c:v>2.0866800000000012</c:v>
                </c:pt>
                <c:pt idx="1424">
                  <c:v>2.0885499999999979</c:v>
                </c:pt>
                <c:pt idx="1425">
                  <c:v>2.0898000000000003</c:v>
                </c:pt>
                <c:pt idx="1426">
                  <c:v>2.0916700000000006</c:v>
                </c:pt>
                <c:pt idx="1427">
                  <c:v>2.0947999999999993</c:v>
                </c:pt>
                <c:pt idx="1428">
                  <c:v>2.0966699999999996</c:v>
                </c:pt>
                <c:pt idx="1429">
                  <c:v>2.0997899999999987</c:v>
                </c:pt>
                <c:pt idx="1430">
                  <c:v>2.1010400000000011</c:v>
                </c:pt>
                <c:pt idx="1431">
                  <c:v>2.1029099999999978</c:v>
                </c:pt>
                <c:pt idx="1432">
                  <c:v>2.1072799999999994</c:v>
                </c:pt>
                <c:pt idx="1433">
                  <c:v>2.1072799999999994</c:v>
                </c:pt>
                <c:pt idx="1434">
                  <c:v>2.1103999999999985</c:v>
                </c:pt>
                <c:pt idx="1435">
                  <c:v>2.1135200000000012</c:v>
                </c:pt>
                <c:pt idx="1436">
                  <c:v>2.1135200000000012</c:v>
                </c:pt>
                <c:pt idx="1437">
                  <c:v>2.1160199999999989</c:v>
                </c:pt>
                <c:pt idx="1438">
                  <c:v>2.1185200000000002</c:v>
                </c:pt>
                <c:pt idx="1439">
                  <c:v>2.1222700000000003</c:v>
                </c:pt>
                <c:pt idx="1440">
                  <c:v>2.1228899999999982</c:v>
                </c:pt>
                <c:pt idx="1441">
                  <c:v>2.1253899999999994</c:v>
                </c:pt>
                <c:pt idx="1442">
                  <c:v>2.1285099999999986</c:v>
                </c:pt>
                <c:pt idx="1443">
                  <c:v>2.129760000000001</c:v>
                </c:pt>
                <c:pt idx="1444">
                  <c:v>2.1322599999999987</c:v>
                </c:pt>
                <c:pt idx="1445">
                  <c:v>2.1328800000000001</c:v>
                </c:pt>
                <c:pt idx="1446">
                  <c:v>2.1359999999999992</c:v>
                </c:pt>
                <c:pt idx="1447">
                  <c:v>2.1385000000000005</c:v>
                </c:pt>
                <c:pt idx="1448">
                  <c:v>2.1416199999999996</c:v>
                </c:pt>
                <c:pt idx="1449">
                  <c:v>2.1422500000000007</c:v>
                </c:pt>
                <c:pt idx="1450">
                  <c:v>2.1447399999999988</c:v>
                </c:pt>
                <c:pt idx="1451">
                  <c:v>2.1478700000000011</c:v>
                </c:pt>
                <c:pt idx="1452">
                  <c:v>2.1509900000000002</c:v>
                </c:pt>
                <c:pt idx="1453">
                  <c:v>2.1528600000000004</c:v>
                </c:pt>
                <c:pt idx="1454">
                  <c:v>2.1541099999999993</c:v>
                </c:pt>
                <c:pt idx="1455">
                  <c:v>2.1553599999999982</c:v>
                </c:pt>
                <c:pt idx="1456">
                  <c:v>2.1572299999999984</c:v>
                </c:pt>
                <c:pt idx="1457">
                  <c:v>2.1603500000000011</c:v>
                </c:pt>
                <c:pt idx="1458">
                  <c:v>2.1603500000000011</c:v>
                </c:pt>
                <c:pt idx="1459">
                  <c:v>2.1634799999999998</c:v>
                </c:pt>
                <c:pt idx="1460">
                  <c:v>2.166599999999999</c:v>
                </c:pt>
                <c:pt idx="1461">
                  <c:v>2.1684699999999992</c:v>
                </c:pt>
                <c:pt idx="1462">
                  <c:v>2.1722199999999994</c:v>
                </c:pt>
                <c:pt idx="1463">
                  <c:v>2.1728400000000008</c:v>
                </c:pt>
                <c:pt idx="1464">
                  <c:v>2.1728400000000008</c:v>
                </c:pt>
                <c:pt idx="1465">
                  <c:v>2.1759599999999999</c:v>
                </c:pt>
                <c:pt idx="1466">
                  <c:v>2.17971</c:v>
                </c:pt>
                <c:pt idx="1467">
                  <c:v>2.1803299999999979</c:v>
                </c:pt>
                <c:pt idx="1468">
                  <c:v>2.1828299999999992</c:v>
                </c:pt>
                <c:pt idx="1469">
                  <c:v>2.1853300000000004</c:v>
                </c:pt>
                <c:pt idx="1470">
                  <c:v>2.1878299999999982</c:v>
                </c:pt>
                <c:pt idx="1471">
                  <c:v>2.1915699999999987</c:v>
                </c:pt>
                <c:pt idx="1472">
                  <c:v>2.1915699999999987</c:v>
                </c:pt>
                <c:pt idx="1473">
                  <c:v>2.1946899999999978</c:v>
                </c:pt>
                <c:pt idx="1474">
                  <c:v>2.1978200000000001</c:v>
                </c:pt>
                <c:pt idx="1475">
                  <c:v>2.1996900000000004</c:v>
                </c:pt>
                <c:pt idx="1476">
                  <c:v>2.199069999999999</c:v>
                </c:pt>
                <c:pt idx="1477">
                  <c:v>2.2040599999999984</c:v>
                </c:pt>
                <c:pt idx="1478">
                  <c:v>2.2040599999999984</c:v>
                </c:pt>
                <c:pt idx="1479">
                  <c:v>2.2059299999999986</c:v>
                </c:pt>
                <c:pt idx="1480">
                  <c:v>2.2084299999999999</c:v>
                </c:pt>
                <c:pt idx="1481">
                  <c:v>2.2103000000000002</c:v>
                </c:pt>
                <c:pt idx="1482">
                  <c:v>2.2134199999999993</c:v>
                </c:pt>
                <c:pt idx="1483">
                  <c:v>2.2146699999999981</c:v>
                </c:pt>
                <c:pt idx="1484">
                  <c:v>2.2159200000000006</c:v>
                </c:pt>
                <c:pt idx="1485">
                  <c:v>2.2184199999999983</c:v>
                </c:pt>
                <c:pt idx="1486">
                  <c:v>2.221540000000001</c:v>
                </c:pt>
                <c:pt idx="1487">
                  <c:v>2.2221699999999984</c:v>
                </c:pt>
                <c:pt idx="1488">
                  <c:v>2.2259099999999989</c:v>
                </c:pt>
                <c:pt idx="1489">
                  <c:v>2.2290299999999981</c:v>
                </c:pt>
                <c:pt idx="1490">
                  <c:v>2.2290299999999981</c:v>
                </c:pt>
                <c:pt idx="1491">
                  <c:v>2.2321600000000004</c:v>
                </c:pt>
                <c:pt idx="1492">
                  <c:v>2.2346599999999981</c:v>
                </c:pt>
                <c:pt idx="1493">
                  <c:v>2.2359000000000009</c:v>
                </c:pt>
                <c:pt idx="1494">
                  <c:v>2.2383999999999986</c:v>
                </c:pt>
                <c:pt idx="1495">
                  <c:v>2.2408999999999999</c:v>
                </c:pt>
                <c:pt idx="1496">
                  <c:v>2.2415200000000013</c:v>
                </c:pt>
                <c:pt idx="1497">
                  <c:v>2.244019999999999</c:v>
                </c:pt>
                <c:pt idx="1498">
                  <c:v>2.2452699999999979</c:v>
                </c:pt>
                <c:pt idx="1499">
                  <c:v>2.2477699999999992</c:v>
                </c:pt>
                <c:pt idx="1500">
                  <c:v>2.2508899999999983</c:v>
                </c:pt>
                <c:pt idx="1501">
                  <c:v>2.254010000000001</c:v>
                </c:pt>
                <c:pt idx="1502">
                  <c:v>2.2546299999999988</c:v>
                </c:pt>
                <c:pt idx="1503">
                  <c:v>2.2583799999999989</c:v>
                </c:pt>
                <c:pt idx="1504">
                  <c:v>2.2602499999999992</c:v>
                </c:pt>
                <c:pt idx="1505">
                  <c:v>2.2633799999999979</c:v>
                </c:pt>
                <c:pt idx="1506">
                  <c:v>2.2665000000000006</c:v>
                </c:pt>
                <c:pt idx="1507">
                  <c:v>2.2665000000000006</c:v>
                </c:pt>
                <c:pt idx="1508">
                  <c:v>2.2696199999999997</c:v>
                </c:pt>
                <c:pt idx="1509">
                  <c:v>2.27149</c:v>
                </c:pt>
                <c:pt idx="1510">
                  <c:v>2.2746099999999991</c:v>
                </c:pt>
                <c:pt idx="1511">
                  <c:v>2.275859999999998</c:v>
                </c:pt>
                <c:pt idx="1512">
                  <c:v>2.2789900000000003</c:v>
                </c:pt>
                <c:pt idx="1513">
                  <c:v>2.2808600000000006</c:v>
                </c:pt>
                <c:pt idx="1514">
                  <c:v>2.2821099999999994</c:v>
                </c:pt>
                <c:pt idx="1515">
                  <c:v>2.2846100000000007</c:v>
                </c:pt>
                <c:pt idx="1516">
                  <c:v>2.2870999999999988</c:v>
                </c:pt>
                <c:pt idx="1517">
                  <c:v>2.2902199999999979</c:v>
                </c:pt>
                <c:pt idx="1518">
                  <c:v>2.2914700000000003</c:v>
                </c:pt>
                <c:pt idx="1519">
                  <c:v>2.2945999999999991</c:v>
                </c:pt>
                <c:pt idx="1520">
                  <c:v>2.2977199999999982</c:v>
                </c:pt>
                <c:pt idx="1521">
                  <c:v>2.3008400000000009</c:v>
                </c:pt>
                <c:pt idx="1522">
                  <c:v>2.3008400000000009</c:v>
                </c:pt>
                <c:pt idx="1523">
                  <c:v>2.30396</c:v>
                </c:pt>
                <c:pt idx="1524">
                  <c:v>2.3070799999999991</c:v>
                </c:pt>
                <c:pt idx="1525">
                  <c:v>2.3077100000000002</c:v>
                </c:pt>
                <c:pt idx="1526">
                  <c:v>2.3102099999999979</c:v>
                </c:pt>
                <c:pt idx="1527">
                  <c:v>2.3133300000000006</c:v>
                </c:pt>
                <c:pt idx="1528">
                  <c:v>2.3145799999999994</c:v>
                </c:pt>
                <c:pt idx="1529">
                  <c:v>2.3164499999999997</c:v>
                </c:pt>
                <c:pt idx="1530">
                  <c:v>2.3195699999999988</c:v>
                </c:pt>
                <c:pt idx="1531">
                  <c:v>2.3226899999999979</c:v>
                </c:pt>
                <c:pt idx="1532">
                  <c:v>2.3239400000000003</c:v>
                </c:pt>
                <c:pt idx="1533">
                  <c:v>2.3258100000000006</c:v>
                </c:pt>
                <c:pt idx="1534">
                  <c:v>2.3289399999999993</c:v>
                </c:pt>
                <c:pt idx="1535">
                  <c:v>2.3308099999999996</c:v>
                </c:pt>
                <c:pt idx="1536">
                  <c:v>2.3320599999999985</c:v>
                </c:pt>
                <c:pt idx="1537">
                  <c:v>2.3370499999999979</c:v>
                </c:pt>
                <c:pt idx="1538">
                  <c:v>2.3401800000000001</c:v>
                </c:pt>
                <c:pt idx="1539">
                  <c:v>2.3414199999999994</c:v>
                </c:pt>
                <c:pt idx="1540">
                  <c:v>2.3426699999999983</c:v>
                </c:pt>
                <c:pt idx="1541">
                  <c:v>2.3464199999999984</c:v>
                </c:pt>
                <c:pt idx="1542">
                  <c:v>2.3489199999999997</c:v>
                </c:pt>
                <c:pt idx="1543">
                  <c:v>2.3507899999999999</c:v>
                </c:pt>
                <c:pt idx="1544">
                  <c:v>2.3526600000000002</c:v>
                </c:pt>
                <c:pt idx="1545">
                  <c:v>2.3557799999999993</c:v>
                </c:pt>
                <c:pt idx="1546">
                  <c:v>2.3588999999999984</c:v>
                </c:pt>
                <c:pt idx="1547">
                  <c:v>2.3601500000000009</c:v>
                </c:pt>
                <c:pt idx="1548">
                  <c:v>2.3626499999999986</c:v>
                </c:pt>
                <c:pt idx="1549">
                  <c:v>2.3663999999999987</c:v>
                </c:pt>
                <c:pt idx="1550">
                  <c:v>2.3670200000000001</c:v>
                </c:pt>
                <c:pt idx="1551">
                  <c:v>2.3701499999999989</c:v>
                </c:pt>
                <c:pt idx="1552">
                  <c:v>2.3726400000000005</c:v>
                </c:pt>
                <c:pt idx="1553">
                  <c:v>2.3751399999999983</c:v>
                </c:pt>
                <c:pt idx="1554">
                  <c:v>2.3782600000000009</c:v>
                </c:pt>
                <c:pt idx="1555">
                  <c:v>2.3795099999999998</c:v>
                </c:pt>
                <c:pt idx="1556">
                  <c:v>2.3832599999999999</c:v>
                </c:pt>
                <c:pt idx="1557">
                  <c:v>2.3851300000000002</c:v>
                </c:pt>
                <c:pt idx="1558">
                  <c:v>2.3857600000000012</c:v>
                </c:pt>
                <c:pt idx="1559">
                  <c:v>2.3894999999999982</c:v>
                </c:pt>
                <c:pt idx="1560">
                  <c:v>2.3913699999999984</c:v>
                </c:pt>
                <c:pt idx="1561">
                  <c:v>2.3945000000000007</c:v>
                </c:pt>
                <c:pt idx="1562">
                  <c:v>2.396370000000001</c:v>
                </c:pt>
                <c:pt idx="1563">
                  <c:v>2.3982400000000013</c:v>
                </c:pt>
                <c:pt idx="1564">
                  <c:v>2.3994900000000001</c:v>
                </c:pt>
                <c:pt idx="1565">
                  <c:v>2.4026099999999992</c:v>
                </c:pt>
                <c:pt idx="1566">
                  <c:v>2.4038599999999981</c:v>
                </c:pt>
                <c:pt idx="1567">
                  <c:v>2.4069800000000008</c:v>
                </c:pt>
                <c:pt idx="1568">
                  <c:v>2.4094799999999985</c:v>
                </c:pt>
                <c:pt idx="1569">
                  <c:v>2.4119799999999998</c:v>
                </c:pt>
                <c:pt idx="1570">
                  <c:v>2.4132299999999987</c:v>
                </c:pt>
                <c:pt idx="1571">
                  <c:v>2.4169699999999992</c:v>
                </c:pt>
                <c:pt idx="1572">
                  <c:v>2.4194700000000005</c:v>
                </c:pt>
                <c:pt idx="1573">
                  <c:v>2.4194700000000005</c:v>
                </c:pt>
                <c:pt idx="1574">
                  <c:v>2.4257099999999987</c:v>
                </c:pt>
                <c:pt idx="1575">
                  <c:v>2.4257099999999987</c:v>
                </c:pt>
                <c:pt idx="1576">
                  <c:v>2.4288299999999978</c:v>
                </c:pt>
                <c:pt idx="1577">
                  <c:v>2.4294599999999988</c:v>
                </c:pt>
                <c:pt idx="1578">
                  <c:v>2.433209999999999</c:v>
                </c:pt>
                <c:pt idx="1579">
                  <c:v>2.4369499999999995</c:v>
                </c:pt>
                <c:pt idx="1580">
                  <c:v>2.4381999999999984</c:v>
                </c:pt>
                <c:pt idx="1581">
                  <c:v>2.441320000000001</c:v>
                </c:pt>
                <c:pt idx="1582">
                  <c:v>2.441320000000001</c:v>
                </c:pt>
                <c:pt idx="1583">
                  <c:v>2.4444499999999998</c:v>
                </c:pt>
                <c:pt idx="1584">
                  <c:v>2.4475699999999989</c:v>
                </c:pt>
                <c:pt idx="1585">
                  <c:v>2.4494399999999992</c:v>
                </c:pt>
                <c:pt idx="1586">
                  <c:v>2.4525599999999983</c:v>
                </c:pt>
                <c:pt idx="1587">
                  <c:v>2.4538100000000007</c:v>
                </c:pt>
                <c:pt idx="1588">
                  <c:v>2.4569299999999998</c:v>
                </c:pt>
                <c:pt idx="1589">
                  <c:v>2.4594300000000011</c:v>
                </c:pt>
                <c:pt idx="1590">
                  <c:v>2.4631800000000013</c:v>
                </c:pt>
                <c:pt idx="1591">
                  <c:v>2.465679999999999</c:v>
                </c:pt>
                <c:pt idx="1592">
                  <c:v>2.4669199999999982</c:v>
                </c:pt>
                <c:pt idx="1593">
                  <c:v>2.4700400000000009</c:v>
                </c:pt>
                <c:pt idx="1594">
                  <c:v>2.4725399999999986</c:v>
                </c:pt>
                <c:pt idx="1595">
                  <c:v>2.4756600000000013</c:v>
                </c:pt>
                <c:pt idx="1596">
                  <c:v>2.4800399999999989</c:v>
                </c:pt>
                <c:pt idx="1597">
                  <c:v>2.4819099999999992</c:v>
                </c:pt>
                <c:pt idx="1598">
                  <c:v>2.4850299999999983</c:v>
                </c:pt>
                <c:pt idx="1599">
                  <c:v>2.4893999999999998</c:v>
                </c:pt>
                <c:pt idx="1600">
                  <c:v>2.4912700000000001</c:v>
                </c:pt>
                <c:pt idx="1601">
                  <c:v>2.4943999999999988</c:v>
                </c:pt>
                <c:pt idx="1602">
                  <c:v>2.4993899999999982</c:v>
                </c:pt>
                <c:pt idx="1603">
                  <c:v>2.5031399999999984</c:v>
                </c:pt>
                <c:pt idx="1604">
                  <c:v>2.506260000000001</c:v>
                </c:pt>
                <c:pt idx="1605">
                  <c:v>2.5093800000000002</c:v>
                </c:pt>
                <c:pt idx="1606">
                  <c:v>2.5137499999999982</c:v>
                </c:pt>
                <c:pt idx="1607">
                  <c:v>2.5162499999999994</c:v>
                </c:pt>
                <c:pt idx="1608">
                  <c:v>2.5187500000000007</c:v>
                </c:pt>
                <c:pt idx="1609">
                  <c:v>2.5224900000000012</c:v>
                </c:pt>
                <c:pt idx="1610">
                  <c:v>2.52562</c:v>
                </c:pt>
                <c:pt idx="1611">
                  <c:v>2.5287399999999991</c:v>
                </c:pt>
                <c:pt idx="1612">
                  <c:v>2.5318599999999982</c:v>
                </c:pt>
                <c:pt idx="1613">
                  <c:v>2.5349800000000009</c:v>
                </c:pt>
                <c:pt idx="1614">
                  <c:v>2.5368500000000012</c:v>
                </c:pt>
                <c:pt idx="1615">
                  <c:v>2.5393499999999989</c:v>
                </c:pt>
                <c:pt idx="1616">
                  <c:v>2.543099999999999</c:v>
                </c:pt>
                <c:pt idx="1617">
                  <c:v>2.5443499999999979</c:v>
                </c:pt>
                <c:pt idx="1618">
                  <c:v>2.5487199999999994</c:v>
                </c:pt>
                <c:pt idx="1619">
                  <c:v>2.553090000000001</c:v>
                </c:pt>
                <c:pt idx="1620">
                  <c:v>2.5537099999999988</c:v>
                </c:pt>
                <c:pt idx="1621">
                  <c:v>2.5568299999999979</c:v>
                </c:pt>
                <c:pt idx="1622">
                  <c:v>2.5593299999999992</c:v>
                </c:pt>
                <c:pt idx="1623">
                  <c:v>2.5618300000000005</c:v>
                </c:pt>
                <c:pt idx="1624">
                  <c:v>2.5661999999999985</c:v>
                </c:pt>
                <c:pt idx="1625">
                  <c:v>2.5693200000000012</c:v>
                </c:pt>
                <c:pt idx="1626">
                  <c:v>2.5718199999999989</c:v>
                </c:pt>
                <c:pt idx="1627">
                  <c:v>2.5730700000000013</c:v>
                </c:pt>
                <c:pt idx="1628">
                  <c:v>2.5761900000000004</c:v>
                </c:pt>
                <c:pt idx="1629">
                  <c:v>2.5786899999999982</c:v>
                </c:pt>
                <c:pt idx="1630">
                  <c:v>2.5811799999999998</c:v>
                </c:pt>
                <c:pt idx="1631">
                  <c:v>2.5849299999999999</c:v>
                </c:pt>
                <c:pt idx="1632">
                  <c:v>2.5880499999999991</c:v>
                </c:pt>
                <c:pt idx="1633">
                  <c:v>2.5892999999999979</c:v>
                </c:pt>
                <c:pt idx="1634">
                  <c:v>2.5917999999999992</c:v>
                </c:pt>
                <c:pt idx="1635">
                  <c:v>2.5943000000000005</c:v>
                </c:pt>
                <c:pt idx="1636">
                  <c:v>2.5974199999999996</c:v>
                </c:pt>
                <c:pt idx="1637">
                  <c:v>2.6005399999999987</c:v>
                </c:pt>
                <c:pt idx="1638">
                  <c:v>2.602409999999999</c:v>
                </c:pt>
                <c:pt idx="1639">
                  <c:v>2.6055299999999981</c:v>
                </c:pt>
                <c:pt idx="1640">
                  <c:v>2.6086600000000004</c:v>
                </c:pt>
                <c:pt idx="1641">
                  <c:v>2.6099099999999993</c:v>
                </c:pt>
                <c:pt idx="1642">
                  <c:v>2.6130299999999984</c:v>
                </c:pt>
                <c:pt idx="1643">
                  <c:v>2.6148999999999987</c:v>
                </c:pt>
                <c:pt idx="1644">
                  <c:v>2.6192700000000002</c:v>
                </c:pt>
                <c:pt idx="1645">
                  <c:v>2.6199000000000012</c:v>
                </c:pt>
                <c:pt idx="1646">
                  <c:v>2.6230200000000004</c:v>
                </c:pt>
                <c:pt idx="1647">
                  <c:v>2.6255199999999981</c:v>
                </c:pt>
                <c:pt idx="1648">
                  <c:v>2.6280099999999997</c:v>
                </c:pt>
                <c:pt idx="1649">
                  <c:v>2.6317599999999999</c:v>
                </c:pt>
                <c:pt idx="1650">
                  <c:v>2.6323900000000009</c:v>
                </c:pt>
                <c:pt idx="1651">
                  <c:v>2.634879999999999</c:v>
                </c:pt>
                <c:pt idx="1652">
                  <c:v>2.6379999999999981</c:v>
                </c:pt>
                <c:pt idx="1653">
                  <c:v>2.6411200000000008</c:v>
                </c:pt>
                <c:pt idx="1654">
                  <c:v>2.6423699999999997</c:v>
                </c:pt>
                <c:pt idx="1655">
                  <c:v>2.6461199999999998</c:v>
                </c:pt>
                <c:pt idx="1656">
                  <c:v>2.6473699999999987</c:v>
                </c:pt>
                <c:pt idx="1657">
                  <c:v>2.6504900000000013</c:v>
                </c:pt>
                <c:pt idx="1658">
                  <c:v>2.6523599999999981</c:v>
                </c:pt>
                <c:pt idx="1659">
                  <c:v>2.6536100000000005</c:v>
                </c:pt>
                <c:pt idx="1660">
                  <c:v>2.6567299999999996</c:v>
                </c:pt>
                <c:pt idx="1661">
                  <c:v>2.6586099999999995</c:v>
                </c:pt>
                <c:pt idx="1662">
                  <c:v>2.6617299999999986</c:v>
                </c:pt>
                <c:pt idx="1663">
                  <c:v>2.662980000000001</c:v>
                </c:pt>
                <c:pt idx="1664">
                  <c:v>2.6654799999999987</c:v>
                </c:pt>
                <c:pt idx="1665">
                  <c:v>2.6685999999999979</c:v>
                </c:pt>
                <c:pt idx="1666">
                  <c:v>2.6698500000000003</c:v>
                </c:pt>
                <c:pt idx="1667">
                  <c:v>2.6723399999999984</c:v>
                </c:pt>
                <c:pt idx="1668">
                  <c:v>2.6729699999999994</c:v>
                </c:pt>
                <c:pt idx="1669">
                  <c:v>2.6760899999999985</c:v>
                </c:pt>
                <c:pt idx="1670">
                  <c:v>2.6798399999999987</c:v>
                </c:pt>
                <c:pt idx="1671">
                  <c:v>2.6817099999999989</c:v>
                </c:pt>
                <c:pt idx="1672">
                  <c:v>2.6848299999999981</c:v>
                </c:pt>
                <c:pt idx="1673">
                  <c:v>2.6866999999999983</c:v>
                </c:pt>
                <c:pt idx="1674">
                  <c:v>2.6879500000000007</c:v>
                </c:pt>
                <c:pt idx="1675">
                  <c:v>2.6891999999999996</c:v>
                </c:pt>
                <c:pt idx="1676">
                  <c:v>2.6935700000000011</c:v>
                </c:pt>
                <c:pt idx="1677">
                  <c:v>2.6960699999999989</c:v>
                </c:pt>
                <c:pt idx="1678">
                  <c:v>2.6973200000000013</c:v>
                </c:pt>
                <c:pt idx="1679">
                  <c:v>2.7004400000000004</c:v>
                </c:pt>
                <c:pt idx="1680">
                  <c:v>2.7029399999999981</c:v>
                </c:pt>
                <c:pt idx="1681">
                  <c:v>2.7041900000000005</c:v>
                </c:pt>
                <c:pt idx="1682">
                  <c:v>2.7073099999999997</c:v>
                </c:pt>
                <c:pt idx="1683">
                  <c:v>2.7098100000000009</c:v>
                </c:pt>
                <c:pt idx="1684">
                  <c:v>2.7104299999999988</c:v>
                </c:pt>
                <c:pt idx="1685">
                  <c:v>2.7129300000000001</c:v>
                </c:pt>
                <c:pt idx="1686">
                  <c:v>2.7160499999999992</c:v>
                </c:pt>
                <c:pt idx="1687">
                  <c:v>2.7191699999999983</c:v>
                </c:pt>
                <c:pt idx="1688">
                  <c:v>2.7223000000000006</c:v>
                </c:pt>
                <c:pt idx="1689">
                  <c:v>2.7223000000000006</c:v>
                </c:pt>
                <c:pt idx="1690">
                  <c:v>2.7254199999999997</c:v>
                </c:pt>
                <c:pt idx="1691">
                  <c:v>2.7266699999999986</c:v>
                </c:pt>
                <c:pt idx="1692">
                  <c:v>2.7304099999999991</c:v>
                </c:pt>
                <c:pt idx="1693">
                  <c:v>2.731659999999998</c:v>
                </c:pt>
                <c:pt idx="1694">
                  <c:v>2.7335299999999982</c:v>
                </c:pt>
                <c:pt idx="1695">
                  <c:v>2.7354099999999981</c:v>
                </c:pt>
                <c:pt idx="1696">
                  <c:v>2.7378999999999998</c:v>
                </c:pt>
                <c:pt idx="1697">
                  <c:v>2.7397799999999997</c:v>
                </c:pt>
                <c:pt idx="1698">
                  <c:v>2.7441500000000012</c:v>
                </c:pt>
                <c:pt idx="1699">
                  <c:v>2.7441500000000012</c:v>
                </c:pt>
                <c:pt idx="1700">
                  <c:v>2.7466399999999993</c:v>
                </c:pt>
                <c:pt idx="1701">
                  <c:v>2.7479000000000013</c:v>
                </c:pt>
                <c:pt idx="1702">
                  <c:v>2.7510200000000005</c:v>
                </c:pt>
                <c:pt idx="1703">
                  <c:v>2.7535199999999982</c:v>
                </c:pt>
                <c:pt idx="1704">
                  <c:v>2.7541399999999996</c:v>
                </c:pt>
                <c:pt idx="1705">
                  <c:v>2.7578899999999997</c:v>
                </c:pt>
                <c:pt idx="1706">
                  <c:v>2.75976</c:v>
                </c:pt>
                <c:pt idx="1707">
                  <c:v>2.7628799999999991</c:v>
                </c:pt>
                <c:pt idx="1708">
                  <c:v>2.764129999999998</c:v>
                </c:pt>
                <c:pt idx="1709">
                  <c:v>2.7678699999999985</c:v>
                </c:pt>
                <c:pt idx="1710">
                  <c:v>2.7691200000000009</c:v>
                </c:pt>
                <c:pt idx="1711">
                  <c:v>2.7722499999999997</c:v>
                </c:pt>
                <c:pt idx="1712">
                  <c:v>2.7753699999999988</c:v>
                </c:pt>
                <c:pt idx="1713">
                  <c:v>2.7753699999999988</c:v>
                </c:pt>
                <c:pt idx="1714">
                  <c:v>2.7784899999999979</c:v>
                </c:pt>
                <c:pt idx="1715">
                  <c:v>2.7803599999999982</c:v>
                </c:pt>
                <c:pt idx="1716">
                  <c:v>2.7816100000000006</c:v>
                </c:pt>
                <c:pt idx="1717">
                  <c:v>2.7847299999999997</c:v>
                </c:pt>
                <c:pt idx="1718">
                  <c:v>2.7866099999999996</c:v>
                </c:pt>
                <c:pt idx="1719">
                  <c:v>2.7878599999999985</c:v>
                </c:pt>
                <c:pt idx="1720">
                  <c:v>2.791599999999999</c:v>
                </c:pt>
                <c:pt idx="1721">
                  <c:v>2.7941000000000003</c:v>
                </c:pt>
                <c:pt idx="1722">
                  <c:v>2.7947199999999981</c:v>
                </c:pt>
                <c:pt idx="1723">
                  <c:v>2.7972199999999994</c:v>
                </c:pt>
                <c:pt idx="1724">
                  <c:v>2.7997200000000007</c:v>
                </c:pt>
                <c:pt idx="1725">
                  <c:v>2.8028399999999998</c:v>
                </c:pt>
                <c:pt idx="1726">
                  <c:v>2.8040899999999986</c:v>
                </c:pt>
                <c:pt idx="1727">
                  <c:v>2.8065899999999999</c:v>
                </c:pt>
                <c:pt idx="1728">
                  <c:v>2.8078299999999992</c:v>
                </c:pt>
                <c:pt idx="1729">
                  <c:v>2.8103300000000004</c:v>
                </c:pt>
                <c:pt idx="1730">
                  <c:v>2.8128299999999982</c:v>
                </c:pt>
                <c:pt idx="1731">
                  <c:v>2.8146999999999984</c:v>
                </c:pt>
                <c:pt idx="1732">
                  <c:v>2.8159500000000008</c:v>
                </c:pt>
                <c:pt idx="1733">
                  <c:v>2.81907</c:v>
                </c:pt>
                <c:pt idx="1734">
                  <c:v>2.8221999999999987</c:v>
                </c:pt>
                <c:pt idx="1735">
                  <c:v>2.823439999999998</c:v>
                </c:pt>
                <c:pt idx="1736">
                  <c:v>2.8278099999999995</c:v>
                </c:pt>
                <c:pt idx="1737">
                  <c:v>2.8271899999999981</c:v>
                </c:pt>
                <c:pt idx="1738">
                  <c:v>2.8303100000000008</c:v>
                </c:pt>
                <c:pt idx="1739">
                  <c:v>2.8315599999999996</c:v>
                </c:pt>
                <c:pt idx="1740">
                  <c:v>2.8334399999999995</c:v>
                </c:pt>
                <c:pt idx="1741">
                  <c:v>2.8353099999999998</c:v>
                </c:pt>
                <c:pt idx="1742">
                  <c:v>2.8384299999999989</c:v>
                </c:pt>
                <c:pt idx="1743">
                  <c:v>2.8390500000000003</c:v>
                </c:pt>
                <c:pt idx="1744">
                  <c:v>2.841549999999998</c:v>
                </c:pt>
                <c:pt idx="1745">
                  <c:v>2.8440499999999993</c:v>
                </c:pt>
                <c:pt idx="1746">
                  <c:v>2.846540000000001</c:v>
                </c:pt>
                <c:pt idx="1747">
                  <c:v>2.8477899999999998</c:v>
                </c:pt>
                <c:pt idx="1748">
                  <c:v>2.8534100000000002</c:v>
                </c:pt>
                <c:pt idx="1749">
                  <c:v>2.8546599999999991</c:v>
                </c:pt>
                <c:pt idx="1750">
                  <c:v>2.856539999999999</c:v>
                </c:pt>
                <c:pt idx="1751">
                  <c:v>2.8596599999999981</c:v>
                </c:pt>
                <c:pt idx="1752">
                  <c:v>2.8615299999999984</c:v>
                </c:pt>
                <c:pt idx="1753">
                  <c:v>2.8627800000000008</c:v>
                </c:pt>
                <c:pt idx="1754">
                  <c:v>2.8658999999999999</c:v>
                </c:pt>
                <c:pt idx="1755">
                  <c:v>2.869019999999999</c:v>
                </c:pt>
                <c:pt idx="1756">
                  <c:v>2.8702699999999979</c:v>
                </c:pt>
                <c:pt idx="1757">
                  <c:v>2.8721399999999981</c:v>
                </c:pt>
                <c:pt idx="1758">
                  <c:v>2.8746399999999994</c:v>
                </c:pt>
                <c:pt idx="1759">
                  <c:v>2.8752700000000004</c:v>
                </c:pt>
                <c:pt idx="1760">
                  <c:v>2.8783899999999996</c:v>
                </c:pt>
                <c:pt idx="1761">
                  <c:v>2.8808800000000012</c:v>
                </c:pt>
                <c:pt idx="1762">
                  <c:v>2.8833799999999989</c:v>
                </c:pt>
                <c:pt idx="1763">
                  <c:v>2.8846299999999978</c:v>
                </c:pt>
                <c:pt idx="1764">
                  <c:v>2.8877600000000001</c:v>
                </c:pt>
                <c:pt idx="1765">
                  <c:v>2.8902499999999982</c:v>
                </c:pt>
                <c:pt idx="1766">
                  <c:v>2.8908799999999992</c:v>
                </c:pt>
                <c:pt idx="1767">
                  <c:v>2.8939999999999984</c:v>
                </c:pt>
                <c:pt idx="1768">
                  <c:v>2.8946199999999997</c:v>
                </c:pt>
                <c:pt idx="1769">
                  <c:v>2.8983699999999999</c:v>
                </c:pt>
                <c:pt idx="1770">
                  <c:v>2.9002400000000002</c:v>
                </c:pt>
                <c:pt idx="1771">
                  <c:v>2.9033599999999993</c:v>
                </c:pt>
                <c:pt idx="1772">
                  <c:v>2.9046099999999981</c:v>
                </c:pt>
                <c:pt idx="1773">
                  <c:v>2.9046099999999981</c:v>
                </c:pt>
                <c:pt idx="1774">
                  <c:v>2.9083599999999983</c:v>
                </c:pt>
                <c:pt idx="1775">
                  <c:v>2.9096100000000007</c:v>
                </c:pt>
                <c:pt idx="1776">
                  <c:v>2.9127299999999998</c:v>
                </c:pt>
                <c:pt idx="1777">
                  <c:v>2.9158499999999989</c:v>
                </c:pt>
                <c:pt idx="1778">
                  <c:v>2.9158499999999989</c:v>
                </c:pt>
                <c:pt idx="1779">
                  <c:v>2.9189699999999981</c:v>
                </c:pt>
                <c:pt idx="1780">
                  <c:v>2.9214699999999993</c:v>
                </c:pt>
                <c:pt idx="1781">
                  <c:v>2.9221000000000004</c:v>
                </c:pt>
                <c:pt idx="1782">
                  <c:v>2.9239700000000006</c:v>
                </c:pt>
                <c:pt idx="1783">
                  <c:v>2.9258400000000009</c:v>
                </c:pt>
                <c:pt idx="1784">
                  <c:v>2.9283399999999986</c:v>
                </c:pt>
                <c:pt idx="1785">
                  <c:v>2.9314600000000013</c:v>
                </c:pt>
                <c:pt idx="1786">
                  <c:v>2.9320899999999988</c:v>
                </c:pt>
                <c:pt idx="1787">
                  <c:v>2.9352099999999979</c:v>
                </c:pt>
                <c:pt idx="1788">
                  <c:v>2.9376999999999995</c:v>
                </c:pt>
                <c:pt idx="1789">
                  <c:v>2.9408299999999983</c:v>
                </c:pt>
                <c:pt idx="1790">
                  <c:v>2.9408299999999983</c:v>
                </c:pt>
                <c:pt idx="1791">
                  <c:v>2.9433299999999996</c:v>
                </c:pt>
                <c:pt idx="1792">
                  <c:v>2.9445699999999988</c:v>
                </c:pt>
                <c:pt idx="1793">
                  <c:v>2.9470700000000001</c:v>
                </c:pt>
                <c:pt idx="1794">
                  <c:v>2.9483199999999989</c:v>
                </c:pt>
                <c:pt idx="1795">
                  <c:v>2.9508200000000002</c:v>
                </c:pt>
                <c:pt idx="1796">
                  <c:v>2.9533099999999983</c:v>
                </c:pt>
                <c:pt idx="1797">
                  <c:v>2.9551899999999982</c:v>
                </c:pt>
                <c:pt idx="1798">
                  <c:v>2.9576899999999995</c:v>
                </c:pt>
                <c:pt idx="1799">
                  <c:v>2.9583100000000009</c:v>
                </c:pt>
                <c:pt idx="1800">
                  <c:v>2.96143</c:v>
                </c:pt>
                <c:pt idx="1801">
                  <c:v>2.9626799999999989</c:v>
                </c:pt>
                <c:pt idx="1802">
                  <c:v>2.965799999999998</c:v>
                </c:pt>
                <c:pt idx="1803">
                  <c:v>2.965799999999998</c:v>
                </c:pt>
                <c:pt idx="1804">
                  <c:v>2.9689200000000007</c:v>
                </c:pt>
                <c:pt idx="1805">
                  <c:v>2.9689200000000007</c:v>
                </c:pt>
                <c:pt idx="1806">
                  <c:v>2.9732999999999983</c:v>
                </c:pt>
                <c:pt idx="1807">
                  <c:v>2.9739199999999997</c:v>
                </c:pt>
                <c:pt idx="1808">
                  <c:v>2.9776600000000002</c:v>
                </c:pt>
                <c:pt idx="1809">
                  <c:v>2.9782900000000012</c:v>
                </c:pt>
                <c:pt idx="1810">
                  <c:v>2.9807899999999989</c:v>
                </c:pt>
                <c:pt idx="1811">
                  <c:v>2.9814100000000003</c:v>
                </c:pt>
                <c:pt idx="1812">
                  <c:v>2.9820299999999982</c:v>
                </c:pt>
                <c:pt idx="1813">
                  <c:v>2.9851600000000005</c:v>
                </c:pt>
                <c:pt idx="1814">
                  <c:v>2.9876599999999982</c:v>
                </c:pt>
                <c:pt idx="1815">
                  <c:v>2.9882799999999996</c:v>
                </c:pt>
                <c:pt idx="1816">
                  <c:v>2.9920299999999997</c:v>
                </c:pt>
                <c:pt idx="1817">
                  <c:v>2.994530000000001</c:v>
                </c:pt>
                <c:pt idx="1818">
                  <c:v>2.9970199999999991</c:v>
                </c:pt>
                <c:pt idx="1819">
                  <c:v>3.0001499999999979</c:v>
                </c:pt>
                <c:pt idx="1820">
                  <c:v>3.0001499999999979</c:v>
                </c:pt>
                <c:pt idx="1821">
                  <c:v>3.0013900000000007</c:v>
                </c:pt>
                <c:pt idx="1822">
                  <c:v>3.0051400000000008</c:v>
                </c:pt>
                <c:pt idx="1823">
                  <c:v>3.0076399999999985</c:v>
                </c:pt>
                <c:pt idx="1824">
                  <c:v>3.0095099999999988</c:v>
                </c:pt>
                <c:pt idx="1825">
                  <c:v>3.0113799999999991</c:v>
                </c:pt>
                <c:pt idx="1826">
                  <c:v>3.0107600000000012</c:v>
                </c:pt>
                <c:pt idx="1827">
                  <c:v>3.0157500000000006</c:v>
                </c:pt>
                <c:pt idx="1828">
                  <c:v>3.0176300000000005</c:v>
                </c:pt>
                <c:pt idx="1829">
                  <c:v>3.0188799999999993</c:v>
                </c:pt>
                <c:pt idx="1830">
                  <c:v>3.0188799999999993</c:v>
                </c:pt>
                <c:pt idx="1831">
                  <c:v>3.0238699999999987</c:v>
                </c:pt>
                <c:pt idx="1832">
                  <c:v>3.0238699999999987</c:v>
                </c:pt>
                <c:pt idx="1833">
                  <c:v>3.025739999999999</c:v>
                </c:pt>
                <c:pt idx="1834">
                  <c:v>3.0288700000000013</c:v>
                </c:pt>
                <c:pt idx="1835">
                  <c:v>3.0313599999999994</c:v>
                </c:pt>
                <c:pt idx="1836">
                  <c:v>3.0319900000000004</c:v>
                </c:pt>
                <c:pt idx="1837">
                  <c:v>3.0344899999999981</c:v>
                </c:pt>
                <c:pt idx="1838">
                  <c:v>3.0369799999999998</c:v>
                </c:pt>
                <c:pt idx="1839">
                  <c:v>3.0407299999999999</c:v>
                </c:pt>
                <c:pt idx="1840">
                  <c:v>3.0413500000000013</c:v>
                </c:pt>
                <c:pt idx="1841">
                  <c:v>3.0438499999999991</c:v>
                </c:pt>
                <c:pt idx="1842">
                  <c:v>3.0469699999999982</c:v>
                </c:pt>
                <c:pt idx="1843">
                  <c:v>3.0469699999999982</c:v>
                </c:pt>
                <c:pt idx="1844">
                  <c:v>3.0500900000000009</c:v>
                </c:pt>
                <c:pt idx="1845">
                  <c:v>3.0507199999999983</c:v>
                </c:pt>
                <c:pt idx="1846">
                  <c:v>3.0532199999999996</c:v>
                </c:pt>
                <c:pt idx="1847">
                  <c:v>3.0563399999999987</c:v>
                </c:pt>
                <c:pt idx="1848">
                  <c:v>3.0563399999999987</c:v>
                </c:pt>
                <c:pt idx="1849">
                  <c:v>3.0594599999999978</c:v>
                </c:pt>
                <c:pt idx="1850">
                  <c:v>3.0625800000000005</c:v>
                </c:pt>
                <c:pt idx="1851">
                  <c:v>3.0638299999999994</c:v>
                </c:pt>
                <c:pt idx="1852">
                  <c:v>3.0656999999999996</c:v>
                </c:pt>
                <c:pt idx="1853">
                  <c:v>3.0688299999999984</c:v>
                </c:pt>
                <c:pt idx="1854">
                  <c:v>3.0688299999999984</c:v>
                </c:pt>
                <c:pt idx="1855">
                  <c:v>3.0719500000000011</c:v>
                </c:pt>
                <c:pt idx="1856">
                  <c:v>3.0738200000000013</c:v>
                </c:pt>
                <c:pt idx="1857">
                  <c:v>3.0750700000000002</c:v>
                </c:pt>
                <c:pt idx="1858">
                  <c:v>3.0781899999999993</c:v>
                </c:pt>
                <c:pt idx="1859">
                  <c:v>3.0781899999999993</c:v>
                </c:pt>
                <c:pt idx="1860">
                  <c:v>3.0813099999999984</c:v>
                </c:pt>
                <c:pt idx="1861">
                  <c:v>3.0844300000000011</c:v>
                </c:pt>
                <c:pt idx="1862">
                  <c:v>3.0869299999999988</c:v>
                </c:pt>
                <c:pt idx="1863">
                  <c:v>3.0881800000000013</c:v>
                </c:pt>
                <c:pt idx="1864">
                  <c:v>3.090679999999999</c:v>
                </c:pt>
                <c:pt idx="1865">
                  <c:v>3.0931700000000006</c:v>
                </c:pt>
                <c:pt idx="1866">
                  <c:v>3.0937999999999981</c:v>
                </c:pt>
                <c:pt idx="1867">
                  <c:v>3.0969200000000008</c:v>
                </c:pt>
                <c:pt idx="1868">
                  <c:v>3.0994199999999985</c:v>
                </c:pt>
                <c:pt idx="1869">
                  <c:v>3.1012899999999988</c:v>
                </c:pt>
                <c:pt idx="1870">
                  <c:v>3.1006700000000009</c:v>
                </c:pt>
                <c:pt idx="1871">
                  <c:v>3.103159999999999</c:v>
                </c:pt>
                <c:pt idx="1872">
                  <c:v>3.1062900000000013</c:v>
                </c:pt>
                <c:pt idx="1873">
                  <c:v>3.1094100000000005</c:v>
                </c:pt>
                <c:pt idx="1874">
                  <c:v>3.1106599999999993</c:v>
                </c:pt>
                <c:pt idx="1875">
                  <c:v>3.1125299999999996</c:v>
                </c:pt>
                <c:pt idx="1876">
                  <c:v>3.1156499999999987</c:v>
                </c:pt>
                <c:pt idx="1877">
                  <c:v>3.1156499999999987</c:v>
                </c:pt>
                <c:pt idx="1878">
                  <c:v>3.1175299999999986</c:v>
                </c:pt>
                <c:pt idx="1879">
                  <c:v>3.1200299999999999</c:v>
                </c:pt>
                <c:pt idx="1880">
                  <c:v>3.1237700000000004</c:v>
                </c:pt>
                <c:pt idx="1881">
                  <c:v>3.1250199999999992</c:v>
                </c:pt>
                <c:pt idx="1882">
                  <c:v>3.1262699999999981</c:v>
                </c:pt>
                <c:pt idx="1883">
                  <c:v>3.1281399999999984</c:v>
                </c:pt>
                <c:pt idx="1884">
                  <c:v>3.131260000000001</c:v>
                </c:pt>
                <c:pt idx="1885">
                  <c:v>3.1331400000000009</c:v>
                </c:pt>
                <c:pt idx="1886">
                  <c:v>3.1343899999999998</c:v>
                </c:pt>
                <c:pt idx="1887">
                  <c:v>3.1375099999999989</c:v>
                </c:pt>
                <c:pt idx="1888">
                  <c:v>3.1393799999999992</c:v>
                </c:pt>
                <c:pt idx="1889">
                  <c:v>3.140629999999998</c:v>
                </c:pt>
                <c:pt idx="1890">
                  <c:v>3.1437500000000007</c:v>
                </c:pt>
                <c:pt idx="1891">
                  <c:v>3.1462499999999984</c:v>
                </c:pt>
                <c:pt idx="1892">
                  <c:v>3.1475000000000009</c:v>
                </c:pt>
                <c:pt idx="1893">
                  <c:v>3.149989999999999</c:v>
                </c:pt>
                <c:pt idx="1894">
                  <c:v>3.1524900000000002</c:v>
                </c:pt>
                <c:pt idx="1895">
                  <c:v>3.1537399999999991</c:v>
                </c:pt>
                <c:pt idx="1896">
                  <c:v>3.1562400000000004</c:v>
                </c:pt>
                <c:pt idx="1897">
                  <c:v>3.1587399999999981</c:v>
                </c:pt>
                <c:pt idx="1898">
                  <c:v>3.1593599999999995</c:v>
                </c:pt>
                <c:pt idx="1899">
                  <c:v>3.1618600000000008</c:v>
                </c:pt>
                <c:pt idx="1900">
                  <c:v>3.163730000000001</c:v>
                </c:pt>
                <c:pt idx="1901">
                  <c:v>3.1662299999999988</c:v>
                </c:pt>
                <c:pt idx="1902">
                  <c:v>3.16873</c:v>
                </c:pt>
                <c:pt idx="1903">
                  <c:v>3.1718499999999992</c:v>
                </c:pt>
                <c:pt idx="1904">
                  <c:v>3.1718499999999992</c:v>
                </c:pt>
                <c:pt idx="1905">
                  <c:v>3.1749699999999983</c:v>
                </c:pt>
                <c:pt idx="1906">
                  <c:v>3.1762200000000007</c:v>
                </c:pt>
                <c:pt idx="1907">
                  <c:v>3.1787199999999984</c:v>
                </c:pt>
                <c:pt idx="1908">
                  <c:v>3.1812100000000001</c:v>
                </c:pt>
                <c:pt idx="1909">
                  <c:v>3.182459999999999</c:v>
                </c:pt>
                <c:pt idx="1910">
                  <c:v>3.1843399999999988</c:v>
                </c:pt>
                <c:pt idx="1911">
                  <c:v>3.1862099999999991</c:v>
                </c:pt>
                <c:pt idx="1912">
                  <c:v>3.1893299999999982</c:v>
                </c:pt>
                <c:pt idx="1913">
                  <c:v>3.1905800000000006</c:v>
                </c:pt>
                <c:pt idx="1914">
                  <c:v>3.1924500000000009</c:v>
                </c:pt>
                <c:pt idx="1915">
                  <c:v>3.1936999999999998</c:v>
                </c:pt>
                <c:pt idx="1916">
                  <c:v>3.1968199999999989</c:v>
                </c:pt>
                <c:pt idx="1917">
                  <c:v>3.1968199999999989</c:v>
                </c:pt>
                <c:pt idx="1918">
                  <c:v>3.199939999999998</c:v>
                </c:pt>
                <c:pt idx="1919">
                  <c:v>3.2011900000000004</c:v>
                </c:pt>
                <c:pt idx="1920">
                  <c:v>3.2030700000000003</c:v>
                </c:pt>
                <c:pt idx="1921">
                  <c:v>3.2061899999999994</c:v>
                </c:pt>
                <c:pt idx="1922">
                  <c:v>3.2061899999999994</c:v>
                </c:pt>
                <c:pt idx="1923">
                  <c:v>3.2093099999999986</c:v>
                </c:pt>
                <c:pt idx="1924">
                  <c:v>3.2093099999999986</c:v>
                </c:pt>
                <c:pt idx="1925">
                  <c:v>3.2124300000000012</c:v>
                </c:pt>
                <c:pt idx="1926">
                  <c:v>3.2155500000000004</c:v>
                </c:pt>
                <c:pt idx="1927">
                  <c:v>3.2161799999999978</c:v>
                </c:pt>
                <c:pt idx="1928">
                  <c:v>3.2211700000000008</c:v>
                </c:pt>
                <c:pt idx="1929">
                  <c:v>3.2224199999999996</c:v>
                </c:pt>
                <c:pt idx="1930">
                  <c:v>3.2249200000000009</c:v>
                </c:pt>
                <c:pt idx="1931">
                  <c:v>3.2274199999999986</c:v>
                </c:pt>
                <c:pt idx="1932">
                  <c:v>3.22804</c:v>
                </c:pt>
                <c:pt idx="1933">
                  <c:v>3.2305400000000013</c:v>
                </c:pt>
                <c:pt idx="1934">
                  <c:v>3.2336600000000004</c:v>
                </c:pt>
                <c:pt idx="1935">
                  <c:v>3.2374100000000006</c:v>
                </c:pt>
                <c:pt idx="1936">
                  <c:v>3.2386599999999994</c:v>
                </c:pt>
                <c:pt idx="1937">
                  <c:v>3.2417799999999986</c:v>
                </c:pt>
                <c:pt idx="1938">
                  <c:v>3.2436499999999988</c:v>
                </c:pt>
                <c:pt idx="1939">
                  <c:v>3.2455299999999987</c:v>
                </c:pt>
                <c:pt idx="1940">
                  <c:v>3.2449000000000012</c:v>
                </c:pt>
                <c:pt idx="1941">
                  <c:v>3.247399999999999</c:v>
                </c:pt>
                <c:pt idx="1942">
                  <c:v>3.2517700000000005</c:v>
                </c:pt>
                <c:pt idx="1943">
                  <c:v>3.2530199999999994</c:v>
                </c:pt>
                <c:pt idx="1944">
                  <c:v>3.2542699999999982</c:v>
                </c:pt>
                <c:pt idx="1945">
                  <c:v>3.2561399999999985</c:v>
                </c:pt>
                <c:pt idx="1946">
                  <c:v>3.2592600000000012</c:v>
                </c:pt>
                <c:pt idx="1947">
                  <c:v>3.26051</c:v>
                </c:pt>
                <c:pt idx="1948">
                  <c:v>3.2623800000000003</c:v>
                </c:pt>
                <c:pt idx="1949">
                  <c:v>3.2636299999999991</c:v>
                </c:pt>
                <c:pt idx="1950">
                  <c:v>3.2667499999999983</c:v>
                </c:pt>
                <c:pt idx="1951">
                  <c:v>3.2704999999999984</c:v>
                </c:pt>
                <c:pt idx="1952">
                  <c:v>3.2717500000000008</c:v>
                </c:pt>
                <c:pt idx="1953">
                  <c:v>3.2736200000000011</c:v>
                </c:pt>
                <c:pt idx="1954">
                  <c:v>3.2748699999999999</c:v>
                </c:pt>
                <c:pt idx="1955">
                  <c:v>3.279869999999999</c:v>
                </c:pt>
                <c:pt idx="1956">
                  <c:v>3.279869999999999</c:v>
                </c:pt>
                <c:pt idx="1957">
                  <c:v>3.2836099999999995</c:v>
                </c:pt>
                <c:pt idx="1958">
                  <c:v>3.2842400000000005</c:v>
                </c:pt>
                <c:pt idx="1959">
                  <c:v>3.2873599999999996</c:v>
                </c:pt>
                <c:pt idx="1960">
                  <c:v>3.2898600000000009</c:v>
                </c:pt>
                <c:pt idx="1961">
                  <c:v>3.2904799999999987</c:v>
                </c:pt>
                <c:pt idx="1962">
                  <c:v>3.2935999999999979</c:v>
                </c:pt>
                <c:pt idx="1963">
                  <c:v>3.2967200000000005</c:v>
                </c:pt>
                <c:pt idx="1964">
                  <c:v>3.2998399999999997</c:v>
                </c:pt>
                <c:pt idx="1965">
                  <c:v>3.3017199999999995</c:v>
                </c:pt>
                <c:pt idx="1966">
                  <c:v>3.3029699999999984</c:v>
                </c:pt>
                <c:pt idx="1967">
                  <c:v>3.3060900000000011</c:v>
                </c:pt>
                <c:pt idx="1968">
                  <c:v>3.3079600000000013</c:v>
                </c:pt>
                <c:pt idx="1969">
                  <c:v>3.3092100000000002</c:v>
                </c:pt>
                <c:pt idx="1970">
                  <c:v>3.3123299999999993</c:v>
                </c:pt>
                <c:pt idx="1971">
                  <c:v>3.3123299999999993</c:v>
                </c:pt>
                <c:pt idx="1972">
                  <c:v>3.3154499999999985</c:v>
                </c:pt>
                <c:pt idx="1973">
                  <c:v>3.3185800000000008</c:v>
                </c:pt>
                <c:pt idx="1974">
                  <c:v>3.3185800000000008</c:v>
                </c:pt>
                <c:pt idx="1975">
                  <c:v>3.3216999999999999</c:v>
                </c:pt>
                <c:pt idx="1976">
                  <c:v>3.324819999999999</c:v>
                </c:pt>
                <c:pt idx="1977">
                  <c:v>3.32545</c:v>
                </c:pt>
                <c:pt idx="1978">
                  <c:v>3.3279399999999981</c:v>
                </c:pt>
                <c:pt idx="1979">
                  <c:v>3.3310600000000008</c:v>
                </c:pt>
                <c:pt idx="1980">
                  <c:v>3.3335599999999985</c:v>
                </c:pt>
                <c:pt idx="1981">
                  <c:v>3.3354299999999988</c:v>
                </c:pt>
                <c:pt idx="1982">
                  <c:v>3.3373099999999987</c:v>
                </c:pt>
                <c:pt idx="1983">
                  <c:v>3.3404300000000013</c:v>
                </c:pt>
                <c:pt idx="1984">
                  <c:v>3.3435500000000005</c:v>
                </c:pt>
                <c:pt idx="1985">
                  <c:v>3.3441799999999979</c:v>
                </c:pt>
                <c:pt idx="1986">
                  <c:v>3.3485499999999995</c:v>
                </c:pt>
                <c:pt idx="1987">
                  <c:v>3.3497899999999987</c:v>
                </c:pt>
                <c:pt idx="1988">
                  <c:v>3.352920000000001</c:v>
                </c:pt>
                <c:pt idx="1989">
                  <c:v>3.3547900000000013</c:v>
                </c:pt>
                <c:pt idx="1990">
                  <c:v>3.3579100000000004</c:v>
                </c:pt>
                <c:pt idx="1991">
                  <c:v>3.3591599999999993</c:v>
                </c:pt>
                <c:pt idx="1992">
                  <c:v>3.3610299999999995</c:v>
                </c:pt>
                <c:pt idx="1993">
                  <c:v>3.3641499999999986</c:v>
                </c:pt>
                <c:pt idx="1994">
                  <c:v>3.3654000000000011</c:v>
                </c:pt>
                <c:pt idx="1995">
                  <c:v>3.3685299999999998</c:v>
                </c:pt>
                <c:pt idx="1996">
                  <c:v>3.3704000000000001</c:v>
                </c:pt>
                <c:pt idx="1997">
                  <c:v>3.3716499999999989</c:v>
                </c:pt>
                <c:pt idx="1998">
                  <c:v>3.374769999999998</c:v>
                </c:pt>
                <c:pt idx="1999">
                  <c:v>3.3779000000000003</c:v>
                </c:pt>
                <c:pt idx="2000">
                  <c:v>3.3803899999999985</c:v>
                </c:pt>
                <c:pt idx="2001">
                  <c:v>3.3816400000000009</c:v>
                </c:pt>
                <c:pt idx="2002">
                  <c:v>3.38476</c:v>
                </c:pt>
                <c:pt idx="2003">
                  <c:v>3.3872600000000013</c:v>
                </c:pt>
                <c:pt idx="2004">
                  <c:v>3.3903800000000004</c:v>
                </c:pt>
                <c:pt idx="2005">
                  <c:v>3.3916299999999993</c:v>
                </c:pt>
                <c:pt idx="2006">
                  <c:v>3.3947499999999984</c:v>
                </c:pt>
                <c:pt idx="2007">
                  <c:v>3.3972499999999997</c:v>
                </c:pt>
                <c:pt idx="2008">
                  <c:v>3.3997500000000009</c:v>
                </c:pt>
                <c:pt idx="2009">
                  <c:v>3.4028700000000001</c:v>
                </c:pt>
                <c:pt idx="2010">
                  <c:v>3.4041199999999989</c:v>
                </c:pt>
                <c:pt idx="2011">
                  <c:v>3.4059899999999992</c:v>
                </c:pt>
                <c:pt idx="2012">
                  <c:v>3.4091099999999983</c:v>
                </c:pt>
                <c:pt idx="2013">
                  <c:v>3.4103600000000007</c:v>
                </c:pt>
                <c:pt idx="2014">
                  <c:v>3.4122400000000006</c:v>
                </c:pt>
                <c:pt idx="2015">
                  <c:v>3.4153599999999997</c:v>
                </c:pt>
                <c:pt idx="2016">
                  <c:v>3.41723</c:v>
                </c:pt>
                <c:pt idx="2017">
                  <c:v>3.4184799999999989</c:v>
                </c:pt>
                <c:pt idx="2018">
                  <c:v>3.4209700000000005</c:v>
                </c:pt>
                <c:pt idx="2019">
                  <c:v>3.4240999999999993</c:v>
                </c:pt>
                <c:pt idx="2020">
                  <c:v>3.4253499999999981</c:v>
                </c:pt>
                <c:pt idx="2021">
                  <c:v>3.4278399999999998</c:v>
                </c:pt>
                <c:pt idx="2022">
                  <c:v>3.4303400000000011</c:v>
                </c:pt>
                <c:pt idx="2023">
                  <c:v>3.4315899999999999</c:v>
                </c:pt>
                <c:pt idx="2024">
                  <c:v>3.4340900000000012</c:v>
                </c:pt>
                <c:pt idx="2025">
                  <c:v>3.4353400000000001</c:v>
                </c:pt>
                <c:pt idx="2026">
                  <c:v>3.4378299999999982</c:v>
                </c:pt>
                <c:pt idx="2027">
                  <c:v>3.4403299999999994</c:v>
                </c:pt>
                <c:pt idx="2028">
                  <c:v>3.4434499999999986</c:v>
                </c:pt>
                <c:pt idx="2029">
                  <c:v>3.4465800000000009</c:v>
                </c:pt>
                <c:pt idx="2030">
                  <c:v>3.4484500000000011</c:v>
                </c:pt>
                <c:pt idx="2031">
                  <c:v>3.4497</c:v>
                </c:pt>
                <c:pt idx="2032">
                  <c:v>3.4528199999999991</c:v>
                </c:pt>
                <c:pt idx="2033">
                  <c:v>3.4528199999999991</c:v>
                </c:pt>
                <c:pt idx="2034">
                  <c:v>3.4559399999999982</c:v>
                </c:pt>
                <c:pt idx="2035">
                  <c:v>3.4590600000000009</c:v>
                </c:pt>
                <c:pt idx="2036">
                  <c:v>3.46218</c:v>
                </c:pt>
                <c:pt idx="2037">
                  <c:v>3.46218</c:v>
                </c:pt>
                <c:pt idx="2038">
                  <c:v>3.4653099999999988</c:v>
                </c:pt>
                <c:pt idx="2039">
                  <c:v>3.4678000000000004</c:v>
                </c:pt>
                <c:pt idx="2040">
                  <c:v>3.4702999999999982</c:v>
                </c:pt>
                <c:pt idx="2041">
                  <c:v>3.4721699999999984</c:v>
                </c:pt>
                <c:pt idx="2042">
                  <c:v>3.4752900000000011</c:v>
                </c:pt>
                <c:pt idx="2043">
                  <c:v>3.4777899999999988</c:v>
                </c:pt>
                <c:pt idx="2044">
                  <c:v>3.4784199999999998</c:v>
                </c:pt>
                <c:pt idx="2045">
                  <c:v>3.4840400000000002</c:v>
                </c:pt>
                <c:pt idx="2046">
                  <c:v>3.4840400000000002</c:v>
                </c:pt>
                <c:pt idx="2047">
                  <c:v>3.4871599999999994</c:v>
                </c:pt>
                <c:pt idx="2048">
                  <c:v>3.4877900000000004</c:v>
                </c:pt>
                <c:pt idx="2049">
                  <c:v>3.4902799999999985</c:v>
                </c:pt>
                <c:pt idx="2050">
                  <c:v>3.4934000000000012</c:v>
                </c:pt>
                <c:pt idx="2051">
                  <c:v>3.4965200000000003</c:v>
                </c:pt>
                <c:pt idx="2052">
                  <c:v>3.4984000000000002</c:v>
                </c:pt>
                <c:pt idx="2053">
                  <c:v>3.499649999999999</c:v>
                </c:pt>
                <c:pt idx="2054">
                  <c:v>3.5027699999999982</c:v>
                </c:pt>
                <c:pt idx="2055">
                  <c:v>3.5046399999999984</c:v>
                </c:pt>
                <c:pt idx="2056">
                  <c:v>3.5058900000000008</c:v>
                </c:pt>
                <c:pt idx="2057">
                  <c:v>3.50901</c:v>
                </c:pt>
                <c:pt idx="2058">
                  <c:v>3.5115100000000012</c:v>
                </c:pt>
                <c:pt idx="2059">
                  <c:v>3.5121299999999991</c:v>
                </c:pt>
                <c:pt idx="2060">
                  <c:v>3.5152599999999978</c:v>
                </c:pt>
                <c:pt idx="2061">
                  <c:v>3.5177499999999995</c:v>
                </c:pt>
                <c:pt idx="2062">
                  <c:v>3.5183800000000005</c:v>
                </c:pt>
                <c:pt idx="2063">
                  <c:v>3.5214999999999996</c:v>
                </c:pt>
                <c:pt idx="2064">
                  <c:v>3.5246199999999988</c:v>
                </c:pt>
                <c:pt idx="2065">
                  <c:v>3.5252499999999998</c:v>
                </c:pt>
                <c:pt idx="2066">
                  <c:v>3.5283699999999989</c:v>
                </c:pt>
                <c:pt idx="2067">
                  <c:v>3.5308700000000002</c:v>
                </c:pt>
                <c:pt idx="2068">
                  <c:v>3.5333599999999983</c:v>
                </c:pt>
                <c:pt idx="2069">
                  <c:v>3.5346100000000007</c:v>
                </c:pt>
                <c:pt idx="2070">
                  <c:v>3.5396099999999997</c:v>
                </c:pt>
                <c:pt idx="2071">
                  <c:v>3.5402300000000011</c:v>
                </c:pt>
                <c:pt idx="2072">
                  <c:v>3.5433500000000002</c:v>
                </c:pt>
                <c:pt idx="2073">
                  <c:v>3.5439800000000012</c:v>
                </c:pt>
                <c:pt idx="2074">
                  <c:v>3.546479999999999</c:v>
                </c:pt>
                <c:pt idx="2075">
                  <c:v>3.5495899999999985</c:v>
                </c:pt>
                <c:pt idx="2076">
                  <c:v>3.5527200000000008</c:v>
                </c:pt>
                <c:pt idx="2077">
                  <c:v>3.554590000000001</c:v>
                </c:pt>
                <c:pt idx="2078">
                  <c:v>3.5577100000000002</c:v>
                </c:pt>
                <c:pt idx="2079">
                  <c:v>3.5602099999999979</c:v>
                </c:pt>
                <c:pt idx="2080">
                  <c:v>3.5620799999999981</c:v>
                </c:pt>
                <c:pt idx="2081">
                  <c:v>3.563959999999998</c:v>
                </c:pt>
                <c:pt idx="2082">
                  <c:v>3.5652100000000004</c:v>
                </c:pt>
                <c:pt idx="2083">
                  <c:v>3.5683299999999996</c:v>
                </c:pt>
                <c:pt idx="2084">
                  <c:v>3.5701999999999998</c:v>
                </c:pt>
                <c:pt idx="2085">
                  <c:v>3.5733199999999989</c:v>
                </c:pt>
                <c:pt idx="2086">
                  <c:v>3.5745699999999978</c:v>
                </c:pt>
                <c:pt idx="2087">
                  <c:v>3.5776900000000005</c:v>
                </c:pt>
                <c:pt idx="2088">
                  <c:v>3.5808199999999992</c:v>
                </c:pt>
                <c:pt idx="2089">
                  <c:v>3.5808199999999992</c:v>
                </c:pt>
                <c:pt idx="2090">
                  <c:v>3.5845599999999997</c:v>
                </c:pt>
                <c:pt idx="2091">
                  <c:v>3.587060000000001</c:v>
                </c:pt>
                <c:pt idx="2092">
                  <c:v>3.5901800000000001</c:v>
                </c:pt>
                <c:pt idx="2093">
                  <c:v>3.5926799999999979</c:v>
                </c:pt>
                <c:pt idx="2094">
                  <c:v>3.5932999999999993</c:v>
                </c:pt>
                <c:pt idx="2095">
                  <c:v>3.5964199999999984</c:v>
                </c:pt>
                <c:pt idx="2096">
                  <c:v>3.5970499999999994</c:v>
                </c:pt>
                <c:pt idx="2097">
                  <c:v>3.6001699999999985</c:v>
                </c:pt>
                <c:pt idx="2098">
                  <c:v>3.6026699999999998</c:v>
                </c:pt>
                <c:pt idx="2099">
                  <c:v>3.6057899999999989</c:v>
                </c:pt>
                <c:pt idx="2100">
                  <c:v>3.6057899999999989</c:v>
                </c:pt>
                <c:pt idx="2101">
                  <c:v>3.6089099999999981</c:v>
                </c:pt>
                <c:pt idx="2102">
                  <c:v>3.6120300000000007</c:v>
                </c:pt>
                <c:pt idx="2103">
                  <c:v>3.6132899999999992</c:v>
                </c:pt>
                <c:pt idx="2104">
                  <c:v>3.6151599999999995</c:v>
                </c:pt>
                <c:pt idx="2105">
                  <c:v>3.6182799999999986</c:v>
                </c:pt>
                <c:pt idx="2106">
                  <c:v>3.6201499999999989</c:v>
                </c:pt>
                <c:pt idx="2107">
                  <c:v>3.6214000000000013</c:v>
                </c:pt>
                <c:pt idx="2108">
                  <c:v>3.62453</c:v>
                </c:pt>
                <c:pt idx="2109">
                  <c:v>3.6264000000000003</c:v>
                </c:pt>
                <c:pt idx="2110">
                  <c:v>3.6276499999999992</c:v>
                </c:pt>
                <c:pt idx="2111">
                  <c:v>3.6307699999999983</c:v>
                </c:pt>
                <c:pt idx="2112">
                  <c:v>3.6326399999999985</c:v>
                </c:pt>
                <c:pt idx="2113">
                  <c:v>3.6351399999999998</c:v>
                </c:pt>
                <c:pt idx="2114">
                  <c:v>3.6370100000000001</c:v>
                </c:pt>
                <c:pt idx="2115">
                  <c:v>3.6388800000000003</c:v>
                </c:pt>
                <c:pt idx="2116">
                  <c:v>3.6401299999999992</c:v>
                </c:pt>
                <c:pt idx="2117">
                  <c:v>3.6426300000000005</c:v>
                </c:pt>
                <c:pt idx="2118">
                  <c:v>3.6432499999999983</c:v>
                </c:pt>
                <c:pt idx="2119">
                  <c:v>3.6463800000000006</c:v>
                </c:pt>
                <c:pt idx="2120">
                  <c:v>3.6488699999999987</c:v>
                </c:pt>
                <c:pt idx="2121">
                  <c:v>3.6519899999999978</c:v>
                </c:pt>
                <c:pt idx="2122">
                  <c:v>3.6526199999999989</c:v>
                </c:pt>
                <c:pt idx="2123">
                  <c:v>3.655739999999998</c:v>
                </c:pt>
                <c:pt idx="2124">
                  <c:v>3.656369999999999</c:v>
                </c:pt>
                <c:pt idx="2125">
                  <c:v>3.6588700000000003</c:v>
                </c:pt>
                <c:pt idx="2126">
                  <c:v>3.6594899999999981</c:v>
                </c:pt>
                <c:pt idx="2127">
                  <c:v>3.6626100000000008</c:v>
                </c:pt>
                <c:pt idx="2128">
                  <c:v>3.6632299999999987</c:v>
                </c:pt>
                <c:pt idx="2129">
                  <c:v>3.6651099999999985</c:v>
                </c:pt>
                <c:pt idx="2130">
                  <c:v>3.6682300000000012</c:v>
                </c:pt>
                <c:pt idx="2131">
                  <c:v>3.6694800000000001</c:v>
                </c:pt>
                <c:pt idx="2132">
                  <c:v>3.6713500000000003</c:v>
                </c:pt>
                <c:pt idx="2133">
                  <c:v>3.6744699999999995</c:v>
                </c:pt>
                <c:pt idx="2134">
                  <c:v>3.6763499999999993</c:v>
                </c:pt>
                <c:pt idx="2135">
                  <c:v>3.6775999999999982</c:v>
                </c:pt>
                <c:pt idx="2136">
                  <c:v>3.6794699999999985</c:v>
                </c:pt>
                <c:pt idx="2137">
                  <c:v>3.6807200000000009</c:v>
                </c:pt>
                <c:pt idx="2138">
                  <c:v>3.68384</c:v>
                </c:pt>
                <c:pt idx="2139">
                  <c:v>3.68384</c:v>
                </c:pt>
                <c:pt idx="2140">
                  <c:v>3.6869599999999991</c:v>
                </c:pt>
                <c:pt idx="2141">
                  <c:v>3.6900799999999983</c:v>
                </c:pt>
                <c:pt idx="2142">
                  <c:v>3.6925799999999995</c:v>
                </c:pt>
                <c:pt idx="2143">
                  <c:v>3.6932100000000005</c:v>
                </c:pt>
                <c:pt idx="2144">
                  <c:v>3.6963299999999997</c:v>
                </c:pt>
                <c:pt idx="2145">
                  <c:v>3.6963299999999997</c:v>
                </c:pt>
                <c:pt idx="2146">
                  <c:v>3.7013199999999991</c:v>
                </c:pt>
                <c:pt idx="2147">
                  <c:v>3.7025699999999979</c:v>
                </c:pt>
                <c:pt idx="2148">
                  <c:v>3.7025699999999979</c:v>
                </c:pt>
                <c:pt idx="2149">
                  <c:v>3.7056900000000006</c:v>
                </c:pt>
                <c:pt idx="2150">
                  <c:v>3.7088099999999997</c:v>
                </c:pt>
                <c:pt idx="2151">
                  <c:v>3.7119399999999985</c:v>
                </c:pt>
                <c:pt idx="2152">
                  <c:v>3.7119399999999985</c:v>
                </c:pt>
                <c:pt idx="2153">
                  <c:v>3.7144300000000001</c:v>
                </c:pt>
                <c:pt idx="2154">
                  <c:v>3.715679999999999</c:v>
                </c:pt>
                <c:pt idx="2155">
                  <c:v>3.7181800000000003</c:v>
                </c:pt>
                <c:pt idx="2156">
                  <c:v>3.720679999999998</c:v>
                </c:pt>
                <c:pt idx="2157">
                  <c:v>3.7219300000000004</c:v>
                </c:pt>
                <c:pt idx="2158">
                  <c:v>3.7244199999999985</c:v>
                </c:pt>
                <c:pt idx="2159">
                  <c:v>3.7250499999999995</c:v>
                </c:pt>
                <c:pt idx="2160">
                  <c:v>3.7281699999999987</c:v>
                </c:pt>
                <c:pt idx="2161">
                  <c:v>3.7306699999999999</c:v>
                </c:pt>
                <c:pt idx="2162">
                  <c:v>3.7319199999999988</c:v>
                </c:pt>
                <c:pt idx="2163">
                  <c:v>3.7337899999999991</c:v>
                </c:pt>
                <c:pt idx="2164">
                  <c:v>3.7350399999999979</c:v>
                </c:pt>
                <c:pt idx="2165">
                  <c:v>3.7381600000000006</c:v>
                </c:pt>
                <c:pt idx="2166">
                  <c:v>3.7400300000000009</c:v>
                </c:pt>
                <c:pt idx="2167">
                  <c:v>3.7419100000000007</c:v>
                </c:pt>
                <c:pt idx="2168">
                  <c:v>3.74315</c:v>
                </c:pt>
                <c:pt idx="2169">
                  <c:v>3.7462799999999987</c:v>
                </c:pt>
                <c:pt idx="2170">
                  <c:v>3.7462799999999987</c:v>
                </c:pt>
                <c:pt idx="2171">
                  <c:v>3.7512699999999981</c:v>
                </c:pt>
                <c:pt idx="2172">
                  <c:v>3.7512699999999981</c:v>
                </c:pt>
                <c:pt idx="2173">
                  <c:v>3.7550199999999982</c:v>
                </c:pt>
                <c:pt idx="2174">
                  <c:v>3.7556399999999996</c:v>
                </c:pt>
                <c:pt idx="2175">
                  <c:v>3.7587599999999988</c:v>
                </c:pt>
                <c:pt idx="2176">
                  <c:v>3.76126</c:v>
                </c:pt>
                <c:pt idx="2177">
                  <c:v>3.7618900000000011</c:v>
                </c:pt>
                <c:pt idx="2178">
                  <c:v>3.7625099999999989</c:v>
                </c:pt>
                <c:pt idx="2179">
                  <c:v>3.765629999999998</c:v>
                </c:pt>
                <c:pt idx="2180">
                  <c:v>3.7681299999999993</c:v>
                </c:pt>
                <c:pt idx="2181">
                  <c:v>3.7687600000000003</c:v>
                </c:pt>
                <c:pt idx="2182">
                  <c:v>3.7712499999999984</c:v>
                </c:pt>
                <c:pt idx="2183">
                  <c:v>3.7718799999999995</c:v>
                </c:pt>
                <c:pt idx="2184">
                  <c:v>3.7749999999999986</c:v>
                </c:pt>
                <c:pt idx="2185">
                  <c:v>3.7774999999999999</c:v>
                </c:pt>
                <c:pt idx="2186">
                  <c:v>3.7781200000000013</c:v>
                </c:pt>
                <c:pt idx="2187">
                  <c:v>3.7818699999999978</c:v>
                </c:pt>
                <c:pt idx="2188">
                  <c:v>3.7837399999999981</c:v>
                </c:pt>
                <c:pt idx="2189">
                  <c:v>3.7849900000000005</c:v>
                </c:pt>
                <c:pt idx="2190">
                  <c:v>3.7868600000000008</c:v>
                </c:pt>
                <c:pt idx="2191">
                  <c:v>3.7899799999999999</c:v>
                </c:pt>
                <c:pt idx="2192">
                  <c:v>3.7912299999999988</c:v>
                </c:pt>
                <c:pt idx="2193">
                  <c:v>3.7931099999999986</c:v>
                </c:pt>
                <c:pt idx="2194">
                  <c:v>3.79373</c:v>
                </c:pt>
                <c:pt idx="2195">
                  <c:v>3.7962300000000013</c:v>
                </c:pt>
                <c:pt idx="2196">
                  <c:v>3.7993500000000004</c:v>
                </c:pt>
                <c:pt idx="2197">
                  <c:v>3.8005999999999993</c:v>
                </c:pt>
                <c:pt idx="2198">
                  <c:v>3.8024699999999996</c:v>
                </c:pt>
                <c:pt idx="2199">
                  <c:v>3.8024699999999996</c:v>
                </c:pt>
                <c:pt idx="2200">
                  <c:v>3.8055899999999987</c:v>
                </c:pt>
                <c:pt idx="2201">
                  <c:v>3.807459999999999</c:v>
                </c:pt>
                <c:pt idx="2202">
                  <c:v>3.8087099999999978</c:v>
                </c:pt>
                <c:pt idx="2203">
                  <c:v>3.8118400000000001</c:v>
                </c:pt>
                <c:pt idx="2204">
                  <c:v>3.8118400000000001</c:v>
                </c:pt>
                <c:pt idx="2205">
                  <c:v>3.8149599999999992</c:v>
                </c:pt>
                <c:pt idx="2206">
                  <c:v>3.8180799999999984</c:v>
                </c:pt>
                <c:pt idx="2207">
                  <c:v>3.8180799999999984</c:v>
                </c:pt>
                <c:pt idx="2208">
                  <c:v>3.821200000000001</c:v>
                </c:pt>
                <c:pt idx="2209">
                  <c:v>3.821200000000001</c:v>
                </c:pt>
                <c:pt idx="2210">
                  <c:v>3.8243200000000002</c:v>
                </c:pt>
                <c:pt idx="2211">
                  <c:v>3.8243200000000002</c:v>
                </c:pt>
                <c:pt idx="2212">
                  <c:v>3.8274399999999993</c:v>
                </c:pt>
                <c:pt idx="2213">
                  <c:v>3.830569999999998</c:v>
                </c:pt>
                <c:pt idx="2214">
                  <c:v>3.8330699999999993</c:v>
                </c:pt>
                <c:pt idx="2215">
                  <c:v>3.8336900000000007</c:v>
                </c:pt>
                <c:pt idx="2216">
                  <c:v>3.8368099999999998</c:v>
                </c:pt>
                <c:pt idx="2217">
                  <c:v>3.8368099999999998</c:v>
                </c:pt>
                <c:pt idx="2218">
                  <c:v>3.8393100000000011</c:v>
                </c:pt>
                <c:pt idx="2219">
                  <c:v>3.84056</c:v>
                </c:pt>
                <c:pt idx="2220">
                  <c:v>3.8430600000000013</c:v>
                </c:pt>
                <c:pt idx="2221">
                  <c:v>3.8455499999999994</c:v>
                </c:pt>
                <c:pt idx="2222">
                  <c:v>3.8461800000000004</c:v>
                </c:pt>
                <c:pt idx="2223">
                  <c:v>3.8492999999999995</c:v>
                </c:pt>
                <c:pt idx="2224">
                  <c:v>3.8524199999999986</c:v>
                </c:pt>
                <c:pt idx="2225">
                  <c:v>3.8524199999999986</c:v>
                </c:pt>
                <c:pt idx="2226">
                  <c:v>3.8555400000000013</c:v>
                </c:pt>
                <c:pt idx="2227">
                  <c:v>3.8567900000000002</c:v>
                </c:pt>
                <c:pt idx="2228">
                  <c:v>3.8586600000000004</c:v>
                </c:pt>
                <c:pt idx="2229">
                  <c:v>3.8599099999999993</c:v>
                </c:pt>
                <c:pt idx="2230">
                  <c:v>3.863039999999998</c:v>
                </c:pt>
                <c:pt idx="2231">
                  <c:v>3.8649099999999983</c:v>
                </c:pt>
                <c:pt idx="2232">
                  <c:v>3.868030000000001</c:v>
                </c:pt>
                <c:pt idx="2233">
                  <c:v>3.8699100000000008</c:v>
                </c:pt>
                <c:pt idx="2234">
                  <c:v>3.8711500000000001</c:v>
                </c:pt>
                <c:pt idx="2235">
                  <c:v>3.87303</c:v>
                </c:pt>
                <c:pt idx="2236">
                  <c:v>3.8742799999999988</c:v>
                </c:pt>
                <c:pt idx="2237">
                  <c:v>3.877399999999998</c:v>
                </c:pt>
                <c:pt idx="2238">
                  <c:v>3.8792699999999982</c:v>
                </c:pt>
                <c:pt idx="2239">
                  <c:v>3.8805200000000006</c:v>
                </c:pt>
                <c:pt idx="2240">
                  <c:v>3.8836399999999998</c:v>
                </c:pt>
                <c:pt idx="2241">
                  <c:v>3.8836399999999998</c:v>
                </c:pt>
                <c:pt idx="2242">
                  <c:v>3.8867599999999989</c:v>
                </c:pt>
                <c:pt idx="2243">
                  <c:v>3.889879999999998</c:v>
                </c:pt>
                <c:pt idx="2244">
                  <c:v>3.8917599999999979</c:v>
                </c:pt>
                <c:pt idx="2245">
                  <c:v>3.8930100000000003</c:v>
                </c:pt>
                <c:pt idx="2246">
                  <c:v>3.8961299999999994</c:v>
                </c:pt>
                <c:pt idx="2247">
                  <c:v>3.8961299999999994</c:v>
                </c:pt>
                <c:pt idx="2248">
                  <c:v>3.8992499999999986</c:v>
                </c:pt>
                <c:pt idx="2249">
                  <c:v>3.9011199999999988</c:v>
                </c:pt>
                <c:pt idx="2250">
                  <c:v>3.904869999999999</c:v>
                </c:pt>
                <c:pt idx="2251">
                  <c:v>3.9042500000000011</c:v>
                </c:pt>
                <c:pt idx="2252">
                  <c:v>3.9073700000000002</c:v>
                </c:pt>
                <c:pt idx="2253">
                  <c:v>3.9086199999999991</c:v>
                </c:pt>
                <c:pt idx="2254">
                  <c:v>3.9104899999999994</c:v>
                </c:pt>
                <c:pt idx="2255">
                  <c:v>3.9117399999999982</c:v>
                </c:pt>
                <c:pt idx="2256">
                  <c:v>3.9148600000000009</c:v>
                </c:pt>
                <c:pt idx="2257">
                  <c:v>3.9173599999999986</c:v>
                </c:pt>
                <c:pt idx="2258">
                  <c:v>3.9185999999999979</c:v>
                </c:pt>
                <c:pt idx="2259">
                  <c:v>3.9185999999999979</c:v>
                </c:pt>
                <c:pt idx="2260">
                  <c:v>3.9236000000000004</c:v>
                </c:pt>
                <c:pt idx="2261">
                  <c:v>3.9248499999999993</c:v>
                </c:pt>
                <c:pt idx="2262">
                  <c:v>3.9273500000000006</c:v>
                </c:pt>
                <c:pt idx="2263">
                  <c:v>3.9279699999999984</c:v>
                </c:pt>
                <c:pt idx="2264">
                  <c:v>3.9304699999999997</c:v>
                </c:pt>
                <c:pt idx="2265">
                  <c:v>3.9335899999999988</c:v>
                </c:pt>
                <c:pt idx="2266">
                  <c:v>3.9342100000000002</c:v>
                </c:pt>
                <c:pt idx="2267">
                  <c:v>3.9367099999999979</c:v>
                </c:pt>
                <c:pt idx="2268">
                  <c:v>3.9398300000000006</c:v>
                </c:pt>
                <c:pt idx="2269">
                  <c:v>3.9423299999999983</c:v>
                </c:pt>
                <c:pt idx="2270">
                  <c:v>3.9429599999999994</c:v>
                </c:pt>
                <c:pt idx="2271">
                  <c:v>3.9435800000000008</c:v>
                </c:pt>
                <c:pt idx="2272">
                  <c:v>3.9473300000000009</c:v>
                </c:pt>
                <c:pt idx="2273">
                  <c:v>3.95045</c:v>
                </c:pt>
                <c:pt idx="2274">
                  <c:v>3.9498299999999986</c:v>
                </c:pt>
                <c:pt idx="2275">
                  <c:v>3.9541900000000005</c:v>
                </c:pt>
                <c:pt idx="2276">
                  <c:v>3.9554399999999994</c:v>
                </c:pt>
                <c:pt idx="2277">
                  <c:v>3.9560700000000004</c:v>
                </c:pt>
                <c:pt idx="2278">
                  <c:v>3.9585599999999985</c:v>
                </c:pt>
                <c:pt idx="2279">
                  <c:v>3.9616900000000008</c:v>
                </c:pt>
                <c:pt idx="2280">
                  <c:v>3.9641799999999989</c:v>
                </c:pt>
                <c:pt idx="2281">
                  <c:v>3.9648099999999999</c:v>
                </c:pt>
                <c:pt idx="2282">
                  <c:v>3.9679299999999991</c:v>
                </c:pt>
                <c:pt idx="2283">
                  <c:v>3.9710599999999978</c:v>
                </c:pt>
                <c:pt idx="2284">
                  <c:v>3.9710599999999978</c:v>
                </c:pt>
                <c:pt idx="2285">
                  <c:v>3.9723000000000006</c:v>
                </c:pt>
                <c:pt idx="2286">
                  <c:v>3.9741700000000009</c:v>
                </c:pt>
                <c:pt idx="2287">
                  <c:v>3.9760500000000008</c:v>
                </c:pt>
                <c:pt idx="2288">
                  <c:v>3.9791699999999999</c:v>
                </c:pt>
                <c:pt idx="2289">
                  <c:v>3.9804199999999987</c:v>
                </c:pt>
                <c:pt idx="2290">
                  <c:v>3.982289999999999</c:v>
                </c:pt>
                <c:pt idx="2291">
                  <c:v>3.9835399999999979</c:v>
                </c:pt>
                <c:pt idx="2292">
                  <c:v>3.9847900000000003</c:v>
                </c:pt>
                <c:pt idx="2293">
                  <c:v>3.9885300000000008</c:v>
                </c:pt>
                <c:pt idx="2294">
                  <c:v>3.9897899999999993</c:v>
                </c:pt>
                <c:pt idx="2295">
                  <c:v>3.9929099999999984</c:v>
                </c:pt>
                <c:pt idx="2296">
                  <c:v>3.9947799999999987</c:v>
                </c:pt>
                <c:pt idx="2297">
                  <c:v>3.9960300000000011</c:v>
                </c:pt>
                <c:pt idx="2298">
                  <c:v>3.9972799999999999</c:v>
                </c:pt>
                <c:pt idx="2299">
                  <c:v>3.9991500000000002</c:v>
                </c:pt>
                <c:pt idx="2300">
                  <c:v>4.0010200000000005</c:v>
                </c:pt>
                <c:pt idx="2301">
                  <c:v>4.0022699999999993</c:v>
                </c:pt>
                <c:pt idx="2302">
                  <c:v>4.0053899999999985</c:v>
                </c:pt>
                <c:pt idx="2303">
                  <c:v>4.0066400000000009</c:v>
                </c:pt>
                <c:pt idx="2304">
                  <c:v>4.010390000000001</c:v>
                </c:pt>
                <c:pt idx="2305">
                  <c:v>4.0116399999999999</c:v>
                </c:pt>
                <c:pt idx="2306">
                  <c:v>4.0135100000000001</c:v>
                </c:pt>
                <c:pt idx="2307">
                  <c:v>4.014759999999999</c:v>
                </c:pt>
                <c:pt idx="2308">
                  <c:v>4.0172600000000003</c:v>
                </c:pt>
                <c:pt idx="2309">
                  <c:v>4.0203799999999994</c:v>
                </c:pt>
                <c:pt idx="2310">
                  <c:v>4.0210000000000008</c:v>
                </c:pt>
                <c:pt idx="2311">
                  <c:v>4.0241299999999995</c:v>
                </c:pt>
                <c:pt idx="2312">
                  <c:v>4.0247500000000009</c:v>
                </c:pt>
                <c:pt idx="2313">
                  <c:v>4.0272499999999987</c:v>
                </c:pt>
                <c:pt idx="2314">
                  <c:v>4.0278700000000001</c:v>
                </c:pt>
                <c:pt idx="2315">
                  <c:v>4.0309899999999992</c:v>
                </c:pt>
                <c:pt idx="2316">
                  <c:v>4.0334900000000005</c:v>
                </c:pt>
                <c:pt idx="2317">
                  <c:v>4.0341099999999983</c:v>
                </c:pt>
                <c:pt idx="2318">
                  <c:v>4.0366099999999996</c:v>
                </c:pt>
                <c:pt idx="2319">
                  <c:v>4.0397299999999987</c:v>
                </c:pt>
                <c:pt idx="2320">
                  <c:v>4.0397299999999987</c:v>
                </c:pt>
                <c:pt idx="2321">
                  <c:v>4.042860000000001</c:v>
                </c:pt>
                <c:pt idx="2322">
                  <c:v>4.0441099999999999</c:v>
                </c:pt>
                <c:pt idx="2323">
                  <c:v>4.0459800000000001</c:v>
                </c:pt>
                <c:pt idx="2324">
                  <c:v>4.0490999999999993</c:v>
                </c:pt>
                <c:pt idx="2325">
                  <c:v>4.0503499999999981</c:v>
                </c:pt>
                <c:pt idx="2326">
                  <c:v>4.0528499999999994</c:v>
                </c:pt>
                <c:pt idx="2327">
                  <c:v>4.0553400000000011</c:v>
                </c:pt>
                <c:pt idx="2328">
                  <c:v>4.0553400000000011</c:v>
                </c:pt>
                <c:pt idx="2329">
                  <c:v>4.0584699999999998</c:v>
                </c:pt>
                <c:pt idx="2330">
                  <c:v>4.0615899999999989</c:v>
                </c:pt>
                <c:pt idx="2331">
                  <c:v>4.0615899999999989</c:v>
                </c:pt>
                <c:pt idx="2332">
                  <c:v>4.0628400000000013</c:v>
                </c:pt>
                <c:pt idx="2333">
                  <c:v>4.0665799999999983</c:v>
                </c:pt>
                <c:pt idx="2334">
                  <c:v>4.069700000000001</c:v>
                </c:pt>
                <c:pt idx="2335">
                  <c:v>4.069700000000001</c:v>
                </c:pt>
                <c:pt idx="2336">
                  <c:v>4.0734500000000011</c:v>
                </c:pt>
                <c:pt idx="2337">
                  <c:v>4.074069999999999</c:v>
                </c:pt>
                <c:pt idx="2338">
                  <c:v>4.0759499999999989</c:v>
                </c:pt>
                <c:pt idx="2339">
                  <c:v>4.0772000000000013</c:v>
                </c:pt>
                <c:pt idx="2340">
                  <c:v>4.0803200000000004</c:v>
                </c:pt>
                <c:pt idx="2341">
                  <c:v>4.0821900000000007</c:v>
                </c:pt>
                <c:pt idx="2342">
                  <c:v>4.0834399999999995</c:v>
                </c:pt>
                <c:pt idx="2343">
                  <c:v>4.0865599999999986</c:v>
                </c:pt>
                <c:pt idx="2344">
                  <c:v>4.0871899999999997</c:v>
                </c:pt>
                <c:pt idx="2345">
                  <c:v>4.0896900000000009</c:v>
                </c:pt>
                <c:pt idx="2346">
                  <c:v>4.0903099999999988</c:v>
                </c:pt>
                <c:pt idx="2347">
                  <c:v>4.0928100000000001</c:v>
                </c:pt>
                <c:pt idx="2348">
                  <c:v>4.0959299999999992</c:v>
                </c:pt>
                <c:pt idx="2349">
                  <c:v>4.0984200000000008</c:v>
                </c:pt>
                <c:pt idx="2350">
                  <c:v>4.0990499999999983</c:v>
                </c:pt>
                <c:pt idx="2351">
                  <c:v>4.102170000000001</c:v>
                </c:pt>
                <c:pt idx="2352">
                  <c:v>4.1034199999999998</c:v>
                </c:pt>
                <c:pt idx="2353">
                  <c:v>4.1052999999999997</c:v>
                </c:pt>
                <c:pt idx="2354">
                  <c:v>4.1084099999999992</c:v>
                </c:pt>
                <c:pt idx="2355">
                  <c:v>4.1084099999999992</c:v>
                </c:pt>
                <c:pt idx="2356">
                  <c:v>4.111539999999998</c:v>
                </c:pt>
                <c:pt idx="2357">
                  <c:v>4.111539999999998</c:v>
                </c:pt>
                <c:pt idx="2358">
                  <c:v>4.1146600000000007</c:v>
                </c:pt>
                <c:pt idx="2359">
                  <c:v>4.1177799999999998</c:v>
                </c:pt>
                <c:pt idx="2360">
                  <c:v>4.1190299999999986</c:v>
                </c:pt>
                <c:pt idx="2361">
                  <c:v>4.1208999999999989</c:v>
                </c:pt>
                <c:pt idx="2362">
                  <c:v>4.1240300000000012</c:v>
                </c:pt>
                <c:pt idx="2363">
                  <c:v>4.1240300000000012</c:v>
                </c:pt>
                <c:pt idx="2364">
                  <c:v>4.1271500000000003</c:v>
                </c:pt>
                <c:pt idx="2365">
                  <c:v>4.1271500000000003</c:v>
                </c:pt>
                <c:pt idx="2366">
                  <c:v>4.1290200000000006</c:v>
                </c:pt>
                <c:pt idx="2367">
                  <c:v>4.1333899999999986</c:v>
                </c:pt>
                <c:pt idx="2368">
                  <c:v>4.1340199999999996</c:v>
                </c:pt>
                <c:pt idx="2369">
                  <c:v>4.1365100000000012</c:v>
                </c:pt>
                <c:pt idx="2370">
                  <c:v>4.1371399999999987</c:v>
                </c:pt>
                <c:pt idx="2371">
                  <c:v>4.1396300000000004</c:v>
                </c:pt>
                <c:pt idx="2372">
                  <c:v>4.1402599999999978</c:v>
                </c:pt>
                <c:pt idx="2373">
                  <c:v>4.1427599999999991</c:v>
                </c:pt>
                <c:pt idx="2374">
                  <c:v>4.1458799999999982</c:v>
                </c:pt>
                <c:pt idx="2375">
                  <c:v>4.1471300000000006</c:v>
                </c:pt>
                <c:pt idx="2376">
                  <c:v>4.1490000000000009</c:v>
                </c:pt>
                <c:pt idx="2377">
                  <c:v>4.1502499999999998</c:v>
                </c:pt>
                <c:pt idx="2378">
                  <c:v>4.1539999999999999</c:v>
                </c:pt>
                <c:pt idx="2379">
                  <c:v>4.1552399999999992</c:v>
                </c:pt>
                <c:pt idx="2380">
                  <c:v>4.157119999999999</c:v>
                </c:pt>
                <c:pt idx="2381">
                  <c:v>4.1583699999999979</c:v>
                </c:pt>
                <c:pt idx="2382">
                  <c:v>4.1614900000000006</c:v>
                </c:pt>
                <c:pt idx="2383">
                  <c:v>4.1614900000000006</c:v>
                </c:pt>
                <c:pt idx="2384">
                  <c:v>4.1646099999999997</c:v>
                </c:pt>
                <c:pt idx="2385">
                  <c:v>4.16648</c:v>
                </c:pt>
                <c:pt idx="2386">
                  <c:v>4.1677299999999988</c:v>
                </c:pt>
                <c:pt idx="2387">
                  <c:v>4.1708499999999979</c:v>
                </c:pt>
                <c:pt idx="2388">
                  <c:v>4.1727299999999978</c:v>
                </c:pt>
                <c:pt idx="2389">
                  <c:v>4.1739800000000002</c:v>
                </c:pt>
                <c:pt idx="2390">
                  <c:v>4.1739800000000002</c:v>
                </c:pt>
                <c:pt idx="2391">
                  <c:v>4.1770999999999994</c:v>
                </c:pt>
                <c:pt idx="2392">
                  <c:v>4.1802199999999985</c:v>
                </c:pt>
                <c:pt idx="2393">
                  <c:v>4.1833400000000012</c:v>
                </c:pt>
                <c:pt idx="2394">
                  <c:v>4.1833400000000012</c:v>
                </c:pt>
                <c:pt idx="2395">
                  <c:v>4.1864600000000003</c:v>
                </c:pt>
                <c:pt idx="2396">
                  <c:v>4.1864600000000003</c:v>
                </c:pt>
                <c:pt idx="2397">
                  <c:v>4.189589999999999</c:v>
                </c:pt>
                <c:pt idx="2398">
                  <c:v>4.1927099999999982</c:v>
                </c:pt>
                <c:pt idx="2399">
                  <c:v>4.1958300000000008</c:v>
                </c:pt>
                <c:pt idx="2400">
                  <c:v>4.1958300000000008</c:v>
                </c:pt>
                <c:pt idx="2401">
                  <c:v>4.19895</c:v>
                </c:pt>
                <c:pt idx="2402">
                  <c:v>4.19895</c:v>
                </c:pt>
                <c:pt idx="2403">
                  <c:v>4.2020699999999991</c:v>
                </c:pt>
                <c:pt idx="2404">
                  <c:v>4.2051999999999978</c:v>
                </c:pt>
                <c:pt idx="2405">
                  <c:v>4.2051999999999978</c:v>
                </c:pt>
                <c:pt idx="2406">
                  <c:v>4.2070699999999981</c:v>
                </c:pt>
                <c:pt idx="2407">
                  <c:v>4.2083100000000009</c:v>
                </c:pt>
                <c:pt idx="2408">
                  <c:v>4.2108099999999986</c:v>
                </c:pt>
                <c:pt idx="2409">
                  <c:v>4.2145599999999988</c:v>
                </c:pt>
                <c:pt idx="2410">
                  <c:v>4.2145599999999988</c:v>
                </c:pt>
                <c:pt idx="2411">
                  <c:v>4.2176799999999979</c:v>
                </c:pt>
                <c:pt idx="2412">
                  <c:v>4.2195499999999981</c:v>
                </c:pt>
                <c:pt idx="2413">
                  <c:v>4.221429999999998</c:v>
                </c:pt>
                <c:pt idx="2414">
                  <c:v>4.222059999999999</c:v>
                </c:pt>
                <c:pt idx="2415">
                  <c:v>4.2245500000000007</c:v>
                </c:pt>
                <c:pt idx="2416">
                  <c:v>4.2264300000000006</c:v>
                </c:pt>
                <c:pt idx="2417">
                  <c:v>4.2276699999999998</c:v>
                </c:pt>
                <c:pt idx="2418">
                  <c:v>4.2301700000000011</c:v>
                </c:pt>
                <c:pt idx="2419">
                  <c:v>4.2326699999999988</c:v>
                </c:pt>
                <c:pt idx="2420">
                  <c:v>4.2332900000000002</c:v>
                </c:pt>
                <c:pt idx="2421">
                  <c:v>4.236419999999999</c:v>
                </c:pt>
                <c:pt idx="2422">
                  <c:v>4.2382899999999992</c:v>
                </c:pt>
                <c:pt idx="2423">
                  <c:v>4.2395399999999981</c:v>
                </c:pt>
                <c:pt idx="2424">
                  <c:v>4.2407900000000005</c:v>
                </c:pt>
                <c:pt idx="2425">
                  <c:v>4.2426600000000008</c:v>
                </c:pt>
                <c:pt idx="2426">
                  <c:v>4.2457799999999999</c:v>
                </c:pt>
                <c:pt idx="2427">
                  <c:v>4.2470299999999988</c:v>
                </c:pt>
                <c:pt idx="2428">
                  <c:v>4.248899999999999</c:v>
                </c:pt>
                <c:pt idx="2429">
                  <c:v>4.2501499999999979</c:v>
                </c:pt>
                <c:pt idx="2430">
                  <c:v>4.253899999999998</c:v>
                </c:pt>
                <c:pt idx="2431">
                  <c:v>4.2551500000000004</c:v>
                </c:pt>
                <c:pt idx="2432">
                  <c:v>4.2563999999999993</c:v>
                </c:pt>
                <c:pt idx="2433">
                  <c:v>4.2582699999999996</c:v>
                </c:pt>
                <c:pt idx="2434">
                  <c:v>4.2613899999999987</c:v>
                </c:pt>
                <c:pt idx="2435">
                  <c:v>4.2613899999999987</c:v>
                </c:pt>
                <c:pt idx="2436">
                  <c:v>4.2645099999999978</c:v>
                </c:pt>
                <c:pt idx="2437">
                  <c:v>4.2657600000000002</c:v>
                </c:pt>
                <c:pt idx="2438">
                  <c:v>4.2676300000000005</c:v>
                </c:pt>
                <c:pt idx="2439">
                  <c:v>4.2707599999999992</c:v>
                </c:pt>
                <c:pt idx="2440">
                  <c:v>4.2738799999999983</c:v>
                </c:pt>
                <c:pt idx="2441">
                  <c:v>4.2738799999999983</c:v>
                </c:pt>
                <c:pt idx="2442">
                  <c:v>4.27637</c:v>
                </c:pt>
                <c:pt idx="2443">
                  <c:v>4.2788700000000013</c:v>
                </c:pt>
                <c:pt idx="2444">
                  <c:v>4.2801200000000001</c:v>
                </c:pt>
                <c:pt idx="2445">
                  <c:v>4.2826199999999979</c:v>
                </c:pt>
                <c:pt idx="2446">
                  <c:v>4.2832399999999993</c:v>
                </c:pt>
                <c:pt idx="2447">
                  <c:v>4.286369999999998</c:v>
                </c:pt>
                <c:pt idx="2448">
                  <c:v>4.2888599999999997</c:v>
                </c:pt>
                <c:pt idx="2449">
                  <c:v>4.2894900000000007</c:v>
                </c:pt>
                <c:pt idx="2450">
                  <c:v>4.2926099999999998</c:v>
                </c:pt>
                <c:pt idx="2451">
                  <c:v>4.2957299999999989</c:v>
                </c:pt>
                <c:pt idx="2452">
                  <c:v>4.2963500000000003</c:v>
                </c:pt>
                <c:pt idx="2453">
                  <c:v>4.2988499999999981</c:v>
                </c:pt>
                <c:pt idx="2454">
                  <c:v>4.2994799999999991</c:v>
                </c:pt>
                <c:pt idx="2455">
                  <c:v>4.3019700000000007</c:v>
                </c:pt>
                <c:pt idx="2456">
                  <c:v>4.3025999999999982</c:v>
                </c:pt>
                <c:pt idx="2457">
                  <c:v>4.3050999999999995</c:v>
                </c:pt>
                <c:pt idx="2458">
                  <c:v>4.3063499999999983</c:v>
                </c:pt>
                <c:pt idx="2459">
                  <c:v>4.3082199999999986</c:v>
                </c:pt>
                <c:pt idx="2460">
                  <c:v>4.3113400000000013</c:v>
                </c:pt>
                <c:pt idx="2461">
                  <c:v>4.3113400000000013</c:v>
                </c:pt>
                <c:pt idx="2462">
                  <c:v>4.3144600000000004</c:v>
                </c:pt>
                <c:pt idx="2463">
                  <c:v>4.3150899999999979</c:v>
                </c:pt>
                <c:pt idx="2464">
                  <c:v>4.3207099999999983</c:v>
                </c:pt>
                <c:pt idx="2465">
                  <c:v>4.3225799999999985</c:v>
                </c:pt>
                <c:pt idx="2466">
                  <c:v>4.3250799999999998</c:v>
                </c:pt>
                <c:pt idx="2467">
                  <c:v>4.3269500000000001</c:v>
                </c:pt>
                <c:pt idx="2468">
                  <c:v>4.3300699999999992</c:v>
                </c:pt>
                <c:pt idx="2469">
                  <c:v>4.3331899999999983</c:v>
                </c:pt>
                <c:pt idx="2470">
                  <c:v>4.3350699999999982</c:v>
                </c:pt>
                <c:pt idx="2471">
                  <c:v>4.3363200000000006</c:v>
                </c:pt>
                <c:pt idx="2472">
                  <c:v>4.3375599999999999</c:v>
                </c:pt>
                <c:pt idx="2473">
                  <c:v>4.3394399999999997</c:v>
                </c:pt>
                <c:pt idx="2474">
                  <c:v>4.3425599999999989</c:v>
                </c:pt>
                <c:pt idx="2475">
                  <c:v>4.3444299999999991</c:v>
                </c:pt>
                <c:pt idx="2476">
                  <c:v>4.345679999999998</c:v>
                </c:pt>
                <c:pt idx="2477">
                  <c:v>4.3488000000000007</c:v>
                </c:pt>
                <c:pt idx="2478">
                  <c:v>4.3506700000000009</c:v>
                </c:pt>
                <c:pt idx="2479">
                  <c:v>4.3544200000000011</c:v>
                </c:pt>
                <c:pt idx="2480">
                  <c:v>4.3550399999999989</c:v>
                </c:pt>
                <c:pt idx="2481">
                  <c:v>4.3569199999999988</c:v>
                </c:pt>
                <c:pt idx="2482">
                  <c:v>4.3606699999999989</c:v>
                </c:pt>
                <c:pt idx="2483">
                  <c:v>4.3612900000000003</c:v>
                </c:pt>
                <c:pt idx="2484">
                  <c:v>4.3612900000000003</c:v>
                </c:pt>
                <c:pt idx="2485">
                  <c:v>4.3644099999999995</c:v>
                </c:pt>
                <c:pt idx="2486">
                  <c:v>4.3662899999999993</c:v>
                </c:pt>
                <c:pt idx="2487">
                  <c:v>4.3675299999999986</c:v>
                </c:pt>
                <c:pt idx="2488">
                  <c:v>4.3706600000000009</c:v>
                </c:pt>
                <c:pt idx="2489">
                  <c:v>4.373149999999999</c:v>
                </c:pt>
                <c:pt idx="2490">
                  <c:v>4.3750299999999989</c:v>
                </c:pt>
                <c:pt idx="2491">
                  <c:v>4.3768999999999991</c:v>
                </c:pt>
                <c:pt idx="2492">
                  <c:v>4.3800199999999982</c:v>
                </c:pt>
                <c:pt idx="2493">
                  <c:v>4.3800199999999982</c:v>
                </c:pt>
                <c:pt idx="2494">
                  <c:v>4.3831400000000009</c:v>
                </c:pt>
                <c:pt idx="2495">
                  <c:v>4.38626</c:v>
                </c:pt>
                <c:pt idx="2496">
                  <c:v>4.3843899999999998</c:v>
                </c:pt>
                <c:pt idx="2497">
                  <c:v>4.3875099999999989</c:v>
                </c:pt>
                <c:pt idx="2498">
                  <c:v>4.3912599999999991</c:v>
                </c:pt>
                <c:pt idx="2499">
                  <c:v>4.3925099999999979</c:v>
                </c:pt>
                <c:pt idx="2500">
                  <c:v>4.3937600000000003</c:v>
                </c:pt>
                <c:pt idx="2501">
                  <c:v>4.3956300000000006</c:v>
                </c:pt>
                <c:pt idx="2502">
                  <c:v>4.3975000000000009</c:v>
                </c:pt>
                <c:pt idx="2503">
                  <c:v>4.3987499999999997</c:v>
                </c:pt>
                <c:pt idx="2504">
                  <c:v>4.4018699999999988</c:v>
                </c:pt>
                <c:pt idx="2505">
                  <c:v>4.4018699999999988</c:v>
                </c:pt>
                <c:pt idx="2506">
                  <c:v>4.4050000000000011</c:v>
                </c:pt>
                <c:pt idx="2507">
                  <c:v>4.4081200000000003</c:v>
                </c:pt>
                <c:pt idx="2508">
                  <c:v>4.4892800000000008</c:v>
                </c:pt>
                <c:pt idx="2509">
                  <c:v>4.60792</c:v>
                </c:pt>
                <c:pt idx="2510">
                  <c:v>4.60792</c:v>
                </c:pt>
                <c:pt idx="2511">
                  <c:v>4.60792</c:v>
                </c:pt>
                <c:pt idx="2512">
                  <c:v>4.60792</c:v>
                </c:pt>
                <c:pt idx="2513">
                  <c:v>4.60792</c:v>
                </c:pt>
                <c:pt idx="2514">
                  <c:v>4.60792</c:v>
                </c:pt>
                <c:pt idx="2515">
                  <c:v>4.6091699999999989</c:v>
                </c:pt>
                <c:pt idx="2516">
                  <c:v>4.6110399999999991</c:v>
                </c:pt>
                <c:pt idx="2517">
                  <c:v>4.6110399999999991</c:v>
                </c:pt>
                <c:pt idx="2518">
                  <c:v>4.6141599999999983</c:v>
                </c:pt>
                <c:pt idx="2519">
                  <c:v>4.6141599999999983</c:v>
                </c:pt>
                <c:pt idx="2520">
                  <c:v>4.6172900000000006</c:v>
                </c:pt>
                <c:pt idx="2521">
                  <c:v>4.6172900000000006</c:v>
                </c:pt>
                <c:pt idx="2522">
                  <c:v>4.6172900000000006</c:v>
                </c:pt>
                <c:pt idx="2523">
                  <c:v>4.6204099999999997</c:v>
                </c:pt>
                <c:pt idx="2524">
                  <c:v>4.6204099999999997</c:v>
                </c:pt>
                <c:pt idx="2525">
                  <c:v>4.6229000000000013</c:v>
                </c:pt>
                <c:pt idx="2526">
                  <c:v>4.6235299999999988</c:v>
                </c:pt>
                <c:pt idx="2527">
                  <c:v>4.6235299999999988</c:v>
                </c:pt>
                <c:pt idx="2528">
                  <c:v>4.6266499999999979</c:v>
                </c:pt>
                <c:pt idx="2529">
                  <c:v>4.6266499999999979</c:v>
                </c:pt>
                <c:pt idx="2530">
                  <c:v>4.6266499999999979</c:v>
                </c:pt>
                <c:pt idx="2531">
                  <c:v>4.6297700000000006</c:v>
                </c:pt>
                <c:pt idx="2532">
                  <c:v>4.6285199999999982</c:v>
                </c:pt>
                <c:pt idx="2533">
                  <c:v>4.6297700000000006</c:v>
                </c:pt>
                <c:pt idx="2534">
                  <c:v>4.6297700000000006</c:v>
                </c:pt>
                <c:pt idx="2535">
                  <c:v>4.6322699999999983</c:v>
                </c:pt>
                <c:pt idx="2536">
                  <c:v>4.6335200000000007</c:v>
                </c:pt>
                <c:pt idx="2537">
                  <c:v>4.6335200000000007</c:v>
                </c:pt>
                <c:pt idx="2538">
                  <c:v>4.6341399999999986</c:v>
                </c:pt>
                <c:pt idx="2539">
                  <c:v>4.6360199999999985</c:v>
                </c:pt>
                <c:pt idx="2540">
                  <c:v>4.6366399999999999</c:v>
                </c:pt>
                <c:pt idx="2541">
                  <c:v>4.6391400000000012</c:v>
                </c:pt>
                <c:pt idx="2542">
                  <c:v>4.6391400000000012</c:v>
                </c:pt>
                <c:pt idx="2543">
                  <c:v>4.639759999999999</c:v>
                </c:pt>
                <c:pt idx="2544">
                  <c:v>4.6422600000000003</c:v>
                </c:pt>
                <c:pt idx="2545">
                  <c:v>4.6422600000000003</c:v>
                </c:pt>
                <c:pt idx="2546">
                  <c:v>4.6453799999999994</c:v>
                </c:pt>
                <c:pt idx="2547">
                  <c:v>4.6435099999999991</c:v>
                </c:pt>
                <c:pt idx="2548">
                  <c:v>4.6453799999999994</c:v>
                </c:pt>
                <c:pt idx="2549">
                  <c:v>4.6485099999999981</c:v>
                </c:pt>
                <c:pt idx="2550">
                  <c:v>4.6485099999999981</c:v>
                </c:pt>
                <c:pt idx="2551">
                  <c:v>4.6485099999999981</c:v>
                </c:pt>
                <c:pt idx="2552">
                  <c:v>4.6516300000000008</c:v>
                </c:pt>
                <c:pt idx="2553">
                  <c:v>4.6516300000000008</c:v>
                </c:pt>
                <c:pt idx="2554">
                  <c:v>4.6516300000000008</c:v>
                </c:pt>
                <c:pt idx="2555">
                  <c:v>4.6528799999999997</c:v>
                </c:pt>
                <c:pt idx="2556">
                  <c:v>4.6547499999999999</c:v>
                </c:pt>
                <c:pt idx="2557">
                  <c:v>4.6578699999999991</c:v>
                </c:pt>
                <c:pt idx="2558">
                  <c:v>4.6578699999999991</c:v>
                </c:pt>
                <c:pt idx="2559">
                  <c:v>4.6597399999999993</c:v>
                </c:pt>
                <c:pt idx="2560">
                  <c:v>4.6609899999999982</c:v>
                </c:pt>
                <c:pt idx="2561">
                  <c:v>4.6622400000000006</c:v>
                </c:pt>
                <c:pt idx="2562">
                  <c:v>4.6641100000000009</c:v>
                </c:pt>
                <c:pt idx="2563">
                  <c:v>4.6641100000000009</c:v>
                </c:pt>
                <c:pt idx="2564">
                  <c:v>4.6641100000000009</c:v>
                </c:pt>
                <c:pt idx="2565">
                  <c:v>4.66723</c:v>
                </c:pt>
                <c:pt idx="2566">
                  <c:v>4.66723</c:v>
                </c:pt>
                <c:pt idx="2567">
                  <c:v>4.6691099999999999</c:v>
                </c:pt>
                <c:pt idx="2568">
                  <c:v>4.6703599999999987</c:v>
                </c:pt>
                <c:pt idx="2569">
                  <c:v>4.672229999999999</c:v>
                </c:pt>
                <c:pt idx="2570">
                  <c:v>4.6734799999999979</c:v>
                </c:pt>
                <c:pt idx="2571">
                  <c:v>4.6734799999999979</c:v>
                </c:pt>
                <c:pt idx="2572">
                  <c:v>4.6753499999999981</c:v>
                </c:pt>
                <c:pt idx="2573">
                  <c:v>4.6784700000000008</c:v>
                </c:pt>
                <c:pt idx="2574">
                  <c:v>4.6766000000000005</c:v>
                </c:pt>
                <c:pt idx="2575">
                  <c:v>4.6778499999999994</c:v>
                </c:pt>
                <c:pt idx="2576">
                  <c:v>4.6797199999999997</c:v>
                </c:pt>
                <c:pt idx="2577">
                  <c:v>4.6822200000000009</c:v>
                </c:pt>
                <c:pt idx="2578">
                  <c:v>4.6828499999999984</c:v>
                </c:pt>
                <c:pt idx="2579">
                  <c:v>4.6847199999999987</c:v>
                </c:pt>
                <c:pt idx="2580">
                  <c:v>4.6853400000000001</c:v>
                </c:pt>
                <c:pt idx="2581">
                  <c:v>4.6859700000000011</c:v>
                </c:pt>
                <c:pt idx="2582">
                  <c:v>4.6878400000000013</c:v>
                </c:pt>
                <c:pt idx="2583">
                  <c:v>4.6890900000000002</c:v>
                </c:pt>
                <c:pt idx="2584">
                  <c:v>4.6890900000000002</c:v>
                </c:pt>
                <c:pt idx="2585">
                  <c:v>4.6922099999999993</c:v>
                </c:pt>
                <c:pt idx="2586">
                  <c:v>4.6922099999999993</c:v>
                </c:pt>
                <c:pt idx="2587">
                  <c:v>4.6953299999999984</c:v>
                </c:pt>
                <c:pt idx="2588">
                  <c:v>4.6953299999999984</c:v>
                </c:pt>
                <c:pt idx="2589">
                  <c:v>4.6990799999999986</c:v>
                </c:pt>
                <c:pt idx="2590">
                  <c:v>4.7015799999999999</c:v>
                </c:pt>
                <c:pt idx="2591">
                  <c:v>4.6997</c:v>
                </c:pt>
                <c:pt idx="2592">
                  <c:v>4.7022000000000013</c:v>
                </c:pt>
                <c:pt idx="2593">
                  <c:v>4.7028299999999987</c:v>
                </c:pt>
                <c:pt idx="2594">
                  <c:v>4.704699999999999</c:v>
                </c:pt>
                <c:pt idx="2595">
                  <c:v>4.704699999999999</c:v>
                </c:pt>
                <c:pt idx="2596">
                  <c:v>4.7059499999999979</c:v>
                </c:pt>
                <c:pt idx="2597">
                  <c:v>4.7090700000000005</c:v>
                </c:pt>
                <c:pt idx="2598">
                  <c:v>4.7084499999999991</c:v>
                </c:pt>
                <c:pt idx="2599">
                  <c:v>4.7109400000000008</c:v>
                </c:pt>
                <c:pt idx="2600">
                  <c:v>4.7128100000000011</c:v>
                </c:pt>
                <c:pt idx="2601">
                  <c:v>4.7140699999999995</c:v>
                </c:pt>
                <c:pt idx="2602">
                  <c:v>4.7140699999999995</c:v>
                </c:pt>
                <c:pt idx="2603">
                  <c:v>4.7171899999999987</c:v>
                </c:pt>
                <c:pt idx="2604">
                  <c:v>4.7171899999999987</c:v>
                </c:pt>
                <c:pt idx="2605">
                  <c:v>4.7203100000000013</c:v>
                </c:pt>
                <c:pt idx="2606">
                  <c:v>4.7203100000000013</c:v>
                </c:pt>
                <c:pt idx="2607">
                  <c:v>4.7215600000000002</c:v>
                </c:pt>
                <c:pt idx="2608">
                  <c:v>4.7234300000000005</c:v>
                </c:pt>
                <c:pt idx="2609">
                  <c:v>4.7265499999999996</c:v>
                </c:pt>
                <c:pt idx="2610">
                  <c:v>4.7246799999999993</c:v>
                </c:pt>
                <c:pt idx="2611">
                  <c:v>4.7277999999999984</c:v>
                </c:pt>
                <c:pt idx="2612">
                  <c:v>4.7296799999999983</c:v>
                </c:pt>
                <c:pt idx="2613">
                  <c:v>4.732800000000001</c:v>
                </c:pt>
                <c:pt idx="2614">
                  <c:v>4.732800000000001</c:v>
                </c:pt>
                <c:pt idx="2615">
                  <c:v>4.732800000000001</c:v>
                </c:pt>
                <c:pt idx="2616">
                  <c:v>4.7346700000000013</c:v>
                </c:pt>
                <c:pt idx="2617">
                  <c:v>4.7359200000000001</c:v>
                </c:pt>
                <c:pt idx="2618">
                  <c:v>4.7390399999999993</c:v>
                </c:pt>
                <c:pt idx="2619">
                  <c:v>4.7390399999999993</c:v>
                </c:pt>
                <c:pt idx="2620">
                  <c:v>4.7415400000000005</c:v>
                </c:pt>
                <c:pt idx="2621">
                  <c:v>4.7427899999999994</c:v>
                </c:pt>
                <c:pt idx="2622">
                  <c:v>4.7452800000000011</c:v>
                </c:pt>
                <c:pt idx="2623">
                  <c:v>4.7452800000000011</c:v>
                </c:pt>
                <c:pt idx="2624">
                  <c:v>4.7477799999999988</c:v>
                </c:pt>
                <c:pt idx="2625">
                  <c:v>4.7484099999999998</c:v>
                </c:pt>
                <c:pt idx="2626">
                  <c:v>4.7515299999999989</c:v>
                </c:pt>
                <c:pt idx="2627">
                  <c:v>4.7515299999999989</c:v>
                </c:pt>
                <c:pt idx="2628">
                  <c:v>4.7521500000000003</c:v>
                </c:pt>
                <c:pt idx="2629">
                  <c:v>4.754649999999998</c:v>
                </c:pt>
                <c:pt idx="2630">
                  <c:v>4.7552699999999994</c:v>
                </c:pt>
                <c:pt idx="2631">
                  <c:v>4.7559000000000005</c:v>
                </c:pt>
                <c:pt idx="2632">
                  <c:v>4.7577700000000007</c:v>
                </c:pt>
                <c:pt idx="2633">
                  <c:v>4.7577700000000007</c:v>
                </c:pt>
                <c:pt idx="2634">
                  <c:v>4.7590199999999996</c:v>
                </c:pt>
                <c:pt idx="2635">
                  <c:v>4.7608899999999998</c:v>
                </c:pt>
                <c:pt idx="2636">
                  <c:v>4.7621399999999987</c:v>
                </c:pt>
                <c:pt idx="2637">
                  <c:v>4.764009999999999</c:v>
                </c:pt>
                <c:pt idx="2638">
                  <c:v>4.76464</c:v>
                </c:pt>
                <c:pt idx="2639">
                  <c:v>4.7671400000000013</c:v>
                </c:pt>
                <c:pt idx="2640">
                  <c:v>4.769009999999998</c:v>
                </c:pt>
                <c:pt idx="2641">
                  <c:v>4.7702600000000004</c:v>
                </c:pt>
                <c:pt idx="2642">
                  <c:v>4.7721300000000006</c:v>
                </c:pt>
                <c:pt idx="2643">
                  <c:v>4.7733799999999995</c:v>
                </c:pt>
                <c:pt idx="2644">
                  <c:v>4.7746299999999984</c:v>
                </c:pt>
                <c:pt idx="2645">
                  <c:v>4.7752599999999994</c:v>
                </c:pt>
                <c:pt idx="2646">
                  <c:v>4.7764999999999986</c:v>
                </c:pt>
                <c:pt idx="2647">
                  <c:v>4.7777500000000011</c:v>
                </c:pt>
                <c:pt idx="2648">
                  <c:v>4.7796200000000013</c:v>
                </c:pt>
                <c:pt idx="2649">
                  <c:v>4.7827500000000001</c:v>
                </c:pt>
                <c:pt idx="2650">
                  <c:v>4.7827500000000001</c:v>
                </c:pt>
                <c:pt idx="2651">
                  <c:v>4.7852399999999982</c:v>
                </c:pt>
                <c:pt idx="2652">
                  <c:v>4.7858699999999992</c:v>
                </c:pt>
                <c:pt idx="2653">
                  <c:v>4.7877399999999994</c:v>
                </c:pt>
                <c:pt idx="2654">
                  <c:v>4.7889899999999983</c:v>
                </c:pt>
                <c:pt idx="2655">
                  <c:v>4.7908599999999986</c:v>
                </c:pt>
                <c:pt idx="2656">
                  <c:v>4.792110000000001</c:v>
                </c:pt>
                <c:pt idx="2657">
                  <c:v>4.792110000000001</c:v>
                </c:pt>
                <c:pt idx="2658">
                  <c:v>4.7952300000000001</c:v>
                </c:pt>
                <c:pt idx="2659">
                  <c:v>4.79711</c:v>
                </c:pt>
                <c:pt idx="2660">
                  <c:v>4.7983499999999992</c:v>
                </c:pt>
                <c:pt idx="2661">
                  <c:v>4.7983499999999992</c:v>
                </c:pt>
                <c:pt idx="2662">
                  <c:v>4.8008500000000005</c:v>
                </c:pt>
                <c:pt idx="2663">
                  <c:v>4.8020999999999994</c:v>
                </c:pt>
                <c:pt idx="2664">
                  <c:v>4.8046000000000006</c:v>
                </c:pt>
                <c:pt idx="2665">
                  <c:v>4.8070999999999984</c:v>
                </c:pt>
                <c:pt idx="2666">
                  <c:v>4.8077199999999998</c:v>
                </c:pt>
                <c:pt idx="2667">
                  <c:v>4.8077199999999998</c:v>
                </c:pt>
                <c:pt idx="2668">
                  <c:v>4.8108399999999989</c:v>
                </c:pt>
                <c:pt idx="2669">
                  <c:v>4.8114699999999999</c:v>
                </c:pt>
                <c:pt idx="2670">
                  <c:v>4.8120900000000013</c:v>
                </c:pt>
                <c:pt idx="2671">
                  <c:v>4.8158399999999979</c:v>
                </c:pt>
                <c:pt idx="2672">
                  <c:v>4.8170900000000003</c:v>
                </c:pt>
                <c:pt idx="2673">
                  <c:v>4.8189600000000006</c:v>
                </c:pt>
                <c:pt idx="2674">
                  <c:v>4.8202099999999994</c:v>
                </c:pt>
                <c:pt idx="2675">
                  <c:v>4.8233299999999986</c:v>
                </c:pt>
                <c:pt idx="2676">
                  <c:v>4.8233299999999986</c:v>
                </c:pt>
                <c:pt idx="2677">
                  <c:v>4.8251999999999988</c:v>
                </c:pt>
                <c:pt idx="2678">
                  <c:v>4.8264500000000012</c:v>
                </c:pt>
                <c:pt idx="2679">
                  <c:v>4.8295700000000004</c:v>
                </c:pt>
                <c:pt idx="2680">
                  <c:v>4.8295700000000004</c:v>
                </c:pt>
                <c:pt idx="2681">
                  <c:v>4.8326999999999991</c:v>
                </c:pt>
                <c:pt idx="2682">
                  <c:v>4.8326999999999991</c:v>
                </c:pt>
                <c:pt idx="2683">
                  <c:v>4.8358199999999982</c:v>
                </c:pt>
                <c:pt idx="2684">
                  <c:v>4.8358199999999982</c:v>
                </c:pt>
                <c:pt idx="2685">
                  <c:v>4.8395599999999988</c:v>
                </c:pt>
                <c:pt idx="2686">
                  <c:v>4.8401899999999998</c:v>
                </c:pt>
                <c:pt idx="2687">
                  <c:v>4.8426799999999979</c:v>
                </c:pt>
                <c:pt idx="2688">
                  <c:v>4.8426799999999979</c:v>
                </c:pt>
                <c:pt idx="2689">
                  <c:v>4.8451799999999992</c:v>
                </c:pt>
                <c:pt idx="2690">
                  <c:v>4.8476800000000004</c:v>
                </c:pt>
                <c:pt idx="2691">
                  <c:v>4.8483099999999979</c:v>
                </c:pt>
                <c:pt idx="2692">
                  <c:v>4.8514300000000006</c:v>
                </c:pt>
                <c:pt idx="2693">
                  <c:v>4.8514300000000006</c:v>
                </c:pt>
                <c:pt idx="2694">
                  <c:v>4.8526799999999994</c:v>
                </c:pt>
                <c:pt idx="2695">
                  <c:v>4.8545499999999997</c:v>
                </c:pt>
                <c:pt idx="2696">
                  <c:v>4.85642</c:v>
                </c:pt>
                <c:pt idx="2697">
                  <c:v>4.8576699999999988</c:v>
                </c:pt>
                <c:pt idx="2698">
                  <c:v>4.8589200000000012</c:v>
                </c:pt>
                <c:pt idx="2699">
                  <c:v>4.8607899999999979</c:v>
                </c:pt>
                <c:pt idx="2700">
                  <c:v>4.8626699999999978</c:v>
                </c:pt>
                <c:pt idx="2701">
                  <c:v>4.8664099999999983</c:v>
                </c:pt>
                <c:pt idx="2702">
                  <c:v>4.8670399999999994</c:v>
                </c:pt>
                <c:pt idx="2703">
                  <c:v>4.8670399999999994</c:v>
                </c:pt>
                <c:pt idx="2704">
                  <c:v>4.8701599999999985</c:v>
                </c:pt>
                <c:pt idx="2705">
                  <c:v>4.8726599999999998</c:v>
                </c:pt>
                <c:pt idx="2706">
                  <c:v>4.8739099999999986</c:v>
                </c:pt>
                <c:pt idx="2707">
                  <c:v>4.8764000000000003</c:v>
                </c:pt>
                <c:pt idx="2708">
                  <c:v>4.878899999999998</c:v>
                </c:pt>
                <c:pt idx="2709">
                  <c:v>4.8795199999999994</c:v>
                </c:pt>
                <c:pt idx="2710">
                  <c:v>4.8826499999999982</c:v>
                </c:pt>
                <c:pt idx="2711">
                  <c:v>4.8839000000000006</c:v>
                </c:pt>
                <c:pt idx="2712">
                  <c:v>4.8857700000000008</c:v>
                </c:pt>
                <c:pt idx="2713">
                  <c:v>4.8863899999999987</c:v>
                </c:pt>
                <c:pt idx="2714">
                  <c:v>4.88889</c:v>
                </c:pt>
                <c:pt idx="2715">
                  <c:v>4.88889</c:v>
                </c:pt>
                <c:pt idx="2716">
                  <c:v>4.8920099999999991</c:v>
                </c:pt>
                <c:pt idx="2717">
                  <c:v>4.8951399999999978</c:v>
                </c:pt>
                <c:pt idx="2718">
                  <c:v>4.8951399999999978</c:v>
                </c:pt>
                <c:pt idx="2719">
                  <c:v>4.8963800000000006</c:v>
                </c:pt>
                <c:pt idx="2720">
                  <c:v>4.8970099999999981</c:v>
                </c:pt>
                <c:pt idx="2721">
                  <c:v>4.9013799999999996</c:v>
                </c:pt>
                <c:pt idx="2722">
                  <c:v>4.9013799999999996</c:v>
                </c:pt>
                <c:pt idx="2723">
                  <c:v>4.9044999999999987</c:v>
                </c:pt>
                <c:pt idx="2724">
                  <c:v>4.9076199999999979</c:v>
                </c:pt>
                <c:pt idx="2725">
                  <c:v>4.9076199999999979</c:v>
                </c:pt>
                <c:pt idx="2726">
                  <c:v>4.9107400000000005</c:v>
                </c:pt>
                <c:pt idx="2727">
                  <c:v>4.9107400000000005</c:v>
                </c:pt>
                <c:pt idx="2728">
                  <c:v>4.9126100000000008</c:v>
                </c:pt>
                <c:pt idx="2729">
                  <c:v>4.9144900000000007</c:v>
                </c:pt>
                <c:pt idx="2730">
                  <c:v>4.9169899999999984</c:v>
                </c:pt>
                <c:pt idx="2731">
                  <c:v>4.9194899999999997</c:v>
                </c:pt>
                <c:pt idx="2732">
                  <c:v>4.9201100000000011</c:v>
                </c:pt>
                <c:pt idx="2733">
                  <c:v>4.9226099999999988</c:v>
                </c:pt>
                <c:pt idx="2734">
                  <c:v>4.9238600000000012</c:v>
                </c:pt>
                <c:pt idx="2735">
                  <c:v>4.9263499999999993</c:v>
                </c:pt>
                <c:pt idx="2736">
                  <c:v>4.9263499999999993</c:v>
                </c:pt>
                <c:pt idx="2737">
                  <c:v>4.9294799999999981</c:v>
                </c:pt>
                <c:pt idx="2738">
                  <c:v>4.9300999999999995</c:v>
                </c:pt>
                <c:pt idx="2739">
                  <c:v>4.9326000000000008</c:v>
                </c:pt>
                <c:pt idx="2740">
                  <c:v>4.9357199999999999</c:v>
                </c:pt>
                <c:pt idx="2741">
                  <c:v>4.9357199999999999</c:v>
                </c:pt>
                <c:pt idx="2742">
                  <c:v>4.938839999999999</c:v>
                </c:pt>
                <c:pt idx="2743">
                  <c:v>4.9407099999999993</c:v>
                </c:pt>
                <c:pt idx="2744">
                  <c:v>4.9419599999999981</c:v>
                </c:pt>
                <c:pt idx="2745">
                  <c:v>4.9450800000000008</c:v>
                </c:pt>
                <c:pt idx="2746">
                  <c:v>4.9482099999999996</c:v>
                </c:pt>
                <c:pt idx="2747">
                  <c:v>4.9482099999999996</c:v>
                </c:pt>
                <c:pt idx="2748">
                  <c:v>4.9513299999999987</c:v>
                </c:pt>
                <c:pt idx="2749">
                  <c:v>4.9544499999999978</c:v>
                </c:pt>
                <c:pt idx="2750">
                  <c:v>4.9569499999999991</c:v>
                </c:pt>
                <c:pt idx="2751">
                  <c:v>4.9606999999999992</c:v>
                </c:pt>
                <c:pt idx="2752">
                  <c:v>4.9613200000000006</c:v>
                </c:pt>
                <c:pt idx="2753">
                  <c:v>4.964459999999999</c:v>
                </c:pt>
                <c:pt idx="2754">
                  <c:v>4.9669600000000003</c:v>
                </c:pt>
                <c:pt idx="2755">
                  <c:v>4.9675900000000013</c:v>
                </c:pt>
                <c:pt idx="2756">
                  <c:v>4.9732300000000009</c:v>
                </c:pt>
                <c:pt idx="2757">
                  <c:v>4.9732300000000009</c:v>
                </c:pt>
                <c:pt idx="2758">
                  <c:v>4.9763599999999997</c:v>
                </c:pt>
                <c:pt idx="2759">
                  <c:v>4.9794899999999984</c:v>
                </c:pt>
                <c:pt idx="2760">
                  <c:v>4.9801199999999994</c:v>
                </c:pt>
                <c:pt idx="2761">
                  <c:v>4.9826200000000007</c:v>
                </c:pt>
                <c:pt idx="2762">
                  <c:v>4.987639999999999</c:v>
                </c:pt>
                <c:pt idx="2763">
                  <c:v>4.9870099999999979</c:v>
                </c:pt>
                <c:pt idx="2764">
                  <c:v>4.9907700000000013</c:v>
                </c:pt>
                <c:pt idx="2765">
                  <c:v>4.9939</c:v>
                </c:pt>
                <c:pt idx="2766">
                  <c:v>4.9951599999999985</c:v>
                </c:pt>
                <c:pt idx="2767">
                  <c:v>4.9982900000000008</c:v>
                </c:pt>
                <c:pt idx="2768">
                  <c:v>5.000160000000001</c:v>
                </c:pt>
                <c:pt idx="2769">
                  <c:v>5.0014199999999995</c:v>
                </c:pt>
                <c:pt idx="2770">
                  <c:v>5.0045499999999983</c:v>
                </c:pt>
                <c:pt idx="2771">
                  <c:v>5.0064299999999982</c:v>
                </c:pt>
                <c:pt idx="2772">
                  <c:v>5.0089399999999991</c:v>
                </c:pt>
                <c:pt idx="2773">
                  <c:v>5.0114400000000003</c:v>
                </c:pt>
                <c:pt idx="2774">
                  <c:v>5.0139500000000012</c:v>
                </c:pt>
                <c:pt idx="2775">
                  <c:v>5.0164599999999986</c:v>
                </c:pt>
                <c:pt idx="2776">
                  <c:v>5.017710000000001</c:v>
                </c:pt>
                <c:pt idx="2777">
                  <c:v>5.0202199999999984</c:v>
                </c:pt>
                <c:pt idx="2778">
                  <c:v>5.0227199999999996</c:v>
                </c:pt>
                <c:pt idx="2779">
                  <c:v>5.0233500000000006</c:v>
                </c:pt>
                <c:pt idx="2780">
                  <c:v>5.0283599999999993</c:v>
                </c:pt>
                <c:pt idx="2781">
                  <c:v>5.0296099999999981</c:v>
                </c:pt>
                <c:pt idx="2782">
                  <c:v>5.0302399999999992</c:v>
                </c:pt>
                <c:pt idx="2783">
                  <c:v>5.0339999999999989</c:v>
                </c:pt>
                <c:pt idx="2784">
                  <c:v>5.0358799999999988</c:v>
                </c:pt>
                <c:pt idx="2785">
                  <c:v>5.0390100000000011</c:v>
                </c:pt>
                <c:pt idx="2786">
                  <c:v>5.040890000000001</c:v>
                </c:pt>
                <c:pt idx="2787">
                  <c:v>5.0421399999999998</c:v>
                </c:pt>
                <c:pt idx="2788">
                  <c:v>5.0433999999999983</c:v>
                </c:pt>
                <c:pt idx="2789">
                  <c:v>5.0477799999999995</c:v>
                </c:pt>
                <c:pt idx="2790">
                  <c:v>5.0484100000000005</c:v>
                </c:pt>
                <c:pt idx="2791">
                  <c:v>5.0502900000000004</c:v>
                </c:pt>
                <c:pt idx="2792">
                  <c:v>5.0540400000000005</c:v>
                </c:pt>
                <c:pt idx="2793">
                  <c:v>5.054669999999998</c:v>
                </c:pt>
                <c:pt idx="2794">
                  <c:v>5.0578000000000003</c:v>
                </c:pt>
                <c:pt idx="2795">
                  <c:v>5.0703399999999981</c:v>
                </c:pt>
                <c:pt idx="2796">
                  <c:v>5.0734700000000004</c:v>
                </c:pt>
                <c:pt idx="2797">
                  <c:v>5.078479999999999</c:v>
                </c:pt>
                <c:pt idx="2798">
                  <c:v>5.0903799999999997</c:v>
                </c:pt>
                <c:pt idx="2799">
                  <c:v>5.0966500000000003</c:v>
                </c:pt>
                <c:pt idx="2800">
                  <c:v>5.1047900000000013</c:v>
                </c:pt>
                <c:pt idx="2801">
                  <c:v>5.1116799999999998</c:v>
                </c:pt>
                <c:pt idx="2802">
                  <c:v>5.1154399999999995</c:v>
                </c:pt>
                <c:pt idx="2803">
                  <c:v>5.1204600000000013</c:v>
                </c:pt>
                <c:pt idx="2804">
                  <c:v>5.1235900000000001</c:v>
                </c:pt>
                <c:pt idx="2805">
                  <c:v>5.1279700000000012</c:v>
                </c:pt>
                <c:pt idx="2806">
                  <c:v>5.131730000000001</c:v>
                </c:pt>
                <c:pt idx="2807">
                  <c:v>5.1329799999999999</c:v>
                </c:pt>
                <c:pt idx="2808">
                  <c:v>5.1379999999999981</c:v>
                </c:pt>
                <c:pt idx="2809">
                  <c:v>5.1392500000000005</c:v>
                </c:pt>
                <c:pt idx="2810">
                  <c:v>5.1436400000000013</c:v>
                </c:pt>
                <c:pt idx="2811">
                  <c:v>5.1473899999999979</c:v>
                </c:pt>
                <c:pt idx="2812">
                  <c:v>5.1505299999999998</c:v>
                </c:pt>
                <c:pt idx="2813">
                  <c:v>5.1517799999999987</c:v>
                </c:pt>
                <c:pt idx="2814">
                  <c:v>5.154910000000001</c:v>
                </c:pt>
                <c:pt idx="2815">
                  <c:v>5.1599199999999996</c:v>
                </c:pt>
                <c:pt idx="2816">
                  <c:v>5.1611799999999981</c:v>
                </c:pt>
                <c:pt idx="2817">
                  <c:v>5.1636799999999994</c:v>
                </c:pt>
                <c:pt idx="2818">
                  <c:v>5.1661900000000003</c:v>
                </c:pt>
                <c:pt idx="2819">
                  <c:v>5.1674399999999991</c:v>
                </c:pt>
                <c:pt idx="2820">
                  <c:v>5.1711999999999989</c:v>
                </c:pt>
                <c:pt idx="2821">
                  <c:v>5.1762100000000011</c:v>
                </c:pt>
                <c:pt idx="2822">
                  <c:v>5.1774699999999996</c:v>
                </c:pt>
                <c:pt idx="2823">
                  <c:v>5.1799700000000009</c:v>
                </c:pt>
                <c:pt idx="2824">
                  <c:v>5.1824799999999982</c:v>
                </c:pt>
                <c:pt idx="2825">
                  <c:v>5.1856100000000005</c:v>
                </c:pt>
                <c:pt idx="2826">
                  <c:v>5.1893700000000003</c:v>
                </c:pt>
                <c:pt idx="2827">
                  <c:v>5.1899899999999981</c:v>
                </c:pt>
                <c:pt idx="2828">
                  <c:v>5.192499999999999</c:v>
                </c:pt>
                <c:pt idx="2829">
                  <c:v>5.1956300000000013</c:v>
                </c:pt>
                <c:pt idx="2830">
                  <c:v>5.1968899999999998</c:v>
                </c:pt>
                <c:pt idx="2831">
                  <c:v>5.2000199999999985</c:v>
                </c:pt>
                <c:pt idx="2832">
                  <c:v>5.2018999999999984</c:v>
                </c:pt>
                <c:pt idx="2833">
                  <c:v>5.2050300000000007</c:v>
                </c:pt>
                <c:pt idx="2834">
                  <c:v>5.2081699999999991</c:v>
                </c:pt>
                <c:pt idx="2835">
                  <c:v>5.2094199999999979</c:v>
                </c:pt>
                <c:pt idx="2836">
                  <c:v>5.2112999999999978</c:v>
                </c:pt>
                <c:pt idx="2837">
                  <c:v>5.2144300000000001</c:v>
                </c:pt>
                <c:pt idx="2838">
                  <c:v>5.215679999999999</c:v>
                </c:pt>
                <c:pt idx="2839">
                  <c:v>5.2207000000000008</c:v>
                </c:pt>
                <c:pt idx="2840">
                  <c:v>5.2238299999999995</c:v>
                </c:pt>
                <c:pt idx="2841">
                  <c:v>5.2257099999999994</c:v>
                </c:pt>
                <c:pt idx="2842">
                  <c:v>5.2269599999999983</c:v>
                </c:pt>
                <c:pt idx="2843">
                  <c:v>5.2288399999999982</c:v>
                </c:pt>
                <c:pt idx="2844">
                  <c:v>5.2319700000000005</c:v>
                </c:pt>
                <c:pt idx="2845">
                  <c:v>5.2332199999999993</c:v>
                </c:pt>
                <c:pt idx="2846">
                  <c:v>5.2363600000000012</c:v>
                </c:pt>
                <c:pt idx="2847">
                  <c:v>5.23949</c:v>
                </c:pt>
                <c:pt idx="2848">
                  <c:v>5.240120000000001</c:v>
                </c:pt>
                <c:pt idx="2849">
                  <c:v>5.2451299999999996</c:v>
                </c:pt>
                <c:pt idx="2850">
                  <c:v>5.2457600000000006</c:v>
                </c:pt>
                <c:pt idx="2851">
                  <c:v>5.2488899999999994</c:v>
                </c:pt>
                <c:pt idx="2852">
                  <c:v>5.2513900000000007</c:v>
                </c:pt>
                <c:pt idx="2853">
                  <c:v>5.2526499999999992</c:v>
                </c:pt>
                <c:pt idx="2854">
                  <c:v>5.2551600000000001</c:v>
                </c:pt>
                <c:pt idx="2855">
                  <c:v>5.2576600000000013</c:v>
                </c:pt>
                <c:pt idx="2856">
                  <c:v>5.2595400000000012</c:v>
                </c:pt>
                <c:pt idx="2857">
                  <c:v>5.2620399999999989</c:v>
                </c:pt>
                <c:pt idx="2858">
                  <c:v>5.2645499999999998</c:v>
                </c:pt>
                <c:pt idx="2859">
                  <c:v>5.2676799999999986</c:v>
                </c:pt>
                <c:pt idx="2860">
                  <c:v>5.2683099999999996</c:v>
                </c:pt>
                <c:pt idx="2861">
                  <c:v>5.2708100000000009</c:v>
                </c:pt>
                <c:pt idx="2862">
                  <c:v>5.2739499999999992</c:v>
                </c:pt>
                <c:pt idx="2863">
                  <c:v>5.277079999999998</c:v>
                </c:pt>
                <c:pt idx="2864">
                  <c:v>5.277079999999998</c:v>
                </c:pt>
                <c:pt idx="2865">
                  <c:v>5.2802100000000003</c:v>
                </c:pt>
                <c:pt idx="2866">
                  <c:v>5.2833499999999987</c:v>
                </c:pt>
                <c:pt idx="2867">
                  <c:v>5.2852199999999989</c:v>
                </c:pt>
                <c:pt idx="2868">
                  <c:v>5.286480000000001</c:v>
                </c:pt>
                <c:pt idx="2869">
                  <c:v>5.2896099999999997</c:v>
                </c:pt>
                <c:pt idx="2870">
                  <c:v>5.2921200000000006</c:v>
                </c:pt>
                <c:pt idx="2871">
                  <c:v>5.2946199999999983</c:v>
                </c:pt>
                <c:pt idx="2872">
                  <c:v>5.2958800000000004</c:v>
                </c:pt>
                <c:pt idx="2873">
                  <c:v>5.2983799999999981</c:v>
                </c:pt>
                <c:pt idx="2874">
                  <c:v>5.300889999999999</c:v>
                </c:pt>
                <c:pt idx="2875">
                  <c:v>5.3040200000000013</c:v>
                </c:pt>
                <c:pt idx="2876">
                  <c:v>5.3052700000000002</c:v>
                </c:pt>
                <c:pt idx="2877">
                  <c:v>5.3084099999999985</c:v>
                </c:pt>
                <c:pt idx="2878">
                  <c:v>5.3102899999999984</c:v>
                </c:pt>
                <c:pt idx="2879">
                  <c:v>5.3121599999999987</c:v>
                </c:pt>
                <c:pt idx="2880">
                  <c:v>5.3146699999999996</c:v>
                </c:pt>
                <c:pt idx="2881">
                  <c:v>5.3171800000000005</c:v>
                </c:pt>
                <c:pt idx="2882">
                  <c:v>5.3209400000000002</c:v>
                </c:pt>
                <c:pt idx="2883">
                  <c:v>5.323439999999998</c:v>
                </c:pt>
                <c:pt idx="2884">
                  <c:v>5.324069999999999</c:v>
                </c:pt>
                <c:pt idx="2885">
                  <c:v>5.3272000000000013</c:v>
                </c:pt>
                <c:pt idx="2886">
                  <c:v>5.3272000000000013</c:v>
                </c:pt>
                <c:pt idx="2887">
                  <c:v>5.33033</c:v>
                </c:pt>
                <c:pt idx="2888">
                  <c:v>5.330960000000001</c:v>
                </c:pt>
                <c:pt idx="2889">
                  <c:v>5.3334699999999984</c:v>
                </c:pt>
                <c:pt idx="2890">
                  <c:v>5.3366000000000007</c:v>
                </c:pt>
                <c:pt idx="2891">
                  <c:v>5.3372199999999985</c:v>
                </c:pt>
                <c:pt idx="2892">
                  <c:v>5.3397299999999994</c:v>
                </c:pt>
                <c:pt idx="2893">
                  <c:v>5.3441200000000002</c:v>
                </c:pt>
                <c:pt idx="2894">
                  <c:v>5.3441200000000002</c:v>
                </c:pt>
                <c:pt idx="2895">
                  <c:v>5.3478700000000003</c:v>
                </c:pt>
                <c:pt idx="2896">
                  <c:v>5.3491299999999988</c:v>
                </c:pt>
                <c:pt idx="2897">
                  <c:v>5.3522600000000011</c:v>
                </c:pt>
                <c:pt idx="2898">
                  <c:v>5.3535199999999996</c:v>
                </c:pt>
                <c:pt idx="2899">
                  <c:v>5.3585299999999982</c:v>
                </c:pt>
                <c:pt idx="2900">
                  <c:v>5.3585299999999982</c:v>
                </c:pt>
                <c:pt idx="2901">
                  <c:v>5.3604099999999981</c:v>
                </c:pt>
                <c:pt idx="2902">
                  <c:v>5.3647899999999993</c:v>
                </c:pt>
                <c:pt idx="2903">
                  <c:v>5.3647899999999993</c:v>
                </c:pt>
                <c:pt idx="2904">
                  <c:v>5.367919999999998</c:v>
                </c:pt>
                <c:pt idx="2905">
                  <c:v>5.3697999999999979</c:v>
                </c:pt>
                <c:pt idx="2906">
                  <c:v>5.3710599999999999</c:v>
                </c:pt>
                <c:pt idx="2907">
                  <c:v>5.37669</c:v>
                </c:pt>
                <c:pt idx="2908">
                  <c:v>5.377320000000001</c:v>
                </c:pt>
                <c:pt idx="2909">
                  <c:v>5.377320000000001</c:v>
                </c:pt>
                <c:pt idx="2910">
                  <c:v>5.3804499999999997</c:v>
                </c:pt>
                <c:pt idx="2911">
                  <c:v>5.3835899999999981</c:v>
                </c:pt>
                <c:pt idx="2912">
                  <c:v>5.3860899999999994</c:v>
                </c:pt>
                <c:pt idx="2913">
                  <c:v>5.3898499999999991</c:v>
                </c:pt>
                <c:pt idx="2914">
                  <c:v>5.3898499999999991</c:v>
                </c:pt>
                <c:pt idx="2915">
                  <c:v>5.39236</c:v>
                </c:pt>
                <c:pt idx="2916">
                  <c:v>5.3936099999999989</c:v>
                </c:pt>
                <c:pt idx="2917">
                  <c:v>5.3967400000000012</c:v>
                </c:pt>
                <c:pt idx="2918">
                  <c:v>5.3992499999999986</c:v>
                </c:pt>
                <c:pt idx="2919">
                  <c:v>5.4023800000000008</c:v>
                </c:pt>
                <c:pt idx="2920">
                  <c:v>5.4030099999999983</c:v>
                </c:pt>
                <c:pt idx="2921">
                  <c:v>5.4061400000000006</c:v>
                </c:pt>
                <c:pt idx="2922">
                  <c:v>5.4111499999999992</c:v>
                </c:pt>
                <c:pt idx="2923">
                  <c:v>5.4092699999999994</c:v>
                </c:pt>
                <c:pt idx="2924">
                  <c:v>5.4124100000000013</c:v>
                </c:pt>
                <c:pt idx="2925">
                  <c:v>5.41554</c:v>
                </c:pt>
                <c:pt idx="2926">
                  <c:v>5.4180400000000013</c:v>
                </c:pt>
                <c:pt idx="2927">
                  <c:v>5.4205499999999986</c:v>
                </c:pt>
                <c:pt idx="2928">
                  <c:v>5.4218000000000011</c:v>
                </c:pt>
                <c:pt idx="2929">
                  <c:v>5.4243099999999984</c:v>
                </c:pt>
                <c:pt idx="2930">
                  <c:v>5.4274400000000007</c:v>
                </c:pt>
                <c:pt idx="2931">
                  <c:v>5.4305799999999991</c:v>
                </c:pt>
                <c:pt idx="2932">
                  <c:v>5.4305799999999991</c:v>
                </c:pt>
                <c:pt idx="2933">
                  <c:v>5.4337099999999978</c:v>
                </c:pt>
                <c:pt idx="2934">
                  <c:v>5.4368400000000001</c:v>
                </c:pt>
                <c:pt idx="2935">
                  <c:v>5.43872</c:v>
                </c:pt>
                <c:pt idx="2936">
                  <c:v>5.4399699999999989</c:v>
                </c:pt>
                <c:pt idx="2937">
                  <c:v>5.4412300000000009</c:v>
                </c:pt>
                <c:pt idx="2938">
                  <c:v>5.444980000000001</c:v>
                </c:pt>
                <c:pt idx="2939">
                  <c:v>5.4462399999999995</c:v>
                </c:pt>
                <c:pt idx="2940">
                  <c:v>5.4493699999999983</c:v>
                </c:pt>
                <c:pt idx="2941">
                  <c:v>5.4518699999999995</c:v>
                </c:pt>
                <c:pt idx="2942">
                  <c:v>5.4525000000000006</c:v>
                </c:pt>
                <c:pt idx="2943">
                  <c:v>5.4556399999999989</c:v>
                </c:pt>
                <c:pt idx="2944">
                  <c:v>5.4562600000000003</c:v>
                </c:pt>
                <c:pt idx="2945">
                  <c:v>5.4606500000000011</c:v>
                </c:pt>
                <c:pt idx="2946">
                  <c:v>5.4619</c:v>
                </c:pt>
                <c:pt idx="2947">
                  <c:v>5.4644100000000009</c:v>
                </c:pt>
                <c:pt idx="2948">
                  <c:v>5.4675399999999996</c:v>
                </c:pt>
                <c:pt idx="2949">
                  <c:v>5.4706699999999984</c:v>
                </c:pt>
                <c:pt idx="2950">
                  <c:v>5.4744299999999981</c:v>
                </c:pt>
                <c:pt idx="2951">
                  <c:v>5.4744299999999981</c:v>
                </c:pt>
                <c:pt idx="2952">
                  <c:v>5.4750599999999991</c:v>
                </c:pt>
                <c:pt idx="2953">
                  <c:v>5.4806899999999992</c:v>
                </c:pt>
                <c:pt idx="2954">
                  <c:v>5.4806899999999992</c:v>
                </c:pt>
                <c:pt idx="2955">
                  <c:v>5.4832000000000001</c:v>
                </c:pt>
                <c:pt idx="2956">
                  <c:v>5.4869599999999998</c:v>
                </c:pt>
                <c:pt idx="2957">
                  <c:v>5.4882099999999987</c:v>
                </c:pt>
                <c:pt idx="2958">
                  <c:v>5.4900899999999986</c:v>
                </c:pt>
                <c:pt idx="2959">
                  <c:v>5.4932300000000005</c:v>
                </c:pt>
                <c:pt idx="2960">
                  <c:v>5.4963599999999992</c:v>
                </c:pt>
                <c:pt idx="2961">
                  <c:v>5.4976099999999981</c:v>
                </c:pt>
                <c:pt idx="2962">
                  <c:v>5.499489999999998</c:v>
                </c:pt>
                <c:pt idx="2963">
                  <c:v>5.5026200000000003</c:v>
                </c:pt>
                <c:pt idx="2964">
                  <c:v>5.5026200000000003</c:v>
                </c:pt>
                <c:pt idx="2965">
                  <c:v>5.505749999999999</c:v>
                </c:pt>
                <c:pt idx="2966">
                  <c:v>5.508890000000001</c:v>
                </c:pt>
                <c:pt idx="2967">
                  <c:v>5.5120199999999997</c:v>
                </c:pt>
                <c:pt idx="2968">
                  <c:v>5.5120199999999997</c:v>
                </c:pt>
                <c:pt idx="2969">
                  <c:v>5.5151499999999984</c:v>
                </c:pt>
                <c:pt idx="2970">
                  <c:v>5.5182800000000007</c:v>
                </c:pt>
                <c:pt idx="2971">
                  <c:v>5.5195399999999992</c:v>
                </c:pt>
                <c:pt idx="2972">
                  <c:v>5.5214199999999991</c:v>
                </c:pt>
                <c:pt idx="2973">
                  <c:v>5.5245499999999979</c:v>
                </c:pt>
                <c:pt idx="2974">
                  <c:v>5.5258000000000003</c:v>
                </c:pt>
                <c:pt idx="2975">
                  <c:v>5.5276800000000001</c:v>
                </c:pt>
                <c:pt idx="2976">
                  <c:v>5.5326899999999988</c:v>
                </c:pt>
                <c:pt idx="2977">
                  <c:v>5.5339500000000008</c:v>
                </c:pt>
                <c:pt idx="2978">
                  <c:v>5.5370799999999996</c:v>
                </c:pt>
                <c:pt idx="2979">
                  <c:v>5.5383299999999984</c:v>
                </c:pt>
                <c:pt idx="2980">
                  <c:v>5.5402099999999983</c:v>
                </c:pt>
                <c:pt idx="2981">
                  <c:v>5.5427199999999992</c:v>
                </c:pt>
                <c:pt idx="2982">
                  <c:v>5.5452300000000001</c:v>
                </c:pt>
                <c:pt idx="2983">
                  <c:v>5.5483599999999988</c:v>
                </c:pt>
                <c:pt idx="2984">
                  <c:v>5.5496100000000013</c:v>
                </c:pt>
                <c:pt idx="2985">
                  <c:v>5.552109999999999</c:v>
                </c:pt>
                <c:pt idx="2986">
                  <c:v>5.5552500000000009</c:v>
                </c:pt>
                <c:pt idx="2987">
                  <c:v>5.5564999999999998</c:v>
                </c:pt>
                <c:pt idx="2988">
                  <c:v>5.5590100000000007</c:v>
                </c:pt>
                <c:pt idx="2989">
                  <c:v>5.5615099999999984</c:v>
                </c:pt>
                <c:pt idx="2990">
                  <c:v>5.5652699999999982</c:v>
                </c:pt>
                <c:pt idx="2991">
                  <c:v>5.5658999999999992</c:v>
                </c:pt>
                <c:pt idx="2992">
                  <c:v>5.5684100000000001</c:v>
                </c:pt>
                <c:pt idx="2993">
                  <c:v>5.5690299999999979</c:v>
                </c:pt>
                <c:pt idx="2994">
                  <c:v>5.5734199999999987</c:v>
                </c:pt>
                <c:pt idx="2995">
                  <c:v>5.5746700000000011</c:v>
                </c:pt>
                <c:pt idx="2996">
                  <c:v>5.5777999999999999</c:v>
                </c:pt>
                <c:pt idx="2997">
                  <c:v>5.5809299999999986</c:v>
                </c:pt>
                <c:pt idx="2998">
                  <c:v>5.5809299999999986</c:v>
                </c:pt>
                <c:pt idx="2999">
                  <c:v>5.5840700000000005</c:v>
                </c:pt>
                <c:pt idx="3000">
                  <c:v>5.5853199999999994</c:v>
                </c:pt>
                <c:pt idx="3001">
                  <c:v>5.5890799999999992</c:v>
                </c:pt>
                <c:pt idx="3002">
                  <c:v>5.5915900000000001</c:v>
                </c:pt>
                <c:pt idx="3003">
                  <c:v>5.5922099999999979</c:v>
                </c:pt>
                <c:pt idx="3004">
                  <c:v>5.5953400000000002</c:v>
                </c:pt>
                <c:pt idx="3005">
                  <c:v>5.5965999999999987</c:v>
                </c:pt>
                <c:pt idx="3006">
                  <c:v>5.599730000000001</c:v>
                </c:pt>
                <c:pt idx="3007">
                  <c:v>5.6028599999999997</c:v>
                </c:pt>
                <c:pt idx="3008">
                  <c:v>5.6047399999999996</c:v>
                </c:pt>
                <c:pt idx="3009">
                  <c:v>5.6078699999999984</c:v>
                </c:pt>
                <c:pt idx="3010">
                  <c:v>5.6078699999999984</c:v>
                </c:pt>
                <c:pt idx="3011">
                  <c:v>5.6122599999999991</c:v>
                </c:pt>
                <c:pt idx="3012">
                  <c:v>5.6153899999999979</c:v>
                </c:pt>
                <c:pt idx="3013">
                  <c:v>5.6153899999999979</c:v>
                </c:pt>
                <c:pt idx="3014">
                  <c:v>5.6185200000000002</c:v>
                </c:pt>
                <c:pt idx="3015">
                  <c:v>5.6210300000000011</c:v>
                </c:pt>
                <c:pt idx="3016">
                  <c:v>5.6235399999999984</c:v>
                </c:pt>
                <c:pt idx="3017">
                  <c:v>5.6247900000000008</c:v>
                </c:pt>
                <c:pt idx="3018">
                  <c:v>5.6279199999999996</c:v>
                </c:pt>
                <c:pt idx="3019">
                  <c:v>5.6297999999999995</c:v>
                </c:pt>
                <c:pt idx="3020">
                  <c:v>5.631059999999998</c:v>
                </c:pt>
                <c:pt idx="3021">
                  <c:v>5.6341900000000003</c:v>
                </c:pt>
                <c:pt idx="3022">
                  <c:v>5.637319999999999</c:v>
                </c:pt>
                <c:pt idx="3023">
                  <c:v>5.6398299999999999</c:v>
                </c:pt>
                <c:pt idx="3024">
                  <c:v>5.6410799999999988</c:v>
                </c:pt>
                <c:pt idx="3025">
                  <c:v>5.6442100000000011</c:v>
                </c:pt>
                <c:pt idx="3026">
                  <c:v>5.6467199999999984</c:v>
                </c:pt>
                <c:pt idx="3027">
                  <c:v>5.6498500000000007</c:v>
                </c:pt>
                <c:pt idx="3028">
                  <c:v>5.6504799999999982</c:v>
                </c:pt>
                <c:pt idx="3029">
                  <c:v>5.6529799999999994</c:v>
                </c:pt>
                <c:pt idx="3030">
                  <c:v>5.6561199999999978</c:v>
                </c:pt>
                <c:pt idx="3031">
                  <c:v>5.6561199999999978</c:v>
                </c:pt>
                <c:pt idx="3032">
                  <c:v>5.6586199999999991</c:v>
                </c:pt>
                <c:pt idx="3033">
                  <c:v>5.6623799999999989</c:v>
                </c:pt>
                <c:pt idx="3034">
                  <c:v>5.6636400000000009</c:v>
                </c:pt>
                <c:pt idx="3035">
                  <c:v>5.6655100000000012</c:v>
                </c:pt>
                <c:pt idx="3036">
                  <c:v>5.6686499999999995</c:v>
                </c:pt>
                <c:pt idx="3037">
                  <c:v>5.6698999999999984</c:v>
                </c:pt>
                <c:pt idx="3038">
                  <c:v>5.6730300000000007</c:v>
                </c:pt>
                <c:pt idx="3039">
                  <c:v>5.6749100000000006</c:v>
                </c:pt>
                <c:pt idx="3040">
                  <c:v>5.6761599999999994</c:v>
                </c:pt>
                <c:pt idx="3041">
                  <c:v>5.6793000000000013</c:v>
                </c:pt>
                <c:pt idx="3042">
                  <c:v>5.6817999999999991</c:v>
                </c:pt>
                <c:pt idx="3043">
                  <c:v>5.68431</c:v>
                </c:pt>
                <c:pt idx="3044">
                  <c:v>5.6861899999999999</c:v>
                </c:pt>
                <c:pt idx="3045">
                  <c:v>5.6874399999999987</c:v>
                </c:pt>
                <c:pt idx="3046">
                  <c:v>5.690570000000001</c:v>
                </c:pt>
                <c:pt idx="3047">
                  <c:v>5.6936999999999998</c:v>
                </c:pt>
                <c:pt idx="3048">
                  <c:v>5.6949599999999982</c:v>
                </c:pt>
                <c:pt idx="3049">
                  <c:v>5.6968399999999981</c:v>
                </c:pt>
                <c:pt idx="3050">
                  <c:v>5.6999700000000004</c:v>
                </c:pt>
                <c:pt idx="3051">
                  <c:v>5.7012299999999989</c:v>
                </c:pt>
                <c:pt idx="3052">
                  <c:v>5.7030999999999992</c:v>
                </c:pt>
                <c:pt idx="3053">
                  <c:v>5.7062400000000011</c:v>
                </c:pt>
                <c:pt idx="3054">
                  <c:v>5.7093699999999998</c:v>
                </c:pt>
                <c:pt idx="3055">
                  <c:v>5.7124999999999986</c:v>
                </c:pt>
                <c:pt idx="3056">
                  <c:v>5.7124999999999986</c:v>
                </c:pt>
                <c:pt idx="3057">
                  <c:v>5.7156300000000009</c:v>
                </c:pt>
                <c:pt idx="3058">
                  <c:v>5.7175100000000008</c:v>
                </c:pt>
                <c:pt idx="3059">
                  <c:v>5.7187699999999992</c:v>
                </c:pt>
                <c:pt idx="3060">
                  <c:v>5.7237799999999979</c:v>
                </c:pt>
                <c:pt idx="3061">
                  <c:v>5.7250300000000003</c:v>
                </c:pt>
                <c:pt idx="3062">
                  <c:v>5.728159999999999</c:v>
                </c:pt>
                <c:pt idx="3063">
                  <c:v>5.7300399999999989</c:v>
                </c:pt>
                <c:pt idx="3064">
                  <c:v>5.7313000000000009</c:v>
                </c:pt>
                <c:pt idx="3065">
                  <c:v>5.7344299999999997</c:v>
                </c:pt>
                <c:pt idx="3066">
                  <c:v>5.7375599999999984</c:v>
                </c:pt>
                <c:pt idx="3067">
                  <c:v>5.7375599999999984</c:v>
                </c:pt>
                <c:pt idx="3068">
                  <c:v>5.7406900000000007</c:v>
                </c:pt>
                <c:pt idx="3069">
                  <c:v>5.7438199999999995</c:v>
                </c:pt>
                <c:pt idx="3070">
                  <c:v>5.7438199999999995</c:v>
                </c:pt>
                <c:pt idx="3071">
                  <c:v>5.7469599999999978</c:v>
                </c:pt>
                <c:pt idx="3072">
                  <c:v>5.7500900000000001</c:v>
                </c:pt>
                <c:pt idx="3073">
                  <c:v>5.7507200000000012</c:v>
                </c:pt>
                <c:pt idx="3074">
                  <c:v>5.7557299999999998</c:v>
                </c:pt>
                <c:pt idx="3075">
                  <c:v>5.7569799999999987</c:v>
                </c:pt>
                <c:pt idx="3076">
                  <c:v>5.7594899999999996</c:v>
                </c:pt>
                <c:pt idx="3077">
                  <c:v>5.7619900000000008</c:v>
                </c:pt>
                <c:pt idx="3078">
                  <c:v>5.7626199999999983</c:v>
                </c:pt>
                <c:pt idx="3079">
                  <c:v>5.7657500000000006</c:v>
                </c:pt>
                <c:pt idx="3080">
                  <c:v>5.768889999999999</c:v>
                </c:pt>
                <c:pt idx="3081">
                  <c:v>5.7701399999999978</c:v>
                </c:pt>
                <c:pt idx="3082">
                  <c:v>5.7720200000000013</c:v>
                </c:pt>
                <c:pt idx="3083">
                  <c:v>5.77515</c:v>
                </c:pt>
                <c:pt idx="3084">
                  <c:v>5.7763999999999989</c:v>
                </c:pt>
                <c:pt idx="3085">
                  <c:v>5.7789099999999998</c:v>
                </c:pt>
                <c:pt idx="3086">
                  <c:v>5.781410000000001</c:v>
                </c:pt>
                <c:pt idx="3087">
                  <c:v>5.7832900000000009</c:v>
                </c:pt>
                <c:pt idx="3088">
                  <c:v>5.7845499999999994</c:v>
                </c:pt>
                <c:pt idx="3089">
                  <c:v>5.7876799999999982</c:v>
                </c:pt>
                <c:pt idx="3090">
                  <c:v>5.789559999999998</c:v>
                </c:pt>
                <c:pt idx="3091">
                  <c:v>5.7920699999999989</c:v>
                </c:pt>
                <c:pt idx="3092">
                  <c:v>5.7939499999999988</c:v>
                </c:pt>
                <c:pt idx="3093">
                  <c:v>5.7970800000000011</c:v>
                </c:pt>
                <c:pt idx="3094">
                  <c:v>5.798960000000001</c:v>
                </c:pt>
                <c:pt idx="3095">
                  <c:v>5.8027200000000008</c:v>
                </c:pt>
                <c:pt idx="3096">
                  <c:v>5.8033399999999986</c:v>
                </c:pt>
                <c:pt idx="3097">
                  <c:v>5.8052199999999985</c:v>
                </c:pt>
                <c:pt idx="3098">
                  <c:v>5.8070999999999984</c:v>
                </c:pt>
                <c:pt idx="3099">
                  <c:v>5.8114899999999992</c:v>
                </c:pt>
                <c:pt idx="3100">
                  <c:v>5.8146199999999979</c:v>
                </c:pt>
                <c:pt idx="3101">
                  <c:v>5.8158700000000003</c:v>
                </c:pt>
                <c:pt idx="3102">
                  <c:v>5.8183800000000012</c:v>
                </c:pt>
                <c:pt idx="3103">
                  <c:v>5.8208799999999989</c:v>
                </c:pt>
                <c:pt idx="3104">
                  <c:v>5.822140000000001</c:v>
                </c:pt>
                <c:pt idx="3105">
                  <c:v>5.8246399999999987</c:v>
                </c:pt>
                <c:pt idx="3106">
                  <c:v>5.8259000000000007</c:v>
                </c:pt>
                <c:pt idx="3107">
                  <c:v>5.8290299999999995</c:v>
                </c:pt>
                <c:pt idx="3108">
                  <c:v>5.8315400000000004</c:v>
                </c:pt>
                <c:pt idx="3109">
                  <c:v>5.8340399999999981</c:v>
                </c:pt>
                <c:pt idx="3110">
                  <c:v>5.8346699999999991</c:v>
                </c:pt>
                <c:pt idx="3111">
                  <c:v>5.8390500000000003</c:v>
                </c:pt>
                <c:pt idx="3112">
                  <c:v>5.8409300000000002</c:v>
                </c:pt>
                <c:pt idx="3113">
                  <c:v>5.8440699999999985</c:v>
                </c:pt>
                <c:pt idx="3114">
                  <c:v>5.8440699999999985</c:v>
                </c:pt>
                <c:pt idx="3115">
                  <c:v>5.8472000000000008</c:v>
                </c:pt>
                <c:pt idx="3116">
                  <c:v>5.8484499999999997</c:v>
                </c:pt>
                <c:pt idx="3117">
                  <c:v>5.8522099999999995</c:v>
                </c:pt>
                <c:pt idx="3118">
                  <c:v>5.8534599999999983</c:v>
                </c:pt>
                <c:pt idx="3119">
                  <c:v>5.8566000000000003</c:v>
                </c:pt>
                <c:pt idx="3120">
                  <c:v>5.859729999999999</c:v>
                </c:pt>
                <c:pt idx="3121">
                  <c:v>5.8616099999999989</c:v>
                </c:pt>
                <c:pt idx="3122">
                  <c:v>5.8641100000000002</c:v>
                </c:pt>
                <c:pt idx="3123">
                  <c:v>5.86599</c:v>
                </c:pt>
                <c:pt idx="3124">
                  <c:v>5.8678699999999999</c:v>
                </c:pt>
                <c:pt idx="3125">
                  <c:v>5.8722600000000007</c:v>
                </c:pt>
                <c:pt idx="3126">
                  <c:v>5.8722600000000007</c:v>
                </c:pt>
                <c:pt idx="3127">
                  <c:v>5.8753899999999994</c:v>
                </c:pt>
                <c:pt idx="3128">
                  <c:v>5.8785199999999982</c:v>
                </c:pt>
                <c:pt idx="3129">
                  <c:v>5.8816600000000001</c:v>
                </c:pt>
                <c:pt idx="3130">
                  <c:v>5.8841599999999978</c:v>
                </c:pt>
                <c:pt idx="3131">
                  <c:v>5.8860400000000013</c:v>
                </c:pt>
                <c:pt idx="3132">
                  <c:v>5.8879200000000012</c:v>
                </c:pt>
                <c:pt idx="3133">
                  <c:v>5.8891799999999996</c:v>
                </c:pt>
                <c:pt idx="3134">
                  <c:v>5.8929299999999998</c:v>
                </c:pt>
                <c:pt idx="3135">
                  <c:v>5.8954400000000007</c:v>
                </c:pt>
                <c:pt idx="3136">
                  <c:v>5.8973200000000006</c:v>
                </c:pt>
                <c:pt idx="3137">
                  <c:v>5.9004499999999993</c:v>
                </c:pt>
                <c:pt idx="3138">
                  <c:v>5.9023299999999992</c:v>
                </c:pt>
                <c:pt idx="3139">
                  <c:v>5.9035900000000012</c:v>
                </c:pt>
                <c:pt idx="3140">
                  <c:v>5.90672</c:v>
                </c:pt>
                <c:pt idx="3141">
                  <c:v>5.9085999999999999</c:v>
                </c:pt>
                <c:pt idx="3142">
                  <c:v>5.9098499999999987</c:v>
                </c:pt>
                <c:pt idx="3143">
                  <c:v>5.912980000000001</c:v>
                </c:pt>
                <c:pt idx="3144">
                  <c:v>5.9167400000000008</c:v>
                </c:pt>
                <c:pt idx="3145">
                  <c:v>5.9192399999999985</c:v>
                </c:pt>
                <c:pt idx="3146">
                  <c:v>5.9217499999999994</c:v>
                </c:pt>
                <c:pt idx="3147">
                  <c:v>5.9248799999999981</c:v>
                </c:pt>
                <c:pt idx="3148">
                  <c:v>5.9255099999999992</c:v>
                </c:pt>
                <c:pt idx="3149">
                  <c:v>5.9280200000000001</c:v>
                </c:pt>
                <c:pt idx="3150">
                  <c:v>5.9298999999999999</c:v>
                </c:pt>
                <c:pt idx="3151">
                  <c:v>5.9324000000000012</c:v>
                </c:pt>
                <c:pt idx="3152">
                  <c:v>5.936160000000001</c:v>
                </c:pt>
                <c:pt idx="3153">
                  <c:v>5.9380400000000009</c:v>
                </c:pt>
                <c:pt idx="3154">
                  <c:v>5.9386699999999983</c:v>
                </c:pt>
                <c:pt idx="3155">
                  <c:v>5.9411699999999996</c:v>
                </c:pt>
                <c:pt idx="3156">
                  <c:v>5.9461899999999979</c:v>
                </c:pt>
                <c:pt idx="3157">
                  <c:v>5.9474400000000003</c:v>
                </c:pt>
                <c:pt idx="3158">
                  <c:v>5.9493200000000002</c:v>
                </c:pt>
                <c:pt idx="3159">
                  <c:v>5.9524499999999989</c:v>
                </c:pt>
                <c:pt idx="3160">
                  <c:v>5.9555800000000012</c:v>
                </c:pt>
                <c:pt idx="3161">
                  <c:v>5.9568399999999997</c:v>
                </c:pt>
                <c:pt idx="3162">
                  <c:v>5.9587199999999996</c:v>
                </c:pt>
                <c:pt idx="3163">
                  <c:v>5.9618499999999983</c:v>
                </c:pt>
                <c:pt idx="3164">
                  <c:v>5.9656099999999981</c:v>
                </c:pt>
                <c:pt idx="3165">
                  <c:v>5.9662299999999995</c:v>
                </c:pt>
                <c:pt idx="3166">
                  <c:v>5.9687400000000004</c:v>
                </c:pt>
                <c:pt idx="3167">
                  <c:v>5.9699899999999992</c:v>
                </c:pt>
                <c:pt idx="3168">
                  <c:v>5.9731300000000012</c:v>
                </c:pt>
                <c:pt idx="3169">
                  <c:v>5.9781399999999998</c:v>
                </c:pt>
                <c:pt idx="3170">
                  <c:v>5.9787700000000008</c:v>
                </c:pt>
                <c:pt idx="3171">
                  <c:v>5.9818999999999996</c:v>
                </c:pt>
                <c:pt idx="3172">
                  <c:v>5.9831499999999984</c:v>
                </c:pt>
                <c:pt idx="3173">
                  <c:v>5.9850299999999983</c:v>
                </c:pt>
                <c:pt idx="3174">
                  <c:v>5.9894199999999991</c:v>
                </c:pt>
                <c:pt idx="3175">
                  <c:v>5.9912899999999993</c:v>
                </c:pt>
                <c:pt idx="3176">
                  <c:v>5.9925499999999978</c:v>
                </c:pt>
                <c:pt idx="3177">
                  <c:v>5.996299999999998</c:v>
                </c:pt>
                <c:pt idx="3178">
                  <c:v>5.99756</c:v>
                </c:pt>
                <c:pt idx="3179">
                  <c:v>5.9988099999999989</c:v>
                </c:pt>
                <c:pt idx="3180">
                  <c:v>6.0006899999999987</c:v>
                </c:pt>
                <c:pt idx="3181">
                  <c:v>6.0038300000000007</c:v>
                </c:pt>
                <c:pt idx="3182">
                  <c:v>6.0069599999999994</c:v>
                </c:pt>
                <c:pt idx="3183">
                  <c:v>6.0100899999999982</c:v>
                </c:pt>
                <c:pt idx="3184">
                  <c:v>6.011969999999998</c:v>
                </c:pt>
                <c:pt idx="3185">
                  <c:v>6.0157299999999978</c:v>
                </c:pt>
                <c:pt idx="3186">
                  <c:v>6.0169800000000002</c:v>
                </c:pt>
                <c:pt idx="3187">
                  <c:v>6.0194900000000011</c:v>
                </c:pt>
                <c:pt idx="3188">
                  <c:v>6.0219899999999988</c:v>
                </c:pt>
                <c:pt idx="3189">
                  <c:v>6.0232500000000009</c:v>
                </c:pt>
                <c:pt idx="3190">
                  <c:v>6.0263799999999996</c:v>
                </c:pt>
                <c:pt idx="3191">
                  <c:v>6.0288800000000009</c:v>
                </c:pt>
                <c:pt idx="3192">
                  <c:v>6.0295099999999984</c:v>
                </c:pt>
                <c:pt idx="3193">
                  <c:v>6.0332699999999981</c:v>
                </c:pt>
                <c:pt idx="3194">
                  <c:v>6.0364000000000004</c:v>
                </c:pt>
                <c:pt idx="3195">
                  <c:v>6.0395399999999988</c:v>
                </c:pt>
                <c:pt idx="3196">
                  <c:v>6.0414099999999991</c:v>
                </c:pt>
                <c:pt idx="3197">
                  <c:v>6.044550000000001</c:v>
                </c:pt>
                <c:pt idx="3198">
                  <c:v>6.0457999999999998</c:v>
                </c:pt>
                <c:pt idx="3199">
                  <c:v>6.0476799999999997</c:v>
                </c:pt>
                <c:pt idx="3200">
                  <c:v>6.0508099999999985</c:v>
                </c:pt>
                <c:pt idx="3201">
                  <c:v>6.0539500000000004</c:v>
                </c:pt>
                <c:pt idx="3202">
                  <c:v>6.0564499999999981</c:v>
                </c:pt>
                <c:pt idx="3203">
                  <c:v>6.0570799999999991</c:v>
                </c:pt>
                <c:pt idx="3204">
                  <c:v>6.0602099999999979</c:v>
                </c:pt>
                <c:pt idx="3205">
                  <c:v>6.0633400000000002</c:v>
                </c:pt>
                <c:pt idx="3206">
                  <c:v>6.0664699999999989</c:v>
                </c:pt>
                <c:pt idx="3207">
                  <c:v>6.0683599999999984</c:v>
                </c:pt>
                <c:pt idx="3208">
                  <c:v>6.0702299999999987</c:v>
                </c:pt>
                <c:pt idx="3209">
                  <c:v>6.0727399999999996</c:v>
                </c:pt>
                <c:pt idx="3210">
                  <c:v>6.0733700000000006</c:v>
                </c:pt>
                <c:pt idx="3211">
                  <c:v>6.0764999999999993</c:v>
                </c:pt>
                <c:pt idx="3212">
                  <c:v>6.0796299999999981</c:v>
                </c:pt>
                <c:pt idx="3213">
                  <c:v>6.082139999999999</c:v>
                </c:pt>
                <c:pt idx="3214">
                  <c:v>6.0852700000000013</c:v>
                </c:pt>
                <c:pt idx="3215">
                  <c:v>6.0884</c:v>
                </c:pt>
                <c:pt idx="3216">
                  <c:v>6.0902799999999999</c:v>
                </c:pt>
                <c:pt idx="3217">
                  <c:v>6.0921599999999998</c:v>
                </c:pt>
                <c:pt idx="3218">
                  <c:v>6.0946700000000007</c:v>
                </c:pt>
                <c:pt idx="3219">
                  <c:v>6.0977999999999994</c:v>
                </c:pt>
                <c:pt idx="3220">
                  <c:v>6.0990499999999983</c:v>
                </c:pt>
                <c:pt idx="3221">
                  <c:v>6.1028099999999981</c:v>
                </c:pt>
                <c:pt idx="3222">
                  <c:v>6.1059400000000004</c:v>
                </c:pt>
                <c:pt idx="3223">
                  <c:v>6.1071999999999989</c:v>
                </c:pt>
                <c:pt idx="3224">
                  <c:v>6.1090799999999987</c:v>
                </c:pt>
                <c:pt idx="3225">
                  <c:v>6.1134599999999999</c:v>
                </c:pt>
                <c:pt idx="3226">
                  <c:v>6.1147099999999988</c:v>
                </c:pt>
                <c:pt idx="3227">
                  <c:v>6.1165899999999986</c:v>
                </c:pt>
                <c:pt idx="3228">
                  <c:v>6.1197300000000006</c:v>
                </c:pt>
                <c:pt idx="3229">
                  <c:v>6.1216100000000004</c:v>
                </c:pt>
                <c:pt idx="3230">
                  <c:v>6.1228599999999993</c:v>
                </c:pt>
                <c:pt idx="3231">
                  <c:v>6.1278699999999979</c:v>
                </c:pt>
                <c:pt idx="3232">
                  <c:v>6.1291200000000003</c:v>
                </c:pt>
                <c:pt idx="3233">
                  <c:v>6.1316300000000012</c:v>
                </c:pt>
                <c:pt idx="3234">
                  <c:v>6.13476</c:v>
                </c:pt>
                <c:pt idx="3235">
                  <c:v>6.1372700000000009</c:v>
                </c:pt>
                <c:pt idx="3236">
                  <c:v>6.1391500000000008</c:v>
                </c:pt>
                <c:pt idx="3237">
                  <c:v>6.1416599999999981</c:v>
                </c:pt>
                <c:pt idx="3238">
                  <c:v>6.1441599999999994</c:v>
                </c:pt>
                <c:pt idx="3239">
                  <c:v>6.1479199999999992</c:v>
                </c:pt>
                <c:pt idx="3240">
                  <c:v>6.1485500000000002</c:v>
                </c:pt>
                <c:pt idx="3241">
                  <c:v>6.1510499999999979</c:v>
                </c:pt>
                <c:pt idx="3242">
                  <c:v>6.1541899999999998</c:v>
                </c:pt>
                <c:pt idx="3243">
                  <c:v>6.1554399999999987</c:v>
                </c:pt>
                <c:pt idx="3244">
                  <c:v>6.158570000000001</c:v>
                </c:pt>
                <c:pt idx="3245">
                  <c:v>6.1604500000000009</c:v>
                </c:pt>
                <c:pt idx="3246">
                  <c:v>6.1635799999999996</c:v>
                </c:pt>
                <c:pt idx="3247">
                  <c:v>6.1635799999999996</c:v>
                </c:pt>
                <c:pt idx="3248">
                  <c:v>6.1673399999999994</c:v>
                </c:pt>
                <c:pt idx="3249">
                  <c:v>6.1717300000000002</c:v>
                </c:pt>
                <c:pt idx="3250">
                  <c:v>6.1748599999999989</c:v>
                </c:pt>
                <c:pt idx="3251">
                  <c:v>6.1742299999999979</c:v>
                </c:pt>
                <c:pt idx="3252">
                  <c:v>6.1779900000000012</c:v>
                </c:pt>
                <c:pt idx="3253">
                  <c:v>6.1792499999999997</c:v>
                </c:pt>
                <c:pt idx="3254">
                  <c:v>6.1836300000000008</c:v>
                </c:pt>
                <c:pt idx="3255">
                  <c:v>6.1855100000000007</c:v>
                </c:pt>
                <c:pt idx="3256">
                  <c:v>6.1886399999999995</c:v>
                </c:pt>
                <c:pt idx="3257">
                  <c:v>6.1886399999999995</c:v>
                </c:pt>
                <c:pt idx="3258">
                  <c:v>6.1917799999999978</c:v>
                </c:pt>
                <c:pt idx="3259">
                  <c:v>6.1949100000000001</c:v>
                </c:pt>
                <c:pt idx="3260">
                  <c:v>6.19679</c:v>
                </c:pt>
                <c:pt idx="3261">
                  <c:v>6.1980399999999989</c:v>
                </c:pt>
                <c:pt idx="3262">
                  <c:v>6.2011700000000012</c:v>
                </c:pt>
                <c:pt idx="3263">
                  <c:v>6.2043099999999995</c:v>
                </c:pt>
                <c:pt idx="3264">
                  <c:v>6.2080699999999993</c:v>
                </c:pt>
                <c:pt idx="3265">
                  <c:v>6.2105700000000006</c:v>
                </c:pt>
                <c:pt idx="3266">
                  <c:v>6.2111999999999981</c:v>
                </c:pt>
                <c:pt idx="3267">
                  <c:v>6.2143300000000004</c:v>
                </c:pt>
                <c:pt idx="3268">
                  <c:v>6.2180900000000001</c:v>
                </c:pt>
                <c:pt idx="3269">
                  <c:v>6.2212199999999989</c:v>
                </c:pt>
                <c:pt idx="3270">
                  <c:v>6.2205899999999978</c:v>
                </c:pt>
                <c:pt idx="3271">
                  <c:v>6.2243500000000012</c:v>
                </c:pt>
                <c:pt idx="3272">
                  <c:v>6.226230000000001</c:v>
                </c:pt>
                <c:pt idx="3273">
                  <c:v>6.2293599999999998</c:v>
                </c:pt>
                <c:pt idx="3274">
                  <c:v>6.2306199999999983</c:v>
                </c:pt>
                <c:pt idx="3275">
                  <c:v>6.234379999999998</c:v>
                </c:pt>
                <c:pt idx="3276">
                  <c:v>6.2368899999999989</c:v>
                </c:pt>
                <c:pt idx="3277">
                  <c:v>6.2375100000000003</c:v>
                </c:pt>
                <c:pt idx="3278">
                  <c:v>6.2406399999999991</c:v>
                </c:pt>
                <c:pt idx="3279">
                  <c:v>6.2418899999999979</c:v>
                </c:pt>
                <c:pt idx="3280">
                  <c:v>6.2450299999999999</c:v>
                </c:pt>
                <c:pt idx="3281">
                  <c:v>6.2481599999999986</c:v>
                </c:pt>
                <c:pt idx="3282">
                  <c:v>6.2512900000000009</c:v>
                </c:pt>
                <c:pt idx="3283">
                  <c:v>6.2544299999999993</c:v>
                </c:pt>
                <c:pt idx="3284">
                  <c:v>6.2569300000000005</c:v>
                </c:pt>
                <c:pt idx="3285">
                  <c:v>6.2581799999999994</c:v>
                </c:pt>
                <c:pt idx="3286">
                  <c:v>6.2606900000000003</c:v>
                </c:pt>
                <c:pt idx="3287">
                  <c:v>6.2632000000000012</c:v>
                </c:pt>
                <c:pt idx="3288">
                  <c:v>6.26633</c:v>
                </c:pt>
                <c:pt idx="3289">
                  <c:v>6.2675799999999988</c:v>
                </c:pt>
                <c:pt idx="3290">
                  <c:v>6.2700899999999997</c:v>
                </c:pt>
                <c:pt idx="3291">
                  <c:v>6.2732199999999985</c:v>
                </c:pt>
                <c:pt idx="3292">
                  <c:v>6.2738499999999995</c:v>
                </c:pt>
                <c:pt idx="3293">
                  <c:v>6.2776099999999992</c:v>
                </c:pt>
                <c:pt idx="3294">
                  <c:v>6.2813599999999994</c:v>
                </c:pt>
                <c:pt idx="3295">
                  <c:v>6.2838700000000003</c:v>
                </c:pt>
                <c:pt idx="3296">
                  <c:v>6.2845000000000013</c:v>
                </c:pt>
                <c:pt idx="3297">
                  <c:v>6.2876300000000001</c:v>
                </c:pt>
                <c:pt idx="3298">
                  <c:v>6.290140000000001</c:v>
                </c:pt>
                <c:pt idx="3299">
                  <c:v>6.2920200000000008</c:v>
                </c:pt>
                <c:pt idx="3300">
                  <c:v>6.2951499999999996</c:v>
                </c:pt>
                <c:pt idx="3301">
                  <c:v>6.2970299999999995</c:v>
                </c:pt>
                <c:pt idx="3302">
                  <c:v>6.3007899999999992</c:v>
                </c:pt>
                <c:pt idx="3303">
                  <c:v>6.3014100000000006</c:v>
                </c:pt>
                <c:pt idx="3304">
                  <c:v>6.304549999999999</c:v>
                </c:pt>
                <c:pt idx="3305">
                  <c:v>6.3076800000000013</c:v>
                </c:pt>
                <c:pt idx="3306">
                  <c:v>6.3076800000000013</c:v>
                </c:pt>
                <c:pt idx="3307">
                  <c:v>6.3133200000000009</c:v>
                </c:pt>
                <c:pt idx="3308">
                  <c:v>6.3139399999999988</c:v>
                </c:pt>
                <c:pt idx="3309">
                  <c:v>6.3164499999999997</c:v>
                </c:pt>
                <c:pt idx="3310">
                  <c:v>6.3195799999999984</c:v>
                </c:pt>
                <c:pt idx="3311">
                  <c:v>6.3233399999999982</c:v>
                </c:pt>
                <c:pt idx="3312">
                  <c:v>6.3239699999999992</c:v>
                </c:pt>
                <c:pt idx="3313">
                  <c:v>6.3264800000000001</c:v>
                </c:pt>
                <c:pt idx="3314">
                  <c:v>6.3296099999999988</c:v>
                </c:pt>
                <c:pt idx="3315">
                  <c:v>6.3321100000000001</c:v>
                </c:pt>
                <c:pt idx="3316">
                  <c:v>6.33399</c:v>
                </c:pt>
                <c:pt idx="3317">
                  <c:v>6.3365000000000009</c:v>
                </c:pt>
                <c:pt idx="3318">
                  <c:v>6.3389999999999986</c:v>
                </c:pt>
                <c:pt idx="3319">
                  <c:v>6.3421300000000009</c:v>
                </c:pt>
                <c:pt idx="3320">
                  <c:v>6.3427599999999984</c:v>
                </c:pt>
                <c:pt idx="3321">
                  <c:v>6.3465199999999982</c:v>
                </c:pt>
                <c:pt idx="3322">
                  <c:v>6.348399999999998</c:v>
                </c:pt>
                <c:pt idx="3323">
                  <c:v>6.3515300000000003</c:v>
                </c:pt>
                <c:pt idx="3324">
                  <c:v>6.3546699999999987</c:v>
                </c:pt>
                <c:pt idx="3325">
                  <c:v>6.356539999999999</c:v>
                </c:pt>
                <c:pt idx="3326">
                  <c:v>6.3590499999999999</c:v>
                </c:pt>
                <c:pt idx="3327">
                  <c:v>6.3609299999999998</c:v>
                </c:pt>
                <c:pt idx="3328">
                  <c:v>6.3640599999999985</c:v>
                </c:pt>
                <c:pt idx="3329">
                  <c:v>6.3672000000000004</c:v>
                </c:pt>
                <c:pt idx="3330">
                  <c:v>6.3696999999999981</c:v>
                </c:pt>
                <c:pt idx="3331">
                  <c:v>6.3709600000000002</c:v>
                </c:pt>
                <c:pt idx="3332">
                  <c:v>6.3759699999999988</c:v>
                </c:pt>
                <c:pt idx="3333">
                  <c:v>6.3765900000000002</c:v>
                </c:pt>
                <c:pt idx="3334">
                  <c:v>6.3791000000000011</c:v>
                </c:pt>
                <c:pt idx="3335">
                  <c:v>6.3822299999999998</c:v>
                </c:pt>
                <c:pt idx="3336">
                  <c:v>6.3834899999999983</c:v>
                </c:pt>
                <c:pt idx="3337">
                  <c:v>6.3872399999999985</c:v>
                </c:pt>
                <c:pt idx="3338">
                  <c:v>6.3872399999999985</c:v>
                </c:pt>
                <c:pt idx="3339">
                  <c:v>6.3922600000000003</c:v>
                </c:pt>
                <c:pt idx="3340">
                  <c:v>6.3922600000000003</c:v>
                </c:pt>
                <c:pt idx="3341">
                  <c:v>6.395389999999999</c:v>
                </c:pt>
                <c:pt idx="3342">
                  <c:v>6.3985200000000013</c:v>
                </c:pt>
                <c:pt idx="3343">
                  <c:v>6.4016599999999997</c:v>
                </c:pt>
                <c:pt idx="3344">
                  <c:v>6.4035299999999999</c:v>
                </c:pt>
                <c:pt idx="3345">
                  <c:v>6.4060400000000008</c:v>
                </c:pt>
                <c:pt idx="3346">
                  <c:v>6.4072899999999997</c:v>
                </c:pt>
                <c:pt idx="3347">
                  <c:v>6.4098000000000006</c:v>
                </c:pt>
                <c:pt idx="3348">
                  <c:v>6.4129299999999994</c:v>
                </c:pt>
                <c:pt idx="3349">
                  <c:v>6.4141799999999982</c:v>
                </c:pt>
                <c:pt idx="3350">
                  <c:v>6.4173200000000001</c:v>
                </c:pt>
                <c:pt idx="3351">
                  <c:v>6.4204499999999989</c:v>
                </c:pt>
                <c:pt idx="3352">
                  <c:v>6.4210799999999999</c:v>
                </c:pt>
                <c:pt idx="3353">
                  <c:v>6.4242099999999986</c:v>
                </c:pt>
                <c:pt idx="3354">
                  <c:v>6.4273400000000009</c:v>
                </c:pt>
                <c:pt idx="3355">
                  <c:v>6.4304699999999997</c:v>
                </c:pt>
                <c:pt idx="3356">
                  <c:v>6.4329800000000006</c:v>
                </c:pt>
                <c:pt idx="3357">
                  <c:v>6.4361099999999993</c:v>
                </c:pt>
                <c:pt idx="3358">
                  <c:v>6.4367400000000004</c:v>
                </c:pt>
                <c:pt idx="3359">
                  <c:v>6.4392500000000013</c:v>
                </c:pt>
                <c:pt idx="3360">
                  <c:v>6.4436299999999989</c:v>
                </c:pt>
                <c:pt idx="3361">
                  <c:v>6.4455099999999987</c:v>
                </c:pt>
                <c:pt idx="3362">
                  <c:v>6.4473899999999986</c:v>
                </c:pt>
                <c:pt idx="3363">
                  <c:v>6.4517699999999998</c:v>
                </c:pt>
                <c:pt idx="3364">
                  <c:v>6.4530299999999983</c:v>
                </c:pt>
                <c:pt idx="3365">
                  <c:v>6.456789999999998</c:v>
                </c:pt>
                <c:pt idx="3366">
                  <c:v>6.4580400000000004</c:v>
                </c:pt>
                <c:pt idx="3367">
                  <c:v>6.4611699999999992</c:v>
                </c:pt>
                <c:pt idx="3368">
                  <c:v>6.4642999999999979</c:v>
                </c:pt>
                <c:pt idx="3369">
                  <c:v>6.4661799999999978</c:v>
                </c:pt>
                <c:pt idx="3370">
                  <c:v>6.4693199999999997</c:v>
                </c:pt>
                <c:pt idx="3371">
                  <c:v>6.4705699999999986</c:v>
                </c:pt>
                <c:pt idx="3372">
                  <c:v>6.4737000000000009</c:v>
                </c:pt>
                <c:pt idx="3373">
                  <c:v>6.4762099999999982</c:v>
                </c:pt>
                <c:pt idx="3374">
                  <c:v>6.479969999999998</c:v>
                </c:pt>
                <c:pt idx="3375">
                  <c:v>6.4805899999999994</c:v>
                </c:pt>
                <c:pt idx="3376">
                  <c:v>6.4837300000000013</c:v>
                </c:pt>
                <c:pt idx="3377">
                  <c:v>6.4862299999999991</c:v>
                </c:pt>
                <c:pt idx="3378">
                  <c:v>6.48874</c:v>
                </c:pt>
                <c:pt idx="3379">
                  <c:v>6.4924999999999997</c:v>
                </c:pt>
                <c:pt idx="3380">
                  <c:v>6.495000000000001</c:v>
                </c:pt>
                <c:pt idx="3381">
                  <c:v>6.4968800000000009</c:v>
                </c:pt>
                <c:pt idx="3382">
                  <c:v>6.5000199999999992</c:v>
                </c:pt>
                <c:pt idx="3383">
                  <c:v>6.5018999999999991</c:v>
                </c:pt>
                <c:pt idx="3384">
                  <c:v>6.5050299999999979</c:v>
                </c:pt>
                <c:pt idx="3385">
                  <c:v>6.5069100000000013</c:v>
                </c:pt>
                <c:pt idx="3386">
                  <c:v>6.5112899999999989</c:v>
                </c:pt>
                <c:pt idx="3387">
                  <c:v>6.5131699999999988</c:v>
                </c:pt>
                <c:pt idx="3388">
                  <c:v>6.5144300000000008</c:v>
                </c:pt>
                <c:pt idx="3389">
                  <c:v>6.5156799999999997</c:v>
                </c:pt>
                <c:pt idx="3390">
                  <c:v>6.5206899999999983</c:v>
                </c:pt>
                <c:pt idx="3391">
                  <c:v>6.5238200000000006</c:v>
                </c:pt>
                <c:pt idx="3392">
                  <c:v>6.5257000000000005</c:v>
                </c:pt>
                <c:pt idx="3393">
                  <c:v>6.5269499999999994</c:v>
                </c:pt>
                <c:pt idx="3394">
                  <c:v>6.5300900000000013</c:v>
                </c:pt>
                <c:pt idx="3395">
                  <c:v>6.53322</c:v>
                </c:pt>
                <c:pt idx="3396">
                  <c:v>6.5357300000000009</c:v>
                </c:pt>
                <c:pt idx="3397">
                  <c:v>6.5388599999999997</c:v>
                </c:pt>
                <c:pt idx="3398">
                  <c:v>6.5401099999999985</c:v>
                </c:pt>
                <c:pt idx="3399">
                  <c:v>6.5426199999999994</c:v>
                </c:pt>
                <c:pt idx="3400">
                  <c:v>6.5451200000000007</c:v>
                </c:pt>
                <c:pt idx="3401">
                  <c:v>6.5482599999999991</c:v>
                </c:pt>
                <c:pt idx="3402">
                  <c:v>6.5520199999999988</c:v>
                </c:pt>
                <c:pt idx="3403">
                  <c:v>6.5520199999999988</c:v>
                </c:pt>
                <c:pt idx="3404">
                  <c:v>6.5545200000000001</c:v>
                </c:pt>
                <c:pt idx="3405">
                  <c:v>6.5582799999999999</c:v>
                </c:pt>
                <c:pt idx="3406">
                  <c:v>6.5595299999999988</c:v>
                </c:pt>
                <c:pt idx="3407">
                  <c:v>6.5626700000000007</c:v>
                </c:pt>
                <c:pt idx="3408">
                  <c:v>6.5651699999999984</c:v>
                </c:pt>
                <c:pt idx="3409">
                  <c:v>6.5676799999999993</c:v>
                </c:pt>
                <c:pt idx="3410">
                  <c:v>6.570809999999998</c:v>
                </c:pt>
                <c:pt idx="3411">
                  <c:v>6.5714399999999991</c:v>
                </c:pt>
                <c:pt idx="3412">
                  <c:v>6.5751999999999988</c:v>
                </c:pt>
                <c:pt idx="3413">
                  <c:v>6.5770699999999991</c:v>
                </c:pt>
                <c:pt idx="3414">
                  <c:v>6.580210000000001</c:v>
                </c:pt>
                <c:pt idx="3415">
                  <c:v>6.5833399999999997</c:v>
                </c:pt>
                <c:pt idx="3416">
                  <c:v>6.5864699999999985</c:v>
                </c:pt>
                <c:pt idx="3417">
                  <c:v>6.5877200000000009</c:v>
                </c:pt>
                <c:pt idx="3418">
                  <c:v>6.5914800000000007</c:v>
                </c:pt>
                <c:pt idx="3419">
                  <c:v>6.5927399999999992</c:v>
                </c:pt>
                <c:pt idx="3420">
                  <c:v>6.5958699999999979</c:v>
                </c:pt>
                <c:pt idx="3421">
                  <c:v>6.5990000000000002</c:v>
                </c:pt>
                <c:pt idx="3422">
                  <c:v>6.6021299999999989</c:v>
                </c:pt>
                <c:pt idx="3423">
                  <c:v>6.6052700000000009</c:v>
                </c:pt>
                <c:pt idx="3424">
                  <c:v>6.6077699999999986</c:v>
                </c:pt>
                <c:pt idx="3425">
                  <c:v>6.6102799999999995</c:v>
                </c:pt>
                <c:pt idx="3426">
                  <c:v>6.6115299999999984</c:v>
                </c:pt>
                <c:pt idx="3427">
                  <c:v>6.6146700000000003</c:v>
                </c:pt>
                <c:pt idx="3428">
                  <c:v>6.617169999999998</c:v>
                </c:pt>
                <c:pt idx="3429">
                  <c:v>6.6203000000000003</c:v>
                </c:pt>
                <c:pt idx="3430">
                  <c:v>6.6215599999999988</c:v>
                </c:pt>
                <c:pt idx="3431">
                  <c:v>6.6240600000000001</c:v>
                </c:pt>
                <c:pt idx="3432">
                  <c:v>6.626570000000001</c:v>
                </c:pt>
                <c:pt idx="3433">
                  <c:v>6.6303300000000007</c:v>
                </c:pt>
                <c:pt idx="3434">
                  <c:v>6.6315799999999996</c:v>
                </c:pt>
                <c:pt idx="3435">
                  <c:v>6.6365899999999982</c:v>
                </c:pt>
                <c:pt idx="3436">
                  <c:v>6.6365899999999982</c:v>
                </c:pt>
                <c:pt idx="3437">
                  <c:v>6.6397200000000005</c:v>
                </c:pt>
                <c:pt idx="3438">
                  <c:v>6.6428599999999989</c:v>
                </c:pt>
                <c:pt idx="3439">
                  <c:v>6.6459900000000012</c:v>
                </c:pt>
                <c:pt idx="3440">
                  <c:v>6.6459900000000012</c:v>
                </c:pt>
                <c:pt idx="3441">
                  <c:v>6.6491199999999999</c:v>
                </c:pt>
                <c:pt idx="3442">
                  <c:v>6.6503799999999984</c:v>
                </c:pt>
                <c:pt idx="3443">
                  <c:v>6.6541299999999985</c:v>
                </c:pt>
                <c:pt idx="3444">
                  <c:v>6.6572600000000008</c:v>
                </c:pt>
                <c:pt idx="3445">
                  <c:v>6.6597699999999982</c:v>
                </c:pt>
                <c:pt idx="3446">
                  <c:v>6.6616499999999981</c:v>
                </c:pt>
                <c:pt idx="3447">
                  <c:v>6.6666600000000003</c:v>
                </c:pt>
                <c:pt idx="3448">
                  <c:v>6.6679199999999987</c:v>
                </c:pt>
                <c:pt idx="3449">
                  <c:v>6.671050000000001</c:v>
                </c:pt>
                <c:pt idx="3450">
                  <c:v>6.6729300000000009</c:v>
                </c:pt>
                <c:pt idx="3451">
                  <c:v>6.6760599999999997</c:v>
                </c:pt>
                <c:pt idx="3452">
                  <c:v>6.6798199999999994</c:v>
                </c:pt>
                <c:pt idx="3453">
                  <c:v>6.6804500000000004</c:v>
                </c:pt>
                <c:pt idx="3454">
                  <c:v>6.6854599999999991</c:v>
                </c:pt>
                <c:pt idx="3455">
                  <c:v>6.687339999999999</c:v>
                </c:pt>
                <c:pt idx="3456">
                  <c:v>6.6898499999999999</c:v>
                </c:pt>
                <c:pt idx="3457">
                  <c:v>6.6923500000000011</c:v>
                </c:pt>
                <c:pt idx="3458">
                  <c:v>6.6961100000000009</c:v>
                </c:pt>
                <c:pt idx="3459">
                  <c:v>6.6967399999999984</c:v>
                </c:pt>
                <c:pt idx="3460">
                  <c:v>6.6992399999999996</c:v>
                </c:pt>
                <c:pt idx="3461">
                  <c:v>6.7029999999999994</c:v>
                </c:pt>
                <c:pt idx="3462">
                  <c:v>6.7067599999999992</c:v>
                </c:pt>
                <c:pt idx="3463">
                  <c:v>6.708639999999999</c:v>
                </c:pt>
                <c:pt idx="3464">
                  <c:v>6.7092700000000001</c:v>
                </c:pt>
                <c:pt idx="3465">
                  <c:v>6.7149000000000001</c:v>
                </c:pt>
                <c:pt idx="3466">
                  <c:v>6.7161599999999986</c:v>
                </c:pt>
                <c:pt idx="3467">
                  <c:v>6.7211700000000008</c:v>
                </c:pt>
                <c:pt idx="3468">
                  <c:v>6.7230500000000006</c:v>
                </c:pt>
                <c:pt idx="3469">
                  <c:v>6.7242999999999995</c:v>
                </c:pt>
                <c:pt idx="3470">
                  <c:v>6.7274399999999979</c:v>
                </c:pt>
                <c:pt idx="3471">
                  <c:v>6.7305700000000002</c:v>
                </c:pt>
                <c:pt idx="3472">
                  <c:v>6.7305700000000002</c:v>
                </c:pt>
                <c:pt idx="3473">
                  <c:v>6.7349500000000013</c:v>
                </c:pt>
                <c:pt idx="3474">
                  <c:v>6.7368300000000012</c:v>
                </c:pt>
                <c:pt idx="3475">
                  <c:v>6.7418499999999995</c:v>
                </c:pt>
                <c:pt idx="3476">
                  <c:v>6.7449799999999982</c:v>
                </c:pt>
                <c:pt idx="3477">
                  <c:v>6.748739999999998</c:v>
                </c:pt>
                <c:pt idx="3478">
                  <c:v>6.7481100000000005</c:v>
                </c:pt>
                <c:pt idx="3479">
                  <c:v>6.7525000000000013</c:v>
                </c:pt>
                <c:pt idx="3480">
                  <c:v>6.75563</c:v>
                </c:pt>
                <c:pt idx="3481">
                  <c:v>6.7562499999999979</c:v>
                </c:pt>
                <c:pt idx="3482">
                  <c:v>6.7593899999999998</c:v>
                </c:pt>
                <c:pt idx="3483">
                  <c:v>6.7625199999999985</c:v>
                </c:pt>
                <c:pt idx="3484">
                  <c:v>6.7656500000000008</c:v>
                </c:pt>
                <c:pt idx="3485">
                  <c:v>6.7687899999999992</c:v>
                </c:pt>
                <c:pt idx="3486">
                  <c:v>6.7712900000000005</c:v>
                </c:pt>
                <c:pt idx="3487">
                  <c:v>6.7737999999999978</c:v>
                </c:pt>
                <c:pt idx="3488">
                  <c:v>6.7769300000000001</c:v>
                </c:pt>
                <c:pt idx="3489">
                  <c:v>6.778179999999999</c:v>
                </c:pt>
                <c:pt idx="3490">
                  <c:v>6.7819399999999987</c:v>
                </c:pt>
                <c:pt idx="3491">
                  <c:v>6.7850800000000007</c:v>
                </c:pt>
                <c:pt idx="3492">
                  <c:v>6.7875799999999984</c:v>
                </c:pt>
                <c:pt idx="3493">
                  <c:v>6.7913399999999982</c:v>
                </c:pt>
                <c:pt idx="3494">
                  <c:v>6.793219999999998</c:v>
                </c:pt>
                <c:pt idx="3495">
                  <c:v>6.7963500000000003</c:v>
                </c:pt>
                <c:pt idx="3496">
                  <c:v>6.7982300000000002</c:v>
                </c:pt>
                <c:pt idx="3497">
                  <c:v>6.801359999999999</c:v>
                </c:pt>
                <c:pt idx="3498">
                  <c:v>6.8038699999999999</c:v>
                </c:pt>
                <c:pt idx="3499">
                  <c:v>6.8076299999999996</c:v>
                </c:pt>
                <c:pt idx="3500">
                  <c:v>6.8088799999999985</c:v>
                </c:pt>
                <c:pt idx="3501">
                  <c:v>6.8120100000000008</c:v>
                </c:pt>
                <c:pt idx="3502">
                  <c:v>6.8151499999999992</c:v>
                </c:pt>
                <c:pt idx="3503">
                  <c:v>6.8182799999999979</c:v>
                </c:pt>
                <c:pt idx="3504">
                  <c:v>6.8201600000000013</c:v>
                </c:pt>
                <c:pt idx="3505">
                  <c:v>6.8239200000000011</c:v>
                </c:pt>
                <c:pt idx="3506">
                  <c:v>6.8264199999999988</c:v>
                </c:pt>
                <c:pt idx="3507">
                  <c:v>6.8295500000000011</c:v>
                </c:pt>
                <c:pt idx="3508">
                  <c:v>6.8333100000000009</c:v>
                </c:pt>
                <c:pt idx="3509">
                  <c:v>6.8358199999999982</c:v>
                </c:pt>
                <c:pt idx="3510">
                  <c:v>6.839579999999998</c:v>
                </c:pt>
                <c:pt idx="3511">
                  <c:v>6.8433400000000013</c:v>
                </c:pt>
                <c:pt idx="3512">
                  <c:v>6.8458499999999987</c:v>
                </c:pt>
                <c:pt idx="3513">
                  <c:v>6.848980000000001</c:v>
                </c:pt>
                <c:pt idx="3514">
                  <c:v>6.8527400000000007</c:v>
                </c:pt>
                <c:pt idx="3515">
                  <c:v>6.8552399999999984</c:v>
                </c:pt>
                <c:pt idx="3516">
                  <c:v>6.8583700000000007</c:v>
                </c:pt>
                <c:pt idx="3517">
                  <c:v>6.8621300000000005</c:v>
                </c:pt>
                <c:pt idx="3518">
                  <c:v>6.8646399999999979</c:v>
                </c:pt>
                <c:pt idx="3519">
                  <c:v>6.8665200000000013</c:v>
                </c:pt>
                <c:pt idx="3520">
                  <c:v>6.8690299999999986</c:v>
                </c:pt>
                <c:pt idx="3521">
                  <c:v>6.8727799999999988</c:v>
                </c:pt>
                <c:pt idx="3522">
                  <c:v>6.8759200000000007</c:v>
                </c:pt>
                <c:pt idx="3523">
                  <c:v>6.8784199999999984</c:v>
                </c:pt>
                <c:pt idx="3524">
                  <c:v>6.8828099999999992</c:v>
                </c:pt>
                <c:pt idx="3525">
                  <c:v>6.8840599999999981</c:v>
                </c:pt>
                <c:pt idx="3526">
                  <c:v>6.8871900000000004</c:v>
                </c:pt>
                <c:pt idx="3527">
                  <c:v>6.8922099999999986</c:v>
                </c:pt>
                <c:pt idx="3528">
                  <c:v>6.8953400000000009</c:v>
                </c:pt>
                <c:pt idx="3529">
                  <c:v>6.8965899999999998</c:v>
                </c:pt>
                <c:pt idx="3530">
                  <c:v>6.8997299999999981</c:v>
                </c:pt>
                <c:pt idx="3531">
                  <c:v>6.9047400000000003</c:v>
                </c:pt>
                <c:pt idx="3532">
                  <c:v>6.9059899999999992</c:v>
                </c:pt>
                <c:pt idx="3533">
                  <c:v>6.9116299999999988</c:v>
                </c:pt>
                <c:pt idx="3534">
                  <c:v>6.9122500000000002</c:v>
                </c:pt>
                <c:pt idx="3535">
                  <c:v>6.9153899999999986</c:v>
                </c:pt>
                <c:pt idx="3536">
                  <c:v>6.9191499999999984</c:v>
                </c:pt>
                <c:pt idx="3537">
                  <c:v>6.9216499999999996</c:v>
                </c:pt>
                <c:pt idx="3538">
                  <c:v>6.9247799999999984</c:v>
                </c:pt>
                <c:pt idx="3539">
                  <c:v>6.9279200000000003</c:v>
                </c:pt>
                <c:pt idx="3540">
                  <c:v>6.931049999999999</c:v>
                </c:pt>
                <c:pt idx="3541">
                  <c:v>6.9348099999999988</c:v>
                </c:pt>
                <c:pt idx="3542">
                  <c:v>6.9379400000000011</c:v>
                </c:pt>
                <c:pt idx="3543">
                  <c:v>6.9410699999999999</c:v>
                </c:pt>
                <c:pt idx="3544">
                  <c:v>6.9448299999999996</c:v>
                </c:pt>
                <c:pt idx="3545">
                  <c:v>6.9473400000000005</c:v>
                </c:pt>
                <c:pt idx="3546">
                  <c:v>6.9511000000000003</c:v>
                </c:pt>
                <c:pt idx="3547">
                  <c:v>6.954229999999999</c:v>
                </c:pt>
                <c:pt idx="3548">
                  <c:v>6.9567399999999999</c:v>
                </c:pt>
                <c:pt idx="3549">
                  <c:v>6.9604999999999997</c:v>
                </c:pt>
                <c:pt idx="3550">
                  <c:v>6.9642499999999998</c:v>
                </c:pt>
                <c:pt idx="3551">
                  <c:v>6.9667600000000007</c:v>
                </c:pt>
                <c:pt idx="3552">
                  <c:v>6.9705200000000005</c:v>
                </c:pt>
                <c:pt idx="3553">
                  <c:v>6.9749100000000013</c:v>
                </c:pt>
                <c:pt idx="3554">
                  <c:v>6.9761600000000001</c:v>
                </c:pt>
                <c:pt idx="3555">
                  <c:v>6.9799199999999999</c:v>
                </c:pt>
                <c:pt idx="3556">
                  <c:v>6.9830499999999986</c:v>
                </c:pt>
                <c:pt idx="3557">
                  <c:v>6.9874299999999998</c:v>
                </c:pt>
                <c:pt idx="3558">
                  <c:v>6.9899400000000007</c:v>
                </c:pt>
                <c:pt idx="3559">
                  <c:v>6.9937000000000005</c:v>
                </c:pt>
                <c:pt idx="3560">
                  <c:v>6.9968299999999992</c:v>
                </c:pt>
                <c:pt idx="3561">
                  <c:v>6.9999700000000011</c:v>
                </c:pt>
                <c:pt idx="3562">
                  <c:v>7.0030999999999999</c:v>
                </c:pt>
                <c:pt idx="3563">
                  <c:v>7.0062299999999986</c:v>
                </c:pt>
                <c:pt idx="3564">
                  <c:v>7.0099899999999984</c:v>
                </c:pt>
                <c:pt idx="3565">
                  <c:v>7.0131200000000007</c:v>
                </c:pt>
                <c:pt idx="3566">
                  <c:v>7.0181299999999993</c:v>
                </c:pt>
                <c:pt idx="3567">
                  <c:v>7.0218899999999991</c:v>
                </c:pt>
                <c:pt idx="3568">
                  <c:v>7.0244</c:v>
                </c:pt>
                <c:pt idx="3569">
                  <c:v>7.0281599999999997</c:v>
                </c:pt>
                <c:pt idx="3570">
                  <c:v>7.0312899999999985</c:v>
                </c:pt>
                <c:pt idx="3571">
                  <c:v>7.0344200000000008</c:v>
                </c:pt>
                <c:pt idx="3572">
                  <c:v>7.0381800000000005</c:v>
                </c:pt>
                <c:pt idx="3573">
                  <c:v>7.0413199999999989</c:v>
                </c:pt>
                <c:pt idx="3574">
                  <c:v>7.0469499999999989</c:v>
                </c:pt>
                <c:pt idx="3575">
                  <c:v>7.0500900000000009</c:v>
                </c:pt>
                <c:pt idx="3576">
                  <c:v>7.0532199999999996</c:v>
                </c:pt>
                <c:pt idx="3577">
                  <c:v>7.0576000000000008</c:v>
                </c:pt>
                <c:pt idx="3578">
                  <c:v>7.0607399999999991</c:v>
                </c:pt>
                <c:pt idx="3579">
                  <c:v>7.0657500000000013</c:v>
                </c:pt>
                <c:pt idx="3580">
                  <c:v>7.0701299999999989</c:v>
                </c:pt>
                <c:pt idx="3581">
                  <c:v>7.0738899999999987</c:v>
                </c:pt>
                <c:pt idx="3582">
                  <c:v>7.0763999999999996</c:v>
                </c:pt>
                <c:pt idx="3583">
                  <c:v>7.0814099999999982</c:v>
                </c:pt>
                <c:pt idx="3584">
                  <c:v>7.0864200000000004</c:v>
                </c:pt>
                <c:pt idx="3585">
                  <c:v>7.0889300000000013</c:v>
                </c:pt>
                <c:pt idx="3586">
                  <c:v>7.092690000000001</c:v>
                </c:pt>
                <c:pt idx="3587">
                  <c:v>7.0970699999999987</c:v>
                </c:pt>
                <c:pt idx="3588">
                  <c:v>7.1014599999999994</c:v>
                </c:pt>
                <c:pt idx="3589">
                  <c:v>7.1058400000000006</c:v>
                </c:pt>
                <c:pt idx="3590">
                  <c:v>7.1096000000000004</c:v>
                </c:pt>
                <c:pt idx="3591">
                  <c:v>7.114609999999999</c:v>
                </c:pt>
                <c:pt idx="3592">
                  <c:v>7.1183699999999988</c:v>
                </c:pt>
                <c:pt idx="3593">
                  <c:v>7.1221299999999985</c:v>
                </c:pt>
                <c:pt idx="3594">
                  <c:v>7.1271500000000003</c:v>
                </c:pt>
                <c:pt idx="3595">
                  <c:v>7.1309000000000005</c:v>
                </c:pt>
                <c:pt idx="3596">
                  <c:v>7.1352900000000012</c:v>
                </c:pt>
                <c:pt idx="3597">
                  <c:v>7.13842</c:v>
                </c:pt>
                <c:pt idx="3598">
                  <c:v>7.1440599999999996</c:v>
                </c:pt>
                <c:pt idx="3599">
                  <c:v>7.1471899999999984</c:v>
                </c:pt>
                <c:pt idx="3600">
                  <c:v>7.1509499999999981</c:v>
                </c:pt>
                <c:pt idx="3601">
                  <c:v>7.1565900000000013</c:v>
                </c:pt>
                <c:pt idx="3602">
                  <c:v>7.1590999999999987</c:v>
                </c:pt>
                <c:pt idx="3603">
                  <c:v>7.1628599999999985</c:v>
                </c:pt>
                <c:pt idx="3604">
                  <c:v>7.1691199999999995</c:v>
                </c:pt>
                <c:pt idx="3605">
                  <c:v>7.1735100000000003</c:v>
                </c:pt>
                <c:pt idx="3606">
                  <c:v>7.176639999999999</c:v>
                </c:pt>
                <c:pt idx="3607">
                  <c:v>7.1816500000000012</c:v>
                </c:pt>
                <c:pt idx="3608">
                  <c:v>7.1860399999999984</c:v>
                </c:pt>
                <c:pt idx="3609">
                  <c:v>7.1897899999999986</c:v>
                </c:pt>
                <c:pt idx="3610">
                  <c:v>7.1954299999999982</c:v>
                </c:pt>
                <c:pt idx="3611">
                  <c:v>7.199189999999998</c:v>
                </c:pt>
                <c:pt idx="3612">
                  <c:v>7.2035799999999988</c:v>
                </c:pt>
                <c:pt idx="3613">
                  <c:v>7.2079699999999995</c:v>
                </c:pt>
                <c:pt idx="3614">
                  <c:v>7.2117199999999997</c:v>
                </c:pt>
                <c:pt idx="3615">
                  <c:v>7.2179900000000004</c:v>
                </c:pt>
                <c:pt idx="3616">
                  <c:v>7.2204899999999981</c:v>
                </c:pt>
                <c:pt idx="3617">
                  <c:v>7.2280100000000012</c:v>
                </c:pt>
                <c:pt idx="3618">
                  <c:v>7.2305199999999985</c:v>
                </c:pt>
                <c:pt idx="3619">
                  <c:v>7.2367799999999995</c:v>
                </c:pt>
                <c:pt idx="3620">
                  <c:v>7.2411700000000003</c:v>
                </c:pt>
                <c:pt idx="3621">
                  <c:v>7.246179999999999</c:v>
                </c:pt>
                <c:pt idx="3622">
                  <c:v>7.2493100000000013</c:v>
                </c:pt>
                <c:pt idx="3623">
                  <c:v>7.2593399999999981</c:v>
                </c:pt>
                <c:pt idx="3624">
                  <c:v>7.2618399999999994</c:v>
                </c:pt>
                <c:pt idx="3625">
                  <c:v>7.2681100000000001</c:v>
                </c:pt>
                <c:pt idx="3626">
                  <c:v>7.2724900000000012</c:v>
                </c:pt>
                <c:pt idx="3627">
                  <c:v>7.2806399999999982</c:v>
                </c:pt>
                <c:pt idx="3628">
                  <c:v>7.2850199999999994</c:v>
                </c:pt>
                <c:pt idx="3629">
                  <c:v>7.2919200000000011</c:v>
                </c:pt>
                <c:pt idx="3630">
                  <c:v>7.2969299999999997</c:v>
                </c:pt>
                <c:pt idx="3631">
                  <c:v>7.3025699999999993</c:v>
                </c:pt>
                <c:pt idx="3632">
                  <c:v>7.3100799999999992</c:v>
                </c:pt>
                <c:pt idx="3633">
                  <c:v>7.3132200000000012</c:v>
                </c:pt>
                <c:pt idx="3634">
                  <c:v>7.3194799999999987</c:v>
                </c:pt>
                <c:pt idx="3635">
                  <c:v>7.3263700000000007</c:v>
                </c:pt>
                <c:pt idx="3636">
                  <c:v>7.3332699999999988</c:v>
                </c:pt>
                <c:pt idx="3637">
                  <c:v>7.3395299999999999</c:v>
                </c:pt>
                <c:pt idx="3638">
                  <c:v>7.3451699999999995</c:v>
                </c:pt>
                <c:pt idx="3639">
                  <c:v>7.352059999999998</c:v>
                </c:pt>
                <c:pt idx="3640">
                  <c:v>7.3583199999999991</c:v>
                </c:pt>
                <c:pt idx="3641">
                  <c:v>7.3639599999999987</c:v>
                </c:pt>
                <c:pt idx="3642">
                  <c:v>7.3746100000000006</c:v>
                </c:pt>
                <c:pt idx="3643">
                  <c:v>7.3808800000000012</c:v>
                </c:pt>
                <c:pt idx="3644">
                  <c:v>7.3865200000000009</c:v>
                </c:pt>
                <c:pt idx="3645">
                  <c:v>7.3952899999999993</c:v>
                </c:pt>
                <c:pt idx="3646">
                  <c:v>7.4028099999999988</c:v>
                </c:pt>
                <c:pt idx="3647">
                  <c:v>7.4084499999999984</c:v>
                </c:pt>
                <c:pt idx="3648">
                  <c:v>7.4172200000000004</c:v>
                </c:pt>
                <c:pt idx="3649">
                  <c:v>7.4266100000000002</c:v>
                </c:pt>
                <c:pt idx="3650">
                  <c:v>7.4341299999999997</c:v>
                </c:pt>
                <c:pt idx="3651">
                  <c:v>7.4435299999999991</c:v>
                </c:pt>
                <c:pt idx="3652">
                  <c:v>7.4529299999999985</c:v>
                </c:pt>
                <c:pt idx="3653">
                  <c:v>7.4610699999999994</c:v>
                </c:pt>
                <c:pt idx="3654">
                  <c:v>7.4717200000000012</c:v>
                </c:pt>
                <c:pt idx="3655">
                  <c:v>7.4798699999999982</c:v>
                </c:pt>
                <c:pt idx="3656">
                  <c:v>7.4905200000000001</c:v>
                </c:pt>
                <c:pt idx="3657">
                  <c:v>7.5005400000000009</c:v>
                </c:pt>
                <c:pt idx="3658">
                  <c:v>7.513069999999999</c:v>
                </c:pt>
                <c:pt idx="3659">
                  <c:v>7.5224699999999984</c:v>
                </c:pt>
                <c:pt idx="3660">
                  <c:v>7.5337500000000013</c:v>
                </c:pt>
                <c:pt idx="3661">
                  <c:v>7.5450200000000009</c:v>
                </c:pt>
                <c:pt idx="3662">
                  <c:v>7.5575499999999991</c:v>
                </c:pt>
                <c:pt idx="3663">
                  <c:v>7.5713399999999993</c:v>
                </c:pt>
                <c:pt idx="3664">
                  <c:v>7.582609999999999</c:v>
                </c:pt>
                <c:pt idx="3665">
                  <c:v>7.5951400000000007</c:v>
                </c:pt>
                <c:pt idx="3666">
                  <c:v>7.6089300000000009</c:v>
                </c:pt>
                <c:pt idx="3667">
                  <c:v>7.6202000000000005</c:v>
                </c:pt>
                <c:pt idx="3668">
                  <c:v>7.6352399999999996</c:v>
                </c:pt>
                <c:pt idx="3669">
                  <c:v>7.6527799999999999</c:v>
                </c:pt>
                <c:pt idx="3670">
                  <c:v>7.6696999999999989</c:v>
                </c:pt>
                <c:pt idx="3671">
                  <c:v>7.6822300000000006</c:v>
                </c:pt>
                <c:pt idx="3672">
                  <c:v>7.69726</c:v>
                </c:pt>
                <c:pt idx="3673">
                  <c:v>7.7148099999999999</c:v>
                </c:pt>
                <c:pt idx="3674">
                  <c:v>7.7323500000000003</c:v>
                </c:pt>
                <c:pt idx="3675">
                  <c:v>7.7473799999999997</c:v>
                </c:pt>
                <c:pt idx="3676">
                  <c:v>7.7649299999999997</c:v>
                </c:pt>
                <c:pt idx="3677">
                  <c:v>7.7855999999999987</c:v>
                </c:pt>
                <c:pt idx="3678">
                  <c:v>7.8025200000000012</c:v>
                </c:pt>
                <c:pt idx="3679">
                  <c:v>7.820059999999998</c:v>
                </c:pt>
                <c:pt idx="3680">
                  <c:v>7.8388500000000008</c:v>
                </c:pt>
                <c:pt idx="3681">
                  <c:v>7.8570199999999986</c:v>
                </c:pt>
                <c:pt idx="3682">
                  <c:v>7.8777000000000008</c:v>
                </c:pt>
                <c:pt idx="3683">
                  <c:v>7.9002499999999998</c:v>
                </c:pt>
                <c:pt idx="3684">
                  <c:v>7.9165400000000012</c:v>
                </c:pt>
                <c:pt idx="3685">
                  <c:v>7.9390900000000002</c:v>
                </c:pt>
                <c:pt idx="3686">
                  <c:v>7.9597699999999989</c:v>
                </c:pt>
                <c:pt idx="3687">
                  <c:v>7.9798200000000001</c:v>
                </c:pt>
                <c:pt idx="3688">
                  <c:v>8.003619999999998</c:v>
                </c:pt>
                <c:pt idx="3689">
                  <c:v>8.0224200000000003</c:v>
                </c:pt>
                <c:pt idx="3690">
                  <c:v>8.0437200000000004</c:v>
                </c:pt>
                <c:pt idx="3691">
                  <c:v>8.0662699999999994</c:v>
                </c:pt>
                <c:pt idx="3692">
                  <c:v>8.0882000000000005</c:v>
                </c:pt>
                <c:pt idx="3693">
                  <c:v>8.1101299999999981</c:v>
                </c:pt>
                <c:pt idx="3694">
                  <c:v>8.1376999999999988</c:v>
                </c:pt>
                <c:pt idx="3695">
                  <c:v>8.1589899999999993</c:v>
                </c:pt>
                <c:pt idx="3696">
                  <c:v>8.1821799999999989</c:v>
                </c:pt>
                <c:pt idx="3697">
                  <c:v>8.20974</c:v>
                </c:pt>
                <c:pt idx="3698">
                  <c:v>8.2322999999999986</c:v>
                </c:pt>
                <c:pt idx="3699">
                  <c:v>8.2604900000000008</c:v>
                </c:pt>
                <c:pt idx="3700">
                  <c:v>8.2930700000000002</c:v>
                </c:pt>
                <c:pt idx="3701">
                  <c:v>8.31813</c:v>
                </c:pt>
                <c:pt idx="3702">
                  <c:v>8.3438100000000013</c:v>
                </c:pt>
                <c:pt idx="3703">
                  <c:v>8.3751399999999983</c:v>
                </c:pt>
                <c:pt idx="3704">
                  <c:v>8.4008299999999991</c:v>
                </c:pt>
                <c:pt idx="3705">
                  <c:v>8.4290200000000013</c:v>
                </c:pt>
                <c:pt idx="3706">
                  <c:v>8.4597200000000008</c:v>
                </c:pt>
                <c:pt idx="3707">
                  <c:v>8.4854099999999981</c:v>
                </c:pt>
                <c:pt idx="3708">
                  <c:v>8.5129699999999993</c:v>
                </c:pt>
                <c:pt idx="3709">
                  <c:v>8.5436699999999988</c:v>
                </c:pt>
                <c:pt idx="3710">
                  <c:v>8.5687299999999986</c:v>
                </c:pt>
                <c:pt idx="3711">
                  <c:v>8.6006800000000005</c:v>
                </c:pt>
                <c:pt idx="3712">
                  <c:v>8.6257400000000004</c:v>
                </c:pt>
                <c:pt idx="3713">
                  <c:v>8.6570700000000009</c:v>
                </c:pt>
                <c:pt idx="3714">
                  <c:v>8.6840000000000011</c:v>
                </c:pt>
                <c:pt idx="3715">
                  <c:v>8.7071900000000007</c:v>
                </c:pt>
                <c:pt idx="3716">
                  <c:v>8.739139999999999</c:v>
                </c:pt>
                <c:pt idx="3717">
                  <c:v>8.7654500000000013</c:v>
                </c:pt>
                <c:pt idx="3718">
                  <c:v>8.7911399999999986</c:v>
                </c:pt>
                <c:pt idx="3719">
                  <c:v>8.8230900000000005</c:v>
                </c:pt>
                <c:pt idx="3720">
                  <c:v>8.8512799999999991</c:v>
                </c:pt>
                <c:pt idx="3721">
                  <c:v>8.876339999999999</c:v>
                </c:pt>
                <c:pt idx="3722">
                  <c:v>8.9057899999999997</c:v>
                </c:pt>
                <c:pt idx="3723">
                  <c:v>8.9327199999999998</c:v>
                </c:pt>
                <c:pt idx="3724">
                  <c:v>8.9565300000000008</c:v>
                </c:pt>
                <c:pt idx="3725">
                  <c:v>8.984099999999998</c:v>
                </c:pt>
                <c:pt idx="3726">
                  <c:v>9.0091599999999978</c:v>
                </c:pt>
                <c:pt idx="3727">
                  <c:v>9.0342200000000012</c:v>
                </c:pt>
                <c:pt idx="3728">
                  <c:v>9.0642899999999997</c:v>
                </c:pt>
                <c:pt idx="3729">
                  <c:v>9.0874699999999997</c:v>
                </c:pt>
                <c:pt idx="3730">
                  <c:v>9.1125299999999996</c:v>
                </c:pt>
                <c:pt idx="3731">
                  <c:v>9.1401000000000003</c:v>
                </c:pt>
                <c:pt idx="3732">
                  <c:v>9.1676700000000011</c:v>
                </c:pt>
                <c:pt idx="3733">
                  <c:v>9.192730000000001</c:v>
                </c:pt>
                <c:pt idx="3734">
                  <c:v>9.2202899999999985</c:v>
                </c:pt>
                <c:pt idx="3735">
                  <c:v>9.2428500000000007</c:v>
                </c:pt>
                <c:pt idx="3736">
                  <c:v>9.2679100000000005</c:v>
                </c:pt>
                <c:pt idx="3737">
                  <c:v>9.2954699999999981</c:v>
                </c:pt>
                <c:pt idx="3738">
                  <c:v>9.3186499999999981</c:v>
                </c:pt>
                <c:pt idx="3739">
                  <c:v>9.3455899999999978</c:v>
                </c:pt>
                <c:pt idx="3740">
                  <c:v>9.3706500000000013</c:v>
                </c:pt>
                <c:pt idx="3741">
                  <c:v>9.3957100000000011</c:v>
                </c:pt>
                <c:pt idx="3742">
                  <c:v>9.4264100000000006</c:v>
                </c:pt>
                <c:pt idx="3743">
                  <c:v>9.4483399999999982</c:v>
                </c:pt>
                <c:pt idx="3744">
                  <c:v>9.4765300000000003</c:v>
                </c:pt>
                <c:pt idx="3745">
                  <c:v>9.5028499999999987</c:v>
                </c:pt>
                <c:pt idx="3746">
                  <c:v>9.5272800000000011</c:v>
                </c:pt>
                <c:pt idx="3747">
                  <c:v>9.5535899999999998</c:v>
                </c:pt>
                <c:pt idx="3748">
                  <c:v>9.5767699999999998</c:v>
                </c:pt>
                <c:pt idx="3749">
                  <c:v>9.6030899999999981</c:v>
                </c:pt>
                <c:pt idx="3750">
                  <c:v>9.6294000000000004</c:v>
                </c:pt>
                <c:pt idx="3751">
                  <c:v>9.6563400000000001</c:v>
                </c:pt>
                <c:pt idx="3752">
                  <c:v>9.6782700000000013</c:v>
                </c:pt>
                <c:pt idx="3753">
                  <c:v>9.7064599999999999</c:v>
                </c:pt>
                <c:pt idx="3754">
                  <c:v>9.7327699999999986</c:v>
                </c:pt>
                <c:pt idx="3755">
                  <c:v>9.7553300000000007</c:v>
                </c:pt>
                <c:pt idx="3756">
                  <c:v>9.7816399999999994</c:v>
                </c:pt>
                <c:pt idx="3757">
                  <c:v>9.8066999999999993</c:v>
                </c:pt>
                <c:pt idx="3758">
                  <c:v>9.833009999999998</c:v>
                </c:pt>
                <c:pt idx="3759">
                  <c:v>9.8605799999999988</c:v>
                </c:pt>
                <c:pt idx="3760">
                  <c:v>9.879999999999999</c:v>
                </c:pt>
                <c:pt idx="3761">
                  <c:v>9.9050599999999989</c:v>
                </c:pt>
                <c:pt idx="3762">
                  <c:v>9.93262</c:v>
                </c:pt>
                <c:pt idx="3763">
                  <c:v>9.9551799999999986</c:v>
                </c:pt>
                <c:pt idx="3764">
                  <c:v>9.9802700000000009</c:v>
                </c:pt>
                <c:pt idx="3765">
                  <c:v>10.00788</c:v>
                </c:pt>
                <c:pt idx="3766">
                  <c:v>10.033609999999999</c:v>
                </c:pt>
                <c:pt idx="3767">
                  <c:v>10.057459999999999</c:v>
                </c:pt>
                <c:pt idx="3768">
                  <c:v>10.086320000000001</c:v>
                </c:pt>
                <c:pt idx="3769">
                  <c:v>10.108909999999998</c:v>
                </c:pt>
                <c:pt idx="3770">
                  <c:v>10.14217</c:v>
                </c:pt>
                <c:pt idx="3771">
                  <c:v>10.169779999999999</c:v>
                </c:pt>
                <c:pt idx="3772">
                  <c:v>10.197389999999999</c:v>
                </c:pt>
                <c:pt idx="3773">
                  <c:v>10.22437</c:v>
                </c:pt>
                <c:pt idx="3774">
                  <c:v>10.24822</c:v>
                </c:pt>
                <c:pt idx="3775">
                  <c:v>10.277709999999999</c:v>
                </c:pt>
                <c:pt idx="3776">
                  <c:v>10.304069999999999</c:v>
                </c:pt>
                <c:pt idx="3777">
                  <c:v>10.33042</c:v>
                </c:pt>
                <c:pt idx="3778">
                  <c:v>10.361170000000001</c:v>
                </c:pt>
                <c:pt idx="3779">
                  <c:v>10.38815</c:v>
                </c:pt>
                <c:pt idx="3780">
                  <c:v>10.411999999999999</c:v>
                </c:pt>
                <c:pt idx="3781">
                  <c:v>10.44463</c:v>
                </c:pt>
                <c:pt idx="3782">
                  <c:v>10.471609999999998</c:v>
                </c:pt>
                <c:pt idx="3783">
                  <c:v>10.49671</c:v>
                </c:pt>
                <c:pt idx="3784">
                  <c:v>10.528089999999999</c:v>
                </c:pt>
                <c:pt idx="3785">
                  <c:v>10.556319999999999</c:v>
                </c:pt>
                <c:pt idx="3786">
                  <c:v>10.58456</c:v>
                </c:pt>
                <c:pt idx="3787">
                  <c:v>10.61656</c:v>
                </c:pt>
                <c:pt idx="3788">
                  <c:v>10.644169999999999</c:v>
                </c:pt>
                <c:pt idx="3789">
                  <c:v>10.673670000000001</c:v>
                </c:pt>
                <c:pt idx="3790">
                  <c:v>10.70693</c:v>
                </c:pt>
                <c:pt idx="3791">
                  <c:v>10.732029999999998</c:v>
                </c:pt>
                <c:pt idx="3792">
                  <c:v>10.764659999999999</c:v>
                </c:pt>
                <c:pt idx="3793">
                  <c:v>10.797909999999998</c:v>
                </c:pt>
                <c:pt idx="3794">
                  <c:v>10.826149999999998</c:v>
                </c:pt>
                <c:pt idx="3795">
                  <c:v>10.857530000000001</c:v>
                </c:pt>
                <c:pt idx="3796">
                  <c:v>10.8889</c:v>
                </c:pt>
                <c:pt idx="3797">
                  <c:v>10.91714</c:v>
                </c:pt>
                <c:pt idx="3798">
                  <c:v>10.954789999999999</c:v>
                </c:pt>
                <c:pt idx="3799">
                  <c:v>10.9893</c:v>
                </c:pt>
                <c:pt idx="3800">
                  <c:v>11.01754</c:v>
                </c:pt>
                <c:pt idx="3801">
                  <c:v>11.048289999999998</c:v>
                </c:pt>
                <c:pt idx="3802">
                  <c:v>11.080289999999998</c:v>
                </c:pt>
                <c:pt idx="3803">
                  <c:v>11.108529999999998</c:v>
                </c:pt>
                <c:pt idx="3804">
                  <c:v>11.13991</c:v>
                </c:pt>
                <c:pt idx="3805">
                  <c:v>11.174419999999998</c:v>
                </c:pt>
                <c:pt idx="3806">
                  <c:v>11.200150000000001</c:v>
                </c:pt>
                <c:pt idx="3807">
                  <c:v>11.230899999999998</c:v>
                </c:pt>
                <c:pt idx="3808">
                  <c:v>11.262270000000001</c:v>
                </c:pt>
                <c:pt idx="3809">
                  <c:v>11.28988</c:v>
                </c:pt>
                <c:pt idx="3810">
                  <c:v>11.326899999999998</c:v>
                </c:pt>
                <c:pt idx="3811">
                  <c:v>11.353259999999999</c:v>
                </c:pt>
                <c:pt idx="3812">
                  <c:v>11.386520000000001</c:v>
                </c:pt>
                <c:pt idx="3813">
                  <c:v>11.41413</c:v>
                </c:pt>
                <c:pt idx="3814">
                  <c:v>11.441109999999998</c:v>
                </c:pt>
                <c:pt idx="3815">
                  <c:v>11.472490000000001</c:v>
                </c:pt>
                <c:pt idx="3816">
                  <c:v>11.50386</c:v>
                </c:pt>
                <c:pt idx="3817">
                  <c:v>11.5321</c:v>
                </c:pt>
                <c:pt idx="3818">
                  <c:v>11.564730000000001</c:v>
                </c:pt>
                <c:pt idx="3819">
                  <c:v>11.591709999999999</c:v>
                </c:pt>
                <c:pt idx="3820">
                  <c:v>11.619949999999999</c:v>
                </c:pt>
                <c:pt idx="3821">
                  <c:v>11.65258</c:v>
                </c:pt>
                <c:pt idx="3822">
                  <c:v>11.682700000000001</c:v>
                </c:pt>
                <c:pt idx="3823">
                  <c:v>11.709679999999999</c:v>
                </c:pt>
                <c:pt idx="3824">
                  <c:v>11.74231</c:v>
                </c:pt>
                <c:pt idx="3825">
                  <c:v>11.77055</c:v>
                </c:pt>
                <c:pt idx="3826">
                  <c:v>11.801300000000001</c:v>
                </c:pt>
                <c:pt idx="3827">
                  <c:v>11.83644</c:v>
                </c:pt>
                <c:pt idx="3828">
                  <c:v>11.861539999999998</c:v>
                </c:pt>
                <c:pt idx="3829">
                  <c:v>11.8948</c:v>
                </c:pt>
                <c:pt idx="3830">
                  <c:v>11.929939999999998</c:v>
                </c:pt>
                <c:pt idx="3831">
                  <c:v>11.95881</c:v>
                </c:pt>
                <c:pt idx="3832">
                  <c:v>11.992059999999999</c:v>
                </c:pt>
                <c:pt idx="3833">
                  <c:v>12.027829999999998</c:v>
                </c:pt>
                <c:pt idx="3834">
                  <c:v>12.059209999999997</c:v>
                </c:pt>
                <c:pt idx="3835">
                  <c:v>12.103129999999997</c:v>
                </c:pt>
                <c:pt idx="3836">
                  <c:v>12.144540000000003</c:v>
                </c:pt>
                <c:pt idx="3837">
                  <c:v>12.180939999999996</c:v>
                </c:pt>
                <c:pt idx="3838">
                  <c:v>12.222359999999998</c:v>
                </c:pt>
                <c:pt idx="3839">
                  <c:v>12.270669999999999</c:v>
                </c:pt>
                <c:pt idx="3840">
                  <c:v>12.30707</c:v>
                </c:pt>
                <c:pt idx="3841">
                  <c:v>12.347860000000001</c:v>
                </c:pt>
                <c:pt idx="3842">
                  <c:v>12.393040000000003</c:v>
                </c:pt>
                <c:pt idx="3843">
                  <c:v>12.432570000000002</c:v>
                </c:pt>
                <c:pt idx="3844">
                  <c:v>12.473989999999997</c:v>
                </c:pt>
                <c:pt idx="3845">
                  <c:v>12.52168</c:v>
                </c:pt>
                <c:pt idx="3846">
                  <c:v>12.566860000000002</c:v>
                </c:pt>
                <c:pt idx="3847">
                  <c:v>12.610780000000002</c:v>
                </c:pt>
                <c:pt idx="3848">
                  <c:v>12.649689999999996</c:v>
                </c:pt>
                <c:pt idx="3849">
                  <c:v>12.694239999999997</c:v>
                </c:pt>
                <c:pt idx="3850">
                  <c:v>12.736909999999998</c:v>
                </c:pt>
                <c:pt idx="3851">
                  <c:v>12.775189999999998</c:v>
                </c:pt>
                <c:pt idx="3852">
                  <c:v>12.821000000000002</c:v>
                </c:pt>
                <c:pt idx="3853">
                  <c:v>12.869319999999998</c:v>
                </c:pt>
                <c:pt idx="3854">
                  <c:v>12.908849999999997</c:v>
                </c:pt>
                <c:pt idx="3855">
                  <c:v>12.960309999999996</c:v>
                </c:pt>
                <c:pt idx="3856">
                  <c:v>13.004229999999996</c:v>
                </c:pt>
                <c:pt idx="3857">
                  <c:v>13.045019999999997</c:v>
                </c:pt>
                <c:pt idx="3858">
                  <c:v>13.097100000000001</c:v>
                </c:pt>
                <c:pt idx="3859">
                  <c:v>13.142280000000003</c:v>
                </c:pt>
                <c:pt idx="3860">
                  <c:v>13.181819999999998</c:v>
                </c:pt>
                <c:pt idx="3861">
                  <c:v>13.233270000000001</c:v>
                </c:pt>
                <c:pt idx="3862">
                  <c:v>13.279079999999997</c:v>
                </c:pt>
                <c:pt idx="3863">
                  <c:v>13.319869999999998</c:v>
                </c:pt>
                <c:pt idx="3864">
                  <c:v>13.368190000000002</c:v>
                </c:pt>
                <c:pt idx="3865">
                  <c:v>13.410230000000002</c:v>
                </c:pt>
                <c:pt idx="3866">
                  <c:v>13.454159999999998</c:v>
                </c:pt>
                <c:pt idx="3867">
                  <c:v>13.498079999999998</c:v>
                </c:pt>
                <c:pt idx="3868">
                  <c:v>13.534479999999999</c:v>
                </c:pt>
                <c:pt idx="3869">
                  <c:v>13.571499999999997</c:v>
                </c:pt>
                <c:pt idx="3870">
                  <c:v>13.614790000000003</c:v>
                </c:pt>
                <c:pt idx="3871">
                  <c:v>13.648680000000002</c:v>
                </c:pt>
                <c:pt idx="3872">
                  <c:v>13.686330000000002</c:v>
                </c:pt>
                <c:pt idx="3873">
                  <c:v>13.727749999999997</c:v>
                </c:pt>
                <c:pt idx="3874">
                  <c:v>13.76163</c:v>
                </c:pt>
                <c:pt idx="3875">
                  <c:v>13.798030000000001</c:v>
                </c:pt>
                <c:pt idx="3876">
                  <c:v>13.840070000000001</c:v>
                </c:pt>
                <c:pt idx="3877">
                  <c:v>13.872699999999998</c:v>
                </c:pt>
                <c:pt idx="3878">
                  <c:v>13.905959999999997</c:v>
                </c:pt>
                <c:pt idx="3879">
                  <c:v>13.947370000000003</c:v>
                </c:pt>
                <c:pt idx="3880">
                  <c:v>13.976240000000001</c:v>
                </c:pt>
                <c:pt idx="3881">
                  <c:v>14.009499999999999</c:v>
                </c:pt>
                <c:pt idx="3882">
                  <c:v>14.048399999999997</c:v>
                </c:pt>
                <c:pt idx="3883">
                  <c:v>14.07977</c:v>
                </c:pt>
                <c:pt idx="3884">
                  <c:v>14.113040000000002</c:v>
                </c:pt>
                <c:pt idx="3885">
                  <c:v>14.148810000000001</c:v>
                </c:pt>
                <c:pt idx="3886">
                  <c:v>14.178299999999997</c:v>
                </c:pt>
                <c:pt idx="3887">
                  <c:v>14.218459999999997</c:v>
                </c:pt>
                <c:pt idx="3888">
                  <c:v>14.256109999999996</c:v>
                </c:pt>
                <c:pt idx="3889">
                  <c:v>14.286860000000001</c:v>
                </c:pt>
                <c:pt idx="3890">
                  <c:v>14.318859999999997</c:v>
                </c:pt>
                <c:pt idx="3891">
                  <c:v>14.352749999999997</c:v>
                </c:pt>
                <c:pt idx="3892">
                  <c:v>14.380979999999997</c:v>
                </c:pt>
                <c:pt idx="3893">
                  <c:v>14.414869999999997</c:v>
                </c:pt>
                <c:pt idx="3894">
                  <c:v>14.450010000000002</c:v>
                </c:pt>
                <c:pt idx="3895">
                  <c:v>14.478240000000003</c:v>
                </c:pt>
                <c:pt idx="3896">
                  <c:v>14.509620000000002</c:v>
                </c:pt>
                <c:pt idx="3897">
                  <c:v>14.541</c:v>
                </c:pt>
                <c:pt idx="3898">
                  <c:v>14.571119999999997</c:v>
                </c:pt>
                <c:pt idx="3899">
                  <c:v>14.601240000000001</c:v>
                </c:pt>
                <c:pt idx="3900">
                  <c:v>14.635119999999997</c:v>
                </c:pt>
                <c:pt idx="3901">
                  <c:v>14.669630000000002</c:v>
                </c:pt>
                <c:pt idx="3902">
                  <c:v>14.70101</c:v>
                </c:pt>
                <c:pt idx="3903">
                  <c:v>14.728620000000003</c:v>
                </c:pt>
                <c:pt idx="3904">
                  <c:v>14.760630000000003</c:v>
                </c:pt>
                <c:pt idx="3905">
                  <c:v>17.631069999999998</c:v>
                </c:pt>
                <c:pt idx="3906">
                  <c:v>19.542289999999998</c:v>
                </c:pt>
                <c:pt idx="3907">
                  <c:v>19.544830000000001</c:v>
                </c:pt>
                <c:pt idx="3908">
                  <c:v>19.547999999999998</c:v>
                </c:pt>
                <c:pt idx="3909">
                  <c:v>19.552440000000001</c:v>
                </c:pt>
                <c:pt idx="3910">
                  <c:v>19.557509999999997</c:v>
                </c:pt>
                <c:pt idx="3911">
                  <c:v>19.560680000000001</c:v>
                </c:pt>
                <c:pt idx="3912">
                  <c:v>19.564490000000003</c:v>
                </c:pt>
                <c:pt idx="3913">
                  <c:v>19.568929999999998</c:v>
                </c:pt>
                <c:pt idx="3914">
                  <c:v>19.574630000000003</c:v>
                </c:pt>
                <c:pt idx="3915">
                  <c:v>19.578439999999997</c:v>
                </c:pt>
                <c:pt idx="3916">
                  <c:v>19.58351</c:v>
                </c:pt>
                <c:pt idx="3917">
                  <c:v>19.586679999999998</c:v>
                </c:pt>
                <c:pt idx="3918">
                  <c:v>19.59112</c:v>
                </c:pt>
                <c:pt idx="3919">
                  <c:v>19.594930000000002</c:v>
                </c:pt>
                <c:pt idx="3920">
                  <c:v>19.601270000000003</c:v>
                </c:pt>
                <c:pt idx="3921">
                  <c:v>19.603799999999996</c:v>
                </c:pt>
                <c:pt idx="3922">
                  <c:v>19.609509999999997</c:v>
                </c:pt>
                <c:pt idx="3923">
                  <c:v>19.61458</c:v>
                </c:pt>
                <c:pt idx="3924">
                  <c:v>19.62219</c:v>
                </c:pt>
                <c:pt idx="3925">
                  <c:v>19.624089999999999</c:v>
                </c:pt>
                <c:pt idx="3926">
                  <c:v>19.629799999999999</c:v>
                </c:pt>
                <c:pt idx="3927">
                  <c:v>19.634870000000003</c:v>
                </c:pt>
                <c:pt idx="3928">
                  <c:v>19.639950000000002</c:v>
                </c:pt>
                <c:pt idx="3929">
                  <c:v>19.644380000000002</c:v>
                </c:pt>
                <c:pt idx="3930">
                  <c:v>19.649460000000001</c:v>
                </c:pt>
                <c:pt idx="3931">
                  <c:v>19.65644</c:v>
                </c:pt>
                <c:pt idx="3932">
                  <c:v>19.660239999999998</c:v>
                </c:pt>
                <c:pt idx="3933">
                  <c:v>19.667219999999997</c:v>
                </c:pt>
                <c:pt idx="3934">
                  <c:v>19.67229</c:v>
                </c:pt>
                <c:pt idx="3935">
                  <c:v>19.679260000000003</c:v>
                </c:pt>
                <c:pt idx="3936">
                  <c:v>19.685599999999997</c:v>
                </c:pt>
                <c:pt idx="3937">
                  <c:v>19.689409999999999</c:v>
                </c:pt>
                <c:pt idx="3938">
                  <c:v>19.697019999999998</c:v>
                </c:pt>
                <c:pt idx="3939">
                  <c:v>19.70336</c:v>
                </c:pt>
                <c:pt idx="3940">
                  <c:v>19.711600000000001</c:v>
                </c:pt>
                <c:pt idx="3941">
                  <c:v>19.715410000000002</c:v>
                </c:pt>
                <c:pt idx="3942">
                  <c:v>19.723020000000002</c:v>
                </c:pt>
                <c:pt idx="3943">
                  <c:v>19.728089999999998</c:v>
                </c:pt>
                <c:pt idx="3944">
                  <c:v>19.735699999999998</c:v>
                </c:pt>
                <c:pt idx="3945">
                  <c:v>19.743939999999998</c:v>
                </c:pt>
                <c:pt idx="3946">
                  <c:v>19.75028</c:v>
                </c:pt>
                <c:pt idx="3947">
                  <c:v>19.757259999999999</c:v>
                </c:pt>
                <c:pt idx="3948">
                  <c:v>19.7636</c:v>
                </c:pt>
                <c:pt idx="3949">
                  <c:v>19.769299999999998</c:v>
                </c:pt>
                <c:pt idx="3950">
                  <c:v>19.776279999999996</c:v>
                </c:pt>
                <c:pt idx="3951">
                  <c:v>19.785790000000002</c:v>
                </c:pt>
                <c:pt idx="3952">
                  <c:v>19.79214</c:v>
                </c:pt>
                <c:pt idx="3953">
                  <c:v>19.79975</c:v>
                </c:pt>
                <c:pt idx="3954">
                  <c:v>19.80799</c:v>
                </c:pt>
                <c:pt idx="3955">
                  <c:v>19.814330000000002</c:v>
                </c:pt>
                <c:pt idx="3956">
                  <c:v>19.821940000000001</c:v>
                </c:pt>
                <c:pt idx="3957">
                  <c:v>19.832089999999997</c:v>
                </c:pt>
                <c:pt idx="3958">
                  <c:v>19.840959999999999</c:v>
                </c:pt>
                <c:pt idx="3959">
                  <c:v>19.847939999999998</c:v>
                </c:pt>
                <c:pt idx="3960">
                  <c:v>19.856179999999998</c:v>
                </c:pt>
                <c:pt idx="3961">
                  <c:v>19.863789999999998</c:v>
                </c:pt>
                <c:pt idx="3962">
                  <c:v>19.873299999999997</c:v>
                </c:pt>
                <c:pt idx="3963">
                  <c:v>19.881539999999998</c:v>
                </c:pt>
                <c:pt idx="3964">
                  <c:v>19.891049999999996</c:v>
                </c:pt>
                <c:pt idx="3965">
                  <c:v>19.898660000000003</c:v>
                </c:pt>
                <c:pt idx="3966">
                  <c:v>19.90691</c:v>
                </c:pt>
                <c:pt idx="3967">
                  <c:v>19.916419999999999</c:v>
                </c:pt>
                <c:pt idx="3968">
                  <c:v>19.927200000000003</c:v>
                </c:pt>
                <c:pt idx="3969">
                  <c:v>19.935449999999999</c:v>
                </c:pt>
                <c:pt idx="3970">
                  <c:v>19.946229999999996</c:v>
                </c:pt>
                <c:pt idx="3971">
                  <c:v>19.954469999999997</c:v>
                </c:pt>
                <c:pt idx="3972">
                  <c:v>19.963330000000003</c:v>
                </c:pt>
                <c:pt idx="3973">
                  <c:v>19.972779999999997</c:v>
                </c:pt>
                <c:pt idx="3974">
                  <c:v>19.98161</c:v>
                </c:pt>
                <c:pt idx="3975">
                  <c:v>19.991699999999998</c:v>
                </c:pt>
                <c:pt idx="3976">
                  <c:v>20.003049999999998</c:v>
                </c:pt>
                <c:pt idx="3977">
                  <c:v>20.01125</c:v>
                </c:pt>
                <c:pt idx="3978">
                  <c:v>20.023230000000002</c:v>
                </c:pt>
                <c:pt idx="3979">
                  <c:v>20.032689999999999</c:v>
                </c:pt>
                <c:pt idx="3980">
                  <c:v>20.042150000000003</c:v>
                </c:pt>
                <c:pt idx="3981">
                  <c:v>20.054750000000002</c:v>
                </c:pt>
                <c:pt idx="3982">
                  <c:v>20.062949999999997</c:v>
                </c:pt>
                <c:pt idx="3983">
                  <c:v>20.072410000000001</c:v>
                </c:pt>
                <c:pt idx="3984">
                  <c:v>20.088800000000003</c:v>
                </c:pt>
                <c:pt idx="3985">
                  <c:v>20.097629999999999</c:v>
                </c:pt>
                <c:pt idx="3986">
                  <c:v>20.108979999999999</c:v>
                </c:pt>
                <c:pt idx="3987">
                  <c:v>20.120329999999999</c:v>
                </c:pt>
                <c:pt idx="3988">
                  <c:v>20.131679999999999</c:v>
                </c:pt>
                <c:pt idx="3989">
                  <c:v>20.143660000000001</c:v>
                </c:pt>
                <c:pt idx="3990">
                  <c:v>20.155010000000001</c:v>
                </c:pt>
                <c:pt idx="3991">
                  <c:v>20.166360000000001</c:v>
                </c:pt>
                <c:pt idx="3992">
                  <c:v>20.180229999999998</c:v>
                </c:pt>
                <c:pt idx="3993">
                  <c:v>20.189690000000002</c:v>
                </c:pt>
                <c:pt idx="3994">
                  <c:v>20.205450000000003</c:v>
                </c:pt>
                <c:pt idx="3995">
                  <c:v>20.21744</c:v>
                </c:pt>
                <c:pt idx="3996">
                  <c:v>20.227520000000002</c:v>
                </c:pt>
                <c:pt idx="3997">
                  <c:v>20.241400000000002</c:v>
                </c:pt>
                <c:pt idx="3998">
                  <c:v>20.254009999999997</c:v>
                </c:pt>
                <c:pt idx="3999">
                  <c:v>20.263459999999998</c:v>
                </c:pt>
                <c:pt idx="4000">
                  <c:v>20.280489999999997</c:v>
                </c:pt>
                <c:pt idx="4001">
                  <c:v>20.291839999999997</c:v>
                </c:pt>
                <c:pt idx="4002">
                  <c:v>20.303189999999997</c:v>
                </c:pt>
                <c:pt idx="4003">
                  <c:v>20.315169999999998</c:v>
                </c:pt>
                <c:pt idx="4004">
                  <c:v>20.329040000000003</c:v>
                </c:pt>
                <c:pt idx="4005">
                  <c:v>20.341019999999997</c:v>
                </c:pt>
                <c:pt idx="4006">
                  <c:v>20.356150000000003</c:v>
                </c:pt>
                <c:pt idx="4007">
                  <c:v>20.368759999999998</c:v>
                </c:pt>
                <c:pt idx="4008">
                  <c:v>20.381379999999996</c:v>
                </c:pt>
                <c:pt idx="4009">
                  <c:v>20.395250000000001</c:v>
                </c:pt>
                <c:pt idx="4010">
                  <c:v>20.409749999999999</c:v>
                </c:pt>
                <c:pt idx="4011">
                  <c:v>20.422360000000001</c:v>
                </c:pt>
                <c:pt idx="4012">
                  <c:v>20.436229999999998</c:v>
                </c:pt>
                <c:pt idx="4013">
                  <c:v>20.448840000000001</c:v>
                </c:pt>
                <c:pt idx="4014">
                  <c:v>20.462079999999997</c:v>
                </c:pt>
                <c:pt idx="4015">
                  <c:v>20.476589999999998</c:v>
                </c:pt>
                <c:pt idx="4016">
                  <c:v>20.490460000000002</c:v>
                </c:pt>
                <c:pt idx="4017">
                  <c:v>20.50433</c:v>
                </c:pt>
                <c:pt idx="4018">
                  <c:v>20.518199999999997</c:v>
                </c:pt>
                <c:pt idx="4019">
                  <c:v>20.53144</c:v>
                </c:pt>
                <c:pt idx="4020">
                  <c:v>20.548469999999998</c:v>
                </c:pt>
                <c:pt idx="4021">
                  <c:v>20.56549</c:v>
                </c:pt>
                <c:pt idx="4022">
                  <c:v>20.579359999999998</c:v>
                </c:pt>
                <c:pt idx="4023">
                  <c:v>20.59197</c:v>
                </c:pt>
                <c:pt idx="4024">
                  <c:v>20.608999999999998</c:v>
                </c:pt>
                <c:pt idx="4025">
                  <c:v>20.622240000000001</c:v>
                </c:pt>
                <c:pt idx="4026">
                  <c:v>20.635479999999998</c:v>
                </c:pt>
                <c:pt idx="4027">
                  <c:v>20.653139999999997</c:v>
                </c:pt>
                <c:pt idx="4028">
                  <c:v>20.667010000000001</c:v>
                </c:pt>
                <c:pt idx="4029">
                  <c:v>20.682770000000001</c:v>
                </c:pt>
                <c:pt idx="4030">
                  <c:v>20.697280000000003</c:v>
                </c:pt>
                <c:pt idx="4031">
                  <c:v>20.714299999999998</c:v>
                </c:pt>
                <c:pt idx="4032">
                  <c:v>20.731329999999996</c:v>
                </c:pt>
                <c:pt idx="4033">
                  <c:v>20.743939999999998</c:v>
                </c:pt>
                <c:pt idx="4034">
                  <c:v>20.762849999999997</c:v>
                </c:pt>
                <c:pt idx="4035">
                  <c:v>20.778609999999997</c:v>
                </c:pt>
                <c:pt idx="4036">
                  <c:v>20.793119999999998</c:v>
                </c:pt>
                <c:pt idx="4037">
                  <c:v>20.811400000000003</c:v>
                </c:pt>
                <c:pt idx="4038">
                  <c:v>20.825909999999997</c:v>
                </c:pt>
                <c:pt idx="4039">
                  <c:v>20.84356</c:v>
                </c:pt>
                <c:pt idx="4040">
                  <c:v>20.861219999999999</c:v>
                </c:pt>
                <c:pt idx="4041">
                  <c:v>20.876349999999999</c:v>
                </c:pt>
                <c:pt idx="4042">
                  <c:v>20.897789999999997</c:v>
                </c:pt>
                <c:pt idx="4043">
                  <c:v>20.91544</c:v>
                </c:pt>
                <c:pt idx="4044">
                  <c:v>20.932469999999999</c:v>
                </c:pt>
                <c:pt idx="4045">
                  <c:v>20.949490000000001</c:v>
                </c:pt>
                <c:pt idx="4046">
                  <c:v>20.968410000000002</c:v>
                </c:pt>
                <c:pt idx="4047">
                  <c:v>20.985429999999997</c:v>
                </c:pt>
                <c:pt idx="4048">
                  <c:v>21.00498</c:v>
                </c:pt>
                <c:pt idx="4049">
                  <c:v>21.022630000000003</c:v>
                </c:pt>
                <c:pt idx="4050">
                  <c:v>21.04344</c:v>
                </c:pt>
                <c:pt idx="4051">
                  <c:v>21.059209999999997</c:v>
                </c:pt>
                <c:pt idx="4052">
                  <c:v>21.076229999999999</c:v>
                </c:pt>
                <c:pt idx="4053">
                  <c:v>21.098929999999999</c:v>
                </c:pt>
                <c:pt idx="4054">
                  <c:v>21.117850000000001</c:v>
                </c:pt>
                <c:pt idx="4055">
                  <c:v>21.136759999999999</c:v>
                </c:pt>
                <c:pt idx="4056">
                  <c:v>21.158829999999998</c:v>
                </c:pt>
                <c:pt idx="4057">
                  <c:v>21.17775</c:v>
                </c:pt>
                <c:pt idx="4058">
                  <c:v>21.198559999999997</c:v>
                </c:pt>
                <c:pt idx="4059">
                  <c:v>21.24269</c:v>
                </c:pt>
                <c:pt idx="4060">
                  <c:v>21.26539</c:v>
                </c:pt>
                <c:pt idx="4061">
                  <c:v>21.295660000000002</c:v>
                </c:pt>
                <c:pt idx="4062">
                  <c:v>21.334749999999996</c:v>
                </c:pt>
                <c:pt idx="4063">
                  <c:v>21.359970000000001</c:v>
                </c:pt>
                <c:pt idx="4064">
                  <c:v>21.394020000000001</c:v>
                </c:pt>
                <c:pt idx="4065">
                  <c:v>21.423660000000002</c:v>
                </c:pt>
                <c:pt idx="4066">
                  <c:v>21.448249999999998</c:v>
                </c:pt>
                <c:pt idx="4067">
                  <c:v>21.474099999999996</c:v>
                </c:pt>
                <c:pt idx="4068">
                  <c:v>21.504999999999999</c:v>
                </c:pt>
                <c:pt idx="4069">
                  <c:v>21.527699999999999</c:v>
                </c:pt>
                <c:pt idx="4070">
                  <c:v>21.56175</c:v>
                </c:pt>
                <c:pt idx="4071">
                  <c:v>21.585080000000001</c:v>
                </c:pt>
                <c:pt idx="4072">
                  <c:v>21.61534</c:v>
                </c:pt>
                <c:pt idx="4073">
                  <c:v>21.640559999999997</c:v>
                </c:pt>
                <c:pt idx="4074">
                  <c:v>21.666410000000003</c:v>
                </c:pt>
                <c:pt idx="4075">
                  <c:v>21.69857</c:v>
                </c:pt>
                <c:pt idx="4076">
                  <c:v>21.726949999999999</c:v>
                </c:pt>
                <c:pt idx="4077">
                  <c:v>21.749019999999998</c:v>
                </c:pt>
                <c:pt idx="4078">
                  <c:v>21.780539999999998</c:v>
                </c:pt>
                <c:pt idx="4079">
                  <c:v>21.807660000000002</c:v>
                </c:pt>
                <c:pt idx="4080">
                  <c:v>21.830989999999996</c:v>
                </c:pt>
                <c:pt idx="4081">
                  <c:v>21.865660000000002</c:v>
                </c:pt>
                <c:pt idx="4082">
                  <c:v>21.890890000000002</c:v>
                </c:pt>
                <c:pt idx="4083">
                  <c:v>21.91611</c:v>
                </c:pt>
                <c:pt idx="4084">
                  <c:v>21.94763</c:v>
                </c:pt>
                <c:pt idx="4085">
                  <c:v>21.970969999999998</c:v>
                </c:pt>
                <c:pt idx="4086">
                  <c:v>21.998079999999998</c:v>
                </c:pt>
                <c:pt idx="4087">
                  <c:v>22.031499999999998</c:v>
                </c:pt>
                <c:pt idx="4088">
                  <c:v>22.054199999999998</c:v>
                </c:pt>
                <c:pt idx="4089">
                  <c:v>22.080049999999996</c:v>
                </c:pt>
                <c:pt idx="4090">
                  <c:v>22.107789999999998</c:v>
                </c:pt>
                <c:pt idx="4091">
                  <c:v>22.130500000000001</c:v>
                </c:pt>
                <c:pt idx="4092">
                  <c:v>22.158240000000003</c:v>
                </c:pt>
                <c:pt idx="4093">
                  <c:v>22.186609999999998</c:v>
                </c:pt>
                <c:pt idx="4094">
                  <c:v>22.21435</c:v>
                </c:pt>
                <c:pt idx="4095">
                  <c:v>22.23958</c:v>
                </c:pt>
                <c:pt idx="4096">
                  <c:v>22.262280000000001</c:v>
                </c:pt>
                <c:pt idx="4097">
                  <c:v>22.290020000000002</c:v>
                </c:pt>
                <c:pt idx="4098">
                  <c:v>22.317759999999996</c:v>
                </c:pt>
                <c:pt idx="4099">
                  <c:v>22.341719999999999</c:v>
                </c:pt>
                <c:pt idx="4100">
                  <c:v>22.368210000000001</c:v>
                </c:pt>
                <c:pt idx="4101">
                  <c:v>22.394690000000001</c:v>
                </c:pt>
                <c:pt idx="4102">
                  <c:v>22.419279999999997</c:v>
                </c:pt>
                <c:pt idx="4103">
                  <c:v>22.447019999999998</c:v>
                </c:pt>
                <c:pt idx="4104">
                  <c:v>22.472249999999999</c:v>
                </c:pt>
                <c:pt idx="4105">
                  <c:v>22.497469999999996</c:v>
                </c:pt>
                <c:pt idx="4106">
                  <c:v>22.528360000000003</c:v>
                </c:pt>
                <c:pt idx="4107">
                  <c:v>22.551069999999999</c:v>
                </c:pt>
                <c:pt idx="4108">
                  <c:v>22.57818</c:v>
                </c:pt>
                <c:pt idx="4109">
                  <c:v>22.607179999999996</c:v>
                </c:pt>
                <c:pt idx="4110">
                  <c:v>22.629879999999996</c:v>
                </c:pt>
                <c:pt idx="4111">
                  <c:v>22.655100000000001</c:v>
                </c:pt>
                <c:pt idx="4112">
                  <c:v>22.691680000000002</c:v>
                </c:pt>
                <c:pt idx="4113">
                  <c:v>22.715010000000003</c:v>
                </c:pt>
                <c:pt idx="4114">
                  <c:v>22.742119999999996</c:v>
                </c:pt>
                <c:pt idx="4115">
                  <c:v>22.773010000000003</c:v>
                </c:pt>
                <c:pt idx="4116">
                  <c:v>22.796339999999997</c:v>
                </c:pt>
                <c:pt idx="4117">
                  <c:v>22.826609999999999</c:v>
                </c:pt>
                <c:pt idx="4118">
                  <c:v>22.858140000000002</c:v>
                </c:pt>
                <c:pt idx="4119">
                  <c:v>22.886509999999998</c:v>
                </c:pt>
                <c:pt idx="4120">
                  <c:v>22.916779999999999</c:v>
                </c:pt>
                <c:pt idx="4121">
                  <c:v>22.950199999999999</c:v>
                </c:pt>
                <c:pt idx="4122">
                  <c:v>22.98488</c:v>
                </c:pt>
                <c:pt idx="4123">
                  <c:v>23.015139999999999</c:v>
                </c:pt>
                <c:pt idx="4124">
                  <c:v>23.044149999999998</c:v>
                </c:pt>
                <c:pt idx="4125">
                  <c:v>23.079449999999998</c:v>
                </c:pt>
                <c:pt idx="4126">
                  <c:v>23.110980000000001</c:v>
                </c:pt>
                <c:pt idx="4127">
                  <c:v>23.145660000000003</c:v>
                </c:pt>
                <c:pt idx="4128">
                  <c:v>23.180339999999998</c:v>
                </c:pt>
                <c:pt idx="4129">
                  <c:v>23.213759999999997</c:v>
                </c:pt>
                <c:pt idx="4130">
                  <c:v>23.243390000000002</c:v>
                </c:pt>
                <c:pt idx="4131">
                  <c:v>23.278079999999999</c:v>
                </c:pt>
                <c:pt idx="4132">
                  <c:v>23.307709999999997</c:v>
                </c:pt>
                <c:pt idx="4133">
                  <c:v>23.337979999999998</c:v>
                </c:pt>
                <c:pt idx="4134">
                  <c:v>23.37266</c:v>
                </c:pt>
                <c:pt idx="4135">
                  <c:v>23.40418</c:v>
                </c:pt>
                <c:pt idx="4136">
                  <c:v>23.435709999999997</c:v>
                </c:pt>
                <c:pt idx="4137">
                  <c:v>23.470389999999998</c:v>
                </c:pt>
                <c:pt idx="4138">
                  <c:v>23.50066</c:v>
                </c:pt>
                <c:pt idx="4139">
                  <c:v>23.533449999999998</c:v>
                </c:pt>
                <c:pt idx="4140">
                  <c:v>23.568749999999998</c:v>
                </c:pt>
                <c:pt idx="4141">
                  <c:v>23.59965</c:v>
                </c:pt>
                <c:pt idx="4142">
                  <c:v>23.638119999999997</c:v>
                </c:pt>
                <c:pt idx="4143">
                  <c:v>23.674679999999999</c:v>
                </c:pt>
                <c:pt idx="4144">
                  <c:v>23.703059999999997</c:v>
                </c:pt>
                <c:pt idx="4145">
                  <c:v>23.737739999999999</c:v>
                </c:pt>
                <c:pt idx="4146">
                  <c:v>23.773680000000002</c:v>
                </c:pt>
                <c:pt idx="4147">
                  <c:v>23.807100000000002</c:v>
                </c:pt>
                <c:pt idx="4148">
                  <c:v>23.841779999999996</c:v>
                </c:pt>
                <c:pt idx="4149">
                  <c:v>23.87772</c:v>
                </c:pt>
                <c:pt idx="4150">
                  <c:v>23.918069999999997</c:v>
                </c:pt>
                <c:pt idx="4151">
                  <c:v>23.950860000000002</c:v>
                </c:pt>
                <c:pt idx="4152">
                  <c:v>23.981129999999997</c:v>
                </c:pt>
                <c:pt idx="4153">
                  <c:v>24.020219999999998</c:v>
                </c:pt>
                <c:pt idx="4154">
                  <c:v>24.056799999999999</c:v>
                </c:pt>
                <c:pt idx="4155">
                  <c:v>24.089580000000002</c:v>
                </c:pt>
                <c:pt idx="4156">
                  <c:v>24.128049999999998</c:v>
                </c:pt>
                <c:pt idx="4157">
                  <c:v>24.165879999999998</c:v>
                </c:pt>
                <c:pt idx="4158">
                  <c:v>24.198029999999999</c:v>
                </c:pt>
                <c:pt idx="4159">
                  <c:v>24.241539999999997</c:v>
                </c:pt>
                <c:pt idx="4160">
                  <c:v>24.27938</c:v>
                </c:pt>
                <c:pt idx="4161">
                  <c:v>24.315949999999997</c:v>
                </c:pt>
                <c:pt idx="4162">
                  <c:v>24.358819999999998</c:v>
                </c:pt>
                <c:pt idx="4163">
                  <c:v>24.391609999999996</c:v>
                </c:pt>
                <c:pt idx="4164">
                  <c:v>24.42755</c:v>
                </c:pt>
                <c:pt idx="4165">
                  <c:v>24.471689999999999</c:v>
                </c:pt>
                <c:pt idx="4166">
                  <c:v>24.503220000000002</c:v>
                </c:pt>
                <c:pt idx="4167">
                  <c:v>24.549249999999997</c:v>
                </c:pt>
                <c:pt idx="4168">
                  <c:v>24.590230000000002</c:v>
                </c:pt>
                <c:pt idx="4169">
                  <c:v>24.626799999999999</c:v>
                </c:pt>
                <c:pt idx="4170">
                  <c:v>24.663369999999997</c:v>
                </c:pt>
                <c:pt idx="4171">
                  <c:v>24.707510000000003</c:v>
                </c:pt>
                <c:pt idx="4172">
                  <c:v>24.743449999999999</c:v>
                </c:pt>
                <c:pt idx="4173">
                  <c:v>24.779390000000003</c:v>
                </c:pt>
                <c:pt idx="4174">
                  <c:v>24.823530000000002</c:v>
                </c:pt>
                <c:pt idx="4175">
                  <c:v>24.860099999999999</c:v>
                </c:pt>
                <c:pt idx="4176">
                  <c:v>24.898570000000003</c:v>
                </c:pt>
                <c:pt idx="4177">
                  <c:v>24.94333</c:v>
                </c:pt>
                <c:pt idx="4178">
                  <c:v>24.985809999999997</c:v>
                </c:pt>
                <c:pt idx="4179">
                  <c:v>25.024869999999996</c:v>
                </c:pt>
                <c:pt idx="4180">
                  <c:v>25.06146</c:v>
                </c:pt>
                <c:pt idx="4181">
                  <c:v>25.103649999999998</c:v>
                </c:pt>
                <c:pt idx="4182">
                  <c:v>25.144589999999997</c:v>
                </c:pt>
                <c:pt idx="4183">
                  <c:v>25.183049999999998</c:v>
                </c:pt>
                <c:pt idx="4184">
                  <c:v>25.222750000000001</c:v>
                </c:pt>
                <c:pt idx="4185">
                  <c:v>25.264309999999998</c:v>
                </c:pt>
                <c:pt idx="4186">
                  <c:v>25.299049999999998</c:v>
                </c:pt>
                <c:pt idx="4187">
                  <c:v>25.343709999999998</c:v>
                </c:pt>
                <c:pt idx="4188">
                  <c:v>25.382169999999999</c:v>
                </c:pt>
                <c:pt idx="4189">
                  <c:v>25.418769999999999</c:v>
                </c:pt>
                <c:pt idx="4190">
                  <c:v>25.465909999999997</c:v>
                </c:pt>
                <c:pt idx="4191">
                  <c:v>25.503139999999998</c:v>
                </c:pt>
                <c:pt idx="4192">
                  <c:v>25.542219999999997</c:v>
                </c:pt>
                <c:pt idx="4193">
                  <c:v>25.584399999999999</c:v>
                </c:pt>
                <c:pt idx="4194">
                  <c:v>25.622859999999999</c:v>
                </c:pt>
                <c:pt idx="4195">
                  <c:v>25.66132</c:v>
                </c:pt>
                <c:pt idx="4196">
                  <c:v>25.705360000000002</c:v>
                </c:pt>
                <c:pt idx="4197">
                  <c:v>25.743820000000003</c:v>
                </c:pt>
                <c:pt idx="4198">
                  <c:v>25.79035</c:v>
                </c:pt>
                <c:pt idx="4199">
                  <c:v>25.836870000000001</c:v>
                </c:pt>
                <c:pt idx="4200">
                  <c:v>25.870990000000003</c:v>
                </c:pt>
                <c:pt idx="4201">
                  <c:v>25.910689999999999</c:v>
                </c:pt>
                <c:pt idx="4202">
                  <c:v>25.957829999999998</c:v>
                </c:pt>
                <c:pt idx="4203">
                  <c:v>25.994429999999998</c:v>
                </c:pt>
                <c:pt idx="4204">
                  <c:v>26.03538</c:v>
                </c:pt>
                <c:pt idx="4205">
                  <c:v>26.082519999999999</c:v>
                </c:pt>
                <c:pt idx="4206">
                  <c:v>26.127179999999999</c:v>
                </c:pt>
                <c:pt idx="4207">
                  <c:v>26.169360000000001</c:v>
                </c:pt>
                <c:pt idx="4208">
                  <c:v>26.206579999999999</c:v>
                </c:pt>
                <c:pt idx="4209">
                  <c:v>26.251250000000002</c:v>
                </c:pt>
                <c:pt idx="4210">
                  <c:v>26.29467</c:v>
                </c:pt>
                <c:pt idx="4211">
                  <c:v>26.33127</c:v>
                </c:pt>
                <c:pt idx="4212">
                  <c:v>26.385859999999997</c:v>
                </c:pt>
                <c:pt idx="4213">
                  <c:v>26.429280000000002</c:v>
                </c:pt>
                <c:pt idx="4214">
                  <c:v>26.4665</c:v>
                </c:pt>
                <c:pt idx="4215">
                  <c:v>26.51427</c:v>
                </c:pt>
                <c:pt idx="4216">
                  <c:v>26.556450000000002</c:v>
                </c:pt>
                <c:pt idx="4217">
                  <c:v>26.59553</c:v>
                </c:pt>
                <c:pt idx="4218">
                  <c:v>26.643289999999997</c:v>
                </c:pt>
                <c:pt idx="4219">
                  <c:v>26.686719999999998</c:v>
                </c:pt>
                <c:pt idx="4220">
                  <c:v>26.727039999999999</c:v>
                </c:pt>
                <c:pt idx="4221">
                  <c:v>26.777899999999999</c:v>
                </c:pt>
                <c:pt idx="4222">
                  <c:v>26.816979999999997</c:v>
                </c:pt>
                <c:pt idx="4223">
                  <c:v>26.858549999999997</c:v>
                </c:pt>
                <c:pt idx="4224">
                  <c:v>26.908170000000002</c:v>
                </c:pt>
                <c:pt idx="4225">
                  <c:v>26.949110000000001</c:v>
                </c:pt>
                <c:pt idx="4226">
                  <c:v>26.990680000000001</c:v>
                </c:pt>
                <c:pt idx="4227">
                  <c:v>27.041540000000001</c:v>
                </c:pt>
                <c:pt idx="4228">
                  <c:v>27.08248</c:v>
                </c:pt>
                <c:pt idx="4229">
                  <c:v>27.124039999999997</c:v>
                </c:pt>
                <c:pt idx="4230">
                  <c:v>27.172430000000002</c:v>
                </c:pt>
                <c:pt idx="4231">
                  <c:v>27.21585</c:v>
                </c:pt>
                <c:pt idx="4232">
                  <c:v>27.269200000000001</c:v>
                </c:pt>
                <c:pt idx="4233">
                  <c:v>27.320069999999998</c:v>
                </c:pt>
                <c:pt idx="4234">
                  <c:v>27.359770000000001</c:v>
                </c:pt>
                <c:pt idx="4235">
                  <c:v>27.403809999999996</c:v>
                </c:pt>
                <c:pt idx="4236">
                  <c:v>27.45654</c:v>
                </c:pt>
                <c:pt idx="4237">
                  <c:v>27.496239999999997</c:v>
                </c:pt>
                <c:pt idx="4238">
                  <c:v>27.54214</c:v>
                </c:pt>
                <c:pt idx="4239">
                  <c:v>27.593009999999996</c:v>
                </c:pt>
                <c:pt idx="4240">
                  <c:v>27.633329999999997</c:v>
                </c:pt>
                <c:pt idx="4241">
                  <c:v>27.684200000000001</c:v>
                </c:pt>
                <c:pt idx="4242">
                  <c:v>27.735690000000002</c:v>
                </c:pt>
                <c:pt idx="4243">
                  <c:v>27.787789999999998</c:v>
                </c:pt>
                <c:pt idx="4244">
                  <c:v>27.83494</c:v>
                </c:pt>
                <c:pt idx="4245">
                  <c:v>27.877120000000001</c:v>
                </c:pt>
                <c:pt idx="4246">
                  <c:v>27.930469999999996</c:v>
                </c:pt>
                <c:pt idx="4247">
                  <c:v>27.981950000000001</c:v>
                </c:pt>
                <c:pt idx="4248">
                  <c:v>28.02786</c:v>
                </c:pt>
                <c:pt idx="4249">
                  <c:v>28.079339999999998</c:v>
                </c:pt>
                <c:pt idx="4250">
                  <c:v>28.13083</c:v>
                </c:pt>
                <c:pt idx="4251">
                  <c:v>28.172389999999996</c:v>
                </c:pt>
                <c:pt idx="4252">
                  <c:v>28.22512</c:v>
                </c:pt>
                <c:pt idx="4253">
                  <c:v>28.275369999999999</c:v>
                </c:pt>
                <c:pt idx="4254">
                  <c:v>28.318169999999999</c:v>
                </c:pt>
                <c:pt idx="4255">
                  <c:v>28.370900000000002</c:v>
                </c:pt>
                <c:pt idx="4256">
                  <c:v>28.419279999999997</c:v>
                </c:pt>
                <c:pt idx="4257">
                  <c:v>28.468909999999997</c:v>
                </c:pt>
                <c:pt idx="4258">
                  <c:v>28.520399999999999</c:v>
                </c:pt>
                <c:pt idx="4259">
                  <c:v>28.565059999999999</c:v>
                </c:pt>
                <c:pt idx="4260">
                  <c:v>28.612829999999999</c:v>
                </c:pt>
                <c:pt idx="4261">
                  <c:v>28.669279999999997</c:v>
                </c:pt>
                <c:pt idx="4262">
                  <c:v>28.710840000000001</c:v>
                </c:pt>
                <c:pt idx="4263">
                  <c:v>28.770390000000003</c:v>
                </c:pt>
                <c:pt idx="4264">
                  <c:v>28.82498</c:v>
                </c:pt>
                <c:pt idx="4265">
                  <c:v>28.86778</c:v>
                </c:pt>
                <c:pt idx="4266">
                  <c:v>28.919259999999998</c:v>
                </c:pt>
                <c:pt idx="4267">
                  <c:v>28.973850000000002</c:v>
                </c:pt>
                <c:pt idx="4268">
                  <c:v>29.018519999999999</c:v>
                </c:pt>
                <c:pt idx="4269">
                  <c:v>29.070620000000002</c:v>
                </c:pt>
                <c:pt idx="4270">
                  <c:v>29.126450000000002</c:v>
                </c:pt>
                <c:pt idx="4271">
                  <c:v>29.173599999999997</c:v>
                </c:pt>
                <c:pt idx="4272">
                  <c:v>29.228190000000001</c:v>
                </c:pt>
                <c:pt idx="4273">
                  <c:v>29.287740000000003</c:v>
                </c:pt>
                <c:pt idx="4274">
                  <c:v>29.346050000000002</c:v>
                </c:pt>
                <c:pt idx="4275">
                  <c:v>29.401880000000002</c:v>
                </c:pt>
                <c:pt idx="4276">
                  <c:v>29.455229999999997</c:v>
                </c:pt>
                <c:pt idx="4277">
                  <c:v>29.520309999999998</c:v>
                </c:pt>
                <c:pt idx="4278">
                  <c:v>29.581059999999997</c:v>
                </c:pt>
                <c:pt idx="4279">
                  <c:v>29.634289999999996</c:v>
                </c:pt>
                <c:pt idx="4280">
                  <c:v>29.706309999999998</c:v>
                </c:pt>
                <c:pt idx="4281">
                  <c:v>29.778949999999998</c:v>
                </c:pt>
                <c:pt idx="4282">
                  <c:v>29.840950000000003</c:v>
                </c:pt>
                <c:pt idx="4283">
                  <c:v>29.917979999999996</c:v>
                </c:pt>
                <c:pt idx="4284">
                  <c:v>29.987489999999998</c:v>
                </c:pt>
                <c:pt idx="4285">
                  <c:v>30.051999999999996</c:v>
                </c:pt>
                <c:pt idx="4286">
                  <c:v>30.135920000000002</c:v>
                </c:pt>
                <c:pt idx="4287">
                  <c:v>30.214200000000002</c:v>
                </c:pt>
                <c:pt idx="4288">
                  <c:v>30.288099999999996</c:v>
                </c:pt>
                <c:pt idx="4289">
                  <c:v>30.389549999999996</c:v>
                </c:pt>
                <c:pt idx="4290">
                  <c:v>30.463449999999998</c:v>
                </c:pt>
                <c:pt idx="4291">
                  <c:v>30.553000000000001</c:v>
                </c:pt>
                <c:pt idx="4292">
                  <c:v>30.646309999999996</c:v>
                </c:pt>
                <c:pt idx="4293">
                  <c:v>30.727099999999997</c:v>
                </c:pt>
                <c:pt idx="4294">
                  <c:v>30.816030000000001</c:v>
                </c:pt>
                <c:pt idx="4295">
                  <c:v>30.914979999999996</c:v>
                </c:pt>
                <c:pt idx="4296">
                  <c:v>31.014549999999996</c:v>
                </c:pt>
                <c:pt idx="4297">
                  <c:v>31.060889999999997</c:v>
                </c:pt>
                <c:pt idx="4298">
                  <c:v>31.062140000000003</c:v>
                </c:pt>
                <c:pt idx="4299">
                  <c:v>31.062140000000003</c:v>
                </c:pt>
                <c:pt idx="4300">
                  <c:v>31.062140000000003</c:v>
                </c:pt>
                <c:pt idx="4301">
                  <c:v>31.062140000000003</c:v>
                </c:pt>
                <c:pt idx="4302">
                  <c:v>31.062140000000003</c:v>
                </c:pt>
                <c:pt idx="4303">
                  <c:v>31.062140000000003</c:v>
                </c:pt>
                <c:pt idx="4304">
                  <c:v>31.062140000000003</c:v>
                </c:pt>
                <c:pt idx="4305">
                  <c:v>31.062140000000003</c:v>
                </c:pt>
                <c:pt idx="4306">
                  <c:v>31.062140000000003</c:v>
                </c:pt>
                <c:pt idx="4307">
                  <c:v>31.062140000000003</c:v>
                </c:pt>
                <c:pt idx="4308">
                  <c:v>31.062140000000003</c:v>
                </c:pt>
                <c:pt idx="4309">
                  <c:v>31.062140000000003</c:v>
                </c:pt>
                <c:pt idx="4310">
                  <c:v>31.062140000000003</c:v>
                </c:pt>
                <c:pt idx="4311">
                  <c:v>31.062140000000003</c:v>
                </c:pt>
                <c:pt idx="4312">
                  <c:v>31.062140000000003</c:v>
                </c:pt>
                <c:pt idx="4313">
                  <c:v>31.062140000000003</c:v>
                </c:pt>
                <c:pt idx="4314">
                  <c:v>31.062140000000003</c:v>
                </c:pt>
                <c:pt idx="4315">
                  <c:v>31.062140000000003</c:v>
                </c:pt>
                <c:pt idx="4316">
                  <c:v>31.062140000000003</c:v>
                </c:pt>
                <c:pt idx="4317">
                  <c:v>31.062140000000003</c:v>
                </c:pt>
                <c:pt idx="4318">
                  <c:v>31.062140000000003</c:v>
                </c:pt>
                <c:pt idx="4319">
                  <c:v>31.062140000000003</c:v>
                </c:pt>
                <c:pt idx="4320">
                  <c:v>31.062140000000003</c:v>
                </c:pt>
                <c:pt idx="4321">
                  <c:v>31.062140000000003</c:v>
                </c:pt>
                <c:pt idx="4322">
                  <c:v>31.060269999999999</c:v>
                </c:pt>
                <c:pt idx="4323">
                  <c:v>31.062140000000003</c:v>
                </c:pt>
                <c:pt idx="4324">
                  <c:v>31.062140000000003</c:v>
                </c:pt>
                <c:pt idx="4325">
                  <c:v>31.062140000000003</c:v>
                </c:pt>
                <c:pt idx="4326">
                  <c:v>31.062140000000003</c:v>
                </c:pt>
                <c:pt idx="4327">
                  <c:v>31.062140000000003</c:v>
                </c:pt>
                <c:pt idx="4328">
                  <c:v>31.062140000000003</c:v>
                </c:pt>
                <c:pt idx="4329">
                  <c:v>31.062140000000003</c:v>
                </c:pt>
                <c:pt idx="4330">
                  <c:v>31.062140000000003</c:v>
                </c:pt>
                <c:pt idx="4331">
                  <c:v>31.062140000000003</c:v>
                </c:pt>
                <c:pt idx="4332">
                  <c:v>31.062140000000003</c:v>
                </c:pt>
                <c:pt idx="4333">
                  <c:v>31.062140000000003</c:v>
                </c:pt>
                <c:pt idx="4334">
                  <c:v>31.062140000000003</c:v>
                </c:pt>
                <c:pt idx="4335">
                  <c:v>31.062140000000003</c:v>
                </c:pt>
                <c:pt idx="4336">
                  <c:v>31.062140000000003</c:v>
                </c:pt>
                <c:pt idx="4337">
                  <c:v>31.062140000000003</c:v>
                </c:pt>
                <c:pt idx="4338">
                  <c:v>31.062140000000003</c:v>
                </c:pt>
                <c:pt idx="4339">
                  <c:v>31.062140000000003</c:v>
                </c:pt>
                <c:pt idx="4340">
                  <c:v>31.062140000000003</c:v>
                </c:pt>
                <c:pt idx="4341">
                  <c:v>31.062140000000003</c:v>
                </c:pt>
                <c:pt idx="4342">
                  <c:v>31.062140000000003</c:v>
                </c:pt>
                <c:pt idx="4343">
                  <c:v>31.062140000000003</c:v>
                </c:pt>
                <c:pt idx="4344">
                  <c:v>31.062140000000003</c:v>
                </c:pt>
                <c:pt idx="4345">
                  <c:v>31.062140000000003</c:v>
                </c:pt>
                <c:pt idx="4346">
                  <c:v>31.064020000000003</c:v>
                </c:pt>
                <c:pt idx="4347">
                  <c:v>31.062140000000003</c:v>
                </c:pt>
                <c:pt idx="4348">
                  <c:v>31.062140000000003</c:v>
                </c:pt>
                <c:pt idx="4349">
                  <c:v>31.062140000000003</c:v>
                </c:pt>
                <c:pt idx="4350">
                  <c:v>31.062140000000003</c:v>
                </c:pt>
                <c:pt idx="4351">
                  <c:v>31.059639999999998</c:v>
                </c:pt>
                <c:pt idx="4352">
                  <c:v>31.062140000000003</c:v>
                </c:pt>
                <c:pt idx="4353">
                  <c:v>31.062140000000003</c:v>
                </c:pt>
                <c:pt idx="4354">
                  <c:v>31.062140000000003</c:v>
                </c:pt>
                <c:pt idx="4355">
                  <c:v>31.062140000000003</c:v>
                </c:pt>
                <c:pt idx="4356">
                  <c:v>31.062140000000003</c:v>
                </c:pt>
                <c:pt idx="4357">
                  <c:v>31.062140000000003</c:v>
                </c:pt>
                <c:pt idx="4358">
                  <c:v>31.062140000000003</c:v>
                </c:pt>
                <c:pt idx="4359">
                  <c:v>31.062140000000003</c:v>
                </c:pt>
                <c:pt idx="4360">
                  <c:v>31.062140000000003</c:v>
                </c:pt>
                <c:pt idx="4361">
                  <c:v>31.064020000000003</c:v>
                </c:pt>
                <c:pt idx="4362">
                  <c:v>31.062140000000003</c:v>
                </c:pt>
                <c:pt idx="4363">
                  <c:v>31.062140000000003</c:v>
                </c:pt>
                <c:pt idx="4364">
                  <c:v>31.062140000000003</c:v>
                </c:pt>
                <c:pt idx="4365">
                  <c:v>31.062140000000003</c:v>
                </c:pt>
                <c:pt idx="4366">
                  <c:v>31.062140000000003</c:v>
                </c:pt>
                <c:pt idx="4367">
                  <c:v>31.062140000000003</c:v>
                </c:pt>
                <c:pt idx="4368">
                  <c:v>31.062140000000003</c:v>
                </c:pt>
                <c:pt idx="4369">
                  <c:v>31.062140000000003</c:v>
                </c:pt>
                <c:pt idx="4370">
                  <c:v>31.060889999999997</c:v>
                </c:pt>
                <c:pt idx="4371">
                  <c:v>31.062140000000003</c:v>
                </c:pt>
                <c:pt idx="4372">
                  <c:v>31.062140000000003</c:v>
                </c:pt>
                <c:pt idx="4373">
                  <c:v>31.062140000000003</c:v>
                </c:pt>
                <c:pt idx="4374">
                  <c:v>31.062140000000003</c:v>
                </c:pt>
                <c:pt idx="4375">
                  <c:v>31.062140000000003</c:v>
                </c:pt>
                <c:pt idx="4376">
                  <c:v>31.062140000000003</c:v>
                </c:pt>
                <c:pt idx="4377">
                  <c:v>31.062140000000003</c:v>
                </c:pt>
                <c:pt idx="4378">
                  <c:v>31.062140000000003</c:v>
                </c:pt>
                <c:pt idx="4379">
                  <c:v>31.062140000000003</c:v>
                </c:pt>
                <c:pt idx="4380">
                  <c:v>31.060889999999997</c:v>
                </c:pt>
                <c:pt idx="4381">
                  <c:v>31.062769999999997</c:v>
                </c:pt>
                <c:pt idx="4382">
                  <c:v>31.062140000000003</c:v>
                </c:pt>
                <c:pt idx="4383">
                  <c:v>31.062140000000003</c:v>
                </c:pt>
                <c:pt idx="4384">
                  <c:v>31.062140000000003</c:v>
                </c:pt>
                <c:pt idx="4385">
                  <c:v>31.062140000000003</c:v>
                </c:pt>
                <c:pt idx="4386">
                  <c:v>31.062140000000003</c:v>
                </c:pt>
                <c:pt idx="4387">
                  <c:v>31.062140000000003</c:v>
                </c:pt>
                <c:pt idx="4388">
                  <c:v>31.062140000000003</c:v>
                </c:pt>
                <c:pt idx="4389">
                  <c:v>31.062140000000003</c:v>
                </c:pt>
                <c:pt idx="4390">
                  <c:v>31.062140000000003</c:v>
                </c:pt>
                <c:pt idx="4391">
                  <c:v>31.062140000000003</c:v>
                </c:pt>
                <c:pt idx="4392">
                  <c:v>31.062140000000003</c:v>
                </c:pt>
                <c:pt idx="4393">
                  <c:v>31.062140000000003</c:v>
                </c:pt>
                <c:pt idx="4394">
                  <c:v>31.062140000000003</c:v>
                </c:pt>
                <c:pt idx="4395">
                  <c:v>31.062140000000003</c:v>
                </c:pt>
                <c:pt idx="4396">
                  <c:v>31.062140000000003</c:v>
                </c:pt>
                <c:pt idx="4397">
                  <c:v>31.062140000000003</c:v>
                </c:pt>
                <c:pt idx="4398">
                  <c:v>31.062140000000003</c:v>
                </c:pt>
                <c:pt idx="4399">
                  <c:v>31.062140000000003</c:v>
                </c:pt>
                <c:pt idx="4400">
                  <c:v>31.062140000000003</c:v>
                </c:pt>
                <c:pt idx="4401">
                  <c:v>31.062140000000003</c:v>
                </c:pt>
                <c:pt idx="4402">
                  <c:v>31.064020000000003</c:v>
                </c:pt>
                <c:pt idx="4403">
                  <c:v>31.062140000000003</c:v>
                </c:pt>
                <c:pt idx="4404">
                  <c:v>31.062140000000003</c:v>
                </c:pt>
                <c:pt idx="4405">
                  <c:v>31.062140000000003</c:v>
                </c:pt>
                <c:pt idx="4406">
                  <c:v>31.062140000000003</c:v>
                </c:pt>
                <c:pt idx="4407">
                  <c:v>31.062140000000003</c:v>
                </c:pt>
                <c:pt idx="4408">
                  <c:v>31.062140000000003</c:v>
                </c:pt>
                <c:pt idx="4409">
                  <c:v>31.062140000000003</c:v>
                </c:pt>
                <c:pt idx="4410">
                  <c:v>31.062140000000003</c:v>
                </c:pt>
                <c:pt idx="4411">
                  <c:v>31.062140000000003</c:v>
                </c:pt>
                <c:pt idx="4412">
                  <c:v>31.062140000000003</c:v>
                </c:pt>
                <c:pt idx="4413">
                  <c:v>31.062140000000003</c:v>
                </c:pt>
                <c:pt idx="4414">
                  <c:v>31.062140000000003</c:v>
                </c:pt>
                <c:pt idx="4415">
                  <c:v>31.062140000000003</c:v>
                </c:pt>
                <c:pt idx="4416">
                  <c:v>31.062140000000003</c:v>
                </c:pt>
                <c:pt idx="4417">
                  <c:v>31.062140000000003</c:v>
                </c:pt>
                <c:pt idx="4418">
                  <c:v>31.062140000000003</c:v>
                </c:pt>
                <c:pt idx="4419">
                  <c:v>31.062140000000003</c:v>
                </c:pt>
                <c:pt idx="4420">
                  <c:v>31.062140000000003</c:v>
                </c:pt>
                <c:pt idx="4421">
                  <c:v>31.062140000000003</c:v>
                </c:pt>
                <c:pt idx="4422">
                  <c:v>31.062140000000003</c:v>
                </c:pt>
                <c:pt idx="4423">
                  <c:v>31.062140000000003</c:v>
                </c:pt>
                <c:pt idx="4424">
                  <c:v>31.062140000000003</c:v>
                </c:pt>
                <c:pt idx="4425">
                  <c:v>31.062140000000003</c:v>
                </c:pt>
                <c:pt idx="4426">
                  <c:v>31.062140000000003</c:v>
                </c:pt>
                <c:pt idx="4427">
                  <c:v>31.063399999999998</c:v>
                </c:pt>
                <c:pt idx="4428">
                  <c:v>31.062140000000003</c:v>
                </c:pt>
                <c:pt idx="4429">
                  <c:v>31.062140000000003</c:v>
                </c:pt>
                <c:pt idx="4430">
                  <c:v>31.062140000000003</c:v>
                </c:pt>
                <c:pt idx="4431">
                  <c:v>31.062140000000003</c:v>
                </c:pt>
                <c:pt idx="4432">
                  <c:v>31.062140000000003</c:v>
                </c:pt>
                <c:pt idx="4433">
                  <c:v>31.062140000000003</c:v>
                </c:pt>
                <c:pt idx="4434">
                  <c:v>31.062140000000003</c:v>
                </c:pt>
                <c:pt idx="4435">
                  <c:v>31.062140000000003</c:v>
                </c:pt>
                <c:pt idx="4436">
                  <c:v>31.063399999999998</c:v>
                </c:pt>
                <c:pt idx="4437">
                  <c:v>31.062140000000003</c:v>
                </c:pt>
                <c:pt idx="4438">
                  <c:v>31.064020000000003</c:v>
                </c:pt>
                <c:pt idx="4439">
                  <c:v>31.062140000000003</c:v>
                </c:pt>
                <c:pt idx="4440">
                  <c:v>31.062140000000003</c:v>
                </c:pt>
                <c:pt idx="4441">
                  <c:v>31.062140000000003</c:v>
                </c:pt>
                <c:pt idx="4442">
                  <c:v>31.062140000000003</c:v>
                </c:pt>
                <c:pt idx="4443">
                  <c:v>31.062140000000003</c:v>
                </c:pt>
                <c:pt idx="4444">
                  <c:v>31.062140000000003</c:v>
                </c:pt>
                <c:pt idx="4445">
                  <c:v>31.062140000000003</c:v>
                </c:pt>
                <c:pt idx="4446">
                  <c:v>31.062140000000003</c:v>
                </c:pt>
                <c:pt idx="4447">
                  <c:v>31.062140000000003</c:v>
                </c:pt>
                <c:pt idx="4448">
                  <c:v>31.062140000000003</c:v>
                </c:pt>
                <c:pt idx="4449">
                  <c:v>31.062140000000003</c:v>
                </c:pt>
                <c:pt idx="4450">
                  <c:v>31.062140000000003</c:v>
                </c:pt>
                <c:pt idx="4451">
                  <c:v>31.064020000000003</c:v>
                </c:pt>
                <c:pt idx="4452">
                  <c:v>31.062140000000003</c:v>
                </c:pt>
                <c:pt idx="4453">
                  <c:v>31.062140000000003</c:v>
                </c:pt>
                <c:pt idx="4454">
                  <c:v>31.064020000000003</c:v>
                </c:pt>
                <c:pt idx="4455">
                  <c:v>31.062140000000003</c:v>
                </c:pt>
                <c:pt idx="4456">
                  <c:v>31.065279999999998</c:v>
                </c:pt>
                <c:pt idx="4457">
                  <c:v>31.067159999999998</c:v>
                </c:pt>
              </c:numCache>
            </c:numRef>
          </c:xVal>
          <c:yVal>
            <c:numRef>
              <c:f>'https://dl-web.dropbox.com/get/PFG_2013_Vigas/00 PROYECTO FLEXION/Excel.- Gráficas vigas/[V_2_5.xlsx]V_2_5_SIMPLIFICADA'!$A$2:$A$4459</c:f>
              <c:numCache>
                <c:formatCode>General</c:formatCode>
                <c:ptCount val="4458"/>
                <c:pt idx="0">
                  <c:v>0.56000000000000005</c:v>
                </c:pt>
                <c:pt idx="1">
                  <c:v>0.82</c:v>
                </c:pt>
                <c:pt idx="2">
                  <c:v>0.85</c:v>
                </c:pt>
                <c:pt idx="3">
                  <c:v>0.69</c:v>
                </c:pt>
                <c:pt idx="4">
                  <c:v>0.52</c:v>
                </c:pt>
                <c:pt idx="5">
                  <c:v>0.36</c:v>
                </c:pt>
                <c:pt idx="6">
                  <c:v>0.23</c:v>
                </c:pt>
                <c:pt idx="7">
                  <c:v>0.15</c:v>
                </c:pt>
                <c:pt idx="8">
                  <c:v>0.14000000000000001</c:v>
                </c:pt>
                <c:pt idx="9">
                  <c:v>0.13</c:v>
                </c:pt>
                <c:pt idx="10">
                  <c:v>0.13</c:v>
                </c:pt>
                <c:pt idx="11">
                  <c:v>0.13</c:v>
                </c:pt>
                <c:pt idx="12">
                  <c:v>0.13</c:v>
                </c:pt>
                <c:pt idx="13">
                  <c:v>0.13</c:v>
                </c:pt>
                <c:pt idx="14">
                  <c:v>0.13</c:v>
                </c:pt>
                <c:pt idx="15">
                  <c:v>0.13</c:v>
                </c:pt>
                <c:pt idx="16">
                  <c:v>0.13</c:v>
                </c:pt>
                <c:pt idx="17">
                  <c:v>0.13</c:v>
                </c:pt>
                <c:pt idx="18">
                  <c:v>0.14000000000000001</c:v>
                </c:pt>
                <c:pt idx="19">
                  <c:v>0.14000000000000001</c:v>
                </c:pt>
                <c:pt idx="20">
                  <c:v>0.15</c:v>
                </c:pt>
                <c:pt idx="21">
                  <c:v>0.16</c:v>
                </c:pt>
                <c:pt idx="22">
                  <c:v>0.16</c:v>
                </c:pt>
                <c:pt idx="23">
                  <c:v>0.17</c:v>
                </c:pt>
                <c:pt idx="24">
                  <c:v>0.17</c:v>
                </c:pt>
                <c:pt idx="25">
                  <c:v>0.18</c:v>
                </c:pt>
                <c:pt idx="26">
                  <c:v>0.18</c:v>
                </c:pt>
                <c:pt idx="27">
                  <c:v>0.18</c:v>
                </c:pt>
                <c:pt idx="28">
                  <c:v>0.19</c:v>
                </c:pt>
                <c:pt idx="29">
                  <c:v>0.2</c:v>
                </c:pt>
                <c:pt idx="30">
                  <c:v>0.2</c:v>
                </c:pt>
                <c:pt idx="31">
                  <c:v>0.21</c:v>
                </c:pt>
                <c:pt idx="32">
                  <c:v>0.22</c:v>
                </c:pt>
                <c:pt idx="33">
                  <c:v>0.22</c:v>
                </c:pt>
                <c:pt idx="34">
                  <c:v>0.23</c:v>
                </c:pt>
                <c:pt idx="35">
                  <c:v>0.23</c:v>
                </c:pt>
                <c:pt idx="36">
                  <c:v>0.24</c:v>
                </c:pt>
                <c:pt idx="37">
                  <c:v>0.24</c:v>
                </c:pt>
                <c:pt idx="38">
                  <c:v>0.25</c:v>
                </c:pt>
                <c:pt idx="39">
                  <c:v>0.26</c:v>
                </c:pt>
                <c:pt idx="40">
                  <c:v>0.26</c:v>
                </c:pt>
                <c:pt idx="41">
                  <c:v>0.27</c:v>
                </c:pt>
                <c:pt idx="42">
                  <c:v>0.28000000000000003</c:v>
                </c:pt>
                <c:pt idx="43">
                  <c:v>0.28000000000000003</c:v>
                </c:pt>
                <c:pt idx="44">
                  <c:v>0.28999999999999998</c:v>
                </c:pt>
                <c:pt idx="45">
                  <c:v>0.28999999999999998</c:v>
                </c:pt>
                <c:pt idx="46">
                  <c:v>0.3</c:v>
                </c:pt>
                <c:pt idx="47">
                  <c:v>0.3</c:v>
                </c:pt>
                <c:pt idx="48">
                  <c:v>0.31</c:v>
                </c:pt>
                <c:pt idx="49">
                  <c:v>0.32</c:v>
                </c:pt>
                <c:pt idx="50">
                  <c:v>0.32</c:v>
                </c:pt>
                <c:pt idx="51">
                  <c:v>0.33</c:v>
                </c:pt>
                <c:pt idx="52">
                  <c:v>0.34</c:v>
                </c:pt>
                <c:pt idx="53">
                  <c:v>0.35</c:v>
                </c:pt>
                <c:pt idx="54">
                  <c:v>0.35</c:v>
                </c:pt>
                <c:pt idx="55">
                  <c:v>0.36</c:v>
                </c:pt>
                <c:pt idx="56">
                  <c:v>0.36</c:v>
                </c:pt>
                <c:pt idx="57">
                  <c:v>0.37</c:v>
                </c:pt>
                <c:pt idx="58">
                  <c:v>0.37</c:v>
                </c:pt>
                <c:pt idx="59">
                  <c:v>0.38</c:v>
                </c:pt>
                <c:pt idx="60">
                  <c:v>0.38</c:v>
                </c:pt>
                <c:pt idx="61">
                  <c:v>0.39</c:v>
                </c:pt>
                <c:pt idx="62">
                  <c:v>0.4</c:v>
                </c:pt>
                <c:pt idx="63">
                  <c:v>0.4</c:v>
                </c:pt>
                <c:pt idx="64">
                  <c:v>0.41</c:v>
                </c:pt>
                <c:pt idx="65">
                  <c:v>0.42</c:v>
                </c:pt>
                <c:pt idx="66">
                  <c:v>0.42</c:v>
                </c:pt>
                <c:pt idx="67">
                  <c:v>0.43</c:v>
                </c:pt>
                <c:pt idx="68">
                  <c:v>0.44</c:v>
                </c:pt>
                <c:pt idx="69">
                  <c:v>0.44</c:v>
                </c:pt>
                <c:pt idx="70">
                  <c:v>0.45</c:v>
                </c:pt>
                <c:pt idx="71">
                  <c:v>0.45</c:v>
                </c:pt>
                <c:pt idx="72">
                  <c:v>0.46</c:v>
                </c:pt>
                <c:pt idx="73">
                  <c:v>0.46</c:v>
                </c:pt>
                <c:pt idx="74">
                  <c:v>0.47</c:v>
                </c:pt>
                <c:pt idx="75">
                  <c:v>0.48</c:v>
                </c:pt>
                <c:pt idx="76">
                  <c:v>0.49</c:v>
                </c:pt>
                <c:pt idx="77">
                  <c:v>0.49</c:v>
                </c:pt>
                <c:pt idx="78">
                  <c:v>0.5</c:v>
                </c:pt>
                <c:pt idx="79">
                  <c:v>0.51</c:v>
                </c:pt>
                <c:pt idx="80">
                  <c:v>0.51</c:v>
                </c:pt>
                <c:pt idx="81">
                  <c:v>0.51</c:v>
                </c:pt>
                <c:pt idx="82">
                  <c:v>0.52</c:v>
                </c:pt>
                <c:pt idx="83">
                  <c:v>0.53</c:v>
                </c:pt>
                <c:pt idx="84">
                  <c:v>0.53</c:v>
                </c:pt>
                <c:pt idx="85">
                  <c:v>0.54</c:v>
                </c:pt>
                <c:pt idx="86">
                  <c:v>0.55000000000000004</c:v>
                </c:pt>
                <c:pt idx="87">
                  <c:v>0.55000000000000004</c:v>
                </c:pt>
                <c:pt idx="88">
                  <c:v>0.56000000000000005</c:v>
                </c:pt>
                <c:pt idx="89">
                  <c:v>0.56999999999999995</c:v>
                </c:pt>
                <c:pt idx="90">
                  <c:v>0.56999999999999995</c:v>
                </c:pt>
                <c:pt idx="91">
                  <c:v>0.57999999999999996</c:v>
                </c:pt>
                <c:pt idx="92">
                  <c:v>0.57999999999999996</c:v>
                </c:pt>
                <c:pt idx="93">
                  <c:v>0.59</c:v>
                </c:pt>
                <c:pt idx="94">
                  <c:v>0.6</c:v>
                </c:pt>
                <c:pt idx="95">
                  <c:v>0.61</c:v>
                </c:pt>
                <c:pt idx="96">
                  <c:v>0.61</c:v>
                </c:pt>
                <c:pt idx="97">
                  <c:v>0.62</c:v>
                </c:pt>
                <c:pt idx="98">
                  <c:v>0.62</c:v>
                </c:pt>
                <c:pt idx="99">
                  <c:v>0.63</c:v>
                </c:pt>
                <c:pt idx="100">
                  <c:v>0.63</c:v>
                </c:pt>
                <c:pt idx="101">
                  <c:v>0.64</c:v>
                </c:pt>
                <c:pt idx="102">
                  <c:v>0.65</c:v>
                </c:pt>
                <c:pt idx="103">
                  <c:v>0.65</c:v>
                </c:pt>
                <c:pt idx="104">
                  <c:v>0.66</c:v>
                </c:pt>
                <c:pt idx="105">
                  <c:v>0.66</c:v>
                </c:pt>
                <c:pt idx="106">
                  <c:v>0.67</c:v>
                </c:pt>
                <c:pt idx="107">
                  <c:v>0.69</c:v>
                </c:pt>
                <c:pt idx="108">
                  <c:v>0.69</c:v>
                </c:pt>
                <c:pt idx="109">
                  <c:v>0.69</c:v>
                </c:pt>
                <c:pt idx="110">
                  <c:v>0.7</c:v>
                </c:pt>
                <c:pt idx="111">
                  <c:v>0.71</c:v>
                </c:pt>
                <c:pt idx="112">
                  <c:v>0.72</c:v>
                </c:pt>
                <c:pt idx="113">
                  <c:v>0.72</c:v>
                </c:pt>
                <c:pt idx="114">
                  <c:v>0.73</c:v>
                </c:pt>
                <c:pt idx="115">
                  <c:v>0.73</c:v>
                </c:pt>
                <c:pt idx="116">
                  <c:v>0.74</c:v>
                </c:pt>
                <c:pt idx="117">
                  <c:v>0.75</c:v>
                </c:pt>
                <c:pt idx="118">
                  <c:v>0.75</c:v>
                </c:pt>
                <c:pt idx="119">
                  <c:v>0.76</c:v>
                </c:pt>
                <c:pt idx="120">
                  <c:v>0.77</c:v>
                </c:pt>
                <c:pt idx="121">
                  <c:v>0.77</c:v>
                </c:pt>
                <c:pt idx="122">
                  <c:v>0.78</c:v>
                </c:pt>
                <c:pt idx="123">
                  <c:v>0.79</c:v>
                </c:pt>
                <c:pt idx="124">
                  <c:v>0.79</c:v>
                </c:pt>
                <c:pt idx="125">
                  <c:v>0.8</c:v>
                </c:pt>
                <c:pt idx="126">
                  <c:v>0.81</c:v>
                </c:pt>
                <c:pt idx="127">
                  <c:v>0.81</c:v>
                </c:pt>
                <c:pt idx="128">
                  <c:v>0.81</c:v>
                </c:pt>
                <c:pt idx="129">
                  <c:v>0.82</c:v>
                </c:pt>
                <c:pt idx="130">
                  <c:v>0.83</c:v>
                </c:pt>
                <c:pt idx="131">
                  <c:v>0.84</c:v>
                </c:pt>
                <c:pt idx="132">
                  <c:v>0.84</c:v>
                </c:pt>
                <c:pt idx="133">
                  <c:v>0.85</c:v>
                </c:pt>
                <c:pt idx="134">
                  <c:v>0.86</c:v>
                </c:pt>
                <c:pt idx="135">
                  <c:v>0.86</c:v>
                </c:pt>
                <c:pt idx="136">
                  <c:v>0.87</c:v>
                </c:pt>
                <c:pt idx="137">
                  <c:v>0.87</c:v>
                </c:pt>
                <c:pt idx="138">
                  <c:v>0.88</c:v>
                </c:pt>
                <c:pt idx="139">
                  <c:v>0.89</c:v>
                </c:pt>
                <c:pt idx="140">
                  <c:v>0.9</c:v>
                </c:pt>
                <c:pt idx="141">
                  <c:v>0.9</c:v>
                </c:pt>
                <c:pt idx="142">
                  <c:v>0.91</c:v>
                </c:pt>
                <c:pt idx="143">
                  <c:v>0.92</c:v>
                </c:pt>
                <c:pt idx="144">
                  <c:v>0.92</c:v>
                </c:pt>
                <c:pt idx="145">
                  <c:v>0.92</c:v>
                </c:pt>
                <c:pt idx="146">
                  <c:v>0.93</c:v>
                </c:pt>
                <c:pt idx="147">
                  <c:v>0.94</c:v>
                </c:pt>
                <c:pt idx="148">
                  <c:v>0.94</c:v>
                </c:pt>
                <c:pt idx="149">
                  <c:v>0.95</c:v>
                </c:pt>
                <c:pt idx="150">
                  <c:v>0.96</c:v>
                </c:pt>
                <c:pt idx="151">
                  <c:v>0.97</c:v>
                </c:pt>
                <c:pt idx="152">
                  <c:v>0.98</c:v>
                </c:pt>
                <c:pt idx="153">
                  <c:v>0.98</c:v>
                </c:pt>
                <c:pt idx="154">
                  <c:v>0.98</c:v>
                </c:pt>
                <c:pt idx="155">
                  <c:v>0.99</c:v>
                </c:pt>
                <c:pt idx="156">
                  <c:v>1</c:v>
                </c:pt>
                <c:pt idx="157">
                  <c:v>1.01</c:v>
                </c:pt>
                <c:pt idx="158">
                  <c:v>1.02</c:v>
                </c:pt>
                <c:pt idx="159">
                  <c:v>1.02</c:v>
                </c:pt>
                <c:pt idx="160">
                  <c:v>1.03</c:v>
                </c:pt>
                <c:pt idx="161">
                  <c:v>1.03</c:v>
                </c:pt>
                <c:pt idx="162">
                  <c:v>1.04</c:v>
                </c:pt>
                <c:pt idx="163">
                  <c:v>1.05</c:v>
                </c:pt>
                <c:pt idx="164">
                  <c:v>1.06</c:v>
                </c:pt>
                <c:pt idx="165">
                  <c:v>1.06</c:v>
                </c:pt>
                <c:pt idx="166">
                  <c:v>1.06</c:v>
                </c:pt>
                <c:pt idx="167">
                  <c:v>1.07</c:v>
                </c:pt>
                <c:pt idx="168">
                  <c:v>1.08</c:v>
                </c:pt>
                <c:pt idx="169">
                  <c:v>1.0900000000000001</c:v>
                </c:pt>
                <c:pt idx="170">
                  <c:v>1.1000000000000001</c:v>
                </c:pt>
                <c:pt idx="171">
                  <c:v>1.1000000000000001</c:v>
                </c:pt>
                <c:pt idx="172">
                  <c:v>1.1000000000000001</c:v>
                </c:pt>
                <c:pt idx="173">
                  <c:v>1.1100000000000001</c:v>
                </c:pt>
                <c:pt idx="174">
                  <c:v>1.1100000000000001</c:v>
                </c:pt>
                <c:pt idx="175">
                  <c:v>1.1200000000000001</c:v>
                </c:pt>
                <c:pt idx="176">
                  <c:v>1.1299999999999999</c:v>
                </c:pt>
                <c:pt idx="177">
                  <c:v>1.1299999999999999</c:v>
                </c:pt>
                <c:pt idx="178">
                  <c:v>1.1399999999999999</c:v>
                </c:pt>
                <c:pt idx="179">
                  <c:v>1.1499999999999999</c:v>
                </c:pt>
                <c:pt idx="180">
                  <c:v>1.1499999999999999</c:v>
                </c:pt>
                <c:pt idx="181">
                  <c:v>1.1599999999999999</c:v>
                </c:pt>
                <c:pt idx="182">
                  <c:v>1.17</c:v>
                </c:pt>
                <c:pt idx="183">
                  <c:v>1.17</c:v>
                </c:pt>
                <c:pt idx="184">
                  <c:v>1.18</c:v>
                </c:pt>
                <c:pt idx="185">
                  <c:v>1.19</c:v>
                </c:pt>
                <c:pt idx="186">
                  <c:v>1.2</c:v>
                </c:pt>
                <c:pt idx="187">
                  <c:v>1.2</c:v>
                </c:pt>
                <c:pt idx="188">
                  <c:v>1.21</c:v>
                </c:pt>
                <c:pt idx="189">
                  <c:v>1.22</c:v>
                </c:pt>
                <c:pt idx="190">
                  <c:v>1.23</c:v>
                </c:pt>
                <c:pt idx="191">
                  <c:v>1.23</c:v>
                </c:pt>
                <c:pt idx="192">
                  <c:v>1.24</c:v>
                </c:pt>
                <c:pt idx="193">
                  <c:v>1.25</c:v>
                </c:pt>
                <c:pt idx="194">
                  <c:v>1.25</c:v>
                </c:pt>
                <c:pt idx="195">
                  <c:v>1.26</c:v>
                </c:pt>
                <c:pt idx="196">
                  <c:v>1.26</c:v>
                </c:pt>
                <c:pt idx="197">
                  <c:v>1.27</c:v>
                </c:pt>
                <c:pt idx="198">
                  <c:v>1.28</c:v>
                </c:pt>
                <c:pt idx="199">
                  <c:v>1.28</c:v>
                </c:pt>
                <c:pt idx="200">
                  <c:v>1.29</c:v>
                </c:pt>
                <c:pt idx="201">
                  <c:v>1.29</c:v>
                </c:pt>
                <c:pt idx="202">
                  <c:v>1.3</c:v>
                </c:pt>
                <c:pt idx="203">
                  <c:v>1.31</c:v>
                </c:pt>
                <c:pt idx="204">
                  <c:v>1.32</c:v>
                </c:pt>
                <c:pt idx="205">
                  <c:v>1.32</c:v>
                </c:pt>
                <c:pt idx="206">
                  <c:v>1.33</c:v>
                </c:pt>
                <c:pt idx="207">
                  <c:v>1.33</c:v>
                </c:pt>
                <c:pt idx="208">
                  <c:v>1.34</c:v>
                </c:pt>
                <c:pt idx="209">
                  <c:v>1.35</c:v>
                </c:pt>
                <c:pt idx="210">
                  <c:v>1.35</c:v>
                </c:pt>
                <c:pt idx="211">
                  <c:v>1.36</c:v>
                </c:pt>
                <c:pt idx="212">
                  <c:v>1.37</c:v>
                </c:pt>
                <c:pt idx="213">
                  <c:v>1.37</c:v>
                </c:pt>
                <c:pt idx="214">
                  <c:v>1.38</c:v>
                </c:pt>
                <c:pt idx="215">
                  <c:v>1.38</c:v>
                </c:pt>
                <c:pt idx="216">
                  <c:v>1.39</c:v>
                </c:pt>
                <c:pt idx="217">
                  <c:v>1.39</c:v>
                </c:pt>
                <c:pt idx="218">
                  <c:v>1.41</c:v>
                </c:pt>
                <c:pt idx="219">
                  <c:v>1.41</c:v>
                </c:pt>
                <c:pt idx="220">
                  <c:v>1.42</c:v>
                </c:pt>
                <c:pt idx="221">
                  <c:v>1.42</c:v>
                </c:pt>
                <c:pt idx="222">
                  <c:v>1.43</c:v>
                </c:pt>
                <c:pt idx="223">
                  <c:v>1.44</c:v>
                </c:pt>
                <c:pt idx="224">
                  <c:v>1.45</c:v>
                </c:pt>
                <c:pt idx="225">
                  <c:v>1.45</c:v>
                </c:pt>
                <c:pt idx="226">
                  <c:v>1.46</c:v>
                </c:pt>
                <c:pt idx="227">
                  <c:v>1.46</c:v>
                </c:pt>
                <c:pt idx="228">
                  <c:v>1.47</c:v>
                </c:pt>
                <c:pt idx="229">
                  <c:v>1.47</c:v>
                </c:pt>
                <c:pt idx="230">
                  <c:v>1.48</c:v>
                </c:pt>
                <c:pt idx="231">
                  <c:v>1.49</c:v>
                </c:pt>
                <c:pt idx="232">
                  <c:v>1.5</c:v>
                </c:pt>
                <c:pt idx="233">
                  <c:v>1.5</c:v>
                </c:pt>
                <c:pt idx="234">
                  <c:v>1.51</c:v>
                </c:pt>
                <c:pt idx="235">
                  <c:v>1.52</c:v>
                </c:pt>
                <c:pt idx="236">
                  <c:v>1.53</c:v>
                </c:pt>
                <c:pt idx="237">
                  <c:v>1.53</c:v>
                </c:pt>
                <c:pt idx="238">
                  <c:v>1.54</c:v>
                </c:pt>
                <c:pt idx="239">
                  <c:v>1.54</c:v>
                </c:pt>
                <c:pt idx="240">
                  <c:v>1.55</c:v>
                </c:pt>
                <c:pt idx="241">
                  <c:v>1.56</c:v>
                </c:pt>
                <c:pt idx="242">
                  <c:v>1.56</c:v>
                </c:pt>
                <c:pt idx="243">
                  <c:v>1.57</c:v>
                </c:pt>
                <c:pt idx="244">
                  <c:v>1.58</c:v>
                </c:pt>
                <c:pt idx="245">
                  <c:v>1.58</c:v>
                </c:pt>
                <c:pt idx="246">
                  <c:v>1.59</c:v>
                </c:pt>
                <c:pt idx="247">
                  <c:v>1.6</c:v>
                </c:pt>
                <c:pt idx="248">
                  <c:v>1.6</c:v>
                </c:pt>
                <c:pt idx="249">
                  <c:v>1.61</c:v>
                </c:pt>
                <c:pt idx="250">
                  <c:v>1.61</c:v>
                </c:pt>
                <c:pt idx="251">
                  <c:v>1.62</c:v>
                </c:pt>
                <c:pt idx="252">
                  <c:v>1.62</c:v>
                </c:pt>
                <c:pt idx="253">
                  <c:v>1.64</c:v>
                </c:pt>
                <c:pt idx="254">
                  <c:v>1.64</c:v>
                </c:pt>
                <c:pt idx="255">
                  <c:v>1.64</c:v>
                </c:pt>
                <c:pt idx="256">
                  <c:v>1.65</c:v>
                </c:pt>
                <c:pt idx="257">
                  <c:v>1.66</c:v>
                </c:pt>
                <c:pt idx="258">
                  <c:v>1.66</c:v>
                </c:pt>
                <c:pt idx="259">
                  <c:v>1.68</c:v>
                </c:pt>
                <c:pt idx="260">
                  <c:v>1.68</c:v>
                </c:pt>
                <c:pt idx="261">
                  <c:v>1.69</c:v>
                </c:pt>
                <c:pt idx="262">
                  <c:v>1.69</c:v>
                </c:pt>
                <c:pt idx="263">
                  <c:v>1.7</c:v>
                </c:pt>
                <c:pt idx="264">
                  <c:v>1.71</c:v>
                </c:pt>
                <c:pt idx="265">
                  <c:v>1.71</c:v>
                </c:pt>
                <c:pt idx="266">
                  <c:v>1.72</c:v>
                </c:pt>
                <c:pt idx="267">
                  <c:v>1.73</c:v>
                </c:pt>
                <c:pt idx="268">
                  <c:v>1.73</c:v>
                </c:pt>
                <c:pt idx="269">
                  <c:v>1.74</c:v>
                </c:pt>
                <c:pt idx="270">
                  <c:v>1.75</c:v>
                </c:pt>
                <c:pt idx="271">
                  <c:v>1.75</c:v>
                </c:pt>
                <c:pt idx="272">
                  <c:v>1.76</c:v>
                </c:pt>
                <c:pt idx="273">
                  <c:v>1.77</c:v>
                </c:pt>
                <c:pt idx="274">
                  <c:v>1.77</c:v>
                </c:pt>
                <c:pt idx="275">
                  <c:v>1.78</c:v>
                </c:pt>
                <c:pt idx="276">
                  <c:v>1.79</c:v>
                </c:pt>
                <c:pt idx="277">
                  <c:v>1.79</c:v>
                </c:pt>
                <c:pt idx="278">
                  <c:v>1.8</c:v>
                </c:pt>
                <c:pt idx="279">
                  <c:v>1.8</c:v>
                </c:pt>
                <c:pt idx="280">
                  <c:v>1.81</c:v>
                </c:pt>
                <c:pt idx="281">
                  <c:v>1.81</c:v>
                </c:pt>
                <c:pt idx="282">
                  <c:v>1.82</c:v>
                </c:pt>
                <c:pt idx="283">
                  <c:v>1.83</c:v>
                </c:pt>
                <c:pt idx="284">
                  <c:v>1.84</c:v>
                </c:pt>
                <c:pt idx="285">
                  <c:v>1.85</c:v>
                </c:pt>
                <c:pt idx="286">
                  <c:v>1.85</c:v>
                </c:pt>
                <c:pt idx="287">
                  <c:v>1.86</c:v>
                </c:pt>
                <c:pt idx="288">
                  <c:v>1.86</c:v>
                </c:pt>
                <c:pt idx="289">
                  <c:v>1.87</c:v>
                </c:pt>
                <c:pt idx="290">
                  <c:v>1.88</c:v>
                </c:pt>
                <c:pt idx="291">
                  <c:v>1.89</c:v>
                </c:pt>
                <c:pt idx="292">
                  <c:v>1.89</c:v>
                </c:pt>
                <c:pt idx="293">
                  <c:v>1.89</c:v>
                </c:pt>
                <c:pt idx="294">
                  <c:v>1.91</c:v>
                </c:pt>
                <c:pt idx="295">
                  <c:v>1.91</c:v>
                </c:pt>
                <c:pt idx="296">
                  <c:v>1.92</c:v>
                </c:pt>
                <c:pt idx="297">
                  <c:v>1.92</c:v>
                </c:pt>
                <c:pt idx="298">
                  <c:v>1.93</c:v>
                </c:pt>
                <c:pt idx="299">
                  <c:v>1.94</c:v>
                </c:pt>
                <c:pt idx="300">
                  <c:v>1.94</c:v>
                </c:pt>
                <c:pt idx="301">
                  <c:v>1.95</c:v>
                </c:pt>
                <c:pt idx="302">
                  <c:v>1.96</c:v>
                </c:pt>
                <c:pt idx="303">
                  <c:v>1.96</c:v>
                </c:pt>
                <c:pt idx="304">
                  <c:v>1.97</c:v>
                </c:pt>
                <c:pt idx="305">
                  <c:v>1.98</c:v>
                </c:pt>
                <c:pt idx="306">
                  <c:v>1.98</c:v>
                </c:pt>
                <c:pt idx="307">
                  <c:v>1.99</c:v>
                </c:pt>
                <c:pt idx="308">
                  <c:v>2</c:v>
                </c:pt>
                <c:pt idx="309">
                  <c:v>2</c:v>
                </c:pt>
                <c:pt idx="310">
                  <c:v>2.0099999999999998</c:v>
                </c:pt>
                <c:pt idx="311">
                  <c:v>2.0099999999999998</c:v>
                </c:pt>
                <c:pt idx="312">
                  <c:v>2.02</c:v>
                </c:pt>
                <c:pt idx="313">
                  <c:v>2.0299999999999998</c:v>
                </c:pt>
                <c:pt idx="314">
                  <c:v>2.0299999999999998</c:v>
                </c:pt>
                <c:pt idx="315">
                  <c:v>2.04</c:v>
                </c:pt>
                <c:pt idx="316">
                  <c:v>2.0499999999999998</c:v>
                </c:pt>
                <c:pt idx="317">
                  <c:v>2.0499999999999998</c:v>
                </c:pt>
                <c:pt idx="318">
                  <c:v>2.06</c:v>
                </c:pt>
                <c:pt idx="319">
                  <c:v>2.0699999999999998</c:v>
                </c:pt>
                <c:pt idx="320">
                  <c:v>2.0699999999999998</c:v>
                </c:pt>
                <c:pt idx="321">
                  <c:v>2.08</c:v>
                </c:pt>
                <c:pt idx="322">
                  <c:v>2.09</c:v>
                </c:pt>
                <c:pt idx="323">
                  <c:v>2.09</c:v>
                </c:pt>
                <c:pt idx="324">
                  <c:v>2.1</c:v>
                </c:pt>
                <c:pt idx="325">
                  <c:v>2.11</c:v>
                </c:pt>
                <c:pt idx="326">
                  <c:v>2.11</c:v>
                </c:pt>
                <c:pt idx="327">
                  <c:v>2.13</c:v>
                </c:pt>
                <c:pt idx="328">
                  <c:v>2.13</c:v>
                </c:pt>
                <c:pt idx="329">
                  <c:v>2.13</c:v>
                </c:pt>
                <c:pt idx="330">
                  <c:v>2.14</c:v>
                </c:pt>
                <c:pt idx="331">
                  <c:v>2.15</c:v>
                </c:pt>
                <c:pt idx="332">
                  <c:v>2.15</c:v>
                </c:pt>
                <c:pt idx="333">
                  <c:v>2.16</c:v>
                </c:pt>
                <c:pt idx="334">
                  <c:v>2.17</c:v>
                </c:pt>
                <c:pt idx="335">
                  <c:v>2.17</c:v>
                </c:pt>
                <c:pt idx="336">
                  <c:v>2.1800000000000002</c:v>
                </c:pt>
                <c:pt idx="337">
                  <c:v>2.19</c:v>
                </c:pt>
                <c:pt idx="338">
                  <c:v>2.2000000000000002</c:v>
                </c:pt>
                <c:pt idx="339">
                  <c:v>2.2000000000000002</c:v>
                </c:pt>
                <c:pt idx="340">
                  <c:v>2.21</c:v>
                </c:pt>
                <c:pt idx="341">
                  <c:v>2.21</c:v>
                </c:pt>
                <c:pt idx="342">
                  <c:v>2.2200000000000002</c:v>
                </c:pt>
                <c:pt idx="343">
                  <c:v>2.2200000000000002</c:v>
                </c:pt>
                <c:pt idx="344">
                  <c:v>2.2400000000000002</c:v>
                </c:pt>
                <c:pt idx="345">
                  <c:v>2.2400000000000002</c:v>
                </c:pt>
                <c:pt idx="346">
                  <c:v>2.25</c:v>
                </c:pt>
                <c:pt idx="347">
                  <c:v>2.25</c:v>
                </c:pt>
                <c:pt idx="348">
                  <c:v>2.2599999999999998</c:v>
                </c:pt>
                <c:pt idx="349">
                  <c:v>2.27</c:v>
                </c:pt>
                <c:pt idx="350">
                  <c:v>2.27</c:v>
                </c:pt>
                <c:pt idx="351">
                  <c:v>2.2799999999999998</c:v>
                </c:pt>
                <c:pt idx="352">
                  <c:v>2.2799999999999998</c:v>
                </c:pt>
                <c:pt idx="353">
                  <c:v>2.29</c:v>
                </c:pt>
                <c:pt idx="354">
                  <c:v>2.2999999999999998</c:v>
                </c:pt>
                <c:pt idx="355">
                  <c:v>2.31</c:v>
                </c:pt>
                <c:pt idx="356">
                  <c:v>2.3199999999999998</c:v>
                </c:pt>
                <c:pt idx="357">
                  <c:v>2.3199999999999998</c:v>
                </c:pt>
                <c:pt idx="358">
                  <c:v>2.33</c:v>
                </c:pt>
                <c:pt idx="359">
                  <c:v>2.34</c:v>
                </c:pt>
                <c:pt idx="360">
                  <c:v>2.34</c:v>
                </c:pt>
                <c:pt idx="361">
                  <c:v>2.35</c:v>
                </c:pt>
                <c:pt idx="362">
                  <c:v>2.35</c:v>
                </c:pt>
                <c:pt idx="363">
                  <c:v>2.36</c:v>
                </c:pt>
                <c:pt idx="364">
                  <c:v>2.37</c:v>
                </c:pt>
                <c:pt idx="365">
                  <c:v>2.37</c:v>
                </c:pt>
                <c:pt idx="366">
                  <c:v>2.38</c:v>
                </c:pt>
                <c:pt idx="367">
                  <c:v>2.39</c:v>
                </c:pt>
                <c:pt idx="368">
                  <c:v>2.39</c:v>
                </c:pt>
                <c:pt idx="369">
                  <c:v>2.41</c:v>
                </c:pt>
                <c:pt idx="370">
                  <c:v>2.41</c:v>
                </c:pt>
                <c:pt idx="371">
                  <c:v>2.41</c:v>
                </c:pt>
                <c:pt idx="372">
                  <c:v>2.42</c:v>
                </c:pt>
                <c:pt idx="373">
                  <c:v>2.42</c:v>
                </c:pt>
                <c:pt idx="374">
                  <c:v>2.4300000000000002</c:v>
                </c:pt>
                <c:pt idx="375">
                  <c:v>2.4300000000000002</c:v>
                </c:pt>
                <c:pt idx="376">
                  <c:v>2.44</c:v>
                </c:pt>
                <c:pt idx="377">
                  <c:v>2.4500000000000002</c:v>
                </c:pt>
                <c:pt idx="378">
                  <c:v>2.46</c:v>
                </c:pt>
                <c:pt idx="379">
                  <c:v>2.46</c:v>
                </c:pt>
                <c:pt idx="380">
                  <c:v>2.4700000000000002</c:v>
                </c:pt>
                <c:pt idx="381">
                  <c:v>2.48</c:v>
                </c:pt>
                <c:pt idx="382">
                  <c:v>2.4900000000000002</c:v>
                </c:pt>
                <c:pt idx="383">
                  <c:v>2.4900000000000002</c:v>
                </c:pt>
                <c:pt idx="384">
                  <c:v>2.5</c:v>
                </c:pt>
                <c:pt idx="385">
                  <c:v>2.5</c:v>
                </c:pt>
                <c:pt idx="386">
                  <c:v>2.5099999999999998</c:v>
                </c:pt>
                <c:pt idx="387">
                  <c:v>2.52</c:v>
                </c:pt>
                <c:pt idx="388">
                  <c:v>2.52</c:v>
                </c:pt>
                <c:pt idx="389">
                  <c:v>2.5299999999999998</c:v>
                </c:pt>
                <c:pt idx="390">
                  <c:v>2.54</c:v>
                </c:pt>
                <c:pt idx="391">
                  <c:v>2.54</c:v>
                </c:pt>
                <c:pt idx="392">
                  <c:v>2.5499999999999998</c:v>
                </c:pt>
                <c:pt idx="393">
                  <c:v>2.5499999999999998</c:v>
                </c:pt>
                <c:pt idx="394">
                  <c:v>2.57</c:v>
                </c:pt>
                <c:pt idx="395">
                  <c:v>2.57</c:v>
                </c:pt>
                <c:pt idx="396">
                  <c:v>2.57</c:v>
                </c:pt>
                <c:pt idx="397">
                  <c:v>2.59</c:v>
                </c:pt>
                <c:pt idx="398">
                  <c:v>2.59</c:v>
                </c:pt>
                <c:pt idx="399">
                  <c:v>2.6</c:v>
                </c:pt>
                <c:pt idx="400">
                  <c:v>2.6</c:v>
                </c:pt>
                <c:pt idx="401">
                  <c:v>2.61</c:v>
                </c:pt>
                <c:pt idx="402">
                  <c:v>2.62</c:v>
                </c:pt>
                <c:pt idx="403">
                  <c:v>2.62</c:v>
                </c:pt>
                <c:pt idx="404">
                  <c:v>2.63</c:v>
                </c:pt>
                <c:pt idx="405">
                  <c:v>2.64</c:v>
                </c:pt>
                <c:pt idx="406">
                  <c:v>2.65</c:v>
                </c:pt>
                <c:pt idx="407">
                  <c:v>2.65</c:v>
                </c:pt>
                <c:pt idx="408">
                  <c:v>2.65</c:v>
                </c:pt>
                <c:pt idx="409">
                  <c:v>2.66</c:v>
                </c:pt>
                <c:pt idx="410">
                  <c:v>2.67</c:v>
                </c:pt>
                <c:pt idx="411">
                  <c:v>2.68</c:v>
                </c:pt>
                <c:pt idx="412">
                  <c:v>2.68</c:v>
                </c:pt>
                <c:pt idx="413">
                  <c:v>2.69</c:v>
                </c:pt>
                <c:pt idx="414">
                  <c:v>2.7</c:v>
                </c:pt>
                <c:pt idx="415">
                  <c:v>2.7</c:v>
                </c:pt>
                <c:pt idx="416">
                  <c:v>2.71</c:v>
                </c:pt>
                <c:pt idx="417">
                  <c:v>2.71</c:v>
                </c:pt>
                <c:pt idx="418">
                  <c:v>2.72</c:v>
                </c:pt>
                <c:pt idx="419">
                  <c:v>2.73</c:v>
                </c:pt>
                <c:pt idx="420">
                  <c:v>2.73</c:v>
                </c:pt>
                <c:pt idx="421">
                  <c:v>2.74</c:v>
                </c:pt>
                <c:pt idx="422">
                  <c:v>2.75</c:v>
                </c:pt>
                <c:pt idx="423">
                  <c:v>2.75</c:v>
                </c:pt>
                <c:pt idx="424">
                  <c:v>2.76</c:v>
                </c:pt>
                <c:pt idx="425">
                  <c:v>2.76</c:v>
                </c:pt>
                <c:pt idx="426">
                  <c:v>2.77</c:v>
                </c:pt>
                <c:pt idx="427">
                  <c:v>2.78</c:v>
                </c:pt>
                <c:pt idx="428">
                  <c:v>2.79</c:v>
                </c:pt>
                <c:pt idx="429">
                  <c:v>2.79</c:v>
                </c:pt>
                <c:pt idx="430">
                  <c:v>2.8</c:v>
                </c:pt>
                <c:pt idx="431">
                  <c:v>2.81</c:v>
                </c:pt>
                <c:pt idx="432">
                  <c:v>2.81</c:v>
                </c:pt>
                <c:pt idx="433">
                  <c:v>2.82</c:v>
                </c:pt>
                <c:pt idx="434">
                  <c:v>2.82</c:v>
                </c:pt>
                <c:pt idx="435">
                  <c:v>2.84</c:v>
                </c:pt>
                <c:pt idx="436">
                  <c:v>2.84</c:v>
                </c:pt>
                <c:pt idx="437">
                  <c:v>2.85</c:v>
                </c:pt>
                <c:pt idx="438">
                  <c:v>2.85</c:v>
                </c:pt>
                <c:pt idx="439">
                  <c:v>2.86</c:v>
                </c:pt>
                <c:pt idx="440">
                  <c:v>2.86</c:v>
                </c:pt>
                <c:pt idx="441">
                  <c:v>2.87</c:v>
                </c:pt>
                <c:pt idx="442">
                  <c:v>2.88</c:v>
                </c:pt>
                <c:pt idx="443">
                  <c:v>2.89</c:v>
                </c:pt>
                <c:pt idx="444">
                  <c:v>2.89</c:v>
                </c:pt>
                <c:pt idx="445">
                  <c:v>2.9</c:v>
                </c:pt>
                <c:pt idx="446">
                  <c:v>2.91</c:v>
                </c:pt>
                <c:pt idx="447">
                  <c:v>2.92</c:v>
                </c:pt>
                <c:pt idx="448">
                  <c:v>2.92</c:v>
                </c:pt>
                <c:pt idx="449">
                  <c:v>2.92</c:v>
                </c:pt>
                <c:pt idx="450">
                  <c:v>2.93</c:v>
                </c:pt>
                <c:pt idx="451">
                  <c:v>2.94</c:v>
                </c:pt>
                <c:pt idx="452">
                  <c:v>2.95</c:v>
                </c:pt>
                <c:pt idx="453">
                  <c:v>2.95</c:v>
                </c:pt>
                <c:pt idx="454">
                  <c:v>2.96</c:v>
                </c:pt>
                <c:pt idx="455">
                  <c:v>2.97</c:v>
                </c:pt>
                <c:pt idx="456">
                  <c:v>2.97</c:v>
                </c:pt>
                <c:pt idx="457">
                  <c:v>2.98</c:v>
                </c:pt>
                <c:pt idx="458">
                  <c:v>2.98</c:v>
                </c:pt>
                <c:pt idx="459">
                  <c:v>2.99</c:v>
                </c:pt>
                <c:pt idx="460">
                  <c:v>2.99</c:v>
                </c:pt>
                <c:pt idx="461">
                  <c:v>3.01</c:v>
                </c:pt>
                <c:pt idx="462">
                  <c:v>3.01</c:v>
                </c:pt>
                <c:pt idx="463">
                  <c:v>3.02</c:v>
                </c:pt>
                <c:pt idx="464">
                  <c:v>3.02</c:v>
                </c:pt>
                <c:pt idx="465">
                  <c:v>3.03</c:v>
                </c:pt>
                <c:pt idx="466">
                  <c:v>3.03</c:v>
                </c:pt>
                <c:pt idx="467">
                  <c:v>3.04</c:v>
                </c:pt>
                <c:pt idx="468">
                  <c:v>3.05</c:v>
                </c:pt>
                <c:pt idx="469">
                  <c:v>3.06</c:v>
                </c:pt>
                <c:pt idx="470">
                  <c:v>3.06</c:v>
                </c:pt>
                <c:pt idx="471">
                  <c:v>3.07</c:v>
                </c:pt>
                <c:pt idx="472">
                  <c:v>3.08</c:v>
                </c:pt>
                <c:pt idx="473">
                  <c:v>3.08</c:v>
                </c:pt>
                <c:pt idx="474">
                  <c:v>3.09</c:v>
                </c:pt>
                <c:pt idx="475">
                  <c:v>3.1</c:v>
                </c:pt>
                <c:pt idx="476">
                  <c:v>3.1</c:v>
                </c:pt>
                <c:pt idx="477">
                  <c:v>3.11</c:v>
                </c:pt>
                <c:pt idx="478">
                  <c:v>3.12</c:v>
                </c:pt>
                <c:pt idx="479">
                  <c:v>3.12</c:v>
                </c:pt>
                <c:pt idx="480">
                  <c:v>3.13</c:v>
                </c:pt>
                <c:pt idx="481">
                  <c:v>3.14</c:v>
                </c:pt>
                <c:pt idx="482">
                  <c:v>3.14</c:v>
                </c:pt>
                <c:pt idx="483">
                  <c:v>3.15</c:v>
                </c:pt>
                <c:pt idx="484">
                  <c:v>3.16</c:v>
                </c:pt>
                <c:pt idx="485">
                  <c:v>3.16</c:v>
                </c:pt>
                <c:pt idx="486">
                  <c:v>3.17</c:v>
                </c:pt>
                <c:pt idx="487">
                  <c:v>3.18</c:v>
                </c:pt>
                <c:pt idx="488">
                  <c:v>3.18</c:v>
                </c:pt>
                <c:pt idx="489">
                  <c:v>3.18</c:v>
                </c:pt>
                <c:pt idx="490">
                  <c:v>3.19</c:v>
                </c:pt>
                <c:pt idx="491">
                  <c:v>3.2</c:v>
                </c:pt>
                <c:pt idx="492">
                  <c:v>3.21</c:v>
                </c:pt>
                <c:pt idx="493">
                  <c:v>3.22</c:v>
                </c:pt>
                <c:pt idx="494">
                  <c:v>3.22</c:v>
                </c:pt>
                <c:pt idx="495">
                  <c:v>3.23</c:v>
                </c:pt>
                <c:pt idx="496">
                  <c:v>3.23</c:v>
                </c:pt>
                <c:pt idx="497">
                  <c:v>3.25</c:v>
                </c:pt>
                <c:pt idx="498">
                  <c:v>3.25</c:v>
                </c:pt>
                <c:pt idx="499">
                  <c:v>3.25</c:v>
                </c:pt>
                <c:pt idx="500">
                  <c:v>3.26</c:v>
                </c:pt>
                <c:pt idx="501">
                  <c:v>3.26</c:v>
                </c:pt>
                <c:pt idx="502">
                  <c:v>3.27</c:v>
                </c:pt>
                <c:pt idx="503">
                  <c:v>3.28</c:v>
                </c:pt>
                <c:pt idx="504">
                  <c:v>3.28</c:v>
                </c:pt>
                <c:pt idx="505">
                  <c:v>3.29</c:v>
                </c:pt>
                <c:pt idx="506">
                  <c:v>3.3</c:v>
                </c:pt>
                <c:pt idx="507">
                  <c:v>3.31</c:v>
                </c:pt>
                <c:pt idx="508">
                  <c:v>3.32</c:v>
                </c:pt>
                <c:pt idx="509">
                  <c:v>3.32</c:v>
                </c:pt>
                <c:pt idx="510">
                  <c:v>3.33</c:v>
                </c:pt>
                <c:pt idx="511">
                  <c:v>3.33</c:v>
                </c:pt>
                <c:pt idx="512">
                  <c:v>3.34</c:v>
                </c:pt>
                <c:pt idx="513">
                  <c:v>3.34</c:v>
                </c:pt>
                <c:pt idx="514">
                  <c:v>3.35</c:v>
                </c:pt>
                <c:pt idx="515">
                  <c:v>3.35</c:v>
                </c:pt>
                <c:pt idx="516">
                  <c:v>3.36</c:v>
                </c:pt>
                <c:pt idx="517">
                  <c:v>3.37</c:v>
                </c:pt>
                <c:pt idx="518">
                  <c:v>3.38</c:v>
                </c:pt>
                <c:pt idx="519">
                  <c:v>3.38</c:v>
                </c:pt>
                <c:pt idx="520">
                  <c:v>3.39</c:v>
                </c:pt>
                <c:pt idx="521">
                  <c:v>3.4</c:v>
                </c:pt>
                <c:pt idx="522">
                  <c:v>3.4</c:v>
                </c:pt>
                <c:pt idx="523">
                  <c:v>3.41</c:v>
                </c:pt>
                <c:pt idx="524">
                  <c:v>3.42</c:v>
                </c:pt>
                <c:pt idx="525">
                  <c:v>3.43</c:v>
                </c:pt>
                <c:pt idx="526">
                  <c:v>3.43</c:v>
                </c:pt>
                <c:pt idx="527">
                  <c:v>3.44</c:v>
                </c:pt>
                <c:pt idx="528">
                  <c:v>3.45</c:v>
                </c:pt>
                <c:pt idx="529">
                  <c:v>3.45</c:v>
                </c:pt>
                <c:pt idx="530">
                  <c:v>3.46</c:v>
                </c:pt>
                <c:pt idx="531">
                  <c:v>3.47</c:v>
                </c:pt>
                <c:pt idx="532">
                  <c:v>3.47</c:v>
                </c:pt>
                <c:pt idx="533">
                  <c:v>3.48</c:v>
                </c:pt>
                <c:pt idx="534">
                  <c:v>3.48</c:v>
                </c:pt>
                <c:pt idx="535">
                  <c:v>3.49</c:v>
                </c:pt>
                <c:pt idx="536">
                  <c:v>3.49</c:v>
                </c:pt>
                <c:pt idx="537">
                  <c:v>3.5</c:v>
                </c:pt>
                <c:pt idx="538">
                  <c:v>3.51</c:v>
                </c:pt>
                <c:pt idx="539">
                  <c:v>3.52</c:v>
                </c:pt>
                <c:pt idx="540">
                  <c:v>3.52</c:v>
                </c:pt>
                <c:pt idx="541">
                  <c:v>3.53</c:v>
                </c:pt>
                <c:pt idx="542">
                  <c:v>3.54</c:v>
                </c:pt>
                <c:pt idx="543">
                  <c:v>3.54</c:v>
                </c:pt>
                <c:pt idx="544">
                  <c:v>3.55</c:v>
                </c:pt>
                <c:pt idx="545">
                  <c:v>3.56</c:v>
                </c:pt>
                <c:pt idx="546">
                  <c:v>3.56</c:v>
                </c:pt>
                <c:pt idx="547">
                  <c:v>3.57</c:v>
                </c:pt>
                <c:pt idx="548">
                  <c:v>3.58</c:v>
                </c:pt>
                <c:pt idx="549">
                  <c:v>3.58</c:v>
                </c:pt>
                <c:pt idx="550">
                  <c:v>3.58</c:v>
                </c:pt>
                <c:pt idx="551">
                  <c:v>3.59</c:v>
                </c:pt>
                <c:pt idx="552">
                  <c:v>3.6</c:v>
                </c:pt>
                <c:pt idx="553">
                  <c:v>3.61</c:v>
                </c:pt>
                <c:pt idx="554">
                  <c:v>3.61</c:v>
                </c:pt>
                <c:pt idx="555">
                  <c:v>3.62</c:v>
                </c:pt>
                <c:pt idx="556">
                  <c:v>3.62</c:v>
                </c:pt>
                <c:pt idx="557">
                  <c:v>3.64</c:v>
                </c:pt>
                <c:pt idx="558">
                  <c:v>3.64</c:v>
                </c:pt>
                <c:pt idx="559">
                  <c:v>3.65</c:v>
                </c:pt>
                <c:pt idx="560">
                  <c:v>3.65</c:v>
                </c:pt>
                <c:pt idx="561">
                  <c:v>3.66</c:v>
                </c:pt>
                <c:pt idx="562">
                  <c:v>3.67</c:v>
                </c:pt>
                <c:pt idx="563">
                  <c:v>3.67</c:v>
                </c:pt>
                <c:pt idx="564">
                  <c:v>3.68</c:v>
                </c:pt>
                <c:pt idx="565">
                  <c:v>3.69</c:v>
                </c:pt>
                <c:pt idx="566">
                  <c:v>3.69</c:v>
                </c:pt>
                <c:pt idx="567">
                  <c:v>3.7</c:v>
                </c:pt>
                <c:pt idx="568">
                  <c:v>3.71</c:v>
                </c:pt>
                <c:pt idx="569">
                  <c:v>3.72</c:v>
                </c:pt>
                <c:pt idx="570">
                  <c:v>3.72</c:v>
                </c:pt>
                <c:pt idx="571">
                  <c:v>3.72</c:v>
                </c:pt>
                <c:pt idx="572">
                  <c:v>3.73</c:v>
                </c:pt>
                <c:pt idx="573">
                  <c:v>3.74</c:v>
                </c:pt>
                <c:pt idx="574">
                  <c:v>3.75</c:v>
                </c:pt>
                <c:pt idx="575">
                  <c:v>3.75</c:v>
                </c:pt>
                <c:pt idx="576">
                  <c:v>3.76</c:v>
                </c:pt>
                <c:pt idx="577">
                  <c:v>3.77</c:v>
                </c:pt>
                <c:pt idx="578">
                  <c:v>3.77</c:v>
                </c:pt>
                <c:pt idx="579">
                  <c:v>3.78</c:v>
                </c:pt>
                <c:pt idx="580">
                  <c:v>3.79</c:v>
                </c:pt>
                <c:pt idx="581">
                  <c:v>3.79</c:v>
                </c:pt>
                <c:pt idx="582">
                  <c:v>3.8</c:v>
                </c:pt>
                <c:pt idx="583">
                  <c:v>3.81</c:v>
                </c:pt>
                <c:pt idx="584">
                  <c:v>3.81</c:v>
                </c:pt>
                <c:pt idx="585">
                  <c:v>3.82</c:v>
                </c:pt>
                <c:pt idx="586">
                  <c:v>3.82</c:v>
                </c:pt>
                <c:pt idx="587">
                  <c:v>3.83</c:v>
                </c:pt>
                <c:pt idx="588">
                  <c:v>3.84</c:v>
                </c:pt>
                <c:pt idx="589">
                  <c:v>3.85</c:v>
                </c:pt>
                <c:pt idx="590">
                  <c:v>3.85</c:v>
                </c:pt>
                <c:pt idx="591">
                  <c:v>3.86</c:v>
                </c:pt>
                <c:pt idx="592">
                  <c:v>3.86</c:v>
                </c:pt>
                <c:pt idx="593">
                  <c:v>3.87</c:v>
                </c:pt>
                <c:pt idx="594">
                  <c:v>3.87</c:v>
                </c:pt>
                <c:pt idx="595">
                  <c:v>3.89</c:v>
                </c:pt>
                <c:pt idx="596">
                  <c:v>3.89</c:v>
                </c:pt>
                <c:pt idx="597">
                  <c:v>3.9</c:v>
                </c:pt>
                <c:pt idx="598">
                  <c:v>3.9</c:v>
                </c:pt>
                <c:pt idx="599">
                  <c:v>3.91</c:v>
                </c:pt>
                <c:pt idx="600">
                  <c:v>3.92</c:v>
                </c:pt>
                <c:pt idx="601">
                  <c:v>3.92</c:v>
                </c:pt>
                <c:pt idx="602">
                  <c:v>3.93</c:v>
                </c:pt>
                <c:pt idx="603">
                  <c:v>3.93</c:v>
                </c:pt>
                <c:pt idx="604">
                  <c:v>3.94</c:v>
                </c:pt>
                <c:pt idx="605">
                  <c:v>3.95</c:v>
                </c:pt>
                <c:pt idx="606">
                  <c:v>3.96</c:v>
                </c:pt>
                <c:pt idx="607">
                  <c:v>3.96</c:v>
                </c:pt>
                <c:pt idx="608">
                  <c:v>3.97</c:v>
                </c:pt>
                <c:pt idx="609">
                  <c:v>3.98</c:v>
                </c:pt>
                <c:pt idx="610">
                  <c:v>3.98</c:v>
                </c:pt>
                <c:pt idx="611">
                  <c:v>3.99</c:v>
                </c:pt>
                <c:pt idx="612">
                  <c:v>3.99</c:v>
                </c:pt>
                <c:pt idx="613">
                  <c:v>4</c:v>
                </c:pt>
                <c:pt idx="614">
                  <c:v>4.01</c:v>
                </c:pt>
                <c:pt idx="615">
                  <c:v>4.0199999999999996</c:v>
                </c:pt>
                <c:pt idx="616">
                  <c:v>4.0199999999999996</c:v>
                </c:pt>
                <c:pt idx="617">
                  <c:v>4.03</c:v>
                </c:pt>
                <c:pt idx="618">
                  <c:v>4.03</c:v>
                </c:pt>
                <c:pt idx="619">
                  <c:v>4.04</c:v>
                </c:pt>
                <c:pt idx="620">
                  <c:v>4.05</c:v>
                </c:pt>
                <c:pt idx="621">
                  <c:v>4.05</c:v>
                </c:pt>
                <c:pt idx="622">
                  <c:v>4.0599999999999996</c:v>
                </c:pt>
                <c:pt idx="623">
                  <c:v>4.07</c:v>
                </c:pt>
                <c:pt idx="624">
                  <c:v>4.07</c:v>
                </c:pt>
                <c:pt idx="625">
                  <c:v>4.08</c:v>
                </c:pt>
                <c:pt idx="626">
                  <c:v>4.09</c:v>
                </c:pt>
                <c:pt idx="627">
                  <c:v>4.0999999999999996</c:v>
                </c:pt>
                <c:pt idx="628">
                  <c:v>4.0999999999999996</c:v>
                </c:pt>
                <c:pt idx="629">
                  <c:v>4.0999999999999996</c:v>
                </c:pt>
                <c:pt idx="630">
                  <c:v>4.1100000000000003</c:v>
                </c:pt>
                <c:pt idx="631">
                  <c:v>4.12</c:v>
                </c:pt>
                <c:pt idx="632">
                  <c:v>4.12</c:v>
                </c:pt>
                <c:pt idx="633">
                  <c:v>4.13</c:v>
                </c:pt>
                <c:pt idx="634">
                  <c:v>4.13</c:v>
                </c:pt>
                <c:pt idx="635">
                  <c:v>4.1399999999999997</c:v>
                </c:pt>
                <c:pt idx="636">
                  <c:v>4.1500000000000004</c:v>
                </c:pt>
                <c:pt idx="637">
                  <c:v>4.16</c:v>
                </c:pt>
                <c:pt idx="638">
                  <c:v>4.16</c:v>
                </c:pt>
                <c:pt idx="639">
                  <c:v>4.17</c:v>
                </c:pt>
                <c:pt idx="640">
                  <c:v>4.18</c:v>
                </c:pt>
                <c:pt idx="641">
                  <c:v>4.18</c:v>
                </c:pt>
                <c:pt idx="642">
                  <c:v>4.1900000000000004</c:v>
                </c:pt>
                <c:pt idx="643">
                  <c:v>4.2</c:v>
                </c:pt>
                <c:pt idx="644">
                  <c:v>4.2</c:v>
                </c:pt>
                <c:pt idx="645">
                  <c:v>4.21</c:v>
                </c:pt>
                <c:pt idx="646">
                  <c:v>4.21</c:v>
                </c:pt>
                <c:pt idx="647">
                  <c:v>4.22</c:v>
                </c:pt>
                <c:pt idx="648">
                  <c:v>4.22</c:v>
                </c:pt>
                <c:pt idx="649">
                  <c:v>4.2300000000000004</c:v>
                </c:pt>
                <c:pt idx="650">
                  <c:v>4.24</c:v>
                </c:pt>
                <c:pt idx="651">
                  <c:v>4.25</c:v>
                </c:pt>
                <c:pt idx="652">
                  <c:v>4.25</c:v>
                </c:pt>
                <c:pt idx="653">
                  <c:v>4.26</c:v>
                </c:pt>
                <c:pt idx="654">
                  <c:v>4.26</c:v>
                </c:pt>
                <c:pt idx="655">
                  <c:v>4.2699999999999996</c:v>
                </c:pt>
                <c:pt idx="656">
                  <c:v>4.28</c:v>
                </c:pt>
                <c:pt idx="657">
                  <c:v>4.29</c:v>
                </c:pt>
                <c:pt idx="658">
                  <c:v>4.3</c:v>
                </c:pt>
                <c:pt idx="659">
                  <c:v>4.3</c:v>
                </c:pt>
                <c:pt idx="660">
                  <c:v>4.3099999999999996</c:v>
                </c:pt>
                <c:pt idx="661">
                  <c:v>4.3099999999999996</c:v>
                </c:pt>
                <c:pt idx="662">
                  <c:v>4.32</c:v>
                </c:pt>
                <c:pt idx="663">
                  <c:v>4.33</c:v>
                </c:pt>
                <c:pt idx="664">
                  <c:v>4.33</c:v>
                </c:pt>
                <c:pt idx="665">
                  <c:v>4.34</c:v>
                </c:pt>
                <c:pt idx="666">
                  <c:v>4.3499999999999996</c:v>
                </c:pt>
                <c:pt idx="667">
                  <c:v>4.3499999999999996</c:v>
                </c:pt>
                <c:pt idx="668">
                  <c:v>4.3600000000000003</c:v>
                </c:pt>
                <c:pt idx="669">
                  <c:v>4.3600000000000003</c:v>
                </c:pt>
                <c:pt idx="670">
                  <c:v>4.37</c:v>
                </c:pt>
                <c:pt idx="671">
                  <c:v>4.38</c:v>
                </c:pt>
                <c:pt idx="672">
                  <c:v>4.3899999999999997</c:v>
                </c:pt>
                <c:pt idx="673">
                  <c:v>4.4000000000000004</c:v>
                </c:pt>
                <c:pt idx="674">
                  <c:v>4.4000000000000004</c:v>
                </c:pt>
                <c:pt idx="675">
                  <c:v>4.41</c:v>
                </c:pt>
                <c:pt idx="676">
                  <c:v>4.41</c:v>
                </c:pt>
                <c:pt idx="677">
                  <c:v>4.42</c:v>
                </c:pt>
                <c:pt idx="678">
                  <c:v>4.43</c:v>
                </c:pt>
                <c:pt idx="679">
                  <c:v>4.43</c:v>
                </c:pt>
                <c:pt idx="680">
                  <c:v>4.4400000000000004</c:v>
                </c:pt>
                <c:pt idx="681">
                  <c:v>4.4400000000000004</c:v>
                </c:pt>
                <c:pt idx="682">
                  <c:v>4.45</c:v>
                </c:pt>
                <c:pt idx="683">
                  <c:v>4.46</c:v>
                </c:pt>
                <c:pt idx="684">
                  <c:v>4.46</c:v>
                </c:pt>
                <c:pt idx="685">
                  <c:v>4.47</c:v>
                </c:pt>
                <c:pt idx="686">
                  <c:v>4.4800000000000004</c:v>
                </c:pt>
                <c:pt idx="687">
                  <c:v>4.4800000000000004</c:v>
                </c:pt>
                <c:pt idx="688">
                  <c:v>4.49</c:v>
                </c:pt>
                <c:pt idx="689">
                  <c:v>4.5</c:v>
                </c:pt>
                <c:pt idx="690">
                  <c:v>4.5</c:v>
                </c:pt>
                <c:pt idx="691">
                  <c:v>4.51</c:v>
                </c:pt>
                <c:pt idx="692">
                  <c:v>4.5199999999999996</c:v>
                </c:pt>
                <c:pt idx="693">
                  <c:v>4.53</c:v>
                </c:pt>
                <c:pt idx="694">
                  <c:v>4.53</c:v>
                </c:pt>
                <c:pt idx="695">
                  <c:v>4.54</c:v>
                </c:pt>
                <c:pt idx="696">
                  <c:v>4.54</c:v>
                </c:pt>
                <c:pt idx="697">
                  <c:v>4.55</c:v>
                </c:pt>
                <c:pt idx="698">
                  <c:v>4.5599999999999996</c:v>
                </c:pt>
                <c:pt idx="699">
                  <c:v>4.5599999999999996</c:v>
                </c:pt>
                <c:pt idx="700">
                  <c:v>4.57</c:v>
                </c:pt>
                <c:pt idx="701">
                  <c:v>4.58</c:v>
                </c:pt>
                <c:pt idx="702">
                  <c:v>4.58</c:v>
                </c:pt>
                <c:pt idx="703">
                  <c:v>4.59</c:v>
                </c:pt>
                <c:pt idx="704">
                  <c:v>4.59</c:v>
                </c:pt>
                <c:pt idx="705">
                  <c:v>4.5999999999999996</c:v>
                </c:pt>
                <c:pt idx="706">
                  <c:v>4.6100000000000003</c:v>
                </c:pt>
                <c:pt idx="707">
                  <c:v>4.62</c:v>
                </c:pt>
                <c:pt idx="708">
                  <c:v>4.62</c:v>
                </c:pt>
                <c:pt idx="709">
                  <c:v>4.63</c:v>
                </c:pt>
                <c:pt idx="710">
                  <c:v>4.6399999999999997</c:v>
                </c:pt>
                <c:pt idx="711">
                  <c:v>4.6399999999999997</c:v>
                </c:pt>
                <c:pt idx="712">
                  <c:v>4.6500000000000004</c:v>
                </c:pt>
                <c:pt idx="713">
                  <c:v>4.6500000000000004</c:v>
                </c:pt>
                <c:pt idx="714">
                  <c:v>4.66</c:v>
                </c:pt>
                <c:pt idx="715">
                  <c:v>4.67</c:v>
                </c:pt>
                <c:pt idx="716">
                  <c:v>4.68</c:v>
                </c:pt>
                <c:pt idx="717">
                  <c:v>4.68</c:v>
                </c:pt>
                <c:pt idx="718">
                  <c:v>4.6900000000000004</c:v>
                </c:pt>
                <c:pt idx="719">
                  <c:v>4.7</c:v>
                </c:pt>
                <c:pt idx="720">
                  <c:v>4.7</c:v>
                </c:pt>
                <c:pt idx="721">
                  <c:v>4.7</c:v>
                </c:pt>
                <c:pt idx="722">
                  <c:v>4.72</c:v>
                </c:pt>
                <c:pt idx="723">
                  <c:v>4.72</c:v>
                </c:pt>
                <c:pt idx="724">
                  <c:v>4.7300000000000004</c:v>
                </c:pt>
                <c:pt idx="725">
                  <c:v>4.7300000000000004</c:v>
                </c:pt>
                <c:pt idx="726">
                  <c:v>4.74</c:v>
                </c:pt>
                <c:pt idx="727">
                  <c:v>4.75</c:v>
                </c:pt>
                <c:pt idx="728">
                  <c:v>4.76</c:v>
                </c:pt>
                <c:pt idx="729">
                  <c:v>4.76</c:v>
                </c:pt>
                <c:pt idx="730">
                  <c:v>4.7699999999999996</c:v>
                </c:pt>
                <c:pt idx="731">
                  <c:v>4.7699999999999996</c:v>
                </c:pt>
                <c:pt idx="732">
                  <c:v>4.78</c:v>
                </c:pt>
                <c:pt idx="733">
                  <c:v>4.78</c:v>
                </c:pt>
                <c:pt idx="734">
                  <c:v>4.79</c:v>
                </c:pt>
                <c:pt idx="735">
                  <c:v>4.8</c:v>
                </c:pt>
                <c:pt idx="736">
                  <c:v>4.8</c:v>
                </c:pt>
                <c:pt idx="737">
                  <c:v>4.8099999999999996</c:v>
                </c:pt>
                <c:pt idx="738">
                  <c:v>4.82</c:v>
                </c:pt>
                <c:pt idx="739">
                  <c:v>4.83</c:v>
                </c:pt>
                <c:pt idx="740">
                  <c:v>4.83</c:v>
                </c:pt>
                <c:pt idx="741">
                  <c:v>4.84</c:v>
                </c:pt>
                <c:pt idx="742">
                  <c:v>4.8499999999999996</c:v>
                </c:pt>
                <c:pt idx="743">
                  <c:v>4.8600000000000003</c:v>
                </c:pt>
                <c:pt idx="744">
                  <c:v>4.8600000000000003</c:v>
                </c:pt>
                <c:pt idx="745">
                  <c:v>4.87</c:v>
                </c:pt>
                <c:pt idx="746">
                  <c:v>4.88</c:v>
                </c:pt>
                <c:pt idx="747">
                  <c:v>4.88</c:v>
                </c:pt>
                <c:pt idx="748">
                  <c:v>4.8899999999999997</c:v>
                </c:pt>
                <c:pt idx="749">
                  <c:v>4.8899999999999997</c:v>
                </c:pt>
                <c:pt idx="750">
                  <c:v>4.9000000000000004</c:v>
                </c:pt>
                <c:pt idx="751">
                  <c:v>4.9000000000000004</c:v>
                </c:pt>
                <c:pt idx="752">
                  <c:v>4.91</c:v>
                </c:pt>
                <c:pt idx="753">
                  <c:v>4.92</c:v>
                </c:pt>
                <c:pt idx="754">
                  <c:v>4.93</c:v>
                </c:pt>
                <c:pt idx="755">
                  <c:v>4.93</c:v>
                </c:pt>
                <c:pt idx="756">
                  <c:v>4.9400000000000004</c:v>
                </c:pt>
                <c:pt idx="757">
                  <c:v>4.95</c:v>
                </c:pt>
                <c:pt idx="758">
                  <c:v>4.95</c:v>
                </c:pt>
                <c:pt idx="759">
                  <c:v>4.95</c:v>
                </c:pt>
                <c:pt idx="760">
                  <c:v>4.96</c:v>
                </c:pt>
                <c:pt idx="761">
                  <c:v>4.97</c:v>
                </c:pt>
                <c:pt idx="762">
                  <c:v>4.9800000000000004</c:v>
                </c:pt>
                <c:pt idx="763">
                  <c:v>4.9800000000000004</c:v>
                </c:pt>
                <c:pt idx="764">
                  <c:v>4.99</c:v>
                </c:pt>
                <c:pt idx="765">
                  <c:v>4.99</c:v>
                </c:pt>
                <c:pt idx="766">
                  <c:v>4.99</c:v>
                </c:pt>
                <c:pt idx="767">
                  <c:v>4.99</c:v>
                </c:pt>
                <c:pt idx="768">
                  <c:v>4.99</c:v>
                </c:pt>
                <c:pt idx="769">
                  <c:v>5</c:v>
                </c:pt>
                <c:pt idx="770">
                  <c:v>5.01</c:v>
                </c:pt>
                <c:pt idx="771">
                  <c:v>5.03</c:v>
                </c:pt>
                <c:pt idx="772">
                  <c:v>5.04</c:v>
                </c:pt>
                <c:pt idx="773">
                  <c:v>5.04</c:v>
                </c:pt>
                <c:pt idx="774">
                  <c:v>5.05</c:v>
                </c:pt>
                <c:pt idx="775">
                  <c:v>5.0599999999999996</c:v>
                </c:pt>
                <c:pt idx="776">
                  <c:v>5.0599999999999996</c:v>
                </c:pt>
                <c:pt idx="777">
                  <c:v>5.08</c:v>
                </c:pt>
                <c:pt idx="778">
                  <c:v>5.08</c:v>
                </c:pt>
                <c:pt idx="779">
                  <c:v>5.08</c:v>
                </c:pt>
                <c:pt idx="780">
                  <c:v>5.09</c:v>
                </c:pt>
                <c:pt idx="781">
                  <c:v>5.0999999999999996</c:v>
                </c:pt>
                <c:pt idx="782">
                  <c:v>5.1100000000000003</c:v>
                </c:pt>
                <c:pt idx="783">
                  <c:v>5.1100000000000003</c:v>
                </c:pt>
                <c:pt idx="784">
                  <c:v>5.1100000000000003</c:v>
                </c:pt>
                <c:pt idx="785">
                  <c:v>5.12</c:v>
                </c:pt>
                <c:pt idx="786">
                  <c:v>5.13</c:v>
                </c:pt>
                <c:pt idx="787">
                  <c:v>5.13</c:v>
                </c:pt>
                <c:pt idx="788">
                  <c:v>5.15</c:v>
                </c:pt>
                <c:pt idx="789">
                  <c:v>5.15</c:v>
                </c:pt>
                <c:pt idx="790">
                  <c:v>5.16</c:v>
                </c:pt>
                <c:pt idx="791">
                  <c:v>5.17</c:v>
                </c:pt>
                <c:pt idx="792">
                  <c:v>5.17</c:v>
                </c:pt>
                <c:pt idx="793">
                  <c:v>5.18</c:v>
                </c:pt>
                <c:pt idx="794">
                  <c:v>5.18</c:v>
                </c:pt>
                <c:pt idx="795">
                  <c:v>5.19</c:v>
                </c:pt>
                <c:pt idx="796">
                  <c:v>5.2</c:v>
                </c:pt>
                <c:pt idx="797">
                  <c:v>5.21</c:v>
                </c:pt>
                <c:pt idx="798">
                  <c:v>5.21</c:v>
                </c:pt>
                <c:pt idx="799">
                  <c:v>5.22</c:v>
                </c:pt>
                <c:pt idx="800">
                  <c:v>5.22</c:v>
                </c:pt>
                <c:pt idx="801">
                  <c:v>5.23</c:v>
                </c:pt>
                <c:pt idx="802">
                  <c:v>5.24</c:v>
                </c:pt>
                <c:pt idx="803">
                  <c:v>5.25</c:v>
                </c:pt>
                <c:pt idx="804">
                  <c:v>5.25</c:v>
                </c:pt>
                <c:pt idx="805">
                  <c:v>5.26</c:v>
                </c:pt>
                <c:pt idx="806">
                  <c:v>5.26</c:v>
                </c:pt>
                <c:pt idx="807">
                  <c:v>5.26</c:v>
                </c:pt>
                <c:pt idx="808">
                  <c:v>5.27</c:v>
                </c:pt>
                <c:pt idx="809">
                  <c:v>5.28</c:v>
                </c:pt>
                <c:pt idx="810">
                  <c:v>5.29</c:v>
                </c:pt>
                <c:pt idx="811">
                  <c:v>5.3</c:v>
                </c:pt>
                <c:pt idx="812">
                  <c:v>5.3</c:v>
                </c:pt>
                <c:pt idx="813">
                  <c:v>5.31</c:v>
                </c:pt>
                <c:pt idx="814">
                  <c:v>5.31</c:v>
                </c:pt>
                <c:pt idx="815">
                  <c:v>5.32</c:v>
                </c:pt>
                <c:pt idx="816">
                  <c:v>5.32</c:v>
                </c:pt>
                <c:pt idx="817">
                  <c:v>5.33</c:v>
                </c:pt>
                <c:pt idx="818">
                  <c:v>5.34</c:v>
                </c:pt>
                <c:pt idx="819">
                  <c:v>5.34</c:v>
                </c:pt>
                <c:pt idx="820">
                  <c:v>5.35</c:v>
                </c:pt>
                <c:pt idx="821">
                  <c:v>5.36</c:v>
                </c:pt>
                <c:pt idx="822">
                  <c:v>5.37</c:v>
                </c:pt>
                <c:pt idx="823">
                  <c:v>5.38</c:v>
                </c:pt>
                <c:pt idx="824">
                  <c:v>5.38</c:v>
                </c:pt>
                <c:pt idx="825">
                  <c:v>5.39</c:v>
                </c:pt>
                <c:pt idx="826">
                  <c:v>5.4</c:v>
                </c:pt>
                <c:pt idx="827">
                  <c:v>5.4</c:v>
                </c:pt>
                <c:pt idx="828">
                  <c:v>5.41</c:v>
                </c:pt>
                <c:pt idx="829">
                  <c:v>5.41</c:v>
                </c:pt>
                <c:pt idx="830">
                  <c:v>5.42</c:v>
                </c:pt>
                <c:pt idx="831">
                  <c:v>5.42</c:v>
                </c:pt>
                <c:pt idx="832">
                  <c:v>5.43</c:v>
                </c:pt>
                <c:pt idx="833">
                  <c:v>5.44</c:v>
                </c:pt>
                <c:pt idx="834">
                  <c:v>5.45</c:v>
                </c:pt>
                <c:pt idx="835">
                  <c:v>5.45</c:v>
                </c:pt>
                <c:pt idx="836">
                  <c:v>5.45</c:v>
                </c:pt>
                <c:pt idx="837">
                  <c:v>5.46</c:v>
                </c:pt>
                <c:pt idx="838">
                  <c:v>5.47</c:v>
                </c:pt>
                <c:pt idx="839">
                  <c:v>5.48</c:v>
                </c:pt>
                <c:pt idx="840">
                  <c:v>5.49</c:v>
                </c:pt>
                <c:pt idx="841">
                  <c:v>5.49</c:v>
                </c:pt>
                <c:pt idx="842">
                  <c:v>5.49</c:v>
                </c:pt>
                <c:pt idx="843">
                  <c:v>5.5</c:v>
                </c:pt>
                <c:pt idx="844">
                  <c:v>5.51</c:v>
                </c:pt>
                <c:pt idx="845">
                  <c:v>5.51</c:v>
                </c:pt>
                <c:pt idx="846">
                  <c:v>5.52</c:v>
                </c:pt>
                <c:pt idx="847">
                  <c:v>5.53</c:v>
                </c:pt>
                <c:pt idx="848">
                  <c:v>5.53</c:v>
                </c:pt>
                <c:pt idx="849">
                  <c:v>5.54</c:v>
                </c:pt>
                <c:pt idx="850">
                  <c:v>5.55</c:v>
                </c:pt>
                <c:pt idx="851">
                  <c:v>5.55</c:v>
                </c:pt>
                <c:pt idx="852">
                  <c:v>5.56</c:v>
                </c:pt>
                <c:pt idx="853">
                  <c:v>5.57</c:v>
                </c:pt>
                <c:pt idx="854">
                  <c:v>5.57</c:v>
                </c:pt>
                <c:pt idx="855">
                  <c:v>5.58</c:v>
                </c:pt>
                <c:pt idx="856">
                  <c:v>5.59</c:v>
                </c:pt>
                <c:pt idx="857">
                  <c:v>5.59</c:v>
                </c:pt>
                <c:pt idx="858">
                  <c:v>5.6</c:v>
                </c:pt>
                <c:pt idx="859">
                  <c:v>5.61</c:v>
                </c:pt>
                <c:pt idx="860">
                  <c:v>5.61</c:v>
                </c:pt>
                <c:pt idx="861">
                  <c:v>5.62</c:v>
                </c:pt>
                <c:pt idx="862">
                  <c:v>5.63</c:v>
                </c:pt>
                <c:pt idx="863">
                  <c:v>5.63</c:v>
                </c:pt>
                <c:pt idx="864">
                  <c:v>5.64</c:v>
                </c:pt>
                <c:pt idx="865">
                  <c:v>5.64</c:v>
                </c:pt>
                <c:pt idx="866">
                  <c:v>5.65</c:v>
                </c:pt>
                <c:pt idx="867">
                  <c:v>5.66</c:v>
                </c:pt>
                <c:pt idx="868">
                  <c:v>5.66</c:v>
                </c:pt>
                <c:pt idx="869">
                  <c:v>5.67</c:v>
                </c:pt>
                <c:pt idx="870">
                  <c:v>5.68</c:v>
                </c:pt>
                <c:pt idx="871">
                  <c:v>5.69</c:v>
                </c:pt>
                <c:pt idx="872">
                  <c:v>5.69</c:v>
                </c:pt>
                <c:pt idx="873">
                  <c:v>5.7</c:v>
                </c:pt>
                <c:pt idx="874">
                  <c:v>5.7</c:v>
                </c:pt>
                <c:pt idx="875">
                  <c:v>5.71</c:v>
                </c:pt>
                <c:pt idx="876">
                  <c:v>5.72</c:v>
                </c:pt>
                <c:pt idx="877">
                  <c:v>5.72</c:v>
                </c:pt>
                <c:pt idx="878">
                  <c:v>5.73</c:v>
                </c:pt>
                <c:pt idx="879">
                  <c:v>5.74</c:v>
                </c:pt>
                <c:pt idx="880">
                  <c:v>5.74</c:v>
                </c:pt>
                <c:pt idx="881">
                  <c:v>5.74</c:v>
                </c:pt>
                <c:pt idx="882">
                  <c:v>5.74</c:v>
                </c:pt>
                <c:pt idx="883">
                  <c:v>5.75</c:v>
                </c:pt>
                <c:pt idx="884">
                  <c:v>5.76</c:v>
                </c:pt>
                <c:pt idx="885">
                  <c:v>5.76</c:v>
                </c:pt>
                <c:pt idx="886">
                  <c:v>5.77</c:v>
                </c:pt>
                <c:pt idx="887">
                  <c:v>5.77</c:v>
                </c:pt>
                <c:pt idx="888">
                  <c:v>5.78</c:v>
                </c:pt>
                <c:pt idx="889">
                  <c:v>5.79</c:v>
                </c:pt>
                <c:pt idx="890">
                  <c:v>5.8</c:v>
                </c:pt>
                <c:pt idx="891">
                  <c:v>5.82</c:v>
                </c:pt>
                <c:pt idx="892">
                  <c:v>5.82</c:v>
                </c:pt>
                <c:pt idx="893">
                  <c:v>5.82</c:v>
                </c:pt>
                <c:pt idx="894">
                  <c:v>5.83</c:v>
                </c:pt>
                <c:pt idx="895">
                  <c:v>5.84</c:v>
                </c:pt>
                <c:pt idx="896">
                  <c:v>5.84</c:v>
                </c:pt>
                <c:pt idx="897">
                  <c:v>5.85</c:v>
                </c:pt>
                <c:pt idx="898">
                  <c:v>5.86</c:v>
                </c:pt>
                <c:pt idx="899">
                  <c:v>5.87</c:v>
                </c:pt>
                <c:pt idx="900">
                  <c:v>5.87</c:v>
                </c:pt>
                <c:pt idx="901">
                  <c:v>5.88</c:v>
                </c:pt>
                <c:pt idx="902">
                  <c:v>5.89</c:v>
                </c:pt>
                <c:pt idx="903">
                  <c:v>5.9</c:v>
                </c:pt>
                <c:pt idx="904">
                  <c:v>5.9</c:v>
                </c:pt>
                <c:pt idx="905">
                  <c:v>5.9</c:v>
                </c:pt>
                <c:pt idx="906">
                  <c:v>5.91</c:v>
                </c:pt>
                <c:pt idx="907">
                  <c:v>5.92</c:v>
                </c:pt>
                <c:pt idx="908">
                  <c:v>5.93</c:v>
                </c:pt>
                <c:pt idx="909">
                  <c:v>5.93</c:v>
                </c:pt>
                <c:pt idx="910">
                  <c:v>5.93</c:v>
                </c:pt>
                <c:pt idx="911">
                  <c:v>5.94</c:v>
                </c:pt>
                <c:pt idx="912">
                  <c:v>5.95</c:v>
                </c:pt>
                <c:pt idx="913">
                  <c:v>5.96</c:v>
                </c:pt>
                <c:pt idx="914">
                  <c:v>5.97</c:v>
                </c:pt>
                <c:pt idx="915">
                  <c:v>5.97</c:v>
                </c:pt>
                <c:pt idx="916">
                  <c:v>5.98</c:v>
                </c:pt>
                <c:pt idx="917">
                  <c:v>5.99</c:v>
                </c:pt>
                <c:pt idx="918">
                  <c:v>5.99</c:v>
                </c:pt>
                <c:pt idx="919">
                  <c:v>6</c:v>
                </c:pt>
                <c:pt idx="920">
                  <c:v>6</c:v>
                </c:pt>
                <c:pt idx="921">
                  <c:v>6.01</c:v>
                </c:pt>
                <c:pt idx="922">
                  <c:v>6.02</c:v>
                </c:pt>
                <c:pt idx="923">
                  <c:v>6.02</c:v>
                </c:pt>
                <c:pt idx="924">
                  <c:v>6.03</c:v>
                </c:pt>
                <c:pt idx="925">
                  <c:v>6.03</c:v>
                </c:pt>
                <c:pt idx="926">
                  <c:v>6.04</c:v>
                </c:pt>
                <c:pt idx="927">
                  <c:v>6.05</c:v>
                </c:pt>
                <c:pt idx="928">
                  <c:v>6.06</c:v>
                </c:pt>
                <c:pt idx="929">
                  <c:v>6.06</c:v>
                </c:pt>
                <c:pt idx="930">
                  <c:v>6.07</c:v>
                </c:pt>
                <c:pt idx="931">
                  <c:v>6.07</c:v>
                </c:pt>
                <c:pt idx="932">
                  <c:v>6.08</c:v>
                </c:pt>
                <c:pt idx="933">
                  <c:v>6.09</c:v>
                </c:pt>
                <c:pt idx="934">
                  <c:v>6.09</c:v>
                </c:pt>
                <c:pt idx="935">
                  <c:v>6.1</c:v>
                </c:pt>
                <c:pt idx="936">
                  <c:v>6.11</c:v>
                </c:pt>
                <c:pt idx="937">
                  <c:v>6.12</c:v>
                </c:pt>
                <c:pt idx="938">
                  <c:v>6.12</c:v>
                </c:pt>
                <c:pt idx="939">
                  <c:v>6.12</c:v>
                </c:pt>
                <c:pt idx="940">
                  <c:v>6.13</c:v>
                </c:pt>
                <c:pt idx="941">
                  <c:v>6.14</c:v>
                </c:pt>
                <c:pt idx="942">
                  <c:v>6.14</c:v>
                </c:pt>
                <c:pt idx="943">
                  <c:v>6.15</c:v>
                </c:pt>
                <c:pt idx="944">
                  <c:v>6.16</c:v>
                </c:pt>
                <c:pt idx="945">
                  <c:v>6.17</c:v>
                </c:pt>
                <c:pt idx="946">
                  <c:v>6.17</c:v>
                </c:pt>
                <c:pt idx="947">
                  <c:v>6.17</c:v>
                </c:pt>
                <c:pt idx="948">
                  <c:v>6.18</c:v>
                </c:pt>
                <c:pt idx="949">
                  <c:v>6.19</c:v>
                </c:pt>
                <c:pt idx="950">
                  <c:v>6.2</c:v>
                </c:pt>
                <c:pt idx="951">
                  <c:v>6.2</c:v>
                </c:pt>
                <c:pt idx="952">
                  <c:v>6.21</c:v>
                </c:pt>
                <c:pt idx="953">
                  <c:v>6.21</c:v>
                </c:pt>
                <c:pt idx="954">
                  <c:v>6.22</c:v>
                </c:pt>
                <c:pt idx="955">
                  <c:v>6.22</c:v>
                </c:pt>
                <c:pt idx="956">
                  <c:v>6.23</c:v>
                </c:pt>
                <c:pt idx="957">
                  <c:v>6.24</c:v>
                </c:pt>
                <c:pt idx="958">
                  <c:v>6.24</c:v>
                </c:pt>
                <c:pt idx="959">
                  <c:v>6.25</c:v>
                </c:pt>
                <c:pt idx="960">
                  <c:v>6.25</c:v>
                </c:pt>
                <c:pt idx="961">
                  <c:v>6.26</c:v>
                </c:pt>
                <c:pt idx="962">
                  <c:v>6.27</c:v>
                </c:pt>
                <c:pt idx="963">
                  <c:v>6.27</c:v>
                </c:pt>
                <c:pt idx="964">
                  <c:v>6.28</c:v>
                </c:pt>
                <c:pt idx="965">
                  <c:v>6.28</c:v>
                </c:pt>
                <c:pt idx="966">
                  <c:v>6.29</c:v>
                </c:pt>
                <c:pt idx="967">
                  <c:v>6.29</c:v>
                </c:pt>
                <c:pt idx="968">
                  <c:v>6.3</c:v>
                </c:pt>
                <c:pt idx="969">
                  <c:v>6.3</c:v>
                </c:pt>
                <c:pt idx="970">
                  <c:v>6.31</c:v>
                </c:pt>
                <c:pt idx="971">
                  <c:v>6.31</c:v>
                </c:pt>
                <c:pt idx="972">
                  <c:v>6.32</c:v>
                </c:pt>
                <c:pt idx="973">
                  <c:v>6.33</c:v>
                </c:pt>
                <c:pt idx="974">
                  <c:v>6.33</c:v>
                </c:pt>
                <c:pt idx="975">
                  <c:v>6.34</c:v>
                </c:pt>
                <c:pt idx="976">
                  <c:v>6.34</c:v>
                </c:pt>
                <c:pt idx="977">
                  <c:v>6.35</c:v>
                </c:pt>
                <c:pt idx="978">
                  <c:v>6.35</c:v>
                </c:pt>
                <c:pt idx="979">
                  <c:v>6.36</c:v>
                </c:pt>
                <c:pt idx="980">
                  <c:v>6.36</c:v>
                </c:pt>
                <c:pt idx="981">
                  <c:v>6.37</c:v>
                </c:pt>
                <c:pt idx="982">
                  <c:v>6.38</c:v>
                </c:pt>
                <c:pt idx="983">
                  <c:v>6.38</c:v>
                </c:pt>
                <c:pt idx="984">
                  <c:v>6.38</c:v>
                </c:pt>
                <c:pt idx="985">
                  <c:v>6.39</c:v>
                </c:pt>
                <c:pt idx="986">
                  <c:v>6.4</c:v>
                </c:pt>
                <c:pt idx="987">
                  <c:v>6.4</c:v>
                </c:pt>
                <c:pt idx="988">
                  <c:v>6.41</c:v>
                </c:pt>
                <c:pt idx="989">
                  <c:v>6.42</c:v>
                </c:pt>
                <c:pt idx="990">
                  <c:v>6.43</c:v>
                </c:pt>
                <c:pt idx="991">
                  <c:v>6.44</c:v>
                </c:pt>
                <c:pt idx="992">
                  <c:v>6.44</c:v>
                </c:pt>
                <c:pt idx="993">
                  <c:v>6.44</c:v>
                </c:pt>
                <c:pt idx="994">
                  <c:v>6.45</c:v>
                </c:pt>
                <c:pt idx="995">
                  <c:v>6.46</c:v>
                </c:pt>
                <c:pt idx="996">
                  <c:v>6.46</c:v>
                </c:pt>
                <c:pt idx="997">
                  <c:v>6.48</c:v>
                </c:pt>
                <c:pt idx="998">
                  <c:v>6.48</c:v>
                </c:pt>
                <c:pt idx="999">
                  <c:v>6.48</c:v>
                </c:pt>
                <c:pt idx="1000">
                  <c:v>6.49</c:v>
                </c:pt>
                <c:pt idx="1001">
                  <c:v>6.5</c:v>
                </c:pt>
                <c:pt idx="1002">
                  <c:v>6.5</c:v>
                </c:pt>
                <c:pt idx="1003">
                  <c:v>6.51</c:v>
                </c:pt>
                <c:pt idx="1004">
                  <c:v>6.52</c:v>
                </c:pt>
                <c:pt idx="1005">
                  <c:v>6.53</c:v>
                </c:pt>
                <c:pt idx="1006">
                  <c:v>6.53</c:v>
                </c:pt>
                <c:pt idx="1007">
                  <c:v>6.54</c:v>
                </c:pt>
                <c:pt idx="1008">
                  <c:v>6.54</c:v>
                </c:pt>
                <c:pt idx="1009">
                  <c:v>6.55</c:v>
                </c:pt>
                <c:pt idx="1010">
                  <c:v>6.56</c:v>
                </c:pt>
                <c:pt idx="1011">
                  <c:v>6.57</c:v>
                </c:pt>
                <c:pt idx="1012">
                  <c:v>6.58</c:v>
                </c:pt>
                <c:pt idx="1013">
                  <c:v>6.59</c:v>
                </c:pt>
                <c:pt idx="1014">
                  <c:v>6.59</c:v>
                </c:pt>
                <c:pt idx="1015">
                  <c:v>6.6</c:v>
                </c:pt>
                <c:pt idx="1016">
                  <c:v>6.6</c:v>
                </c:pt>
                <c:pt idx="1017">
                  <c:v>6.61</c:v>
                </c:pt>
                <c:pt idx="1018">
                  <c:v>6.61</c:v>
                </c:pt>
                <c:pt idx="1019">
                  <c:v>6.62</c:v>
                </c:pt>
                <c:pt idx="1020">
                  <c:v>6.63</c:v>
                </c:pt>
                <c:pt idx="1021">
                  <c:v>6.63</c:v>
                </c:pt>
                <c:pt idx="1022">
                  <c:v>6.64</c:v>
                </c:pt>
                <c:pt idx="1023">
                  <c:v>6.64</c:v>
                </c:pt>
                <c:pt idx="1024">
                  <c:v>6.66</c:v>
                </c:pt>
                <c:pt idx="1025">
                  <c:v>6.66</c:v>
                </c:pt>
                <c:pt idx="1026">
                  <c:v>6.66</c:v>
                </c:pt>
                <c:pt idx="1027">
                  <c:v>6.67</c:v>
                </c:pt>
                <c:pt idx="1028">
                  <c:v>6.68</c:v>
                </c:pt>
                <c:pt idx="1029">
                  <c:v>6.69</c:v>
                </c:pt>
                <c:pt idx="1030">
                  <c:v>6.7</c:v>
                </c:pt>
                <c:pt idx="1031">
                  <c:v>6.7</c:v>
                </c:pt>
                <c:pt idx="1032">
                  <c:v>6.71</c:v>
                </c:pt>
                <c:pt idx="1033">
                  <c:v>6.72</c:v>
                </c:pt>
                <c:pt idx="1034">
                  <c:v>6.72</c:v>
                </c:pt>
                <c:pt idx="1035">
                  <c:v>6.73</c:v>
                </c:pt>
                <c:pt idx="1036">
                  <c:v>6.73</c:v>
                </c:pt>
                <c:pt idx="1037">
                  <c:v>6.75</c:v>
                </c:pt>
                <c:pt idx="1038">
                  <c:v>6.75</c:v>
                </c:pt>
                <c:pt idx="1039">
                  <c:v>6.76</c:v>
                </c:pt>
                <c:pt idx="1040">
                  <c:v>6.76</c:v>
                </c:pt>
                <c:pt idx="1041">
                  <c:v>6.76</c:v>
                </c:pt>
                <c:pt idx="1042">
                  <c:v>6.77</c:v>
                </c:pt>
                <c:pt idx="1043">
                  <c:v>6.77</c:v>
                </c:pt>
                <c:pt idx="1044">
                  <c:v>6.78</c:v>
                </c:pt>
                <c:pt idx="1045">
                  <c:v>6.79</c:v>
                </c:pt>
                <c:pt idx="1046">
                  <c:v>6.79</c:v>
                </c:pt>
                <c:pt idx="1047">
                  <c:v>6.8</c:v>
                </c:pt>
                <c:pt idx="1048">
                  <c:v>6.81</c:v>
                </c:pt>
                <c:pt idx="1049">
                  <c:v>6.81</c:v>
                </c:pt>
                <c:pt idx="1050">
                  <c:v>6.82</c:v>
                </c:pt>
                <c:pt idx="1051">
                  <c:v>6.83</c:v>
                </c:pt>
                <c:pt idx="1052">
                  <c:v>6.84</c:v>
                </c:pt>
                <c:pt idx="1053">
                  <c:v>6.84</c:v>
                </c:pt>
                <c:pt idx="1054">
                  <c:v>6.85</c:v>
                </c:pt>
                <c:pt idx="1055">
                  <c:v>6.86</c:v>
                </c:pt>
                <c:pt idx="1056">
                  <c:v>6.86</c:v>
                </c:pt>
                <c:pt idx="1057">
                  <c:v>6.87</c:v>
                </c:pt>
                <c:pt idx="1058">
                  <c:v>6.88</c:v>
                </c:pt>
                <c:pt idx="1059">
                  <c:v>6.89</c:v>
                </c:pt>
                <c:pt idx="1060">
                  <c:v>6.89</c:v>
                </c:pt>
                <c:pt idx="1061">
                  <c:v>6.9</c:v>
                </c:pt>
                <c:pt idx="1062">
                  <c:v>6.9</c:v>
                </c:pt>
                <c:pt idx="1063">
                  <c:v>6.91</c:v>
                </c:pt>
                <c:pt idx="1064">
                  <c:v>6.92</c:v>
                </c:pt>
                <c:pt idx="1065">
                  <c:v>6.92</c:v>
                </c:pt>
                <c:pt idx="1066">
                  <c:v>6.93</c:v>
                </c:pt>
                <c:pt idx="1067">
                  <c:v>6.94</c:v>
                </c:pt>
                <c:pt idx="1068">
                  <c:v>6.94</c:v>
                </c:pt>
                <c:pt idx="1069">
                  <c:v>6.95</c:v>
                </c:pt>
                <c:pt idx="1070">
                  <c:v>6.96</c:v>
                </c:pt>
                <c:pt idx="1071">
                  <c:v>6.97</c:v>
                </c:pt>
                <c:pt idx="1072">
                  <c:v>6.97</c:v>
                </c:pt>
                <c:pt idx="1073">
                  <c:v>6.98</c:v>
                </c:pt>
                <c:pt idx="1074">
                  <c:v>6.99</c:v>
                </c:pt>
                <c:pt idx="1075">
                  <c:v>7</c:v>
                </c:pt>
                <c:pt idx="1076">
                  <c:v>7</c:v>
                </c:pt>
                <c:pt idx="1077">
                  <c:v>7.01</c:v>
                </c:pt>
                <c:pt idx="1078">
                  <c:v>7.01</c:v>
                </c:pt>
                <c:pt idx="1079">
                  <c:v>7.02</c:v>
                </c:pt>
                <c:pt idx="1080">
                  <c:v>7.03</c:v>
                </c:pt>
                <c:pt idx="1081">
                  <c:v>7.03</c:v>
                </c:pt>
                <c:pt idx="1082">
                  <c:v>7.04</c:v>
                </c:pt>
                <c:pt idx="1083">
                  <c:v>7.05</c:v>
                </c:pt>
                <c:pt idx="1084">
                  <c:v>7.05</c:v>
                </c:pt>
                <c:pt idx="1085">
                  <c:v>7.05</c:v>
                </c:pt>
                <c:pt idx="1086">
                  <c:v>7.06</c:v>
                </c:pt>
                <c:pt idx="1087">
                  <c:v>7.07</c:v>
                </c:pt>
                <c:pt idx="1088">
                  <c:v>7.08</c:v>
                </c:pt>
                <c:pt idx="1089">
                  <c:v>7.09</c:v>
                </c:pt>
                <c:pt idx="1090">
                  <c:v>7.1</c:v>
                </c:pt>
                <c:pt idx="1091">
                  <c:v>7.1</c:v>
                </c:pt>
                <c:pt idx="1092">
                  <c:v>7.1</c:v>
                </c:pt>
                <c:pt idx="1093">
                  <c:v>7.11</c:v>
                </c:pt>
                <c:pt idx="1094">
                  <c:v>7.12</c:v>
                </c:pt>
                <c:pt idx="1095">
                  <c:v>7.12</c:v>
                </c:pt>
                <c:pt idx="1096">
                  <c:v>7.13</c:v>
                </c:pt>
                <c:pt idx="1097">
                  <c:v>7.13</c:v>
                </c:pt>
                <c:pt idx="1098">
                  <c:v>7.14</c:v>
                </c:pt>
                <c:pt idx="1099">
                  <c:v>7.15</c:v>
                </c:pt>
                <c:pt idx="1100">
                  <c:v>7.16</c:v>
                </c:pt>
                <c:pt idx="1101">
                  <c:v>7.17</c:v>
                </c:pt>
                <c:pt idx="1102">
                  <c:v>7.17</c:v>
                </c:pt>
                <c:pt idx="1103">
                  <c:v>7.18</c:v>
                </c:pt>
                <c:pt idx="1104">
                  <c:v>7.18</c:v>
                </c:pt>
                <c:pt idx="1105">
                  <c:v>7.19</c:v>
                </c:pt>
                <c:pt idx="1106">
                  <c:v>7.19</c:v>
                </c:pt>
                <c:pt idx="1107">
                  <c:v>7.2</c:v>
                </c:pt>
                <c:pt idx="1108">
                  <c:v>7.21</c:v>
                </c:pt>
                <c:pt idx="1109">
                  <c:v>7.22</c:v>
                </c:pt>
                <c:pt idx="1110">
                  <c:v>7.22</c:v>
                </c:pt>
                <c:pt idx="1111">
                  <c:v>7.23</c:v>
                </c:pt>
                <c:pt idx="1112">
                  <c:v>7.23</c:v>
                </c:pt>
                <c:pt idx="1113">
                  <c:v>7.24</c:v>
                </c:pt>
                <c:pt idx="1114">
                  <c:v>7.25</c:v>
                </c:pt>
                <c:pt idx="1115">
                  <c:v>7.25</c:v>
                </c:pt>
                <c:pt idx="1116">
                  <c:v>7.26</c:v>
                </c:pt>
                <c:pt idx="1117">
                  <c:v>7.26</c:v>
                </c:pt>
                <c:pt idx="1118">
                  <c:v>7.27</c:v>
                </c:pt>
                <c:pt idx="1119">
                  <c:v>7.28</c:v>
                </c:pt>
                <c:pt idx="1120">
                  <c:v>7.29</c:v>
                </c:pt>
                <c:pt idx="1121">
                  <c:v>7.29</c:v>
                </c:pt>
                <c:pt idx="1122">
                  <c:v>7.3</c:v>
                </c:pt>
                <c:pt idx="1123">
                  <c:v>7.31</c:v>
                </c:pt>
                <c:pt idx="1124">
                  <c:v>7.32</c:v>
                </c:pt>
                <c:pt idx="1125">
                  <c:v>7.32</c:v>
                </c:pt>
                <c:pt idx="1126">
                  <c:v>7.33</c:v>
                </c:pt>
                <c:pt idx="1127">
                  <c:v>7.33</c:v>
                </c:pt>
                <c:pt idx="1128">
                  <c:v>7.34</c:v>
                </c:pt>
                <c:pt idx="1129">
                  <c:v>7.34</c:v>
                </c:pt>
                <c:pt idx="1130">
                  <c:v>7.35</c:v>
                </c:pt>
                <c:pt idx="1131">
                  <c:v>7.36</c:v>
                </c:pt>
                <c:pt idx="1132">
                  <c:v>7.37</c:v>
                </c:pt>
                <c:pt idx="1133">
                  <c:v>7.37</c:v>
                </c:pt>
                <c:pt idx="1134">
                  <c:v>7.39</c:v>
                </c:pt>
                <c:pt idx="1135">
                  <c:v>7.39</c:v>
                </c:pt>
                <c:pt idx="1136">
                  <c:v>7.39</c:v>
                </c:pt>
                <c:pt idx="1137">
                  <c:v>7.4</c:v>
                </c:pt>
                <c:pt idx="1138">
                  <c:v>7.41</c:v>
                </c:pt>
                <c:pt idx="1139">
                  <c:v>7.42</c:v>
                </c:pt>
                <c:pt idx="1140">
                  <c:v>7.42</c:v>
                </c:pt>
                <c:pt idx="1141">
                  <c:v>7.43</c:v>
                </c:pt>
                <c:pt idx="1142">
                  <c:v>7.44</c:v>
                </c:pt>
                <c:pt idx="1143">
                  <c:v>7.44</c:v>
                </c:pt>
                <c:pt idx="1144">
                  <c:v>7.45</c:v>
                </c:pt>
                <c:pt idx="1145">
                  <c:v>7.45</c:v>
                </c:pt>
                <c:pt idx="1146">
                  <c:v>7.46</c:v>
                </c:pt>
                <c:pt idx="1147">
                  <c:v>7.47</c:v>
                </c:pt>
                <c:pt idx="1148">
                  <c:v>7.47</c:v>
                </c:pt>
                <c:pt idx="1149">
                  <c:v>7.48</c:v>
                </c:pt>
                <c:pt idx="1150">
                  <c:v>7.48</c:v>
                </c:pt>
                <c:pt idx="1151">
                  <c:v>7.49</c:v>
                </c:pt>
                <c:pt idx="1152">
                  <c:v>7.5</c:v>
                </c:pt>
                <c:pt idx="1153">
                  <c:v>7.5</c:v>
                </c:pt>
                <c:pt idx="1154">
                  <c:v>7.51</c:v>
                </c:pt>
                <c:pt idx="1155">
                  <c:v>7.52</c:v>
                </c:pt>
                <c:pt idx="1156">
                  <c:v>7.52</c:v>
                </c:pt>
                <c:pt idx="1157">
                  <c:v>7.53</c:v>
                </c:pt>
                <c:pt idx="1158">
                  <c:v>7.53</c:v>
                </c:pt>
                <c:pt idx="1159">
                  <c:v>7.54</c:v>
                </c:pt>
                <c:pt idx="1160">
                  <c:v>7.54</c:v>
                </c:pt>
                <c:pt idx="1161">
                  <c:v>7.55</c:v>
                </c:pt>
                <c:pt idx="1162">
                  <c:v>7.55</c:v>
                </c:pt>
                <c:pt idx="1163">
                  <c:v>7.57</c:v>
                </c:pt>
                <c:pt idx="1164">
                  <c:v>7.57</c:v>
                </c:pt>
                <c:pt idx="1165">
                  <c:v>7.58</c:v>
                </c:pt>
                <c:pt idx="1166">
                  <c:v>7.58</c:v>
                </c:pt>
                <c:pt idx="1167">
                  <c:v>7.59</c:v>
                </c:pt>
                <c:pt idx="1168">
                  <c:v>7.6</c:v>
                </c:pt>
                <c:pt idx="1169">
                  <c:v>7.6</c:v>
                </c:pt>
                <c:pt idx="1170">
                  <c:v>7.61</c:v>
                </c:pt>
                <c:pt idx="1171">
                  <c:v>7.62</c:v>
                </c:pt>
                <c:pt idx="1172">
                  <c:v>7.63</c:v>
                </c:pt>
                <c:pt idx="1173">
                  <c:v>7.63</c:v>
                </c:pt>
                <c:pt idx="1174">
                  <c:v>7.64</c:v>
                </c:pt>
                <c:pt idx="1175">
                  <c:v>7.64</c:v>
                </c:pt>
                <c:pt idx="1176">
                  <c:v>7.64</c:v>
                </c:pt>
                <c:pt idx="1177">
                  <c:v>7.65</c:v>
                </c:pt>
                <c:pt idx="1178">
                  <c:v>7.66</c:v>
                </c:pt>
                <c:pt idx="1179">
                  <c:v>7.67</c:v>
                </c:pt>
                <c:pt idx="1180">
                  <c:v>7.67</c:v>
                </c:pt>
                <c:pt idx="1181">
                  <c:v>7.68</c:v>
                </c:pt>
                <c:pt idx="1182">
                  <c:v>7.68</c:v>
                </c:pt>
                <c:pt idx="1183">
                  <c:v>7.69</c:v>
                </c:pt>
                <c:pt idx="1184">
                  <c:v>7.69</c:v>
                </c:pt>
                <c:pt idx="1185">
                  <c:v>7.7</c:v>
                </c:pt>
                <c:pt idx="1186">
                  <c:v>7.71</c:v>
                </c:pt>
                <c:pt idx="1187">
                  <c:v>7.71</c:v>
                </c:pt>
                <c:pt idx="1188">
                  <c:v>7.72</c:v>
                </c:pt>
                <c:pt idx="1189">
                  <c:v>7.73</c:v>
                </c:pt>
                <c:pt idx="1190">
                  <c:v>7.73</c:v>
                </c:pt>
                <c:pt idx="1191">
                  <c:v>7.74</c:v>
                </c:pt>
                <c:pt idx="1192">
                  <c:v>7.75</c:v>
                </c:pt>
                <c:pt idx="1193">
                  <c:v>7.75</c:v>
                </c:pt>
                <c:pt idx="1194">
                  <c:v>7.76</c:v>
                </c:pt>
                <c:pt idx="1195">
                  <c:v>7.76</c:v>
                </c:pt>
                <c:pt idx="1196">
                  <c:v>7.77</c:v>
                </c:pt>
                <c:pt idx="1197">
                  <c:v>7.77</c:v>
                </c:pt>
                <c:pt idx="1198">
                  <c:v>7.78</c:v>
                </c:pt>
                <c:pt idx="1199">
                  <c:v>7.79</c:v>
                </c:pt>
                <c:pt idx="1200">
                  <c:v>7.8</c:v>
                </c:pt>
                <c:pt idx="1201">
                  <c:v>7.8</c:v>
                </c:pt>
                <c:pt idx="1202">
                  <c:v>7.81</c:v>
                </c:pt>
                <c:pt idx="1203">
                  <c:v>7.81</c:v>
                </c:pt>
                <c:pt idx="1204">
                  <c:v>7.82</c:v>
                </c:pt>
                <c:pt idx="1205">
                  <c:v>7.83</c:v>
                </c:pt>
                <c:pt idx="1206">
                  <c:v>7.83</c:v>
                </c:pt>
                <c:pt idx="1207">
                  <c:v>7.84</c:v>
                </c:pt>
                <c:pt idx="1208">
                  <c:v>7.84</c:v>
                </c:pt>
                <c:pt idx="1209">
                  <c:v>7.85</c:v>
                </c:pt>
                <c:pt idx="1210">
                  <c:v>7.85</c:v>
                </c:pt>
                <c:pt idx="1211">
                  <c:v>7.87</c:v>
                </c:pt>
                <c:pt idx="1212">
                  <c:v>7.87</c:v>
                </c:pt>
                <c:pt idx="1213">
                  <c:v>7.88</c:v>
                </c:pt>
                <c:pt idx="1214">
                  <c:v>7.88</c:v>
                </c:pt>
                <c:pt idx="1215">
                  <c:v>7.89</c:v>
                </c:pt>
                <c:pt idx="1216">
                  <c:v>7.91</c:v>
                </c:pt>
                <c:pt idx="1217">
                  <c:v>7.91</c:v>
                </c:pt>
                <c:pt idx="1218">
                  <c:v>7.92</c:v>
                </c:pt>
                <c:pt idx="1219">
                  <c:v>7.93</c:v>
                </c:pt>
                <c:pt idx="1220">
                  <c:v>7.93</c:v>
                </c:pt>
                <c:pt idx="1221">
                  <c:v>7.94</c:v>
                </c:pt>
                <c:pt idx="1222">
                  <c:v>7.95</c:v>
                </c:pt>
                <c:pt idx="1223">
                  <c:v>7.96</c:v>
                </c:pt>
                <c:pt idx="1224">
                  <c:v>7.96</c:v>
                </c:pt>
                <c:pt idx="1225">
                  <c:v>7.97</c:v>
                </c:pt>
                <c:pt idx="1226">
                  <c:v>7.97</c:v>
                </c:pt>
                <c:pt idx="1227">
                  <c:v>7.98</c:v>
                </c:pt>
                <c:pt idx="1228">
                  <c:v>7.99</c:v>
                </c:pt>
                <c:pt idx="1229">
                  <c:v>8</c:v>
                </c:pt>
                <c:pt idx="1230">
                  <c:v>8</c:v>
                </c:pt>
                <c:pt idx="1231">
                  <c:v>8.01</c:v>
                </c:pt>
                <c:pt idx="1232">
                  <c:v>8.02</c:v>
                </c:pt>
                <c:pt idx="1233">
                  <c:v>8.02</c:v>
                </c:pt>
                <c:pt idx="1234">
                  <c:v>8.0299999999999994</c:v>
                </c:pt>
                <c:pt idx="1235">
                  <c:v>8.0399999999999991</c:v>
                </c:pt>
                <c:pt idx="1236">
                  <c:v>8.0500000000000007</c:v>
                </c:pt>
                <c:pt idx="1237">
                  <c:v>8.0500000000000007</c:v>
                </c:pt>
                <c:pt idx="1238">
                  <c:v>8.06</c:v>
                </c:pt>
                <c:pt idx="1239">
                  <c:v>8.06</c:v>
                </c:pt>
                <c:pt idx="1240">
                  <c:v>8.07</c:v>
                </c:pt>
                <c:pt idx="1241">
                  <c:v>8.08</c:v>
                </c:pt>
                <c:pt idx="1242">
                  <c:v>8.09</c:v>
                </c:pt>
                <c:pt idx="1243">
                  <c:v>8.09</c:v>
                </c:pt>
                <c:pt idx="1244">
                  <c:v>8.1</c:v>
                </c:pt>
                <c:pt idx="1245">
                  <c:v>8.1</c:v>
                </c:pt>
                <c:pt idx="1246">
                  <c:v>8.1199999999999992</c:v>
                </c:pt>
                <c:pt idx="1247">
                  <c:v>8.1199999999999992</c:v>
                </c:pt>
                <c:pt idx="1248">
                  <c:v>8.1300000000000008</c:v>
                </c:pt>
                <c:pt idx="1249">
                  <c:v>8.14</c:v>
                </c:pt>
                <c:pt idx="1250">
                  <c:v>8.14</c:v>
                </c:pt>
                <c:pt idx="1251">
                  <c:v>8.15</c:v>
                </c:pt>
                <c:pt idx="1252">
                  <c:v>8.15</c:v>
                </c:pt>
                <c:pt idx="1253">
                  <c:v>8.16</c:v>
                </c:pt>
                <c:pt idx="1254">
                  <c:v>8.17</c:v>
                </c:pt>
                <c:pt idx="1255">
                  <c:v>8.18</c:v>
                </c:pt>
                <c:pt idx="1256">
                  <c:v>8.19</c:v>
                </c:pt>
                <c:pt idx="1257">
                  <c:v>8.19</c:v>
                </c:pt>
                <c:pt idx="1258">
                  <c:v>8.1999999999999993</c:v>
                </c:pt>
                <c:pt idx="1259">
                  <c:v>8.2100000000000009</c:v>
                </c:pt>
                <c:pt idx="1260">
                  <c:v>8.2100000000000009</c:v>
                </c:pt>
                <c:pt idx="1261">
                  <c:v>8.2200000000000006</c:v>
                </c:pt>
                <c:pt idx="1262">
                  <c:v>8.2200000000000006</c:v>
                </c:pt>
                <c:pt idx="1263">
                  <c:v>8.23</c:v>
                </c:pt>
                <c:pt idx="1264">
                  <c:v>8.24</c:v>
                </c:pt>
                <c:pt idx="1265">
                  <c:v>8.24</c:v>
                </c:pt>
                <c:pt idx="1266">
                  <c:v>8.25</c:v>
                </c:pt>
                <c:pt idx="1267">
                  <c:v>8.25</c:v>
                </c:pt>
                <c:pt idx="1268">
                  <c:v>8.26</c:v>
                </c:pt>
                <c:pt idx="1269">
                  <c:v>8.27</c:v>
                </c:pt>
                <c:pt idx="1270">
                  <c:v>8.2799999999999994</c:v>
                </c:pt>
                <c:pt idx="1271">
                  <c:v>8.2799999999999994</c:v>
                </c:pt>
                <c:pt idx="1272">
                  <c:v>8.2899999999999991</c:v>
                </c:pt>
                <c:pt idx="1273">
                  <c:v>8.2899999999999991</c:v>
                </c:pt>
                <c:pt idx="1274">
                  <c:v>8.3000000000000007</c:v>
                </c:pt>
                <c:pt idx="1275">
                  <c:v>8.31</c:v>
                </c:pt>
                <c:pt idx="1276">
                  <c:v>8.32</c:v>
                </c:pt>
                <c:pt idx="1277">
                  <c:v>8.32</c:v>
                </c:pt>
                <c:pt idx="1278">
                  <c:v>8.33</c:v>
                </c:pt>
                <c:pt idx="1279">
                  <c:v>8.33</c:v>
                </c:pt>
                <c:pt idx="1280">
                  <c:v>8.34</c:v>
                </c:pt>
                <c:pt idx="1281">
                  <c:v>8.35</c:v>
                </c:pt>
                <c:pt idx="1282">
                  <c:v>8.35</c:v>
                </c:pt>
                <c:pt idx="1283">
                  <c:v>8.3699999999999992</c:v>
                </c:pt>
                <c:pt idx="1284">
                  <c:v>8.3699999999999992</c:v>
                </c:pt>
                <c:pt idx="1285">
                  <c:v>8.3800000000000008</c:v>
                </c:pt>
                <c:pt idx="1286">
                  <c:v>8.3800000000000008</c:v>
                </c:pt>
                <c:pt idx="1287">
                  <c:v>8.39</c:v>
                </c:pt>
                <c:pt idx="1288">
                  <c:v>8.39</c:v>
                </c:pt>
                <c:pt idx="1289">
                  <c:v>8.4</c:v>
                </c:pt>
                <c:pt idx="1290">
                  <c:v>8.4</c:v>
                </c:pt>
                <c:pt idx="1291">
                  <c:v>8.41</c:v>
                </c:pt>
                <c:pt idx="1292">
                  <c:v>8.42</c:v>
                </c:pt>
                <c:pt idx="1293">
                  <c:v>8.42</c:v>
                </c:pt>
                <c:pt idx="1294">
                  <c:v>8.43</c:v>
                </c:pt>
                <c:pt idx="1295">
                  <c:v>8.44</c:v>
                </c:pt>
                <c:pt idx="1296">
                  <c:v>8.44</c:v>
                </c:pt>
                <c:pt idx="1297">
                  <c:v>8.4499999999999993</c:v>
                </c:pt>
                <c:pt idx="1298">
                  <c:v>8.4600000000000009</c:v>
                </c:pt>
                <c:pt idx="1299">
                  <c:v>8.4600000000000009</c:v>
                </c:pt>
                <c:pt idx="1300">
                  <c:v>8.4700000000000006</c:v>
                </c:pt>
                <c:pt idx="1301">
                  <c:v>8.48</c:v>
                </c:pt>
                <c:pt idx="1302">
                  <c:v>8.49</c:v>
                </c:pt>
                <c:pt idx="1303">
                  <c:v>8.49</c:v>
                </c:pt>
                <c:pt idx="1304">
                  <c:v>8.5</c:v>
                </c:pt>
                <c:pt idx="1305">
                  <c:v>8.51</c:v>
                </c:pt>
                <c:pt idx="1306">
                  <c:v>8.52</c:v>
                </c:pt>
                <c:pt idx="1307">
                  <c:v>8.52</c:v>
                </c:pt>
                <c:pt idx="1308">
                  <c:v>8.5299999999999994</c:v>
                </c:pt>
                <c:pt idx="1309">
                  <c:v>8.5299999999999994</c:v>
                </c:pt>
                <c:pt idx="1310">
                  <c:v>8.5399999999999991</c:v>
                </c:pt>
                <c:pt idx="1311">
                  <c:v>8.5500000000000007</c:v>
                </c:pt>
                <c:pt idx="1312">
                  <c:v>8.56</c:v>
                </c:pt>
                <c:pt idx="1313">
                  <c:v>8.56</c:v>
                </c:pt>
                <c:pt idx="1314">
                  <c:v>8.56</c:v>
                </c:pt>
                <c:pt idx="1315">
                  <c:v>8.57</c:v>
                </c:pt>
                <c:pt idx="1316">
                  <c:v>8.57</c:v>
                </c:pt>
                <c:pt idx="1317">
                  <c:v>8.58</c:v>
                </c:pt>
                <c:pt idx="1318">
                  <c:v>8.58</c:v>
                </c:pt>
                <c:pt idx="1319">
                  <c:v>8.59</c:v>
                </c:pt>
                <c:pt idx="1320">
                  <c:v>8.6</c:v>
                </c:pt>
                <c:pt idx="1321">
                  <c:v>8.61</c:v>
                </c:pt>
                <c:pt idx="1322">
                  <c:v>8.6199999999999992</c:v>
                </c:pt>
                <c:pt idx="1323">
                  <c:v>8.6199999999999992</c:v>
                </c:pt>
                <c:pt idx="1324">
                  <c:v>8.6300000000000008</c:v>
                </c:pt>
                <c:pt idx="1325">
                  <c:v>8.64</c:v>
                </c:pt>
                <c:pt idx="1326">
                  <c:v>8.64</c:v>
                </c:pt>
                <c:pt idx="1327">
                  <c:v>8.65</c:v>
                </c:pt>
                <c:pt idx="1328">
                  <c:v>8.66</c:v>
                </c:pt>
                <c:pt idx="1329">
                  <c:v>8.67</c:v>
                </c:pt>
                <c:pt idx="1330">
                  <c:v>8.67</c:v>
                </c:pt>
                <c:pt idx="1331">
                  <c:v>8.68</c:v>
                </c:pt>
                <c:pt idx="1332">
                  <c:v>8.68</c:v>
                </c:pt>
                <c:pt idx="1333">
                  <c:v>8.69</c:v>
                </c:pt>
                <c:pt idx="1334">
                  <c:v>8.69</c:v>
                </c:pt>
                <c:pt idx="1335">
                  <c:v>8.6999999999999993</c:v>
                </c:pt>
                <c:pt idx="1336">
                  <c:v>8.6999999999999993</c:v>
                </c:pt>
                <c:pt idx="1337">
                  <c:v>8.7100000000000009</c:v>
                </c:pt>
                <c:pt idx="1338">
                  <c:v>8.7200000000000006</c:v>
                </c:pt>
                <c:pt idx="1339">
                  <c:v>8.73</c:v>
                </c:pt>
                <c:pt idx="1340">
                  <c:v>8.73</c:v>
                </c:pt>
                <c:pt idx="1341">
                  <c:v>8.74</c:v>
                </c:pt>
                <c:pt idx="1342">
                  <c:v>8.74</c:v>
                </c:pt>
                <c:pt idx="1343">
                  <c:v>8.75</c:v>
                </c:pt>
                <c:pt idx="1344">
                  <c:v>8.76</c:v>
                </c:pt>
                <c:pt idx="1345">
                  <c:v>8.77</c:v>
                </c:pt>
                <c:pt idx="1346">
                  <c:v>8.77</c:v>
                </c:pt>
                <c:pt idx="1347">
                  <c:v>8.77</c:v>
                </c:pt>
                <c:pt idx="1348">
                  <c:v>8.7799999999999994</c:v>
                </c:pt>
                <c:pt idx="1349">
                  <c:v>8.7799999999999994</c:v>
                </c:pt>
                <c:pt idx="1350">
                  <c:v>8.7899999999999991</c:v>
                </c:pt>
                <c:pt idx="1351">
                  <c:v>8.7899999999999991</c:v>
                </c:pt>
                <c:pt idx="1352">
                  <c:v>8.8000000000000007</c:v>
                </c:pt>
                <c:pt idx="1353">
                  <c:v>8.81</c:v>
                </c:pt>
                <c:pt idx="1354">
                  <c:v>8.81</c:v>
                </c:pt>
                <c:pt idx="1355">
                  <c:v>8.82</c:v>
                </c:pt>
                <c:pt idx="1356">
                  <c:v>8.82</c:v>
                </c:pt>
                <c:pt idx="1357">
                  <c:v>8.83</c:v>
                </c:pt>
                <c:pt idx="1358">
                  <c:v>8.84</c:v>
                </c:pt>
                <c:pt idx="1359">
                  <c:v>8.85</c:v>
                </c:pt>
                <c:pt idx="1360">
                  <c:v>8.85</c:v>
                </c:pt>
                <c:pt idx="1361">
                  <c:v>8.86</c:v>
                </c:pt>
                <c:pt idx="1362">
                  <c:v>8.8699999999999992</c:v>
                </c:pt>
                <c:pt idx="1363">
                  <c:v>8.8800000000000008</c:v>
                </c:pt>
                <c:pt idx="1364">
                  <c:v>8.8800000000000008</c:v>
                </c:pt>
                <c:pt idx="1365">
                  <c:v>8.89</c:v>
                </c:pt>
                <c:pt idx="1366">
                  <c:v>8.9</c:v>
                </c:pt>
                <c:pt idx="1367">
                  <c:v>8.91</c:v>
                </c:pt>
                <c:pt idx="1368">
                  <c:v>8.92</c:v>
                </c:pt>
                <c:pt idx="1369">
                  <c:v>8.92</c:v>
                </c:pt>
                <c:pt idx="1370">
                  <c:v>8.93</c:v>
                </c:pt>
                <c:pt idx="1371">
                  <c:v>8.93</c:v>
                </c:pt>
                <c:pt idx="1372">
                  <c:v>8.94</c:v>
                </c:pt>
                <c:pt idx="1373">
                  <c:v>8.9499999999999993</c:v>
                </c:pt>
                <c:pt idx="1374">
                  <c:v>8.9499999999999993</c:v>
                </c:pt>
                <c:pt idx="1375">
                  <c:v>8.9600000000000009</c:v>
                </c:pt>
                <c:pt idx="1376">
                  <c:v>8.9600000000000009</c:v>
                </c:pt>
                <c:pt idx="1377">
                  <c:v>8.9700000000000006</c:v>
                </c:pt>
                <c:pt idx="1378">
                  <c:v>8.98</c:v>
                </c:pt>
                <c:pt idx="1379">
                  <c:v>8.99</c:v>
                </c:pt>
                <c:pt idx="1380">
                  <c:v>8.99</c:v>
                </c:pt>
                <c:pt idx="1381">
                  <c:v>9</c:v>
                </c:pt>
                <c:pt idx="1382">
                  <c:v>9</c:v>
                </c:pt>
                <c:pt idx="1383">
                  <c:v>9.02</c:v>
                </c:pt>
                <c:pt idx="1384">
                  <c:v>9.02</c:v>
                </c:pt>
                <c:pt idx="1385">
                  <c:v>9.02</c:v>
                </c:pt>
                <c:pt idx="1386">
                  <c:v>9.0399999999999991</c:v>
                </c:pt>
                <c:pt idx="1387">
                  <c:v>9.0399999999999991</c:v>
                </c:pt>
                <c:pt idx="1388">
                  <c:v>9.06</c:v>
                </c:pt>
                <c:pt idx="1389">
                  <c:v>9.06</c:v>
                </c:pt>
                <c:pt idx="1390">
                  <c:v>9.06</c:v>
                </c:pt>
                <c:pt idx="1391">
                  <c:v>9.07</c:v>
                </c:pt>
                <c:pt idx="1392">
                  <c:v>9.08</c:v>
                </c:pt>
                <c:pt idx="1393">
                  <c:v>9.09</c:v>
                </c:pt>
                <c:pt idx="1394">
                  <c:v>9.09</c:v>
                </c:pt>
                <c:pt idx="1395">
                  <c:v>9.1</c:v>
                </c:pt>
                <c:pt idx="1396">
                  <c:v>9.11</c:v>
                </c:pt>
                <c:pt idx="1397">
                  <c:v>9.11</c:v>
                </c:pt>
                <c:pt idx="1398">
                  <c:v>9.1199999999999992</c:v>
                </c:pt>
                <c:pt idx="1399">
                  <c:v>9.1300000000000008</c:v>
                </c:pt>
                <c:pt idx="1400">
                  <c:v>9.1300000000000008</c:v>
                </c:pt>
                <c:pt idx="1401">
                  <c:v>9.14</c:v>
                </c:pt>
                <c:pt idx="1402">
                  <c:v>9.15</c:v>
                </c:pt>
                <c:pt idx="1403">
                  <c:v>9.15</c:v>
                </c:pt>
                <c:pt idx="1404">
                  <c:v>9.16</c:v>
                </c:pt>
                <c:pt idx="1405">
                  <c:v>9.16</c:v>
                </c:pt>
                <c:pt idx="1406">
                  <c:v>9.17</c:v>
                </c:pt>
                <c:pt idx="1407">
                  <c:v>9.18</c:v>
                </c:pt>
                <c:pt idx="1408">
                  <c:v>9.18</c:v>
                </c:pt>
                <c:pt idx="1409">
                  <c:v>9.19</c:v>
                </c:pt>
                <c:pt idx="1410">
                  <c:v>9.1999999999999993</c:v>
                </c:pt>
                <c:pt idx="1411">
                  <c:v>9.2100000000000009</c:v>
                </c:pt>
                <c:pt idx="1412">
                  <c:v>9.2100000000000009</c:v>
                </c:pt>
                <c:pt idx="1413">
                  <c:v>9.2200000000000006</c:v>
                </c:pt>
                <c:pt idx="1414">
                  <c:v>9.23</c:v>
                </c:pt>
                <c:pt idx="1415">
                  <c:v>9.24</c:v>
                </c:pt>
                <c:pt idx="1416">
                  <c:v>9.24</c:v>
                </c:pt>
                <c:pt idx="1417">
                  <c:v>9.25</c:v>
                </c:pt>
                <c:pt idx="1418">
                  <c:v>9.26</c:v>
                </c:pt>
                <c:pt idx="1419">
                  <c:v>9.26</c:v>
                </c:pt>
                <c:pt idx="1420">
                  <c:v>9.26</c:v>
                </c:pt>
                <c:pt idx="1421">
                  <c:v>9.27</c:v>
                </c:pt>
                <c:pt idx="1422">
                  <c:v>9.2799999999999994</c:v>
                </c:pt>
                <c:pt idx="1423">
                  <c:v>9.2899999999999991</c:v>
                </c:pt>
                <c:pt idx="1424">
                  <c:v>9.3000000000000007</c:v>
                </c:pt>
                <c:pt idx="1425">
                  <c:v>9.3000000000000007</c:v>
                </c:pt>
                <c:pt idx="1426">
                  <c:v>9.31</c:v>
                </c:pt>
                <c:pt idx="1427">
                  <c:v>9.32</c:v>
                </c:pt>
                <c:pt idx="1428">
                  <c:v>9.32</c:v>
                </c:pt>
                <c:pt idx="1429">
                  <c:v>9.33</c:v>
                </c:pt>
                <c:pt idx="1430">
                  <c:v>9.34</c:v>
                </c:pt>
                <c:pt idx="1431">
                  <c:v>9.34</c:v>
                </c:pt>
                <c:pt idx="1432">
                  <c:v>9.35</c:v>
                </c:pt>
                <c:pt idx="1433">
                  <c:v>9.36</c:v>
                </c:pt>
                <c:pt idx="1434">
                  <c:v>9.36</c:v>
                </c:pt>
                <c:pt idx="1435">
                  <c:v>9.3699999999999992</c:v>
                </c:pt>
                <c:pt idx="1436">
                  <c:v>9.3699999999999992</c:v>
                </c:pt>
                <c:pt idx="1437">
                  <c:v>9.3800000000000008</c:v>
                </c:pt>
                <c:pt idx="1438">
                  <c:v>9.39</c:v>
                </c:pt>
                <c:pt idx="1439">
                  <c:v>9.4</c:v>
                </c:pt>
                <c:pt idx="1440">
                  <c:v>9.4</c:v>
                </c:pt>
                <c:pt idx="1441">
                  <c:v>9.41</c:v>
                </c:pt>
                <c:pt idx="1442">
                  <c:v>9.41</c:v>
                </c:pt>
                <c:pt idx="1443">
                  <c:v>9.42</c:v>
                </c:pt>
                <c:pt idx="1444">
                  <c:v>9.43</c:v>
                </c:pt>
                <c:pt idx="1445">
                  <c:v>9.43</c:v>
                </c:pt>
                <c:pt idx="1446">
                  <c:v>9.4499999999999993</c:v>
                </c:pt>
                <c:pt idx="1447">
                  <c:v>9.4499999999999993</c:v>
                </c:pt>
                <c:pt idx="1448">
                  <c:v>9.4600000000000009</c:v>
                </c:pt>
                <c:pt idx="1449">
                  <c:v>9.4600000000000009</c:v>
                </c:pt>
                <c:pt idx="1450">
                  <c:v>9.4700000000000006</c:v>
                </c:pt>
                <c:pt idx="1451">
                  <c:v>9.4700000000000006</c:v>
                </c:pt>
                <c:pt idx="1452">
                  <c:v>9.48</c:v>
                </c:pt>
                <c:pt idx="1453">
                  <c:v>9.49</c:v>
                </c:pt>
                <c:pt idx="1454">
                  <c:v>9.49</c:v>
                </c:pt>
                <c:pt idx="1455">
                  <c:v>9.5</c:v>
                </c:pt>
                <c:pt idx="1456">
                  <c:v>9.5</c:v>
                </c:pt>
                <c:pt idx="1457">
                  <c:v>9.51</c:v>
                </c:pt>
                <c:pt idx="1458">
                  <c:v>9.52</c:v>
                </c:pt>
                <c:pt idx="1459">
                  <c:v>9.52</c:v>
                </c:pt>
                <c:pt idx="1460">
                  <c:v>9.5299999999999994</c:v>
                </c:pt>
                <c:pt idx="1461">
                  <c:v>9.5399999999999991</c:v>
                </c:pt>
                <c:pt idx="1462">
                  <c:v>9.5500000000000007</c:v>
                </c:pt>
                <c:pt idx="1463">
                  <c:v>9.5500000000000007</c:v>
                </c:pt>
                <c:pt idx="1464">
                  <c:v>9.56</c:v>
                </c:pt>
                <c:pt idx="1465">
                  <c:v>9.57</c:v>
                </c:pt>
                <c:pt idx="1466">
                  <c:v>9.57</c:v>
                </c:pt>
                <c:pt idx="1467">
                  <c:v>9.58</c:v>
                </c:pt>
                <c:pt idx="1468">
                  <c:v>9.59</c:v>
                </c:pt>
                <c:pt idx="1469">
                  <c:v>9.59</c:v>
                </c:pt>
                <c:pt idx="1470">
                  <c:v>9.6</c:v>
                </c:pt>
                <c:pt idx="1471">
                  <c:v>9.61</c:v>
                </c:pt>
                <c:pt idx="1472">
                  <c:v>9.61</c:v>
                </c:pt>
                <c:pt idx="1473">
                  <c:v>9.6199999999999992</c:v>
                </c:pt>
                <c:pt idx="1474">
                  <c:v>9.6300000000000008</c:v>
                </c:pt>
                <c:pt idx="1475">
                  <c:v>9.6300000000000008</c:v>
                </c:pt>
                <c:pt idx="1476">
                  <c:v>9.64</c:v>
                </c:pt>
                <c:pt idx="1477">
                  <c:v>9.65</c:v>
                </c:pt>
                <c:pt idx="1478">
                  <c:v>9.65</c:v>
                </c:pt>
                <c:pt idx="1479">
                  <c:v>9.66</c:v>
                </c:pt>
                <c:pt idx="1480">
                  <c:v>9.67</c:v>
                </c:pt>
                <c:pt idx="1481">
                  <c:v>9.67</c:v>
                </c:pt>
                <c:pt idx="1482">
                  <c:v>9.68</c:v>
                </c:pt>
                <c:pt idx="1483">
                  <c:v>9.69</c:v>
                </c:pt>
                <c:pt idx="1484">
                  <c:v>9.69</c:v>
                </c:pt>
                <c:pt idx="1485">
                  <c:v>9.6999999999999993</c:v>
                </c:pt>
                <c:pt idx="1486">
                  <c:v>9.6999999999999993</c:v>
                </c:pt>
                <c:pt idx="1487">
                  <c:v>9.7100000000000009</c:v>
                </c:pt>
                <c:pt idx="1488">
                  <c:v>9.7200000000000006</c:v>
                </c:pt>
                <c:pt idx="1489">
                  <c:v>9.73</c:v>
                </c:pt>
                <c:pt idx="1490">
                  <c:v>9.73</c:v>
                </c:pt>
                <c:pt idx="1491">
                  <c:v>9.74</c:v>
                </c:pt>
                <c:pt idx="1492">
                  <c:v>9.74</c:v>
                </c:pt>
                <c:pt idx="1493">
                  <c:v>9.75</c:v>
                </c:pt>
                <c:pt idx="1494">
                  <c:v>9.75</c:v>
                </c:pt>
                <c:pt idx="1495">
                  <c:v>9.76</c:v>
                </c:pt>
                <c:pt idx="1496">
                  <c:v>9.77</c:v>
                </c:pt>
                <c:pt idx="1497">
                  <c:v>9.77</c:v>
                </c:pt>
                <c:pt idx="1498">
                  <c:v>9.7799999999999994</c:v>
                </c:pt>
                <c:pt idx="1499">
                  <c:v>9.7899999999999991</c:v>
                </c:pt>
                <c:pt idx="1500">
                  <c:v>9.8000000000000007</c:v>
                </c:pt>
                <c:pt idx="1501">
                  <c:v>9.8000000000000007</c:v>
                </c:pt>
                <c:pt idx="1502">
                  <c:v>9.81</c:v>
                </c:pt>
                <c:pt idx="1503">
                  <c:v>9.82</c:v>
                </c:pt>
                <c:pt idx="1504">
                  <c:v>9.82</c:v>
                </c:pt>
                <c:pt idx="1505">
                  <c:v>9.82</c:v>
                </c:pt>
                <c:pt idx="1506">
                  <c:v>9.84</c:v>
                </c:pt>
                <c:pt idx="1507">
                  <c:v>9.84</c:v>
                </c:pt>
                <c:pt idx="1508">
                  <c:v>9.85</c:v>
                </c:pt>
                <c:pt idx="1509">
                  <c:v>9.86</c:v>
                </c:pt>
                <c:pt idx="1510">
                  <c:v>9.86</c:v>
                </c:pt>
                <c:pt idx="1511">
                  <c:v>9.8699999999999992</c:v>
                </c:pt>
                <c:pt idx="1512">
                  <c:v>9.8800000000000008</c:v>
                </c:pt>
                <c:pt idx="1513">
                  <c:v>9.8800000000000008</c:v>
                </c:pt>
                <c:pt idx="1514">
                  <c:v>9.89</c:v>
                </c:pt>
                <c:pt idx="1515">
                  <c:v>9.89</c:v>
                </c:pt>
                <c:pt idx="1516">
                  <c:v>9.9</c:v>
                </c:pt>
                <c:pt idx="1517">
                  <c:v>9.91</c:v>
                </c:pt>
                <c:pt idx="1518">
                  <c:v>9.91</c:v>
                </c:pt>
                <c:pt idx="1519">
                  <c:v>9.92</c:v>
                </c:pt>
                <c:pt idx="1520">
                  <c:v>9.92</c:v>
                </c:pt>
                <c:pt idx="1521">
                  <c:v>9.93</c:v>
                </c:pt>
                <c:pt idx="1522">
                  <c:v>9.94</c:v>
                </c:pt>
                <c:pt idx="1523">
                  <c:v>9.94</c:v>
                </c:pt>
                <c:pt idx="1524">
                  <c:v>9.9499999999999993</c:v>
                </c:pt>
                <c:pt idx="1525">
                  <c:v>9.9600000000000009</c:v>
                </c:pt>
                <c:pt idx="1526">
                  <c:v>9.9600000000000009</c:v>
                </c:pt>
                <c:pt idx="1527">
                  <c:v>9.9700000000000006</c:v>
                </c:pt>
                <c:pt idx="1528">
                  <c:v>9.98</c:v>
                </c:pt>
                <c:pt idx="1529">
                  <c:v>9.98</c:v>
                </c:pt>
                <c:pt idx="1530">
                  <c:v>9.99</c:v>
                </c:pt>
                <c:pt idx="1531">
                  <c:v>10</c:v>
                </c:pt>
                <c:pt idx="1532">
                  <c:v>10</c:v>
                </c:pt>
                <c:pt idx="1533">
                  <c:v>10.01</c:v>
                </c:pt>
                <c:pt idx="1534">
                  <c:v>10.01</c:v>
                </c:pt>
                <c:pt idx="1535">
                  <c:v>10.02</c:v>
                </c:pt>
                <c:pt idx="1536">
                  <c:v>10.02</c:v>
                </c:pt>
                <c:pt idx="1537">
                  <c:v>10.029999999999999</c:v>
                </c:pt>
                <c:pt idx="1538">
                  <c:v>10.039999999999999</c:v>
                </c:pt>
                <c:pt idx="1539">
                  <c:v>10.050000000000001</c:v>
                </c:pt>
                <c:pt idx="1540">
                  <c:v>10.06</c:v>
                </c:pt>
                <c:pt idx="1541">
                  <c:v>10.06</c:v>
                </c:pt>
                <c:pt idx="1542">
                  <c:v>10.07</c:v>
                </c:pt>
                <c:pt idx="1543">
                  <c:v>10.07</c:v>
                </c:pt>
                <c:pt idx="1544">
                  <c:v>10.08</c:v>
                </c:pt>
                <c:pt idx="1545">
                  <c:v>10.09</c:v>
                </c:pt>
                <c:pt idx="1546">
                  <c:v>10.09</c:v>
                </c:pt>
                <c:pt idx="1547">
                  <c:v>10.1</c:v>
                </c:pt>
                <c:pt idx="1548">
                  <c:v>10.11</c:v>
                </c:pt>
                <c:pt idx="1549">
                  <c:v>10.11</c:v>
                </c:pt>
                <c:pt idx="1550">
                  <c:v>10.119999999999999</c:v>
                </c:pt>
                <c:pt idx="1551">
                  <c:v>10.130000000000001</c:v>
                </c:pt>
                <c:pt idx="1552">
                  <c:v>10.130000000000001</c:v>
                </c:pt>
                <c:pt idx="1553">
                  <c:v>10.14</c:v>
                </c:pt>
                <c:pt idx="1554">
                  <c:v>10.14</c:v>
                </c:pt>
                <c:pt idx="1555">
                  <c:v>10.16</c:v>
                </c:pt>
                <c:pt idx="1556">
                  <c:v>10.16</c:v>
                </c:pt>
                <c:pt idx="1557">
                  <c:v>10.17</c:v>
                </c:pt>
                <c:pt idx="1558">
                  <c:v>10.17</c:v>
                </c:pt>
                <c:pt idx="1559">
                  <c:v>10.18</c:v>
                </c:pt>
                <c:pt idx="1560">
                  <c:v>10.19</c:v>
                </c:pt>
                <c:pt idx="1561">
                  <c:v>10.199999999999999</c:v>
                </c:pt>
                <c:pt idx="1562">
                  <c:v>10.199999999999999</c:v>
                </c:pt>
                <c:pt idx="1563">
                  <c:v>10.199999999999999</c:v>
                </c:pt>
                <c:pt idx="1564">
                  <c:v>10.210000000000001</c:v>
                </c:pt>
                <c:pt idx="1565">
                  <c:v>10.220000000000001</c:v>
                </c:pt>
                <c:pt idx="1566">
                  <c:v>10.220000000000001</c:v>
                </c:pt>
                <c:pt idx="1567">
                  <c:v>10.23</c:v>
                </c:pt>
                <c:pt idx="1568">
                  <c:v>10.23</c:v>
                </c:pt>
                <c:pt idx="1569">
                  <c:v>10.24</c:v>
                </c:pt>
                <c:pt idx="1570">
                  <c:v>10.25</c:v>
                </c:pt>
                <c:pt idx="1571">
                  <c:v>10.26</c:v>
                </c:pt>
                <c:pt idx="1572">
                  <c:v>10.26</c:v>
                </c:pt>
                <c:pt idx="1573">
                  <c:v>10.27</c:v>
                </c:pt>
                <c:pt idx="1574">
                  <c:v>10.27</c:v>
                </c:pt>
                <c:pt idx="1575">
                  <c:v>10.28</c:v>
                </c:pt>
                <c:pt idx="1576">
                  <c:v>10.28</c:v>
                </c:pt>
                <c:pt idx="1577">
                  <c:v>10.3</c:v>
                </c:pt>
                <c:pt idx="1578">
                  <c:v>10.3</c:v>
                </c:pt>
                <c:pt idx="1579">
                  <c:v>10.31</c:v>
                </c:pt>
                <c:pt idx="1580">
                  <c:v>10.32</c:v>
                </c:pt>
                <c:pt idx="1581">
                  <c:v>10.32</c:v>
                </c:pt>
                <c:pt idx="1582">
                  <c:v>10.33</c:v>
                </c:pt>
                <c:pt idx="1583">
                  <c:v>10.33</c:v>
                </c:pt>
                <c:pt idx="1584">
                  <c:v>10.34</c:v>
                </c:pt>
                <c:pt idx="1585">
                  <c:v>10.35</c:v>
                </c:pt>
                <c:pt idx="1586">
                  <c:v>10.35</c:v>
                </c:pt>
                <c:pt idx="1587">
                  <c:v>10.36</c:v>
                </c:pt>
                <c:pt idx="1588">
                  <c:v>10.37</c:v>
                </c:pt>
                <c:pt idx="1589">
                  <c:v>10.38</c:v>
                </c:pt>
                <c:pt idx="1590">
                  <c:v>10.38</c:v>
                </c:pt>
                <c:pt idx="1591">
                  <c:v>10.38</c:v>
                </c:pt>
                <c:pt idx="1592">
                  <c:v>10.38</c:v>
                </c:pt>
                <c:pt idx="1593">
                  <c:v>10.39</c:v>
                </c:pt>
                <c:pt idx="1594">
                  <c:v>10.4</c:v>
                </c:pt>
                <c:pt idx="1595">
                  <c:v>10.4</c:v>
                </c:pt>
                <c:pt idx="1596">
                  <c:v>10.41</c:v>
                </c:pt>
                <c:pt idx="1597">
                  <c:v>10.41</c:v>
                </c:pt>
                <c:pt idx="1598">
                  <c:v>10.41</c:v>
                </c:pt>
                <c:pt idx="1599">
                  <c:v>10.41</c:v>
                </c:pt>
                <c:pt idx="1600">
                  <c:v>10.42</c:v>
                </c:pt>
                <c:pt idx="1601">
                  <c:v>10.43</c:v>
                </c:pt>
                <c:pt idx="1602">
                  <c:v>10.44</c:v>
                </c:pt>
                <c:pt idx="1603">
                  <c:v>10.44</c:v>
                </c:pt>
                <c:pt idx="1604">
                  <c:v>10.44</c:v>
                </c:pt>
                <c:pt idx="1605">
                  <c:v>10.45</c:v>
                </c:pt>
                <c:pt idx="1606">
                  <c:v>10.46</c:v>
                </c:pt>
                <c:pt idx="1607">
                  <c:v>10.47</c:v>
                </c:pt>
                <c:pt idx="1608">
                  <c:v>10.47</c:v>
                </c:pt>
                <c:pt idx="1609">
                  <c:v>10.48</c:v>
                </c:pt>
                <c:pt idx="1610">
                  <c:v>10.49</c:v>
                </c:pt>
                <c:pt idx="1611">
                  <c:v>10.5</c:v>
                </c:pt>
                <c:pt idx="1612">
                  <c:v>10.5</c:v>
                </c:pt>
                <c:pt idx="1613">
                  <c:v>10.52</c:v>
                </c:pt>
                <c:pt idx="1614">
                  <c:v>10.52</c:v>
                </c:pt>
                <c:pt idx="1615">
                  <c:v>10.53</c:v>
                </c:pt>
                <c:pt idx="1616">
                  <c:v>10.54</c:v>
                </c:pt>
                <c:pt idx="1617">
                  <c:v>10.54</c:v>
                </c:pt>
                <c:pt idx="1618">
                  <c:v>10.55</c:v>
                </c:pt>
                <c:pt idx="1619">
                  <c:v>10.56</c:v>
                </c:pt>
                <c:pt idx="1620">
                  <c:v>10.57</c:v>
                </c:pt>
                <c:pt idx="1621">
                  <c:v>10.57</c:v>
                </c:pt>
                <c:pt idx="1622">
                  <c:v>10.58</c:v>
                </c:pt>
                <c:pt idx="1623">
                  <c:v>10.59</c:v>
                </c:pt>
                <c:pt idx="1624">
                  <c:v>10.59</c:v>
                </c:pt>
                <c:pt idx="1625">
                  <c:v>10.6</c:v>
                </c:pt>
                <c:pt idx="1626">
                  <c:v>10.61</c:v>
                </c:pt>
                <c:pt idx="1627">
                  <c:v>10.61</c:v>
                </c:pt>
                <c:pt idx="1628">
                  <c:v>10.62</c:v>
                </c:pt>
                <c:pt idx="1629">
                  <c:v>10.63</c:v>
                </c:pt>
                <c:pt idx="1630">
                  <c:v>10.64</c:v>
                </c:pt>
                <c:pt idx="1631">
                  <c:v>10.64</c:v>
                </c:pt>
                <c:pt idx="1632">
                  <c:v>10.65</c:v>
                </c:pt>
                <c:pt idx="1633">
                  <c:v>10.66</c:v>
                </c:pt>
                <c:pt idx="1634">
                  <c:v>10.66</c:v>
                </c:pt>
                <c:pt idx="1635">
                  <c:v>10.67</c:v>
                </c:pt>
                <c:pt idx="1636">
                  <c:v>10.68</c:v>
                </c:pt>
                <c:pt idx="1637">
                  <c:v>10.68</c:v>
                </c:pt>
                <c:pt idx="1638">
                  <c:v>10.69</c:v>
                </c:pt>
                <c:pt idx="1639">
                  <c:v>10.7</c:v>
                </c:pt>
                <c:pt idx="1640">
                  <c:v>10.71</c:v>
                </c:pt>
                <c:pt idx="1641">
                  <c:v>10.71</c:v>
                </c:pt>
                <c:pt idx="1642">
                  <c:v>10.72</c:v>
                </c:pt>
                <c:pt idx="1643">
                  <c:v>10.73</c:v>
                </c:pt>
                <c:pt idx="1644">
                  <c:v>10.73</c:v>
                </c:pt>
                <c:pt idx="1645">
                  <c:v>10.74</c:v>
                </c:pt>
                <c:pt idx="1646">
                  <c:v>10.75</c:v>
                </c:pt>
                <c:pt idx="1647">
                  <c:v>10.75</c:v>
                </c:pt>
                <c:pt idx="1648">
                  <c:v>10.76</c:v>
                </c:pt>
                <c:pt idx="1649">
                  <c:v>10.76</c:v>
                </c:pt>
                <c:pt idx="1650">
                  <c:v>10.77</c:v>
                </c:pt>
                <c:pt idx="1651">
                  <c:v>10.78</c:v>
                </c:pt>
                <c:pt idx="1652">
                  <c:v>10.79</c:v>
                </c:pt>
                <c:pt idx="1653">
                  <c:v>10.79</c:v>
                </c:pt>
                <c:pt idx="1654">
                  <c:v>10.8</c:v>
                </c:pt>
                <c:pt idx="1655">
                  <c:v>10.81</c:v>
                </c:pt>
                <c:pt idx="1656">
                  <c:v>10.81</c:v>
                </c:pt>
                <c:pt idx="1657">
                  <c:v>10.82</c:v>
                </c:pt>
                <c:pt idx="1658">
                  <c:v>10.83</c:v>
                </c:pt>
                <c:pt idx="1659">
                  <c:v>10.84</c:v>
                </c:pt>
                <c:pt idx="1660">
                  <c:v>10.84</c:v>
                </c:pt>
                <c:pt idx="1661">
                  <c:v>10.84</c:v>
                </c:pt>
                <c:pt idx="1662">
                  <c:v>10.86</c:v>
                </c:pt>
                <c:pt idx="1663">
                  <c:v>10.86</c:v>
                </c:pt>
                <c:pt idx="1664">
                  <c:v>10.86</c:v>
                </c:pt>
                <c:pt idx="1665">
                  <c:v>10.87</c:v>
                </c:pt>
                <c:pt idx="1666">
                  <c:v>10.88</c:v>
                </c:pt>
                <c:pt idx="1667">
                  <c:v>10.89</c:v>
                </c:pt>
                <c:pt idx="1668">
                  <c:v>10.89</c:v>
                </c:pt>
                <c:pt idx="1669">
                  <c:v>10.9</c:v>
                </c:pt>
                <c:pt idx="1670">
                  <c:v>10.91</c:v>
                </c:pt>
                <c:pt idx="1671">
                  <c:v>10.91</c:v>
                </c:pt>
                <c:pt idx="1672">
                  <c:v>10.92</c:v>
                </c:pt>
                <c:pt idx="1673">
                  <c:v>10.93</c:v>
                </c:pt>
                <c:pt idx="1674">
                  <c:v>10.94</c:v>
                </c:pt>
                <c:pt idx="1675">
                  <c:v>10.94</c:v>
                </c:pt>
                <c:pt idx="1676">
                  <c:v>10.95</c:v>
                </c:pt>
                <c:pt idx="1677">
                  <c:v>10.96</c:v>
                </c:pt>
                <c:pt idx="1678">
                  <c:v>10.96</c:v>
                </c:pt>
                <c:pt idx="1679">
                  <c:v>10.97</c:v>
                </c:pt>
                <c:pt idx="1680">
                  <c:v>10.97</c:v>
                </c:pt>
                <c:pt idx="1681">
                  <c:v>10.98</c:v>
                </c:pt>
                <c:pt idx="1682">
                  <c:v>10.99</c:v>
                </c:pt>
                <c:pt idx="1683">
                  <c:v>11</c:v>
                </c:pt>
                <c:pt idx="1684">
                  <c:v>11</c:v>
                </c:pt>
                <c:pt idx="1685">
                  <c:v>11.01</c:v>
                </c:pt>
                <c:pt idx="1686">
                  <c:v>11.02</c:v>
                </c:pt>
                <c:pt idx="1687">
                  <c:v>11.02</c:v>
                </c:pt>
                <c:pt idx="1688">
                  <c:v>11.03</c:v>
                </c:pt>
                <c:pt idx="1689">
                  <c:v>11.04</c:v>
                </c:pt>
                <c:pt idx="1690">
                  <c:v>11.04</c:v>
                </c:pt>
                <c:pt idx="1691">
                  <c:v>11.05</c:v>
                </c:pt>
                <c:pt idx="1692">
                  <c:v>11.05</c:v>
                </c:pt>
                <c:pt idx="1693">
                  <c:v>11.06</c:v>
                </c:pt>
                <c:pt idx="1694">
                  <c:v>11.06</c:v>
                </c:pt>
                <c:pt idx="1695">
                  <c:v>11.07</c:v>
                </c:pt>
                <c:pt idx="1696">
                  <c:v>11.09</c:v>
                </c:pt>
                <c:pt idx="1697">
                  <c:v>11.09</c:v>
                </c:pt>
                <c:pt idx="1698">
                  <c:v>11.1</c:v>
                </c:pt>
                <c:pt idx="1699">
                  <c:v>11.1</c:v>
                </c:pt>
                <c:pt idx="1700">
                  <c:v>11.11</c:v>
                </c:pt>
                <c:pt idx="1701">
                  <c:v>11.12</c:v>
                </c:pt>
                <c:pt idx="1702">
                  <c:v>11.12</c:v>
                </c:pt>
                <c:pt idx="1703">
                  <c:v>11.13</c:v>
                </c:pt>
                <c:pt idx="1704">
                  <c:v>11.14</c:v>
                </c:pt>
                <c:pt idx="1705">
                  <c:v>11.14</c:v>
                </c:pt>
                <c:pt idx="1706">
                  <c:v>11.15</c:v>
                </c:pt>
                <c:pt idx="1707">
                  <c:v>11.16</c:v>
                </c:pt>
                <c:pt idx="1708">
                  <c:v>11.17</c:v>
                </c:pt>
                <c:pt idx="1709">
                  <c:v>11.17</c:v>
                </c:pt>
                <c:pt idx="1710">
                  <c:v>11.17</c:v>
                </c:pt>
                <c:pt idx="1711">
                  <c:v>11.18</c:v>
                </c:pt>
                <c:pt idx="1712">
                  <c:v>11.18</c:v>
                </c:pt>
                <c:pt idx="1713">
                  <c:v>11.19</c:v>
                </c:pt>
                <c:pt idx="1714">
                  <c:v>11.2</c:v>
                </c:pt>
                <c:pt idx="1715">
                  <c:v>11.21</c:v>
                </c:pt>
                <c:pt idx="1716">
                  <c:v>11.21</c:v>
                </c:pt>
                <c:pt idx="1717">
                  <c:v>11.22</c:v>
                </c:pt>
                <c:pt idx="1718">
                  <c:v>11.23</c:v>
                </c:pt>
                <c:pt idx="1719">
                  <c:v>11.23</c:v>
                </c:pt>
                <c:pt idx="1720">
                  <c:v>11.24</c:v>
                </c:pt>
                <c:pt idx="1721">
                  <c:v>11.25</c:v>
                </c:pt>
                <c:pt idx="1722">
                  <c:v>11.26</c:v>
                </c:pt>
                <c:pt idx="1723">
                  <c:v>11.26</c:v>
                </c:pt>
                <c:pt idx="1724">
                  <c:v>11.27</c:v>
                </c:pt>
                <c:pt idx="1725">
                  <c:v>11.27</c:v>
                </c:pt>
                <c:pt idx="1726">
                  <c:v>11.28</c:v>
                </c:pt>
                <c:pt idx="1727">
                  <c:v>11.29</c:v>
                </c:pt>
                <c:pt idx="1728">
                  <c:v>11.29</c:v>
                </c:pt>
                <c:pt idx="1729">
                  <c:v>11.3</c:v>
                </c:pt>
                <c:pt idx="1730">
                  <c:v>11.3</c:v>
                </c:pt>
                <c:pt idx="1731">
                  <c:v>11.31</c:v>
                </c:pt>
                <c:pt idx="1732">
                  <c:v>11.32</c:v>
                </c:pt>
                <c:pt idx="1733">
                  <c:v>11.33</c:v>
                </c:pt>
                <c:pt idx="1734">
                  <c:v>11.33</c:v>
                </c:pt>
                <c:pt idx="1735">
                  <c:v>11.34</c:v>
                </c:pt>
                <c:pt idx="1736">
                  <c:v>11.34</c:v>
                </c:pt>
                <c:pt idx="1737">
                  <c:v>11.35</c:v>
                </c:pt>
                <c:pt idx="1738">
                  <c:v>11.36</c:v>
                </c:pt>
                <c:pt idx="1739">
                  <c:v>11.37</c:v>
                </c:pt>
                <c:pt idx="1740">
                  <c:v>11.37</c:v>
                </c:pt>
                <c:pt idx="1741">
                  <c:v>11.38</c:v>
                </c:pt>
                <c:pt idx="1742">
                  <c:v>11.38</c:v>
                </c:pt>
                <c:pt idx="1743">
                  <c:v>11.39</c:v>
                </c:pt>
                <c:pt idx="1744">
                  <c:v>11.4</c:v>
                </c:pt>
                <c:pt idx="1745">
                  <c:v>11.4</c:v>
                </c:pt>
                <c:pt idx="1746">
                  <c:v>11.41</c:v>
                </c:pt>
                <c:pt idx="1747">
                  <c:v>11.41</c:v>
                </c:pt>
                <c:pt idx="1748">
                  <c:v>11.42</c:v>
                </c:pt>
                <c:pt idx="1749">
                  <c:v>11.43</c:v>
                </c:pt>
                <c:pt idx="1750">
                  <c:v>11.43</c:v>
                </c:pt>
                <c:pt idx="1751">
                  <c:v>11.44</c:v>
                </c:pt>
                <c:pt idx="1752">
                  <c:v>11.45</c:v>
                </c:pt>
                <c:pt idx="1753">
                  <c:v>11.45</c:v>
                </c:pt>
                <c:pt idx="1754">
                  <c:v>11.46</c:v>
                </c:pt>
                <c:pt idx="1755">
                  <c:v>11.47</c:v>
                </c:pt>
                <c:pt idx="1756">
                  <c:v>11.48</c:v>
                </c:pt>
                <c:pt idx="1757">
                  <c:v>11.48</c:v>
                </c:pt>
                <c:pt idx="1758">
                  <c:v>11.49</c:v>
                </c:pt>
                <c:pt idx="1759">
                  <c:v>11.5</c:v>
                </c:pt>
                <c:pt idx="1760">
                  <c:v>11.5</c:v>
                </c:pt>
                <c:pt idx="1761">
                  <c:v>11.51</c:v>
                </c:pt>
                <c:pt idx="1762">
                  <c:v>11.52</c:v>
                </c:pt>
                <c:pt idx="1763">
                  <c:v>11.52</c:v>
                </c:pt>
                <c:pt idx="1764">
                  <c:v>11.53</c:v>
                </c:pt>
                <c:pt idx="1765">
                  <c:v>11.54</c:v>
                </c:pt>
                <c:pt idx="1766">
                  <c:v>11.54</c:v>
                </c:pt>
                <c:pt idx="1767">
                  <c:v>11.55</c:v>
                </c:pt>
                <c:pt idx="1768">
                  <c:v>11.56</c:v>
                </c:pt>
                <c:pt idx="1769">
                  <c:v>11.56</c:v>
                </c:pt>
                <c:pt idx="1770">
                  <c:v>11.57</c:v>
                </c:pt>
                <c:pt idx="1771">
                  <c:v>11.58</c:v>
                </c:pt>
                <c:pt idx="1772">
                  <c:v>11.58</c:v>
                </c:pt>
                <c:pt idx="1773">
                  <c:v>11.6</c:v>
                </c:pt>
                <c:pt idx="1774">
                  <c:v>11.6</c:v>
                </c:pt>
                <c:pt idx="1775">
                  <c:v>11.61</c:v>
                </c:pt>
                <c:pt idx="1776">
                  <c:v>11.61</c:v>
                </c:pt>
                <c:pt idx="1777">
                  <c:v>11.62</c:v>
                </c:pt>
                <c:pt idx="1778">
                  <c:v>11.62</c:v>
                </c:pt>
                <c:pt idx="1779">
                  <c:v>11.63</c:v>
                </c:pt>
                <c:pt idx="1780">
                  <c:v>11.64</c:v>
                </c:pt>
                <c:pt idx="1781">
                  <c:v>11.64</c:v>
                </c:pt>
                <c:pt idx="1782">
                  <c:v>11.65</c:v>
                </c:pt>
                <c:pt idx="1783">
                  <c:v>11.66</c:v>
                </c:pt>
                <c:pt idx="1784">
                  <c:v>11.66</c:v>
                </c:pt>
                <c:pt idx="1785">
                  <c:v>11.67</c:v>
                </c:pt>
                <c:pt idx="1786">
                  <c:v>11.67</c:v>
                </c:pt>
                <c:pt idx="1787">
                  <c:v>11.68</c:v>
                </c:pt>
                <c:pt idx="1788">
                  <c:v>11.69</c:v>
                </c:pt>
                <c:pt idx="1789">
                  <c:v>11.7</c:v>
                </c:pt>
                <c:pt idx="1790">
                  <c:v>11.7</c:v>
                </c:pt>
                <c:pt idx="1791">
                  <c:v>11.71</c:v>
                </c:pt>
                <c:pt idx="1792">
                  <c:v>11.72</c:v>
                </c:pt>
                <c:pt idx="1793">
                  <c:v>11.72</c:v>
                </c:pt>
                <c:pt idx="1794">
                  <c:v>11.73</c:v>
                </c:pt>
                <c:pt idx="1795">
                  <c:v>11.74</c:v>
                </c:pt>
                <c:pt idx="1796">
                  <c:v>11.74</c:v>
                </c:pt>
                <c:pt idx="1797">
                  <c:v>11.75</c:v>
                </c:pt>
                <c:pt idx="1798">
                  <c:v>11.76</c:v>
                </c:pt>
                <c:pt idx="1799">
                  <c:v>11.76</c:v>
                </c:pt>
                <c:pt idx="1800">
                  <c:v>11.77</c:v>
                </c:pt>
                <c:pt idx="1801">
                  <c:v>11.77</c:v>
                </c:pt>
                <c:pt idx="1802">
                  <c:v>11.78</c:v>
                </c:pt>
                <c:pt idx="1803">
                  <c:v>11.79</c:v>
                </c:pt>
                <c:pt idx="1804">
                  <c:v>11.8</c:v>
                </c:pt>
                <c:pt idx="1805">
                  <c:v>11.8</c:v>
                </c:pt>
                <c:pt idx="1806">
                  <c:v>11.81</c:v>
                </c:pt>
                <c:pt idx="1807">
                  <c:v>11.82</c:v>
                </c:pt>
                <c:pt idx="1808">
                  <c:v>11.82</c:v>
                </c:pt>
                <c:pt idx="1809">
                  <c:v>11.83</c:v>
                </c:pt>
                <c:pt idx="1810">
                  <c:v>11.83</c:v>
                </c:pt>
                <c:pt idx="1811">
                  <c:v>11.84</c:v>
                </c:pt>
                <c:pt idx="1812">
                  <c:v>11.85</c:v>
                </c:pt>
                <c:pt idx="1813">
                  <c:v>11.85</c:v>
                </c:pt>
                <c:pt idx="1814">
                  <c:v>11.86</c:v>
                </c:pt>
                <c:pt idx="1815">
                  <c:v>11.86</c:v>
                </c:pt>
                <c:pt idx="1816">
                  <c:v>11.87</c:v>
                </c:pt>
                <c:pt idx="1817">
                  <c:v>11.88</c:v>
                </c:pt>
                <c:pt idx="1818">
                  <c:v>11.89</c:v>
                </c:pt>
                <c:pt idx="1819">
                  <c:v>11.89</c:v>
                </c:pt>
                <c:pt idx="1820">
                  <c:v>11.9</c:v>
                </c:pt>
                <c:pt idx="1821">
                  <c:v>11.9</c:v>
                </c:pt>
                <c:pt idx="1822">
                  <c:v>11.92</c:v>
                </c:pt>
                <c:pt idx="1823">
                  <c:v>11.92</c:v>
                </c:pt>
                <c:pt idx="1824">
                  <c:v>11.93</c:v>
                </c:pt>
                <c:pt idx="1825">
                  <c:v>11.93</c:v>
                </c:pt>
                <c:pt idx="1826">
                  <c:v>11.94</c:v>
                </c:pt>
                <c:pt idx="1827">
                  <c:v>11.94</c:v>
                </c:pt>
                <c:pt idx="1828">
                  <c:v>11.95</c:v>
                </c:pt>
                <c:pt idx="1829">
                  <c:v>11.96</c:v>
                </c:pt>
                <c:pt idx="1830">
                  <c:v>11.97</c:v>
                </c:pt>
                <c:pt idx="1831">
                  <c:v>11.98</c:v>
                </c:pt>
                <c:pt idx="1832">
                  <c:v>11.98</c:v>
                </c:pt>
                <c:pt idx="1833">
                  <c:v>11.99</c:v>
                </c:pt>
                <c:pt idx="1834">
                  <c:v>11.99</c:v>
                </c:pt>
                <c:pt idx="1835">
                  <c:v>11.99</c:v>
                </c:pt>
                <c:pt idx="1836">
                  <c:v>12</c:v>
                </c:pt>
                <c:pt idx="1837">
                  <c:v>12.01</c:v>
                </c:pt>
                <c:pt idx="1838">
                  <c:v>12.01</c:v>
                </c:pt>
                <c:pt idx="1839">
                  <c:v>12.02</c:v>
                </c:pt>
                <c:pt idx="1840">
                  <c:v>12.03</c:v>
                </c:pt>
                <c:pt idx="1841">
                  <c:v>12.04</c:v>
                </c:pt>
                <c:pt idx="1842">
                  <c:v>12.04</c:v>
                </c:pt>
                <c:pt idx="1843">
                  <c:v>12.05</c:v>
                </c:pt>
                <c:pt idx="1844">
                  <c:v>12.06</c:v>
                </c:pt>
                <c:pt idx="1845">
                  <c:v>12.06</c:v>
                </c:pt>
                <c:pt idx="1846">
                  <c:v>12.07</c:v>
                </c:pt>
                <c:pt idx="1847">
                  <c:v>12.08</c:v>
                </c:pt>
                <c:pt idx="1848">
                  <c:v>12.08</c:v>
                </c:pt>
                <c:pt idx="1849">
                  <c:v>12.09</c:v>
                </c:pt>
                <c:pt idx="1850">
                  <c:v>12.09</c:v>
                </c:pt>
                <c:pt idx="1851">
                  <c:v>12.1</c:v>
                </c:pt>
                <c:pt idx="1852">
                  <c:v>12.12</c:v>
                </c:pt>
                <c:pt idx="1853">
                  <c:v>12.12</c:v>
                </c:pt>
                <c:pt idx="1854">
                  <c:v>12.12</c:v>
                </c:pt>
                <c:pt idx="1855">
                  <c:v>12.13</c:v>
                </c:pt>
                <c:pt idx="1856">
                  <c:v>12.14</c:v>
                </c:pt>
                <c:pt idx="1857">
                  <c:v>12.14</c:v>
                </c:pt>
                <c:pt idx="1858">
                  <c:v>12.15</c:v>
                </c:pt>
                <c:pt idx="1859">
                  <c:v>12.16</c:v>
                </c:pt>
                <c:pt idx="1860">
                  <c:v>12.16</c:v>
                </c:pt>
                <c:pt idx="1861">
                  <c:v>12.17</c:v>
                </c:pt>
                <c:pt idx="1862">
                  <c:v>12.17</c:v>
                </c:pt>
                <c:pt idx="1863">
                  <c:v>12.18</c:v>
                </c:pt>
                <c:pt idx="1864">
                  <c:v>12.18</c:v>
                </c:pt>
                <c:pt idx="1865">
                  <c:v>12.2</c:v>
                </c:pt>
                <c:pt idx="1866">
                  <c:v>12.2</c:v>
                </c:pt>
                <c:pt idx="1867">
                  <c:v>12.21</c:v>
                </c:pt>
                <c:pt idx="1868">
                  <c:v>12.21</c:v>
                </c:pt>
                <c:pt idx="1869">
                  <c:v>12.22</c:v>
                </c:pt>
                <c:pt idx="1870">
                  <c:v>12.22</c:v>
                </c:pt>
                <c:pt idx="1871">
                  <c:v>12.23</c:v>
                </c:pt>
                <c:pt idx="1872">
                  <c:v>12.24</c:v>
                </c:pt>
                <c:pt idx="1873">
                  <c:v>12.24</c:v>
                </c:pt>
                <c:pt idx="1874">
                  <c:v>12.25</c:v>
                </c:pt>
                <c:pt idx="1875">
                  <c:v>12.26</c:v>
                </c:pt>
                <c:pt idx="1876">
                  <c:v>12.27</c:v>
                </c:pt>
                <c:pt idx="1877">
                  <c:v>12.27</c:v>
                </c:pt>
                <c:pt idx="1878">
                  <c:v>12.27</c:v>
                </c:pt>
                <c:pt idx="1879">
                  <c:v>12.28</c:v>
                </c:pt>
                <c:pt idx="1880">
                  <c:v>12.29</c:v>
                </c:pt>
                <c:pt idx="1881">
                  <c:v>12.3</c:v>
                </c:pt>
                <c:pt idx="1882">
                  <c:v>12.3</c:v>
                </c:pt>
                <c:pt idx="1883">
                  <c:v>12.31</c:v>
                </c:pt>
                <c:pt idx="1884">
                  <c:v>12.32</c:v>
                </c:pt>
                <c:pt idx="1885">
                  <c:v>12.33</c:v>
                </c:pt>
                <c:pt idx="1886">
                  <c:v>12.33</c:v>
                </c:pt>
                <c:pt idx="1887">
                  <c:v>12.34</c:v>
                </c:pt>
                <c:pt idx="1888">
                  <c:v>12.34</c:v>
                </c:pt>
                <c:pt idx="1889">
                  <c:v>12.35</c:v>
                </c:pt>
                <c:pt idx="1890">
                  <c:v>12.36</c:v>
                </c:pt>
                <c:pt idx="1891">
                  <c:v>12.36</c:v>
                </c:pt>
                <c:pt idx="1892">
                  <c:v>12.37</c:v>
                </c:pt>
                <c:pt idx="1893">
                  <c:v>12.38</c:v>
                </c:pt>
                <c:pt idx="1894">
                  <c:v>12.39</c:v>
                </c:pt>
                <c:pt idx="1895">
                  <c:v>12.39</c:v>
                </c:pt>
                <c:pt idx="1896">
                  <c:v>12.4</c:v>
                </c:pt>
                <c:pt idx="1897">
                  <c:v>12.4</c:v>
                </c:pt>
                <c:pt idx="1898">
                  <c:v>12.41</c:v>
                </c:pt>
                <c:pt idx="1899">
                  <c:v>12.42</c:v>
                </c:pt>
                <c:pt idx="1900">
                  <c:v>12.43</c:v>
                </c:pt>
                <c:pt idx="1901">
                  <c:v>12.44</c:v>
                </c:pt>
                <c:pt idx="1902">
                  <c:v>12.44</c:v>
                </c:pt>
                <c:pt idx="1903">
                  <c:v>12.45</c:v>
                </c:pt>
                <c:pt idx="1904">
                  <c:v>12.45</c:v>
                </c:pt>
                <c:pt idx="1905">
                  <c:v>12.46</c:v>
                </c:pt>
                <c:pt idx="1906">
                  <c:v>12.47</c:v>
                </c:pt>
                <c:pt idx="1907">
                  <c:v>12.48</c:v>
                </c:pt>
                <c:pt idx="1908">
                  <c:v>12.48</c:v>
                </c:pt>
                <c:pt idx="1909">
                  <c:v>12.49</c:v>
                </c:pt>
                <c:pt idx="1910">
                  <c:v>12.49</c:v>
                </c:pt>
                <c:pt idx="1911">
                  <c:v>12.5</c:v>
                </c:pt>
                <c:pt idx="1912">
                  <c:v>12.51</c:v>
                </c:pt>
                <c:pt idx="1913">
                  <c:v>12.52</c:v>
                </c:pt>
                <c:pt idx="1914">
                  <c:v>12.52</c:v>
                </c:pt>
                <c:pt idx="1915">
                  <c:v>12.53</c:v>
                </c:pt>
                <c:pt idx="1916">
                  <c:v>12.53</c:v>
                </c:pt>
                <c:pt idx="1917">
                  <c:v>12.54</c:v>
                </c:pt>
                <c:pt idx="1918">
                  <c:v>12.54</c:v>
                </c:pt>
                <c:pt idx="1919">
                  <c:v>12.55</c:v>
                </c:pt>
                <c:pt idx="1920">
                  <c:v>12.56</c:v>
                </c:pt>
                <c:pt idx="1921">
                  <c:v>12.56</c:v>
                </c:pt>
                <c:pt idx="1922">
                  <c:v>12.57</c:v>
                </c:pt>
                <c:pt idx="1923">
                  <c:v>12.57</c:v>
                </c:pt>
                <c:pt idx="1924">
                  <c:v>12.58</c:v>
                </c:pt>
                <c:pt idx="1925">
                  <c:v>12.59</c:v>
                </c:pt>
                <c:pt idx="1926">
                  <c:v>12.59</c:v>
                </c:pt>
                <c:pt idx="1927">
                  <c:v>12.6</c:v>
                </c:pt>
                <c:pt idx="1928">
                  <c:v>12.61</c:v>
                </c:pt>
                <c:pt idx="1929">
                  <c:v>12.62</c:v>
                </c:pt>
                <c:pt idx="1930">
                  <c:v>12.63</c:v>
                </c:pt>
                <c:pt idx="1931">
                  <c:v>12.63</c:v>
                </c:pt>
                <c:pt idx="1932">
                  <c:v>12.64</c:v>
                </c:pt>
                <c:pt idx="1933">
                  <c:v>12.64</c:v>
                </c:pt>
                <c:pt idx="1934">
                  <c:v>12.65</c:v>
                </c:pt>
                <c:pt idx="1935">
                  <c:v>12.65</c:v>
                </c:pt>
                <c:pt idx="1936">
                  <c:v>12.66</c:v>
                </c:pt>
                <c:pt idx="1937">
                  <c:v>12.66</c:v>
                </c:pt>
                <c:pt idx="1938">
                  <c:v>12.67</c:v>
                </c:pt>
                <c:pt idx="1939">
                  <c:v>12.68</c:v>
                </c:pt>
                <c:pt idx="1940">
                  <c:v>12.69</c:v>
                </c:pt>
                <c:pt idx="1941">
                  <c:v>12.69</c:v>
                </c:pt>
                <c:pt idx="1942">
                  <c:v>12.7</c:v>
                </c:pt>
                <c:pt idx="1943">
                  <c:v>12.7</c:v>
                </c:pt>
                <c:pt idx="1944">
                  <c:v>12.71</c:v>
                </c:pt>
                <c:pt idx="1945">
                  <c:v>12.72</c:v>
                </c:pt>
                <c:pt idx="1946">
                  <c:v>12.73</c:v>
                </c:pt>
                <c:pt idx="1947">
                  <c:v>12.73</c:v>
                </c:pt>
                <c:pt idx="1948">
                  <c:v>12.74</c:v>
                </c:pt>
                <c:pt idx="1949">
                  <c:v>12.75</c:v>
                </c:pt>
                <c:pt idx="1950">
                  <c:v>12.76</c:v>
                </c:pt>
                <c:pt idx="1951">
                  <c:v>12.76</c:v>
                </c:pt>
                <c:pt idx="1952">
                  <c:v>12.77</c:v>
                </c:pt>
                <c:pt idx="1953">
                  <c:v>12.77</c:v>
                </c:pt>
                <c:pt idx="1954">
                  <c:v>12.78</c:v>
                </c:pt>
                <c:pt idx="1955">
                  <c:v>12.78</c:v>
                </c:pt>
                <c:pt idx="1956">
                  <c:v>12.79</c:v>
                </c:pt>
                <c:pt idx="1957">
                  <c:v>12.8</c:v>
                </c:pt>
                <c:pt idx="1958">
                  <c:v>12.81</c:v>
                </c:pt>
                <c:pt idx="1959">
                  <c:v>12.81</c:v>
                </c:pt>
                <c:pt idx="1960">
                  <c:v>12.82</c:v>
                </c:pt>
                <c:pt idx="1961">
                  <c:v>12.82</c:v>
                </c:pt>
                <c:pt idx="1962">
                  <c:v>12.83</c:v>
                </c:pt>
                <c:pt idx="1963">
                  <c:v>12.83</c:v>
                </c:pt>
                <c:pt idx="1964">
                  <c:v>12.84</c:v>
                </c:pt>
                <c:pt idx="1965">
                  <c:v>12.85</c:v>
                </c:pt>
                <c:pt idx="1966">
                  <c:v>12.86</c:v>
                </c:pt>
                <c:pt idx="1967">
                  <c:v>12.87</c:v>
                </c:pt>
                <c:pt idx="1968">
                  <c:v>12.88</c:v>
                </c:pt>
                <c:pt idx="1969">
                  <c:v>12.88</c:v>
                </c:pt>
                <c:pt idx="1970">
                  <c:v>12.88</c:v>
                </c:pt>
                <c:pt idx="1971">
                  <c:v>12.89</c:v>
                </c:pt>
                <c:pt idx="1972">
                  <c:v>12.89</c:v>
                </c:pt>
                <c:pt idx="1973">
                  <c:v>12.9</c:v>
                </c:pt>
                <c:pt idx="1974">
                  <c:v>12.91</c:v>
                </c:pt>
                <c:pt idx="1975">
                  <c:v>12.92</c:v>
                </c:pt>
                <c:pt idx="1976">
                  <c:v>12.92</c:v>
                </c:pt>
                <c:pt idx="1977">
                  <c:v>12.93</c:v>
                </c:pt>
                <c:pt idx="1978">
                  <c:v>12.94</c:v>
                </c:pt>
                <c:pt idx="1979">
                  <c:v>12.94</c:v>
                </c:pt>
                <c:pt idx="1980">
                  <c:v>12.95</c:v>
                </c:pt>
                <c:pt idx="1981">
                  <c:v>12.96</c:v>
                </c:pt>
                <c:pt idx="1982">
                  <c:v>12.97</c:v>
                </c:pt>
                <c:pt idx="1983">
                  <c:v>12.97</c:v>
                </c:pt>
                <c:pt idx="1984">
                  <c:v>12.98</c:v>
                </c:pt>
                <c:pt idx="1985">
                  <c:v>12.98</c:v>
                </c:pt>
                <c:pt idx="1986">
                  <c:v>12.99</c:v>
                </c:pt>
                <c:pt idx="1987">
                  <c:v>13</c:v>
                </c:pt>
                <c:pt idx="1988">
                  <c:v>13</c:v>
                </c:pt>
                <c:pt idx="1989">
                  <c:v>13.01</c:v>
                </c:pt>
                <c:pt idx="1990">
                  <c:v>13.01</c:v>
                </c:pt>
                <c:pt idx="1991">
                  <c:v>13.02</c:v>
                </c:pt>
                <c:pt idx="1992">
                  <c:v>13.02</c:v>
                </c:pt>
                <c:pt idx="1993">
                  <c:v>13.03</c:v>
                </c:pt>
                <c:pt idx="1994">
                  <c:v>13.04</c:v>
                </c:pt>
                <c:pt idx="1995">
                  <c:v>13.04</c:v>
                </c:pt>
                <c:pt idx="1996">
                  <c:v>13.05</c:v>
                </c:pt>
                <c:pt idx="1997">
                  <c:v>13.05</c:v>
                </c:pt>
                <c:pt idx="1998">
                  <c:v>13.06</c:v>
                </c:pt>
                <c:pt idx="1999">
                  <c:v>13.07</c:v>
                </c:pt>
                <c:pt idx="2000">
                  <c:v>13.08</c:v>
                </c:pt>
                <c:pt idx="2001">
                  <c:v>13.08</c:v>
                </c:pt>
                <c:pt idx="2002">
                  <c:v>13.09</c:v>
                </c:pt>
                <c:pt idx="2003">
                  <c:v>13.1</c:v>
                </c:pt>
                <c:pt idx="2004">
                  <c:v>13.1</c:v>
                </c:pt>
                <c:pt idx="2005">
                  <c:v>13.11</c:v>
                </c:pt>
                <c:pt idx="2006">
                  <c:v>13.12</c:v>
                </c:pt>
                <c:pt idx="2007">
                  <c:v>13.12</c:v>
                </c:pt>
                <c:pt idx="2008">
                  <c:v>13.13</c:v>
                </c:pt>
                <c:pt idx="2009">
                  <c:v>13.14</c:v>
                </c:pt>
                <c:pt idx="2010">
                  <c:v>13.15</c:v>
                </c:pt>
                <c:pt idx="2011">
                  <c:v>13.15</c:v>
                </c:pt>
                <c:pt idx="2012">
                  <c:v>13.16</c:v>
                </c:pt>
                <c:pt idx="2013">
                  <c:v>13.17</c:v>
                </c:pt>
                <c:pt idx="2014">
                  <c:v>13.18</c:v>
                </c:pt>
                <c:pt idx="2015">
                  <c:v>13.18</c:v>
                </c:pt>
                <c:pt idx="2016">
                  <c:v>13.18</c:v>
                </c:pt>
                <c:pt idx="2017">
                  <c:v>13.19</c:v>
                </c:pt>
                <c:pt idx="2018">
                  <c:v>13.2</c:v>
                </c:pt>
                <c:pt idx="2019">
                  <c:v>13.21</c:v>
                </c:pt>
                <c:pt idx="2020">
                  <c:v>13.21</c:v>
                </c:pt>
                <c:pt idx="2021">
                  <c:v>13.22</c:v>
                </c:pt>
                <c:pt idx="2022">
                  <c:v>13.23</c:v>
                </c:pt>
                <c:pt idx="2023">
                  <c:v>13.23</c:v>
                </c:pt>
                <c:pt idx="2024">
                  <c:v>13.24</c:v>
                </c:pt>
                <c:pt idx="2025">
                  <c:v>13.24</c:v>
                </c:pt>
                <c:pt idx="2026">
                  <c:v>13.26</c:v>
                </c:pt>
                <c:pt idx="2027">
                  <c:v>13.26</c:v>
                </c:pt>
                <c:pt idx="2028">
                  <c:v>13.26</c:v>
                </c:pt>
                <c:pt idx="2029">
                  <c:v>13.27</c:v>
                </c:pt>
                <c:pt idx="2030">
                  <c:v>13.28</c:v>
                </c:pt>
                <c:pt idx="2031">
                  <c:v>13.29</c:v>
                </c:pt>
                <c:pt idx="2032">
                  <c:v>13.29</c:v>
                </c:pt>
                <c:pt idx="2033">
                  <c:v>13.29</c:v>
                </c:pt>
                <c:pt idx="2034">
                  <c:v>13.3</c:v>
                </c:pt>
                <c:pt idx="2035">
                  <c:v>13.31</c:v>
                </c:pt>
                <c:pt idx="2036">
                  <c:v>13.32</c:v>
                </c:pt>
                <c:pt idx="2037">
                  <c:v>13.32</c:v>
                </c:pt>
                <c:pt idx="2038">
                  <c:v>13.33</c:v>
                </c:pt>
                <c:pt idx="2039">
                  <c:v>13.33</c:v>
                </c:pt>
                <c:pt idx="2040">
                  <c:v>13.35</c:v>
                </c:pt>
                <c:pt idx="2041">
                  <c:v>13.35</c:v>
                </c:pt>
                <c:pt idx="2042">
                  <c:v>13.35</c:v>
                </c:pt>
                <c:pt idx="2043">
                  <c:v>13.36</c:v>
                </c:pt>
                <c:pt idx="2044">
                  <c:v>13.37</c:v>
                </c:pt>
                <c:pt idx="2045">
                  <c:v>13.38</c:v>
                </c:pt>
                <c:pt idx="2046">
                  <c:v>13.38</c:v>
                </c:pt>
                <c:pt idx="2047">
                  <c:v>13.39</c:v>
                </c:pt>
                <c:pt idx="2048">
                  <c:v>13.4</c:v>
                </c:pt>
                <c:pt idx="2049">
                  <c:v>13.4</c:v>
                </c:pt>
                <c:pt idx="2050">
                  <c:v>13.41</c:v>
                </c:pt>
                <c:pt idx="2051">
                  <c:v>13.42</c:v>
                </c:pt>
                <c:pt idx="2052">
                  <c:v>13.43</c:v>
                </c:pt>
                <c:pt idx="2053">
                  <c:v>13.43</c:v>
                </c:pt>
                <c:pt idx="2054">
                  <c:v>13.44</c:v>
                </c:pt>
                <c:pt idx="2055">
                  <c:v>13.44</c:v>
                </c:pt>
                <c:pt idx="2056">
                  <c:v>13.45</c:v>
                </c:pt>
                <c:pt idx="2057">
                  <c:v>13.46</c:v>
                </c:pt>
                <c:pt idx="2058">
                  <c:v>13.46</c:v>
                </c:pt>
                <c:pt idx="2059">
                  <c:v>13.47</c:v>
                </c:pt>
                <c:pt idx="2060">
                  <c:v>13.48</c:v>
                </c:pt>
                <c:pt idx="2061">
                  <c:v>13.49</c:v>
                </c:pt>
                <c:pt idx="2062">
                  <c:v>13.49</c:v>
                </c:pt>
                <c:pt idx="2063">
                  <c:v>13.49</c:v>
                </c:pt>
                <c:pt idx="2064">
                  <c:v>13.5</c:v>
                </c:pt>
                <c:pt idx="2065">
                  <c:v>13.5</c:v>
                </c:pt>
                <c:pt idx="2066">
                  <c:v>13.51</c:v>
                </c:pt>
                <c:pt idx="2067">
                  <c:v>13.51</c:v>
                </c:pt>
                <c:pt idx="2068">
                  <c:v>13.52</c:v>
                </c:pt>
                <c:pt idx="2069">
                  <c:v>13.53</c:v>
                </c:pt>
                <c:pt idx="2070">
                  <c:v>13.53</c:v>
                </c:pt>
                <c:pt idx="2071">
                  <c:v>13.54</c:v>
                </c:pt>
                <c:pt idx="2072">
                  <c:v>13.54</c:v>
                </c:pt>
                <c:pt idx="2073">
                  <c:v>13.55</c:v>
                </c:pt>
                <c:pt idx="2074">
                  <c:v>13.56</c:v>
                </c:pt>
                <c:pt idx="2075">
                  <c:v>13.56</c:v>
                </c:pt>
                <c:pt idx="2076">
                  <c:v>13.57</c:v>
                </c:pt>
                <c:pt idx="2077">
                  <c:v>13.58</c:v>
                </c:pt>
                <c:pt idx="2078">
                  <c:v>13.58</c:v>
                </c:pt>
                <c:pt idx="2079">
                  <c:v>13.59</c:v>
                </c:pt>
                <c:pt idx="2080">
                  <c:v>13.6</c:v>
                </c:pt>
                <c:pt idx="2081">
                  <c:v>13.61</c:v>
                </c:pt>
                <c:pt idx="2082">
                  <c:v>13.61</c:v>
                </c:pt>
                <c:pt idx="2083">
                  <c:v>13.62</c:v>
                </c:pt>
                <c:pt idx="2084">
                  <c:v>13.63</c:v>
                </c:pt>
                <c:pt idx="2085">
                  <c:v>13.64</c:v>
                </c:pt>
                <c:pt idx="2086">
                  <c:v>13.64</c:v>
                </c:pt>
                <c:pt idx="2087">
                  <c:v>13.65</c:v>
                </c:pt>
                <c:pt idx="2088">
                  <c:v>13.65</c:v>
                </c:pt>
                <c:pt idx="2089">
                  <c:v>13.66</c:v>
                </c:pt>
                <c:pt idx="2090">
                  <c:v>13.67</c:v>
                </c:pt>
                <c:pt idx="2091">
                  <c:v>13.67</c:v>
                </c:pt>
                <c:pt idx="2092">
                  <c:v>13.68</c:v>
                </c:pt>
                <c:pt idx="2093">
                  <c:v>13.69</c:v>
                </c:pt>
                <c:pt idx="2094">
                  <c:v>13.69</c:v>
                </c:pt>
                <c:pt idx="2095">
                  <c:v>13.7</c:v>
                </c:pt>
                <c:pt idx="2096">
                  <c:v>13.72</c:v>
                </c:pt>
                <c:pt idx="2097">
                  <c:v>13.72</c:v>
                </c:pt>
                <c:pt idx="2098">
                  <c:v>13.73</c:v>
                </c:pt>
                <c:pt idx="2099">
                  <c:v>13.73</c:v>
                </c:pt>
                <c:pt idx="2100">
                  <c:v>13.74</c:v>
                </c:pt>
                <c:pt idx="2101">
                  <c:v>13.74</c:v>
                </c:pt>
                <c:pt idx="2102">
                  <c:v>13.75</c:v>
                </c:pt>
                <c:pt idx="2103">
                  <c:v>13.76</c:v>
                </c:pt>
                <c:pt idx="2104">
                  <c:v>13.76</c:v>
                </c:pt>
                <c:pt idx="2105">
                  <c:v>13.77</c:v>
                </c:pt>
                <c:pt idx="2106">
                  <c:v>13.77</c:v>
                </c:pt>
                <c:pt idx="2107">
                  <c:v>13.78</c:v>
                </c:pt>
                <c:pt idx="2108">
                  <c:v>13.79</c:v>
                </c:pt>
                <c:pt idx="2109">
                  <c:v>13.8</c:v>
                </c:pt>
                <c:pt idx="2110">
                  <c:v>13.81</c:v>
                </c:pt>
                <c:pt idx="2111">
                  <c:v>13.81</c:v>
                </c:pt>
                <c:pt idx="2112">
                  <c:v>13.82</c:v>
                </c:pt>
                <c:pt idx="2113">
                  <c:v>13.82</c:v>
                </c:pt>
                <c:pt idx="2114">
                  <c:v>13.83</c:v>
                </c:pt>
                <c:pt idx="2115">
                  <c:v>13.84</c:v>
                </c:pt>
                <c:pt idx="2116">
                  <c:v>13.84</c:v>
                </c:pt>
                <c:pt idx="2117">
                  <c:v>13.85</c:v>
                </c:pt>
                <c:pt idx="2118">
                  <c:v>13.86</c:v>
                </c:pt>
                <c:pt idx="2119">
                  <c:v>13.86</c:v>
                </c:pt>
                <c:pt idx="2120">
                  <c:v>13.87</c:v>
                </c:pt>
                <c:pt idx="2121">
                  <c:v>13.87</c:v>
                </c:pt>
                <c:pt idx="2122">
                  <c:v>13.89</c:v>
                </c:pt>
                <c:pt idx="2123">
                  <c:v>13.89</c:v>
                </c:pt>
                <c:pt idx="2124">
                  <c:v>13.9</c:v>
                </c:pt>
                <c:pt idx="2125">
                  <c:v>13.9</c:v>
                </c:pt>
                <c:pt idx="2126">
                  <c:v>13.91</c:v>
                </c:pt>
                <c:pt idx="2127">
                  <c:v>13.92</c:v>
                </c:pt>
                <c:pt idx="2128">
                  <c:v>13.93</c:v>
                </c:pt>
                <c:pt idx="2129">
                  <c:v>13.93</c:v>
                </c:pt>
                <c:pt idx="2130">
                  <c:v>13.94</c:v>
                </c:pt>
                <c:pt idx="2131">
                  <c:v>13.94</c:v>
                </c:pt>
                <c:pt idx="2132">
                  <c:v>13.95</c:v>
                </c:pt>
                <c:pt idx="2133">
                  <c:v>13.96</c:v>
                </c:pt>
                <c:pt idx="2134">
                  <c:v>13.96</c:v>
                </c:pt>
                <c:pt idx="2135">
                  <c:v>13.97</c:v>
                </c:pt>
                <c:pt idx="2136">
                  <c:v>13.97</c:v>
                </c:pt>
                <c:pt idx="2137">
                  <c:v>13.98</c:v>
                </c:pt>
                <c:pt idx="2138">
                  <c:v>13.99</c:v>
                </c:pt>
                <c:pt idx="2139">
                  <c:v>14</c:v>
                </c:pt>
                <c:pt idx="2140">
                  <c:v>14</c:v>
                </c:pt>
                <c:pt idx="2141">
                  <c:v>14.01</c:v>
                </c:pt>
                <c:pt idx="2142">
                  <c:v>14.01</c:v>
                </c:pt>
                <c:pt idx="2143">
                  <c:v>14.02</c:v>
                </c:pt>
                <c:pt idx="2144">
                  <c:v>14.03</c:v>
                </c:pt>
                <c:pt idx="2145">
                  <c:v>14.04</c:v>
                </c:pt>
                <c:pt idx="2146">
                  <c:v>14.04</c:v>
                </c:pt>
                <c:pt idx="2147">
                  <c:v>14.05</c:v>
                </c:pt>
                <c:pt idx="2148">
                  <c:v>14.05</c:v>
                </c:pt>
                <c:pt idx="2149">
                  <c:v>14.06</c:v>
                </c:pt>
                <c:pt idx="2150">
                  <c:v>14.06</c:v>
                </c:pt>
                <c:pt idx="2151">
                  <c:v>14.08</c:v>
                </c:pt>
                <c:pt idx="2152">
                  <c:v>14.09</c:v>
                </c:pt>
                <c:pt idx="2153">
                  <c:v>14.09</c:v>
                </c:pt>
                <c:pt idx="2154">
                  <c:v>14.09</c:v>
                </c:pt>
                <c:pt idx="2155">
                  <c:v>14.1</c:v>
                </c:pt>
                <c:pt idx="2156">
                  <c:v>14.1</c:v>
                </c:pt>
                <c:pt idx="2157">
                  <c:v>14.11</c:v>
                </c:pt>
                <c:pt idx="2158">
                  <c:v>14.12</c:v>
                </c:pt>
                <c:pt idx="2159">
                  <c:v>14.12</c:v>
                </c:pt>
                <c:pt idx="2160">
                  <c:v>14.14</c:v>
                </c:pt>
                <c:pt idx="2161">
                  <c:v>14.14</c:v>
                </c:pt>
                <c:pt idx="2162">
                  <c:v>14.14</c:v>
                </c:pt>
                <c:pt idx="2163">
                  <c:v>14.16</c:v>
                </c:pt>
                <c:pt idx="2164">
                  <c:v>14.16</c:v>
                </c:pt>
                <c:pt idx="2165">
                  <c:v>14.17</c:v>
                </c:pt>
                <c:pt idx="2166">
                  <c:v>14.17</c:v>
                </c:pt>
                <c:pt idx="2167">
                  <c:v>14.18</c:v>
                </c:pt>
                <c:pt idx="2168">
                  <c:v>14.18</c:v>
                </c:pt>
                <c:pt idx="2169">
                  <c:v>14.19</c:v>
                </c:pt>
                <c:pt idx="2170">
                  <c:v>14.2</c:v>
                </c:pt>
                <c:pt idx="2171">
                  <c:v>14.2</c:v>
                </c:pt>
                <c:pt idx="2172">
                  <c:v>14.21</c:v>
                </c:pt>
                <c:pt idx="2173">
                  <c:v>14.22</c:v>
                </c:pt>
                <c:pt idx="2174">
                  <c:v>14.23</c:v>
                </c:pt>
                <c:pt idx="2175">
                  <c:v>14.23</c:v>
                </c:pt>
                <c:pt idx="2176">
                  <c:v>14.23</c:v>
                </c:pt>
                <c:pt idx="2177">
                  <c:v>14.25</c:v>
                </c:pt>
                <c:pt idx="2178">
                  <c:v>14.25</c:v>
                </c:pt>
                <c:pt idx="2179">
                  <c:v>14.26</c:v>
                </c:pt>
                <c:pt idx="2180">
                  <c:v>14.27</c:v>
                </c:pt>
                <c:pt idx="2181">
                  <c:v>14.27</c:v>
                </c:pt>
                <c:pt idx="2182">
                  <c:v>14.28</c:v>
                </c:pt>
                <c:pt idx="2183">
                  <c:v>14.28</c:v>
                </c:pt>
                <c:pt idx="2184">
                  <c:v>14.29</c:v>
                </c:pt>
                <c:pt idx="2185">
                  <c:v>14.29</c:v>
                </c:pt>
                <c:pt idx="2186">
                  <c:v>14.3</c:v>
                </c:pt>
                <c:pt idx="2187">
                  <c:v>14.31</c:v>
                </c:pt>
                <c:pt idx="2188">
                  <c:v>14.32</c:v>
                </c:pt>
                <c:pt idx="2189">
                  <c:v>14.33</c:v>
                </c:pt>
                <c:pt idx="2190">
                  <c:v>14.33</c:v>
                </c:pt>
                <c:pt idx="2191">
                  <c:v>14.34</c:v>
                </c:pt>
                <c:pt idx="2192">
                  <c:v>14.34</c:v>
                </c:pt>
                <c:pt idx="2193">
                  <c:v>14.35</c:v>
                </c:pt>
                <c:pt idx="2194">
                  <c:v>14.36</c:v>
                </c:pt>
                <c:pt idx="2195">
                  <c:v>14.36</c:v>
                </c:pt>
                <c:pt idx="2196">
                  <c:v>14.37</c:v>
                </c:pt>
                <c:pt idx="2197">
                  <c:v>14.38</c:v>
                </c:pt>
                <c:pt idx="2198">
                  <c:v>14.38</c:v>
                </c:pt>
                <c:pt idx="2199">
                  <c:v>14.39</c:v>
                </c:pt>
                <c:pt idx="2200">
                  <c:v>14.4</c:v>
                </c:pt>
                <c:pt idx="2201">
                  <c:v>14.4</c:v>
                </c:pt>
                <c:pt idx="2202">
                  <c:v>14.41</c:v>
                </c:pt>
                <c:pt idx="2203">
                  <c:v>14.41</c:v>
                </c:pt>
                <c:pt idx="2204">
                  <c:v>14.43</c:v>
                </c:pt>
                <c:pt idx="2205">
                  <c:v>14.43</c:v>
                </c:pt>
                <c:pt idx="2206">
                  <c:v>14.44</c:v>
                </c:pt>
                <c:pt idx="2207">
                  <c:v>14.44</c:v>
                </c:pt>
                <c:pt idx="2208">
                  <c:v>14.45</c:v>
                </c:pt>
                <c:pt idx="2209">
                  <c:v>14.46</c:v>
                </c:pt>
                <c:pt idx="2210">
                  <c:v>14.46</c:v>
                </c:pt>
                <c:pt idx="2211">
                  <c:v>14.47</c:v>
                </c:pt>
                <c:pt idx="2212">
                  <c:v>14.48</c:v>
                </c:pt>
                <c:pt idx="2213">
                  <c:v>14.48</c:v>
                </c:pt>
                <c:pt idx="2214">
                  <c:v>14.49</c:v>
                </c:pt>
                <c:pt idx="2215">
                  <c:v>14.49</c:v>
                </c:pt>
                <c:pt idx="2216">
                  <c:v>14.5</c:v>
                </c:pt>
                <c:pt idx="2217">
                  <c:v>14.51</c:v>
                </c:pt>
                <c:pt idx="2218">
                  <c:v>14.51</c:v>
                </c:pt>
                <c:pt idx="2219">
                  <c:v>14.52</c:v>
                </c:pt>
                <c:pt idx="2220">
                  <c:v>14.53</c:v>
                </c:pt>
                <c:pt idx="2221">
                  <c:v>14.53</c:v>
                </c:pt>
                <c:pt idx="2222">
                  <c:v>14.54</c:v>
                </c:pt>
                <c:pt idx="2223">
                  <c:v>14.55</c:v>
                </c:pt>
                <c:pt idx="2224">
                  <c:v>14.55</c:v>
                </c:pt>
                <c:pt idx="2225">
                  <c:v>14.56</c:v>
                </c:pt>
                <c:pt idx="2226">
                  <c:v>14.57</c:v>
                </c:pt>
                <c:pt idx="2227">
                  <c:v>14.57</c:v>
                </c:pt>
                <c:pt idx="2228">
                  <c:v>14.58</c:v>
                </c:pt>
                <c:pt idx="2229">
                  <c:v>14.59</c:v>
                </c:pt>
                <c:pt idx="2230">
                  <c:v>14.59</c:v>
                </c:pt>
                <c:pt idx="2231">
                  <c:v>14.6</c:v>
                </c:pt>
                <c:pt idx="2232">
                  <c:v>14.6</c:v>
                </c:pt>
                <c:pt idx="2233">
                  <c:v>14.61</c:v>
                </c:pt>
                <c:pt idx="2234">
                  <c:v>14.61</c:v>
                </c:pt>
                <c:pt idx="2235">
                  <c:v>14.63</c:v>
                </c:pt>
                <c:pt idx="2236">
                  <c:v>14.63</c:v>
                </c:pt>
                <c:pt idx="2237">
                  <c:v>14.64</c:v>
                </c:pt>
                <c:pt idx="2238">
                  <c:v>14.65</c:v>
                </c:pt>
                <c:pt idx="2239">
                  <c:v>14.65</c:v>
                </c:pt>
                <c:pt idx="2240">
                  <c:v>14.66</c:v>
                </c:pt>
                <c:pt idx="2241">
                  <c:v>14.66</c:v>
                </c:pt>
                <c:pt idx="2242">
                  <c:v>14.68</c:v>
                </c:pt>
                <c:pt idx="2243">
                  <c:v>14.68</c:v>
                </c:pt>
                <c:pt idx="2244">
                  <c:v>14.69</c:v>
                </c:pt>
                <c:pt idx="2245">
                  <c:v>14.69</c:v>
                </c:pt>
                <c:pt idx="2246">
                  <c:v>14.7</c:v>
                </c:pt>
                <c:pt idx="2247">
                  <c:v>14.7</c:v>
                </c:pt>
                <c:pt idx="2248">
                  <c:v>14.71</c:v>
                </c:pt>
                <c:pt idx="2249">
                  <c:v>14.71</c:v>
                </c:pt>
                <c:pt idx="2250">
                  <c:v>14.72</c:v>
                </c:pt>
                <c:pt idx="2251">
                  <c:v>14.73</c:v>
                </c:pt>
                <c:pt idx="2252">
                  <c:v>14.73</c:v>
                </c:pt>
                <c:pt idx="2253">
                  <c:v>14.74</c:v>
                </c:pt>
                <c:pt idx="2254">
                  <c:v>14.75</c:v>
                </c:pt>
                <c:pt idx="2255">
                  <c:v>14.76</c:v>
                </c:pt>
                <c:pt idx="2256">
                  <c:v>14.77</c:v>
                </c:pt>
                <c:pt idx="2257">
                  <c:v>14.77</c:v>
                </c:pt>
                <c:pt idx="2258">
                  <c:v>14.78</c:v>
                </c:pt>
                <c:pt idx="2259">
                  <c:v>14.78</c:v>
                </c:pt>
                <c:pt idx="2260">
                  <c:v>14.79</c:v>
                </c:pt>
                <c:pt idx="2261">
                  <c:v>14.8</c:v>
                </c:pt>
                <c:pt idx="2262">
                  <c:v>14.8</c:v>
                </c:pt>
                <c:pt idx="2263">
                  <c:v>14.81</c:v>
                </c:pt>
                <c:pt idx="2264">
                  <c:v>14.81</c:v>
                </c:pt>
                <c:pt idx="2265">
                  <c:v>14.82</c:v>
                </c:pt>
                <c:pt idx="2266">
                  <c:v>14.82</c:v>
                </c:pt>
                <c:pt idx="2267">
                  <c:v>14.83</c:v>
                </c:pt>
                <c:pt idx="2268">
                  <c:v>14.84</c:v>
                </c:pt>
                <c:pt idx="2269">
                  <c:v>14.85</c:v>
                </c:pt>
                <c:pt idx="2270">
                  <c:v>14.85</c:v>
                </c:pt>
                <c:pt idx="2271">
                  <c:v>14.86</c:v>
                </c:pt>
                <c:pt idx="2272">
                  <c:v>14.87</c:v>
                </c:pt>
                <c:pt idx="2273">
                  <c:v>14.87</c:v>
                </c:pt>
                <c:pt idx="2274">
                  <c:v>14.88</c:v>
                </c:pt>
                <c:pt idx="2275">
                  <c:v>14.89</c:v>
                </c:pt>
                <c:pt idx="2276">
                  <c:v>14.89</c:v>
                </c:pt>
                <c:pt idx="2277">
                  <c:v>14.9</c:v>
                </c:pt>
                <c:pt idx="2278">
                  <c:v>14.91</c:v>
                </c:pt>
                <c:pt idx="2279">
                  <c:v>14.91</c:v>
                </c:pt>
                <c:pt idx="2280">
                  <c:v>14.92</c:v>
                </c:pt>
                <c:pt idx="2281">
                  <c:v>14.93</c:v>
                </c:pt>
                <c:pt idx="2282">
                  <c:v>14.93</c:v>
                </c:pt>
                <c:pt idx="2283">
                  <c:v>14.94</c:v>
                </c:pt>
                <c:pt idx="2284">
                  <c:v>14.94</c:v>
                </c:pt>
                <c:pt idx="2285">
                  <c:v>14.95</c:v>
                </c:pt>
                <c:pt idx="2286">
                  <c:v>14.96</c:v>
                </c:pt>
                <c:pt idx="2287">
                  <c:v>14.97</c:v>
                </c:pt>
                <c:pt idx="2288">
                  <c:v>14.97</c:v>
                </c:pt>
                <c:pt idx="2289">
                  <c:v>14.98</c:v>
                </c:pt>
                <c:pt idx="2290">
                  <c:v>14.99</c:v>
                </c:pt>
                <c:pt idx="2291">
                  <c:v>14.99</c:v>
                </c:pt>
                <c:pt idx="2292">
                  <c:v>15</c:v>
                </c:pt>
                <c:pt idx="2293">
                  <c:v>15</c:v>
                </c:pt>
                <c:pt idx="2294">
                  <c:v>15.01</c:v>
                </c:pt>
                <c:pt idx="2295">
                  <c:v>15.02</c:v>
                </c:pt>
                <c:pt idx="2296">
                  <c:v>15.03</c:v>
                </c:pt>
                <c:pt idx="2297">
                  <c:v>15.03</c:v>
                </c:pt>
                <c:pt idx="2298">
                  <c:v>15.04</c:v>
                </c:pt>
                <c:pt idx="2299">
                  <c:v>15.04</c:v>
                </c:pt>
                <c:pt idx="2300">
                  <c:v>15.05</c:v>
                </c:pt>
                <c:pt idx="2301">
                  <c:v>15.06</c:v>
                </c:pt>
                <c:pt idx="2302">
                  <c:v>15.06</c:v>
                </c:pt>
                <c:pt idx="2303">
                  <c:v>15.07</c:v>
                </c:pt>
                <c:pt idx="2304">
                  <c:v>15.08</c:v>
                </c:pt>
                <c:pt idx="2305">
                  <c:v>15.09</c:v>
                </c:pt>
                <c:pt idx="2306">
                  <c:v>15.09</c:v>
                </c:pt>
                <c:pt idx="2307">
                  <c:v>15.1</c:v>
                </c:pt>
                <c:pt idx="2308">
                  <c:v>15.11</c:v>
                </c:pt>
                <c:pt idx="2309">
                  <c:v>15.11</c:v>
                </c:pt>
                <c:pt idx="2310">
                  <c:v>15.12</c:v>
                </c:pt>
                <c:pt idx="2311">
                  <c:v>15.13</c:v>
                </c:pt>
                <c:pt idx="2312">
                  <c:v>15.13</c:v>
                </c:pt>
                <c:pt idx="2313">
                  <c:v>15.14</c:v>
                </c:pt>
                <c:pt idx="2314">
                  <c:v>15.14</c:v>
                </c:pt>
                <c:pt idx="2315">
                  <c:v>15.15</c:v>
                </c:pt>
                <c:pt idx="2316">
                  <c:v>15.16</c:v>
                </c:pt>
                <c:pt idx="2317">
                  <c:v>15.17</c:v>
                </c:pt>
                <c:pt idx="2318">
                  <c:v>15.17</c:v>
                </c:pt>
                <c:pt idx="2319">
                  <c:v>15.18</c:v>
                </c:pt>
                <c:pt idx="2320">
                  <c:v>15.18</c:v>
                </c:pt>
                <c:pt idx="2321">
                  <c:v>15.19</c:v>
                </c:pt>
                <c:pt idx="2322">
                  <c:v>15.19</c:v>
                </c:pt>
                <c:pt idx="2323">
                  <c:v>15.2</c:v>
                </c:pt>
                <c:pt idx="2324">
                  <c:v>15.21</c:v>
                </c:pt>
                <c:pt idx="2325">
                  <c:v>15.21</c:v>
                </c:pt>
                <c:pt idx="2326">
                  <c:v>15.22</c:v>
                </c:pt>
                <c:pt idx="2327">
                  <c:v>15.23</c:v>
                </c:pt>
                <c:pt idx="2328">
                  <c:v>15.24</c:v>
                </c:pt>
                <c:pt idx="2329">
                  <c:v>15.25</c:v>
                </c:pt>
                <c:pt idx="2330">
                  <c:v>15.25</c:v>
                </c:pt>
                <c:pt idx="2331">
                  <c:v>15.25</c:v>
                </c:pt>
                <c:pt idx="2332">
                  <c:v>15.26</c:v>
                </c:pt>
                <c:pt idx="2333">
                  <c:v>15.27</c:v>
                </c:pt>
                <c:pt idx="2334">
                  <c:v>15.27</c:v>
                </c:pt>
                <c:pt idx="2335">
                  <c:v>15.28</c:v>
                </c:pt>
                <c:pt idx="2336">
                  <c:v>15.29</c:v>
                </c:pt>
                <c:pt idx="2337">
                  <c:v>15.29</c:v>
                </c:pt>
                <c:pt idx="2338">
                  <c:v>15.3</c:v>
                </c:pt>
                <c:pt idx="2339">
                  <c:v>15.31</c:v>
                </c:pt>
                <c:pt idx="2340">
                  <c:v>15.32</c:v>
                </c:pt>
                <c:pt idx="2341">
                  <c:v>15.32</c:v>
                </c:pt>
                <c:pt idx="2342">
                  <c:v>15.33</c:v>
                </c:pt>
                <c:pt idx="2343">
                  <c:v>15.34</c:v>
                </c:pt>
                <c:pt idx="2344">
                  <c:v>15.34</c:v>
                </c:pt>
                <c:pt idx="2345">
                  <c:v>15.34</c:v>
                </c:pt>
                <c:pt idx="2346">
                  <c:v>15.36</c:v>
                </c:pt>
                <c:pt idx="2347">
                  <c:v>15.36</c:v>
                </c:pt>
                <c:pt idx="2348">
                  <c:v>15.36</c:v>
                </c:pt>
                <c:pt idx="2349">
                  <c:v>15.37</c:v>
                </c:pt>
                <c:pt idx="2350">
                  <c:v>15.38</c:v>
                </c:pt>
                <c:pt idx="2351">
                  <c:v>15.38</c:v>
                </c:pt>
                <c:pt idx="2352">
                  <c:v>15.39</c:v>
                </c:pt>
                <c:pt idx="2353">
                  <c:v>15.4</c:v>
                </c:pt>
                <c:pt idx="2354">
                  <c:v>15.41</c:v>
                </c:pt>
                <c:pt idx="2355">
                  <c:v>15.42</c:v>
                </c:pt>
                <c:pt idx="2356">
                  <c:v>15.42</c:v>
                </c:pt>
                <c:pt idx="2357">
                  <c:v>15.43</c:v>
                </c:pt>
                <c:pt idx="2358">
                  <c:v>15.44</c:v>
                </c:pt>
                <c:pt idx="2359">
                  <c:v>15.44</c:v>
                </c:pt>
                <c:pt idx="2360">
                  <c:v>15.45</c:v>
                </c:pt>
                <c:pt idx="2361">
                  <c:v>15.45</c:v>
                </c:pt>
                <c:pt idx="2362">
                  <c:v>15.46</c:v>
                </c:pt>
                <c:pt idx="2363">
                  <c:v>15.47</c:v>
                </c:pt>
                <c:pt idx="2364">
                  <c:v>15.48</c:v>
                </c:pt>
                <c:pt idx="2365">
                  <c:v>15.48</c:v>
                </c:pt>
                <c:pt idx="2366">
                  <c:v>15.49</c:v>
                </c:pt>
                <c:pt idx="2367">
                  <c:v>15.5</c:v>
                </c:pt>
                <c:pt idx="2368">
                  <c:v>15.5</c:v>
                </c:pt>
                <c:pt idx="2369">
                  <c:v>15.51</c:v>
                </c:pt>
                <c:pt idx="2370">
                  <c:v>15.51</c:v>
                </c:pt>
                <c:pt idx="2371">
                  <c:v>15.52</c:v>
                </c:pt>
                <c:pt idx="2372">
                  <c:v>15.53</c:v>
                </c:pt>
                <c:pt idx="2373">
                  <c:v>15.53</c:v>
                </c:pt>
                <c:pt idx="2374">
                  <c:v>15.54</c:v>
                </c:pt>
                <c:pt idx="2375">
                  <c:v>15.55</c:v>
                </c:pt>
                <c:pt idx="2376">
                  <c:v>15.55</c:v>
                </c:pt>
                <c:pt idx="2377">
                  <c:v>15.56</c:v>
                </c:pt>
                <c:pt idx="2378">
                  <c:v>15.56</c:v>
                </c:pt>
                <c:pt idx="2379">
                  <c:v>15.58</c:v>
                </c:pt>
                <c:pt idx="2380">
                  <c:v>15.58</c:v>
                </c:pt>
                <c:pt idx="2381">
                  <c:v>15.58</c:v>
                </c:pt>
                <c:pt idx="2382">
                  <c:v>15.59</c:v>
                </c:pt>
                <c:pt idx="2383">
                  <c:v>15.6</c:v>
                </c:pt>
                <c:pt idx="2384">
                  <c:v>15.61</c:v>
                </c:pt>
                <c:pt idx="2385">
                  <c:v>15.61</c:v>
                </c:pt>
                <c:pt idx="2386">
                  <c:v>15.62</c:v>
                </c:pt>
                <c:pt idx="2387">
                  <c:v>15.63</c:v>
                </c:pt>
                <c:pt idx="2388">
                  <c:v>15.63</c:v>
                </c:pt>
                <c:pt idx="2389">
                  <c:v>15.64</c:v>
                </c:pt>
                <c:pt idx="2390">
                  <c:v>15.65</c:v>
                </c:pt>
                <c:pt idx="2391">
                  <c:v>15.65</c:v>
                </c:pt>
                <c:pt idx="2392">
                  <c:v>15.66</c:v>
                </c:pt>
                <c:pt idx="2393">
                  <c:v>15.66</c:v>
                </c:pt>
                <c:pt idx="2394">
                  <c:v>15.67</c:v>
                </c:pt>
                <c:pt idx="2395">
                  <c:v>15.68</c:v>
                </c:pt>
                <c:pt idx="2396">
                  <c:v>15.68</c:v>
                </c:pt>
                <c:pt idx="2397">
                  <c:v>15.69</c:v>
                </c:pt>
                <c:pt idx="2398">
                  <c:v>15.69</c:v>
                </c:pt>
                <c:pt idx="2399">
                  <c:v>15.7</c:v>
                </c:pt>
                <c:pt idx="2400">
                  <c:v>15.71</c:v>
                </c:pt>
                <c:pt idx="2401">
                  <c:v>15.72</c:v>
                </c:pt>
                <c:pt idx="2402">
                  <c:v>15.72</c:v>
                </c:pt>
                <c:pt idx="2403">
                  <c:v>15.73</c:v>
                </c:pt>
                <c:pt idx="2404">
                  <c:v>15.74</c:v>
                </c:pt>
                <c:pt idx="2405">
                  <c:v>15.74</c:v>
                </c:pt>
                <c:pt idx="2406">
                  <c:v>15.75</c:v>
                </c:pt>
                <c:pt idx="2407">
                  <c:v>15.76</c:v>
                </c:pt>
                <c:pt idx="2408">
                  <c:v>15.77</c:v>
                </c:pt>
                <c:pt idx="2409">
                  <c:v>15.77</c:v>
                </c:pt>
                <c:pt idx="2410">
                  <c:v>15.77</c:v>
                </c:pt>
                <c:pt idx="2411">
                  <c:v>15.78</c:v>
                </c:pt>
                <c:pt idx="2412">
                  <c:v>15.79</c:v>
                </c:pt>
                <c:pt idx="2413">
                  <c:v>15.8</c:v>
                </c:pt>
                <c:pt idx="2414">
                  <c:v>15.8</c:v>
                </c:pt>
                <c:pt idx="2415">
                  <c:v>15.81</c:v>
                </c:pt>
                <c:pt idx="2416">
                  <c:v>15.82</c:v>
                </c:pt>
                <c:pt idx="2417">
                  <c:v>15.82</c:v>
                </c:pt>
                <c:pt idx="2418">
                  <c:v>15.83</c:v>
                </c:pt>
                <c:pt idx="2419">
                  <c:v>15.83</c:v>
                </c:pt>
                <c:pt idx="2420">
                  <c:v>15.84</c:v>
                </c:pt>
                <c:pt idx="2421">
                  <c:v>15.85</c:v>
                </c:pt>
                <c:pt idx="2422">
                  <c:v>15.85</c:v>
                </c:pt>
                <c:pt idx="2423">
                  <c:v>15.86</c:v>
                </c:pt>
                <c:pt idx="2424">
                  <c:v>15.87</c:v>
                </c:pt>
                <c:pt idx="2425">
                  <c:v>15.87</c:v>
                </c:pt>
                <c:pt idx="2426">
                  <c:v>15.88</c:v>
                </c:pt>
                <c:pt idx="2427">
                  <c:v>15.88</c:v>
                </c:pt>
                <c:pt idx="2428">
                  <c:v>15.89</c:v>
                </c:pt>
                <c:pt idx="2429">
                  <c:v>15.9</c:v>
                </c:pt>
                <c:pt idx="2430">
                  <c:v>15.91</c:v>
                </c:pt>
                <c:pt idx="2431">
                  <c:v>15.91</c:v>
                </c:pt>
                <c:pt idx="2432">
                  <c:v>15.92</c:v>
                </c:pt>
                <c:pt idx="2433">
                  <c:v>15.93</c:v>
                </c:pt>
                <c:pt idx="2434">
                  <c:v>15.93</c:v>
                </c:pt>
                <c:pt idx="2435">
                  <c:v>15.94</c:v>
                </c:pt>
                <c:pt idx="2436">
                  <c:v>15.95</c:v>
                </c:pt>
                <c:pt idx="2437">
                  <c:v>15.95</c:v>
                </c:pt>
                <c:pt idx="2438">
                  <c:v>15.96</c:v>
                </c:pt>
                <c:pt idx="2439">
                  <c:v>15.96</c:v>
                </c:pt>
                <c:pt idx="2440">
                  <c:v>15.97</c:v>
                </c:pt>
                <c:pt idx="2441">
                  <c:v>15.98</c:v>
                </c:pt>
                <c:pt idx="2442">
                  <c:v>15.99</c:v>
                </c:pt>
                <c:pt idx="2443">
                  <c:v>15.99</c:v>
                </c:pt>
                <c:pt idx="2444">
                  <c:v>16</c:v>
                </c:pt>
                <c:pt idx="2445">
                  <c:v>16</c:v>
                </c:pt>
                <c:pt idx="2446">
                  <c:v>16.010000000000002</c:v>
                </c:pt>
                <c:pt idx="2447">
                  <c:v>16.02</c:v>
                </c:pt>
                <c:pt idx="2448">
                  <c:v>16.02</c:v>
                </c:pt>
                <c:pt idx="2449">
                  <c:v>16.03</c:v>
                </c:pt>
                <c:pt idx="2450">
                  <c:v>16.04</c:v>
                </c:pt>
                <c:pt idx="2451">
                  <c:v>16.05</c:v>
                </c:pt>
                <c:pt idx="2452">
                  <c:v>16.05</c:v>
                </c:pt>
                <c:pt idx="2453">
                  <c:v>16.059999999999999</c:v>
                </c:pt>
                <c:pt idx="2454">
                  <c:v>16.059999999999999</c:v>
                </c:pt>
                <c:pt idx="2455">
                  <c:v>16.079999999999998</c:v>
                </c:pt>
                <c:pt idx="2456">
                  <c:v>16.079999999999998</c:v>
                </c:pt>
                <c:pt idx="2457">
                  <c:v>16.09</c:v>
                </c:pt>
                <c:pt idx="2458">
                  <c:v>16.09</c:v>
                </c:pt>
                <c:pt idx="2459">
                  <c:v>16.100000000000001</c:v>
                </c:pt>
                <c:pt idx="2460">
                  <c:v>16.100000000000001</c:v>
                </c:pt>
                <c:pt idx="2461">
                  <c:v>16.100000000000001</c:v>
                </c:pt>
                <c:pt idx="2462">
                  <c:v>16.11</c:v>
                </c:pt>
                <c:pt idx="2463">
                  <c:v>16.11</c:v>
                </c:pt>
                <c:pt idx="2464">
                  <c:v>16.11</c:v>
                </c:pt>
                <c:pt idx="2465">
                  <c:v>16.12</c:v>
                </c:pt>
                <c:pt idx="2466">
                  <c:v>16.13</c:v>
                </c:pt>
                <c:pt idx="2467">
                  <c:v>16.14</c:v>
                </c:pt>
                <c:pt idx="2468">
                  <c:v>16.149999999999999</c:v>
                </c:pt>
                <c:pt idx="2469">
                  <c:v>16.16</c:v>
                </c:pt>
                <c:pt idx="2470">
                  <c:v>16.170000000000002</c:v>
                </c:pt>
                <c:pt idx="2471">
                  <c:v>16.170000000000002</c:v>
                </c:pt>
                <c:pt idx="2472">
                  <c:v>16.18</c:v>
                </c:pt>
                <c:pt idx="2473">
                  <c:v>16.190000000000001</c:v>
                </c:pt>
                <c:pt idx="2474">
                  <c:v>16.2</c:v>
                </c:pt>
                <c:pt idx="2475">
                  <c:v>16.2</c:v>
                </c:pt>
                <c:pt idx="2476">
                  <c:v>16.21</c:v>
                </c:pt>
                <c:pt idx="2477">
                  <c:v>16.21</c:v>
                </c:pt>
                <c:pt idx="2478">
                  <c:v>16.22</c:v>
                </c:pt>
                <c:pt idx="2479">
                  <c:v>16.23</c:v>
                </c:pt>
                <c:pt idx="2480">
                  <c:v>16.239999999999998</c:v>
                </c:pt>
                <c:pt idx="2481">
                  <c:v>16.25</c:v>
                </c:pt>
                <c:pt idx="2482">
                  <c:v>16.260000000000002</c:v>
                </c:pt>
                <c:pt idx="2483">
                  <c:v>16.260000000000002</c:v>
                </c:pt>
                <c:pt idx="2484">
                  <c:v>16.260000000000002</c:v>
                </c:pt>
                <c:pt idx="2485">
                  <c:v>16.27</c:v>
                </c:pt>
                <c:pt idx="2486">
                  <c:v>16.28</c:v>
                </c:pt>
                <c:pt idx="2487">
                  <c:v>16.28</c:v>
                </c:pt>
                <c:pt idx="2488">
                  <c:v>16.29</c:v>
                </c:pt>
                <c:pt idx="2489">
                  <c:v>16.3</c:v>
                </c:pt>
                <c:pt idx="2490">
                  <c:v>16.309999999999999</c:v>
                </c:pt>
                <c:pt idx="2491">
                  <c:v>16.309999999999999</c:v>
                </c:pt>
                <c:pt idx="2492">
                  <c:v>16.32</c:v>
                </c:pt>
                <c:pt idx="2493">
                  <c:v>16.32</c:v>
                </c:pt>
                <c:pt idx="2494">
                  <c:v>16.329999999999998</c:v>
                </c:pt>
                <c:pt idx="2495">
                  <c:v>16.329999999999998</c:v>
                </c:pt>
                <c:pt idx="2496">
                  <c:v>16.34</c:v>
                </c:pt>
                <c:pt idx="2497">
                  <c:v>16.350000000000001</c:v>
                </c:pt>
                <c:pt idx="2498">
                  <c:v>16.350000000000001</c:v>
                </c:pt>
                <c:pt idx="2499">
                  <c:v>16.36</c:v>
                </c:pt>
                <c:pt idx="2500">
                  <c:v>16.37</c:v>
                </c:pt>
                <c:pt idx="2501">
                  <c:v>16.38</c:v>
                </c:pt>
                <c:pt idx="2502">
                  <c:v>16.38</c:v>
                </c:pt>
                <c:pt idx="2503">
                  <c:v>16.39</c:v>
                </c:pt>
                <c:pt idx="2504">
                  <c:v>16.399999999999999</c:v>
                </c:pt>
                <c:pt idx="2505">
                  <c:v>16.399999999999999</c:v>
                </c:pt>
                <c:pt idx="2506">
                  <c:v>16.41</c:v>
                </c:pt>
                <c:pt idx="2507">
                  <c:v>16.41</c:v>
                </c:pt>
                <c:pt idx="2508">
                  <c:v>16.47</c:v>
                </c:pt>
                <c:pt idx="2509">
                  <c:v>16.47</c:v>
                </c:pt>
                <c:pt idx="2510">
                  <c:v>16.47</c:v>
                </c:pt>
                <c:pt idx="2511">
                  <c:v>16.47</c:v>
                </c:pt>
                <c:pt idx="2512">
                  <c:v>16.47</c:v>
                </c:pt>
                <c:pt idx="2513">
                  <c:v>16.47</c:v>
                </c:pt>
                <c:pt idx="2514">
                  <c:v>16.47</c:v>
                </c:pt>
                <c:pt idx="2515">
                  <c:v>16.48</c:v>
                </c:pt>
                <c:pt idx="2516">
                  <c:v>16.489999999999998</c:v>
                </c:pt>
                <c:pt idx="2517">
                  <c:v>16.5</c:v>
                </c:pt>
                <c:pt idx="2518">
                  <c:v>16.5</c:v>
                </c:pt>
                <c:pt idx="2519">
                  <c:v>16.510000000000002</c:v>
                </c:pt>
                <c:pt idx="2520">
                  <c:v>16.52</c:v>
                </c:pt>
                <c:pt idx="2521">
                  <c:v>16.52</c:v>
                </c:pt>
                <c:pt idx="2522">
                  <c:v>16.53</c:v>
                </c:pt>
                <c:pt idx="2523">
                  <c:v>16.54</c:v>
                </c:pt>
                <c:pt idx="2524">
                  <c:v>16.54</c:v>
                </c:pt>
                <c:pt idx="2525">
                  <c:v>16.54</c:v>
                </c:pt>
                <c:pt idx="2526">
                  <c:v>16.559999999999999</c:v>
                </c:pt>
                <c:pt idx="2527">
                  <c:v>16.57</c:v>
                </c:pt>
                <c:pt idx="2528">
                  <c:v>16.57</c:v>
                </c:pt>
                <c:pt idx="2529">
                  <c:v>16.579999999999998</c:v>
                </c:pt>
                <c:pt idx="2530">
                  <c:v>16.59</c:v>
                </c:pt>
                <c:pt idx="2531">
                  <c:v>16.600000000000001</c:v>
                </c:pt>
                <c:pt idx="2532">
                  <c:v>16.600000000000001</c:v>
                </c:pt>
                <c:pt idx="2533">
                  <c:v>16.600000000000001</c:v>
                </c:pt>
                <c:pt idx="2534">
                  <c:v>16.61</c:v>
                </c:pt>
                <c:pt idx="2535">
                  <c:v>16.61</c:v>
                </c:pt>
                <c:pt idx="2536">
                  <c:v>16.62</c:v>
                </c:pt>
                <c:pt idx="2537">
                  <c:v>16.62</c:v>
                </c:pt>
                <c:pt idx="2538">
                  <c:v>16.63</c:v>
                </c:pt>
                <c:pt idx="2539">
                  <c:v>16.64</c:v>
                </c:pt>
                <c:pt idx="2540">
                  <c:v>16.64</c:v>
                </c:pt>
                <c:pt idx="2541">
                  <c:v>16.649999999999999</c:v>
                </c:pt>
                <c:pt idx="2542">
                  <c:v>16.66</c:v>
                </c:pt>
                <c:pt idx="2543">
                  <c:v>16.670000000000002</c:v>
                </c:pt>
                <c:pt idx="2544">
                  <c:v>16.670000000000002</c:v>
                </c:pt>
                <c:pt idx="2545">
                  <c:v>16.68</c:v>
                </c:pt>
                <c:pt idx="2546">
                  <c:v>16.68</c:v>
                </c:pt>
                <c:pt idx="2547">
                  <c:v>16.690000000000001</c:v>
                </c:pt>
                <c:pt idx="2548">
                  <c:v>16.7</c:v>
                </c:pt>
                <c:pt idx="2549">
                  <c:v>16.7</c:v>
                </c:pt>
                <c:pt idx="2550">
                  <c:v>16.71</c:v>
                </c:pt>
                <c:pt idx="2551">
                  <c:v>16.72</c:v>
                </c:pt>
                <c:pt idx="2552">
                  <c:v>16.72</c:v>
                </c:pt>
                <c:pt idx="2553">
                  <c:v>16.73</c:v>
                </c:pt>
                <c:pt idx="2554">
                  <c:v>16.73</c:v>
                </c:pt>
                <c:pt idx="2555">
                  <c:v>16.739999999999998</c:v>
                </c:pt>
                <c:pt idx="2556">
                  <c:v>16.739999999999998</c:v>
                </c:pt>
                <c:pt idx="2557">
                  <c:v>16.75</c:v>
                </c:pt>
                <c:pt idx="2558">
                  <c:v>16.760000000000002</c:v>
                </c:pt>
                <c:pt idx="2559">
                  <c:v>16.77</c:v>
                </c:pt>
                <c:pt idx="2560">
                  <c:v>16.77</c:v>
                </c:pt>
                <c:pt idx="2561">
                  <c:v>16.78</c:v>
                </c:pt>
                <c:pt idx="2562">
                  <c:v>16.79</c:v>
                </c:pt>
                <c:pt idx="2563">
                  <c:v>16.79</c:v>
                </c:pt>
                <c:pt idx="2564">
                  <c:v>16.8</c:v>
                </c:pt>
                <c:pt idx="2565">
                  <c:v>16.809999999999999</c:v>
                </c:pt>
                <c:pt idx="2566">
                  <c:v>16.809999999999999</c:v>
                </c:pt>
                <c:pt idx="2567">
                  <c:v>16.82</c:v>
                </c:pt>
                <c:pt idx="2568">
                  <c:v>16.829999999999998</c:v>
                </c:pt>
                <c:pt idx="2569">
                  <c:v>16.829999999999998</c:v>
                </c:pt>
                <c:pt idx="2570">
                  <c:v>16.84</c:v>
                </c:pt>
                <c:pt idx="2571">
                  <c:v>16.84</c:v>
                </c:pt>
                <c:pt idx="2572">
                  <c:v>16.850000000000001</c:v>
                </c:pt>
                <c:pt idx="2573">
                  <c:v>16.86</c:v>
                </c:pt>
                <c:pt idx="2574">
                  <c:v>16.86</c:v>
                </c:pt>
                <c:pt idx="2575">
                  <c:v>16.87</c:v>
                </c:pt>
                <c:pt idx="2576">
                  <c:v>16.88</c:v>
                </c:pt>
                <c:pt idx="2577">
                  <c:v>16.89</c:v>
                </c:pt>
                <c:pt idx="2578">
                  <c:v>16.89</c:v>
                </c:pt>
                <c:pt idx="2579">
                  <c:v>16.89</c:v>
                </c:pt>
                <c:pt idx="2580">
                  <c:v>16.899999999999999</c:v>
                </c:pt>
                <c:pt idx="2581">
                  <c:v>16.91</c:v>
                </c:pt>
                <c:pt idx="2582">
                  <c:v>16.920000000000002</c:v>
                </c:pt>
                <c:pt idx="2583">
                  <c:v>16.920000000000002</c:v>
                </c:pt>
                <c:pt idx="2584">
                  <c:v>16.93</c:v>
                </c:pt>
                <c:pt idx="2585">
                  <c:v>16.940000000000001</c:v>
                </c:pt>
                <c:pt idx="2586">
                  <c:v>16.940000000000001</c:v>
                </c:pt>
                <c:pt idx="2587">
                  <c:v>16.95</c:v>
                </c:pt>
                <c:pt idx="2588">
                  <c:v>16.96</c:v>
                </c:pt>
                <c:pt idx="2589">
                  <c:v>16.97</c:v>
                </c:pt>
                <c:pt idx="2590">
                  <c:v>16.97</c:v>
                </c:pt>
                <c:pt idx="2591">
                  <c:v>16.98</c:v>
                </c:pt>
                <c:pt idx="2592">
                  <c:v>16.989999999999998</c:v>
                </c:pt>
                <c:pt idx="2593">
                  <c:v>16.989999999999998</c:v>
                </c:pt>
                <c:pt idx="2594">
                  <c:v>16.989999999999998</c:v>
                </c:pt>
                <c:pt idx="2595">
                  <c:v>17</c:v>
                </c:pt>
                <c:pt idx="2596">
                  <c:v>17.010000000000002</c:v>
                </c:pt>
                <c:pt idx="2597">
                  <c:v>17.02</c:v>
                </c:pt>
                <c:pt idx="2598">
                  <c:v>17.02</c:v>
                </c:pt>
                <c:pt idx="2599">
                  <c:v>17.03</c:v>
                </c:pt>
                <c:pt idx="2600">
                  <c:v>17.03</c:v>
                </c:pt>
                <c:pt idx="2601">
                  <c:v>17.04</c:v>
                </c:pt>
                <c:pt idx="2602">
                  <c:v>17.05</c:v>
                </c:pt>
                <c:pt idx="2603">
                  <c:v>17.05</c:v>
                </c:pt>
                <c:pt idx="2604">
                  <c:v>17.059999999999999</c:v>
                </c:pt>
                <c:pt idx="2605">
                  <c:v>17.07</c:v>
                </c:pt>
                <c:pt idx="2606">
                  <c:v>17.07</c:v>
                </c:pt>
                <c:pt idx="2607">
                  <c:v>17.09</c:v>
                </c:pt>
                <c:pt idx="2608">
                  <c:v>17.09</c:v>
                </c:pt>
                <c:pt idx="2609">
                  <c:v>17.100000000000001</c:v>
                </c:pt>
                <c:pt idx="2610">
                  <c:v>17.100000000000001</c:v>
                </c:pt>
                <c:pt idx="2611">
                  <c:v>17.100000000000001</c:v>
                </c:pt>
                <c:pt idx="2612">
                  <c:v>17.11</c:v>
                </c:pt>
                <c:pt idx="2613">
                  <c:v>17.12</c:v>
                </c:pt>
                <c:pt idx="2614">
                  <c:v>17.13</c:v>
                </c:pt>
                <c:pt idx="2615">
                  <c:v>17.13</c:v>
                </c:pt>
                <c:pt idx="2616">
                  <c:v>17.14</c:v>
                </c:pt>
                <c:pt idx="2617">
                  <c:v>17.149999999999999</c:v>
                </c:pt>
                <c:pt idx="2618">
                  <c:v>17.149999999999999</c:v>
                </c:pt>
                <c:pt idx="2619">
                  <c:v>17.16</c:v>
                </c:pt>
                <c:pt idx="2620">
                  <c:v>17.170000000000002</c:v>
                </c:pt>
                <c:pt idx="2621">
                  <c:v>17.170000000000002</c:v>
                </c:pt>
                <c:pt idx="2622">
                  <c:v>17.170000000000002</c:v>
                </c:pt>
                <c:pt idx="2623">
                  <c:v>17.18</c:v>
                </c:pt>
                <c:pt idx="2624">
                  <c:v>17.2</c:v>
                </c:pt>
                <c:pt idx="2625">
                  <c:v>17.2</c:v>
                </c:pt>
                <c:pt idx="2626">
                  <c:v>17.21</c:v>
                </c:pt>
                <c:pt idx="2627">
                  <c:v>17.21</c:v>
                </c:pt>
                <c:pt idx="2628">
                  <c:v>17.22</c:v>
                </c:pt>
                <c:pt idx="2629">
                  <c:v>17.23</c:v>
                </c:pt>
                <c:pt idx="2630">
                  <c:v>17.239999999999998</c:v>
                </c:pt>
                <c:pt idx="2631">
                  <c:v>17.239999999999998</c:v>
                </c:pt>
                <c:pt idx="2632">
                  <c:v>17.25</c:v>
                </c:pt>
                <c:pt idx="2633">
                  <c:v>17.25</c:v>
                </c:pt>
                <c:pt idx="2634">
                  <c:v>17.260000000000002</c:v>
                </c:pt>
                <c:pt idx="2635">
                  <c:v>17.260000000000002</c:v>
                </c:pt>
                <c:pt idx="2636">
                  <c:v>17.27</c:v>
                </c:pt>
                <c:pt idx="2637">
                  <c:v>17.27</c:v>
                </c:pt>
                <c:pt idx="2638">
                  <c:v>17.28</c:v>
                </c:pt>
                <c:pt idx="2639">
                  <c:v>17.29</c:v>
                </c:pt>
                <c:pt idx="2640">
                  <c:v>17.3</c:v>
                </c:pt>
                <c:pt idx="2641">
                  <c:v>17.3</c:v>
                </c:pt>
                <c:pt idx="2642">
                  <c:v>17.3</c:v>
                </c:pt>
                <c:pt idx="2643">
                  <c:v>17.309999999999999</c:v>
                </c:pt>
                <c:pt idx="2644">
                  <c:v>17.32</c:v>
                </c:pt>
                <c:pt idx="2645">
                  <c:v>17.32</c:v>
                </c:pt>
                <c:pt idx="2646">
                  <c:v>17.329999999999998</c:v>
                </c:pt>
                <c:pt idx="2647">
                  <c:v>17.34</c:v>
                </c:pt>
                <c:pt idx="2648">
                  <c:v>17.34</c:v>
                </c:pt>
                <c:pt idx="2649">
                  <c:v>17.36</c:v>
                </c:pt>
                <c:pt idx="2650">
                  <c:v>17.36</c:v>
                </c:pt>
                <c:pt idx="2651">
                  <c:v>17.37</c:v>
                </c:pt>
                <c:pt idx="2652">
                  <c:v>17.37</c:v>
                </c:pt>
                <c:pt idx="2653">
                  <c:v>17.38</c:v>
                </c:pt>
                <c:pt idx="2654">
                  <c:v>17.38</c:v>
                </c:pt>
                <c:pt idx="2655">
                  <c:v>17.39</c:v>
                </c:pt>
                <c:pt idx="2656">
                  <c:v>17.399999999999999</c:v>
                </c:pt>
                <c:pt idx="2657">
                  <c:v>17.41</c:v>
                </c:pt>
                <c:pt idx="2658">
                  <c:v>17.41</c:v>
                </c:pt>
                <c:pt idx="2659">
                  <c:v>17.420000000000002</c:v>
                </c:pt>
                <c:pt idx="2660">
                  <c:v>17.420000000000002</c:v>
                </c:pt>
                <c:pt idx="2661">
                  <c:v>17.43</c:v>
                </c:pt>
                <c:pt idx="2662">
                  <c:v>17.440000000000001</c:v>
                </c:pt>
                <c:pt idx="2663">
                  <c:v>17.45</c:v>
                </c:pt>
                <c:pt idx="2664">
                  <c:v>17.45</c:v>
                </c:pt>
                <c:pt idx="2665">
                  <c:v>17.46</c:v>
                </c:pt>
                <c:pt idx="2666">
                  <c:v>17.46</c:v>
                </c:pt>
                <c:pt idx="2667">
                  <c:v>17.47</c:v>
                </c:pt>
                <c:pt idx="2668">
                  <c:v>17.48</c:v>
                </c:pt>
                <c:pt idx="2669">
                  <c:v>17.48</c:v>
                </c:pt>
                <c:pt idx="2670">
                  <c:v>17.489999999999998</c:v>
                </c:pt>
                <c:pt idx="2671">
                  <c:v>17.489999999999998</c:v>
                </c:pt>
                <c:pt idx="2672">
                  <c:v>17.510000000000002</c:v>
                </c:pt>
                <c:pt idx="2673">
                  <c:v>17.510000000000002</c:v>
                </c:pt>
                <c:pt idx="2674">
                  <c:v>17.52</c:v>
                </c:pt>
                <c:pt idx="2675">
                  <c:v>17.52</c:v>
                </c:pt>
                <c:pt idx="2676">
                  <c:v>17.52</c:v>
                </c:pt>
                <c:pt idx="2677">
                  <c:v>17.53</c:v>
                </c:pt>
                <c:pt idx="2678">
                  <c:v>17.53</c:v>
                </c:pt>
                <c:pt idx="2679">
                  <c:v>17.54</c:v>
                </c:pt>
                <c:pt idx="2680">
                  <c:v>17.55</c:v>
                </c:pt>
                <c:pt idx="2681">
                  <c:v>17.559999999999999</c:v>
                </c:pt>
                <c:pt idx="2682">
                  <c:v>17.559999999999999</c:v>
                </c:pt>
                <c:pt idx="2683">
                  <c:v>17.579999999999998</c:v>
                </c:pt>
                <c:pt idx="2684">
                  <c:v>17.579999999999998</c:v>
                </c:pt>
                <c:pt idx="2685">
                  <c:v>17.59</c:v>
                </c:pt>
                <c:pt idx="2686">
                  <c:v>17.600000000000001</c:v>
                </c:pt>
                <c:pt idx="2687">
                  <c:v>17.600000000000001</c:v>
                </c:pt>
                <c:pt idx="2688">
                  <c:v>17.61</c:v>
                </c:pt>
                <c:pt idx="2689">
                  <c:v>17.61</c:v>
                </c:pt>
                <c:pt idx="2690">
                  <c:v>17.62</c:v>
                </c:pt>
                <c:pt idx="2691">
                  <c:v>17.63</c:v>
                </c:pt>
                <c:pt idx="2692">
                  <c:v>17.64</c:v>
                </c:pt>
                <c:pt idx="2693">
                  <c:v>17.64</c:v>
                </c:pt>
                <c:pt idx="2694">
                  <c:v>17.649999999999999</c:v>
                </c:pt>
                <c:pt idx="2695">
                  <c:v>17.66</c:v>
                </c:pt>
                <c:pt idx="2696">
                  <c:v>17.66</c:v>
                </c:pt>
                <c:pt idx="2697">
                  <c:v>17.66</c:v>
                </c:pt>
                <c:pt idx="2698">
                  <c:v>17.68</c:v>
                </c:pt>
                <c:pt idx="2699">
                  <c:v>17.68</c:v>
                </c:pt>
                <c:pt idx="2700">
                  <c:v>17.68</c:v>
                </c:pt>
                <c:pt idx="2701">
                  <c:v>17.690000000000001</c:v>
                </c:pt>
                <c:pt idx="2702">
                  <c:v>17.690000000000001</c:v>
                </c:pt>
                <c:pt idx="2703">
                  <c:v>17.7</c:v>
                </c:pt>
                <c:pt idx="2704">
                  <c:v>17.7</c:v>
                </c:pt>
                <c:pt idx="2705">
                  <c:v>17.7</c:v>
                </c:pt>
                <c:pt idx="2706">
                  <c:v>17.71</c:v>
                </c:pt>
                <c:pt idx="2707">
                  <c:v>17.73</c:v>
                </c:pt>
                <c:pt idx="2708">
                  <c:v>17.73</c:v>
                </c:pt>
                <c:pt idx="2709">
                  <c:v>17.739999999999998</c:v>
                </c:pt>
                <c:pt idx="2710">
                  <c:v>17.75</c:v>
                </c:pt>
                <c:pt idx="2711">
                  <c:v>17.75</c:v>
                </c:pt>
                <c:pt idx="2712">
                  <c:v>17.760000000000002</c:v>
                </c:pt>
                <c:pt idx="2713">
                  <c:v>17.77</c:v>
                </c:pt>
                <c:pt idx="2714">
                  <c:v>17.78</c:v>
                </c:pt>
                <c:pt idx="2715">
                  <c:v>17.78</c:v>
                </c:pt>
                <c:pt idx="2716">
                  <c:v>17.78</c:v>
                </c:pt>
                <c:pt idx="2717">
                  <c:v>17.8</c:v>
                </c:pt>
                <c:pt idx="2718">
                  <c:v>17.8</c:v>
                </c:pt>
                <c:pt idx="2719">
                  <c:v>17.8</c:v>
                </c:pt>
                <c:pt idx="2720">
                  <c:v>17.809999999999999</c:v>
                </c:pt>
                <c:pt idx="2721">
                  <c:v>17.82</c:v>
                </c:pt>
                <c:pt idx="2722">
                  <c:v>17.829999999999998</c:v>
                </c:pt>
                <c:pt idx="2723">
                  <c:v>17.829999999999998</c:v>
                </c:pt>
                <c:pt idx="2724">
                  <c:v>17.84</c:v>
                </c:pt>
                <c:pt idx="2725">
                  <c:v>17.850000000000001</c:v>
                </c:pt>
                <c:pt idx="2726">
                  <c:v>17.850000000000001</c:v>
                </c:pt>
                <c:pt idx="2727">
                  <c:v>17.86</c:v>
                </c:pt>
                <c:pt idx="2728">
                  <c:v>17.86</c:v>
                </c:pt>
                <c:pt idx="2729">
                  <c:v>17.88</c:v>
                </c:pt>
                <c:pt idx="2730">
                  <c:v>17.88</c:v>
                </c:pt>
                <c:pt idx="2731">
                  <c:v>17.89</c:v>
                </c:pt>
                <c:pt idx="2732">
                  <c:v>17.89</c:v>
                </c:pt>
                <c:pt idx="2733">
                  <c:v>17.899999999999999</c:v>
                </c:pt>
                <c:pt idx="2734">
                  <c:v>17.91</c:v>
                </c:pt>
                <c:pt idx="2735">
                  <c:v>17.91</c:v>
                </c:pt>
                <c:pt idx="2736">
                  <c:v>17.920000000000002</c:v>
                </c:pt>
                <c:pt idx="2737">
                  <c:v>17.920000000000002</c:v>
                </c:pt>
                <c:pt idx="2738">
                  <c:v>17.93</c:v>
                </c:pt>
                <c:pt idx="2739">
                  <c:v>17.93</c:v>
                </c:pt>
                <c:pt idx="2740">
                  <c:v>17.940000000000001</c:v>
                </c:pt>
                <c:pt idx="2741">
                  <c:v>17.940000000000001</c:v>
                </c:pt>
                <c:pt idx="2742">
                  <c:v>17.95</c:v>
                </c:pt>
                <c:pt idx="2743">
                  <c:v>17.96</c:v>
                </c:pt>
                <c:pt idx="2744">
                  <c:v>17.96</c:v>
                </c:pt>
                <c:pt idx="2745">
                  <c:v>17.97</c:v>
                </c:pt>
                <c:pt idx="2746">
                  <c:v>17.97</c:v>
                </c:pt>
                <c:pt idx="2747">
                  <c:v>17.98</c:v>
                </c:pt>
                <c:pt idx="2748">
                  <c:v>17.98</c:v>
                </c:pt>
                <c:pt idx="2749">
                  <c:v>17.98</c:v>
                </c:pt>
                <c:pt idx="2750">
                  <c:v>17.989999999999998</c:v>
                </c:pt>
                <c:pt idx="2751">
                  <c:v>18</c:v>
                </c:pt>
                <c:pt idx="2752">
                  <c:v>18.010000000000002</c:v>
                </c:pt>
                <c:pt idx="2753">
                  <c:v>18.010000000000002</c:v>
                </c:pt>
                <c:pt idx="2754">
                  <c:v>18.02</c:v>
                </c:pt>
                <c:pt idx="2755">
                  <c:v>18.03</c:v>
                </c:pt>
                <c:pt idx="2756">
                  <c:v>18.03</c:v>
                </c:pt>
                <c:pt idx="2757">
                  <c:v>18.04</c:v>
                </c:pt>
                <c:pt idx="2758">
                  <c:v>18.05</c:v>
                </c:pt>
                <c:pt idx="2759">
                  <c:v>18.05</c:v>
                </c:pt>
                <c:pt idx="2760">
                  <c:v>18.059999999999999</c:v>
                </c:pt>
                <c:pt idx="2761">
                  <c:v>18.059999999999999</c:v>
                </c:pt>
                <c:pt idx="2762">
                  <c:v>18.07</c:v>
                </c:pt>
                <c:pt idx="2763">
                  <c:v>18.079999999999998</c:v>
                </c:pt>
                <c:pt idx="2764">
                  <c:v>18.079999999999998</c:v>
                </c:pt>
                <c:pt idx="2765">
                  <c:v>18.100000000000001</c:v>
                </c:pt>
                <c:pt idx="2766">
                  <c:v>18.100000000000001</c:v>
                </c:pt>
                <c:pt idx="2767">
                  <c:v>18.11</c:v>
                </c:pt>
                <c:pt idx="2768">
                  <c:v>18.12</c:v>
                </c:pt>
                <c:pt idx="2769">
                  <c:v>18.12</c:v>
                </c:pt>
                <c:pt idx="2770">
                  <c:v>18.13</c:v>
                </c:pt>
                <c:pt idx="2771">
                  <c:v>18.13</c:v>
                </c:pt>
                <c:pt idx="2772">
                  <c:v>18.14</c:v>
                </c:pt>
                <c:pt idx="2773">
                  <c:v>18.149999999999999</c:v>
                </c:pt>
                <c:pt idx="2774">
                  <c:v>18.16</c:v>
                </c:pt>
                <c:pt idx="2775">
                  <c:v>18.16</c:v>
                </c:pt>
                <c:pt idx="2776">
                  <c:v>18.170000000000002</c:v>
                </c:pt>
                <c:pt idx="2777">
                  <c:v>18.18</c:v>
                </c:pt>
                <c:pt idx="2778">
                  <c:v>18.18</c:v>
                </c:pt>
                <c:pt idx="2779">
                  <c:v>18.2</c:v>
                </c:pt>
                <c:pt idx="2780">
                  <c:v>18.2</c:v>
                </c:pt>
                <c:pt idx="2781">
                  <c:v>18.2</c:v>
                </c:pt>
                <c:pt idx="2782">
                  <c:v>18.21</c:v>
                </c:pt>
                <c:pt idx="2783">
                  <c:v>18.22</c:v>
                </c:pt>
                <c:pt idx="2784">
                  <c:v>18.23</c:v>
                </c:pt>
                <c:pt idx="2785">
                  <c:v>18.239999999999998</c:v>
                </c:pt>
                <c:pt idx="2786">
                  <c:v>18.239999999999998</c:v>
                </c:pt>
                <c:pt idx="2787">
                  <c:v>18.25</c:v>
                </c:pt>
                <c:pt idx="2788">
                  <c:v>18.25</c:v>
                </c:pt>
                <c:pt idx="2789">
                  <c:v>18.260000000000002</c:v>
                </c:pt>
                <c:pt idx="2790">
                  <c:v>18.260000000000002</c:v>
                </c:pt>
                <c:pt idx="2791">
                  <c:v>18.27</c:v>
                </c:pt>
                <c:pt idx="2792">
                  <c:v>18.28</c:v>
                </c:pt>
                <c:pt idx="2793">
                  <c:v>18.28</c:v>
                </c:pt>
                <c:pt idx="2794">
                  <c:v>18.29</c:v>
                </c:pt>
                <c:pt idx="2795">
                  <c:v>18.239999999999998</c:v>
                </c:pt>
                <c:pt idx="2796">
                  <c:v>18.170000000000002</c:v>
                </c:pt>
                <c:pt idx="2797">
                  <c:v>18.170000000000002</c:v>
                </c:pt>
                <c:pt idx="2798">
                  <c:v>18.170000000000002</c:v>
                </c:pt>
                <c:pt idx="2799">
                  <c:v>18.2</c:v>
                </c:pt>
                <c:pt idx="2800">
                  <c:v>18.239999999999998</c:v>
                </c:pt>
                <c:pt idx="2801">
                  <c:v>18.27</c:v>
                </c:pt>
                <c:pt idx="2802">
                  <c:v>18.29</c:v>
                </c:pt>
                <c:pt idx="2803">
                  <c:v>18.309999999999999</c:v>
                </c:pt>
                <c:pt idx="2804">
                  <c:v>18.32</c:v>
                </c:pt>
                <c:pt idx="2805">
                  <c:v>18.329999999999998</c:v>
                </c:pt>
                <c:pt idx="2806">
                  <c:v>18.34</c:v>
                </c:pt>
                <c:pt idx="2807">
                  <c:v>18.36</c:v>
                </c:pt>
                <c:pt idx="2808">
                  <c:v>18.36</c:v>
                </c:pt>
                <c:pt idx="2809">
                  <c:v>18.37</c:v>
                </c:pt>
                <c:pt idx="2810">
                  <c:v>18.38</c:v>
                </c:pt>
                <c:pt idx="2811">
                  <c:v>18.39</c:v>
                </c:pt>
                <c:pt idx="2812">
                  <c:v>18.39</c:v>
                </c:pt>
                <c:pt idx="2813">
                  <c:v>18.399999999999999</c:v>
                </c:pt>
                <c:pt idx="2814">
                  <c:v>18.41</c:v>
                </c:pt>
                <c:pt idx="2815">
                  <c:v>18.41</c:v>
                </c:pt>
                <c:pt idx="2816">
                  <c:v>18.420000000000002</c:v>
                </c:pt>
                <c:pt idx="2817">
                  <c:v>18.43</c:v>
                </c:pt>
                <c:pt idx="2818">
                  <c:v>18.440000000000001</c:v>
                </c:pt>
                <c:pt idx="2819">
                  <c:v>18.440000000000001</c:v>
                </c:pt>
                <c:pt idx="2820">
                  <c:v>18.46</c:v>
                </c:pt>
                <c:pt idx="2821">
                  <c:v>18.46</c:v>
                </c:pt>
                <c:pt idx="2822">
                  <c:v>18.47</c:v>
                </c:pt>
                <c:pt idx="2823">
                  <c:v>18.48</c:v>
                </c:pt>
                <c:pt idx="2824">
                  <c:v>18.48</c:v>
                </c:pt>
                <c:pt idx="2825">
                  <c:v>18.489999999999998</c:v>
                </c:pt>
                <c:pt idx="2826">
                  <c:v>18.5</c:v>
                </c:pt>
                <c:pt idx="2827">
                  <c:v>18.5</c:v>
                </c:pt>
                <c:pt idx="2828">
                  <c:v>18.510000000000002</c:v>
                </c:pt>
                <c:pt idx="2829">
                  <c:v>18.52</c:v>
                </c:pt>
                <c:pt idx="2830">
                  <c:v>18.53</c:v>
                </c:pt>
                <c:pt idx="2831">
                  <c:v>18.53</c:v>
                </c:pt>
                <c:pt idx="2832">
                  <c:v>18.54</c:v>
                </c:pt>
                <c:pt idx="2833">
                  <c:v>18.55</c:v>
                </c:pt>
                <c:pt idx="2834">
                  <c:v>18.559999999999999</c:v>
                </c:pt>
                <c:pt idx="2835">
                  <c:v>18.559999999999999</c:v>
                </c:pt>
                <c:pt idx="2836">
                  <c:v>18.57</c:v>
                </c:pt>
                <c:pt idx="2837">
                  <c:v>18.57</c:v>
                </c:pt>
                <c:pt idx="2838">
                  <c:v>18.579999999999998</c:v>
                </c:pt>
                <c:pt idx="2839">
                  <c:v>18.579999999999998</c:v>
                </c:pt>
                <c:pt idx="2840">
                  <c:v>18.579999999999998</c:v>
                </c:pt>
                <c:pt idx="2841">
                  <c:v>18.600000000000001</c:v>
                </c:pt>
                <c:pt idx="2842">
                  <c:v>18.600000000000001</c:v>
                </c:pt>
                <c:pt idx="2843">
                  <c:v>18.61</c:v>
                </c:pt>
                <c:pt idx="2844">
                  <c:v>18.62</c:v>
                </c:pt>
                <c:pt idx="2845">
                  <c:v>18.62</c:v>
                </c:pt>
                <c:pt idx="2846">
                  <c:v>18.64</c:v>
                </c:pt>
                <c:pt idx="2847">
                  <c:v>18.64</c:v>
                </c:pt>
                <c:pt idx="2848">
                  <c:v>18.649999999999999</c:v>
                </c:pt>
                <c:pt idx="2849">
                  <c:v>18.649999999999999</c:v>
                </c:pt>
                <c:pt idx="2850">
                  <c:v>18.66</c:v>
                </c:pt>
                <c:pt idx="2851">
                  <c:v>18.66</c:v>
                </c:pt>
                <c:pt idx="2852">
                  <c:v>18.670000000000002</c:v>
                </c:pt>
                <c:pt idx="2853">
                  <c:v>18.690000000000001</c:v>
                </c:pt>
                <c:pt idx="2854">
                  <c:v>18.690000000000001</c:v>
                </c:pt>
                <c:pt idx="2855">
                  <c:v>18.7</c:v>
                </c:pt>
                <c:pt idx="2856">
                  <c:v>18.7</c:v>
                </c:pt>
                <c:pt idx="2857">
                  <c:v>18.71</c:v>
                </c:pt>
                <c:pt idx="2858">
                  <c:v>18.72</c:v>
                </c:pt>
                <c:pt idx="2859">
                  <c:v>18.73</c:v>
                </c:pt>
                <c:pt idx="2860">
                  <c:v>18.73</c:v>
                </c:pt>
                <c:pt idx="2861">
                  <c:v>18.739999999999998</c:v>
                </c:pt>
                <c:pt idx="2862">
                  <c:v>18.739999999999998</c:v>
                </c:pt>
                <c:pt idx="2863">
                  <c:v>18.75</c:v>
                </c:pt>
                <c:pt idx="2864">
                  <c:v>18.75</c:v>
                </c:pt>
                <c:pt idx="2865">
                  <c:v>18.760000000000002</c:v>
                </c:pt>
                <c:pt idx="2866">
                  <c:v>18.77</c:v>
                </c:pt>
                <c:pt idx="2867">
                  <c:v>18.77</c:v>
                </c:pt>
                <c:pt idx="2868">
                  <c:v>18.78</c:v>
                </c:pt>
                <c:pt idx="2869">
                  <c:v>18.79</c:v>
                </c:pt>
                <c:pt idx="2870">
                  <c:v>18.8</c:v>
                </c:pt>
                <c:pt idx="2871">
                  <c:v>18.8</c:v>
                </c:pt>
                <c:pt idx="2872">
                  <c:v>18.809999999999999</c:v>
                </c:pt>
                <c:pt idx="2873">
                  <c:v>18.809999999999999</c:v>
                </c:pt>
                <c:pt idx="2874">
                  <c:v>18.82</c:v>
                </c:pt>
                <c:pt idx="2875">
                  <c:v>18.82</c:v>
                </c:pt>
                <c:pt idx="2876">
                  <c:v>18.84</c:v>
                </c:pt>
                <c:pt idx="2877">
                  <c:v>18.84</c:v>
                </c:pt>
                <c:pt idx="2878">
                  <c:v>18.84</c:v>
                </c:pt>
                <c:pt idx="2879">
                  <c:v>18.850000000000001</c:v>
                </c:pt>
                <c:pt idx="2880">
                  <c:v>18.86</c:v>
                </c:pt>
                <c:pt idx="2881">
                  <c:v>18.86</c:v>
                </c:pt>
                <c:pt idx="2882">
                  <c:v>18.87</c:v>
                </c:pt>
                <c:pt idx="2883">
                  <c:v>18.88</c:v>
                </c:pt>
                <c:pt idx="2884">
                  <c:v>18.89</c:v>
                </c:pt>
                <c:pt idx="2885">
                  <c:v>18.89</c:v>
                </c:pt>
                <c:pt idx="2886">
                  <c:v>18.899999999999999</c:v>
                </c:pt>
                <c:pt idx="2887">
                  <c:v>18.899999999999999</c:v>
                </c:pt>
                <c:pt idx="2888">
                  <c:v>18.91</c:v>
                </c:pt>
                <c:pt idx="2889">
                  <c:v>18.920000000000002</c:v>
                </c:pt>
                <c:pt idx="2890">
                  <c:v>18.93</c:v>
                </c:pt>
                <c:pt idx="2891">
                  <c:v>18.93</c:v>
                </c:pt>
                <c:pt idx="2892">
                  <c:v>18.940000000000001</c:v>
                </c:pt>
                <c:pt idx="2893">
                  <c:v>18.940000000000001</c:v>
                </c:pt>
                <c:pt idx="2894">
                  <c:v>18.95</c:v>
                </c:pt>
                <c:pt idx="2895">
                  <c:v>18.96</c:v>
                </c:pt>
                <c:pt idx="2896">
                  <c:v>18.97</c:v>
                </c:pt>
                <c:pt idx="2897">
                  <c:v>18.97</c:v>
                </c:pt>
                <c:pt idx="2898">
                  <c:v>18.97</c:v>
                </c:pt>
                <c:pt idx="2899">
                  <c:v>18.98</c:v>
                </c:pt>
                <c:pt idx="2900">
                  <c:v>18.989999999999998</c:v>
                </c:pt>
                <c:pt idx="2901">
                  <c:v>19</c:v>
                </c:pt>
                <c:pt idx="2902">
                  <c:v>19.010000000000002</c:v>
                </c:pt>
                <c:pt idx="2903">
                  <c:v>19.010000000000002</c:v>
                </c:pt>
                <c:pt idx="2904">
                  <c:v>19.02</c:v>
                </c:pt>
                <c:pt idx="2905">
                  <c:v>19.03</c:v>
                </c:pt>
                <c:pt idx="2906">
                  <c:v>19.03</c:v>
                </c:pt>
                <c:pt idx="2907">
                  <c:v>19.03</c:v>
                </c:pt>
                <c:pt idx="2908">
                  <c:v>19.04</c:v>
                </c:pt>
                <c:pt idx="2909">
                  <c:v>19.05</c:v>
                </c:pt>
                <c:pt idx="2910">
                  <c:v>19.05</c:v>
                </c:pt>
                <c:pt idx="2911">
                  <c:v>19.059999999999999</c:v>
                </c:pt>
                <c:pt idx="2912">
                  <c:v>19.07</c:v>
                </c:pt>
                <c:pt idx="2913">
                  <c:v>19.079999999999998</c:v>
                </c:pt>
                <c:pt idx="2914">
                  <c:v>19.079999999999998</c:v>
                </c:pt>
                <c:pt idx="2915">
                  <c:v>19.09</c:v>
                </c:pt>
                <c:pt idx="2916">
                  <c:v>19.09</c:v>
                </c:pt>
                <c:pt idx="2917">
                  <c:v>19.100000000000001</c:v>
                </c:pt>
                <c:pt idx="2918">
                  <c:v>19.100000000000001</c:v>
                </c:pt>
                <c:pt idx="2919">
                  <c:v>19.11</c:v>
                </c:pt>
                <c:pt idx="2920">
                  <c:v>19.12</c:v>
                </c:pt>
                <c:pt idx="2921">
                  <c:v>19.13</c:v>
                </c:pt>
                <c:pt idx="2922">
                  <c:v>19.13</c:v>
                </c:pt>
                <c:pt idx="2923">
                  <c:v>19.14</c:v>
                </c:pt>
                <c:pt idx="2924">
                  <c:v>19.14</c:v>
                </c:pt>
                <c:pt idx="2925">
                  <c:v>19.16</c:v>
                </c:pt>
                <c:pt idx="2926">
                  <c:v>19.16</c:v>
                </c:pt>
                <c:pt idx="2927">
                  <c:v>19.16</c:v>
                </c:pt>
                <c:pt idx="2928">
                  <c:v>19.170000000000002</c:v>
                </c:pt>
                <c:pt idx="2929">
                  <c:v>19.18</c:v>
                </c:pt>
                <c:pt idx="2930">
                  <c:v>19.190000000000001</c:v>
                </c:pt>
                <c:pt idx="2931">
                  <c:v>19.190000000000001</c:v>
                </c:pt>
                <c:pt idx="2932">
                  <c:v>19.2</c:v>
                </c:pt>
                <c:pt idx="2933">
                  <c:v>19.21</c:v>
                </c:pt>
                <c:pt idx="2934">
                  <c:v>19.21</c:v>
                </c:pt>
                <c:pt idx="2935">
                  <c:v>19.22</c:v>
                </c:pt>
                <c:pt idx="2936">
                  <c:v>19.22</c:v>
                </c:pt>
                <c:pt idx="2937">
                  <c:v>19.23</c:v>
                </c:pt>
                <c:pt idx="2938">
                  <c:v>19.239999999999998</c:v>
                </c:pt>
                <c:pt idx="2939">
                  <c:v>19.239999999999998</c:v>
                </c:pt>
                <c:pt idx="2940">
                  <c:v>19.25</c:v>
                </c:pt>
                <c:pt idx="2941">
                  <c:v>19.260000000000002</c:v>
                </c:pt>
                <c:pt idx="2942">
                  <c:v>19.27</c:v>
                </c:pt>
                <c:pt idx="2943">
                  <c:v>19.27</c:v>
                </c:pt>
                <c:pt idx="2944">
                  <c:v>19.28</c:v>
                </c:pt>
                <c:pt idx="2945">
                  <c:v>19.28</c:v>
                </c:pt>
                <c:pt idx="2946">
                  <c:v>19.29</c:v>
                </c:pt>
                <c:pt idx="2947">
                  <c:v>19.29</c:v>
                </c:pt>
                <c:pt idx="2948">
                  <c:v>19.3</c:v>
                </c:pt>
                <c:pt idx="2949">
                  <c:v>19.309999999999999</c:v>
                </c:pt>
                <c:pt idx="2950">
                  <c:v>19.32</c:v>
                </c:pt>
                <c:pt idx="2951">
                  <c:v>19.32</c:v>
                </c:pt>
                <c:pt idx="2952">
                  <c:v>19.329999999999998</c:v>
                </c:pt>
                <c:pt idx="2953">
                  <c:v>19.34</c:v>
                </c:pt>
                <c:pt idx="2954">
                  <c:v>19.34</c:v>
                </c:pt>
                <c:pt idx="2955">
                  <c:v>19.350000000000001</c:v>
                </c:pt>
                <c:pt idx="2956">
                  <c:v>19.350000000000001</c:v>
                </c:pt>
                <c:pt idx="2957">
                  <c:v>19.36</c:v>
                </c:pt>
                <c:pt idx="2958">
                  <c:v>19.37</c:v>
                </c:pt>
                <c:pt idx="2959">
                  <c:v>19.38</c:v>
                </c:pt>
                <c:pt idx="2960">
                  <c:v>19.38</c:v>
                </c:pt>
                <c:pt idx="2961">
                  <c:v>19.39</c:v>
                </c:pt>
                <c:pt idx="2962">
                  <c:v>19.399999999999999</c:v>
                </c:pt>
                <c:pt idx="2963">
                  <c:v>19.399999999999999</c:v>
                </c:pt>
                <c:pt idx="2964">
                  <c:v>19.41</c:v>
                </c:pt>
                <c:pt idx="2965">
                  <c:v>19.420000000000002</c:v>
                </c:pt>
                <c:pt idx="2966">
                  <c:v>19.420000000000002</c:v>
                </c:pt>
                <c:pt idx="2967">
                  <c:v>19.43</c:v>
                </c:pt>
                <c:pt idx="2968">
                  <c:v>19.440000000000001</c:v>
                </c:pt>
                <c:pt idx="2969">
                  <c:v>19.440000000000001</c:v>
                </c:pt>
                <c:pt idx="2970">
                  <c:v>19.45</c:v>
                </c:pt>
                <c:pt idx="2971">
                  <c:v>19.45</c:v>
                </c:pt>
                <c:pt idx="2972">
                  <c:v>19.46</c:v>
                </c:pt>
                <c:pt idx="2973">
                  <c:v>19.46</c:v>
                </c:pt>
                <c:pt idx="2974">
                  <c:v>19.48</c:v>
                </c:pt>
                <c:pt idx="2975">
                  <c:v>19.48</c:v>
                </c:pt>
                <c:pt idx="2976">
                  <c:v>19.48</c:v>
                </c:pt>
                <c:pt idx="2977">
                  <c:v>19.489999999999998</c:v>
                </c:pt>
                <c:pt idx="2978">
                  <c:v>19.5</c:v>
                </c:pt>
                <c:pt idx="2979">
                  <c:v>19.510000000000002</c:v>
                </c:pt>
                <c:pt idx="2980">
                  <c:v>19.510000000000002</c:v>
                </c:pt>
                <c:pt idx="2981">
                  <c:v>19.52</c:v>
                </c:pt>
                <c:pt idx="2982">
                  <c:v>19.52</c:v>
                </c:pt>
                <c:pt idx="2983">
                  <c:v>19.53</c:v>
                </c:pt>
                <c:pt idx="2984">
                  <c:v>19.54</c:v>
                </c:pt>
                <c:pt idx="2985">
                  <c:v>19.55</c:v>
                </c:pt>
                <c:pt idx="2986">
                  <c:v>19.559999999999999</c:v>
                </c:pt>
                <c:pt idx="2987">
                  <c:v>19.559999999999999</c:v>
                </c:pt>
                <c:pt idx="2988">
                  <c:v>19.57</c:v>
                </c:pt>
                <c:pt idx="2989">
                  <c:v>19.579999999999998</c:v>
                </c:pt>
                <c:pt idx="2990">
                  <c:v>19.579999999999998</c:v>
                </c:pt>
                <c:pt idx="2991">
                  <c:v>19.59</c:v>
                </c:pt>
                <c:pt idx="2992">
                  <c:v>19.600000000000001</c:v>
                </c:pt>
                <c:pt idx="2993">
                  <c:v>19.600000000000001</c:v>
                </c:pt>
                <c:pt idx="2994">
                  <c:v>19.600000000000001</c:v>
                </c:pt>
                <c:pt idx="2995">
                  <c:v>19.61</c:v>
                </c:pt>
                <c:pt idx="2996">
                  <c:v>19.62</c:v>
                </c:pt>
                <c:pt idx="2997">
                  <c:v>19.63</c:v>
                </c:pt>
                <c:pt idx="2998">
                  <c:v>19.63</c:v>
                </c:pt>
                <c:pt idx="2999">
                  <c:v>19.64</c:v>
                </c:pt>
                <c:pt idx="3000">
                  <c:v>19.64</c:v>
                </c:pt>
                <c:pt idx="3001">
                  <c:v>19.66</c:v>
                </c:pt>
                <c:pt idx="3002">
                  <c:v>19.66</c:v>
                </c:pt>
                <c:pt idx="3003">
                  <c:v>19.670000000000002</c:v>
                </c:pt>
                <c:pt idx="3004">
                  <c:v>19.68</c:v>
                </c:pt>
                <c:pt idx="3005">
                  <c:v>19.68</c:v>
                </c:pt>
                <c:pt idx="3006">
                  <c:v>19.690000000000001</c:v>
                </c:pt>
                <c:pt idx="3007">
                  <c:v>19.690000000000001</c:v>
                </c:pt>
                <c:pt idx="3008">
                  <c:v>19.7</c:v>
                </c:pt>
                <c:pt idx="3009">
                  <c:v>19.7</c:v>
                </c:pt>
                <c:pt idx="3010">
                  <c:v>19.71</c:v>
                </c:pt>
                <c:pt idx="3011">
                  <c:v>19.72</c:v>
                </c:pt>
                <c:pt idx="3012">
                  <c:v>19.72</c:v>
                </c:pt>
                <c:pt idx="3013">
                  <c:v>19.73</c:v>
                </c:pt>
                <c:pt idx="3014">
                  <c:v>19.739999999999998</c:v>
                </c:pt>
                <c:pt idx="3015">
                  <c:v>19.739999999999998</c:v>
                </c:pt>
                <c:pt idx="3016">
                  <c:v>19.75</c:v>
                </c:pt>
                <c:pt idx="3017">
                  <c:v>19.760000000000002</c:v>
                </c:pt>
                <c:pt idx="3018">
                  <c:v>19.760000000000002</c:v>
                </c:pt>
                <c:pt idx="3019">
                  <c:v>19.77</c:v>
                </c:pt>
                <c:pt idx="3020">
                  <c:v>19.78</c:v>
                </c:pt>
                <c:pt idx="3021">
                  <c:v>19.78</c:v>
                </c:pt>
                <c:pt idx="3022">
                  <c:v>19.79</c:v>
                </c:pt>
                <c:pt idx="3023">
                  <c:v>19.8</c:v>
                </c:pt>
                <c:pt idx="3024">
                  <c:v>19.8</c:v>
                </c:pt>
                <c:pt idx="3025">
                  <c:v>19.809999999999999</c:v>
                </c:pt>
                <c:pt idx="3026">
                  <c:v>19.82</c:v>
                </c:pt>
                <c:pt idx="3027">
                  <c:v>19.82</c:v>
                </c:pt>
                <c:pt idx="3028">
                  <c:v>19.829999999999998</c:v>
                </c:pt>
                <c:pt idx="3029">
                  <c:v>19.829999999999998</c:v>
                </c:pt>
                <c:pt idx="3030">
                  <c:v>19.84</c:v>
                </c:pt>
                <c:pt idx="3031">
                  <c:v>19.850000000000001</c:v>
                </c:pt>
                <c:pt idx="3032">
                  <c:v>19.850000000000001</c:v>
                </c:pt>
                <c:pt idx="3033">
                  <c:v>19.86</c:v>
                </c:pt>
                <c:pt idx="3034">
                  <c:v>19.87</c:v>
                </c:pt>
                <c:pt idx="3035">
                  <c:v>19.88</c:v>
                </c:pt>
                <c:pt idx="3036">
                  <c:v>19.88</c:v>
                </c:pt>
                <c:pt idx="3037">
                  <c:v>19.89</c:v>
                </c:pt>
                <c:pt idx="3038">
                  <c:v>19.899999999999999</c:v>
                </c:pt>
                <c:pt idx="3039">
                  <c:v>19.899999999999999</c:v>
                </c:pt>
                <c:pt idx="3040">
                  <c:v>19.91</c:v>
                </c:pt>
                <c:pt idx="3041">
                  <c:v>19.920000000000002</c:v>
                </c:pt>
                <c:pt idx="3042">
                  <c:v>19.920000000000002</c:v>
                </c:pt>
                <c:pt idx="3043">
                  <c:v>19.93</c:v>
                </c:pt>
                <c:pt idx="3044">
                  <c:v>19.940000000000001</c:v>
                </c:pt>
                <c:pt idx="3045">
                  <c:v>19.940000000000001</c:v>
                </c:pt>
                <c:pt idx="3046">
                  <c:v>19.940000000000001</c:v>
                </c:pt>
                <c:pt idx="3047">
                  <c:v>19.96</c:v>
                </c:pt>
                <c:pt idx="3048">
                  <c:v>19.96</c:v>
                </c:pt>
                <c:pt idx="3049">
                  <c:v>19.97</c:v>
                </c:pt>
                <c:pt idx="3050">
                  <c:v>19.98</c:v>
                </c:pt>
                <c:pt idx="3051">
                  <c:v>19.98</c:v>
                </c:pt>
                <c:pt idx="3052">
                  <c:v>19.989999999999998</c:v>
                </c:pt>
                <c:pt idx="3053">
                  <c:v>20</c:v>
                </c:pt>
                <c:pt idx="3054">
                  <c:v>20</c:v>
                </c:pt>
                <c:pt idx="3055">
                  <c:v>20.010000000000002</c:v>
                </c:pt>
                <c:pt idx="3056">
                  <c:v>20.010000000000002</c:v>
                </c:pt>
                <c:pt idx="3057">
                  <c:v>20.02</c:v>
                </c:pt>
                <c:pt idx="3058">
                  <c:v>20.03</c:v>
                </c:pt>
                <c:pt idx="3059">
                  <c:v>20.03</c:v>
                </c:pt>
                <c:pt idx="3060">
                  <c:v>20.04</c:v>
                </c:pt>
                <c:pt idx="3061">
                  <c:v>20.05</c:v>
                </c:pt>
                <c:pt idx="3062">
                  <c:v>20.05</c:v>
                </c:pt>
                <c:pt idx="3063">
                  <c:v>20.059999999999999</c:v>
                </c:pt>
                <c:pt idx="3064">
                  <c:v>20.059999999999999</c:v>
                </c:pt>
                <c:pt idx="3065">
                  <c:v>20.07</c:v>
                </c:pt>
                <c:pt idx="3066">
                  <c:v>20.079999999999998</c:v>
                </c:pt>
                <c:pt idx="3067">
                  <c:v>20.09</c:v>
                </c:pt>
                <c:pt idx="3068">
                  <c:v>20.09</c:v>
                </c:pt>
                <c:pt idx="3069">
                  <c:v>20.100000000000001</c:v>
                </c:pt>
                <c:pt idx="3070">
                  <c:v>20.11</c:v>
                </c:pt>
                <c:pt idx="3071">
                  <c:v>20.12</c:v>
                </c:pt>
                <c:pt idx="3072">
                  <c:v>20.12</c:v>
                </c:pt>
                <c:pt idx="3073">
                  <c:v>20.13</c:v>
                </c:pt>
                <c:pt idx="3074">
                  <c:v>20.13</c:v>
                </c:pt>
                <c:pt idx="3075">
                  <c:v>20.14</c:v>
                </c:pt>
                <c:pt idx="3076">
                  <c:v>20.14</c:v>
                </c:pt>
                <c:pt idx="3077">
                  <c:v>20.149999999999999</c:v>
                </c:pt>
                <c:pt idx="3078">
                  <c:v>20.16</c:v>
                </c:pt>
                <c:pt idx="3079">
                  <c:v>20.16</c:v>
                </c:pt>
                <c:pt idx="3080">
                  <c:v>20.170000000000002</c:v>
                </c:pt>
                <c:pt idx="3081">
                  <c:v>20.18</c:v>
                </c:pt>
                <c:pt idx="3082">
                  <c:v>20.18</c:v>
                </c:pt>
                <c:pt idx="3083">
                  <c:v>20.190000000000001</c:v>
                </c:pt>
                <c:pt idx="3084">
                  <c:v>20.190000000000001</c:v>
                </c:pt>
                <c:pt idx="3085">
                  <c:v>20.2</c:v>
                </c:pt>
                <c:pt idx="3086">
                  <c:v>20.21</c:v>
                </c:pt>
                <c:pt idx="3087">
                  <c:v>20.22</c:v>
                </c:pt>
                <c:pt idx="3088">
                  <c:v>20.22</c:v>
                </c:pt>
                <c:pt idx="3089">
                  <c:v>20.23</c:v>
                </c:pt>
                <c:pt idx="3090">
                  <c:v>20.239999999999998</c:v>
                </c:pt>
                <c:pt idx="3091">
                  <c:v>20.239999999999998</c:v>
                </c:pt>
                <c:pt idx="3092">
                  <c:v>20.25</c:v>
                </c:pt>
                <c:pt idx="3093">
                  <c:v>20.260000000000002</c:v>
                </c:pt>
                <c:pt idx="3094">
                  <c:v>20.260000000000002</c:v>
                </c:pt>
                <c:pt idx="3095">
                  <c:v>20.27</c:v>
                </c:pt>
                <c:pt idx="3096">
                  <c:v>20.27</c:v>
                </c:pt>
                <c:pt idx="3097">
                  <c:v>20.28</c:v>
                </c:pt>
                <c:pt idx="3098">
                  <c:v>20.29</c:v>
                </c:pt>
                <c:pt idx="3099">
                  <c:v>20.3</c:v>
                </c:pt>
                <c:pt idx="3100">
                  <c:v>20.3</c:v>
                </c:pt>
                <c:pt idx="3101">
                  <c:v>20.309999999999999</c:v>
                </c:pt>
                <c:pt idx="3102">
                  <c:v>20.309999999999999</c:v>
                </c:pt>
                <c:pt idx="3103">
                  <c:v>20.32</c:v>
                </c:pt>
                <c:pt idx="3104">
                  <c:v>20.329999999999998</c:v>
                </c:pt>
                <c:pt idx="3105">
                  <c:v>20.34</c:v>
                </c:pt>
                <c:pt idx="3106">
                  <c:v>20.34</c:v>
                </c:pt>
                <c:pt idx="3107">
                  <c:v>20.350000000000001</c:v>
                </c:pt>
                <c:pt idx="3108">
                  <c:v>20.36</c:v>
                </c:pt>
                <c:pt idx="3109">
                  <c:v>20.36</c:v>
                </c:pt>
                <c:pt idx="3110">
                  <c:v>20.37</c:v>
                </c:pt>
                <c:pt idx="3111">
                  <c:v>20.37</c:v>
                </c:pt>
                <c:pt idx="3112">
                  <c:v>20.38</c:v>
                </c:pt>
                <c:pt idx="3113">
                  <c:v>20.39</c:v>
                </c:pt>
                <c:pt idx="3114">
                  <c:v>20.39</c:v>
                </c:pt>
                <c:pt idx="3115">
                  <c:v>20.399999999999999</c:v>
                </c:pt>
                <c:pt idx="3116">
                  <c:v>20.41</c:v>
                </c:pt>
                <c:pt idx="3117">
                  <c:v>20.41</c:v>
                </c:pt>
                <c:pt idx="3118">
                  <c:v>20.41</c:v>
                </c:pt>
                <c:pt idx="3119">
                  <c:v>20.420000000000002</c:v>
                </c:pt>
                <c:pt idx="3120">
                  <c:v>20.43</c:v>
                </c:pt>
                <c:pt idx="3121">
                  <c:v>20.440000000000001</c:v>
                </c:pt>
                <c:pt idx="3122">
                  <c:v>20.45</c:v>
                </c:pt>
                <c:pt idx="3123">
                  <c:v>20.45</c:v>
                </c:pt>
                <c:pt idx="3124">
                  <c:v>20.46</c:v>
                </c:pt>
                <c:pt idx="3125">
                  <c:v>20.46</c:v>
                </c:pt>
                <c:pt idx="3126">
                  <c:v>20.46</c:v>
                </c:pt>
                <c:pt idx="3127">
                  <c:v>20.48</c:v>
                </c:pt>
                <c:pt idx="3128">
                  <c:v>20.48</c:v>
                </c:pt>
                <c:pt idx="3129">
                  <c:v>20.49</c:v>
                </c:pt>
                <c:pt idx="3130">
                  <c:v>20.5</c:v>
                </c:pt>
                <c:pt idx="3131">
                  <c:v>20.5</c:v>
                </c:pt>
                <c:pt idx="3132">
                  <c:v>20.51</c:v>
                </c:pt>
                <c:pt idx="3133">
                  <c:v>20.52</c:v>
                </c:pt>
                <c:pt idx="3134">
                  <c:v>20.53</c:v>
                </c:pt>
                <c:pt idx="3135">
                  <c:v>20.53</c:v>
                </c:pt>
                <c:pt idx="3136">
                  <c:v>20.54</c:v>
                </c:pt>
                <c:pt idx="3137">
                  <c:v>20.54</c:v>
                </c:pt>
                <c:pt idx="3138">
                  <c:v>20.55</c:v>
                </c:pt>
                <c:pt idx="3139">
                  <c:v>20.56</c:v>
                </c:pt>
                <c:pt idx="3140">
                  <c:v>20.56</c:v>
                </c:pt>
                <c:pt idx="3141">
                  <c:v>20.57</c:v>
                </c:pt>
                <c:pt idx="3142">
                  <c:v>20.58</c:v>
                </c:pt>
                <c:pt idx="3143">
                  <c:v>20.58</c:v>
                </c:pt>
                <c:pt idx="3144">
                  <c:v>20.59</c:v>
                </c:pt>
                <c:pt idx="3145">
                  <c:v>20.59</c:v>
                </c:pt>
                <c:pt idx="3146">
                  <c:v>20.61</c:v>
                </c:pt>
                <c:pt idx="3147">
                  <c:v>20.61</c:v>
                </c:pt>
                <c:pt idx="3148">
                  <c:v>20.62</c:v>
                </c:pt>
                <c:pt idx="3149">
                  <c:v>20.62</c:v>
                </c:pt>
                <c:pt idx="3150">
                  <c:v>20.63</c:v>
                </c:pt>
                <c:pt idx="3151">
                  <c:v>20.64</c:v>
                </c:pt>
                <c:pt idx="3152">
                  <c:v>20.64</c:v>
                </c:pt>
                <c:pt idx="3153">
                  <c:v>20.65</c:v>
                </c:pt>
                <c:pt idx="3154">
                  <c:v>20.65</c:v>
                </c:pt>
                <c:pt idx="3155">
                  <c:v>20.66</c:v>
                </c:pt>
                <c:pt idx="3156">
                  <c:v>20.67</c:v>
                </c:pt>
                <c:pt idx="3157">
                  <c:v>20.68</c:v>
                </c:pt>
                <c:pt idx="3158">
                  <c:v>20.68</c:v>
                </c:pt>
                <c:pt idx="3159">
                  <c:v>20.68</c:v>
                </c:pt>
                <c:pt idx="3160">
                  <c:v>20.69</c:v>
                </c:pt>
                <c:pt idx="3161">
                  <c:v>20.7</c:v>
                </c:pt>
                <c:pt idx="3162">
                  <c:v>20.71</c:v>
                </c:pt>
                <c:pt idx="3163">
                  <c:v>20.72</c:v>
                </c:pt>
                <c:pt idx="3164">
                  <c:v>20.72</c:v>
                </c:pt>
                <c:pt idx="3165">
                  <c:v>20.73</c:v>
                </c:pt>
                <c:pt idx="3166">
                  <c:v>20.74</c:v>
                </c:pt>
                <c:pt idx="3167">
                  <c:v>20.74</c:v>
                </c:pt>
                <c:pt idx="3168">
                  <c:v>20.74</c:v>
                </c:pt>
                <c:pt idx="3169">
                  <c:v>20.75</c:v>
                </c:pt>
                <c:pt idx="3170">
                  <c:v>20.76</c:v>
                </c:pt>
                <c:pt idx="3171">
                  <c:v>20.77</c:v>
                </c:pt>
                <c:pt idx="3172">
                  <c:v>20.77</c:v>
                </c:pt>
                <c:pt idx="3173">
                  <c:v>20.78</c:v>
                </c:pt>
                <c:pt idx="3174">
                  <c:v>20.78</c:v>
                </c:pt>
                <c:pt idx="3175">
                  <c:v>20.79</c:v>
                </c:pt>
                <c:pt idx="3176">
                  <c:v>20.8</c:v>
                </c:pt>
                <c:pt idx="3177">
                  <c:v>20.8</c:v>
                </c:pt>
                <c:pt idx="3178">
                  <c:v>20.81</c:v>
                </c:pt>
                <c:pt idx="3179">
                  <c:v>20.82</c:v>
                </c:pt>
                <c:pt idx="3180">
                  <c:v>20.82</c:v>
                </c:pt>
                <c:pt idx="3181">
                  <c:v>20.83</c:v>
                </c:pt>
                <c:pt idx="3182">
                  <c:v>20.84</c:v>
                </c:pt>
                <c:pt idx="3183">
                  <c:v>20.85</c:v>
                </c:pt>
                <c:pt idx="3184">
                  <c:v>20.85</c:v>
                </c:pt>
                <c:pt idx="3185">
                  <c:v>20.86</c:v>
                </c:pt>
                <c:pt idx="3186">
                  <c:v>20.86</c:v>
                </c:pt>
                <c:pt idx="3187">
                  <c:v>20.87</c:v>
                </c:pt>
                <c:pt idx="3188">
                  <c:v>20.88</c:v>
                </c:pt>
                <c:pt idx="3189">
                  <c:v>20.88</c:v>
                </c:pt>
                <c:pt idx="3190">
                  <c:v>20.89</c:v>
                </c:pt>
                <c:pt idx="3191">
                  <c:v>20.9</c:v>
                </c:pt>
                <c:pt idx="3192">
                  <c:v>20.9</c:v>
                </c:pt>
                <c:pt idx="3193">
                  <c:v>20.91</c:v>
                </c:pt>
                <c:pt idx="3194">
                  <c:v>20.91</c:v>
                </c:pt>
                <c:pt idx="3195">
                  <c:v>20.92</c:v>
                </c:pt>
                <c:pt idx="3196">
                  <c:v>20.93</c:v>
                </c:pt>
                <c:pt idx="3197">
                  <c:v>20.94</c:v>
                </c:pt>
                <c:pt idx="3198">
                  <c:v>20.94</c:v>
                </c:pt>
                <c:pt idx="3199">
                  <c:v>20.95</c:v>
                </c:pt>
                <c:pt idx="3200">
                  <c:v>20.95</c:v>
                </c:pt>
                <c:pt idx="3201">
                  <c:v>20.97</c:v>
                </c:pt>
                <c:pt idx="3202">
                  <c:v>20.97</c:v>
                </c:pt>
                <c:pt idx="3203">
                  <c:v>20.97</c:v>
                </c:pt>
                <c:pt idx="3204">
                  <c:v>20.98</c:v>
                </c:pt>
                <c:pt idx="3205">
                  <c:v>20.99</c:v>
                </c:pt>
                <c:pt idx="3206">
                  <c:v>20.99</c:v>
                </c:pt>
                <c:pt idx="3207">
                  <c:v>21</c:v>
                </c:pt>
                <c:pt idx="3208">
                  <c:v>21</c:v>
                </c:pt>
                <c:pt idx="3209">
                  <c:v>21.01</c:v>
                </c:pt>
                <c:pt idx="3210">
                  <c:v>21.02</c:v>
                </c:pt>
                <c:pt idx="3211">
                  <c:v>21.03</c:v>
                </c:pt>
                <c:pt idx="3212">
                  <c:v>21.04</c:v>
                </c:pt>
                <c:pt idx="3213">
                  <c:v>21.04</c:v>
                </c:pt>
                <c:pt idx="3214">
                  <c:v>21.05</c:v>
                </c:pt>
                <c:pt idx="3215">
                  <c:v>21.06</c:v>
                </c:pt>
                <c:pt idx="3216">
                  <c:v>21.06</c:v>
                </c:pt>
                <c:pt idx="3217">
                  <c:v>21.07</c:v>
                </c:pt>
                <c:pt idx="3218">
                  <c:v>21.07</c:v>
                </c:pt>
                <c:pt idx="3219">
                  <c:v>21.08</c:v>
                </c:pt>
                <c:pt idx="3220">
                  <c:v>21.09</c:v>
                </c:pt>
                <c:pt idx="3221">
                  <c:v>21.09</c:v>
                </c:pt>
                <c:pt idx="3222">
                  <c:v>21.1</c:v>
                </c:pt>
                <c:pt idx="3223">
                  <c:v>21.11</c:v>
                </c:pt>
                <c:pt idx="3224">
                  <c:v>21.11</c:v>
                </c:pt>
                <c:pt idx="3225">
                  <c:v>21.12</c:v>
                </c:pt>
                <c:pt idx="3226">
                  <c:v>21.13</c:v>
                </c:pt>
                <c:pt idx="3227">
                  <c:v>21.13</c:v>
                </c:pt>
                <c:pt idx="3228">
                  <c:v>21.14</c:v>
                </c:pt>
                <c:pt idx="3229">
                  <c:v>21.15</c:v>
                </c:pt>
                <c:pt idx="3230">
                  <c:v>21.15</c:v>
                </c:pt>
                <c:pt idx="3231">
                  <c:v>21.16</c:v>
                </c:pt>
                <c:pt idx="3232">
                  <c:v>21.16</c:v>
                </c:pt>
                <c:pt idx="3233">
                  <c:v>21.17</c:v>
                </c:pt>
                <c:pt idx="3234">
                  <c:v>21.18</c:v>
                </c:pt>
                <c:pt idx="3235">
                  <c:v>21.19</c:v>
                </c:pt>
                <c:pt idx="3236">
                  <c:v>21.19</c:v>
                </c:pt>
                <c:pt idx="3237">
                  <c:v>21.2</c:v>
                </c:pt>
                <c:pt idx="3238">
                  <c:v>21.21</c:v>
                </c:pt>
                <c:pt idx="3239">
                  <c:v>21.21</c:v>
                </c:pt>
                <c:pt idx="3240">
                  <c:v>21.22</c:v>
                </c:pt>
                <c:pt idx="3241">
                  <c:v>21.23</c:v>
                </c:pt>
                <c:pt idx="3242">
                  <c:v>21.23</c:v>
                </c:pt>
                <c:pt idx="3243">
                  <c:v>21.24</c:v>
                </c:pt>
                <c:pt idx="3244">
                  <c:v>21.25</c:v>
                </c:pt>
                <c:pt idx="3245">
                  <c:v>21.25</c:v>
                </c:pt>
                <c:pt idx="3246">
                  <c:v>21.26</c:v>
                </c:pt>
                <c:pt idx="3247">
                  <c:v>21.26</c:v>
                </c:pt>
                <c:pt idx="3248">
                  <c:v>21.27</c:v>
                </c:pt>
                <c:pt idx="3249">
                  <c:v>21.28</c:v>
                </c:pt>
                <c:pt idx="3250">
                  <c:v>21.29</c:v>
                </c:pt>
                <c:pt idx="3251">
                  <c:v>21.29</c:v>
                </c:pt>
                <c:pt idx="3252">
                  <c:v>21.3</c:v>
                </c:pt>
                <c:pt idx="3253">
                  <c:v>21.31</c:v>
                </c:pt>
                <c:pt idx="3254">
                  <c:v>21.31</c:v>
                </c:pt>
                <c:pt idx="3255">
                  <c:v>21.32</c:v>
                </c:pt>
                <c:pt idx="3256">
                  <c:v>21.32</c:v>
                </c:pt>
                <c:pt idx="3257">
                  <c:v>21.33</c:v>
                </c:pt>
                <c:pt idx="3258">
                  <c:v>21.34</c:v>
                </c:pt>
                <c:pt idx="3259">
                  <c:v>21.34</c:v>
                </c:pt>
                <c:pt idx="3260">
                  <c:v>21.35</c:v>
                </c:pt>
                <c:pt idx="3261">
                  <c:v>21.36</c:v>
                </c:pt>
                <c:pt idx="3262">
                  <c:v>21.36</c:v>
                </c:pt>
                <c:pt idx="3263">
                  <c:v>21.37</c:v>
                </c:pt>
                <c:pt idx="3264">
                  <c:v>21.38</c:v>
                </c:pt>
                <c:pt idx="3265">
                  <c:v>21.38</c:v>
                </c:pt>
                <c:pt idx="3266">
                  <c:v>21.39</c:v>
                </c:pt>
                <c:pt idx="3267">
                  <c:v>21.39</c:v>
                </c:pt>
                <c:pt idx="3268">
                  <c:v>21.4</c:v>
                </c:pt>
                <c:pt idx="3269">
                  <c:v>21.41</c:v>
                </c:pt>
                <c:pt idx="3270">
                  <c:v>21.42</c:v>
                </c:pt>
                <c:pt idx="3271">
                  <c:v>21.42</c:v>
                </c:pt>
                <c:pt idx="3272">
                  <c:v>21.42</c:v>
                </c:pt>
                <c:pt idx="3273">
                  <c:v>21.43</c:v>
                </c:pt>
                <c:pt idx="3274">
                  <c:v>21.44</c:v>
                </c:pt>
                <c:pt idx="3275">
                  <c:v>21.45</c:v>
                </c:pt>
                <c:pt idx="3276">
                  <c:v>21.46</c:v>
                </c:pt>
                <c:pt idx="3277">
                  <c:v>21.46</c:v>
                </c:pt>
                <c:pt idx="3278">
                  <c:v>21.47</c:v>
                </c:pt>
                <c:pt idx="3279">
                  <c:v>21.47</c:v>
                </c:pt>
                <c:pt idx="3280">
                  <c:v>21.48</c:v>
                </c:pt>
                <c:pt idx="3281">
                  <c:v>21.49</c:v>
                </c:pt>
                <c:pt idx="3282">
                  <c:v>21.5</c:v>
                </c:pt>
                <c:pt idx="3283">
                  <c:v>21.5</c:v>
                </c:pt>
                <c:pt idx="3284">
                  <c:v>21.51</c:v>
                </c:pt>
                <c:pt idx="3285">
                  <c:v>21.51</c:v>
                </c:pt>
                <c:pt idx="3286">
                  <c:v>21.52</c:v>
                </c:pt>
                <c:pt idx="3287">
                  <c:v>21.52</c:v>
                </c:pt>
                <c:pt idx="3288">
                  <c:v>21.53</c:v>
                </c:pt>
                <c:pt idx="3289">
                  <c:v>21.54</c:v>
                </c:pt>
                <c:pt idx="3290">
                  <c:v>21.54</c:v>
                </c:pt>
                <c:pt idx="3291">
                  <c:v>21.55</c:v>
                </c:pt>
                <c:pt idx="3292">
                  <c:v>21.56</c:v>
                </c:pt>
                <c:pt idx="3293">
                  <c:v>21.57</c:v>
                </c:pt>
                <c:pt idx="3294">
                  <c:v>21.58</c:v>
                </c:pt>
                <c:pt idx="3295">
                  <c:v>21.58</c:v>
                </c:pt>
                <c:pt idx="3296">
                  <c:v>21.59</c:v>
                </c:pt>
                <c:pt idx="3297">
                  <c:v>21.59</c:v>
                </c:pt>
                <c:pt idx="3298">
                  <c:v>21.6</c:v>
                </c:pt>
                <c:pt idx="3299">
                  <c:v>21.6</c:v>
                </c:pt>
                <c:pt idx="3300">
                  <c:v>21.61</c:v>
                </c:pt>
                <c:pt idx="3301">
                  <c:v>21.61</c:v>
                </c:pt>
                <c:pt idx="3302">
                  <c:v>21.62</c:v>
                </c:pt>
                <c:pt idx="3303">
                  <c:v>21.63</c:v>
                </c:pt>
                <c:pt idx="3304">
                  <c:v>21.64</c:v>
                </c:pt>
                <c:pt idx="3305">
                  <c:v>21.64</c:v>
                </c:pt>
                <c:pt idx="3306">
                  <c:v>21.65</c:v>
                </c:pt>
                <c:pt idx="3307">
                  <c:v>21.65</c:v>
                </c:pt>
                <c:pt idx="3308">
                  <c:v>21.66</c:v>
                </c:pt>
                <c:pt idx="3309">
                  <c:v>21.67</c:v>
                </c:pt>
                <c:pt idx="3310">
                  <c:v>21.68</c:v>
                </c:pt>
                <c:pt idx="3311">
                  <c:v>21.68</c:v>
                </c:pt>
                <c:pt idx="3312">
                  <c:v>21.69</c:v>
                </c:pt>
                <c:pt idx="3313">
                  <c:v>21.7</c:v>
                </c:pt>
                <c:pt idx="3314">
                  <c:v>21.7</c:v>
                </c:pt>
                <c:pt idx="3315">
                  <c:v>21.71</c:v>
                </c:pt>
                <c:pt idx="3316">
                  <c:v>21.72</c:v>
                </c:pt>
                <c:pt idx="3317">
                  <c:v>21.72</c:v>
                </c:pt>
                <c:pt idx="3318">
                  <c:v>21.73</c:v>
                </c:pt>
                <c:pt idx="3319">
                  <c:v>21.74</c:v>
                </c:pt>
                <c:pt idx="3320">
                  <c:v>21.74</c:v>
                </c:pt>
                <c:pt idx="3321">
                  <c:v>21.75</c:v>
                </c:pt>
                <c:pt idx="3322">
                  <c:v>21.75</c:v>
                </c:pt>
                <c:pt idx="3323">
                  <c:v>21.76</c:v>
                </c:pt>
                <c:pt idx="3324">
                  <c:v>21.77</c:v>
                </c:pt>
                <c:pt idx="3325">
                  <c:v>21.78</c:v>
                </c:pt>
                <c:pt idx="3326">
                  <c:v>21.78</c:v>
                </c:pt>
                <c:pt idx="3327">
                  <c:v>21.79</c:v>
                </c:pt>
                <c:pt idx="3328">
                  <c:v>21.79</c:v>
                </c:pt>
                <c:pt idx="3329">
                  <c:v>21.8</c:v>
                </c:pt>
                <c:pt idx="3330">
                  <c:v>21.81</c:v>
                </c:pt>
                <c:pt idx="3331">
                  <c:v>21.82</c:v>
                </c:pt>
                <c:pt idx="3332">
                  <c:v>21.82</c:v>
                </c:pt>
                <c:pt idx="3333">
                  <c:v>21.83</c:v>
                </c:pt>
                <c:pt idx="3334">
                  <c:v>21.84</c:v>
                </c:pt>
                <c:pt idx="3335">
                  <c:v>21.84</c:v>
                </c:pt>
                <c:pt idx="3336">
                  <c:v>21.85</c:v>
                </c:pt>
                <c:pt idx="3337">
                  <c:v>21.85</c:v>
                </c:pt>
                <c:pt idx="3338">
                  <c:v>21.86</c:v>
                </c:pt>
                <c:pt idx="3339">
                  <c:v>21.87</c:v>
                </c:pt>
                <c:pt idx="3340">
                  <c:v>21.87</c:v>
                </c:pt>
                <c:pt idx="3341">
                  <c:v>21.88</c:v>
                </c:pt>
                <c:pt idx="3342">
                  <c:v>21.89</c:v>
                </c:pt>
                <c:pt idx="3343">
                  <c:v>21.89</c:v>
                </c:pt>
                <c:pt idx="3344">
                  <c:v>21.9</c:v>
                </c:pt>
                <c:pt idx="3345">
                  <c:v>21.9</c:v>
                </c:pt>
                <c:pt idx="3346">
                  <c:v>21.91</c:v>
                </c:pt>
                <c:pt idx="3347">
                  <c:v>21.92</c:v>
                </c:pt>
                <c:pt idx="3348">
                  <c:v>21.93</c:v>
                </c:pt>
                <c:pt idx="3349">
                  <c:v>21.93</c:v>
                </c:pt>
                <c:pt idx="3350">
                  <c:v>21.94</c:v>
                </c:pt>
                <c:pt idx="3351">
                  <c:v>21.95</c:v>
                </c:pt>
                <c:pt idx="3352">
                  <c:v>21.95</c:v>
                </c:pt>
                <c:pt idx="3353">
                  <c:v>21.96</c:v>
                </c:pt>
                <c:pt idx="3354">
                  <c:v>21.96</c:v>
                </c:pt>
                <c:pt idx="3355">
                  <c:v>21.97</c:v>
                </c:pt>
                <c:pt idx="3356">
                  <c:v>21.97</c:v>
                </c:pt>
                <c:pt idx="3357">
                  <c:v>21.99</c:v>
                </c:pt>
                <c:pt idx="3358">
                  <c:v>21.99</c:v>
                </c:pt>
                <c:pt idx="3359">
                  <c:v>22</c:v>
                </c:pt>
                <c:pt idx="3360">
                  <c:v>22</c:v>
                </c:pt>
                <c:pt idx="3361">
                  <c:v>22.01</c:v>
                </c:pt>
                <c:pt idx="3362">
                  <c:v>22.01</c:v>
                </c:pt>
                <c:pt idx="3363">
                  <c:v>22.02</c:v>
                </c:pt>
                <c:pt idx="3364">
                  <c:v>22.03</c:v>
                </c:pt>
                <c:pt idx="3365">
                  <c:v>22.04</c:v>
                </c:pt>
                <c:pt idx="3366">
                  <c:v>22.04</c:v>
                </c:pt>
                <c:pt idx="3367">
                  <c:v>22.05</c:v>
                </c:pt>
                <c:pt idx="3368">
                  <c:v>22.06</c:v>
                </c:pt>
                <c:pt idx="3369">
                  <c:v>22.06</c:v>
                </c:pt>
                <c:pt idx="3370">
                  <c:v>22.07</c:v>
                </c:pt>
                <c:pt idx="3371">
                  <c:v>22.07</c:v>
                </c:pt>
                <c:pt idx="3372">
                  <c:v>22.09</c:v>
                </c:pt>
                <c:pt idx="3373">
                  <c:v>22.09</c:v>
                </c:pt>
                <c:pt idx="3374">
                  <c:v>22.09</c:v>
                </c:pt>
                <c:pt idx="3375">
                  <c:v>22.1</c:v>
                </c:pt>
                <c:pt idx="3376">
                  <c:v>22.11</c:v>
                </c:pt>
                <c:pt idx="3377">
                  <c:v>22.11</c:v>
                </c:pt>
                <c:pt idx="3378">
                  <c:v>22.12</c:v>
                </c:pt>
                <c:pt idx="3379">
                  <c:v>22.13</c:v>
                </c:pt>
                <c:pt idx="3380">
                  <c:v>22.14</c:v>
                </c:pt>
                <c:pt idx="3381">
                  <c:v>22.14</c:v>
                </c:pt>
                <c:pt idx="3382">
                  <c:v>22.14</c:v>
                </c:pt>
                <c:pt idx="3383">
                  <c:v>22.16</c:v>
                </c:pt>
                <c:pt idx="3384">
                  <c:v>22.16</c:v>
                </c:pt>
                <c:pt idx="3385">
                  <c:v>22.17</c:v>
                </c:pt>
                <c:pt idx="3386">
                  <c:v>22.18</c:v>
                </c:pt>
                <c:pt idx="3387">
                  <c:v>22.18</c:v>
                </c:pt>
                <c:pt idx="3388">
                  <c:v>22.19</c:v>
                </c:pt>
                <c:pt idx="3389">
                  <c:v>22.2</c:v>
                </c:pt>
                <c:pt idx="3390">
                  <c:v>22.2</c:v>
                </c:pt>
                <c:pt idx="3391">
                  <c:v>22.21</c:v>
                </c:pt>
                <c:pt idx="3392">
                  <c:v>22.21</c:v>
                </c:pt>
                <c:pt idx="3393">
                  <c:v>22.22</c:v>
                </c:pt>
                <c:pt idx="3394">
                  <c:v>22.22</c:v>
                </c:pt>
                <c:pt idx="3395">
                  <c:v>22.23</c:v>
                </c:pt>
                <c:pt idx="3396">
                  <c:v>22.24</c:v>
                </c:pt>
                <c:pt idx="3397">
                  <c:v>22.25</c:v>
                </c:pt>
                <c:pt idx="3398">
                  <c:v>22.25</c:v>
                </c:pt>
                <c:pt idx="3399">
                  <c:v>22.26</c:v>
                </c:pt>
                <c:pt idx="3400">
                  <c:v>22.27</c:v>
                </c:pt>
                <c:pt idx="3401">
                  <c:v>22.27</c:v>
                </c:pt>
                <c:pt idx="3402">
                  <c:v>22.28</c:v>
                </c:pt>
                <c:pt idx="3403">
                  <c:v>22.29</c:v>
                </c:pt>
                <c:pt idx="3404">
                  <c:v>22.29</c:v>
                </c:pt>
                <c:pt idx="3405">
                  <c:v>22.3</c:v>
                </c:pt>
                <c:pt idx="3406">
                  <c:v>22.3</c:v>
                </c:pt>
                <c:pt idx="3407">
                  <c:v>22.31</c:v>
                </c:pt>
                <c:pt idx="3408">
                  <c:v>22.32</c:v>
                </c:pt>
                <c:pt idx="3409">
                  <c:v>22.32</c:v>
                </c:pt>
                <c:pt idx="3410">
                  <c:v>22.33</c:v>
                </c:pt>
                <c:pt idx="3411">
                  <c:v>22.34</c:v>
                </c:pt>
                <c:pt idx="3412">
                  <c:v>22.34</c:v>
                </c:pt>
                <c:pt idx="3413">
                  <c:v>22.35</c:v>
                </c:pt>
                <c:pt idx="3414">
                  <c:v>22.36</c:v>
                </c:pt>
                <c:pt idx="3415">
                  <c:v>22.37</c:v>
                </c:pt>
                <c:pt idx="3416">
                  <c:v>22.37</c:v>
                </c:pt>
                <c:pt idx="3417">
                  <c:v>22.38</c:v>
                </c:pt>
                <c:pt idx="3418">
                  <c:v>22.39</c:v>
                </c:pt>
                <c:pt idx="3419">
                  <c:v>22.39</c:v>
                </c:pt>
                <c:pt idx="3420">
                  <c:v>22.4</c:v>
                </c:pt>
                <c:pt idx="3421">
                  <c:v>22.41</c:v>
                </c:pt>
                <c:pt idx="3422">
                  <c:v>22.41</c:v>
                </c:pt>
                <c:pt idx="3423">
                  <c:v>22.42</c:v>
                </c:pt>
                <c:pt idx="3424">
                  <c:v>22.42</c:v>
                </c:pt>
                <c:pt idx="3425">
                  <c:v>22.43</c:v>
                </c:pt>
                <c:pt idx="3426">
                  <c:v>22.44</c:v>
                </c:pt>
                <c:pt idx="3427">
                  <c:v>22.45</c:v>
                </c:pt>
                <c:pt idx="3428">
                  <c:v>22.45</c:v>
                </c:pt>
                <c:pt idx="3429">
                  <c:v>22.46</c:v>
                </c:pt>
                <c:pt idx="3430">
                  <c:v>22.46</c:v>
                </c:pt>
                <c:pt idx="3431">
                  <c:v>22.46</c:v>
                </c:pt>
                <c:pt idx="3432">
                  <c:v>22.48</c:v>
                </c:pt>
                <c:pt idx="3433">
                  <c:v>22.48</c:v>
                </c:pt>
                <c:pt idx="3434">
                  <c:v>22.49</c:v>
                </c:pt>
                <c:pt idx="3435">
                  <c:v>22.49</c:v>
                </c:pt>
                <c:pt idx="3436">
                  <c:v>22.5</c:v>
                </c:pt>
                <c:pt idx="3437">
                  <c:v>22.51</c:v>
                </c:pt>
                <c:pt idx="3438">
                  <c:v>22.52</c:v>
                </c:pt>
                <c:pt idx="3439">
                  <c:v>22.53</c:v>
                </c:pt>
                <c:pt idx="3440">
                  <c:v>22.53</c:v>
                </c:pt>
                <c:pt idx="3441">
                  <c:v>22.54</c:v>
                </c:pt>
                <c:pt idx="3442">
                  <c:v>22.54</c:v>
                </c:pt>
                <c:pt idx="3443">
                  <c:v>22.55</c:v>
                </c:pt>
                <c:pt idx="3444">
                  <c:v>22.55</c:v>
                </c:pt>
                <c:pt idx="3445">
                  <c:v>22.56</c:v>
                </c:pt>
                <c:pt idx="3446">
                  <c:v>22.57</c:v>
                </c:pt>
                <c:pt idx="3447">
                  <c:v>22.57</c:v>
                </c:pt>
                <c:pt idx="3448">
                  <c:v>22.58</c:v>
                </c:pt>
                <c:pt idx="3449">
                  <c:v>22.59</c:v>
                </c:pt>
                <c:pt idx="3450">
                  <c:v>22.59</c:v>
                </c:pt>
                <c:pt idx="3451">
                  <c:v>22.6</c:v>
                </c:pt>
                <c:pt idx="3452">
                  <c:v>22.61</c:v>
                </c:pt>
                <c:pt idx="3453">
                  <c:v>22.61</c:v>
                </c:pt>
                <c:pt idx="3454">
                  <c:v>22.62</c:v>
                </c:pt>
                <c:pt idx="3455">
                  <c:v>22.62</c:v>
                </c:pt>
                <c:pt idx="3456">
                  <c:v>22.63</c:v>
                </c:pt>
                <c:pt idx="3457">
                  <c:v>22.64</c:v>
                </c:pt>
                <c:pt idx="3458">
                  <c:v>22.64</c:v>
                </c:pt>
                <c:pt idx="3459">
                  <c:v>22.65</c:v>
                </c:pt>
                <c:pt idx="3460">
                  <c:v>22.66</c:v>
                </c:pt>
                <c:pt idx="3461">
                  <c:v>22.66</c:v>
                </c:pt>
                <c:pt idx="3462">
                  <c:v>22.67</c:v>
                </c:pt>
                <c:pt idx="3463">
                  <c:v>22.68</c:v>
                </c:pt>
                <c:pt idx="3464">
                  <c:v>22.68</c:v>
                </c:pt>
                <c:pt idx="3465">
                  <c:v>22.69</c:v>
                </c:pt>
                <c:pt idx="3466">
                  <c:v>22.7</c:v>
                </c:pt>
                <c:pt idx="3467">
                  <c:v>22.7</c:v>
                </c:pt>
                <c:pt idx="3468">
                  <c:v>22.71</c:v>
                </c:pt>
                <c:pt idx="3469">
                  <c:v>22.72</c:v>
                </c:pt>
                <c:pt idx="3470">
                  <c:v>22.72</c:v>
                </c:pt>
                <c:pt idx="3471">
                  <c:v>22.73</c:v>
                </c:pt>
                <c:pt idx="3472">
                  <c:v>22.73</c:v>
                </c:pt>
                <c:pt idx="3473">
                  <c:v>22.74</c:v>
                </c:pt>
                <c:pt idx="3474">
                  <c:v>22.74</c:v>
                </c:pt>
                <c:pt idx="3475">
                  <c:v>22.75</c:v>
                </c:pt>
                <c:pt idx="3476">
                  <c:v>22.76</c:v>
                </c:pt>
                <c:pt idx="3477">
                  <c:v>22.77</c:v>
                </c:pt>
                <c:pt idx="3478">
                  <c:v>22.77</c:v>
                </c:pt>
                <c:pt idx="3479">
                  <c:v>22.78</c:v>
                </c:pt>
                <c:pt idx="3480">
                  <c:v>22.79</c:v>
                </c:pt>
                <c:pt idx="3481">
                  <c:v>22.79</c:v>
                </c:pt>
                <c:pt idx="3482">
                  <c:v>22.8</c:v>
                </c:pt>
                <c:pt idx="3483">
                  <c:v>22.81</c:v>
                </c:pt>
                <c:pt idx="3484">
                  <c:v>22.81</c:v>
                </c:pt>
                <c:pt idx="3485">
                  <c:v>22.82</c:v>
                </c:pt>
                <c:pt idx="3486">
                  <c:v>22.82</c:v>
                </c:pt>
                <c:pt idx="3487">
                  <c:v>22.83</c:v>
                </c:pt>
                <c:pt idx="3488">
                  <c:v>22.84</c:v>
                </c:pt>
                <c:pt idx="3489">
                  <c:v>22.85</c:v>
                </c:pt>
                <c:pt idx="3490">
                  <c:v>22.85</c:v>
                </c:pt>
                <c:pt idx="3491">
                  <c:v>22.86</c:v>
                </c:pt>
                <c:pt idx="3492">
                  <c:v>22.87</c:v>
                </c:pt>
                <c:pt idx="3493">
                  <c:v>22.87</c:v>
                </c:pt>
                <c:pt idx="3494">
                  <c:v>22.88</c:v>
                </c:pt>
                <c:pt idx="3495">
                  <c:v>22.88</c:v>
                </c:pt>
                <c:pt idx="3496">
                  <c:v>22.89</c:v>
                </c:pt>
                <c:pt idx="3497">
                  <c:v>22.9</c:v>
                </c:pt>
                <c:pt idx="3498">
                  <c:v>22.9</c:v>
                </c:pt>
                <c:pt idx="3499">
                  <c:v>22.91</c:v>
                </c:pt>
                <c:pt idx="3500">
                  <c:v>22.92</c:v>
                </c:pt>
                <c:pt idx="3501">
                  <c:v>22.92</c:v>
                </c:pt>
                <c:pt idx="3502">
                  <c:v>22.93</c:v>
                </c:pt>
                <c:pt idx="3503">
                  <c:v>22.94</c:v>
                </c:pt>
                <c:pt idx="3504">
                  <c:v>22.94</c:v>
                </c:pt>
                <c:pt idx="3505">
                  <c:v>22.95</c:v>
                </c:pt>
                <c:pt idx="3506">
                  <c:v>22.95</c:v>
                </c:pt>
                <c:pt idx="3507">
                  <c:v>22.96</c:v>
                </c:pt>
                <c:pt idx="3508">
                  <c:v>22.96</c:v>
                </c:pt>
                <c:pt idx="3509">
                  <c:v>22.97</c:v>
                </c:pt>
                <c:pt idx="3510">
                  <c:v>22.97</c:v>
                </c:pt>
                <c:pt idx="3511">
                  <c:v>22.98</c:v>
                </c:pt>
                <c:pt idx="3512">
                  <c:v>22.99</c:v>
                </c:pt>
                <c:pt idx="3513">
                  <c:v>23</c:v>
                </c:pt>
                <c:pt idx="3514">
                  <c:v>23</c:v>
                </c:pt>
                <c:pt idx="3515">
                  <c:v>23.01</c:v>
                </c:pt>
                <c:pt idx="3516">
                  <c:v>23.02</c:v>
                </c:pt>
                <c:pt idx="3517">
                  <c:v>23.02</c:v>
                </c:pt>
                <c:pt idx="3518">
                  <c:v>23.03</c:v>
                </c:pt>
                <c:pt idx="3519">
                  <c:v>23.04</c:v>
                </c:pt>
                <c:pt idx="3520">
                  <c:v>23.04</c:v>
                </c:pt>
                <c:pt idx="3521">
                  <c:v>23.05</c:v>
                </c:pt>
                <c:pt idx="3522">
                  <c:v>23.05</c:v>
                </c:pt>
                <c:pt idx="3523">
                  <c:v>23.06</c:v>
                </c:pt>
                <c:pt idx="3524">
                  <c:v>23.07</c:v>
                </c:pt>
                <c:pt idx="3525">
                  <c:v>23.07</c:v>
                </c:pt>
                <c:pt idx="3526">
                  <c:v>23.08</c:v>
                </c:pt>
                <c:pt idx="3527">
                  <c:v>23.09</c:v>
                </c:pt>
                <c:pt idx="3528">
                  <c:v>23.09</c:v>
                </c:pt>
                <c:pt idx="3529">
                  <c:v>23.1</c:v>
                </c:pt>
                <c:pt idx="3530">
                  <c:v>23.1</c:v>
                </c:pt>
                <c:pt idx="3531">
                  <c:v>23.11</c:v>
                </c:pt>
                <c:pt idx="3532">
                  <c:v>23.12</c:v>
                </c:pt>
                <c:pt idx="3533">
                  <c:v>23.12</c:v>
                </c:pt>
                <c:pt idx="3534">
                  <c:v>23.13</c:v>
                </c:pt>
                <c:pt idx="3535">
                  <c:v>23.14</c:v>
                </c:pt>
                <c:pt idx="3536">
                  <c:v>23.15</c:v>
                </c:pt>
                <c:pt idx="3537">
                  <c:v>23.15</c:v>
                </c:pt>
                <c:pt idx="3538">
                  <c:v>23.16</c:v>
                </c:pt>
                <c:pt idx="3539">
                  <c:v>23.17</c:v>
                </c:pt>
                <c:pt idx="3540">
                  <c:v>23.17</c:v>
                </c:pt>
                <c:pt idx="3541">
                  <c:v>23.17</c:v>
                </c:pt>
                <c:pt idx="3542">
                  <c:v>23.18</c:v>
                </c:pt>
                <c:pt idx="3543">
                  <c:v>23.18</c:v>
                </c:pt>
                <c:pt idx="3544">
                  <c:v>23.19</c:v>
                </c:pt>
                <c:pt idx="3545">
                  <c:v>23.2</c:v>
                </c:pt>
                <c:pt idx="3546">
                  <c:v>23.21</c:v>
                </c:pt>
                <c:pt idx="3547">
                  <c:v>23.21</c:v>
                </c:pt>
                <c:pt idx="3548">
                  <c:v>23.22</c:v>
                </c:pt>
                <c:pt idx="3549">
                  <c:v>23.23</c:v>
                </c:pt>
                <c:pt idx="3550">
                  <c:v>23.24</c:v>
                </c:pt>
                <c:pt idx="3551">
                  <c:v>23.24</c:v>
                </c:pt>
                <c:pt idx="3552">
                  <c:v>23.24</c:v>
                </c:pt>
                <c:pt idx="3553">
                  <c:v>23.25</c:v>
                </c:pt>
                <c:pt idx="3554">
                  <c:v>23.26</c:v>
                </c:pt>
                <c:pt idx="3555">
                  <c:v>23.26</c:v>
                </c:pt>
                <c:pt idx="3556">
                  <c:v>23.27</c:v>
                </c:pt>
                <c:pt idx="3557">
                  <c:v>23.28</c:v>
                </c:pt>
                <c:pt idx="3558">
                  <c:v>23.28</c:v>
                </c:pt>
                <c:pt idx="3559">
                  <c:v>23.29</c:v>
                </c:pt>
                <c:pt idx="3560">
                  <c:v>23.3</c:v>
                </c:pt>
                <c:pt idx="3561">
                  <c:v>23.3</c:v>
                </c:pt>
                <c:pt idx="3562">
                  <c:v>23.31</c:v>
                </c:pt>
                <c:pt idx="3563">
                  <c:v>23.32</c:v>
                </c:pt>
                <c:pt idx="3564">
                  <c:v>23.33</c:v>
                </c:pt>
                <c:pt idx="3565">
                  <c:v>23.33</c:v>
                </c:pt>
                <c:pt idx="3566">
                  <c:v>23.34</c:v>
                </c:pt>
                <c:pt idx="3567">
                  <c:v>23.35</c:v>
                </c:pt>
                <c:pt idx="3568">
                  <c:v>23.35</c:v>
                </c:pt>
                <c:pt idx="3569">
                  <c:v>23.35</c:v>
                </c:pt>
                <c:pt idx="3570">
                  <c:v>23.36</c:v>
                </c:pt>
                <c:pt idx="3571">
                  <c:v>23.37</c:v>
                </c:pt>
                <c:pt idx="3572">
                  <c:v>23.37</c:v>
                </c:pt>
                <c:pt idx="3573">
                  <c:v>23.37</c:v>
                </c:pt>
                <c:pt idx="3574">
                  <c:v>23.38</c:v>
                </c:pt>
                <c:pt idx="3575">
                  <c:v>23.38</c:v>
                </c:pt>
                <c:pt idx="3576">
                  <c:v>23.39</c:v>
                </c:pt>
                <c:pt idx="3577">
                  <c:v>23.4</c:v>
                </c:pt>
                <c:pt idx="3578">
                  <c:v>23.4</c:v>
                </c:pt>
                <c:pt idx="3579">
                  <c:v>23.41</c:v>
                </c:pt>
                <c:pt idx="3580">
                  <c:v>23.42</c:v>
                </c:pt>
                <c:pt idx="3581">
                  <c:v>23.42</c:v>
                </c:pt>
                <c:pt idx="3582">
                  <c:v>23.43</c:v>
                </c:pt>
                <c:pt idx="3583">
                  <c:v>23.43</c:v>
                </c:pt>
                <c:pt idx="3584">
                  <c:v>23.44</c:v>
                </c:pt>
                <c:pt idx="3585">
                  <c:v>23.45</c:v>
                </c:pt>
                <c:pt idx="3586">
                  <c:v>23.45</c:v>
                </c:pt>
                <c:pt idx="3587">
                  <c:v>23.46</c:v>
                </c:pt>
                <c:pt idx="3588">
                  <c:v>23.47</c:v>
                </c:pt>
                <c:pt idx="3589">
                  <c:v>23.47</c:v>
                </c:pt>
                <c:pt idx="3590">
                  <c:v>23.48</c:v>
                </c:pt>
                <c:pt idx="3591">
                  <c:v>23.49</c:v>
                </c:pt>
                <c:pt idx="3592">
                  <c:v>23.5</c:v>
                </c:pt>
                <c:pt idx="3593">
                  <c:v>23.5</c:v>
                </c:pt>
                <c:pt idx="3594">
                  <c:v>23.5</c:v>
                </c:pt>
                <c:pt idx="3595">
                  <c:v>23.51</c:v>
                </c:pt>
                <c:pt idx="3596">
                  <c:v>23.52</c:v>
                </c:pt>
                <c:pt idx="3597">
                  <c:v>23.52</c:v>
                </c:pt>
                <c:pt idx="3598">
                  <c:v>23.53</c:v>
                </c:pt>
                <c:pt idx="3599">
                  <c:v>23.54</c:v>
                </c:pt>
                <c:pt idx="3600">
                  <c:v>23.54</c:v>
                </c:pt>
                <c:pt idx="3601">
                  <c:v>23.55</c:v>
                </c:pt>
                <c:pt idx="3602">
                  <c:v>23.56</c:v>
                </c:pt>
                <c:pt idx="3603">
                  <c:v>23.56</c:v>
                </c:pt>
                <c:pt idx="3604">
                  <c:v>23.57</c:v>
                </c:pt>
                <c:pt idx="3605">
                  <c:v>23.57</c:v>
                </c:pt>
                <c:pt idx="3606">
                  <c:v>23.57</c:v>
                </c:pt>
                <c:pt idx="3607">
                  <c:v>23.58</c:v>
                </c:pt>
                <c:pt idx="3608">
                  <c:v>23.58</c:v>
                </c:pt>
                <c:pt idx="3609">
                  <c:v>23.6</c:v>
                </c:pt>
                <c:pt idx="3610">
                  <c:v>23.6</c:v>
                </c:pt>
                <c:pt idx="3611">
                  <c:v>23.61</c:v>
                </c:pt>
                <c:pt idx="3612">
                  <c:v>23.61</c:v>
                </c:pt>
                <c:pt idx="3613">
                  <c:v>23.61</c:v>
                </c:pt>
                <c:pt idx="3614">
                  <c:v>23.62</c:v>
                </c:pt>
                <c:pt idx="3615">
                  <c:v>23.62</c:v>
                </c:pt>
                <c:pt idx="3616">
                  <c:v>23.63</c:v>
                </c:pt>
                <c:pt idx="3617">
                  <c:v>23.64</c:v>
                </c:pt>
                <c:pt idx="3618">
                  <c:v>23.64</c:v>
                </c:pt>
                <c:pt idx="3619">
                  <c:v>23.65</c:v>
                </c:pt>
                <c:pt idx="3620">
                  <c:v>23.65</c:v>
                </c:pt>
                <c:pt idx="3621">
                  <c:v>23.65</c:v>
                </c:pt>
                <c:pt idx="3622">
                  <c:v>23.66</c:v>
                </c:pt>
                <c:pt idx="3623">
                  <c:v>23.66</c:v>
                </c:pt>
                <c:pt idx="3624">
                  <c:v>23.67</c:v>
                </c:pt>
                <c:pt idx="3625">
                  <c:v>23.67</c:v>
                </c:pt>
                <c:pt idx="3626">
                  <c:v>23.68</c:v>
                </c:pt>
                <c:pt idx="3627">
                  <c:v>23.68</c:v>
                </c:pt>
                <c:pt idx="3628">
                  <c:v>23.69</c:v>
                </c:pt>
                <c:pt idx="3629">
                  <c:v>23.7</c:v>
                </c:pt>
                <c:pt idx="3630">
                  <c:v>23.7</c:v>
                </c:pt>
                <c:pt idx="3631">
                  <c:v>23.7</c:v>
                </c:pt>
                <c:pt idx="3632">
                  <c:v>23.71</c:v>
                </c:pt>
                <c:pt idx="3633">
                  <c:v>23.71</c:v>
                </c:pt>
                <c:pt idx="3634">
                  <c:v>23.72</c:v>
                </c:pt>
                <c:pt idx="3635">
                  <c:v>23.72</c:v>
                </c:pt>
                <c:pt idx="3636">
                  <c:v>23.73</c:v>
                </c:pt>
                <c:pt idx="3637">
                  <c:v>23.73</c:v>
                </c:pt>
                <c:pt idx="3638">
                  <c:v>23.73</c:v>
                </c:pt>
                <c:pt idx="3639">
                  <c:v>23.74</c:v>
                </c:pt>
                <c:pt idx="3640">
                  <c:v>23.74</c:v>
                </c:pt>
                <c:pt idx="3641">
                  <c:v>23.74</c:v>
                </c:pt>
                <c:pt idx="3642">
                  <c:v>23.74</c:v>
                </c:pt>
                <c:pt idx="3643">
                  <c:v>23.74</c:v>
                </c:pt>
                <c:pt idx="3644">
                  <c:v>23.74</c:v>
                </c:pt>
                <c:pt idx="3645">
                  <c:v>23.75</c:v>
                </c:pt>
                <c:pt idx="3646">
                  <c:v>23.76</c:v>
                </c:pt>
                <c:pt idx="3647">
                  <c:v>23.76</c:v>
                </c:pt>
                <c:pt idx="3648">
                  <c:v>23.76</c:v>
                </c:pt>
                <c:pt idx="3649">
                  <c:v>23.76</c:v>
                </c:pt>
                <c:pt idx="3650">
                  <c:v>23.76</c:v>
                </c:pt>
                <c:pt idx="3651">
                  <c:v>23.76</c:v>
                </c:pt>
                <c:pt idx="3652">
                  <c:v>23.77</c:v>
                </c:pt>
                <c:pt idx="3653">
                  <c:v>23.77</c:v>
                </c:pt>
                <c:pt idx="3654">
                  <c:v>23.77</c:v>
                </c:pt>
                <c:pt idx="3655">
                  <c:v>23.77</c:v>
                </c:pt>
                <c:pt idx="3656">
                  <c:v>23.77</c:v>
                </c:pt>
                <c:pt idx="3657">
                  <c:v>23.77</c:v>
                </c:pt>
                <c:pt idx="3658">
                  <c:v>23.77</c:v>
                </c:pt>
                <c:pt idx="3659">
                  <c:v>23.77</c:v>
                </c:pt>
                <c:pt idx="3660">
                  <c:v>23.77</c:v>
                </c:pt>
                <c:pt idx="3661">
                  <c:v>23.77</c:v>
                </c:pt>
                <c:pt idx="3662">
                  <c:v>23.77</c:v>
                </c:pt>
                <c:pt idx="3663">
                  <c:v>23.78</c:v>
                </c:pt>
                <c:pt idx="3664">
                  <c:v>23.78</c:v>
                </c:pt>
                <c:pt idx="3665">
                  <c:v>23.78</c:v>
                </c:pt>
                <c:pt idx="3666">
                  <c:v>23.78</c:v>
                </c:pt>
                <c:pt idx="3667">
                  <c:v>23.78</c:v>
                </c:pt>
                <c:pt idx="3668">
                  <c:v>23.78</c:v>
                </c:pt>
                <c:pt idx="3669">
                  <c:v>23.78</c:v>
                </c:pt>
                <c:pt idx="3670">
                  <c:v>23.78</c:v>
                </c:pt>
                <c:pt idx="3671">
                  <c:v>23.78</c:v>
                </c:pt>
                <c:pt idx="3672">
                  <c:v>23.78</c:v>
                </c:pt>
                <c:pt idx="3673">
                  <c:v>23.78</c:v>
                </c:pt>
                <c:pt idx="3674">
                  <c:v>23.78</c:v>
                </c:pt>
                <c:pt idx="3675">
                  <c:v>23.78</c:v>
                </c:pt>
                <c:pt idx="3676">
                  <c:v>23.78</c:v>
                </c:pt>
                <c:pt idx="3677">
                  <c:v>23.79</c:v>
                </c:pt>
                <c:pt idx="3678">
                  <c:v>23.79</c:v>
                </c:pt>
                <c:pt idx="3679">
                  <c:v>23.79</c:v>
                </c:pt>
                <c:pt idx="3680">
                  <c:v>23.79</c:v>
                </c:pt>
                <c:pt idx="3681">
                  <c:v>23.8</c:v>
                </c:pt>
                <c:pt idx="3682">
                  <c:v>23.8</c:v>
                </c:pt>
                <c:pt idx="3683">
                  <c:v>23.8</c:v>
                </c:pt>
                <c:pt idx="3684">
                  <c:v>23.81</c:v>
                </c:pt>
                <c:pt idx="3685">
                  <c:v>23.81</c:v>
                </c:pt>
                <c:pt idx="3686">
                  <c:v>23.82</c:v>
                </c:pt>
                <c:pt idx="3687">
                  <c:v>23.82</c:v>
                </c:pt>
                <c:pt idx="3688">
                  <c:v>23.82</c:v>
                </c:pt>
                <c:pt idx="3689">
                  <c:v>23.82</c:v>
                </c:pt>
                <c:pt idx="3690">
                  <c:v>23.83</c:v>
                </c:pt>
                <c:pt idx="3691">
                  <c:v>23.83</c:v>
                </c:pt>
                <c:pt idx="3692">
                  <c:v>23.83</c:v>
                </c:pt>
                <c:pt idx="3693">
                  <c:v>23.83</c:v>
                </c:pt>
                <c:pt idx="3694">
                  <c:v>23.83</c:v>
                </c:pt>
                <c:pt idx="3695">
                  <c:v>23.83</c:v>
                </c:pt>
                <c:pt idx="3696">
                  <c:v>23.83</c:v>
                </c:pt>
                <c:pt idx="3697">
                  <c:v>23.84</c:v>
                </c:pt>
                <c:pt idx="3698">
                  <c:v>23.84</c:v>
                </c:pt>
                <c:pt idx="3699">
                  <c:v>23.84</c:v>
                </c:pt>
                <c:pt idx="3700">
                  <c:v>23.84</c:v>
                </c:pt>
                <c:pt idx="3701">
                  <c:v>23.84</c:v>
                </c:pt>
                <c:pt idx="3702">
                  <c:v>23.84</c:v>
                </c:pt>
                <c:pt idx="3703">
                  <c:v>23.84</c:v>
                </c:pt>
                <c:pt idx="3704">
                  <c:v>23.85</c:v>
                </c:pt>
                <c:pt idx="3705">
                  <c:v>23.85</c:v>
                </c:pt>
                <c:pt idx="3706">
                  <c:v>23.86</c:v>
                </c:pt>
                <c:pt idx="3707">
                  <c:v>23.87</c:v>
                </c:pt>
                <c:pt idx="3708">
                  <c:v>23.88</c:v>
                </c:pt>
                <c:pt idx="3709">
                  <c:v>23.89</c:v>
                </c:pt>
                <c:pt idx="3710">
                  <c:v>23.89</c:v>
                </c:pt>
                <c:pt idx="3711">
                  <c:v>23.9</c:v>
                </c:pt>
                <c:pt idx="3712">
                  <c:v>23.91</c:v>
                </c:pt>
                <c:pt idx="3713">
                  <c:v>23.92</c:v>
                </c:pt>
                <c:pt idx="3714">
                  <c:v>23.93</c:v>
                </c:pt>
                <c:pt idx="3715">
                  <c:v>23.93</c:v>
                </c:pt>
                <c:pt idx="3716">
                  <c:v>23.94</c:v>
                </c:pt>
                <c:pt idx="3717">
                  <c:v>23.94</c:v>
                </c:pt>
                <c:pt idx="3718">
                  <c:v>23.95</c:v>
                </c:pt>
                <c:pt idx="3719">
                  <c:v>23.96</c:v>
                </c:pt>
                <c:pt idx="3720">
                  <c:v>23.97</c:v>
                </c:pt>
                <c:pt idx="3721">
                  <c:v>23.98</c:v>
                </c:pt>
                <c:pt idx="3722">
                  <c:v>23.99</c:v>
                </c:pt>
                <c:pt idx="3723">
                  <c:v>24</c:v>
                </c:pt>
                <c:pt idx="3724">
                  <c:v>24.01</c:v>
                </c:pt>
                <c:pt idx="3725">
                  <c:v>24.02</c:v>
                </c:pt>
                <c:pt idx="3726">
                  <c:v>24.03</c:v>
                </c:pt>
                <c:pt idx="3727">
                  <c:v>24.04</c:v>
                </c:pt>
                <c:pt idx="3728">
                  <c:v>24.05</c:v>
                </c:pt>
                <c:pt idx="3729">
                  <c:v>24.05</c:v>
                </c:pt>
                <c:pt idx="3730">
                  <c:v>24.06</c:v>
                </c:pt>
                <c:pt idx="3731">
                  <c:v>24.07</c:v>
                </c:pt>
                <c:pt idx="3732">
                  <c:v>24.08</c:v>
                </c:pt>
                <c:pt idx="3733">
                  <c:v>24.08</c:v>
                </c:pt>
                <c:pt idx="3734">
                  <c:v>24.09</c:v>
                </c:pt>
                <c:pt idx="3735">
                  <c:v>24.09</c:v>
                </c:pt>
                <c:pt idx="3736">
                  <c:v>24.1</c:v>
                </c:pt>
                <c:pt idx="3737">
                  <c:v>24.11</c:v>
                </c:pt>
                <c:pt idx="3738">
                  <c:v>24.11</c:v>
                </c:pt>
                <c:pt idx="3739">
                  <c:v>24.12</c:v>
                </c:pt>
                <c:pt idx="3740">
                  <c:v>24.13</c:v>
                </c:pt>
                <c:pt idx="3741">
                  <c:v>24.13</c:v>
                </c:pt>
                <c:pt idx="3742">
                  <c:v>24.14</c:v>
                </c:pt>
                <c:pt idx="3743">
                  <c:v>24.14</c:v>
                </c:pt>
                <c:pt idx="3744">
                  <c:v>24.15</c:v>
                </c:pt>
                <c:pt idx="3745">
                  <c:v>24.16</c:v>
                </c:pt>
                <c:pt idx="3746">
                  <c:v>24.16</c:v>
                </c:pt>
                <c:pt idx="3747">
                  <c:v>24.17</c:v>
                </c:pt>
                <c:pt idx="3748">
                  <c:v>24.18</c:v>
                </c:pt>
                <c:pt idx="3749">
                  <c:v>24.18</c:v>
                </c:pt>
                <c:pt idx="3750">
                  <c:v>24.19</c:v>
                </c:pt>
                <c:pt idx="3751">
                  <c:v>24.2</c:v>
                </c:pt>
                <c:pt idx="3752">
                  <c:v>24.21</c:v>
                </c:pt>
                <c:pt idx="3753">
                  <c:v>24.21</c:v>
                </c:pt>
                <c:pt idx="3754">
                  <c:v>24.22</c:v>
                </c:pt>
                <c:pt idx="3755">
                  <c:v>24.23</c:v>
                </c:pt>
                <c:pt idx="3756">
                  <c:v>24.23</c:v>
                </c:pt>
                <c:pt idx="3757">
                  <c:v>24.24</c:v>
                </c:pt>
                <c:pt idx="3758">
                  <c:v>24.25</c:v>
                </c:pt>
                <c:pt idx="3759">
                  <c:v>24.26</c:v>
                </c:pt>
                <c:pt idx="3760">
                  <c:v>24.26</c:v>
                </c:pt>
                <c:pt idx="3761">
                  <c:v>24.27</c:v>
                </c:pt>
                <c:pt idx="3762">
                  <c:v>24.28</c:v>
                </c:pt>
                <c:pt idx="3763">
                  <c:v>24.28</c:v>
                </c:pt>
                <c:pt idx="3764">
                  <c:v>24.29</c:v>
                </c:pt>
                <c:pt idx="3765">
                  <c:v>24.3</c:v>
                </c:pt>
                <c:pt idx="3766">
                  <c:v>24.3</c:v>
                </c:pt>
                <c:pt idx="3767">
                  <c:v>24.3</c:v>
                </c:pt>
                <c:pt idx="3768">
                  <c:v>24.31</c:v>
                </c:pt>
                <c:pt idx="3769">
                  <c:v>24.31</c:v>
                </c:pt>
                <c:pt idx="3770">
                  <c:v>24.32</c:v>
                </c:pt>
                <c:pt idx="3771">
                  <c:v>24.33</c:v>
                </c:pt>
                <c:pt idx="3772">
                  <c:v>24.33</c:v>
                </c:pt>
                <c:pt idx="3773">
                  <c:v>24.34</c:v>
                </c:pt>
                <c:pt idx="3774">
                  <c:v>24.34</c:v>
                </c:pt>
                <c:pt idx="3775">
                  <c:v>24.35</c:v>
                </c:pt>
                <c:pt idx="3776">
                  <c:v>24.35</c:v>
                </c:pt>
                <c:pt idx="3777">
                  <c:v>24.36</c:v>
                </c:pt>
                <c:pt idx="3778">
                  <c:v>24.36</c:v>
                </c:pt>
                <c:pt idx="3779">
                  <c:v>24.37</c:v>
                </c:pt>
                <c:pt idx="3780">
                  <c:v>24.37</c:v>
                </c:pt>
                <c:pt idx="3781">
                  <c:v>24.37</c:v>
                </c:pt>
                <c:pt idx="3782">
                  <c:v>24.37</c:v>
                </c:pt>
                <c:pt idx="3783">
                  <c:v>24.38</c:v>
                </c:pt>
                <c:pt idx="3784">
                  <c:v>24.38</c:v>
                </c:pt>
                <c:pt idx="3785">
                  <c:v>24.38</c:v>
                </c:pt>
                <c:pt idx="3786">
                  <c:v>24.39</c:v>
                </c:pt>
                <c:pt idx="3787">
                  <c:v>24.39</c:v>
                </c:pt>
                <c:pt idx="3788">
                  <c:v>24.39</c:v>
                </c:pt>
                <c:pt idx="3789">
                  <c:v>24.4</c:v>
                </c:pt>
                <c:pt idx="3790">
                  <c:v>24.4</c:v>
                </c:pt>
                <c:pt idx="3791">
                  <c:v>24.4</c:v>
                </c:pt>
                <c:pt idx="3792">
                  <c:v>24.41</c:v>
                </c:pt>
                <c:pt idx="3793">
                  <c:v>24.41</c:v>
                </c:pt>
                <c:pt idx="3794">
                  <c:v>24.42</c:v>
                </c:pt>
                <c:pt idx="3795">
                  <c:v>24.43</c:v>
                </c:pt>
                <c:pt idx="3796">
                  <c:v>24.43</c:v>
                </c:pt>
                <c:pt idx="3797">
                  <c:v>24.44</c:v>
                </c:pt>
                <c:pt idx="3798">
                  <c:v>24.46</c:v>
                </c:pt>
                <c:pt idx="3799">
                  <c:v>24.46</c:v>
                </c:pt>
                <c:pt idx="3800">
                  <c:v>24.47</c:v>
                </c:pt>
                <c:pt idx="3801">
                  <c:v>24.47</c:v>
                </c:pt>
                <c:pt idx="3802">
                  <c:v>24.48</c:v>
                </c:pt>
                <c:pt idx="3803">
                  <c:v>24.49</c:v>
                </c:pt>
                <c:pt idx="3804">
                  <c:v>24.5</c:v>
                </c:pt>
                <c:pt idx="3805">
                  <c:v>24.51</c:v>
                </c:pt>
                <c:pt idx="3806">
                  <c:v>24.51</c:v>
                </c:pt>
                <c:pt idx="3807">
                  <c:v>24.52</c:v>
                </c:pt>
                <c:pt idx="3808">
                  <c:v>24.53</c:v>
                </c:pt>
                <c:pt idx="3809">
                  <c:v>24.53</c:v>
                </c:pt>
                <c:pt idx="3810">
                  <c:v>24.54</c:v>
                </c:pt>
                <c:pt idx="3811">
                  <c:v>24.54</c:v>
                </c:pt>
                <c:pt idx="3812">
                  <c:v>24.56</c:v>
                </c:pt>
                <c:pt idx="3813">
                  <c:v>24.56</c:v>
                </c:pt>
                <c:pt idx="3814">
                  <c:v>24.57</c:v>
                </c:pt>
                <c:pt idx="3815">
                  <c:v>24.58</c:v>
                </c:pt>
                <c:pt idx="3816">
                  <c:v>24.58</c:v>
                </c:pt>
                <c:pt idx="3817">
                  <c:v>24.6</c:v>
                </c:pt>
                <c:pt idx="3818">
                  <c:v>24.6</c:v>
                </c:pt>
                <c:pt idx="3819">
                  <c:v>24.6</c:v>
                </c:pt>
                <c:pt idx="3820">
                  <c:v>24.61</c:v>
                </c:pt>
                <c:pt idx="3821">
                  <c:v>24.61</c:v>
                </c:pt>
                <c:pt idx="3822">
                  <c:v>24.62</c:v>
                </c:pt>
                <c:pt idx="3823">
                  <c:v>24.63</c:v>
                </c:pt>
                <c:pt idx="3824">
                  <c:v>24.63</c:v>
                </c:pt>
                <c:pt idx="3825">
                  <c:v>24.63</c:v>
                </c:pt>
                <c:pt idx="3826">
                  <c:v>24.64</c:v>
                </c:pt>
                <c:pt idx="3827">
                  <c:v>24.65</c:v>
                </c:pt>
                <c:pt idx="3828">
                  <c:v>24.65</c:v>
                </c:pt>
                <c:pt idx="3829">
                  <c:v>24.65</c:v>
                </c:pt>
                <c:pt idx="3830">
                  <c:v>24.65</c:v>
                </c:pt>
                <c:pt idx="3831">
                  <c:v>24.65</c:v>
                </c:pt>
                <c:pt idx="3832">
                  <c:v>24.65</c:v>
                </c:pt>
                <c:pt idx="3833">
                  <c:v>24.65</c:v>
                </c:pt>
                <c:pt idx="3834">
                  <c:v>24.65</c:v>
                </c:pt>
                <c:pt idx="3835">
                  <c:v>24.65</c:v>
                </c:pt>
                <c:pt idx="3836">
                  <c:v>24.65</c:v>
                </c:pt>
                <c:pt idx="3837">
                  <c:v>24.65</c:v>
                </c:pt>
                <c:pt idx="3838">
                  <c:v>24.65</c:v>
                </c:pt>
                <c:pt idx="3839">
                  <c:v>24.65</c:v>
                </c:pt>
                <c:pt idx="3840">
                  <c:v>24.65</c:v>
                </c:pt>
                <c:pt idx="3841">
                  <c:v>24.65</c:v>
                </c:pt>
                <c:pt idx="3842">
                  <c:v>24.65</c:v>
                </c:pt>
                <c:pt idx="3843">
                  <c:v>24.65</c:v>
                </c:pt>
                <c:pt idx="3844">
                  <c:v>24.65</c:v>
                </c:pt>
                <c:pt idx="3845">
                  <c:v>24.65</c:v>
                </c:pt>
                <c:pt idx="3846">
                  <c:v>24.66</c:v>
                </c:pt>
                <c:pt idx="3847">
                  <c:v>24.67</c:v>
                </c:pt>
                <c:pt idx="3848">
                  <c:v>24.68</c:v>
                </c:pt>
                <c:pt idx="3849">
                  <c:v>24.68</c:v>
                </c:pt>
                <c:pt idx="3850">
                  <c:v>24.68</c:v>
                </c:pt>
                <c:pt idx="3851">
                  <c:v>24.68</c:v>
                </c:pt>
                <c:pt idx="3852">
                  <c:v>24.69</c:v>
                </c:pt>
                <c:pt idx="3853">
                  <c:v>24.69</c:v>
                </c:pt>
                <c:pt idx="3854">
                  <c:v>24.69</c:v>
                </c:pt>
                <c:pt idx="3855">
                  <c:v>24.69</c:v>
                </c:pt>
                <c:pt idx="3856">
                  <c:v>24.69</c:v>
                </c:pt>
                <c:pt idx="3857">
                  <c:v>24.7</c:v>
                </c:pt>
                <c:pt idx="3858">
                  <c:v>24.71</c:v>
                </c:pt>
                <c:pt idx="3859">
                  <c:v>24.72</c:v>
                </c:pt>
                <c:pt idx="3860">
                  <c:v>24.73</c:v>
                </c:pt>
                <c:pt idx="3861">
                  <c:v>24.73</c:v>
                </c:pt>
                <c:pt idx="3862">
                  <c:v>24.74</c:v>
                </c:pt>
                <c:pt idx="3863">
                  <c:v>24.75</c:v>
                </c:pt>
                <c:pt idx="3864">
                  <c:v>24.77</c:v>
                </c:pt>
                <c:pt idx="3865">
                  <c:v>24.79</c:v>
                </c:pt>
                <c:pt idx="3866">
                  <c:v>24.81</c:v>
                </c:pt>
                <c:pt idx="3867">
                  <c:v>24.82</c:v>
                </c:pt>
                <c:pt idx="3868">
                  <c:v>24.84</c:v>
                </c:pt>
                <c:pt idx="3869">
                  <c:v>24.85</c:v>
                </c:pt>
                <c:pt idx="3870">
                  <c:v>24.86</c:v>
                </c:pt>
                <c:pt idx="3871">
                  <c:v>24.88</c:v>
                </c:pt>
                <c:pt idx="3872">
                  <c:v>24.89</c:v>
                </c:pt>
                <c:pt idx="3873">
                  <c:v>24.9</c:v>
                </c:pt>
                <c:pt idx="3874">
                  <c:v>24.91</c:v>
                </c:pt>
                <c:pt idx="3875">
                  <c:v>24.92</c:v>
                </c:pt>
                <c:pt idx="3876">
                  <c:v>24.93</c:v>
                </c:pt>
                <c:pt idx="3877">
                  <c:v>24.94</c:v>
                </c:pt>
                <c:pt idx="3878">
                  <c:v>24.95</c:v>
                </c:pt>
                <c:pt idx="3879">
                  <c:v>24.96</c:v>
                </c:pt>
                <c:pt idx="3880">
                  <c:v>24.97</c:v>
                </c:pt>
                <c:pt idx="3881">
                  <c:v>24.97</c:v>
                </c:pt>
                <c:pt idx="3882">
                  <c:v>24.99</c:v>
                </c:pt>
                <c:pt idx="3883">
                  <c:v>24.99</c:v>
                </c:pt>
                <c:pt idx="3884">
                  <c:v>25</c:v>
                </c:pt>
                <c:pt idx="3885">
                  <c:v>25.01</c:v>
                </c:pt>
                <c:pt idx="3886">
                  <c:v>25.02</c:v>
                </c:pt>
                <c:pt idx="3887">
                  <c:v>25.03</c:v>
                </c:pt>
                <c:pt idx="3888">
                  <c:v>25.04</c:v>
                </c:pt>
                <c:pt idx="3889">
                  <c:v>25.04</c:v>
                </c:pt>
                <c:pt idx="3890">
                  <c:v>25.06</c:v>
                </c:pt>
                <c:pt idx="3891">
                  <c:v>25.07</c:v>
                </c:pt>
                <c:pt idx="3892">
                  <c:v>25.07</c:v>
                </c:pt>
                <c:pt idx="3893">
                  <c:v>25.08</c:v>
                </c:pt>
                <c:pt idx="3894">
                  <c:v>25.09</c:v>
                </c:pt>
                <c:pt idx="3895">
                  <c:v>25.1</c:v>
                </c:pt>
                <c:pt idx="3896">
                  <c:v>25.1</c:v>
                </c:pt>
                <c:pt idx="3897">
                  <c:v>25.11</c:v>
                </c:pt>
                <c:pt idx="3898">
                  <c:v>25.11</c:v>
                </c:pt>
                <c:pt idx="3899">
                  <c:v>25.13</c:v>
                </c:pt>
                <c:pt idx="3900">
                  <c:v>25.13</c:v>
                </c:pt>
                <c:pt idx="3901">
                  <c:v>25.13</c:v>
                </c:pt>
                <c:pt idx="3902">
                  <c:v>25.14</c:v>
                </c:pt>
                <c:pt idx="3903">
                  <c:v>25.15</c:v>
                </c:pt>
                <c:pt idx="3904">
                  <c:v>25.16</c:v>
                </c:pt>
                <c:pt idx="3905">
                  <c:v>25.59</c:v>
                </c:pt>
                <c:pt idx="3906">
                  <c:v>25.59</c:v>
                </c:pt>
                <c:pt idx="3907">
                  <c:v>25.59</c:v>
                </c:pt>
                <c:pt idx="3908">
                  <c:v>25.59</c:v>
                </c:pt>
                <c:pt idx="3909">
                  <c:v>25.59</c:v>
                </c:pt>
                <c:pt idx="3910">
                  <c:v>25.59</c:v>
                </c:pt>
                <c:pt idx="3911">
                  <c:v>25.6</c:v>
                </c:pt>
                <c:pt idx="3912">
                  <c:v>25.6</c:v>
                </c:pt>
                <c:pt idx="3913">
                  <c:v>25.61</c:v>
                </c:pt>
                <c:pt idx="3914">
                  <c:v>25.61</c:v>
                </c:pt>
                <c:pt idx="3915">
                  <c:v>25.62</c:v>
                </c:pt>
                <c:pt idx="3916">
                  <c:v>25.63</c:v>
                </c:pt>
                <c:pt idx="3917">
                  <c:v>25.63</c:v>
                </c:pt>
                <c:pt idx="3918">
                  <c:v>25.64</c:v>
                </c:pt>
                <c:pt idx="3919">
                  <c:v>25.64</c:v>
                </c:pt>
                <c:pt idx="3920">
                  <c:v>25.64</c:v>
                </c:pt>
                <c:pt idx="3921">
                  <c:v>25.66</c:v>
                </c:pt>
                <c:pt idx="3922">
                  <c:v>25.66</c:v>
                </c:pt>
                <c:pt idx="3923">
                  <c:v>25.66</c:v>
                </c:pt>
                <c:pt idx="3924">
                  <c:v>25.67</c:v>
                </c:pt>
                <c:pt idx="3925">
                  <c:v>25.67</c:v>
                </c:pt>
                <c:pt idx="3926">
                  <c:v>25.68</c:v>
                </c:pt>
                <c:pt idx="3927">
                  <c:v>25.68</c:v>
                </c:pt>
                <c:pt idx="3928">
                  <c:v>25.69</c:v>
                </c:pt>
                <c:pt idx="3929">
                  <c:v>25.69</c:v>
                </c:pt>
                <c:pt idx="3930">
                  <c:v>25.7</c:v>
                </c:pt>
                <c:pt idx="3931">
                  <c:v>25.7</c:v>
                </c:pt>
                <c:pt idx="3932">
                  <c:v>25.71</c:v>
                </c:pt>
                <c:pt idx="3933">
                  <c:v>25.71</c:v>
                </c:pt>
                <c:pt idx="3934">
                  <c:v>25.72</c:v>
                </c:pt>
                <c:pt idx="3935">
                  <c:v>25.72</c:v>
                </c:pt>
                <c:pt idx="3936">
                  <c:v>25.73</c:v>
                </c:pt>
                <c:pt idx="3937">
                  <c:v>25.73</c:v>
                </c:pt>
                <c:pt idx="3938">
                  <c:v>25.74</c:v>
                </c:pt>
                <c:pt idx="3939">
                  <c:v>25.74</c:v>
                </c:pt>
                <c:pt idx="3940">
                  <c:v>25.74</c:v>
                </c:pt>
                <c:pt idx="3941">
                  <c:v>25.74</c:v>
                </c:pt>
                <c:pt idx="3942">
                  <c:v>25.75</c:v>
                </c:pt>
                <c:pt idx="3943">
                  <c:v>25.75</c:v>
                </c:pt>
                <c:pt idx="3944">
                  <c:v>25.77</c:v>
                </c:pt>
                <c:pt idx="3945">
                  <c:v>25.77</c:v>
                </c:pt>
                <c:pt idx="3946">
                  <c:v>25.77</c:v>
                </c:pt>
                <c:pt idx="3947">
                  <c:v>25.78</c:v>
                </c:pt>
                <c:pt idx="3948">
                  <c:v>25.78</c:v>
                </c:pt>
                <c:pt idx="3949">
                  <c:v>25.78</c:v>
                </c:pt>
                <c:pt idx="3950">
                  <c:v>25.79</c:v>
                </c:pt>
                <c:pt idx="3951">
                  <c:v>25.79</c:v>
                </c:pt>
                <c:pt idx="3952">
                  <c:v>25.79</c:v>
                </c:pt>
                <c:pt idx="3953">
                  <c:v>25.8</c:v>
                </c:pt>
                <c:pt idx="3954">
                  <c:v>25.8</c:v>
                </c:pt>
                <c:pt idx="3955">
                  <c:v>25.8</c:v>
                </c:pt>
                <c:pt idx="3956">
                  <c:v>25.81</c:v>
                </c:pt>
                <c:pt idx="3957">
                  <c:v>25.82</c:v>
                </c:pt>
                <c:pt idx="3958">
                  <c:v>25.82</c:v>
                </c:pt>
                <c:pt idx="3959">
                  <c:v>25.83</c:v>
                </c:pt>
                <c:pt idx="3960">
                  <c:v>25.83</c:v>
                </c:pt>
                <c:pt idx="3961">
                  <c:v>25.84</c:v>
                </c:pt>
                <c:pt idx="3962">
                  <c:v>25.84</c:v>
                </c:pt>
                <c:pt idx="3963">
                  <c:v>25.85</c:v>
                </c:pt>
                <c:pt idx="3964">
                  <c:v>25.85</c:v>
                </c:pt>
                <c:pt idx="3965">
                  <c:v>25.86</c:v>
                </c:pt>
                <c:pt idx="3966">
                  <c:v>25.86</c:v>
                </c:pt>
                <c:pt idx="3967">
                  <c:v>25.86</c:v>
                </c:pt>
                <c:pt idx="3968">
                  <c:v>25.87</c:v>
                </c:pt>
                <c:pt idx="3969">
                  <c:v>25.87</c:v>
                </c:pt>
                <c:pt idx="3970">
                  <c:v>25.88</c:v>
                </c:pt>
                <c:pt idx="3971">
                  <c:v>25.89</c:v>
                </c:pt>
                <c:pt idx="3972">
                  <c:v>25.89</c:v>
                </c:pt>
                <c:pt idx="3973">
                  <c:v>25.89</c:v>
                </c:pt>
                <c:pt idx="3974">
                  <c:v>25.89</c:v>
                </c:pt>
                <c:pt idx="3975">
                  <c:v>25.9</c:v>
                </c:pt>
                <c:pt idx="3976">
                  <c:v>25.9</c:v>
                </c:pt>
                <c:pt idx="3977">
                  <c:v>25.9</c:v>
                </c:pt>
                <c:pt idx="3978">
                  <c:v>25.91</c:v>
                </c:pt>
                <c:pt idx="3979">
                  <c:v>25.92</c:v>
                </c:pt>
                <c:pt idx="3980">
                  <c:v>25.92</c:v>
                </c:pt>
                <c:pt idx="3981">
                  <c:v>25.92</c:v>
                </c:pt>
                <c:pt idx="3982">
                  <c:v>25.93</c:v>
                </c:pt>
                <c:pt idx="3983">
                  <c:v>25.93</c:v>
                </c:pt>
                <c:pt idx="3984">
                  <c:v>25.94</c:v>
                </c:pt>
                <c:pt idx="3985">
                  <c:v>25.94</c:v>
                </c:pt>
                <c:pt idx="3986">
                  <c:v>25.95</c:v>
                </c:pt>
                <c:pt idx="3987">
                  <c:v>25.95</c:v>
                </c:pt>
                <c:pt idx="3988">
                  <c:v>25.96</c:v>
                </c:pt>
                <c:pt idx="3989">
                  <c:v>25.96</c:v>
                </c:pt>
                <c:pt idx="3990">
                  <c:v>25.97</c:v>
                </c:pt>
                <c:pt idx="3991">
                  <c:v>25.97</c:v>
                </c:pt>
                <c:pt idx="3992">
                  <c:v>25.98</c:v>
                </c:pt>
                <c:pt idx="3993">
                  <c:v>25.98</c:v>
                </c:pt>
                <c:pt idx="3994">
                  <c:v>25.99</c:v>
                </c:pt>
                <c:pt idx="3995">
                  <c:v>25.99</c:v>
                </c:pt>
                <c:pt idx="3996">
                  <c:v>26</c:v>
                </c:pt>
                <c:pt idx="3997">
                  <c:v>26</c:v>
                </c:pt>
                <c:pt idx="3998">
                  <c:v>26.01</c:v>
                </c:pt>
                <c:pt idx="3999">
                  <c:v>26.01</c:v>
                </c:pt>
                <c:pt idx="4000">
                  <c:v>26.01</c:v>
                </c:pt>
                <c:pt idx="4001">
                  <c:v>26.02</c:v>
                </c:pt>
                <c:pt idx="4002">
                  <c:v>26.02</c:v>
                </c:pt>
                <c:pt idx="4003">
                  <c:v>26.03</c:v>
                </c:pt>
                <c:pt idx="4004">
                  <c:v>26.03</c:v>
                </c:pt>
                <c:pt idx="4005">
                  <c:v>26.04</c:v>
                </c:pt>
                <c:pt idx="4006">
                  <c:v>26.04</c:v>
                </c:pt>
                <c:pt idx="4007">
                  <c:v>26.05</c:v>
                </c:pt>
                <c:pt idx="4008">
                  <c:v>26.06</c:v>
                </c:pt>
                <c:pt idx="4009">
                  <c:v>26.06</c:v>
                </c:pt>
                <c:pt idx="4010">
                  <c:v>26.06</c:v>
                </c:pt>
                <c:pt idx="4011">
                  <c:v>26.07</c:v>
                </c:pt>
                <c:pt idx="4012">
                  <c:v>26.07</c:v>
                </c:pt>
                <c:pt idx="4013">
                  <c:v>26.07</c:v>
                </c:pt>
                <c:pt idx="4014">
                  <c:v>26.08</c:v>
                </c:pt>
                <c:pt idx="4015">
                  <c:v>26.09</c:v>
                </c:pt>
                <c:pt idx="4016">
                  <c:v>26.09</c:v>
                </c:pt>
                <c:pt idx="4017">
                  <c:v>26.1</c:v>
                </c:pt>
                <c:pt idx="4018">
                  <c:v>26.11</c:v>
                </c:pt>
                <c:pt idx="4019">
                  <c:v>26.11</c:v>
                </c:pt>
                <c:pt idx="4020">
                  <c:v>26.11</c:v>
                </c:pt>
                <c:pt idx="4021">
                  <c:v>26.12</c:v>
                </c:pt>
                <c:pt idx="4022">
                  <c:v>26.12</c:v>
                </c:pt>
                <c:pt idx="4023">
                  <c:v>26.13</c:v>
                </c:pt>
                <c:pt idx="4024">
                  <c:v>26.13</c:v>
                </c:pt>
                <c:pt idx="4025">
                  <c:v>26.14</c:v>
                </c:pt>
                <c:pt idx="4026">
                  <c:v>26.14</c:v>
                </c:pt>
                <c:pt idx="4027">
                  <c:v>26.15</c:v>
                </c:pt>
                <c:pt idx="4028">
                  <c:v>26.15</c:v>
                </c:pt>
                <c:pt idx="4029">
                  <c:v>26.16</c:v>
                </c:pt>
                <c:pt idx="4030">
                  <c:v>26.16</c:v>
                </c:pt>
                <c:pt idx="4031">
                  <c:v>26.17</c:v>
                </c:pt>
                <c:pt idx="4032">
                  <c:v>26.17</c:v>
                </c:pt>
                <c:pt idx="4033">
                  <c:v>26.18</c:v>
                </c:pt>
                <c:pt idx="4034">
                  <c:v>26.18</c:v>
                </c:pt>
                <c:pt idx="4035">
                  <c:v>26.19</c:v>
                </c:pt>
                <c:pt idx="4036">
                  <c:v>26.19</c:v>
                </c:pt>
                <c:pt idx="4037">
                  <c:v>26.2</c:v>
                </c:pt>
                <c:pt idx="4038">
                  <c:v>26.2</c:v>
                </c:pt>
                <c:pt idx="4039">
                  <c:v>26.2</c:v>
                </c:pt>
                <c:pt idx="4040">
                  <c:v>26.2</c:v>
                </c:pt>
                <c:pt idx="4041">
                  <c:v>26.2</c:v>
                </c:pt>
                <c:pt idx="4042">
                  <c:v>26.21</c:v>
                </c:pt>
                <c:pt idx="4043">
                  <c:v>26.22</c:v>
                </c:pt>
                <c:pt idx="4044">
                  <c:v>26.22</c:v>
                </c:pt>
                <c:pt idx="4045">
                  <c:v>26.23</c:v>
                </c:pt>
                <c:pt idx="4046">
                  <c:v>26.23</c:v>
                </c:pt>
                <c:pt idx="4047">
                  <c:v>26.24</c:v>
                </c:pt>
                <c:pt idx="4048">
                  <c:v>26.25</c:v>
                </c:pt>
                <c:pt idx="4049">
                  <c:v>26.25</c:v>
                </c:pt>
                <c:pt idx="4050">
                  <c:v>26.25</c:v>
                </c:pt>
                <c:pt idx="4051">
                  <c:v>26.25</c:v>
                </c:pt>
                <c:pt idx="4052">
                  <c:v>26.25</c:v>
                </c:pt>
                <c:pt idx="4053">
                  <c:v>26.26</c:v>
                </c:pt>
                <c:pt idx="4054">
                  <c:v>26.26</c:v>
                </c:pt>
                <c:pt idx="4055">
                  <c:v>26.26</c:v>
                </c:pt>
                <c:pt idx="4056">
                  <c:v>26.27</c:v>
                </c:pt>
                <c:pt idx="4057">
                  <c:v>26.27</c:v>
                </c:pt>
                <c:pt idx="4058">
                  <c:v>26.27</c:v>
                </c:pt>
                <c:pt idx="4059">
                  <c:v>26.22</c:v>
                </c:pt>
                <c:pt idx="4060">
                  <c:v>26.16</c:v>
                </c:pt>
                <c:pt idx="4061">
                  <c:v>26.16</c:v>
                </c:pt>
                <c:pt idx="4062">
                  <c:v>26.18</c:v>
                </c:pt>
                <c:pt idx="4063">
                  <c:v>26.21</c:v>
                </c:pt>
                <c:pt idx="4064">
                  <c:v>26.23</c:v>
                </c:pt>
                <c:pt idx="4065">
                  <c:v>26.24</c:v>
                </c:pt>
                <c:pt idx="4066">
                  <c:v>26.25</c:v>
                </c:pt>
                <c:pt idx="4067">
                  <c:v>26.25</c:v>
                </c:pt>
                <c:pt idx="4068">
                  <c:v>26.26</c:v>
                </c:pt>
                <c:pt idx="4069">
                  <c:v>26.26</c:v>
                </c:pt>
                <c:pt idx="4070">
                  <c:v>26.27</c:v>
                </c:pt>
                <c:pt idx="4071">
                  <c:v>26.28</c:v>
                </c:pt>
                <c:pt idx="4072">
                  <c:v>26.29</c:v>
                </c:pt>
                <c:pt idx="4073">
                  <c:v>26.3</c:v>
                </c:pt>
                <c:pt idx="4074">
                  <c:v>26.3</c:v>
                </c:pt>
                <c:pt idx="4075">
                  <c:v>26.32</c:v>
                </c:pt>
                <c:pt idx="4076">
                  <c:v>26.32</c:v>
                </c:pt>
                <c:pt idx="4077">
                  <c:v>26.32</c:v>
                </c:pt>
                <c:pt idx="4078">
                  <c:v>26.33</c:v>
                </c:pt>
                <c:pt idx="4079">
                  <c:v>26.33</c:v>
                </c:pt>
                <c:pt idx="4080">
                  <c:v>26.34</c:v>
                </c:pt>
                <c:pt idx="4081">
                  <c:v>26.35</c:v>
                </c:pt>
                <c:pt idx="4082">
                  <c:v>26.36</c:v>
                </c:pt>
                <c:pt idx="4083">
                  <c:v>26.37</c:v>
                </c:pt>
                <c:pt idx="4084">
                  <c:v>26.38</c:v>
                </c:pt>
                <c:pt idx="4085">
                  <c:v>26.39</c:v>
                </c:pt>
                <c:pt idx="4086">
                  <c:v>26.4</c:v>
                </c:pt>
                <c:pt idx="4087">
                  <c:v>26.41</c:v>
                </c:pt>
                <c:pt idx="4088">
                  <c:v>26.42</c:v>
                </c:pt>
                <c:pt idx="4089">
                  <c:v>26.42</c:v>
                </c:pt>
                <c:pt idx="4090">
                  <c:v>26.43</c:v>
                </c:pt>
                <c:pt idx="4091">
                  <c:v>26.44</c:v>
                </c:pt>
                <c:pt idx="4092">
                  <c:v>26.44</c:v>
                </c:pt>
                <c:pt idx="4093">
                  <c:v>26.45</c:v>
                </c:pt>
                <c:pt idx="4094">
                  <c:v>26.46</c:v>
                </c:pt>
                <c:pt idx="4095">
                  <c:v>26.47</c:v>
                </c:pt>
                <c:pt idx="4096">
                  <c:v>26.48</c:v>
                </c:pt>
                <c:pt idx="4097">
                  <c:v>26.49</c:v>
                </c:pt>
                <c:pt idx="4098">
                  <c:v>26.49</c:v>
                </c:pt>
                <c:pt idx="4099">
                  <c:v>26.49</c:v>
                </c:pt>
                <c:pt idx="4100">
                  <c:v>26.5</c:v>
                </c:pt>
                <c:pt idx="4101">
                  <c:v>26.5</c:v>
                </c:pt>
                <c:pt idx="4102">
                  <c:v>26.51</c:v>
                </c:pt>
                <c:pt idx="4103">
                  <c:v>26.52</c:v>
                </c:pt>
                <c:pt idx="4104">
                  <c:v>26.52</c:v>
                </c:pt>
                <c:pt idx="4105">
                  <c:v>26.53</c:v>
                </c:pt>
                <c:pt idx="4106">
                  <c:v>26.53</c:v>
                </c:pt>
                <c:pt idx="4107">
                  <c:v>26.54</c:v>
                </c:pt>
                <c:pt idx="4108">
                  <c:v>26.54</c:v>
                </c:pt>
                <c:pt idx="4109">
                  <c:v>26.55</c:v>
                </c:pt>
                <c:pt idx="4110">
                  <c:v>26.55</c:v>
                </c:pt>
                <c:pt idx="4111">
                  <c:v>26.56</c:v>
                </c:pt>
                <c:pt idx="4112">
                  <c:v>26.57</c:v>
                </c:pt>
                <c:pt idx="4113">
                  <c:v>26.57</c:v>
                </c:pt>
                <c:pt idx="4114">
                  <c:v>26.58</c:v>
                </c:pt>
                <c:pt idx="4115">
                  <c:v>26.58</c:v>
                </c:pt>
                <c:pt idx="4116">
                  <c:v>26.58</c:v>
                </c:pt>
                <c:pt idx="4117">
                  <c:v>26.58</c:v>
                </c:pt>
                <c:pt idx="4118">
                  <c:v>26.58</c:v>
                </c:pt>
                <c:pt idx="4119">
                  <c:v>26.58</c:v>
                </c:pt>
                <c:pt idx="4120">
                  <c:v>26.58</c:v>
                </c:pt>
                <c:pt idx="4121">
                  <c:v>26.58</c:v>
                </c:pt>
                <c:pt idx="4122">
                  <c:v>26.58</c:v>
                </c:pt>
                <c:pt idx="4123">
                  <c:v>26.59</c:v>
                </c:pt>
                <c:pt idx="4124">
                  <c:v>26.59</c:v>
                </c:pt>
                <c:pt idx="4125">
                  <c:v>26.59</c:v>
                </c:pt>
                <c:pt idx="4126">
                  <c:v>26.59</c:v>
                </c:pt>
                <c:pt idx="4127">
                  <c:v>26.6</c:v>
                </c:pt>
                <c:pt idx="4128">
                  <c:v>26.61</c:v>
                </c:pt>
                <c:pt idx="4129">
                  <c:v>26.61</c:v>
                </c:pt>
                <c:pt idx="4130">
                  <c:v>26.62</c:v>
                </c:pt>
                <c:pt idx="4131">
                  <c:v>26.63</c:v>
                </c:pt>
                <c:pt idx="4132">
                  <c:v>26.64</c:v>
                </c:pt>
                <c:pt idx="4133">
                  <c:v>26.64</c:v>
                </c:pt>
                <c:pt idx="4134">
                  <c:v>26.65</c:v>
                </c:pt>
                <c:pt idx="4135">
                  <c:v>26.66</c:v>
                </c:pt>
                <c:pt idx="4136">
                  <c:v>26.66</c:v>
                </c:pt>
                <c:pt idx="4137">
                  <c:v>26.67</c:v>
                </c:pt>
                <c:pt idx="4138">
                  <c:v>26.67</c:v>
                </c:pt>
                <c:pt idx="4139">
                  <c:v>26.67</c:v>
                </c:pt>
                <c:pt idx="4140">
                  <c:v>26.69</c:v>
                </c:pt>
                <c:pt idx="4141">
                  <c:v>26.69</c:v>
                </c:pt>
                <c:pt idx="4142">
                  <c:v>26.69</c:v>
                </c:pt>
                <c:pt idx="4143">
                  <c:v>26.7</c:v>
                </c:pt>
                <c:pt idx="4144">
                  <c:v>26.7</c:v>
                </c:pt>
                <c:pt idx="4145">
                  <c:v>26.71</c:v>
                </c:pt>
                <c:pt idx="4146">
                  <c:v>26.71</c:v>
                </c:pt>
                <c:pt idx="4147">
                  <c:v>26.71</c:v>
                </c:pt>
                <c:pt idx="4148">
                  <c:v>26.72</c:v>
                </c:pt>
                <c:pt idx="4149">
                  <c:v>26.73</c:v>
                </c:pt>
                <c:pt idx="4150">
                  <c:v>26.74</c:v>
                </c:pt>
                <c:pt idx="4151">
                  <c:v>26.74</c:v>
                </c:pt>
                <c:pt idx="4152">
                  <c:v>26.74</c:v>
                </c:pt>
                <c:pt idx="4153">
                  <c:v>26.75</c:v>
                </c:pt>
                <c:pt idx="4154">
                  <c:v>26.76</c:v>
                </c:pt>
                <c:pt idx="4155">
                  <c:v>26.76</c:v>
                </c:pt>
                <c:pt idx="4156">
                  <c:v>26.76</c:v>
                </c:pt>
                <c:pt idx="4157">
                  <c:v>26.76</c:v>
                </c:pt>
                <c:pt idx="4158">
                  <c:v>26.76</c:v>
                </c:pt>
                <c:pt idx="4159">
                  <c:v>26.76</c:v>
                </c:pt>
                <c:pt idx="4160">
                  <c:v>26.77</c:v>
                </c:pt>
                <c:pt idx="4161">
                  <c:v>26.77</c:v>
                </c:pt>
                <c:pt idx="4162">
                  <c:v>26.78</c:v>
                </c:pt>
                <c:pt idx="4163">
                  <c:v>26.79</c:v>
                </c:pt>
                <c:pt idx="4164">
                  <c:v>26.8</c:v>
                </c:pt>
                <c:pt idx="4165">
                  <c:v>26.8</c:v>
                </c:pt>
                <c:pt idx="4166">
                  <c:v>26.8</c:v>
                </c:pt>
                <c:pt idx="4167">
                  <c:v>26.81</c:v>
                </c:pt>
                <c:pt idx="4168">
                  <c:v>26.82</c:v>
                </c:pt>
                <c:pt idx="4169">
                  <c:v>26.82</c:v>
                </c:pt>
                <c:pt idx="4170">
                  <c:v>26.83</c:v>
                </c:pt>
                <c:pt idx="4171">
                  <c:v>26.84</c:v>
                </c:pt>
                <c:pt idx="4172">
                  <c:v>26.84</c:v>
                </c:pt>
                <c:pt idx="4173">
                  <c:v>26.84</c:v>
                </c:pt>
                <c:pt idx="4174">
                  <c:v>26.85</c:v>
                </c:pt>
                <c:pt idx="4175">
                  <c:v>26.85</c:v>
                </c:pt>
                <c:pt idx="4176">
                  <c:v>26.86</c:v>
                </c:pt>
                <c:pt idx="4177">
                  <c:v>26.86</c:v>
                </c:pt>
                <c:pt idx="4178">
                  <c:v>26.87</c:v>
                </c:pt>
                <c:pt idx="4179">
                  <c:v>26.88</c:v>
                </c:pt>
                <c:pt idx="4180">
                  <c:v>26.89</c:v>
                </c:pt>
                <c:pt idx="4181">
                  <c:v>26.89</c:v>
                </c:pt>
                <c:pt idx="4182">
                  <c:v>26.89</c:v>
                </c:pt>
                <c:pt idx="4183">
                  <c:v>26.9</c:v>
                </c:pt>
                <c:pt idx="4184">
                  <c:v>26.91</c:v>
                </c:pt>
                <c:pt idx="4185">
                  <c:v>26.92</c:v>
                </c:pt>
                <c:pt idx="4186">
                  <c:v>26.92</c:v>
                </c:pt>
                <c:pt idx="4187">
                  <c:v>26.93</c:v>
                </c:pt>
                <c:pt idx="4188">
                  <c:v>26.93</c:v>
                </c:pt>
                <c:pt idx="4189">
                  <c:v>26.94</c:v>
                </c:pt>
                <c:pt idx="4190">
                  <c:v>26.95</c:v>
                </c:pt>
                <c:pt idx="4191">
                  <c:v>26.95</c:v>
                </c:pt>
                <c:pt idx="4192">
                  <c:v>26.96</c:v>
                </c:pt>
                <c:pt idx="4193">
                  <c:v>26.96</c:v>
                </c:pt>
                <c:pt idx="4194">
                  <c:v>26.97</c:v>
                </c:pt>
                <c:pt idx="4195">
                  <c:v>26.97</c:v>
                </c:pt>
                <c:pt idx="4196">
                  <c:v>26.98</c:v>
                </c:pt>
                <c:pt idx="4197">
                  <c:v>26.98</c:v>
                </c:pt>
                <c:pt idx="4198">
                  <c:v>26.99</c:v>
                </c:pt>
                <c:pt idx="4199">
                  <c:v>27</c:v>
                </c:pt>
                <c:pt idx="4200">
                  <c:v>27</c:v>
                </c:pt>
                <c:pt idx="4201">
                  <c:v>27.01</c:v>
                </c:pt>
                <c:pt idx="4202">
                  <c:v>27.02</c:v>
                </c:pt>
                <c:pt idx="4203">
                  <c:v>27.02</c:v>
                </c:pt>
                <c:pt idx="4204">
                  <c:v>27.02</c:v>
                </c:pt>
                <c:pt idx="4205">
                  <c:v>27.03</c:v>
                </c:pt>
                <c:pt idx="4206">
                  <c:v>27.03</c:v>
                </c:pt>
                <c:pt idx="4207">
                  <c:v>27.04</c:v>
                </c:pt>
                <c:pt idx="4208">
                  <c:v>27.05</c:v>
                </c:pt>
                <c:pt idx="4209">
                  <c:v>27.05</c:v>
                </c:pt>
                <c:pt idx="4210">
                  <c:v>27.06</c:v>
                </c:pt>
                <c:pt idx="4211">
                  <c:v>27.06</c:v>
                </c:pt>
                <c:pt idx="4212">
                  <c:v>27.06</c:v>
                </c:pt>
                <c:pt idx="4213">
                  <c:v>27.07</c:v>
                </c:pt>
                <c:pt idx="4214">
                  <c:v>27.08</c:v>
                </c:pt>
                <c:pt idx="4215">
                  <c:v>27.08</c:v>
                </c:pt>
                <c:pt idx="4216">
                  <c:v>27.09</c:v>
                </c:pt>
                <c:pt idx="4217">
                  <c:v>27.1</c:v>
                </c:pt>
                <c:pt idx="4218">
                  <c:v>27.1</c:v>
                </c:pt>
                <c:pt idx="4219">
                  <c:v>27.11</c:v>
                </c:pt>
                <c:pt idx="4220">
                  <c:v>27.12</c:v>
                </c:pt>
                <c:pt idx="4221">
                  <c:v>27.13</c:v>
                </c:pt>
                <c:pt idx="4222">
                  <c:v>27.13</c:v>
                </c:pt>
                <c:pt idx="4223">
                  <c:v>27.13</c:v>
                </c:pt>
                <c:pt idx="4224">
                  <c:v>27.14</c:v>
                </c:pt>
                <c:pt idx="4225">
                  <c:v>27.14</c:v>
                </c:pt>
                <c:pt idx="4226">
                  <c:v>27.15</c:v>
                </c:pt>
                <c:pt idx="4227">
                  <c:v>27.16</c:v>
                </c:pt>
                <c:pt idx="4228">
                  <c:v>27.16</c:v>
                </c:pt>
                <c:pt idx="4229">
                  <c:v>27.16</c:v>
                </c:pt>
                <c:pt idx="4230">
                  <c:v>27.16</c:v>
                </c:pt>
                <c:pt idx="4231">
                  <c:v>27.17</c:v>
                </c:pt>
                <c:pt idx="4232">
                  <c:v>27.17</c:v>
                </c:pt>
                <c:pt idx="4233">
                  <c:v>27.18</c:v>
                </c:pt>
                <c:pt idx="4234">
                  <c:v>27.18</c:v>
                </c:pt>
                <c:pt idx="4235">
                  <c:v>27.19</c:v>
                </c:pt>
                <c:pt idx="4236">
                  <c:v>27.2</c:v>
                </c:pt>
                <c:pt idx="4237">
                  <c:v>27.2</c:v>
                </c:pt>
                <c:pt idx="4238">
                  <c:v>27.2</c:v>
                </c:pt>
                <c:pt idx="4239">
                  <c:v>27.21</c:v>
                </c:pt>
                <c:pt idx="4240">
                  <c:v>27.21</c:v>
                </c:pt>
                <c:pt idx="4241">
                  <c:v>27.21</c:v>
                </c:pt>
                <c:pt idx="4242">
                  <c:v>27.22</c:v>
                </c:pt>
                <c:pt idx="4243">
                  <c:v>27.22</c:v>
                </c:pt>
                <c:pt idx="4244">
                  <c:v>27.23</c:v>
                </c:pt>
                <c:pt idx="4245">
                  <c:v>27.24</c:v>
                </c:pt>
                <c:pt idx="4246">
                  <c:v>27.24</c:v>
                </c:pt>
                <c:pt idx="4247">
                  <c:v>27.25</c:v>
                </c:pt>
                <c:pt idx="4248">
                  <c:v>27.25</c:v>
                </c:pt>
                <c:pt idx="4249">
                  <c:v>27.26</c:v>
                </c:pt>
                <c:pt idx="4250">
                  <c:v>27.26</c:v>
                </c:pt>
                <c:pt idx="4251">
                  <c:v>27.26</c:v>
                </c:pt>
                <c:pt idx="4252">
                  <c:v>27.27</c:v>
                </c:pt>
                <c:pt idx="4253">
                  <c:v>27.28</c:v>
                </c:pt>
                <c:pt idx="4254">
                  <c:v>27.28</c:v>
                </c:pt>
                <c:pt idx="4255">
                  <c:v>27.29</c:v>
                </c:pt>
                <c:pt idx="4256">
                  <c:v>27.3</c:v>
                </c:pt>
                <c:pt idx="4257">
                  <c:v>27.31</c:v>
                </c:pt>
                <c:pt idx="4258">
                  <c:v>27.31</c:v>
                </c:pt>
                <c:pt idx="4259">
                  <c:v>27.31</c:v>
                </c:pt>
                <c:pt idx="4260">
                  <c:v>27.32</c:v>
                </c:pt>
                <c:pt idx="4261">
                  <c:v>27.32</c:v>
                </c:pt>
                <c:pt idx="4262">
                  <c:v>27.33</c:v>
                </c:pt>
                <c:pt idx="4263">
                  <c:v>27.34</c:v>
                </c:pt>
                <c:pt idx="4264">
                  <c:v>27.34</c:v>
                </c:pt>
                <c:pt idx="4265">
                  <c:v>27.34</c:v>
                </c:pt>
                <c:pt idx="4266">
                  <c:v>27.35</c:v>
                </c:pt>
                <c:pt idx="4267">
                  <c:v>27.36</c:v>
                </c:pt>
                <c:pt idx="4268">
                  <c:v>27.36</c:v>
                </c:pt>
                <c:pt idx="4269">
                  <c:v>27.36</c:v>
                </c:pt>
                <c:pt idx="4270">
                  <c:v>27.37</c:v>
                </c:pt>
                <c:pt idx="4271">
                  <c:v>27.37</c:v>
                </c:pt>
                <c:pt idx="4272">
                  <c:v>27.37</c:v>
                </c:pt>
                <c:pt idx="4273">
                  <c:v>27.37</c:v>
                </c:pt>
                <c:pt idx="4274">
                  <c:v>27.37</c:v>
                </c:pt>
                <c:pt idx="4275">
                  <c:v>27.37</c:v>
                </c:pt>
                <c:pt idx="4276">
                  <c:v>27.37</c:v>
                </c:pt>
                <c:pt idx="4277">
                  <c:v>27.37</c:v>
                </c:pt>
                <c:pt idx="4278">
                  <c:v>27.37</c:v>
                </c:pt>
                <c:pt idx="4279">
                  <c:v>27.37</c:v>
                </c:pt>
                <c:pt idx="4280">
                  <c:v>27.37</c:v>
                </c:pt>
                <c:pt idx="4281">
                  <c:v>27.37</c:v>
                </c:pt>
                <c:pt idx="4282">
                  <c:v>27.36</c:v>
                </c:pt>
                <c:pt idx="4283">
                  <c:v>27.35</c:v>
                </c:pt>
                <c:pt idx="4284">
                  <c:v>27.34</c:v>
                </c:pt>
                <c:pt idx="4285">
                  <c:v>27.32</c:v>
                </c:pt>
                <c:pt idx="4286">
                  <c:v>27.3</c:v>
                </c:pt>
                <c:pt idx="4287">
                  <c:v>27.29</c:v>
                </c:pt>
                <c:pt idx="4288">
                  <c:v>27.27</c:v>
                </c:pt>
                <c:pt idx="4289">
                  <c:v>27.26</c:v>
                </c:pt>
                <c:pt idx="4290">
                  <c:v>27.25</c:v>
                </c:pt>
                <c:pt idx="4291">
                  <c:v>27.25</c:v>
                </c:pt>
                <c:pt idx="4292">
                  <c:v>27.25</c:v>
                </c:pt>
                <c:pt idx="4293">
                  <c:v>27.24</c:v>
                </c:pt>
                <c:pt idx="4294">
                  <c:v>27.24</c:v>
                </c:pt>
                <c:pt idx="4295">
                  <c:v>27.24</c:v>
                </c:pt>
                <c:pt idx="4296">
                  <c:v>27.24</c:v>
                </c:pt>
                <c:pt idx="4297">
                  <c:v>27.24</c:v>
                </c:pt>
                <c:pt idx="4298">
                  <c:v>27.24</c:v>
                </c:pt>
                <c:pt idx="4299">
                  <c:v>27.24</c:v>
                </c:pt>
                <c:pt idx="4300">
                  <c:v>27.24</c:v>
                </c:pt>
                <c:pt idx="4301">
                  <c:v>27.24</c:v>
                </c:pt>
                <c:pt idx="4302">
                  <c:v>27.24</c:v>
                </c:pt>
                <c:pt idx="4303">
                  <c:v>27.24</c:v>
                </c:pt>
                <c:pt idx="4304">
                  <c:v>27.23</c:v>
                </c:pt>
                <c:pt idx="4305">
                  <c:v>27.22</c:v>
                </c:pt>
                <c:pt idx="4306">
                  <c:v>27.21</c:v>
                </c:pt>
                <c:pt idx="4307">
                  <c:v>27.2</c:v>
                </c:pt>
                <c:pt idx="4308">
                  <c:v>27.19</c:v>
                </c:pt>
                <c:pt idx="4309">
                  <c:v>27.18</c:v>
                </c:pt>
                <c:pt idx="4310">
                  <c:v>27.18</c:v>
                </c:pt>
                <c:pt idx="4311">
                  <c:v>27.18</c:v>
                </c:pt>
                <c:pt idx="4312">
                  <c:v>27.17</c:v>
                </c:pt>
                <c:pt idx="4313">
                  <c:v>27.16</c:v>
                </c:pt>
                <c:pt idx="4314">
                  <c:v>27.16</c:v>
                </c:pt>
                <c:pt idx="4315">
                  <c:v>27.15</c:v>
                </c:pt>
                <c:pt idx="4316">
                  <c:v>27.15</c:v>
                </c:pt>
                <c:pt idx="4317">
                  <c:v>27.15</c:v>
                </c:pt>
                <c:pt idx="4318">
                  <c:v>27.15</c:v>
                </c:pt>
                <c:pt idx="4319">
                  <c:v>27.15</c:v>
                </c:pt>
                <c:pt idx="4320">
                  <c:v>27.15</c:v>
                </c:pt>
                <c:pt idx="4321">
                  <c:v>27.14</c:v>
                </c:pt>
                <c:pt idx="4322">
                  <c:v>27.13</c:v>
                </c:pt>
                <c:pt idx="4323">
                  <c:v>27.11</c:v>
                </c:pt>
                <c:pt idx="4324">
                  <c:v>27.08</c:v>
                </c:pt>
                <c:pt idx="4325">
                  <c:v>27.01</c:v>
                </c:pt>
                <c:pt idx="4326">
                  <c:v>26.93</c:v>
                </c:pt>
                <c:pt idx="4327">
                  <c:v>26.9</c:v>
                </c:pt>
                <c:pt idx="4328">
                  <c:v>26.9</c:v>
                </c:pt>
                <c:pt idx="4329">
                  <c:v>26.9</c:v>
                </c:pt>
                <c:pt idx="4330">
                  <c:v>26.9</c:v>
                </c:pt>
                <c:pt idx="4331">
                  <c:v>26.9</c:v>
                </c:pt>
                <c:pt idx="4332">
                  <c:v>26.91</c:v>
                </c:pt>
                <c:pt idx="4333">
                  <c:v>26.92</c:v>
                </c:pt>
                <c:pt idx="4334">
                  <c:v>26.93</c:v>
                </c:pt>
                <c:pt idx="4335">
                  <c:v>26.94</c:v>
                </c:pt>
                <c:pt idx="4336">
                  <c:v>26.94</c:v>
                </c:pt>
                <c:pt idx="4337">
                  <c:v>26.94</c:v>
                </c:pt>
                <c:pt idx="4338">
                  <c:v>26.96</c:v>
                </c:pt>
                <c:pt idx="4339">
                  <c:v>26.96</c:v>
                </c:pt>
                <c:pt idx="4340">
                  <c:v>26.95</c:v>
                </c:pt>
                <c:pt idx="4341">
                  <c:v>26.73</c:v>
                </c:pt>
                <c:pt idx="4342">
                  <c:v>26.4</c:v>
                </c:pt>
                <c:pt idx="4343">
                  <c:v>26.16</c:v>
                </c:pt>
                <c:pt idx="4344">
                  <c:v>26.02</c:v>
                </c:pt>
                <c:pt idx="4345">
                  <c:v>25.93</c:v>
                </c:pt>
                <c:pt idx="4346">
                  <c:v>25.85</c:v>
                </c:pt>
                <c:pt idx="4347">
                  <c:v>25.82</c:v>
                </c:pt>
                <c:pt idx="4348">
                  <c:v>25.78</c:v>
                </c:pt>
                <c:pt idx="4349">
                  <c:v>25.75</c:v>
                </c:pt>
                <c:pt idx="4350">
                  <c:v>25.72</c:v>
                </c:pt>
                <c:pt idx="4351">
                  <c:v>25.69</c:v>
                </c:pt>
                <c:pt idx="4352">
                  <c:v>25.68</c:v>
                </c:pt>
                <c:pt idx="4353">
                  <c:v>25.66</c:v>
                </c:pt>
                <c:pt idx="4354">
                  <c:v>25.65</c:v>
                </c:pt>
                <c:pt idx="4355">
                  <c:v>25.64</c:v>
                </c:pt>
                <c:pt idx="4356">
                  <c:v>25.63</c:v>
                </c:pt>
                <c:pt idx="4357">
                  <c:v>25.63</c:v>
                </c:pt>
                <c:pt idx="4358">
                  <c:v>25.62</c:v>
                </c:pt>
                <c:pt idx="4359">
                  <c:v>25.61</c:v>
                </c:pt>
                <c:pt idx="4360">
                  <c:v>25.58</c:v>
                </c:pt>
                <c:pt idx="4361">
                  <c:v>25.56</c:v>
                </c:pt>
                <c:pt idx="4362">
                  <c:v>25.53</c:v>
                </c:pt>
                <c:pt idx="4363">
                  <c:v>25.51</c:v>
                </c:pt>
                <c:pt idx="4364">
                  <c:v>25.49</c:v>
                </c:pt>
                <c:pt idx="4365">
                  <c:v>25.47</c:v>
                </c:pt>
                <c:pt idx="4366">
                  <c:v>25.44</c:v>
                </c:pt>
                <c:pt idx="4367">
                  <c:v>25.42</c:v>
                </c:pt>
                <c:pt idx="4368">
                  <c:v>25.41</c:v>
                </c:pt>
                <c:pt idx="4369">
                  <c:v>25.38</c:v>
                </c:pt>
                <c:pt idx="4370">
                  <c:v>25.35</c:v>
                </c:pt>
                <c:pt idx="4371">
                  <c:v>25.33</c:v>
                </c:pt>
                <c:pt idx="4372">
                  <c:v>25.32</c:v>
                </c:pt>
                <c:pt idx="4373">
                  <c:v>25.29</c:v>
                </c:pt>
                <c:pt idx="4374">
                  <c:v>25.28</c:v>
                </c:pt>
                <c:pt idx="4375">
                  <c:v>25.25</c:v>
                </c:pt>
                <c:pt idx="4376">
                  <c:v>25.21</c:v>
                </c:pt>
                <c:pt idx="4377">
                  <c:v>25.18</c:v>
                </c:pt>
                <c:pt idx="4378">
                  <c:v>25.15</c:v>
                </c:pt>
                <c:pt idx="4379">
                  <c:v>25.12</c:v>
                </c:pt>
                <c:pt idx="4380">
                  <c:v>25.09</c:v>
                </c:pt>
                <c:pt idx="4381">
                  <c:v>25.05</c:v>
                </c:pt>
                <c:pt idx="4382">
                  <c:v>25.01</c:v>
                </c:pt>
                <c:pt idx="4383">
                  <c:v>24.97</c:v>
                </c:pt>
                <c:pt idx="4384">
                  <c:v>24.92</c:v>
                </c:pt>
                <c:pt idx="4385">
                  <c:v>24.88</c:v>
                </c:pt>
                <c:pt idx="4386">
                  <c:v>24.83</c:v>
                </c:pt>
                <c:pt idx="4387">
                  <c:v>24.79</c:v>
                </c:pt>
                <c:pt idx="4388">
                  <c:v>24.74</c:v>
                </c:pt>
                <c:pt idx="4389">
                  <c:v>24.67</c:v>
                </c:pt>
                <c:pt idx="4390">
                  <c:v>24.57</c:v>
                </c:pt>
                <c:pt idx="4391">
                  <c:v>24.46</c:v>
                </c:pt>
                <c:pt idx="4392">
                  <c:v>24.41</c:v>
                </c:pt>
                <c:pt idx="4393">
                  <c:v>24.41</c:v>
                </c:pt>
                <c:pt idx="4394">
                  <c:v>24.41</c:v>
                </c:pt>
                <c:pt idx="4395">
                  <c:v>24.41</c:v>
                </c:pt>
                <c:pt idx="4396">
                  <c:v>24.41</c:v>
                </c:pt>
                <c:pt idx="4397">
                  <c:v>24.41</c:v>
                </c:pt>
                <c:pt idx="4398">
                  <c:v>24.41</c:v>
                </c:pt>
                <c:pt idx="4399">
                  <c:v>24.41</c:v>
                </c:pt>
                <c:pt idx="4400">
                  <c:v>24.41</c:v>
                </c:pt>
                <c:pt idx="4401">
                  <c:v>24.41</c:v>
                </c:pt>
                <c:pt idx="4402">
                  <c:v>24.39</c:v>
                </c:pt>
                <c:pt idx="4403">
                  <c:v>24.37</c:v>
                </c:pt>
                <c:pt idx="4404">
                  <c:v>24.34</c:v>
                </c:pt>
                <c:pt idx="4405">
                  <c:v>24.32</c:v>
                </c:pt>
                <c:pt idx="4406">
                  <c:v>24.32</c:v>
                </c:pt>
                <c:pt idx="4407">
                  <c:v>24.31</c:v>
                </c:pt>
                <c:pt idx="4408">
                  <c:v>24.3</c:v>
                </c:pt>
                <c:pt idx="4409">
                  <c:v>24.3</c:v>
                </c:pt>
                <c:pt idx="4410">
                  <c:v>24.29</c:v>
                </c:pt>
                <c:pt idx="4411">
                  <c:v>24.28</c:v>
                </c:pt>
                <c:pt idx="4412">
                  <c:v>24.26</c:v>
                </c:pt>
                <c:pt idx="4413">
                  <c:v>24.26</c:v>
                </c:pt>
                <c:pt idx="4414">
                  <c:v>24.25</c:v>
                </c:pt>
                <c:pt idx="4415">
                  <c:v>24.24</c:v>
                </c:pt>
                <c:pt idx="4416">
                  <c:v>24.22</c:v>
                </c:pt>
                <c:pt idx="4417">
                  <c:v>24.21</c:v>
                </c:pt>
                <c:pt idx="4418">
                  <c:v>24.19</c:v>
                </c:pt>
                <c:pt idx="4419">
                  <c:v>24.17</c:v>
                </c:pt>
                <c:pt idx="4420">
                  <c:v>24.16</c:v>
                </c:pt>
                <c:pt idx="4421">
                  <c:v>24.15</c:v>
                </c:pt>
                <c:pt idx="4422">
                  <c:v>24.14</c:v>
                </c:pt>
                <c:pt idx="4423">
                  <c:v>24.13</c:v>
                </c:pt>
                <c:pt idx="4424">
                  <c:v>24.12</c:v>
                </c:pt>
                <c:pt idx="4425">
                  <c:v>24.1</c:v>
                </c:pt>
                <c:pt idx="4426">
                  <c:v>24.09</c:v>
                </c:pt>
                <c:pt idx="4427">
                  <c:v>24.08</c:v>
                </c:pt>
                <c:pt idx="4428">
                  <c:v>24.05</c:v>
                </c:pt>
                <c:pt idx="4429">
                  <c:v>24.03</c:v>
                </c:pt>
                <c:pt idx="4430">
                  <c:v>24.01</c:v>
                </c:pt>
                <c:pt idx="4431">
                  <c:v>23.99</c:v>
                </c:pt>
                <c:pt idx="4432">
                  <c:v>23.97</c:v>
                </c:pt>
                <c:pt idx="4433">
                  <c:v>23.94</c:v>
                </c:pt>
                <c:pt idx="4434">
                  <c:v>23.92</c:v>
                </c:pt>
                <c:pt idx="4435">
                  <c:v>23.9</c:v>
                </c:pt>
                <c:pt idx="4436">
                  <c:v>23.87</c:v>
                </c:pt>
                <c:pt idx="4437">
                  <c:v>23.83</c:v>
                </c:pt>
                <c:pt idx="4438">
                  <c:v>23.81</c:v>
                </c:pt>
                <c:pt idx="4439">
                  <c:v>23.77</c:v>
                </c:pt>
                <c:pt idx="4440">
                  <c:v>23.74</c:v>
                </c:pt>
                <c:pt idx="4441">
                  <c:v>23.7</c:v>
                </c:pt>
                <c:pt idx="4442">
                  <c:v>23.65</c:v>
                </c:pt>
                <c:pt idx="4443">
                  <c:v>23.58</c:v>
                </c:pt>
                <c:pt idx="4444">
                  <c:v>23.51</c:v>
                </c:pt>
                <c:pt idx="4445">
                  <c:v>23.43</c:v>
                </c:pt>
                <c:pt idx="4446">
                  <c:v>23.29</c:v>
                </c:pt>
                <c:pt idx="4447">
                  <c:v>23.13</c:v>
                </c:pt>
                <c:pt idx="4448">
                  <c:v>22.97</c:v>
                </c:pt>
                <c:pt idx="4449">
                  <c:v>22.72</c:v>
                </c:pt>
                <c:pt idx="4450">
                  <c:v>22.44</c:v>
                </c:pt>
                <c:pt idx="4451">
                  <c:v>22.12</c:v>
                </c:pt>
                <c:pt idx="4452">
                  <c:v>21.76</c:v>
                </c:pt>
                <c:pt idx="4453">
                  <c:v>21.36</c:v>
                </c:pt>
                <c:pt idx="4454">
                  <c:v>20.81</c:v>
                </c:pt>
                <c:pt idx="4455">
                  <c:v>20.13</c:v>
                </c:pt>
                <c:pt idx="4456">
                  <c:v>14.21</c:v>
                </c:pt>
                <c:pt idx="4457">
                  <c:v>7.7</c:v>
                </c:pt>
              </c:numCache>
            </c:numRef>
          </c:yVal>
          <c:smooth val="0"/>
        </c:ser>
        <c:ser>
          <c:idx val="1"/>
          <c:order val="2"/>
          <c:tx>
            <c:v>Raquel y Vanesa</c:v>
          </c:tx>
          <c:spPr>
            <a:ln w="19050"/>
          </c:spPr>
          <c:marker>
            <c:symbol val="none"/>
          </c:marker>
          <c:xVal>
            <c:numRef>
              <c:f>'C:\Documents and Settings\laboratorio\Mis documentos\ALbiol\[ADIRA-01-07-2013.xlsx]Hoja2'!$B$2:$B$10818</c:f>
              <c:numCache>
                <c:formatCode>General</c:formatCode>
                <c:ptCount val="10817"/>
                <c:pt idx="0">
                  <c:v>0</c:v>
                </c:pt>
                <c:pt idx="1">
                  <c:v>0</c:v>
                </c:pt>
                <c:pt idx="2">
                  <c:v>0</c:v>
                </c:pt>
                <c:pt idx="3">
                  <c:v>0</c:v>
                </c:pt>
                <c:pt idx="4">
                  <c:v>0</c:v>
                </c:pt>
                <c:pt idx="5">
                  <c:v>0</c:v>
                </c:pt>
                <c:pt idx="6">
                  <c:v>0</c:v>
                </c:pt>
                <c:pt idx="7">
                  <c:v>0</c:v>
                </c:pt>
                <c:pt idx="8">
                  <c:v>0</c:v>
                </c:pt>
                <c:pt idx="9">
                  <c:v>0</c:v>
                </c:pt>
                <c:pt idx="10">
                  <c:v>0</c:v>
                </c:pt>
                <c:pt idx="11">
                  <c:v>0</c:v>
                </c:pt>
                <c:pt idx="12">
                  <c:v>0</c:v>
                </c:pt>
                <c:pt idx="13">
                  <c:v>0</c:v>
                </c:pt>
                <c:pt idx="14">
                  <c:v>0</c:v>
                </c:pt>
                <c:pt idx="15">
                  <c:v>0</c:v>
                </c:pt>
                <c:pt idx="16">
                  <c:v>0</c:v>
                </c:pt>
                <c:pt idx="17">
                  <c:v>0</c:v>
                </c:pt>
                <c:pt idx="18">
                  <c:v>0</c:v>
                </c:pt>
                <c:pt idx="19">
                  <c:v>0</c:v>
                </c:pt>
                <c:pt idx="20">
                  <c:v>0</c:v>
                </c:pt>
                <c:pt idx="21">
                  <c:v>0</c:v>
                </c:pt>
                <c:pt idx="22">
                  <c:v>0</c:v>
                </c:pt>
                <c:pt idx="23">
                  <c:v>0</c:v>
                </c:pt>
                <c:pt idx="24">
                  <c:v>0</c:v>
                </c:pt>
                <c:pt idx="25">
                  <c:v>0</c:v>
                </c:pt>
                <c:pt idx="26">
                  <c:v>0</c:v>
                </c:pt>
                <c:pt idx="27">
                  <c:v>0</c:v>
                </c:pt>
                <c:pt idx="28">
                  <c:v>0</c:v>
                </c:pt>
                <c:pt idx="29">
                  <c:v>0</c:v>
                </c:pt>
                <c:pt idx="30">
                  <c:v>0</c:v>
                </c:pt>
                <c:pt idx="31">
                  <c:v>0</c:v>
                </c:pt>
                <c:pt idx="32">
                  <c:v>0</c:v>
                </c:pt>
                <c:pt idx="33">
                  <c:v>0</c:v>
                </c:pt>
                <c:pt idx="34">
                  <c:v>0</c:v>
                </c:pt>
                <c:pt idx="35">
                  <c:v>0</c:v>
                </c:pt>
                <c:pt idx="36">
                  <c:v>0</c:v>
                </c:pt>
                <c:pt idx="37">
                  <c:v>0</c:v>
                </c:pt>
                <c:pt idx="38">
                  <c:v>0</c:v>
                </c:pt>
                <c:pt idx="39">
                  <c:v>0</c:v>
                </c:pt>
                <c:pt idx="40">
                  <c:v>0</c:v>
                </c:pt>
                <c:pt idx="41">
                  <c:v>0</c:v>
                </c:pt>
                <c:pt idx="42">
                  <c:v>0</c:v>
                </c:pt>
                <c:pt idx="43">
                  <c:v>0</c:v>
                </c:pt>
                <c:pt idx="44">
                  <c:v>0</c:v>
                </c:pt>
                <c:pt idx="45">
                  <c:v>0</c:v>
                </c:pt>
                <c:pt idx="46">
                  <c:v>0</c:v>
                </c:pt>
                <c:pt idx="47">
                  <c:v>0</c:v>
                </c:pt>
                <c:pt idx="48">
                  <c:v>0</c:v>
                </c:pt>
                <c:pt idx="49">
                  <c:v>0</c:v>
                </c:pt>
                <c:pt idx="50">
                  <c:v>0</c:v>
                </c:pt>
                <c:pt idx="51">
                  <c:v>0</c:v>
                </c:pt>
                <c:pt idx="52">
                  <c:v>0</c:v>
                </c:pt>
                <c:pt idx="53">
                  <c:v>0</c:v>
                </c:pt>
                <c:pt idx="54">
                  <c:v>0</c:v>
                </c:pt>
                <c:pt idx="55">
                  <c:v>0</c:v>
                </c:pt>
                <c:pt idx="56">
                  <c:v>0</c:v>
                </c:pt>
                <c:pt idx="57">
                  <c:v>0</c:v>
                </c:pt>
                <c:pt idx="58">
                  <c:v>0</c:v>
                </c:pt>
                <c:pt idx="59">
                  <c:v>0</c:v>
                </c:pt>
                <c:pt idx="60">
                  <c:v>0</c:v>
                </c:pt>
                <c:pt idx="61">
                  <c:v>0</c:v>
                </c:pt>
                <c:pt idx="62">
                  <c:v>0</c:v>
                </c:pt>
                <c:pt idx="63">
                  <c:v>0</c:v>
                </c:pt>
                <c:pt idx="64">
                  <c:v>0</c:v>
                </c:pt>
                <c:pt idx="65">
                  <c:v>0</c:v>
                </c:pt>
                <c:pt idx="66">
                  <c:v>0</c:v>
                </c:pt>
                <c:pt idx="67">
                  <c:v>0</c:v>
                </c:pt>
                <c:pt idx="68">
                  <c:v>0</c:v>
                </c:pt>
                <c:pt idx="69">
                  <c:v>0</c:v>
                </c:pt>
                <c:pt idx="70">
                  <c:v>0</c:v>
                </c:pt>
                <c:pt idx="71">
                  <c:v>0</c:v>
                </c:pt>
                <c:pt idx="72">
                  <c:v>0</c:v>
                </c:pt>
                <c:pt idx="73">
                  <c:v>0</c:v>
                </c:pt>
                <c:pt idx="74">
                  <c:v>0</c:v>
                </c:pt>
                <c:pt idx="75">
                  <c:v>0</c:v>
                </c:pt>
                <c:pt idx="76">
                  <c:v>0</c:v>
                </c:pt>
                <c:pt idx="77">
                  <c:v>0</c:v>
                </c:pt>
                <c:pt idx="78">
                  <c:v>0</c:v>
                </c:pt>
                <c:pt idx="79">
                  <c:v>0</c:v>
                </c:pt>
                <c:pt idx="80">
                  <c:v>0</c:v>
                </c:pt>
                <c:pt idx="81">
                  <c:v>0</c:v>
                </c:pt>
                <c:pt idx="82">
                  <c:v>0</c:v>
                </c:pt>
                <c:pt idx="83">
                  <c:v>0</c:v>
                </c:pt>
                <c:pt idx="84">
                  <c:v>0</c:v>
                </c:pt>
                <c:pt idx="85">
                  <c:v>0</c:v>
                </c:pt>
                <c:pt idx="86">
                  <c:v>0</c:v>
                </c:pt>
                <c:pt idx="87">
                  <c:v>0</c:v>
                </c:pt>
                <c:pt idx="88">
                  <c:v>0</c:v>
                </c:pt>
                <c:pt idx="89">
                  <c:v>0</c:v>
                </c:pt>
                <c:pt idx="90">
                  <c:v>0</c:v>
                </c:pt>
                <c:pt idx="91">
                  <c:v>0</c:v>
                </c:pt>
                <c:pt idx="92">
                  <c:v>0</c:v>
                </c:pt>
                <c:pt idx="93">
                  <c:v>0</c:v>
                </c:pt>
                <c:pt idx="94">
                  <c:v>0</c:v>
                </c:pt>
                <c:pt idx="95">
                  <c:v>0</c:v>
                </c:pt>
                <c:pt idx="96">
                  <c:v>0</c:v>
                </c:pt>
                <c:pt idx="97">
                  <c:v>0</c:v>
                </c:pt>
                <c:pt idx="98">
                  <c:v>0</c:v>
                </c:pt>
                <c:pt idx="99">
                  <c:v>0</c:v>
                </c:pt>
                <c:pt idx="100">
                  <c:v>0</c:v>
                </c:pt>
                <c:pt idx="101">
                  <c:v>0</c:v>
                </c:pt>
                <c:pt idx="102">
                  <c:v>0</c:v>
                </c:pt>
                <c:pt idx="103">
                  <c:v>0</c:v>
                </c:pt>
                <c:pt idx="104">
                  <c:v>0</c:v>
                </c:pt>
                <c:pt idx="105">
                  <c:v>0</c:v>
                </c:pt>
                <c:pt idx="106">
                  <c:v>0</c:v>
                </c:pt>
                <c:pt idx="107">
                  <c:v>0</c:v>
                </c:pt>
                <c:pt idx="108">
                  <c:v>0</c:v>
                </c:pt>
                <c:pt idx="109">
                  <c:v>0</c:v>
                </c:pt>
                <c:pt idx="110">
                  <c:v>0</c:v>
                </c:pt>
                <c:pt idx="111">
                  <c:v>0</c:v>
                </c:pt>
                <c:pt idx="112">
                  <c:v>0</c:v>
                </c:pt>
                <c:pt idx="113">
                  <c:v>0</c:v>
                </c:pt>
                <c:pt idx="114">
                  <c:v>0</c:v>
                </c:pt>
                <c:pt idx="115">
                  <c:v>0</c:v>
                </c:pt>
                <c:pt idx="116">
                  <c:v>0</c:v>
                </c:pt>
                <c:pt idx="117">
                  <c:v>0</c:v>
                </c:pt>
                <c:pt idx="118">
                  <c:v>0</c:v>
                </c:pt>
                <c:pt idx="119">
                  <c:v>0</c:v>
                </c:pt>
                <c:pt idx="120">
                  <c:v>0</c:v>
                </c:pt>
                <c:pt idx="121">
                  <c:v>0</c:v>
                </c:pt>
                <c:pt idx="122">
                  <c:v>0</c:v>
                </c:pt>
                <c:pt idx="123">
                  <c:v>0</c:v>
                </c:pt>
                <c:pt idx="124">
                  <c:v>0</c:v>
                </c:pt>
                <c:pt idx="125">
                  <c:v>0</c:v>
                </c:pt>
                <c:pt idx="126">
                  <c:v>0</c:v>
                </c:pt>
                <c:pt idx="127">
                  <c:v>0</c:v>
                </c:pt>
                <c:pt idx="128">
                  <c:v>0</c:v>
                </c:pt>
                <c:pt idx="129">
                  <c:v>0</c:v>
                </c:pt>
                <c:pt idx="130">
                  <c:v>0</c:v>
                </c:pt>
                <c:pt idx="131">
                  <c:v>0</c:v>
                </c:pt>
                <c:pt idx="132">
                  <c:v>0</c:v>
                </c:pt>
                <c:pt idx="133">
                  <c:v>0</c:v>
                </c:pt>
                <c:pt idx="134">
                  <c:v>0</c:v>
                </c:pt>
                <c:pt idx="135">
                  <c:v>0</c:v>
                </c:pt>
                <c:pt idx="136">
                  <c:v>0</c:v>
                </c:pt>
                <c:pt idx="137">
                  <c:v>0</c:v>
                </c:pt>
                <c:pt idx="138">
                  <c:v>0</c:v>
                </c:pt>
                <c:pt idx="139">
                  <c:v>0</c:v>
                </c:pt>
                <c:pt idx="140">
                  <c:v>0</c:v>
                </c:pt>
                <c:pt idx="141">
                  <c:v>0</c:v>
                </c:pt>
                <c:pt idx="142">
                  <c:v>0</c:v>
                </c:pt>
                <c:pt idx="143">
                  <c:v>0</c:v>
                </c:pt>
                <c:pt idx="144">
                  <c:v>0</c:v>
                </c:pt>
                <c:pt idx="145">
                  <c:v>0</c:v>
                </c:pt>
                <c:pt idx="146">
                  <c:v>0</c:v>
                </c:pt>
                <c:pt idx="147">
                  <c:v>0</c:v>
                </c:pt>
                <c:pt idx="148">
                  <c:v>0</c:v>
                </c:pt>
                <c:pt idx="149">
                  <c:v>0</c:v>
                </c:pt>
                <c:pt idx="150">
                  <c:v>0</c:v>
                </c:pt>
                <c:pt idx="151">
                  <c:v>0</c:v>
                </c:pt>
                <c:pt idx="152">
                  <c:v>0</c:v>
                </c:pt>
                <c:pt idx="153">
                  <c:v>0</c:v>
                </c:pt>
                <c:pt idx="154">
                  <c:v>0</c:v>
                </c:pt>
                <c:pt idx="155">
                  <c:v>0</c:v>
                </c:pt>
                <c:pt idx="156">
                  <c:v>0</c:v>
                </c:pt>
                <c:pt idx="157">
                  <c:v>0</c:v>
                </c:pt>
                <c:pt idx="158">
                  <c:v>0</c:v>
                </c:pt>
                <c:pt idx="159">
                  <c:v>0</c:v>
                </c:pt>
                <c:pt idx="160">
                  <c:v>0</c:v>
                </c:pt>
                <c:pt idx="161">
                  <c:v>0</c:v>
                </c:pt>
                <c:pt idx="162">
                  <c:v>0</c:v>
                </c:pt>
                <c:pt idx="163">
                  <c:v>0</c:v>
                </c:pt>
                <c:pt idx="164">
                  <c:v>0</c:v>
                </c:pt>
                <c:pt idx="165">
                  <c:v>0</c:v>
                </c:pt>
                <c:pt idx="166">
                  <c:v>0</c:v>
                </c:pt>
                <c:pt idx="167">
                  <c:v>0</c:v>
                </c:pt>
                <c:pt idx="168">
                  <c:v>0</c:v>
                </c:pt>
                <c:pt idx="169">
                  <c:v>0</c:v>
                </c:pt>
                <c:pt idx="170">
                  <c:v>0</c:v>
                </c:pt>
                <c:pt idx="171">
                  <c:v>0</c:v>
                </c:pt>
                <c:pt idx="172">
                  <c:v>0</c:v>
                </c:pt>
                <c:pt idx="173">
                  <c:v>0</c:v>
                </c:pt>
                <c:pt idx="174">
                  <c:v>0</c:v>
                </c:pt>
                <c:pt idx="175">
                  <c:v>0</c:v>
                </c:pt>
                <c:pt idx="176">
                  <c:v>0</c:v>
                </c:pt>
                <c:pt idx="177">
                  <c:v>0</c:v>
                </c:pt>
                <c:pt idx="178">
                  <c:v>0</c:v>
                </c:pt>
                <c:pt idx="179">
                  <c:v>0</c:v>
                </c:pt>
                <c:pt idx="180">
                  <c:v>0</c:v>
                </c:pt>
                <c:pt idx="181">
                  <c:v>0</c:v>
                </c:pt>
                <c:pt idx="182">
                  <c:v>0</c:v>
                </c:pt>
                <c:pt idx="183">
                  <c:v>0</c:v>
                </c:pt>
                <c:pt idx="184">
                  <c:v>0</c:v>
                </c:pt>
                <c:pt idx="185">
                  <c:v>0</c:v>
                </c:pt>
                <c:pt idx="186">
                  <c:v>0</c:v>
                </c:pt>
                <c:pt idx="187">
                  <c:v>0</c:v>
                </c:pt>
                <c:pt idx="188">
                  <c:v>0</c:v>
                </c:pt>
                <c:pt idx="189">
                  <c:v>0</c:v>
                </c:pt>
                <c:pt idx="190">
                  <c:v>0</c:v>
                </c:pt>
                <c:pt idx="191">
                  <c:v>0</c:v>
                </c:pt>
                <c:pt idx="192">
                  <c:v>0</c:v>
                </c:pt>
                <c:pt idx="193">
                  <c:v>0</c:v>
                </c:pt>
                <c:pt idx="194">
                  <c:v>0</c:v>
                </c:pt>
                <c:pt idx="195">
                  <c:v>0</c:v>
                </c:pt>
                <c:pt idx="196">
                  <c:v>0</c:v>
                </c:pt>
                <c:pt idx="197">
                  <c:v>0</c:v>
                </c:pt>
                <c:pt idx="198">
                  <c:v>0</c:v>
                </c:pt>
                <c:pt idx="199">
                  <c:v>0</c:v>
                </c:pt>
                <c:pt idx="200">
                  <c:v>0</c:v>
                </c:pt>
                <c:pt idx="201">
                  <c:v>0</c:v>
                </c:pt>
                <c:pt idx="202">
                  <c:v>0</c:v>
                </c:pt>
                <c:pt idx="203">
                  <c:v>0</c:v>
                </c:pt>
                <c:pt idx="204">
                  <c:v>0</c:v>
                </c:pt>
                <c:pt idx="205">
                  <c:v>0</c:v>
                </c:pt>
                <c:pt idx="206">
                  <c:v>0</c:v>
                </c:pt>
                <c:pt idx="207">
                  <c:v>0</c:v>
                </c:pt>
                <c:pt idx="208">
                  <c:v>0</c:v>
                </c:pt>
                <c:pt idx="209">
                  <c:v>0</c:v>
                </c:pt>
                <c:pt idx="210">
                  <c:v>0</c:v>
                </c:pt>
                <c:pt idx="211">
                  <c:v>0</c:v>
                </c:pt>
                <c:pt idx="212">
                  <c:v>0</c:v>
                </c:pt>
                <c:pt idx="213">
                  <c:v>0</c:v>
                </c:pt>
                <c:pt idx="214">
                  <c:v>0</c:v>
                </c:pt>
                <c:pt idx="215">
                  <c:v>0</c:v>
                </c:pt>
                <c:pt idx="216">
                  <c:v>0</c:v>
                </c:pt>
                <c:pt idx="217">
                  <c:v>0</c:v>
                </c:pt>
                <c:pt idx="218">
                  <c:v>0</c:v>
                </c:pt>
                <c:pt idx="219">
                  <c:v>0</c:v>
                </c:pt>
                <c:pt idx="220">
                  <c:v>0</c:v>
                </c:pt>
                <c:pt idx="221">
                  <c:v>0</c:v>
                </c:pt>
                <c:pt idx="222">
                  <c:v>0</c:v>
                </c:pt>
                <c:pt idx="223">
                  <c:v>0</c:v>
                </c:pt>
                <c:pt idx="224">
                  <c:v>0</c:v>
                </c:pt>
                <c:pt idx="225">
                  <c:v>0</c:v>
                </c:pt>
                <c:pt idx="226">
                  <c:v>0</c:v>
                </c:pt>
                <c:pt idx="227">
                  <c:v>0</c:v>
                </c:pt>
                <c:pt idx="228">
                  <c:v>0</c:v>
                </c:pt>
                <c:pt idx="229">
                  <c:v>0</c:v>
                </c:pt>
                <c:pt idx="230">
                  <c:v>0</c:v>
                </c:pt>
                <c:pt idx="231">
                  <c:v>0</c:v>
                </c:pt>
                <c:pt idx="232">
                  <c:v>0</c:v>
                </c:pt>
                <c:pt idx="233">
                  <c:v>0</c:v>
                </c:pt>
                <c:pt idx="234">
                  <c:v>0</c:v>
                </c:pt>
                <c:pt idx="235">
                  <c:v>0</c:v>
                </c:pt>
                <c:pt idx="236">
                  <c:v>0</c:v>
                </c:pt>
                <c:pt idx="237">
                  <c:v>0</c:v>
                </c:pt>
                <c:pt idx="238">
                  <c:v>0</c:v>
                </c:pt>
                <c:pt idx="239">
                  <c:v>0</c:v>
                </c:pt>
                <c:pt idx="240">
                  <c:v>0</c:v>
                </c:pt>
                <c:pt idx="241">
                  <c:v>0</c:v>
                </c:pt>
                <c:pt idx="242">
                  <c:v>0</c:v>
                </c:pt>
                <c:pt idx="243">
                  <c:v>0</c:v>
                </c:pt>
                <c:pt idx="244">
                  <c:v>0</c:v>
                </c:pt>
                <c:pt idx="245">
                  <c:v>0</c:v>
                </c:pt>
                <c:pt idx="246">
                  <c:v>0</c:v>
                </c:pt>
                <c:pt idx="247">
                  <c:v>0</c:v>
                </c:pt>
                <c:pt idx="248">
                  <c:v>0</c:v>
                </c:pt>
                <c:pt idx="249">
                  <c:v>0</c:v>
                </c:pt>
                <c:pt idx="250">
                  <c:v>0</c:v>
                </c:pt>
                <c:pt idx="251">
                  <c:v>0</c:v>
                </c:pt>
                <c:pt idx="252">
                  <c:v>0</c:v>
                </c:pt>
                <c:pt idx="253">
                  <c:v>0</c:v>
                </c:pt>
                <c:pt idx="254">
                  <c:v>0</c:v>
                </c:pt>
                <c:pt idx="255">
                  <c:v>0</c:v>
                </c:pt>
                <c:pt idx="256">
                  <c:v>0</c:v>
                </c:pt>
                <c:pt idx="257">
                  <c:v>0</c:v>
                </c:pt>
                <c:pt idx="258">
                  <c:v>0</c:v>
                </c:pt>
                <c:pt idx="259">
                  <c:v>0</c:v>
                </c:pt>
                <c:pt idx="260">
                  <c:v>0</c:v>
                </c:pt>
                <c:pt idx="261">
                  <c:v>0</c:v>
                </c:pt>
                <c:pt idx="262">
                  <c:v>0</c:v>
                </c:pt>
                <c:pt idx="263">
                  <c:v>0</c:v>
                </c:pt>
                <c:pt idx="264">
                  <c:v>0</c:v>
                </c:pt>
                <c:pt idx="265">
                  <c:v>0</c:v>
                </c:pt>
                <c:pt idx="266">
                  <c:v>0</c:v>
                </c:pt>
                <c:pt idx="267">
                  <c:v>0</c:v>
                </c:pt>
                <c:pt idx="268">
                  <c:v>0</c:v>
                </c:pt>
                <c:pt idx="269">
                  <c:v>0</c:v>
                </c:pt>
                <c:pt idx="270">
                  <c:v>0</c:v>
                </c:pt>
                <c:pt idx="271">
                  <c:v>0</c:v>
                </c:pt>
                <c:pt idx="272">
                  <c:v>0</c:v>
                </c:pt>
                <c:pt idx="273">
                  <c:v>0</c:v>
                </c:pt>
                <c:pt idx="274">
                  <c:v>0</c:v>
                </c:pt>
                <c:pt idx="275">
                  <c:v>0</c:v>
                </c:pt>
                <c:pt idx="276">
                  <c:v>0</c:v>
                </c:pt>
                <c:pt idx="277">
                  <c:v>0</c:v>
                </c:pt>
                <c:pt idx="278">
                  <c:v>0</c:v>
                </c:pt>
                <c:pt idx="279">
                  <c:v>0</c:v>
                </c:pt>
                <c:pt idx="280">
                  <c:v>0</c:v>
                </c:pt>
                <c:pt idx="281">
                  <c:v>0</c:v>
                </c:pt>
                <c:pt idx="282">
                  <c:v>0</c:v>
                </c:pt>
                <c:pt idx="283">
                  <c:v>0</c:v>
                </c:pt>
                <c:pt idx="284">
                  <c:v>0</c:v>
                </c:pt>
                <c:pt idx="285">
                  <c:v>0</c:v>
                </c:pt>
                <c:pt idx="286">
                  <c:v>0</c:v>
                </c:pt>
                <c:pt idx="287">
                  <c:v>0</c:v>
                </c:pt>
                <c:pt idx="288">
                  <c:v>0</c:v>
                </c:pt>
                <c:pt idx="289">
                  <c:v>0</c:v>
                </c:pt>
                <c:pt idx="290">
                  <c:v>0</c:v>
                </c:pt>
                <c:pt idx="291">
                  <c:v>0</c:v>
                </c:pt>
                <c:pt idx="292">
                  <c:v>0</c:v>
                </c:pt>
                <c:pt idx="293">
                  <c:v>0</c:v>
                </c:pt>
                <c:pt idx="294">
                  <c:v>0</c:v>
                </c:pt>
                <c:pt idx="295">
                  <c:v>0</c:v>
                </c:pt>
                <c:pt idx="296">
                  <c:v>0</c:v>
                </c:pt>
                <c:pt idx="297">
                  <c:v>0</c:v>
                </c:pt>
                <c:pt idx="298">
                  <c:v>0</c:v>
                </c:pt>
                <c:pt idx="299">
                  <c:v>0</c:v>
                </c:pt>
                <c:pt idx="300">
                  <c:v>0</c:v>
                </c:pt>
                <c:pt idx="301">
                  <c:v>0</c:v>
                </c:pt>
                <c:pt idx="302">
                  <c:v>0</c:v>
                </c:pt>
                <c:pt idx="303">
                  <c:v>0</c:v>
                </c:pt>
                <c:pt idx="304">
                  <c:v>0</c:v>
                </c:pt>
                <c:pt idx="305">
                  <c:v>0</c:v>
                </c:pt>
                <c:pt idx="306">
                  <c:v>0</c:v>
                </c:pt>
                <c:pt idx="307">
                  <c:v>0</c:v>
                </c:pt>
                <c:pt idx="308">
                  <c:v>0</c:v>
                </c:pt>
                <c:pt idx="309">
                  <c:v>0</c:v>
                </c:pt>
                <c:pt idx="310">
                  <c:v>0</c:v>
                </c:pt>
                <c:pt idx="311">
                  <c:v>0</c:v>
                </c:pt>
                <c:pt idx="312">
                  <c:v>0</c:v>
                </c:pt>
                <c:pt idx="313">
                  <c:v>0</c:v>
                </c:pt>
                <c:pt idx="314">
                  <c:v>0</c:v>
                </c:pt>
                <c:pt idx="315">
                  <c:v>0</c:v>
                </c:pt>
                <c:pt idx="316">
                  <c:v>0</c:v>
                </c:pt>
                <c:pt idx="317">
                  <c:v>0</c:v>
                </c:pt>
                <c:pt idx="318">
                  <c:v>0</c:v>
                </c:pt>
                <c:pt idx="319">
                  <c:v>0</c:v>
                </c:pt>
                <c:pt idx="320">
                  <c:v>0</c:v>
                </c:pt>
                <c:pt idx="321">
                  <c:v>0</c:v>
                </c:pt>
                <c:pt idx="322">
                  <c:v>0</c:v>
                </c:pt>
                <c:pt idx="323">
                  <c:v>0</c:v>
                </c:pt>
                <c:pt idx="324">
                  <c:v>0</c:v>
                </c:pt>
                <c:pt idx="325">
                  <c:v>0</c:v>
                </c:pt>
                <c:pt idx="326">
                  <c:v>0</c:v>
                </c:pt>
                <c:pt idx="327">
                  <c:v>0</c:v>
                </c:pt>
                <c:pt idx="328">
                  <c:v>0</c:v>
                </c:pt>
                <c:pt idx="329">
                  <c:v>0</c:v>
                </c:pt>
                <c:pt idx="330">
                  <c:v>0</c:v>
                </c:pt>
                <c:pt idx="331">
                  <c:v>0</c:v>
                </c:pt>
                <c:pt idx="332">
                  <c:v>0</c:v>
                </c:pt>
                <c:pt idx="333">
                  <c:v>0</c:v>
                </c:pt>
                <c:pt idx="334">
                  <c:v>0</c:v>
                </c:pt>
                <c:pt idx="335">
                  <c:v>0</c:v>
                </c:pt>
                <c:pt idx="336">
                  <c:v>0</c:v>
                </c:pt>
                <c:pt idx="337">
                  <c:v>0</c:v>
                </c:pt>
                <c:pt idx="338">
                  <c:v>0</c:v>
                </c:pt>
                <c:pt idx="339">
                  <c:v>0</c:v>
                </c:pt>
                <c:pt idx="340">
                  <c:v>0</c:v>
                </c:pt>
                <c:pt idx="341">
                  <c:v>0</c:v>
                </c:pt>
                <c:pt idx="342">
                  <c:v>0</c:v>
                </c:pt>
                <c:pt idx="343">
                  <c:v>0</c:v>
                </c:pt>
                <c:pt idx="344">
                  <c:v>0</c:v>
                </c:pt>
                <c:pt idx="345">
                  <c:v>0</c:v>
                </c:pt>
                <c:pt idx="346">
                  <c:v>0</c:v>
                </c:pt>
                <c:pt idx="347">
                  <c:v>3.1399999999983663E-3</c:v>
                </c:pt>
                <c:pt idx="348">
                  <c:v>3.1399999999983663E-3</c:v>
                </c:pt>
                <c:pt idx="349">
                  <c:v>3.1399999999983663E-3</c:v>
                </c:pt>
                <c:pt idx="350">
                  <c:v>5.0199999999982481E-3</c:v>
                </c:pt>
                <c:pt idx="351">
                  <c:v>6.2800000000002854E-3</c:v>
                </c:pt>
                <c:pt idx="352">
                  <c:v>6.2800000000002854E-3</c:v>
                </c:pt>
                <c:pt idx="353">
                  <c:v>8.1600000000001671E-3</c:v>
                </c:pt>
                <c:pt idx="354">
                  <c:v>8.1600000000001671E-3</c:v>
                </c:pt>
                <c:pt idx="355">
                  <c:v>8.789999999997633E-3</c:v>
                </c:pt>
                <c:pt idx="356">
                  <c:v>9.4199999999986517E-3</c:v>
                </c:pt>
                <c:pt idx="357">
                  <c:v>9.4199999999986517E-3</c:v>
                </c:pt>
                <c:pt idx="358">
                  <c:v>9.4199999999986517E-3</c:v>
                </c:pt>
                <c:pt idx="359">
                  <c:v>1.1299999999998533E-2</c:v>
                </c:pt>
                <c:pt idx="360">
                  <c:v>1.2549999999997397E-2</c:v>
                </c:pt>
                <c:pt idx="361">
                  <c:v>1.1929999999999552E-2</c:v>
                </c:pt>
                <c:pt idx="362">
                  <c:v>1.2549999999997397E-2</c:v>
                </c:pt>
                <c:pt idx="363">
                  <c:v>1.3179999999998415E-2</c:v>
                </c:pt>
                <c:pt idx="364">
                  <c:v>1.5689999999999316E-2</c:v>
                </c:pt>
                <c:pt idx="365">
                  <c:v>1.5689999999999316E-2</c:v>
                </c:pt>
                <c:pt idx="366">
                  <c:v>1.6320000000000334E-2</c:v>
                </c:pt>
                <c:pt idx="367">
                  <c:v>1.6320000000000334E-2</c:v>
                </c:pt>
                <c:pt idx="368">
                  <c:v>1.69499999999978E-2</c:v>
                </c:pt>
                <c:pt idx="369">
                  <c:v>1.8829999999997682E-2</c:v>
                </c:pt>
                <c:pt idx="370">
                  <c:v>2.1339999999998582E-2</c:v>
                </c:pt>
                <c:pt idx="371">
                  <c:v>2.1339999999998582E-2</c:v>
                </c:pt>
                <c:pt idx="372">
                  <c:v>2.1969999999999601E-2</c:v>
                </c:pt>
                <c:pt idx="373">
                  <c:v>2.1969999999999601E-2</c:v>
                </c:pt>
                <c:pt idx="374">
                  <c:v>2.5099999999998346E-2</c:v>
                </c:pt>
                <c:pt idx="375">
                  <c:v>2.5099999999998346E-2</c:v>
                </c:pt>
                <c:pt idx="376">
                  <c:v>2.7619999999998868E-2</c:v>
                </c:pt>
                <c:pt idx="377">
                  <c:v>2.6989999999997849E-2</c:v>
                </c:pt>
                <c:pt idx="378">
                  <c:v>2.8240000000000265E-2</c:v>
                </c:pt>
                <c:pt idx="379">
                  <c:v>2.8240000000000265E-2</c:v>
                </c:pt>
                <c:pt idx="380">
                  <c:v>3.0120000000000147E-2</c:v>
                </c:pt>
                <c:pt idx="381">
                  <c:v>3.1379999999998631E-2</c:v>
                </c:pt>
                <c:pt idx="382">
                  <c:v>3.1379999999998631E-2</c:v>
                </c:pt>
                <c:pt idx="383">
                  <c:v>3.1379999999998631E-2</c:v>
                </c:pt>
                <c:pt idx="384">
                  <c:v>3.1379999999998631E-2</c:v>
                </c:pt>
                <c:pt idx="385">
                  <c:v>3.452000000000055E-2</c:v>
                </c:pt>
                <c:pt idx="386">
                  <c:v>3.5139999999998395E-2</c:v>
                </c:pt>
                <c:pt idx="387">
                  <c:v>3.7649999999999295E-2</c:v>
                </c:pt>
                <c:pt idx="388">
                  <c:v>3.7649999999999295E-2</c:v>
                </c:pt>
                <c:pt idx="389">
                  <c:v>3.7649999999999295E-2</c:v>
                </c:pt>
                <c:pt idx="390">
                  <c:v>4.0160000000000196E-2</c:v>
                </c:pt>
                <c:pt idx="391">
                  <c:v>3.9529999999999177E-2</c:v>
                </c:pt>
                <c:pt idx="392">
                  <c:v>4.0789999999997661E-2</c:v>
                </c:pt>
                <c:pt idx="393">
                  <c:v>4.0789999999997661E-2</c:v>
                </c:pt>
                <c:pt idx="394">
                  <c:v>4.2049999999999699E-2</c:v>
                </c:pt>
                <c:pt idx="395">
                  <c:v>4.392999999999958E-2</c:v>
                </c:pt>
                <c:pt idx="396">
                  <c:v>4.392999999999958E-2</c:v>
                </c:pt>
                <c:pt idx="397">
                  <c:v>4.7069999999997947E-2</c:v>
                </c:pt>
                <c:pt idx="398">
                  <c:v>4.7069999999997947E-2</c:v>
                </c:pt>
                <c:pt idx="399">
                  <c:v>4.7069999999997947E-2</c:v>
                </c:pt>
                <c:pt idx="400">
                  <c:v>5.0200000000000244E-2</c:v>
                </c:pt>
                <c:pt idx="401">
                  <c:v>5.0200000000000244E-2</c:v>
                </c:pt>
                <c:pt idx="402">
                  <c:v>5.0200000000000244E-2</c:v>
                </c:pt>
                <c:pt idx="403">
                  <c:v>5.0200000000000244E-2</c:v>
                </c:pt>
                <c:pt idx="404">
                  <c:v>5.082999999999771E-2</c:v>
                </c:pt>
                <c:pt idx="405">
                  <c:v>5.3339999999998611E-2</c:v>
                </c:pt>
                <c:pt idx="406">
                  <c:v>5.3339999999998611E-2</c:v>
                </c:pt>
                <c:pt idx="407">
                  <c:v>5.3339999999998611E-2</c:v>
                </c:pt>
                <c:pt idx="408">
                  <c:v>5.3339999999998611E-2</c:v>
                </c:pt>
                <c:pt idx="409">
                  <c:v>5.648000000000053E-2</c:v>
                </c:pt>
                <c:pt idx="410">
                  <c:v>5.648000000000053E-2</c:v>
                </c:pt>
                <c:pt idx="411">
                  <c:v>5.648000000000053E-2</c:v>
                </c:pt>
                <c:pt idx="412">
                  <c:v>5.648000000000053E-2</c:v>
                </c:pt>
                <c:pt idx="413">
                  <c:v>5.7109999999997996E-2</c:v>
                </c:pt>
                <c:pt idx="414">
                  <c:v>5.9619999999998896E-2</c:v>
                </c:pt>
                <c:pt idx="415">
                  <c:v>6.2749999999997641E-2</c:v>
                </c:pt>
                <c:pt idx="416">
                  <c:v>6.0240000000000293E-2</c:v>
                </c:pt>
                <c:pt idx="417">
                  <c:v>6.2749999999997641E-2</c:v>
                </c:pt>
                <c:pt idx="418">
                  <c:v>6.2749999999997641E-2</c:v>
                </c:pt>
                <c:pt idx="419">
                  <c:v>6.2749999999997641E-2</c:v>
                </c:pt>
                <c:pt idx="420">
                  <c:v>6.5259999999998541E-2</c:v>
                </c:pt>
                <c:pt idx="421">
                  <c:v>6.2749999999997641E-2</c:v>
                </c:pt>
                <c:pt idx="422">
                  <c:v>6.588999999999956E-2</c:v>
                </c:pt>
                <c:pt idx="423">
                  <c:v>6.7769999999999442E-2</c:v>
                </c:pt>
                <c:pt idx="424">
                  <c:v>6.7769999999999442E-2</c:v>
                </c:pt>
                <c:pt idx="425">
                  <c:v>6.9029999999997926E-2</c:v>
                </c:pt>
                <c:pt idx="426">
                  <c:v>6.9029999999997926E-2</c:v>
                </c:pt>
                <c:pt idx="427">
                  <c:v>6.9029999999997926E-2</c:v>
                </c:pt>
                <c:pt idx="428">
                  <c:v>7.2169999999999845E-2</c:v>
                </c:pt>
                <c:pt idx="429">
                  <c:v>7.0280000000000342E-2</c:v>
                </c:pt>
                <c:pt idx="430">
                  <c:v>7.2169999999999845E-2</c:v>
                </c:pt>
                <c:pt idx="431">
                  <c:v>7.2169999999999845E-2</c:v>
                </c:pt>
                <c:pt idx="432">
                  <c:v>7.2169999999999845E-2</c:v>
                </c:pt>
                <c:pt idx="433">
                  <c:v>7.529999999999859E-2</c:v>
                </c:pt>
                <c:pt idx="434">
                  <c:v>7.529999999999859E-2</c:v>
                </c:pt>
                <c:pt idx="435">
                  <c:v>7.529999999999859E-2</c:v>
                </c:pt>
                <c:pt idx="436">
                  <c:v>7.8440000000000509E-2</c:v>
                </c:pt>
                <c:pt idx="437">
                  <c:v>7.8440000000000509E-2</c:v>
                </c:pt>
                <c:pt idx="438">
                  <c:v>7.8440000000000509E-2</c:v>
                </c:pt>
                <c:pt idx="439">
                  <c:v>7.8440000000000509E-2</c:v>
                </c:pt>
                <c:pt idx="440">
                  <c:v>7.8440000000000509E-2</c:v>
                </c:pt>
                <c:pt idx="441">
                  <c:v>8.0949999999997857E-2</c:v>
                </c:pt>
                <c:pt idx="442">
                  <c:v>8.1579999999998876E-2</c:v>
                </c:pt>
                <c:pt idx="443">
                  <c:v>8.1579999999998876E-2</c:v>
                </c:pt>
                <c:pt idx="444">
                  <c:v>8.1579999999998876E-2</c:v>
                </c:pt>
                <c:pt idx="445">
                  <c:v>8.4719999999997242E-2</c:v>
                </c:pt>
                <c:pt idx="446">
                  <c:v>8.4719999999997242E-2</c:v>
                </c:pt>
                <c:pt idx="447">
                  <c:v>8.4719999999997242E-2</c:v>
                </c:pt>
                <c:pt idx="448">
                  <c:v>8.784999999999954E-2</c:v>
                </c:pt>
                <c:pt idx="449">
                  <c:v>8.784999999999954E-2</c:v>
                </c:pt>
                <c:pt idx="450">
                  <c:v>8.784999999999954E-2</c:v>
                </c:pt>
                <c:pt idx="451">
                  <c:v>9.0989999999997906E-2</c:v>
                </c:pt>
                <c:pt idx="452">
                  <c:v>8.8480000000000558E-2</c:v>
                </c:pt>
                <c:pt idx="453">
                  <c:v>9.0989999999997906E-2</c:v>
                </c:pt>
                <c:pt idx="454">
                  <c:v>9.0989999999997906E-2</c:v>
                </c:pt>
                <c:pt idx="455">
                  <c:v>9.3499999999998806E-2</c:v>
                </c:pt>
                <c:pt idx="456">
                  <c:v>9.2879999999997409E-2</c:v>
                </c:pt>
                <c:pt idx="457">
                  <c:v>9.4129999999999825E-2</c:v>
                </c:pt>
                <c:pt idx="458">
                  <c:v>9.4129999999999825E-2</c:v>
                </c:pt>
                <c:pt idx="459">
                  <c:v>9.5389999999998309E-2</c:v>
                </c:pt>
                <c:pt idx="460">
                  <c:v>9.7269999999998191E-2</c:v>
                </c:pt>
                <c:pt idx="461">
                  <c:v>9.7269999999998191E-2</c:v>
                </c:pt>
                <c:pt idx="462">
                  <c:v>9.8520000000000607E-2</c:v>
                </c:pt>
                <c:pt idx="463">
                  <c:v>9.7889999999999588E-2</c:v>
                </c:pt>
                <c:pt idx="464">
                  <c:v>0.10040000000000049</c:v>
                </c:pt>
                <c:pt idx="465">
                  <c:v>0.10040000000000049</c:v>
                </c:pt>
                <c:pt idx="466">
                  <c:v>0.10040000000000049</c:v>
                </c:pt>
                <c:pt idx="467">
                  <c:v>0.10228999999999999</c:v>
                </c:pt>
                <c:pt idx="468">
                  <c:v>0.10353999999999886</c:v>
                </c:pt>
                <c:pt idx="469">
                  <c:v>0.10353999999999886</c:v>
                </c:pt>
                <c:pt idx="470">
                  <c:v>0.10353999999999886</c:v>
                </c:pt>
                <c:pt idx="471">
                  <c:v>0.10479999999999734</c:v>
                </c:pt>
                <c:pt idx="472">
                  <c:v>0.10667999999999722</c:v>
                </c:pt>
                <c:pt idx="473">
                  <c:v>0.10667999999999722</c:v>
                </c:pt>
                <c:pt idx="474">
                  <c:v>0.10730999999999824</c:v>
                </c:pt>
                <c:pt idx="475">
                  <c:v>0.10981999999999914</c:v>
                </c:pt>
                <c:pt idx="476">
                  <c:v>0.10981999999999914</c:v>
                </c:pt>
                <c:pt idx="477">
                  <c:v>0.10981999999999914</c:v>
                </c:pt>
                <c:pt idx="478">
                  <c:v>0.11233000000000004</c:v>
                </c:pt>
                <c:pt idx="479">
                  <c:v>0.11169999999999902</c:v>
                </c:pt>
                <c:pt idx="480">
                  <c:v>0.11295999999999751</c:v>
                </c:pt>
                <c:pt idx="481">
                  <c:v>0.11295999999999751</c:v>
                </c:pt>
                <c:pt idx="482">
                  <c:v>0.11295999999999751</c:v>
                </c:pt>
                <c:pt idx="483">
                  <c:v>0.1160899999999998</c:v>
                </c:pt>
                <c:pt idx="484">
                  <c:v>0.1160899999999998</c:v>
                </c:pt>
                <c:pt idx="485">
                  <c:v>0.1160899999999998</c:v>
                </c:pt>
                <c:pt idx="486">
                  <c:v>0.1160899999999998</c:v>
                </c:pt>
                <c:pt idx="487">
                  <c:v>0.1160899999999998</c:v>
                </c:pt>
                <c:pt idx="488">
                  <c:v>0.11922999999999817</c:v>
                </c:pt>
                <c:pt idx="489">
                  <c:v>0.11922999999999817</c:v>
                </c:pt>
                <c:pt idx="490">
                  <c:v>0.11922999999999817</c:v>
                </c:pt>
                <c:pt idx="491">
                  <c:v>0.11922999999999817</c:v>
                </c:pt>
                <c:pt idx="492">
                  <c:v>0.12237000000000009</c:v>
                </c:pt>
                <c:pt idx="493">
                  <c:v>0.12237000000000009</c:v>
                </c:pt>
                <c:pt idx="494">
                  <c:v>0.12237000000000009</c:v>
                </c:pt>
                <c:pt idx="495">
                  <c:v>0.12237000000000009</c:v>
                </c:pt>
                <c:pt idx="496">
                  <c:v>0.12549999999999883</c:v>
                </c:pt>
                <c:pt idx="497">
                  <c:v>0.12549999999999883</c:v>
                </c:pt>
                <c:pt idx="498">
                  <c:v>0.12549999999999883</c:v>
                </c:pt>
                <c:pt idx="499">
                  <c:v>0.12549999999999883</c:v>
                </c:pt>
                <c:pt idx="500">
                  <c:v>0.1286399999999972</c:v>
                </c:pt>
                <c:pt idx="501">
                  <c:v>0.1286399999999972</c:v>
                </c:pt>
                <c:pt idx="502">
                  <c:v>0.1286399999999972</c:v>
                </c:pt>
                <c:pt idx="503">
                  <c:v>0.13177999999999912</c:v>
                </c:pt>
                <c:pt idx="504">
                  <c:v>0.13177999999999912</c:v>
                </c:pt>
                <c:pt idx="505">
                  <c:v>0.13177999999999912</c:v>
                </c:pt>
                <c:pt idx="506">
                  <c:v>0.13241000000000014</c:v>
                </c:pt>
                <c:pt idx="507">
                  <c:v>0.13491999999999749</c:v>
                </c:pt>
                <c:pt idx="508">
                  <c:v>0.13491999999999749</c:v>
                </c:pt>
                <c:pt idx="509">
                  <c:v>0.13491999999999749</c:v>
                </c:pt>
                <c:pt idx="510">
                  <c:v>0.1361699999999999</c:v>
                </c:pt>
                <c:pt idx="511">
                  <c:v>0.13554999999999851</c:v>
                </c:pt>
                <c:pt idx="512">
                  <c:v>0.13804999999999978</c:v>
                </c:pt>
                <c:pt idx="513">
                  <c:v>0.13930999999999827</c:v>
                </c:pt>
                <c:pt idx="514">
                  <c:v>0.14118999999999815</c:v>
                </c:pt>
                <c:pt idx="515">
                  <c:v>0.14118999999999815</c:v>
                </c:pt>
                <c:pt idx="516">
                  <c:v>0.14118999999999815</c:v>
                </c:pt>
                <c:pt idx="517">
                  <c:v>0.14118999999999815</c:v>
                </c:pt>
                <c:pt idx="518">
                  <c:v>0.14118999999999815</c:v>
                </c:pt>
                <c:pt idx="519">
                  <c:v>0.14433000000000007</c:v>
                </c:pt>
                <c:pt idx="520">
                  <c:v>0.14433000000000007</c:v>
                </c:pt>
                <c:pt idx="521">
                  <c:v>0.14433000000000007</c:v>
                </c:pt>
                <c:pt idx="522">
                  <c:v>0.14557999999999893</c:v>
                </c:pt>
                <c:pt idx="523">
                  <c:v>0.14746999999999844</c:v>
                </c:pt>
                <c:pt idx="524">
                  <c:v>0.14934999999999832</c:v>
                </c:pt>
                <c:pt idx="525">
                  <c:v>0.1487199999999973</c:v>
                </c:pt>
                <c:pt idx="526">
                  <c:v>0.15061000000000035</c:v>
                </c:pt>
                <c:pt idx="527">
                  <c:v>0.15061000000000035</c:v>
                </c:pt>
                <c:pt idx="528">
                  <c:v>0.15061000000000035</c:v>
                </c:pt>
                <c:pt idx="529">
                  <c:v>0.15310999999999808</c:v>
                </c:pt>
                <c:pt idx="530">
                  <c:v>0.1537399999999991</c:v>
                </c:pt>
                <c:pt idx="531">
                  <c:v>0.1537399999999991</c:v>
                </c:pt>
                <c:pt idx="532">
                  <c:v>0.1537399999999991</c:v>
                </c:pt>
                <c:pt idx="533">
                  <c:v>0.15687999999999747</c:v>
                </c:pt>
                <c:pt idx="534">
                  <c:v>0.15687999999999747</c:v>
                </c:pt>
                <c:pt idx="535">
                  <c:v>0.15687999999999747</c:v>
                </c:pt>
                <c:pt idx="536">
                  <c:v>0.15687999999999747</c:v>
                </c:pt>
                <c:pt idx="537">
                  <c:v>0.16001999999999938</c:v>
                </c:pt>
                <c:pt idx="538">
                  <c:v>0.16001999999999938</c:v>
                </c:pt>
                <c:pt idx="539">
                  <c:v>0.16001999999999938</c:v>
                </c:pt>
                <c:pt idx="540">
                  <c:v>0.16253000000000029</c:v>
                </c:pt>
                <c:pt idx="541">
                  <c:v>0.16315999999999775</c:v>
                </c:pt>
                <c:pt idx="542">
                  <c:v>0.16377999999999915</c:v>
                </c:pt>
                <c:pt idx="543">
                  <c:v>0.16377999999999915</c:v>
                </c:pt>
                <c:pt idx="544">
                  <c:v>0.16629000000000005</c:v>
                </c:pt>
                <c:pt idx="545">
                  <c:v>0.16629000000000005</c:v>
                </c:pt>
                <c:pt idx="546">
                  <c:v>0.16629000000000005</c:v>
                </c:pt>
                <c:pt idx="547">
                  <c:v>0.16942999999999842</c:v>
                </c:pt>
                <c:pt idx="548">
                  <c:v>0.16942999999999842</c:v>
                </c:pt>
                <c:pt idx="549">
                  <c:v>0.16942999999999842</c:v>
                </c:pt>
                <c:pt idx="550">
                  <c:v>0.17257000000000033</c:v>
                </c:pt>
                <c:pt idx="551">
                  <c:v>0.17257000000000033</c:v>
                </c:pt>
                <c:pt idx="552">
                  <c:v>0.17257000000000033</c:v>
                </c:pt>
                <c:pt idx="553">
                  <c:v>0.17257000000000033</c:v>
                </c:pt>
                <c:pt idx="554">
                  <c:v>0.17257000000000033</c:v>
                </c:pt>
                <c:pt idx="555">
                  <c:v>0.17569999999999908</c:v>
                </c:pt>
                <c:pt idx="556">
                  <c:v>0.17569999999999908</c:v>
                </c:pt>
                <c:pt idx="557">
                  <c:v>0.17569999999999908</c:v>
                </c:pt>
                <c:pt idx="558">
                  <c:v>0.17883999999999745</c:v>
                </c:pt>
                <c:pt idx="559">
                  <c:v>0.17883999999999745</c:v>
                </c:pt>
                <c:pt idx="560">
                  <c:v>0.17883999999999745</c:v>
                </c:pt>
                <c:pt idx="561">
                  <c:v>0.18009999999999948</c:v>
                </c:pt>
                <c:pt idx="562">
                  <c:v>0.18134999999999835</c:v>
                </c:pt>
                <c:pt idx="563">
                  <c:v>0.18134999999999835</c:v>
                </c:pt>
                <c:pt idx="564">
                  <c:v>0.18261000000000038</c:v>
                </c:pt>
                <c:pt idx="565">
                  <c:v>0.18511999999999773</c:v>
                </c:pt>
                <c:pt idx="566">
                  <c:v>0.18511999999999773</c:v>
                </c:pt>
                <c:pt idx="567">
                  <c:v>0.18511999999999773</c:v>
                </c:pt>
                <c:pt idx="568">
                  <c:v>0.18511999999999773</c:v>
                </c:pt>
                <c:pt idx="569">
                  <c:v>0.18511999999999773</c:v>
                </c:pt>
                <c:pt idx="570">
                  <c:v>0.18825999999999965</c:v>
                </c:pt>
                <c:pt idx="571">
                  <c:v>0.18825999999999965</c:v>
                </c:pt>
                <c:pt idx="572">
                  <c:v>0.18950999999999851</c:v>
                </c:pt>
                <c:pt idx="573">
                  <c:v>0.18887999999999749</c:v>
                </c:pt>
                <c:pt idx="574">
                  <c:v>0.19138999999999839</c:v>
                </c:pt>
                <c:pt idx="575">
                  <c:v>0.1938999999999993</c:v>
                </c:pt>
                <c:pt idx="576">
                  <c:v>0.19138999999999839</c:v>
                </c:pt>
                <c:pt idx="577">
                  <c:v>0.19453000000000031</c:v>
                </c:pt>
                <c:pt idx="578">
                  <c:v>0.19453000000000031</c:v>
                </c:pt>
                <c:pt idx="579">
                  <c:v>0.19703999999999766</c:v>
                </c:pt>
                <c:pt idx="580">
                  <c:v>0.19766999999999868</c:v>
                </c:pt>
                <c:pt idx="581">
                  <c:v>0.1982999999999997</c:v>
                </c:pt>
                <c:pt idx="582">
                  <c:v>0.20079999999999742</c:v>
                </c:pt>
                <c:pt idx="583">
                  <c:v>0.20079999999999742</c:v>
                </c:pt>
                <c:pt idx="584">
                  <c:v>0.20079999999999742</c:v>
                </c:pt>
                <c:pt idx="585">
                  <c:v>0.20330999999999833</c:v>
                </c:pt>
                <c:pt idx="586">
                  <c:v>0.20393999999999934</c:v>
                </c:pt>
                <c:pt idx="587">
                  <c:v>0.20393999999999934</c:v>
                </c:pt>
                <c:pt idx="588">
                  <c:v>0.20393999999999934</c:v>
                </c:pt>
                <c:pt idx="589">
                  <c:v>0.20707999999999771</c:v>
                </c:pt>
                <c:pt idx="590">
                  <c:v>0.21021999999999963</c:v>
                </c:pt>
                <c:pt idx="591">
                  <c:v>0.20833999999999975</c:v>
                </c:pt>
                <c:pt idx="592">
                  <c:v>0.21021999999999963</c:v>
                </c:pt>
                <c:pt idx="593">
                  <c:v>0.21021999999999963</c:v>
                </c:pt>
                <c:pt idx="594">
                  <c:v>0.21334999999999837</c:v>
                </c:pt>
                <c:pt idx="595">
                  <c:v>0.21273000000000053</c:v>
                </c:pt>
                <c:pt idx="596">
                  <c:v>0.21273000000000053</c:v>
                </c:pt>
                <c:pt idx="597">
                  <c:v>0.21334999999999837</c:v>
                </c:pt>
                <c:pt idx="598">
                  <c:v>0.21334999999999837</c:v>
                </c:pt>
                <c:pt idx="599">
                  <c:v>0.21585999999999927</c:v>
                </c:pt>
                <c:pt idx="600">
                  <c:v>0.21649000000000029</c:v>
                </c:pt>
                <c:pt idx="601">
                  <c:v>0.21649000000000029</c:v>
                </c:pt>
                <c:pt idx="602">
                  <c:v>0.21774999999999878</c:v>
                </c:pt>
                <c:pt idx="603">
                  <c:v>0.21962999999999866</c:v>
                </c:pt>
                <c:pt idx="604">
                  <c:v>0.21962999999999866</c:v>
                </c:pt>
                <c:pt idx="605">
                  <c:v>0.22150999999999854</c:v>
                </c:pt>
                <c:pt idx="606">
                  <c:v>0.21962999999999866</c:v>
                </c:pt>
                <c:pt idx="607">
                  <c:v>0.22213999999999956</c:v>
                </c:pt>
                <c:pt idx="608">
                  <c:v>0.22277000000000058</c:v>
                </c:pt>
                <c:pt idx="609">
                  <c:v>0.22589999999999932</c:v>
                </c:pt>
                <c:pt idx="610">
                  <c:v>0.22589999999999932</c:v>
                </c:pt>
                <c:pt idx="611">
                  <c:v>0.22589999999999932</c:v>
                </c:pt>
                <c:pt idx="612">
                  <c:v>0.22589999999999932</c:v>
                </c:pt>
                <c:pt idx="613">
                  <c:v>0.22903999999999769</c:v>
                </c:pt>
                <c:pt idx="614">
                  <c:v>0.22903999999999769</c:v>
                </c:pt>
                <c:pt idx="615">
                  <c:v>0.22903999999999769</c:v>
                </c:pt>
                <c:pt idx="616">
                  <c:v>0.22903999999999769</c:v>
                </c:pt>
                <c:pt idx="617">
                  <c:v>0.23217999999999961</c:v>
                </c:pt>
                <c:pt idx="618">
                  <c:v>0.23217999999999961</c:v>
                </c:pt>
                <c:pt idx="619">
                  <c:v>0.23217999999999961</c:v>
                </c:pt>
                <c:pt idx="620">
                  <c:v>0.23217999999999961</c:v>
                </c:pt>
                <c:pt idx="621">
                  <c:v>0.23469000000000051</c:v>
                </c:pt>
                <c:pt idx="622">
                  <c:v>0.23531999999999798</c:v>
                </c:pt>
                <c:pt idx="623">
                  <c:v>0.23531999999999798</c:v>
                </c:pt>
                <c:pt idx="624">
                  <c:v>0.23719999999999786</c:v>
                </c:pt>
                <c:pt idx="625">
                  <c:v>0.23845999999999989</c:v>
                </c:pt>
                <c:pt idx="626">
                  <c:v>0.23845999999999989</c:v>
                </c:pt>
                <c:pt idx="627">
                  <c:v>0.24033999999999978</c:v>
                </c:pt>
                <c:pt idx="628">
                  <c:v>0.23845999999999989</c:v>
                </c:pt>
                <c:pt idx="629">
                  <c:v>0.24096999999999724</c:v>
                </c:pt>
                <c:pt idx="630">
                  <c:v>0.24158999999999864</c:v>
                </c:pt>
                <c:pt idx="631">
                  <c:v>0.24158999999999864</c:v>
                </c:pt>
                <c:pt idx="632">
                  <c:v>0.24158999999999864</c:v>
                </c:pt>
                <c:pt idx="633">
                  <c:v>0.24473000000000056</c:v>
                </c:pt>
                <c:pt idx="634">
                  <c:v>0.24473000000000056</c:v>
                </c:pt>
                <c:pt idx="635">
                  <c:v>0.24473000000000056</c:v>
                </c:pt>
                <c:pt idx="636">
                  <c:v>0.24535999999999802</c:v>
                </c:pt>
                <c:pt idx="637">
                  <c:v>0.24786999999999892</c:v>
                </c:pt>
                <c:pt idx="638">
                  <c:v>0.24786999999999892</c:v>
                </c:pt>
                <c:pt idx="639">
                  <c:v>0.24786999999999892</c:v>
                </c:pt>
                <c:pt idx="640">
                  <c:v>0.25037999999999982</c:v>
                </c:pt>
                <c:pt idx="641">
                  <c:v>0.25100999999999729</c:v>
                </c:pt>
                <c:pt idx="642">
                  <c:v>0.25162999999999869</c:v>
                </c:pt>
                <c:pt idx="643">
                  <c:v>0.25413999999999959</c:v>
                </c:pt>
                <c:pt idx="644">
                  <c:v>0.25477000000000061</c:v>
                </c:pt>
                <c:pt idx="645">
                  <c:v>0.25727999999999795</c:v>
                </c:pt>
                <c:pt idx="646">
                  <c:v>0.25915999999999784</c:v>
                </c:pt>
                <c:pt idx="647">
                  <c:v>0.26041999999999987</c:v>
                </c:pt>
                <c:pt idx="648">
                  <c:v>0.26041999999999987</c:v>
                </c:pt>
                <c:pt idx="649">
                  <c:v>0.26041999999999987</c:v>
                </c:pt>
                <c:pt idx="650">
                  <c:v>0.26355999999999824</c:v>
                </c:pt>
                <c:pt idx="651">
                  <c:v>0.26355999999999824</c:v>
                </c:pt>
                <c:pt idx="652">
                  <c:v>0.26417999999999964</c:v>
                </c:pt>
                <c:pt idx="653">
                  <c:v>0.26417999999999964</c:v>
                </c:pt>
                <c:pt idx="654">
                  <c:v>0.26669000000000054</c:v>
                </c:pt>
                <c:pt idx="655">
                  <c:v>0.26669000000000054</c:v>
                </c:pt>
                <c:pt idx="656">
                  <c:v>0.26919999999999789</c:v>
                </c:pt>
                <c:pt idx="657">
                  <c:v>0.2698299999999989</c:v>
                </c:pt>
                <c:pt idx="658">
                  <c:v>0.2698299999999989</c:v>
                </c:pt>
                <c:pt idx="659">
                  <c:v>0.27170999999999879</c:v>
                </c:pt>
                <c:pt idx="660">
                  <c:v>0.27296999999999727</c:v>
                </c:pt>
                <c:pt idx="661">
                  <c:v>0.27296999999999727</c:v>
                </c:pt>
                <c:pt idx="662">
                  <c:v>0.27296999999999727</c:v>
                </c:pt>
                <c:pt idx="663">
                  <c:v>0.27359999999999829</c:v>
                </c:pt>
                <c:pt idx="664">
                  <c:v>0.27610999999999919</c:v>
                </c:pt>
                <c:pt idx="665">
                  <c:v>0.27610999999999919</c:v>
                </c:pt>
                <c:pt idx="666">
                  <c:v>0.27610999999999919</c:v>
                </c:pt>
                <c:pt idx="667">
                  <c:v>0.27735999999999805</c:v>
                </c:pt>
                <c:pt idx="668">
                  <c:v>0.27923999999999793</c:v>
                </c:pt>
                <c:pt idx="669">
                  <c:v>0.27923999999999793</c:v>
                </c:pt>
                <c:pt idx="670">
                  <c:v>0.28237999999999985</c:v>
                </c:pt>
                <c:pt idx="671">
                  <c:v>0.28237999999999985</c:v>
                </c:pt>
                <c:pt idx="672">
                  <c:v>0.28237999999999985</c:v>
                </c:pt>
                <c:pt idx="673">
                  <c:v>0.28237999999999985</c:v>
                </c:pt>
                <c:pt idx="674">
                  <c:v>0.28551999999999822</c:v>
                </c:pt>
                <c:pt idx="675">
                  <c:v>0.28551999999999822</c:v>
                </c:pt>
                <c:pt idx="676">
                  <c:v>0.28551999999999822</c:v>
                </c:pt>
                <c:pt idx="677">
                  <c:v>0.28865000000000052</c:v>
                </c:pt>
                <c:pt idx="678">
                  <c:v>0.28865000000000052</c:v>
                </c:pt>
                <c:pt idx="679">
                  <c:v>0.28865000000000052</c:v>
                </c:pt>
                <c:pt idx="680">
                  <c:v>0.29116999999999749</c:v>
                </c:pt>
                <c:pt idx="681">
                  <c:v>0.29178999999999888</c:v>
                </c:pt>
                <c:pt idx="682">
                  <c:v>0.2924199999999999</c:v>
                </c:pt>
                <c:pt idx="683">
                  <c:v>0.29304999999999737</c:v>
                </c:pt>
                <c:pt idx="684">
                  <c:v>0.29367999999999839</c:v>
                </c:pt>
                <c:pt idx="685">
                  <c:v>0.29492999999999725</c:v>
                </c:pt>
                <c:pt idx="686">
                  <c:v>0.29492999999999725</c:v>
                </c:pt>
                <c:pt idx="687">
                  <c:v>0.29492999999999725</c:v>
                </c:pt>
                <c:pt idx="688">
                  <c:v>0.29806999999999917</c:v>
                </c:pt>
                <c:pt idx="689">
                  <c:v>0.29806999999999917</c:v>
                </c:pt>
                <c:pt idx="690">
                  <c:v>0.29994999999999905</c:v>
                </c:pt>
                <c:pt idx="691">
                  <c:v>0.30120999999999754</c:v>
                </c:pt>
                <c:pt idx="692">
                  <c:v>0.30120999999999754</c:v>
                </c:pt>
                <c:pt idx="693">
                  <c:v>0.30120999999999754</c:v>
                </c:pt>
                <c:pt idx="694">
                  <c:v>0.30182999999999893</c:v>
                </c:pt>
                <c:pt idx="695">
                  <c:v>0.30120999999999754</c:v>
                </c:pt>
                <c:pt idx="696">
                  <c:v>0.30433999999999983</c:v>
                </c:pt>
                <c:pt idx="697">
                  <c:v>0.3049699999999973</c:v>
                </c:pt>
                <c:pt idx="698">
                  <c:v>0.3074799999999982</c:v>
                </c:pt>
                <c:pt idx="699">
                  <c:v>0.3074799999999982</c:v>
                </c:pt>
                <c:pt idx="700">
                  <c:v>0.3074799999999982</c:v>
                </c:pt>
                <c:pt idx="701">
                  <c:v>0.3074799999999982</c:v>
                </c:pt>
                <c:pt idx="702">
                  <c:v>0.31062000000000012</c:v>
                </c:pt>
                <c:pt idx="703">
                  <c:v>0.31062000000000012</c:v>
                </c:pt>
                <c:pt idx="704">
                  <c:v>0.31062000000000012</c:v>
                </c:pt>
                <c:pt idx="705">
                  <c:v>0.3125</c:v>
                </c:pt>
                <c:pt idx="706">
                  <c:v>0.31375999999999848</c:v>
                </c:pt>
                <c:pt idx="707">
                  <c:v>0.31375999999999848</c:v>
                </c:pt>
                <c:pt idx="708">
                  <c:v>0.31375999999999848</c:v>
                </c:pt>
                <c:pt idx="709">
                  <c:v>0.31626999999999938</c:v>
                </c:pt>
                <c:pt idx="710">
                  <c:v>0.3169000000000004</c:v>
                </c:pt>
                <c:pt idx="711">
                  <c:v>0.31751999999999825</c:v>
                </c:pt>
                <c:pt idx="712">
                  <c:v>0.31751999999999825</c:v>
                </c:pt>
                <c:pt idx="713">
                  <c:v>0.32002999999999915</c:v>
                </c:pt>
                <c:pt idx="714">
                  <c:v>0.32002999999999915</c:v>
                </c:pt>
                <c:pt idx="715">
                  <c:v>0.32191999999999865</c:v>
                </c:pt>
                <c:pt idx="716">
                  <c:v>0.32316999999999751</c:v>
                </c:pt>
                <c:pt idx="717">
                  <c:v>0.32316999999999751</c:v>
                </c:pt>
                <c:pt idx="718">
                  <c:v>0.32316999999999751</c:v>
                </c:pt>
                <c:pt idx="719">
                  <c:v>0.32630999999999943</c:v>
                </c:pt>
                <c:pt idx="720">
                  <c:v>0.32379999999999853</c:v>
                </c:pt>
                <c:pt idx="721">
                  <c:v>0.32630999999999943</c:v>
                </c:pt>
                <c:pt idx="722">
                  <c:v>0.32630999999999943</c:v>
                </c:pt>
                <c:pt idx="723">
                  <c:v>0.32630999999999943</c:v>
                </c:pt>
                <c:pt idx="724">
                  <c:v>0.32818999999999932</c:v>
                </c:pt>
                <c:pt idx="725">
                  <c:v>0.32943999999999818</c:v>
                </c:pt>
                <c:pt idx="726">
                  <c:v>0.32943999999999818</c:v>
                </c:pt>
                <c:pt idx="727">
                  <c:v>0.32943999999999818</c:v>
                </c:pt>
                <c:pt idx="728">
                  <c:v>0.3325800000000001</c:v>
                </c:pt>
                <c:pt idx="729">
                  <c:v>0.3325800000000001</c:v>
                </c:pt>
                <c:pt idx="730">
                  <c:v>0.3325800000000001</c:v>
                </c:pt>
                <c:pt idx="731">
                  <c:v>0.33320999999999756</c:v>
                </c:pt>
                <c:pt idx="732">
                  <c:v>0.33571999999999846</c:v>
                </c:pt>
                <c:pt idx="733">
                  <c:v>0.33571999999999846</c:v>
                </c:pt>
                <c:pt idx="734">
                  <c:v>0.33571999999999846</c:v>
                </c:pt>
                <c:pt idx="735">
                  <c:v>0.33571999999999846</c:v>
                </c:pt>
                <c:pt idx="736">
                  <c:v>0.33571999999999846</c:v>
                </c:pt>
                <c:pt idx="737">
                  <c:v>0.33822999999999936</c:v>
                </c:pt>
                <c:pt idx="738">
                  <c:v>0.33886000000000038</c:v>
                </c:pt>
                <c:pt idx="739">
                  <c:v>0.33886000000000038</c:v>
                </c:pt>
                <c:pt idx="740">
                  <c:v>0.34199999999999875</c:v>
                </c:pt>
                <c:pt idx="741">
                  <c:v>0.34199999999999875</c:v>
                </c:pt>
                <c:pt idx="742">
                  <c:v>0.34199999999999875</c:v>
                </c:pt>
                <c:pt idx="743">
                  <c:v>0.34387999999999863</c:v>
                </c:pt>
                <c:pt idx="744">
                  <c:v>0.34512999999999749</c:v>
                </c:pt>
                <c:pt idx="745">
                  <c:v>0.34512999999999749</c:v>
                </c:pt>
                <c:pt idx="746">
                  <c:v>0.34512999999999749</c:v>
                </c:pt>
                <c:pt idx="747">
                  <c:v>0.34826999999999941</c:v>
                </c:pt>
                <c:pt idx="748">
                  <c:v>0.34826999999999941</c:v>
                </c:pt>
                <c:pt idx="749">
                  <c:v>0.34826999999999941</c:v>
                </c:pt>
                <c:pt idx="750">
                  <c:v>0.34826999999999941</c:v>
                </c:pt>
                <c:pt idx="751">
                  <c:v>0.34951999999999828</c:v>
                </c:pt>
                <c:pt idx="752">
                  <c:v>0.35140999999999778</c:v>
                </c:pt>
                <c:pt idx="753">
                  <c:v>0.35140999999999778</c:v>
                </c:pt>
                <c:pt idx="754">
                  <c:v>0.35328999999999766</c:v>
                </c:pt>
                <c:pt idx="755">
                  <c:v>0.3526600000000002</c:v>
                </c:pt>
                <c:pt idx="756">
                  <c:v>0.35454000000000008</c:v>
                </c:pt>
                <c:pt idx="757">
                  <c:v>0.35454000000000008</c:v>
                </c:pt>
                <c:pt idx="758">
                  <c:v>0.35767999999999844</c:v>
                </c:pt>
                <c:pt idx="759">
                  <c:v>0.35767999999999844</c:v>
                </c:pt>
                <c:pt idx="760">
                  <c:v>0.35767999999999844</c:v>
                </c:pt>
                <c:pt idx="761">
                  <c:v>0.36082000000000036</c:v>
                </c:pt>
                <c:pt idx="762">
                  <c:v>0.35767999999999844</c:v>
                </c:pt>
                <c:pt idx="763">
                  <c:v>0.36082000000000036</c:v>
                </c:pt>
                <c:pt idx="764">
                  <c:v>0.36082000000000036</c:v>
                </c:pt>
                <c:pt idx="765">
                  <c:v>0.36206999999999923</c:v>
                </c:pt>
                <c:pt idx="766">
                  <c:v>0.36395999999999873</c:v>
                </c:pt>
                <c:pt idx="767">
                  <c:v>0.36395999999999873</c:v>
                </c:pt>
                <c:pt idx="768">
                  <c:v>0.36395999999999873</c:v>
                </c:pt>
                <c:pt idx="769">
                  <c:v>0.36708999999999747</c:v>
                </c:pt>
                <c:pt idx="770">
                  <c:v>0.36708999999999747</c:v>
                </c:pt>
                <c:pt idx="771">
                  <c:v>0.36708999999999747</c:v>
                </c:pt>
                <c:pt idx="772">
                  <c:v>0.36708999999999747</c:v>
                </c:pt>
                <c:pt idx="773">
                  <c:v>0.36834999999999951</c:v>
                </c:pt>
                <c:pt idx="774">
                  <c:v>0.37022999999999939</c:v>
                </c:pt>
                <c:pt idx="775">
                  <c:v>0.37022999999999939</c:v>
                </c:pt>
                <c:pt idx="776">
                  <c:v>0.37022999999999939</c:v>
                </c:pt>
                <c:pt idx="777">
                  <c:v>0.37336999999999776</c:v>
                </c:pt>
                <c:pt idx="778">
                  <c:v>0.37336999999999776</c:v>
                </c:pt>
                <c:pt idx="779">
                  <c:v>0.37336999999999776</c:v>
                </c:pt>
                <c:pt idx="780">
                  <c:v>0.37650999999999968</c:v>
                </c:pt>
                <c:pt idx="781">
                  <c:v>0.37650999999999968</c:v>
                </c:pt>
                <c:pt idx="782">
                  <c:v>0.37650999999999968</c:v>
                </c:pt>
                <c:pt idx="783">
                  <c:v>0.37964999999999804</c:v>
                </c:pt>
                <c:pt idx="784">
                  <c:v>0.37902000000000058</c:v>
                </c:pt>
                <c:pt idx="785">
                  <c:v>0.37964999999999804</c:v>
                </c:pt>
                <c:pt idx="786">
                  <c:v>0.37964999999999804</c:v>
                </c:pt>
                <c:pt idx="787">
                  <c:v>0.38214999999999932</c:v>
                </c:pt>
                <c:pt idx="788">
                  <c:v>0.38090000000000046</c:v>
                </c:pt>
                <c:pt idx="789">
                  <c:v>0.38278000000000034</c:v>
                </c:pt>
                <c:pt idx="790">
                  <c:v>0.38278000000000034</c:v>
                </c:pt>
                <c:pt idx="791">
                  <c:v>0.38403999999999883</c:v>
                </c:pt>
                <c:pt idx="792">
                  <c:v>0.38591999999999871</c:v>
                </c:pt>
                <c:pt idx="793">
                  <c:v>0.38591999999999871</c:v>
                </c:pt>
                <c:pt idx="794">
                  <c:v>0.38591999999999871</c:v>
                </c:pt>
                <c:pt idx="795">
                  <c:v>0.38906000000000063</c:v>
                </c:pt>
                <c:pt idx="796">
                  <c:v>0.38906000000000063</c:v>
                </c:pt>
                <c:pt idx="797">
                  <c:v>0.38906000000000063</c:v>
                </c:pt>
                <c:pt idx="798">
                  <c:v>0.39219999999999899</c:v>
                </c:pt>
                <c:pt idx="799">
                  <c:v>0.39219999999999899</c:v>
                </c:pt>
                <c:pt idx="800">
                  <c:v>0.39344999999999786</c:v>
                </c:pt>
                <c:pt idx="801">
                  <c:v>0.39219999999999899</c:v>
                </c:pt>
                <c:pt idx="802">
                  <c:v>0.39532999999999774</c:v>
                </c:pt>
                <c:pt idx="803">
                  <c:v>0.39532999999999774</c:v>
                </c:pt>
                <c:pt idx="804">
                  <c:v>0.39532999999999774</c:v>
                </c:pt>
                <c:pt idx="805">
                  <c:v>0.39532999999999774</c:v>
                </c:pt>
                <c:pt idx="806">
                  <c:v>0.39721999999999724</c:v>
                </c:pt>
                <c:pt idx="807">
                  <c:v>0.39783999999999864</c:v>
                </c:pt>
                <c:pt idx="808">
                  <c:v>0.39846999999999966</c:v>
                </c:pt>
                <c:pt idx="809">
                  <c:v>0.39846999999999966</c:v>
                </c:pt>
                <c:pt idx="810">
                  <c:v>0.40098000000000056</c:v>
                </c:pt>
                <c:pt idx="811">
                  <c:v>0.40160999999999802</c:v>
                </c:pt>
                <c:pt idx="812">
                  <c:v>0.40160999999999802</c:v>
                </c:pt>
                <c:pt idx="813">
                  <c:v>0.40474999999999994</c:v>
                </c:pt>
                <c:pt idx="814">
                  <c:v>0.40474999999999994</c:v>
                </c:pt>
                <c:pt idx="815">
                  <c:v>0.40474999999999994</c:v>
                </c:pt>
                <c:pt idx="816">
                  <c:v>0.40474999999999994</c:v>
                </c:pt>
                <c:pt idx="817">
                  <c:v>0.40662999999999982</c:v>
                </c:pt>
                <c:pt idx="818">
                  <c:v>0.40787999999999869</c:v>
                </c:pt>
                <c:pt idx="819">
                  <c:v>0.40787999999999869</c:v>
                </c:pt>
                <c:pt idx="820">
                  <c:v>0.40787999999999869</c:v>
                </c:pt>
                <c:pt idx="821">
                  <c:v>0.41102000000000061</c:v>
                </c:pt>
                <c:pt idx="822">
                  <c:v>0.41102000000000061</c:v>
                </c:pt>
                <c:pt idx="823">
                  <c:v>0.41352999999999795</c:v>
                </c:pt>
                <c:pt idx="824">
                  <c:v>0.41102000000000061</c:v>
                </c:pt>
                <c:pt idx="825">
                  <c:v>0.41415999999999897</c:v>
                </c:pt>
                <c:pt idx="826">
                  <c:v>0.41415999999999897</c:v>
                </c:pt>
                <c:pt idx="827">
                  <c:v>0.41415999999999897</c:v>
                </c:pt>
                <c:pt idx="828">
                  <c:v>0.41540999999999784</c:v>
                </c:pt>
                <c:pt idx="829">
                  <c:v>0.41729999999999734</c:v>
                </c:pt>
                <c:pt idx="830">
                  <c:v>0.41729999999999734</c:v>
                </c:pt>
                <c:pt idx="831">
                  <c:v>0.41729999999999734</c:v>
                </c:pt>
                <c:pt idx="832">
                  <c:v>0.42042999999999964</c:v>
                </c:pt>
                <c:pt idx="833">
                  <c:v>0.42042999999999964</c:v>
                </c:pt>
                <c:pt idx="834">
                  <c:v>0.42042999999999964</c:v>
                </c:pt>
                <c:pt idx="835">
                  <c:v>0.42106000000000066</c:v>
                </c:pt>
                <c:pt idx="836">
                  <c:v>0.423569999999998</c:v>
                </c:pt>
                <c:pt idx="837">
                  <c:v>0.423569999999998</c:v>
                </c:pt>
                <c:pt idx="838">
                  <c:v>0.42670999999999992</c:v>
                </c:pt>
                <c:pt idx="839">
                  <c:v>0.42670999999999992</c:v>
                </c:pt>
                <c:pt idx="840">
                  <c:v>0.42670999999999992</c:v>
                </c:pt>
                <c:pt idx="841">
                  <c:v>0.42670999999999992</c:v>
                </c:pt>
                <c:pt idx="842">
                  <c:v>0.42795999999999879</c:v>
                </c:pt>
                <c:pt idx="843">
                  <c:v>0.42983999999999867</c:v>
                </c:pt>
                <c:pt idx="844">
                  <c:v>0.42983999999999867</c:v>
                </c:pt>
                <c:pt idx="845">
                  <c:v>0.42983999999999867</c:v>
                </c:pt>
                <c:pt idx="846">
                  <c:v>0.42983999999999867</c:v>
                </c:pt>
                <c:pt idx="847">
                  <c:v>0.43234999999999957</c:v>
                </c:pt>
                <c:pt idx="848">
                  <c:v>0.43298000000000059</c:v>
                </c:pt>
                <c:pt idx="849">
                  <c:v>0.43298000000000059</c:v>
                </c:pt>
                <c:pt idx="850">
                  <c:v>0.43487000000000009</c:v>
                </c:pt>
                <c:pt idx="851">
                  <c:v>0.43611999999999895</c:v>
                </c:pt>
                <c:pt idx="852">
                  <c:v>0.43611999999999895</c:v>
                </c:pt>
                <c:pt idx="853">
                  <c:v>0.43799999999999883</c:v>
                </c:pt>
                <c:pt idx="854">
                  <c:v>0.43736999999999782</c:v>
                </c:pt>
                <c:pt idx="855">
                  <c:v>0.43925999999999732</c:v>
                </c:pt>
                <c:pt idx="856">
                  <c:v>0.43925999999999732</c:v>
                </c:pt>
                <c:pt idx="857">
                  <c:v>0.44238999999999962</c:v>
                </c:pt>
                <c:pt idx="858">
                  <c:v>0.43987999999999872</c:v>
                </c:pt>
                <c:pt idx="859">
                  <c:v>0.44238999999999962</c:v>
                </c:pt>
                <c:pt idx="860">
                  <c:v>0.4436499999999981</c:v>
                </c:pt>
                <c:pt idx="861">
                  <c:v>0.44552999999999798</c:v>
                </c:pt>
                <c:pt idx="862">
                  <c:v>0.44552999999999798</c:v>
                </c:pt>
                <c:pt idx="863">
                  <c:v>0.44552999999999798</c:v>
                </c:pt>
                <c:pt idx="864">
                  <c:v>0.44552999999999798</c:v>
                </c:pt>
                <c:pt idx="865">
                  <c:v>0.44741999999999749</c:v>
                </c:pt>
                <c:pt idx="866">
                  <c:v>0.4486699999999999</c:v>
                </c:pt>
                <c:pt idx="867">
                  <c:v>0.44929999999999737</c:v>
                </c:pt>
                <c:pt idx="868">
                  <c:v>0.45180999999999827</c:v>
                </c:pt>
                <c:pt idx="869">
                  <c:v>0.45180999999999827</c:v>
                </c:pt>
                <c:pt idx="870">
                  <c:v>0.45180999999999827</c:v>
                </c:pt>
                <c:pt idx="871">
                  <c:v>0.45180999999999827</c:v>
                </c:pt>
                <c:pt idx="872">
                  <c:v>0.45306000000000068</c:v>
                </c:pt>
                <c:pt idx="873">
                  <c:v>0.45495000000000019</c:v>
                </c:pt>
                <c:pt idx="874">
                  <c:v>0.45495000000000019</c:v>
                </c:pt>
                <c:pt idx="875">
                  <c:v>0.45807999999999893</c:v>
                </c:pt>
                <c:pt idx="876">
                  <c:v>0.45807999999999893</c:v>
                </c:pt>
                <c:pt idx="877">
                  <c:v>0.45996999999999844</c:v>
                </c:pt>
                <c:pt idx="878">
                  <c:v>0.4612199999999973</c:v>
                </c:pt>
                <c:pt idx="879">
                  <c:v>0.45870999999999995</c:v>
                </c:pt>
                <c:pt idx="880">
                  <c:v>0.4612199999999973</c:v>
                </c:pt>
                <c:pt idx="881">
                  <c:v>0.4612199999999973</c:v>
                </c:pt>
                <c:pt idx="882">
                  <c:v>0.4612199999999973</c:v>
                </c:pt>
                <c:pt idx="883">
                  <c:v>0.46309999999999718</c:v>
                </c:pt>
                <c:pt idx="884">
                  <c:v>0.46435999999999922</c:v>
                </c:pt>
                <c:pt idx="885">
                  <c:v>0.46435999999999922</c:v>
                </c:pt>
                <c:pt idx="886">
                  <c:v>0.46749999999999758</c:v>
                </c:pt>
                <c:pt idx="887">
                  <c:v>0.46749999999999758</c:v>
                </c:pt>
                <c:pt idx="888">
                  <c:v>0.46749999999999758</c:v>
                </c:pt>
                <c:pt idx="889">
                  <c:v>0.46811999999999898</c:v>
                </c:pt>
                <c:pt idx="890">
                  <c:v>0.47062999999999988</c:v>
                </c:pt>
                <c:pt idx="891">
                  <c:v>0.47062999999999988</c:v>
                </c:pt>
                <c:pt idx="892">
                  <c:v>0.47062999999999988</c:v>
                </c:pt>
                <c:pt idx="893">
                  <c:v>0.47062999999999988</c:v>
                </c:pt>
                <c:pt idx="894">
                  <c:v>0.47188999999999837</c:v>
                </c:pt>
                <c:pt idx="895">
                  <c:v>0.47376999999999825</c:v>
                </c:pt>
                <c:pt idx="896">
                  <c:v>0.47376999999999825</c:v>
                </c:pt>
                <c:pt idx="897">
                  <c:v>0.47376999999999825</c:v>
                </c:pt>
                <c:pt idx="898">
                  <c:v>0.47691000000000017</c:v>
                </c:pt>
                <c:pt idx="899">
                  <c:v>0.47691000000000017</c:v>
                </c:pt>
                <c:pt idx="900">
                  <c:v>0.47691000000000017</c:v>
                </c:pt>
                <c:pt idx="901">
                  <c:v>0.47753999999999763</c:v>
                </c:pt>
                <c:pt idx="902">
                  <c:v>0.48004999999999853</c:v>
                </c:pt>
                <c:pt idx="903">
                  <c:v>0.48004999999999853</c:v>
                </c:pt>
                <c:pt idx="904">
                  <c:v>0.48004999999999853</c:v>
                </c:pt>
                <c:pt idx="905">
                  <c:v>0.48317999999999728</c:v>
                </c:pt>
                <c:pt idx="906">
                  <c:v>0.48317999999999728</c:v>
                </c:pt>
                <c:pt idx="907">
                  <c:v>0.48317999999999728</c:v>
                </c:pt>
                <c:pt idx="908">
                  <c:v>0.48443999999999932</c:v>
                </c:pt>
                <c:pt idx="909">
                  <c:v>0.4863199999999992</c:v>
                </c:pt>
                <c:pt idx="910">
                  <c:v>0.4863199999999992</c:v>
                </c:pt>
                <c:pt idx="911">
                  <c:v>0.48757999999999768</c:v>
                </c:pt>
                <c:pt idx="912">
                  <c:v>0.48945999999999756</c:v>
                </c:pt>
                <c:pt idx="913">
                  <c:v>0.48945999999999756</c:v>
                </c:pt>
                <c:pt idx="914">
                  <c:v>0.49008999999999858</c:v>
                </c:pt>
                <c:pt idx="915">
                  <c:v>0.49259999999999948</c:v>
                </c:pt>
                <c:pt idx="916">
                  <c:v>0.49259999999999948</c:v>
                </c:pt>
                <c:pt idx="917">
                  <c:v>0.49259999999999948</c:v>
                </c:pt>
                <c:pt idx="918">
                  <c:v>0.49259999999999948</c:v>
                </c:pt>
                <c:pt idx="919">
                  <c:v>0.49447999999999936</c:v>
                </c:pt>
                <c:pt idx="920">
                  <c:v>0.49572999999999823</c:v>
                </c:pt>
                <c:pt idx="921">
                  <c:v>0.49572999999999823</c:v>
                </c:pt>
                <c:pt idx="922">
                  <c:v>0.49699000000000026</c:v>
                </c:pt>
                <c:pt idx="923">
                  <c:v>0.49887000000000015</c:v>
                </c:pt>
                <c:pt idx="924">
                  <c:v>0.49887000000000015</c:v>
                </c:pt>
                <c:pt idx="925">
                  <c:v>0.49887000000000015</c:v>
                </c:pt>
                <c:pt idx="926">
                  <c:v>0.49949999999999761</c:v>
                </c:pt>
                <c:pt idx="927">
                  <c:v>0.50012999999999863</c:v>
                </c:pt>
                <c:pt idx="928">
                  <c:v>0.50200999999999851</c:v>
                </c:pt>
                <c:pt idx="929">
                  <c:v>0.50200999999999851</c:v>
                </c:pt>
                <c:pt idx="930">
                  <c:v>0.50200999999999851</c:v>
                </c:pt>
                <c:pt idx="931">
                  <c:v>0.50515000000000043</c:v>
                </c:pt>
                <c:pt idx="932">
                  <c:v>0.50515000000000043</c:v>
                </c:pt>
                <c:pt idx="933">
                  <c:v>0.50388999999999839</c:v>
                </c:pt>
                <c:pt idx="934">
                  <c:v>0.50515000000000043</c:v>
                </c:pt>
                <c:pt idx="935">
                  <c:v>0.50765999999999778</c:v>
                </c:pt>
                <c:pt idx="936">
                  <c:v>0.50827999999999918</c:v>
                </c:pt>
                <c:pt idx="937">
                  <c:v>0.50827999999999918</c:v>
                </c:pt>
                <c:pt idx="938">
                  <c:v>0.50827999999999918</c:v>
                </c:pt>
                <c:pt idx="939">
                  <c:v>0.51141999999999754</c:v>
                </c:pt>
                <c:pt idx="940">
                  <c:v>0.51141999999999754</c:v>
                </c:pt>
                <c:pt idx="941">
                  <c:v>0.51141999999999754</c:v>
                </c:pt>
                <c:pt idx="942">
                  <c:v>0.51267999999999958</c:v>
                </c:pt>
                <c:pt idx="943">
                  <c:v>0.51455999999999946</c:v>
                </c:pt>
                <c:pt idx="944">
                  <c:v>0.51455999999999946</c:v>
                </c:pt>
                <c:pt idx="945">
                  <c:v>0.51455999999999946</c:v>
                </c:pt>
                <c:pt idx="946">
                  <c:v>0.51455999999999946</c:v>
                </c:pt>
                <c:pt idx="947">
                  <c:v>0.51768999999999821</c:v>
                </c:pt>
                <c:pt idx="948">
                  <c:v>0.51768999999999821</c:v>
                </c:pt>
                <c:pt idx="949">
                  <c:v>0.51768999999999821</c:v>
                </c:pt>
                <c:pt idx="950">
                  <c:v>0.51957999999999771</c:v>
                </c:pt>
                <c:pt idx="951">
                  <c:v>0.52020999999999873</c:v>
                </c:pt>
                <c:pt idx="952">
                  <c:v>0.52083000000000013</c:v>
                </c:pt>
                <c:pt idx="953">
                  <c:v>0.52145999999999759</c:v>
                </c:pt>
                <c:pt idx="954">
                  <c:v>0.52396999999999849</c:v>
                </c:pt>
                <c:pt idx="955">
                  <c:v>0.52396999999999849</c:v>
                </c:pt>
                <c:pt idx="956">
                  <c:v>0.52396999999999849</c:v>
                </c:pt>
                <c:pt idx="957">
                  <c:v>0.52396999999999849</c:v>
                </c:pt>
                <c:pt idx="958">
                  <c:v>0.52711000000000041</c:v>
                </c:pt>
                <c:pt idx="959">
                  <c:v>0.52711000000000041</c:v>
                </c:pt>
                <c:pt idx="960">
                  <c:v>0.52711000000000041</c:v>
                </c:pt>
                <c:pt idx="961">
                  <c:v>0.52835999999999927</c:v>
                </c:pt>
                <c:pt idx="962">
                  <c:v>0.53024999999999878</c:v>
                </c:pt>
                <c:pt idx="963">
                  <c:v>0.53024999999999878</c:v>
                </c:pt>
                <c:pt idx="964">
                  <c:v>0.53024999999999878</c:v>
                </c:pt>
                <c:pt idx="965">
                  <c:v>0.53024999999999878</c:v>
                </c:pt>
                <c:pt idx="966">
                  <c:v>0.53149999999999764</c:v>
                </c:pt>
                <c:pt idx="967">
                  <c:v>0.5333900000000007</c:v>
                </c:pt>
                <c:pt idx="968">
                  <c:v>0.53588999999999842</c:v>
                </c:pt>
                <c:pt idx="969">
                  <c:v>0.53651999999999944</c:v>
                </c:pt>
                <c:pt idx="970">
                  <c:v>0.53651999999999944</c:v>
                </c:pt>
                <c:pt idx="971">
                  <c:v>0.53651999999999944</c:v>
                </c:pt>
                <c:pt idx="972">
                  <c:v>0.53651999999999944</c:v>
                </c:pt>
                <c:pt idx="973">
                  <c:v>0.53903000000000034</c:v>
                </c:pt>
                <c:pt idx="974">
                  <c:v>0.53777999999999793</c:v>
                </c:pt>
                <c:pt idx="975">
                  <c:v>0.53965999999999781</c:v>
                </c:pt>
                <c:pt idx="976">
                  <c:v>0.53965999999999781</c:v>
                </c:pt>
                <c:pt idx="977">
                  <c:v>0.54279999999999973</c:v>
                </c:pt>
                <c:pt idx="978">
                  <c:v>0.54342999999999719</c:v>
                </c:pt>
                <c:pt idx="979">
                  <c:v>0.54592999999999847</c:v>
                </c:pt>
                <c:pt idx="980">
                  <c:v>0.54592999999999847</c:v>
                </c:pt>
                <c:pt idx="981">
                  <c:v>0.54592999999999847</c:v>
                </c:pt>
                <c:pt idx="982">
                  <c:v>0.54592999999999847</c:v>
                </c:pt>
                <c:pt idx="983">
                  <c:v>0.54719000000000051</c:v>
                </c:pt>
                <c:pt idx="984">
                  <c:v>0.54907000000000039</c:v>
                </c:pt>
                <c:pt idx="985">
                  <c:v>0.54907000000000039</c:v>
                </c:pt>
                <c:pt idx="986">
                  <c:v>0.54969999999999786</c:v>
                </c:pt>
                <c:pt idx="987">
                  <c:v>0.55220999999999876</c:v>
                </c:pt>
                <c:pt idx="988">
                  <c:v>0.55220999999999876</c:v>
                </c:pt>
                <c:pt idx="989">
                  <c:v>0.55220999999999876</c:v>
                </c:pt>
                <c:pt idx="990">
                  <c:v>0.55220999999999876</c:v>
                </c:pt>
                <c:pt idx="991">
                  <c:v>0.55346999999999724</c:v>
                </c:pt>
                <c:pt idx="992">
                  <c:v>0.55283999999999978</c:v>
                </c:pt>
                <c:pt idx="993">
                  <c:v>0.55535000000000068</c:v>
                </c:pt>
                <c:pt idx="994">
                  <c:v>0.55535000000000068</c:v>
                </c:pt>
                <c:pt idx="995">
                  <c:v>0.55785999999999802</c:v>
                </c:pt>
                <c:pt idx="996">
                  <c:v>0.55659999999999954</c:v>
                </c:pt>
                <c:pt idx="997">
                  <c:v>0.55847999999999942</c:v>
                </c:pt>
                <c:pt idx="998">
                  <c:v>0.55847999999999942</c:v>
                </c:pt>
                <c:pt idx="999">
                  <c:v>0.56161999999999779</c:v>
                </c:pt>
                <c:pt idx="1000">
                  <c:v>0.56161999999999779</c:v>
                </c:pt>
                <c:pt idx="1001">
                  <c:v>0.56412999999999869</c:v>
                </c:pt>
                <c:pt idx="1002">
                  <c:v>0.56161999999999779</c:v>
                </c:pt>
                <c:pt idx="1003">
                  <c:v>0.56412999999999869</c:v>
                </c:pt>
                <c:pt idx="1004">
                  <c:v>0.56412999999999869</c:v>
                </c:pt>
                <c:pt idx="1005">
                  <c:v>0.56475999999999971</c:v>
                </c:pt>
                <c:pt idx="1006">
                  <c:v>0.56538999999999717</c:v>
                </c:pt>
                <c:pt idx="1007">
                  <c:v>0.56789999999999807</c:v>
                </c:pt>
                <c:pt idx="1008">
                  <c:v>0.56789999999999807</c:v>
                </c:pt>
                <c:pt idx="1009">
                  <c:v>0.56789999999999807</c:v>
                </c:pt>
                <c:pt idx="1010">
                  <c:v>0.57103000000000037</c:v>
                </c:pt>
                <c:pt idx="1011">
                  <c:v>0.57103000000000037</c:v>
                </c:pt>
                <c:pt idx="1012">
                  <c:v>0.57103000000000037</c:v>
                </c:pt>
                <c:pt idx="1013">
                  <c:v>0.57416999999999874</c:v>
                </c:pt>
                <c:pt idx="1014">
                  <c:v>0.57416999999999874</c:v>
                </c:pt>
                <c:pt idx="1015">
                  <c:v>0.57416999999999874</c:v>
                </c:pt>
                <c:pt idx="1016">
                  <c:v>0.57416999999999874</c:v>
                </c:pt>
                <c:pt idx="1017">
                  <c:v>0.57731000000000066</c:v>
                </c:pt>
                <c:pt idx="1018">
                  <c:v>0.57731000000000066</c:v>
                </c:pt>
                <c:pt idx="1019">
                  <c:v>0.57919000000000054</c:v>
                </c:pt>
                <c:pt idx="1020">
                  <c:v>0.57731000000000066</c:v>
                </c:pt>
                <c:pt idx="1021">
                  <c:v>0.58044999999999902</c:v>
                </c:pt>
                <c:pt idx="1022">
                  <c:v>0.58044999999999902</c:v>
                </c:pt>
                <c:pt idx="1023">
                  <c:v>0.58044999999999902</c:v>
                </c:pt>
                <c:pt idx="1024">
                  <c:v>0.58169999999999789</c:v>
                </c:pt>
                <c:pt idx="1025">
                  <c:v>0.58108000000000004</c:v>
                </c:pt>
                <c:pt idx="1026">
                  <c:v>0.58358999999999739</c:v>
                </c:pt>
                <c:pt idx="1027">
                  <c:v>0.58358999999999739</c:v>
                </c:pt>
                <c:pt idx="1028">
                  <c:v>0.58358999999999739</c:v>
                </c:pt>
                <c:pt idx="1029">
                  <c:v>0.58358999999999739</c:v>
                </c:pt>
                <c:pt idx="1030">
                  <c:v>0.58671999999999969</c:v>
                </c:pt>
                <c:pt idx="1031">
                  <c:v>0.58671999999999969</c:v>
                </c:pt>
                <c:pt idx="1032">
                  <c:v>0.58671999999999969</c:v>
                </c:pt>
                <c:pt idx="1033">
                  <c:v>0.58985999999999805</c:v>
                </c:pt>
                <c:pt idx="1034">
                  <c:v>0.58985999999999805</c:v>
                </c:pt>
                <c:pt idx="1035">
                  <c:v>0.58985999999999805</c:v>
                </c:pt>
                <c:pt idx="1036">
                  <c:v>0.59111000000000047</c:v>
                </c:pt>
                <c:pt idx="1037">
                  <c:v>0.59299999999999997</c:v>
                </c:pt>
                <c:pt idx="1038">
                  <c:v>0.59299999999999997</c:v>
                </c:pt>
                <c:pt idx="1039">
                  <c:v>0.59299999999999997</c:v>
                </c:pt>
                <c:pt idx="1040">
                  <c:v>0.59550999999999732</c:v>
                </c:pt>
                <c:pt idx="1041">
                  <c:v>0.59612999999999872</c:v>
                </c:pt>
                <c:pt idx="1042">
                  <c:v>0.59612999999999872</c:v>
                </c:pt>
                <c:pt idx="1043">
                  <c:v>0.59612999999999872</c:v>
                </c:pt>
                <c:pt idx="1044">
                  <c:v>0.59927000000000064</c:v>
                </c:pt>
                <c:pt idx="1045">
                  <c:v>0.59927000000000064</c:v>
                </c:pt>
                <c:pt idx="1046">
                  <c:v>0.59927000000000064</c:v>
                </c:pt>
                <c:pt idx="1047">
                  <c:v>0.60052999999999912</c:v>
                </c:pt>
                <c:pt idx="1048">
                  <c:v>0.5998999999999981</c:v>
                </c:pt>
                <c:pt idx="1049">
                  <c:v>0.602409999999999</c:v>
                </c:pt>
                <c:pt idx="1050">
                  <c:v>0.60304000000000002</c:v>
                </c:pt>
                <c:pt idx="1051">
                  <c:v>0.60554999999999737</c:v>
                </c:pt>
                <c:pt idx="1052">
                  <c:v>0.60554999999999737</c:v>
                </c:pt>
                <c:pt idx="1053">
                  <c:v>0.60554999999999737</c:v>
                </c:pt>
                <c:pt idx="1054">
                  <c:v>0.60742999999999725</c:v>
                </c:pt>
                <c:pt idx="1055">
                  <c:v>0.60868999999999929</c:v>
                </c:pt>
                <c:pt idx="1056">
                  <c:v>0.60868999999999929</c:v>
                </c:pt>
                <c:pt idx="1057">
                  <c:v>0.60868999999999929</c:v>
                </c:pt>
                <c:pt idx="1058">
                  <c:v>0.61181999999999803</c:v>
                </c:pt>
                <c:pt idx="1059">
                  <c:v>0.61181999999999803</c:v>
                </c:pt>
                <c:pt idx="1060">
                  <c:v>0.61432999999999893</c:v>
                </c:pt>
                <c:pt idx="1061">
                  <c:v>0.61495999999999995</c:v>
                </c:pt>
                <c:pt idx="1062">
                  <c:v>0.61495999999999995</c:v>
                </c:pt>
                <c:pt idx="1063">
                  <c:v>0.61683999999999983</c:v>
                </c:pt>
                <c:pt idx="1064">
                  <c:v>0.61809999999999832</c:v>
                </c:pt>
                <c:pt idx="1065">
                  <c:v>0.6199799999999982</c:v>
                </c:pt>
                <c:pt idx="1066">
                  <c:v>0.62124000000000024</c:v>
                </c:pt>
                <c:pt idx="1067">
                  <c:v>0.62124000000000024</c:v>
                </c:pt>
                <c:pt idx="1068">
                  <c:v>0.62124000000000024</c:v>
                </c:pt>
                <c:pt idx="1069">
                  <c:v>0.62312000000000012</c:v>
                </c:pt>
                <c:pt idx="1070">
                  <c:v>0.62374999999999758</c:v>
                </c:pt>
                <c:pt idx="1071">
                  <c:v>0.62436999999999898</c:v>
                </c:pt>
                <c:pt idx="1072">
                  <c:v>0.62436999999999898</c:v>
                </c:pt>
                <c:pt idx="1073">
                  <c:v>0.62436999999999898</c:v>
                </c:pt>
                <c:pt idx="1074">
                  <c:v>0.62750999999999735</c:v>
                </c:pt>
                <c:pt idx="1075">
                  <c:v>0.62750999999999735</c:v>
                </c:pt>
                <c:pt idx="1076">
                  <c:v>0.62938999999999723</c:v>
                </c:pt>
                <c:pt idx="1077">
                  <c:v>0.63064999999999927</c:v>
                </c:pt>
                <c:pt idx="1078">
                  <c:v>0.63064999999999927</c:v>
                </c:pt>
                <c:pt idx="1079">
                  <c:v>0.63064999999999927</c:v>
                </c:pt>
                <c:pt idx="1080">
                  <c:v>0.63378999999999763</c:v>
                </c:pt>
                <c:pt idx="1081">
                  <c:v>0.63378999999999763</c:v>
                </c:pt>
                <c:pt idx="1082">
                  <c:v>0.63378999999999763</c:v>
                </c:pt>
                <c:pt idx="1083">
                  <c:v>0.63378999999999763</c:v>
                </c:pt>
                <c:pt idx="1084">
                  <c:v>0.63629999999999853</c:v>
                </c:pt>
                <c:pt idx="1085">
                  <c:v>0.63566999999999751</c:v>
                </c:pt>
                <c:pt idx="1086">
                  <c:v>0.63691999999999993</c:v>
                </c:pt>
                <c:pt idx="1087">
                  <c:v>0.63691999999999993</c:v>
                </c:pt>
                <c:pt idx="1088">
                  <c:v>0.6400599999999983</c:v>
                </c:pt>
                <c:pt idx="1089">
                  <c:v>0.6400599999999983</c:v>
                </c:pt>
                <c:pt idx="1090">
                  <c:v>0.6400599999999983</c:v>
                </c:pt>
                <c:pt idx="1091">
                  <c:v>0.64132000000000033</c:v>
                </c:pt>
                <c:pt idx="1092">
                  <c:v>0.64320000000000022</c:v>
                </c:pt>
                <c:pt idx="1093">
                  <c:v>0.64320000000000022</c:v>
                </c:pt>
                <c:pt idx="1094">
                  <c:v>0.64382999999999768</c:v>
                </c:pt>
                <c:pt idx="1095">
                  <c:v>0.64444999999999908</c:v>
                </c:pt>
                <c:pt idx="1096">
                  <c:v>0.64632999999999896</c:v>
                </c:pt>
                <c:pt idx="1097">
                  <c:v>0.64632999999999896</c:v>
                </c:pt>
                <c:pt idx="1098">
                  <c:v>0.64821999999999846</c:v>
                </c:pt>
                <c:pt idx="1099">
                  <c:v>0.6494800000000005</c:v>
                </c:pt>
                <c:pt idx="1100">
                  <c:v>0.6494800000000005</c:v>
                </c:pt>
                <c:pt idx="1101">
                  <c:v>0.6494800000000005</c:v>
                </c:pt>
                <c:pt idx="1102">
                  <c:v>0.65009999999999835</c:v>
                </c:pt>
                <c:pt idx="1103">
                  <c:v>0.65260999999999925</c:v>
                </c:pt>
                <c:pt idx="1104">
                  <c:v>0.65260999999999925</c:v>
                </c:pt>
                <c:pt idx="1105">
                  <c:v>0.65260999999999925</c:v>
                </c:pt>
                <c:pt idx="1106">
                  <c:v>0.65260999999999925</c:v>
                </c:pt>
                <c:pt idx="1107">
                  <c:v>0.65386999999999773</c:v>
                </c:pt>
                <c:pt idx="1108">
                  <c:v>0.65574999999999761</c:v>
                </c:pt>
                <c:pt idx="1109">
                  <c:v>0.65574999999999761</c:v>
                </c:pt>
                <c:pt idx="1110">
                  <c:v>0.65574999999999761</c:v>
                </c:pt>
                <c:pt idx="1111">
                  <c:v>0.65825999999999851</c:v>
                </c:pt>
                <c:pt idx="1112">
                  <c:v>0.65887999999999991</c:v>
                </c:pt>
                <c:pt idx="1113">
                  <c:v>0.65887999999999991</c:v>
                </c:pt>
                <c:pt idx="1114">
                  <c:v>0.65887999999999991</c:v>
                </c:pt>
                <c:pt idx="1115">
                  <c:v>0.66201999999999828</c:v>
                </c:pt>
                <c:pt idx="1116">
                  <c:v>0.66201999999999828</c:v>
                </c:pt>
                <c:pt idx="1117">
                  <c:v>0.66201999999999828</c:v>
                </c:pt>
                <c:pt idx="1118">
                  <c:v>0.66201999999999828</c:v>
                </c:pt>
                <c:pt idx="1119">
                  <c:v>0.6651600000000002</c:v>
                </c:pt>
                <c:pt idx="1120">
                  <c:v>0.6651600000000002</c:v>
                </c:pt>
                <c:pt idx="1121">
                  <c:v>0.6651600000000002</c:v>
                </c:pt>
                <c:pt idx="1122">
                  <c:v>0.66829999999999856</c:v>
                </c:pt>
                <c:pt idx="1123">
                  <c:v>0.66829999999999856</c:v>
                </c:pt>
                <c:pt idx="1124">
                  <c:v>0.66954999999999742</c:v>
                </c:pt>
                <c:pt idx="1125">
                  <c:v>0.66891999999999996</c:v>
                </c:pt>
                <c:pt idx="1126">
                  <c:v>0.67144000000000048</c:v>
                </c:pt>
                <c:pt idx="1127">
                  <c:v>0.67144000000000048</c:v>
                </c:pt>
                <c:pt idx="1128">
                  <c:v>0.67144000000000048</c:v>
                </c:pt>
                <c:pt idx="1129">
                  <c:v>0.67144000000000048</c:v>
                </c:pt>
                <c:pt idx="1130">
                  <c:v>0.67456999999999923</c:v>
                </c:pt>
                <c:pt idx="1131">
                  <c:v>0.67456999999999923</c:v>
                </c:pt>
                <c:pt idx="1132">
                  <c:v>0.67582999999999771</c:v>
                </c:pt>
                <c:pt idx="1133">
                  <c:v>0.67770999999999759</c:v>
                </c:pt>
                <c:pt idx="1134">
                  <c:v>0.67770999999999759</c:v>
                </c:pt>
                <c:pt idx="1135">
                  <c:v>0.68021999999999849</c:v>
                </c:pt>
                <c:pt idx="1136">
                  <c:v>0.68021999999999849</c:v>
                </c:pt>
                <c:pt idx="1137">
                  <c:v>0.68084999999999951</c:v>
                </c:pt>
                <c:pt idx="1138">
                  <c:v>0.68084999999999951</c:v>
                </c:pt>
                <c:pt idx="1139">
                  <c:v>0.68084999999999951</c:v>
                </c:pt>
                <c:pt idx="1140">
                  <c:v>0.68398999999999788</c:v>
                </c:pt>
                <c:pt idx="1141">
                  <c:v>0.68398999999999788</c:v>
                </c:pt>
                <c:pt idx="1142">
                  <c:v>0.68398999999999788</c:v>
                </c:pt>
                <c:pt idx="1143">
                  <c:v>0.68649999999999878</c:v>
                </c:pt>
                <c:pt idx="1144">
                  <c:v>0.68649999999999878</c:v>
                </c:pt>
                <c:pt idx="1145">
                  <c:v>0.68712000000000018</c:v>
                </c:pt>
                <c:pt idx="1146">
                  <c:v>0.68712000000000018</c:v>
                </c:pt>
                <c:pt idx="1147">
                  <c:v>0.68900999999999968</c:v>
                </c:pt>
                <c:pt idx="1148">
                  <c:v>0.69025999999999854</c:v>
                </c:pt>
                <c:pt idx="1149">
                  <c:v>0.69025999999999854</c:v>
                </c:pt>
                <c:pt idx="1150">
                  <c:v>0.69025999999999854</c:v>
                </c:pt>
                <c:pt idx="1151">
                  <c:v>0.69340000000000046</c:v>
                </c:pt>
                <c:pt idx="1152">
                  <c:v>0.69340000000000046</c:v>
                </c:pt>
                <c:pt idx="1153">
                  <c:v>0.69340000000000046</c:v>
                </c:pt>
                <c:pt idx="1154">
                  <c:v>0.69402999999999793</c:v>
                </c:pt>
                <c:pt idx="1155">
                  <c:v>0.69402999999999793</c:v>
                </c:pt>
                <c:pt idx="1156">
                  <c:v>0.69653999999999883</c:v>
                </c:pt>
                <c:pt idx="1157">
                  <c:v>0.69653999999999883</c:v>
                </c:pt>
                <c:pt idx="1158">
                  <c:v>0.69841999999999871</c:v>
                </c:pt>
                <c:pt idx="1159">
                  <c:v>0.69778999999999769</c:v>
                </c:pt>
                <c:pt idx="1160">
                  <c:v>0.69966999999999757</c:v>
                </c:pt>
                <c:pt idx="1161">
                  <c:v>0.69966999999999757</c:v>
                </c:pt>
                <c:pt idx="1162">
                  <c:v>0.70092999999999961</c:v>
                </c:pt>
                <c:pt idx="1163">
                  <c:v>0.70280999999999949</c:v>
                </c:pt>
                <c:pt idx="1164">
                  <c:v>0.70280999999999949</c:v>
                </c:pt>
                <c:pt idx="1165">
                  <c:v>0.70280999999999949</c:v>
                </c:pt>
                <c:pt idx="1166">
                  <c:v>0.70532000000000039</c:v>
                </c:pt>
                <c:pt idx="1167">
                  <c:v>0.70594999999999786</c:v>
                </c:pt>
                <c:pt idx="1168">
                  <c:v>0.70594999999999786</c:v>
                </c:pt>
                <c:pt idx="1169">
                  <c:v>0.70845999999999876</c:v>
                </c:pt>
                <c:pt idx="1170">
                  <c:v>0.70908999999999978</c:v>
                </c:pt>
                <c:pt idx="1171">
                  <c:v>0.71160000000000068</c:v>
                </c:pt>
                <c:pt idx="1172">
                  <c:v>0.71096999999999966</c:v>
                </c:pt>
                <c:pt idx="1173">
                  <c:v>0.71221999999999852</c:v>
                </c:pt>
                <c:pt idx="1174">
                  <c:v>0.71221999999999852</c:v>
                </c:pt>
                <c:pt idx="1175">
                  <c:v>0.71410999999999802</c:v>
                </c:pt>
                <c:pt idx="1176">
                  <c:v>0.71536000000000044</c:v>
                </c:pt>
                <c:pt idx="1177">
                  <c:v>0.71536000000000044</c:v>
                </c:pt>
                <c:pt idx="1178">
                  <c:v>0.71661999999999892</c:v>
                </c:pt>
                <c:pt idx="1179">
                  <c:v>0.71849999999999881</c:v>
                </c:pt>
                <c:pt idx="1180">
                  <c:v>0.71849999999999881</c:v>
                </c:pt>
                <c:pt idx="1181">
                  <c:v>0.71849999999999881</c:v>
                </c:pt>
                <c:pt idx="1182">
                  <c:v>0.71912999999999982</c:v>
                </c:pt>
                <c:pt idx="1183">
                  <c:v>0.71974999999999767</c:v>
                </c:pt>
                <c:pt idx="1184">
                  <c:v>0.72163999999999717</c:v>
                </c:pt>
                <c:pt idx="1185">
                  <c:v>0.72163999999999717</c:v>
                </c:pt>
                <c:pt idx="1186">
                  <c:v>0.72163999999999717</c:v>
                </c:pt>
                <c:pt idx="1187">
                  <c:v>0.72477999999999909</c:v>
                </c:pt>
                <c:pt idx="1188">
                  <c:v>0.72477999999999909</c:v>
                </c:pt>
                <c:pt idx="1189">
                  <c:v>0.72665999999999897</c:v>
                </c:pt>
                <c:pt idx="1190">
                  <c:v>0.72790999999999784</c:v>
                </c:pt>
                <c:pt idx="1191">
                  <c:v>0.72790999999999784</c:v>
                </c:pt>
                <c:pt idx="1192">
                  <c:v>0.72790999999999784</c:v>
                </c:pt>
                <c:pt idx="1193">
                  <c:v>0.73104999999999976</c:v>
                </c:pt>
                <c:pt idx="1194">
                  <c:v>0.73104999999999976</c:v>
                </c:pt>
                <c:pt idx="1195">
                  <c:v>0.73292999999999964</c:v>
                </c:pt>
                <c:pt idx="1196">
                  <c:v>0.73418999999999812</c:v>
                </c:pt>
                <c:pt idx="1197">
                  <c:v>0.73229999999999862</c:v>
                </c:pt>
                <c:pt idx="1198">
                  <c:v>0.73418999999999812</c:v>
                </c:pt>
                <c:pt idx="1199">
                  <c:v>0.7366899999999994</c:v>
                </c:pt>
                <c:pt idx="1200">
                  <c:v>0.73544000000000054</c:v>
                </c:pt>
                <c:pt idx="1201">
                  <c:v>0.73732000000000042</c:v>
                </c:pt>
                <c:pt idx="1202">
                  <c:v>0.73732000000000042</c:v>
                </c:pt>
                <c:pt idx="1203">
                  <c:v>0.73920999999999992</c:v>
                </c:pt>
                <c:pt idx="1204">
                  <c:v>0.74045999999999879</c:v>
                </c:pt>
                <c:pt idx="1205">
                  <c:v>0.74045999999999879</c:v>
                </c:pt>
                <c:pt idx="1206">
                  <c:v>0.74233999999999867</c:v>
                </c:pt>
                <c:pt idx="1207">
                  <c:v>0.74359999999999715</c:v>
                </c:pt>
                <c:pt idx="1208">
                  <c:v>0.74484999999999957</c:v>
                </c:pt>
                <c:pt idx="1209">
                  <c:v>0.74673999999999907</c:v>
                </c:pt>
                <c:pt idx="1210">
                  <c:v>0.74673999999999907</c:v>
                </c:pt>
                <c:pt idx="1211">
                  <c:v>0.74673999999999907</c:v>
                </c:pt>
                <c:pt idx="1212">
                  <c:v>0.74798999999999793</c:v>
                </c:pt>
                <c:pt idx="1213">
                  <c:v>0.74736000000000047</c:v>
                </c:pt>
                <c:pt idx="1214">
                  <c:v>0.74986999999999782</c:v>
                </c:pt>
                <c:pt idx="1215">
                  <c:v>0.74986999999999782</c:v>
                </c:pt>
                <c:pt idx="1216">
                  <c:v>0.74986999999999782</c:v>
                </c:pt>
                <c:pt idx="1217">
                  <c:v>0.75300999999999974</c:v>
                </c:pt>
                <c:pt idx="1218">
                  <c:v>0.75300999999999974</c:v>
                </c:pt>
                <c:pt idx="1219">
                  <c:v>0.75300999999999974</c:v>
                </c:pt>
                <c:pt idx="1220">
                  <c:v>0.75300999999999974</c:v>
                </c:pt>
                <c:pt idx="1221">
                  <c:v>0.7561499999999981</c:v>
                </c:pt>
                <c:pt idx="1222">
                  <c:v>0.7561499999999981</c:v>
                </c:pt>
                <c:pt idx="1223">
                  <c:v>0.7561499999999981</c:v>
                </c:pt>
                <c:pt idx="1224">
                  <c:v>0.75929000000000002</c:v>
                </c:pt>
                <c:pt idx="1225">
                  <c:v>0.75929000000000002</c:v>
                </c:pt>
                <c:pt idx="1226">
                  <c:v>0.75929000000000002</c:v>
                </c:pt>
                <c:pt idx="1227">
                  <c:v>0.75990999999999786</c:v>
                </c:pt>
                <c:pt idx="1228">
                  <c:v>0.76241999999999877</c:v>
                </c:pt>
                <c:pt idx="1229">
                  <c:v>0.76241999999999877</c:v>
                </c:pt>
                <c:pt idx="1230">
                  <c:v>0.76241999999999877</c:v>
                </c:pt>
                <c:pt idx="1231">
                  <c:v>0.76556000000000068</c:v>
                </c:pt>
                <c:pt idx="1232">
                  <c:v>0.76556000000000068</c:v>
                </c:pt>
                <c:pt idx="1233">
                  <c:v>0.76556000000000068</c:v>
                </c:pt>
                <c:pt idx="1234">
                  <c:v>0.76556000000000068</c:v>
                </c:pt>
                <c:pt idx="1235">
                  <c:v>0.76869999999999905</c:v>
                </c:pt>
                <c:pt idx="1236">
                  <c:v>0.76869999999999905</c:v>
                </c:pt>
                <c:pt idx="1237">
                  <c:v>0.76933000000000007</c:v>
                </c:pt>
                <c:pt idx="1238">
                  <c:v>0.77183999999999742</c:v>
                </c:pt>
                <c:pt idx="1239">
                  <c:v>0.77183999999999742</c:v>
                </c:pt>
                <c:pt idx="1240">
                  <c:v>0.77183999999999742</c:v>
                </c:pt>
                <c:pt idx="1241">
                  <c:v>0.77434999999999832</c:v>
                </c:pt>
                <c:pt idx="1242">
                  <c:v>0.7737199999999973</c:v>
                </c:pt>
                <c:pt idx="1243">
                  <c:v>0.77496999999999971</c:v>
                </c:pt>
                <c:pt idx="1244">
                  <c:v>0.77496999999999971</c:v>
                </c:pt>
                <c:pt idx="1245">
                  <c:v>0.77810999999999808</c:v>
                </c:pt>
                <c:pt idx="1246">
                  <c:v>0.77810999999999808</c:v>
                </c:pt>
                <c:pt idx="1247">
                  <c:v>0.77810999999999808</c:v>
                </c:pt>
                <c:pt idx="1248">
                  <c:v>0.77810999999999808</c:v>
                </c:pt>
                <c:pt idx="1249">
                  <c:v>0.77810999999999808</c:v>
                </c:pt>
                <c:pt idx="1250">
                  <c:v>0.77998999999999796</c:v>
                </c:pt>
                <c:pt idx="1251">
                  <c:v>0.78125</c:v>
                </c:pt>
                <c:pt idx="1252">
                  <c:v>0.78125</c:v>
                </c:pt>
                <c:pt idx="1253">
                  <c:v>0.78438999999999837</c:v>
                </c:pt>
                <c:pt idx="1254">
                  <c:v>0.78187999999999747</c:v>
                </c:pt>
                <c:pt idx="1255">
                  <c:v>0.78438999999999837</c:v>
                </c:pt>
                <c:pt idx="1256">
                  <c:v>0.78563999999999723</c:v>
                </c:pt>
                <c:pt idx="1257">
                  <c:v>0.78752000000000066</c:v>
                </c:pt>
                <c:pt idx="1258">
                  <c:v>0.79003999999999763</c:v>
                </c:pt>
                <c:pt idx="1259">
                  <c:v>0.78814999999999813</c:v>
                </c:pt>
                <c:pt idx="1260">
                  <c:v>0.79065999999999903</c:v>
                </c:pt>
                <c:pt idx="1261">
                  <c:v>0.79065999999999903</c:v>
                </c:pt>
                <c:pt idx="1262">
                  <c:v>0.79065999999999903</c:v>
                </c:pt>
                <c:pt idx="1263">
                  <c:v>0.79316999999999993</c:v>
                </c:pt>
                <c:pt idx="1264">
                  <c:v>0.7937999999999974</c:v>
                </c:pt>
                <c:pt idx="1265">
                  <c:v>0.79693999999999932</c:v>
                </c:pt>
                <c:pt idx="1266">
                  <c:v>0.79693999999999932</c:v>
                </c:pt>
                <c:pt idx="1267">
                  <c:v>0.79818999999999818</c:v>
                </c:pt>
                <c:pt idx="1268">
                  <c:v>0.80007999999999768</c:v>
                </c:pt>
                <c:pt idx="1269">
                  <c:v>0.80007999999999768</c:v>
                </c:pt>
                <c:pt idx="1270">
                  <c:v>0.80320999999999998</c:v>
                </c:pt>
                <c:pt idx="1271">
                  <c:v>0.80320999999999998</c:v>
                </c:pt>
                <c:pt idx="1272">
                  <c:v>0.80508999999999986</c:v>
                </c:pt>
                <c:pt idx="1273">
                  <c:v>0.80320999999999998</c:v>
                </c:pt>
                <c:pt idx="1274">
                  <c:v>0.80634999999999835</c:v>
                </c:pt>
                <c:pt idx="1275">
                  <c:v>0.80634999999999835</c:v>
                </c:pt>
                <c:pt idx="1276">
                  <c:v>0.80885999999999925</c:v>
                </c:pt>
                <c:pt idx="1277">
                  <c:v>0.80822999999999823</c:v>
                </c:pt>
                <c:pt idx="1278">
                  <c:v>0.81073999999999913</c:v>
                </c:pt>
                <c:pt idx="1279">
                  <c:v>0.81011999999999773</c:v>
                </c:pt>
                <c:pt idx="1280">
                  <c:v>0.81073999999999913</c:v>
                </c:pt>
                <c:pt idx="1281">
                  <c:v>0.81262999999999863</c:v>
                </c:pt>
                <c:pt idx="1282">
                  <c:v>0.81262999999999863</c:v>
                </c:pt>
                <c:pt idx="1283">
                  <c:v>0.81262999999999863</c:v>
                </c:pt>
                <c:pt idx="1284">
                  <c:v>0.81575999999999738</c:v>
                </c:pt>
                <c:pt idx="1285">
                  <c:v>0.81450999999999851</c:v>
                </c:pt>
                <c:pt idx="1286">
                  <c:v>0.81575999999999738</c:v>
                </c:pt>
                <c:pt idx="1287">
                  <c:v>0.81575999999999738</c:v>
                </c:pt>
                <c:pt idx="1288">
                  <c:v>0.81575999999999738</c:v>
                </c:pt>
                <c:pt idx="1289">
                  <c:v>0.81826999999999828</c:v>
                </c:pt>
                <c:pt idx="1290">
                  <c:v>0.81826999999999828</c:v>
                </c:pt>
                <c:pt idx="1291">
                  <c:v>0.82077999999999918</c:v>
                </c:pt>
                <c:pt idx="1292">
                  <c:v>0.82203999999999766</c:v>
                </c:pt>
                <c:pt idx="1293">
                  <c:v>0.82203999999999766</c:v>
                </c:pt>
                <c:pt idx="1294">
                  <c:v>0.82203999999999766</c:v>
                </c:pt>
                <c:pt idx="1295">
                  <c:v>0.82516999999999996</c:v>
                </c:pt>
                <c:pt idx="1296">
                  <c:v>0.82516999999999996</c:v>
                </c:pt>
                <c:pt idx="1297">
                  <c:v>0.82516999999999996</c:v>
                </c:pt>
                <c:pt idx="1298">
                  <c:v>0.82767999999999731</c:v>
                </c:pt>
                <c:pt idx="1299">
                  <c:v>0.82830999999999833</c:v>
                </c:pt>
                <c:pt idx="1300">
                  <c:v>0.82830999999999833</c:v>
                </c:pt>
                <c:pt idx="1301">
                  <c:v>0.82830999999999833</c:v>
                </c:pt>
                <c:pt idx="1302">
                  <c:v>0.82957000000000036</c:v>
                </c:pt>
                <c:pt idx="1303">
                  <c:v>0.83145000000000024</c:v>
                </c:pt>
                <c:pt idx="1304">
                  <c:v>0.83145000000000024</c:v>
                </c:pt>
                <c:pt idx="1305">
                  <c:v>0.83145000000000024</c:v>
                </c:pt>
                <c:pt idx="1306">
                  <c:v>0.83458999999999861</c:v>
                </c:pt>
                <c:pt idx="1307">
                  <c:v>0.83458999999999861</c:v>
                </c:pt>
                <c:pt idx="1308">
                  <c:v>0.83709999999999951</c:v>
                </c:pt>
                <c:pt idx="1309">
                  <c:v>0.83709999999999951</c:v>
                </c:pt>
                <c:pt idx="1310">
                  <c:v>0.83773000000000053</c:v>
                </c:pt>
                <c:pt idx="1311">
                  <c:v>0.83773000000000053</c:v>
                </c:pt>
                <c:pt idx="1312">
                  <c:v>0.83961000000000041</c:v>
                </c:pt>
                <c:pt idx="1313">
                  <c:v>0.84085999999999927</c:v>
                </c:pt>
                <c:pt idx="1314">
                  <c:v>0.84085999999999927</c:v>
                </c:pt>
                <c:pt idx="1315">
                  <c:v>0.84085999999999927</c:v>
                </c:pt>
                <c:pt idx="1316">
                  <c:v>0.84399999999999764</c:v>
                </c:pt>
                <c:pt idx="1317">
                  <c:v>0.84399999999999764</c:v>
                </c:pt>
                <c:pt idx="1318">
                  <c:v>0.84399999999999764</c:v>
                </c:pt>
                <c:pt idx="1319">
                  <c:v>0.84462999999999866</c:v>
                </c:pt>
                <c:pt idx="1320">
                  <c:v>0.84713999999999956</c:v>
                </c:pt>
                <c:pt idx="1321">
                  <c:v>0.84713999999999956</c:v>
                </c:pt>
                <c:pt idx="1322">
                  <c:v>0.84713999999999956</c:v>
                </c:pt>
                <c:pt idx="1323">
                  <c:v>0.85027999999999793</c:v>
                </c:pt>
                <c:pt idx="1324">
                  <c:v>0.85027999999999793</c:v>
                </c:pt>
                <c:pt idx="1325">
                  <c:v>0.85027999999999793</c:v>
                </c:pt>
                <c:pt idx="1326">
                  <c:v>0.85215999999999781</c:v>
                </c:pt>
                <c:pt idx="1327">
                  <c:v>0.85341000000000022</c:v>
                </c:pt>
                <c:pt idx="1328">
                  <c:v>0.85341000000000022</c:v>
                </c:pt>
                <c:pt idx="1329">
                  <c:v>0.85341000000000022</c:v>
                </c:pt>
                <c:pt idx="1330">
                  <c:v>0.85341000000000022</c:v>
                </c:pt>
                <c:pt idx="1331">
                  <c:v>0.85654999999999859</c:v>
                </c:pt>
                <c:pt idx="1332">
                  <c:v>0.85654999999999859</c:v>
                </c:pt>
                <c:pt idx="1333">
                  <c:v>0.85654999999999859</c:v>
                </c:pt>
                <c:pt idx="1334">
                  <c:v>0.85969000000000051</c:v>
                </c:pt>
                <c:pt idx="1335">
                  <c:v>0.85969000000000051</c:v>
                </c:pt>
                <c:pt idx="1336">
                  <c:v>0.85969000000000051</c:v>
                </c:pt>
                <c:pt idx="1337">
                  <c:v>0.86219999999999786</c:v>
                </c:pt>
                <c:pt idx="1338">
                  <c:v>0.86157000000000039</c:v>
                </c:pt>
                <c:pt idx="1339">
                  <c:v>0.86281999999999925</c:v>
                </c:pt>
                <c:pt idx="1340">
                  <c:v>0.86281999999999925</c:v>
                </c:pt>
                <c:pt idx="1341">
                  <c:v>0.86595999999999762</c:v>
                </c:pt>
                <c:pt idx="1342">
                  <c:v>0.86595999999999762</c:v>
                </c:pt>
                <c:pt idx="1343">
                  <c:v>0.86595999999999762</c:v>
                </c:pt>
                <c:pt idx="1344">
                  <c:v>0.86595999999999762</c:v>
                </c:pt>
                <c:pt idx="1345">
                  <c:v>0.86909999999999954</c:v>
                </c:pt>
                <c:pt idx="1346">
                  <c:v>0.86909999999999954</c:v>
                </c:pt>
                <c:pt idx="1347">
                  <c:v>0.86973000000000056</c:v>
                </c:pt>
                <c:pt idx="1348">
                  <c:v>0.87161000000000044</c:v>
                </c:pt>
                <c:pt idx="1349">
                  <c:v>0.87161000000000044</c:v>
                </c:pt>
                <c:pt idx="1350">
                  <c:v>0.87223999999999791</c:v>
                </c:pt>
                <c:pt idx="1351">
                  <c:v>0.87474999999999881</c:v>
                </c:pt>
                <c:pt idx="1352">
                  <c:v>0.87411999999999779</c:v>
                </c:pt>
                <c:pt idx="1353">
                  <c:v>0.87537999999999982</c:v>
                </c:pt>
                <c:pt idx="1354">
                  <c:v>0.87537999999999982</c:v>
                </c:pt>
                <c:pt idx="1355">
                  <c:v>0.87537999999999982</c:v>
                </c:pt>
                <c:pt idx="1356">
                  <c:v>0.87725999999999971</c:v>
                </c:pt>
                <c:pt idx="1357">
                  <c:v>0.88039999999999807</c:v>
                </c:pt>
                <c:pt idx="1358">
                  <c:v>0.87977000000000061</c:v>
                </c:pt>
                <c:pt idx="1359">
                  <c:v>0.88165000000000049</c:v>
                </c:pt>
                <c:pt idx="1360">
                  <c:v>0.88165000000000049</c:v>
                </c:pt>
                <c:pt idx="1361">
                  <c:v>0.88290999999999897</c:v>
                </c:pt>
                <c:pt idx="1362">
                  <c:v>0.88478999999999886</c:v>
                </c:pt>
                <c:pt idx="1363">
                  <c:v>0.88478999999999886</c:v>
                </c:pt>
                <c:pt idx="1364">
                  <c:v>0.88478999999999886</c:v>
                </c:pt>
                <c:pt idx="1365">
                  <c:v>0.88478999999999886</c:v>
                </c:pt>
                <c:pt idx="1366">
                  <c:v>0.88603999999999772</c:v>
                </c:pt>
                <c:pt idx="1367">
                  <c:v>0.88792999999999722</c:v>
                </c:pt>
                <c:pt idx="1368">
                  <c:v>0.8904299999999985</c:v>
                </c:pt>
                <c:pt idx="1369">
                  <c:v>0.88917999999999964</c:v>
                </c:pt>
                <c:pt idx="1370">
                  <c:v>0.89105999999999952</c:v>
                </c:pt>
                <c:pt idx="1371">
                  <c:v>0.89105999999999952</c:v>
                </c:pt>
                <c:pt idx="1372">
                  <c:v>0.89294999999999902</c:v>
                </c:pt>
                <c:pt idx="1373">
                  <c:v>0.89169000000000054</c:v>
                </c:pt>
                <c:pt idx="1374">
                  <c:v>0.89419999999999789</c:v>
                </c:pt>
                <c:pt idx="1375">
                  <c:v>0.89419999999999789</c:v>
                </c:pt>
                <c:pt idx="1376">
                  <c:v>0.8973399999999998</c:v>
                </c:pt>
                <c:pt idx="1377">
                  <c:v>0.8973399999999998</c:v>
                </c:pt>
                <c:pt idx="1378">
                  <c:v>0.89858999999999867</c:v>
                </c:pt>
                <c:pt idx="1379">
                  <c:v>0.89796999999999727</c:v>
                </c:pt>
                <c:pt idx="1380">
                  <c:v>0.90047999999999817</c:v>
                </c:pt>
                <c:pt idx="1381">
                  <c:v>0.90047999999999817</c:v>
                </c:pt>
                <c:pt idx="1382">
                  <c:v>0.90298999999999907</c:v>
                </c:pt>
                <c:pt idx="1383">
                  <c:v>0.90235999999999805</c:v>
                </c:pt>
                <c:pt idx="1384">
                  <c:v>0.90361000000000047</c:v>
                </c:pt>
                <c:pt idx="1385">
                  <c:v>0.90361000000000047</c:v>
                </c:pt>
                <c:pt idx="1386">
                  <c:v>0.90486999999999895</c:v>
                </c:pt>
                <c:pt idx="1387">
                  <c:v>0.90674999999999883</c:v>
                </c:pt>
                <c:pt idx="1388">
                  <c:v>0.90674999999999883</c:v>
                </c:pt>
                <c:pt idx="1389">
                  <c:v>0.90674999999999883</c:v>
                </c:pt>
                <c:pt idx="1390">
                  <c:v>0.90674999999999883</c:v>
                </c:pt>
                <c:pt idx="1391">
                  <c:v>0.90862999999999872</c:v>
                </c:pt>
                <c:pt idx="1392">
                  <c:v>0.9098899999999972</c:v>
                </c:pt>
                <c:pt idx="1393">
                  <c:v>0.91051999999999822</c:v>
                </c:pt>
                <c:pt idx="1394">
                  <c:v>0.91302999999999912</c:v>
                </c:pt>
                <c:pt idx="1395">
                  <c:v>0.91302999999999912</c:v>
                </c:pt>
                <c:pt idx="1396">
                  <c:v>0.91302999999999912</c:v>
                </c:pt>
                <c:pt idx="1397">
                  <c:v>0.91615999999999786</c:v>
                </c:pt>
                <c:pt idx="1398">
                  <c:v>0.91615999999999786</c:v>
                </c:pt>
                <c:pt idx="1399">
                  <c:v>0.91615999999999786</c:v>
                </c:pt>
                <c:pt idx="1400">
                  <c:v>0.91804999999999737</c:v>
                </c:pt>
                <c:pt idx="1401">
                  <c:v>0.91929999999999978</c:v>
                </c:pt>
                <c:pt idx="1402">
                  <c:v>0.91929999999999978</c:v>
                </c:pt>
                <c:pt idx="1403">
                  <c:v>0.91929999999999978</c:v>
                </c:pt>
                <c:pt idx="1404">
                  <c:v>0.91992999999999725</c:v>
                </c:pt>
                <c:pt idx="1405">
                  <c:v>0.92243999999999815</c:v>
                </c:pt>
                <c:pt idx="1406">
                  <c:v>0.92243999999999815</c:v>
                </c:pt>
                <c:pt idx="1407">
                  <c:v>0.92243999999999815</c:v>
                </c:pt>
                <c:pt idx="1408">
                  <c:v>0.92494999999999905</c:v>
                </c:pt>
                <c:pt idx="1409">
                  <c:v>0.92558000000000007</c:v>
                </c:pt>
                <c:pt idx="1410">
                  <c:v>0.92558000000000007</c:v>
                </c:pt>
                <c:pt idx="1411">
                  <c:v>0.92558000000000007</c:v>
                </c:pt>
                <c:pt idx="1412">
                  <c:v>0.92870999999999881</c:v>
                </c:pt>
                <c:pt idx="1413">
                  <c:v>0.92870999999999881</c:v>
                </c:pt>
                <c:pt idx="1414">
                  <c:v>0.92870999999999881</c:v>
                </c:pt>
                <c:pt idx="1415">
                  <c:v>0.93184999999999718</c:v>
                </c:pt>
                <c:pt idx="1416">
                  <c:v>0.93184999999999718</c:v>
                </c:pt>
                <c:pt idx="1417">
                  <c:v>0.93184999999999718</c:v>
                </c:pt>
                <c:pt idx="1418">
                  <c:v>0.93184999999999718</c:v>
                </c:pt>
                <c:pt idx="1419">
                  <c:v>0.93435999999999808</c:v>
                </c:pt>
                <c:pt idx="1420">
                  <c:v>0.9349899999999991</c:v>
                </c:pt>
                <c:pt idx="1421">
                  <c:v>0.9349899999999991</c:v>
                </c:pt>
                <c:pt idx="1422">
                  <c:v>0.93686999999999898</c:v>
                </c:pt>
                <c:pt idx="1423">
                  <c:v>0.93812999999999747</c:v>
                </c:pt>
                <c:pt idx="1424">
                  <c:v>0.93812999999999747</c:v>
                </c:pt>
                <c:pt idx="1425">
                  <c:v>0.93937999999999988</c:v>
                </c:pt>
                <c:pt idx="1426">
                  <c:v>0.94126999999999938</c:v>
                </c:pt>
                <c:pt idx="1427">
                  <c:v>0.94126999999999938</c:v>
                </c:pt>
                <c:pt idx="1428">
                  <c:v>0.94126999999999938</c:v>
                </c:pt>
                <c:pt idx="1429">
                  <c:v>0.94439999999999813</c:v>
                </c:pt>
                <c:pt idx="1430">
                  <c:v>0.94439999999999813</c:v>
                </c:pt>
                <c:pt idx="1431">
                  <c:v>0.94439999999999813</c:v>
                </c:pt>
                <c:pt idx="1432">
                  <c:v>0.94439999999999813</c:v>
                </c:pt>
                <c:pt idx="1433">
                  <c:v>0.94439999999999813</c:v>
                </c:pt>
                <c:pt idx="1434">
                  <c:v>0.94754000000000005</c:v>
                </c:pt>
                <c:pt idx="1435">
                  <c:v>0.94754000000000005</c:v>
                </c:pt>
                <c:pt idx="1436">
                  <c:v>0.94754000000000005</c:v>
                </c:pt>
                <c:pt idx="1437">
                  <c:v>0.95067999999999842</c:v>
                </c:pt>
                <c:pt idx="1438">
                  <c:v>0.95067999999999842</c:v>
                </c:pt>
                <c:pt idx="1439">
                  <c:v>0.95318999999999932</c:v>
                </c:pt>
                <c:pt idx="1440">
                  <c:v>0.95129999999999981</c:v>
                </c:pt>
                <c:pt idx="1441">
                  <c:v>0.95382000000000033</c:v>
                </c:pt>
                <c:pt idx="1442">
                  <c:v>0.95382000000000033</c:v>
                </c:pt>
                <c:pt idx="1443">
                  <c:v>0.95382000000000033</c:v>
                </c:pt>
                <c:pt idx="1444">
                  <c:v>0.95570000000000022</c:v>
                </c:pt>
                <c:pt idx="1445">
                  <c:v>0.95694999999999908</c:v>
                </c:pt>
                <c:pt idx="1446">
                  <c:v>0.95694999999999908</c:v>
                </c:pt>
                <c:pt idx="1447">
                  <c:v>0.95694999999999908</c:v>
                </c:pt>
                <c:pt idx="1448">
                  <c:v>0.96008999999999745</c:v>
                </c:pt>
                <c:pt idx="1449">
                  <c:v>0.96008999999999745</c:v>
                </c:pt>
                <c:pt idx="1450">
                  <c:v>0.96196999999999733</c:v>
                </c:pt>
                <c:pt idx="1451">
                  <c:v>0.96071999999999846</c:v>
                </c:pt>
                <c:pt idx="1452">
                  <c:v>0.96322999999999936</c:v>
                </c:pt>
                <c:pt idx="1453">
                  <c:v>0.96322999999999936</c:v>
                </c:pt>
                <c:pt idx="1454">
                  <c:v>0.96635999999999811</c:v>
                </c:pt>
                <c:pt idx="1455">
                  <c:v>0.96447999999999823</c:v>
                </c:pt>
                <c:pt idx="1456">
                  <c:v>0.96635999999999811</c:v>
                </c:pt>
                <c:pt idx="1457">
                  <c:v>0.96698999999999913</c:v>
                </c:pt>
                <c:pt idx="1458">
                  <c:v>0.96950000000000003</c:v>
                </c:pt>
                <c:pt idx="1459">
                  <c:v>0.96950000000000003</c:v>
                </c:pt>
                <c:pt idx="1460">
                  <c:v>0.96950000000000003</c:v>
                </c:pt>
                <c:pt idx="1461">
                  <c:v>0.97075999999999851</c:v>
                </c:pt>
                <c:pt idx="1462">
                  <c:v>0.97263999999999839</c:v>
                </c:pt>
                <c:pt idx="1463">
                  <c:v>0.97263999999999839</c:v>
                </c:pt>
                <c:pt idx="1464">
                  <c:v>0.97263999999999839</c:v>
                </c:pt>
                <c:pt idx="1465">
                  <c:v>0.97326999999999941</c:v>
                </c:pt>
                <c:pt idx="1466">
                  <c:v>0.97578000000000031</c:v>
                </c:pt>
                <c:pt idx="1467">
                  <c:v>0.97578000000000031</c:v>
                </c:pt>
                <c:pt idx="1468">
                  <c:v>0.97639999999999816</c:v>
                </c:pt>
                <c:pt idx="1469">
                  <c:v>0.97639999999999816</c:v>
                </c:pt>
                <c:pt idx="1470">
                  <c:v>0.97890999999999906</c:v>
                </c:pt>
                <c:pt idx="1471">
                  <c:v>0.97890999999999906</c:v>
                </c:pt>
                <c:pt idx="1472">
                  <c:v>0.98141999999999996</c:v>
                </c:pt>
                <c:pt idx="1473">
                  <c:v>0.98204999999999742</c:v>
                </c:pt>
                <c:pt idx="1474">
                  <c:v>0.98518999999999934</c:v>
                </c:pt>
                <c:pt idx="1475">
                  <c:v>0.98518999999999934</c:v>
                </c:pt>
                <c:pt idx="1476">
                  <c:v>0.98518999999999934</c:v>
                </c:pt>
                <c:pt idx="1477">
                  <c:v>0.98518999999999934</c:v>
                </c:pt>
                <c:pt idx="1478">
                  <c:v>0.98706999999999923</c:v>
                </c:pt>
                <c:pt idx="1479">
                  <c:v>0.98832999999999771</c:v>
                </c:pt>
                <c:pt idx="1480">
                  <c:v>0.98832999999999771</c:v>
                </c:pt>
                <c:pt idx="1481">
                  <c:v>0.99146999999999963</c:v>
                </c:pt>
                <c:pt idx="1482">
                  <c:v>0.99146999999999963</c:v>
                </c:pt>
                <c:pt idx="1483">
                  <c:v>0.99146999999999963</c:v>
                </c:pt>
                <c:pt idx="1484">
                  <c:v>0.99459999999999837</c:v>
                </c:pt>
                <c:pt idx="1485">
                  <c:v>0.99459999999999837</c:v>
                </c:pt>
                <c:pt idx="1486">
                  <c:v>0.99459999999999837</c:v>
                </c:pt>
                <c:pt idx="1487">
                  <c:v>0.99647999999999826</c:v>
                </c:pt>
                <c:pt idx="1488">
                  <c:v>0.99710999999999927</c:v>
                </c:pt>
                <c:pt idx="1489">
                  <c:v>0.99774000000000029</c:v>
                </c:pt>
                <c:pt idx="1490">
                  <c:v>0.99774000000000029</c:v>
                </c:pt>
                <c:pt idx="1491">
                  <c:v>0.99962000000000018</c:v>
                </c:pt>
                <c:pt idx="1492">
                  <c:v>1.0008799999999987</c:v>
                </c:pt>
                <c:pt idx="1493">
                  <c:v>1.0008799999999987</c:v>
                </c:pt>
                <c:pt idx="1494">
                  <c:v>1.0008799999999987</c:v>
                </c:pt>
                <c:pt idx="1495">
                  <c:v>1.0040200000000006</c:v>
                </c:pt>
                <c:pt idx="1496">
                  <c:v>1.0040200000000006</c:v>
                </c:pt>
                <c:pt idx="1497">
                  <c:v>1.0059000000000005</c:v>
                </c:pt>
                <c:pt idx="1498">
                  <c:v>1.0046399999999984</c:v>
                </c:pt>
                <c:pt idx="1499">
                  <c:v>1.0071499999999993</c:v>
                </c:pt>
                <c:pt idx="1500">
                  <c:v>1.0071499999999993</c:v>
                </c:pt>
                <c:pt idx="1501">
                  <c:v>1.0102899999999977</c:v>
                </c:pt>
                <c:pt idx="1502">
                  <c:v>1.0102899999999977</c:v>
                </c:pt>
                <c:pt idx="1503">
                  <c:v>1.0115499999999997</c:v>
                </c:pt>
                <c:pt idx="1504">
                  <c:v>1.0102899999999977</c:v>
                </c:pt>
                <c:pt idx="1505">
                  <c:v>1.0134299999999996</c:v>
                </c:pt>
                <c:pt idx="1506">
                  <c:v>1.0134299999999996</c:v>
                </c:pt>
                <c:pt idx="1507">
                  <c:v>1.0134299999999996</c:v>
                </c:pt>
                <c:pt idx="1508">
                  <c:v>1.0134299999999996</c:v>
                </c:pt>
                <c:pt idx="1509">
                  <c:v>1.0165599999999984</c:v>
                </c:pt>
                <c:pt idx="1510">
                  <c:v>1.0165599999999984</c:v>
                </c:pt>
                <c:pt idx="1511">
                  <c:v>1.0184499999999979</c:v>
                </c:pt>
                <c:pt idx="1512">
                  <c:v>1.0197000000000003</c:v>
                </c:pt>
                <c:pt idx="1513">
                  <c:v>1.0197000000000003</c:v>
                </c:pt>
                <c:pt idx="1514">
                  <c:v>1.0197000000000003</c:v>
                </c:pt>
                <c:pt idx="1515">
                  <c:v>1.0228399999999986</c:v>
                </c:pt>
                <c:pt idx="1516">
                  <c:v>1.0228399999999986</c:v>
                </c:pt>
                <c:pt idx="1517">
                  <c:v>1.0228399999999986</c:v>
                </c:pt>
                <c:pt idx="1518">
                  <c:v>1.0259800000000006</c:v>
                </c:pt>
                <c:pt idx="1519">
                  <c:v>1.0259800000000006</c:v>
                </c:pt>
                <c:pt idx="1520">
                  <c:v>1.0259800000000006</c:v>
                </c:pt>
                <c:pt idx="1521">
                  <c:v>1.0291199999999989</c:v>
                </c:pt>
                <c:pt idx="1522">
                  <c:v>1.0291199999999989</c:v>
                </c:pt>
                <c:pt idx="1523">
                  <c:v>1.0291199999999989</c:v>
                </c:pt>
                <c:pt idx="1524">
                  <c:v>1.0316200000000002</c:v>
                </c:pt>
                <c:pt idx="1525">
                  <c:v>1.0322499999999977</c:v>
                </c:pt>
                <c:pt idx="1526">
                  <c:v>1.0322499999999977</c:v>
                </c:pt>
                <c:pt idx="1527">
                  <c:v>1.0322499999999977</c:v>
                </c:pt>
                <c:pt idx="1528">
                  <c:v>1.0335099999999997</c:v>
                </c:pt>
                <c:pt idx="1529">
                  <c:v>1.0353899999999996</c:v>
                </c:pt>
                <c:pt idx="1530">
                  <c:v>1.0353899999999996</c:v>
                </c:pt>
                <c:pt idx="1531">
                  <c:v>1.038529999999998</c:v>
                </c:pt>
                <c:pt idx="1532">
                  <c:v>1.038529999999998</c:v>
                </c:pt>
                <c:pt idx="1533">
                  <c:v>1.038529999999998</c:v>
                </c:pt>
                <c:pt idx="1534">
                  <c:v>1.038529999999998</c:v>
                </c:pt>
                <c:pt idx="1535">
                  <c:v>1.038529999999998</c:v>
                </c:pt>
                <c:pt idx="1536">
                  <c:v>1.0416699999999999</c:v>
                </c:pt>
                <c:pt idx="1537">
                  <c:v>1.0416699999999999</c:v>
                </c:pt>
                <c:pt idx="1538">
                  <c:v>1.0429199999999987</c:v>
                </c:pt>
                <c:pt idx="1539">
                  <c:v>1.0447999999999986</c:v>
                </c:pt>
                <c:pt idx="1540">
                  <c:v>1.0447999999999986</c:v>
                </c:pt>
                <c:pt idx="1541">
                  <c:v>1.0447999999999986</c:v>
                </c:pt>
                <c:pt idx="1542">
                  <c:v>1.0447999999999986</c:v>
                </c:pt>
                <c:pt idx="1543">
                  <c:v>1.0473099999999995</c:v>
                </c:pt>
                <c:pt idx="1544">
                  <c:v>1.0479400000000005</c:v>
                </c:pt>
                <c:pt idx="1545">
                  <c:v>1.0510799999999989</c:v>
                </c:pt>
                <c:pt idx="1546">
                  <c:v>1.0510799999999989</c:v>
                </c:pt>
                <c:pt idx="1547">
                  <c:v>1.0510799999999989</c:v>
                </c:pt>
                <c:pt idx="1548">
                  <c:v>1.0510799999999989</c:v>
                </c:pt>
                <c:pt idx="1549">
                  <c:v>1.0542099999999976</c:v>
                </c:pt>
                <c:pt idx="1550">
                  <c:v>1.0542099999999976</c:v>
                </c:pt>
                <c:pt idx="1551">
                  <c:v>1.0573499999999996</c:v>
                </c:pt>
                <c:pt idx="1552">
                  <c:v>1.0573499999999996</c:v>
                </c:pt>
                <c:pt idx="1553">
                  <c:v>1.0573499999999996</c:v>
                </c:pt>
                <c:pt idx="1554">
                  <c:v>1.0579800000000006</c:v>
                </c:pt>
                <c:pt idx="1555">
                  <c:v>1.0604899999999979</c:v>
                </c:pt>
                <c:pt idx="1556">
                  <c:v>1.0604899999999979</c:v>
                </c:pt>
                <c:pt idx="1557">
                  <c:v>1.061119999999999</c:v>
                </c:pt>
                <c:pt idx="1558">
                  <c:v>1.0636299999999999</c:v>
                </c:pt>
                <c:pt idx="1559">
                  <c:v>1.0636299999999999</c:v>
                </c:pt>
                <c:pt idx="1560">
                  <c:v>1.0636299999999999</c:v>
                </c:pt>
                <c:pt idx="1561">
                  <c:v>1.0655099999999997</c:v>
                </c:pt>
                <c:pt idx="1562">
                  <c:v>1.0667699999999982</c:v>
                </c:pt>
                <c:pt idx="1563">
                  <c:v>1.0667699999999982</c:v>
                </c:pt>
                <c:pt idx="1564">
                  <c:v>1.0667699999999982</c:v>
                </c:pt>
                <c:pt idx="1565">
                  <c:v>1.0673899999999996</c:v>
                </c:pt>
                <c:pt idx="1566">
                  <c:v>1.0699000000000005</c:v>
                </c:pt>
                <c:pt idx="1567">
                  <c:v>1.0699000000000005</c:v>
                </c:pt>
                <c:pt idx="1568">
                  <c:v>1.070529999999998</c:v>
                </c:pt>
                <c:pt idx="1569">
                  <c:v>1.070529999999998</c:v>
                </c:pt>
                <c:pt idx="1570">
                  <c:v>1.0730399999999989</c:v>
                </c:pt>
                <c:pt idx="1571">
                  <c:v>1.0730399999999989</c:v>
                </c:pt>
                <c:pt idx="1572">
                  <c:v>1.0755499999999998</c:v>
                </c:pt>
                <c:pt idx="1573">
                  <c:v>1.0761799999999972</c:v>
                </c:pt>
                <c:pt idx="1574">
                  <c:v>1.0761799999999972</c:v>
                </c:pt>
                <c:pt idx="1575">
                  <c:v>1.0761799999999972</c:v>
                </c:pt>
                <c:pt idx="1576">
                  <c:v>1.0793199999999992</c:v>
                </c:pt>
                <c:pt idx="1577">
                  <c:v>1.0793199999999992</c:v>
                </c:pt>
                <c:pt idx="1578">
                  <c:v>1.0793199999999992</c:v>
                </c:pt>
                <c:pt idx="1579">
                  <c:v>1.0824599999999975</c:v>
                </c:pt>
                <c:pt idx="1580">
                  <c:v>1.0824599999999975</c:v>
                </c:pt>
                <c:pt idx="1581">
                  <c:v>1.0824599999999975</c:v>
                </c:pt>
                <c:pt idx="1582">
                  <c:v>1.0855899999999998</c:v>
                </c:pt>
                <c:pt idx="1583">
                  <c:v>1.0855899999999998</c:v>
                </c:pt>
                <c:pt idx="1584">
                  <c:v>1.0874699999999997</c:v>
                </c:pt>
                <c:pt idx="1585">
                  <c:v>1.0880999999999972</c:v>
                </c:pt>
                <c:pt idx="1586">
                  <c:v>1.0880999999999972</c:v>
                </c:pt>
                <c:pt idx="1587">
                  <c:v>1.0887299999999982</c:v>
                </c:pt>
                <c:pt idx="1588">
                  <c:v>1.0887299999999982</c:v>
                </c:pt>
                <c:pt idx="1589">
                  <c:v>1.0918600000000005</c:v>
                </c:pt>
                <c:pt idx="1590">
                  <c:v>1.09375</c:v>
                </c:pt>
                <c:pt idx="1591">
                  <c:v>1.092489999999998</c:v>
                </c:pt>
                <c:pt idx="1592">
                  <c:v>1.0949999999999989</c:v>
                </c:pt>
                <c:pt idx="1593">
                  <c:v>1.0949999999999989</c:v>
                </c:pt>
                <c:pt idx="1594">
                  <c:v>1.0956299999999999</c:v>
                </c:pt>
                <c:pt idx="1595">
                  <c:v>1.0981399999999972</c:v>
                </c:pt>
                <c:pt idx="1596">
                  <c:v>1.0981399999999972</c:v>
                </c:pt>
                <c:pt idx="1597">
                  <c:v>1.0987699999999982</c:v>
                </c:pt>
                <c:pt idx="1598">
                  <c:v>1.1012799999999991</c:v>
                </c:pt>
                <c:pt idx="1599">
                  <c:v>1.10379</c:v>
                </c:pt>
                <c:pt idx="1600">
                  <c:v>1.1012799999999991</c:v>
                </c:pt>
                <c:pt idx="1601">
                  <c:v>1.103159999999999</c:v>
                </c:pt>
                <c:pt idx="1602">
                  <c:v>1.1044199999999975</c:v>
                </c:pt>
                <c:pt idx="1603">
                  <c:v>1.1044199999999975</c:v>
                </c:pt>
                <c:pt idx="1604">
                  <c:v>1.1056699999999999</c:v>
                </c:pt>
                <c:pt idx="1605">
                  <c:v>1.1075499999999998</c:v>
                </c:pt>
                <c:pt idx="1606">
                  <c:v>1.1075499999999998</c:v>
                </c:pt>
                <c:pt idx="1607">
                  <c:v>1.1106899999999982</c:v>
                </c:pt>
                <c:pt idx="1608">
                  <c:v>1.1106899999999982</c:v>
                </c:pt>
                <c:pt idx="1609">
                  <c:v>1.1106899999999982</c:v>
                </c:pt>
                <c:pt idx="1610">
                  <c:v>1.1106899999999982</c:v>
                </c:pt>
                <c:pt idx="1611">
                  <c:v>1.1138300000000001</c:v>
                </c:pt>
                <c:pt idx="1612">
                  <c:v>1.1138300000000001</c:v>
                </c:pt>
                <c:pt idx="1613">
                  <c:v>1.1169699999999985</c:v>
                </c:pt>
                <c:pt idx="1614">
                  <c:v>1.1144599999999976</c:v>
                </c:pt>
                <c:pt idx="1615">
                  <c:v>1.1169699999999985</c:v>
                </c:pt>
                <c:pt idx="1616">
                  <c:v>1.1182199999999973</c:v>
                </c:pt>
                <c:pt idx="1617">
                  <c:v>1.1200999999999972</c:v>
                </c:pt>
                <c:pt idx="1618">
                  <c:v>1.1200999999999972</c:v>
                </c:pt>
                <c:pt idx="1619">
                  <c:v>1.1200999999999972</c:v>
                </c:pt>
                <c:pt idx="1620">
                  <c:v>1.1226099999999981</c:v>
                </c:pt>
                <c:pt idx="1621">
                  <c:v>1.1232399999999991</c:v>
                </c:pt>
                <c:pt idx="1622">
                  <c:v>1.1238700000000001</c:v>
                </c:pt>
                <c:pt idx="1623">
                  <c:v>1.1263799999999975</c:v>
                </c:pt>
                <c:pt idx="1624">
                  <c:v>1.1263799999999975</c:v>
                </c:pt>
                <c:pt idx="1625">
                  <c:v>1.1263799999999975</c:v>
                </c:pt>
                <c:pt idx="1626">
                  <c:v>1.1263799999999975</c:v>
                </c:pt>
                <c:pt idx="1627">
                  <c:v>1.1276299999999999</c:v>
                </c:pt>
                <c:pt idx="1628">
                  <c:v>1.1295199999999994</c:v>
                </c:pt>
                <c:pt idx="1629">
                  <c:v>1.1295199999999994</c:v>
                </c:pt>
                <c:pt idx="1630">
                  <c:v>1.1301399999999973</c:v>
                </c:pt>
                <c:pt idx="1631">
                  <c:v>1.1326499999999982</c:v>
                </c:pt>
                <c:pt idx="1632">
                  <c:v>1.1326499999999982</c:v>
                </c:pt>
                <c:pt idx="1633">
                  <c:v>1.1357900000000001</c:v>
                </c:pt>
                <c:pt idx="1634">
                  <c:v>1.1357900000000001</c:v>
                </c:pt>
                <c:pt idx="1635">
                  <c:v>1.1357900000000001</c:v>
                </c:pt>
                <c:pt idx="1636">
                  <c:v>1.1357900000000001</c:v>
                </c:pt>
                <c:pt idx="1637">
                  <c:v>1.1357900000000001</c:v>
                </c:pt>
                <c:pt idx="1638">
                  <c:v>1.1389299999999984</c:v>
                </c:pt>
                <c:pt idx="1639">
                  <c:v>1.1389299999999984</c:v>
                </c:pt>
                <c:pt idx="1640">
                  <c:v>1.1389299999999984</c:v>
                </c:pt>
                <c:pt idx="1641">
                  <c:v>1.1420700000000004</c:v>
                </c:pt>
                <c:pt idx="1642">
                  <c:v>1.1420700000000004</c:v>
                </c:pt>
                <c:pt idx="1643">
                  <c:v>1.1420700000000004</c:v>
                </c:pt>
                <c:pt idx="1644">
                  <c:v>1.1451999999999991</c:v>
                </c:pt>
                <c:pt idx="1645">
                  <c:v>1.1451999999999991</c:v>
                </c:pt>
                <c:pt idx="1646">
                  <c:v>1.1464599999999976</c:v>
                </c:pt>
                <c:pt idx="1647">
                  <c:v>1.1483399999999975</c:v>
                </c:pt>
                <c:pt idx="1648">
                  <c:v>1.1483399999999975</c:v>
                </c:pt>
                <c:pt idx="1649">
                  <c:v>1.1502199999999974</c:v>
                </c:pt>
                <c:pt idx="1650">
                  <c:v>1.1514799999999994</c:v>
                </c:pt>
                <c:pt idx="1651">
                  <c:v>1.1514799999999994</c:v>
                </c:pt>
                <c:pt idx="1652">
                  <c:v>1.1527299999999983</c:v>
                </c:pt>
                <c:pt idx="1653">
                  <c:v>1.1546199999999978</c:v>
                </c:pt>
                <c:pt idx="1654">
                  <c:v>1.1546199999999978</c:v>
                </c:pt>
                <c:pt idx="1655">
                  <c:v>1.1577599999999997</c:v>
                </c:pt>
                <c:pt idx="1656">
                  <c:v>1.1577599999999997</c:v>
                </c:pt>
                <c:pt idx="1657">
                  <c:v>1.1577599999999997</c:v>
                </c:pt>
                <c:pt idx="1658">
                  <c:v>1.1608899999999984</c:v>
                </c:pt>
                <c:pt idx="1659">
                  <c:v>1.1608899999999984</c:v>
                </c:pt>
                <c:pt idx="1660">
                  <c:v>1.1633999999999993</c:v>
                </c:pt>
                <c:pt idx="1661">
                  <c:v>1.1615199999999994</c:v>
                </c:pt>
                <c:pt idx="1662">
                  <c:v>1.1640300000000003</c:v>
                </c:pt>
                <c:pt idx="1663">
                  <c:v>1.1640300000000003</c:v>
                </c:pt>
                <c:pt idx="1664">
                  <c:v>1.1671699999999987</c:v>
                </c:pt>
                <c:pt idx="1665">
                  <c:v>1.1696799999999996</c:v>
                </c:pt>
                <c:pt idx="1666">
                  <c:v>1.1702999999999975</c:v>
                </c:pt>
                <c:pt idx="1667">
                  <c:v>1.1702999999999975</c:v>
                </c:pt>
                <c:pt idx="1668">
                  <c:v>1.1702999999999975</c:v>
                </c:pt>
                <c:pt idx="1669">
                  <c:v>1.1715599999999995</c:v>
                </c:pt>
                <c:pt idx="1670">
                  <c:v>1.1734399999999994</c:v>
                </c:pt>
                <c:pt idx="1671">
                  <c:v>1.1734399999999994</c:v>
                </c:pt>
                <c:pt idx="1672">
                  <c:v>1.1740700000000004</c:v>
                </c:pt>
                <c:pt idx="1673">
                  <c:v>1.1740700000000004</c:v>
                </c:pt>
                <c:pt idx="1674">
                  <c:v>1.1765799999999977</c:v>
                </c:pt>
                <c:pt idx="1675">
                  <c:v>1.1765799999999977</c:v>
                </c:pt>
                <c:pt idx="1676">
                  <c:v>1.1790899999999986</c:v>
                </c:pt>
                <c:pt idx="1677">
                  <c:v>1.1797199999999997</c:v>
                </c:pt>
                <c:pt idx="1678">
                  <c:v>1.182859999999998</c:v>
                </c:pt>
                <c:pt idx="1679">
                  <c:v>1.182859999999998</c:v>
                </c:pt>
                <c:pt idx="1680">
                  <c:v>1.182859999999998</c:v>
                </c:pt>
                <c:pt idx="1681">
                  <c:v>1.1834799999999994</c:v>
                </c:pt>
                <c:pt idx="1682">
                  <c:v>1.1859900000000003</c:v>
                </c:pt>
                <c:pt idx="1683">
                  <c:v>1.1834799999999994</c:v>
                </c:pt>
                <c:pt idx="1684">
                  <c:v>1.1859900000000003</c:v>
                </c:pt>
                <c:pt idx="1685">
                  <c:v>1.1859900000000003</c:v>
                </c:pt>
                <c:pt idx="1686">
                  <c:v>1.1891299999999987</c:v>
                </c:pt>
                <c:pt idx="1687">
                  <c:v>1.1891299999999987</c:v>
                </c:pt>
                <c:pt idx="1688">
                  <c:v>1.1891299999999987</c:v>
                </c:pt>
                <c:pt idx="1689">
                  <c:v>1.1922700000000006</c:v>
                </c:pt>
                <c:pt idx="1690">
                  <c:v>1.1922700000000006</c:v>
                </c:pt>
                <c:pt idx="1691">
                  <c:v>1.1922700000000006</c:v>
                </c:pt>
                <c:pt idx="1692">
                  <c:v>1.1935199999999995</c:v>
                </c:pt>
                <c:pt idx="1693">
                  <c:v>1.1928899999999985</c:v>
                </c:pt>
                <c:pt idx="1694">
                  <c:v>1.1953999999999994</c:v>
                </c:pt>
                <c:pt idx="1695">
                  <c:v>1.1966599999999978</c:v>
                </c:pt>
                <c:pt idx="1696">
                  <c:v>1.1985399999999977</c:v>
                </c:pt>
                <c:pt idx="1697">
                  <c:v>1.1985399999999977</c:v>
                </c:pt>
                <c:pt idx="1698">
                  <c:v>1.2016799999999996</c:v>
                </c:pt>
                <c:pt idx="1699">
                  <c:v>1.204819999999998</c:v>
                </c:pt>
                <c:pt idx="1700">
                  <c:v>1.204819999999998</c:v>
                </c:pt>
                <c:pt idx="1701">
                  <c:v>1.205449999999999</c:v>
                </c:pt>
                <c:pt idx="1702">
                  <c:v>1.2104699999999973</c:v>
                </c:pt>
                <c:pt idx="1703">
                  <c:v>1.2110899999999987</c:v>
                </c:pt>
                <c:pt idx="1704">
                  <c:v>1.2117199999999997</c:v>
                </c:pt>
                <c:pt idx="1705">
                  <c:v>1.2117199999999997</c:v>
                </c:pt>
                <c:pt idx="1706">
                  <c:v>1.2142300000000006</c:v>
                </c:pt>
                <c:pt idx="1707">
                  <c:v>1.2142300000000006</c:v>
                </c:pt>
                <c:pt idx="1708">
                  <c:v>1.2142300000000006</c:v>
                </c:pt>
                <c:pt idx="1709">
                  <c:v>1.217369999999999</c:v>
                </c:pt>
                <c:pt idx="1710">
                  <c:v>1.218</c:v>
                </c:pt>
                <c:pt idx="1711">
                  <c:v>1.218</c:v>
                </c:pt>
                <c:pt idx="1712">
                  <c:v>1.218</c:v>
                </c:pt>
                <c:pt idx="1713">
                  <c:v>1.2205099999999973</c:v>
                </c:pt>
                <c:pt idx="1714">
                  <c:v>1.2205099999999973</c:v>
                </c:pt>
                <c:pt idx="1715">
                  <c:v>1.2236399999999996</c:v>
                </c:pt>
                <c:pt idx="1716">
                  <c:v>1.2236399999999996</c:v>
                </c:pt>
                <c:pt idx="1717">
                  <c:v>1.2248999999999981</c:v>
                </c:pt>
                <c:pt idx="1718">
                  <c:v>1.226779999999998</c:v>
                </c:pt>
                <c:pt idx="1719">
                  <c:v>1.226779999999998</c:v>
                </c:pt>
                <c:pt idx="1720">
                  <c:v>1.226779999999998</c:v>
                </c:pt>
                <c:pt idx="1721">
                  <c:v>1.2292899999999989</c:v>
                </c:pt>
                <c:pt idx="1722">
                  <c:v>1.2292899999999989</c:v>
                </c:pt>
                <c:pt idx="1723">
                  <c:v>1.2305499999999974</c:v>
                </c:pt>
                <c:pt idx="1724">
                  <c:v>1.2330499999999986</c:v>
                </c:pt>
                <c:pt idx="1725">
                  <c:v>1.2330499999999986</c:v>
                </c:pt>
                <c:pt idx="1726">
                  <c:v>1.2330499999999986</c:v>
                </c:pt>
                <c:pt idx="1727">
                  <c:v>1.2330499999999986</c:v>
                </c:pt>
                <c:pt idx="1728">
                  <c:v>1.2361900000000006</c:v>
                </c:pt>
                <c:pt idx="1729">
                  <c:v>1.2361900000000006</c:v>
                </c:pt>
                <c:pt idx="1730">
                  <c:v>1.2393299999999989</c:v>
                </c:pt>
                <c:pt idx="1731">
                  <c:v>1.2393299999999989</c:v>
                </c:pt>
                <c:pt idx="1732">
                  <c:v>1.2393299999999989</c:v>
                </c:pt>
                <c:pt idx="1733">
                  <c:v>1.2393299999999989</c:v>
                </c:pt>
                <c:pt idx="1734">
                  <c:v>1.2424699999999973</c:v>
                </c:pt>
                <c:pt idx="1735">
                  <c:v>1.2430999999999983</c:v>
                </c:pt>
                <c:pt idx="1736">
                  <c:v>1.2455999999999996</c:v>
                </c:pt>
                <c:pt idx="1737">
                  <c:v>1.2455999999999996</c:v>
                </c:pt>
                <c:pt idx="1738">
                  <c:v>1.2455999999999996</c:v>
                </c:pt>
                <c:pt idx="1739">
                  <c:v>1.2455999999999996</c:v>
                </c:pt>
                <c:pt idx="1740">
                  <c:v>1.2468599999999981</c:v>
                </c:pt>
                <c:pt idx="1741">
                  <c:v>1.248739999999998</c:v>
                </c:pt>
                <c:pt idx="1742">
                  <c:v>1.248739999999998</c:v>
                </c:pt>
                <c:pt idx="1743">
                  <c:v>1.248739999999998</c:v>
                </c:pt>
                <c:pt idx="1744">
                  <c:v>1.2512499999999989</c:v>
                </c:pt>
                <c:pt idx="1745">
                  <c:v>1.2518799999999999</c:v>
                </c:pt>
                <c:pt idx="1746">
                  <c:v>1.2550199999999982</c:v>
                </c:pt>
                <c:pt idx="1747">
                  <c:v>1.2550199999999982</c:v>
                </c:pt>
                <c:pt idx="1748">
                  <c:v>1.2568999999999981</c:v>
                </c:pt>
                <c:pt idx="1749">
                  <c:v>1.2556399999999996</c:v>
                </c:pt>
                <c:pt idx="1750">
                  <c:v>1.2581600000000002</c:v>
                </c:pt>
                <c:pt idx="1751">
                  <c:v>1.2581600000000002</c:v>
                </c:pt>
                <c:pt idx="1752">
                  <c:v>1.2581600000000002</c:v>
                </c:pt>
                <c:pt idx="1753">
                  <c:v>1.2612899999999989</c:v>
                </c:pt>
                <c:pt idx="1754">
                  <c:v>1.2612899999999989</c:v>
                </c:pt>
                <c:pt idx="1755">
                  <c:v>1.2612899999999989</c:v>
                </c:pt>
                <c:pt idx="1756">
                  <c:v>1.2644299999999973</c:v>
                </c:pt>
                <c:pt idx="1757">
                  <c:v>1.2650599999999983</c:v>
                </c:pt>
                <c:pt idx="1758">
                  <c:v>1.2650599999999983</c:v>
                </c:pt>
                <c:pt idx="1759">
                  <c:v>1.2675699999999992</c:v>
                </c:pt>
                <c:pt idx="1760">
                  <c:v>1.2675699999999992</c:v>
                </c:pt>
                <c:pt idx="1761">
                  <c:v>1.2694499999999991</c:v>
                </c:pt>
                <c:pt idx="1762">
                  <c:v>1.2706999999999979</c:v>
                </c:pt>
                <c:pt idx="1763">
                  <c:v>1.2706999999999979</c:v>
                </c:pt>
                <c:pt idx="1764">
                  <c:v>1.2706999999999979</c:v>
                </c:pt>
                <c:pt idx="1765">
                  <c:v>1.2738399999999999</c:v>
                </c:pt>
                <c:pt idx="1766">
                  <c:v>1.2738399999999999</c:v>
                </c:pt>
                <c:pt idx="1767">
                  <c:v>1.2738399999999999</c:v>
                </c:pt>
                <c:pt idx="1768">
                  <c:v>1.2750999999999983</c:v>
                </c:pt>
                <c:pt idx="1769">
                  <c:v>1.2769799999999982</c:v>
                </c:pt>
                <c:pt idx="1770">
                  <c:v>1.2769799999999982</c:v>
                </c:pt>
                <c:pt idx="1771">
                  <c:v>1.2801200000000001</c:v>
                </c:pt>
                <c:pt idx="1772">
                  <c:v>1.2801200000000001</c:v>
                </c:pt>
                <c:pt idx="1773">
                  <c:v>1.2801200000000001</c:v>
                </c:pt>
                <c:pt idx="1774">
                  <c:v>1.2801200000000001</c:v>
                </c:pt>
                <c:pt idx="1775">
                  <c:v>1.2801200000000001</c:v>
                </c:pt>
                <c:pt idx="1776">
                  <c:v>1.2832599999999985</c:v>
                </c:pt>
                <c:pt idx="1777">
                  <c:v>1.2857699999999994</c:v>
                </c:pt>
                <c:pt idx="1778">
                  <c:v>1.2832599999999985</c:v>
                </c:pt>
                <c:pt idx="1779">
                  <c:v>1.2863899999999973</c:v>
                </c:pt>
                <c:pt idx="1780">
                  <c:v>1.2863899999999973</c:v>
                </c:pt>
                <c:pt idx="1781">
                  <c:v>1.2888999999999982</c:v>
                </c:pt>
                <c:pt idx="1782">
                  <c:v>1.2895299999999992</c:v>
                </c:pt>
                <c:pt idx="1783">
                  <c:v>1.2895299999999992</c:v>
                </c:pt>
                <c:pt idx="1784">
                  <c:v>1.2926699999999975</c:v>
                </c:pt>
                <c:pt idx="1785">
                  <c:v>1.2926699999999975</c:v>
                </c:pt>
                <c:pt idx="1786">
                  <c:v>1.2926699999999975</c:v>
                </c:pt>
                <c:pt idx="1787">
                  <c:v>1.2945499999999974</c:v>
                </c:pt>
                <c:pt idx="1788">
                  <c:v>1.2932999999999986</c:v>
                </c:pt>
                <c:pt idx="1789">
                  <c:v>1.2976899999999993</c:v>
                </c:pt>
                <c:pt idx="1790">
                  <c:v>1.2970599999999983</c:v>
                </c:pt>
                <c:pt idx="1791">
                  <c:v>1.2989399999999982</c:v>
                </c:pt>
                <c:pt idx="1792">
                  <c:v>1.2989399999999982</c:v>
                </c:pt>
                <c:pt idx="1793">
                  <c:v>1.2995699999999992</c:v>
                </c:pt>
                <c:pt idx="1794">
                  <c:v>1.3020800000000001</c:v>
                </c:pt>
                <c:pt idx="1795">
                  <c:v>1.3020800000000001</c:v>
                </c:pt>
                <c:pt idx="1796">
                  <c:v>1.3052199999999985</c:v>
                </c:pt>
                <c:pt idx="1797">
                  <c:v>1.3052199999999985</c:v>
                </c:pt>
                <c:pt idx="1798">
                  <c:v>1.3052199999999985</c:v>
                </c:pt>
                <c:pt idx="1799">
                  <c:v>1.3052199999999985</c:v>
                </c:pt>
                <c:pt idx="1800">
                  <c:v>1.3070999999999984</c:v>
                </c:pt>
                <c:pt idx="1801">
                  <c:v>1.3083499999999972</c:v>
                </c:pt>
                <c:pt idx="1802">
                  <c:v>1.3083499999999972</c:v>
                </c:pt>
                <c:pt idx="1803">
                  <c:v>1.3114999999999988</c:v>
                </c:pt>
                <c:pt idx="1804">
                  <c:v>1.3114999999999988</c:v>
                </c:pt>
                <c:pt idx="1805">
                  <c:v>1.3114999999999988</c:v>
                </c:pt>
                <c:pt idx="1806">
                  <c:v>1.3133799999999987</c:v>
                </c:pt>
                <c:pt idx="1807">
                  <c:v>1.3146299999999975</c:v>
                </c:pt>
                <c:pt idx="1808">
                  <c:v>1.3165099999999974</c:v>
                </c:pt>
                <c:pt idx="1809">
                  <c:v>1.3177699999999994</c:v>
                </c:pt>
                <c:pt idx="1810">
                  <c:v>1.3177699999999994</c:v>
                </c:pt>
                <c:pt idx="1811">
                  <c:v>1.3177699999999994</c:v>
                </c:pt>
                <c:pt idx="1812">
                  <c:v>1.3209099999999978</c:v>
                </c:pt>
                <c:pt idx="1813">
                  <c:v>1.3209099999999978</c:v>
                </c:pt>
                <c:pt idx="1814">
                  <c:v>1.3209099999999978</c:v>
                </c:pt>
                <c:pt idx="1815">
                  <c:v>1.3240400000000001</c:v>
                </c:pt>
                <c:pt idx="1816">
                  <c:v>1.3240400000000001</c:v>
                </c:pt>
                <c:pt idx="1817">
                  <c:v>1.3240400000000001</c:v>
                </c:pt>
                <c:pt idx="1818">
                  <c:v>1.3240400000000001</c:v>
                </c:pt>
                <c:pt idx="1819">
                  <c:v>1.3271799999999985</c:v>
                </c:pt>
                <c:pt idx="1820">
                  <c:v>1.3271799999999985</c:v>
                </c:pt>
                <c:pt idx="1821">
                  <c:v>1.3296899999999994</c:v>
                </c:pt>
                <c:pt idx="1822">
                  <c:v>1.3284400000000005</c:v>
                </c:pt>
                <c:pt idx="1823">
                  <c:v>1.3303200000000004</c:v>
                </c:pt>
                <c:pt idx="1824">
                  <c:v>1.3328299999999977</c:v>
                </c:pt>
                <c:pt idx="1825">
                  <c:v>1.3334599999999988</c:v>
                </c:pt>
                <c:pt idx="1826">
                  <c:v>1.3334599999999988</c:v>
                </c:pt>
                <c:pt idx="1827">
                  <c:v>1.3353399999999986</c:v>
                </c:pt>
                <c:pt idx="1828">
                  <c:v>1.3365899999999975</c:v>
                </c:pt>
                <c:pt idx="1829">
                  <c:v>1.3365899999999975</c:v>
                </c:pt>
                <c:pt idx="1830">
                  <c:v>1.3365899999999975</c:v>
                </c:pt>
                <c:pt idx="1831">
                  <c:v>1.3397299999999994</c:v>
                </c:pt>
                <c:pt idx="1832">
                  <c:v>1.3397299999999994</c:v>
                </c:pt>
                <c:pt idx="1833">
                  <c:v>1.3397299999999994</c:v>
                </c:pt>
                <c:pt idx="1834">
                  <c:v>1.3397299999999994</c:v>
                </c:pt>
                <c:pt idx="1835">
                  <c:v>1.3422400000000003</c:v>
                </c:pt>
                <c:pt idx="1836">
                  <c:v>1.3460099999999997</c:v>
                </c:pt>
                <c:pt idx="1837">
                  <c:v>1.3460099999999997</c:v>
                </c:pt>
                <c:pt idx="1838">
                  <c:v>1.3460099999999997</c:v>
                </c:pt>
                <c:pt idx="1839">
                  <c:v>1.3472599999999986</c:v>
                </c:pt>
                <c:pt idx="1840">
                  <c:v>1.3491399999999985</c:v>
                </c:pt>
                <c:pt idx="1841">
                  <c:v>1.3491399999999985</c:v>
                </c:pt>
                <c:pt idx="1842">
                  <c:v>1.3522800000000004</c:v>
                </c:pt>
                <c:pt idx="1843">
                  <c:v>1.3522800000000004</c:v>
                </c:pt>
                <c:pt idx="1844">
                  <c:v>1.3522800000000004</c:v>
                </c:pt>
                <c:pt idx="1845">
                  <c:v>1.3554199999999987</c:v>
                </c:pt>
                <c:pt idx="1846">
                  <c:v>1.3554199999999987</c:v>
                </c:pt>
                <c:pt idx="1847">
                  <c:v>1.3554199999999987</c:v>
                </c:pt>
                <c:pt idx="1848">
                  <c:v>1.3579299999999996</c:v>
                </c:pt>
                <c:pt idx="1849">
                  <c:v>1.3566699999999976</c:v>
                </c:pt>
                <c:pt idx="1850">
                  <c:v>1.3591799999999985</c:v>
                </c:pt>
                <c:pt idx="1851">
                  <c:v>1.3585600000000007</c:v>
                </c:pt>
                <c:pt idx="1852">
                  <c:v>1.3616899999999994</c:v>
                </c:pt>
                <c:pt idx="1853">
                  <c:v>1.3623200000000004</c:v>
                </c:pt>
                <c:pt idx="1854">
                  <c:v>1.3623200000000004</c:v>
                </c:pt>
                <c:pt idx="1855">
                  <c:v>1.3648299999999978</c:v>
                </c:pt>
                <c:pt idx="1856">
                  <c:v>1.3679699999999997</c:v>
                </c:pt>
                <c:pt idx="1857">
                  <c:v>1.3679699999999997</c:v>
                </c:pt>
                <c:pt idx="1858">
                  <c:v>1.3679699999999997</c:v>
                </c:pt>
                <c:pt idx="1859">
                  <c:v>1.3679699999999997</c:v>
                </c:pt>
                <c:pt idx="1860">
                  <c:v>1.3698499999999996</c:v>
                </c:pt>
                <c:pt idx="1861">
                  <c:v>1.3711099999999981</c:v>
                </c:pt>
                <c:pt idx="1862">
                  <c:v>1.37425</c:v>
                </c:pt>
                <c:pt idx="1863">
                  <c:v>1.37425</c:v>
                </c:pt>
                <c:pt idx="1864">
                  <c:v>1.3754999999999988</c:v>
                </c:pt>
                <c:pt idx="1865">
                  <c:v>1.3773799999999987</c:v>
                </c:pt>
                <c:pt idx="1866">
                  <c:v>1.3773799999999987</c:v>
                </c:pt>
                <c:pt idx="1867">
                  <c:v>1.3773799999999987</c:v>
                </c:pt>
                <c:pt idx="1868">
                  <c:v>1.3798899999999996</c:v>
                </c:pt>
                <c:pt idx="1869">
                  <c:v>1.3805200000000006</c:v>
                </c:pt>
                <c:pt idx="1870">
                  <c:v>1.3811499999999981</c:v>
                </c:pt>
                <c:pt idx="1871">
                  <c:v>1.3817699999999995</c:v>
                </c:pt>
                <c:pt idx="1872">
                  <c:v>1.3817699999999995</c:v>
                </c:pt>
                <c:pt idx="1873">
                  <c:v>1.383659999999999</c:v>
                </c:pt>
                <c:pt idx="1874">
                  <c:v>1.383659999999999</c:v>
                </c:pt>
                <c:pt idx="1875">
                  <c:v>1.3867999999999974</c:v>
                </c:pt>
                <c:pt idx="1876">
                  <c:v>1.3867999999999974</c:v>
                </c:pt>
                <c:pt idx="1877">
                  <c:v>1.3867999999999974</c:v>
                </c:pt>
                <c:pt idx="1878">
                  <c:v>1.3899299999999997</c:v>
                </c:pt>
                <c:pt idx="1879">
                  <c:v>1.3899299999999997</c:v>
                </c:pt>
                <c:pt idx="1880">
                  <c:v>1.3911899999999982</c:v>
                </c:pt>
                <c:pt idx="1881">
                  <c:v>1.393069999999998</c:v>
                </c:pt>
                <c:pt idx="1882">
                  <c:v>1.39621</c:v>
                </c:pt>
                <c:pt idx="1883">
                  <c:v>1.39621</c:v>
                </c:pt>
                <c:pt idx="1884">
                  <c:v>1.39621</c:v>
                </c:pt>
                <c:pt idx="1885">
                  <c:v>1.3974599999999988</c:v>
                </c:pt>
                <c:pt idx="1886">
                  <c:v>1.3993399999999987</c:v>
                </c:pt>
                <c:pt idx="1887">
                  <c:v>1.3993399999999987</c:v>
                </c:pt>
                <c:pt idx="1888">
                  <c:v>1.3999699999999997</c:v>
                </c:pt>
                <c:pt idx="1889">
                  <c:v>1.4024800000000006</c:v>
                </c:pt>
                <c:pt idx="1890">
                  <c:v>1.4024800000000006</c:v>
                </c:pt>
                <c:pt idx="1891">
                  <c:v>1.405619999999999</c:v>
                </c:pt>
                <c:pt idx="1892">
                  <c:v>1.405619999999999</c:v>
                </c:pt>
                <c:pt idx="1893">
                  <c:v>1.405619999999999</c:v>
                </c:pt>
                <c:pt idx="1894">
                  <c:v>1.4087599999999973</c:v>
                </c:pt>
                <c:pt idx="1895">
                  <c:v>1.4087599999999973</c:v>
                </c:pt>
                <c:pt idx="1896">
                  <c:v>1.4118999999999993</c:v>
                </c:pt>
                <c:pt idx="1897">
                  <c:v>1.4118999999999993</c:v>
                </c:pt>
                <c:pt idx="1898">
                  <c:v>1.4118999999999993</c:v>
                </c:pt>
                <c:pt idx="1899">
                  <c:v>1.4131499999999981</c:v>
                </c:pt>
                <c:pt idx="1900">
                  <c:v>1.415029999999998</c:v>
                </c:pt>
                <c:pt idx="1901">
                  <c:v>1.4169099999999979</c:v>
                </c:pt>
                <c:pt idx="1902">
                  <c:v>1.4181699999999999</c:v>
                </c:pt>
                <c:pt idx="1903">
                  <c:v>1.4181699999999999</c:v>
                </c:pt>
                <c:pt idx="1904">
                  <c:v>1.4200499999999998</c:v>
                </c:pt>
                <c:pt idx="1905">
                  <c:v>1.4213099999999983</c:v>
                </c:pt>
                <c:pt idx="1906">
                  <c:v>1.4244400000000006</c:v>
                </c:pt>
                <c:pt idx="1907">
                  <c:v>1.4244400000000006</c:v>
                </c:pt>
                <c:pt idx="1908">
                  <c:v>1.4250699999999981</c:v>
                </c:pt>
                <c:pt idx="1909">
                  <c:v>1.427579999999999</c:v>
                </c:pt>
                <c:pt idx="1910">
                  <c:v>1.4250699999999981</c:v>
                </c:pt>
                <c:pt idx="1911">
                  <c:v>1.4300899999999999</c:v>
                </c:pt>
                <c:pt idx="1912">
                  <c:v>1.4288399999999974</c:v>
                </c:pt>
                <c:pt idx="1913">
                  <c:v>1.4307199999999973</c:v>
                </c:pt>
                <c:pt idx="1914">
                  <c:v>1.4307199999999973</c:v>
                </c:pt>
                <c:pt idx="1915">
                  <c:v>1.4307199999999973</c:v>
                </c:pt>
                <c:pt idx="1916">
                  <c:v>1.4338599999999992</c:v>
                </c:pt>
                <c:pt idx="1917">
                  <c:v>1.4338599999999992</c:v>
                </c:pt>
                <c:pt idx="1918">
                  <c:v>1.4344900000000003</c:v>
                </c:pt>
                <c:pt idx="1919">
                  <c:v>1.436989999999998</c:v>
                </c:pt>
                <c:pt idx="1920">
                  <c:v>1.4395099999999985</c:v>
                </c:pt>
                <c:pt idx="1921">
                  <c:v>1.4401299999999999</c:v>
                </c:pt>
                <c:pt idx="1922">
                  <c:v>1.4401299999999999</c:v>
                </c:pt>
                <c:pt idx="1923">
                  <c:v>1.4420199999999994</c:v>
                </c:pt>
                <c:pt idx="1924">
                  <c:v>1.4432699999999983</c:v>
                </c:pt>
                <c:pt idx="1925">
                  <c:v>1.4432699999999983</c:v>
                </c:pt>
                <c:pt idx="1926">
                  <c:v>1.4445300000000003</c:v>
                </c:pt>
                <c:pt idx="1927">
                  <c:v>1.4457799999999992</c:v>
                </c:pt>
                <c:pt idx="1928">
                  <c:v>1.4457799999999992</c:v>
                </c:pt>
                <c:pt idx="1929">
                  <c:v>1.4464100000000002</c:v>
                </c:pt>
                <c:pt idx="1930">
                  <c:v>1.4464100000000002</c:v>
                </c:pt>
                <c:pt idx="1931">
                  <c:v>1.4495499999999986</c:v>
                </c:pt>
                <c:pt idx="1932">
                  <c:v>1.4526799999999973</c:v>
                </c:pt>
                <c:pt idx="1933">
                  <c:v>1.4514299999999984</c:v>
                </c:pt>
                <c:pt idx="1934">
                  <c:v>1.4526799999999973</c:v>
                </c:pt>
                <c:pt idx="1935">
                  <c:v>1.4526799999999973</c:v>
                </c:pt>
                <c:pt idx="1936">
                  <c:v>1.4545599999999972</c:v>
                </c:pt>
                <c:pt idx="1937">
                  <c:v>1.4526799999999973</c:v>
                </c:pt>
                <c:pt idx="1938">
                  <c:v>1.4551899999999982</c:v>
                </c:pt>
                <c:pt idx="1939">
                  <c:v>1.4576999999999991</c:v>
                </c:pt>
                <c:pt idx="1940">
                  <c:v>1.4589599999999976</c:v>
                </c:pt>
                <c:pt idx="1941">
                  <c:v>1.4589599999999976</c:v>
                </c:pt>
                <c:pt idx="1942">
                  <c:v>1.4608399999999975</c:v>
                </c:pt>
                <c:pt idx="1943">
                  <c:v>1.4620999999999995</c:v>
                </c:pt>
                <c:pt idx="1944">
                  <c:v>1.4620999999999995</c:v>
                </c:pt>
                <c:pt idx="1945">
                  <c:v>1.4639799999999994</c:v>
                </c:pt>
                <c:pt idx="1946">
                  <c:v>1.4645999999999972</c:v>
                </c:pt>
                <c:pt idx="1947">
                  <c:v>1.4652299999999983</c:v>
                </c:pt>
                <c:pt idx="1948">
                  <c:v>1.4658599999999993</c:v>
                </c:pt>
                <c:pt idx="1949">
                  <c:v>1.4683700000000002</c:v>
                </c:pt>
                <c:pt idx="1950">
                  <c:v>1.4683700000000002</c:v>
                </c:pt>
                <c:pt idx="1951">
                  <c:v>1.4715099999999985</c:v>
                </c:pt>
                <c:pt idx="1952">
                  <c:v>1.4733899999999984</c:v>
                </c:pt>
                <c:pt idx="1953">
                  <c:v>1.4715099999999985</c:v>
                </c:pt>
                <c:pt idx="1954">
                  <c:v>1.4715099999999985</c:v>
                </c:pt>
                <c:pt idx="1955">
                  <c:v>1.4746500000000005</c:v>
                </c:pt>
                <c:pt idx="1956">
                  <c:v>1.4752699999999983</c:v>
                </c:pt>
                <c:pt idx="1957">
                  <c:v>1.4752699999999983</c:v>
                </c:pt>
                <c:pt idx="1958">
                  <c:v>1.4777799999999992</c:v>
                </c:pt>
                <c:pt idx="1959">
                  <c:v>1.4784100000000002</c:v>
                </c:pt>
                <c:pt idx="1960">
                  <c:v>1.4809199999999976</c:v>
                </c:pt>
                <c:pt idx="1961">
                  <c:v>1.4821799999999996</c:v>
                </c:pt>
                <c:pt idx="1962">
                  <c:v>1.4815499999999986</c:v>
                </c:pt>
                <c:pt idx="1963">
                  <c:v>1.4815499999999986</c:v>
                </c:pt>
                <c:pt idx="1964">
                  <c:v>1.4840599999999995</c:v>
                </c:pt>
                <c:pt idx="1965">
                  <c:v>1.4840599999999995</c:v>
                </c:pt>
                <c:pt idx="1966">
                  <c:v>1.4859399999999994</c:v>
                </c:pt>
                <c:pt idx="1967">
                  <c:v>1.4871999999999979</c:v>
                </c:pt>
                <c:pt idx="1968">
                  <c:v>1.4871999999999979</c:v>
                </c:pt>
                <c:pt idx="1969">
                  <c:v>1.4890799999999977</c:v>
                </c:pt>
                <c:pt idx="1970">
                  <c:v>1.4915899999999986</c:v>
                </c:pt>
                <c:pt idx="1971">
                  <c:v>1.4934699999999985</c:v>
                </c:pt>
                <c:pt idx="1972">
                  <c:v>1.4934699999999985</c:v>
                </c:pt>
                <c:pt idx="1973">
                  <c:v>1.4940999999999995</c:v>
                </c:pt>
                <c:pt idx="1974">
                  <c:v>1.4966100000000004</c:v>
                </c:pt>
                <c:pt idx="1975">
                  <c:v>1.4966100000000004</c:v>
                </c:pt>
                <c:pt idx="1976">
                  <c:v>1.4966100000000004</c:v>
                </c:pt>
                <c:pt idx="1977">
                  <c:v>1.4984900000000003</c:v>
                </c:pt>
                <c:pt idx="1978">
                  <c:v>1.5009999999999977</c:v>
                </c:pt>
                <c:pt idx="1979">
                  <c:v>1.4997399999999992</c:v>
                </c:pt>
                <c:pt idx="1980">
                  <c:v>1.5022500000000001</c:v>
                </c:pt>
                <c:pt idx="1981">
                  <c:v>1.5028799999999976</c:v>
                </c:pt>
                <c:pt idx="1982">
                  <c:v>1.5060199999999995</c:v>
                </c:pt>
                <c:pt idx="1983">
                  <c:v>1.5060199999999995</c:v>
                </c:pt>
                <c:pt idx="1984">
                  <c:v>1.5066500000000005</c:v>
                </c:pt>
                <c:pt idx="1985">
                  <c:v>1.5091599999999978</c:v>
                </c:pt>
                <c:pt idx="1986">
                  <c:v>1.5091599999999978</c:v>
                </c:pt>
                <c:pt idx="1987">
                  <c:v>1.5097899999999989</c:v>
                </c:pt>
                <c:pt idx="1988">
                  <c:v>1.5097899999999989</c:v>
                </c:pt>
                <c:pt idx="1989">
                  <c:v>1.5122999999999998</c:v>
                </c:pt>
                <c:pt idx="1990">
                  <c:v>1.5122999999999998</c:v>
                </c:pt>
                <c:pt idx="1991">
                  <c:v>1.5141799999999996</c:v>
                </c:pt>
                <c:pt idx="1992">
                  <c:v>1.5154299999999985</c:v>
                </c:pt>
                <c:pt idx="1993">
                  <c:v>1.5185700000000004</c:v>
                </c:pt>
                <c:pt idx="1994">
                  <c:v>1.5185700000000004</c:v>
                </c:pt>
                <c:pt idx="1995">
                  <c:v>1.5191999999999979</c:v>
                </c:pt>
                <c:pt idx="1996">
                  <c:v>1.5217099999999988</c:v>
                </c:pt>
                <c:pt idx="1997">
                  <c:v>1.5217099999999988</c:v>
                </c:pt>
                <c:pt idx="1998">
                  <c:v>1.5217099999999988</c:v>
                </c:pt>
                <c:pt idx="1999">
                  <c:v>1.5229599999999976</c:v>
                </c:pt>
                <c:pt idx="2000">
                  <c:v>1.5248499999999972</c:v>
                </c:pt>
                <c:pt idx="2001">
                  <c:v>1.5273599999999981</c:v>
                </c:pt>
                <c:pt idx="2002">
                  <c:v>1.5279899999999991</c:v>
                </c:pt>
                <c:pt idx="2003">
                  <c:v>1.5279899999999991</c:v>
                </c:pt>
                <c:pt idx="2004">
                  <c:v>1.5304900000000004</c:v>
                </c:pt>
                <c:pt idx="2005">
                  <c:v>1.5311200000000014</c:v>
                </c:pt>
                <c:pt idx="2006">
                  <c:v>1.5317500000000024</c:v>
                </c:pt>
                <c:pt idx="2007">
                  <c:v>1.5342599999999962</c:v>
                </c:pt>
                <c:pt idx="2008">
                  <c:v>1.5342599999999962</c:v>
                </c:pt>
                <c:pt idx="2009">
                  <c:v>1.5342599999999962</c:v>
                </c:pt>
                <c:pt idx="2010">
                  <c:v>1.5373999999999981</c:v>
                </c:pt>
                <c:pt idx="2011">
                  <c:v>1.5373999999999981</c:v>
                </c:pt>
                <c:pt idx="2012">
                  <c:v>1.5398999999999958</c:v>
                </c:pt>
                <c:pt idx="2013">
                  <c:v>1.5405299999999968</c:v>
                </c:pt>
                <c:pt idx="2014">
                  <c:v>1.5405299999999968</c:v>
                </c:pt>
                <c:pt idx="2015">
                  <c:v>1.5424199999999999</c:v>
                </c:pt>
                <c:pt idx="2016">
                  <c:v>1.5436699999999988</c:v>
                </c:pt>
                <c:pt idx="2017">
                  <c:v>1.5468100000000007</c:v>
                </c:pt>
                <c:pt idx="2018">
                  <c:v>1.5468100000000007</c:v>
                </c:pt>
                <c:pt idx="2019">
                  <c:v>1.5468100000000007</c:v>
                </c:pt>
                <c:pt idx="2020">
                  <c:v>1.5499499999999955</c:v>
                </c:pt>
                <c:pt idx="2021">
                  <c:v>1.5499499999999955</c:v>
                </c:pt>
                <c:pt idx="2022">
                  <c:v>1.5499499999999955</c:v>
                </c:pt>
                <c:pt idx="2023">
                  <c:v>1.5505700000000004</c:v>
                </c:pt>
                <c:pt idx="2024">
                  <c:v>1.5530800000000013</c:v>
                </c:pt>
                <c:pt idx="2025">
                  <c:v>1.5530800000000013</c:v>
                </c:pt>
                <c:pt idx="2026">
                  <c:v>1.5555900000000022</c:v>
                </c:pt>
                <c:pt idx="2027">
                  <c:v>1.5549699999999973</c:v>
                </c:pt>
                <c:pt idx="2028">
                  <c:v>1.5568499999999972</c:v>
                </c:pt>
                <c:pt idx="2029">
                  <c:v>1.5593599999999981</c:v>
                </c:pt>
                <c:pt idx="2030">
                  <c:v>1.5593599999999981</c:v>
                </c:pt>
                <c:pt idx="2031">
                  <c:v>1.5593599999999981</c:v>
                </c:pt>
                <c:pt idx="2032">
                  <c:v>1.561239999999998</c:v>
                </c:pt>
                <c:pt idx="2033">
                  <c:v>1.5625</c:v>
                </c:pt>
                <c:pt idx="2034">
                  <c:v>1.5625</c:v>
                </c:pt>
                <c:pt idx="2035">
                  <c:v>1.5656299999999987</c:v>
                </c:pt>
                <c:pt idx="2036">
                  <c:v>1.5656299999999987</c:v>
                </c:pt>
                <c:pt idx="2037">
                  <c:v>1.5681399999999996</c:v>
                </c:pt>
                <c:pt idx="2038">
                  <c:v>1.5687700000000007</c:v>
                </c:pt>
                <c:pt idx="2039">
                  <c:v>1.5719099999999955</c:v>
                </c:pt>
                <c:pt idx="2040">
                  <c:v>1.5700299999999956</c:v>
                </c:pt>
                <c:pt idx="2041">
                  <c:v>1.5719099999999955</c:v>
                </c:pt>
                <c:pt idx="2042">
                  <c:v>1.5719099999999955</c:v>
                </c:pt>
                <c:pt idx="2043">
                  <c:v>1.5719099999999955</c:v>
                </c:pt>
                <c:pt idx="2044">
                  <c:v>1.5750499999999974</c:v>
                </c:pt>
                <c:pt idx="2045">
                  <c:v>1.5750499999999974</c:v>
                </c:pt>
                <c:pt idx="2046">
                  <c:v>1.5750499999999974</c:v>
                </c:pt>
                <c:pt idx="2047">
                  <c:v>1.5781799999999961</c:v>
                </c:pt>
                <c:pt idx="2048">
                  <c:v>1.5781799999999961</c:v>
                </c:pt>
                <c:pt idx="2049">
                  <c:v>1.5781799999999961</c:v>
                </c:pt>
                <c:pt idx="2050">
                  <c:v>1.5813199999999981</c:v>
                </c:pt>
                <c:pt idx="2051">
                  <c:v>1.5813199999999981</c:v>
                </c:pt>
                <c:pt idx="2052">
                  <c:v>1.5831999999999979</c:v>
                </c:pt>
                <c:pt idx="2053">
                  <c:v>1.5813199999999981</c:v>
                </c:pt>
                <c:pt idx="2054">
                  <c:v>1.583829999999999</c:v>
                </c:pt>
                <c:pt idx="2055">
                  <c:v>1.5863399999999999</c:v>
                </c:pt>
                <c:pt idx="2056">
                  <c:v>1.5876000000000019</c:v>
                </c:pt>
                <c:pt idx="2057">
                  <c:v>1.5876000000000019</c:v>
                </c:pt>
                <c:pt idx="2058">
                  <c:v>1.5888500000000008</c:v>
                </c:pt>
                <c:pt idx="2059">
                  <c:v>1.5907300000000006</c:v>
                </c:pt>
                <c:pt idx="2060">
                  <c:v>1.5932499999999976</c:v>
                </c:pt>
                <c:pt idx="2061">
                  <c:v>1.5938699999999955</c:v>
                </c:pt>
                <c:pt idx="2062">
                  <c:v>1.5938699999999955</c:v>
                </c:pt>
                <c:pt idx="2063">
                  <c:v>1.5938699999999955</c:v>
                </c:pt>
                <c:pt idx="2064">
                  <c:v>1.5970099999999974</c:v>
                </c:pt>
                <c:pt idx="2065">
                  <c:v>1.5970099999999974</c:v>
                </c:pt>
                <c:pt idx="2066">
                  <c:v>1.5970099999999974</c:v>
                </c:pt>
                <c:pt idx="2067">
                  <c:v>1.5970099999999974</c:v>
                </c:pt>
                <c:pt idx="2068">
                  <c:v>1.5995199999999983</c:v>
                </c:pt>
                <c:pt idx="2069">
                  <c:v>1.6001499999999993</c:v>
                </c:pt>
                <c:pt idx="2070">
                  <c:v>1.6007800000000003</c:v>
                </c:pt>
                <c:pt idx="2071">
                  <c:v>1.6032900000000012</c:v>
                </c:pt>
                <c:pt idx="2072">
                  <c:v>1.6032900000000012</c:v>
                </c:pt>
                <c:pt idx="2073">
                  <c:v>1.6032900000000012</c:v>
                </c:pt>
                <c:pt idx="2074">
                  <c:v>1.6058000000000021</c:v>
                </c:pt>
                <c:pt idx="2075">
                  <c:v>1.60642</c:v>
                </c:pt>
                <c:pt idx="2076">
                  <c:v>1.6089300000000009</c:v>
                </c:pt>
                <c:pt idx="2077">
                  <c:v>1.6095600000000019</c:v>
                </c:pt>
                <c:pt idx="2078">
                  <c:v>1.6095600000000019</c:v>
                </c:pt>
                <c:pt idx="2079">
                  <c:v>1.6114400000000018</c:v>
                </c:pt>
                <c:pt idx="2080">
                  <c:v>1.6126999999999967</c:v>
                </c:pt>
                <c:pt idx="2081">
                  <c:v>1.6126999999999967</c:v>
                </c:pt>
                <c:pt idx="2082">
                  <c:v>1.6126999999999967</c:v>
                </c:pt>
                <c:pt idx="2083">
                  <c:v>1.6133299999999977</c:v>
                </c:pt>
                <c:pt idx="2084">
                  <c:v>1.6158399999999986</c:v>
                </c:pt>
                <c:pt idx="2085">
                  <c:v>1.6158399999999986</c:v>
                </c:pt>
                <c:pt idx="2086">
                  <c:v>1.6189699999999974</c:v>
                </c:pt>
                <c:pt idx="2087">
                  <c:v>1.6189699999999974</c:v>
                </c:pt>
                <c:pt idx="2088">
                  <c:v>1.6189699999999974</c:v>
                </c:pt>
                <c:pt idx="2089">
                  <c:v>1.6195999999999984</c:v>
                </c:pt>
                <c:pt idx="2090">
                  <c:v>1.6221099999999993</c:v>
                </c:pt>
                <c:pt idx="2091">
                  <c:v>1.6221099999999993</c:v>
                </c:pt>
                <c:pt idx="2092">
                  <c:v>1.6246200000000002</c:v>
                </c:pt>
                <c:pt idx="2093">
                  <c:v>1.6252500000000012</c:v>
                </c:pt>
                <c:pt idx="2094">
                  <c:v>1.6258800000000022</c:v>
                </c:pt>
                <c:pt idx="2095">
                  <c:v>1.628389999999996</c:v>
                </c:pt>
                <c:pt idx="2096">
                  <c:v>1.628389999999996</c:v>
                </c:pt>
                <c:pt idx="2097">
                  <c:v>1.6315200000000019</c:v>
                </c:pt>
                <c:pt idx="2098">
                  <c:v>1.6315200000000019</c:v>
                </c:pt>
                <c:pt idx="2099">
                  <c:v>1.6315200000000019</c:v>
                </c:pt>
                <c:pt idx="2100">
                  <c:v>1.6340299999999957</c:v>
                </c:pt>
                <c:pt idx="2101">
                  <c:v>1.6327799999999968</c:v>
                </c:pt>
                <c:pt idx="2102">
                  <c:v>1.6346599999999967</c:v>
                </c:pt>
                <c:pt idx="2103">
                  <c:v>1.6346599999999967</c:v>
                </c:pt>
                <c:pt idx="2104">
                  <c:v>1.6377999999999986</c:v>
                </c:pt>
                <c:pt idx="2105">
                  <c:v>1.6377999999999986</c:v>
                </c:pt>
                <c:pt idx="2106">
                  <c:v>1.6396799999999985</c:v>
                </c:pt>
                <c:pt idx="2107">
                  <c:v>1.6409400000000005</c:v>
                </c:pt>
                <c:pt idx="2108">
                  <c:v>1.6409400000000005</c:v>
                </c:pt>
                <c:pt idx="2109">
                  <c:v>1.6440699999999993</c:v>
                </c:pt>
                <c:pt idx="2110">
                  <c:v>1.6440699999999993</c:v>
                </c:pt>
                <c:pt idx="2111">
                  <c:v>1.6440699999999993</c:v>
                </c:pt>
                <c:pt idx="2112">
                  <c:v>1.6472100000000012</c:v>
                </c:pt>
                <c:pt idx="2113">
                  <c:v>1.6472100000000012</c:v>
                </c:pt>
                <c:pt idx="2114">
                  <c:v>1.6497200000000021</c:v>
                </c:pt>
                <c:pt idx="2115">
                  <c:v>1.650349999999996</c:v>
                </c:pt>
                <c:pt idx="2116">
                  <c:v>1.650349999999996</c:v>
                </c:pt>
                <c:pt idx="2117">
                  <c:v>1.6522299999999959</c:v>
                </c:pt>
                <c:pt idx="2118">
                  <c:v>1.6534899999999979</c:v>
                </c:pt>
                <c:pt idx="2119">
                  <c:v>1.6566199999999967</c:v>
                </c:pt>
                <c:pt idx="2120">
                  <c:v>1.6566199999999967</c:v>
                </c:pt>
                <c:pt idx="2121">
                  <c:v>1.6566199999999967</c:v>
                </c:pt>
                <c:pt idx="2122">
                  <c:v>1.6591299999999976</c:v>
                </c:pt>
                <c:pt idx="2123">
                  <c:v>1.6597599999999986</c:v>
                </c:pt>
                <c:pt idx="2124">
                  <c:v>1.6629000000000005</c:v>
                </c:pt>
                <c:pt idx="2125">
                  <c:v>1.6629000000000005</c:v>
                </c:pt>
                <c:pt idx="2126">
                  <c:v>1.6629000000000005</c:v>
                </c:pt>
                <c:pt idx="2127">
                  <c:v>1.6660299999999992</c:v>
                </c:pt>
                <c:pt idx="2128">
                  <c:v>1.6660299999999992</c:v>
                </c:pt>
                <c:pt idx="2129">
                  <c:v>1.6672900000000013</c:v>
                </c:pt>
                <c:pt idx="2130">
                  <c:v>1.6691700000000012</c:v>
                </c:pt>
                <c:pt idx="2131">
                  <c:v>1.6691700000000012</c:v>
                </c:pt>
                <c:pt idx="2132">
                  <c:v>1.6698000000000022</c:v>
                </c:pt>
                <c:pt idx="2133">
                  <c:v>1.672309999999996</c:v>
                </c:pt>
                <c:pt idx="2134">
                  <c:v>1.672309999999996</c:v>
                </c:pt>
                <c:pt idx="2135">
                  <c:v>1.6754499999999979</c:v>
                </c:pt>
                <c:pt idx="2136">
                  <c:v>1.6754499999999979</c:v>
                </c:pt>
                <c:pt idx="2137">
                  <c:v>1.6766999999999967</c:v>
                </c:pt>
                <c:pt idx="2138">
                  <c:v>1.6760799999999989</c:v>
                </c:pt>
                <c:pt idx="2139">
                  <c:v>1.6766999999999967</c:v>
                </c:pt>
                <c:pt idx="2140">
                  <c:v>1.6785899999999998</c:v>
                </c:pt>
                <c:pt idx="2141">
                  <c:v>1.6817199999999985</c:v>
                </c:pt>
                <c:pt idx="2142">
                  <c:v>1.6817199999999985</c:v>
                </c:pt>
                <c:pt idx="2143">
                  <c:v>1.6817199999999985</c:v>
                </c:pt>
                <c:pt idx="2144">
                  <c:v>1.6842299999999994</c:v>
                </c:pt>
                <c:pt idx="2145">
                  <c:v>1.6848600000000005</c:v>
                </c:pt>
                <c:pt idx="2146">
                  <c:v>1.6848600000000005</c:v>
                </c:pt>
                <c:pt idx="2147">
                  <c:v>1.6861199999999954</c:v>
                </c:pt>
                <c:pt idx="2148">
                  <c:v>1.6880000000000024</c:v>
                </c:pt>
                <c:pt idx="2149">
                  <c:v>1.6880000000000024</c:v>
                </c:pt>
                <c:pt idx="2150">
                  <c:v>1.6892500000000013</c:v>
                </c:pt>
                <c:pt idx="2151">
                  <c:v>1.6911399999999972</c:v>
                </c:pt>
                <c:pt idx="2152">
                  <c:v>1.6911399999999972</c:v>
                </c:pt>
                <c:pt idx="2153">
                  <c:v>1.6942699999999959</c:v>
                </c:pt>
                <c:pt idx="2154">
                  <c:v>1.6942699999999959</c:v>
                </c:pt>
                <c:pt idx="2155">
                  <c:v>1.6942699999999959</c:v>
                </c:pt>
                <c:pt idx="2156">
                  <c:v>1.6942699999999959</c:v>
                </c:pt>
                <c:pt idx="2157">
                  <c:v>1.6967799999999968</c:v>
                </c:pt>
                <c:pt idx="2158">
                  <c:v>1.6974099999999979</c:v>
                </c:pt>
                <c:pt idx="2159">
                  <c:v>1.7005499999999998</c:v>
                </c:pt>
                <c:pt idx="2160">
                  <c:v>1.7005499999999998</c:v>
                </c:pt>
                <c:pt idx="2161">
                  <c:v>1.7005499999999998</c:v>
                </c:pt>
                <c:pt idx="2162">
                  <c:v>1.7036900000000017</c:v>
                </c:pt>
                <c:pt idx="2163">
                  <c:v>1.7036900000000017</c:v>
                </c:pt>
                <c:pt idx="2164">
                  <c:v>1.7036900000000017</c:v>
                </c:pt>
                <c:pt idx="2165">
                  <c:v>1.7061999999999955</c:v>
                </c:pt>
                <c:pt idx="2166">
                  <c:v>1.7068200000000004</c:v>
                </c:pt>
                <c:pt idx="2167">
                  <c:v>1.7068200000000004</c:v>
                </c:pt>
                <c:pt idx="2168">
                  <c:v>1.7099600000000024</c:v>
                </c:pt>
                <c:pt idx="2169">
                  <c:v>1.7099600000000024</c:v>
                </c:pt>
                <c:pt idx="2170">
                  <c:v>1.7130999999999972</c:v>
                </c:pt>
                <c:pt idx="2171">
                  <c:v>1.7130999999999972</c:v>
                </c:pt>
                <c:pt idx="2172">
                  <c:v>1.714349999999996</c:v>
                </c:pt>
                <c:pt idx="2173">
                  <c:v>1.7162299999999959</c:v>
                </c:pt>
                <c:pt idx="2174">
                  <c:v>1.718119999999999</c:v>
                </c:pt>
                <c:pt idx="2175">
                  <c:v>1.7193699999999978</c:v>
                </c:pt>
                <c:pt idx="2176">
                  <c:v>1.7193699999999978</c:v>
                </c:pt>
                <c:pt idx="2177">
                  <c:v>1.7193699999999978</c:v>
                </c:pt>
                <c:pt idx="2178">
                  <c:v>1.7225099999999998</c:v>
                </c:pt>
                <c:pt idx="2179">
                  <c:v>1.7225099999999998</c:v>
                </c:pt>
                <c:pt idx="2180">
                  <c:v>1.7237700000000018</c:v>
                </c:pt>
                <c:pt idx="2181">
                  <c:v>1.7231400000000008</c:v>
                </c:pt>
                <c:pt idx="2182">
                  <c:v>1.7256500000000017</c:v>
                </c:pt>
                <c:pt idx="2183">
                  <c:v>1.7262799999999956</c:v>
                </c:pt>
                <c:pt idx="2184">
                  <c:v>1.7262799999999956</c:v>
                </c:pt>
                <c:pt idx="2185">
                  <c:v>1.7287899999999965</c:v>
                </c:pt>
                <c:pt idx="2186">
                  <c:v>1.7287899999999965</c:v>
                </c:pt>
                <c:pt idx="2187">
                  <c:v>1.7287899999999965</c:v>
                </c:pt>
                <c:pt idx="2188">
                  <c:v>1.7319200000000023</c:v>
                </c:pt>
                <c:pt idx="2189">
                  <c:v>1.7319200000000023</c:v>
                </c:pt>
                <c:pt idx="2190">
                  <c:v>1.7331799999999973</c:v>
                </c:pt>
                <c:pt idx="2191">
                  <c:v>1.7350599999999972</c:v>
                </c:pt>
                <c:pt idx="2192">
                  <c:v>1.7350599999999972</c:v>
                </c:pt>
                <c:pt idx="2193">
                  <c:v>1.7363199999999992</c:v>
                </c:pt>
                <c:pt idx="2194">
                  <c:v>1.7381999999999991</c:v>
                </c:pt>
                <c:pt idx="2195">
                  <c:v>1.740079999999999</c:v>
                </c:pt>
                <c:pt idx="2196">
                  <c:v>1.741340000000001</c:v>
                </c:pt>
                <c:pt idx="2197">
                  <c:v>1.741340000000001</c:v>
                </c:pt>
                <c:pt idx="2198">
                  <c:v>1.741340000000001</c:v>
                </c:pt>
                <c:pt idx="2199">
                  <c:v>1.7419599999999988</c:v>
                </c:pt>
                <c:pt idx="2200">
                  <c:v>1.7444699999999997</c:v>
                </c:pt>
                <c:pt idx="2201">
                  <c:v>1.7444699999999997</c:v>
                </c:pt>
                <c:pt idx="2202">
                  <c:v>1.7451000000000008</c:v>
                </c:pt>
                <c:pt idx="2203">
                  <c:v>1.7476100000000017</c:v>
                </c:pt>
                <c:pt idx="2204">
                  <c:v>1.7482399999999956</c:v>
                </c:pt>
                <c:pt idx="2205">
                  <c:v>1.7507499999999965</c:v>
                </c:pt>
                <c:pt idx="2206">
                  <c:v>1.7494999999999976</c:v>
                </c:pt>
                <c:pt idx="2207">
                  <c:v>1.7507499999999965</c:v>
                </c:pt>
                <c:pt idx="2208">
                  <c:v>1.7507499999999965</c:v>
                </c:pt>
                <c:pt idx="2209">
                  <c:v>1.7538899999999984</c:v>
                </c:pt>
                <c:pt idx="2210">
                  <c:v>1.7545199999999994</c:v>
                </c:pt>
                <c:pt idx="2211">
                  <c:v>1.7545199999999994</c:v>
                </c:pt>
                <c:pt idx="2212">
                  <c:v>1.7570300000000003</c:v>
                </c:pt>
                <c:pt idx="2213">
                  <c:v>1.7570300000000003</c:v>
                </c:pt>
                <c:pt idx="2214">
                  <c:v>1.7570300000000003</c:v>
                </c:pt>
                <c:pt idx="2215">
                  <c:v>1.7601599999999991</c:v>
                </c:pt>
                <c:pt idx="2216">
                  <c:v>1.7601599999999991</c:v>
                </c:pt>
                <c:pt idx="2217">
                  <c:v>1.7614200000000011</c:v>
                </c:pt>
                <c:pt idx="2218">
                  <c:v>1.763300000000001</c:v>
                </c:pt>
                <c:pt idx="2219">
                  <c:v>1.763300000000001</c:v>
                </c:pt>
                <c:pt idx="2220">
                  <c:v>1.7645599999999959</c:v>
                </c:pt>
                <c:pt idx="2221">
                  <c:v>1.7664399999999958</c:v>
                </c:pt>
                <c:pt idx="2222">
                  <c:v>1.7664399999999958</c:v>
                </c:pt>
                <c:pt idx="2223">
                  <c:v>1.7664399999999958</c:v>
                </c:pt>
                <c:pt idx="2224">
                  <c:v>1.7695799999999977</c:v>
                </c:pt>
                <c:pt idx="2225">
                  <c:v>1.7695799999999977</c:v>
                </c:pt>
                <c:pt idx="2226">
                  <c:v>1.7695799999999977</c:v>
                </c:pt>
                <c:pt idx="2227">
                  <c:v>1.7727099999999965</c:v>
                </c:pt>
                <c:pt idx="2228">
                  <c:v>1.7727099999999965</c:v>
                </c:pt>
                <c:pt idx="2229">
                  <c:v>1.7739699999999985</c:v>
                </c:pt>
                <c:pt idx="2230">
                  <c:v>1.7758499999999984</c:v>
                </c:pt>
                <c:pt idx="2231">
                  <c:v>1.7758499999999984</c:v>
                </c:pt>
                <c:pt idx="2232">
                  <c:v>1.7764799999999994</c:v>
                </c:pt>
                <c:pt idx="2233">
                  <c:v>1.7789900000000003</c:v>
                </c:pt>
                <c:pt idx="2234">
                  <c:v>1.7802399999999992</c:v>
                </c:pt>
                <c:pt idx="2235">
                  <c:v>1.7821300000000022</c:v>
                </c:pt>
                <c:pt idx="2236">
                  <c:v>1.7821300000000022</c:v>
                </c:pt>
                <c:pt idx="2237">
                  <c:v>1.7827500000000001</c:v>
                </c:pt>
                <c:pt idx="2238">
                  <c:v>1.785260000000001</c:v>
                </c:pt>
                <c:pt idx="2239">
                  <c:v>1.785260000000001</c:v>
                </c:pt>
                <c:pt idx="2240">
                  <c:v>1.785260000000001</c:v>
                </c:pt>
                <c:pt idx="2241">
                  <c:v>1.7877700000000019</c:v>
                </c:pt>
                <c:pt idx="2242">
                  <c:v>1.7883999999999958</c:v>
                </c:pt>
                <c:pt idx="2243">
                  <c:v>1.7915399999999977</c:v>
                </c:pt>
                <c:pt idx="2244">
                  <c:v>1.7890299999999968</c:v>
                </c:pt>
                <c:pt idx="2245">
                  <c:v>1.7915399999999977</c:v>
                </c:pt>
                <c:pt idx="2246">
                  <c:v>1.7940499999999986</c:v>
                </c:pt>
                <c:pt idx="2247">
                  <c:v>1.7946799999999996</c:v>
                </c:pt>
                <c:pt idx="2248">
                  <c:v>1.7946799999999996</c:v>
                </c:pt>
                <c:pt idx="2249">
                  <c:v>1.7965499999999963</c:v>
                </c:pt>
                <c:pt idx="2250">
                  <c:v>1.7959299999999985</c:v>
                </c:pt>
                <c:pt idx="2251">
                  <c:v>1.7978099999999984</c:v>
                </c:pt>
                <c:pt idx="2252">
                  <c:v>1.7978099999999984</c:v>
                </c:pt>
                <c:pt idx="2253">
                  <c:v>1.7990700000000004</c:v>
                </c:pt>
                <c:pt idx="2254">
                  <c:v>1.8009500000000003</c:v>
                </c:pt>
                <c:pt idx="2255">
                  <c:v>1.8028300000000002</c:v>
                </c:pt>
                <c:pt idx="2256">
                  <c:v>1.8015800000000013</c:v>
                </c:pt>
                <c:pt idx="2257">
                  <c:v>1.8040900000000022</c:v>
                </c:pt>
                <c:pt idx="2258">
                  <c:v>1.8040900000000022</c:v>
                </c:pt>
                <c:pt idx="2259">
                  <c:v>1.807229999999997</c:v>
                </c:pt>
                <c:pt idx="2260">
                  <c:v>1.807229999999997</c:v>
                </c:pt>
                <c:pt idx="2261">
                  <c:v>1.8097300000000018</c:v>
                </c:pt>
                <c:pt idx="2262">
                  <c:v>1.8097300000000018</c:v>
                </c:pt>
                <c:pt idx="2263">
                  <c:v>1.8103599999999958</c:v>
                </c:pt>
                <c:pt idx="2264">
                  <c:v>1.8103599999999958</c:v>
                </c:pt>
                <c:pt idx="2265">
                  <c:v>1.8122499999999988</c:v>
                </c:pt>
                <c:pt idx="2266">
                  <c:v>1.8134999999999977</c:v>
                </c:pt>
                <c:pt idx="2267">
                  <c:v>1.8134999999999977</c:v>
                </c:pt>
                <c:pt idx="2268">
                  <c:v>1.8147599999999997</c:v>
                </c:pt>
                <c:pt idx="2269">
                  <c:v>1.8166299999999964</c:v>
                </c:pt>
                <c:pt idx="2270">
                  <c:v>1.8166299999999964</c:v>
                </c:pt>
                <c:pt idx="2271">
                  <c:v>1.8197800000000015</c:v>
                </c:pt>
                <c:pt idx="2272">
                  <c:v>1.8197800000000015</c:v>
                </c:pt>
                <c:pt idx="2273">
                  <c:v>1.8222799999999992</c:v>
                </c:pt>
                <c:pt idx="2274">
                  <c:v>1.8229100000000003</c:v>
                </c:pt>
                <c:pt idx="2275">
                  <c:v>1.8229100000000003</c:v>
                </c:pt>
                <c:pt idx="2276">
                  <c:v>1.8229100000000003</c:v>
                </c:pt>
                <c:pt idx="2277">
                  <c:v>1.8260500000000022</c:v>
                </c:pt>
                <c:pt idx="2278">
                  <c:v>1.8260500000000022</c:v>
                </c:pt>
                <c:pt idx="2279">
                  <c:v>1.8260500000000022</c:v>
                </c:pt>
                <c:pt idx="2280">
                  <c:v>1.828559999999996</c:v>
                </c:pt>
                <c:pt idx="2281">
                  <c:v>1.829189999999997</c:v>
                </c:pt>
                <c:pt idx="2282">
                  <c:v>1.8298100000000019</c:v>
                </c:pt>
                <c:pt idx="2283">
                  <c:v>1.8323299999999989</c:v>
                </c:pt>
                <c:pt idx="2284">
                  <c:v>1.8341999999999956</c:v>
                </c:pt>
                <c:pt idx="2285">
                  <c:v>1.8323299999999989</c:v>
                </c:pt>
                <c:pt idx="2286">
                  <c:v>1.8354599999999976</c:v>
                </c:pt>
                <c:pt idx="2287">
                  <c:v>1.8360899999999987</c:v>
                </c:pt>
                <c:pt idx="2288">
                  <c:v>1.8360899999999987</c:v>
                </c:pt>
                <c:pt idx="2289">
                  <c:v>1.8385999999999996</c:v>
                </c:pt>
                <c:pt idx="2290">
                  <c:v>1.8392300000000006</c:v>
                </c:pt>
                <c:pt idx="2291">
                  <c:v>1.8417400000000015</c:v>
                </c:pt>
                <c:pt idx="2292">
                  <c:v>1.8417400000000015</c:v>
                </c:pt>
                <c:pt idx="2293">
                  <c:v>1.8417400000000015</c:v>
                </c:pt>
                <c:pt idx="2294">
                  <c:v>1.8429900000000004</c:v>
                </c:pt>
                <c:pt idx="2295">
                  <c:v>1.8448700000000002</c:v>
                </c:pt>
                <c:pt idx="2296">
                  <c:v>1.8448700000000002</c:v>
                </c:pt>
                <c:pt idx="2297">
                  <c:v>1.8480100000000022</c:v>
                </c:pt>
                <c:pt idx="2298">
                  <c:v>1.8480100000000022</c:v>
                </c:pt>
                <c:pt idx="2299">
                  <c:v>1.8480100000000022</c:v>
                </c:pt>
                <c:pt idx="2300">
                  <c:v>1.8480100000000022</c:v>
                </c:pt>
                <c:pt idx="2301">
                  <c:v>1.851149999999997</c:v>
                </c:pt>
                <c:pt idx="2302">
                  <c:v>1.851149999999997</c:v>
                </c:pt>
                <c:pt idx="2303">
                  <c:v>1.8542799999999957</c:v>
                </c:pt>
                <c:pt idx="2304">
                  <c:v>1.8542799999999957</c:v>
                </c:pt>
                <c:pt idx="2305">
                  <c:v>1.8555399999999977</c:v>
                </c:pt>
                <c:pt idx="2306">
                  <c:v>1.8574199999999976</c:v>
                </c:pt>
                <c:pt idx="2307">
                  <c:v>1.8574199999999976</c:v>
                </c:pt>
                <c:pt idx="2308">
                  <c:v>1.8599400000000017</c:v>
                </c:pt>
                <c:pt idx="2309">
                  <c:v>1.8599400000000017</c:v>
                </c:pt>
                <c:pt idx="2310">
                  <c:v>1.8605599999999995</c:v>
                </c:pt>
                <c:pt idx="2311">
                  <c:v>1.8605599999999995</c:v>
                </c:pt>
                <c:pt idx="2312">
                  <c:v>1.8637000000000015</c:v>
                </c:pt>
                <c:pt idx="2313">
                  <c:v>1.8637000000000015</c:v>
                </c:pt>
                <c:pt idx="2314">
                  <c:v>1.8637000000000015</c:v>
                </c:pt>
                <c:pt idx="2315">
                  <c:v>1.8637000000000015</c:v>
                </c:pt>
                <c:pt idx="2316">
                  <c:v>1.8668399999999963</c:v>
                </c:pt>
                <c:pt idx="2317">
                  <c:v>1.8668399999999963</c:v>
                </c:pt>
                <c:pt idx="2318">
                  <c:v>1.8687199999999962</c:v>
                </c:pt>
                <c:pt idx="2319">
                  <c:v>1.8699700000000021</c:v>
                </c:pt>
                <c:pt idx="2320">
                  <c:v>1.8699700000000021</c:v>
                </c:pt>
                <c:pt idx="2321">
                  <c:v>1.8731099999999969</c:v>
                </c:pt>
                <c:pt idx="2322">
                  <c:v>1.8731099999999969</c:v>
                </c:pt>
                <c:pt idx="2323">
                  <c:v>1.874369999999999</c:v>
                </c:pt>
                <c:pt idx="2324">
                  <c:v>1.873739999999998</c:v>
                </c:pt>
                <c:pt idx="2325">
                  <c:v>1.8762499999999989</c:v>
                </c:pt>
                <c:pt idx="2326">
                  <c:v>1.8774999999999977</c:v>
                </c:pt>
                <c:pt idx="2327">
                  <c:v>1.8793900000000008</c:v>
                </c:pt>
                <c:pt idx="2328">
                  <c:v>1.8793900000000008</c:v>
                </c:pt>
                <c:pt idx="2329">
                  <c:v>1.8812700000000007</c:v>
                </c:pt>
                <c:pt idx="2330">
                  <c:v>1.8819000000000017</c:v>
                </c:pt>
                <c:pt idx="2331">
                  <c:v>1.8825199999999995</c:v>
                </c:pt>
                <c:pt idx="2332">
                  <c:v>1.8856600000000014</c:v>
                </c:pt>
                <c:pt idx="2333">
                  <c:v>1.8856600000000014</c:v>
                </c:pt>
                <c:pt idx="2334">
                  <c:v>1.8862900000000025</c:v>
                </c:pt>
                <c:pt idx="2335">
                  <c:v>1.8887999999999963</c:v>
                </c:pt>
                <c:pt idx="2336">
                  <c:v>1.8887999999999963</c:v>
                </c:pt>
                <c:pt idx="2337">
                  <c:v>1.8887999999999963</c:v>
                </c:pt>
                <c:pt idx="2338">
                  <c:v>1.8913099999999972</c:v>
                </c:pt>
                <c:pt idx="2339">
                  <c:v>1.8919399999999982</c:v>
                </c:pt>
                <c:pt idx="2340">
                  <c:v>1.9120199999999983</c:v>
                </c:pt>
                <c:pt idx="2341">
                  <c:v>1.9170400000000001</c:v>
                </c:pt>
                <c:pt idx="2342">
                  <c:v>1.9314699999999974</c:v>
                </c:pt>
                <c:pt idx="2343">
                  <c:v>1.9459099999999978</c:v>
                </c:pt>
                <c:pt idx="2344">
                  <c:v>1.9452799999999968</c:v>
                </c:pt>
                <c:pt idx="2345">
                  <c:v>1.9452799999999968</c:v>
                </c:pt>
                <c:pt idx="2346">
                  <c:v>1.9452799999999968</c:v>
                </c:pt>
                <c:pt idx="2347">
                  <c:v>1.9471599999999967</c:v>
                </c:pt>
                <c:pt idx="2348">
                  <c:v>1.9452799999999968</c:v>
                </c:pt>
                <c:pt idx="2349">
                  <c:v>1.9452799999999968</c:v>
                </c:pt>
                <c:pt idx="2350">
                  <c:v>1.9471599999999967</c:v>
                </c:pt>
                <c:pt idx="2351">
                  <c:v>1.9452799999999968</c:v>
                </c:pt>
                <c:pt idx="2352">
                  <c:v>1.9471599999999967</c:v>
                </c:pt>
                <c:pt idx="2353">
                  <c:v>1.9452799999999968</c:v>
                </c:pt>
                <c:pt idx="2354">
                  <c:v>1.9452799999999968</c:v>
                </c:pt>
                <c:pt idx="2355">
                  <c:v>1.9452799999999968</c:v>
                </c:pt>
                <c:pt idx="2356">
                  <c:v>1.9452799999999968</c:v>
                </c:pt>
                <c:pt idx="2357">
                  <c:v>1.9477800000000016</c:v>
                </c:pt>
                <c:pt idx="2358">
                  <c:v>1.9471599999999967</c:v>
                </c:pt>
                <c:pt idx="2359">
                  <c:v>1.9452799999999968</c:v>
                </c:pt>
                <c:pt idx="2360">
                  <c:v>1.941510000000001</c:v>
                </c:pt>
                <c:pt idx="2361">
                  <c:v>1.9164099999999991</c:v>
                </c:pt>
                <c:pt idx="2362">
                  <c:v>1.9013500000000008</c:v>
                </c:pt>
                <c:pt idx="2363">
                  <c:v>1.9013500000000008</c:v>
                </c:pt>
                <c:pt idx="2364">
                  <c:v>1.9013500000000008</c:v>
                </c:pt>
                <c:pt idx="2365">
                  <c:v>1.9364899999999992</c:v>
                </c:pt>
                <c:pt idx="2366">
                  <c:v>1.9452799999999968</c:v>
                </c:pt>
                <c:pt idx="2367">
                  <c:v>1.9452799999999968</c:v>
                </c:pt>
                <c:pt idx="2368">
                  <c:v>1.9452799999999968</c:v>
                </c:pt>
                <c:pt idx="2369">
                  <c:v>1.9452799999999968</c:v>
                </c:pt>
                <c:pt idx="2370">
                  <c:v>1.9452799999999968</c:v>
                </c:pt>
                <c:pt idx="2371">
                  <c:v>1.9452799999999968</c:v>
                </c:pt>
                <c:pt idx="2372">
                  <c:v>1.9452799999999968</c:v>
                </c:pt>
                <c:pt idx="2373">
                  <c:v>1.9452799999999968</c:v>
                </c:pt>
                <c:pt idx="2374">
                  <c:v>1.9452799999999968</c:v>
                </c:pt>
                <c:pt idx="2375">
                  <c:v>1.9452799999999968</c:v>
                </c:pt>
                <c:pt idx="2376">
                  <c:v>1.9452799999999968</c:v>
                </c:pt>
                <c:pt idx="2377">
                  <c:v>1.9452799999999968</c:v>
                </c:pt>
                <c:pt idx="2378">
                  <c:v>1.9452799999999968</c:v>
                </c:pt>
                <c:pt idx="2379">
                  <c:v>1.9452799999999968</c:v>
                </c:pt>
                <c:pt idx="2380">
                  <c:v>1.9452799999999968</c:v>
                </c:pt>
                <c:pt idx="2381">
                  <c:v>1.9452799999999968</c:v>
                </c:pt>
                <c:pt idx="2382">
                  <c:v>1.9452799999999968</c:v>
                </c:pt>
                <c:pt idx="2383">
                  <c:v>1.9452799999999968</c:v>
                </c:pt>
                <c:pt idx="2384">
                  <c:v>1.942140000000002</c:v>
                </c:pt>
                <c:pt idx="2385">
                  <c:v>1.9440200000000019</c:v>
                </c:pt>
                <c:pt idx="2386">
                  <c:v>1.9452799999999968</c:v>
                </c:pt>
                <c:pt idx="2387">
                  <c:v>1.9452799999999968</c:v>
                </c:pt>
                <c:pt idx="2388">
                  <c:v>1.9452799999999968</c:v>
                </c:pt>
                <c:pt idx="2389">
                  <c:v>1.9452799999999968</c:v>
                </c:pt>
                <c:pt idx="2390">
                  <c:v>1.9452799999999968</c:v>
                </c:pt>
                <c:pt idx="2391">
                  <c:v>1.9452799999999968</c:v>
                </c:pt>
                <c:pt idx="2392">
                  <c:v>1.9452799999999968</c:v>
                </c:pt>
                <c:pt idx="2393">
                  <c:v>1.9484199999999987</c:v>
                </c:pt>
                <c:pt idx="2394">
                  <c:v>1.9484199999999987</c:v>
                </c:pt>
                <c:pt idx="2395">
                  <c:v>1.9490399999999966</c:v>
                </c:pt>
                <c:pt idx="2396">
                  <c:v>1.9496699999999976</c:v>
                </c:pt>
                <c:pt idx="2397">
                  <c:v>1.9496699999999976</c:v>
                </c:pt>
                <c:pt idx="2398">
                  <c:v>1.9540599999999984</c:v>
                </c:pt>
                <c:pt idx="2399">
                  <c:v>1.9572000000000003</c:v>
                </c:pt>
                <c:pt idx="2400">
                  <c:v>1.9553200000000004</c:v>
                </c:pt>
                <c:pt idx="2401">
                  <c:v>1.9578199999999981</c:v>
                </c:pt>
                <c:pt idx="2402">
                  <c:v>1.9578199999999981</c:v>
                </c:pt>
                <c:pt idx="2403">
                  <c:v>1.9609699999999961</c:v>
                </c:pt>
                <c:pt idx="2404">
                  <c:v>1.9609699999999961</c:v>
                </c:pt>
                <c:pt idx="2405">
                  <c:v>1.9609699999999961</c:v>
                </c:pt>
                <c:pt idx="2406">
                  <c:v>1.9615900000000011</c:v>
                </c:pt>
                <c:pt idx="2407">
                  <c:v>1.964100000000002</c:v>
                </c:pt>
                <c:pt idx="2408">
                  <c:v>1.964100000000002</c:v>
                </c:pt>
                <c:pt idx="2409">
                  <c:v>1.9666099999999958</c:v>
                </c:pt>
                <c:pt idx="2410">
                  <c:v>1.9672399999999968</c:v>
                </c:pt>
                <c:pt idx="2411">
                  <c:v>1.9672399999999968</c:v>
                </c:pt>
                <c:pt idx="2412">
                  <c:v>1.9697499999999977</c:v>
                </c:pt>
                <c:pt idx="2413">
                  <c:v>1.9703699999999955</c:v>
                </c:pt>
                <c:pt idx="2414">
                  <c:v>1.9735200000000006</c:v>
                </c:pt>
                <c:pt idx="2415">
                  <c:v>1.9735200000000006</c:v>
                </c:pt>
                <c:pt idx="2416">
                  <c:v>1.9735200000000006</c:v>
                </c:pt>
                <c:pt idx="2417">
                  <c:v>1.9760300000000015</c:v>
                </c:pt>
                <c:pt idx="2418">
                  <c:v>1.9766499999999994</c:v>
                </c:pt>
                <c:pt idx="2419">
                  <c:v>1.9766499999999994</c:v>
                </c:pt>
                <c:pt idx="2420">
                  <c:v>1.9766499999999994</c:v>
                </c:pt>
                <c:pt idx="2421">
                  <c:v>1.9785299999999992</c:v>
                </c:pt>
                <c:pt idx="2422">
                  <c:v>1.9797900000000013</c:v>
                </c:pt>
                <c:pt idx="2423">
                  <c:v>1.9816700000000012</c:v>
                </c:pt>
                <c:pt idx="2424">
                  <c:v>1.9829299999999961</c:v>
                </c:pt>
                <c:pt idx="2425">
                  <c:v>1.9829299999999961</c:v>
                </c:pt>
                <c:pt idx="2426">
                  <c:v>1.9854300000000009</c:v>
                </c:pt>
                <c:pt idx="2427">
                  <c:v>1.9879400000000018</c:v>
                </c:pt>
                <c:pt idx="2428">
                  <c:v>1.9866899999999958</c:v>
                </c:pt>
                <c:pt idx="2429">
                  <c:v>1.9891999999999967</c:v>
                </c:pt>
                <c:pt idx="2430">
                  <c:v>1.9891999999999967</c:v>
                </c:pt>
                <c:pt idx="2431">
                  <c:v>1.9917099999999976</c:v>
                </c:pt>
                <c:pt idx="2432">
                  <c:v>1.9923399999999987</c:v>
                </c:pt>
                <c:pt idx="2433">
                  <c:v>1.9929599999999965</c:v>
                </c:pt>
                <c:pt idx="2434">
                  <c:v>1.9954800000000006</c:v>
                </c:pt>
                <c:pt idx="2435">
                  <c:v>1.9954800000000006</c:v>
                </c:pt>
                <c:pt idx="2436">
                  <c:v>1.9986099999999993</c:v>
                </c:pt>
                <c:pt idx="2437">
                  <c:v>1.9986099999999993</c:v>
                </c:pt>
                <c:pt idx="2438">
                  <c:v>1.9998700000000014</c:v>
                </c:pt>
                <c:pt idx="2439">
                  <c:v>2.0017500000000013</c:v>
                </c:pt>
                <c:pt idx="2440">
                  <c:v>2.0017500000000013</c:v>
                </c:pt>
                <c:pt idx="2441">
                  <c:v>2.0017500000000013</c:v>
                </c:pt>
                <c:pt idx="2442">
                  <c:v>2.0042600000000022</c:v>
                </c:pt>
                <c:pt idx="2443">
                  <c:v>2.0048899999999961</c:v>
                </c:pt>
                <c:pt idx="2444">
                  <c:v>2.005510000000001</c:v>
                </c:pt>
                <c:pt idx="2445">
                  <c:v>2.0080200000000019</c:v>
                </c:pt>
                <c:pt idx="2446">
                  <c:v>2.0099099999999979</c:v>
                </c:pt>
                <c:pt idx="2447">
                  <c:v>2.0111599999999967</c:v>
                </c:pt>
                <c:pt idx="2448">
                  <c:v>2.0111599999999967</c:v>
                </c:pt>
                <c:pt idx="2449">
                  <c:v>2.0111599999999967</c:v>
                </c:pt>
                <c:pt idx="2450">
                  <c:v>2.0111599999999967</c:v>
                </c:pt>
                <c:pt idx="2451">
                  <c:v>2.0142999999999986</c:v>
                </c:pt>
                <c:pt idx="2452">
                  <c:v>2.0142999999999986</c:v>
                </c:pt>
                <c:pt idx="2453">
                  <c:v>2.0168099999999995</c:v>
                </c:pt>
                <c:pt idx="2454">
                  <c:v>2.0174400000000006</c:v>
                </c:pt>
                <c:pt idx="2455">
                  <c:v>2.0174400000000006</c:v>
                </c:pt>
                <c:pt idx="2456">
                  <c:v>2.0193200000000004</c:v>
                </c:pt>
                <c:pt idx="2457">
                  <c:v>2.0205799999999954</c:v>
                </c:pt>
                <c:pt idx="2458">
                  <c:v>2.0205799999999954</c:v>
                </c:pt>
                <c:pt idx="2459">
                  <c:v>2.0237199999999973</c:v>
                </c:pt>
                <c:pt idx="2460">
                  <c:v>2.0237199999999973</c:v>
                </c:pt>
                <c:pt idx="2461">
                  <c:v>2.0237199999999973</c:v>
                </c:pt>
                <c:pt idx="2462">
                  <c:v>2.0249699999999962</c:v>
                </c:pt>
                <c:pt idx="2463">
                  <c:v>2.026849999999996</c:v>
                </c:pt>
                <c:pt idx="2464">
                  <c:v>2.0287299999999959</c:v>
                </c:pt>
                <c:pt idx="2465">
                  <c:v>2.029989999999998</c:v>
                </c:pt>
                <c:pt idx="2466">
                  <c:v>2.029989999999998</c:v>
                </c:pt>
                <c:pt idx="2467">
                  <c:v>2.0312399999999968</c:v>
                </c:pt>
                <c:pt idx="2468">
                  <c:v>2.0331299999999999</c:v>
                </c:pt>
                <c:pt idx="2469">
                  <c:v>2.0356400000000008</c:v>
                </c:pt>
                <c:pt idx="2470">
                  <c:v>2.0362599999999986</c:v>
                </c:pt>
                <c:pt idx="2471">
                  <c:v>2.0362599999999986</c:v>
                </c:pt>
                <c:pt idx="2472">
                  <c:v>2.0387699999999995</c:v>
                </c:pt>
                <c:pt idx="2473">
                  <c:v>2.0394000000000005</c:v>
                </c:pt>
                <c:pt idx="2474">
                  <c:v>2.0419100000000014</c:v>
                </c:pt>
                <c:pt idx="2475">
                  <c:v>2.0425400000000025</c:v>
                </c:pt>
                <c:pt idx="2476">
                  <c:v>2.0431699999999964</c:v>
                </c:pt>
                <c:pt idx="2477">
                  <c:v>2.0456799999999973</c:v>
                </c:pt>
                <c:pt idx="2478">
                  <c:v>2.0437999999999974</c:v>
                </c:pt>
                <c:pt idx="2479">
                  <c:v>2.0456799999999973</c:v>
                </c:pt>
                <c:pt idx="2480">
                  <c:v>2.0488199999999992</c:v>
                </c:pt>
                <c:pt idx="2481">
                  <c:v>2.0488199999999992</c:v>
                </c:pt>
                <c:pt idx="2482">
                  <c:v>2.0488199999999992</c:v>
                </c:pt>
                <c:pt idx="2483">
                  <c:v>2.0519499999999979</c:v>
                </c:pt>
                <c:pt idx="2484">
                  <c:v>2.0519499999999979</c:v>
                </c:pt>
                <c:pt idx="2485">
                  <c:v>2.0550899999999999</c:v>
                </c:pt>
                <c:pt idx="2486">
                  <c:v>2.0550899999999999</c:v>
                </c:pt>
                <c:pt idx="2487">
                  <c:v>2.0550899999999999</c:v>
                </c:pt>
                <c:pt idx="2488">
                  <c:v>2.0582300000000018</c:v>
                </c:pt>
                <c:pt idx="2489">
                  <c:v>2.0582300000000018</c:v>
                </c:pt>
                <c:pt idx="2490">
                  <c:v>2.0601100000000017</c:v>
                </c:pt>
                <c:pt idx="2491">
                  <c:v>2.0613699999999966</c:v>
                </c:pt>
                <c:pt idx="2492">
                  <c:v>2.0613699999999966</c:v>
                </c:pt>
                <c:pt idx="2493">
                  <c:v>2.0632499999999965</c:v>
                </c:pt>
                <c:pt idx="2494">
                  <c:v>2.0645000000000024</c:v>
                </c:pt>
                <c:pt idx="2495">
                  <c:v>2.0676399999999973</c:v>
                </c:pt>
                <c:pt idx="2496">
                  <c:v>2.0676399999999973</c:v>
                </c:pt>
                <c:pt idx="2497">
                  <c:v>2.0682699999999983</c:v>
                </c:pt>
                <c:pt idx="2498">
                  <c:v>2.0682699999999983</c:v>
                </c:pt>
                <c:pt idx="2499">
                  <c:v>2.0707799999999992</c:v>
                </c:pt>
                <c:pt idx="2500">
                  <c:v>2.0714100000000002</c:v>
                </c:pt>
                <c:pt idx="2501">
                  <c:v>2.0739200000000011</c:v>
                </c:pt>
                <c:pt idx="2502">
                  <c:v>2.0739200000000011</c:v>
                </c:pt>
                <c:pt idx="2503">
                  <c:v>2.0739200000000011</c:v>
                </c:pt>
                <c:pt idx="2504">
                  <c:v>2.07517</c:v>
                </c:pt>
                <c:pt idx="2505">
                  <c:v>2.0770499999999998</c:v>
                </c:pt>
                <c:pt idx="2506">
                  <c:v>2.0770499999999998</c:v>
                </c:pt>
                <c:pt idx="2507">
                  <c:v>2.0776800000000009</c:v>
                </c:pt>
                <c:pt idx="2508">
                  <c:v>2.0801900000000018</c:v>
                </c:pt>
                <c:pt idx="2509">
                  <c:v>2.0801900000000018</c:v>
                </c:pt>
                <c:pt idx="2510">
                  <c:v>2.0801900000000018</c:v>
                </c:pt>
                <c:pt idx="2511">
                  <c:v>2.0826999999999956</c:v>
                </c:pt>
                <c:pt idx="2512">
                  <c:v>2.0833299999999966</c:v>
                </c:pt>
                <c:pt idx="2513">
                  <c:v>2.0864600000000024</c:v>
                </c:pt>
                <c:pt idx="2514">
                  <c:v>2.0864600000000024</c:v>
                </c:pt>
                <c:pt idx="2515">
                  <c:v>2.0864600000000024</c:v>
                </c:pt>
                <c:pt idx="2516">
                  <c:v>2.0864600000000024</c:v>
                </c:pt>
                <c:pt idx="2517">
                  <c:v>2.0896100000000004</c:v>
                </c:pt>
                <c:pt idx="2518">
                  <c:v>2.0896100000000004</c:v>
                </c:pt>
                <c:pt idx="2519">
                  <c:v>2.0914900000000003</c:v>
                </c:pt>
                <c:pt idx="2520">
                  <c:v>2.0927399999999992</c:v>
                </c:pt>
                <c:pt idx="2521">
                  <c:v>2.0927399999999992</c:v>
                </c:pt>
                <c:pt idx="2522">
                  <c:v>2.0958800000000011</c:v>
                </c:pt>
                <c:pt idx="2523">
                  <c:v>2.0958800000000011</c:v>
                </c:pt>
                <c:pt idx="2524">
                  <c:v>2.098390000000002</c:v>
                </c:pt>
                <c:pt idx="2525">
                  <c:v>2.0990099999999998</c:v>
                </c:pt>
                <c:pt idx="2526">
                  <c:v>2.0990099999999998</c:v>
                </c:pt>
                <c:pt idx="2527">
                  <c:v>2.1008999999999958</c:v>
                </c:pt>
                <c:pt idx="2528">
                  <c:v>2.1021599999999978</c:v>
                </c:pt>
                <c:pt idx="2529">
                  <c:v>2.1021599999999978</c:v>
                </c:pt>
                <c:pt idx="2530">
                  <c:v>2.1034099999999967</c:v>
                </c:pt>
                <c:pt idx="2531">
                  <c:v>2.1052899999999966</c:v>
                </c:pt>
                <c:pt idx="2532">
                  <c:v>2.1052899999999966</c:v>
                </c:pt>
                <c:pt idx="2533">
                  <c:v>2.1084299999999985</c:v>
                </c:pt>
                <c:pt idx="2534">
                  <c:v>2.1084299999999985</c:v>
                </c:pt>
                <c:pt idx="2535">
                  <c:v>2.1084299999999985</c:v>
                </c:pt>
                <c:pt idx="2536">
                  <c:v>2.1115700000000004</c:v>
                </c:pt>
                <c:pt idx="2537">
                  <c:v>2.1115700000000004</c:v>
                </c:pt>
                <c:pt idx="2538">
                  <c:v>2.1134500000000003</c:v>
                </c:pt>
                <c:pt idx="2539">
                  <c:v>2.1146999999999991</c:v>
                </c:pt>
                <c:pt idx="2540">
                  <c:v>2.11721</c:v>
                </c:pt>
                <c:pt idx="2541">
                  <c:v>2.1178400000000011</c:v>
                </c:pt>
                <c:pt idx="2542">
                  <c:v>2.1209799999999959</c:v>
                </c:pt>
                <c:pt idx="2543">
                  <c:v>2.1209799999999959</c:v>
                </c:pt>
                <c:pt idx="2544">
                  <c:v>2.1209799999999959</c:v>
                </c:pt>
                <c:pt idx="2545">
                  <c:v>2.1209799999999959</c:v>
                </c:pt>
                <c:pt idx="2546">
                  <c:v>2.1241100000000017</c:v>
                </c:pt>
                <c:pt idx="2547">
                  <c:v>2.1272499999999965</c:v>
                </c:pt>
                <c:pt idx="2548">
                  <c:v>2.1272499999999965</c:v>
                </c:pt>
                <c:pt idx="2549">
                  <c:v>2.1272499999999965</c:v>
                </c:pt>
                <c:pt idx="2550">
                  <c:v>2.1303899999999985</c:v>
                </c:pt>
                <c:pt idx="2551">
                  <c:v>2.1303899999999985</c:v>
                </c:pt>
                <c:pt idx="2552">
                  <c:v>2.1303899999999985</c:v>
                </c:pt>
                <c:pt idx="2553">
                  <c:v>2.1328999999999994</c:v>
                </c:pt>
                <c:pt idx="2554">
                  <c:v>2.1335300000000004</c:v>
                </c:pt>
                <c:pt idx="2555">
                  <c:v>2.1341499999999982</c:v>
                </c:pt>
                <c:pt idx="2556">
                  <c:v>2.1366599999999991</c:v>
                </c:pt>
                <c:pt idx="2557">
                  <c:v>2.1366599999999991</c:v>
                </c:pt>
                <c:pt idx="2558">
                  <c:v>2.1366599999999991</c:v>
                </c:pt>
                <c:pt idx="2559">
                  <c:v>2.139800000000001</c:v>
                </c:pt>
                <c:pt idx="2560">
                  <c:v>2.139800000000001</c:v>
                </c:pt>
                <c:pt idx="2561">
                  <c:v>2.139800000000001</c:v>
                </c:pt>
                <c:pt idx="2562">
                  <c:v>2.1429399999999958</c:v>
                </c:pt>
                <c:pt idx="2563">
                  <c:v>2.1429399999999958</c:v>
                </c:pt>
                <c:pt idx="2564">
                  <c:v>2.1429399999999958</c:v>
                </c:pt>
                <c:pt idx="2565">
                  <c:v>2.1460799999999978</c:v>
                </c:pt>
                <c:pt idx="2566">
                  <c:v>2.1460799999999978</c:v>
                </c:pt>
                <c:pt idx="2567">
                  <c:v>2.1460799999999978</c:v>
                </c:pt>
                <c:pt idx="2568">
                  <c:v>2.1492099999999965</c:v>
                </c:pt>
                <c:pt idx="2569">
                  <c:v>2.1492099999999965</c:v>
                </c:pt>
                <c:pt idx="2570">
                  <c:v>2.1492099999999965</c:v>
                </c:pt>
                <c:pt idx="2571">
                  <c:v>2.1523499999999984</c:v>
                </c:pt>
                <c:pt idx="2572">
                  <c:v>2.1523499999999984</c:v>
                </c:pt>
                <c:pt idx="2573">
                  <c:v>2.1523499999999984</c:v>
                </c:pt>
                <c:pt idx="2574">
                  <c:v>2.1548599999999993</c:v>
                </c:pt>
                <c:pt idx="2575">
                  <c:v>2.1554900000000004</c:v>
                </c:pt>
                <c:pt idx="2576">
                  <c:v>2.1561200000000014</c:v>
                </c:pt>
                <c:pt idx="2577">
                  <c:v>2.1586300000000023</c:v>
                </c:pt>
                <c:pt idx="2578">
                  <c:v>2.1598800000000011</c:v>
                </c:pt>
                <c:pt idx="2579">
                  <c:v>2.161760000000001</c:v>
                </c:pt>
                <c:pt idx="2580">
                  <c:v>2.161760000000001</c:v>
                </c:pt>
                <c:pt idx="2581">
                  <c:v>2.1648999999999958</c:v>
                </c:pt>
                <c:pt idx="2582">
                  <c:v>2.1648999999999958</c:v>
                </c:pt>
                <c:pt idx="2583">
                  <c:v>2.1648999999999958</c:v>
                </c:pt>
                <c:pt idx="2584">
                  <c:v>2.1680399999999977</c:v>
                </c:pt>
                <c:pt idx="2585">
                  <c:v>2.1680399999999977</c:v>
                </c:pt>
                <c:pt idx="2586">
                  <c:v>2.1705499999999986</c:v>
                </c:pt>
                <c:pt idx="2587">
                  <c:v>2.1680399999999977</c:v>
                </c:pt>
                <c:pt idx="2588">
                  <c:v>2.1711799999999997</c:v>
                </c:pt>
                <c:pt idx="2589">
                  <c:v>2.1717999999999975</c:v>
                </c:pt>
                <c:pt idx="2590">
                  <c:v>2.1743200000000016</c:v>
                </c:pt>
                <c:pt idx="2591">
                  <c:v>2.1743200000000016</c:v>
                </c:pt>
                <c:pt idx="2592">
                  <c:v>2.1743200000000016</c:v>
                </c:pt>
                <c:pt idx="2593">
                  <c:v>2.1762000000000015</c:v>
                </c:pt>
                <c:pt idx="2594">
                  <c:v>2.1774500000000003</c:v>
                </c:pt>
                <c:pt idx="2595">
                  <c:v>2.1774500000000003</c:v>
                </c:pt>
                <c:pt idx="2596">
                  <c:v>2.1787100000000024</c:v>
                </c:pt>
                <c:pt idx="2597">
                  <c:v>2.1812199999999962</c:v>
                </c:pt>
                <c:pt idx="2598">
                  <c:v>2.1837299999999971</c:v>
                </c:pt>
                <c:pt idx="2599">
                  <c:v>2.1837299999999971</c:v>
                </c:pt>
                <c:pt idx="2600">
                  <c:v>2.1837299999999971</c:v>
                </c:pt>
                <c:pt idx="2601">
                  <c:v>2.186869999999999</c:v>
                </c:pt>
                <c:pt idx="2602">
                  <c:v>2.186869999999999</c:v>
                </c:pt>
                <c:pt idx="2603">
                  <c:v>2.186869999999999</c:v>
                </c:pt>
                <c:pt idx="2604">
                  <c:v>2.1881199999999978</c:v>
                </c:pt>
                <c:pt idx="2605">
                  <c:v>2.1899999999999977</c:v>
                </c:pt>
                <c:pt idx="2606">
                  <c:v>2.1918900000000008</c:v>
                </c:pt>
                <c:pt idx="2607">
                  <c:v>2.1931399999999996</c:v>
                </c:pt>
                <c:pt idx="2608">
                  <c:v>2.1931399999999996</c:v>
                </c:pt>
                <c:pt idx="2609">
                  <c:v>2.1944000000000017</c:v>
                </c:pt>
                <c:pt idx="2610">
                  <c:v>2.1962800000000016</c:v>
                </c:pt>
                <c:pt idx="2611">
                  <c:v>2.1981600000000014</c:v>
                </c:pt>
                <c:pt idx="2612">
                  <c:v>2.1975399999999965</c:v>
                </c:pt>
                <c:pt idx="2613">
                  <c:v>2.1969099999999955</c:v>
                </c:pt>
                <c:pt idx="2614">
                  <c:v>2.2006700000000023</c:v>
                </c:pt>
                <c:pt idx="2615">
                  <c:v>2.2025500000000022</c:v>
                </c:pt>
                <c:pt idx="2616">
                  <c:v>2.2025500000000022</c:v>
                </c:pt>
                <c:pt idx="2617">
                  <c:v>2.2025500000000022</c:v>
                </c:pt>
                <c:pt idx="2618">
                  <c:v>2.2050699999999992</c:v>
                </c:pt>
                <c:pt idx="2619">
                  <c:v>2.205689999999997</c:v>
                </c:pt>
                <c:pt idx="2620">
                  <c:v>2.205689999999997</c:v>
                </c:pt>
                <c:pt idx="2621">
                  <c:v>2.2081999999999979</c:v>
                </c:pt>
                <c:pt idx="2622">
                  <c:v>2.208829999999999</c:v>
                </c:pt>
                <c:pt idx="2623">
                  <c:v>2.208829999999999</c:v>
                </c:pt>
                <c:pt idx="2624">
                  <c:v>2.208829999999999</c:v>
                </c:pt>
                <c:pt idx="2625">
                  <c:v>2.208829999999999</c:v>
                </c:pt>
                <c:pt idx="2626">
                  <c:v>2.2107099999999988</c:v>
                </c:pt>
                <c:pt idx="2627">
                  <c:v>2.2119700000000009</c:v>
                </c:pt>
                <c:pt idx="2628">
                  <c:v>2.2144800000000018</c:v>
                </c:pt>
                <c:pt idx="2629">
                  <c:v>2.2150999999999996</c:v>
                </c:pt>
                <c:pt idx="2630">
                  <c:v>2.2182400000000015</c:v>
                </c:pt>
                <c:pt idx="2631">
                  <c:v>2.2182400000000015</c:v>
                </c:pt>
                <c:pt idx="2632">
                  <c:v>2.2182400000000015</c:v>
                </c:pt>
                <c:pt idx="2633">
                  <c:v>2.2188699999999955</c:v>
                </c:pt>
                <c:pt idx="2634">
                  <c:v>2.2213799999999964</c:v>
                </c:pt>
                <c:pt idx="2635">
                  <c:v>2.2213799999999964</c:v>
                </c:pt>
                <c:pt idx="2636">
                  <c:v>2.2245199999999983</c:v>
                </c:pt>
                <c:pt idx="2637">
                  <c:v>2.2245199999999983</c:v>
                </c:pt>
                <c:pt idx="2638">
                  <c:v>2.2245199999999983</c:v>
                </c:pt>
                <c:pt idx="2639">
                  <c:v>2.2245199999999983</c:v>
                </c:pt>
                <c:pt idx="2640">
                  <c:v>2.2257699999999971</c:v>
                </c:pt>
                <c:pt idx="2641">
                  <c:v>2.227649999999997</c:v>
                </c:pt>
                <c:pt idx="2642">
                  <c:v>2.2295400000000001</c:v>
                </c:pt>
                <c:pt idx="2643">
                  <c:v>2.2289099999999991</c:v>
                </c:pt>
                <c:pt idx="2644">
                  <c:v>2.2308000000000021</c:v>
                </c:pt>
                <c:pt idx="2645">
                  <c:v>2.232050000000001</c:v>
                </c:pt>
                <c:pt idx="2646">
                  <c:v>2.2339300000000009</c:v>
                </c:pt>
                <c:pt idx="2647">
                  <c:v>2.2339300000000009</c:v>
                </c:pt>
                <c:pt idx="2648">
                  <c:v>2.2339300000000009</c:v>
                </c:pt>
                <c:pt idx="2649">
                  <c:v>2.2364400000000018</c:v>
                </c:pt>
                <c:pt idx="2650">
                  <c:v>2.2370699999999957</c:v>
                </c:pt>
                <c:pt idx="2651">
                  <c:v>2.2402000000000015</c:v>
                </c:pt>
                <c:pt idx="2652">
                  <c:v>2.2402000000000015</c:v>
                </c:pt>
                <c:pt idx="2653">
                  <c:v>2.2420899999999975</c:v>
                </c:pt>
                <c:pt idx="2654">
                  <c:v>2.2408299999999954</c:v>
                </c:pt>
                <c:pt idx="2655">
                  <c:v>2.2433399999999963</c:v>
                </c:pt>
                <c:pt idx="2656">
                  <c:v>2.2445999999999984</c:v>
                </c:pt>
                <c:pt idx="2657">
                  <c:v>2.2464799999999983</c:v>
                </c:pt>
                <c:pt idx="2658">
                  <c:v>2.2464799999999983</c:v>
                </c:pt>
                <c:pt idx="2659">
                  <c:v>2.2464799999999983</c:v>
                </c:pt>
                <c:pt idx="2660">
                  <c:v>2.2483599999999981</c:v>
                </c:pt>
                <c:pt idx="2661">
                  <c:v>2.2496200000000002</c:v>
                </c:pt>
                <c:pt idx="2662">
                  <c:v>2.2527600000000021</c:v>
                </c:pt>
                <c:pt idx="2663">
                  <c:v>2.2527600000000021</c:v>
                </c:pt>
                <c:pt idx="2664">
                  <c:v>2.2527600000000021</c:v>
                </c:pt>
                <c:pt idx="2665">
                  <c:v>2.2552599999999998</c:v>
                </c:pt>
                <c:pt idx="2666">
                  <c:v>2.2558900000000008</c:v>
                </c:pt>
                <c:pt idx="2667">
                  <c:v>2.2584099999999978</c:v>
                </c:pt>
                <c:pt idx="2668">
                  <c:v>2.2590299999999957</c:v>
                </c:pt>
                <c:pt idx="2669">
                  <c:v>2.2590299999999957</c:v>
                </c:pt>
                <c:pt idx="2670">
                  <c:v>2.2590299999999957</c:v>
                </c:pt>
                <c:pt idx="2671">
                  <c:v>2.2621699999999976</c:v>
                </c:pt>
                <c:pt idx="2672">
                  <c:v>2.2621699999999976</c:v>
                </c:pt>
                <c:pt idx="2673">
                  <c:v>2.2640499999999975</c:v>
                </c:pt>
                <c:pt idx="2674">
                  <c:v>2.2627899999999954</c:v>
                </c:pt>
                <c:pt idx="2675">
                  <c:v>2.2652999999999963</c:v>
                </c:pt>
                <c:pt idx="2676">
                  <c:v>2.2665599999999984</c:v>
                </c:pt>
                <c:pt idx="2677">
                  <c:v>2.2684399999999982</c:v>
                </c:pt>
                <c:pt idx="2678">
                  <c:v>2.2684399999999982</c:v>
                </c:pt>
                <c:pt idx="2679">
                  <c:v>2.2690699999999993</c:v>
                </c:pt>
                <c:pt idx="2680">
                  <c:v>2.2715800000000002</c:v>
                </c:pt>
                <c:pt idx="2681">
                  <c:v>2.2715800000000002</c:v>
                </c:pt>
                <c:pt idx="2682">
                  <c:v>2.2740900000000011</c:v>
                </c:pt>
                <c:pt idx="2683">
                  <c:v>2.2747200000000021</c:v>
                </c:pt>
                <c:pt idx="2684">
                  <c:v>2.2747200000000021</c:v>
                </c:pt>
                <c:pt idx="2685">
                  <c:v>2.2747200000000021</c:v>
                </c:pt>
                <c:pt idx="2686">
                  <c:v>2.2778500000000008</c:v>
                </c:pt>
                <c:pt idx="2687">
                  <c:v>2.2778500000000008</c:v>
                </c:pt>
                <c:pt idx="2688">
                  <c:v>2.2803699999999978</c:v>
                </c:pt>
                <c:pt idx="2689">
                  <c:v>2.2784800000000018</c:v>
                </c:pt>
                <c:pt idx="2690">
                  <c:v>2.2809899999999956</c:v>
                </c:pt>
                <c:pt idx="2691">
                  <c:v>2.2809899999999956</c:v>
                </c:pt>
                <c:pt idx="2692">
                  <c:v>2.2841299999999976</c:v>
                </c:pt>
                <c:pt idx="2693">
                  <c:v>2.2841299999999976</c:v>
                </c:pt>
                <c:pt idx="2694">
                  <c:v>2.2860099999999974</c:v>
                </c:pt>
                <c:pt idx="2695">
                  <c:v>2.2872699999999995</c:v>
                </c:pt>
                <c:pt idx="2696">
                  <c:v>2.2872699999999995</c:v>
                </c:pt>
                <c:pt idx="2697">
                  <c:v>2.2885199999999983</c:v>
                </c:pt>
                <c:pt idx="2698">
                  <c:v>2.2903999999999982</c:v>
                </c:pt>
                <c:pt idx="2699">
                  <c:v>2.2929099999999991</c:v>
                </c:pt>
                <c:pt idx="2700">
                  <c:v>2.2935400000000001</c:v>
                </c:pt>
                <c:pt idx="2701">
                  <c:v>2.2935400000000001</c:v>
                </c:pt>
                <c:pt idx="2702">
                  <c:v>2.2935400000000001</c:v>
                </c:pt>
                <c:pt idx="2703">
                  <c:v>2.2966800000000021</c:v>
                </c:pt>
                <c:pt idx="2704">
                  <c:v>2.2966800000000021</c:v>
                </c:pt>
                <c:pt idx="2705">
                  <c:v>2.2966800000000021</c:v>
                </c:pt>
                <c:pt idx="2706">
                  <c:v>2.297309999999996</c:v>
                </c:pt>
                <c:pt idx="2707">
                  <c:v>2.2979300000000009</c:v>
                </c:pt>
                <c:pt idx="2708">
                  <c:v>2.3010699999999957</c:v>
                </c:pt>
                <c:pt idx="2709">
                  <c:v>2.3004400000000018</c:v>
                </c:pt>
                <c:pt idx="2710">
                  <c:v>2.3029499999999956</c:v>
                </c:pt>
                <c:pt idx="2711">
                  <c:v>2.3035799999999966</c:v>
                </c:pt>
                <c:pt idx="2712">
                  <c:v>2.3060899999999975</c:v>
                </c:pt>
                <c:pt idx="2713">
                  <c:v>2.3060899999999975</c:v>
                </c:pt>
                <c:pt idx="2714">
                  <c:v>2.3060899999999975</c:v>
                </c:pt>
                <c:pt idx="2715">
                  <c:v>2.3060899999999975</c:v>
                </c:pt>
                <c:pt idx="2716">
                  <c:v>2.3092299999999994</c:v>
                </c:pt>
                <c:pt idx="2717">
                  <c:v>2.3117400000000004</c:v>
                </c:pt>
                <c:pt idx="2718">
                  <c:v>2.3104799999999983</c:v>
                </c:pt>
                <c:pt idx="2719">
                  <c:v>2.3123700000000014</c:v>
                </c:pt>
                <c:pt idx="2720">
                  <c:v>2.3123700000000014</c:v>
                </c:pt>
                <c:pt idx="2721">
                  <c:v>2.3155000000000001</c:v>
                </c:pt>
                <c:pt idx="2722">
                  <c:v>2.3155000000000001</c:v>
                </c:pt>
                <c:pt idx="2723">
                  <c:v>2.3155000000000001</c:v>
                </c:pt>
                <c:pt idx="2724">
                  <c:v>2.3155000000000001</c:v>
                </c:pt>
                <c:pt idx="2725">
                  <c:v>2.3155000000000001</c:v>
                </c:pt>
                <c:pt idx="2726">
                  <c:v>2.318640000000002</c:v>
                </c:pt>
                <c:pt idx="2727">
                  <c:v>2.318640000000002</c:v>
                </c:pt>
                <c:pt idx="2728">
                  <c:v>2.3217799999999968</c:v>
                </c:pt>
                <c:pt idx="2729">
                  <c:v>2.3217799999999968</c:v>
                </c:pt>
                <c:pt idx="2730">
                  <c:v>2.3242899999999977</c:v>
                </c:pt>
                <c:pt idx="2731">
                  <c:v>2.3249199999999988</c:v>
                </c:pt>
                <c:pt idx="2732">
                  <c:v>2.3249199999999988</c:v>
                </c:pt>
                <c:pt idx="2733">
                  <c:v>2.3274299999999997</c:v>
                </c:pt>
                <c:pt idx="2734">
                  <c:v>2.3280499999999975</c:v>
                </c:pt>
                <c:pt idx="2735">
                  <c:v>2.3286799999999985</c:v>
                </c:pt>
                <c:pt idx="2736">
                  <c:v>2.3311899999999994</c:v>
                </c:pt>
                <c:pt idx="2737">
                  <c:v>2.3311899999999994</c:v>
                </c:pt>
                <c:pt idx="2738">
                  <c:v>2.3311899999999994</c:v>
                </c:pt>
                <c:pt idx="2739">
                  <c:v>2.3337000000000003</c:v>
                </c:pt>
                <c:pt idx="2740">
                  <c:v>2.3343300000000013</c:v>
                </c:pt>
                <c:pt idx="2741">
                  <c:v>2.3343300000000013</c:v>
                </c:pt>
                <c:pt idx="2742">
                  <c:v>2.3362100000000012</c:v>
                </c:pt>
                <c:pt idx="2743">
                  <c:v>2.3374699999999962</c:v>
                </c:pt>
                <c:pt idx="2744">
                  <c:v>2.3374699999999962</c:v>
                </c:pt>
                <c:pt idx="2745">
                  <c:v>2.3406099999999981</c:v>
                </c:pt>
                <c:pt idx="2746">
                  <c:v>2.3406099999999981</c:v>
                </c:pt>
                <c:pt idx="2747">
                  <c:v>2.3406099999999981</c:v>
                </c:pt>
                <c:pt idx="2748">
                  <c:v>2.3418599999999969</c:v>
                </c:pt>
                <c:pt idx="2749">
                  <c:v>2.3437399999999968</c:v>
                </c:pt>
                <c:pt idx="2750">
                  <c:v>2.3437399999999968</c:v>
                </c:pt>
                <c:pt idx="2751">
                  <c:v>2.3449999999999989</c:v>
                </c:pt>
                <c:pt idx="2752">
                  <c:v>2.3475099999999998</c:v>
                </c:pt>
                <c:pt idx="2753">
                  <c:v>2.3481400000000008</c:v>
                </c:pt>
                <c:pt idx="2754">
                  <c:v>2.3500200000000007</c:v>
                </c:pt>
                <c:pt idx="2755">
                  <c:v>2.3500200000000007</c:v>
                </c:pt>
                <c:pt idx="2756">
                  <c:v>2.3519000000000005</c:v>
                </c:pt>
                <c:pt idx="2757">
                  <c:v>2.3531599999999955</c:v>
                </c:pt>
                <c:pt idx="2758">
                  <c:v>2.3531599999999955</c:v>
                </c:pt>
                <c:pt idx="2759">
                  <c:v>2.3550400000000025</c:v>
                </c:pt>
                <c:pt idx="2760">
                  <c:v>2.3562900000000013</c:v>
                </c:pt>
                <c:pt idx="2761">
                  <c:v>2.3588000000000022</c:v>
                </c:pt>
                <c:pt idx="2762">
                  <c:v>2.3594299999999961</c:v>
                </c:pt>
                <c:pt idx="2763">
                  <c:v>2.3594299999999961</c:v>
                </c:pt>
                <c:pt idx="2764">
                  <c:v>2.3594299999999961</c:v>
                </c:pt>
                <c:pt idx="2765">
                  <c:v>2.3613199999999992</c:v>
                </c:pt>
                <c:pt idx="2766">
                  <c:v>2.3625699999999981</c:v>
                </c:pt>
                <c:pt idx="2767">
                  <c:v>2.3625699999999981</c:v>
                </c:pt>
                <c:pt idx="2768">
                  <c:v>2.36571</c:v>
                </c:pt>
                <c:pt idx="2769">
                  <c:v>2.36571</c:v>
                </c:pt>
                <c:pt idx="2770">
                  <c:v>2.36571</c:v>
                </c:pt>
                <c:pt idx="2771">
                  <c:v>2.3688399999999987</c:v>
                </c:pt>
                <c:pt idx="2772">
                  <c:v>2.3688399999999987</c:v>
                </c:pt>
                <c:pt idx="2773">
                  <c:v>2.3688399999999987</c:v>
                </c:pt>
                <c:pt idx="2774">
                  <c:v>2.3719800000000006</c:v>
                </c:pt>
                <c:pt idx="2775">
                  <c:v>2.3719800000000006</c:v>
                </c:pt>
                <c:pt idx="2776">
                  <c:v>2.3751199999999955</c:v>
                </c:pt>
                <c:pt idx="2777">
                  <c:v>2.3751199999999955</c:v>
                </c:pt>
                <c:pt idx="2778">
                  <c:v>2.3751199999999955</c:v>
                </c:pt>
                <c:pt idx="2779">
                  <c:v>2.3782599999999974</c:v>
                </c:pt>
                <c:pt idx="2780">
                  <c:v>2.3782599999999974</c:v>
                </c:pt>
                <c:pt idx="2781">
                  <c:v>2.3782599999999974</c:v>
                </c:pt>
                <c:pt idx="2782">
                  <c:v>2.3813999999999993</c:v>
                </c:pt>
                <c:pt idx="2783">
                  <c:v>2.3813999999999993</c:v>
                </c:pt>
                <c:pt idx="2784">
                  <c:v>2.3832799999999992</c:v>
                </c:pt>
                <c:pt idx="2785">
                  <c:v>2.384529999999998</c:v>
                </c:pt>
                <c:pt idx="2786">
                  <c:v>2.384529999999998</c:v>
                </c:pt>
                <c:pt idx="2787">
                  <c:v>2.3870399999999989</c:v>
                </c:pt>
                <c:pt idx="2788">
                  <c:v>2.38767</c:v>
                </c:pt>
                <c:pt idx="2789">
                  <c:v>2.38767</c:v>
                </c:pt>
                <c:pt idx="2790">
                  <c:v>2.3895499999999998</c:v>
                </c:pt>
                <c:pt idx="2791">
                  <c:v>2.3908100000000019</c:v>
                </c:pt>
                <c:pt idx="2792">
                  <c:v>2.3908100000000019</c:v>
                </c:pt>
                <c:pt idx="2793">
                  <c:v>2.3908100000000019</c:v>
                </c:pt>
                <c:pt idx="2794">
                  <c:v>2.3939400000000006</c:v>
                </c:pt>
                <c:pt idx="2795">
                  <c:v>2.3939400000000006</c:v>
                </c:pt>
                <c:pt idx="2796">
                  <c:v>2.3970799999999954</c:v>
                </c:pt>
                <c:pt idx="2797">
                  <c:v>2.3970799999999954</c:v>
                </c:pt>
                <c:pt idx="2798">
                  <c:v>2.3970799999999954</c:v>
                </c:pt>
                <c:pt idx="2799">
                  <c:v>2.4002199999999974</c:v>
                </c:pt>
                <c:pt idx="2800">
                  <c:v>2.4002199999999974</c:v>
                </c:pt>
                <c:pt idx="2801">
                  <c:v>2.4033599999999993</c:v>
                </c:pt>
                <c:pt idx="2802">
                  <c:v>2.4033599999999993</c:v>
                </c:pt>
                <c:pt idx="2803">
                  <c:v>2.4033599999999993</c:v>
                </c:pt>
                <c:pt idx="2804">
                  <c:v>2.406489999999998</c:v>
                </c:pt>
                <c:pt idx="2805">
                  <c:v>2.406489999999998</c:v>
                </c:pt>
                <c:pt idx="2806">
                  <c:v>2.406489999999998</c:v>
                </c:pt>
                <c:pt idx="2807">
                  <c:v>2.4096299999999999</c:v>
                </c:pt>
                <c:pt idx="2808">
                  <c:v>2.4096299999999999</c:v>
                </c:pt>
                <c:pt idx="2809">
                  <c:v>2.4127700000000019</c:v>
                </c:pt>
                <c:pt idx="2810">
                  <c:v>2.4127700000000019</c:v>
                </c:pt>
                <c:pt idx="2811">
                  <c:v>2.4152799999999957</c:v>
                </c:pt>
                <c:pt idx="2812">
                  <c:v>2.4159099999999967</c:v>
                </c:pt>
                <c:pt idx="2813">
                  <c:v>2.4159099999999967</c:v>
                </c:pt>
                <c:pt idx="2814">
                  <c:v>2.4159099999999967</c:v>
                </c:pt>
                <c:pt idx="2815">
                  <c:v>2.4190399999999954</c:v>
                </c:pt>
                <c:pt idx="2816">
                  <c:v>2.4190399999999954</c:v>
                </c:pt>
                <c:pt idx="2817">
                  <c:v>2.4221799999999973</c:v>
                </c:pt>
                <c:pt idx="2818">
                  <c:v>2.4221799999999973</c:v>
                </c:pt>
                <c:pt idx="2819">
                  <c:v>2.4221799999999973</c:v>
                </c:pt>
                <c:pt idx="2820">
                  <c:v>2.4240599999999972</c:v>
                </c:pt>
                <c:pt idx="2821">
                  <c:v>2.4259500000000003</c:v>
                </c:pt>
                <c:pt idx="2822">
                  <c:v>2.4284600000000012</c:v>
                </c:pt>
                <c:pt idx="2823">
                  <c:v>2.4284600000000012</c:v>
                </c:pt>
                <c:pt idx="2824">
                  <c:v>2.4315899999999999</c:v>
                </c:pt>
                <c:pt idx="2825">
                  <c:v>2.4315899999999999</c:v>
                </c:pt>
                <c:pt idx="2826">
                  <c:v>2.4315899999999999</c:v>
                </c:pt>
                <c:pt idx="2827">
                  <c:v>2.4341000000000008</c:v>
                </c:pt>
                <c:pt idx="2828">
                  <c:v>2.4347300000000018</c:v>
                </c:pt>
                <c:pt idx="2829">
                  <c:v>2.4347300000000018</c:v>
                </c:pt>
                <c:pt idx="2830">
                  <c:v>2.4372399999999956</c:v>
                </c:pt>
                <c:pt idx="2831">
                  <c:v>2.4378699999999967</c:v>
                </c:pt>
                <c:pt idx="2832">
                  <c:v>2.4384999999999977</c:v>
                </c:pt>
                <c:pt idx="2833">
                  <c:v>2.4410099999999986</c:v>
                </c:pt>
                <c:pt idx="2834">
                  <c:v>2.4441399999999973</c:v>
                </c:pt>
                <c:pt idx="2835">
                  <c:v>2.4441399999999973</c:v>
                </c:pt>
                <c:pt idx="2836">
                  <c:v>2.4441399999999973</c:v>
                </c:pt>
                <c:pt idx="2837">
                  <c:v>2.4441399999999973</c:v>
                </c:pt>
                <c:pt idx="2838">
                  <c:v>2.4466499999999982</c:v>
                </c:pt>
                <c:pt idx="2839">
                  <c:v>2.4472799999999992</c:v>
                </c:pt>
                <c:pt idx="2840">
                  <c:v>2.4479100000000003</c:v>
                </c:pt>
                <c:pt idx="2841">
                  <c:v>2.4504200000000012</c:v>
                </c:pt>
                <c:pt idx="2842">
                  <c:v>2.4504200000000012</c:v>
                </c:pt>
                <c:pt idx="2843">
                  <c:v>2.4504200000000012</c:v>
                </c:pt>
                <c:pt idx="2844">
                  <c:v>2.452300000000001</c:v>
                </c:pt>
                <c:pt idx="2845">
                  <c:v>2.453559999999996</c:v>
                </c:pt>
                <c:pt idx="2846">
                  <c:v>2.4566900000000018</c:v>
                </c:pt>
                <c:pt idx="2847">
                  <c:v>2.4548100000000019</c:v>
                </c:pt>
                <c:pt idx="2848">
                  <c:v>2.4905800000000013</c:v>
                </c:pt>
                <c:pt idx="2849">
                  <c:v>2.4905800000000013</c:v>
                </c:pt>
                <c:pt idx="2850">
                  <c:v>2.5069000000000017</c:v>
                </c:pt>
                <c:pt idx="2851">
                  <c:v>2.5269800000000018</c:v>
                </c:pt>
                <c:pt idx="2852">
                  <c:v>2.5345099999999974</c:v>
                </c:pt>
                <c:pt idx="2853">
                  <c:v>2.5351300000000023</c:v>
                </c:pt>
                <c:pt idx="2854">
                  <c:v>2.544550000000001</c:v>
                </c:pt>
                <c:pt idx="2855">
                  <c:v>2.544550000000001</c:v>
                </c:pt>
                <c:pt idx="2856">
                  <c:v>2.544550000000001</c:v>
                </c:pt>
                <c:pt idx="2857">
                  <c:v>2.544550000000001</c:v>
                </c:pt>
                <c:pt idx="2858">
                  <c:v>2.544550000000001</c:v>
                </c:pt>
                <c:pt idx="2859">
                  <c:v>2.544550000000001</c:v>
                </c:pt>
                <c:pt idx="2860">
                  <c:v>2.5470600000000019</c:v>
                </c:pt>
                <c:pt idx="2861">
                  <c:v>2.5457999999999998</c:v>
                </c:pt>
                <c:pt idx="2862">
                  <c:v>2.5476799999999997</c:v>
                </c:pt>
                <c:pt idx="2863">
                  <c:v>2.5476799999999997</c:v>
                </c:pt>
                <c:pt idx="2864">
                  <c:v>2.5514499999999956</c:v>
                </c:pt>
                <c:pt idx="2865">
                  <c:v>2.5508200000000016</c:v>
                </c:pt>
                <c:pt idx="2866">
                  <c:v>2.5527000000000015</c:v>
                </c:pt>
                <c:pt idx="2867">
                  <c:v>2.5520799999999966</c:v>
                </c:pt>
                <c:pt idx="2868">
                  <c:v>2.5539599999999965</c:v>
                </c:pt>
                <c:pt idx="2869">
                  <c:v>2.5570999999999984</c:v>
                </c:pt>
                <c:pt idx="2870">
                  <c:v>2.5564699999999974</c:v>
                </c:pt>
                <c:pt idx="2871">
                  <c:v>2.5564699999999974</c:v>
                </c:pt>
                <c:pt idx="2872">
                  <c:v>2.5583499999999972</c:v>
                </c:pt>
                <c:pt idx="2873">
                  <c:v>2.5577199999999962</c:v>
                </c:pt>
                <c:pt idx="2874">
                  <c:v>2.5602299999999971</c:v>
                </c:pt>
                <c:pt idx="2875">
                  <c:v>2.5614899999999992</c:v>
                </c:pt>
                <c:pt idx="2876">
                  <c:v>2.5608599999999981</c:v>
                </c:pt>
                <c:pt idx="2877">
                  <c:v>2.563369999999999</c:v>
                </c:pt>
                <c:pt idx="2878">
                  <c:v>2.5658799999999999</c:v>
                </c:pt>
                <c:pt idx="2879">
                  <c:v>2.566510000000001</c:v>
                </c:pt>
                <c:pt idx="2880">
                  <c:v>2.566510000000001</c:v>
                </c:pt>
                <c:pt idx="2881">
                  <c:v>2.566510000000001</c:v>
                </c:pt>
                <c:pt idx="2882">
                  <c:v>2.566510000000001</c:v>
                </c:pt>
                <c:pt idx="2883">
                  <c:v>2.5696499999999958</c:v>
                </c:pt>
                <c:pt idx="2884">
                  <c:v>2.5696499999999958</c:v>
                </c:pt>
                <c:pt idx="2885">
                  <c:v>2.5715299999999957</c:v>
                </c:pt>
                <c:pt idx="2886">
                  <c:v>2.5727800000000016</c:v>
                </c:pt>
                <c:pt idx="2887">
                  <c:v>2.5727800000000016</c:v>
                </c:pt>
                <c:pt idx="2888">
                  <c:v>2.5740399999999966</c:v>
                </c:pt>
                <c:pt idx="2889">
                  <c:v>2.5784299999999973</c:v>
                </c:pt>
                <c:pt idx="2890">
                  <c:v>2.5759199999999964</c:v>
                </c:pt>
                <c:pt idx="2891">
                  <c:v>2.5784299999999973</c:v>
                </c:pt>
                <c:pt idx="2892">
                  <c:v>2.5784299999999973</c:v>
                </c:pt>
                <c:pt idx="2893">
                  <c:v>2.5815699999999993</c:v>
                </c:pt>
                <c:pt idx="2894">
                  <c:v>2.5822000000000003</c:v>
                </c:pt>
                <c:pt idx="2895">
                  <c:v>2.5822000000000003</c:v>
                </c:pt>
                <c:pt idx="2896">
                  <c:v>2.5834499999999991</c:v>
                </c:pt>
                <c:pt idx="2897">
                  <c:v>2.585329999999999</c:v>
                </c:pt>
                <c:pt idx="2898">
                  <c:v>2.585329999999999</c:v>
                </c:pt>
                <c:pt idx="2899">
                  <c:v>2.5884700000000009</c:v>
                </c:pt>
                <c:pt idx="2900">
                  <c:v>2.5884700000000009</c:v>
                </c:pt>
                <c:pt idx="2901">
                  <c:v>2.5884700000000009</c:v>
                </c:pt>
                <c:pt idx="2902">
                  <c:v>2.5916099999999958</c:v>
                </c:pt>
                <c:pt idx="2903">
                  <c:v>2.5916099999999958</c:v>
                </c:pt>
                <c:pt idx="2904">
                  <c:v>2.5928600000000017</c:v>
                </c:pt>
                <c:pt idx="2905">
                  <c:v>2.5947499999999977</c:v>
                </c:pt>
                <c:pt idx="2906">
                  <c:v>2.5947499999999977</c:v>
                </c:pt>
                <c:pt idx="2907">
                  <c:v>2.5978799999999964</c:v>
                </c:pt>
                <c:pt idx="2908">
                  <c:v>2.5985099999999974</c:v>
                </c:pt>
                <c:pt idx="2909">
                  <c:v>2.6010199999999983</c:v>
                </c:pt>
                <c:pt idx="2910">
                  <c:v>2.6010199999999983</c:v>
                </c:pt>
                <c:pt idx="2911">
                  <c:v>2.6010199999999983</c:v>
                </c:pt>
                <c:pt idx="2912">
                  <c:v>2.6035299999999992</c:v>
                </c:pt>
                <c:pt idx="2913">
                  <c:v>2.6041600000000003</c:v>
                </c:pt>
                <c:pt idx="2914">
                  <c:v>2.6041600000000003</c:v>
                </c:pt>
                <c:pt idx="2915">
                  <c:v>2.6060400000000001</c:v>
                </c:pt>
                <c:pt idx="2916">
                  <c:v>2.607289999999999</c:v>
                </c:pt>
                <c:pt idx="2917">
                  <c:v>2.607289999999999</c:v>
                </c:pt>
                <c:pt idx="2918">
                  <c:v>2.6091800000000021</c:v>
                </c:pt>
                <c:pt idx="2919">
                  <c:v>2.6104300000000009</c:v>
                </c:pt>
                <c:pt idx="2920">
                  <c:v>2.6104300000000009</c:v>
                </c:pt>
                <c:pt idx="2921">
                  <c:v>2.6135699999999957</c:v>
                </c:pt>
                <c:pt idx="2922">
                  <c:v>2.6135699999999957</c:v>
                </c:pt>
                <c:pt idx="2923">
                  <c:v>2.6154499999999956</c:v>
                </c:pt>
                <c:pt idx="2924">
                  <c:v>2.6141999999999967</c:v>
                </c:pt>
                <c:pt idx="2925">
                  <c:v>2.6167099999999976</c:v>
                </c:pt>
                <c:pt idx="2926">
                  <c:v>2.6185899999999975</c:v>
                </c:pt>
                <c:pt idx="2927">
                  <c:v>2.6198499999999996</c:v>
                </c:pt>
                <c:pt idx="2928">
                  <c:v>2.6198499999999996</c:v>
                </c:pt>
                <c:pt idx="2929">
                  <c:v>2.6210999999999984</c:v>
                </c:pt>
                <c:pt idx="2930">
                  <c:v>2.6229799999999983</c:v>
                </c:pt>
                <c:pt idx="2931">
                  <c:v>2.6229799999999983</c:v>
                </c:pt>
                <c:pt idx="2932">
                  <c:v>2.6236099999999993</c:v>
                </c:pt>
                <c:pt idx="2933">
                  <c:v>2.6261200000000002</c:v>
                </c:pt>
                <c:pt idx="2934">
                  <c:v>2.6261200000000002</c:v>
                </c:pt>
                <c:pt idx="2935">
                  <c:v>2.6261200000000002</c:v>
                </c:pt>
                <c:pt idx="2936">
                  <c:v>2.6280000000000001</c:v>
                </c:pt>
                <c:pt idx="2937">
                  <c:v>2.6292600000000022</c:v>
                </c:pt>
                <c:pt idx="2938">
                  <c:v>2.6292600000000022</c:v>
                </c:pt>
                <c:pt idx="2939">
                  <c:v>2.632399999999997</c:v>
                </c:pt>
                <c:pt idx="2940">
                  <c:v>2.632399999999997</c:v>
                </c:pt>
                <c:pt idx="2941">
                  <c:v>2.6349099999999979</c:v>
                </c:pt>
                <c:pt idx="2942">
                  <c:v>2.6342799999999968</c:v>
                </c:pt>
                <c:pt idx="2943">
                  <c:v>2.6367899999999977</c:v>
                </c:pt>
                <c:pt idx="2944">
                  <c:v>2.6386699999999976</c:v>
                </c:pt>
                <c:pt idx="2945">
                  <c:v>2.6386699999999976</c:v>
                </c:pt>
                <c:pt idx="2946">
                  <c:v>2.6386699999999976</c:v>
                </c:pt>
                <c:pt idx="2947">
                  <c:v>2.6392999999999986</c:v>
                </c:pt>
                <c:pt idx="2948">
                  <c:v>2.6418099999999995</c:v>
                </c:pt>
                <c:pt idx="2949">
                  <c:v>2.6443200000000004</c:v>
                </c:pt>
                <c:pt idx="2950">
                  <c:v>2.6443200000000004</c:v>
                </c:pt>
                <c:pt idx="2951">
                  <c:v>2.6449500000000015</c:v>
                </c:pt>
                <c:pt idx="2952">
                  <c:v>2.6455799999999954</c:v>
                </c:pt>
                <c:pt idx="2953">
                  <c:v>2.6480899999999963</c:v>
                </c:pt>
                <c:pt idx="2954">
                  <c:v>2.6480899999999963</c:v>
                </c:pt>
                <c:pt idx="2955">
                  <c:v>2.6512200000000021</c:v>
                </c:pt>
                <c:pt idx="2956">
                  <c:v>2.6512200000000021</c:v>
                </c:pt>
                <c:pt idx="2957">
                  <c:v>2.6512200000000021</c:v>
                </c:pt>
                <c:pt idx="2958">
                  <c:v>2.6537299999999959</c:v>
                </c:pt>
                <c:pt idx="2959">
                  <c:v>2.6543599999999969</c:v>
                </c:pt>
                <c:pt idx="2960">
                  <c:v>2.6574999999999989</c:v>
                </c:pt>
                <c:pt idx="2961">
                  <c:v>2.655619999999999</c:v>
                </c:pt>
                <c:pt idx="2962">
                  <c:v>2.6574999999999989</c:v>
                </c:pt>
                <c:pt idx="2963">
                  <c:v>2.6600099999999998</c:v>
                </c:pt>
                <c:pt idx="2964">
                  <c:v>2.6593799999999987</c:v>
                </c:pt>
                <c:pt idx="2965">
                  <c:v>2.6618899999999996</c:v>
                </c:pt>
                <c:pt idx="2966">
                  <c:v>2.6637699999999995</c:v>
                </c:pt>
                <c:pt idx="2967">
                  <c:v>2.6625200000000007</c:v>
                </c:pt>
                <c:pt idx="2968">
                  <c:v>2.6637699999999995</c:v>
                </c:pt>
                <c:pt idx="2969">
                  <c:v>2.6656599999999955</c:v>
                </c:pt>
                <c:pt idx="2970">
                  <c:v>2.6669100000000014</c:v>
                </c:pt>
                <c:pt idx="2971">
                  <c:v>2.6669100000000014</c:v>
                </c:pt>
                <c:pt idx="2972">
                  <c:v>2.6700499999999963</c:v>
                </c:pt>
                <c:pt idx="2973">
                  <c:v>2.6700499999999963</c:v>
                </c:pt>
                <c:pt idx="2974">
                  <c:v>2.6700499999999963</c:v>
                </c:pt>
                <c:pt idx="2975">
                  <c:v>2.6719299999999961</c:v>
                </c:pt>
                <c:pt idx="2976">
                  <c:v>2.6731899999999982</c:v>
                </c:pt>
                <c:pt idx="2977">
                  <c:v>2.6731899999999982</c:v>
                </c:pt>
                <c:pt idx="2978">
                  <c:v>2.6750699999999981</c:v>
                </c:pt>
                <c:pt idx="2979">
                  <c:v>2.6756999999999991</c:v>
                </c:pt>
                <c:pt idx="2980">
                  <c:v>2.6763199999999969</c:v>
                </c:pt>
                <c:pt idx="2981">
                  <c:v>2.6769499999999979</c:v>
                </c:pt>
                <c:pt idx="2982">
                  <c:v>2.6794599999999988</c:v>
                </c:pt>
                <c:pt idx="2983">
                  <c:v>2.6794599999999988</c:v>
                </c:pt>
                <c:pt idx="2984">
                  <c:v>2.6800899999999999</c:v>
                </c:pt>
                <c:pt idx="2985">
                  <c:v>2.6826000000000008</c:v>
                </c:pt>
                <c:pt idx="2986">
                  <c:v>2.6826000000000008</c:v>
                </c:pt>
                <c:pt idx="2987">
                  <c:v>2.6851100000000017</c:v>
                </c:pt>
                <c:pt idx="2988">
                  <c:v>2.6857399999999956</c:v>
                </c:pt>
                <c:pt idx="2989">
                  <c:v>2.6857399999999956</c:v>
                </c:pt>
                <c:pt idx="2990">
                  <c:v>2.6876199999999955</c:v>
                </c:pt>
                <c:pt idx="2991">
                  <c:v>2.6888700000000014</c:v>
                </c:pt>
                <c:pt idx="2992">
                  <c:v>2.6895000000000024</c:v>
                </c:pt>
                <c:pt idx="2993">
                  <c:v>2.6920099999999962</c:v>
                </c:pt>
                <c:pt idx="2994">
                  <c:v>2.6901299999999964</c:v>
                </c:pt>
                <c:pt idx="2995">
                  <c:v>2.6920099999999962</c:v>
                </c:pt>
                <c:pt idx="2996">
                  <c:v>2.6945199999999971</c:v>
                </c:pt>
                <c:pt idx="2997">
                  <c:v>2.6951499999999982</c:v>
                </c:pt>
                <c:pt idx="2998">
                  <c:v>2.6951499999999982</c:v>
                </c:pt>
                <c:pt idx="2999">
                  <c:v>2.697029999999998</c:v>
                </c:pt>
                <c:pt idx="3000">
                  <c:v>2.6982900000000001</c:v>
                </c:pt>
                <c:pt idx="3001">
                  <c:v>2.6982900000000001</c:v>
                </c:pt>
                <c:pt idx="3002">
                  <c:v>2.6982900000000001</c:v>
                </c:pt>
                <c:pt idx="3003">
                  <c:v>2.700800000000001</c:v>
                </c:pt>
                <c:pt idx="3004">
                  <c:v>2.7014199999999988</c:v>
                </c:pt>
                <c:pt idx="3005">
                  <c:v>2.7020499999999998</c:v>
                </c:pt>
                <c:pt idx="3006">
                  <c:v>2.7020499999999998</c:v>
                </c:pt>
                <c:pt idx="3007">
                  <c:v>2.7045600000000007</c:v>
                </c:pt>
                <c:pt idx="3008">
                  <c:v>2.7076999999999956</c:v>
                </c:pt>
                <c:pt idx="3009">
                  <c:v>2.7076999999999956</c:v>
                </c:pt>
                <c:pt idx="3010">
                  <c:v>2.7076999999999956</c:v>
                </c:pt>
                <c:pt idx="3011">
                  <c:v>2.7102099999999965</c:v>
                </c:pt>
                <c:pt idx="3012">
                  <c:v>2.7108399999999975</c:v>
                </c:pt>
                <c:pt idx="3013">
                  <c:v>2.7108399999999975</c:v>
                </c:pt>
                <c:pt idx="3014">
                  <c:v>2.7108399999999975</c:v>
                </c:pt>
                <c:pt idx="3015">
                  <c:v>2.7139699999999962</c:v>
                </c:pt>
                <c:pt idx="3016">
                  <c:v>2.7139699999999962</c:v>
                </c:pt>
                <c:pt idx="3017">
                  <c:v>2.7152299999999983</c:v>
                </c:pt>
                <c:pt idx="3018">
                  <c:v>2.7145999999999972</c:v>
                </c:pt>
                <c:pt idx="3019">
                  <c:v>2.7171099999999981</c:v>
                </c:pt>
                <c:pt idx="3020">
                  <c:v>2.718989999999998</c:v>
                </c:pt>
                <c:pt idx="3021">
                  <c:v>2.7202500000000001</c:v>
                </c:pt>
                <c:pt idx="3022">
                  <c:v>2.7227499999999978</c:v>
                </c:pt>
                <c:pt idx="3023">
                  <c:v>2.7227499999999978</c:v>
                </c:pt>
                <c:pt idx="3024">
                  <c:v>2.7227499999999978</c:v>
                </c:pt>
                <c:pt idx="3025">
                  <c:v>2.7246400000000008</c:v>
                </c:pt>
                <c:pt idx="3026">
                  <c:v>2.7265200000000007</c:v>
                </c:pt>
                <c:pt idx="3027">
                  <c:v>2.7265200000000007</c:v>
                </c:pt>
                <c:pt idx="3028">
                  <c:v>2.7265200000000007</c:v>
                </c:pt>
                <c:pt idx="3029">
                  <c:v>2.7296599999999955</c:v>
                </c:pt>
                <c:pt idx="3030">
                  <c:v>2.7296599999999955</c:v>
                </c:pt>
                <c:pt idx="3031">
                  <c:v>2.7296599999999955</c:v>
                </c:pt>
                <c:pt idx="3032">
                  <c:v>2.7321699999999964</c:v>
                </c:pt>
                <c:pt idx="3033">
                  <c:v>2.7346799999999973</c:v>
                </c:pt>
                <c:pt idx="3034">
                  <c:v>2.7359299999999962</c:v>
                </c:pt>
                <c:pt idx="3035">
                  <c:v>2.7346799999999973</c:v>
                </c:pt>
                <c:pt idx="3036">
                  <c:v>2.7359299999999962</c:v>
                </c:pt>
                <c:pt idx="3037">
                  <c:v>2.7359299999999962</c:v>
                </c:pt>
                <c:pt idx="3038">
                  <c:v>2.7371899999999982</c:v>
                </c:pt>
                <c:pt idx="3039">
                  <c:v>2.7390699999999981</c:v>
                </c:pt>
                <c:pt idx="3040">
                  <c:v>2.7390699999999981</c:v>
                </c:pt>
                <c:pt idx="3041">
                  <c:v>2.74221</c:v>
                </c:pt>
                <c:pt idx="3042">
                  <c:v>2.74221</c:v>
                </c:pt>
                <c:pt idx="3043">
                  <c:v>2.7440899999999999</c:v>
                </c:pt>
                <c:pt idx="3044">
                  <c:v>2.745350000000002</c:v>
                </c:pt>
                <c:pt idx="3045">
                  <c:v>2.745350000000002</c:v>
                </c:pt>
                <c:pt idx="3046">
                  <c:v>2.7472300000000018</c:v>
                </c:pt>
                <c:pt idx="3047">
                  <c:v>2.7459799999999959</c:v>
                </c:pt>
                <c:pt idx="3048">
                  <c:v>2.7484899999999968</c:v>
                </c:pt>
                <c:pt idx="3049">
                  <c:v>2.7491100000000017</c:v>
                </c:pt>
                <c:pt idx="3050">
                  <c:v>2.7516199999999955</c:v>
                </c:pt>
                <c:pt idx="3051">
                  <c:v>2.7535099999999986</c:v>
                </c:pt>
                <c:pt idx="3052">
                  <c:v>2.7522499999999965</c:v>
                </c:pt>
                <c:pt idx="3053">
                  <c:v>2.7547599999999974</c:v>
                </c:pt>
                <c:pt idx="3054">
                  <c:v>2.7560099999999963</c:v>
                </c:pt>
                <c:pt idx="3055">
                  <c:v>2.7578999999999994</c:v>
                </c:pt>
                <c:pt idx="3056">
                  <c:v>2.7578999999999994</c:v>
                </c:pt>
                <c:pt idx="3057">
                  <c:v>2.7578999999999994</c:v>
                </c:pt>
                <c:pt idx="3058">
                  <c:v>2.7604100000000003</c:v>
                </c:pt>
                <c:pt idx="3059">
                  <c:v>2.7610400000000013</c:v>
                </c:pt>
                <c:pt idx="3060">
                  <c:v>2.7610400000000013</c:v>
                </c:pt>
                <c:pt idx="3061">
                  <c:v>2.7629200000000012</c:v>
                </c:pt>
                <c:pt idx="3062">
                  <c:v>2.76417</c:v>
                </c:pt>
                <c:pt idx="3063">
                  <c:v>2.76417</c:v>
                </c:pt>
                <c:pt idx="3064">
                  <c:v>2.7673100000000019</c:v>
                </c:pt>
                <c:pt idx="3065">
                  <c:v>2.7673100000000019</c:v>
                </c:pt>
                <c:pt idx="3066">
                  <c:v>2.7673100000000019</c:v>
                </c:pt>
                <c:pt idx="3067">
                  <c:v>2.7691900000000018</c:v>
                </c:pt>
                <c:pt idx="3068">
                  <c:v>2.7704499999999967</c:v>
                </c:pt>
                <c:pt idx="3069">
                  <c:v>2.7704499999999967</c:v>
                </c:pt>
                <c:pt idx="3070">
                  <c:v>2.7735899999999987</c:v>
                </c:pt>
                <c:pt idx="3071">
                  <c:v>2.7735899999999987</c:v>
                </c:pt>
                <c:pt idx="3072">
                  <c:v>2.7767199999999974</c:v>
                </c:pt>
                <c:pt idx="3073">
                  <c:v>2.7767199999999974</c:v>
                </c:pt>
                <c:pt idx="3074">
                  <c:v>2.7767199999999974</c:v>
                </c:pt>
                <c:pt idx="3075">
                  <c:v>2.7779799999999994</c:v>
                </c:pt>
                <c:pt idx="3076">
                  <c:v>2.7798599999999993</c:v>
                </c:pt>
                <c:pt idx="3077">
                  <c:v>2.7798599999999993</c:v>
                </c:pt>
                <c:pt idx="3078">
                  <c:v>2.7798599999999993</c:v>
                </c:pt>
                <c:pt idx="3079">
                  <c:v>2.7830000000000013</c:v>
                </c:pt>
                <c:pt idx="3080">
                  <c:v>2.7830000000000013</c:v>
                </c:pt>
                <c:pt idx="3081">
                  <c:v>2.7842500000000001</c:v>
                </c:pt>
                <c:pt idx="3082">
                  <c:v>2.7861399999999961</c:v>
                </c:pt>
                <c:pt idx="3083">
                  <c:v>2.7880199999999959</c:v>
                </c:pt>
                <c:pt idx="3084">
                  <c:v>2.7892700000000019</c:v>
                </c:pt>
                <c:pt idx="3085">
                  <c:v>2.7892700000000019</c:v>
                </c:pt>
                <c:pt idx="3086">
                  <c:v>2.7892700000000019</c:v>
                </c:pt>
                <c:pt idx="3087">
                  <c:v>2.7924099999999967</c:v>
                </c:pt>
                <c:pt idx="3088">
                  <c:v>2.7924099999999967</c:v>
                </c:pt>
                <c:pt idx="3089">
                  <c:v>2.7942899999999966</c:v>
                </c:pt>
                <c:pt idx="3090">
                  <c:v>2.7955499999999986</c:v>
                </c:pt>
                <c:pt idx="3091">
                  <c:v>2.7955499999999986</c:v>
                </c:pt>
                <c:pt idx="3092">
                  <c:v>2.7986900000000006</c:v>
                </c:pt>
                <c:pt idx="3093">
                  <c:v>2.7986900000000006</c:v>
                </c:pt>
                <c:pt idx="3094">
                  <c:v>2.7999399999999994</c:v>
                </c:pt>
                <c:pt idx="3095">
                  <c:v>2.8018299999999954</c:v>
                </c:pt>
                <c:pt idx="3096">
                  <c:v>2.8043399999999963</c:v>
                </c:pt>
                <c:pt idx="3097">
                  <c:v>2.8049600000000012</c:v>
                </c:pt>
                <c:pt idx="3098">
                  <c:v>2.8049600000000012</c:v>
                </c:pt>
                <c:pt idx="3099">
                  <c:v>2.8049600000000012</c:v>
                </c:pt>
                <c:pt idx="3100">
                  <c:v>2.808099999999996</c:v>
                </c:pt>
                <c:pt idx="3101">
                  <c:v>2.808099999999996</c:v>
                </c:pt>
                <c:pt idx="3102">
                  <c:v>2.811239999999998</c:v>
                </c:pt>
                <c:pt idx="3103">
                  <c:v>2.811239999999998</c:v>
                </c:pt>
                <c:pt idx="3104">
                  <c:v>2.811239999999998</c:v>
                </c:pt>
                <c:pt idx="3105">
                  <c:v>2.8124899999999968</c:v>
                </c:pt>
                <c:pt idx="3106">
                  <c:v>2.8143799999999999</c:v>
                </c:pt>
                <c:pt idx="3107">
                  <c:v>2.8168900000000008</c:v>
                </c:pt>
                <c:pt idx="3108">
                  <c:v>2.8175099999999986</c:v>
                </c:pt>
                <c:pt idx="3109">
                  <c:v>2.8175099999999986</c:v>
                </c:pt>
                <c:pt idx="3110">
                  <c:v>2.8194000000000017</c:v>
                </c:pt>
                <c:pt idx="3111">
                  <c:v>2.8206500000000005</c:v>
                </c:pt>
                <c:pt idx="3112">
                  <c:v>2.8206500000000005</c:v>
                </c:pt>
                <c:pt idx="3113">
                  <c:v>2.8219099999999955</c:v>
                </c:pt>
                <c:pt idx="3114">
                  <c:v>2.8237900000000025</c:v>
                </c:pt>
                <c:pt idx="3115">
                  <c:v>2.8237900000000025</c:v>
                </c:pt>
                <c:pt idx="3116">
                  <c:v>2.8269299999999973</c:v>
                </c:pt>
                <c:pt idx="3117">
                  <c:v>2.8275500000000022</c:v>
                </c:pt>
                <c:pt idx="3118">
                  <c:v>2.830059999999996</c:v>
                </c:pt>
                <c:pt idx="3119">
                  <c:v>2.830059999999996</c:v>
                </c:pt>
                <c:pt idx="3120">
                  <c:v>2.830689999999997</c:v>
                </c:pt>
                <c:pt idx="3121">
                  <c:v>2.8331999999999979</c:v>
                </c:pt>
                <c:pt idx="3122">
                  <c:v>2.8331999999999979</c:v>
                </c:pt>
                <c:pt idx="3123">
                  <c:v>2.8357099999999988</c:v>
                </c:pt>
                <c:pt idx="3124">
                  <c:v>2.8363399999999999</c:v>
                </c:pt>
                <c:pt idx="3125">
                  <c:v>2.8363399999999999</c:v>
                </c:pt>
                <c:pt idx="3126">
                  <c:v>2.8363399999999999</c:v>
                </c:pt>
                <c:pt idx="3127">
                  <c:v>2.8394800000000018</c:v>
                </c:pt>
                <c:pt idx="3128">
                  <c:v>2.8400999999999996</c:v>
                </c:pt>
                <c:pt idx="3129">
                  <c:v>2.8400999999999996</c:v>
                </c:pt>
                <c:pt idx="3130">
                  <c:v>2.8426100000000005</c:v>
                </c:pt>
                <c:pt idx="3131">
                  <c:v>2.8432400000000015</c:v>
                </c:pt>
                <c:pt idx="3132">
                  <c:v>2.8457500000000024</c:v>
                </c:pt>
                <c:pt idx="3133">
                  <c:v>2.8457500000000024</c:v>
                </c:pt>
                <c:pt idx="3134">
                  <c:v>2.8457500000000024</c:v>
                </c:pt>
                <c:pt idx="3135">
                  <c:v>2.8476300000000023</c:v>
                </c:pt>
                <c:pt idx="3136">
                  <c:v>2.8488899999999973</c:v>
                </c:pt>
                <c:pt idx="3137">
                  <c:v>2.8488899999999973</c:v>
                </c:pt>
                <c:pt idx="3138">
                  <c:v>2.8507699999999971</c:v>
                </c:pt>
                <c:pt idx="3139">
                  <c:v>2.8520299999999992</c:v>
                </c:pt>
                <c:pt idx="3140">
                  <c:v>2.8545400000000001</c:v>
                </c:pt>
                <c:pt idx="3141">
                  <c:v>2.853279999999998</c:v>
                </c:pt>
                <c:pt idx="3142">
                  <c:v>2.8551599999999979</c:v>
                </c:pt>
                <c:pt idx="3143">
                  <c:v>2.8576699999999988</c:v>
                </c:pt>
                <c:pt idx="3144">
                  <c:v>2.8582999999999998</c:v>
                </c:pt>
                <c:pt idx="3145">
                  <c:v>2.8608100000000007</c:v>
                </c:pt>
                <c:pt idx="3146">
                  <c:v>2.8601799999999997</c:v>
                </c:pt>
                <c:pt idx="3147">
                  <c:v>2.8614400000000018</c:v>
                </c:pt>
                <c:pt idx="3148">
                  <c:v>2.8614400000000018</c:v>
                </c:pt>
                <c:pt idx="3149">
                  <c:v>2.8633200000000016</c:v>
                </c:pt>
                <c:pt idx="3150">
                  <c:v>2.8645799999999966</c:v>
                </c:pt>
                <c:pt idx="3151">
                  <c:v>2.8645799999999966</c:v>
                </c:pt>
                <c:pt idx="3152">
                  <c:v>2.8677100000000024</c:v>
                </c:pt>
                <c:pt idx="3153">
                  <c:v>2.8677100000000024</c:v>
                </c:pt>
                <c:pt idx="3154">
                  <c:v>2.8702199999999962</c:v>
                </c:pt>
                <c:pt idx="3155">
                  <c:v>2.8708499999999972</c:v>
                </c:pt>
                <c:pt idx="3156">
                  <c:v>2.8714700000000022</c:v>
                </c:pt>
                <c:pt idx="3157">
                  <c:v>2.8714700000000022</c:v>
                </c:pt>
                <c:pt idx="3158">
                  <c:v>2.8739899999999992</c:v>
                </c:pt>
                <c:pt idx="3159">
                  <c:v>2.8739899999999992</c:v>
                </c:pt>
                <c:pt idx="3160">
                  <c:v>2.8771199999999979</c:v>
                </c:pt>
                <c:pt idx="3161">
                  <c:v>2.8771199999999979</c:v>
                </c:pt>
                <c:pt idx="3162">
                  <c:v>2.8771199999999979</c:v>
                </c:pt>
                <c:pt idx="3163">
                  <c:v>2.8789999999999978</c:v>
                </c:pt>
                <c:pt idx="3164">
                  <c:v>2.8802599999999998</c:v>
                </c:pt>
                <c:pt idx="3165">
                  <c:v>2.8827700000000007</c:v>
                </c:pt>
                <c:pt idx="3166">
                  <c:v>2.8834000000000017</c:v>
                </c:pt>
                <c:pt idx="3167">
                  <c:v>2.8859099999999955</c:v>
                </c:pt>
                <c:pt idx="3168">
                  <c:v>2.8859099999999955</c:v>
                </c:pt>
                <c:pt idx="3169">
                  <c:v>2.8852800000000016</c:v>
                </c:pt>
                <c:pt idx="3170">
                  <c:v>2.8896799999999985</c:v>
                </c:pt>
                <c:pt idx="3171">
                  <c:v>2.8884199999999964</c:v>
                </c:pt>
                <c:pt idx="3172">
                  <c:v>2.8896799999999985</c:v>
                </c:pt>
                <c:pt idx="3173">
                  <c:v>2.8902999999999963</c:v>
                </c:pt>
                <c:pt idx="3174">
                  <c:v>2.8909299999999973</c:v>
                </c:pt>
                <c:pt idx="3175">
                  <c:v>2.8928099999999972</c:v>
                </c:pt>
                <c:pt idx="3176">
                  <c:v>2.8953199999999981</c:v>
                </c:pt>
                <c:pt idx="3177">
                  <c:v>2.8953199999999981</c:v>
                </c:pt>
                <c:pt idx="3178">
                  <c:v>2.8959499999999991</c:v>
                </c:pt>
                <c:pt idx="3179">
                  <c:v>2.8959499999999991</c:v>
                </c:pt>
                <c:pt idx="3180">
                  <c:v>2.8990799999999979</c:v>
                </c:pt>
                <c:pt idx="3181">
                  <c:v>2.8990799999999979</c:v>
                </c:pt>
                <c:pt idx="3182">
                  <c:v>2.8990799999999979</c:v>
                </c:pt>
                <c:pt idx="3183">
                  <c:v>2.9022299999999959</c:v>
                </c:pt>
                <c:pt idx="3184">
                  <c:v>2.9022299999999959</c:v>
                </c:pt>
                <c:pt idx="3185">
                  <c:v>2.9040999999999997</c:v>
                </c:pt>
                <c:pt idx="3186">
                  <c:v>2.9053600000000017</c:v>
                </c:pt>
                <c:pt idx="3187">
                  <c:v>2.9053600000000017</c:v>
                </c:pt>
                <c:pt idx="3188">
                  <c:v>2.9053600000000017</c:v>
                </c:pt>
                <c:pt idx="3189">
                  <c:v>2.9084999999999965</c:v>
                </c:pt>
                <c:pt idx="3190">
                  <c:v>2.9110099999999974</c:v>
                </c:pt>
                <c:pt idx="3191">
                  <c:v>2.9110099999999974</c:v>
                </c:pt>
                <c:pt idx="3192">
                  <c:v>2.9116399999999985</c:v>
                </c:pt>
                <c:pt idx="3193">
                  <c:v>2.9141499999999994</c:v>
                </c:pt>
                <c:pt idx="3194">
                  <c:v>2.9147699999999972</c:v>
                </c:pt>
                <c:pt idx="3195">
                  <c:v>2.9147699999999972</c:v>
                </c:pt>
                <c:pt idx="3196">
                  <c:v>2.9172799999999981</c:v>
                </c:pt>
                <c:pt idx="3197">
                  <c:v>2.9191700000000012</c:v>
                </c:pt>
                <c:pt idx="3198">
                  <c:v>2.921050000000001</c:v>
                </c:pt>
                <c:pt idx="3199">
                  <c:v>2.921050000000001</c:v>
                </c:pt>
                <c:pt idx="3200">
                  <c:v>2.921050000000001</c:v>
                </c:pt>
                <c:pt idx="3201">
                  <c:v>2.921050000000001</c:v>
                </c:pt>
                <c:pt idx="3202">
                  <c:v>2.9241899999999958</c:v>
                </c:pt>
                <c:pt idx="3203">
                  <c:v>2.9241899999999958</c:v>
                </c:pt>
                <c:pt idx="3204">
                  <c:v>2.9266999999999967</c:v>
                </c:pt>
                <c:pt idx="3205">
                  <c:v>2.9273200000000017</c:v>
                </c:pt>
                <c:pt idx="3206">
                  <c:v>2.9279499999999956</c:v>
                </c:pt>
                <c:pt idx="3207">
                  <c:v>2.9304599999999965</c:v>
                </c:pt>
                <c:pt idx="3208">
                  <c:v>2.9304599999999965</c:v>
                </c:pt>
                <c:pt idx="3209">
                  <c:v>2.9304599999999965</c:v>
                </c:pt>
                <c:pt idx="3210">
                  <c:v>2.9329699999999974</c:v>
                </c:pt>
                <c:pt idx="3211">
                  <c:v>2.9335999999999984</c:v>
                </c:pt>
                <c:pt idx="3212">
                  <c:v>2.9361099999999993</c:v>
                </c:pt>
                <c:pt idx="3213">
                  <c:v>2.9367400000000004</c:v>
                </c:pt>
                <c:pt idx="3214">
                  <c:v>2.9367400000000004</c:v>
                </c:pt>
                <c:pt idx="3215">
                  <c:v>2.9398800000000023</c:v>
                </c:pt>
                <c:pt idx="3216">
                  <c:v>2.9398800000000023</c:v>
                </c:pt>
                <c:pt idx="3217">
                  <c:v>2.9398800000000023</c:v>
                </c:pt>
                <c:pt idx="3218">
                  <c:v>2.9417600000000022</c:v>
                </c:pt>
                <c:pt idx="3219">
                  <c:v>2.943010000000001</c:v>
                </c:pt>
                <c:pt idx="3220">
                  <c:v>2.9461499999999958</c:v>
                </c:pt>
                <c:pt idx="3221">
                  <c:v>2.9461499999999958</c:v>
                </c:pt>
                <c:pt idx="3222">
                  <c:v>2.9461499999999958</c:v>
                </c:pt>
                <c:pt idx="3223">
                  <c:v>2.9461499999999958</c:v>
                </c:pt>
                <c:pt idx="3224">
                  <c:v>2.9492899999999977</c:v>
                </c:pt>
                <c:pt idx="3225">
                  <c:v>2.9492899999999977</c:v>
                </c:pt>
                <c:pt idx="3226">
                  <c:v>2.9517999999999986</c:v>
                </c:pt>
                <c:pt idx="3227">
                  <c:v>2.9524299999999997</c:v>
                </c:pt>
                <c:pt idx="3228">
                  <c:v>2.9524299999999997</c:v>
                </c:pt>
                <c:pt idx="3229">
                  <c:v>2.9543099999999995</c:v>
                </c:pt>
                <c:pt idx="3230">
                  <c:v>2.9555700000000016</c:v>
                </c:pt>
                <c:pt idx="3231">
                  <c:v>2.9580799999999954</c:v>
                </c:pt>
                <c:pt idx="3232">
                  <c:v>2.9587000000000003</c:v>
                </c:pt>
                <c:pt idx="3233">
                  <c:v>2.9587000000000003</c:v>
                </c:pt>
                <c:pt idx="3234">
                  <c:v>2.9612100000000012</c:v>
                </c:pt>
                <c:pt idx="3235">
                  <c:v>2.9618400000000022</c:v>
                </c:pt>
                <c:pt idx="3236">
                  <c:v>2.9618400000000022</c:v>
                </c:pt>
                <c:pt idx="3237">
                  <c:v>2.9637200000000021</c:v>
                </c:pt>
                <c:pt idx="3238">
                  <c:v>2.964970000000001</c:v>
                </c:pt>
                <c:pt idx="3239">
                  <c:v>2.964970000000001</c:v>
                </c:pt>
                <c:pt idx="3240">
                  <c:v>2.964970000000001</c:v>
                </c:pt>
                <c:pt idx="3241">
                  <c:v>2.968119999999999</c:v>
                </c:pt>
                <c:pt idx="3242">
                  <c:v>2.968119999999999</c:v>
                </c:pt>
                <c:pt idx="3243">
                  <c:v>2.9699999999999989</c:v>
                </c:pt>
                <c:pt idx="3244">
                  <c:v>2.9712499999999977</c:v>
                </c:pt>
                <c:pt idx="3245">
                  <c:v>2.9712499999999977</c:v>
                </c:pt>
                <c:pt idx="3246">
                  <c:v>2.9725099999999998</c:v>
                </c:pt>
                <c:pt idx="3247">
                  <c:v>2.9743899999999996</c:v>
                </c:pt>
                <c:pt idx="3248">
                  <c:v>2.9743899999999996</c:v>
                </c:pt>
                <c:pt idx="3249">
                  <c:v>2.9762699999999995</c:v>
                </c:pt>
                <c:pt idx="3250">
                  <c:v>2.9769000000000005</c:v>
                </c:pt>
                <c:pt idx="3251">
                  <c:v>2.9775300000000016</c:v>
                </c:pt>
                <c:pt idx="3252">
                  <c:v>2.9806699999999964</c:v>
                </c:pt>
                <c:pt idx="3253">
                  <c:v>2.9806699999999964</c:v>
                </c:pt>
                <c:pt idx="3254">
                  <c:v>2.9825499999999963</c:v>
                </c:pt>
                <c:pt idx="3255">
                  <c:v>2.9838000000000022</c:v>
                </c:pt>
                <c:pt idx="3256">
                  <c:v>2.9838000000000022</c:v>
                </c:pt>
                <c:pt idx="3257">
                  <c:v>2.9838000000000022</c:v>
                </c:pt>
                <c:pt idx="3258">
                  <c:v>2.986939999999997</c:v>
                </c:pt>
                <c:pt idx="3259">
                  <c:v>2.986939999999997</c:v>
                </c:pt>
                <c:pt idx="3260">
                  <c:v>2.986939999999997</c:v>
                </c:pt>
                <c:pt idx="3261">
                  <c:v>2.9894499999999979</c:v>
                </c:pt>
                <c:pt idx="3262">
                  <c:v>2.990079999999999</c:v>
                </c:pt>
                <c:pt idx="3263">
                  <c:v>2.9913299999999978</c:v>
                </c:pt>
                <c:pt idx="3264">
                  <c:v>2.9932099999999977</c:v>
                </c:pt>
                <c:pt idx="3265">
                  <c:v>2.9932099999999977</c:v>
                </c:pt>
                <c:pt idx="3266">
                  <c:v>2.9932099999999977</c:v>
                </c:pt>
                <c:pt idx="3267">
                  <c:v>2.9957300000000018</c:v>
                </c:pt>
                <c:pt idx="3268">
                  <c:v>2.9963499999999996</c:v>
                </c:pt>
                <c:pt idx="3269">
                  <c:v>2.9963499999999996</c:v>
                </c:pt>
                <c:pt idx="3270">
                  <c:v>2.9982299999999995</c:v>
                </c:pt>
                <c:pt idx="3271">
                  <c:v>3.0007499999999965</c:v>
                </c:pt>
                <c:pt idx="3272">
                  <c:v>3.0026200000000003</c:v>
                </c:pt>
                <c:pt idx="3273">
                  <c:v>3.0026200000000003</c:v>
                </c:pt>
                <c:pt idx="3274">
                  <c:v>3.0026200000000003</c:v>
                </c:pt>
                <c:pt idx="3275">
                  <c:v>3.0057600000000022</c:v>
                </c:pt>
                <c:pt idx="3276">
                  <c:v>3.0057600000000022</c:v>
                </c:pt>
                <c:pt idx="3277">
                  <c:v>3.0070199999999971</c:v>
                </c:pt>
                <c:pt idx="3278">
                  <c:v>3.008899999999997</c:v>
                </c:pt>
                <c:pt idx="3279">
                  <c:v>3.0114099999999979</c:v>
                </c:pt>
                <c:pt idx="3280">
                  <c:v>3.0120399999999989</c:v>
                </c:pt>
                <c:pt idx="3281">
                  <c:v>3.0120399999999989</c:v>
                </c:pt>
                <c:pt idx="3282">
                  <c:v>3.0120399999999989</c:v>
                </c:pt>
                <c:pt idx="3283">
                  <c:v>3.0151800000000009</c:v>
                </c:pt>
                <c:pt idx="3284">
                  <c:v>3.0151800000000009</c:v>
                </c:pt>
                <c:pt idx="3285">
                  <c:v>3.0183099999999996</c:v>
                </c:pt>
                <c:pt idx="3286">
                  <c:v>3.0183099999999996</c:v>
                </c:pt>
                <c:pt idx="3287">
                  <c:v>3.0183099999999996</c:v>
                </c:pt>
                <c:pt idx="3288">
                  <c:v>3.0183099999999996</c:v>
                </c:pt>
                <c:pt idx="3289">
                  <c:v>3.0208200000000005</c:v>
                </c:pt>
                <c:pt idx="3290">
                  <c:v>3.0239600000000024</c:v>
                </c:pt>
                <c:pt idx="3291">
                  <c:v>3.0214500000000015</c:v>
                </c:pt>
                <c:pt idx="3292">
                  <c:v>3.0245899999999963</c:v>
                </c:pt>
                <c:pt idx="3293">
                  <c:v>3.0264699999999962</c:v>
                </c:pt>
                <c:pt idx="3294">
                  <c:v>3.0277200000000022</c:v>
                </c:pt>
                <c:pt idx="3295">
                  <c:v>3.0277200000000022</c:v>
                </c:pt>
                <c:pt idx="3296">
                  <c:v>3.0277200000000022</c:v>
                </c:pt>
                <c:pt idx="3297">
                  <c:v>3.030229999999996</c:v>
                </c:pt>
                <c:pt idx="3298">
                  <c:v>3.0333699999999979</c:v>
                </c:pt>
                <c:pt idx="3299">
                  <c:v>3.0339999999999989</c:v>
                </c:pt>
                <c:pt idx="3300">
                  <c:v>3.0339999999999989</c:v>
                </c:pt>
                <c:pt idx="3301">
                  <c:v>3.0358799999999988</c:v>
                </c:pt>
                <c:pt idx="3302">
                  <c:v>3.0371400000000008</c:v>
                </c:pt>
                <c:pt idx="3303">
                  <c:v>3.0371400000000008</c:v>
                </c:pt>
                <c:pt idx="3304">
                  <c:v>3.0402699999999996</c:v>
                </c:pt>
                <c:pt idx="3305">
                  <c:v>3.0402699999999996</c:v>
                </c:pt>
                <c:pt idx="3306">
                  <c:v>3.0415300000000016</c:v>
                </c:pt>
                <c:pt idx="3307">
                  <c:v>3.0434199999999976</c:v>
                </c:pt>
                <c:pt idx="3308">
                  <c:v>3.0434199999999976</c:v>
                </c:pt>
                <c:pt idx="3309">
                  <c:v>3.0434199999999976</c:v>
                </c:pt>
                <c:pt idx="3310">
                  <c:v>3.0465499999999963</c:v>
                </c:pt>
                <c:pt idx="3311">
                  <c:v>3.0465499999999963</c:v>
                </c:pt>
                <c:pt idx="3312">
                  <c:v>3.0465499999999963</c:v>
                </c:pt>
                <c:pt idx="3313">
                  <c:v>3.0465499999999963</c:v>
                </c:pt>
                <c:pt idx="3314">
                  <c:v>3.0496899999999982</c:v>
                </c:pt>
                <c:pt idx="3315">
                  <c:v>3.0515699999999981</c:v>
                </c:pt>
                <c:pt idx="3316">
                  <c:v>3.0521999999999991</c:v>
                </c:pt>
                <c:pt idx="3317">
                  <c:v>3.0528300000000002</c:v>
                </c:pt>
                <c:pt idx="3318">
                  <c:v>3.0528300000000002</c:v>
                </c:pt>
                <c:pt idx="3319">
                  <c:v>3.05471</c:v>
                </c:pt>
                <c:pt idx="3320">
                  <c:v>3.0559599999999989</c:v>
                </c:pt>
                <c:pt idx="3321">
                  <c:v>3.0559599999999989</c:v>
                </c:pt>
                <c:pt idx="3322">
                  <c:v>3.0578399999999988</c:v>
                </c:pt>
                <c:pt idx="3323">
                  <c:v>3.0591000000000008</c:v>
                </c:pt>
                <c:pt idx="3324">
                  <c:v>3.0622399999999956</c:v>
                </c:pt>
                <c:pt idx="3325">
                  <c:v>3.0603499999999997</c:v>
                </c:pt>
                <c:pt idx="3326">
                  <c:v>3.0622399999999956</c:v>
                </c:pt>
                <c:pt idx="3327">
                  <c:v>3.0647499999999965</c:v>
                </c:pt>
                <c:pt idx="3328">
                  <c:v>3.0653799999999976</c:v>
                </c:pt>
                <c:pt idx="3329">
                  <c:v>3.0659999999999954</c:v>
                </c:pt>
                <c:pt idx="3330">
                  <c:v>3.0685099999999963</c:v>
                </c:pt>
                <c:pt idx="3331">
                  <c:v>3.0697699999999983</c:v>
                </c:pt>
                <c:pt idx="3332">
                  <c:v>3.0716499999999982</c:v>
                </c:pt>
                <c:pt idx="3333">
                  <c:v>3.0716499999999982</c:v>
                </c:pt>
                <c:pt idx="3334">
                  <c:v>3.0722799999999992</c:v>
                </c:pt>
                <c:pt idx="3335">
                  <c:v>3.0747900000000001</c:v>
                </c:pt>
                <c:pt idx="3336">
                  <c:v>3.0747900000000001</c:v>
                </c:pt>
                <c:pt idx="3337">
                  <c:v>3.0747900000000001</c:v>
                </c:pt>
                <c:pt idx="3338">
                  <c:v>3.077300000000001</c:v>
                </c:pt>
                <c:pt idx="3339">
                  <c:v>3.0779300000000021</c:v>
                </c:pt>
                <c:pt idx="3340">
                  <c:v>3.0779300000000021</c:v>
                </c:pt>
                <c:pt idx="3341">
                  <c:v>3.0810600000000008</c:v>
                </c:pt>
                <c:pt idx="3342">
                  <c:v>3.0810600000000008</c:v>
                </c:pt>
                <c:pt idx="3343">
                  <c:v>3.0829499999999967</c:v>
                </c:pt>
                <c:pt idx="3344">
                  <c:v>3.0841999999999956</c:v>
                </c:pt>
                <c:pt idx="3345">
                  <c:v>3.0848299999999966</c:v>
                </c:pt>
                <c:pt idx="3346">
                  <c:v>3.0873399999999975</c:v>
                </c:pt>
                <c:pt idx="3347">
                  <c:v>3.0873399999999975</c:v>
                </c:pt>
                <c:pt idx="3348">
                  <c:v>3.0873399999999975</c:v>
                </c:pt>
                <c:pt idx="3349">
                  <c:v>3.0873399999999975</c:v>
                </c:pt>
                <c:pt idx="3350">
                  <c:v>3.0904799999999994</c:v>
                </c:pt>
                <c:pt idx="3351">
                  <c:v>3.0904799999999994</c:v>
                </c:pt>
                <c:pt idx="3352">
                  <c:v>3.0936200000000014</c:v>
                </c:pt>
                <c:pt idx="3353">
                  <c:v>3.0936200000000014</c:v>
                </c:pt>
                <c:pt idx="3354">
                  <c:v>3.0936200000000014</c:v>
                </c:pt>
                <c:pt idx="3355">
                  <c:v>3.0967500000000001</c:v>
                </c:pt>
                <c:pt idx="3356">
                  <c:v>3.0967500000000001</c:v>
                </c:pt>
                <c:pt idx="3357">
                  <c:v>3.099260000000001</c:v>
                </c:pt>
                <c:pt idx="3358">
                  <c:v>3.099890000000002</c:v>
                </c:pt>
                <c:pt idx="3359">
                  <c:v>3.099890000000002</c:v>
                </c:pt>
                <c:pt idx="3360">
                  <c:v>3.1017700000000019</c:v>
                </c:pt>
                <c:pt idx="3361">
                  <c:v>3.1030299999999968</c:v>
                </c:pt>
                <c:pt idx="3362">
                  <c:v>3.1030299999999968</c:v>
                </c:pt>
                <c:pt idx="3363">
                  <c:v>3.1061599999999956</c:v>
                </c:pt>
                <c:pt idx="3364">
                  <c:v>3.1036599999999979</c:v>
                </c:pt>
                <c:pt idx="3365">
                  <c:v>3.1061599999999956</c:v>
                </c:pt>
                <c:pt idx="3366">
                  <c:v>3.1074199999999976</c:v>
                </c:pt>
                <c:pt idx="3367">
                  <c:v>3.1074199999999976</c:v>
                </c:pt>
                <c:pt idx="3368">
                  <c:v>3.1124399999999994</c:v>
                </c:pt>
                <c:pt idx="3369">
                  <c:v>3.1124399999999994</c:v>
                </c:pt>
                <c:pt idx="3370">
                  <c:v>3.1124399999999994</c:v>
                </c:pt>
                <c:pt idx="3371">
                  <c:v>3.1124399999999994</c:v>
                </c:pt>
                <c:pt idx="3372">
                  <c:v>3.1155800000000013</c:v>
                </c:pt>
                <c:pt idx="3373">
                  <c:v>3.1155800000000013</c:v>
                </c:pt>
                <c:pt idx="3374">
                  <c:v>3.1155800000000013</c:v>
                </c:pt>
                <c:pt idx="3375">
                  <c:v>3.1168399999999963</c:v>
                </c:pt>
                <c:pt idx="3376">
                  <c:v>3.1187199999999962</c:v>
                </c:pt>
                <c:pt idx="3377">
                  <c:v>3.1199700000000021</c:v>
                </c:pt>
                <c:pt idx="3378">
                  <c:v>3.1218599999999981</c:v>
                </c:pt>
                <c:pt idx="3379">
                  <c:v>3.1218599999999981</c:v>
                </c:pt>
                <c:pt idx="3380">
                  <c:v>3.123739999999998</c:v>
                </c:pt>
                <c:pt idx="3381">
                  <c:v>3.1249899999999968</c:v>
                </c:pt>
                <c:pt idx="3382">
                  <c:v>3.1249899999999968</c:v>
                </c:pt>
                <c:pt idx="3383">
                  <c:v>3.1281299999999987</c:v>
                </c:pt>
                <c:pt idx="3384">
                  <c:v>3.1281299999999987</c:v>
                </c:pt>
                <c:pt idx="3385">
                  <c:v>3.1281299999999987</c:v>
                </c:pt>
                <c:pt idx="3386">
                  <c:v>3.1312700000000007</c:v>
                </c:pt>
                <c:pt idx="3387">
                  <c:v>3.1312700000000007</c:v>
                </c:pt>
                <c:pt idx="3388">
                  <c:v>3.1325199999999995</c:v>
                </c:pt>
                <c:pt idx="3389">
                  <c:v>3.1343999999999994</c:v>
                </c:pt>
                <c:pt idx="3390">
                  <c:v>3.1343999999999994</c:v>
                </c:pt>
                <c:pt idx="3391">
                  <c:v>3.1375400000000013</c:v>
                </c:pt>
                <c:pt idx="3392">
                  <c:v>3.1375400000000013</c:v>
                </c:pt>
                <c:pt idx="3393">
                  <c:v>3.1394200000000012</c:v>
                </c:pt>
                <c:pt idx="3394">
                  <c:v>3.1375400000000013</c:v>
                </c:pt>
                <c:pt idx="3395">
                  <c:v>3.1406799999999961</c:v>
                </c:pt>
                <c:pt idx="3396">
                  <c:v>3.1438199999999981</c:v>
                </c:pt>
                <c:pt idx="3397">
                  <c:v>3.1438199999999981</c:v>
                </c:pt>
                <c:pt idx="3398">
                  <c:v>3.1438199999999981</c:v>
                </c:pt>
                <c:pt idx="3399">
                  <c:v>3.1469499999999968</c:v>
                </c:pt>
                <c:pt idx="3400">
                  <c:v>3.1469499999999968</c:v>
                </c:pt>
                <c:pt idx="3401">
                  <c:v>3.1469499999999968</c:v>
                </c:pt>
                <c:pt idx="3402">
                  <c:v>3.1500899999999987</c:v>
                </c:pt>
                <c:pt idx="3403">
                  <c:v>3.1500899999999987</c:v>
                </c:pt>
                <c:pt idx="3404">
                  <c:v>3.1519699999999986</c:v>
                </c:pt>
                <c:pt idx="3405">
                  <c:v>3.1532300000000006</c:v>
                </c:pt>
                <c:pt idx="3406">
                  <c:v>3.1532300000000006</c:v>
                </c:pt>
                <c:pt idx="3407">
                  <c:v>3.1544899999999956</c:v>
                </c:pt>
                <c:pt idx="3408">
                  <c:v>3.1563599999999994</c:v>
                </c:pt>
                <c:pt idx="3409">
                  <c:v>3.1563599999999994</c:v>
                </c:pt>
                <c:pt idx="3410">
                  <c:v>3.1569999999999965</c:v>
                </c:pt>
                <c:pt idx="3411">
                  <c:v>3.1595000000000013</c:v>
                </c:pt>
                <c:pt idx="3412">
                  <c:v>3.1595000000000013</c:v>
                </c:pt>
                <c:pt idx="3413">
                  <c:v>3.1601300000000023</c:v>
                </c:pt>
                <c:pt idx="3414">
                  <c:v>3.1626399999999961</c:v>
                </c:pt>
                <c:pt idx="3415">
                  <c:v>3.1638900000000021</c:v>
                </c:pt>
                <c:pt idx="3416">
                  <c:v>3.165779999999998</c:v>
                </c:pt>
                <c:pt idx="3417">
                  <c:v>3.165779999999998</c:v>
                </c:pt>
                <c:pt idx="3418">
                  <c:v>3.1689099999999968</c:v>
                </c:pt>
                <c:pt idx="3419">
                  <c:v>3.1689099999999968</c:v>
                </c:pt>
                <c:pt idx="3420">
                  <c:v>3.1689099999999968</c:v>
                </c:pt>
                <c:pt idx="3421">
                  <c:v>3.1695399999999978</c:v>
                </c:pt>
                <c:pt idx="3422">
                  <c:v>3.1720499999999987</c:v>
                </c:pt>
                <c:pt idx="3423">
                  <c:v>3.1739299999999986</c:v>
                </c:pt>
                <c:pt idx="3424">
                  <c:v>3.1733100000000007</c:v>
                </c:pt>
                <c:pt idx="3425">
                  <c:v>3.1764399999999995</c:v>
                </c:pt>
                <c:pt idx="3426">
                  <c:v>3.1764399999999995</c:v>
                </c:pt>
                <c:pt idx="3427">
                  <c:v>3.1783299999999954</c:v>
                </c:pt>
                <c:pt idx="3428">
                  <c:v>3.1783299999999954</c:v>
                </c:pt>
                <c:pt idx="3429">
                  <c:v>3.1789500000000004</c:v>
                </c:pt>
                <c:pt idx="3430">
                  <c:v>3.1814600000000013</c:v>
                </c:pt>
                <c:pt idx="3431">
                  <c:v>3.1814600000000013</c:v>
                </c:pt>
                <c:pt idx="3432">
                  <c:v>3.1845999999999961</c:v>
                </c:pt>
                <c:pt idx="3433">
                  <c:v>3.1845999999999961</c:v>
                </c:pt>
                <c:pt idx="3434">
                  <c:v>3.1845999999999961</c:v>
                </c:pt>
                <c:pt idx="3435">
                  <c:v>3.187109999999997</c:v>
                </c:pt>
                <c:pt idx="3436">
                  <c:v>3.187739999999998</c:v>
                </c:pt>
                <c:pt idx="3437">
                  <c:v>3.188369999999999</c:v>
                </c:pt>
                <c:pt idx="3438">
                  <c:v>3.1908799999999999</c:v>
                </c:pt>
                <c:pt idx="3439">
                  <c:v>3.1908799999999999</c:v>
                </c:pt>
                <c:pt idx="3440">
                  <c:v>3.1940099999999987</c:v>
                </c:pt>
                <c:pt idx="3441">
                  <c:v>3.1965199999999996</c:v>
                </c:pt>
                <c:pt idx="3442">
                  <c:v>3.1952700000000007</c:v>
                </c:pt>
                <c:pt idx="3443">
                  <c:v>3.1971500000000006</c:v>
                </c:pt>
                <c:pt idx="3444">
                  <c:v>3.1971500000000006</c:v>
                </c:pt>
                <c:pt idx="3445">
                  <c:v>3.1984099999999955</c:v>
                </c:pt>
                <c:pt idx="3446">
                  <c:v>3.2002899999999954</c:v>
                </c:pt>
                <c:pt idx="3447">
                  <c:v>3.2002899999999954</c:v>
                </c:pt>
                <c:pt idx="3448">
                  <c:v>3.2015499999999975</c:v>
                </c:pt>
                <c:pt idx="3449">
                  <c:v>3.2034299999999973</c:v>
                </c:pt>
                <c:pt idx="3450">
                  <c:v>3.2046799999999962</c:v>
                </c:pt>
                <c:pt idx="3451">
                  <c:v>3.2065599999999961</c:v>
                </c:pt>
                <c:pt idx="3452">
                  <c:v>3.209069999999997</c:v>
                </c:pt>
                <c:pt idx="3453">
                  <c:v>3.209699999999998</c:v>
                </c:pt>
                <c:pt idx="3454">
                  <c:v>3.209699999999998</c:v>
                </c:pt>
                <c:pt idx="3455">
                  <c:v>3.209699999999998</c:v>
                </c:pt>
                <c:pt idx="3456">
                  <c:v>3.2128399999999999</c:v>
                </c:pt>
                <c:pt idx="3457">
                  <c:v>3.2153500000000008</c:v>
                </c:pt>
                <c:pt idx="3458">
                  <c:v>3.2159800000000018</c:v>
                </c:pt>
                <c:pt idx="3459">
                  <c:v>3.2172300000000007</c:v>
                </c:pt>
                <c:pt idx="3460">
                  <c:v>3.2191100000000006</c:v>
                </c:pt>
                <c:pt idx="3461">
                  <c:v>3.2191100000000006</c:v>
                </c:pt>
                <c:pt idx="3462">
                  <c:v>3.2191100000000006</c:v>
                </c:pt>
                <c:pt idx="3463">
                  <c:v>3.2216200000000015</c:v>
                </c:pt>
                <c:pt idx="3464">
                  <c:v>3.2235099999999974</c:v>
                </c:pt>
                <c:pt idx="3465">
                  <c:v>3.2228799999999964</c:v>
                </c:pt>
                <c:pt idx="3466">
                  <c:v>3.2253899999999973</c:v>
                </c:pt>
                <c:pt idx="3467">
                  <c:v>3.2266499999999994</c:v>
                </c:pt>
                <c:pt idx="3468">
                  <c:v>3.2285299999999992</c:v>
                </c:pt>
                <c:pt idx="3469">
                  <c:v>3.2285299999999992</c:v>
                </c:pt>
                <c:pt idx="3470">
                  <c:v>3.2297799999999981</c:v>
                </c:pt>
                <c:pt idx="3471">
                  <c:v>3.2316700000000012</c:v>
                </c:pt>
                <c:pt idx="3472">
                  <c:v>3.2316700000000012</c:v>
                </c:pt>
                <c:pt idx="3473">
                  <c:v>3.232289999999999</c:v>
                </c:pt>
                <c:pt idx="3474">
                  <c:v>3.2347999999999999</c:v>
                </c:pt>
                <c:pt idx="3475">
                  <c:v>3.2347999999999999</c:v>
                </c:pt>
                <c:pt idx="3476">
                  <c:v>3.2379400000000018</c:v>
                </c:pt>
                <c:pt idx="3477">
                  <c:v>3.2379400000000018</c:v>
                </c:pt>
                <c:pt idx="3478">
                  <c:v>3.2391999999999967</c:v>
                </c:pt>
                <c:pt idx="3479">
                  <c:v>3.2410799999999966</c:v>
                </c:pt>
                <c:pt idx="3480">
                  <c:v>3.2423299999999955</c:v>
                </c:pt>
                <c:pt idx="3481">
                  <c:v>3.2442199999999985</c:v>
                </c:pt>
                <c:pt idx="3482">
                  <c:v>3.2442199999999985</c:v>
                </c:pt>
                <c:pt idx="3483">
                  <c:v>3.2473600000000005</c:v>
                </c:pt>
                <c:pt idx="3484">
                  <c:v>3.2473600000000005</c:v>
                </c:pt>
                <c:pt idx="3485">
                  <c:v>3.2473600000000005</c:v>
                </c:pt>
                <c:pt idx="3486">
                  <c:v>3.2479799999999983</c:v>
                </c:pt>
                <c:pt idx="3487">
                  <c:v>3.2504899999999992</c:v>
                </c:pt>
                <c:pt idx="3488">
                  <c:v>3.2504899999999992</c:v>
                </c:pt>
                <c:pt idx="3489">
                  <c:v>3.2536300000000011</c:v>
                </c:pt>
                <c:pt idx="3490">
                  <c:v>3.2536300000000011</c:v>
                </c:pt>
                <c:pt idx="3491">
                  <c:v>3.25488</c:v>
                </c:pt>
                <c:pt idx="3492">
                  <c:v>3.2567699999999959</c:v>
                </c:pt>
                <c:pt idx="3493">
                  <c:v>3.2567699999999959</c:v>
                </c:pt>
                <c:pt idx="3494">
                  <c:v>3.2599099999999979</c:v>
                </c:pt>
                <c:pt idx="3495">
                  <c:v>3.2599099999999979</c:v>
                </c:pt>
                <c:pt idx="3496">
                  <c:v>3.2599099999999979</c:v>
                </c:pt>
                <c:pt idx="3497">
                  <c:v>3.2599099999999979</c:v>
                </c:pt>
                <c:pt idx="3498">
                  <c:v>3.2630399999999966</c:v>
                </c:pt>
                <c:pt idx="3499">
                  <c:v>3.2630399999999966</c:v>
                </c:pt>
                <c:pt idx="3500">
                  <c:v>3.2661799999999985</c:v>
                </c:pt>
                <c:pt idx="3501">
                  <c:v>3.2661799999999985</c:v>
                </c:pt>
                <c:pt idx="3502">
                  <c:v>3.2674400000000006</c:v>
                </c:pt>
                <c:pt idx="3503">
                  <c:v>3.2693200000000004</c:v>
                </c:pt>
                <c:pt idx="3504">
                  <c:v>3.2705699999999993</c:v>
                </c:pt>
                <c:pt idx="3505">
                  <c:v>3.2724499999999992</c:v>
                </c:pt>
                <c:pt idx="3506">
                  <c:v>3.2724499999999992</c:v>
                </c:pt>
                <c:pt idx="3507">
                  <c:v>3.2743400000000022</c:v>
                </c:pt>
                <c:pt idx="3508">
                  <c:v>3.2755900000000011</c:v>
                </c:pt>
                <c:pt idx="3509">
                  <c:v>3.2755900000000011</c:v>
                </c:pt>
                <c:pt idx="3510">
                  <c:v>3.2787299999999959</c:v>
                </c:pt>
                <c:pt idx="3511">
                  <c:v>3.2787299999999959</c:v>
                </c:pt>
                <c:pt idx="3512">
                  <c:v>3.2806099999999958</c:v>
                </c:pt>
                <c:pt idx="3513">
                  <c:v>3.2818699999999978</c:v>
                </c:pt>
                <c:pt idx="3514">
                  <c:v>3.2818699999999978</c:v>
                </c:pt>
                <c:pt idx="3515">
                  <c:v>3.2818699999999978</c:v>
                </c:pt>
                <c:pt idx="3516">
                  <c:v>3.2849999999999966</c:v>
                </c:pt>
                <c:pt idx="3517">
                  <c:v>3.2849999999999966</c:v>
                </c:pt>
                <c:pt idx="3518">
                  <c:v>3.2868899999999996</c:v>
                </c:pt>
                <c:pt idx="3519">
                  <c:v>3.2881399999999985</c:v>
                </c:pt>
                <c:pt idx="3520">
                  <c:v>3.2881399999999985</c:v>
                </c:pt>
                <c:pt idx="3521">
                  <c:v>3.2894000000000005</c:v>
                </c:pt>
                <c:pt idx="3522">
                  <c:v>3.2912800000000004</c:v>
                </c:pt>
                <c:pt idx="3523">
                  <c:v>3.2912800000000004</c:v>
                </c:pt>
                <c:pt idx="3524">
                  <c:v>3.2925299999999993</c:v>
                </c:pt>
                <c:pt idx="3525">
                  <c:v>3.2944200000000023</c:v>
                </c:pt>
                <c:pt idx="3526">
                  <c:v>3.2969299999999961</c:v>
                </c:pt>
                <c:pt idx="3527">
                  <c:v>3.2975500000000011</c:v>
                </c:pt>
                <c:pt idx="3528">
                  <c:v>3.2975500000000011</c:v>
                </c:pt>
                <c:pt idx="3529">
                  <c:v>3.2975500000000011</c:v>
                </c:pt>
                <c:pt idx="3530">
                  <c:v>3.3006899999999959</c:v>
                </c:pt>
                <c:pt idx="3531">
                  <c:v>3.3006899999999959</c:v>
                </c:pt>
                <c:pt idx="3532">
                  <c:v>3.3025699999999958</c:v>
                </c:pt>
                <c:pt idx="3533">
                  <c:v>3.3038299999999978</c:v>
                </c:pt>
                <c:pt idx="3534">
                  <c:v>3.3038299999999978</c:v>
                </c:pt>
                <c:pt idx="3535">
                  <c:v>3.3069699999999997</c:v>
                </c:pt>
                <c:pt idx="3536">
                  <c:v>3.3069699999999997</c:v>
                </c:pt>
                <c:pt idx="3537">
                  <c:v>3.3069699999999997</c:v>
                </c:pt>
                <c:pt idx="3538">
                  <c:v>3.3075899999999976</c:v>
                </c:pt>
                <c:pt idx="3539">
                  <c:v>3.3100999999999985</c:v>
                </c:pt>
                <c:pt idx="3540">
                  <c:v>3.3100999999999985</c:v>
                </c:pt>
                <c:pt idx="3541">
                  <c:v>3.3132400000000004</c:v>
                </c:pt>
                <c:pt idx="3542">
                  <c:v>3.3132400000000004</c:v>
                </c:pt>
                <c:pt idx="3543">
                  <c:v>3.3151200000000003</c:v>
                </c:pt>
                <c:pt idx="3544">
                  <c:v>3.3163800000000023</c:v>
                </c:pt>
                <c:pt idx="3545">
                  <c:v>3.3188899999999961</c:v>
                </c:pt>
                <c:pt idx="3546">
                  <c:v>3.3195199999999971</c:v>
                </c:pt>
                <c:pt idx="3547">
                  <c:v>3.3195199999999971</c:v>
                </c:pt>
                <c:pt idx="3548">
                  <c:v>3.3195199999999971</c:v>
                </c:pt>
                <c:pt idx="3549">
                  <c:v>3.3226499999999959</c:v>
                </c:pt>
                <c:pt idx="3550">
                  <c:v>3.3251599999999968</c:v>
                </c:pt>
                <c:pt idx="3551">
                  <c:v>3.3257899999999978</c:v>
                </c:pt>
                <c:pt idx="3552">
                  <c:v>3.3264199999999988</c:v>
                </c:pt>
                <c:pt idx="3553">
                  <c:v>3.3289299999999997</c:v>
                </c:pt>
                <c:pt idx="3554">
                  <c:v>3.3289299999999997</c:v>
                </c:pt>
                <c:pt idx="3555">
                  <c:v>3.3289299999999997</c:v>
                </c:pt>
                <c:pt idx="3556">
                  <c:v>3.3289299999999997</c:v>
                </c:pt>
                <c:pt idx="3557">
                  <c:v>3.3320700000000016</c:v>
                </c:pt>
                <c:pt idx="3558">
                  <c:v>3.3352000000000004</c:v>
                </c:pt>
                <c:pt idx="3559">
                  <c:v>3.3352000000000004</c:v>
                </c:pt>
                <c:pt idx="3560">
                  <c:v>3.3352000000000004</c:v>
                </c:pt>
                <c:pt idx="3561">
                  <c:v>3.3377100000000013</c:v>
                </c:pt>
                <c:pt idx="3562">
                  <c:v>3.3383400000000023</c:v>
                </c:pt>
                <c:pt idx="3563">
                  <c:v>3.3383400000000023</c:v>
                </c:pt>
                <c:pt idx="3564">
                  <c:v>3.3408499999999961</c:v>
                </c:pt>
                <c:pt idx="3565">
                  <c:v>3.3414799999999971</c:v>
                </c:pt>
                <c:pt idx="3566">
                  <c:v>3.3414799999999971</c:v>
                </c:pt>
                <c:pt idx="3567">
                  <c:v>3.343359999999997</c:v>
                </c:pt>
                <c:pt idx="3568">
                  <c:v>3.344619999999999</c:v>
                </c:pt>
                <c:pt idx="3569">
                  <c:v>3.344619999999999</c:v>
                </c:pt>
                <c:pt idx="3570">
                  <c:v>3.3471299999999999</c:v>
                </c:pt>
                <c:pt idx="3571">
                  <c:v>3.3477499999999978</c:v>
                </c:pt>
                <c:pt idx="3572">
                  <c:v>3.3502599999999987</c:v>
                </c:pt>
                <c:pt idx="3573">
                  <c:v>3.3508899999999997</c:v>
                </c:pt>
                <c:pt idx="3574">
                  <c:v>3.3508899999999997</c:v>
                </c:pt>
                <c:pt idx="3575">
                  <c:v>3.3527699999999996</c:v>
                </c:pt>
                <c:pt idx="3576">
                  <c:v>3.3540300000000016</c:v>
                </c:pt>
                <c:pt idx="3577">
                  <c:v>3.3540300000000016</c:v>
                </c:pt>
                <c:pt idx="3578">
                  <c:v>3.3571699999999964</c:v>
                </c:pt>
                <c:pt idx="3579">
                  <c:v>3.3571699999999964</c:v>
                </c:pt>
                <c:pt idx="3580">
                  <c:v>3.3571699999999964</c:v>
                </c:pt>
                <c:pt idx="3581">
                  <c:v>3.3590499999999963</c:v>
                </c:pt>
                <c:pt idx="3582">
                  <c:v>3.3609299999999962</c:v>
                </c:pt>
                <c:pt idx="3583">
                  <c:v>3.3634399999999971</c:v>
                </c:pt>
                <c:pt idx="3584">
                  <c:v>3.3634399999999971</c:v>
                </c:pt>
                <c:pt idx="3585">
                  <c:v>3.3634399999999971</c:v>
                </c:pt>
                <c:pt idx="3586">
                  <c:v>3.366579999999999</c:v>
                </c:pt>
                <c:pt idx="3587">
                  <c:v>3.3678299999999979</c:v>
                </c:pt>
                <c:pt idx="3588">
                  <c:v>3.3697200000000009</c:v>
                </c:pt>
                <c:pt idx="3589">
                  <c:v>3.3697200000000009</c:v>
                </c:pt>
                <c:pt idx="3590">
                  <c:v>3.3697200000000009</c:v>
                </c:pt>
                <c:pt idx="3591">
                  <c:v>3.3716000000000008</c:v>
                </c:pt>
                <c:pt idx="3592">
                  <c:v>3.3728499999999997</c:v>
                </c:pt>
                <c:pt idx="3593">
                  <c:v>3.3734800000000007</c:v>
                </c:pt>
                <c:pt idx="3594">
                  <c:v>3.3759900000000016</c:v>
                </c:pt>
                <c:pt idx="3595">
                  <c:v>3.3759900000000016</c:v>
                </c:pt>
                <c:pt idx="3596">
                  <c:v>3.3791299999999964</c:v>
                </c:pt>
                <c:pt idx="3597">
                  <c:v>3.3772499999999965</c:v>
                </c:pt>
                <c:pt idx="3598">
                  <c:v>3.3791299999999964</c:v>
                </c:pt>
                <c:pt idx="3599">
                  <c:v>3.3791299999999964</c:v>
                </c:pt>
                <c:pt idx="3600">
                  <c:v>3.3797599999999974</c:v>
                </c:pt>
                <c:pt idx="3601">
                  <c:v>3.3822699999999983</c:v>
                </c:pt>
                <c:pt idx="3602">
                  <c:v>3.3822699999999983</c:v>
                </c:pt>
                <c:pt idx="3603">
                  <c:v>3.3854100000000003</c:v>
                </c:pt>
                <c:pt idx="3604">
                  <c:v>3.3854100000000003</c:v>
                </c:pt>
                <c:pt idx="3605">
                  <c:v>3.388539999999999</c:v>
                </c:pt>
                <c:pt idx="3606">
                  <c:v>3.388539999999999</c:v>
                </c:pt>
                <c:pt idx="3607">
                  <c:v>3.388539999999999</c:v>
                </c:pt>
                <c:pt idx="3608">
                  <c:v>3.3916800000000009</c:v>
                </c:pt>
                <c:pt idx="3609">
                  <c:v>3.3916800000000009</c:v>
                </c:pt>
                <c:pt idx="3610">
                  <c:v>3.3941900000000018</c:v>
                </c:pt>
                <c:pt idx="3611">
                  <c:v>3.3923100000000019</c:v>
                </c:pt>
                <c:pt idx="3612">
                  <c:v>3.3948199999999957</c:v>
                </c:pt>
                <c:pt idx="3613">
                  <c:v>3.3966999999999956</c:v>
                </c:pt>
                <c:pt idx="3614">
                  <c:v>3.3954499999999967</c:v>
                </c:pt>
                <c:pt idx="3615">
                  <c:v>3.3979599999999976</c:v>
                </c:pt>
                <c:pt idx="3616">
                  <c:v>3.3992099999999965</c:v>
                </c:pt>
                <c:pt idx="3617">
                  <c:v>3.4010899999999964</c:v>
                </c:pt>
                <c:pt idx="3618">
                  <c:v>3.4010899999999964</c:v>
                </c:pt>
                <c:pt idx="3619">
                  <c:v>3.4017199999999974</c:v>
                </c:pt>
                <c:pt idx="3620">
                  <c:v>3.4042299999999983</c:v>
                </c:pt>
                <c:pt idx="3621">
                  <c:v>3.4042299999999983</c:v>
                </c:pt>
                <c:pt idx="3622">
                  <c:v>3.4042299999999983</c:v>
                </c:pt>
                <c:pt idx="3623">
                  <c:v>3.4073700000000002</c:v>
                </c:pt>
                <c:pt idx="3624">
                  <c:v>3.4073700000000002</c:v>
                </c:pt>
                <c:pt idx="3625">
                  <c:v>3.4105100000000022</c:v>
                </c:pt>
                <c:pt idx="3626">
                  <c:v>3.4105100000000022</c:v>
                </c:pt>
                <c:pt idx="3627">
                  <c:v>3.4105100000000022</c:v>
                </c:pt>
                <c:pt idx="3628">
                  <c:v>3.4130199999999959</c:v>
                </c:pt>
                <c:pt idx="3629">
                  <c:v>3.4136400000000009</c:v>
                </c:pt>
                <c:pt idx="3630">
                  <c:v>3.4142700000000019</c:v>
                </c:pt>
                <c:pt idx="3631">
                  <c:v>3.4167799999999957</c:v>
                </c:pt>
                <c:pt idx="3632">
                  <c:v>3.4186599999999956</c:v>
                </c:pt>
                <c:pt idx="3633">
                  <c:v>3.4199199999999976</c:v>
                </c:pt>
                <c:pt idx="3634">
                  <c:v>3.4199199999999976</c:v>
                </c:pt>
                <c:pt idx="3635">
                  <c:v>3.4211799999999997</c:v>
                </c:pt>
                <c:pt idx="3636">
                  <c:v>3.4230599999999995</c:v>
                </c:pt>
                <c:pt idx="3637">
                  <c:v>3.4230599999999995</c:v>
                </c:pt>
                <c:pt idx="3638">
                  <c:v>3.4261899999999983</c:v>
                </c:pt>
                <c:pt idx="3639">
                  <c:v>3.4261899999999983</c:v>
                </c:pt>
                <c:pt idx="3640">
                  <c:v>3.4261899999999983</c:v>
                </c:pt>
                <c:pt idx="3641">
                  <c:v>3.4293300000000002</c:v>
                </c:pt>
                <c:pt idx="3642">
                  <c:v>3.4293300000000002</c:v>
                </c:pt>
                <c:pt idx="3643">
                  <c:v>3.4324700000000021</c:v>
                </c:pt>
                <c:pt idx="3644">
                  <c:v>3.4324700000000021</c:v>
                </c:pt>
                <c:pt idx="3645">
                  <c:v>3.4324700000000021</c:v>
                </c:pt>
                <c:pt idx="3646">
                  <c:v>3.4324700000000021</c:v>
                </c:pt>
                <c:pt idx="3647">
                  <c:v>3.4349799999999959</c:v>
                </c:pt>
                <c:pt idx="3648">
                  <c:v>3.4356099999999969</c:v>
                </c:pt>
                <c:pt idx="3649">
                  <c:v>3.4387399999999957</c:v>
                </c:pt>
                <c:pt idx="3650">
                  <c:v>3.4387399999999957</c:v>
                </c:pt>
                <c:pt idx="3651">
                  <c:v>3.4387399999999957</c:v>
                </c:pt>
                <c:pt idx="3652">
                  <c:v>3.4387399999999957</c:v>
                </c:pt>
                <c:pt idx="3653">
                  <c:v>3.4399999999999977</c:v>
                </c:pt>
                <c:pt idx="3654">
                  <c:v>3.4418799999999976</c:v>
                </c:pt>
                <c:pt idx="3655">
                  <c:v>3.4443899999999985</c:v>
                </c:pt>
                <c:pt idx="3656">
                  <c:v>3.4450199999999995</c:v>
                </c:pt>
                <c:pt idx="3657">
                  <c:v>3.4450199999999995</c:v>
                </c:pt>
                <c:pt idx="3658">
                  <c:v>3.4450199999999995</c:v>
                </c:pt>
                <c:pt idx="3659">
                  <c:v>3.4481600000000014</c:v>
                </c:pt>
                <c:pt idx="3660">
                  <c:v>3.4481600000000014</c:v>
                </c:pt>
                <c:pt idx="3661">
                  <c:v>3.4512900000000002</c:v>
                </c:pt>
                <c:pt idx="3662">
                  <c:v>3.4519200000000012</c:v>
                </c:pt>
                <c:pt idx="3663">
                  <c:v>3.4525500000000022</c:v>
                </c:pt>
                <c:pt idx="3664">
                  <c:v>3.4544300000000021</c:v>
                </c:pt>
                <c:pt idx="3665">
                  <c:v>3.4544300000000021</c:v>
                </c:pt>
                <c:pt idx="3666">
                  <c:v>3.4575699999999969</c:v>
                </c:pt>
                <c:pt idx="3667">
                  <c:v>3.4581999999999979</c:v>
                </c:pt>
                <c:pt idx="3668">
                  <c:v>3.4581999999999979</c:v>
                </c:pt>
                <c:pt idx="3669">
                  <c:v>3.4607099999999988</c:v>
                </c:pt>
                <c:pt idx="3670">
                  <c:v>3.4607099999999988</c:v>
                </c:pt>
                <c:pt idx="3671">
                  <c:v>3.4625899999999987</c:v>
                </c:pt>
                <c:pt idx="3672">
                  <c:v>3.4638399999999976</c:v>
                </c:pt>
                <c:pt idx="3673">
                  <c:v>3.4638399999999976</c:v>
                </c:pt>
                <c:pt idx="3674">
                  <c:v>3.4650999999999996</c:v>
                </c:pt>
                <c:pt idx="3675">
                  <c:v>3.4676100000000005</c:v>
                </c:pt>
                <c:pt idx="3676">
                  <c:v>3.4701200000000014</c:v>
                </c:pt>
                <c:pt idx="3677">
                  <c:v>3.4682400000000015</c:v>
                </c:pt>
                <c:pt idx="3678">
                  <c:v>3.4701200000000014</c:v>
                </c:pt>
                <c:pt idx="3679">
                  <c:v>3.4726300000000023</c:v>
                </c:pt>
                <c:pt idx="3680">
                  <c:v>3.4732599999999962</c:v>
                </c:pt>
                <c:pt idx="3681">
                  <c:v>3.4732599999999962</c:v>
                </c:pt>
                <c:pt idx="3682">
                  <c:v>3.4763900000000021</c:v>
                </c:pt>
                <c:pt idx="3683">
                  <c:v>3.4763900000000021</c:v>
                </c:pt>
                <c:pt idx="3684">
                  <c:v>3.477019999999996</c:v>
                </c:pt>
                <c:pt idx="3685">
                  <c:v>3.4795299999999969</c:v>
                </c:pt>
                <c:pt idx="3686">
                  <c:v>3.4826699999999988</c:v>
                </c:pt>
                <c:pt idx="3687">
                  <c:v>3.4826699999999988</c:v>
                </c:pt>
                <c:pt idx="3688">
                  <c:v>3.4851799999999997</c:v>
                </c:pt>
                <c:pt idx="3689">
                  <c:v>3.4858100000000007</c:v>
                </c:pt>
                <c:pt idx="3690">
                  <c:v>3.4864299999999986</c:v>
                </c:pt>
                <c:pt idx="3691">
                  <c:v>3.4889399999999995</c:v>
                </c:pt>
                <c:pt idx="3692">
                  <c:v>3.4889399999999995</c:v>
                </c:pt>
                <c:pt idx="3693">
                  <c:v>3.4895700000000005</c:v>
                </c:pt>
                <c:pt idx="3694">
                  <c:v>3.4920800000000014</c:v>
                </c:pt>
                <c:pt idx="3695">
                  <c:v>3.4920800000000014</c:v>
                </c:pt>
                <c:pt idx="3696">
                  <c:v>3.4945900000000023</c:v>
                </c:pt>
                <c:pt idx="3697">
                  <c:v>3.4952199999999962</c:v>
                </c:pt>
                <c:pt idx="3698">
                  <c:v>3.4952199999999962</c:v>
                </c:pt>
                <c:pt idx="3699">
                  <c:v>3.4983599999999981</c:v>
                </c:pt>
                <c:pt idx="3700">
                  <c:v>3.4983599999999981</c:v>
                </c:pt>
                <c:pt idx="3701">
                  <c:v>3.4983599999999981</c:v>
                </c:pt>
                <c:pt idx="3702">
                  <c:v>3.500869999999999</c:v>
                </c:pt>
                <c:pt idx="3703">
                  <c:v>3.5014899999999969</c:v>
                </c:pt>
                <c:pt idx="3704">
                  <c:v>3.5039999999999978</c:v>
                </c:pt>
                <c:pt idx="3705">
                  <c:v>3.5046299999999988</c:v>
                </c:pt>
                <c:pt idx="3706">
                  <c:v>3.5052599999999998</c:v>
                </c:pt>
                <c:pt idx="3707">
                  <c:v>3.5077700000000007</c:v>
                </c:pt>
                <c:pt idx="3708">
                  <c:v>3.5077700000000007</c:v>
                </c:pt>
                <c:pt idx="3709">
                  <c:v>3.5084000000000017</c:v>
                </c:pt>
                <c:pt idx="3710">
                  <c:v>3.5109099999999955</c:v>
                </c:pt>
                <c:pt idx="3711">
                  <c:v>3.5109099999999955</c:v>
                </c:pt>
                <c:pt idx="3712">
                  <c:v>3.5109099999999955</c:v>
                </c:pt>
                <c:pt idx="3713">
                  <c:v>3.5140400000000014</c:v>
                </c:pt>
                <c:pt idx="3714">
                  <c:v>3.5140400000000014</c:v>
                </c:pt>
                <c:pt idx="3715">
                  <c:v>3.5140400000000014</c:v>
                </c:pt>
                <c:pt idx="3716">
                  <c:v>3.5171799999999962</c:v>
                </c:pt>
                <c:pt idx="3717">
                  <c:v>3.5196899999999971</c:v>
                </c:pt>
                <c:pt idx="3718">
                  <c:v>3.5190599999999961</c:v>
                </c:pt>
                <c:pt idx="3719">
                  <c:v>3.5203199999999981</c:v>
                </c:pt>
                <c:pt idx="3720">
                  <c:v>3.5203199999999981</c:v>
                </c:pt>
                <c:pt idx="3721">
                  <c:v>3.52346</c:v>
                </c:pt>
                <c:pt idx="3722">
                  <c:v>3.52346</c:v>
                </c:pt>
                <c:pt idx="3723">
                  <c:v>3.5253399999999999</c:v>
                </c:pt>
                <c:pt idx="3724">
                  <c:v>3.5265899999999988</c:v>
                </c:pt>
                <c:pt idx="3725">
                  <c:v>3.5265899999999988</c:v>
                </c:pt>
                <c:pt idx="3726">
                  <c:v>3.5284800000000018</c:v>
                </c:pt>
                <c:pt idx="3727">
                  <c:v>3.5297300000000007</c:v>
                </c:pt>
                <c:pt idx="3728">
                  <c:v>3.5322400000000016</c:v>
                </c:pt>
                <c:pt idx="3729">
                  <c:v>3.5328699999999955</c:v>
                </c:pt>
                <c:pt idx="3730">
                  <c:v>3.5328699999999955</c:v>
                </c:pt>
                <c:pt idx="3731">
                  <c:v>3.5328699999999955</c:v>
                </c:pt>
                <c:pt idx="3732">
                  <c:v>3.5360099999999974</c:v>
                </c:pt>
                <c:pt idx="3733">
                  <c:v>3.5360099999999974</c:v>
                </c:pt>
                <c:pt idx="3734">
                  <c:v>3.5360099999999974</c:v>
                </c:pt>
                <c:pt idx="3735">
                  <c:v>3.5391499999999994</c:v>
                </c:pt>
                <c:pt idx="3736">
                  <c:v>3.5391499999999994</c:v>
                </c:pt>
                <c:pt idx="3737">
                  <c:v>3.5422799999999981</c:v>
                </c:pt>
                <c:pt idx="3738">
                  <c:v>3.5422799999999981</c:v>
                </c:pt>
                <c:pt idx="3739">
                  <c:v>3.544789999999999</c:v>
                </c:pt>
                <c:pt idx="3740">
                  <c:v>3.54542</c:v>
                </c:pt>
                <c:pt idx="3741">
                  <c:v>3.54542</c:v>
                </c:pt>
                <c:pt idx="3742">
                  <c:v>3.5472999999999999</c:v>
                </c:pt>
                <c:pt idx="3743">
                  <c:v>3.5485600000000019</c:v>
                </c:pt>
                <c:pt idx="3744">
                  <c:v>3.5504400000000018</c:v>
                </c:pt>
                <c:pt idx="3745">
                  <c:v>3.5516999999999967</c:v>
                </c:pt>
                <c:pt idx="3746">
                  <c:v>3.5516999999999967</c:v>
                </c:pt>
                <c:pt idx="3747">
                  <c:v>3.5542099999999976</c:v>
                </c:pt>
                <c:pt idx="3748">
                  <c:v>3.5548299999999955</c:v>
                </c:pt>
                <c:pt idx="3749">
                  <c:v>3.5548299999999955</c:v>
                </c:pt>
                <c:pt idx="3750">
                  <c:v>3.5548299999999955</c:v>
                </c:pt>
                <c:pt idx="3751">
                  <c:v>3.5579699999999974</c:v>
                </c:pt>
                <c:pt idx="3752">
                  <c:v>3.5598499999999973</c:v>
                </c:pt>
                <c:pt idx="3753">
                  <c:v>3.5611099999999993</c:v>
                </c:pt>
                <c:pt idx="3754">
                  <c:v>3.5611099999999993</c:v>
                </c:pt>
                <c:pt idx="3755">
                  <c:v>3.5611099999999993</c:v>
                </c:pt>
                <c:pt idx="3756">
                  <c:v>3.5642500000000013</c:v>
                </c:pt>
                <c:pt idx="3757">
                  <c:v>3.5642500000000013</c:v>
                </c:pt>
                <c:pt idx="3758">
                  <c:v>3.5661300000000011</c:v>
                </c:pt>
                <c:pt idx="3759">
                  <c:v>3.56738</c:v>
                </c:pt>
                <c:pt idx="3760">
                  <c:v>3.5692699999999959</c:v>
                </c:pt>
                <c:pt idx="3761">
                  <c:v>3.5705200000000019</c:v>
                </c:pt>
                <c:pt idx="3762">
                  <c:v>3.5736599999999967</c:v>
                </c:pt>
                <c:pt idx="3763">
                  <c:v>3.5736599999999967</c:v>
                </c:pt>
                <c:pt idx="3764">
                  <c:v>3.5736599999999967</c:v>
                </c:pt>
                <c:pt idx="3765">
                  <c:v>3.5736599999999967</c:v>
                </c:pt>
                <c:pt idx="3766">
                  <c:v>3.5755399999999966</c:v>
                </c:pt>
                <c:pt idx="3767">
                  <c:v>3.5793099999999995</c:v>
                </c:pt>
                <c:pt idx="3768">
                  <c:v>3.5767999999999986</c:v>
                </c:pt>
                <c:pt idx="3769">
                  <c:v>3.5780499999999975</c:v>
                </c:pt>
                <c:pt idx="3770">
                  <c:v>3.5799299999999974</c:v>
                </c:pt>
                <c:pt idx="3771">
                  <c:v>3.5799299999999974</c:v>
                </c:pt>
                <c:pt idx="3772">
                  <c:v>3.5830699999999993</c:v>
                </c:pt>
                <c:pt idx="3773">
                  <c:v>3.5830699999999993</c:v>
                </c:pt>
                <c:pt idx="3774">
                  <c:v>3.5862100000000012</c:v>
                </c:pt>
                <c:pt idx="3775">
                  <c:v>3.5862100000000012</c:v>
                </c:pt>
                <c:pt idx="3776">
                  <c:v>3.5862100000000012</c:v>
                </c:pt>
                <c:pt idx="3777">
                  <c:v>3.589349999999996</c:v>
                </c:pt>
                <c:pt idx="3778">
                  <c:v>3.589349999999996</c:v>
                </c:pt>
                <c:pt idx="3779">
                  <c:v>3.5912299999999959</c:v>
                </c:pt>
                <c:pt idx="3780">
                  <c:v>3.5924800000000019</c:v>
                </c:pt>
                <c:pt idx="3781">
                  <c:v>3.5924800000000019</c:v>
                </c:pt>
                <c:pt idx="3782">
                  <c:v>3.5956199999999967</c:v>
                </c:pt>
                <c:pt idx="3783">
                  <c:v>3.5956199999999967</c:v>
                </c:pt>
                <c:pt idx="3784">
                  <c:v>3.5956199999999967</c:v>
                </c:pt>
                <c:pt idx="3785">
                  <c:v>3.5987599999999986</c:v>
                </c:pt>
                <c:pt idx="3786">
                  <c:v>3.5987599999999986</c:v>
                </c:pt>
                <c:pt idx="3787">
                  <c:v>3.6012699999999995</c:v>
                </c:pt>
                <c:pt idx="3788">
                  <c:v>3.6019000000000005</c:v>
                </c:pt>
                <c:pt idx="3789">
                  <c:v>3.6044100000000014</c:v>
                </c:pt>
                <c:pt idx="3790">
                  <c:v>3.6050299999999993</c:v>
                </c:pt>
                <c:pt idx="3791">
                  <c:v>3.6050299999999993</c:v>
                </c:pt>
                <c:pt idx="3792">
                  <c:v>3.6069200000000023</c:v>
                </c:pt>
                <c:pt idx="3793">
                  <c:v>3.6081700000000012</c:v>
                </c:pt>
                <c:pt idx="3794">
                  <c:v>3.6106800000000021</c:v>
                </c:pt>
                <c:pt idx="3795">
                  <c:v>3.611309999999996</c:v>
                </c:pt>
                <c:pt idx="3796">
                  <c:v>3.611939999999997</c:v>
                </c:pt>
                <c:pt idx="3797">
                  <c:v>3.6144499999999979</c:v>
                </c:pt>
                <c:pt idx="3798">
                  <c:v>3.6131899999999959</c:v>
                </c:pt>
                <c:pt idx="3799">
                  <c:v>3.6144499999999979</c:v>
                </c:pt>
                <c:pt idx="3800">
                  <c:v>3.6175799999999967</c:v>
                </c:pt>
                <c:pt idx="3801">
                  <c:v>3.6175799999999967</c:v>
                </c:pt>
                <c:pt idx="3802">
                  <c:v>3.6175799999999967</c:v>
                </c:pt>
                <c:pt idx="3803">
                  <c:v>3.6207199999999986</c:v>
                </c:pt>
                <c:pt idx="3804">
                  <c:v>3.6207199999999986</c:v>
                </c:pt>
                <c:pt idx="3805">
                  <c:v>3.6207199999999986</c:v>
                </c:pt>
                <c:pt idx="3806">
                  <c:v>3.6225999999999985</c:v>
                </c:pt>
                <c:pt idx="3807">
                  <c:v>3.6232299999999995</c:v>
                </c:pt>
                <c:pt idx="3808">
                  <c:v>3.6238600000000005</c:v>
                </c:pt>
                <c:pt idx="3809">
                  <c:v>3.6244900000000015</c:v>
                </c:pt>
                <c:pt idx="3810">
                  <c:v>3.6270000000000024</c:v>
                </c:pt>
                <c:pt idx="3811">
                  <c:v>3.6270000000000024</c:v>
                </c:pt>
                <c:pt idx="3812">
                  <c:v>3.6301300000000012</c:v>
                </c:pt>
                <c:pt idx="3813">
                  <c:v>3.6301300000000012</c:v>
                </c:pt>
                <c:pt idx="3814">
                  <c:v>3.633269999999996</c:v>
                </c:pt>
                <c:pt idx="3815">
                  <c:v>3.633269999999996</c:v>
                </c:pt>
                <c:pt idx="3816">
                  <c:v>3.633269999999996</c:v>
                </c:pt>
                <c:pt idx="3817">
                  <c:v>3.6357799999999969</c:v>
                </c:pt>
                <c:pt idx="3818">
                  <c:v>3.6351499999999959</c:v>
                </c:pt>
                <c:pt idx="3819">
                  <c:v>3.6395499999999998</c:v>
                </c:pt>
                <c:pt idx="3820">
                  <c:v>3.6395499999999998</c:v>
                </c:pt>
                <c:pt idx="3821">
                  <c:v>3.6407999999999987</c:v>
                </c:pt>
                <c:pt idx="3822">
                  <c:v>3.6426799999999986</c:v>
                </c:pt>
                <c:pt idx="3823">
                  <c:v>3.6426799999999986</c:v>
                </c:pt>
                <c:pt idx="3824">
                  <c:v>3.6426799999999986</c:v>
                </c:pt>
                <c:pt idx="3825">
                  <c:v>3.6458200000000005</c:v>
                </c:pt>
                <c:pt idx="3826">
                  <c:v>3.6458200000000005</c:v>
                </c:pt>
                <c:pt idx="3827">
                  <c:v>3.6458200000000005</c:v>
                </c:pt>
                <c:pt idx="3828">
                  <c:v>3.6483300000000014</c:v>
                </c:pt>
                <c:pt idx="3829">
                  <c:v>3.6489600000000024</c:v>
                </c:pt>
                <c:pt idx="3830">
                  <c:v>3.6495899999999963</c:v>
                </c:pt>
                <c:pt idx="3831">
                  <c:v>3.6520999999999972</c:v>
                </c:pt>
                <c:pt idx="3832">
                  <c:v>3.6520999999999972</c:v>
                </c:pt>
                <c:pt idx="3833">
                  <c:v>3.6527200000000022</c:v>
                </c:pt>
                <c:pt idx="3834">
                  <c:v>3.655229999999996</c:v>
                </c:pt>
                <c:pt idx="3835">
                  <c:v>3.655229999999996</c:v>
                </c:pt>
                <c:pt idx="3836">
                  <c:v>3.655229999999996</c:v>
                </c:pt>
                <c:pt idx="3837">
                  <c:v>3.6583699999999979</c:v>
                </c:pt>
                <c:pt idx="3838">
                  <c:v>3.6596299999999999</c:v>
                </c:pt>
                <c:pt idx="3839">
                  <c:v>3.6615099999999998</c:v>
                </c:pt>
                <c:pt idx="3840">
                  <c:v>3.6627599999999987</c:v>
                </c:pt>
                <c:pt idx="3841">
                  <c:v>3.6646399999999986</c:v>
                </c:pt>
                <c:pt idx="3842">
                  <c:v>3.6671499999999995</c:v>
                </c:pt>
                <c:pt idx="3843">
                  <c:v>3.6677800000000005</c:v>
                </c:pt>
                <c:pt idx="3844">
                  <c:v>3.6677800000000005</c:v>
                </c:pt>
                <c:pt idx="3845">
                  <c:v>3.6677800000000005</c:v>
                </c:pt>
                <c:pt idx="3846">
                  <c:v>3.6709200000000024</c:v>
                </c:pt>
                <c:pt idx="3847">
                  <c:v>3.6709200000000024</c:v>
                </c:pt>
                <c:pt idx="3848">
                  <c:v>3.6740599999999972</c:v>
                </c:pt>
                <c:pt idx="3849">
                  <c:v>3.6740599999999972</c:v>
                </c:pt>
                <c:pt idx="3850">
                  <c:v>3.6740599999999972</c:v>
                </c:pt>
                <c:pt idx="3851">
                  <c:v>3.6771999999999991</c:v>
                </c:pt>
                <c:pt idx="3852">
                  <c:v>3.677819999999997</c:v>
                </c:pt>
                <c:pt idx="3853">
                  <c:v>3.6803299999999979</c:v>
                </c:pt>
                <c:pt idx="3854">
                  <c:v>3.6803299999999979</c:v>
                </c:pt>
                <c:pt idx="3855">
                  <c:v>3.6828399999999988</c:v>
                </c:pt>
                <c:pt idx="3856">
                  <c:v>3.6834699999999998</c:v>
                </c:pt>
                <c:pt idx="3857">
                  <c:v>3.6841000000000008</c:v>
                </c:pt>
                <c:pt idx="3858">
                  <c:v>3.6866100000000017</c:v>
                </c:pt>
                <c:pt idx="3859">
                  <c:v>3.6866100000000017</c:v>
                </c:pt>
                <c:pt idx="3860">
                  <c:v>3.6897499999999965</c:v>
                </c:pt>
                <c:pt idx="3861">
                  <c:v>3.6897499999999965</c:v>
                </c:pt>
                <c:pt idx="3862">
                  <c:v>3.6903700000000015</c:v>
                </c:pt>
                <c:pt idx="3863">
                  <c:v>3.6928800000000024</c:v>
                </c:pt>
                <c:pt idx="3864">
                  <c:v>3.6928800000000024</c:v>
                </c:pt>
                <c:pt idx="3865">
                  <c:v>3.6960199999999972</c:v>
                </c:pt>
                <c:pt idx="3866">
                  <c:v>3.6960199999999972</c:v>
                </c:pt>
                <c:pt idx="3867">
                  <c:v>3.6972799999999992</c:v>
                </c:pt>
                <c:pt idx="3868">
                  <c:v>3.6991599999999991</c:v>
                </c:pt>
                <c:pt idx="3869">
                  <c:v>3.70167</c:v>
                </c:pt>
                <c:pt idx="3870">
                  <c:v>3.70167</c:v>
                </c:pt>
                <c:pt idx="3871">
                  <c:v>3.70167</c:v>
                </c:pt>
                <c:pt idx="3872">
                  <c:v>3.702300000000001</c:v>
                </c:pt>
                <c:pt idx="3873">
                  <c:v>3.702300000000001</c:v>
                </c:pt>
                <c:pt idx="3874">
                  <c:v>3.7054399999999958</c:v>
                </c:pt>
                <c:pt idx="3875">
                  <c:v>3.7066900000000018</c:v>
                </c:pt>
                <c:pt idx="3876">
                  <c:v>3.7085700000000017</c:v>
                </c:pt>
                <c:pt idx="3877">
                  <c:v>3.7085700000000017</c:v>
                </c:pt>
                <c:pt idx="3878">
                  <c:v>3.7098299999999966</c:v>
                </c:pt>
                <c:pt idx="3879">
                  <c:v>3.7117099999999965</c:v>
                </c:pt>
                <c:pt idx="3880">
                  <c:v>3.7117099999999965</c:v>
                </c:pt>
                <c:pt idx="3881">
                  <c:v>3.7148499999999984</c:v>
                </c:pt>
                <c:pt idx="3882">
                  <c:v>3.7148499999999984</c:v>
                </c:pt>
                <c:pt idx="3883">
                  <c:v>3.7167299999999983</c:v>
                </c:pt>
                <c:pt idx="3884">
                  <c:v>3.7179900000000004</c:v>
                </c:pt>
                <c:pt idx="3885">
                  <c:v>3.7198700000000002</c:v>
                </c:pt>
                <c:pt idx="3886">
                  <c:v>3.7211199999999991</c:v>
                </c:pt>
                <c:pt idx="3887">
                  <c:v>3.7211199999999991</c:v>
                </c:pt>
                <c:pt idx="3888">
                  <c:v>3.72363</c:v>
                </c:pt>
                <c:pt idx="3889">
                  <c:v>3.724260000000001</c:v>
                </c:pt>
                <c:pt idx="3890">
                  <c:v>3.7273999999999958</c:v>
                </c:pt>
                <c:pt idx="3891">
                  <c:v>3.7273999999999958</c:v>
                </c:pt>
                <c:pt idx="3892">
                  <c:v>3.7280299999999968</c:v>
                </c:pt>
                <c:pt idx="3893">
                  <c:v>3.7305399999999977</c:v>
                </c:pt>
                <c:pt idx="3894">
                  <c:v>3.7305399999999977</c:v>
                </c:pt>
                <c:pt idx="3895">
                  <c:v>3.7336699999999965</c:v>
                </c:pt>
                <c:pt idx="3896">
                  <c:v>3.7336699999999965</c:v>
                </c:pt>
                <c:pt idx="3897">
                  <c:v>3.7336699999999965</c:v>
                </c:pt>
                <c:pt idx="3898">
                  <c:v>3.7342999999999975</c:v>
                </c:pt>
                <c:pt idx="3899">
                  <c:v>3.7368099999999984</c:v>
                </c:pt>
                <c:pt idx="3900">
                  <c:v>3.7380700000000004</c:v>
                </c:pt>
                <c:pt idx="3901">
                  <c:v>3.7374399999999994</c:v>
                </c:pt>
                <c:pt idx="3902">
                  <c:v>3.7399500000000003</c:v>
                </c:pt>
                <c:pt idx="3903">
                  <c:v>3.7405800000000013</c:v>
                </c:pt>
                <c:pt idx="3904">
                  <c:v>3.7430900000000022</c:v>
                </c:pt>
                <c:pt idx="3905">
                  <c:v>3.7430900000000022</c:v>
                </c:pt>
                <c:pt idx="3906">
                  <c:v>3.746220000000001</c:v>
                </c:pt>
                <c:pt idx="3907">
                  <c:v>3.746220000000001</c:v>
                </c:pt>
                <c:pt idx="3908">
                  <c:v>3.746220000000001</c:v>
                </c:pt>
                <c:pt idx="3909">
                  <c:v>3.7487300000000019</c:v>
                </c:pt>
                <c:pt idx="3910">
                  <c:v>3.7493599999999958</c:v>
                </c:pt>
                <c:pt idx="3911">
                  <c:v>3.7499899999999968</c:v>
                </c:pt>
                <c:pt idx="3912">
                  <c:v>3.7524999999999977</c:v>
                </c:pt>
                <c:pt idx="3913">
                  <c:v>3.7537499999999966</c:v>
                </c:pt>
                <c:pt idx="3914">
                  <c:v>3.7556299999999965</c:v>
                </c:pt>
                <c:pt idx="3915">
                  <c:v>3.7556299999999965</c:v>
                </c:pt>
                <c:pt idx="3916">
                  <c:v>3.7587699999999984</c:v>
                </c:pt>
                <c:pt idx="3917">
                  <c:v>3.7619100000000003</c:v>
                </c:pt>
                <c:pt idx="3918">
                  <c:v>3.7619100000000003</c:v>
                </c:pt>
                <c:pt idx="3919">
                  <c:v>3.7619100000000003</c:v>
                </c:pt>
                <c:pt idx="3920">
                  <c:v>3.7619100000000003</c:v>
                </c:pt>
                <c:pt idx="3921">
                  <c:v>3.7650500000000022</c:v>
                </c:pt>
                <c:pt idx="3922">
                  <c:v>3.7650500000000022</c:v>
                </c:pt>
                <c:pt idx="3923">
                  <c:v>3.7669300000000021</c:v>
                </c:pt>
                <c:pt idx="3924">
                  <c:v>3.768189999999997</c:v>
                </c:pt>
                <c:pt idx="3925">
                  <c:v>3.768189999999997</c:v>
                </c:pt>
                <c:pt idx="3926">
                  <c:v>3.7694399999999959</c:v>
                </c:pt>
                <c:pt idx="3927">
                  <c:v>3.7713199999999958</c:v>
                </c:pt>
                <c:pt idx="3928">
                  <c:v>3.7713199999999958</c:v>
                </c:pt>
                <c:pt idx="3929">
                  <c:v>3.7719499999999968</c:v>
                </c:pt>
                <c:pt idx="3930">
                  <c:v>3.7744599999999977</c:v>
                </c:pt>
                <c:pt idx="3931">
                  <c:v>3.7769699999999986</c:v>
                </c:pt>
                <c:pt idx="3932">
                  <c:v>3.7775999999999996</c:v>
                </c:pt>
                <c:pt idx="3933">
                  <c:v>3.7775999999999996</c:v>
                </c:pt>
                <c:pt idx="3934">
                  <c:v>3.7794799999999995</c:v>
                </c:pt>
                <c:pt idx="3935">
                  <c:v>3.7807400000000015</c:v>
                </c:pt>
                <c:pt idx="3936">
                  <c:v>3.7813599999999994</c:v>
                </c:pt>
                <c:pt idx="3937">
                  <c:v>3.7838700000000003</c:v>
                </c:pt>
                <c:pt idx="3938">
                  <c:v>3.7851300000000023</c:v>
                </c:pt>
                <c:pt idx="3939">
                  <c:v>3.7838700000000003</c:v>
                </c:pt>
                <c:pt idx="3940">
                  <c:v>3.7870100000000022</c:v>
                </c:pt>
                <c:pt idx="3941">
                  <c:v>3.7876399999999961</c:v>
                </c:pt>
                <c:pt idx="3942">
                  <c:v>3.790149999999997</c:v>
                </c:pt>
                <c:pt idx="3943">
                  <c:v>3.790149999999997</c:v>
                </c:pt>
                <c:pt idx="3944">
                  <c:v>3.7932899999999989</c:v>
                </c:pt>
                <c:pt idx="3945">
                  <c:v>3.7932899999999989</c:v>
                </c:pt>
                <c:pt idx="3946">
                  <c:v>3.7964199999999977</c:v>
                </c:pt>
                <c:pt idx="3947">
                  <c:v>3.7939099999999968</c:v>
                </c:pt>
                <c:pt idx="3948">
                  <c:v>3.7964199999999977</c:v>
                </c:pt>
                <c:pt idx="3949">
                  <c:v>3.7989299999999986</c:v>
                </c:pt>
                <c:pt idx="3950">
                  <c:v>3.7989299999999986</c:v>
                </c:pt>
                <c:pt idx="3951">
                  <c:v>3.8008200000000016</c:v>
                </c:pt>
                <c:pt idx="3952">
                  <c:v>3.8027000000000015</c:v>
                </c:pt>
                <c:pt idx="3953">
                  <c:v>3.8027000000000015</c:v>
                </c:pt>
                <c:pt idx="3954">
                  <c:v>3.8033199999999994</c:v>
                </c:pt>
                <c:pt idx="3955">
                  <c:v>3.8033199999999994</c:v>
                </c:pt>
                <c:pt idx="3956">
                  <c:v>3.8058300000000003</c:v>
                </c:pt>
                <c:pt idx="3957">
                  <c:v>3.8083400000000012</c:v>
                </c:pt>
                <c:pt idx="3958">
                  <c:v>3.8077100000000002</c:v>
                </c:pt>
                <c:pt idx="3959">
                  <c:v>3.8089700000000022</c:v>
                </c:pt>
                <c:pt idx="3960">
                  <c:v>3.8089700000000022</c:v>
                </c:pt>
                <c:pt idx="3961">
                  <c:v>3.812109999999997</c:v>
                </c:pt>
                <c:pt idx="3962">
                  <c:v>3.812109999999997</c:v>
                </c:pt>
                <c:pt idx="3963">
                  <c:v>3.8146199999999979</c:v>
                </c:pt>
                <c:pt idx="3964">
                  <c:v>3.8152499999999989</c:v>
                </c:pt>
                <c:pt idx="3965">
                  <c:v>3.8152499999999989</c:v>
                </c:pt>
                <c:pt idx="3966">
                  <c:v>3.8171299999999988</c:v>
                </c:pt>
                <c:pt idx="3967">
                  <c:v>3.8183900000000008</c:v>
                </c:pt>
                <c:pt idx="3968">
                  <c:v>3.8209000000000017</c:v>
                </c:pt>
                <c:pt idx="3969">
                  <c:v>3.8215199999999996</c:v>
                </c:pt>
                <c:pt idx="3970">
                  <c:v>3.8215199999999996</c:v>
                </c:pt>
                <c:pt idx="3971">
                  <c:v>3.8233999999999995</c:v>
                </c:pt>
                <c:pt idx="3972">
                  <c:v>3.8246600000000015</c:v>
                </c:pt>
                <c:pt idx="3973">
                  <c:v>3.8252899999999954</c:v>
                </c:pt>
                <c:pt idx="3974">
                  <c:v>3.8277999999999963</c:v>
                </c:pt>
                <c:pt idx="3975">
                  <c:v>3.8277999999999963</c:v>
                </c:pt>
                <c:pt idx="3976">
                  <c:v>3.8277999999999963</c:v>
                </c:pt>
                <c:pt idx="3977">
                  <c:v>3.8309399999999982</c:v>
                </c:pt>
                <c:pt idx="3978">
                  <c:v>3.8309399999999982</c:v>
                </c:pt>
                <c:pt idx="3979">
                  <c:v>3.8334499999999991</c:v>
                </c:pt>
                <c:pt idx="3980">
                  <c:v>3.8315599999999961</c:v>
                </c:pt>
                <c:pt idx="3981">
                  <c:v>3.834069999999997</c:v>
                </c:pt>
                <c:pt idx="3982">
                  <c:v>3.83596</c:v>
                </c:pt>
                <c:pt idx="3983">
                  <c:v>3.8372099999999989</c:v>
                </c:pt>
                <c:pt idx="3984">
                  <c:v>3.8372099999999989</c:v>
                </c:pt>
                <c:pt idx="3985">
                  <c:v>3.8372099999999989</c:v>
                </c:pt>
                <c:pt idx="3986">
                  <c:v>3.8403500000000008</c:v>
                </c:pt>
                <c:pt idx="3987">
                  <c:v>3.8403500000000008</c:v>
                </c:pt>
                <c:pt idx="3988">
                  <c:v>3.8403500000000008</c:v>
                </c:pt>
                <c:pt idx="3989">
                  <c:v>3.8428600000000017</c:v>
                </c:pt>
                <c:pt idx="3990">
                  <c:v>3.8434899999999956</c:v>
                </c:pt>
                <c:pt idx="3991">
                  <c:v>3.8466200000000015</c:v>
                </c:pt>
                <c:pt idx="3992">
                  <c:v>3.8466200000000015</c:v>
                </c:pt>
                <c:pt idx="3993">
                  <c:v>3.8466200000000015</c:v>
                </c:pt>
                <c:pt idx="3994">
                  <c:v>3.8491300000000024</c:v>
                </c:pt>
                <c:pt idx="3995">
                  <c:v>3.8497599999999963</c:v>
                </c:pt>
                <c:pt idx="3996">
                  <c:v>3.8497599999999963</c:v>
                </c:pt>
                <c:pt idx="3997">
                  <c:v>3.8516399999999962</c:v>
                </c:pt>
                <c:pt idx="3998">
                  <c:v>3.8528999999999982</c:v>
                </c:pt>
                <c:pt idx="3999">
                  <c:v>3.8554099999999991</c:v>
                </c:pt>
                <c:pt idx="4000">
                  <c:v>3.8560400000000001</c:v>
                </c:pt>
                <c:pt idx="4001">
                  <c:v>3.8560400000000001</c:v>
                </c:pt>
                <c:pt idx="4002">
                  <c:v>3.8560400000000001</c:v>
                </c:pt>
                <c:pt idx="4003">
                  <c:v>3.8566700000000012</c:v>
                </c:pt>
                <c:pt idx="4004">
                  <c:v>3.8591800000000021</c:v>
                </c:pt>
                <c:pt idx="4005">
                  <c:v>3.8591800000000021</c:v>
                </c:pt>
                <c:pt idx="4006">
                  <c:v>3.8623100000000008</c:v>
                </c:pt>
                <c:pt idx="4007">
                  <c:v>3.8623100000000008</c:v>
                </c:pt>
                <c:pt idx="4008">
                  <c:v>3.8654499999999956</c:v>
                </c:pt>
                <c:pt idx="4009">
                  <c:v>3.8654499999999956</c:v>
                </c:pt>
                <c:pt idx="4010">
                  <c:v>3.8654499999999956</c:v>
                </c:pt>
                <c:pt idx="4011">
                  <c:v>3.8667099999999976</c:v>
                </c:pt>
                <c:pt idx="4012">
                  <c:v>3.8685899999999975</c:v>
                </c:pt>
                <c:pt idx="4013">
                  <c:v>3.8704699999999974</c:v>
                </c:pt>
                <c:pt idx="4014">
                  <c:v>3.8717299999999994</c:v>
                </c:pt>
                <c:pt idx="4015">
                  <c:v>3.8717299999999994</c:v>
                </c:pt>
                <c:pt idx="4016">
                  <c:v>3.8729799999999983</c:v>
                </c:pt>
                <c:pt idx="4017">
                  <c:v>3.8748599999999982</c:v>
                </c:pt>
                <c:pt idx="4018">
                  <c:v>3.8748599999999982</c:v>
                </c:pt>
                <c:pt idx="4019">
                  <c:v>3.8780000000000001</c:v>
                </c:pt>
                <c:pt idx="4020">
                  <c:v>3.8780000000000001</c:v>
                </c:pt>
                <c:pt idx="4021">
                  <c:v>3.8792600000000022</c:v>
                </c:pt>
                <c:pt idx="4022">
                  <c:v>3.8786300000000011</c:v>
                </c:pt>
                <c:pt idx="4023">
                  <c:v>3.881140000000002</c:v>
                </c:pt>
                <c:pt idx="4024">
                  <c:v>3.8830200000000019</c:v>
                </c:pt>
                <c:pt idx="4025">
                  <c:v>3.8842700000000008</c:v>
                </c:pt>
                <c:pt idx="4026">
                  <c:v>3.8842700000000008</c:v>
                </c:pt>
                <c:pt idx="4027">
                  <c:v>3.8874099999999956</c:v>
                </c:pt>
                <c:pt idx="4028">
                  <c:v>3.8874099999999956</c:v>
                </c:pt>
                <c:pt idx="4029">
                  <c:v>3.8874099999999956</c:v>
                </c:pt>
                <c:pt idx="4030">
                  <c:v>3.8905499999999975</c:v>
                </c:pt>
                <c:pt idx="4031">
                  <c:v>3.8905499999999975</c:v>
                </c:pt>
                <c:pt idx="4032">
                  <c:v>3.8905499999999975</c:v>
                </c:pt>
                <c:pt idx="4033">
                  <c:v>3.8936899999999994</c:v>
                </c:pt>
                <c:pt idx="4034">
                  <c:v>3.8936899999999994</c:v>
                </c:pt>
                <c:pt idx="4035">
                  <c:v>3.8962000000000003</c:v>
                </c:pt>
                <c:pt idx="4036">
                  <c:v>3.8968300000000013</c:v>
                </c:pt>
                <c:pt idx="4037">
                  <c:v>3.8968300000000013</c:v>
                </c:pt>
                <c:pt idx="4038">
                  <c:v>3.8987100000000012</c:v>
                </c:pt>
                <c:pt idx="4039">
                  <c:v>3.8999600000000001</c:v>
                </c:pt>
                <c:pt idx="4040">
                  <c:v>3.8999600000000001</c:v>
                </c:pt>
                <c:pt idx="4041">
                  <c:v>3.9012200000000021</c:v>
                </c:pt>
                <c:pt idx="4042">
                  <c:v>3.903100000000002</c:v>
                </c:pt>
                <c:pt idx="4043">
                  <c:v>3.903100000000002</c:v>
                </c:pt>
                <c:pt idx="4044">
                  <c:v>3.903100000000002</c:v>
                </c:pt>
                <c:pt idx="4045">
                  <c:v>3.9056099999999958</c:v>
                </c:pt>
                <c:pt idx="4046">
                  <c:v>3.9062399999999968</c:v>
                </c:pt>
                <c:pt idx="4047">
                  <c:v>3.9093699999999956</c:v>
                </c:pt>
                <c:pt idx="4048">
                  <c:v>3.9093699999999956</c:v>
                </c:pt>
                <c:pt idx="4049">
                  <c:v>3.9106299999999976</c:v>
                </c:pt>
                <c:pt idx="4050">
                  <c:v>3.9125099999999975</c:v>
                </c:pt>
                <c:pt idx="4051">
                  <c:v>3.9125099999999975</c:v>
                </c:pt>
                <c:pt idx="4052">
                  <c:v>3.9131399999999985</c:v>
                </c:pt>
                <c:pt idx="4053">
                  <c:v>3.9156499999999994</c:v>
                </c:pt>
                <c:pt idx="4054">
                  <c:v>3.9156499999999994</c:v>
                </c:pt>
                <c:pt idx="4055">
                  <c:v>3.9156499999999994</c:v>
                </c:pt>
                <c:pt idx="4056">
                  <c:v>3.9156499999999994</c:v>
                </c:pt>
                <c:pt idx="4057">
                  <c:v>3.9181600000000003</c:v>
                </c:pt>
                <c:pt idx="4058">
                  <c:v>3.9194200000000023</c:v>
                </c:pt>
                <c:pt idx="4059">
                  <c:v>3.9200400000000002</c:v>
                </c:pt>
                <c:pt idx="4060">
                  <c:v>3.9225500000000011</c:v>
                </c:pt>
                <c:pt idx="4061">
                  <c:v>3.925060000000002</c:v>
                </c:pt>
                <c:pt idx="4062">
                  <c:v>3.925060000000002</c:v>
                </c:pt>
                <c:pt idx="4063">
                  <c:v>3.925060000000002</c:v>
                </c:pt>
                <c:pt idx="4064">
                  <c:v>3.925060000000002</c:v>
                </c:pt>
                <c:pt idx="4065">
                  <c:v>3.9281999999999968</c:v>
                </c:pt>
                <c:pt idx="4066">
                  <c:v>3.9281999999999968</c:v>
                </c:pt>
                <c:pt idx="4067">
                  <c:v>3.9300799999999967</c:v>
                </c:pt>
                <c:pt idx="4068">
                  <c:v>3.9313299999999956</c:v>
                </c:pt>
                <c:pt idx="4069">
                  <c:v>3.9313299999999956</c:v>
                </c:pt>
                <c:pt idx="4070">
                  <c:v>3.9344699999999975</c:v>
                </c:pt>
                <c:pt idx="4071">
                  <c:v>3.9344699999999975</c:v>
                </c:pt>
                <c:pt idx="4072">
                  <c:v>3.9344699999999975</c:v>
                </c:pt>
                <c:pt idx="4073">
                  <c:v>3.9376099999999994</c:v>
                </c:pt>
                <c:pt idx="4074">
                  <c:v>3.9376099999999994</c:v>
                </c:pt>
                <c:pt idx="4075">
                  <c:v>3.9394899999999993</c:v>
                </c:pt>
                <c:pt idx="4076">
                  <c:v>3.9407500000000013</c:v>
                </c:pt>
                <c:pt idx="4077">
                  <c:v>3.9426300000000012</c:v>
                </c:pt>
                <c:pt idx="4078">
                  <c:v>3.9420000000000002</c:v>
                </c:pt>
                <c:pt idx="4079">
                  <c:v>3.9438899999999961</c:v>
                </c:pt>
                <c:pt idx="4080">
                  <c:v>3.9438899999999961</c:v>
                </c:pt>
                <c:pt idx="4081">
                  <c:v>3.947020000000002</c:v>
                </c:pt>
                <c:pt idx="4082">
                  <c:v>3.947020000000002</c:v>
                </c:pt>
                <c:pt idx="4083">
                  <c:v>3.947020000000002</c:v>
                </c:pt>
                <c:pt idx="4084">
                  <c:v>3.9501599999999968</c:v>
                </c:pt>
                <c:pt idx="4085">
                  <c:v>3.9501599999999968</c:v>
                </c:pt>
                <c:pt idx="4086">
                  <c:v>3.9520499999999998</c:v>
                </c:pt>
                <c:pt idx="4087">
                  <c:v>3.9564400000000006</c:v>
                </c:pt>
                <c:pt idx="4088">
                  <c:v>3.9532999999999987</c:v>
                </c:pt>
                <c:pt idx="4089">
                  <c:v>3.9545499999999976</c:v>
                </c:pt>
                <c:pt idx="4090">
                  <c:v>3.9564400000000006</c:v>
                </c:pt>
                <c:pt idx="4091">
                  <c:v>3.9564400000000006</c:v>
                </c:pt>
                <c:pt idx="4092">
                  <c:v>3.9595699999999994</c:v>
                </c:pt>
                <c:pt idx="4093">
                  <c:v>3.9595699999999994</c:v>
                </c:pt>
                <c:pt idx="4094">
                  <c:v>3.9595699999999994</c:v>
                </c:pt>
                <c:pt idx="4095">
                  <c:v>3.9627100000000013</c:v>
                </c:pt>
                <c:pt idx="4096">
                  <c:v>3.9627100000000013</c:v>
                </c:pt>
                <c:pt idx="4097">
                  <c:v>3.9627100000000013</c:v>
                </c:pt>
                <c:pt idx="4098">
                  <c:v>3.9658499999999961</c:v>
                </c:pt>
                <c:pt idx="4099">
                  <c:v>3.9658499999999961</c:v>
                </c:pt>
                <c:pt idx="4100">
                  <c:v>3.9658499999999961</c:v>
                </c:pt>
                <c:pt idx="4101">
                  <c:v>3.968989999999998</c:v>
                </c:pt>
                <c:pt idx="4102">
                  <c:v>3.968989999999998</c:v>
                </c:pt>
                <c:pt idx="4103">
                  <c:v>3.9721199999999968</c:v>
                </c:pt>
                <c:pt idx="4104">
                  <c:v>3.9721199999999968</c:v>
                </c:pt>
                <c:pt idx="4105">
                  <c:v>3.9721199999999968</c:v>
                </c:pt>
                <c:pt idx="4106">
                  <c:v>3.9727499999999978</c:v>
                </c:pt>
                <c:pt idx="4107">
                  <c:v>3.9752599999999987</c:v>
                </c:pt>
                <c:pt idx="4108">
                  <c:v>3.9777699999999996</c:v>
                </c:pt>
                <c:pt idx="4109">
                  <c:v>3.9784000000000006</c:v>
                </c:pt>
                <c:pt idx="4110">
                  <c:v>3.9784000000000006</c:v>
                </c:pt>
                <c:pt idx="4111">
                  <c:v>3.9784000000000006</c:v>
                </c:pt>
                <c:pt idx="4112">
                  <c:v>3.9815399999999954</c:v>
                </c:pt>
                <c:pt idx="4113">
                  <c:v>3.9815399999999954</c:v>
                </c:pt>
                <c:pt idx="4114">
                  <c:v>3.9827900000000014</c:v>
                </c:pt>
                <c:pt idx="4115">
                  <c:v>3.9846700000000013</c:v>
                </c:pt>
                <c:pt idx="4116">
                  <c:v>3.9846700000000013</c:v>
                </c:pt>
                <c:pt idx="4117">
                  <c:v>3.9853000000000023</c:v>
                </c:pt>
                <c:pt idx="4118">
                  <c:v>3.9878099999999961</c:v>
                </c:pt>
                <c:pt idx="4119">
                  <c:v>3.9878099999999961</c:v>
                </c:pt>
                <c:pt idx="4120">
                  <c:v>3.9884399999999971</c:v>
                </c:pt>
                <c:pt idx="4121">
                  <c:v>3.990949999999998</c:v>
                </c:pt>
                <c:pt idx="4122">
                  <c:v>3.9928299999999979</c:v>
                </c:pt>
                <c:pt idx="4123">
                  <c:v>3.9940899999999999</c:v>
                </c:pt>
                <c:pt idx="4124">
                  <c:v>3.9940899999999999</c:v>
                </c:pt>
                <c:pt idx="4125">
                  <c:v>3.9972300000000018</c:v>
                </c:pt>
                <c:pt idx="4126">
                  <c:v>3.9972300000000018</c:v>
                </c:pt>
                <c:pt idx="4127">
                  <c:v>3.9972300000000018</c:v>
                </c:pt>
                <c:pt idx="4128">
                  <c:v>3.9997399999999956</c:v>
                </c:pt>
                <c:pt idx="4129">
                  <c:v>3.9997399999999956</c:v>
                </c:pt>
                <c:pt idx="4130">
                  <c:v>4.0003600000000006</c:v>
                </c:pt>
                <c:pt idx="4131">
                  <c:v>4.0034999999999954</c:v>
                </c:pt>
                <c:pt idx="4132">
                  <c:v>4.0053800000000024</c:v>
                </c:pt>
                <c:pt idx="4133">
                  <c:v>4.0066399999999973</c:v>
                </c:pt>
                <c:pt idx="4134">
                  <c:v>4.0066399999999973</c:v>
                </c:pt>
                <c:pt idx="4135">
                  <c:v>4.0085199999999972</c:v>
                </c:pt>
                <c:pt idx="4136">
                  <c:v>4.0078999999999994</c:v>
                </c:pt>
                <c:pt idx="4137">
                  <c:v>4.0097799999999992</c:v>
                </c:pt>
                <c:pt idx="4138">
                  <c:v>4.0116599999999991</c:v>
                </c:pt>
                <c:pt idx="4139">
                  <c:v>4.012909999999998</c:v>
                </c:pt>
                <c:pt idx="4140">
                  <c:v>4.012909999999998</c:v>
                </c:pt>
                <c:pt idx="4141">
                  <c:v>4.0160499999999999</c:v>
                </c:pt>
                <c:pt idx="4142">
                  <c:v>4.0160499999999999</c:v>
                </c:pt>
                <c:pt idx="4143">
                  <c:v>4.0160499999999999</c:v>
                </c:pt>
                <c:pt idx="4144">
                  <c:v>4.0191900000000018</c:v>
                </c:pt>
                <c:pt idx="4145">
                  <c:v>4.0191900000000018</c:v>
                </c:pt>
                <c:pt idx="4146">
                  <c:v>4.0204499999999967</c:v>
                </c:pt>
                <c:pt idx="4147">
                  <c:v>4.0223299999999966</c:v>
                </c:pt>
                <c:pt idx="4148">
                  <c:v>4.0223299999999966</c:v>
                </c:pt>
                <c:pt idx="4149">
                  <c:v>4.0223299999999966</c:v>
                </c:pt>
                <c:pt idx="4150">
                  <c:v>4.0254599999999954</c:v>
                </c:pt>
                <c:pt idx="4151">
                  <c:v>4.0254599999999954</c:v>
                </c:pt>
                <c:pt idx="4152">
                  <c:v>4.0267199999999974</c:v>
                </c:pt>
                <c:pt idx="4153">
                  <c:v>4.0285999999999973</c:v>
                </c:pt>
                <c:pt idx="4154">
                  <c:v>4.0285999999999973</c:v>
                </c:pt>
                <c:pt idx="4155">
                  <c:v>4.0292299999999983</c:v>
                </c:pt>
                <c:pt idx="4156">
                  <c:v>4.0317399999999992</c:v>
                </c:pt>
                <c:pt idx="4157">
                  <c:v>4.0317399999999992</c:v>
                </c:pt>
                <c:pt idx="4158">
                  <c:v>4.0342500000000001</c:v>
                </c:pt>
                <c:pt idx="4159">
                  <c:v>4.0317399999999992</c:v>
                </c:pt>
                <c:pt idx="4160">
                  <c:v>4.0348800000000011</c:v>
                </c:pt>
                <c:pt idx="4161">
                  <c:v>4.0348800000000011</c:v>
                </c:pt>
                <c:pt idx="4162">
                  <c:v>4.0380099999999999</c:v>
                </c:pt>
                <c:pt idx="4163">
                  <c:v>4.0386400000000009</c:v>
                </c:pt>
                <c:pt idx="4164">
                  <c:v>4.0411500000000018</c:v>
                </c:pt>
                <c:pt idx="4165">
                  <c:v>4.0411500000000018</c:v>
                </c:pt>
                <c:pt idx="4166">
                  <c:v>4.0442899999999966</c:v>
                </c:pt>
                <c:pt idx="4167">
                  <c:v>4.0442899999999966</c:v>
                </c:pt>
                <c:pt idx="4168">
                  <c:v>4.0442899999999966</c:v>
                </c:pt>
                <c:pt idx="4169">
                  <c:v>4.0467999999999975</c:v>
                </c:pt>
                <c:pt idx="4170">
                  <c:v>4.0474200000000025</c:v>
                </c:pt>
                <c:pt idx="4171">
                  <c:v>4.0474200000000025</c:v>
                </c:pt>
                <c:pt idx="4172">
                  <c:v>4.0493099999999984</c:v>
                </c:pt>
                <c:pt idx="4173">
                  <c:v>4.0518199999999993</c:v>
                </c:pt>
                <c:pt idx="4174">
                  <c:v>4.0511899999999983</c:v>
                </c:pt>
                <c:pt idx="4175">
                  <c:v>4.0536999999999992</c:v>
                </c:pt>
                <c:pt idx="4176">
                  <c:v>4.0536999999999992</c:v>
                </c:pt>
                <c:pt idx="4177">
                  <c:v>4.0562100000000001</c:v>
                </c:pt>
                <c:pt idx="4178">
                  <c:v>4.0568400000000011</c:v>
                </c:pt>
                <c:pt idx="4179">
                  <c:v>4.0568400000000011</c:v>
                </c:pt>
                <c:pt idx="4180">
                  <c:v>4.0599799999999959</c:v>
                </c:pt>
                <c:pt idx="4181">
                  <c:v>4.0599799999999959</c:v>
                </c:pt>
                <c:pt idx="4182">
                  <c:v>4.0624800000000008</c:v>
                </c:pt>
                <c:pt idx="4183">
                  <c:v>4.0612300000000019</c:v>
                </c:pt>
                <c:pt idx="4184">
                  <c:v>4.0637399999999957</c:v>
                </c:pt>
                <c:pt idx="4185">
                  <c:v>4.0662499999999966</c:v>
                </c:pt>
                <c:pt idx="4186">
                  <c:v>4.0662499999999966</c:v>
                </c:pt>
                <c:pt idx="4187">
                  <c:v>4.0687599999999975</c:v>
                </c:pt>
                <c:pt idx="4188">
                  <c:v>4.0681299999999965</c:v>
                </c:pt>
                <c:pt idx="4189">
                  <c:v>4.0693899999999985</c:v>
                </c:pt>
                <c:pt idx="4190">
                  <c:v>4.0693899999999985</c:v>
                </c:pt>
                <c:pt idx="4191">
                  <c:v>4.0706399999999974</c:v>
                </c:pt>
                <c:pt idx="4192">
                  <c:v>4.0725300000000004</c:v>
                </c:pt>
                <c:pt idx="4193">
                  <c:v>4.0725300000000004</c:v>
                </c:pt>
                <c:pt idx="4194">
                  <c:v>4.0756599999999992</c:v>
                </c:pt>
                <c:pt idx="4195">
                  <c:v>4.0762900000000002</c:v>
                </c:pt>
                <c:pt idx="4196">
                  <c:v>4.0788000000000011</c:v>
                </c:pt>
                <c:pt idx="4197">
                  <c:v>4.0788000000000011</c:v>
                </c:pt>
                <c:pt idx="4198">
                  <c:v>4.0788000000000011</c:v>
                </c:pt>
                <c:pt idx="4199">
                  <c:v>4.0819399999999959</c:v>
                </c:pt>
                <c:pt idx="4200">
                  <c:v>4.0844499999999968</c:v>
                </c:pt>
                <c:pt idx="4201">
                  <c:v>4.0819399999999959</c:v>
                </c:pt>
                <c:pt idx="4202">
                  <c:v>4.0831999999999979</c:v>
                </c:pt>
                <c:pt idx="4203">
                  <c:v>4.0856999999999957</c:v>
                </c:pt>
                <c:pt idx="4204">
                  <c:v>4.0882099999999966</c:v>
                </c:pt>
                <c:pt idx="4205">
                  <c:v>4.0882099999999966</c:v>
                </c:pt>
                <c:pt idx="4206">
                  <c:v>4.0882099999999966</c:v>
                </c:pt>
                <c:pt idx="4207">
                  <c:v>4.0900899999999965</c:v>
                </c:pt>
                <c:pt idx="4208">
                  <c:v>4.0913499999999985</c:v>
                </c:pt>
                <c:pt idx="4209">
                  <c:v>4.0938599999999994</c:v>
                </c:pt>
                <c:pt idx="4210">
                  <c:v>4.0932299999999984</c:v>
                </c:pt>
                <c:pt idx="4211">
                  <c:v>4.0944900000000004</c:v>
                </c:pt>
                <c:pt idx="4212">
                  <c:v>4.0970000000000013</c:v>
                </c:pt>
                <c:pt idx="4213">
                  <c:v>4.0976199999999992</c:v>
                </c:pt>
                <c:pt idx="4214">
                  <c:v>4.0976199999999992</c:v>
                </c:pt>
                <c:pt idx="4215">
                  <c:v>4.1007600000000011</c:v>
                </c:pt>
                <c:pt idx="4216">
                  <c:v>4.1007600000000011</c:v>
                </c:pt>
                <c:pt idx="4217">
                  <c:v>4.1007600000000011</c:v>
                </c:pt>
                <c:pt idx="4218">
                  <c:v>4.102640000000001</c:v>
                </c:pt>
                <c:pt idx="4219">
                  <c:v>4.1038999999999959</c:v>
                </c:pt>
                <c:pt idx="4220">
                  <c:v>4.1038999999999959</c:v>
                </c:pt>
                <c:pt idx="4221">
                  <c:v>4.1051599999999979</c:v>
                </c:pt>
                <c:pt idx="4222">
                  <c:v>4.1070399999999978</c:v>
                </c:pt>
                <c:pt idx="4223">
                  <c:v>4.1070399999999978</c:v>
                </c:pt>
                <c:pt idx="4224">
                  <c:v>4.1076699999999988</c:v>
                </c:pt>
                <c:pt idx="4225">
                  <c:v>4.1101699999999965</c:v>
                </c:pt>
                <c:pt idx="4226">
                  <c:v>4.1120599999999996</c:v>
                </c:pt>
                <c:pt idx="4227">
                  <c:v>4.1133099999999985</c:v>
                </c:pt>
                <c:pt idx="4228">
                  <c:v>4.1133099999999985</c:v>
                </c:pt>
                <c:pt idx="4229">
                  <c:v>4.1145700000000005</c:v>
                </c:pt>
                <c:pt idx="4230">
                  <c:v>4.1164500000000004</c:v>
                </c:pt>
                <c:pt idx="4231">
                  <c:v>4.1164500000000004</c:v>
                </c:pt>
                <c:pt idx="4232">
                  <c:v>4.1170800000000014</c:v>
                </c:pt>
                <c:pt idx="4233">
                  <c:v>4.1195900000000023</c:v>
                </c:pt>
                <c:pt idx="4234">
                  <c:v>4.1195900000000023</c:v>
                </c:pt>
                <c:pt idx="4235">
                  <c:v>4.1202199999999962</c:v>
                </c:pt>
                <c:pt idx="4236">
                  <c:v>4.1227299999999971</c:v>
                </c:pt>
                <c:pt idx="4237">
                  <c:v>4.1227299999999971</c:v>
                </c:pt>
                <c:pt idx="4238">
                  <c:v>4.1258599999999959</c:v>
                </c:pt>
                <c:pt idx="4239">
                  <c:v>4.1258599999999959</c:v>
                </c:pt>
                <c:pt idx="4240">
                  <c:v>4.1283699999999968</c:v>
                </c:pt>
                <c:pt idx="4241">
                  <c:v>4.1283699999999968</c:v>
                </c:pt>
                <c:pt idx="4242">
                  <c:v>4.1289999999999978</c:v>
                </c:pt>
                <c:pt idx="4243">
                  <c:v>4.1321399999999997</c:v>
                </c:pt>
                <c:pt idx="4244">
                  <c:v>4.1321399999999997</c:v>
                </c:pt>
                <c:pt idx="4245">
                  <c:v>4.1321399999999997</c:v>
                </c:pt>
                <c:pt idx="4246">
                  <c:v>4.1321399999999997</c:v>
                </c:pt>
                <c:pt idx="4247">
                  <c:v>4.1333899999999986</c:v>
                </c:pt>
                <c:pt idx="4248">
                  <c:v>4.1352800000000016</c:v>
                </c:pt>
                <c:pt idx="4249">
                  <c:v>4.1377899999999954</c:v>
                </c:pt>
                <c:pt idx="4250">
                  <c:v>4.1358999999999995</c:v>
                </c:pt>
                <c:pt idx="4251">
                  <c:v>4.1384100000000004</c:v>
                </c:pt>
                <c:pt idx="4252">
                  <c:v>4.1384100000000004</c:v>
                </c:pt>
                <c:pt idx="4253">
                  <c:v>4.1415500000000023</c:v>
                </c:pt>
                <c:pt idx="4254">
                  <c:v>4.1415500000000023</c:v>
                </c:pt>
                <c:pt idx="4255">
                  <c:v>4.1434399999999982</c:v>
                </c:pt>
                <c:pt idx="4256">
                  <c:v>4.1446899999999971</c:v>
                </c:pt>
                <c:pt idx="4257">
                  <c:v>4.1446899999999971</c:v>
                </c:pt>
                <c:pt idx="4258">
                  <c:v>4.147829999999999</c:v>
                </c:pt>
                <c:pt idx="4259">
                  <c:v>4.147829999999999</c:v>
                </c:pt>
                <c:pt idx="4260">
                  <c:v>4.1497099999999989</c:v>
                </c:pt>
                <c:pt idx="4261">
                  <c:v>4.1509700000000009</c:v>
                </c:pt>
                <c:pt idx="4262">
                  <c:v>4.1509700000000009</c:v>
                </c:pt>
                <c:pt idx="4263">
                  <c:v>4.1540999999999997</c:v>
                </c:pt>
                <c:pt idx="4264">
                  <c:v>4.1540999999999997</c:v>
                </c:pt>
                <c:pt idx="4265">
                  <c:v>4.1540999999999997</c:v>
                </c:pt>
                <c:pt idx="4266">
                  <c:v>4.1572400000000016</c:v>
                </c:pt>
                <c:pt idx="4267">
                  <c:v>4.1572400000000016</c:v>
                </c:pt>
                <c:pt idx="4268">
                  <c:v>4.1584999999999965</c:v>
                </c:pt>
                <c:pt idx="4269">
                  <c:v>4.1603799999999964</c:v>
                </c:pt>
                <c:pt idx="4270">
                  <c:v>4.1603799999999964</c:v>
                </c:pt>
                <c:pt idx="4271">
                  <c:v>4.1635199999999983</c:v>
                </c:pt>
                <c:pt idx="4272">
                  <c:v>4.1635199999999983</c:v>
                </c:pt>
                <c:pt idx="4273">
                  <c:v>4.1635199999999983</c:v>
                </c:pt>
                <c:pt idx="4274">
                  <c:v>4.1666600000000003</c:v>
                </c:pt>
                <c:pt idx="4275">
                  <c:v>4.1666600000000003</c:v>
                </c:pt>
                <c:pt idx="4276">
                  <c:v>4.169789999999999</c:v>
                </c:pt>
                <c:pt idx="4277">
                  <c:v>4.169789999999999</c:v>
                </c:pt>
                <c:pt idx="4278">
                  <c:v>4.169789999999999</c:v>
                </c:pt>
                <c:pt idx="4279">
                  <c:v>4.1729300000000009</c:v>
                </c:pt>
                <c:pt idx="4280">
                  <c:v>4.1729300000000009</c:v>
                </c:pt>
                <c:pt idx="4281">
                  <c:v>4.1754400000000018</c:v>
                </c:pt>
                <c:pt idx="4282">
                  <c:v>4.1760699999999957</c:v>
                </c:pt>
                <c:pt idx="4283">
                  <c:v>4.1792000000000016</c:v>
                </c:pt>
                <c:pt idx="4284">
                  <c:v>4.1792000000000016</c:v>
                </c:pt>
                <c:pt idx="4285">
                  <c:v>4.1792000000000016</c:v>
                </c:pt>
                <c:pt idx="4286">
                  <c:v>4.1792000000000016</c:v>
                </c:pt>
                <c:pt idx="4287">
                  <c:v>4.1823399999999964</c:v>
                </c:pt>
                <c:pt idx="4288">
                  <c:v>4.1829699999999974</c:v>
                </c:pt>
                <c:pt idx="4289">
                  <c:v>4.1829699999999974</c:v>
                </c:pt>
                <c:pt idx="4290">
                  <c:v>4.1835999999999984</c:v>
                </c:pt>
                <c:pt idx="4291">
                  <c:v>4.1854799999999983</c:v>
                </c:pt>
                <c:pt idx="4292">
                  <c:v>4.1854799999999983</c:v>
                </c:pt>
                <c:pt idx="4293">
                  <c:v>4.1867400000000004</c:v>
                </c:pt>
                <c:pt idx="4294">
                  <c:v>4.1886200000000002</c:v>
                </c:pt>
                <c:pt idx="4295">
                  <c:v>4.1898699999999991</c:v>
                </c:pt>
                <c:pt idx="4296">
                  <c:v>4.1892399999999981</c:v>
                </c:pt>
                <c:pt idx="4297">
                  <c:v>4.1917600000000022</c:v>
                </c:pt>
                <c:pt idx="4298">
                  <c:v>4.19238</c:v>
                </c:pt>
                <c:pt idx="4299">
                  <c:v>4.1948900000000009</c:v>
                </c:pt>
                <c:pt idx="4300">
                  <c:v>4.1948900000000009</c:v>
                </c:pt>
                <c:pt idx="4301">
                  <c:v>4.1955200000000019</c:v>
                </c:pt>
                <c:pt idx="4302">
                  <c:v>4.1980299999999957</c:v>
                </c:pt>
                <c:pt idx="4303">
                  <c:v>4.1980299999999957</c:v>
                </c:pt>
                <c:pt idx="4304">
                  <c:v>4.2011600000000016</c:v>
                </c:pt>
                <c:pt idx="4305">
                  <c:v>4.2030499999999975</c:v>
                </c:pt>
                <c:pt idx="4306">
                  <c:v>4.2042999999999964</c:v>
                </c:pt>
                <c:pt idx="4307">
                  <c:v>4.2042999999999964</c:v>
                </c:pt>
                <c:pt idx="4308">
                  <c:v>4.2042999999999964</c:v>
                </c:pt>
                <c:pt idx="4309">
                  <c:v>4.2049299999999974</c:v>
                </c:pt>
                <c:pt idx="4310">
                  <c:v>4.2074399999999983</c:v>
                </c:pt>
                <c:pt idx="4311">
                  <c:v>4.2074399999999983</c:v>
                </c:pt>
                <c:pt idx="4312">
                  <c:v>4.2105800000000002</c:v>
                </c:pt>
                <c:pt idx="4313">
                  <c:v>4.2105800000000002</c:v>
                </c:pt>
                <c:pt idx="4314">
                  <c:v>4.2105800000000002</c:v>
                </c:pt>
                <c:pt idx="4315">
                  <c:v>4.2112100000000012</c:v>
                </c:pt>
                <c:pt idx="4316">
                  <c:v>4.2137200000000021</c:v>
                </c:pt>
                <c:pt idx="4317">
                  <c:v>4.2168500000000009</c:v>
                </c:pt>
                <c:pt idx="4318">
                  <c:v>4.2168500000000009</c:v>
                </c:pt>
                <c:pt idx="4319">
                  <c:v>4.2168500000000009</c:v>
                </c:pt>
                <c:pt idx="4320">
                  <c:v>4.2199899999999957</c:v>
                </c:pt>
                <c:pt idx="4321">
                  <c:v>4.2199899999999957</c:v>
                </c:pt>
                <c:pt idx="4322">
                  <c:v>4.2212400000000017</c:v>
                </c:pt>
                <c:pt idx="4323">
                  <c:v>4.2231299999999976</c:v>
                </c:pt>
                <c:pt idx="4324">
                  <c:v>4.2231299999999976</c:v>
                </c:pt>
                <c:pt idx="4325">
                  <c:v>4.2237599999999986</c:v>
                </c:pt>
                <c:pt idx="4326">
                  <c:v>4.2262599999999964</c:v>
                </c:pt>
                <c:pt idx="4327">
                  <c:v>4.2262599999999964</c:v>
                </c:pt>
                <c:pt idx="4328">
                  <c:v>4.2268899999999974</c:v>
                </c:pt>
                <c:pt idx="4329">
                  <c:v>4.2293999999999983</c:v>
                </c:pt>
                <c:pt idx="4330">
                  <c:v>4.2325400000000002</c:v>
                </c:pt>
                <c:pt idx="4331">
                  <c:v>4.2325400000000002</c:v>
                </c:pt>
                <c:pt idx="4332">
                  <c:v>4.2325400000000002</c:v>
                </c:pt>
                <c:pt idx="4333">
                  <c:v>4.2325400000000002</c:v>
                </c:pt>
                <c:pt idx="4334">
                  <c:v>4.2350500000000011</c:v>
                </c:pt>
                <c:pt idx="4335">
                  <c:v>4.2356800000000021</c:v>
                </c:pt>
                <c:pt idx="4336">
                  <c:v>4.2356800000000021</c:v>
                </c:pt>
                <c:pt idx="4337">
                  <c:v>4.2388100000000009</c:v>
                </c:pt>
                <c:pt idx="4338">
                  <c:v>4.2388100000000009</c:v>
                </c:pt>
                <c:pt idx="4339">
                  <c:v>4.2419499999999957</c:v>
                </c:pt>
                <c:pt idx="4340">
                  <c:v>4.2419499999999957</c:v>
                </c:pt>
                <c:pt idx="4341">
                  <c:v>4.2419499999999957</c:v>
                </c:pt>
                <c:pt idx="4342">
                  <c:v>4.2419499999999957</c:v>
                </c:pt>
                <c:pt idx="4343">
                  <c:v>4.2450899999999976</c:v>
                </c:pt>
                <c:pt idx="4344">
                  <c:v>4.2450899999999976</c:v>
                </c:pt>
                <c:pt idx="4345">
                  <c:v>4.2469699999999975</c:v>
                </c:pt>
                <c:pt idx="4346">
                  <c:v>4.2482299999999995</c:v>
                </c:pt>
                <c:pt idx="4347">
                  <c:v>4.2482299999999995</c:v>
                </c:pt>
                <c:pt idx="4348">
                  <c:v>4.2513700000000014</c:v>
                </c:pt>
                <c:pt idx="4349">
                  <c:v>4.2513700000000014</c:v>
                </c:pt>
                <c:pt idx="4350">
                  <c:v>4.2532500000000013</c:v>
                </c:pt>
                <c:pt idx="4351">
                  <c:v>4.2545000000000002</c:v>
                </c:pt>
                <c:pt idx="4352">
                  <c:v>4.2545000000000002</c:v>
                </c:pt>
                <c:pt idx="4353">
                  <c:v>4.2563800000000001</c:v>
                </c:pt>
                <c:pt idx="4354">
                  <c:v>4.2576400000000021</c:v>
                </c:pt>
                <c:pt idx="4355">
                  <c:v>4.259520000000002</c:v>
                </c:pt>
                <c:pt idx="4356">
                  <c:v>4.2607799999999969</c:v>
                </c:pt>
                <c:pt idx="4357">
                  <c:v>4.2607799999999969</c:v>
                </c:pt>
                <c:pt idx="4358">
                  <c:v>4.2626599999999968</c:v>
                </c:pt>
                <c:pt idx="4359">
                  <c:v>4.2639099999999956</c:v>
                </c:pt>
                <c:pt idx="4360">
                  <c:v>4.2639099999999956</c:v>
                </c:pt>
                <c:pt idx="4361">
                  <c:v>4.2670499999999976</c:v>
                </c:pt>
                <c:pt idx="4362">
                  <c:v>4.2670499999999976</c:v>
                </c:pt>
                <c:pt idx="4363">
                  <c:v>4.2670499999999976</c:v>
                </c:pt>
                <c:pt idx="4364">
                  <c:v>4.2670499999999976</c:v>
                </c:pt>
                <c:pt idx="4365">
                  <c:v>4.2701899999999995</c:v>
                </c:pt>
                <c:pt idx="4366">
                  <c:v>4.2727000000000004</c:v>
                </c:pt>
                <c:pt idx="4367">
                  <c:v>4.2733300000000014</c:v>
                </c:pt>
                <c:pt idx="4368">
                  <c:v>4.2733300000000014</c:v>
                </c:pt>
                <c:pt idx="4369">
                  <c:v>4.2752100000000013</c:v>
                </c:pt>
                <c:pt idx="4370">
                  <c:v>4.2764600000000002</c:v>
                </c:pt>
                <c:pt idx="4371">
                  <c:v>4.2764600000000002</c:v>
                </c:pt>
                <c:pt idx="4372">
                  <c:v>4.2777200000000022</c:v>
                </c:pt>
                <c:pt idx="4373">
                  <c:v>4.2796000000000021</c:v>
                </c:pt>
                <c:pt idx="4374">
                  <c:v>4.2821099999999959</c:v>
                </c:pt>
                <c:pt idx="4375">
                  <c:v>4.2827399999999969</c:v>
                </c:pt>
                <c:pt idx="4376">
                  <c:v>4.2827399999999969</c:v>
                </c:pt>
                <c:pt idx="4377">
                  <c:v>4.2827399999999969</c:v>
                </c:pt>
                <c:pt idx="4378">
                  <c:v>4.2858799999999988</c:v>
                </c:pt>
                <c:pt idx="4379">
                  <c:v>4.2858799999999988</c:v>
                </c:pt>
                <c:pt idx="4380">
                  <c:v>4.2877599999999987</c:v>
                </c:pt>
                <c:pt idx="4381">
                  <c:v>4.2890200000000007</c:v>
                </c:pt>
                <c:pt idx="4382">
                  <c:v>4.2890200000000007</c:v>
                </c:pt>
                <c:pt idx="4383">
                  <c:v>4.2902699999999996</c:v>
                </c:pt>
                <c:pt idx="4384">
                  <c:v>4.2921499999999995</c:v>
                </c:pt>
                <c:pt idx="4385">
                  <c:v>4.2946600000000004</c:v>
                </c:pt>
                <c:pt idx="4386">
                  <c:v>4.2952900000000014</c:v>
                </c:pt>
                <c:pt idx="4387">
                  <c:v>4.2959200000000024</c:v>
                </c:pt>
                <c:pt idx="4388">
                  <c:v>4.2959200000000024</c:v>
                </c:pt>
                <c:pt idx="4389">
                  <c:v>4.2984299999999962</c:v>
                </c:pt>
                <c:pt idx="4390">
                  <c:v>4.2984299999999962</c:v>
                </c:pt>
                <c:pt idx="4391">
                  <c:v>4.3003099999999961</c:v>
                </c:pt>
                <c:pt idx="4392">
                  <c:v>4.3015699999999981</c:v>
                </c:pt>
                <c:pt idx="4393">
                  <c:v>4.3015699999999981</c:v>
                </c:pt>
                <c:pt idx="4394">
                  <c:v>4.302819999999997</c:v>
                </c:pt>
                <c:pt idx="4395">
                  <c:v>4.3046999999999969</c:v>
                </c:pt>
                <c:pt idx="4396">
                  <c:v>4.3046999999999969</c:v>
                </c:pt>
                <c:pt idx="4397">
                  <c:v>4.3059599999999989</c:v>
                </c:pt>
                <c:pt idx="4398">
                  <c:v>4.3078399999999988</c:v>
                </c:pt>
                <c:pt idx="4399">
                  <c:v>4.3078399999999988</c:v>
                </c:pt>
                <c:pt idx="4400">
                  <c:v>4.3109800000000007</c:v>
                </c:pt>
                <c:pt idx="4401">
                  <c:v>4.3109800000000007</c:v>
                </c:pt>
                <c:pt idx="4402">
                  <c:v>4.3122399999999956</c:v>
                </c:pt>
                <c:pt idx="4403">
                  <c:v>4.3141199999999955</c:v>
                </c:pt>
                <c:pt idx="4404">
                  <c:v>4.3141199999999955</c:v>
                </c:pt>
                <c:pt idx="4405">
                  <c:v>4.3141199999999955</c:v>
                </c:pt>
                <c:pt idx="4406">
                  <c:v>4.3172500000000014</c:v>
                </c:pt>
                <c:pt idx="4407">
                  <c:v>4.3172500000000014</c:v>
                </c:pt>
                <c:pt idx="4408">
                  <c:v>4.3185099999999963</c:v>
                </c:pt>
                <c:pt idx="4409">
                  <c:v>4.3203899999999962</c:v>
                </c:pt>
                <c:pt idx="4410">
                  <c:v>4.3203899999999962</c:v>
                </c:pt>
                <c:pt idx="4411">
                  <c:v>4.3235299999999981</c:v>
                </c:pt>
                <c:pt idx="4412">
                  <c:v>4.3235299999999981</c:v>
                </c:pt>
                <c:pt idx="4413">
                  <c:v>4.32667</c:v>
                </c:pt>
                <c:pt idx="4414">
                  <c:v>4.3241599999999991</c:v>
                </c:pt>
                <c:pt idx="4415">
                  <c:v>4.32667</c:v>
                </c:pt>
                <c:pt idx="4416">
                  <c:v>4.327300000000001</c:v>
                </c:pt>
                <c:pt idx="4417">
                  <c:v>4.3298100000000019</c:v>
                </c:pt>
                <c:pt idx="4418">
                  <c:v>4.3298100000000019</c:v>
                </c:pt>
                <c:pt idx="4419">
                  <c:v>4.3310600000000008</c:v>
                </c:pt>
                <c:pt idx="4420">
                  <c:v>4.3329400000000007</c:v>
                </c:pt>
                <c:pt idx="4421">
                  <c:v>4.3329400000000007</c:v>
                </c:pt>
                <c:pt idx="4422">
                  <c:v>4.3360799999999955</c:v>
                </c:pt>
                <c:pt idx="4423">
                  <c:v>4.3360799999999955</c:v>
                </c:pt>
                <c:pt idx="4424">
                  <c:v>4.3360799999999955</c:v>
                </c:pt>
                <c:pt idx="4425">
                  <c:v>4.3392199999999974</c:v>
                </c:pt>
                <c:pt idx="4426">
                  <c:v>4.3392199999999974</c:v>
                </c:pt>
                <c:pt idx="4427">
                  <c:v>4.3417299999999983</c:v>
                </c:pt>
                <c:pt idx="4428">
                  <c:v>4.3417299999999983</c:v>
                </c:pt>
                <c:pt idx="4429">
                  <c:v>4.3423499999999962</c:v>
                </c:pt>
                <c:pt idx="4430">
                  <c:v>4.3454899999999981</c:v>
                </c:pt>
                <c:pt idx="4431">
                  <c:v>4.3454899999999981</c:v>
                </c:pt>
                <c:pt idx="4432">
                  <c:v>4.3467500000000001</c:v>
                </c:pt>
                <c:pt idx="4433">
                  <c:v>4.34863</c:v>
                </c:pt>
                <c:pt idx="4434">
                  <c:v>4.34863</c:v>
                </c:pt>
                <c:pt idx="4435">
                  <c:v>4.34863</c:v>
                </c:pt>
                <c:pt idx="4436">
                  <c:v>4.3511400000000009</c:v>
                </c:pt>
                <c:pt idx="4437">
                  <c:v>4.3517700000000019</c:v>
                </c:pt>
                <c:pt idx="4438">
                  <c:v>4.3517700000000019</c:v>
                </c:pt>
                <c:pt idx="4439">
                  <c:v>4.3536500000000018</c:v>
                </c:pt>
                <c:pt idx="4440">
                  <c:v>4.3549000000000007</c:v>
                </c:pt>
                <c:pt idx="4441">
                  <c:v>4.3580399999999955</c:v>
                </c:pt>
                <c:pt idx="4442">
                  <c:v>4.3580399999999955</c:v>
                </c:pt>
                <c:pt idx="4443">
                  <c:v>4.3580399999999955</c:v>
                </c:pt>
                <c:pt idx="4444">
                  <c:v>4.3586699999999965</c:v>
                </c:pt>
                <c:pt idx="4445">
                  <c:v>4.3611799999999974</c:v>
                </c:pt>
                <c:pt idx="4446">
                  <c:v>4.3611799999999974</c:v>
                </c:pt>
                <c:pt idx="4447">
                  <c:v>4.3611799999999974</c:v>
                </c:pt>
                <c:pt idx="4448">
                  <c:v>4.3643199999999993</c:v>
                </c:pt>
                <c:pt idx="4449">
                  <c:v>4.3643199999999993</c:v>
                </c:pt>
                <c:pt idx="4450">
                  <c:v>4.3668300000000002</c:v>
                </c:pt>
                <c:pt idx="4451">
                  <c:v>4.3674499999999981</c:v>
                </c:pt>
                <c:pt idx="4452">
                  <c:v>4.3674499999999981</c:v>
                </c:pt>
                <c:pt idx="4453">
                  <c:v>4.37059</c:v>
                </c:pt>
                <c:pt idx="4454">
                  <c:v>4.37059</c:v>
                </c:pt>
                <c:pt idx="4455">
                  <c:v>4.37059</c:v>
                </c:pt>
                <c:pt idx="4456">
                  <c:v>4.371850000000002</c:v>
                </c:pt>
                <c:pt idx="4457">
                  <c:v>4.3737300000000019</c:v>
                </c:pt>
                <c:pt idx="4458">
                  <c:v>4.3737300000000019</c:v>
                </c:pt>
                <c:pt idx="4459">
                  <c:v>4.3768699999999967</c:v>
                </c:pt>
                <c:pt idx="4460">
                  <c:v>4.3768699999999967</c:v>
                </c:pt>
                <c:pt idx="4461">
                  <c:v>4.3781199999999956</c:v>
                </c:pt>
                <c:pt idx="4462">
                  <c:v>4.3799999999999955</c:v>
                </c:pt>
                <c:pt idx="4463">
                  <c:v>4.3799999999999955</c:v>
                </c:pt>
                <c:pt idx="4464">
                  <c:v>4.3818899999999985</c:v>
                </c:pt>
                <c:pt idx="4465">
                  <c:v>4.3831399999999974</c:v>
                </c:pt>
                <c:pt idx="4466">
                  <c:v>4.3831399999999974</c:v>
                </c:pt>
                <c:pt idx="4467">
                  <c:v>4.3862799999999993</c:v>
                </c:pt>
                <c:pt idx="4468">
                  <c:v>4.3862799999999993</c:v>
                </c:pt>
                <c:pt idx="4469">
                  <c:v>4.3862799999999993</c:v>
                </c:pt>
                <c:pt idx="4470">
                  <c:v>4.3894200000000012</c:v>
                </c:pt>
                <c:pt idx="4471">
                  <c:v>4.3894200000000012</c:v>
                </c:pt>
                <c:pt idx="4472">
                  <c:v>4.3906700000000001</c:v>
                </c:pt>
                <c:pt idx="4473">
                  <c:v>4.39255</c:v>
                </c:pt>
                <c:pt idx="4474">
                  <c:v>4.39255</c:v>
                </c:pt>
                <c:pt idx="4475">
                  <c:v>4.393180000000001</c:v>
                </c:pt>
                <c:pt idx="4476">
                  <c:v>4.3956900000000019</c:v>
                </c:pt>
                <c:pt idx="4477">
                  <c:v>4.3956900000000019</c:v>
                </c:pt>
                <c:pt idx="4478">
                  <c:v>4.3956900000000019</c:v>
                </c:pt>
                <c:pt idx="4479">
                  <c:v>4.3988299999999967</c:v>
                </c:pt>
                <c:pt idx="4480">
                  <c:v>4.3988299999999967</c:v>
                </c:pt>
                <c:pt idx="4481">
                  <c:v>4.4013399999999976</c:v>
                </c:pt>
                <c:pt idx="4482">
                  <c:v>4.4019699999999986</c:v>
                </c:pt>
                <c:pt idx="4483">
                  <c:v>4.4025899999999965</c:v>
                </c:pt>
                <c:pt idx="4484">
                  <c:v>4.4050999999999974</c:v>
                </c:pt>
                <c:pt idx="4485">
                  <c:v>4.4050999999999974</c:v>
                </c:pt>
                <c:pt idx="4486">
                  <c:v>4.4050999999999974</c:v>
                </c:pt>
                <c:pt idx="4487">
                  <c:v>4.4063599999999994</c:v>
                </c:pt>
                <c:pt idx="4488">
                  <c:v>4.4082399999999993</c:v>
                </c:pt>
                <c:pt idx="4489">
                  <c:v>4.4107500000000002</c:v>
                </c:pt>
                <c:pt idx="4490">
                  <c:v>4.4113800000000012</c:v>
                </c:pt>
                <c:pt idx="4491">
                  <c:v>4.4113800000000012</c:v>
                </c:pt>
                <c:pt idx="4492">
                  <c:v>4.4113800000000012</c:v>
                </c:pt>
                <c:pt idx="4493">
                  <c:v>4.4113800000000012</c:v>
                </c:pt>
                <c:pt idx="4494">
                  <c:v>4.414519999999996</c:v>
                </c:pt>
                <c:pt idx="4495">
                  <c:v>4.415770000000002</c:v>
                </c:pt>
                <c:pt idx="4496">
                  <c:v>4.4176500000000019</c:v>
                </c:pt>
                <c:pt idx="4497">
                  <c:v>4.4195399999999978</c:v>
                </c:pt>
                <c:pt idx="4498">
                  <c:v>4.4207899999999967</c:v>
                </c:pt>
                <c:pt idx="4499">
                  <c:v>4.4207899999999967</c:v>
                </c:pt>
                <c:pt idx="4500">
                  <c:v>4.4239299999999986</c:v>
                </c:pt>
                <c:pt idx="4501">
                  <c:v>4.4239299999999986</c:v>
                </c:pt>
                <c:pt idx="4502">
                  <c:v>4.4258099999999985</c:v>
                </c:pt>
                <c:pt idx="4503">
                  <c:v>4.4270700000000005</c:v>
                </c:pt>
                <c:pt idx="4504">
                  <c:v>4.4270700000000005</c:v>
                </c:pt>
                <c:pt idx="4505">
                  <c:v>4.4301999999999992</c:v>
                </c:pt>
                <c:pt idx="4506">
                  <c:v>4.4301999999999992</c:v>
                </c:pt>
                <c:pt idx="4507">
                  <c:v>4.4301999999999992</c:v>
                </c:pt>
                <c:pt idx="4508">
                  <c:v>4.4333400000000012</c:v>
                </c:pt>
                <c:pt idx="4509">
                  <c:v>4.4333400000000012</c:v>
                </c:pt>
                <c:pt idx="4510">
                  <c:v>4.4352299999999971</c:v>
                </c:pt>
                <c:pt idx="4511">
                  <c:v>4.436479999999996</c:v>
                </c:pt>
                <c:pt idx="4512">
                  <c:v>4.436479999999996</c:v>
                </c:pt>
                <c:pt idx="4513">
                  <c:v>4.436479999999996</c:v>
                </c:pt>
                <c:pt idx="4514">
                  <c:v>4.4389899999999969</c:v>
                </c:pt>
                <c:pt idx="4515">
                  <c:v>4.4414999999999978</c:v>
                </c:pt>
                <c:pt idx="4516">
                  <c:v>4.4427599999999998</c:v>
                </c:pt>
                <c:pt idx="4517">
                  <c:v>4.4427599999999998</c:v>
                </c:pt>
                <c:pt idx="4518">
                  <c:v>4.4427599999999998</c:v>
                </c:pt>
                <c:pt idx="4519">
                  <c:v>4.4458899999999986</c:v>
                </c:pt>
                <c:pt idx="4520">
                  <c:v>4.4458899999999986</c:v>
                </c:pt>
                <c:pt idx="4521">
                  <c:v>4.4471500000000006</c:v>
                </c:pt>
                <c:pt idx="4522">
                  <c:v>4.4490300000000005</c:v>
                </c:pt>
                <c:pt idx="4523">
                  <c:v>4.4490300000000005</c:v>
                </c:pt>
                <c:pt idx="4524">
                  <c:v>4.4490300000000005</c:v>
                </c:pt>
                <c:pt idx="4525">
                  <c:v>4.4509100000000004</c:v>
                </c:pt>
                <c:pt idx="4526">
                  <c:v>4.4521700000000024</c:v>
                </c:pt>
                <c:pt idx="4527">
                  <c:v>4.4546799999999962</c:v>
                </c:pt>
                <c:pt idx="4528">
                  <c:v>4.4553099999999972</c:v>
                </c:pt>
                <c:pt idx="4529">
                  <c:v>4.4584499999999991</c:v>
                </c:pt>
                <c:pt idx="4530">
                  <c:v>4.4584499999999991</c:v>
                </c:pt>
                <c:pt idx="4531">
                  <c:v>4.459069999999997</c:v>
                </c:pt>
                <c:pt idx="4532">
                  <c:v>4.4615799999999979</c:v>
                </c:pt>
                <c:pt idx="4533">
                  <c:v>4.4615799999999979</c:v>
                </c:pt>
                <c:pt idx="4534">
                  <c:v>4.4628399999999999</c:v>
                </c:pt>
                <c:pt idx="4535">
                  <c:v>4.4647199999999998</c:v>
                </c:pt>
                <c:pt idx="4536">
                  <c:v>4.4647199999999998</c:v>
                </c:pt>
                <c:pt idx="4537">
                  <c:v>4.4659800000000018</c:v>
                </c:pt>
                <c:pt idx="4538">
                  <c:v>4.4678600000000017</c:v>
                </c:pt>
                <c:pt idx="4539">
                  <c:v>4.4678600000000017</c:v>
                </c:pt>
                <c:pt idx="4540">
                  <c:v>4.4709900000000005</c:v>
                </c:pt>
                <c:pt idx="4541">
                  <c:v>4.4709900000000005</c:v>
                </c:pt>
                <c:pt idx="4542">
                  <c:v>4.4709900000000005</c:v>
                </c:pt>
                <c:pt idx="4543">
                  <c:v>4.4735000000000014</c:v>
                </c:pt>
                <c:pt idx="4544">
                  <c:v>4.4741300000000024</c:v>
                </c:pt>
                <c:pt idx="4545">
                  <c:v>4.4741300000000024</c:v>
                </c:pt>
                <c:pt idx="4546">
                  <c:v>4.4772699999999972</c:v>
                </c:pt>
                <c:pt idx="4547">
                  <c:v>4.4772699999999972</c:v>
                </c:pt>
                <c:pt idx="4548">
                  <c:v>4.4772699999999972</c:v>
                </c:pt>
                <c:pt idx="4549">
                  <c:v>4.4804099999999991</c:v>
                </c:pt>
                <c:pt idx="4550">
                  <c:v>4.4810400000000001</c:v>
                </c:pt>
                <c:pt idx="4551">
                  <c:v>4.4835399999999979</c:v>
                </c:pt>
                <c:pt idx="4552">
                  <c:v>4.4835399999999979</c:v>
                </c:pt>
                <c:pt idx="4553">
                  <c:v>4.4841699999999989</c:v>
                </c:pt>
                <c:pt idx="4554">
                  <c:v>4.4866799999999998</c:v>
                </c:pt>
                <c:pt idx="4555">
                  <c:v>4.4866799999999998</c:v>
                </c:pt>
                <c:pt idx="4556">
                  <c:v>4.4866799999999998</c:v>
                </c:pt>
                <c:pt idx="4557">
                  <c:v>4.4898200000000017</c:v>
                </c:pt>
                <c:pt idx="4558">
                  <c:v>4.4910700000000006</c:v>
                </c:pt>
                <c:pt idx="4559">
                  <c:v>4.4929599999999965</c:v>
                </c:pt>
                <c:pt idx="4560">
                  <c:v>4.4929599999999965</c:v>
                </c:pt>
                <c:pt idx="4561">
                  <c:v>4.4935800000000015</c:v>
                </c:pt>
                <c:pt idx="4562">
                  <c:v>4.4960900000000024</c:v>
                </c:pt>
                <c:pt idx="4563">
                  <c:v>4.4973499999999973</c:v>
                </c:pt>
                <c:pt idx="4564">
                  <c:v>4.4992299999999972</c:v>
                </c:pt>
                <c:pt idx="4565">
                  <c:v>4.4992299999999972</c:v>
                </c:pt>
                <c:pt idx="4566">
                  <c:v>4.4992299999999972</c:v>
                </c:pt>
                <c:pt idx="4567">
                  <c:v>4.4992299999999972</c:v>
                </c:pt>
                <c:pt idx="4568">
                  <c:v>4.5023699999999991</c:v>
                </c:pt>
                <c:pt idx="4569">
                  <c:v>4.5023699999999991</c:v>
                </c:pt>
                <c:pt idx="4570">
                  <c:v>4.505510000000001</c:v>
                </c:pt>
                <c:pt idx="4571">
                  <c:v>4.505510000000001</c:v>
                </c:pt>
                <c:pt idx="4572">
                  <c:v>4.505510000000001</c:v>
                </c:pt>
                <c:pt idx="4573">
                  <c:v>4.5067599999999999</c:v>
                </c:pt>
                <c:pt idx="4574">
                  <c:v>4.5086399999999998</c:v>
                </c:pt>
                <c:pt idx="4575">
                  <c:v>4.5086399999999998</c:v>
                </c:pt>
                <c:pt idx="4576">
                  <c:v>4.5117800000000017</c:v>
                </c:pt>
                <c:pt idx="4577">
                  <c:v>4.5117800000000017</c:v>
                </c:pt>
                <c:pt idx="4578">
                  <c:v>4.5130399999999966</c:v>
                </c:pt>
                <c:pt idx="4579">
                  <c:v>4.5149199999999965</c:v>
                </c:pt>
                <c:pt idx="4580">
                  <c:v>4.5149199999999965</c:v>
                </c:pt>
                <c:pt idx="4581">
                  <c:v>4.5155499999999975</c:v>
                </c:pt>
                <c:pt idx="4582">
                  <c:v>4.5205699999999993</c:v>
                </c:pt>
                <c:pt idx="4583">
                  <c:v>4.5211899999999972</c:v>
                </c:pt>
                <c:pt idx="4584">
                  <c:v>4.5211899999999972</c:v>
                </c:pt>
                <c:pt idx="4585">
                  <c:v>4.5230800000000002</c:v>
                </c:pt>
                <c:pt idx="4586">
                  <c:v>4.5243299999999991</c:v>
                </c:pt>
                <c:pt idx="4587">
                  <c:v>4.526209999999999</c:v>
                </c:pt>
                <c:pt idx="4588">
                  <c:v>4.527470000000001</c:v>
                </c:pt>
                <c:pt idx="4589">
                  <c:v>4.527470000000001</c:v>
                </c:pt>
                <c:pt idx="4590">
                  <c:v>4.530619999999999</c:v>
                </c:pt>
                <c:pt idx="4591">
                  <c:v>4.530619999999999</c:v>
                </c:pt>
                <c:pt idx="4592">
                  <c:v>4.5325199999999981</c:v>
                </c:pt>
                <c:pt idx="4593">
                  <c:v>4.5356999999999985</c:v>
                </c:pt>
                <c:pt idx="4594">
                  <c:v>4.5337899999999962</c:v>
                </c:pt>
                <c:pt idx="4595">
                  <c:v>4.5356999999999985</c:v>
                </c:pt>
                <c:pt idx="4596">
                  <c:v>4.5369600000000005</c:v>
                </c:pt>
                <c:pt idx="4597">
                  <c:v>4.5369600000000005</c:v>
                </c:pt>
                <c:pt idx="4598">
                  <c:v>4.5401299999999978</c:v>
                </c:pt>
                <c:pt idx="4599">
                  <c:v>4.5401299999999978</c:v>
                </c:pt>
                <c:pt idx="4600">
                  <c:v>4.5426700000000011</c:v>
                </c:pt>
                <c:pt idx="4601">
                  <c:v>4.5433099999999982</c:v>
                </c:pt>
                <c:pt idx="4602">
                  <c:v>4.5458399999999983</c:v>
                </c:pt>
                <c:pt idx="4603">
                  <c:v>4.5464799999999954</c:v>
                </c:pt>
                <c:pt idx="4604">
                  <c:v>4.5464799999999954</c:v>
                </c:pt>
                <c:pt idx="4605">
                  <c:v>4.5490099999999956</c:v>
                </c:pt>
                <c:pt idx="4606">
                  <c:v>4.5496499999999997</c:v>
                </c:pt>
                <c:pt idx="4607">
                  <c:v>4.5496499999999997</c:v>
                </c:pt>
                <c:pt idx="4608">
                  <c:v>4.5521799999999999</c:v>
                </c:pt>
                <c:pt idx="4609">
                  <c:v>4.552819999999997</c:v>
                </c:pt>
                <c:pt idx="4610">
                  <c:v>4.5553499999999971</c:v>
                </c:pt>
                <c:pt idx="4611">
                  <c:v>4.5559900000000013</c:v>
                </c:pt>
                <c:pt idx="4612">
                  <c:v>4.5591599999999985</c:v>
                </c:pt>
                <c:pt idx="4613">
                  <c:v>4.5559900000000013</c:v>
                </c:pt>
                <c:pt idx="4614">
                  <c:v>4.5591599999999985</c:v>
                </c:pt>
                <c:pt idx="4615">
                  <c:v>4.5591599999999985</c:v>
                </c:pt>
                <c:pt idx="4616">
                  <c:v>4.5591599999999985</c:v>
                </c:pt>
                <c:pt idx="4617">
                  <c:v>4.5610599999999977</c:v>
                </c:pt>
                <c:pt idx="4618">
                  <c:v>4.5623299999999958</c:v>
                </c:pt>
                <c:pt idx="4619">
                  <c:v>4.5623299999999958</c:v>
                </c:pt>
                <c:pt idx="4620">
                  <c:v>4.5655000000000001</c:v>
                </c:pt>
                <c:pt idx="4621">
                  <c:v>4.5680300000000003</c:v>
                </c:pt>
                <c:pt idx="4622">
                  <c:v>4.5686699999999973</c:v>
                </c:pt>
                <c:pt idx="4623">
                  <c:v>4.5686699999999973</c:v>
                </c:pt>
                <c:pt idx="4624">
                  <c:v>4.5686699999999973</c:v>
                </c:pt>
                <c:pt idx="4625">
                  <c:v>4.5718400000000017</c:v>
                </c:pt>
                <c:pt idx="4626">
                  <c:v>4.5718400000000017</c:v>
                </c:pt>
                <c:pt idx="4627">
                  <c:v>4.5750099999999989</c:v>
                </c:pt>
                <c:pt idx="4628">
                  <c:v>4.5750099999999989</c:v>
                </c:pt>
                <c:pt idx="4629">
                  <c:v>4.5775500000000022</c:v>
                </c:pt>
                <c:pt idx="4630">
                  <c:v>4.5781799999999961</c:v>
                </c:pt>
                <c:pt idx="4631">
                  <c:v>4.5807199999999995</c:v>
                </c:pt>
                <c:pt idx="4632">
                  <c:v>4.5800800000000024</c:v>
                </c:pt>
                <c:pt idx="4633">
                  <c:v>4.5813500000000005</c:v>
                </c:pt>
                <c:pt idx="4634">
                  <c:v>4.5813500000000005</c:v>
                </c:pt>
                <c:pt idx="4635">
                  <c:v>4.5832499999999996</c:v>
                </c:pt>
                <c:pt idx="4636">
                  <c:v>4.5845199999999977</c:v>
                </c:pt>
                <c:pt idx="4637">
                  <c:v>4.5845199999999977</c:v>
                </c:pt>
                <c:pt idx="4638">
                  <c:v>4.587690000000002</c:v>
                </c:pt>
                <c:pt idx="4639">
                  <c:v>4.587690000000002</c:v>
                </c:pt>
                <c:pt idx="4640">
                  <c:v>4.5895900000000012</c:v>
                </c:pt>
                <c:pt idx="4641">
                  <c:v>4.5914999999999964</c:v>
                </c:pt>
                <c:pt idx="4642">
                  <c:v>4.5921299999999974</c:v>
                </c:pt>
                <c:pt idx="4643">
                  <c:v>4.5940299999999965</c:v>
                </c:pt>
                <c:pt idx="4644">
                  <c:v>4.5940299999999965</c:v>
                </c:pt>
                <c:pt idx="4645">
                  <c:v>4.5940299999999965</c:v>
                </c:pt>
                <c:pt idx="4646">
                  <c:v>4.5972000000000008</c:v>
                </c:pt>
                <c:pt idx="4647">
                  <c:v>4.5972000000000008</c:v>
                </c:pt>
                <c:pt idx="4648">
                  <c:v>4.6003699999999981</c:v>
                </c:pt>
                <c:pt idx="4649">
                  <c:v>4.6003699999999981</c:v>
                </c:pt>
                <c:pt idx="4650">
                  <c:v>4.6003699999999981</c:v>
                </c:pt>
                <c:pt idx="4651">
                  <c:v>4.6010100000000023</c:v>
                </c:pt>
                <c:pt idx="4652">
                  <c:v>4.6035400000000024</c:v>
                </c:pt>
                <c:pt idx="4653">
                  <c:v>4.6035400000000024</c:v>
                </c:pt>
                <c:pt idx="4654">
                  <c:v>4.6067199999999957</c:v>
                </c:pt>
                <c:pt idx="4655">
                  <c:v>4.6067199999999957</c:v>
                </c:pt>
                <c:pt idx="4656">
                  <c:v>4.6079900000000009</c:v>
                </c:pt>
                <c:pt idx="4657">
                  <c:v>4.6098799999999969</c:v>
                </c:pt>
                <c:pt idx="4658">
                  <c:v>4.6111599999999981</c:v>
                </c:pt>
                <c:pt idx="4659">
                  <c:v>4.6130599999999973</c:v>
                </c:pt>
                <c:pt idx="4660">
                  <c:v>4.6130599999999973</c:v>
                </c:pt>
                <c:pt idx="4661">
                  <c:v>4.6136899999999983</c:v>
                </c:pt>
                <c:pt idx="4662">
                  <c:v>4.6162300000000016</c:v>
                </c:pt>
                <c:pt idx="4663">
                  <c:v>4.6181300000000007</c:v>
                </c:pt>
                <c:pt idx="4664">
                  <c:v>4.6162300000000016</c:v>
                </c:pt>
                <c:pt idx="4665">
                  <c:v>4.6193999999999988</c:v>
                </c:pt>
                <c:pt idx="4666">
                  <c:v>4.6206699999999969</c:v>
                </c:pt>
                <c:pt idx="4667">
                  <c:v>4.6225699999999961</c:v>
                </c:pt>
                <c:pt idx="4668">
                  <c:v>4.6225699999999961</c:v>
                </c:pt>
                <c:pt idx="4669">
                  <c:v>4.6225699999999961</c:v>
                </c:pt>
                <c:pt idx="4670">
                  <c:v>4.6244700000000023</c:v>
                </c:pt>
                <c:pt idx="4671">
                  <c:v>4.6257400000000004</c:v>
                </c:pt>
                <c:pt idx="4672">
                  <c:v>4.6257400000000004</c:v>
                </c:pt>
                <c:pt idx="4673">
                  <c:v>4.6289099999999976</c:v>
                </c:pt>
                <c:pt idx="4674">
                  <c:v>4.6295500000000018</c:v>
                </c:pt>
                <c:pt idx="4675">
                  <c:v>4.632080000000002</c:v>
                </c:pt>
                <c:pt idx="4676">
                  <c:v>4.632080000000002</c:v>
                </c:pt>
                <c:pt idx="4677">
                  <c:v>4.632080000000002</c:v>
                </c:pt>
                <c:pt idx="4678">
                  <c:v>4.6352499999999992</c:v>
                </c:pt>
                <c:pt idx="4679">
                  <c:v>4.6352499999999992</c:v>
                </c:pt>
                <c:pt idx="4680">
                  <c:v>4.6371499999999983</c:v>
                </c:pt>
                <c:pt idx="4681">
                  <c:v>4.6384199999999964</c:v>
                </c:pt>
                <c:pt idx="4682">
                  <c:v>4.6415900000000008</c:v>
                </c:pt>
                <c:pt idx="4683">
                  <c:v>4.6415900000000008</c:v>
                </c:pt>
                <c:pt idx="4684">
                  <c:v>4.6415900000000008</c:v>
                </c:pt>
                <c:pt idx="4685">
                  <c:v>4.644129999999997</c:v>
                </c:pt>
                <c:pt idx="4686">
                  <c:v>4.6447700000000012</c:v>
                </c:pt>
                <c:pt idx="4687">
                  <c:v>4.6447700000000012</c:v>
                </c:pt>
                <c:pt idx="4688">
                  <c:v>4.6447700000000012</c:v>
                </c:pt>
                <c:pt idx="4689">
                  <c:v>4.6479300000000023</c:v>
                </c:pt>
                <c:pt idx="4690">
                  <c:v>4.6479300000000023</c:v>
                </c:pt>
                <c:pt idx="4691">
                  <c:v>4.6479300000000023</c:v>
                </c:pt>
                <c:pt idx="4692">
                  <c:v>4.6510999999999996</c:v>
                </c:pt>
                <c:pt idx="4693">
                  <c:v>4.6517399999999967</c:v>
                </c:pt>
                <c:pt idx="4694">
                  <c:v>4.6542699999999968</c:v>
                </c:pt>
                <c:pt idx="4695">
                  <c:v>4.6542699999999968</c:v>
                </c:pt>
                <c:pt idx="4696">
                  <c:v>4.6542699999999968</c:v>
                </c:pt>
                <c:pt idx="4697">
                  <c:v>4.6561799999999991</c:v>
                </c:pt>
                <c:pt idx="4698">
                  <c:v>4.6574499999999972</c:v>
                </c:pt>
                <c:pt idx="4699">
                  <c:v>4.6574499999999972</c:v>
                </c:pt>
                <c:pt idx="4700">
                  <c:v>4.6593499999999963</c:v>
                </c:pt>
                <c:pt idx="4701">
                  <c:v>4.6574499999999972</c:v>
                </c:pt>
                <c:pt idx="4702">
                  <c:v>4.6606200000000015</c:v>
                </c:pt>
                <c:pt idx="4703">
                  <c:v>4.6618899999999996</c:v>
                </c:pt>
                <c:pt idx="4704">
                  <c:v>4.6637899999999988</c:v>
                </c:pt>
                <c:pt idx="4705">
                  <c:v>4.6637899999999988</c:v>
                </c:pt>
                <c:pt idx="4706">
                  <c:v>4.6650599999999969</c:v>
                </c:pt>
                <c:pt idx="4707">
                  <c:v>4.666959999999996</c:v>
                </c:pt>
                <c:pt idx="4708">
                  <c:v>4.6688600000000022</c:v>
                </c:pt>
                <c:pt idx="4709">
                  <c:v>4.6701300000000003</c:v>
                </c:pt>
                <c:pt idx="4710">
                  <c:v>4.6701300000000003</c:v>
                </c:pt>
                <c:pt idx="4711">
                  <c:v>4.6732999999999976</c:v>
                </c:pt>
                <c:pt idx="4712">
                  <c:v>4.6764700000000019</c:v>
                </c:pt>
                <c:pt idx="4713">
                  <c:v>4.6732999999999976</c:v>
                </c:pt>
                <c:pt idx="4714">
                  <c:v>4.6764700000000019</c:v>
                </c:pt>
                <c:pt idx="4715">
                  <c:v>4.6764700000000019</c:v>
                </c:pt>
                <c:pt idx="4716">
                  <c:v>4.678370000000001</c:v>
                </c:pt>
                <c:pt idx="4717">
                  <c:v>4.6796399999999991</c:v>
                </c:pt>
                <c:pt idx="4718">
                  <c:v>4.6796399999999991</c:v>
                </c:pt>
                <c:pt idx="4719">
                  <c:v>4.6828099999999964</c:v>
                </c:pt>
                <c:pt idx="4720">
                  <c:v>4.6828099999999964</c:v>
                </c:pt>
                <c:pt idx="4721">
                  <c:v>4.6840800000000016</c:v>
                </c:pt>
                <c:pt idx="4722">
                  <c:v>4.6859800000000007</c:v>
                </c:pt>
                <c:pt idx="4723">
                  <c:v>4.6859800000000007</c:v>
                </c:pt>
                <c:pt idx="4724">
                  <c:v>4.6878799999999998</c:v>
                </c:pt>
                <c:pt idx="4725">
                  <c:v>4.6891499999999979</c:v>
                </c:pt>
                <c:pt idx="4726">
                  <c:v>4.6891499999999979</c:v>
                </c:pt>
                <c:pt idx="4727">
                  <c:v>4.6897799999999989</c:v>
                </c:pt>
                <c:pt idx="4728">
                  <c:v>4.6923200000000023</c:v>
                </c:pt>
                <c:pt idx="4729">
                  <c:v>4.6942200000000014</c:v>
                </c:pt>
                <c:pt idx="4730">
                  <c:v>4.6954899999999995</c:v>
                </c:pt>
                <c:pt idx="4731">
                  <c:v>4.6954899999999995</c:v>
                </c:pt>
                <c:pt idx="4732">
                  <c:v>4.6954899999999995</c:v>
                </c:pt>
                <c:pt idx="4733">
                  <c:v>4.6986599999999967</c:v>
                </c:pt>
                <c:pt idx="4734">
                  <c:v>4.6986599999999967</c:v>
                </c:pt>
                <c:pt idx="4735">
                  <c:v>4.6993000000000009</c:v>
                </c:pt>
                <c:pt idx="4736">
                  <c:v>4.7018300000000011</c:v>
                </c:pt>
                <c:pt idx="4737">
                  <c:v>4.7018300000000011</c:v>
                </c:pt>
                <c:pt idx="4738">
                  <c:v>4.7018300000000011</c:v>
                </c:pt>
                <c:pt idx="4739">
                  <c:v>4.7049999999999983</c:v>
                </c:pt>
                <c:pt idx="4740">
                  <c:v>4.7049999999999983</c:v>
                </c:pt>
                <c:pt idx="4741">
                  <c:v>4.7056399999999954</c:v>
                </c:pt>
                <c:pt idx="4742">
                  <c:v>4.7081699999999955</c:v>
                </c:pt>
                <c:pt idx="4743">
                  <c:v>4.7094400000000007</c:v>
                </c:pt>
                <c:pt idx="4744">
                  <c:v>4.7113399999999999</c:v>
                </c:pt>
                <c:pt idx="4745">
                  <c:v>4.7100799999999978</c:v>
                </c:pt>
                <c:pt idx="4746">
                  <c:v>4.7119799999999969</c:v>
                </c:pt>
                <c:pt idx="4747">
                  <c:v>4.7145200000000003</c:v>
                </c:pt>
                <c:pt idx="4748">
                  <c:v>4.7145200000000003</c:v>
                </c:pt>
                <c:pt idx="4749">
                  <c:v>4.7176899999999975</c:v>
                </c:pt>
                <c:pt idx="4750">
                  <c:v>4.7176899999999975</c:v>
                </c:pt>
                <c:pt idx="4751">
                  <c:v>4.7176899999999975</c:v>
                </c:pt>
                <c:pt idx="4752">
                  <c:v>4.7202199999999976</c:v>
                </c:pt>
                <c:pt idx="4753">
                  <c:v>4.7208600000000018</c:v>
                </c:pt>
                <c:pt idx="4754">
                  <c:v>4.7240299999999991</c:v>
                </c:pt>
                <c:pt idx="4755">
                  <c:v>4.7240299999999991</c:v>
                </c:pt>
                <c:pt idx="4756">
                  <c:v>4.7240299999999991</c:v>
                </c:pt>
                <c:pt idx="4757">
                  <c:v>4.7271999999999963</c:v>
                </c:pt>
                <c:pt idx="4758">
                  <c:v>4.7271999999999963</c:v>
                </c:pt>
                <c:pt idx="4759">
                  <c:v>4.7271999999999963</c:v>
                </c:pt>
                <c:pt idx="4760">
                  <c:v>4.7303700000000006</c:v>
                </c:pt>
                <c:pt idx="4761">
                  <c:v>4.7316299999999956</c:v>
                </c:pt>
                <c:pt idx="4762">
                  <c:v>4.7303700000000006</c:v>
                </c:pt>
                <c:pt idx="4763">
                  <c:v>4.7329000000000008</c:v>
                </c:pt>
                <c:pt idx="4764">
                  <c:v>4.7341800000000021</c:v>
                </c:pt>
                <c:pt idx="4765">
                  <c:v>4.7367100000000022</c:v>
                </c:pt>
                <c:pt idx="4766">
                  <c:v>4.734809999999996</c:v>
                </c:pt>
                <c:pt idx="4767">
                  <c:v>4.7367100000000022</c:v>
                </c:pt>
                <c:pt idx="4768">
                  <c:v>4.7386100000000013</c:v>
                </c:pt>
                <c:pt idx="4769">
                  <c:v>4.7379800000000003</c:v>
                </c:pt>
                <c:pt idx="4770">
                  <c:v>4.7424199999999956</c:v>
                </c:pt>
                <c:pt idx="4771">
                  <c:v>4.7430499999999967</c:v>
                </c:pt>
                <c:pt idx="4772">
                  <c:v>4.7430499999999967</c:v>
                </c:pt>
                <c:pt idx="4773">
                  <c:v>4.74559</c:v>
                </c:pt>
                <c:pt idx="4774">
                  <c:v>4.746220000000001</c:v>
                </c:pt>
                <c:pt idx="4775">
                  <c:v>4.7493899999999982</c:v>
                </c:pt>
                <c:pt idx="4776">
                  <c:v>4.7493899999999982</c:v>
                </c:pt>
                <c:pt idx="4777">
                  <c:v>4.7493899999999982</c:v>
                </c:pt>
                <c:pt idx="4778">
                  <c:v>4.7500300000000024</c:v>
                </c:pt>
                <c:pt idx="4779">
                  <c:v>4.7525599999999955</c:v>
                </c:pt>
                <c:pt idx="4780">
                  <c:v>4.7538300000000007</c:v>
                </c:pt>
                <c:pt idx="4781">
                  <c:v>4.7531999999999996</c:v>
                </c:pt>
                <c:pt idx="4782">
                  <c:v>4.7557299999999998</c:v>
                </c:pt>
                <c:pt idx="4783">
                  <c:v>4.7557299999999998</c:v>
                </c:pt>
                <c:pt idx="4784">
                  <c:v>4.758269999999996</c:v>
                </c:pt>
                <c:pt idx="4785">
                  <c:v>4.758899999999997</c:v>
                </c:pt>
                <c:pt idx="4786">
                  <c:v>4.758899999999997</c:v>
                </c:pt>
                <c:pt idx="4787">
                  <c:v>4.7608099999999993</c:v>
                </c:pt>
                <c:pt idx="4788">
                  <c:v>4.7620799999999974</c:v>
                </c:pt>
                <c:pt idx="4789">
                  <c:v>4.7627099999999984</c:v>
                </c:pt>
                <c:pt idx="4790">
                  <c:v>4.7652500000000018</c:v>
                </c:pt>
                <c:pt idx="4791">
                  <c:v>4.7671500000000009</c:v>
                </c:pt>
                <c:pt idx="4792">
                  <c:v>4.7677800000000019</c:v>
                </c:pt>
                <c:pt idx="4793">
                  <c:v>4.768419999999999</c:v>
                </c:pt>
                <c:pt idx="4794">
                  <c:v>4.768419999999999</c:v>
                </c:pt>
                <c:pt idx="4795">
                  <c:v>4.7709499999999991</c:v>
                </c:pt>
                <c:pt idx="4796">
                  <c:v>4.7715899999999962</c:v>
                </c:pt>
                <c:pt idx="4797">
                  <c:v>4.7715899999999962</c:v>
                </c:pt>
                <c:pt idx="4798">
                  <c:v>4.7747600000000006</c:v>
                </c:pt>
                <c:pt idx="4799">
                  <c:v>4.7760299999999987</c:v>
                </c:pt>
                <c:pt idx="4800">
                  <c:v>4.7779299999999978</c:v>
                </c:pt>
                <c:pt idx="4801">
                  <c:v>4.7779299999999978</c:v>
                </c:pt>
                <c:pt idx="4802">
                  <c:v>4.7779299999999978</c:v>
                </c:pt>
                <c:pt idx="4803">
                  <c:v>4.7804599999999979</c:v>
                </c:pt>
                <c:pt idx="4804">
                  <c:v>4.7811000000000021</c:v>
                </c:pt>
                <c:pt idx="4805">
                  <c:v>4.7811000000000021</c:v>
                </c:pt>
                <c:pt idx="4806">
                  <c:v>4.7830000000000013</c:v>
                </c:pt>
                <c:pt idx="4807">
                  <c:v>4.7842699999999994</c:v>
                </c:pt>
                <c:pt idx="4808">
                  <c:v>4.7842699999999994</c:v>
                </c:pt>
                <c:pt idx="4809">
                  <c:v>4.7874399999999966</c:v>
                </c:pt>
                <c:pt idx="4810">
                  <c:v>4.7874399999999966</c:v>
                </c:pt>
                <c:pt idx="4811">
                  <c:v>4.7874399999999966</c:v>
                </c:pt>
                <c:pt idx="4812">
                  <c:v>4.7906100000000009</c:v>
                </c:pt>
                <c:pt idx="4813">
                  <c:v>4.7912400000000019</c:v>
                </c:pt>
                <c:pt idx="4814">
                  <c:v>4.7937799999999982</c:v>
                </c:pt>
                <c:pt idx="4815">
                  <c:v>4.7937799999999982</c:v>
                </c:pt>
                <c:pt idx="4816">
                  <c:v>4.7937799999999982</c:v>
                </c:pt>
                <c:pt idx="4817">
                  <c:v>4.7950499999999963</c:v>
                </c:pt>
                <c:pt idx="4818">
                  <c:v>4.7975799999999964</c:v>
                </c:pt>
                <c:pt idx="4819">
                  <c:v>4.8001199999999997</c:v>
                </c:pt>
                <c:pt idx="4820">
                  <c:v>4.8001199999999997</c:v>
                </c:pt>
                <c:pt idx="4821">
                  <c:v>4.8001199999999997</c:v>
                </c:pt>
                <c:pt idx="4822">
                  <c:v>4.803289999999997</c:v>
                </c:pt>
                <c:pt idx="4823">
                  <c:v>4.803289999999997</c:v>
                </c:pt>
                <c:pt idx="4824">
                  <c:v>4.803289999999997</c:v>
                </c:pt>
                <c:pt idx="4825">
                  <c:v>4.8051899999999961</c:v>
                </c:pt>
                <c:pt idx="4826">
                  <c:v>4.8064600000000013</c:v>
                </c:pt>
                <c:pt idx="4827">
                  <c:v>4.8064600000000013</c:v>
                </c:pt>
                <c:pt idx="4828">
                  <c:v>4.8077299999999994</c:v>
                </c:pt>
                <c:pt idx="4829">
                  <c:v>4.8096299999999985</c:v>
                </c:pt>
                <c:pt idx="4830">
                  <c:v>4.8127999999999957</c:v>
                </c:pt>
                <c:pt idx="4831">
                  <c:v>4.8127999999999957</c:v>
                </c:pt>
                <c:pt idx="4832">
                  <c:v>4.8153399999999991</c:v>
                </c:pt>
                <c:pt idx="4833">
                  <c:v>4.8159799999999962</c:v>
                </c:pt>
                <c:pt idx="4834">
                  <c:v>4.8159799999999962</c:v>
                </c:pt>
                <c:pt idx="4835">
                  <c:v>4.8159799999999962</c:v>
                </c:pt>
                <c:pt idx="4836">
                  <c:v>4.8191399999999973</c:v>
                </c:pt>
                <c:pt idx="4837">
                  <c:v>4.8216800000000006</c:v>
                </c:pt>
                <c:pt idx="4838">
                  <c:v>4.8223100000000017</c:v>
                </c:pt>
                <c:pt idx="4839">
                  <c:v>4.8223100000000017</c:v>
                </c:pt>
                <c:pt idx="4840">
                  <c:v>4.8242199999999968</c:v>
                </c:pt>
                <c:pt idx="4841">
                  <c:v>4.8254900000000021</c:v>
                </c:pt>
                <c:pt idx="4842">
                  <c:v>4.8254900000000021</c:v>
                </c:pt>
                <c:pt idx="4843">
                  <c:v>4.826749999999997</c:v>
                </c:pt>
                <c:pt idx="4844">
                  <c:v>4.8286599999999993</c:v>
                </c:pt>
                <c:pt idx="4845">
                  <c:v>4.8286599999999993</c:v>
                </c:pt>
                <c:pt idx="4846">
                  <c:v>4.8299200000000013</c:v>
                </c:pt>
                <c:pt idx="4847">
                  <c:v>4.8318299999999965</c:v>
                </c:pt>
                <c:pt idx="4848">
                  <c:v>4.8318299999999965</c:v>
                </c:pt>
                <c:pt idx="4849">
                  <c:v>4.8324599999999975</c:v>
                </c:pt>
                <c:pt idx="4850">
                  <c:v>4.8350000000000009</c:v>
                </c:pt>
                <c:pt idx="4851">
                  <c:v>4.8381699999999981</c:v>
                </c:pt>
                <c:pt idx="4852">
                  <c:v>4.8381699999999981</c:v>
                </c:pt>
                <c:pt idx="4853">
                  <c:v>4.8400699999999972</c:v>
                </c:pt>
                <c:pt idx="4854">
                  <c:v>4.8413400000000024</c:v>
                </c:pt>
                <c:pt idx="4855">
                  <c:v>4.8419699999999963</c:v>
                </c:pt>
                <c:pt idx="4856">
                  <c:v>4.8445099999999996</c:v>
                </c:pt>
                <c:pt idx="4857">
                  <c:v>4.8445099999999996</c:v>
                </c:pt>
                <c:pt idx="4858">
                  <c:v>4.8445099999999996</c:v>
                </c:pt>
                <c:pt idx="4859">
                  <c:v>4.8470399999999998</c:v>
                </c:pt>
                <c:pt idx="4860">
                  <c:v>4.8476799999999969</c:v>
                </c:pt>
                <c:pt idx="4861">
                  <c:v>4.8476799999999969</c:v>
                </c:pt>
                <c:pt idx="4862">
                  <c:v>4.8508500000000012</c:v>
                </c:pt>
                <c:pt idx="4863">
                  <c:v>4.8508500000000012</c:v>
                </c:pt>
                <c:pt idx="4864">
                  <c:v>4.8508500000000012</c:v>
                </c:pt>
                <c:pt idx="4865">
                  <c:v>4.8540199999999984</c:v>
                </c:pt>
                <c:pt idx="4866">
                  <c:v>4.8540199999999984</c:v>
                </c:pt>
                <c:pt idx="4867">
                  <c:v>4.8540199999999984</c:v>
                </c:pt>
                <c:pt idx="4868">
                  <c:v>4.8571899999999957</c:v>
                </c:pt>
                <c:pt idx="4869">
                  <c:v>4.8571899999999957</c:v>
                </c:pt>
                <c:pt idx="4870">
                  <c:v>4.8590900000000019</c:v>
                </c:pt>
                <c:pt idx="4871">
                  <c:v>4.86036</c:v>
                </c:pt>
                <c:pt idx="4872">
                  <c:v>4.86036</c:v>
                </c:pt>
                <c:pt idx="4873">
                  <c:v>4.8635299999999972</c:v>
                </c:pt>
                <c:pt idx="4874">
                  <c:v>4.8635299999999972</c:v>
                </c:pt>
                <c:pt idx="4875">
                  <c:v>4.8654399999999995</c:v>
                </c:pt>
                <c:pt idx="4876">
                  <c:v>4.8667099999999976</c:v>
                </c:pt>
                <c:pt idx="4877">
                  <c:v>4.8667099999999976</c:v>
                </c:pt>
                <c:pt idx="4878">
                  <c:v>4.869880000000002</c:v>
                </c:pt>
                <c:pt idx="4879">
                  <c:v>4.869880000000002</c:v>
                </c:pt>
                <c:pt idx="4880">
                  <c:v>4.869880000000002</c:v>
                </c:pt>
                <c:pt idx="4881">
                  <c:v>4.8730499999999992</c:v>
                </c:pt>
                <c:pt idx="4882">
                  <c:v>4.8730499999999992</c:v>
                </c:pt>
                <c:pt idx="4883">
                  <c:v>4.8749499999999983</c:v>
                </c:pt>
                <c:pt idx="4884">
                  <c:v>4.8762199999999964</c:v>
                </c:pt>
                <c:pt idx="4885">
                  <c:v>4.8787499999999966</c:v>
                </c:pt>
                <c:pt idx="4886">
                  <c:v>4.8793900000000008</c:v>
                </c:pt>
                <c:pt idx="4887">
                  <c:v>4.8793900000000008</c:v>
                </c:pt>
                <c:pt idx="4888">
                  <c:v>4.8793900000000008</c:v>
                </c:pt>
                <c:pt idx="4889">
                  <c:v>4.882559999999998</c:v>
                </c:pt>
                <c:pt idx="4890">
                  <c:v>4.882559999999998</c:v>
                </c:pt>
                <c:pt idx="4891">
                  <c:v>4.8857300000000023</c:v>
                </c:pt>
                <c:pt idx="4892">
                  <c:v>4.8863599999999963</c:v>
                </c:pt>
                <c:pt idx="4893">
                  <c:v>4.8857300000000023</c:v>
                </c:pt>
                <c:pt idx="4894">
                  <c:v>4.8888999999999996</c:v>
                </c:pt>
                <c:pt idx="4895">
                  <c:v>4.8888999999999996</c:v>
                </c:pt>
                <c:pt idx="4896">
                  <c:v>4.8914299999999997</c:v>
                </c:pt>
                <c:pt idx="4897">
                  <c:v>4.8920699999999968</c:v>
                </c:pt>
                <c:pt idx="4898">
                  <c:v>4.8920699999999968</c:v>
                </c:pt>
                <c:pt idx="4899">
                  <c:v>4.8952400000000011</c:v>
                </c:pt>
                <c:pt idx="4900">
                  <c:v>4.8952400000000011</c:v>
                </c:pt>
                <c:pt idx="4901">
                  <c:v>4.8971400000000003</c:v>
                </c:pt>
                <c:pt idx="4902">
                  <c:v>4.8984099999999984</c:v>
                </c:pt>
                <c:pt idx="4903">
                  <c:v>4.8990399999999994</c:v>
                </c:pt>
                <c:pt idx="4904">
                  <c:v>4.9015799999999956</c:v>
                </c:pt>
                <c:pt idx="4905">
                  <c:v>4.9015799999999956</c:v>
                </c:pt>
                <c:pt idx="4906">
                  <c:v>4.9041199999999989</c:v>
                </c:pt>
                <c:pt idx="4907">
                  <c:v>4.9047499999999999</c:v>
                </c:pt>
                <c:pt idx="4908">
                  <c:v>4.9047499999999999</c:v>
                </c:pt>
                <c:pt idx="4909">
                  <c:v>4.9066499999999991</c:v>
                </c:pt>
                <c:pt idx="4910">
                  <c:v>4.9079199999999972</c:v>
                </c:pt>
                <c:pt idx="4911">
                  <c:v>4.9079199999999972</c:v>
                </c:pt>
                <c:pt idx="4912">
                  <c:v>4.9110900000000015</c:v>
                </c:pt>
                <c:pt idx="4913">
                  <c:v>4.9110900000000015</c:v>
                </c:pt>
                <c:pt idx="4914">
                  <c:v>4.9129900000000006</c:v>
                </c:pt>
                <c:pt idx="4915">
                  <c:v>4.9142599999999987</c:v>
                </c:pt>
                <c:pt idx="4916">
                  <c:v>4.9142599999999987</c:v>
                </c:pt>
                <c:pt idx="4917">
                  <c:v>4.917429999999996</c:v>
                </c:pt>
                <c:pt idx="4918">
                  <c:v>4.917429999999996</c:v>
                </c:pt>
                <c:pt idx="4919">
                  <c:v>4.9199699999999993</c:v>
                </c:pt>
                <c:pt idx="4920">
                  <c:v>4.9206000000000003</c:v>
                </c:pt>
                <c:pt idx="4921">
                  <c:v>4.9206000000000003</c:v>
                </c:pt>
                <c:pt idx="4922">
                  <c:v>4.9231399999999965</c:v>
                </c:pt>
                <c:pt idx="4923">
                  <c:v>4.9237699999999975</c:v>
                </c:pt>
                <c:pt idx="4924">
                  <c:v>4.9263100000000009</c:v>
                </c:pt>
                <c:pt idx="4925">
                  <c:v>4.9269499999999979</c:v>
                </c:pt>
                <c:pt idx="4926">
                  <c:v>4.9269499999999979</c:v>
                </c:pt>
                <c:pt idx="4927">
                  <c:v>4.9288499999999971</c:v>
                </c:pt>
                <c:pt idx="4928">
                  <c:v>4.9301099999999991</c:v>
                </c:pt>
                <c:pt idx="4929">
                  <c:v>4.9301099999999991</c:v>
                </c:pt>
                <c:pt idx="4930">
                  <c:v>4.9332899999999995</c:v>
                </c:pt>
                <c:pt idx="4931">
                  <c:v>4.9332899999999995</c:v>
                </c:pt>
                <c:pt idx="4932">
                  <c:v>4.9332899999999995</c:v>
                </c:pt>
                <c:pt idx="4933">
                  <c:v>4.9364500000000007</c:v>
                </c:pt>
                <c:pt idx="4934">
                  <c:v>4.9364500000000007</c:v>
                </c:pt>
                <c:pt idx="4935">
                  <c:v>4.9377199999999988</c:v>
                </c:pt>
                <c:pt idx="4936">
                  <c:v>4.9396300000000011</c:v>
                </c:pt>
                <c:pt idx="4937">
                  <c:v>4.9396300000000011</c:v>
                </c:pt>
                <c:pt idx="4938">
                  <c:v>4.9427999999999983</c:v>
                </c:pt>
                <c:pt idx="4939">
                  <c:v>4.9427999999999983</c:v>
                </c:pt>
                <c:pt idx="4940">
                  <c:v>4.9427999999999983</c:v>
                </c:pt>
                <c:pt idx="4941">
                  <c:v>4.9459699999999955</c:v>
                </c:pt>
                <c:pt idx="4942">
                  <c:v>4.9459699999999955</c:v>
                </c:pt>
                <c:pt idx="4943">
                  <c:v>4.9472400000000007</c:v>
                </c:pt>
                <c:pt idx="4944">
                  <c:v>4.9491399999999999</c:v>
                </c:pt>
                <c:pt idx="4945">
                  <c:v>4.9491399999999999</c:v>
                </c:pt>
                <c:pt idx="4946">
                  <c:v>4.9523099999999971</c:v>
                </c:pt>
                <c:pt idx="4947">
                  <c:v>4.9523099999999971</c:v>
                </c:pt>
                <c:pt idx="4948">
                  <c:v>4.9542099999999962</c:v>
                </c:pt>
                <c:pt idx="4949">
                  <c:v>4.9523099999999971</c:v>
                </c:pt>
                <c:pt idx="4950">
                  <c:v>4.9554800000000014</c:v>
                </c:pt>
                <c:pt idx="4951">
                  <c:v>4.9567499999999995</c:v>
                </c:pt>
                <c:pt idx="4952">
                  <c:v>4.9586499999999987</c:v>
                </c:pt>
                <c:pt idx="4953">
                  <c:v>4.9586499999999987</c:v>
                </c:pt>
                <c:pt idx="4954">
                  <c:v>4.9618199999999959</c:v>
                </c:pt>
                <c:pt idx="4955">
                  <c:v>4.9618199999999959</c:v>
                </c:pt>
                <c:pt idx="4956">
                  <c:v>4.9618199999999959</c:v>
                </c:pt>
                <c:pt idx="4957">
                  <c:v>4.9649900000000002</c:v>
                </c:pt>
                <c:pt idx="4958">
                  <c:v>4.9649900000000002</c:v>
                </c:pt>
                <c:pt idx="4959">
                  <c:v>4.9668899999999994</c:v>
                </c:pt>
                <c:pt idx="4960">
                  <c:v>4.9681599999999975</c:v>
                </c:pt>
                <c:pt idx="4961">
                  <c:v>4.9681599999999975</c:v>
                </c:pt>
                <c:pt idx="4962">
                  <c:v>4.9713300000000018</c:v>
                </c:pt>
                <c:pt idx="4963">
                  <c:v>4.9713300000000018</c:v>
                </c:pt>
                <c:pt idx="4964">
                  <c:v>4.9713300000000018</c:v>
                </c:pt>
                <c:pt idx="4965">
                  <c:v>4.974499999999999</c:v>
                </c:pt>
                <c:pt idx="4966">
                  <c:v>4.9763999999999982</c:v>
                </c:pt>
                <c:pt idx="4967">
                  <c:v>4.9776699999999963</c:v>
                </c:pt>
                <c:pt idx="4968">
                  <c:v>4.9776699999999963</c:v>
                </c:pt>
                <c:pt idx="4969">
                  <c:v>4.9776699999999963</c:v>
                </c:pt>
                <c:pt idx="4970">
                  <c:v>4.9783100000000005</c:v>
                </c:pt>
                <c:pt idx="4971">
                  <c:v>4.9808499999999967</c:v>
                </c:pt>
                <c:pt idx="4972">
                  <c:v>4.9808499999999967</c:v>
                </c:pt>
                <c:pt idx="4973">
                  <c:v>4.984020000000001</c:v>
                </c:pt>
                <c:pt idx="4974">
                  <c:v>4.984020000000001</c:v>
                </c:pt>
                <c:pt idx="4975">
                  <c:v>4.9865500000000011</c:v>
                </c:pt>
                <c:pt idx="4976">
                  <c:v>4.984020000000001</c:v>
                </c:pt>
                <c:pt idx="4977">
                  <c:v>4.9871899999999982</c:v>
                </c:pt>
                <c:pt idx="4978">
                  <c:v>4.9878199999999993</c:v>
                </c:pt>
                <c:pt idx="4979">
                  <c:v>4.9884599999999963</c:v>
                </c:pt>
                <c:pt idx="4980">
                  <c:v>4.9916300000000007</c:v>
                </c:pt>
                <c:pt idx="4981">
                  <c:v>4.9935299999999998</c:v>
                </c:pt>
                <c:pt idx="4982">
                  <c:v>4.9935299999999998</c:v>
                </c:pt>
                <c:pt idx="4983">
                  <c:v>4.9935299999999998</c:v>
                </c:pt>
                <c:pt idx="4984">
                  <c:v>4.9960599999999999</c:v>
                </c:pt>
                <c:pt idx="4985">
                  <c:v>4.996699999999997</c:v>
                </c:pt>
                <c:pt idx="4986">
                  <c:v>4.9998700000000014</c:v>
                </c:pt>
                <c:pt idx="4987">
                  <c:v>4.9998700000000014</c:v>
                </c:pt>
                <c:pt idx="4988">
                  <c:v>4.9998700000000014</c:v>
                </c:pt>
                <c:pt idx="4989">
                  <c:v>5.0024099999999976</c:v>
                </c:pt>
                <c:pt idx="4990">
                  <c:v>5.0030399999999986</c:v>
                </c:pt>
                <c:pt idx="4991">
                  <c:v>5.0062099999999958</c:v>
                </c:pt>
                <c:pt idx="4992">
                  <c:v>5.0062099999999958</c:v>
                </c:pt>
                <c:pt idx="4993">
                  <c:v>5.0062099999999958</c:v>
                </c:pt>
                <c:pt idx="4994">
                  <c:v>5.0087499999999991</c:v>
                </c:pt>
                <c:pt idx="4995">
                  <c:v>5.0093800000000002</c:v>
                </c:pt>
                <c:pt idx="4996">
                  <c:v>5.0100199999999973</c:v>
                </c:pt>
                <c:pt idx="4997">
                  <c:v>5.0125499999999974</c:v>
                </c:pt>
                <c:pt idx="4998">
                  <c:v>5.0106499999999983</c:v>
                </c:pt>
                <c:pt idx="4999">
                  <c:v>5.0131900000000016</c:v>
                </c:pt>
                <c:pt idx="5000">
                  <c:v>5.0131900000000016</c:v>
                </c:pt>
                <c:pt idx="5001">
                  <c:v>5.0157200000000017</c:v>
                </c:pt>
                <c:pt idx="5002">
                  <c:v>5.0163599999999988</c:v>
                </c:pt>
                <c:pt idx="5003">
                  <c:v>5.018889999999999</c:v>
                </c:pt>
                <c:pt idx="5004">
                  <c:v>5.018889999999999</c:v>
                </c:pt>
                <c:pt idx="5005">
                  <c:v>5.0214300000000023</c:v>
                </c:pt>
                <c:pt idx="5006">
                  <c:v>5.0201599999999971</c:v>
                </c:pt>
                <c:pt idx="5007">
                  <c:v>5.0227000000000004</c:v>
                </c:pt>
                <c:pt idx="5008">
                  <c:v>5.0252300000000005</c:v>
                </c:pt>
                <c:pt idx="5009">
                  <c:v>5.0252300000000005</c:v>
                </c:pt>
                <c:pt idx="5010">
                  <c:v>5.0277699999999967</c:v>
                </c:pt>
                <c:pt idx="5011">
                  <c:v>5.0283999999999978</c:v>
                </c:pt>
                <c:pt idx="5012">
                  <c:v>5.0283999999999978</c:v>
                </c:pt>
                <c:pt idx="5013">
                  <c:v>5.0303100000000001</c:v>
                </c:pt>
                <c:pt idx="5014">
                  <c:v>5.0315700000000021</c:v>
                </c:pt>
                <c:pt idx="5015">
                  <c:v>5.0315700000000021</c:v>
                </c:pt>
                <c:pt idx="5016">
                  <c:v>5.0347399999999993</c:v>
                </c:pt>
                <c:pt idx="5017">
                  <c:v>5.0347399999999993</c:v>
                </c:pt>
                <c:pt idx="5018">
                  <c:v>5.0347399999999993</c:v>
                </c:pt>
                <c:pt idx="5019">
                  <c:v>5.0379099999999966</c:v>
                </c:pt>
                <c:pt idx="5020">
                  <c:v>5.0379099999999966</c:v>
                </c:pt>
                <c:pt idx="5021">
                  <c:v>5.0404499999999999</c:v>
                </c:pt>
                <c:pt idx="5022">
                  <c:v>5.041089999999997</c:v>
                </c:pt>
                <c:pt idx="5023">
                  <c:v>5.041089999999997</c:v>
                </c:pt>
                <c:pt idx="5024">
                  <c:v>5.041089999999997</c:v>
                </c:pt>
                <c:pt idx="5025">
                  <c:v>5.0442600000000013</c:v>
                </c:pt>
                <c:pt idx="5026">
                  <c:v>5.0467900000000014</c:v>
                </c:pt>
                <c:pt idx="5027">
                  <c:v>5.0474299999999985</c:v>
                </c:pt>
                <c:pt idx="5028">
                  <c:v>5.0474299999999985</c:v>
                </c:pt>
                <c:pt idx="5029">
                  <c:v>5.0493299999999977</c:v>
                </c:pt>
                <c:pt idx="5030">
                  <c:v>5.051870000000001</c:v>
                </c:pt>
                <c:pt idx="5031">
                  <c:v>5.0512299999999968</c:v>
                </c:pt>
                <c:pt idx="5032">
                  <c:v>5.0512299999999968</c:v>
                </c:pt>
                <c:pt idx="5033">
                  <c:v>5.0537700000000001</c:v>
                </c:pt>
                <c:pt idx="5034">
                  <c:v>5.0569399999999973</c:v>
                </c:pt>
                <c:pt idx="5035">
                  <c:v>5.0569399999999973</c:v>
                </c:pt>
                <c:pt idx="5036">
                  <c:v>5.0582099999999954</c:v>
                </c:pt>
                <c:pt idx="5037">
                  <c:v>5.0601100000000017</c:v>
                </c:pt>
                <c:pt idx="5038">
                  <c:v>5.0601100000000017</c:v>
                </c:pt>
                <c:pt idx="5039">
                  <c:v>5.0607399999999956</c:v>
                </c:pt>
                <c:pt idx="5040">
                  <c:v>5.0632799999999989</c:v>
                </c:pt>
                <c:pt idx="5041">
                  <c:v>5.0632799999999989</c:v>
                </c:pt>
                <c:pt idx="5042">
                  <c:v>5.0632799999999989</c:v>
                </c:pt>
                <c:pt idx="5043">
                  <c:v>5.064549999999997</c:v>
                </c:pt>
                <c:pt idx="5044">
                  <c:v>5.0664499999999961</c:v>
                </c:pt>
                <c:pt idx="5045">
                  <c:v>5.0689899999999994</c:v>
                </c:pt>
                <c:pt idx="5046">
                  <c:v>5.0696200000000005</c:v>
                </c:pt>
                <c:pt idx="5047">
                  <c:v>5.0727899999999977</c:v>
                </c:pt>
                <c:pt idx="5048">
                  <c:v>5.0727899999999977</c:v>
                </c:pt>
                <c:pt idx="5049">
                  <c:v>5.0746899999999968</c:v>
                </c:pt>
                <c:pt idx="5050">
                  <c:v>5.075960000000002</c:v>
                </c:pt>
                <c:pt idx="5051">
                  <c:v>5.075960000000002</c:v>
                </c:pt>
                <c:pt idx="5052">
                  <c:v>5.0791299999999993</c:v>
                </c:pt>
                <c:pt idx="5053">
                  <c:v>5.0791299999999993</c:v>
                </c:pt>
                <c:pt idx="5054">
                  <c:v>5.0791299999999993</c:v>
                </c:pt>
                <c:pt idx="5055">
                  <c:v>5.0822999999999965</c:v>
                </c:pt>
                <c:pt idx="5056">
                  <c:v>5.0822999999999965</c:v>
                </c:pt>
                <c:pt idx="5057">
                  <c:v>5.0822999999999965</c:v>
                </c:pt>
                <c:pt idx="5058">
                  <c:v>5.0822999999999965</c:v>
                </c:pt>
                <c:pt idx="5059">
                  <c:v>5.0873699999999999</c:v>
                </c:pt>
                <c:pt idx="5060">
                  <c:v>5.0854700000000008</c:v>
                </c:pt>
                <c:pt idx="5061">
                  <c:v>5.0854700000000008</c:v>
                </c:pt>
                <c:pt idx="5062">
                  <c:v>5.0886399999999981</c:v>
                </c:pt>
                <c:pt idx="5063">
                  <c:v>5.0886399999999981</c:v>
                </c:pt>
                <c:pt idx="5064">
                  <c:v>5.0918100000000024</c:v>
                </c:pt>
                <c:pt idx="5065">
                  <c:v>5.0918100000000024</c:v>
                </c:pt>
                <c:pt idx="5066">
                  <c:v>5.0937199999999976</c:v>
                </c:pt>
                <c:pt idx="5067">
                  <c:v>5.0949799999999996</c:v>
                </c:pt>
                <c:pt idx="5068">
                  <c:v>5.0949799999999996</c:v>
                </c:pt>
                <c:pt idx="5069">
                  <c:v>5.09816</c:v>
                </c:pt>
                <c:pt idx="5070">
                  <c:v>5.09816</c:v>
                </c:pt>
                <c:pt idx="5071">
                  <c:v>5.09816</c:v>
                </c:pt>
                <c:pt idx="5072">
                  <c:v>5.1025899999999993</c:v>
                </c:pt>
                <c:pt idx="5073">
                  <c:v>5.1019599999999983</c:v>
                </c:pt>
                <c:pt idx="5074">
                  <c:v>5.1045000000000016</c:v>
                </c:pt>
                <c:pt idx="5075">
                  <c:v>5.1045000000000016</c:v>
                </c:pt>
                <c:pt idx="5076">
                  <c:v>5.1070300000000017</c:v>
                </c:pt>
                <c:pt idx="5077">
                  <c:v>5.1076699999999988</c:v>
                </c:pt>
                <c:pt idx="5078">
                  <c:v>5.1082999999999998</c:v>
                </c:pt>
                <c:pt idx="5079">
                  <c:v>5.1089300000000009</c:v>
                </c:pt>
                <c:pt idx="5080">
                  <c:v>5.1108399999999961</c:v>
                </c:pt>
                <c:pt idx="5081">
                  <c:v>5.1114699999999971</c:v>
                </c:pt>
                <c:pt idx="5082">
                  <c:v>5.1140100000000004</c:v>
                </c:pt>
                <c:pt idx="5083">
                  <c:v>5.1140100000000004</c:v>
                </c:pt>
                <c:pt idx="5084">
                  <c:v>5.1140100000000004</c:v>
                </c:pt>
                <c:pt idx="5085">
                  <c:v>5.1190799999999967</c:v>
                </c:pt>
                <c:pt idx="5086">
                  <c:v>5.1171799999999976</c:v>
                </c:pt>
                <c:pt idx="5087">
                  <c:v>5.120350000000002</c:v>
                </c:pt>
                <c:pt idx="5088">
                  <c:v>5.120350000000002</c:v>
                </c:pt>
                <c:pt idx="5089">
                  <c:v>5.120350000000002</c:v>
                </c:pt>
                <c:pt idx="5090">
                  <c:v>5.1235199999999992</c:v>
                </c:pt>
                <c:pt idx="5091">
                  <c:v>5.1241500000000002</c:v>
                </c:pt>
                <c:pt idx="5092">
                  <c:v>5.1266899999999964</c:v>
                </c:pt>
                <c:pt idx="5093">
                  <c:v>5.1266899999999964</c:v>
                </c:pt>
                <c:pt idx="5094">
                  <c:v>5.1292299999999997</c:v>
                </c:pt>
                <c:pt idx="5095">
                  <c:v>5.1298600000000008</c:v>
                </c:pt>
                <c:pt idx="5096">
                  <c:v>5.1304999999999978</c:v>
                </c:pt>
                <c:pt idx="5097">
                  <c:v>5.133029999999998</c:v>
                </c:pt>
                <c:pt idx="5098">
                  <c:v>5.1336700000000022</c:v>
                </c:pt>
                <c:pt idx="5099">
                  <c:v>5.1362000000000023</c:v>
                </c:pt>
                <c:pt idx="5100">
                  <c:v>5.1362000000000023</c:v>
                </c:pt>
                <c:pt idx="5101">
                  <c:v>5.1393699999999995</c:v>
                </c:pt>
                <c:pt idx="5102">
                  <c:v>5.1381099999999975</c:v>
                </c:pt>
                <c:pt idx="5103">
                  <c:v>5.1393699999999995</c:v>
                </c:pt>
                <c:pt idx="5104">
                  <c:v>5.1393699999999995</c:v>
                </c:pt>
                <c:pt idx="5105">
                  <c:v>5.1406399999999977</c:v>
                </c:pt>
                <c:pt idx="5106">
                  <c:v>5.14255</c:v>
                </c:pt>
                <c:pt idx="5107">
                  <c:v>5.14255</c:v>
                </c:pt>
                <c:pt idx="5108">
                  <c:v>5.143810000000002</c:v>
                </c:pt>
                <c:pt idx="5109">
                  <c:v>5.1457100000000011</c:v>
                </c:pt>
                <c:pt idx="5110">
                  <c:v>5.1482499999999973</c:v>
                </c:pt>
                <c:pt idx="5111">
                  <c:v>5.1488900000000015</c:v>
                </c:pt>
                <c:pt idx="5112">
                  <c:v>5.1488900000000015</c:v>
                </c:pt>
                <c:pt idx="5113">
                  <c:v>5.1507900000000006</c:v>
                </c:pt>
                <c:pt idx="5114">
                  <c:v>5.1539599999999979</c:v>
                </c:pt>
                <c:pt idx="5115">
                  <c:v>5.1520599999999988</c:v>
                </c:pt>
                <c:pt idx="5116">
                  <c:v>5.155229999999996</c:v>
                </c:pt>
                <c:pt idx="5117">
                  <c:v>5.155859999999997</c:v>
                </c:pt>
                <c:pt idx="5118">
                  <c:v>5.1584000000000003</c:v>
                </c:pt>
                <c:pt idx="5119">
                  <c:v>5.1584000000000003</c:v>
                </c:pt>
                <c:pt idx="5120">
                  <c:v>5.1615699999999975</c:v>
                </c:pt>
                <c:pt idx="5121">
                  <c:v>5.1615699999999975</c:v>
                </c:pt>
                <c:pt idx="5122">
                  <c:v>5.1615699999999975</c:v>
                </c:pt>
                <c:pt idx="5123">
                  <c:v>5.1647400000000019</c:v>
                </c:pt>
                <c:pt idx="5124">
                  <c:v>5.1647400000000019</c:v>
                </c:pt>
                <c:pt idx="5125">
                  <c:v>5.1653699999999958</c:v>
                </c:pt>
                <c:pt idx="5126">
                  <c:v>5.1679099999999991</c:v>
                </c:pt>
                <c:pt idx="5127">
                  <c:v>5.1679099999999991</c:v>
                </c:pt>
                <c:pt idx="5128">
                  <c:v>5.1679099999999991</c:v>
                </c:pt>
                <c:pt idx="5129">
                  <c:v>5.1698099999999982</c:v>
                </c:pt>
                <c:pt idx="5130">
                  <c:v>5.1710799999999963</c:v>
                </c:pt>
                <c:pt idx="5131">
                  <c:v>5.1729799999999955</c:v>
                </c:pt>
                <c:pt idx="5132">
                  <c:v>5.1742500000000007</c:v>
                </c:pt>
                <c:pt idx="5133">
                  <c:v>5.1748800000000017</c:v>
                </c:pt>
                <c:pt idx="5134">
                  <c:v>5.1774199999999979</c:v>
                </c:pt>
                <c:pt idx="5135">
                  <c:v>5.1774199999999979</c:v>
                </c:pt>
                <c:pt idx="5136">
                  <c:v>5.1780499999999989</c:v>
                </c:pt>
                <c:pt idx="5137">
                  <c:v>5.1805900000000022</c:v>
                </c:pt>
                <c:pt idx="5138">
                  <c:v>5.1805900000000022</c:v>
                </c:pt>
                <c:pt idx="5139">
                  <c:v>5.1805900000000022</c:v>
                </c:pt>
                <c:pt idx="5140">
                  <c:v>5.1818600000000004</c:v>
                </c:pt>
                <c:pt idx="5141">
                  <c:v>5.1837599999999995</c:v>
                </c:pt>
                <c:pt idx="5142">
                  <c:v>5.1856599999999986</c:v>
                </c:pt>
                <c:pt idx="5143">
                  <c:v>5.1869299999999967</c:v>
                </c:pt>
                <c:pt idx="5144">
                  <c:v>5.1869299999999967</c:v>
                </c:pt>
                <c:pt idx="5145">
                  <c:v>5.190100000000001</c:v>
                </c:pt>
                <c:pt idx="5146">
                  <c:v>5.190100000000001</c:v>
                </c:pt>
                <c:pt idx="5147">
                  <c:v>5.190100000000001</c:v>
                </c:pt>
                <c:pt idx="5148">
                  <c:v>5.1932699999999983</c:v>
                </c:pt>
                <c:pt idx="5149">
                  <c:v>5.1932699999999983</c:v>
                </c:pt>
                <c:pt idx="5150">
                  <c:v>5.1932699999999983</c:v>
                </c:pt>
                <c:pt idx="5151">
                  <c:v>5.1964399999999955</c:v>
                </c:pt>
                <c:pt idx="5152">
                  <c:v>5.1964399999999955</c:v>
                </c:pt>
                <c:pt idx="5153">
                  <c:v>5.1989799999999988</c:v>
                </c:pt>
                <c:pt idx="5154">
                  <c:v>5.1989799999999988</c:v>
                </c:pt>
                <c:pt idx="5155">
                  <c:v>5.1996099999999998</c:v>
                </c:pt>
                <c:pt idx="5156">
                  <c:v>5.2027799999999971</c:v>
                </c:pt>
                <c:pt idx="5157">
                  <c:v>5.2027799999999971</c:v>
                </c:pt>
                <c:pt idx="5158">
                  <c:v>5.2040500000000023</c:v>
                </c:pt>
                <c:pt idx="5159">
                  <c:v>5.2059599999999975</c:v>
                </c:pt>
                <c:pt idx="5160">
                  <c:v>5.2059599999999975</c:v>
                </c:pt>
                <c:pt idx="5161">
                  <c:v>5.2084899999999976</c:v>
                </c:pt>
                <c:pt idx="5162">
                  <c:v>5.2084899999999976</c:v>
                </c:pt>
                <c:pt idx="5163">
                  <c:v>5.2110300000000009</c:v>
                </c:pt>
                <c:pt idx="5164">
                  <c:v>5.212299999999999</c:v>
                </c:pt>
                <c:pt idx="5165">
                  <c:v>5.212299999999999</c:v>
                </c:pt>
                <c:pt idx="5166">
                  <c:v>5.2135600000000011</c:v>
                </c:pt>
                <c:pt idx="5167">
                  <c:v>5.2154699999999963</c:v>
                </c:pt>
                <c:pt idx="5168">
                  <c:v>5.2154699999999963</c:v>
                </c:pt>
                <c:pt idx="5169">
                  <c:v>5.2186400000000006</c:v>
                </c:pt>
                <c:pt idx="5170">
                  <c:v>5.2186400000000006</c:v>
                </c:pt>
                <c:pt idx="5171">
                  <c:v>5.2186400000000006</c:v>
                </c:pt>
                <c:pt idx="5172">
                  <c:v>5.2211700000000008</c:v>
                </c:pt>
                <c:pt idx="5173">
                  <c:v>5.2218099999999978</c:v>
                </c:pt>
                <c:pt idx="5174">
                  <c:v>5.2218099999999978</c:v>
                </c:pt>
                <c:pt idx="5175">
                  <c:v>5.224339999999998</c:v>
                </c:pt>
                <c:pt idx="5176">
                  <c:v>5.2249800000000022</c:v>
                </c:pt>
                <c:pt idx="5177">
                  <c:v>5.2249800000000022</c:v>
                </c:pt>
                <c:pt idx="5178">
                  <c:v>5.2281499999999994</c:v>
                </c:pt>
                <c:pt idx="5179">
                  <c:v>5.2281499999999994</c:v>
                </c:pt>
                <c:pt idx="5180">
                  <c:v>5.2300499999999985</c:v>
                </c:pt>
                <c:pt idx="5181">
                  <c:v>5.2313199999999966</c:v>
                </c:pt>
                <c:pt idx="5182">
                  <c:v>5.2313199999999966</c:v>
                </c:pt>
                <c:pt idx="5183">
                  <c:v>5.2332199999999958</c:v>
                </c:pt>
                <c:pt idx="5184">
                  <c:v>5.234490000000001</c:v>
                </c:pt>
                <c:pt idx="5185">
                  <c:v>5.2370299999999972</c:v>
                </c:pt>
                <c:pt idx="5186">
                  <c:v>5.2376599999999982</c:v>
                </c:pt>
                <c:pt idx="5187">
                  <c:v>5.2376599999999982</c:v>
                </c:pt>
                <c:pt idx="5188">
                  <c:v>5.2376599999999982</c:v>
                </c:pt>
                <c:pt idx="5189">
                  <c:v>5.2408299999999954</c:v>
                </c:pt>
                <c:pt idx="5190">
                  <c:v>5.2408299999999954</c:v>
                </c:pt>
                <c:pt idx="5191">
                  <c:v>5.2421000000000006</c:v>
                </c:pt>
                <c:pt idx="5192">
                  <c:v>5.2439999999999998</c:v>
                </c:pt>
                <c:pt idx="5193">
                  <c:v>5.2465299999999999</c:v>
                </c:pt>
                <c:pt idx="5194">
                  <c:v>5.247169999999997</c:v>
                </c:pt>
                <c:pt idx="5195">
                  <c:v>5.247169999999997</c:v>
                </c:pt>
                <c:pt idx="5196">
                  <c:v>5.2490799999999993</c:v>
                </c:pt>
                <c:pt idx="5197">
                  <c:v>5.2503499999999974</c:v>
                </c:pt>
                <c:pt idx="5198">
                  <c:v>5.2503499999999974</c:v>
                </c:pt>
                <c:pt idx="5199">
                  <c:v>5.2522499999999965</c:v>
                </c:pt>
                <c:pt idx="5200">
                  <c:v>5.2528799999999976</c:v>
                </c:pt>
                <c:pt idx="5201">
                  <c:v>5.2535200000000017</c:v>
                </c:pt>
                <c:pt idx="5202">
                  <c:v>5.2541499999999957</c:v>
                </c:pt>
                <c:pt idx="5203">
                  <c:v>5.2566799999999958</c:v>
                </c:pt>
                <c:pt idx="5204">
                  <c:v>5.2566799999999958</c:v>
                </c:pt>
                <c:pt idx="5205">
                  <c:v>5.2566799999999958</c:v>
                </c:pt>
                <c:pt idx="5206">
                  <c:v>5.2598599999999962</c:v>
                </c:pt>
                <c:pt idx="5207">
                  <c:v>5.2604899999999972</c:v>
                </c:pt>
                <c:pt idx="5208">
                  <c:v>5.2630300000000005</c:v>
                </c:pt>
                <c:pt idx="5209">
                  <c:v>5.2630300000000005</c:v>
                </c:pt>
                <c:pt idx="5210">
                  <c:v>5.2661999999999978</c:v>
                </c:pt>
                <c:pt idx="5211">
                  <c:v>5.2661999999999978</c:v>
                </c:pt>
                <c:pt idx="5212">
                  <c:v>5.2668299999999988</c:v>
                </c:pt>
                <c:pt idx="5213">
                  <c:v>5.2693700000000021</c:v>
                </c:pt>
                <c:pt idx="5214">
                  <c:v>5.2693700000000021</c:v>
                </c:pt>
                <c:pt idx="5215">
                  <c:v>5.2693700000000021</c:v>
                </c:pt>
                <c:pt idx="5216">
                  <c:v>5.2719000000000023</c:v>
                </c:pt>
                <c:pt idx="5217">
                  <c:v>5.2725399999999993</c:v>
                </c:pt>
                <c:pt idx="5218">
                  <c:v>5.2725399999999993</c:v>
                </c:pt>
                <c:pt idx="5219">
                  <c:v>5.2744399999999985</c:v>
                </c:pt>
                <c:pt idx="5220">
                  <c:v>5.2757099999999966</c:v>
                </c:pt>
                <c:pt idx="5221">
                  <c:v>5.2776099999999957</c:v>
                </c:pt>
                <c:pt idx="5222">
                  <c:v>5.2788800000000009</c:v>
                </c:pt>
                <c:pt idx="5223">
                  <c:v>5.2788800000000009</c:v>
                </c:pt>
                <c:pt idx="5224">
                  <c:v>5.2820499999999981</c:v>
                </c:pt>
                <c:pt idx="5225">
                  <c:v>5.2820499999999981</c:v>
                </c:pt>
                <c:pt idx="5226">
                  <c:v>5.2839499999999973</c:v>
                </c:pt>
                <c:pt idx="5227">
                  <c:v>5.2864900000000006</c:v>
                </c:pt>
                <c:pt idx="5228">
                  <c:v>5.2858499999999964</c:v>
                </c:pt>
                <c:pt idx="5229">
                  <c:v>5.2883899999999997</c:v>
                </c:pt>
                <c:pt idx="5230">
                  <c:v>5.2883899999999997</c:v>
                </c:pt>
                <c:pt idx="5231">
                  <c:v>5.2909299999999959</c:v>
                </c:pt>
                <c:pt idx="5232">
                  <c:v>5.2915599999999969</c:v>
                </c:pt>
                <c:pt idx="5233">
                  <c:v>5.2915599999999969</c:v>
                </c:pt>
                <c:pt idx="5234">
                  <c:v>5.2915599999999969</c:v>
                </c:pt>
                <c:pt idx="5235">
                  <c:v>5.2947300000000013</c:v>
                </c:pt>
                <c:pt idx="5236">
                  <c:v>5.2947300000000013</c:v>
                </c:pt>
                <c:pt idx="5237">
                  <c:v>5.2959999999999994</c:v>
                </c:pt>
                <c:pt idx="5238">
                  <c:v>5.2978999999999985</c:v>
                </c:pt>
                <c:pt idx="5239">
                  <c:v>5.2978999999999985</c:v>
                </c:pt>
                <c:pt idx="5240">
                  <c:v>5.2985399999999956</c:v>
                </c:pt>
                <c:pt idx="5241">
                  <c:v>5.3010699999999957</c:v>
                </c:pt>
                <c:pt idx="5242">
                  <c:v>5.3042400000000001</c:v>
                </c:pt>
                <c:pt idx="5243">
                  <c:v>5.3042400000000001</c:v>
                </c:pt>
                <c:pt idx="5244">
                  <c:v>5.3074099999999973</c:v>
                </c:pt>
                <c:pt idx="5245">
                  <c:v>5.3074099999999973</c:v>
                </c:pt>
                <c:pt idx="5246">
                  <c:v>5.3074099999999973</c:v>
                </c:pt>
                <c:pt idx="5247">
                  <c:v>5.3080500000000015</c:v>
                </c:pt>
                <c:pt idx="5248">
                  <c:v>5.3105800000000016</c:v>
                </c:pt>
                <c:pt idx="5249">
                  <c:v>5.3105800000000016</c:v>
                </c:pt>
                <c:pt idx="5250">
                  <c:v>5.3105800000000016</c:v>
                </c:pt>
                <c:pt idx="5251">
                  <c:v>5.313760000000002</c:v>
                </c:pt>
                <c:pt idx="5252">
                  <c:v>5.313760000000002</c:v>
                </c:pt>
                <c:pt idx="5253">
                  <c:v>5.3169199999999961</c:v>
                </c:pt>
                <c:pt idx="5254">
                  <c:v>5.3169199999999961</c:v>
                </c:pt>
                <c:pt idx="5255">
                  <c:v>5.3175600000000003</c:v>
                </c:pt>
                <c:pt idx="5256">
                  <c:v>5.3175600000000003</c:v>
                </c:pt>
                <c:pt idx="5257">
                  <c:v>5.3200999999999965</c:v>
                </c:pt>
                <c:pt idx="5258">
                  <c:v>5.3200999999999965</c:v>
                </c:pt>
                <c:pt idx="5259">
                  <c:v>5.3219999999999956</c:v>
                </c:pt>
                <c:pt idx="5260">
                  <c:v>5.3232700000000008</c:v>
                </c:pt>
                <c:pt idx="5261">
                  <c:v>5.3232700000000008</c:v>
                </c:pt>
                <c:pt idx="5262">
                  <c:v>5.3264399999999981</c:v>
                </c:pt>
                <c:pt idx="5263">
                  <c:v>5.3264399999999981</c:v>
                </c:pt>
                <c:pt idx="5264">
                  <c:v>5.3264399999999981</c:v>
                </c:pt>
                <c:pt idx="5265">
                  <c:v>5.3296100000000024</c:v>
                </c:pt>
                <c:pt idx="5266">
                  <c:v>5.3296100000000024</c:v>
                </c:pt>
                <c:pt idx="5267">
                  <c:v>5.3327799999999996</c:v>
                </c:pt>
                <c:pt idx="5268">
                  <c:v>5.3334100000000007</c:v>
                </c:pt>
                <c:pt idx="5269">
                  <c:v>5.3359499999999969</c:v>
                </c:pt>
                <c:pt idx="5270">
                  <c:v>5.3365799999999979</c:v>
                </c:pt>
                <c:pt idx="5271">
                  <c:v>5.3365799999999979</c:v>
                </c:pt>
                <c:pt idx="5272">
                  <c:v>5.3410200000000003</c:v>
                </c:pt>
                <c:pt idx="5273">
                  <c:v>5.3422899999999984</c:v>
                </c:pt>
                <c:pt idx="5274">
                  <c:v>5.3422899999999984</c:v>
                </c:pt>
                <c:pt idx="5275">
                  <c:v>5.3422899999999984</c:v>
                </c:pt>
                <c:pt idx="5276">
                  <c:v>5.3454599999999957</c:v>
                </c:pt>
                <c:pt idx="5277">
                  <c:v>5.3454599999999957</c:v>
                </c:pt>
                <c:pt idx="5278">
                  <c:v>5.347999999999999</c:v>
                </c:pt>
                <c:pt idx="5279">
                  <c:v>5.3454599999999957</c:v>
                </c:pt>
                <c:pt idx="5280">
                  <c:v>5.34863</c:v>
                </c:pt>
                <c:pt idx="5281">
                  <c:v>5.34863</c:v>
                </c:pt>
                <c:pt idx="5282">
                  <c:v>5.34863</c:v>
                </c:pt>
                <c:pt idx="5283">
                  <c:v>5.3517999999999972</c:v>
                </c:pt>
                <c:pt idx="5284">
                  <c:v>5.3517999999999972</c:v>
                </c:pt>
                <c:pt idx="5285">
                  <c:v>5.3549700000000016</c:v>
                </c:pt>
                <c:pt idx="5286">
                  <c:v>5.3549700000000016</c:v>
                </c:pt>
                <c:pt idx="5287">
                  <c:v>5.3549700000000016</c:v>
                </c:pt>
                <c:pt idx="5288">
                  <c:v>5.3555999999999955</c:v>
                </c:pt>
                <c:pt idx="5289">
                  <c:v>5.3581399999999988</c:v>
                </c:pt>
                <c:pt idx="5290">
                  <c:v>5.3613199999999992</c:v>
                </c:pt>
                <c:pt idx="5291">
                  <c:v>5.3613199999999992</c:v>
                </c:pt>
                <c:pt idx="5292">
                  <c:v>5.3613199999999992</c:v>
                </c:pt>
                <c:pt idx="5293">
                  <c:v>5.3619500000000002</c:v>
                </c:pt>
                <c:pt idx="5294">
                  <c:v>5.3644899999999964</c:v>
                </c:pt>
                <c:pt idx="5295">
                  <c:v>5.3644899999999964</c:v>
                </c:pt>
                <c:pt idx="5296">
                  <c:v>5.3670199999999966</c:v>
                </c:pt>
                <c:pt idx="5297">
                  <c:v>5.3676600000000008</c:v>
                </c:pt>
                <c:pt idx="5298">
                  <c:v>5.370829999999998</c:v>
                </c:pt>
                <c:pt idx="5299">
                  <c:v>5.370829999999998</c:v>
                </c:pt>
                <c:pt idx="5300">
                  <c:v>5.370829999999998</c:v>
                </c:pt>
                <c:pt idx="5301">
                  <c:v>5.3733599999999981</c:v>
                </c:pt>
                <c:pt idx="5302">
                  <c:v>5.3740000000000023</c:v>
                </c:pt>
                <c:pt idx="5303">
                  <c:v>5.3746299999999962</c:v>
                </c:pt>
                <c:pt idx="5304">
                  <c:v>5.3771699999999996</c:v>
                </c:pt>
                <c:pt idx="5305">
                  <c:v>5.3778000000000006</c:v>
                </c:pt>
                <c:pt idx="5306">
                  <c:v>5.3803399999999968</c:v>
                </c:pt>
                <c:pt idx="5307">
                  <c:v>5.3803399999999968</c:v>
                </c:pt>
                <c:pt idx="5308">
                  <c:v>5.3809699999999978</c:v>
                </c:pt>
                <c:pt idx="5309">
                  <c:v>5.4786199999999994</c:v>
                </c:pt>
                <c:pt idx="5310">
                  <c:v>5.5452099999999973</c:v>
                </c:pt>
                <c:pt idx="5311">
                  <c:v>5.5439399999999992</c:v>
                </c:pt>
                <c:pt idx="5312">
                  <c:v>5.5452099999999973</c:v>
                </c:pt>
                <c:pt idx="5313">
                  <c:v>5.5426700000000011</c:v>
                </c:pt>
                <c:pt idx="5314">
                  <c:v>5.5439399999999992</c:v>
                </c:pt>
                <c:pt idx="5315">
                  <c:v>5.5420400000000001</c:v>
                </c:pt>
                <c:pt idx="5316">
                  <c:v>5.5420400000000001</c:v>
                </c:pt>
                <c:pt idx="5317">
                  <c:v>5.5439399999999992</c:v>
                </c:pt>
                <c:pt idx="5318">
                  <c:v>5.5445700000000002</c:v>
                </c:pt>
                <c:pt idx="5319">
                  <c:v>5.5452099999999973</c:v>
                </c:pt>
                <c:pt idx="5320">
                  <c:v>5.5420400000000001</c:v>
                </c:pt>
                <c:pt idx="5321">
                  <c:v>5.5445700000000002</c:v>
                </c:pt>
                <c:pt idx="5322">
                  <c:v>5.5445700000000002</c:v>
                </c:pt>
                <c:pt idx="5323">
                  <c:v>5.5445700000000002</c:v>
                </c:pt>
                <c:pt idx="5324">
                  <c:v>5.5433000000000021</c:v>
                </c:pt>
                <c:pt idx="5325">
                  <c:v>5.5420400000000001</c:v>
                </c:pt>
                <c:pt idx="5326">
                  <c:v>5.5433000000000021</c:v>
                </c:pt>
                <c:pt idx="5327">
                  <c:v>5.5452099999999973</c:v>
                </c:pt>
                <c:pt idx="5328">
                  <c:v>5.5426700000000011</c:v>
                </c:pt>
                <c:pt idx="5329">
                  <c:v>5.5426700000000011</c:v>
                </c:pt>
                <c:pt idx="5330">
                  <c:v>5.5452099999999973</c:v>
                </c:pt>
                <c:pt idx="5331">
                  <c:v>5.5452099999999973</c:v>
                </c:pt>
                <c:pt idx="5332">
                  <c:v>5.5420400000000001</c:v>
                </c:pt>
                <c:pt idx="5333">
                  <c:v>5.5439399999999992</c:v>
                </c:pt>
                <c:pt idx="5334">
                  <c:v>5.5420400000000001</c:v>
                </c:pt>
                <c:pt idx="5335">
                  <c:v>5.5420400000000001</c:v>
                </c:pt>
                <c:pt idx="5336">
                  <c:v>5.5439399999999992</c:v>
                </c:pt>
                <c:pt idx="5337">
                  <c:v>5.5452099999999973</c:v>
                </c:pt>
                <c:pt idx="5338">
                  <c:v>5.5452099999999973</c:v>
                </c:pt>
                <c:pt idx="5339">
                  <c:v>5.5433000000000021</c:v>
                </c:pt>
                <c:pt idx="5340">
                  <c:v>5.5420400000000001</c:v>
                </c:pt>
                <c:pt idx="5341">
                  <c:v>5.5420400000000001</c:v>
                </c:pt>
                <c:pt idx="5342">
                  <c:v>5.5452099999999973</c:v>
                </c:pt>
                <c:pt idx="5343">
                  <c:v>5.5452099999999973</c:v>
                </c:pt>
                <c:pt idx="5344">
                  <c:v>5.5452099999999973</c:v>
                </c:pt>
                <c:pt idx="5345">
                  <c:v>5.5452099999999973</c:v>
                </c:pt>
                <c:pt idx="5346">
                  <c:v>5.5452099999999973</c:v>
                </c:pt>
                <c:pt idx="5347">
                  <c:v>5.5426700000000011</c:v>
                </c:pt>
                <c:pt idx="5348">
                  <c:v>5.5452099999999973</c:v>
                </c:pt>
                <c:pt idx="5349">
                  <c:v>5.5452099999999973</c:v>
                </c:pt>
                <c:pt idx="5350">
                  <c:v>5.5452099999999973</c:v>
                </c:pt>
                <c:pt idx="5351">
                  <c:v>5.5452099999999973</c:v>
                </c:pt>
                <c:pt idx="5352">
                  <c:v>5.5483800000000016</c:v>
                </c:pt>
                <c:pt idx="5353">
                  <c:v>5.5483800000000016</c:v>
                </c:pt>
                <c:pt idx="5354">
                  <c:v>5.5496499999999997</c:v>
                </c:pt>
                <c:pt idx="5355">
                  <c:v>5.5515499999999989</c:v>
                </c:pt>
                <c:pt idx="5356">
                  <c:v>5.5515499999999989</c:v>
                </c:pt>
                <c:pt idx="5357">
                  <c:v>5.5521799999999999</c:v>
                </c:pt>
                <c:pt idx="5358">
                  <c:v>5.5547199999999961</c:v>
                </c:pt>
                <c:pt idx="5359">
                  <c:v>5.5547199999999961</c:v>
                </c:pt>
                <c:pt idx="5360">
                  <c:v>5.5547199999999961</c:v>
                </c:pt>
                <c:pt idx="5361">
                  <c:v>5.5547199999999961</c:v>
                </c:pt>
                <c:pt idx="5362">
                  <c:v>5.5559900000000013</c:v>
                </c:pt>
                <c:pt idx="5363">
                  <c:v>5.5578900000000004</c:v>
                </c:pt>
                <c:pt idx="5364">
                  <c:v>5.5578900000000004</c:v>
                </c:pt>
                <c:pt idx="5365">
                  <c:v>5.5578900000000004</c:v>
                </c:pt>
                <c:pt idx="5366">
                  <c:v>5.5578900000000004</c:v>
                </c:pt>
                <c:pt idx="5367">
                  <c:v>5.5610599999999977</c:v>
                </c:pt>
                <c:pt idx="5368">
                  <c:v>5.5610599999999977</c:v>
                </c:pt>
                <c:pt idx="5369">
                  <c:v>5.5610599999999977</c:v>
                </c:pt>
                <c:pt idx="5370">
                  <c:v>5.5610599999999977</c:v>
                </c:pt>
                <c:pt idx="5371">
                  <c:v>5.563600000000001</c:v>
                </c:pt>
                <c:pt idx="5372">
                  <c:v>5.564230000000002</c:v>
                </c:pt>
                <c:pt idx="5373">
                  <c:v>5.5648599999999959</c:v>
                </c:pt>
                <c:pt idx="5374">
                  <c:v>5.5648599999999959</c:v>
                </c:pt>
                <c:pt idx="5375">
                  <c:v>5.5673999999999992</c:v>
                </c:pt>
                <c:pt idx="5376">
                  <c:v>5.5673999999999992</c:v>
                </c:pt>
                <c:pt idx="5377">
                  <c:v>5.5673999999999992</c:v>
                </c:pt>
                <c:pt idx="5378">
                  <c:v>5.5680399999999963</c:v>
                </c:pt>
                <c:pt idx="5379">
                  <c:v>5.5705699999999965</c:v>
                </c:pt>
                <c:pt idx="5380">
                  <c:v>5.5705699999999965</c:v>
                </c:pt>
                <c:pt idx="5381">
                  <c:v>5.5705699999999965</c:v>
                </c:pt>
                <c:pt idx="5382">
                  <c:v>5.5731099999999998</c:v>
                </c:pt>
                <c:pt idx="5383">
                  <c:v>5.5737400000000008</c:v>
                </c:pt>
                <c:pt idx="5384">
                  <c:v>5.5737400000000008</c:v>
                </c:pt>
                <c:pt idx="5385">
                  <c:v>5.5737400000000008</c:v>
                </c:pt>
                <c:pt idx="5386">
                  <c:v>5.576909999999998</c:v>
                </c:pt>
                <c:pt idx="5387">
                  <c:v>5.576909999999998</c:v>
                </c:pt>
                <c:pt idx="5388">
                  <c:v>5.576909999999998</c:v>
                </c:pt>
                <c:pt idx="5389">
                  <c:v>5.576909999999998</c:v>
                </c:pt>
                <c:pt idx="5390">
                  <c:v>5.5788200000000003</c:v>
                </c:pt>
                <c:pt idx="5391">
                  <c:v>5.5813500000000005</c:v>
                </c:pt>
                <c:pt idx="5392">
                  <c:v>5.5800800000000024</c:v>
                </c:pt>
                <c:pt idx="5393">
                  <c:v>5.5813500000000005</c:v>
                </c:pt>
                <c:pt idx="5394">
                  <c:v>5.5832499999999996</c:v>
                </c:pt>
                <c:pt idx="5395">
                  <c:v>5.5832499999999996</c:v>
                </c:pt>
                <c:pt idx="5396">
                  <c:v>5.5838899999999967</c:v>
                </c:pt>
                <c:pt idx="5397">
                  <c:v>5.5864199999999968</c:v>
                </c:pt>
                <c:pt idx="5398">
                  <c:v>5.5864199999999968</c:v>
                </c:pt>
                <c:pt idx="5399">
                  <c:v>5.5864199999999968</c:v>
                </c:pt>
                <c:pt idx="5400">
                  <c:v>5.587060000000001</c:v>
                </c:pt>
                <c:pt idx="5401">
                  <c:v>5.5895900000000012</c:v>
                </c:pt>
                <c:pt idx="5402">
                  <c:v>5.5895900000000012</c:v>
                </c:pt>
                <c:pt idx="5403">
                  <c:v>5.5895900000000012</c:v>
                </c:pt>
                <c:pt idx="5404">
                  <c:v>5.5908599999999993</c:v>
                </c:pt>
                <c:pt idx="5405">
                  <c:v>5.5927599999999984</c:v>
                </c:pt>
                <c:pt idx="5406">
                  <c:v>5.5927599999999984</c:v>
                </c:pt>
                <c:pt idx="5407">
                  <c:v>5.5927599999999984</c:v>
                </c:pt>
                <c:pt idx="5408">
                  <c:v>5.5959399999999988</c:v>
                </c:pt>
                <c:pt idx="5409">
                  <c:v>5.5959399999999988</c:v>
                </c:pt>
                <c:pt idx="5410">
                  <c:v>5.5959399999999988</c:v>
                </c:pt>
                <c:pt idx="5411">
                  <c:v>5.5959399999999988</c:v>
                </c:pt>
                <c:pt idx="5412">
                  <c:v>5.5972000000000008</c:v>
                </c:pt>
                <c:pt idx="5413">
                  <c:v>5.599109999999996</c:v>
                </c:pt>
                <c:pt idx="5414">
                  <c:v>5.599109999999996</c:v>
                </c:pt>
                <c:pt idx="5415">
                  <c:v>5.599109999999996</c:v>
                </c:pt>
                <c:pt idx="5416">
                  <c:v>5.6016499999999994</c:v>
                </c:pt>
                <c:pt idx="5417">
                  <c:v>5.6022800000000004</c:v>
                </c:pt>
                <c:pt idx="5418">
                  <c:v>5.6022800000000004</c:v>
                </c:pt>
                <c:pt idx="5419">
                  <c:v>5.6041799999999995</c:v>
                </c:pt>
                <c:pt idx="5420">
                  <c:v>5.6054499999999976</c:v>
                </c:pt>
                <c:pt idx="5421">
                  <c:v>5.6054499999999976</c:v>
                </c:pt>
                <c:pt idx="5422">
                  <c:v>5.6054499999999976</c:v>
                </c:pt>
                <c:pt idx="5423">
                  <c:v>5.6086200000000019</c:v>
                </c:pt>
                <c:pt idx="5424">
                  <c:v>5.6086200000000019</c:v>
                </c:pt>
                <c:pt idx="5425">
                  <c:v>5.60989</c:v>
                </c:pt>
                <c:pt idx="5426">
                  <c:v>5.609259999999999</c:v>
                </c:pt>
                <c:pt idx="5427">
                  <c:v>5.6117899999999992</c:v>
                </c:pt>
                <c:pt idx="5428">
                  <c:v>5.6117899999999992</c:v>
                </c:pt>
                <c:pt idx="5429">
                  <c:v>5.6143299999999954</c:v>
                </c:pt>
                <c:pt idx="5430">
                  <c:v>5.6130599999999973</c:v>
                </c:pt>
                <c:pt idx="5431">
                  <c:v>5.6174999999999997</c:v>
                </c:pt>
                <c:pt idx="5432">
                  <c:v>5.6174999999999997</c:v>
                </c:pt>
                <c:pt idx="5433">
                  <c:v>5.6193999999999988</c:v>
                </c:pt>
                <c:pt idx="5434">
                  <c:v>5.621299999999998</c:v>
                </c:pt>
                <c:pt idx="5435">
                  <c:v>5.621299999999998</c:v>
                </c:pt>
                <c:pt idx="5436">
                  <c:v>5.621299999999998</c:v>
                </c:pt>
                <c:pt idx="5437">
                  <c:v>5.621299999999998</c:v>
                </c:pt>
                <c:pt idx="5438">
                  <c:v>5.6225699999999961</c:v>
                </c:pt>
                <c:pt idx="5439">
                  <c:v>5.6244700000000023</c:v>
                </c:pt>
                <c:pt idx="5440">
                  <c:v>5.6244700000000023</c:v>
                </c:pt>
                <c:pt idx="5441">
                  <c:v>5.6270099999999985</c:v>
                </c:pt>
                <c:pt idx="5442">
                  <c:v>5.6270099999999985</c:v>
                </c:pt>
                <c:pt idx="5443">
                  <c:v>5.6295500000000018</c:v>
                </c:pt>
                <c:pt idx="5444">
                  <c:v>5.6308099999999968</c:v>
                </c:pt>
                <c:pt idx="5445">
                  <c:v>5.6327099999999959</c:v>
                </c:pt>
                <c:pt idx="5446">
                  <c:v>5.6308099999999968</c:v>
                </c:pt>
                <c:pt idx="5447">
                  <c:v>5.6333500000000001</c:v>
                </c:pt>
                <c:pt idx="5448">
                  <c:v>5.6339800000000011</c:v>
                </c:pt>
                <c:pt idx="5449">
                  <c:v>5.6339800000000011</c:v>
                </c:pt>
                <c:pt idx="5450">
                  <c:v>5.6339800000000011</c:v>
                </c:pt>
                <c:pt idx="5451">
                  <c:v>5.6371499999999983</c:v>
                </c:pt>
                <c:pt idx="5452">
                  <c:v>5.6371499999999983</c:v>
                </c:pt>
                <c:pt idx="5453">
                  <c:v>5.6371499999999983</c:v>
                </c:pt>
                <c:pt idx="5454">
                  <c:v>5.6371499999999983</c:v>
                </c:pt>
                <c:pt idx="5455">
                  <c:v>5.6403299999999987</c:v>
                </c:pt>
                <c:pt idx="5456">
                  <c:v>5.6403299999999987</c:v>
                </c:pt>
                <c:pt idx="5457">
                  <c:v>5.6403299999999987</c:v>
                </c:pt>
                <c:pt idx="5458">
                  <c:v>5.6428599999999989</c:v>
                </c:pt>
                <c:pt idx="5459">
                  <c:v>5.6434899999999999</c:v>
                </c:pt>
                <c:pt idx="5460">
                  <c:v>5.644129999999997</c:v>
                </c:pt>
                <c:pt idx="5461">
                  <c:v>5.644129999999997</c:v>
                </c:pt>
                <c:pt idx="5462">
                  <c:v>5.6454000000000022</c:v>
                </c:pt>
                <c:pt idx="5463">
                  <c:v>5.6466700000000003</c:v>
                </c:pt>
                <c:pt idx="5464">
                  <c:v>5.6466700000000003</c:v>
                </c:pt>
                <c:pt idx="5465">
                  <c:v>5.6485699999999994</c:v>
                </c:pt>
                <c:pt idx="5466">
                  <c:v>5.6466700000000003</c:v>
                </c:pt>
                <c:pt idx="5467">
                  <c:v>5.6498399999999975</c:v>
                </c:pt>
                <c:pt idx="5468">
                  <c:v>5.6498399999999975</c:v>
                </c:pt>
                <c:pt idx="5469">
                  <c:v>5.6523699999999977</c:v>
                </c:pt>
                <c:pt idx="5470">
                  <c:v>5.6530100000000019</c:v>
                </c:pt>
                <c:pt idx="5471">
                  <c:v>5.6530100000000019</c:v>
                </c:pt>
                <c:pt idx="5472">
                  <c:v>5.655540000000002</c:v>
                </c:pt>
                <c:pt idx="5473">
                  <c:v>5.6561799999999991</c:v>
                </c:pt>
                <c:pt idx="5474">
                  <c:v>5.6561799999999991</c:v>
                </c:pt>
                <c:pt idx="5475">
                  <c:v>5.6561799999999991</c:v>
                </c:pt>
                <c:pt idx="5476">
                  <c:v>5.6593499999999963</c:v>
                </c:pt>
                <c:pt idx="5477">
                  <c:v>5.6593499999999963</c:v>
                </c:pt>
                <c:pt idx="5478">
                  <c:v>5.6593499999999963</c:v>
                </c:pt>
                <c:pt idx="5479">
                  <c:v>5.6593499999999963</c:v>
                </c:pt>
                <c:pt idx="5480">
                  <c:v>5.6625200000000007</c:v>
                </c:pt>
                <c:pt idx="5481">
                  <c:v>5.6625200000000007</c:v>
                </c:pt>
                <c:pt idx="5482">
                  <c:v>5.6625200000000007</c:v>
                </c:pt>
                <c:pt idx="5483">
                  <c:v>5.6625200000000007</c:v>
                </c:pt>
                <c:pt idx="5484">
                  <c:v>5.6656899999999979</c:v>
                </c:pt>
                <c:pt idx="5485">
                  <c:v>5.6663300000000021</c:v>
                </c:pt>
                <c:pt idx="5486">
                  <c:v>5.6688600000000022</c:v>
                </c:pt>
                <c:pt idx="5487">
                  <c:v>5.6688600000000022</c:v>
                </c:pt>
                <c:pt idx="5488">
                  <c:v>5.6688600000000022</c:v>
                </c:pt>
                <c:pt idx="5489">
                  <c:v>5.6707600000000014</c:v>
                </c:pt>
                <c:pt idx="5490">
                  <c:v>5.6720299999999995</c:v>
                </c:pt>
                <c:pt idx="5491">
                  <c:v>5.6720299999999995</c:v>
                </c:pt>
                <c:pt idx="5492">
                  <c:v>5.6739299999999986</c:v>
                </c:pt>
                <c:pt idx="5493">
                  <c:v>5.6751999999999967</c:v>
                </c:pt>
                <c:pt idx="5494">
                  <c:v>5.6751999999999967</c:v>
                </c:pt>
                <c:pt idx="5495">
                  <c:v>5.6770999999999958</c:v>
                </c:pt>
                <c:pt idx="5496">
                  <c:v>5.678370000000001</c:v>
                </c:pt>
                <c:pt idx="5497">
                  <c:v>5.678370000000001</c:v>
                </c:pt>
                <c:pt idx="5498">
                  <c:v>5.678370000000001</c:v>
                </c:pt>
                <c:pt idx="5499">
                  <c:v>5.678370000000001</c:v>
                </c:pt>
                <c:pt idx="5500">
                  <c:v>5.6815399999999983</c:v>
                </c:pt>
                <c:pt idx="5501">
                  <c:v>5.6815399999999983</c:v>
                </c:pt>
                <c:pt idx="5502">
                  <c:v>5.6815399999999983</c:v>
                </c:pt>
                <c:pt idx="5503">
                  <c:v>5.6847099999999955</c:v>
                </c:pt>
                <c:pt idx="5504">
                  <c:v>5.6847099999999955</c:v>
                </c:pt>
                <c:pt idx="5505">
                  <c:v>5.6847099999999955</c:v>
                </c:pt>
                <c:pt idx="5506">
                  <c:v>5.6866100000000017</c:v>
                </c:pt>
                <c:pt idx="5507">
                  <c:v>5.6878799999999998</c:v>
                </c:pt>
                <c:pt idx="5508">
                  <c:v>5.6878799999999998</c:v>
                </c:pt>
                <c:pt idx="5509">
                  <c:v>5.6878799999999998</c:v>
                </c:pt>
                <c:pt idx="5510">
                  <c:v>5.6878799999999998</c:v>
                </c:pt>
                <c:pt idx="5511">
                  <c:v>5.6910499999999971</c:v>
                </c:pt>
                <c:pt idx="5512">
                  <c:v>5.6910499999999971</c:v>
                </c:pt>
                <c:pt idx="5513">
                  <c:v>5.6910499999999971</c:v>
                </c:pt>
                <c:pt idx="5514">
                  <c:v>5.6923200000000023</c:v>
                </c:pt>
                <c:pt idx="5515">
                  <c:v>5.6942299999999975</c:v>
                </c:pt>
                <c:pt idx="5516">
                  <c:v>5.6942299999999975</c:v>
                </c:pt>
                <c:pt idx="5517">
                  <c:v>5.6973899999999986</c:v>
                </c:pt>
                <c:pt idx="5518">
                  <c:v>5.6973899999999986</c:v>
                </c:pt>
                <c:pt idx="5519">
                  <c:v>5.6973899999999986</c:v>
                </c:pt>
                <c:pt idx="5520">
                  <c:v>5.6986599999999967</c:v>
                </c:pt>
                <c:pt idx="5521">
                  <c:v>5.700569999999999</c:v>
                </c:pt>
                <c:pt idx="5522">
                  <c:v>5.700569999999999</c:v>
                </c:pt>
                <c:pt idx="5523">
                  <c:v>5.7012</c:v>
                </c:pt>
                <c:pt idx="5524">
                  <c:v>5.7037399999999963</c:v>
                </c:pt>
                <c:pt idx="5525">
                  <c:v>5.7037399999999963</c:v>
                </c:pt>
                <c:pt idx="5526">
                  <c:v>5.7037399999999963</c:v>
                </c:pt>
                <c:pt idx="5527">
                  <c:v>5.7037399999999963</c:v>
                </c:pt>
                <c:pt idx="5528">
                  <c:v>5.7069100000000006</c:v>
                </c:pt>
                <c:pt idx="5529">
                  <c:v>5.7069100000000006</c:v>
                </c:pt>
                <c:pt idx="5530">
                  <c:v>5.7081699999999955</c:v>
                </c:pt>
                <c:pt idx="5531">
                  <c:v>5.7100799999999978</c:v>
                </c:pt>
                <c:pt idx="5532">
                  <c:v>5.7100799999999978</c:v>
                </c:pt>
                <c:pt idx="5533">
                  <c:v>5.7113499999999959</c:v>
                </c:pt>
                <c:pt idx="5534">
                  <c:v>5.7132500000000022</c:v>
                </c:pt>
                <c:pt idx="5535">
                  <c:v>5.7132500000000022</c:v>
                </c:pt>
                <c:pt idx="5536">
                  <c:v>5.7132500000000022</c:v>
                </c:pt>
                <c:pt idx="5537">
                  <c:v>5.7157800000000023</c:v>
                </c:pt>
                <c:pt idx="5538">
                  <c:v>5.7164199999999994</c:v>
                </c:pt>
                <c:pt idx="5539">
                  <c:v>5.7195899999999966</c:v>
                </c:pt>
                <c:pt idx="5540">
                  <c:v>5.7195899999999966</c:v>
                </c:pt>
                <c:pt idx="5541">
                  <c:v>5.7195899999999966</c:v>
                </c:pt>
                <c:pt idx="5542">
                  <c:v>5.722760000000001</c:v>
                </c:pt>
                <c:pt idx="5543">
                  <c:v>5.722760000000001</c:v>
                </c:pt>
                <c:pt idx="5544">
                  <c:v>5.722760000000001</c:v>
                </c:pt>
                <c:pt idx="5545">
                  <c:v>5.7259299999999982</c:v>
                </c:pt>
                <c:pt idx="5546">
                  <c:v>5.7259299999999982</c:v>
                </c:pt>
                <c:pt idx="5547">
                  <c:v>5.7265599999999992</c:v>
                </c:pt>
                <c:pt idx="5548">
                  <c:v>5.7290999999999954</c:v>
                </c:pt>
                <c:pt idx="5549">
                  <c:v>5.7310000000000016</c:v>
                </c:pt>
                <c:pt idx="5550">
                  <c:v>5.7322699999999998</c:v>
                </c:pt>
                <c:pt idx="5551">
                  <c:v>5.7322699999999998</c:v>
                </c:pt>
                <c:pt idx="5552">
                  <c:v>5.735439999999997</c:v>
                </c:pt>
                <c:pt idx="5553">
                  <c:v>5.7386100000000013</c:v>
                </c:pt>
                <c:pt idx="5554">
                  <c:v>5.7386100000000013</c:v>
                </c:pt>
                <c:pt idx="5555">
                  <c:v>5.7398799999999994</c:v>
                </c:pt>
                <c:pt idx="5556">
                  <c:v>5.7424199999999956</c:v>
                </c:pt>
                <c:pt idx="5557">
                  <c:v>5.744959999999999</c:v>
                </c:pt>
                <c:pt idx="5558">
                  <c:v>5.74559</c:v>
                </c:pt>
                <c:pt idx="5559">
                  <c:v>5.7481299999999962</c:v>
                </c:pt>
                <c:pt idx="5560">
                  <c:v>5.7481299999999962</c:v>
                </c:pt>
                <c:pt idx="5561">
                  <c:v>5.7487599999999972</c:v>
                </c:pt>
                <c:pt idx="5562">
                  <c:v>5.7513000000000005</c:v>
                </c:pt>
                <c:pt idx="5563">
                  <c:v>5.7513000000000005</c:v>
                </c:pt>
                <c:pt idx="5564">
                  <c:v>5.7519300000000015</c:v>
                </c:pt>
                <c:pt idx="5565">
                  <c:v>5.7544699999999978</c:v>
                </c:pt>
                <c:pt idx="5566">
                  <c:v>5.7550999999999988</c:v>
                </c:pt>
                <c:pt idx="5567">
                  <c:v>5.7544699999999978</c:v>
                </c:pt>
                <c:pt idx="5568">
                  <c:v>5.7569999999999979</c:v>
                </c:pt>
                <c:pt idx="5569">
                  <c:v>5.758269999999996</c:v>
                </c:pt>
                <c:pt idx="5570">
                  <c:v>5.7608099999999993</c:v>
                </c:pt>
                <c:pt idx="5571">
                  <c:v>5.7608099999999993</c:v>
                </c:pt>
                <c:pt idx="5572">
                  <c:v>5.7614400000000003</c:v>
                </c:pt>
                <c:pt idx="5573">
                  <c:v>5.7639799999999966</c:v>
                </c:pt>
                <c:pt idx="5574">
                  <c:v>5.7639799999999966</c:v>
                </c:pt>
                <c:pt idx="5575">
                  <c:v>5.7646099999999976</c:v>
                </c:pt>
                <c:pt idx="5576">
                  <c:v>5.7671500000000009</c:v>
                </c:pt>
                <c:pt idx="5577">
                  <c:v>5.7671500000000009</c:v>
                </c:pt>
                <c:pt idx="5578">
                  <c:v>5.7671500000000009</c:v>
                </c:pt>
                <c:pt idx="5579">
                  <c:v>5.76905</c:v>
                </c:pt>
                <c:pt idx="5580">
                  <c:v>5.7703199999999981</c:v>
                </c:pt>
                <c:pt idx="5581">
                  <c:v>5.7703199999999981</c:v>
                </c:pt>
                <c:pt idx="5582">
                  <c:v>5.7734900000000025</c:v>
                </c:pt>
                <c:pt idx="5583">
                  <c:v>5.7734900000000025</c:v>
                </c:pt>
                <c:pt idx="5584">
                  <c:v>5.7734900000000025</c:v>
                </c:pt>
                <c:pt idx="5585">
                  <c:v>5.7753900000000016</c:v>
                </c:pt>
                <c:pt idx="5586">
                  <c:v>5.7760199999999955</c:v>
                </c:pt>
                <c:pt idx="5587">
                  <c:v>5.7766599999999997</c:v>
                </c:pt>
                <c:pt idx="5588">
                  <c:v>5.7772900000000007</c:v>
                </c:pt>
                <c:pt idx="5589">
                  <c:v>5.7798299999999969</c:v>
                </c:pt>
                <c:pt idx="5590">
                  <c:v>5.7798299999999969</c:v>
                </c:pt>
                <c:pt idx="5591">
                  <c:v>5.7830000000000013</c:v>
                </c:pt>
                <c:pt idx="5592">
                  <c:v>5.7830000000000013</c:v>
                </c:pt>
                <c:pt idx="5593">
                  <c:v>5.7830000000000013</c:v>
                </c:pt>
                <c:pt idx="5594">
                  <c:v>5.7855399999999975</c:v>
                </c:pt>
                <c:pt idx="5595">
                  <c:v>5.7861699999999985</c:v>
                </c:pt>
                <c:pt idx="5596">
                  <c:v>5.7861699999999985</c:v>
                </c:pt>
                <c:pt idx="5597">
                  <c:v>5.7861699999999985</c:v>
                </c:pt>
                <c:pt idx="5598">
                  <c:v>5.7893399999999957</c:v>
                </c:pt>
                <c:pt idx="5599">
                  <c:v>5.7899799999999999</c:v>
                </c:pt>
                <c:pt idx="5600">
                  <c:v>5.79251</c:v>
                </c:pt>
                <c:pt idx="5601">
                  <c:v>5.79251</c:v>
                </c:pt>
                <c:pt idx="5602">
                  <c:v>5.79251</c:v>
                </c:pt>
                <c:pt idx="5603">
                  <c:v>5.7956799999999973</c:v>
                </c:pt>
                <c:pt idx="5604">
                  <c:v>5.7956799999999973</c:v>
                </c:pt>
                <c:pt idx="5605">
                  <c:v>5.7956799999999973</c:v>
                </c:pt>
                <c:pt idx="5606">
                  <c:v>5.7988500000000016</c:v>
                </c:pt>
                <c:pt idx="5607">
                  <c:v>5.7988500000000016</c:v>
                </c:pt>
                <c:pt idx="5608">
                  <c:v>5.7988500000000016</c:v>
                </c:pt>
                <c:pt idx="5609">
                  <c:v>5.8001199999999997</c:v>
                </c:pt>
                <c:pt idx="5610">
                  <c:v>5.8020199999999988</c:v>
                </c:pt>
                <c:pt idx="5611">
                  <c:v>5.8020199999999988</c:v>
                </c:pt>
                <c:pt idx="5612">
                  <c:v>5.8051899999999961</c:v>
                </c:pt>
                <c:pt idx="5613">
                  <c:v>5.8051899999999961</c:v>
                </c:pt>
                <c:pt idx="5614">
                  <c:v>5.8058300000000003</c:v>
                </c:pt>
                <c:pt idx="5615">
                  <c:v>5.8083600000000004</c:v>
                </c:pt>
                <c:pt idx="5616">
                  <c:v>5.8083600000000004</c:v>
                </c:pt>
                <c:pt idx="5617">
                  <c:v>5.8115400000000008</c:v>
                </c:pt>
                <c:pt idx="5618">
                  <c:v>5.8083600000000004</c:v>
                </c:pt>
                <c:pt idx="5619">
                  <c:v>5.8115400000000008</c:v>
                </c:pt>
                <c:pt idx="5620">
                  <c:v>5.8115400000000008</c:v>
                </c:pt>
                <c:pt idx="5621">
                  <c:v>5.8134399999999999</c:v>
                </c:pt>
                <c:pt idx="5622">
                  <c:v>5.814709999999998</c:v>
                </c:pt>
                <c:pt idx="5623">
                  <c:v>5.814709999999998</c:v>
                </c:pt>
                <c:pt idx="5624">
                  <c:v>5.814709999999998</c:v>
                </c:pt>
                <c:pt idx="5625">
                  <c:v>5.8172399999999982</c:v>
                </c:pt>
                <c:pt idx="5626">
                  <c:v>5.8172399999999982</c:v>
                </c:pt>
                <c:pt idx="5627">
                  <c:v>5.8197800000000015</c:v>
                </c:pt>
                <c:pt idx="5628">
                  <c:v>5.8210499999999996</c:v>
                </c:pt>
                <c:pt idx="5629">
                  <c:v>5.8210499999999996</c:v>
                </c:pt>
                <c:pt idx="5630">
                  <c:v>5.8229499999999987</c:v>
                </c:pt>
                <c:pt idx="5631">
                  <c:v>5.8235799999999998</c:v>
                </c:pt>
                <c:pt idx="5632">
                  <c:v>5.8242199999999968</c:v>
                </c:pt>
                <c:pt idx="5633">
                  <c:v>5.8273900000000012</c:v>
                </c:pt>
                <c:pt idx="5634">
                  <c:v>5.8273900000000012</c:v>
                </c:pt>
                <c:pt idx="5635">
                  <c:v>5.8273900000000012</c:v>
                </c:pt>
                <c:pt idx="5636">
                  <c:v>5.8305599999999984</c:v>
                </c:pt>
                <c:pt idx="5637">
                  <c:v>5.8305599999999984</c:v>
                </c:pt>
                <c:pt idx="5638">
                  <c:v>5.8305599999999984</c:v>
                </c:pt>
                <c:pt idx="5639">
                  <c:v>5.8305599999999984</c:v>
                </c:pt>
                <c:pt idx="5640">
                  <c:v>5.8337299999999956</c:v>
                </c:pt>
                <c:pt idx="5641">
                  <c:v>5.8337299999999956</c:v>
                </c:pt>
                <c:pt idx="5642">
                  <c:v>5.8362599999999958</c:v>
                </c:pt>
                <c:pt idx="5643">
                  <c:v>5.8369</c:v>
                </c:pt>
                <c:pt idx="5644">
                  <c:v>5.837530000000001</c:v>
                </c:pt>
                <c:pt idx="5645">
                  <c:v>5.8426100000000005</c:v>
                </c:pt>
                <c:pt idx="5646">
                  <c:v>5.8400699999999972</c:v>
                </c:pt>
                <c:pt idx="5647">
                  <c:v>5.8438799999999986</c:v>
                </c:pt>
                <c:pt idx="5648">
                  <c:v>5.8464099999999988</c:v>
                </c:pt>
                <c:pt idx="5649">
                  <c:v>5.8464099999999988</c:v>
                </c:pt>
                <c:pt idx="5650">
                  <c:v>5.8464099999999988</c:v>
                </c:pt>
                <c:pt idx="5651">
                  <c:v>5.8483099999999979</c:v>
                </c:pt>
                <c:pt idx="5652">
                  <c:v>5.849579999999996</c:v>
                </c:pt>
                <c:pt idx="5653">
                  <c:v>5.849579999999996</c:v>
                </c:pt>
                <c:pt idx="5654">
                  <c:v>5.8527599999999964</c:v>
                </c:pt>
                <c:pt idx="5655">
                  <c:v>5.8533899999999974</c:v>
                </c:pt>
                <c:pt idx="5656">
                  <c:v>5.8559300000000007</c:v>
                </c:pt>
                <c:pt idx="5657">
                  <c:v>5.8559300000000007</c:v>
                </c:pt>
                <c:pt idx="5658">
                  <c:v>5.8584600000000009</c:v>
                </c:pt>
                <c:pt idx="5659">
                  <c:v>5.859099999999998</c:v>
                </c:pt>
                <c:pt idx="5660">
                  <c:v>5.859099999999998</c:v>
                </c:pt>
                <c:pt idx="5661">
                  <c:v>5.8622700000000023</c:v>
                </c:pt>
                <c:pt idx="5662">
                  <c:v>5.8622700000000023</c:v>
                </c:pt>
                <c:pt idx="5663">
                  <c:v>5.8622700000000023</c:v>
                </c:pt>
                <c:pt idx="5664">
                  <c:v>5.8648000000000025</c:v>
                </c:pt>
                <c:pt idx="5665">
                  <c:v>5.8654399999999995</c:v>
                </c:pt>
                <c:pt idx="5666">
                  <c:v>5.8654399999999995</c:v>
                </c:pt>
                <c:pt idx="5667">
                  <c:v>5.8673399999999987</c:v>
                </c:pt>
                <c:pt idx="5668">
                  <c:v>5.8686099999999968</c:v>
                </c:pt>
                <c:pt idx="5669">
                  <c:v>5.8686099999999968</c:v>
                </c:pt>
                <c:pt idx="5670">
                  <c:v>5.8717800000000011</c:v>
                </c:pt>
                <c:pt idx="5671">
                  <c:v>5.8724100000000021</c:v>
                </c:pt>
                <c:pt idx="5672">
                  <c:v>5.8749499999999983</c:v>
                </c:pt>
                <c:pt idx="5673">
                  <c:v>5.8749499999999983</c:v>
                </c:pt>
                <c:pt idx="5674">
                  <c:v>5.8774900000000017</c:v>
                </c:pt>
                <c:pt idx="5675">
                  <c:v>5.8781199999999956</c:v>
                </c:pt>
                <c:pt idx="5676">
                  <c:v>5.8781199999999956</c:v>
                </c:pt>
                <c:pt idx="5677">
                  <c:v>5.8800200000000018</c:v>
                </c:pt>
                <c:pt idx="5678">
                  <c:v>5.8812899999999999</c:v>
                </c:pt>
                <c:pt idx="5679">
                  <c:v>5.8812899999999999</c:v>
                </c:pt>
                <c:pt idx="5680">
                  <c:v>5.8844599999999971</c:v>
                </c:pt>
                <c:pt idx="5681">
                  <c:v>5.8844599999999971</c:v>
                </c:pt>
                <c:pt idx="5682">
                  <c:v>5.8844599999999971</c:v>
                </c:pt>
                <c:pt idx="5683">
                  <c:v>5.8876300000000015</c:v>
                </c:pt>
                <c:pt idx="5684">
                  <c:v>5.8876300000000015</c:v>
                </c:pt>
                <c:pt idx="5685">
                  <c:v>5.8895300000000006</c:v>
                </c:pt>
                <c:pt idx="5686">
                  <c:v>5.8907999999999987</c:v>
                </c:pt>
                <c:pt idx="5687">
                  <c:v>5.8907999999999987</c:v>
                </c:pt>
                <c:pt idx="5688">
                  <c:v>5.8920699999999968</c:v>
                </c:pt>
                <c:pt idx="5689">
                  <c:v>5.8939699999999959</c:v>
                </c:pt>
                <c:pt idx="5690">
                  <c:v>5.8939699999999959</c:v>
                </c:pt>
                <c:pt idx="5691">
                  <c:v>5.8952400000000011</c:v>
                </c:pt>
                <c:pt idx="5692">
                  <c:v>5.8971400000000003</c:v>
                </c:pt>
                <c:pt idx="5693">
                  <c:v>5.8971400000000003</c:v>
                </c:pt>
                <c:pt idx="5694">
                  <c:v>5.8984099999999984</c:v>
                </c:pt>
                <c:pt idx="5695">
                  <c:v>5.9003099999999975</c:v>
                </c:pt>
                <c:pt idx="5696">
                  <c:v>5.9003099999999975</c:v>
                </c:pt>
                <c:pt idx="5697">
                  <c:v>5.9003099999999975</c:v>
                </c:pt>
                <c:pt idx="5698">
                  <c:v>5.9034800000000018</c:v>
                </c:pt>
                <c:pt idx="5699">
                  <c:v>5.9047499999999999</c:v>
                </c:pt>
                <c:pt idx="5700">
                  <c:v>5.9066499999999991</c:v>
                </c:pt>
                <c:pt idx="5701">
                  <c:v>5.9066499999999991</c:v>
                </c:pt>
                <c:pt idx="5702">
                  <c:v>5.9072899999999962</c:v>
                </c:pt>
                <c:pt idx="5703">
                  <c:v>5.9098199999999963</c:v>
                </c:pt>
                <c:pt idx="5704">
                  <c:v>5.9117299999999986</c:v>
                </c:pt>
                <c:pt idx="5705">
                  <c:v>5.9129900000000006</c:v>
                </c:pt>
                <c:pt idx="5706">
                  <c:v>5.9129900000000006</c:v>
                </c:pt>
                <c:pt idx="5707">
                  <c:v>5.916170000000001</c:v>
                </c:pt>
                <c:pt idx="5708">
                  <c:v>5.9136299999999977</c:v>
                </c:pt>
                <c:pt idx="5709">
                  <c:v>5.916170000000001</c:v>
                </c:pt>
                <c:pt idx="5710">
                  <c:v>5.9193399999999983</c:v>
                </c:pt>
                <c:pt idx="5711">
                  <c:v>5.9193399999999983</c:v>
                </c:pt>
                <c:pt idx="5712">
                  <c:v>5.9218699999999984</c:v>
                </c:pt>
                <c:pt idx="5713">
                  <c:v>5.9225099999999955</c:v>
                </c:pt>
                <c:pt idx="5714">
                  <c:v>5.9225099999999955</c:v>
                </c:pt>
                <c:pt idx="5715">
                  <c:v>5.9244100000000017</c:v>
                </c:pt>
                <c:pt idx="5716">
                  <c:v>5.9256799999999998</c:v>
                </c:pt>
                <c:pt idx="5717">
                  <c:v>5.9256799999999998</c:v>
                </c:pt>
                <c:pt idx="5718">
                  <c:v>5.9269499999999979</c:v>
                </c:pt>
                <c:pt idx="5719">
                  <c:v>5.9288499999999971</c:v>
                </c:pt>
                <c:pt idx="5720">
                  <c:v>5.9313799999999972</c:v>
                </c:pt>
                <c:pt idx="5721">
                  <c:v>5.9320200000000014</c:v>
                </c:pt>
                <c:pt idx="5722">
                  <c:v>5.9320200000000014</c:v>
                </c:pt>
                <c:pt idx="5723">
                  <c:v>5.9339200000000005</c:v>
                </c:pt>
                <c:pt idx="5724">
                  <c:v>5.9351899999999986</c:v>
                </c:pt>
                <c:pt idx="5725">
                  <c:v>5.9370899999999978</c:v>
                </c:pt>
                <c:pt idx="5726">
                  <c:v>5.9364599999999967</c:v>
                </c:pt>
                <c:pt idx="5727">
                  <c:v>5.9383599999999959</c:v>
                </c:pt>
                <c:pt idx="5728">
                  <c:v>5.9396300000000011</c:v>
                </c:pt>
                <c:pt idx="5729">
                  <c:v>5.9415300000000002</c:v>
                </c:pt>
                <c:pt idx="5730">
                  <c:v>5.9415300000000002</c:v>
                </c:pt>
                <c:pt idx="5731">
                  <c:v>5.9415300000000002</c:v>
                </c:pt>
                <c:pt idx="5732">
                  <c:v>5.9446999999999974</c:v>
                </c:pt>
                <c:pt idx="5733">
                  <c:v>5.9446999999999974</c:v>
                </c:pt>
                <c:pt idx="5734">
                  <c:v>5.9478700000000018</c:v>
                </c:pt>
                <c:pt idx="5735">
                  <c:v>5.9478700000000018</c:v>
                </c:pt>
                <c:pt idx="5736">
                  <c:v>5.9478700000000018</c:v>
                </c:pt>
                <c:pt idx="5737">
                  <c:v>5.951039999999999</c:v>
                </c:pt>
                <c:pt idx="5738">
                  <c:v>5.951039999999999</c:v>
                </c:pt>
                <c:pt idx="5739">
                  <c:v>5.9542099999999962</c:v>
                </c:pt>
                <c:pt idx="5740">
                  <c:v>5.95167</c:v>
                </c:pt>
                <c:pt idx="5741">
                  <c:v>5.9542099999999962</c:v>
                </c:pt>
                <c:pt idx="5742">
                  <c:v>5.9554800000000014</c:v>
                </c:pt>
                <c:pt idx="5743">
                  <c:v>5.9573800000000006</c:v>
                </c:pt>
                <c:pt idx="5744">
                  <c:v>5.9573800000000006</c:v>
                </c:pt>
                <c:pt idx="5745">
                  <c:v>5.9605499999999978</c:v>
                </c:pt>
                <c:pt idx="5746">
                  <c:v>5.9605499999999978</c:v>
                </c:pt>
                <c:pt idx="5747">
                  <c:v>5.9637200000000021</c:v>
                </c:pt>
                <c:pt idx="5748">
                  <c:v>5.9637200000000021</c:v>
                </c:pt>
                <c:pt idx="5749">
                  <c:v>5.9637200000000021</c:v>
                </c:pt>
                <c:pt idx="5750">
                  <c:v>5.9643599999999992</c:v>
                </c:pt>
                <c:pt idx="5751">
                  <c:v>5.9668899999999994</c:v>
                </c:pt>
                <c:pt idx="5752">
                  <c:v>5.9681599999999975</c:v>
                </c:pt>
                <c:pt idx="5753">
                  <c:v>5.9700599999999966</c:v>
                </c:pt>
                <c:pt idx="5754">
                  <c:v>5.9725999999999999</c:v>
                </c:pt>
                <c:pt idx="5755">
                  <c:v>5.9732300000000009</c:v>
                </c:pt>
                <c:pt idx="5756">
                  <c:v>5.973869999999998</c:v>
                </c:pt>
                <c:pt idx="5757">
                  <c:v>5.9764100000000013</c:v>
                </c:pt>
                <c:pt idx="5758">
                  <c:v>5.9764100000000013</c:v>
                </c:pt>
                <c:pt idx="5759">
                  <c:v>5.9764100000000013</c:v>
                </c:pt>
                <c:pt idx="5760">
                  <c:v>5.9764100000000013</c:v>
                </c:pt>
                <c:pt idx="5761">
                  <c:v>5.9795699999999954</c:v>
                </c:pt>
                <c:pt idx="5762">
                  <c:v>5.9795699999999954</c:v>
                </c:pt>
                <c:pt idx="5763">
                  <c:v>5.9795699999999954</c:v>
                </c:pt>
                <c:pt idx="5764">
                  <c:v>5.9821099999999987</c:v>
                </c:pt>
                <c:pt idx="5765">
                  <c:v>5.9827499999999958</c:v>
                </c:pt>
                <c:pt idx="5766">
                  <c:v>5.9859200000000001</c:v>
                </c:pt>
                <c:pt idx="5767">
                  <c:v>5.9859200000000001</c:v>
                </c:pt>
                <c:pt idx="5768">
                  <c:v>5.9878199999999993</c:v>
                </c:pt>
                <c:pt idx="5769">
                  <c:v>5.9890899999999974</c:v>
                </c:pt>
                <c:pt idx="5770">
                  <c:v>5.9890899999999974</c:v>
                </c:pt>
                <c:pt idx="5771">
                  <c:v>5.9903599999999955</c:v>
                </c:pt>
                <c:pt idx="5772">
                  <c:v>5.9922600000000017</c:v>
                </c:pt>
                <c:pt idx="5773">
                  <c:v>5.9922600000000017</c:v>
                </c:pt>
                <c:pt idx="5774">
                  <c:v>5.9928899999999956</c:v>
                </c:pt>
                <c:pt idx="5775">
                  <c:v>5.9954299999999989</c:v>
                </c:pt>
                <c:pt idx="5776">
                  <c:v>5.9979700000000022</c:v>
                </c:pt>
                <c:pt idx="5777">
                  <c:v>5.9985999999999962</c:v>
                </c:pt>
                <c:pt idx="5778">
                  <c:v>5.9985999999999962</c:v>
                </c:pt>
                <c:pt idx="5779">
                  <c:v>5.9998700000000014</c:v>
                </c:pt>
                <c:pt idx="5780">
                  <c:v>6.0017700000000005</c:v>
                </c:pt>
                <c:pt idx="5781">
                  <c:v>6.0017700000000005</c:v>
                </c:pt>
                <c:pt idx="5782">
                  <c:v>6.0024099999999976</c:v>
                </c:pt>
                <c:pt idx="5783">
                  <c:v>6.0049399999999977</c:v>
                </c:pt>
                <c:pt idx="5784">
                  <c:v>6.0055800000000019</c:v>
                </c:pt>
                <c:pt idx="5785">
                  <c:v>6.0081100000000021</c:v>
                </c:pt>
                <c:pt idx="5786">
                  <c:v>6.0081100000000021</c:v>
                </c:pt>
                <c:pt idx="5787">
                  <c:v>6.0112799999999993</c:v>
                </c:pt>
                <c:pt idx="5788">
                  <c:v>6.0100199999999973</c:v>
                </c:pt>
                <c:pt idx="5789">
                  <c:v>6.0112799999999993</c:v>
                </c:pt>
                <c:pt idx="5790">
                  <c:v>6.0112799999999993</c:v>
                </c:pt>
                <c:pt idx="5791">
                  <c:v>6.0138199999999955</c:v>
                </c:pt>
                <c:pt idx="5792">
                  <c:v>6.0144499999999965</c:v>
                </c:pt>
                <c:pt idx="5793">
                  <c:v>6.0176200000000009</c:v>
                </c:pt>
                <c:pt idx="5794">
                  <c:v>6.0176200000000009</c:v>
                </c:pt>
                <c:pt idx="5795">
                  <c:v>6.0201599999999971</c:v>
                </c:pt>
                <c:pt idx="5796">
                  <c:v>6.0201599999999971</c:v>
                </c:pt>
                <c:pt idx="5797">
                  <c:v>6.0207899999999981</c:v>
                </c:pt>
                <c:pt idx="5798">
                  <c:v>6.0239600000000024</c:v>
                </c:pt>
                <c:pt idx="5799">
                  <c:v>6.0233300000000014</c:v>
                </c:pt>
                <c:pt idx="5800">
                  <c:v>6.0258699999999976</c:v>
                </c:pt>
                <c:pt idx="5801">
                  <c:v>6.0245999999999995</c:v>
                </c:pt>
                <c:pt idx="5802">
                  <c:v>6.0271399999999957</c:v>
                </c:pt>
                <c:pt idx="5803">
                  <c:v>6.0271399999999957</c:v>
                </c:pt>
                <c:pt idx="5804">
                  <c:v>6.0271399999999957</c:v>
                </c:pt>
                <c:pt idx="5805">
                  <c:v>6.0303100000000001</c:v>
                </c:pt>
                <c:pt idx="5806">
                  <c:v>6.0309400000000011</c:v>
                </c:pt>
                <c:pt idx="5807">
                  <c:v>6.0334799999999973</c:v>
                </c:pt>
                <c:pt idx="5808">
                  <c:v>6.0334799999999973</c:v>
                </c:pt>
                <c:pt idx="5809">
                  <c:v>6.0334799999999973</c:v>
                </c:pt>
                <c:pt idx="5810">
                  <c:v>6.0366500000000016</c:v>
                </c:pt>
                <c:pt idx="5811">
                  <c:v>6.0366500000000016</c:v>
                </c:pt>
                <c:pt idx="5812">
                  <c:v>6.0391800000000018</c:v>
                </c:pt>
                <c:pt idx="5813">
                  <c:v>6.0398199999999989</c:v>
                </c:pt>
                <c:pt idx="5814">
                  <c:v>6.0398199999999989</c:v>
                </c:pt>
                <c:pt idx="5815">
                  <c:v>6.041719999999998</c:v>
                </c:pt>
                <c:pt idx="5816">
                  <c:v>6.0429899999999961</c:v>
                </c:pt>
                <c:pt idx="5817">
                  <c:v>6.0429899999999961</c:v>
                </c:pt>
                <c:pt idx="5818">
                  <c:v>6.0442600000000013</c:v>
                </c:pt>
                <c:pt idx="5819">
                  <c:v>6.0461600000000004</c:v>
                </c:pt>
                <c:pt idx="5820">
                  <c:v>6.0486999999999966</c:v>
                </c:pt>
                <c:pt idx="5821">
                  <c:v>6.0467900000000014</c:v>
                </c:pt>
                <c:pt idx="5822">
                  <c:v>6.0493299999999977</c:v>
                </c:pt>
                <c:pt idx="5823">
                  <c:v>6.0493299999999977</c:v>
                </c:pt>
                <c:pt idx="5824">
                  <c:v>6.052500000000002</c:v>
                </c:pt>
                <c:pt idx="5825">
                  <c:v>6.052500000000002</c:v>
                </c:pt>
                <c:pt idx="5826">
                  <c:v>6.0556699999999992</c:v>
                </c:pt>
                <c:pt idx="5827">
                  <c:v>6.0556699999999992</c:v>
                </c:pt>
                <c:pt idx="5828">
                  <c:v>6.0556699999999992</c:v>
                </c:pt>
                <c:pt idx="5829">
                  <c:v>6.0588399999999965</c:v>
                </c:pt>
                <c:pt idx="5830">
                  <c:v>6.0588399999999965</c:v>
                </c:pt>
                <c:pt idx="5831">
                  <c:v>6.0588399999999965</c:v>
                </c:pt>
                <c:pt idx="5832">
                  <c:v>6.0620100000000008</c:v>
                </c:pt>
                <c:pt idx="5833">
                  <c:v>6.0620100000000008</c:v>
                </c:pt>
                <c:pt idx="5834">
                  <c:v>6.0632799999999989</c:v>
                </c:pt>
                <c:pt idx="5835">
                  <c:v>6.065179999999998</c:v>
                </c:pt>
                <c:pt idx="5836">
                  <c:v>6.065179999999998</c:v>
                </c:pt>
                <c:pt idx="5837">
                  <c:v>6.0683500000000024</c:v>
                </c:pt>
                <c:pt idx="5838">
                  <c:v>6.0683500000000024</c:v>
                </c:pt>
                <c:pt idx="5839">
                  <c:v>6.0689899999999994</c:v>
                </c:pt>
                <c:pt idx="5840">
                  <c:v>6.0715199999999996</c:v>
                </c:pt>
                <c:pt idx="5841">
                  <c:v>6.0746899999999968</c:v>
                </c:pt>
                <c:pt idx="5842">
                  <c:v>6.0721599999999967</c:v>
                </c:pt>
                <c:pt idx="5843">
                  <c:v>6.0746899999999968</c:v>
                </c:pt>
                <c:pt idx="5844">
                  <c:v>6.0746899999999968</c:v>
                </c:pt>
                <c:pt idx="5845">
                  <c:v>6.075330000000001</c:v>
                </c:pt>
                <c:pt idx="5846">
                  <c:v>6.0778600000000012</c:v>
                </c:pt>
                <c:pt idx="5847">
                  <c:v>6.0778600000000012</c:v>
                </c:pt>
                <c:pt idx="5848">
                  <c:v>6.0778600000000012</c:v>
                </c:pt>
                <c:pt idx="5849">
                  <c:v>6.0797699999999963</c:v>
                </c:pt>
                <c:pt idx="5850">
                  <c:v>6.0810299999999984</c:v>
                </c:pt>
                <c:pt idx="5851">
                  <c:v>6.0841999999999956</c:v>
                </c:pt>
                <c:pt idx="5852">
                  <c:v>6.0841999999999956</c:v>
                </c:pt>
                <c:pt idx="5853">
                  <c:v>6.0848399999999998</c:v>
                </c:pt>
                <c:pt idx="5854">
                  <c:v>6.0873699999999999</c:v>
                </c:pt>
                <c:pt idx="5855">
                  <c:v>6.0873699999999999</c:v>
                </c:pt>
                <c:pt idx="5856">
                  <c:v>6.0873699999999999</c:v>
                </c:pt>
                <c:pt idx="5857">
                  <c:v>6.088009999999997</c:v>
                </c:pt>
                <c:pt idx="5858">
                  <c:v>6.088009999999997</c:v>
                </c:pt>
                <c:pt idx="5859">
                  <c:v>6.0930800000000005</c:v>
                </c:pt>
                <c:pt idx="5860">
                  <c:v>6.0918100000000024</c:v>
                </c:pt>
                <c:pt idx="5861">
                  <c:v>6.0937199999999976</c:v>
                </c:pt>
                <c:pt idx="5862">
                  <c:v>6.0956199999999967</c:v>
                </c:pt>
                <c:pt idx="5863">
                  <c:v>6.0968900000000019</c:v>
                </c:pt>
                <c:pt idx="5864">
                  <c:v>6.0968900000000019</c:v>
                </c:pt>
                <c:pt idx="5865">
                  <c:v>6.09816</c:v>
                </c:pt>
                <c:pt idx="5866">
                  <c:v>6.1000599999999991</c:v>
                </c:pt>
                <c:pt idx="5867">
                  <c:v>6.1000599999999991</c:v>
                </c:pt>
                <c:pt idx="5868">
                  <c:v>6.1032299999999964</c:v>
                </c:pt>
                <c:pt idx="5869">
                  <c:v>6.1032299999999964</c:v>
                </c:pt>
                <c:pt idx="5870">
                  <c:v>6.1032299999999964</c:v>
                </c:pt>
                <c:pt idx="5871">
                  <c:v>6.1064000000000007</c:v>
                </c:pt>
                <c:pt idx="5872">
                  <c:v>6.1064000000000007</c:v>
                </c:pt>
                <c:pt idx="5873">
                  <c:v>6.1082999999999998</c:v>
                </c:pt>
                <c:pt idx="5874">
                  <c:v>6.1095699999999979</c:v>
                </c:pt>
                <c:pt idx="5875">
                  <c:v>6.1120999999999981</c:v>
                </c:pt>
                <c:pt idx="5876">
                  <c:v>6.1127400000000023</c:v>
                </c:pt>
                <c:pt idx="5877">
                  <c:v>6.1127400000000023</c:v>
                </c:pt>
                <c:pt idx="5878">
                  <c:v>6.1146499999999975</c:v>
                </c:pt>
                <c:pt idx="5879">
                  <c:v>6.1159099999999995</c:v>
                </c:pt>
                <c:pt idx="5880">
                  <c:v>6.1159099999999995</c:v>
                </c:pt>
                <c:pt idx="5881">
                  <c:v>6.1159099999999995</c:v>
                </c:pt>
                <c:pt idx="5882">
                  <c:v>6.1190799999999967</c:v>
                </c:pt>
                <c:pt idx="5883">
                  <c:v>6.1190799999999967</c:v>
                </c:pt>
                <c:pt idx="5884">
                  <c:v>6.1222500000000011</c:v>
                </c:pt>
                <c:pt idx="5885">
                  <c:v>6.1222500000000011</c:v>
                </c:pt>
                <c:pt idx="5886">
                  <c:v>6.1222500000000011</c:v>
                </c:pt>
                <c:pt idx="5887">
                  <c:v>6.1254199999999983</c:v>
                </c:pt>
                <c:pt idx="5888">
                  <c:v>6.1254199999999983</c:v>
                </c:pt>
                <c:pt idx="5889">
                  <c:v>6.1254199999999983</c:v>
                </c:pt>
                <c:pt idx="5890">
                  <c:v>6.1285899999999955</c:v>
                </c:pt>
                <c:pt idx="5891">
                  <c:v>6.1304999999999978</c:v>
                </c:pt>
                <c:pt idx="5892">
                  <c:v>6.1317699999999959</c:v>
                </c:pt>
                <c:pt idx="5893">
                  <c:v>6.1317699999999959</c:v>
                </c:pt>
                <c:pt idx="5894">
                  <c:v>6.1336700000000022</c:v>
                </c:pt>
                <c:pt idx="5895">
                  <c:v>6.1349400000000003</c:v>
                </c:pt>
                <c:pt idx="5896">
                  <c:v>6.1349400000000003</c:v>
                </c:pt>
                <c:pt idx="5897">
                  <c:v>6.1381099999999975</c:v>
                </c:pt>
                <c:pt idx="5898">
                  <c:v>6.1381099999999975</c:v>
                </c:pt>
                <c:pt idx="5899">
                  <c:v>6.1381099999999975</c:v>
                </c:pt>
                <c:pt idx="5900">
                  <c:v>6.1412800000000018</c:v>
                </c:pt>
                <c:pt idx="5901">
                  <c:v>6.1412800000000018</c:v>
                </c:pt>
                <c:pt idx="5902">
                  <c:v>6.1444499999999991</c:v>
                </c:pt>
                <c:pt idx="5903">
                  <c:v>6.1444499999999991</c:v>
                </c:pt>
                <c:pt idx="5904">
                  <c:v>6.1463499999999982</c:v>
                </c:pt>
                <c:pt idx="5905">
                  <c:v>6.1476199999999963</c:v>
                </c:pt>
                <c:pt idx="5906">
                  <c:v>6.1476199999999963</c:v>
                </c:pt>
                <c:pt idx="5907">
                  <c:v>6.1488900000000015</c:v>
                </c:pt>
                <c:pt idx="5908">
                  <c:v>6.1507900000000006</c:v>
                </c:pt>
                <c:pt idx="5909">
                  <c:v>6.1533299999999969</c:v>
                </c:pt>
                <c:pt idx="5910">
                  <c:v>6.1539599999999979</c:v>
                </c:pt>
                <c:pt idx="5911">
                  <c:v>6.1539599999999979</c:v>
                </c:pt>
                <c:pt idx="5912">
                  <c:v>6.155859999999997</c:v>
                </c:pt>
                <c:pt idx="5913">
                  <c:v>6.1571300000000022</c:v>
                </c:pt>
                <c:pt idx="5914">
                  <c:v>6.1571300000000022</c:v>
                </c:pt>
                <c:pt idx="5915">
                  <c:v>6.1584000000000003</c:v>
                </c:pt>
                <c:pt idx="5916">
                  <c:v>6.1602999999999994</c:v>
                </c:pt>
                <c:pt idx="5917">
                  <c:v>6.1602999999999994</c:v>
                </c:pt>
                <c:pt idx="5918">
                  <c:v>6.1634699999999967</c:v>
                </c:pt>
                <c:pt idx="5919">
                  <c:v>6.1634699999999967</c:v>
                </c:pt>
                <c:pt idx="5920">
                  <c:v>6.1647400000000019</c:v>
                </c:pt>
                <c:pt idx="5921">
                  <c:v>6.166640000000001</c:v>
                </c:pt>
                <c:pt idx="5922">
                  <c:v>6.166640000000001</c:v>
                </c:pt>
                <c:pt idx="5923">
                  <c:v>6.1685400000000001</c:v>
                </c:pt>
                <c:pt idx="5924">
                  <c:v>6.1698099999999982</c:v>
                </c:pt>
                <c:pt idx="5925">
                  <c:v>6.1729799999999955</c:v>
                </c:pt>
                <c:pt idx="5926">
                  <c:v>6.1710799999999963</c:v>
                </c:pt>
                <c:pt idx="5927">
                  <c:v>6.1729799999999955</c:v>
                </c:pt>
                <c:pt idx="5928">
                  <c:v>6.1761499999999998</c:v>
                </c:pt>
                <c:pt idx="5929">
                  <c:v>6.1761499999999998</c:v>
                </c:pt>
                <c:pt idx="5930">
                  <c:v>6.1761499999999998</c:v>
                </c:pt>
                <c:pt idx="5931">
                  <c:v>6.179319999999997</c:v>
                </c:pt>
                <c:pt idx="5932">
                  <c:v>6.179319999999997</c:v>
                </c:pt>
                <c:pt idx="5933">
                  <c:v>6.1824900000000014</c:v>
                </c:pt>
                <c:pt idx="5934">
                  <c:v>6.1824900000000014</c:v>
                </c:pt>
                <c:pt idx="5935">
                  <c:v>6.1856599999999986</c:v>
                </c:pt>
                <c:pt idx="5936">
                  <c:v>6.1856599999999986</c:v>
                </c:pt>
                <c:pt idx="5937">
                  <c:v>6.1862999999999957</c:v>
                </c:pt>
                <c:pt idx="5938">
                  <c:v>6.1888299999999958</c:v>
                </c:pt>
                <c:pt idx="5939">
                  <c:v>6.1888299999999958</c:v>
                </c:pt>
                <c:pt idx="5940">
                  <c:v>6.1913699999999992</c:v>
                </c:pt>
                <c:pt idx="5941">
                  <c:v>6.1920099999999962</c:v>
                </c:pt>
                <c:pt idx="5942">
                  <c:v>6.1920099999999962</c:v>
                </c:pt>
                <c:pt idx="5943">
                  <c:v>6.1939100000000025</c:v>
                </c:pt>
                <c:pt idx="5944">
                  <c:v>6.1951699999999974</c:v>
                </c:pt>
                <c:pt idx="5945">
                  <c:v>6.1951699999999974</c:v>
                </c:pt>
                <c:pt idx="5946">
                  <c:v>6.1970799999999997</c:v>
                </c:pt>
                <c:pt idx="5947">
                  <c:v>6.1983499999999978</c:v>
                </c:pt>
                <c:pt idx="5948">
                  <c:v>6.2008799999999979</c:v>
                </c:pt>
                <c:pt idx="5949">
                  <c:v>6.2015200000000021</c:v>
                </c:pt>
                <c:pt idx="5950">
                  <c:v>6.2015200000000021</c:v>
                </c:pt>
                <c:pt idx="5951">
                  <c:v>6.2034200000000013</c:v>
                </c:pt>
                <c:pt idx="5952">
                  <c:v>6.2059500000000014</c:v>
                </c:pt>
                <c:pt idx="5953">
                  <c:v>6.2053200000000004</c:v>
                </c:pt>
                <c:pt idx="5954">
                  <c:v>6.2078599999999966</c:v>
                </c:pt>
                <c:pt idx="5955">
                  <c:v>6.2084899999999976</c:v>
                </c:pt>
                <c:pt idx="5956">
                  <c:v>6.2110300000000009</c:v>
                </c:pt>
                <c:pt idx="5957">
                  <c:v>6.2110300000000009</c:v>
                </c:pt>
                <c:pt idx="5958">
                  <c:v>6.2110300000000009</c:v>
                </c:pt>
                <c:pt idx="5959">
                  <c:v>6.212299999999999</c:v>
                </c:pt>
                <c:pt idx="5960">
                  <c:v>6.2141999999999982</c:v>
                </c:pt>
                <c:pt idx="5961">
                  <c:v>6.2167299999999983</c:v>
                </c:pt>
                <c:pt idx="5962">
                  <c:v>6.2173699999999954</c:v>
                </c:pt>
                <c:pt idx="5963">
                  <c:v>6.2198999999999955</c:v>
                </c:pt>
                <c:pt idx="5964">
                  <c:v>6.2205399999999997</c:v>
                </c:pt>
                <c:pt idx="5965">
                  <c:v>6.2205399999999997</c:v>
                </c:pt>
                <c:pt idx="5966">
                  <c:v>6.223709999999997</c:v>
                </c:pt>
                <c:pt idx="5967">
                  <c:v>6.223709999999997</c:v>
                </c:pt>
                <c:pt idx="5968">
                  <c:v>6.223709999999997</c:v>
                </c:pt>
                <c:pt idx="5969">
                  <c:v>6.2268800000000013</c:v>
                </c:pt>
                <c:pt idx="5970">
                  <c:v>6.2268800000000013</c:v>
                </c:pt>
                <c:pt idx="5971">
                  <c:v>6.2294199999999975</c:v>
                </c:pt>
                <c:pt idx="5972">
                  <c:v>6.2300499999999985</c:v>
                </c:pt>
                <c:pt idx="5973">
                  <c:v>6.2306899999999956</c:v>
                </c:pt>
                <c:pt idx="5974">
                  <c:v>6.2332199999999958</c:v>
                </c:pt>
                <c:pt idx="5975">
                  <c:v>6.2332199999999958</c:v>
                </c:pt>
                <c:pt idx="5976">
                  <c:v>6.2332199999999958</c:v>
                </c:pt>
                <c:pt idx="5977">
                  <c:v>6.2363999999999962</c:v>
                </c:pt>
                <c:pt idx="5978">
                  <c:v>6.2370299999999972</c:v>
                </c:pt>
                <c:pt idx="5979">
                  <c:v>6.2395599999999973</c:v>
                </c:pt>
                <c:pt idx="5980">
                  <c:v>6.2395599999999973</c:v>
                </c:pt>
                <c:pt idx="5981">
                  <c:v>6.2395599999999973</c:v>
                </c:pt>
                <c:pt idx="5982">
                  <c:v>6.2427399999999977</c:v>
                </c:pt>
                <c:pt idx="5983">
                  <c:v>6.2433699999999988</c:v>
                </c:pt>
                <c:pt idx="5984">
                  <c:v>6.2459100000000021</c:v>
                </c:pt>
                <c:pt idx="5985">
                  <c:v>6.2459100000000021</c:v>
                </c:pt>
                <c:pt idx="5986">
                  <c:v>6.2459100000000021</c:v>
                </c:pt>
                <c:pt idx="5987">
                  <c:v>6.2478100000000012</c:v>
                </c:pt>
                <c:pt idx="5988">
                  <c:v>6.2490799999999993</c:v>
                </c:pt>
                <c:pt idx="5989">
                  <c:v>6.2490799999999993</c:v>
                </c:pt>
                <c:pt idx="5990">
                  <c:v>6.2522499999999965</c:v>
                </c:pt>
                <c:pt idx="5991">
                  <c:v>6.2522499999999965</c:v>
                </c:pt>
                <c:pt idx="5992">
                  <c:v>6.2547799999999967</c:v>
                </c:pt>
                <c:pt idx="5993">
                  <c:v>6.2541499999999957</c:v>
                </c:pt>
                <c:pt idx="5994">
                  <c:v>6.2554200000000009</c:v>
                </c:pt>
                <c:pt idx="5995">
                  <c:v>6.25732</c:v>
                </c:pt>
                <c:pt idx="5996">
                  <c:v>6.2585899999999981</c:v>
                </c:pt>
                <c:pt idx="5997">
                  <c:v>6.2611199999999982</c:v>
                </c:pt>
                <c:pt idx="5998">
                  <c:v>6.2617600000000024</c:v>
                </c:pt>
                <c:pt idx="5999">
                  <c:v>6.2617600000000024</c:v>
                </c:pt>
                <c:pt idx="6000">
                  <c:v>6.2636600000000016</c:v>
                </c:pt>
                <c:pt idx="6001">
                  <c:v>6.2649299999999997</c:v>
                </c:pt>
                <c:pt idx="6002">
                  <c:v>6.2680999999999969</c:v>
                </c:pt>
                <c:pt idx="6003">
                  <c:v>6.2661999999999978</c:v>
                </c:pt>
                <c:pt idx="6004">
                  <c:v>6.2712700000000012</c:v>
                </c:pt>
                <c:pt idx="6005">
                  <c:v>6.2712700000000012</c:v>
                </c:pt>
                <c:pt idx="6006">
                  <c:v>6.2712700000000012</c:v>
                </c:pt>
                <c:pt idx="6007">
                  <c:v>6.2712700000000012</c:v>
                </c:pt>
                <c:pt idx="6008">
                  <c:v>6.2731700000000004</c:v>
                </c:pt>
                <c:pt idx="6009">
                  <c:v>6.2744399999999985</c:v>
                </c:pt>
                <c:pt idx="6010">
                  <c:v>6.2744399999999985</c:v>
                </c:pt>
                <c:pt idx="6011">
                  <c:v>6.2757099999999966</c:v>
                </c:pt>
                <c:pt idx="6012">
                  <c:v>6.2776099999999957</c:v>
                </c:pt>
                <c:pt idx="6013">
                  <c:v>6.2795100000000019</c:v>
                </c:pt>
                <c:pt idx="6014">
                  <c:v>6.28078</c:v>
                </c:pt>
                <c:pt idx="6015">
                  <c:v>6.2826799999999992</c:v>
                </c:pt>
                <c:pt idx="6016">
                  <c:v>6.2820499999999981</c:v>
                </c:pt>
                <c:pt idx="6017">
                  <c:v>6.2839499999999973</c:v>
                </c:pt>
                <c:pt idx="6018">
                  <c:v>6.2839499999999973</c:v>
                </c:pt>
                <c:pt idx="6019">
                  <c:v>6.2871200000000016</c:v>
                </c:pt>
                <c:pt idx="6020">
                  <c:v>6.2871200000000016</c:v>
                </c:pt>
                <c:pt idx="6021">
                  <c:v>6.2871200000000016</c:v>
                </c:pt>
                <c:pt idx="6022">
                  <c:v>6.2896599999999978</c:v>
                </c:pt>
                <c:pt idx="6023">
                  <c:v>6.2902899999999988</c:v>
                </c:pt>
                <c:pt idx="6024">
                  <c:v>6.2934599999999961</c:v>
                </c:pt>
                <c:pt idx="6025">
                  <c:v>6.2934599999999961</c:v>
                </c:pt>
                <c:pt idx="6026">
                  <c:v>6.2947300000000013</c:v>
                </c:pt>
                <c:pt idx="6027">
                  <c:v>6.2966300000000004</c:v>
                </c:pt>
                <c:pt idx="6028">
                  <c:v>6.2991699999999966</c:v>
                </c:pt>
                <c:pt idx="6029">
                  <c:v>6.2997999999999976</c:v>
                </c:pt>
                <c:pt idx="6030">
                  <c:v>6.2997999999999976</c:v>
                </c:pt>
                <c:pt idx="6031">
                  <c:v>6.2997999999999976</c:v>
                </c:pt>
                <c:pt idx="6032">
                  <c:v>6.302979999999998</c:v>
                </c:pt>
                <c:pt idx="6033">
                  <c:v>6.302979999999998</c:v>
                </c:pt>
                <c:pt idx="6034">
                  <c:v>6.302979999999998</c:v>
                </c:pt>
                <c:pt idx="6035">
                  <c:v>6.3055099999999982</c:v>
                </c:pt>
                <c:pt idx="6036">
                  <c:v>6.3061500000000024</c:v>
                </c:pt>
                <c:pt idx="6037">
                  <c:v>6.3067799999999963</c:v>
                </c:pt>
                <c:pt idx="6038">
                  <c:v>6.3093199999999996</c:v>
                </c:pt>
                <c:pt idx="6039">
                  <c:v>6.3093199999999996</c:v>
                </c:pt>
                <c:pt idx="6040">
                  <c:v>6.3093199999999996</c:v>
                </c:pt>
                <c:pt idx="6041">
                  <c:v>6.3112199999999987</c:v>
                </c:pt>
                <c:pt idx="6042">
                  <c:v>6.3156600000000012</c:v>
                </c:pt>
                <c:pt idx="6043">
                  <c:v>6.3156600000000012</c:v>
                </c:pt>
                <c:pt idx="6044">
                  <c:v>6.3156600000000012</c:v>
                </c:pt>
                <c:pt idx="6045">
                  <c:v>6.3188299999999984</c:v>
                </c:pt>
                <c:pt idx="6046">
                  <c:v>6.3188299999999984</c:v>
                </c:pt>
                <c:pt idx="6047">
                  <c:v>6.3194599999999994</c:v>
                </c:pt>
                <c:pt idx="6048">
                  <c:v>6.3219999999999956</c:v>
                </c:pt>
                <c:pt idx="6049">
                  <c:v>6.3219999999999956</c:v>
                </c:pt>
                <c:pt idx="6050">
                  <c:v>6.3226299999999966</c:v>
                </c:pt>
                <c:pt idx="6051">
                  <c:v>6.32517</c:v>
                </c:pt>
                <c:pt idx="6052">
                  <c:v>6.32517</c:v>
                </c:pt>
                <c:pt idx="6053">
                  <c:v>6.3277000000000001</c:v>
                </c:pt>
                <c:pt idx="6054">
                  <c:v>6.3283399999999972</c:v>
                </c:pt>
                <c:pt idx="6055">
                  <c:v>6.3283399999999972</c:v>
                </c:pt>
                <c:pt idx="6056">
                  <c:v>6.3302399999999963</c:v>
                </c:pt>
                <c:pt idx="6057">
                  <c:v>6.3315100000000015</c:v>
                </c:pt>
                <c:pt idx="6058">
                  <c:v>6.3315100000000015</c:v>
                </c:pt>
                <c:pt idx="6059">
                  <c:v>6.3334100000000007</c:v>
                </c:pt>
                <c:pt idx="6060">
                  <c:v>6.3353099999999998</c:v>
                </c:pt>
                <c:pt idx="6061">
                  <c:v>6.337849999999996</c:v>
                </c:pt>
                <c:pt idx="6062">
                  <c:v>6.337849999999996</c:v>
                </c:pt>
                <c:pt idx="6063">
                  <c:v>6.3410200000000003</c:v>
                </c:pt>
                <c:pt idx="6064">
                  <c:v>6.3391200000000012</c:v>
                </c:pt>
                <c:pt idx="6065">
                  <c:v>6.3422899999999984</c:v>
                </c:pt>
                <c:pt idx="6066">
                  <c:v>6.3441899999999976</c:v>
                </c:pt>
                <c:pt idx="6067">
                  <c:v>6.3454599999999957</c:v>
                </c:pt>
                <c:pt idx="6068">
                  <c:v>6.3448300000000017</c:v>
                </c:pt>
                <c:pt idx="6069">
                  <c:v>6.3473600000000019</c:v>
                </c:pt>
                <c:pt idx="6070">
                  <c:v>6.3473600000000019</c:v>
                </c:pt>
                <c:pt idx="6071">
                  <c:v>6.3498999999999981</c:v>
                </c:pt>
                <c:pt idx="6072">
                  <c:v>6.349260000000001</c:v>
                </c:pt>
                <c:pt idx="6073">
                  <c:v>6.3505299999999991</c:v>
                </c:pt>
                <c:pt idx="6074">
                  <c:v>6.3524400000000014</c:v>
                </c:pt>
                <c:pt idx="6075">
                  <c:v>6.3536999999999964</c:v>
                </c:pt>
                <c:pt idx="6076">
                  <c:v>6.3536999999999964</c:v>
                </c:pt>
                <c:pt idx="6077">
                  <c:v>6.3549700000000016</c:v>
                </c:pt>
                <c:pt idx="6078">
                  <c:v>6.3568700000000007</c:v>
                </c:pt>
                <c:pt idx="6079">
                  <c:v>6.3568700000000007</c:v>
                </c:pt>
                <c:pt idx="6080">
                  <c:v>6.3587799999999959</c:v>
                </c:pt>
                <c:pt idx="6081">
                  <c:v>6.3600399999999979</c:v>
                </c:pt>
                <c:pt idx="6082">
                  <c:v>6.3600399999999979</c:v>
                </c:pt>
                <c:pt idx="6083">
                  <c:v>6.3632199999999983</c:v>
                </c:pt>
                <c:pt idx="6084">
                  <c:v>6.3632199999999983</c:v>
                </c:pt>
                <c:pt idx="6085">
                  <c:v>6.3663899999999956</c:v>
                </c:pt>
                <c:pt idx="6086">
                  <c:v>6.3663899999999956</c:v>
                </c:pt>
                <c:pt idx="6087">
                  <c:v>6.3663899999999956</c:v>
                </c:pt>
                <c:pt idx="6088">
                  <c:v>6.3676600000000008</c:v>
                </c:pt>
                <c:pt idx="6089">
                  <c:v>6.3701900000000009</c:v>
                </c:pt>
                <c:pt idx="6090">
                  <c:v>6.3727299999999971</c:v>
                </c:pt>
                <c:pt idx="6091">
                  <c:v>6.3727299999999971</c:v>
                </c:pt>
                <c:pt idx="6092">
                  <c:v>6.3727299999999971</c:v>
                </c:pt>
                <c:pt idx="6093">
                  <c:v>6.3759000000000015</c:v>
                </c:pt>
                <c:pt idx="6094">
                  <c:v>6.3759000000000015</c:v>
                </c:pt>
                <c:pt idx="6095">
                  <c:v>6.3759000000000015</c:v>
                </c:pt>
                <c:pt idx="6096">
                  <c:v>6.3790699999999987</c:v>
                </c:pt>
                <c:pt idx="6097">
                  <c:v>6.3790699999999987</c:v>
                </c:pt>
                <c:pt idx="6098">
                  <c:v>6.3822399999999959</c:v>
                </c:pt>
                <c:pt idx="6099">
                  <c:v>6.3822399999999959</c:v>
                </c:pt>
                <c:pt idx="6100">
                  <c:v>6.3841400000000021</c:v>
                </c:pt>
                <c:pt idx="6101">
                  <c:v>6.3854100000000003</c:v>
                </c:pt>
                <c:pt idx="6102">
                  <c:v>6.3879499999999965</c:v>
                </c:pt>
                <c:pt idx="6103">
                  <c:v>6.3885799999999975</c:v>
                </c:pt>
                <c:pt idx="6104">
                  <c:v>6.3892200000000017</c:v>
                </c:pt>
                <c:pt idx="6105">
                  <c:v>6.3917500000000018</c:v>
                </c:pt>
                <c:pt idx="6106">
                  <c:v>6.3917500000000018</c:v>
                </c:pt>
                <c:pt idx="6107">
                  <c:v>6.394289999999998</c:v>
                </c:pt>
                <c:pt idx="6108">
                  <c:v>6.394919999999999</c:v>
                </c:pt>
                <c:pt idx="6109">
                  <c:v>6.394919999999999</c:v>
                </c:pt>
                <c:pt idx="6110">
                  <c:v>6.3974600000000024</c:v>
                </c:pt>
                <c:pt idx="6111">
                  <c:v>6.3980899999999963</c:v>
                </c:pt>
                <c:pt idx="6112">
                  <c:v>6.4006299999999996</c:v>
                </c:pt>
                <c:pt idx="6113">
                  <c:v>6.4012600000000006</c:v>
                </c:pt>
                <c:pt idx="6114">
                  <c:v>6.4012600000000006</c:v>
                </c:pt>
                <c:pt idx="6115">
                  <c:v>6.4012600000000006</c:v>
                </c:pt>
                <c:pt idx="6116">
                  <c:v>6.4044299999999978</c:v>
                </c:pt>
                <c:pt idx="6117">
                  <c:v>6.4044299999999978</c:v>
                </c:pt>
                <c:pt idx="6118">
                  <c:v>6.4063400000000001</c:v>
                </c:pt>
                <c:pt idx="6119">
                  <c:v>6.4076000000000022</c:v>
                </c:pt>
                <c:pt idx="6120">
                  <c:v>6.4076000000000022</c:v>
                </c:pt>
                <c:pt idx="6121">
                  <c:v>6.4107799999999955</c:v>
                </c:pt>
                <c:pt idx="6122">
                  <c:v>6.4107799999999955</c:v>
                </c:pt>
                <c:pt idx="6123">
                  <c:v>6.4107799999999955</c:v>
                </c:pt>
                <c:pt idx="6124">
                  <c:v>6.4139499999999998</c:v>
                </c:pt>
                <c:pt idx="6125">
                  <c:v>6.4139499999999998</c:v>
                </c:pt>
                <c:pt idx="6126">
                  <c:v>6.4152100000000019</c:v>
                </c:pt>
                <c:pt idx="6127">
                  <c:v>6.417119999999997</c:v>
                </c:pt>
                <c:pt idx="6128">
                  <c:v>6.417119999999997</c:v>
                </c:pt>
                <c:pt idx="6129">
                  <c:v>6.4202900000000014</c:v>
                </c:pt>
                <c:pt idx="6130">
                  <c:v>6.4202900000000014</c:v>
                </c:pt>
                <c:pt idx="6131">
                  <c:v>6.4221900000000005</c:v>
                </c:pt>
                <c:pt idx="6132">
                  <c:v>6.4234599999999986</c:v>
                </c:pt>
                <c:pt idx="6133">
                  <c:v>6.4259899999999988</c:v>
                </c:pt>
                <c:pt idx="6134">
                  <c:v>6.4247299999999967</c:v>
                </c:pt>
                <c:pt idx="6135">
                  <c:v>6.4298000000000002</c:v>
                </c:pt>
                <c:pt idx="6136">
                  <c:v>6.4272599999999969</c:v>
                </c:pt>
                <c:pt idx="6137">
                  <c:v>6.4298000000000002</c:v>
                </c:pt>
                <c:pt idx="6138">
                  <c:v>6.4304300000000012</c:v>
                </c:pt>
                <c:pt idx="6139">
                  <c:v>6.4304300000000012</c:v>
                </c:pt>
                <c:pt idx="6140">
                  <c:v>6.4329699999999974</c:v>
                </c:pt>
                <c:pt idx="6141">
                  <c:v>6.4329699999999974</c:v>
                </c:pt>
                <c:pt idx="6142">
                  <c:v>6.4361400000000017</c:v>
                </c:pt>
                <c:pt idx="6143">
                  <c:v>6.4361400000000017</c:v>
                </c:pt>
                <c:pt idx="6144">
                  <c:v>6.438679999999998</c:v>
                </c:pt>
                <c:pt idx="6145">
                  <c:v>6.4374099999999999</c:v>
                </c:pt>
                <c:pt idx="6146">
                  <c:v>6.439309999999999</c:v>
                </c:pt>
                <c:pt idx="6147">
                  <c:v>6.4418500000000023</c:v>
                </c:pt>
                <c:pt idx="6148">
                  <c:v>6.4424799999999962</c:v>
                </c:pt>
                <c:pt idx="6149">
                  <c:v>6.4431099999999972</c:v>
                </c:pt>
                <c:pt idx="6150">
                  <c:v>6.4431099999999972</c:v>
                </c:pt>
                <c:pt idx="6151">
                  <c:v>6.4456500000000005</c:v>
                </c:pt>
                <c:pt idx="6152">
                  <c:v>6.4456500000000005</c:v>
                </c:pt>
                <c:pt idx="6153">
                  <c:v>6.4488199999999978</c:v>
                </c:pt>
                <c:pt idx="6154">
                  <c:v>6.4488199999999978</c:v>
                </c:pt>
                <c:pt idx="6155">
                  <c:v>6.4507199999999969</c:v>
                </c:pt>
                <c:pt idx="6156">
                  <c:v>6.4519900000000021</c:v>
                </c:pt>
                <c:pt idx="6157">
                  <c:v>6.4545299999999983</c:v>
                </c:pt>
                <c:pt idx="6158">
                  <c:v>6.4545299999999983</c:v>
                </c:pt>
                <c:pt idx="6159">
                  <c:v>6.4551599999999993</c:v>
                </c:pt>
                <c:pt idx="6160">
                  <c:v>6.4551599999999993</c:v>
                </c:pt>
                <c:pt idx="6161">
                  <c:v>6.4583299999999966</c:v>
                </c:pt>
                <c:pt idx="6162">
                  <c:v>6.4583299999999966</c:v>
                </c:pt>
                <c:pt idx="6163">
                  <c:v>6.4596000000000018</c:v>
                </c:pt>
                <c:pt idx="6164">
                  <c:v>6.4615000000000009</c:v>
                </c:pt>
                <c:pt idx="6165">
                  <c:v>6.4615000000000009</c:v>
                </c:pt>
                <c:pt idx="6166">
                  <c:v>6.4634099999999961</c:v>
                </c:pt>
                <c:pt idx="6167">
                  <c:v>6.4646699999999981</c:v>
                </c:pt>
                <c:pt idx="6168">
                  <c:v>6.4672100000000015</c:v>
                </c:pt>
                <c:pt idx="6169">
                  <c:v>6.4659399999999962</c:v>
                </c:pt>
                <c:pt idx="6170">
                  <c:v>6.4678400000000025</c:v>
                </c:pt>
                <c:pt idx="6171">
                  <c:v>6.4697499999999977</c:v>
                </c:pt>
                <c:pt idx="6172">
                  <c:v>6.4710099999999997</c:v>
                </c:pt>
                <c:pt idx="6173">
                  <c:v>6.4741900000000001</c:v>
                </c:pt>
                <c:pt idx="6174">
                  <c:v>6.4741900000000001</c:v>
                </c:pt>
                <c:pt idx="6175">
                  <c:v>6.4741900000000001</c:v>
                </c:pt>
                <c:pt idx="6176">
                  <c:v>6.4767200000000003</c:v>
                </c:pt>
                <c:pt idx="6177">
                  <c:v>6.4773599999999973</c:v>
                </c:pt>
                <c:pt idx="6178">
                  <c:v>6.4805300000000017</c:v>
                </c:pt>
                <c:pt idx="6179">
                  <c:v>6.4805300000000017</c:v>
                </c:pt>
                <c:pt idx="6180">
                  <c:v>6.4805300000000017</c:v>
                </c:pt>
                <c:pt idx="6181">
                  <c:v>6.4805300000000017</c:v>
                </c:pt>
                <c:pt idx="6182">
                  <c:v>6.4836999999999989</c:v>
                </c:pt>
                <c:pt idx="6183">
                  <c:v>6.4843299999999999</c:v>
                </c:pt>
                <c:pt idx="6184">
                  <c:v>6.4868699999999961</c:v>
                </c:pt>
                <c:pt idx="6185">
                  <c:v>6.4868699999999961</c:v>
                </c:pt>
                <c:pt idx="6186">
                  <c:v>6.4900400000000005</c:v>
                </c:pt>
                <c:pt idx="6187">
                  <c:v>6.4900400000000005</c:v>
                </c:pt>
                <c:pt idx="6188">
                  <c:v>6.4906799999999976</c:v>
                </c:pt>
                <c:pt idx="6189">
                  <c:v>6.4932099999999977</c:v>
                </c:pt>
                <c:pt idx="6190">
                  <c:v>6.4932099999999977</c:v>
                </c:pt>
                <c:pt idx="6191">
                  <c:v>6.496380000000002</c:v>
                </c:pt>
                <c:pt idx="6192">
                  <c:v>6.496380000000002</c:v>
                </c:pt>
                <c:pt idx="6193">
                  <c:v>6.4976500000000001</c:v>
                </c:pt>
                <c:pt idx="6194">
                  <c:v>6.4995499999999993</c:v>
                </c:pt>
                <c:pt idx="6195">
                  <c:v>6.4995499999999993</c:v>
                </c:pt>
                <c:pt idx="6196">
                  <c:v>6.4995499999999993</c:v>
                </c:pt>
                <c:pt idx="6197">
                  <c:v>6.5020899999999955</c:v>
                </c:pt>
                <c:pt idx="6198">
                  <c:v>6.5027199999999965</c:v>
                </c:pt>
                <c:pt idx="6199">
                  <c:v>6.5058900000000008</c:v>
                </c:pt>
                <c:pt idx="6200">
                  <c:v>6.5058900000000008</c:v>
                </c:pt>
                <c:pt idx="6201">
                  <c:v>6.5058900000000008</c:v>
                </c:pt>
                <c:pt idx="6202">
                  <c:v>6.5097000000000023</c:v>
                </c:pt>
                <c:pt idx="6203">
                  <c:v>6.5122300000000024</c:v>
                </c:pt>
                <c:pt idx="6204">
                  <c:v>6.5122300000000024</c:v>
                </c:pt>
                <c:pt idx="6205">
                  <c:v>6.5122300000000024</c:v>
                </c:pt>
                <c:pt idx="6206">
                  <c:v>6.5141399999999976</c:v>
                </c:pt>
                <c:pt idx="6207">
                  <c:v>6.5154099999999957</c:v>
                </c:pt>
                <c:pt idx="6208">
                  <c:v>6.5173100000000019</c:v>
                </c:pt>
                <c:pt idx="6209">
                  <c:v>6.51858</c:v>
                </c:pt>
                <c:pt idx="6210">
                  <c:v>6.51858</c:v>
                </c:pt>
                <c:pt idx="6211">
                  <c:v>6.51858</c:v>
                </c:pt>
                <c:pt idx="6212">
                  <c:v>6.5217499999999973</c:v>
                </c:pt>
                <c:pt idx="6213">
                  <c:v>6.5217499999999973</c:v>
                </c:pt>
                <c:pt idx="6214">
                  <c:v>6.5249200000000016</c:v>
                </c:pt>
                <c:pt idx="6215">
                  <c:v>6.5249200000000016</c:v>
                </c:pt>
                <c:pt idx="6216">
                  <c:v>6.5268200000000007</c:v>
                </c:pt>
                <c:pt idx="6217">
                  <c:v>6.5280899999999988</c:v>
                </c:pt>
                <c:pt idx="6218">
                  <c:v>6.5280899999999988</c:v>
                </c:pt>
                <c:pt idx="6219">
                  <c:v>6.5312599999999961</c:v>
                </c:pt>
                <c:pt idx="6220">
                  <c:v>6.5312599999999961</c:v>
                </c:pt>
                <c:pt idx="6221">
                  <c:v>6.5312599999999961</c:v>
                </c:pt>
                <c:pt idx="6222">
                  <c:v>6.5344300000000004</c:v>
                </c:pt>
                <c:pt idx="6223">
                  <c:v>6.5375999999999976</c:v>
                </c:pt>
                <c:pt idx="6224">
                  <c:v>6.5375999999999976</c:v>
                </c:pt>
                <c:pt idx="6225">
                  <c:v>6.5375999999999976</c:v>
                </c:pt>
                <c:pt idx="6226">
                  <c:v>6.5375999999999976</c:v>
                </c:pt>
                <c:pt idx="6227">
                  <c:v>6.540770000000002</c:v>
                </c:pt>
                <c:pt idx="6228">
                  <c:v>6.540770000000002</c:v>
                </c:pt>
                <c:pt idx="6229">
                  <c:v>6.5426700000000011</c:v>
                </c:pt>
                <c:pt idx="6230">
                  <c:v>6.5439399999999992</c:v>
                </c:pt>
                <c:pt idx="6231">
                  <c:v>6.5445700000000002</c:v>
                </c:pt>
                <c:pt idx="6232">
                  <c:v>6.5471099999999964</c:v>
                </c:pt>
                <c:pt idx="6233">
                  <c:v>6.5471099999999964</c:v>
                </c:pt>
                <c:pt idx="6234">
                  <c:v>6.5502800000000008</c:v>
                </c:pt>
                <c:pt idx="6235">
                  <c:v>6.552819999999997</c:v>
                </c:pt>
                <c:pt idx="6236">
                  <c:v>6.553449999999998</c:v>
                </c:pt>
                <c:pt idx="6237">
                  <c:v>6.553449999999998</c:v>
                </c:pt>
                <c:pt idx="6238">
                  <c:v>6.5553499999999971</c:v>
                </c:pt>
                <c:pt idx="6239">
                  <c:v>6.5566200000000023</c:v>
                </c:pt>
                <c:pt idx="6240">
                  <c:v>6.5591599999999985</c:v>
                </c:pt>
                <c:pt idx="6241">
                  <c:v>6.5597899999999996</c:v>
                </c:pt>
                <c:pt idx="6242">
                  <c:v>6.5604299999999967</c:v>
                </c:pt>
                <c:pt idx="6243">
                  <c:v>6.5629599999999968</c:v>
                </c:pt>
                <c:pt idx="6244">
                  <c:v>6.5629599999999968</c:v>
                </c:pt>
                <c:pt idx="6245">
                  <c:v>6.563600000000001</c:v>
                </c:pt>
                <c:pt idx="6246">
                  <c:v>6.563600000000001</c:v>
                </c:pt>
                <c:pt idx="6247">
                  <c:v>6.5661300000000011</c:v>
                </c:pt>
                <c:pt idx="6248">
                  <c:v>6.5667699999999982</c:v>
                </c:pt>
                <c:pt idx="6249">
                  <c:v>6.5692999999999984</c:v>
                </c:pt>
                <c:pt idx="6250">
                  <c:v>6.5692999999999984</c:v>
                </c:pt>
                <c:pt idx="6251">
                  <c:v>6.5718400000000017</c:v>
                </c:pt>
                <c:pt idx="6252">
                  <c:v>6.5705699999999965</c:v>
                </c:pt>
                <c:pt idx="6253">
                  <c:v>6.5724699999999956</c:v>
                </c:pt>
                <c:pt idx="6254">
                  <c:v>6.5756399999999999</c:v>
                </c:pt>
                <c:pt idx="6255">
                  <c:v>6.5756399999999999</c:v>
                </c:pt>
                <c:pt idx="6256">
                  <c:v>6.5756399999999999</c:v>
                </c:pt>
                <c:pt idx="6257">
                  <c:v>6.5756399999999999</c:v>
                </c:pt>
                <c:pt idx="6258">
                  <c:v>6.5788099999999972</c:v>
                </c:pt>
                <c:pt idx="6259">
                  <c:v>6.5819800000000015</c:v>
                </c:pt>
                <c:pt idx="6260">
                  <c:v>6.5819800000000015</c:v>
                </c:pt>
                <c:pt idx="6261">
                  <c:v>6.5819800000000015</c:v>
                </c:pt>
                <c:pt idx="6262">
                  <c:v>6.5826199999999986</c:v>
                </c:pt>
                <c:pt idx="6263">
                  <c:v>6.5851600000000019</c:v>
                </c:pt>
                <c:pt idx="6264">
                  <c:v>6.587060000000001</c:v>
                </c:pt>
                <c:pt idx="6265">
                  <c:v>6.5883299999999991</c:v>
                </c:pt>
                <c:pt idx="6266">
                  <c:v>6.5883299999999991</c:v>
                </c:pt>
                <c:pt idx="6267">
                  <c:v>6.5914999999999964</c:v>
                </c:pt>
                <c:pt idx="6268">
                  <c:v>6.5914999999999964</c:v>
                </c:pt>
                <c:pt idx="6269">
                  <c:v>6.5914999999999964</c:v>
                </c:pt>
                <c:pt idx="6270">
                  <c:v>6.5946700000000007</c:v>
                </c:pt>
                <c:pt idx="6271">
                  <c:v>6.5946700000000007</c:v>
                </c:pt>
                <c:pt idx="6272">
                  <c:v>6.5978399999999979</c:v>
                </c:pt>
                <c:pt idx="6273">
                  <c:v>6.5978399999999979</c:v>
                </c:pt>
                <c:pt idx="6274">
                  <c:v>6.5997399999999971</c:v>
                </c:pt>
                <c:pt idx="6275">
                  <c:v>6.6010100000000023</c:v>
                </c:pt>
                <c:pt idx="6276">
                  <c:v>6.6010100000000023</c:v>
                </c:pt>
                <c:pt idx="6277">
                  <c:v>6.6029100000000014</c:v>
                </c:pt>
                <c:pt idx="6278">
                  <c:v>6.6041799999999995</c:v>
                </c:pt>
                <c:pt idx="6279">
                  <c:v>6.6067199999999957</c:v>
                </c:pt>
                <c:pt idx="6280">
                  <c:v>6.6073499999999967</c:v>
                </c:pt>
                <c:pt idx="6281">
                  <c:v>6.6073499999999967</c:v>
                </c:pt>
                <c:pt idx="6282">
                  <c:v>6.6073499999999967</c:v>
                </c:pt>
                <c:pt idx="6283">
                  <c:v>6.6105200000000011</c:v>
                </c:pt>
                <c:pt idx="6284">
                  <c:v>6.6105200000000011</c:v>
                </c:pt>
                <c:pt idx="6285">
                  <c:v>6.6124299999999963</c:v>
                </c:pt>
                <c:pt idx="6286">
                  <c:v>6.6136899999999983</c:v>
                </c:pt>
                <c:pt idx="6287">
                  <c:v>6.6168599999999955</c:v>
                </c:pt>
                <c:pt idx="6288">
                  <c:v>6.6168599999999955</c:v>
                </c:pt>
                <c:pt idx="6289">
                  <c:v>6.6187699999999978</c:v>
                </c:pt>
                <c:pt idx="6290">
                  <c:v>6.6193999999999988</c:v>
                </c:pt>
                <c:pt idx="6291">
                  <c:v>6.621299999999998</c:v>
                </c:pt>
                <c:pt idx="6292">
                  <c:v>6.6206699999999969</c:v>
                </c:pt>
                <c:pt idx="6293">
                  <c:v>6.6232100000000003</c:v>
                </c:pt>
                <c:pt idx="6294">
                  <c:v>6.6251099999999994</c:v>
                </c:pt>
                <c:pt idx="6295">
                  <c:v>6.6263700000000014</c:v>
                </c:pt>
                <c:pt idx="6296">
                  <c:v>6.6263700000000014</c:v>
                </c:pt>
                <c:pt idx="6297">
                  <c:v>6.6295500000000018</c:v>
                </c:pt>
                <c:pt idx="6298">
                  <c:v>6.6295500000000018</c:v>
                </c:pt>
                <c:pt idx="6299">
                  <c:v>6.6295500000000018</c:v>
                </c:pt>
                <c:pt idx="6300">
                  <c:v>6.6327199999999991</c:v>
                </c:pt>
                <c:pt idx="6301">
                  <c:v>6.6327199999999991</c:v>
                </c:pt>
                <c:pt idx="6302">
                  <c:v>6.6339800000000011</c:v>
                </c:pt>
                <c:pt idx="6303">
                  <c:v>6.6358899999999963</c:v>
                </c:pt>
                <c:pt idx="6304">
                  <c:v>6.6358899999999963</c:v>
                </c:pt>
                <c:pt idx="6305">
                  <c:v>6.6371600000000015</c:v>
                </c:pt>
                <c:pt idx="6306">
                  <c:v>6.6390600000000006</c:v>
                </c:pt>
                <c:pt idx="6307">
                  <c:v>6.6409599999999998</c:v>
                </c:pt>
                <c:pt idx="6308">
                  <c:v>6.6422299999999979</c:v>
                </c:pt>
                <c:pt idx="6309">
                  <c:v>6.6454000000000022</c:v>
                </c:pt>
                <c:pt idx="6310">
                  <c:v>6.6454000000000022</c:v>
                </c:pt>
                <c:pt idx="6311">
                  <c:v>6.6460299999999961</c:v>
                </c:pt>
                <c:pt idx="6312">
                  <c:v>6.6485699999999994</c:v>
                </c:pt>
                <c:pt idx="6313">
                  <c:v>6.6485699999999994</c:v>
                </c:pt>
                <c:pt idx="6314">
                  <c:v>6.6517399999999967</c:v>
                </c:pt>
                <c:pt idx="6315">
                  <c:v>6.6517399999999967</c:v>
                </c:pt>
                <c:pt idx="6316">
                  <c:v>6.6517399999999967</c:v>
                </c:pt>
                <c:pt idx="6317">
                  <c:v>6.654910000000001</c:v>
                </c:pt>
                <c:pt idx="6318">
                  <c:v>6.654910000000001</c:v>
                </c:pt>
                <c:pt idx="6319">
                  <c:v>6.6580799999999982</c:v>
                </c:pt>
                <c:pt idx="6320">
                  <c:v>6.6580799999999982</c:v>
                </c:pt>
                <c:pt idx="6321">
                  <c:v>6.6593499999999963</c:v>
                </c:pt>
                <c:pt idx="6322">
                  <c:v>6.6612499999999955</c:v>
                </c:pt>
                <c:pt idx="6323">
                  <c:v>6.6612499999999955</c:v>
                </c:pt>
                <c:pt idx="6324">
                  <c:v>6.6644199999999998</c:v>
                </c:pt>
                <c:pt idx="6325">
                  <c:v>6.6644199999999998</c:v>
                </c:pt>
                <c:pt idx="6326">
                  <c:v>6.6644199999999998</c:v>
                </c:pt>
                <c:pt idx="6327">
                  <c:v>6.667589999999997</c:v>
                </c:pt>
                <c:pt idx="6328">
                  <c:v>6.667589999999997</c:v>
                </c:pt>
                <c:pt idx="6329">
                  <c:v>6.667589999999997</c:v>
                </c:pt>
                <c:pt idx="6330">
                  <c:v>6.6707600000000014</c:v>
                </c:pt>
                <c:pt idx="6331">
                  <c:v>6.6707600000000014</c:v>
                </c:pt>
                <c:pt idx="6332">
                  <c:v>6.6739299999999986</c:v>
                </c:pt>
                <c:pt idx="6333">
                  <c:v>6.6745699999999957</c:v>
                </c:pt>
                <c:pt idx="6334">
                  <c:v>6.6770999999999958</c:v>
                </c:pt>
                <c:pt idx="6335">
                  <c:v>6.6770999999999958</c:v>
                </c:pt>
                <c:pt idx="6336">
                  <c:v>6.6770999999999958</c:v>
                </c:pt>
                <c:pt idx="6337">
                  <c:v>6.6790099999999981</c:v>
                </c:pt>
                <c:pt idx="6338">
                  <c:v>6.6802700000000002</c:v>
                </c:pt>
                <c:pt idx="6339">
                  <c:v>6.6802700000000002</c:v>
                </c:pt>
                <c:pt idx="6340">
                  <c:v>6.6834399999999974</c:v>
                </c:pt>
                <c:pt idx="6341">
                  <c:v>6.6840800000000016</c:v>
                </c:pt>
                <c:pt idx="6342">
                  <c:v>6.6866100000000017</c:v>
                </c:pt>
                <c:pt idx="6343">
                  <c:v>6.6866100000000017</c:v>
                </c:pt>
                <c:pt idx="6344">
                  <c:v>6.6897900000000021</c:v>
                </c:pt>
                <c:pt idx="6345">
                  <c:v>6.6897900000000021</c:v>
                </c:pt>
                <c:pt idx="6346">
                  <c:v>6.690419999999996</c:v>
                </c:pt>
                <c:pt idx="6347">
                  <c:v>6.6929599999999994</c:v>
                </c:pt>
                <c:pt idx="6348">
                  <c:v>6.6948599999999985</c:v>
                </c:pt>
                <c:pt idx="6349">
                  <c:v>6.6961299999999966</c:v>
                </c:pt>
                <c:pt idx="6350">
                  <c:v>6.6961299999999966</c:v>
                </c:pt>
                <c:pt idx="6351">
                  <c:v>6.6973899999999986</c:v>
                </c:pt>
                <c:pt idx="6352">
                  <c:v>6.6993000000000009</c:v>
                </c:pt>
                <c:pt idx="6353">
                  <c:v>6.6993000000000009</c:v>
                </c:pt>
                <c:pt idx="6354">
                  <c:v>6.7024699999999982</c:v>
                </c:pt>
                <c:pt idx="6355">
                  <c:v>6.7024699999999982</c:v>
                </c:pt>
                <c:pt idx="6356">
                  <c:v>6.7024699999999982</c:v>
                </c:pt>
                <c:pt idx="6357">
                  <c:v>6.7056399999999954</c:v>
                </c:pt>
                <c:pt idx="6358">
                  <c:v>6.7056399999999954</c:v>
                </c:pt>
                <c:pt idx="6359">
                  <c:v>6.7075400000000016</c:v>
                </c:pt>
                <c:pt idx="6360">
                  <c:v>6.7088099999999997</c:v>
                </c:pt>
                <c:pt idx="6361">
                  <c:v>6.7088099999999997</c:v>
                </c:pt>
                <c:pt idx="6362">
                  <c:v>6.7119799999999969</c:v>
                </c:pt>
                <c:pt idx="6363">
                  <c:v>6.7119799999999969</c:v>
                </c:pt>
                <c:pt idx="6364">
                  <c:v>6.7145099999999971</c:v>
                </c:pt>
                <c:pt idx="6365">
                  <c:v>6.7132500000000022</c:v>
                </c:pt>
                <c:pt idx="6366">
                  <c:v>6.7157800000000023</c:v>
                </c:pt>
                <c:pt idx="6367">
                  <c:v>6.7183199999999985</c:v>
                </c:pt>
                <c:pt idx="6368">
                  <c:v>6.7183199999999985</c:v>
                </c:pt>
                <c:pt idx="6369">
                  <c:v>6.7208600000000018</c:v>
                </c:pt>
                <c:pt idx="6370">
                  <c:v>6.7214899999999957</c:v>
                </c:pt>
                <c:pt idx="6371">
                  <c:v>6.7214899999999957</c:v>
                </c:pt>
                <c:pt idx="6372">
                  <c:v>6.7240299999999991</c:v>
                </c:pt>
                <c:pt idx="6373">
                  <c:v>6.7246600000000001</c:v>
                </c:pt>
                <c:pt idx="6374">
                  <c:v>6.7252900000000011</c:v>
                </c:pt>
                <c:pt idx="6375">
                  <c:v>6.7278400000000005</c:v>
                </c:pt>
                <c:pt idx="6376">
                  <c:v>6.7284700000000015</c:v>
                </c:pt>
                <c:pt idx="6377">
                  <c:v>6.7284700000000015</c:v>
                </c:pt>
                <c:pt idx="6378">
                  <c:v>6.7310099999999977</c:v>
                </c:pt>
                <c:pt idx="6379">
                  <c:v>6.7310099999999977</c:v>
                </c:pt>
                <c:pt idx="6380">
                  <c:v>6.7335399999999979</c:v>
                </c:pt>
                <c:pt idx="6381">
                  <c:v>6.7341800000000021</c:v>
                </c:pt>
                <c:pt idx="6382">
                  <c:v>6.7373499999999993</c:v>
                </c:pt>
                <c:pt idx="6383">
                  <c:v>6.7373499999999993</c:v>
                </c:pt>
                <c:pt idx="6384">
                  <c:v>6.7386100000000013</c:v>
                </c:pt>
                <c:pt idx="6385">
                  <c:v>6.7405199999999965</c:v>
                </c:pt>
                <c:pt idx="6386">
                  <c:v>6.7405199999999965</c:v>
                </c:pt>
                <c:pt idx="6387">
                  <c:v>6.7405199999999965</c:v>
                </c:pt>
                <c:pt idx="6388">
                  <c:v>6.7436900000000009</c:v>
                </c:pt>
                <c:pt idx="6389">
                  <c:v>6.7436900000000009</c:v>
                </c:pt>
                <c:pt idx="6390">
                  <c:v>6.7443200000000019</c:v>
                </c:pt>
                <c:pt idx="6391">
                  <c:v>6.7468599999999981</c:v>
                </c:pt>
                <c:pt idx="6392">
                  <c:v>6.7468599999999981</c:v>
                </c:pt>
                <c:pt idx="6393">
                  <c:v>6.7500300000000024</c:v>
                </c:pt>
                <c:pt idx="6394">
                  <c:v>6.7500300000000024</c:v>
                </c:pt>
                <c:pt idx="6395">
                  <c:v>6.7519300000000015</c:v>
                </c:pt>
                <c:pt idx="6396">
                  <c:v>6.7513000000000005</c:v>
                </c:pt>
                <c:pt idx="6397">
                  <c:v>6.7531999999999996</c:v>
                </c:pt>
                <c:pt idx="6398">
                  <c:v>6.7563699999999969</c:v>
                </c:pt>
                <c:pt idx="6399">
                  <c:v>6.7563699999999969</c:v>
                </c:pt>
                <c:pt idx="6400">
                  <c:v>6.7563699999999969</c:v>
                </c:pt>
                <c:pt idx="6401">
                  <c:v>6.7576400000000021</c:v>
                </c:pt>
                <c:pt idx="6402">
                  <c:v>6.7595400000000012</c:v>
                </c:pt>
                <c:pt idx="6403">
                  <c:v>6.7595400000000012</c:v>
                </c:pt>
                <c:pt idx="6404">
                  <c:v>6.7627099999999984</c:v>
                </c:pt>
                <c:pt idx="6405">
                  <c:v>6.7627099999999984</c:v>
                </c:pt>
                <c:pt idx="6406">
                  <c:v>6.7646099999999976</c:v>
                </c:pt>
                <c:pt idx="6407">
                  <c:v>6.7658799999999957</c:v>
                </c:pt>
                <c:pt idx="6408">
                  <c:v>6.7658799999999957</c:v>
                </c:pt>
                <c:pt idx="6409">
                  <c:v>6.7677800000000019</c:v>
                </c:pt>
                <c:pt idx="6410">
                  <c:v>6.7696899999999971</c:v>
                </c:pt>
                <c:pt idx="6411">
                  <c:v>6.7722199999999972</c:v>
                </c:pt>
                <c:pt idx="6412">
                  <c:v>6.7734900000000025</c:v>
                </c:pt>
                <c:pt idx="6413">
                  <c:v>6.7753900000000016</c:v>
                </c:pt>
                <c:pt idx="6414">
                  <c:v>6.7753900000000016</c:v>
                </c:pt>
                <c:pt idx="6415">
                  <c:v>6.7785599999999988</c:v>
                </c:pt>
                <c:pt idx="6416">
                  <c:v>6.7760299999999987</c:v>
                </c:pt>
                <c:pt idx="6417">
                  <c:v>6.7785599999999988</c:v>
                </c:pt>
                <c:pt idx="6418">
                  <c:v>6.781729999999996</c:v>
                </c:pt>
                <c:pt idx="6419">
                  <c:v>6.781729999999996</c:v>
                </c:pt>
                <c:pt idx="6420">
                  <c:v>6.7830000000000013</c:v>
                </c:pt>
                <c:pt idx="6421">
                  <c:v>6.7849000000000004</c:v>
                </c:pt>
                <c:pt idx="6422">
                  <c:v>6.7874399999999966</c:v>
                </c:pt>
                <c:pt idx="6423">
                  <c:v>6.7880800000000008</c:v>
                </c:pt>
                <c:pt idx="6424">
                  <c:v>6.7880800000000008</c:v>
                </c:pt>
                <c:pt idx="6425">
                  <c:v>6.7899799999999999</c:v>
                </c:pt>
                <c:pt idx="6426">
                  <c:v>6.7912400000000019</c:v>
                </c:pt>
                <c:pt idx="6427">
                  <c:v>6.7912400000000019</c:v>
                </c:pt>
                <c:pt idx="6428">
                  <c:v>6.7944099999999992</c:v>
                </c:pt>
                <c:pt idx="6429">
                  <c:v>6.7950499999999963</c:v>
                </c:pt>
                <c:pt idx="6430">
                  <c:v>6.7975899999999996</c:v>
                </c:pt>
                <c:pt idx="6431">
                  <c:v>6.7975899999999996</c:v>
                </c:pt>
                <c:pt idx="6432">
                  <c:v>6.8001199999999997</c:v>
                </c:pt>
                <c:pt idx="6433">
                  <c:v>6.8007599999999968</c:v>
                </c:pt>
                <c:pt idx="6434">
                  <c:v>6.8007599999999968</c:v>
                </c:pt>
                <c:pt idx="6435">
                  <c:v>6.8013899999999978</c:v>
                </c:pt>
                <c:pt idx="6436">
                  <c:v>6.8039300000000011</c:v>
                </c:pt>
                <c:pt idx="6437">
                  <c:v>6.8070999999999984</c:v>
                </c:pt>
                <c:pt idx="6438">
                  <c:v>6.8070999999999984</c:v>
                </c:pt>
                <c:pt idx="6439">
                  <c:v>6.8083699999999965</c:v>
                </c:pt>
                <c:pt idx="6440">
                  <c:v>6.8102699999999956</c:v>
                </c:pt>
                <c:pt idx="6441">
                  <c:v>6.8121700000000018</c:v>
                </c:pt>
                <c:pt idx="6442">
                  <c:v>6.8134399999999999</c:v>
                </c:pt>
                <c:pt idx="6443">
                  <c:v>6.8134399999999999</c:v>
                </c:pt>
                <c:pt idx="6444">
                  <c:v>6.8153399999999991</c:v>
                </c:pt>
                <c:pt idx="6445">
                  <c:v>6.8166099999999972</c:v>
                </c:pt>
                <c:pt idx="6446">
                  <c:v>6.8185099999999963</c:v>
                </c:pt>
                <c:pt idx="6447">
                  <c:v>6.8185099999999963</c:v>
                </c:pt>
                <c:pt idx="6448">
                  <c:v>6.8191399999999973</c:v>
                </c:pt>
                <c:pt idx="6449">
                  <c:v>6.8210499999999996</c:v>
                </c:pt>
                <c:pt idx="6450">
                  <c:v>6.8229499999999987</c:v>
                </c:pt>
                <c:pt idx="6451">
                  <c:v>6.8229499999999987</c:v>
                </c:pt>
                <c:pt idx="6452">
                  <c:v>6.8248499999999979</c:v>
                </c:pt>
                <c:pt idx="6453">
                  <c:v>6.826119999999996</c:v>
                </c:pt>
                <c:pt idx="6454">
                  <c:v>6.826119999999996</c:v>
                </c:pt>
                <c:pt idx="6455">
                  <c:v>6.8292900000000003</c:v>
                </c:pt>
                <c:pt idx="6456">
                  <c:v>6.8324599999999975</c:v>
                </c:pt>
                <c:pt idx="6457">
                  <c:v>6.8324599999999975</c:v>
                </c:pt>
                <c:pt idx="6458">
                  <c:v>6.8324599999999975</c:v>
                </c:pt>
                <c:pt idx="6459">
                  <c:v>6.8324599999999975</c:v>
                </c:pt>
                <c:pt idx="6460">
                  <c:v>6.8369</c:v>
                </c:pt>
                <c:pt idx="6461">
                  <c:v>6.8387999999999991</c:v>
                </c:pt>
                <c:pt idx="6462">
                  <c:v>6.8406999999999982</c:v>
                </c:pt>
                <c:pt idx="6463">
                  <c:v>6.8419699999999963</c:v>
                </c:pt>
                <c:pt idx="6464">
                  <c:v>6.8419699999999963</c:v>
                </c:pt>
                <c:pt idx="6465">
                  <c:v>6.8432400000000015</c:v>
                </c:pt>
                <c:pt idx="6466">
                  <c:v>6.8451400000000007</c:v>
                </c:pt>
                <c:pt idx="6467">
                  <c:v>6.8451400000000007</c:v>
                </c:pt>
                <c:pt idx="6468">
                  <c:v>6.8483099999999979</c:v>
                </c:pt>
                <c:pt idx="6469">
                  <c:v>6.8483099999999979</c:v>
                </c:pt>
                <c:pt idx="6470">
                  <c:v>6.8508500000000012</c:v>
                </c:pt>
                <c:pt idx="6471">
                  <c:v>6.8514800000000022</c:v>
                </c:pt>
                <c:pt idx="6472">
                  <c:v>6.8514800000000022</c:v>
                </c:pt>
                <c:pt idx="6473">
                  <c:v>6.8514800000000022</c:v>
                </c:pt>
                <c:pt idx="6474">
                  <c:v>6.8559300000000007</c:v>
                </c:pt>
                <c:pt idx="6475">
                  <c:v>6.8578199999999967</c:v>
                </c:pt>
                <c:pt idx="6476">
                  <c:v>6.8578199999999967</c:v>
                </c:pt>
                <c:pt idx="6477">
                  <c:v>6.8584600000000009</c:v>
                </c:pt>
                <c:pt idx="6478">
                  <c:v>6.8609999999999971</c:v>
                </c:pt>
                <c:pt idx="6479">
                  <c:v>6.8641700000000014</c:v>
                </c:pt>
                <c:pt idx="6480">
                  <c:v>6.8641700000000014</c:v>
                </c:pt>
                <c:pt idx="6481">
                  <c:v>6.8641700000000014</c:v>
                </c:pt>
                <c:pt idx="6482">
                  <c:v>6.8641700000000014</c:v>
                </c:pt>
                <c:pt idx="6483">
                  <c:v>6.8667099999999976</c:v>
                </c:pt>
                <c:pt idx="6484">
                  <c:v>6.8692399999999978</c:v>
                </c:pt>
                <c:pt idx="6485">
                  <c:v>6.8705099999999959</c:v>
                </c:pt>
                <c:pt idx="6486">
                  <c:v>6.8705099999999959</c:v>
                </c:pt>
                <c:pt idx="6487">
                  <c:v>6.8736800000000002</c:v>
                </c:pt>
                <c:pt idx="6488">
                  <c:v>6.8736800000000002</c:v>
                </c:pt>
                <c:pt idx="6489">
                  <c:v>6.8762199999999964</c:v>
                </c:pt>
                <c:pt idx="6490">
                  <c:v>6.8768499999999975</c:v>
                </c:pt>
                <c:pt idx="6491">
                  <c:v>6.8768499999999975</c:v>
                </c:pt>
                <c:pt idx="6492">
                  <c:v>6.8781199999999956</c:v>
                </c:pt>
                <c:pt idx="6493">
                  <c:v>6.8800200000000018</c:v>
                </c:pt>
                <c:pt idx="6494">
                  <c:v>6.8800200000000018</c:v>
                </c:pt>
                <c:pt idx="6495">
                  <c:v>6.883189999999999</c:v>
                </c:pt>
                <c:pt idx="6496">
                  <c:v>6.8838299999999961</c:v>
                </c:pt>
                <c:pt idx="6497">
                  <c:v>6.8863599999999963</c:v>
                </c:pt>
                <c:pt idx="6498">
                  <c:v>6.8863599999999963</c:v>
                </c:pt>
                <c:pt idx="6499">
                  <c:v>6.8870000000000005</c:v>
                </c:pt>
                <c:pt idx="6500">
                  <c:v>6.8895300000000006</c:v>
                </c:pt>
                <c:pt idx="6501">
                  <c:v>6.8895300000000006</c:v>
                </c:pt>
                <c:pt idx="6502">
                  <c:v>6.8920699999999968</c:v>
                </c:pt>
                <c:pt idx="6503">
                  <c:v>6.8926999999999978</c:v>
                </c:pt>
                <c:pt idx="6504">
                  <c:v>6.8958700000000022</c:v>
                </c:pt>
                <c:pt idx="6505">
                  <c:v>6.8946100000000001</c:v>
                </c:pt>
                <c:pt idx="6506">
                  <c:v>6.8958700000000022</c:v>
                </c:pt>
                <c:pt idx="6507">
                  <c:v>6.8990399999999994</c:v>
                </c:pt>
                <c:pt idx="6508">
                  <c:v>6.8990399999999994</c:v>
                </c:pt>
                <c:pt idx="6509">
                  <c:v>6.8990399999999994</c:v>
                </c:pt>
                <c:pt idx="6510">
                  <c:v>6.9015799999999956</c:v>
                </c:pt>
                <c:pt idx="6511">
                  <c:v>6.9022099999999966</c:v>
                </c:pt>
                <c:pt idx="6512">
                  <c:v>6.905389999999997</c:v>
                </c:pt>
                <c:pt idx="6513">
                  <c:v>6.905389999999997</c:v>
                </c:pt>
                <c:pt idx="6514">
                  <c:v>6.905389999999997</c:v>
                </c:pt>
                <c:pt idx="6515">
                  <c:v>6.905389999999997</c:v>
                </c:pt>
                <c:pt idx="6516">
                  <c:v>6.9085600000000014</c:v>
                </c:pt>
                <c:pt idx="6517">
                  <c:v>6.9085600000000014</c:v>
                </c:pt>
                <c:pt idx="6518">
                  <c:v>6.9110900000000015</c:v>
                </c:pt>
                <c:pt idx="6519">
                  <c:v>6.9117299999999986</c:v>
                </c:pt>
                <c:pt idx="6520">
                  <c:v>6.9142599999999987</c:v>
                </c:pt>
                <c:pt idx="6521">
                  <c:v>6.9142599999999987</c:v>
                </c:pt>
                <c:pt idx="6522">
                  <c:v>6.9148999999999958</c:v>
                </c:pt>
                <c:pt idx="6523">
                  <c:v>6.9155299999999968</c:v>
                </c:pt>
                <c:pt idx="6524">
                  <c:v>6.9180700000000002</c:v>
                </c:pt>
                <c:pt idx="6525">
                  <c:v>6.9180700000000002</c:v>
                </c:pt>
                <c:pt idx="6526">
                  <c:v>6.9212399999999974</c:v>
                </c:pt>
                <c:pt idx="6527">
                  <c:v>6.9212399999999974</c:v>
                </c:pt>
                <c:pt idx="6528">
                  <c:v>6.9225099999999955</c:v>
                </c:pt>
                <c:pt idx="6529">
                  <c:v>6.9244100000000017</c:v>
                </c:pt>
                <c:pt idx="6530">
                  <c:v>6.9244100000000017</c:v>
                </c:pt>
                <c:pt idx="6531">
                  <c:v>6.927579999999999</c:v>
                </c:pt>
                <c:pt idx="6532">
                  <c:v>6.927579999999999</c:v>
                </c:pt>
                <c:pt idx="6533">
                  <c:v>6.9288499999999971</c:v>
                </c:pt>
                <c:pt idx="6534">
                  <c:v>6.9307499999999962</c:v>
                </c:pt>
                <c:pt idx="6535">
                  <c:v>6.9307499999999962</c:v>
                </c:pt>
                <c:pt idx="6536">
                  <c:v>6.9339200000000005</c:v>
                </c:pt>
                <c:pt idx="6537">
                  <c:v>6.9370899999999978</c:v>
                </c:pt>
                <c:pt idx="6538">
                  <c:v>6.9351899999999986</c:v>
                </c:pt>
                <c:pt idx="6539">
                  <c:v>6.9370899999999978</c:v>
                </c:pt>
                <c:pt idx="6540">
                  <c:v>6.9396300000000011</c:v>
                </c:pt>
                <c:pt idx="6541">
                  <c:v>6.9383599999999959</c:v>
                </c:pt>
                <c:pt idx="6542">
                  <c:v>6.9408999999999992</c:v>
                </c:pt>
                <c:pt idx="6543">
                  <c:v>6.9434299999999993</c:v>
                </c:pt>
                <c:pt idx="6544">
                  <c:v>6.9434299999999993</c:v>
                </c:pt>
                <c:pt idx="6545">
                  <c:v>6.9434299999999993</c:v>
                </c:pt>
                <c:pt idx="6546">
                  <c:v>6.9465999999999966</c:v>
                </c:pt>
                <c:pt idx="6547">
                  <c:v>6.9465999999999966</c:v>
                </c:pt>
                <c:pt idx="6548">
                  <c:v>6.9497700000000009</c:v>
                </c:pt>
                <c:pt idx="6549">
                  <c:v>6.9497700000000009</c:v>
                </c:pt>
                <c:pt idx="6550">
                  <c:v>6.9529399999999981</c:v>
                </c:pt>
                <c:pt idx="6551">
                  <c:v>6.9529399999999981</c:v>
                </c:pt>
                <c:pt idx="6552">
                  <c:v>6.9529399999999981</c:v>
                </c:pt>
                <c:pt idx="6553">
                  <c:v>6.9554800000000014</c:v>
                </c:pt>
                <c:pt idx="6554">
                  <c:v>6.9561100000000025</c:v>
                </c:pt>
                <c:pt idx="6555">
                  <c:v>6.9592799999999997</c:v>
                </c:pt>
                <c:pt idx="6556">
                  <c:v>6.9592799999999997</c:v>
                </c:pt>
                <c:pt idx="6557">
                  <c:v>6.9624499999999969</c:v>
                </c:pt>
                <c:pt idx="6558">
                  <c:v>6.9624499999999969</c:v>
                </c:pt>
                <c:pt idx="6559">
                  <c:v>6.9649900000000002</c:v>
                </c:pt>
                <c:pt idx="6560">
                  <c:v>6.9656200000000013</c:v>
                </c:pt>
                <c:pt idx="6561">
                  <c:v>6.9681599999999975</c:v>
                </c:pt>
                <c:pt idx="6562">
                  <c:v>6.9688000000000017</c:v>
                </c:pt>
                <c:pt idx="6563">
                  <c:v>6.9719699999999989</c:v>
                </c:pt>
                <c:pt idx="6564">
                  <c:v>6.9719699999999989</c:v>
                </c:pt>
                <c:pt idx="6565">
                  <c:v>6.973869999999998</c:v>
                </c:pt>
                <c:pt idx="6566">
                  <c:v>6.9751399999999961</c:v>
                </c:pt>
                <c:pt idx="6567">
                  <c:v>6.9751399999999961</c:v>
                </c:pt>
                <c:pt idx="6568">
                  <c:v>6.9783100000000005</c:v>
                </c:pt>
                <c:pt idx="6569">
                  <c:v>6.9783100000000005</c:v>
                </c:pt>
                <c:pt idx="6570">
                  <c:v>6.9802099999999996</c:v>
                </c:pt>
                <c:pt idx="6571">
                  <c:v>6.9814799999999977</c:v>
                </c:pt>
                <c:pt idx="6572">
                  <c:v>6.9814799999999977</c:v>
                </c:pt>
                <c:pt idx="6573">
                  <c:v>6.9827499999999958</c:v>
                </c:pt>
                <c:pt idx="6574">
                  <c:v>6.984650000000002</c:v>
                </c:pt>
                <c:pt idx="6575">
                  <c:v>6.9878199999999993</c:v>
                </c:pt>
                <c:pt idx="6576">
                  <c:v>6.9878199999999993</c:v>
                </c:pt>
                <c:pt idx="6577">
                  <c:v>6.9884599999999963</c:v>
                </c:pt>
                <c:pt idx="6578">
                  <c:v>6.9909899999999965</c:v>
                </c:pt>
                <c:pt idx="6579">
                  <c:v>6.9922600000000017</c:v>
                </c:pt>
                <c:pt idx="6580">
                  <c:v>6.9941600000000008</c:v>
                </c:pt>
                <c:pt idx="6581">
                  <c:v>6.9941600000000008</c:v>
                </c:pt>
                <c:pt idx="6582">
                  <c:v>6.9973299999999981</c:v>
                </c:pt>
                <c:pt idx="6583">
                  <c:v>6.9973299999999981</c:v>
                </c:pt>
                <c:pt idx="6584">
                  <c:v>7.0005000000000024</c:v>
                </c:pt>
                <c:pt idx="6585">
                  <c:v>7.0005000000000024</c:v>
                </c:pt>
                <c:pt idx="6586">
                  <c:v>7.0005000000000024</c:v>
                </c:pt>
                <c:pt idx="6587">
                  <c:v>7.0017700000000005</c:v>
                </c:pt>
                <c:pt idx="6588">
                  <c:v>7.0036699999999996</c:v>
                </c:pt>
                <c:pt idx="6589">
                  <c:v>7.0068399999999968</c:v>
                </c:pt>
                <c:pt idx="6590">
                  <c:v>7.007480000000001</c:v>
                </c:pt>
                <c:pt idx="6591">
                  <c:v>7.0100199999999973</c:v>
                </c:pt>
                <c:pt idx="6592">
                  <c:v>7.0100199999999973</c:v>
                </c:pt>
                <c:pt idx="6593">
                  <c:v>7.0100199999999973</c:v>
                </c:pt>
                <c:pt idx="6594">
                  <c:v>7.0100199999999973</c:v>
                </c:pt>
                <c:pt idx="6595">
                  <c:v>7.0131900000000016</c:v>
                </c:pt>
                <c:pt idx="6596">
                  <c:v>7.0131900000000016</c:v>
                </c:pt>
                <c:pt idx="6597">
                  <c:v>7.0144499999999965</c:v>
                </c:pt>
                <c:pt idx="6598">
                  <c:v>7.0169899999999998</c:v>
                </c:pt>
                <c:pt idx="6599">
                  <c:v>7.0195299999999961</c:v>
                </c:pt>
                <c:pt idx="6600">
                  <c:v>7.0195299999999961</c:v>
                </c:pt>
                <c:pt idx="6601">
                  <c:v>7.0220599999999962</c:v>
                </c:pt>
                <c:pt idx="6602">
                  <c:v>7.0227000000000004</c:v>
                </c:pt>
                <c:pt idx="6603">
                  <c:v>7.0233300000000014</c:v>
                </c:pt>
                <c:pt idx="6604">
                  <c:v>7.0258699999999976</c:v>
                </c:pt>
                <c:pt idx="6605">
                  <c:v>7.0271399999999957</c:v>
                </c:pt>
                <c:pt idx="6606">
                  <c:v>7.029040000000002</c:v>
                </c:pt>
                <c:pt idx="6607">
                  <c:v>7.029040000000002</c:v>
                </c:pt>
                <c:pt idx="6608">
                  <c:v>7.0322099999999992</c:v>
                </c:pt>
                <c:pt idx="6609">
                  <c:v>7.0322099999999992</c:v>
                </c:pt>
                <c:pt idx="6610">
                  <c:v>7.0353799999999964</c:v>
                </c:pt>
                <c:pt idx="6611">
                  <c:v>7.0353799999999964</c:v>
                </c:pt>
                <c:pt idx="6612">
                  <c:v>7.0385500000000008</c:v>
                </c:pt>
                <c:pt idx="6613">
                  <c:v>7.0398199999999989</c:v>
                </c:pt>
                <c:pt idx="6614">
                  <c:v>7.041719999999998</c:v>
                </c:pt>
                <c:pt idx="6615">
                  <c:v>7.041719999999998</c:v>
                </c:pt>
                <c:pt idx="6616">
                  <c:v>7.0442600000000013</c:v>
                </c:pt>
                <c:pt idx="6617">
                  <c:v>7.0436199999999971</c:v>
                </c:pt>
                <c:pt idx="6618">
                  <c:v>7.0461600000000004</c:v>
                </c:pt>
                <c:pt idx="6619">
                  <c:v>7.0480599999999995</c:v>
                </c:pt>
                <c:pt idx="6620">
                  <c:v>7.0480599999999995</c:v>
                </c:pt>
                <c:pt idx="6621">
                  <c:v>7.0512299999999968</c:v>
                </c:pt>
                <c:pt idx="6622">
                  <c:v>7.0512299999999968</c:v>
                </c:pt>
                <c:pt idx="6623">
                  <c:v>7.052500000000002</c:v>
                </c:pt>
                <c:pt idx="6624">
                  <c:v>7.0544000000000011</c:v>
                </c:pt>
                <c:pt idx="6625">
                  <c:v>7.0544000000000011</c:v>
                </c:pt>
                <c:pt idx="6626">
                  <c:v>7.0550399999999982</c:v>
                </c:pt>
                <c:pt idx="6627">
                  <c:v>7.0575699999999983</c:v>
                </c:pt>
                <c:pt idx="6628">
                  <c:v>7.0594800000000006</c:v>
                </c:pt>
                <c:pt idx="6629">
                  <c:v>7.0607399999999956</c:v>
                </c:pt>
                <c:pt idx="6630">
                  <c:v>7.0607399999999956</c:v>
                </c:pt>
                <c:pt idx="6631">
                  <c:v>7.0620100000000008</c:v>
                </c:pt>
                <c:pt idx="6632">
                  <c:v>7.0639099999999999</c:v>
                </c:pt>
                <c:pt idx="6633">
                  <c:v>7.0639099999999999</c:v>
                </c:pt>
                <c:pt idx="6634">
                  <c:v>7.0670799999999971</c:v>
                </c:pt>
                <c:pt idx="6635">
                  <c:v>7.0670799999999971</c:v>
                </c:pt>
                <c:pt idx="6636">
                  <c:v>7.0689899999999994</c:v>
                </c:pt>
                <c:pt idx="6637">
                  <c:v>7.0702500000000015</c:v>
                </c:pt>
                <c:pt idx="6638">
                  <c:v>7.0702500000000015</c:v>
                </c:pt>
                <c:pt idx="6639">
                  <c:v>7.0734199999999987</c:v>
                </c:pt>
                <c:pt idx="6640">
                  <c:v>7.075960000000002</c:v>
                </c:pt>
                <c:pt idx="6641">
                  <c:v>7.0765999999999991</c:v>
                </c:pt>
                <c:pt idx="6642">
                  <c:v>7.0765999999999991</c:v>
                </c:pt>
                <c:pt idx="6643">
                  <c:v>7.0791299999999993</c:v>
                </c:pt>
                <c:pt idx="6644">
                  <c:v>7.0797699999999963</c:v>
                </c:pt>
                <c:pt idx="6645">
                  <c:v>7.0829400000000007</c:v>
                </c:pt>
                <c:pt idx="6646">
                  <c:v>7.0829400000000007</c:v>
                </c:pt>
                <c:pt idx="6647">
                  <c:v>7.0841999999999956</c:v>
                </c:pt>
                <c:pt idx="6648">
                  <c:v>7.0861099999999979</c:v>
                </c:pt>
                <c:pt idx="6649">
                  <c:v>7.0861099999999979</c:v>
                </c:pt>
                <c:pt idx="6650">
                  <c:v>7.0892800000000022</c:v>
                </c:pt>
                <c:pt idx="6651">
                  <c:v>7.0918100000000024</c:v>
                </c:pt>
                <c:pt idx="6652">
                  <c:v>7.0905500000000004</c:v>
                </c:pt>
                <c:pt idx="6653">
                  <c:v>7.0924499999999995</c:v>
                </c:pt>
                <c:pt idx="6654">
                  <c:v>7.0924499999999995</c:v>
                </c:pt>
                <c:pt idx="6655">
                  <c:v>7.0956199999999967</c:v>
                </c:pt>
                <c:pt idx="6656">
                  <c:v>7.0956199999999967</c:v>
                </c:pt>
                <c:pt idx="6657">
                  <c:v>7.098790000000001</c:v>
                </c:pt>
                <c:pt idx="6658">
                  <c:v>7.098790000000001</c:v>
                </c:pt>
                <c:pt idx="6659">
                  <c:v>7.1019599999999983</c:v>
                </c:pt>
                <c:pt idx="6660">
                  <c:v>7.1019599999999983</c:v>
                </c:pt>
                <c:pt idx="6661">
                  <c:v>7.1025899999999993</c:v>
                </c:pt>
                <c:pt idx="6662">
                  <c:v>7.1051299999999955</c:v>
                </c:pt>
                <c:pt idx="6663">
                  <c:v>7.1057599999999965</c:v>
                </c:pt>
                <c:pt idx="6664">
                  <c:v>7.1082999999999998</c:v>
                </c:pt>
                <c:pt idx="6665">
                  <c:v>7.1102100000000021</c:v>
                </c:pt>
                <c:pt idx="6666">
                  <c:v>7.1114699999999971</c:v>
                </c:pt>
                <c:pt idx="6667">
                  <c:v>7.1133799999999994</c:v>
                </c:pt>
                <c:pt idx="6668">
                  <c:v>7.1146499999999975</c:v>
                </c:pt>
                <c:pt idx="6669">
                  <c:v>7.1146499999999975</c:v>
                </c:pt>
                <c:pt idx="6670">
                  <c:v>7.1165499999999966</c:v>
                </c:pt>
                <c:pt idx="6671">
                  <c:v>7.1178099999999986</c:v>
                </c:pt>
                <c:pt idx="6672">
                  <c:v>7.120350000000002</c:v>
                </c:pt>
                <c:pt idx="6673">
                  <c:v>7.120989999999999</c:v>
                </c:pt>
                <c:pt idx="6674">
                  <c:v>7.120989999999999</c:v>
                </c:pt>
                <c:pt idx="6675">
                  <c:v>7.1241599999999963</c:v>
                </c:pt>
                <c:pt idx="6676">
                  <c:v>7.1241599999999963</c:v>
                </c:pt>
                <c:pt idx="6677">
                  <c:v>7.1266899999999964</c:v>
                </c:pt>
                <c:pt idx="6678">
                  <c:v>7.1285899999999955</c:v>
                </c:pt>
                <c:pt idx="6679">
                  <c:v>7.1279600000000016</c:v>
                </c:pt>
                <c:pt idx="6680">
                  <c:v>7.1304999999999978</c:v>
                </c:pt>
                <c:pt idx="6681">
                  <c:v>7.1336700000000022</c:v>
                </c:pt>
                <c:pt idx="6682">
                  <c:v>7.1336700000000022</c:v>
                </c:pt>
                <c:pt idx="6683">
                  <c:v>7.1336700000000022</c:v>
                </c:pt>
                <c:pt idx="6684">
                  <c:v>7.1368399999999994</c:v>
                </c:pt>
                <c:pt idx="6685">
                  <c:v>7.1393699999999995</c:v>
                </c:pt>
                <c:pt idx="6686">
                  <c:v>7.1400099999999966</c:v>
                </c:pt>
                <c:pt idx="6687">
                  <c:v>7.1406399999999977</c:v>
                </c:pt>
                <c:pt idx="6688">
                  <c:v>7.1406399999999977</c:v>
                </c:pt>
                <c:pt idx="6689">
                  <c:v>7.143180000000001</c:v>
                </c:pt>
                <c:pt idx="6690">
                  <c:v>7.1457100000000011</c:v>
                </c:pt>
                <c:pt idx="6691">
                  <c:v>7.1450800000000001</c:v>
                </c:pt>
                <c:pt idx="6692">
                  <c:v>7.1463499999999982</c:v>
                </c:pt>
                <c:pt idx="6693">
                  <c:v>7.1495199999999954</c:v>
                </c:pt>
                <c:pt idx="6694">
                  <c:v>7.1495199999999954</c:v>
                </c:pt>
                <c:pt idx="6695">
                  <c:v>7.1526899999999998</c:v>
                </c:pt>
                <c:pt idx="6696">
                  <c:v>7.155859999999997</c:v>
                </c:pt>
                <c:pt idx="6697">
                  <c:v>7.155859999999997</c:v>
                </c:pt>
                <c:pt idx="6698">
                  <c:v>7.155859999999997</c:v>
                </c:pt>
                <c:pt idx="6699">
                  <c:v>7.1584000000000003</c:v>
                </c:pt>
                <c:pt idx="6700">
                  <c:v>7.1571300000000022</c:v>
                </c:pt>
                <c:pt idx="6701">
                  <c:v>7.1590300000000013</c:v>
                </c:pt>
                <c:pt idx="6702">
                  <c:v>7.1609300000000005</c:v>
                </c:pt>
                <c:pt idx="6703">
                  <c:v>7.1621999999999986</c:v>
                </c:pt>
                <c:pt idx="6704">
                  <c:v>7.1653699999999958</c:v>
                </c:pt>
                <c:pt idx="6705">
                  <c:v>7.1653699999999958</c:v>
                </c:pt>
                <c:pt idx="6706">
                  <c:v>7.1653699999999958</c:v>
                </c:pt>
                <c:pt idx="6707">
                  <c:v>7.1653699999999958</c:v>
                </c:pt>
                <c:pt idx="6708">
                  <c:v>7.1685400000000001</c:v>
                </c:pt>
                <c:pt idx="6709">
                  <c:v>7.1717099999999974</c:v>
                </c:pt>
                <c:pt idx="6710">
                  <c:v>7.1717099999999974</c:v>
                </c:pt>
                <c:pt idx="6711">
                  <c:v>7.1729799999999955</c:v>
                </c:pt>
                <c:pt idx="6712">
                  <c:v>7.1748800000000017</c:v>
                </c:pt>
                <c:pt idx="6713">
                  <c:v>7.1748800000000017</c:v>
                </c:pt>
                <c:pt idx="6714">
                  <c:v>7.1780499999999989</c:v>
                </c:pt>
                <c:pt idx="6715">
                  <c:v>7.1780499999999989</c:v>
                </c:pt>
                <c:pt idx="6716">
                  <c:v>7.179319999999997</c:v>
                </c:pt>
                <c:pt idx="6717">
                  <c:v>7.1812299999999993</c:v>
                </c:pt>
                <c:pt idx="6718">
                  <c:v>7.1837599999999995</c:v>
                </c:pt>
                <c:pt idx="6719">
                  <c:v>7.1843999999999966</c:v>
                </c:pt>
                <c:pt idx="6720">
                  <c:v>7.1850299999999976</c:v>
                </c:pt>
                <c:pt idx="6721">
                  <c:v>7.1875700000000009</c:v>
                </c:pt>
                <c:pt idx="6722">
                  <c:v>7.1875700000000009</c:v>
                </c:pt>
                <c:pt idx="6723">
                  <c:v>7.190100000000001</c:v>
                </c:pt>
                <c:pt idx="6724">
                  <c:v>7.1907399999999981</c:v>
                </c:pt>
                <c:pt idx="6725">
                  <c:v>7.1913699999999992</c:v>
                </c:pt>
                <c:pt idx="6726">
                  <c:v>7.1939100000000025</c:v>
                </c:pt>
                <c:pt idx="6727">
                  <c:v>7.1951699999999974</c:v>
                </c:pt>
                <c:pt idx="6728">
                  <c:v>7.1970799999999997</c:v>
                </c:pt>
                <c:pt idx="6729">
                  <c:v>7.1996099999999998</c:v>
                </c:pt>
                <c:pt idx="6730">
                  <c:v>7.2002499999999969</c:v>
                </c:pt>
                <c:pt idx="6731">
                  <c:v>7.2002499999999969</c:v>
                </c:pt>
                <c:pt idx="6732">
                  <c:v>7.2021499999999961</c:v>
                </c:pt>
                <c:pt idx="6733">
                  <c:v>7.2034200000000013</c:v>
                </c:pt>
                <c:pt idx="6734">
                  <c:v>7.2034200000000013</c:v>
                </c:pt>
                <c:pt idx="6735">
                  <c:v>7.2084899999999976</c:v>
                </c:pt>
                <c:pt idx="6736">
                  <c:v>7.2065899999999985</c:v>
                </c:pt>
                <c:pt idx="6737">
                  <c:v>7.2084899999999976</c:v>
                </c:pt>
                <c:pt idx="6738">
                  <c:v>7.2097599999999957</c:v>
                </c:pt>
                <c:pt idx="6739">
                  <c:v>7.212299999999999</c:v>
                </c:pt>
                <c:pt idx="6740">
                  <c:v>7.2129300000000001</c:v>
                </c:pt>
                <c:pt idx="6741">
                  <c:v>7.2135600000000011</c:v>
                </c:pt>
                <c:pt idx="6742">
                  <c:v>7.2160999999999973</c:v>
                </c:pt>
                <c:pt idx="6743">
                  <c:v>7.2160999999999973</c:v>
                </c:pt>
                <c:pt idx="6744">
                  <c:v>7.2192799999999977</c:v>
                </c:pt>
                <c:pt idx="6745">
                  <c:v>7.2192799999999977</c:v>
                </c:pt>
                <c:pt idx="6746">
                  <c:v>7.2205399999999997</c:v>
                </c:pt>
                <c:pt idx="6747">
                  <c:v>7.2224399999999989</c:v>
                </c:pt>
                <c:pt idx="6748">
                  <c:v>7.2224399999999989</c:v>
                </c:pt>
                <c:pt idx="6749">
                  <c:v>7.2256199999999993</c:v>
                </c:pt>
                <c:pt idx="6750">
                  <c:v>7.2281499999999994</c:v>
                </c:pt>
                <c:pt idx="6751">
                  <c:v>7.2306899999999956</c:v>
                </c:pt>
                <c:pt idx="6752">
                  <c:v>7.2294199999999975</c:v>
                </c:pt>
                <c:pt idx="6753">
                  <c:v>7.2319600000000008</c:v>
                </c:pt>
                <c:pt idx="6754">
                  <c:v>7.2319600000000008</c:v>
                </c:pt>
                <c:pt idx="6755">
                  <c:v>7.2351299999999981</c:v>
                </c:pt>
                <c:pt idx="6756">
                  <c:v>7.2351299999999981</c:v>
                </c:pt>
                <c:pt idx="6757">
                  <c:v>7.2357599999999991</c:v>
                </c:pt>
                <c:pt idx="6758">
                  <c:v>7.2383000000000024</c:v>
                </c:pt>
                <c:pt idx="6759">
                  <c:v>7.2414699999999996</c:v>
                </c:pt>
                <c:pt idx="6760">
                  <c:v>7.2414699999999996</c:v>
                </c:pt>
                <c:pt idx="6761">
                  <c:v>7.2433699999999988</c:v>
                </c:pt>
                <c:pt idx="6762">
                  <c:v>7.2446399999999969</c:v>
                </c:pt>
                <c:pt idx="6763">
                  <c:v>7.2446399999999969</c:v>
                </c:pt>
                <c:pt idx="6764">
                  <c:v>7.2478100000000012</c:v>
                </c:pt>
                <c:pt idx="6765">
                  <c:v>7.2509799999999984</c:v>
                </c:pt>
                <c:pt idx="6766">
                  <c:v>7.2509799999999984</c:v>
                </c:pt>
                <c:pt idx="6767">
                  <c:v>7.2516099999999994</c:v>
                </c:pt>
                <c:pt idx="6768">
                  <c:v>7.2541499999999957</c:v>
                </c:pt>
                <c:pt idx="6769">
                  <c:v>7.2541499999999957</c:v>
                </c:pt>
                <c:pt idx="6770">
                  <c:v>7.25732</c:v>
                </c:pt>
                <c:pt idx="6771">
                  <c:v>7.2592199999999991</c:v>
                </c:pt>
                <c:pt idx="6772">
                  <c:v>7.2592199999999991</c:v>
                </c:pt>
                <c:pt idx="6773">
                  <c:v>7.2604899999999972</c:v>
                </c:pt>
                <c:pt idx="6774">
                  <c:v>7.2630300000000005</c:v>
                </c:pt>
                <c:pt idx="6775">
                  <c:v>7.2636600000000016</c:v>
                </c:pt>
                <c:pt idx="6776">
                  <c:v>7.2636600000000016</c:v>
                </c:pt>
                <c:pt idx="6777">
                  <c:v>7.2661999999999978</c:v>
                </c:pt>
                <c:pt idx="6778">
                  <c:v>7.2668299999999988</c:v>
                </c:pt>
                <c:pt idx="6779">
                  <c:v>7.2693700000000021</c:v>
                </c:pt>
                <c:pt idx="6780">
                  <c:v>7.269999999999996</c:v>
                </c:pt>
                <c:pt idx="6781">
                  <c:v>7.2731700000000004</c:v>
                </c:pt>
                <c:pt idx="6782">
                  <c:v>7.2731700000000004</c:v>
                </c:pt>
                <c:pt idx="6783">
                  <c:v>7.2750799999999956</c:v>
                </c:pt>
                <c:pt idx="6784">
                  <c:v>7.2763399999999976</c:v>
                </c:pt>
                <c:pt idx="6785">
                  <c:v>7.2782399999999967</c:v>
                </c:pt>
                <c:pt idx="6786">
                  <c:v>7.2795100000000019</c:v>
                </c:pt>
                <c:pt idx="6787">
                  <c:v>7.2820499999999981</c:v>
                </c:pt>
                <c:pt idx="6788">
                  <c:v>7.2826799999999992</c:v>
                </c:pt>
                <c:pt idx="6789">
                  <c:v>7.2833199999999962</c:v>
                </c:pt>
                <c:pt idx="6790">
                  <c:v>7.2858599999999996</c:v>
                </c:pt>
                <c:pt idx="6791">
                  <c:v>7.2877599999999987</c:v>
                </c:pt>
                <c:pt idx="6792">
                  <c:v>7.2858599999999996</c:v>
                </c:pt>
                <c:pt idx="6793">
                  <c:v>7.2890200000000007</c:v>
                </c:pt>
                <c:pt idx="6794">
                  <c:v>7.2902899999999988</c:v>
                </c:pt>
                <c:pt idx="6795">
                  <c:v>7.2922000000000011</c:v>
                </c:pt>
                <c:pt idx="6796">
                  <c:v>7.2934599999999961</c:v>
                </c:pt>
                <c:pt idx="6797">
                  <c:v>7.2928300000000021</c:v>
                </c:pt>
                <c:pt idx="6798">
                  <c:v>7.2953699999999984</c:v>
                </c:pt>
                <c:pt idx="6799">
                  <c:v>7.2972699999999975</c:v>
                </c:pt>
                <c:pt idx="6800">
                  <c:v>7.2978999999999985</c:v>
                </c:pt>
                <c:pt idx="6801">
                  <c:v>7.2997999999999976</c:v>
                </c:pt>
                <c:pt idx="6802">
                  <c:v>7.3048799999999972</c:v>
                </c:pt>
                <c:pt idx="6803">
                  <c:v>7.3048799999999972</c:v>
                </c:pt>
                <c:pt idx="6804">
                  <c:v>7.3048799999999972</c:v>
                </c:pt>
                <c:pt idx="6805">
                  <c:v>7.3048799999999972</c:v>
                </c:pt>
                <c:pt idx="6806">
                  <c:v>7.3067799999999963</c:v>
                </c:pt>
                <c:pt idx="6807">
                  <c:v>7.3080500000000015</c:v>
                </c:pt>
                <c:pt idx="6808">
                  <c:v>7.3080500000000015</c:v>
                </c:pt>
                <c:pt idx="6809">
                  <c:v>7.3112199999999987</c:v>
                </c:pt>
                <c:pt idx="6810">
                  <c:v>7.314389999999996</c:v>
                </c:pt>
                <c:pt idx="6811">
                  <c:v>7.314389999999996</c:v>
                </c:pt>
                <c:pt idx="6812">
                  <c:v>7.314389999999996</c:v>
                </c:pt>
                <c:pt idx="6813">
                  <c:v>7.3169299999999993</c:v>
                </c:pt>
                <c:pt idx="6814">
                  <c:v>7.3207299999999975</c:v>
                </c:pt>
                <c:pt idx="6815">
                  <c:v>7.3207299999999975</c:v>
                </c:pt>
                <c:pt idx="6816">
                  <c:v>7.3207299999999975</c:v>
                </c:pt>
                <c:pt idx="6817">
                  <c:v>7.3239000000000019</c:v>
                </c:pt>
                <c:pt idx="6818">
                  <c:v>7.3239000000000019</c:v>
                </c:pt>
                <c:pt idx="6819">
                  <c:v>7.3270699999999991</c:v>
                </c:pt>
                <c:pt idx="6820">
                  <c:v>7.3270699999999991</c:v>
                </c:pt>
                <c:pt idx="6821">
                  <c:v>7.3296100000000024</c:v>
                </c:pt>
                <c:pt idx="6822">
                  <c:v>7.3302399999999963</c:v>
                </c:pt>
                <c:pt idx="6823">
                  <c:v>7.3308800000000005</c:v>
                </c:pt>
                <c:pt idx="6824">
                  <c:v>7.3334100000000007</c:v>
                </c:pt>
                <c:pt idx="6825">
                  <c:v>7.3346799999999988</c:v>
                </c:pt>
                <c:pt idx="6826">
                  <c:v>7.3365799999999979</c:v>
                </c:pt>
                <c:pt idx="6827">
                  <c:v>7.3365799999999979</c:v>
                </c:pt>
                <c:pt idx="6828">
                  <c:v>7.3397500000000022</c:v>
                </c:pt>
                <c:pt idx="6829">
                  <c:v>7.3397500000000022</c:v>
                </c:pt>
                <c:pt idx="6830">
                  <c:v>7.3416599999999974</c:v>
                </c:pt>
                <c:pt idx="6831">
                  <c:v>7.3429199999999994</c:v>
                </c:pt>
                <c:pt idx="6832">
                  <c:v>7.3454599999999957</c:v>
                </c:pt>
                <c:pt idx="6833">
                  <c:v>7.3460899999999967</c:v>
                </c:pt>
                <c:pt idx="6834">
                  <c:v>7.3460899999999967</c:v>
                </c:pt>
                <c:pt idx="6835">
                  <c:v>7.347999999999999</c:v>
                </c:pt>
                <c:pt idx="6836">
                  <c:v>7.349260000000001</c:v>
                </c:pt>
                <c:pt idx="6837">
                  <c:v>7.3517999999999972</c:v>
                </c:pt>
                <c:pt idx="6838">
                  <c:v>7.3524400000000014</c:v>
                </c:pt>
                <c:pt idx="6839">
                  <c:v>7.3530700000000024</c:v>
                </c:pt>
                <c:pt idx="6840">
                  <c:v>7.3556099999999986</c:v>
                </c:pt>
                <c:pt idx="6841">
                  <c:v>7.3587799999999959</c:v>
                </c:pt>
                <c:pt idx="6842">
                  <c:v>7.3587799999999959</c:v>
                </c:pt>
                <c:pt idx="6843">
                  <c:v>7.3587799999999959</c:v>
                </c:pt>
                <c:pt idx="6844">
                  <c:v>7.3619500000000002</c:v>
                </c:pt>
                <c:pt idx="6845">
                  <c:v>7.3619500000000002</c:v>
                </c:pt>
                <c:pt idx="6846">
                  <c:v>7.3651199999999974</c:v>
                </c:pt>
                <c:pt idx="6847">
                  <c:v>7.3657499999999985</c:v>
                </c:pt>
                <c:pt idx="6848">
                  <c:v>7.3682900000000018</c:v>
                </c:pt>
                <c:pt idx="6849">
                  <c:v>7.3695599999999999</c:v>
                </c:pt>
                <c:pt idx="6850">
                  <c:v>7.3689299999999989</c:v>
                </c:pt>
                <c:pt idx="6851">
                  <c:v>7.3740000000000023</c:v>
                </c:pt>
                <c:pt idx="6852">
                  <c:v>7.3746299999999962</c:v>
                </c:pt>
                <c:pt idx="6853">
                  <c:v>7.3771699999999996</c:v>
                </c:pt>
                <c:pt idx="6854">
                  <c:v>7.3778000000000006</c:v>
                </c:pt>
                <c:pt idx="6855">
                  <c:v>7.3778000000000006</c:v>
                </c:pt>
                <c:pt idx="6856">
                  <c:v>7.3803399999999968</c:v>
                </c:pt>
                <c:pt idx="6857">
                  <c:v>7.3809699999999978</c:v>
                </c:pt>
                <c:pt idx="6858">
                  <c:v>7.3841400000000021</c:v>
                </c:pt>
                <c:pt idx="6859">
                  <c:v>7.3841400000000021</c:v>
                </c:pt>
                <c:pt idx="6860">
                  <c:v>7.3860499999999973</c:v>
                </c:pt>
                <c:pt idx="6861">
                  <c:v>7.3866799999999984</c:v>
                </c:pt>
                <c:pt idx="6862">
                  <c:v>7.3873099999999994</c:v>
                </c:pt>
                <c:pt idx="6863">
                  <c:v>7.3904899999999998</c:v>
                </c:pt>
                <c:pt idx="6864">
                  <c:v>7.3904899999999998</c:v>
                </c:pt>
                <c:pt idx="6865">
                  <c:v>7.3936500000000009</c:v>
                </c:pt>
                <c:pt idx="6866">
                  <c:v>7.3936500000000009</c:v>
                </c:pt>
                <c:pt idx="6867">
                  <c:v>7.3968300000000013</c:v>
                </c:pt>
                <c:pt idx="6868">
                  <c:v>7.3980899999999963</c:v>
                </c:pt>
                <c:pt idx="6869">
                  <c:v>7.3999899999999954</c:v>
                </c:pt>
                <c:pt idx="6870">
                  <c:v>7.3999899999999954</c:v>
                </c:pt>
                <c:pt idx="6871">
                  <c:v>7.4031699999999958</c:v>
                </c:pt>
                <c:pt idx="6872">
                  <c:v>7.4031699999999958</c:v>
                </c:pt>
                <c:pt idx="6873">
                  <c:v>7.4063400000000001</c:v>
                </c:pt>
                <c:pt idx="6874">
                  <c:v>7.4063400000000001</c:v>
                </c:pt>
                <c:pt idx="6875">
                  <c:v>7.4082399999999993</c:v>
                </c:pt>
                <c:pt idx="6876">
                  <c:v>7.4095099999999974</c:v>
                </c:pt>
                <c:pt idx="6877">
                  <c:v>7.4095099999999974</c:v>
                </c:pt>
                <c:pt idx="6878">
                  <c:v>7.4126800000000017</c:v>
                </c:pt>
                <c:pt idx="6879">
                  <c:v>7.4126800000000017</c:v>
                </c:pt>
                <c:pt idx="6880">
                  <c:v>7.4152100000000019</c:v>
                </c:pt>
                <c:pt idx="6881">
                  <c:v>7.4158499999999989</c:v>
                </c:pt>
                <c:pt idx="6882">
                  <c:v>7.4190199999999962</c:v>
                </c:pt>
                <c:pt idx="6883">
                  <c:v>7.4190199999999962</c:v>
                </c:pt>
                <c:pt idx="6884">
                  <c:v>7.4221900000000005</c:v>
                </c:pt>
                <c:pt idx="6885">
                  <c:v>7.4221900000000005</c:v>
                </c:pt>
                <c:pt idx="6886">
                  <c:v>7.4221900000000005</c:v>
                </c:pt>
                <c:pt idx="6887">
                  <c:v>7.4253599999999977</c:v>
                </c:pt>
                <c:pt idx="6888">
                  <c:v>7.4253599999999977</c:v>
                </c:pt>
                <c:pt idx="6889">
                  <c:v>7.4279000000000011</c:v>
                </c:pt>
                <c:pt idx="6890">
                  <c:v>7.4304300000000012</c:v>
                </c:pt>
                <c:pt idx="6891">
                  <c:v>7.4316999999999993</c:v>
                </c:pt>
                <c:pt idx="6892">
                  <c:v>7.4335999999999984</c:v>
                </c:pt>
                <c:pt idx="6893">
                  <c:v>7.4348699999999965</c:v>
                </c:pt>
                <c:pt idx="6894">
                  <c:v>7.4355100000000007</c:v>
                </c:pt>
                <c:pt idx="6895">
                  <c:v>7.4380400000000009</c:v>
                </c:pt>
                <c:pt idx="6896">
                  <c:v>7.439309999999999</c:v>
                </c:pt>
                <c:pt idx="6897">
                  <c:v>7.4412099999999981</c:v>
                </c:pt>
                <c:pt idx="6898">
                  <c:v>7.4412099999999981</c:v>
                </c:pt>
                <c:pt idx="6899">
                  <c:v>7.4418500000000023</c:v>
                </c:pt>
                <c:pt idx="6900">
                  <c:v>7.4443800000000024</c:v>
                </c:pt>
                <c:pt idx="6901">
                  <c:v>7.4462899999999976</c:v>
                </c:pt>
                <c:pt idx="6902">
                  <c:v>7.4475499999999997</c:v>
                </c:pt>
                <c:pt idx="6903">
                  <c:v>7.4475499999999997</c:v>
                </c:pt>
                <c:pt idx="6904">
                  <c:v>7.4507199999999969</c:v>
                </c:pt>
                <c:pt idx="6905">
                  <c:v>7.4507199999999969</c:v>
                </c:pt>
                <c:pt idx="6906">
                  <c:v>7.4507199999999969</c:v>
                </c:pt>
                <c:pt idx="6907">
                  <c:v>7.4551599999999993</c:v>
                </c:pt>
                <c:pt idx="6908">
                  <c:v>7.4545299999999983</c:v>
                </c:pt>
                <c:pt idx="6909">
                  <c:v>7.4570599999999985</c:v>
                </c:pt>
                <c:pt idx="6910">
                  <c:v>7.4576999999999956</c:v>
                </c:pt>
                <c:pt idx="6911">
                  <c:v>7.4602399999999989</c:v>
                </c:pt>
                <c:pt idx="6912">
                  <c:v>7.4615000000000009</c:v>
                </c:pt>
                <c:pt idx="6913">
                  <c:v>7.4634099999999961</c:v>
                </c:pt>
                <c:pt idx="6914">
                  <c:v>7.4659399999999962</c:v>
                </c:pt>
                <c:pt idx="6915">
                  <c:v>7.4646699999999981</c:v>
                </c:pt>
                <c:pt idx="6916">
                  <c:v>7.4672100000000015</c:v>
                </c:pt>
                <c:pt idx="6917">
                  <c:v>7.4697499999999977</c:v>
                </c:pt>
                <c:pt idx="6918">
                  <c:v>7.4697499999999977</c:v>
                </c:pt>
                <c:pt idx="6919">
                  <c:v>7.472920000000002</c:v>
                </c:pt>
                <c:pt idx="6920">
                  <c:v>7.4754500000000021</c:v>
                </c:pt>
                <c:pt idx="6921">
                  <c:v>7.4760899999999992</c:v>
                </c:pt>
                <c:pt idx="6922">
                  <c:v>7.4760899999999992</c:v>
                </c:pt>
                <c:pt idx="6923">
                  <c:v>7.4779899999999984</c:v>
                </c:pt>
                <c:pt idx="6924">
                  <c:v>7.4792599999999965</c:v>
                </c:pt>
                <c:pt idx="6925">
                  <c:v>7.4824300000000008</c:v>
                </c:pt>
                <c:pt idx="6926">
                  <c:v>7.4843299999999999</c:v>
                </c:pt>
                <c:pt idx="6927">
                  <c:v>7.4836999999999989</c:v>
                </c:pt>
                <c:pt idx="6928">
                  <c:v>7.485599999999998</c:v>
                </c:pt>
                <c:pt idx="6929">
                  <c:v>7.4868699999999961</c:v>
                </c:pt>
                <c:pt idx="6930">
                  <c:v>7.4887700000000024</c:v>
                </c:pt>
                <c:pt idx="6931">
                  <c:v>7.4913099999999986</c:v>
                </c:pt>
                <c:pt idx="6932">
                  <c:v>7.4919399999999996</c:v>
                </c:pt>
                <c:pt idx="6933">
                  <c:v>7.4925799999999967</c:v>
                </c:pt>
                <c:pt idx="6934">
                  <c:v>7.4951099999999968</c:v>
                </c:pt>
                <c:pt idx="6935">
                  <c:v>7.4982800000000012</c:v>
                </c:pt>
                <c:pt idx="6936">
                  <c:v>7.4982800000000012</c:v>
                </c:pt>
                <c:pt idx="6937">
                  <c:v>7.4995499999999993</c:v>
                </c:pt>
                <c:pt idx="6938">
                  <c:v>7.5020899999999955</c:v>
                </c:pt>
                <c:pt idx="6939">
                  <c:v>7.5046199999999956</c:v>
                </c:pt>
                <c:pt idx="6940">
                  <c:v>7.5046199999999956</c:v>
                </c:pt>
                <c:pt idx="6941">
                  <c:v>7.507799999999996</c:v>
                </c:pt>
                <c:pt idx="6942">
                  <c:v>7.507799999999996</c:v>
                </c:pt>
                <c:pt idx="6943">
                  <c:v>7.5084299999999971</c:v>
                </c:pt>
                <c:pt idx="6944">
                  <c:v>7.5109700000000004</c:v>
                </c:pt>
                <c:pt idx="6945">
                  <c:v>7.5109700000000004</c:v>
                </c:pt>
                <c:pt idx="6946">
                  <c:v>7.5141399999999976</c:v>
                </c:pt>
                <c:pt idx="6947">
                  <c:v>7.5166699999999977</c:v>
                </c:pt>
                <c:pt idx="6948">
                  <c:v>7.5173100000000019</c:v>
                </c:pt>
                <c:pt idx="6949">
                  <c:v>7.5204799999999992</c:v>
                </c:pt>
                <c:pt idx="6950">
                  <c:v>7.5204799999999992</c:v>
                </c:pt>
                <c:pt idx="6951">
                  <c:v>7.5236499999999964</c:v>
                </c:pt>
                <c:pt idx="6952">
                  <c:v>7.5236499999999964</c:v>
                </c:pt>
                <c:pt idx="6953">
                  <c:v>7.5236499999999964</c:v>
                </c:pt>
                <c:pt idx="6954">
                  <c:v>7.5268200000000007</c:v>
                </c:pt>
                <c:pt idx="6955">
                  <c:v>7.5293599999999969</c:v>
                </c:pt>
                <c:pt idx="6956">
                  <c:v>7.529989999999998</c:v>
                </c:pt>
                <c:pt idx="6957">
                  <c:v>7.5331600000000023</c:v>
                </c:pt>
                <c:pt idx="6958">
                  <c:v>7.5331600000000023</c:v>
                </c:pt>
                <c:pt idx="6959">
                  <c:v>7.5331600000000023</c:v>
                </c:pt>
                <c:pt idx="6960">
                  <c:v>7.5356999999999985</c:v>
                </c:pt>
                <c:pt idx="6961">
                  <c:v>7.5363299999999995</c:v>
                </c:pt>
                <c:pt idx="6962">
                  <c:v>7.5394999999999968</c:v>
                </c:pt>
                <c:pt idx="6963">
                  <c:v>7.5394999999999968</c:v>
                </c:pt>
                <c:pt idx="6964">
                  <c:v>7.5426700000000011</c:v>
                </c:pt>
                <c:pt idx="6965">
                  <c:v>7.5426700000000011</c:v>
                </c:pt>
                <c:pt idx="6966">
                  <c:v>7.5452099999999973</c:v>
                </c:pt>
                <c:pt idx="6967">
                  <c:v>7.5477399999999975</c:v>
                </c:pt>
                <c:pt idx="6968">
                  <c:v>7.5490099999999956</c:v>
                </c:pt>
                <c:pt idx="6969">
                  <c:v>7.5490099999999956</c:v>
                </c:pt>
                <c:pt idx="6970">
                  <c:v>7.5502800000000008</c:v>
                </c:pt>
                <c:pt idx="6971">
                  <c:v>7.5521799999999999</c:v>
                </c:pt>
                <c:pt idx="6972">
                  <c:v>7.5553499999999971</c:v>
                </c:pt>
                <c:pt idx="6973">
                  <c:v>7.5559900000000013</c:v>
                </c:pt>
                <c:pt idx="6974">
                  <c:v>7.5585200000000015</c:v>
                </c:pt>
                <c:pt idx="6975">
                  <c:v>7.5585200000000015</c:v>
                </c:pt>
                <c:pt idx="6976">
                  <c:v>7.5616899999999987</c:v>
                </c:pt>
                <c:pt idx="6977">
                  <c:v>7.5616899999999987</c:v>
                </c:pt>
                <c:pt idx="6978">
                  <c:v>7.5648599999999959</c:v>
                </c:pt>
                <c:pt idx="6979">
                  <c:v>7.5673999999999992</c:v>
                </c:pt>
                <c:pt idx="6980">
                  <c:v>7.5680399999999963</c:v>
                </c:pt>
                <c:pt idx="6981">
                  <c:v>7.5686699999999973</c:v>
                </c:pt>
                <c:pt idx="6982">
                  <c:v>7.5711999999999975</c:v>
                </c:pt>
                <c:pt idx="6983">
                  <c:v>7.5711999999999975</c:v>
                </c:pt>
                <c:pt idx="6984">
                  <c:v>7.5743799999999979</c:v>
                </c:pt>
                <c:pt idx="6985">
                  <c:v>7.5743799999999979</c:v>
                </c:pt>
                <c:pt idx="6986">
                  <c:v>7.5775500000000022</c:v>
                </c:pt>
                <c:pt idx="6987">
                  <c:v>7.5775500000000022</c:v>
                </c:pt>
                <c:pt idx="6988">
                  <c:v>7.5807199999999995</c:v>
                </c:pt>
                <c:pt idx="6989">
                  <c:v>7.5838899999999967</c:v>
                </c:pt>
                <c:pt idx="6990">
                  <c:v>7.5838899999999967</c:v>
                </c:pt>
                <c:pt idx="6991">
                  <c:v>7.5845199999999977</c:v>
                </c:pt>
                <c:pt idx="6992">
                  <c:v>7.587060000000001</c:v>
                </c:pt>
                <c:pt idx="6993">
                  <c:v>7.5889600000000002</c:v>
                </c:pt>
                <c:pt idx="6994">
                  <c:v>7.5902299999999983</c:v>
                </c:pt>
                <c:pt idx="6995">
                  <c:v>7.5902299999999983</c:v>
                </c:pt>
                <c:pt idx="6996">
                  <c:v>7.5933999999999955</c:v>
                </c:pt>
                <c:pt idx="6997">
                  <c:v>7.5965699999999998</c:v>
                </c:pt>
                <c:pt idx="6998">
                  <c:v>7.5965699999999998</c:v>
                </c:pt>
                <c:pt idx="6999">
                  <c:v>7.5997399999999971</c:v>
                </c:pt>
                <c:pt idx="7000">
                  <c:v>7.5997399999999971</c:v>
                </c:pt>
                <c:pt idx="7001">
                  <c:v>7.5997399999999971</c:v>
                </c:pt>
                <c:pt idx="7002">
                  <c:v>7.6029100000000014</c:v>
                </c:pt>
                <c:pt idx="7003">
                  <c:v>7.6054499999999976</c:v>
                </c:pt>
                <c:pt idx="7004">
                  <c:v>7.6060900000000018</c:v>
                </c:pt>
                <c:pt idx="7005">
                  <c:v>7.6092499999999959</c:v>
                </c:pt>
                <c:pt idx="7006">
                  <c:v>7.6092499999999959</c:v>
                </c:pt>
                <c:pt idx="7007">
                  <c:v>7.6105200000000011</c:v>
                </c:pt>
                <c:pt idx="7008">
                  <c:v>7.6124299999999963</c:v>
                </c:pt>
                <c:pt idx="7009">
                  <c:v>7.6143299999999954</c:v>
                </c:pt>
                <c:pt idx="7010">
                  <c:v>7.6156000000000006</c:v>
                </c:pt>
                <c:pt idx="7011">
                  <c:v>7.6174999999999997</c:v>
                </c:pt>
                <c:pt idx="7012">
                  <c:v>7.6200299999999999</c:v>
                </c:pt>
                <c:pt idx="7013">
                  <c:v>7.6219400000000022</c:v>
                </c:pt>
                <c:pt idx="7014">
                  <c:v>7.6219400000000022</c:v>
                </c:pt>
                <c:pt idx="7015">
                  <c:v>7.6251099999999994</c:v>
                </c:pt>
                <c:pt idx="7016">
                  <c:v>7.6251099999999994</c:v>
                </c:pt>
                <c:pt idx="7017">
                  <c:v>7.6282799999999966</c:v>
                </c:pt>
                <c:pt idx="7018">
                  <c:v>7.6289099999999976</c:v>
                </c:pt>
                <c:pt idx="7019">
                  <c:v>7.631450000000001</c:v>
                </c:pt>
                <c:pt idx="7020">
                  <c:v>7.631450000000001</c:v>
                </c:pt>
                <c:pt idx="7021">
                  <c:v>7.6346199999999982</c:v>
                </c:pt>
                <c:pt idx="7022">
                  <c:v>7.6346199999999982</c:v>
                </c:pt>
                <c:pt idx="7023">
                  <c:v>7.6365199999999973</c:v>
                </c:pt>
                <c:pt idx="7024">
                  <c:v>7.6377899999999954</c:v>
                </c:pt>
                <c:pt idx="7025">
                  <c:v>7.6409599999999998</c:v>
                </c:pt>
                <c:pt idx="7026">
                  <c:v>7.6428599999999989</c:v>
                </c:pt>
                <c:pt idx="7027">
                  <c:v>7.6415900000000008</c:v>
                </c:pt>
                <c:pt idx="7028">
                  <c:v>7.644129999999997</c:v>
                </c:pt>
                <c:pt idx="7029">
                  <c:v>7.6473000000000013</c:v>
                </c:pt>
                <c:pt idx="7030">
                  <c:v>7.6473000000000013</c:v>
                </c:pt>
                <c:pt idx="7031">
                  <c:v>7.6504699999999985</c:v>
                </c:pt>
                <c:pt idx="7032">
                  <c:v>7.6511099999999956</c:v>
                </c:pt>
                <c:pt idx="7033">
                  <c:v>7.6536399999999958</c:v>
                </c:pt>
                <c:pt idx="7034">
                  <c:v>7.655540000000002</c:v>
                </c:pt>
                <c:pt idx="7035">
                  <c:v>7.6568100000000001</c:v>
                </c:pt>
                <c:pt idx="7036">
                  <c:v>7.6587099999999992</c:v>
                </c:pt>
                <c:pt idx="7037">
                  <c:v>7.6599799999999973</c:v>
                </c:pt>
                <c:pt idx="7038">
                  <c:v>7.6606200000000015</c:v>
                </c:pt>
                <c:pt idx="7039">
                  <c:v>7.6631500000000017</c:v>
                </c:pt>
                <c:pt idx="7040">
                  <c:v>7.6644199999999998</c:v>
                </c:pt>
                <c:pt idx="7041">
                  <c:v>7.6663199999999989</c:v>
                </c:pt>
                <c:pt idx="7042">
                  <c:v>7.6663199999999989</c:v>
                </c:pt>
                <c:pt idx="7043">
                  <c:v>7.6694899999999961</c:v>
                </c:pt>
                <c:pt idx="7044">
                  <c:v>7.6720299999999995</c:v>
                </c:pt>
                <c:pt idx="7045">
                  <c:v>7.6726699999999965</c:v>
                </c:pt>
                <c:pt idx="7046">
                  <c:v>7.6758400000000009</c:v>
                </c:pt>
                <c:pt idx="7047">
                  <c:v>7.6758400000000009</c:v>
                </c:pt>
                <c:pt idx="7048">
                  <c:v>7.6790099999999981</c:v>
                </c:pt>
                <c:pt idx="7049">
                  <c:v>7.6790099999999981</c:v>
                </c:pt>
                <c:pt idx="7050">
                  <c:v>7.6821800000000025</c:v>
                </c:pt>
                <c:pt idx="7051">
                  <c:v>7.6821800000000025</c:v>
                </c:pt>
                <c:pt idx="7052">
                  <c:v>7.6847099999999955</c:v>
                </c:pt>
                <c:pt idx="7053">
                  <c:v>7.6853499999999997</c:v>
                </c:pt>
                <c:pt idx="7054">
                  <c:v>7.6885199999999969</c:v>
                </c:pt>
                <c:pt idx="7055">
                  <c:v>7.690419999999996</c:v>
                </c:pt>
                <c:pt idx="7056">
                  <c:v>7.6916900000000012</c:v>
                </c:pt>
                <c:pt idx="7057">
                  <c:v>7.6948599999999985</c:v>
                </c:pt>
                <c:pt idx="7058">
                  <c:v>7.6948599999999985</c:v>
                </c:pt>
                <c:pt idx="7059">
                  <c:v>7.6973899999999986</c:v>
                </c:pt>
                <c:pt idx="7060">
                  <c:v>7.6973899999999986</c:v>
                </c:pt>
                <c:pt idx="7061">
                  <c:v>7.6980299999999957</c:v>
                </c:pt>
                <c:pt idx="7062">
                  <c:v>7.7012</c:v>
                </c:pt>
                <c:pt idx="7063">
                  <c:v>7.7012</c:v>
                </c:pt>
                <c:pt idx="7064">
                  <c:v>7.7043699999999973</c:v>
                </c:pt>
                <c:pt idx="7065">
                  <c:v>7.7069100000000006</c:v>
                </c:pt>
                <c:pt idx="7066">
                  <c:v>7.7056399999999954</c:v>
                </c:pt>
                <c:pt idx="7067">
                  <c:v>7.7107099999999988</c:v>
                </c:pt>
                <c:pt idx="7068">
                  <c:v>7.7107099999999988</c:v>
                </c:pt>
                <c:pt idx="7069">
                  <c:v>7.7138799999999961</c:v>
                </c:pt>
                <c:pt idx="7070">
                  <c:v>7.7138799999999961</c:v>
                </c:pt>
                <c:pt idx="7071">
                  <c:v>7.7138799999999961</c:v>
                </c:pt>
                <c:pt idx="7072">
                  <c:v>7.7170500000000004</c:v>
                </c:pt>
                <c:pt idx="7073">
                  <c:v>7.7176899999999975</c:v>
                </c:pt>
                <c:pt idx="7074">
                  <c:v>7.7202199999999976</c:v>
                </c:pt>
                <c:pt idx="7075">
                  <c:v>7.7214899999999957</c:v>
                </c:pt>
                <c:pt idx="7076">
                  <c:v>7.723390000000002</c:v>
                </c:pt>
                <c:pt idx="7077">
                  <c:v>7.723390000000002</c:v>
                </c:pt>
                <c:pt idx="7078">
                  <c:v>7.7265599999999992</c:v>
                </c:pt>
                <c:pt idx="7079">
                  <c:v>7.7265599999999992</c:v>
                </c:pt>
                <c:pt idx="7080">
                  <c:v>7.7278400000000005</c:v>
                </c:pt>
                <c:pt idx="7081">
                  <c:v>7.7297299999999964</c:v>
                </c:pt>
                <c:pt idx="7082">
                  <c:v>7.7322699999999998</c:v>
                </c:pt>
                <c:pt idx="7083">
                  <c:v>7.7335399999999979</c:v>
                </c:pt>
                <c:pt idx="7084">
                  <c:v>7.736069999999998</c:v>
                </c:pt>
                <c:pt idx="7085">
                  <c:v>7.736069999999998</c:v>
                </c:pt>
                <c:pt idx="7086">
                  <c:v>7.7392499999999984</c:v>
                </c:pt>
                <c:pt idx="7087">
                  <c:v>7.7392499999999984</c:v>
                </c:pt>
                <c:pt idx="7088">
                  <c:v>7.7424199999999956</c:v>
                </c:pt>
                <c:pt idx="7089">
                  <c:v>7.7430499999999967</c:v>
                </c:pt>
                <c:pt idx="7090">
                  <c:v>7.74559</c:v>
                </c:pt>
                <c:pt idx="7091">
                  <c:v>7.746220000000001</c:v>
                </c:pt>
                <c:pt idx="7092">
                  <c:v>7.7487599999999972</c:v>
                </c:pt>
                <c:pt idx="7093">
                  <c:v>7.7513000000000005</c:v>
                </c:pt>
                <c:pt idx="7094">
                  <c:v>7.7519300000000015</c:v>
                </c:pt>
                <c:pt idx="7095">
                  <c:v>7.7544699999999978</c:v>
                </c:pt>
                <c:pt idx="7096">
                  <c:v>7.7550999999999988</c:v>
                </c:pt>
                <c:pt idx="7097">
                  <c:v>7.758269999999996</c:v>
                </c:pt>
                <c:pt idx="7098">
                  <c:v>7.758269999999996</c:v>
                </c:pt>
                <c:pt idx="7099">
                  <c:v>7.7595400000000012</c:v>
                </c:pt>
                <c:pt idx="7100">
                  <c:v>7.7614400000000003</c:v>
                </c:pt>
                <c:pt idx="7101">
                  <c:v>7.7646099999999976</c:v>
                </c:pt>
                <c:pt idx="7102">
                  <c:v>7.7646099999999976</c:v>
                </c:pt>
                <c:pt idx="7103">
                  <c:v>7.7671500000000009</c:v>
                </c:pt>
                <c:pt idx="7104">
                  <c:v>7.7677800000000019</c:v>
                </c:pt>
                <c:pt idx="7105">
                  <c:v>7.7677800000000019</c:v>
                </c:pt>
                <c:pt idx="7106">
                  <c:v>7.7709499999999991</c:v>
                </c:pt>
                <c:pt idx="7107">
                  <c:v>7.7709499999999991</c:v>
                </c:pt>
                <c:pt idx="7108">
                  <c:v>7.7734900000000025</c:v>
                </c:pt>
                <c:pt idx="7109">
                  <c:v>7.7741199999999964</c:v>
                </c:pt>
                <c:pt idx="7110">
                  <c:v>7.7772900000000007</c:v>
                </c:pt>
                <c:pt idx="7111">
                  <c:v>7.7772900000000007</c:v>
                </c:pt>
                <c:pt idx="7112">
                  <c:v>7.7804599999999979</c:v>
                </c:pt>
                <c:pt idx="7113">
                  <c:v>7.7836399999999983</c:v>
                </c:pt>
                <c:pt idx="7114">
                  <c:v>7.7836399999999983</c:v>
                </c:pt>
                <c:pt idx="7115">
                  <c:v>7.7868099999999956</c:v>
                </c:pt>
                <c:pt idx="7116">
                  <c:v>7.7868099999999956</c:v>
                </c:pt>
                <c:pt idx="7117">
                  <c:v>7.7868099999999956</c:v>
                </c:pt>
                <c:pt idx="7118">
                  <c:v>7.7899799999999999</c:v>
                </c:pt>
                <c:pt idx="7119">
                  <c:v>7.79251</c:v>
                </c:pt>
                <c:pt idx="7120">
                  <c:v>7.7931499999999971</c:v>
                </c:pt>
                <c:pt idx="7121">
                  <c:v>7.7937799999999982</c:v>
                </c:pt>
                <c:pt idx="7122">
                  <c:v>7.7982200000000006</c:v>
                </c:pt>
                <c:pt idx="7123">
                  <c:v>7.7975799999999964</c:v>
                </c:pt>
                <c:pt idx="7124">
                  <c:v>7.7994899999999987</c:v>
                </c:pt>
                <c:pt idx="7125">
                  <c:v>7.7994899999999987</c:v>
                </c:pt>
                <c:pt idx="7126">
                  <c:v>7.8026599999999959</c:v>
                </c:pt>
                <c:pt idx="7127">
                  <c:v>7.8026599999999959</c:v>
                </c:pt>
                <c:pt idx="7128">
                  <c:v>7.8058300000000003</c:v>
                </c:pt>
                <c:pt idx="7129">
                  <c:v>7.8089999999999975</c:v>
                </c:pt>
                <c:pt idx="7130">
                  <c:v>7.8089999999999975</c:v>
                </c:pt>
                <c:pt idx="7131">
                  <c:v>7.8096299999999985</c:v>
                </c:pt>
                <c:pt idx="7132">
                  <c:v>7.8121700000000018</c:v>
                </c:pt>
                <c:pt idx="7133">
                  <c:v>7.814070000000001</c:v>
                </c:pt>
                <c:pt idx="7134">
                  <c:v>7.8153399999999991</c:v>
                </c:pt>
                <c:pt idx="7135">
                  <c:v>7.8153399999999991</c:v>
                </c:pt>
                <c:pt idx="7136">
                  <c:v>7.8166099999999972</c:v>
                </c:pt>
                <c:pt idx="7137">
                  <c:v>7.8191399999999973</c:v>
                </c:pt>
                <c:pt idx="7138">
                  <c:v>7.8216800000000006</c:v>
                </c:pt>
                <c:pt idx="7139">
                  <c:v>7.8223199999999977</c:v>
                </c:pt>
                <c:pt idx="7140">
                  <c:v>7.8248499999999979</c:v>
                </c:pt>
                <c:pt idx="7141">
                  <c:v>7.826749999999997</c:v>
                </c:pt>
                <c:pt idx="7142">
                  <c:v>7.8280200000000022</c:v>
                </c:pt>
                <c:pt idx="7143">
                  <c:v>7.8280200000000022</c:v>
                </c:pt>
                <c:pt idx="7144">
                  <c:v>7.8311899999999994</c:v>
                </c:pt>
                <c:pt idx="7145">
                  <c:v>7.8311899999999994</c:v>
                </c:pt>
                <c:pt idx="7146">
                  <c:v>7.8343599999999967</c:v>
                </c:pt>
                <c:pt idx="7147">
                  <c:v>7.8350000000000009</c:v>
                </c:pt>
                <c:pt idx="7148">
                  <c:v>7.837530000000001</c:v>
                </c:pt>
                <c:pt idx="7149">
                  <c:v>7.837530000000001</c:v>
                </c:pt>
                <c:pt idx="7150">
                  <c:v>7.8406999999999982</c:v>
                </c:pt>
                <c:pt idx="7151">
                  <c:v>7.8406999999999982</c:v>
                </c:pt>
                <c:pt idx="7152">
                  <c:v>7.8438799999999986</c:v>
                </c:pt>
                <c:pt idx="7153">
                  <c:v>7.8438799999999986</c:v>
                </c:pt>
                <c:pt idx="7154">
                  <c:v>7.8470399999999998</c:v>
                </c:pt>
                <c:pt idx="7155">
                  <c:v>7.8470399999999998</c:v>
                </c:pt>
                <c:pt idx="7156">
                  <c:v>7.8470399999999998</c:v>
                </c:pt>
                <c:pt idx="7157">
                  <c:v>7.8502200000000002</c:v>
                </c:pt>
                <c:pt idx="7158">
                  <c:v>7.8527500000000003</c:v>
                </c:pt>
                <c:pt idx="7159">
                  <c:v>7.8533899999999974</c:v>
                </c:pt>
                <c:pt idx="7160">
                  <c:v>7.8540199999999984</c:v>
                </c:pt>
                <c:pt idx="7161">
                  <c:v>7.8565600000000018</c:v>
                </c:pt>
                <c:pt idx="7162">
                  <c:v>7.8578199999999967</c:v>
                </c:pt>
                <c:pt idx="7163">
                  <c:v>7.859729999999999</c:v>
                </c:pt>
                <c:pt idx="7164">
                  <c:v>7.8622700000000023</c:v>
                </c:pt>
                <c:pt idx="7165">
                  <c:v>7.8635299999999972</c:v>
                </c:pt>
                <c:pt idx="7166">
                  <c:v>7.8635299999999972</c:v>
                </c:pt>
                <c:pt idx="7167">
                  <c:v>7.8660700000000006</c:v>
                </c:pt>
                <c:pt idx="7168">
                  <c:v>7.8660700000000006</c:v>
                </c:pt>
                <c:pt idx="7169">
                  <c:v>7.8692399999999978</c:v>
                </c:pt>
                <c:pt idx="7170">
                  <c:v>7.8724100000000021</c:v>
                </c:pt>
                <c:pt idx="7171">
                  <c:v>7.8724100000000021</c:v>
                </c:pt>
                <c:pt idx="7172">
                  <c:v>7.8743100000000013</c:v>
                </c:pt>
                <c:pt idx="7173">
                  <c:v>7.8755799999999994</c:v>
                </c:pt>
                <c:pt idx="7174">
                  <c:v>7.8755799999999994</c:v>
                </c:pt>
                <c:pt idx="7175">
                  <c:v>7.8787499999999966</c:v>
                </c:pt>
                <c:pt idx="7176">
                  <c:v>7.8819200000000009</c:v>
                </c:pt>
                <c:pt idx="7177">
                  <c:v>7.8819200000000009</c:v>
                </c:pt>
                <c:pt idx="7178">
                  <c:v>7.8838299999999961</c:v>
                </c:pt>
                <c:pt idx="7179">
                  <c:v>7.8850899999999982</c:v>
                </c:pt>
                <c:pt idx="7180">
                  <c:v>7.8882699999999986</c:v>
                </c:pt>
                <c:pt idx="7181">
                  <c:v>7.8882699999999986</c:v>
                </c:pt>
                <c:pt idx="7182">
                  <c:v>7.8882699999999986</c:v>
                </c:pt>
                <c:pt idx="7183">
                  <c:v>7.8914299999999997</c:v>
                </c:pt>
                <c:pt idx="7184">
                  <c:v>7.8946100000000001</c:v>
                </c:pt>
                <c:pt idx="7185">
                  <c:v>7.8946100000000001</c:v>
                </c:pt>
                <c:pt idx="7186">
                  <c:v>7.8977799999999974</c:v>
                </c:pt>
                <c:pt idx="7187">
                  <c:v>7.8977799999999974</c:v>
                </c:pt>
                <c:pt idx="7188">
                  <c:v>7.8990499999999955</c:v>
                </c:pt>
                <c:pt idx="7189">
                  <c:v>7.9015799999999956</c:v>
                </c:pt>
                <c:pt idx="7190">
                  <c:v>7.9041199999999989</c:v>
                </c:pt>
                <c:pt idx="7191">
                  <c:v>7.9041199999999989</c:v>
                </c:pt>
                <c:pt idx="7192">
                  <c:v>7.9047499999999999</c:v>
                </c:pt>
                <c:pt idx="7193">
                  <c:v>7.9072899999999962</c:v>
                </c:pt>
                <c:pt idx="7194">
                  <c:v>7.9079199999999972</c:v>
                </c:pt>
                <c:pt idx="7195">
                  <c:v>7.9104600000000005</c:v>
                </c:pt>
                <c:pt idx="7196">
                  <c:v>7.9123599999999996</c:v>
                </c:pt>
                <c:pt idx="7197">
                  <c:v>7.9136299999999977</c:v>
                </c:pt>
                <c:pt idx="7198">
                  <c:v>7.9155299999999968</c:v>
                </c:pt>
                <c:pt idx="7199">
                  <c:v>7.9168000000000021</c:v>
                </c:pt>
                <c:pt idx="7200">
                  <c:v>7.9199699999999993</c:v>
                </c:pt>
                <c:pt idx="7201">
                  <c:v>7.9225099999999955</c:v>
                </c:pt>
                <c:pt idx="7202">
                  <c:v>7.9206000000000003</c:v>
                </c:pt>
                <c:pt idx="7203">
                  <c:v>7.9231399999999965</c:v>
                </c:pt>
                <c:pt idx="7204">
                  <c:v>7.9263100000000009</c:v>
                </c:pt>
                <c:pt idx="7205">
                  <c:v>7.9263100000000009</c:v>
                </c:pt>
                <c:pt idx="7206">
                  <c:v>7.92821</c:v>
                </c:pt>
                <c:pt idx="7207">
                  <c:v>7.9307499999999962</c:v>
                </c:pt>
                <c:pt idx="7208">
                  <c:v>7.9326500000000024</c:v>
                </c:pt>
                <c:pt idx="7209">
                  <c:v>7.9326500000000024</c:v>
                </c:pt>
                <c:pt idx="7210">
                  <c:v>7.9358199999999997</c:v>
                </c:pt>
                <c:pt idx="7211">
                  <c:v>7.9358199999999997</c:v>
                </c:pt>
                <c:pt idx="7212">
                  <c:v>7.937730000000002</c:v>
                </c:pt>
                <c:pt idx="7213">
                  <c:v>7.9389899999999969</c:v>
                </c:pt>
                <c:pt idx="7214">
                  <c:v>7.9389899999999969</c:v>
                </c:pt>
                <c:pt idx="7215">
                  <c:v>7.9421600000000012</c:v>
                </c:pt>
                <c:pt idx="7216">
                  <c:v>7.9421600000000012</c:v>
                </c:pt>
                <c:pt idx="7217">
                  <c:v>7.9453299999999984</c:v>
                </c:pt>
                <c:pt idx="7218">
                  <c:v>7.9459699999999955</c:v>
                </c:pt>
                <c:pt idx="7219">
                  <c:v>7.9484999999999957</c:v>
                </c:pt>
                <c:pt idx="7220">
                  <c:v>7.9497700000000009</c:v>
                </c:pt>
                <c:pt idx="7221">
                  <c:v>7.95167</c:v>
                </c:pt>
                <c:pt idx="7222">
                  <c:v>7.9535800000000023</c:v>
                </c:pt>
                <c:pt idx="7223">
                  <c:v>7.9548500000000004</c:v>
                </c:pt>
                <c:pt idx="7224">
                  <c:v>7.9573800000000006</c:v>
                </c:pt>
                <c:pt idx="7225">
                  <c:v>7.9580199999999977</c:v>
                </c:pt>
                <c:pt idx="7226">
                  <c:v>7.9586499999999987</c:v>
                </c:pt>
                <c:pt idx="7227">
                  <c:v>7.961190000000002</c:v>
                </c:pt>
                <c:pt idx="7228">
                  <c:v>7.9624499999999969</c:v>
                </c:pt>
                <c:pt idx="7229">
                  <c:v>7.9649900000000002</c:v>
                </c:pt>
                <c:pt idx="7230">
                  <c:v>7.9675299999999964</c:v>
                </c:pt>
                <c:pt idx="7231">
                  <c:v>7.9681599999999975</c:v>
                </c:pt>
                <c:pt idx="7232">
                  <c:v>7.9707000000000008</c:v>
                </c:pt>
                <c:pt idx="7233">
                  <c:v>7.9707000000000008</c:v>
                </c:pt>
                <c:pt idx="7234">
                  <c:v>7.973869999999998</c:v>
                </c:pt>
                <c:pt idx="7235">
                  <c:v>7.973869999999998</c:v>
                </c:pt>
                <c:pt idx="7236">
                  <c:v>7.9770400000000024</c:v>
                </c:pt>
                <c:pt idx="7237">
                  <c:v>7.9770400000000024</c:v>
                </c:pt>
                <c:pt idx="7238">
                  <c:v>7.9802099999999996</c:v>
                </c:pt>
                <c:pt idx="7239">
                  <c:v>7.9808499999999967</c:v>
                </c:pt>
                <c:pt idx="7240">
                  <c:v>7.9833799999999968</c:v>
                </c:pt>
                <c:pt idx="7241">
                  <c:v>7.9833799999999968</c:v>
                </c:pt>
                <c:pt idx="7242">
                  <c:v>7.9865500000000011</c:v>
                </c:pt>
                <c:pt idx="7243">
                  <c:v>7.9884599999999963</c:v>
                </c:pt>
                <c:pt idx="7244">
                  <c:v>7.9897199999999984</c:v>
                </c:pt>
                <c:pt idx="7245">
                  <c:v>7.9897199999999984</c:v>
                </c:pt>
                <c:pt idx="7246">
                  <c:v>7.9928899999999956</c:v>
                </c:pt>
                <c:pt idx="7247">
                  <c:v>7.9935299999999998</c:v>
                </c:pt>
                <c:pt idx="7248">
                  <c:v>7.9960599999999999</c:v>
                </c:pt>
                <c:pt idx="7249">
                  <c:v>7.9992400000000004</c:v>
                </c:pt>
                <c:pt idx="7250">
                  <c:v>7.9992400000000004</c:v>
                </c:pt>
                <c:pt idx="7251">
                  <c:v>8.0024099999999976</c:v>
                </c:pt>
                <c:pt idx="7252">
                  <c:v>8.0030399999999986</c:v>
                </c:pt>
                <c:pt idx="7253">
                  <c:v>8.0055800000000019</c:v>
                </c:pt>
                <c:pt idx="7254">
                  <c:v>8.0062099999999958</c:v>
                </c:pt>
                <c:pt idx="7255">
                  <c:v>8.0087499999999991</c:v>
                </c:pt>
                <c:pt idx="7256">
                  <c:v>8.0112799999999993</c:v>
                </c:pt>
                <c:pt idx="7257">
                  <c:v>8.0119199999999964</c:v>
                </c:pt>
                <c:pt idx="7258">
                  <c:v>8.0125499999999974</c:v>
                </c:pt>
                <c:pt idx="7259">
                  <c:v>8.0150900000000007</c:v>
                </c:pt>
                <c:pt idx="7260">
                  <c:v>8.0182599999999979</c:v>
                </c:pt>
                <c:pt idx="7261">
                  <c:v>8.0182599999999979</c:v>
                </c:pt>
                <c:pt idx="7262">
                  <c:v>8.0214300000000023</c:v>
                </c:pt>
                <c:pt idx="7263">
                  <c:v>8.0245999999999995</c:v>
                </c:pt>
                <c:pt idx="7264">
                  <c:v>8.0245999999999995</c:v>
                </c:pt>
                <c:pt idx="7265">
                  <c:v>8.0277699999999967</c:v>
                </c:pt>
                <c:pt idx="7266">
                  <c:v>8.0283999999999978</c:v>
                </c:pt>
                <c:pt idx="7267">
                  <c:v>8.0309400000000011</c:v>
                </c:pt>
                <c:pt idx="7268">
                  <c:v>8.0322099999999992</c:v>
                </c:pt>
                <c:pt idx="7269">
                  <c:v>8.0372799999999955</c:v>
                </c:pt>
                <c:pt idx="7270">
                  <c:v>8.0372799999999955</c:v>
                </c:pt>
                <c:pt idx="7271">
                  <c:v>8.0404499999999999</c:v>
                </c:pt>
                <c:pt idx="7272">
                  <c:v>8.0404499999999999</c:v>
                </c:pt>
                <c:pt idx="7273">
                  <c:v>8.0448900000000023</c:v>
                </c:pt>
                <c:pt idx="7274">
                  <c:v>8.0442600000000013</c:v>
                </c:pt>
                <c:pt idx="7275">
                  <c:v>8.0493299999999977</c:v>
                </c:pt>
                <c:pt idx="7276">
                  <c:v>8.0499599999999987</c:v>
                </c:pt>
                <c:pt idx="7277">
                  <c:v>8.052500000000002</c:v>
                </c:pt>
                <c:pt idx="7278">
                  <c:v>8.0550399999999982</c:v>
                </c:pt>
                <c:pt idx="7279">
                  <c:v>8.0563000000000002</c:v>
                </c:pt>
                <c:pt idx="7280">
                  <c:v>8.0594800000000006</c:v>
                </c:pt>
                <c:pt idx="7281">
                  <c:v>8.0626400000000018</c:v>
                </c:pt>
                <c:pt idx="7282">
                  <c:v>8.065179999999998</c:v>
                </c:pt>
                <c:pt idx="7283">
                  <c:v>8.0658200000000022</c:v>
                </c:pt>
                <c:pt idx="7284">
                  <c:v>8.0689899999999994</c:v>
                </c:pt>
                <c:pt idx="7285">
                  <c:v>8.0715199999999996</c:v>
                </c:pt>
                <c:pt idx="7286">
                  <c:v>8.0740599999999958</c:v>
                </c:pt>
                <c:pt idx="7287">
                  <c:v>8.075330000000001</c:v>
                </c:pt>
                <c:pt idx="7288">
                  <c:v>8.0772300000000001</c:v>
                </c:pt>
                <c:pt idx="7289">
                  <c:v>8.0797699999999963</c:v>
                </c:pt>
                <c:pt idx="7290">
                  <c:v>8.0816699999999955</c:v>
                </c:pt>
                <c:pt idx="7291">
                  <c:v>8.0829400000000007</c:v>
                </c:pt>
                <c:pt idx="7292">
                  <c:v>8.0854700000000008</c:v>
                </c:pt>
                <c:pt idx="7293">
                  <c:v>8.0905500000000004</c:v>
                </c:pt>
                <c:pt idx="7294">
                  <c:v>8.0911800000000014</c:v>
                </c:pt>
                <c:pt idx="7295">
                  <c:v>8.0943499999999986</c:v>
                </c:pt>
                <c:pt idx="7296">
                  <c:v>8.0962499999999977</c:v>
                </c:pt>
                <c:pt idx="7297">
                  <c:v>8.0975199999999958</c:v>
                </c:pt>
                <c:pt idx="7298">
                  <c:v>8.1000599999999991</c:v>
                </c:pt>
                <c:pt idx="7299">
                  <c:v>8.1038700000000006</c:v>
                </c:pt>
                <c:pt idx="7300">
                  <c:v>8.1045000000000016</c:v>
                </c:pt>
                <c:pt idx="7301">
                  <c:v>8.1070399999999978</c:v>
                </c:pt>
                <c:pt idx="7302">
                  <c:v>8.1076699999999988</c:v>
                </c:pt>
                <c:pt idx="7303">
                  <c:v>8.1102100000000021</c:v>
                </c:pt>
                <c:pt idx="7304">
                  <c:v>8.1133799999999994</c:v>
                </c:pt>
                <c:pt idx="7305">
                  <c:v>8.1133799999999994</c:v>
                </c:pt>
                <c:pt idx="7306">
                  <c:v>8.1165499999999966</c:v>
                </c:pt>
                <c:pt idx="7307">
                  <c:v>8.1197200000000009</c:v>
                </c:pt>
                <c:pt idx="7308">
                  <c:v>8.1197200000000009</c:v>
                </c:pt>
                <c:pt idx="7309">
                  <c:v>8.1228899999999982</c:v>
                </c:pt>
                <c:pt idx="7310">
                  <c:v>8.1235199999999992</c:v>
                </c:pt>
                <c:pt idx="7311">
                  <c:v>8.1260599999999954</c:v>
                </c:pt>
                <c:pt idx="7312">
                  <c:v>8.1292299999999997</c:v>
                </c:pt>
                <c:pt idx="7313">
                  <c:v>8.132399999999997</c:v>
                </c:pt>
                <c:pt idx="7314">
                  <c:v>8.132399999999997</c:v>
                </c:pt>
                <c:pt idx="7315">
                  <c:v>8.1355700000000013</c:v>
                </c:pt>
                <c:pt idx="7316">
                  <c:v>8.1387399999999985</c:v>
                </c:pt>
                <c:pt idx="7317">
                  <c:v>8.1387399999999985</c:v>
                </c:pt>
                <c:pt idx="7318">
                  <c:v>8.1419099999999958</c:v>
                </c:pt>
                <c:pt idx="7319">
                  <c:v>8.1419099999999958</c:v>
                </c:pt>
                <c:pt idx="7320">
                  <c:v>8.1450800000000001</c:v>
                </c:pt>
                <c:pt idx="7321">
                  <c:v>8.1450800000000001</c:v>
                </c:pt>
                <c:pt idx="7322">
                  <c:v>8.1501499999999965</c:v>
                </c:pt>
                <c:pt idx="7323">
                  <c:v>8.1514200000000017</c:v>
                </c:pt>
                <c:pt idx="7324">
                  <c:v>8.1533299999999969</c:v>
                </c:pt>
                <c:pt idx="7325">
                  <c:v>8.1545899999999989</c:v>
                </c:pt>
                <c:pt idx="7326">
                  <c:v>8.1577599999999961</c:v>
                </c:pt>
                <c:pt idx="7327">
                  <c:v>8.1609300000000005</c:v>
                </c:pt>
                <c:pt idx="7328">
                  <c:v>8.1609300000000005</c:v>
                </c:pt>
                <c:pt idx="7329">
                  <c:v>8.1641100000000009</c:v>
                </c:pt>
                <c:pt idx="7330">
                  <c:v>8.1641100000000009</c:v>
                </c:pt>
                <c:pt idx="7331">
                  <c:v>8.167270000000002</c:v>
                </c:pt>
                <c:pt idx="7332">
                  <c:v>8.167270000000002</c:v>
                </c:pt>
                <c:pt idx="7333">
                  <c:v>8.1704500000000024</c:v>
                </c:pt>
                <c:pt idx="7334">
                  <c:v>8.1710799999999963</c:v>
                </c:pt>
                <c:pt idx="7335">
                  <c:v>8.1736199999999997</c:v>
                </c:pt>
                <c:pt idx="7336">
                  <c:v>8.1748800000000017</c:v>
                </c:pt>
                <c:pt idx="7337">
                  <c:v>8.1767899999999969</c:v>
                </c:pt>
                <c:pt idx="7338">
                  <c:v>8.178689999999996</c:v>
                </c:pt>
                <c:pt idx="7339">
                  <c:v>8.1805900000000022</c:v>
                </c:pt>
                <c:pt idx="7340">
                  <c:v>8.1831299999999985</c:v>
                </c:pt>
                <c:pt idx="7341">
                  <c:v>8.1831299999999985</c:v>
                </c:pt>
                <c:pt idx="7342">
                  <c:v>8.1862999999999957</c:v>
                </c:pt>
                <c:pt idx="7343">
                  <c:v>8.1888299999999958</c:v>
                </c:pt>
                <c:pt idx="7344">
                  <c:v>8.18947</c:v>
                </c:pt>
                <c:pt idx="7345">
                  <c:v>8.190100000000001</c:v>
                </c:pt>
                <c:pt idx="7346">
                  <c:v>8.1926399999999973</c:v>
                </c:pt>
                <c:pt idx="7347">
                  <c:v>8.1958100000000016</c:v>
                </c:pt>
                <c:pt idx="7348">
                  <c:v>8.1983499999999978</c:v>
                </c:pt>
                <c:pt idx="7349">
                  <c:v>8.1977100000000007</c:v>
                </c:pt>
                <c:pt idx="7350">
                  <c:v>8.1996099999999998</c:v>
                </c:pt>
                <c:pt idx="7351">
                  <c:v>8.2021499999999961</c:v>
                </c:pt>
                <c:pt idx="7352">
                  <c:v>8.2034200000000013</c:v>
                </c:pt>
                <c:pt idx="7353">
                  <c:v>8.2053200000000004</c:v>
                </c:pt>
                <c:pt idx="7354">
                  <c:v>8.2053200000000004</c:v>
                </c:pt>
                <c:pt idx="7355">
                  <c:v>8.2084899999999976</c:v>
                </c:pt>
                <c:pt idx="7356">
                  <c:v>8.2110300000000009</c:v>
                </c:pt>
                <c:pt idx="7357">
                  <c:v>8.2091300000000018</c:v>
                </c:pt>
                <c:pt idx="7358">
                  <c:v>8.212299999999999</c:v>
                </c:pt>
                <c:pt idx="7359">
                  <c:v>8.2167299999999983</c:v>
                </c:pt>
                <c:pt idx="7360">
                  <c:v>8.2148299999999992</c:v>
                </c:pt>
                <c:pt idx="7361">
                  <c:v>8.2173699999999954</c:v>
                </c:pt>
                <c:pt idx="7362">
                  <c:v>8.2179999999999964</c:v>
                </c:pt>
                <c:pt idx="7363">
                  <c:v>8.2192799999999977</c:v>
                </c:pt>
                <c:pt idx="7364">
                  <c:v>8.2218099999999978</c:v>
                </c:pt>
                <c:pt idx="7365">
                  <c:v>8.2218099999999978</c:v>
                </c:pt>
                <c:pt idx="7366">
                  <c:v>8.224339999999998</c:v>
                </c:pt>
                <c:pt idx="7367">
                  <c:v>8.2275100000000023</c:v>
                </c:pt>
                <c:pt idx="7368">
                  <c:v>8.2281499999999994</c:v>
                </c:pt>
                <c:pt idx="7369">
                  <c:v>8.2306899999999956</c:v>
                </c:pt>
                <c:pt idx="7370">
                  <c:v>8.2306899999999956</c:v>
                </c:pt>
                <c:pt idx="7371">
                  <c:v>8.23386</c:v>
                </c:pt>
                <c:pt idx="7372">
                  <c:v>8.2357599999999991</c:v>
                </c:pt>
                <c:pt idx="7373">
                  <c:v>8.2370299999999972</c:v>
                </c:pt>
                <c:pt idx="7374">
                  <c:v>8.2395700000000005</c:v>
                </c:pt>
                <c:pt idx="7375">
                  <c:v>8.2402000000000015</c:v>
                </c:pt>
                <c:pt idx="7376">
                  <c:v>8.2402000000000015</c:v>
                </c:pt>
                <c:pt idx="7377">
                  <c:v>8.2421000000000006</c:v>
                </c:pt>
                <c:pt idx="7378">
                  <c:v>8.2433699999999988</c:v>
                </c:pt>
                <c:pt idx="7379">
                  <c:v>8.246539999999996</c:v>
                </c:pt>
                <c:pt idx="7380">
                  <c:v>8.2490799999999993</c:v>
                </c:pt>
                <c:pt idx="7381">
                  <c:v>8.2497100000000003</c:v>
                </c:pt>
                <c:pt idx="7382">
                  <c:v>8.2503400000000013</c:v>
                </c:pt>
                <c:pt idx="7383">
                  <c:v>8.2528799999999976</c:v>
                </c:pt>
                <c:pt idx="7384">
                  <c:v>8.2560500000000019</c:v>
                </c:pt>
                <c:pt idx="7385">
                  <c:v>8.2560500000000019</c:v>
                </c:pt>
                <c:pt idx="7386">
                  <c:v>8.2579599999999971</c:v>
                </c:pt>
                <c:pt idx="7387">
                  <c:v>8.2592199999999991</c:v>
                </c:pt>
                <c:pt idx="7388">
                  <c:v>8.2611199999999982</c:v>
                </c:pt>
                <c:pt idx="7389">
                  <c:v>8.2623899999999963</c:v>
                </c:pt>
                <c:pt idx="7390">
                  <c:v>8.2623899999999963</c:v>
                </c:pt>
                <c:pt idx="7391">
                  <c:v>8.2655600000000007</c:v>
                </c:pt>
                <c:pt idx="7392">
                  <c:v>8.2661999999999978</c:v>
                </c:pt>
                <c:pt idx="7393">
                  <c:v>8.2687299999999979</c:v>
                </c:pt>
                <c:pt idx="7394">
                  <c:v>8.2706400000000002</c:v>
                </c:pt>
                <c:pt idx="7395">
                  <c:v>8.2725399999999993</c:v>
                </c:pt>
                <c:pt idx="7396">
                  <c:v>8.2750799999999956</c:v>
                </c:pt>
                <c:pt idx="7397">
                  <c:v>8.2769800000000018</c:v>
                </c:pt>
                <c:pt idx="7398">
                  <c:v>8.2782499999999999</c:v>
                </c:pt>
                <c:pt idx="7399">
                  <c:v>8.280149999999999</c:v>
                </c:pt>
                <c:pt idx="7400">
                  <c:v>8.2795100000000019</c:v>
                </c:pt>
                <c:pt idx="7401">
                  <c:v>8.2814199999999971</c:v>
                </c:pt>
                <c:pt idx="7402">
                  <c:v>8.2845900000000015</c:v>
                </c:pt>
                <c:pt idx="7403">
                  <c:v>8.2852200000000025</c:v>
                </c:pt>
                <c:pt idx="7404">
                  <c:v>8.2877599999999987</c:v>
                </c:pt>
                <c:pt idx="7405">
                  <c:v>8.2909299999999959</c:v>
                </c:pt>
                <c:pt idx="7406">
                  <c:v>8.2909299999999959</c:v>
                </c:pt>
                <c:pt idx="7407">
                  <c:v>8.2928300000000021</c:v>
                </c:pt>
                <c:pt idx="7408">
                  <c:v>8.2941000000000003</c:v>
                </c:pt>
                <c:pt idx="7409">
                  <c:v>8.2941000000000003</c:v>
                </c:pt>
                <c:pt idx="7410">
                  <c:v>8.2972699999999975</c:v>
                </c:pt>
                <c:pt idx="7411">
                  <c:v>8.2972699999999975</c:v>
                </c:pt>
                <c:pt idx="7412">
                  <c:v>8.2997999999999976</c:v>
                </c:pt>
                <c:pt idx="7413">
                  <c:v>8.3010699999999957</c:v>
                </c:pt>
                <c:pt idx="7414">
                  <c:v>8.303609999999999</c:v>
                </c:pt>
                <c:pt idx="7415">
                  <c:v>8.303609999999999</c:v>
                </c:pt>
                <c:pt idx="7416">
                  <c:v>8.3067799999999963</c:v>
                </c:pt>
                <c:pt idx="7417">
                  <c:v>8.3067799999999963</c:v>
                </c:pt>
                <c:pt idx="7418">
                  <c:v>8.3099500000000006</c:v>
                </c:pt>
                <c:pt idx="7419">
                  <c:v>8.3099500000000006</c:v>
                </c:pt>
                <c:pt idx="7420">
                  <c:v>8.3118499999999997</c:v>
                </c:pt>
                <c:pt idx="7421">
                  <c:v>8.3131199999999978</c:v>
                </c:pt>
                <c:pt idx="7422">
                  <c:v>8.3156600000000012</c:v>
                </c:pt>
                <c:pt idx="7423">
                  <c:v>8.3162900000000022</c:v>
                </c:pt>
                <c:pt idx="7424">
                  <c:v>8.3194599999999994</c:v>
                </c:pt>
                <c:pt idx="7425">
                  <c:v>8.3194599999999994</c:v>
                </c:pt>
                <c:pt idx="7426">
                  <c:v>8.3226299999999966</c:v>
                </c:pt>
                <c:pt idx="7427">
                  <c:v>8.3226299999999966</c:v>
                </c:pt>
                <c:pt idx="7428">
                  <c:v>8.3239000000000019</c:v>
                </c:pt>
                <c:pt idx="7429">
                  <c:v>8.325800000000001</c:v>
                </c:pt>
                <c:pt idx="7430">
                  <c:v>8.3283399999999972</c:v>
                </c:pt>
                <c:pt idx="7431">
                  <c:v>8.3289699999999982</c:v>
                </c:pt>
                <c:pt idx="7432">
                  <c:v>8.3289699999999982</c:v>
                </c:pt>
                <c:pt idx="7433">
                  <c:v>8.3308800000000005</c:v>
                </c:pt>
                <c:pt idx="7434">
                  <c:v>8.3334100000000007</c:v>
                </c:pt>
                <c:pt idx="7435">
                  <c:v>8.3353199999999958</c:v>
                </c:pt>
                <c:pt idx="7436">
                  <c:v>8.3365799999999979</c:v>
                </c:pt>
                <c:pt idx="7437">
                  <c:v>8.338479999999997</c:v>
                </c:pt>
                <c:pt idx="7438">
                  <c:v>8.338479999999997</c:v>
                </c:pt>
                <c:pt idx="7439">
                  <c:v>8.3422899999999984</c:v>
                </c:pt>
                <c:pt idx="7440">
                  <c:v>8.3422899999999984</c:v>
                </c:pt>
                <c:pt idx="7441">
                  <c:v>8.3448300000000017</c:v>
                </c:pt>
                <c:pt idx="7442">
                  <c:v>8.3448300000000017</c:v>
                </c:pt>
                <c:pt idx="7443">
                  <c:v>8.3473600000000019</c:v>
                </c:pt>
                <c:pt idx="7444">
                  <c:v>8.3498999999999981</c:v>
                </c:pt>
                <c:pt idx="7445">
                  <c:v>8.3511699999999962</c:v>
                </c:pt>
                <c:pt idx="7446">
                  <c:v>8.3530700000000024</c:v>
                </c:pt>
                <c:pt idx="7447">
                  <c:v>8.3556099999999986</c:v>
                </c:pt>
                <c:pt idx="7448">
                  <c:v>8.3575099999999978</c:v>
                </c:pt>
                <c:pt idx="7449">
                  <c:v>8.3594099999999969</c:v>
                </c:pt>
                <c:pt idx="7450">
                  <c:v>8.358150000000002</c:v>
                </c:pt>
                <c:pt idx="7451">
                  <c:v>8.3606800000000021</c:v>
                </c:pt>
                <c:pt idx="7452">
                  <c:v>8.3619500000000002</c:v>
                </c:pt>
                <c:pt idx="7453">
                  <c:v>8.3638499999999993</c:v>
                </c:pt>
                <c:pt idx="7454">
                  <c:v>8.3670199999999966</c:v>
                </c:pt>
                <c:pt idx="7455">
                  <c:v>8.3670199999999966</c:v>
                </c:pt>
                <c:pt idx="7456">
                  <c:v>8.3701900000000009</c:v>
                </c:pt>
                <c:pt idx="7457">
                  <c:v>8.3701900000000009</c:v>
                </c:pt>
                <c:pt idx="7458">
                  <c:v>8.371459999999999</c:v>
                </c:pt>
                <c:pt idx="7459">
                  <c:v>8.3733599999999981</c:v>
                </c:pt>
                <c:pt idx="7460">
                  <c:v>8.3752700000000004</c:v>
                </c:pt>
                <c:pt idx="7461">
                  <c:v>8.3765300000000025</c:v>
                </c:pt>
                <c:pt idx="7462">
                  <c:v>8.3765300000000025</c:v>
                </c:pt>
                <c:pt idx="7463">
                  <c:v>8.3797099999999958</c:v>
                </c:pt>
                <c:pt idx="7464">
                  <c:v>8.3828699999999969</c:v>
                </c:pt>
                <c:pt idx="7465">
                  <c:v>8.3828699999999969</c:v>
                </c:pt>
                <c:pt idx="7466">
                  <c:v>8.3860499999999973</c:v>
                </c:pt>
                <c:pt idx="7467">
                  <c:v>8.3860499999999973</c:v>
                </c:pt>
                <c:pt idx="7468">
                  <c:v>8.3860499999999973</c:v>
                </c:pt>
                <c:pt idx="7469">
                  <c:v>8.3892200000000017</c:v>
                </c:pt>
                <c:pt idx="7470">
                  <c:v>8.3892200000000017</c:v>
                </c:pt>
                <c:pt idx="7471">
                  <c:v>8.3923899999999989</c:v>
                </c:pt>
                <c:pt idx="7472">
                  <c:v>8.394919999999999</c:v>
                </c:pt>
                <c:pt idx="7473">
                  <c:v>8.3955599999999961</c:v>
                </c:pt>
                <c:pt idx="7474">
                  <c:v>8.3961899999999972</c:v>
                </c:pt>
                <c:pt idx="7475">
                  <c:v>8.3987300000000005</c:v>
                </c:pt>
                <c:pt idx="7476">
                  <c:v>8.3993600000000015</c:v>
                </c:pt>
                <c:pt idx="7477">
                  <c:v>8.4018999999999977</c:v>
                </c:pt>
                <c:pt idx="7478">
                  <c:v>8.4037999999999968</c:v>
                </c:pt>
                <c:pt idx="7479">
                  <c:v>8.405070000000002</c:v>
                </c:pt>
                <c:pt idx="7480">
                  <c:v>8.405070000000002</c:v>
                </c:pt>
                <c:pt idx="7481">
                  <c:v>8.4082399999999993</c:v>
                </c:pt>
                <c:pt idx="7482">
                  <c:v>8.4082399999999993</c:v>
                </c:pt>
                <c:pt idx="7483">
                  <c:v>8.4114099999999965</c:v>
                </c:pt>
                <c:pt idx="7484">
                  <c:v>8.4114099999999965</c:v>
                </c:pt>
                <c:pt idx="7485">
                  <c:v>8.4139499999999998</c:v>
                </c:pt>
                <c:pt idx="7486">
                  <c:v>8.4145800000000008</c:v>
                </c:pt>
                <c:pt idx="7487">
                  <c:v>8.4177499999999981</c:v>
                </c:pt>
                <c:pt idx="7488">
                  <c:v>8.4177499999999981</c:v>
                </c:pt>
                <c:pt idx="7489">
                  <c:v>8.4209200000000024</c:v>
                </c:pt>
                <c:pt idx="7490">
                  <c:v>8.4240899999999996</c:v>
                </c:pt>
                <c:pt idx="7491">
                  <c:v>8.4240899999999996</c:v>
                </c:pt>
                <c:pt idx="7492">
                  <c:v>8.4247299999999967</c:v>
                </c:pt>
                <c:pt idx="7493">
                  <c:v>8.4272599999999969</c:v>
                </c:pt>
                <c:pt idx="7494">
                  <c:v>8.4285300000000021</c:v>
                </c:pt>
                <c:pt idx="7495">
                  <c:v>8.4304300000000012</c:v>
                </c:pt>
                <c:pt idx="7496">
                  <c:v>8.4304300000000012</c:v>
                </c:pt>
                <c:pt idx="7497">
                  <c:v>8.4335999999999984</c:v>
                </c:pt>
                <c:pt idx="7498">
                  <c:v>8.4335999999999984</c:v>
                </c:pt>
                <c:pt idx="7499">
                  <c:v>8.4348699999999965</c:v>
                </c:pt>
                <c:pt idx="7500">
                  <c:v>8.4374099999999999</c:v>
                </c:pt>
                <c:pt idx="7501">
                  <c:v>8.43994</c:v>
                </c:pt>
                <c:pt idx="7502">
                  <c:v>8.43994</c:v>
                </c:pt>
                <c:pt idx="7503">
                  <c:v>8.4431099999999972</c:v>
                </c:pt>
                <c:pt idx="7504">
                  <c:v>8.4431099999999972</c:v>
                </c:pt>
                <c:pt idx="7505">
                  <c:v>8.4431099999999972</c:v>
                </c:pt>
                <c:pt idx="7506">
                  <c:v>8.4456500000000005</c:v>
                </c:pt>
                <c:pt idx="7507">
                  <c:v>8.4481899999999968</c:v>
                </c:pt>
                <c:pt idx="7508">
                  <c:v>8.4500899999999959</c:v>
                </c:pt>
                <c:pt idx="7509">
                  <c:v>8.4526299999999992</c:v>
                </c:pt>
                <c:pt idx="7510">
                  <c:v>8.4526299999999992</c:v>
                </c:pt>
                <c:pt idx="7511">
                  <c:v>8.4526299999999992</c:v>
                </c:pt>
                <c:pt idx="7512">
                  <c:v>8.4557999999999964</c:v>
                </c:pt>
                <c:pt idx="7513">
                  <c:v>8.4589700000000008</c:v>
                </c:pt>
                <c:pt idx="7514">
                  <c:v>8.4589700000000008</c:v>
                </c:pt>
                <c:pt idx="7515">
                  <c:v>8.4608699999999999</c:v>
                </c:pt>
                <c:pt idx="7516">
                  <c:v>8.462139999999998</c:v>
                </c:pt>
                <c:pt idx="7517">
                  <c:v>8.4640399999999971</c:v>
                </c:pt>
                <c:pt idx="7518">
                  <c:v>8.4653100000000023</c:v>
                </c:pt>
                <c:pt idx="7519">
                  <c:v>8.4653100000000023</c:v>
                </c:pt>
                <c:pt idx="7520">
                  <c:v>8.4684799999999996</c:v>
                </c:pt>
                <c:pt idx="7521">
                  <c:v>8.4691100000000006</c:v>
                </c:pt>
                <c:pt idx="7522">
                  <c:v>8.4716499999999968</c:v>
                </c:pt>
                <c:pt idx="7523">
                  <c:v>8.4716499999999968</c:v>
                </c:pt>
                <c:pt idx="7524">
                  <c:v>8.4741900000000001</c:v>
                </c:pt>
                <c:pt idx="7525">
                  <c:v>8.4760899999999992</c:v>
                </c:pt>
                <c:pt idx="7526">
                  <c:v>8.4779899999999984</c:v>
                </c:pt>
                <c:pt idx="7527">
                  <c:v>8.4779899999999984</c:v>
                </c:pt>
                <c:pt idx="7528">
                  <c:v>8.4811599999999956</c:v>
                </c:pt>
                <c:pt idx="7529">
                  <c:v>8.4817899999999966</c:v>
                </c:pt>
                <c:pt idx="7530">
                  <c:v>8.4843299999999999</c:v>
                </c:pt>
                <c:pt idx="7531">
                  <c:v>8.484969999999997</c:v>
                </c:pt>
                <c:pt idx="7532">
                  <c:v>8.4874999999999972</c:v>
                </c:pt>
                <c:pt idx="7533">
                  <c:v>8.4874999999999972</c:v>
                </c:pt>
                <c:pt idx="7534">
                  <c:v>8.4906799999999976</c:v>
                </c:pt>
                <c:pt idx="7535">
                  <c:v>8.4925799999999967</c:v>
                </c:pt>
                <c:pt idx="7536">
                  <c:v>8.4938500000000019</c:v>
                </c:pt>
                <c:pt idx="7537">
                  <c:v>8.4938500000000019</c:v>
                </c:pt>
                <c:pt idx="7538">
                  <c:v>8.4970199999999991</c:v>
                </c:pt>
                <c:pt idx="7539">
                  <c:v>8.4976500000000001</c:v>
                </c:pt>
                <c:pt idx="7540">
                  <c:v>8.5001899999999964</c:v>
                </c:pt>
                <c:pt idx="7541">
                  <c:v>8.5001899999999964</c:v>
                </c:pt>
                <c:pt idx="7542">
                  <c:v>8.5033600000000007</c:v>
                </c:pt>
                <c:pt idx="7543">
                  <c:v>8.5033600000000007</c:v>
                </c:pt>
                <c:pt idx="7544">
                  <c:v>8.5065299999999979</c:v>
                </c:pt>
                <c:pt idx="7545">
                  <c:v>8.5065299999999979</c:v>
                </c:pt>
                <c:pt idx="7546">
                  <c:v>8.507799999999996</c:v>
                </c:pt>
                <c:pt idx="7547">
                  <c:v>8.5103299999999962</c:v>
                </c:pt>
                <c:pt idx="7548">
                  <c:v>8.5128699999999995</c:v>
                </c:pt>
                <c:pt idx="7549">
                  <c:v>8.5128699999999995</c:v>
                </c:pt>
                <c:pt idx="7550">
                  <c:v>8.5128699999999995</c:v>
                </c:pt>
                <c:pt idx="7551">
                  <c:v>8.5160399999999967</c:v>
                </c:pt>
                <c:pt idx="7552">
                  <c:v>8.5192100000000011</c:v>
                </c:pt>
                <c:pt idx="7553">
                  <c:v>8.5223799999999983</c:v>
                </c:pt>
                <c:pt idx="7554">
                  <c:v>8.5223799999999983</c:v>
                </c:pt>
                <c:pt idx="7555">
                  <c:v>8.5255499999999955</c:v>
                </c:pt>
                <c:pt idx="7556">
                  <c:v>8.5255499999999955</c:v>
                </c:pt>
                <c:pt idx="7557">
                  <c:v>8.5261799999999965</c:v>
                </c:pt>
                <c:pt idx="7558">
                  <c:v>8.5312599999999961</c:v>
                </c:pt>
                <c:pt idx="7559">
                  <c:v>8.530619999999999</c:v>
                </c:pt>
                <c:pt idx="7560">
                  <c:v>8.5318899999999971</c:v>
                </c:pt>
                <c:pt idx="7561">
                  <c:v>8.5337899999999962</c:v>
                </c:pt>
                <c:pt idx="7562">
                  <c:v>8.5363299999999995</c:v>
                </c:pt>
                <c:pt idx="7563">
                  <c:v>8.5382299999999987</c:v>
                </c:pt>
                <c:pt idx="7564">
                  <c:v>8.5382299999999987</c:v>
                </c:pt>
                <c:pt idx="7565">
                  <c:v>8.5420400000000001</c:v>
                </c:pt>
                <c:pt idx="7566">
                  <c:v>8.5426700000000011</c:v>
                </c:pt>
                <c:pt idx="7567">
                  <c:v>8.5445700000000002</c:v>
                </c:pt>
                <c:pt idx="7568">
                  <c:v>8.5445700000000002</c:v>
                </c:pt>
                <c:pt idx="7569">
                  <c:v>8.5477399999999975</c:v>
                </c:pt>
                <c:pt idx="7570">
                  <c:v>8.5483800000000016</c:v>
                </c:pt>
                <c:pt idx="7571">
                  <c:v>8.553449999999998</c:v>
                </c:pt>
                <c:pt idx="7572">
                  <c:v>8.5509199999999979</c:v>
                </c:pt>
                <c:pt idx="7573">
                  <c:v>8.5540900000000022</c:v>
                </c:pt>
                <c:pt idx="7574">
                  <c:v>8.5540900000000022</c:v>
                </c:pt>
                <c:pt idx="7575">
                  <c:v>8.5572599999999994</c:v>
                </c:pt>
                <c:pt idx="7576">
                  <c:v>8.5597899999999996</c:v>
                </c:pt>
                <c:pt idx="7577">
                  <c:v>8.5604299999999967</c:v>
                </c:pt>
                <c:pt idx="7578">
                  <c:v>8.5610599999999977</c:v>
                </c:pt>
                <c:pt idx="7579">
                  <c:v>8.563600000000001</c:v>
                </c:pt>
                <c:pt idx="7580">
                  <c:v>8.5667699999999982</c:v>
                </c:pt>
                <c:pt idx="7581">
                  <c:v>8.5667699999999982</c:v>
                </c:pt>
                <c:pt idx="7582">
                  <c:v>8.5686699999999973</c:v>
                </c:pt>
                <c:pt idx="7583">
                  <c:v>8.5699399999999955</c:v>
                </c:pt>
                <c:pt idx="7584">
                  <c:v>8.5718400000000017</c:v>
                </c:pt>
                <c:pt idx="7585">
                  <c:v>8.5731099999999998</c:v>
                </c:pt>
                <c:pt idx="7586">
                  <c:v>8.5756399999999999</c:v>
                </c:pt>
                <c:pt idx="7587">
                  <c:v>8.576279999999997</c:v>
                </c:pt>
                <c:pt idx="7588">
                  <c:v>8.5794500000000014</c:v>
                </c:pt>
                <c:pt idx="7589">
                  <c:v>8.5794500000000014</c:v>
                </c:pt>
                <c:pt idx="7590">
                  <c:v>8.5807199999999995</c:v>
                </c:pt>
                <c:pt idx="7591">
                  <c:v>8.5826199999999986</c:v>
                </c:pt>
                <c:pt idx="7592">
                  <c:v>8.5838899999999967</c:v>
                </c:pt>
                <c:pt idx="7593">
                  <c:v>8.5857899999999958</c:v>
                </c:pt>
                <c:pt idx="7594">
                  <c:v>8.5883299999999991</c:v>
                </c:pt>
                <c:pt idx="7595">
                  <c:v>8.5895999999999972</c:v>
                </c:pt>
                <c:pt idx="7596">
                  <c:v>8.5921299999999974</c:v>
                </c:pt>
                <c:pt idx="7597">
                  <c:v>8.5940299999999965</c:v>
                </c:pt>
                <c:pt idx="7598">
                  <c:v>8.5953000000000017</c:v>
                </c:pt>
                <c:pt idx="7599">
                  <c:v>8.5959399999999988</c:v>
                </c:pt>
                <c:pt idx="7600">
                  <c:v>8.5984699999999989</c:v>
                </c:pt>
                <c:pt idx="7601">
                  <c:v>8.6016499999999994</c:v>
                </c:pt>
                <c:pt idx="7602">
                  <c:v>8.6016499999999994</c:v>
                </c:pt>
                <c:pt idx="7603">
                  <c:v>8.6048199999999966</c:v>
                </c:pt>
                <c:pt idx="7604">
                  <c:v>8.6048199999999966</c:v>
                </c:pt>
                <c:pt idx="7605">
                  <c:v>8.6067199999999957</c:v>
                </c:pt>
                <c:pt idx="7606">
                  <c:v>8.6079900000000009</c:v>
                </c:pt>
                <c:pt idx="7607">
                  <c:v>8.60989</c:v>
                </c:pt>
                <c:pt idx="7608">
                  <c:v>8.6111599999999981</c:v>
                </c:pt>
                <c:pt idx="7609">
                  <c:v>8.6143299999999954</c:v>
                </c:pt>
                <c:pt idx="7610">
                  <c:v>8.6143299999999954</c:v>
                </c:pt>
                <c:pt idx="7611">
                  <c:v>8.6174999999999997</c:v>
                </c:pt>
                <c:pt idx="7612">
                  <c:v>8.6174999999999997</c:v>
                </c:pt>
                <c:pt idx="7613">
                  <c:v>8.6206699999999969</c:v>
                </c:pt>
                <c:pt idx="7614">
                  <c:v>8.6206699999999969</c:v>
                </c:pt>
                <c:pt idx="7615">
                  <c:v>8.6225699999999961</c:v>
                </c:pt>
                <c:pt idx="7616">
                  <c:v>8.6244700000000023</c:v>
                </c:pt>
                <c:pt idx="7617">
                  <c:v>8.6270099999999985</c:v>
                </c:pt>
                <c:pt idx="7618">
                  <c:v>8.6270099999999985</c:v>
                </c:pt>
                <c:pt idx="7619">
                  <c:v>8.6301799999999957</c:v>
                </c:pt>
                <c:pt idx="7620">
                  <c:v>8.6301799999999957</c:v>
                </c:pt>
                <c:pt idx="7621">
                  <c:v>8.6339899999999972</c:v>
                </c:pt>
                <c:pt idx="7622">
                  <c:v>8.6365199999999973</c:v>
                </c:pt>
                <c:pt idx="7623">
                  <c:v>8.6365199999999973</c:v>
                </c:pt>
                <c:pt idx="7624">
                  <c:v>8.6396900000000016</c:v>
                </c:pt>
                <c:pt idx="7625">
                  <c:v>8.6415900000000008</c:v>
                </c:pt>
                <c:pt idx="7626">
                  <c:v>8.6428599999999989</c:v>
                </c:pt>
                <c:pt idx="7627">
                  <c:v>8.6454000000000022</c:v>
                </c:pt>
                <c:pt idx="7628">
                  <c:v>8.6460299999999961</c:v>
                </c:pt>
                <c:pt idx="7629">
                  <c:v>8.6466700000000003</c:v>
                </c:pt>
                <c:pt idx="7630">
                  <c:v>8.6492000000000004</c:v>
                </c:pt>
                <c:pt idx="7631">
                  <c:v>8.6523699999999977</c:v>
                </c:pt>
                <c:pt idx="7632">
                  <c:v>8.6523699999999977</c:v>
                </c:pt>
                <c:pt idx="7633">
                  <c:v>8.655540000000002</c:v>
                </c:pt>
                <c:pt idx="7634">
                  <c:v>8.6587200000000024</c:v>
                </c:pt>
                <c:pt idx="7635">
                  <c:v>8.6587200000000024</c:v>
                </c:pt>
                <c:pt idx="7636">
                  <c:v>8.6593499999999963</c:v>
                </c:pt>
                <c:pt idx="7637">
                  <c:v>8.6618899999999996</c:v>
                </c:pt>
                <c:pt idx="7638">
                  <c:v>8.6650599999999969</c:v>
                </c:pt>
                <c:pt idx="7639">
                  <c:v>8.6650599999999969</c:v>
                </c:pt>
                <c:pt idx="7640">
                  <c:v>8.666959999999996</c:v>
                </c:pt>
                <c:pt idx="7641">
                  <c:v>8.6682300000000012</c:v>
                </c:pt>
                <c:pt idx="7642">
                  <c:v>8.6707600000000014</c:v>
                </c:pt>
                <c:pt idx="7643">
                  <c:v>8.6713999999999984</c:v>
                </c:pt>
                <c:pt idx="7644">
                  <c:v>8.6745699999999957</c:v>
                </c:pt>
                <c:pt idx="7645">
                  <c:v>8.6764700000000019</c:v>
                </c:pt>
                <c:pt idx="7646">
                  <c:v>8.67774</c:v>
                </c:pt>
                <c:pt idx="7647">
                  <c:v>8.6802700000000002</c:v>
                </c:pt>
                <c:pt idx="7648">
                  <c:v>8.6802700000000002</c:v>
                </c:pt>
                <c:pt idx="7649">
                  <c:v>8.6828099999999964</c:v>
                </c:pt>
                <c:pt idx="7650">
                  <c:v>8.6840800000000016</c:v>
                </c:pt>
                <c:pt idx="7651">
                  <c:v>8.6859800000000007</c:v>
                </c:pt>
                <c:pt idx="7652">
                  <c:v>8.6885199999999969</c:v>
                </c:pt>
                <c:pt idx="7653">
                  <c:v>8.690419999999996</c:v>
                </c:pt>
                <c:pt idx="7654">
                  <c:v>8.690419999999996</c:v>
                </c:pt>
                <c:pt idx="7655">
                  <c:v>8.6935900000000004</c:v>
                </c:pt>
                <c:pt idx="7656">
                  <c:v>8.6935900000000004</c:v>
                </c:pt>
                <c:pt idx="7657">
                  <c:v>8.6967599999999976</c:v>
                </c:pt>
                <c:pt idx="7658">
                  <c:v>8.6973899999999986</c:v>
                </c:pt>
                <c:pt idx="7659">
                  <c:v>8.6999300000000019</c:v>
                </c:pt>
                <c:pt idx="7660">
                  <c:v>8.7018300000000011</c:v>
                </c:pt>
                <c:pt idx="7661">
                  <c:v>8.7030999999999992</c:v>
                </c:pt>
                <c:pt idx="7662">
                  <c:v>8.7050100000000015</c:v>
                </c:pt>
                <c:pt idx="7663">
                  <c:v>8.7075400000000016</c:v>
                </c:pt>
                <c:pt idx="7664">
                  <c:v>8.7094400000000007</c:v>
                </c:pt>
                <c:pt idx="7665">
                  <c:v>8.7094400000000007</c:v>
                </c:pt>
                <c:pt idx="7666">
                  <c:v>8.7100799999999978</c:v>
                </c:pt>
                <c:pt idx="7667">
                  <c:v>8.712609999999998</c:v>
                </c:pt>
                <c:pt idx="7668">
                  <c:v>8.7157800000000023</c:v>
                </c:pt>
                <c:pt idx="7669">
                  <c:v>8.7157800000000023</c:v>
                </c:pt>
                <c:pt idx="7670">
                  <c:v>8.7170500000000004</c:v>
                </c:pt>
                <c:pt idx="7671">
                  <c:v>8.7214899999999957</c:v>
                </c:pt>
                <c:pt idx="7672">
                  <c:v>8.7189499999999995</c:v>
                </c:pt>
                <c:pt idx="7673">
                  <c:v>8.7221199999999968</c:v>
                </c:pt>
                <c:pt idx="7674">
                  <c:v>8.7252900000000011</c:v>
                </c:pt>
                <c:pt idx="7675">
                  <c:v>8.7252900000000011</c:v>
                </c:pt>
                <c:pt idx="7676">
                  <c:v>8.7284700000000015</c:v>
                </c:pt>
                <c:pt idx="7677">
                  <c:v>8.7284700000000015</c:v>
                </c:pt>
                <c:pt idx="7678">
                  <c:v>8.7316399999999987</c:v>
                </c:pt>
                <c:pt idx="7679">
                  <c:v>8.7322699999999998</c:v>
                </c:pt>
                <c:pt idx="7680">
                  <c:v>8.734809999999996</c:v>
                </c:pt>
                <c:pt idx="7681">
                  <c:v>8.734809999999996</c:v>
                </c:pt>
                <c:pt idx="7682">
                  <c:v>8.7373499999999993</c:v>
                </c:pt>
                <c:pt idx="7683">
                  <c:v>8.7398799999999994</c:v>
                </c:pt>
                <c:pt idx="7684">
                  <c:v>8.7411499999999975</c:v>
                </c:pt>
                <c:pt idx="7685">
                  <c:v>8.7430499999999967</c:v>
                </c:pt>
                <c:pt idx="7686">
                  <c:v>8.7443200000000019</c:v>
                </c:pt>
                <c:pt idx="7687">
                  <c:v>8.7443200000000019</c:v>
                </c:pt>
                <c:pt idx="7688">
                  <c:v>8.74559</c:v>
                </c:pt>
                <c:pt idx="7689">
                  <c:v>8.7474899999999991</c:v>
                </c:pt>
                <c:pt idx="7690">
                  <c:v>8.7474899999999991</c:v>
                </c:pt>
                <c:pt idx="7691">
                  <c:v>8.7506599999999963</c:v>
                </c:pt>
                <c:pt idx="7692">
                  <c:v>8.7513000000000005</c:v>
                </c:pt>
                <c:pt idx="7693">
                  <c:v>8.7538300000000007</c:v>
                </c:pt>
                <c:pt idx="7694">
                  <c:v>8.7550999999999988</c:v>
                </c:pt>
                <c:pt idx="7695">
                  <c:v>8.7569999999999979</c:v>
                </c:pt>
                <c:pt idx="7696">
                  <c:v>8.758269999999996</c:v>
                </c:pt>
                <c:pt idx="7697">
                  <c:v>8.8248499999999979</c:v>
                </c:pt>
                <c:pt idx="7698">
                  <c:v>9.0962499999999977</c:v>
                </c:pt>
                <c:pt idx="7699">
                  <c:v>9.0962499999999977</c:v>
                </c:pt>
                <c:pt idx="7700">
                  <c:v>9.0962499999999977</c:v>
                </c:pt>
                <c:pt idx="7701">
                  <c:v>9.0962499999999977</c:v>
                </c:pt>
                <c:pt idx="7702">
                  <c:v>9.0962499999999977</c:v>
                </c:pt>
                <c:pt idx="7703">
                  <c:v>9.0962499999999977</c:v>
                </c:pt>
                <c:pt idx="7704">
                  <c:v>9.0962499999999977</c:v>
                </c:pt>
                <c:pt idx="7705">
                  <c:v>9.0962499999999977</c:v>
                </c:pt>
                <c:pt idx="7706">
                  <c:v>9.0962499999999977</c:v>
                </c:pt>
                <c:pt idx="7707">
                  <c:v>9.0968900000000019</c:v>
                </c:pt>
                <c:pt idx="7708">
                  <c:v>9.0994200000000021</c:v>
                </c:pt>
                <c:pt idx="7709">
                  <c:v>9.1013299999999973</c:v>
                </c:pt>
                <c:pt idx="7710">
                  <c:v>9.1025899999999993</c:v>
                </c:pt>
                <c:pt idx="7711">
                  <c:v>9.1025899999999993</c:v>
                </c:pt>
                <c:pt idx="7712">
                  <c:v>9.1045000000000016</c:v>
                </c:pt>
                <c:pt idx="7713">
                  <c:v>9.1057599999999965</c:v>
                </c:pt>
                <c:pt idx="7714">
                  <c:v>9.1057599999999965</c:v>
                </c:pt>
                <c:pt idx="7715">
                  <c:v>9.1057599999999965</c:v>
                </c:pt>
                <c:pt idx="7716">
                  <c:v>9.1082999999999998</c:v>
                </c:pt>
                <c:pt idx="7717">
                  <c:v>9.1089399999999969</c:v>
                </c:pt>
                <c:pt idx="7718">
                  <c:v>9.1089399999999969</c:v>
                </c:pt>
                <c:pt idx="7719">
                  <c:v>9.1089399999999969</c:v>
                </c:pt>
                <c:pt idx="7720">
                  <c:v>9.1095699999999979</c:v>
                </c:pt>
                <c:pt idx="7721">
                  <c:v>9.1121100000000013</c:v>
                </c:pt>
                <c:pt idx="7722">
                  <c:v>9.1121100000000013</c:v>
                </c:pt>
                <c:pt idx="7723">
                  <c:v>9.1127400000000023</c:v>
                </c:pt>
                <c:pt idx="7724">
                  <c:v>9.1127400000000023</c:v>
                </c:pt>
                <c:pt idx="7725">
                  <c:v>9.1127400000000023</c:v>
                </c:pt>
                <c:pt idx="7726">
                  <c:v>9.1152799999999985</c:v>
                </c:pt>
                <c:pt idx="7727">
                  <c:v>9.1152799999999985</c:v>
                </c:pt>
                <c:pt idx="7728">
                  <c:v>9.1184499999999957</c:v>
                </c:pt>
                <c:pt idx="7729">
                  <c:v>9.1184499999999957</c:v>
                </c:pt>
                <c:pt idx="7730">
                  <c:v>9.1184499999999957</c:v>
                </c:pt>
                <c:pt idx="7731">
                  <c:v>9.1184499999999957</c:v>
                </c:pt>
                <c:pt idx="7732">
                  <c:v>9.1216200000000001</c:v>
                </c:pt>
                <c:pt idx="7733">
                  <c:v>9.1216200000000001</c:v>
                </c:pt>
                <c:pt idx="7734">
                  <c:v>9.1216200000000001</c:v>
                </c:pt>
                <c:pt idx="7735">
                  <c:v>9.1216200000000001</c:v>
                </c:pt>
                <c:pt idx="7736">
                  <c:v>9.1216200000000001</c:v>
                </c:pt>
                <c:pt idx="7737">
                  <c:v>9.1247899999999973</c:v>
                </c:pt>
                <c:pt idx="7738">
                  <c:v>9.1247899999999973</c:v>
                </c:pt>
                <c:pt idx="7739">
                  <c:v>9.1273300000000006</c:v>
                </c:pt>
                <c:pt idx="7740">
                  <c:v>9.1254300000000015</c:v>
                </c:pt>
                <c:pt idx="7741">
                  <c:v>9.1279600000000016</c:v>
                </c:pt>
                <c:pt idx="7742">
                  <c:v>9.1279600000000016</c:v>
                </c:pt>
                <c:pt idx="7743">
                  <c:v>9.1311299999999989</c:v>
                </c:pt>
                <c:pt idx="7744">
                  <c:v>9.1311299999999989</c:v>
                </c:pt>
                <c:pt idx="7745">
                  <c:v>9.1311299999999989</c:v>
                </c:pt>
                <c:pt idx="7746">
                  <c:v>9.1311299999999989</c:v>
                </c:pt>
                <c:pt idx="7747">
                  <c:v>9.1336700000000022</c:v>
                </c:pt>
                <c:pt idx="7748">
                  <c:v>9.132399999999997</c:v>
                </c:pt>
                <c:pt idx="7749">
                  <c:v>9.1349400000000003</c:v>
                </c:pt>
                <c:pt idx="7750">
                  <c:v>9.1349400000000003</c:v>
                </c:pt>
                <c:pt idx="7751">
                  <c:v>9.1374700000000004</c:v>
                </c:pt>
                <c:pt idx="7752">
                  <c:v>9.1349400000000003</c:v>
                </c:pt>
                <c:pt idx="7753">
                  <c:v>9.1374700000000004</c:v>
                </c:pt>
                <c:pt idx="7754">
                  <c:v>9.1406399999999977</c:v>
                </c:pt>
                <c:pt idx="7755">
                  <c:v>9.1387399999999985</c:v>
                </c:pt>
                <c:pt idx="7756">
                  <c:v>9.1406399999999977</c:v>
                </c:pt>
                <c:pt idx="7757">
                  <c:v>9.1406399999999977</c:v>
                </c:pt>
                <c:pt idx="7758">
                  <c:v>9.1419099999999958</c:v>
                </c:pt>
                <c:pt idx="7759">
                  <c:v>9.143810000000002</c:v>
                </c:pt>
                <c:pt idx="7760">
                  <c:v>9.143810000000002</c:v>
                </c:pt>
                <c:pt idx="7761">
                  <c:v>9.1469799999999992</c:v>
                </c:pt>
                <c:pt idx="7762">
                  <c:v>9.1469799999999992</c:v>
                </c:pt>
                <c:pt idx="7763">
                  <c:v>9.1495199999999954</c:v>
                </c:pt>
                <c:pt idx="7764">
                  <c:v>9.1488900000000015</c:v>
                </c:pt>
                <c:pt idx="7765">
                  <c:v>9.1501499999999965</c:v>
                </c:pt>
                <c:pt idx="7766">
                  <c:v>9.1520599999999988</c:v>
                </c:pt>
                <c:pt idx="7767">
                  <c:v>9.1514200000000017</c:v>
                </c:pt>
                <c:pt idx="7768">
                  <c:v>9.1533299999999969</c:v>
                </c:pt>
                <c:pt idx="7769">
                  <c:v>9.1533299999999969</c:v>
                </c:pt>
                <c:pt idx="7770">
                  <c:v>9.1533299999999969</c:v>
                </c:pt>
                <c:pt idx="7771">
                  <c:v>9.155229999999996</c:v>
                </c:pt>
                <c:pt idx="7772">
                  <c:v>9.1565000000000012</c:v>
                </c:pt>
                <c:pt idx="7773">
                  <c:v>9.1565000000000012</c:v>
                </c:pt>
                <c:pt idx="7774">
                  <c:v>9.1577599999999961</c:v>
                </c:pt>
                <c:pt idx="7775">
                  <c:v>9.1596699999999984</c:v>
                </c:pt>
                <c:pt idx="7776">
                  <c:v>9.1621999999999986</c:v>
                </c:pt>
                <c:pt idx="7777">
                  <c:v>9.1596699999999984</c:v>
                </c:pt>
                <c:pt idx="7778">
                  <c:v>9.1621999999999986</c:v>
                </c:pt>
                <c:pt idx="7779">
                  <c:v>9.1628399999999957</c:v>
                </c:pt>
                <c:pt idx="7780">
                  <c:v>9.16601</c:v>
                </c:pt>
                <c:pt idx="7781">
                  <c:v>9.16601</c:v>
                </c:pt>
                <c:pt idx="7782">
                  <c:v>9.1679099999999991</c:v>
                </c:pt>
                <c:pt idx="7783">
                  <c:v>9.1685400000000001</c:v>
                </c:pt>
                <c:pt idx="7784">
                  <c:v>9.1691799999999972</c:v>
                </c:pt>
                <c:pt idx="7785">
                  <c:v>9.1691799999999972</c:v>
                </c:pt>
                <c:pt idx="7786">
                  <c:v>9.1691799999999972</c:v>
                </c:pt>
                <c:pt idx="7787">
                  <c:v>9.1704500000000024</c:v>
                </c:pt>
                <c:pt idx="7788">
                  <c:v>9.1723500000000016</c:v>
                </c:pt>
                <c:pt idx="7789">
                  <c:v>9.1742500000000007</c:v>
                </c:pt>
                <c:pt idx="7790">
                  <c:v>9.1755199999999988</c:v>
                </c:pt>
                <c:pt idx="7791">
                  <c:v>9.1755199999999988</c:v>
                </c:pt>
                <c:pt idx="7792">
                  <c:v>9.1755199999999988</c:v>
                </c:pt>
                <c:pt idx="7793">
                  <c:v>9.1761499999999998</c:v>
                </c:pt>
                <c:pt idx="7794">
                  <c:v>9.178689999999996</c:v>
                </c:pt>
                <c:pt idx="7795">
                  <c:v>9.178689999999996</c:v>
                </c:pt>
                <c:pt idx="7796">
                  <c:v>9.1812299999999993</c:v>
                </c:pt>
                <c:pt idx="7797">
                  <c:v>9.1799600000000012</c:v>
                </c:pt>
                <c:pt idx="7798">
                  <c:v>9.1818600000000004</c:v>
                </c:pt>
                <c:pt idx="7799">
                  <c:v>9.1818600000000004</c:v>
                </c:pt>
                <c:pt idx="7800">
                  <c:v>9.1831299999999985</c:v>
                </c:pt>
                <c:pt idx="7801">
                  <c:v>9.1850299999999976</c:v>
                </c:pt>
                <c:pt idx="7802">
                  <c:v>9.1850299999999976</c:v>
                </c:pt>
                <c:pt idx="7803">
                  <c:v>9.1882000000000019</c:v>
                </c:pt>
                <c:pt idx="7804">
                  <c:v>9.1882000000000019</c:v>
                </c:pt>
                <c:pt idx="7805">
                  <c:v>9.1882000000000019</c:v>
                </c:pt>
                <c:pt idx="7806">
                  <c:v>9.1882000000000019</c:v>
                </c:pt>
                <c:pt idx="7807">
                  <c:v>9.18947</c:v>
                </c:pt>
                <c:pt idx="7808">
                  <c:v>9.18947</c:v>
                </c:pt>
                <c:pt idx="7809">
                  <c:v>9.1913699999999992</c:v>
                </c:pt>
                <c:pt idx="7810">
                  <c:v>9.1939100000000025</c:v>
                </c:pt>
                <c:pt idx="7811">
                  <c:v>9.1945399999999964</c:v>
                </c:pt>
                <c:pt idx="7812">
                  <c:v>9.1977100000000007</c:v>
                </c:pt>
                <c:pt idx="7813">
                  <c:v>9.1951699999999974</c:v>
                </c:pt>
                <c:pt idx="7814">
                  <c:v>9.1977100000000007</c:v>
                </c:pt>
                <c:pt idx="7815">
                  <c:v>9.2002499999999969</c:v>
                </c:pt>
                <c:pt idx="7816">
                  <c:v>9.1996099999999998</c:v>
                </c:pt>
                <c:pt idx="7817">
                  <c:v>9.2008799999999979</c:v>
                </c:pt>
                <c:pt idx="7818">
                  <c:v>9.2021499999999961</c:v>
                </c:pt>
                <c:pt idx="7819">
                  <c:v>9.2040500000000023</c:v>
                </c:pt>
                <c:pt idx="7820">
                  <c:v>9.2040500000000023</c:v>
                </c:pt>
                <c:pt idx="7821">
                  <c:v>9.2040500000000023</c:v>
                </c:pt>
                <c:pt idx="7822">
                  <c:v>9.2046899999999994</c:v>
                </c:pt>
                <c:pt idx="7823">
                  <c:v>9.2072199999999995</c:v>
                </c:pt>
                <c:pt idx="7824">
                  <c:v>9.2072199999999995</c:v>
                </c:pt>
                <c:pt idx="7825">
                  <c:v>9.2072199999999995</c:v>
                </c:pt>
                <c:pt idx="7826">
                  <c:v>9.2103899999999967</c:v>
                </c:pt>
                <c:pt idx="7827">
                  <c:v>9.2103899999999967</c:v>
                </c:pt>
                <c:pt idx="7828">
                  <c:v>9.2103899999999967</c:v>
                </c:pt>
                <c:pt idx="7829">
                  <c:v>9.211660000000002</c:v>
                </c:pt>
                <c:pt idx="7830">
                  <c:v>9.2135600000000011</c:v>
                </c:pt>
                <c:pt idx="7831">
                  <c:v>9.2160999999999973</c:v>
                </c:pt>
                <c:pt idx="7832">
                  <c:v>9.2167299999999983</c:v>
                </c:pt>
                <c:pt idx="7833">
                  <c:v>9.2167299999999983</c:v>
                </c:pt>
                <c:pt idx="7834">
                  <c:v>9.2167299999999983</c:v>
                </c:pt>
                <c:pt idx="7835">
                  <c:v>9.2199099999999987</c:v>
                </c:pt>
                <c:pt idx="7836">
                  <c:v>9.2199099999999987</c:v>
                </c:pt>
                <c:pt idx="7837">
                  <c:v>9.2199099999999987</c:v>
                </c:pt>
                <c:pt idx="7838">
                  <c:v>9.2230799999999959</c:v>
                </c:pt>
                <c:pt idx="7839">
                  <c:v>9.2230799999999959</c:v>
                </c:pt>
                <c:pt idx="7840">
                  <c:v>9.2256199999999993</c:v>
                </c:pt>
                <c:pt idx="7841">
                  <c:v>9.2256199999999993</c:v>
                </c:pt>
                <c:pt idx="7842">
                  <c:v>9.2262500000000003</c:v>
                </c:pt>
                <c:pt idx="7843">
                  <c:v>9.2262500000000003</c:v>
                </c:pt>
                <c:pt idx="7844">
                  <c:v>9.2294199999999975</c:v>
                </c:pt>
                <c:pt idx="7845">
                  <c:v>9.2294199999999975</c:v>
                </c:pt>
                <c:pt idx="7846">
                  <c:v>9.2325900000000019</c:v>
                </c:pt>
                <c:pt idx="7847">
                  <c:v>9.2325900000000019</c:v>
                </c:pt>
                <c:pt idx="7848">
                  <c:v>9.23386</c:v>
                </c:pt>
                <c:pt idx="7849">
                  <c:v>9.2357599999999991</c:v>
                </c:pt>
                <c:pt idx="7850">
                  <c:v>9.2357599999999991</c:v>
                </c:pt>
                <c:pt idx="7851">
                  <c:v>9.2383000000000024</c:v>
                </c:pt>
                <c:pt idx="7852">
                  <c:v>9.2357599999999991</c:v>
                </c:pt>
                <c:pt idx="7853">
                  <c:v>9.2389299999999963</c:v>
                </c:pt>
                <c:pt idx="7854">
                  <c:v>9.2389299999999963</c:v>
                </c:pt>
                <c:pt idx="7855">
                  <c:v>9.2414699999999996</c:v>
                </c:pt>
                <c:pt idx="7856">
                  <c:v>9.2439999999999998</c:v>
                </c:pt>
                <c:pt idx="7857">
                  <c:v>9.2427399999999977</c:v>
                </c:pt>
                <c:pt idx="7858">
                  <c:v>9.2452699999999979</c:v>
                </c:pt>
                <c:pt idx="7859">
                  <c:v>9.2452699999999979</c:v>
                </c:pt>
                <c:pt idx="7860">
                  <c:v>9.2452699999999979</c:v>
                </c:pt>
                <c:pt idx="7861">
                  <c:v>9.2484400000000022</c:v>
                </c:pt>
                <c:pt idx="7862">
                  <c:v>9.2459100000000021</c:v>
                </c:pt>
                <c:pt idx="7863">
                  <c:v>9.2484400000000022</c:v>
                </c:pt>
                <c:pt idx="7864">
                  <c:v>9.2503400000000013</c:v>
                </c:pt>
                <c:pt idx="7865">
                  <c:v>9.2516099999999994</c:v>
                </c:pt>
                <c:pt idx="7866">
                  <c:v>9.2516099999999994</c:v>
                </c:pt>
                <c:pt idx="7867">
                  <c:v>9.2547799999999967</c:v>
                </c:pt>
                <c:pt idx="7868">
                  <c:v>9.2547799999999967</c:v>
                </c:pt>
                <c:pt idx="7869">
                  <c:v>9.2547799999999967</c:v>
                </c:pt>
                <c:pt idx="7870">
                  <c:v>9.2579599999999971</c:v>
                </c:pt>
                <c:pt idx="7871">
                  <c:v>9.2579599999999971</c:v>
                </c:pt>
                <c:pt idx="7872">
                  <c:v>9.2592199999999991</c:v>
                </c:pt>
                <c:pt idx="7873">
                  <c:v>9.2611199999999982</c:v>
                </c:pt>
                <c:pt idx="7874">
                  <c:v>9.2630300000000005</c:v>
                </c:pt>
                <c:pt idx="7875">
                  <c:v>9.2642999999999986</c:v>
                </c:pt>
                <c:pt idx="7876">
                  <c:v>9.2642999999999986</c:v>
                </c:pt>
                <c:pt idx="7877">
                  <c:v>9.2655600000000007</c:v>
                </c:pt>
                <c:pt idx="7878">
                  <c:v>9.2680999999999969</c:v>
                </c:pt>
                <c:pt idx="7879">
                  <c:v>9.2680999999999969</c:v>
                </c:pt>
                <c:pt idx="7880">
                  <c:v>9.2706400000000002</c:v>
                </c:pt>
                <c:pt idx="7881">
                  <c:v>9.2706400000000002</c:v>
                </c:pt>
                <c:pt idx="7882">
                  <c:v>9.2706400000000002</c:v>
                </c:pt>
                <c:pt idx="7883">
                  <c:v>9.2712700000000012</c:v>
                </c:pt>
                <c:pt idx="7884">
                  <c:v>9.2738099999999974</c:v>
                </c:pt>
                <c:pt idx="7885">
                  <c:v>9.2738099999999974</c:v>
                </c:pt>
                <c:pt idx="7886">
                  <c:v>9.2744399999999985</c:v>
                </c:pt>
                <c:pt idx="7887">
                  <c:v>9.2769800000000018</c:v>
                </c:pt>
                <c:pt idx="7888">
                  <c:v>9.2769800000000018</c:v>
                </c:pt>
                <c:pt idx="7889">
                  <c:v>9.2795100000000019</c:v>
                </c:pt>
                <c:pt idx="7890">
                  <c:v>9.280149999999999</c:v>
                </c:pt>
                <c:pt idx="7891">
                  <c:v>9.2833199999999962</c:v>
                </c:pt>
                <c:pt idx="7892">
                  <c:v>9.2820499999999981</c:v>
                </c:pt>
                <c:pt idx="7893">
                  <c:v>9.2833199999999962</c:v>
                </c:pt>
                <c:pt idx="7894">
                  <c:v>9.2833199999999962</c:v>
                </c:pt>
                <c:pt idx="7895">
                  <c:v>9.2864900000000006</c:v>
                </c:pt>
                <c:pt idx="7896">
                  <c:v>9.2864900000000006</c:v>
                </c:pt>
                <c:pt idx="7897">
                  <c:v>9.2864900000000006</c:v>
                </c:pt>
                <c:pt idx="7898">
                  <c:v>9.2896599999999978</c:v>
                </c:pt>
                <c:pt idx="7899">
                  <c:v>9.2896599999999978</c:v>
                </c:pt>
                <c:pt idx="7900">
                  <c:v>9.2896599999999978</c:v>
                </c:pt>
                <c:pt idx="7901">
                  <c:v>9.2909299999999959</c:v>
                </c:pt>
                <c:pt idx="7902">
                  <c:v>9.2928300000000021</c:v>
                </c:pt>
                <c:pt idx="7903">
                  <c:v>9.2928300000000021</c:v>
                </c:pt>
                <c:pt idx="7904">
                  <c:v>9.2959999999999994</c:v>
                </c:pt>
                <c:pt idx="7905">
                  <c:v>9.2959999999999994</c:v>
                </c:pt>
                <c:pt idx="7906">
                  <c:v>9.2966399999999965</c:v>
                </c:pt>
                <c:pt idx="7907">
                  <c:v>9.2991699999999966</c:v>
                </c:pt>
                <c:pt idx="7908">
                  <c:v>9.2991699999999966</c:v>
                </c:pt>
                <c:pt idx="7909">
                  <c:v>9.3023400000000009</c:v>
                </c:pt>
                <c:pt idx="7910">
                  <c:v>9.3023400000000009</c:v>
                </c:pt>
                <c:pt idx="7911">
                  <c:v>9.3023400000000009</c:v>
                </c:pt>
                <c:pt idx="7912">
                  <c:v>9.3048799999999972</c:v>
                </c:pt>
                <c:pt idx="7913">
                  <c:v>9.3055099999999982</c:v>
                </c:pt>
                <c:pt idx="7914">
                  <c:v>9.3061500000000024</c:v>
                </c:pt>
                <c:pt idx="7915">
                  <c:v>9.3086799999999954</c:v>
                </c:pt>
                <c:pt idx="7916">
                  <c:v>9.3086799999999954</c:v>
                </c:pt>
                <c:pt idx="7917">
                  <c:v>9.3086799999999954</c:v>
                </c:pt>
                <c:pt idx="7918">
                  <c:v>9.3118499999999997</c:v>
                </c:pt>
                <c:pt idx="7919">
                  <c:v>9.3118499999999997</c:v>
                </c:pt>
                <c:pt idx="7920">
                  <c:v>9.314389999999996</c:v>
                </c:pt>
                <c:pt idx="7921">
                  <c:v>9.315019999999997</c:v>
                </c:pt>
                <c:pt idx="7922">
                  <c:v>9.3156600000000012</c:v>
                </c:pt>
                <c:pt idx="7923">
                  <c:v>9.3181900000000013</c:v>
                </c:pt>
                <c:pt idx="7924">
                  <c:v>9.3181900000000013</c:v>
                </c:pt>
                <c:pt idx="7925">
                  <c:v>9.3207299999999975</c:v>
                </c:pt>
                <c:pt idx="7926">
                  <c:v>9.3213599999999985</c:v>
                </c:pt>
                <c:pt idx="7927">
                  <c:v>9.3213599999999985</c:v>
                </c:pt>
                <c:pt idx="7928">
                  <c:v>9.3213599999999985</c:v>
                </c:pt>
                <c:pt idx="7929">
                  <c:v>9.3245399999999989</c:v>
                </c:pt>
                <c:pt idx="7930">
                  <c:v>9.3245399999999989</c:v>
                </c:pt>
                <c:pt idx="7931">
                  <c:v>9.3245399999999989</c:v>
                </c:pt>
                <c:pt idx="7932">
                  <c:v>9.3277000000000001</c:v>
                </c:pt>
                <c:pt idx="7933">
                  <c:v>9.3277000000000001</c:v>
                </c:pt>
                <c:pt idx="7934">
                  <c:v>9.3308800000000005</c:v>
                </c:pt>
                <c:pt idx="7935">
                  <c:v>9.3308800000000005</c:v>
                </c:pt>
                <c:pt idx="7936">
                  <c:v>9.3308800000000005</c:v>
                </c:pt>
                <c:pt idx="7937">
                  <c:v>9.3340499999999977</c:v>
                </c:pt>
                <c:pt idx="7938">
                  <c:v>9.3340499999999977</c:v>
                </c:pt>
                <c:pt idx="7939">
                  <c:v>9.3353099999999998</c:v>
                </c:pt>
                <c:pt idx="7940">
                  <c:v>9.3372200000000021</c:v>
                </c:pt>
                <c:pt idx="7941">
                  <c:v>9.3391200000000012</c:v>
                </c:pt>
                <c:pt idx="7942">
                  <c:v>9.3403899999999993</c:v>
                </c:pt>
                <c:pt idx="7943">
                  <c:v>9.3403899999999993</c:v>
                </c:pt>
                <c:pt idx="7944">
                  <c:v>9.3403899999999993</c:v>
                </c:pt>
                <c:pt idx="7945">
                  <c:v>9.3410200000000003</c:v>
                </c:pt>
                <c:pt idx="7946">
                  <c:v>9.3435599999999965</c:v>
                </c:pt>
                <c:pt idx="7947">
                  <c:v>9.3435599999999965</c:v>
                </c:pt>
                <c:pt idx="7948">
                  <c:v>9.3435599999999965</c:v>
                </c:pt>
                <c:pt idx="7949">
                  <c:v>9.3467300000000009</c:v>
                </c:pt>
                <c:pt idx="7950">
                  <c:v>9.3467300000000009</c:v>
                </c:pt>
                <c:pt idx="7951">
                  <c:v>9.34863</c:v>
                </c:pt>
                <c:pt idx="7952">
                  <c:v>9.3498999999999981</c:v>
                </c:pt>
                <c:pt idx="7953">
                  <c:v>9.3498999999999981</c:v>
                </c:pt>
                <c:pt idx="7954">
                  <c:v>9.3524400000000014</c:v>
                </c:pt>
                <c:pt idx="7955">
                  <c:v>9.3530700000000024</c:v>
                </c:pt>
                <c:pt idx="7956">
                  <c:v>9.3555999999999955</c:v>
                </c:pt>
                <c:pt idx="7957">
                  <c:v>9.3562399999999997</c:v>
                </c:pt>
                <c:pt idx="7958">
                  <c:v>9.3562399999999997</c:v>
                </c:pt>
                <c:pt idx="7959">
                  <c:v>9.358150000000002</c:v>
                </c:pt>
                <c:pt idx="7960">
                  <c:v>9.3594099999999969</c:v>
                </c:pt>
                <c:pt idx="7961">
                  <c:v>9.3594099999999969</c:v>
                </c:pt>
                <c:pt idx="7962">
                  <c:v>9.3606800000000021</c:v>
                </c:pt>
                <c:pt idx="7963">
                  <c:v>9.3625899999999973</c:v>
                </c:pt>
                <c:pt idx="7964">
                  <c:v>9.3625899999999973</c:v>
                </c:pt>
                <c:pt idx="7965">
                  <c:v>9.3632199999999983</c:v>
                </c:pt>
                <c:pt idx="7966">
                  <c:v>9.3657499999999985</c:v>
                </c:pt>
                <c:pt idx="7967">
                  <c:v>9.3689299999999989</c:v>
                </c:pt>
                <c:pt idx="7968">
                  <c:v>9.3663899999999956</c:v>
                </c:pt>
                <c:pt idx="7969">
                  <c:v>9.3689299999999989</c:v>
                </c:pt>
                <c:pt idx="7970">
                  <c:v>9.3695599999999999</c:v>
                </c:pt>
                <c:pt idx="7971">
                  <c:v>9.3720999999999961</c:v>
                </c:pt>
                <c:pt idx="7972">
                  <c:v>9.3720999999999961</c:v>
                </c:pt>
                <c:pt idx="7973">
                  <c:v>9.3720999999999961</c:v>
                </c:pt>
                <c:pt idx="7974">
                  <c:v>9.3752700000000004</c:v>
                </c:pt>
                <c:pt idx="7975">
                  <c:v>9.3752700000000004</c:v>
                </c:pt>
                <c:pt idx="7976">
                  <c:v>9.3778000000000006</c:v>
                </c:pt>
                <c:pt idx="7977">
                  <c:v>9.3784399999999977</c:v>
                </c:pt>
                <c:pt idx="7978">
                  <c:v>9.3784399999999977</c:v>
                </c:pt>
                <c:pt idx="7979">
                  <c:v>9.3803399999999968</c:v>
                </c:pt>
                <c:pt idx="7980">
                  <c:v>9.381610000000002</c:v>
                </c:pt>
                <c:pt idx="7981">
                  <c:v>9.381610000000002</c:v>
                </c:pt>
                <c:pt idx="7982">
                  <c:v>9.3828699999999969</c:v>
                </c:pt>
                <c:pt idx="7983">
                  <c:v>9.3847799999999992</c:v>
                </c:pt>
                <c:pt idx="7984">
                  <c:v>9.3873099999999994</c:v>
                </c:pt>
                <c:pt idx="7985">
                  <c:v>9.3854100000000003</c:v>
                </c:pt>
                <c:pt idx="7986">
                  <c:v>9.3879499999999965</c:v>
                </c:pt>
                <c:pt idx="7987">
                  <c:v>9.3892200000000017</c:v>
                </c:pt>
                <c:pt idx="7988">
                  <c:v>9.3911200000000008</c:v>
                </c:pt>
                <c:pt idx="7989">
                  <c:v>9.3911200000000008</c:v>
                </c:pt>
                <c:pt idx="7990">
                  <c:v>9.3923899999999989</c:v>
                </c:pt>
                <c:pt idx="7991">
                  <c:v>9.394289999999998</c:v>
                </c:pt>
                <c:pt idx="7992">
                  <c:v>9.394289999999998</c:v>
                </c:pt>
                <c:pt idx="7993">
                  <c:v>9.394919999999999</c:v>
                </c:pt>
                <c:pt idx="7994">
                  <c:v>9.3974600000000024</c:v>
                </c:pt>
                <c:pt idx="7995">
                  <c:v>9.3974600000000024</c:v>
                </c:pt>
                <c:pt idx="7996">
                  <c:v>9.3999999999999986</c:v>
                </c:pt>
                <c:pt idx="7997">
                  <c:v>9.4006299999999996</c:v>
                </c:pt>
                <c:pt idx="7998">
                  <c:v>9.4012699999999967</c:v>
                </c:pt>
                <c:pt idx="7999">
                  <c:v>9.4037999999999968</c:v>
                </c:pt>
                <c:pt idx="8000">
                  <c:v>9.4037999999999968</c:v>
                </c:pt>
                <c:pt idx="8001">
                  <c:v>9.4037999999999968</c:v>
                </c:pt>
                <c:pt idx="8002">
                  <c:v>9.4069700000000012</c:v>
                </c:pt>
                <c:pt idx="8003">
                  <c:v>9.4069700000000012</c:v>
                </c:pt>
                <c:pt idx="8004">
                  <c:v>9.4101399999999984</c:v>
                </c:pt>
                <c:pt idx="8005">
                  <c:v>9.4101399999999984</c:v>
                </c:pt>
                <c:pt idx="8006">
                  <c:v>9.4101399999999984</c:v>
                </c:pt>
                <c:pt idx="8007">
                  <c:v>9.4114099999999965</c:v>
                </c:pt>
                <c:pt idx="8008">
                  <c:v>9.4133099999999956</c:v>
                </c:pt>
                <c:pt idx="8009">
                  <c:v>9.4133099999999956</c:v>
                </c:pt>
                <c:pt idx="8010">
                  <c:v>9.41648</c:v>
                </c:pt>
                <c:pt idx="8011">
                  <c:v>9.41648</c:v>
                </c:pt>
                <c:pt idx="8012">
                  <c:v>9.4177499999999981</c:v>
                </c:pt>
                <c:pt idx="8013">
                  <c:v>9.4196499999999972</c:v>
                </c:pt>
                <c:pt idx="8014">
                  <c:v>9.4196499999999972</c:v>
                </c:pt>
                <c:pt idx="8015">
                  <c:v>9.4228200000000015</c:v>
                </c:pt>
                <c:pt idx="8016">
                  <c:v>9.4228200000000015</c:v>
                </c:pt>
                <c:pt idx="8017">
                  <c:v>9.4228200000000015</c:v>
                </c:pt>
                <c:pt idx="8018">
                  <c:v>9.4259899999999988</c:v>
                </c:pt>
                <c:pt idx="8019">
                  <c:v>9.4259899999999988</c:v>
                </c:pt>
                <c:pt idx="8020">
                  <c:v>9.4272599999999969</c:v>
                </c:pt>
                <c:pt idx="8021">
                  <c:v>9.429159999999996</c:v>
                </c:pt>
                <c:pt idx="8022">
                  <c:v>9.429159999999996</c:v>
                </c:pt>
                <c:pt idx="8023">
                  <c:v>9.4298000000000002</c:v>
                </c:pt>
                <c:pt idx="8024">
                  <c:v>9.4323399999999964</c:v>
                </c:pt>
                <c:pt idx="8025">
                  <c:v>9.4323399999999964</c:v>
                </c:pt>
                <c:pt idx="8026">
                  <c:v>9.4329699999999974</c:v>
                </c:pt>
                <c:pt idx="8027">
                  <c:v>9.4355100000000007</c:v>
                </c:pt>
                <c:pt idx="8028">
                  <c:v>9.4367699999999957</c:v>
                </c:pt>
                <c:pt idx="8029">
                  <c:v>9.438679999999998</c:v>
                </c:pt>
                <c:pt idx="8030">
                  <c:v>9.438679999999998</c:v>
                </c:pt>
                <c:pt idx="8031">
                  <c:v>9.4418500000000023</c:v>
                </c:pt>
                <c:pt idx="8032">
                  <c:v>9.4418500000000023</c:v>
                </c:pt>
                <c:pt idx="8033">
                  <c:v>9.4437500000000014</c:v>
                </c:pt>
                <c:pt idx="8034">
                  <c:v>9.4450199999999995</c:v>
                </c:pt>
                <c:pt idx="8035">
                  <c:v>9.4475499999999997</c:v>
                </c:pt>
                <c:pt idx="8036">
                  <c:v>9.4475499999999997</c:v>
                </c:pt>
                <c:pt idx="8037">
                  <c:v>9.4481899999999968</c:v>
                </c:pt>
                <c:pt idx="8038">
                  <c:v>9.4481899999999968</c:v>
                </c:pt>
                <c:pt idx="8039">
                  <c:v>9.4513600000000011</c:v>
                </c:pt>
                <c:pt idx="8040">
                  <c:v>9.4513600000000011</c:v>
                </c:pt>
                <c:pt idx="8041">
                  <c:v>9.4545299999999983</c:v>
                </c:pt>
                <c:pt idx="8042">
                  <c:v>9.4545299999999983</c:v>
                </c:pt>
                <c:pt idx="8043">
                  <c:v>9.4576999999999956</c:v>
                </c:pt>
                <c:pt idx="8044">
                  <c:v>9.4576999999999956</c:v>
                </c:pt>
                <c:pt idx="8045">
                  <c:v>9.4576999999999956</c:v>
                </c:pt>
                <c:pt idx="8046">
                  <c:v>9.4576999999999956</c:v>
                </c:pt>
                <c:pt idx="8047">
                  <c:v>9.4608699999999999</c:v>
                </c:pt>
                <c:pt idx="8048">
                  <c:v>9.4608699999999999</c:v>
                </c:pt>
                <c:pt idx="8049">
                  <c:v>9.462769999999999</c:v>
                </c:pt>
                <c:pt idx="8050">
                  <c:v>9.4640399999999971</c:v>
                </c:pt>
                <c:pt idx="8051">
                  <c:v>9.4672100000000015</c:v>
                </c:pt>
                <c:pt idx="8052">
                  <c:v>9.4659399999999962</c:v>
                </c:pt>
                <c:pt idx="8053">
                  <c:v>9.4672100000000015</c:v>
                </c:pt>
                <c:pt idx="8054">
                  <c:v>9.4697499999999977</c:v>
                </c:pt>
                <c:pt idx="8055">
                  <c:v>9.4691100000000006</c:v>
                </c:pt>
                <c:pt idx="8056">
                  <c:v>9.4735499999999959</c:v>
                </c:pt>
                <c:pt idx="8057">
                  <c:v>9.4735499999999959</c:v>
                </c:pt>
                <c:pt idx="8058">
                  <c:v>9.4748200000000011</c:v>
                </c:pt>
                <c:pt idx="8059">
                  <c:v>9.4767299999999963</c:v>
                </c:pt>
                <c:pt idx="8060">
                  <c:v>9.4779899999999984</c:v>
                </c:pt>
                <c:pt idx="8061">
                  <c:v>9.4799000000000007</c:v>
                </c:pt>
                <c:pt idx="8062">
                  <c:v>9.4799000000000007</c:v>
                </c:pt>
                <c:pt idx="8063">
                  <c:v>9.4830699999999979</c:v>
                </c:pt>
                <c:pt idx="8064">
                  <c:v>9.4830699999999979</c:v>
                </c:pt>
                <c:pt idx="8065">
                  <c:v>9.485599999999998</c:v>
                </c:pt>
                <c:pt idx="8066">
                  <c:v>9.4836999999999989</c:v>
                </c:pt>
                <c:pt idx="8067">
                  <c:v>9.4862400000000022</c:v>
                </c:pt>
                <c:pt idx="8068">
                  <c:v>9.4894099999999995</c:v>
                </c:pt>
                <c:pt idx="8069">
                  <c:v>9.4894099999999995</c:v>
                </c:pt>
                <c:pt idx="8070">
                  <c:v>9.4913099999999986</c:v>
                </c:pt>
                <c:pt idx="8071">
                  <c:v>9.4925799999999967</c:v>
                </c:pt>
                <c:pt idx="8072">
                  <c:v>9.4925799999999967</c:v>
                </c:pt>
                <c:pt idx="8073">
                  <c:v>9.4925799999999967</c:v>
                </c:pt>
                <c:pt idx="8074">
                  <c:v>9.495750000000001</c:v>
                </c:pt>
                <c:pt idx="8075">
                  <c:v>9.495750000000001</c:v>
                </c:pt>
                <c:pt idx="8076">
                  <c:v>9.4976500000000001</c:v>
                </c:pt>
                <c:pt idx="8077">
                  <c:v>9.4989199999999983</c:v>
                </c:pt>
                <c:pt idx="8078">
                  <c:v>9.5001899999999964</c:v>
                </c:pt>
                <c:pt idx="8079">
                  <c:v>9.5020899999999955</c:v>
                </c:pt>
                <c:pt idx="8080">
                  <c:v>9.5020899999999955</c:v>
                </c:pt>
                <c:pt idx="8081">
                  <c:v>9.5033600000000007</c:v>
                </c:pt>
                <c:pt idx="8082">
                  <c:v>9.5052599999999998</c:v>
                </c:pt>
                <c:pt idx="8083">
                  <c:v>9.5052599999999998</c:v>
                </c:pt>
                <c:pt idx="8084">
                  <c:v>9.5065299999999979</c:v>
                </c:pt>
                <c:pt idx="8085">
                  <c:v>9.5084299999999971</c:v>
                </c:pt>
                <c:pt idx="8086">
                  <c:v>9.5116000000000014</c:v>
                </c:pt>
                <c:pt idx="8087">
                  <c:v>9.5116000000000014</c:v>
                </c:pt>
                <c:pt idx="8088">
                  <c:v>9.5141399999999976</c:v>
                </c:pt>
                <c:pt idx="8089">
                  <c:v>9.5147699999999986</c:v>
                </c:pt>
                <c:pt idx="8090">
                  <c:v>9.5179399999999958</c:v>
                </c:pt>
                <c:pt idx="8091">
                  <c:v>9.5179399999999958</c:v>
                </c:pt>
                <c:pt idx="8092">
                  <c:v>9.5211100000000002</c:v>
                </c:pt>
                <c:pt idx="8093">
                  <c:v>9.5211100000000002</c:v>
                </c:pt>
                <c:pt idx="8094">
                  <c:v>9.5230199999999954</c:v>
                </c:pt>
                <c:pt idx="8095">
                  <c:v>9.5242799999999974</c:v>
                </c:pt>
                <c:pt idx="8096">
                  <c:v>9.5242799999999974</c:v>
                </c:pt>
                <c:pt idx="8097">
                  <c:v>9.5463799999999992</c:v>
                </c:pt>
                <c:pt idx="8098">
                  <c:v>9.5722299999999976</c:v>
                </c:pt>
                <c:pt idx="8099">
                  <c:v>9.6176299999999983</c:v>
                </c:pt>
                <c:pt idx="8100">
                  <c:v>9.6661799999999971</c:v>
                </c:pt>
                <c:pt idx="8101">
                  <c:v>9.6901399999999995</c:v>
                </c:pt>
                <c:pt idx="8102">
                  <c:v>9.7046399999999977</c:v>
                </c:pt>
                <c:pt idx="8103">
                  <c:v>9.7103199999999958</c:v>
                </c:pt>
                <c:pt idx="8104">
                  <c:v>9.7134700000000009</c:v>
                </c:pt>
                <c:pt idx="8105">
                  <c:v>9.7134700000000009</c:v>
                </c:pt>
                <c:pt idx="8106">
                  <c:v>9.7159899999999979</c:v>
                </c:pt>
                <c:pt idx="8107">
                  <c:v>9.7153599999999969</c:v>
                </c:pt>
                <c:pt idx="8108">
                  <c:v>9.7166199999999989</c:v>
                </c:pt>
                <c:pt idx="8109">
                  <c:v>9.7166199999999989</c:v>
                </c:pt>
                <c:pt idx="8110">
                  <c:v>9.7166199999999989</c:v>
                </c:pt>
                <c:pt idx="8111">
                  <c:v>9.7166199999999989</c:v>
                </c:pt>
                <c:pt idx="8112">
                  <c:v>9.718519999999998</c:v>
                </c:pt>
                <c:pt idx="8113">
                  <c:v>9.721669999999996</c:v>
                </c:pt>
                <c:pt idx="8114">
                  <c:v>9.7229299999999981</c:v>
                </c:pt>
                <c:pt idx="8115">
                  <c:v>9.7260799999999961</c:v>
                </c:pt>
                <c:pt idx="8116">
                  <c:v>9.7273399999999981</c:v>
                </c:pt>
                <c:pt idx="8117">
                  <c:v>9.7292399999999972</c:v>
                </c:pt>
                <c:pt idx="8118">
                  <c:v>9.7292399999999972</c:v>
                </c:pt>
                <c:pt idx="8119">
                  <c:v>9.7323900000000023</c:v>
                </c:pt>
                <c:pt idx="8120">
                  <c:v>9.7323900000000023</c:v>
                </c:pt>
                <c:pt idx="8121">
                  <c:v>9.7368000000000023</c:v>
                </c:pt>
                <c:pt idx="8122">
                  <c:v>9.7361700000000013</c:v>
                </c:pt>
                <c:pt idx="8123">
                  <c:v>9.7386899999999983</c:v>
                </c:pt>
                <c:pt idx="8124">
                  <c:v>9.7393299999999954</c:v>
                </c:pt>
                <c:pt idx="8125">
                  <c:v>9.7418499999999995</c:v>
                </c:pt>
                <c:pt idx="8126">
                  <c:v>9.7424800000000005</c:v>
                </c:pt>
                <c:pt idx="8127">
                  <c:v>9.7449999999999974</c:v>
                </c:pt>
                <c:pt idx="8128">
                  <c:v>9.7449999999999974</c:v>
                </c:pt>
                <c:pt idx="8129">
                  <c:v>9.7481499999999954</c:v>
                </c:pt>
                <c:pt idx="8130">
                  <c:v>9.7487799999999964</c:v>
                </c:pt>
                <c:pt idx="8131">
                  <c:v>9.7500399999999985</c:v>
                </c:pt>
                <c:pt idx="8132">
                  <c:v>9.7519399999999976</c:v>
                </c:pt>
                <c:pt idx="8133">
                  <c:v>9.7544600000000017</c:v>
                </c:pt>
                <c:pt idx="8134">
                  <c:v>9.7557199999999966</c:v>
                </c:pt>
                <c:pt idx="8135">
                  <c:v>9.7576099999999997</c:v>
                </c:pt>
                <c:pt idx="8136">
                  <c:v>9.7576099999999997</c:v>
                </c:pt>
                <c:pt idx="8137">
                  <c:v>9.7582400000000007</c:v>
                </c:pt>
                <c:pt idx="8138">
                  <c:v>9.7607599999999977</c:v>
                </c:pt>
                <c:pt idx="8139">
                  <c:v>9.7639099999999956</c:v>
                </c:pt>
                <c:pt idx="8140">
                  <c:v>9.7639099999999956</c:v>
                </c:pt>
                <c:pt idx="8141">
                  <c:v>9.7651699999999977</c:v>
                </c:pt>
                <c:pt idx="8142">
                  <c:v>9.7670699999999968</c:v>
                </c:pt>
                <c:pt idx="8143">
                  <c:v>9.7695900000000009</c:v>
                </c:pt>
                <c:pt idx="8144">
                  <c:v>9.7702200000000019</c:v>
                </c:pt>
                <c:pt idx="8145">
                  <c:v>9.7702200000000019</c:v>
                </c:pt>
                <c:pt idx="8146">
                  <c:v>9.7752599999999958</c:v>
                </c:pt>
                <c:pt idx="8147">
                  <c:v>9.7733699999999999</c:v>
                </c:pt>
                <c:pt idx="8148">
                  <c:v>9.7752599999999958</c:v>
                </c:pt>
                <c:pt idx="8149">
                  <c:v>9.7765300000000011</c:v>
                </c:pt>
                <c:pt idx="8150">
                  <c:v>9.779049999999998</c:v>
                </c:pt>
                <c:pt idx="8151">
                  <c:v>9.779679999999999</c:v>
                </c:pt>
                <c:pt idx="8152">
                  <c:v>9.782199999999996</c:v>
                </c:pt>
                <c:pt idx="8153">
                  <c:v>9.7815700000000021</c:v>
                </c:pt>
                <c:pt idx="8154">
                  <c:v>9.7859800000000021</c:v>
                </c:pt>
                <c:pt idx="8155">
                  <c:v>9.7859800000000021</c:v>
                </c:pt>
                <c:pt idx="8156">
                  <c:v>9.7872500000000002</c:v>
                </c:pt>
                <c:pt idx="8157">
                  <c:v>9.7897699999999972</c:v>
                </c:pt>
                <c:pt idx="8158">
                  <c:v>9.7922900000000013</c:v>
                </c:pt>
                <c:pt idx="8159">
                  <c:v>9.7929200000000023</c:v>
                </c:pt>
                <c:pt idx="8160">
                  <c:v>9.7954399999999993</c:v>
                </c:pt>
                <c:pt idx="8161">
                  <c:v>9.7954399999999993</c:v>
                </c:pt>
                <c:pt idx="8162">
                  <c:v>9.7960700000000003</c:v>
                </c:pt>
                <c:pt idx="8163">
                  <c:v>9.7985899999999972</c:v>
                </c:pt>
                <c:pt idx="8164">
                  <c:v>9.7985899999999972</c:v>
                </c:pt>
                <c:pt idx="8165">
                  <c:v>9.8011199999999974</c:v>
                </c:pt>
                <c:pt idx="8166">
                  <c:v>9.8036400000000015</c:v>
                </c:pt>
                <c:pt idx="8167">
                  <c:v>9.8023799999999994</c:v>
                </c:pt>
                <c:pt idx="8168">
                  <c:v>9.8048999999999964</c:v>
                </c:pt>
                <c:pt idx="8169">
                  <c:v>9.8061599999999984</c:v>
                </c:pt>
                <c:pt idx="8170">
                  <c:v>9.8080500000000015</c:v>
                </c:pt>
                <c:pt idx="8171">
                  <c:v>9.8093099999999964</c:v>
                </c:pt>
                <c:pt idx="8172">
                  <c:v>9.8112099999999955</c:v>
                </c:pt>
                <c:pt idx="8173">
                  <c:v>9.8137299999999996</c:v>
                </c:pt>
                <c:pt idx="8174">
                  <c:v>9.8156199999999956</c:v>
                </c:pt>
                <c:pt idx="8175">
                  <c:v>9.8175099999999986</c:v>
                </c:pt>
                <c:pt idx="8176">
                  <c:v>9.8175099999999986</c:v>
                </c:pt>
                <c:pt idx="8177">
                  <c:v>9.8187700000000007</c:v>
                </c:pt>
                <c:pt idx="8178">
                  <c:v>9.8206599999999966</c:v>
                </c:pt>
                <c:pt idx="8179">
                  <c:v>9.8206599999999966</c:v>
                </c:pt>
                <c:pt idx="8180">
                  <c:v>9.8238199999999978</c:v>
                </c:pt>
                <c:pt idx="8181">
                  <c:v>9.8238199999999978</c:v>
                </c:pt>
                <c:pt idx="8182">
                  <c:v>9.8257100000000008</c:v>
                </c:pt>
                <c:pt idx="8183">
                  <c:v>9.8269699999999958</c:v>
                </c:pt>
                <c:pt idx="8184">
                  <c:v>9.8294899999999998</c:v>
                </c:pt>
                <c:pt idx="8185">
                  <c:v>9.8301200000000009</c:v>
                </c:pt>
                <c:pt idx="8186">
                  <c:v>9.8307500000000019</c:v>
                </c:pt>
                <c:pt idx="8187">
                  <c:v>9.8332699999999988</c:v>
                </c:pt>
                <c:pt idx="8188">
                  <c:v>9.8332699999999988</c:v>
                </c:pt>
                <c:pt idx="8189">
                  <c:v>9.83643</c:v>
                </c:pt>
                <c:pt idx="8190">
                  <c:v>9.83643</c:v>
                </c:pt>
                <c:pt idx="8191">
                  <c:v>9.838319999999996</c:v>
                </c:pt>
                <c:pt idx="8192">
                  <c:v>9.839579999999998</c:v>
                </c:pt>
                <c:pt idx="8193">
                  <c:v>9.8414700000000011</c:v>
                </c:pt>
                <c:pt idx="8194">
                  <c:v>9.842729999999996</c:v>
                </c:pt>
                <c:pt idx="8195">
                  <c:v>9.8452599999999961</c:v>
                </c:pt>
                <c:pt idx="8196">
                  <c:v>9.8458800000000011</c:v>
                </c:pt>
                <c:pt idx="8197">
                  <c:v>9.8465199999999982</c:v>
                </c:pt>
                <c:pt idx="8198">
                  <c:v>9.8490400000000022</c:v>
                </c:pt>
                <c:pt idx="8199">
                  <c:v>9.8509299999999982</c:v>
                </c:pt>
                <c:pt idx="8200">
                  <c:v>9.8521900000000002</c:v>
                </c:pt>
                <c:pt idx="8201">
                  <c:v>9.8540799999999962</c:v>
                </c:pt>
                <c:pt idx="8202">
                  <c:v>9.8553500000000014</c:v>
                </c:pt>
                <c:pt idx="8203">
                  <c:v>9.8553500000000014</c:v>
                </c:pt>
                <c:pt idx="8204">
                  <c:v>9.8584999999999994</c:v>
                </c:pt>
                <c:pt idx="8205">
                  <c:v>9.8584999999999994</c:v>
                </c:pt>
                <c:pt idx="8206">
                  <c:v>9.8610199999999963</c:v>
                </c:pt>
                <c:pt idx="8207">
                  <c:v>9.8629099999999994</c:v>
                </c:pt>
                <c:pt idx="8208">
                  <c:v>9.8648000000000025</c:v>
                </c:pt>
                <c:pt idx="8209">
                  <c:v>9.8648000000000025</c:v>
                </c:pt>
                <c:pt idx="8210">
                  <c:v>9.8679500000000004</c:v>
                </c:pt>
                <c:pt idx="8211">
                  <c:v>9.8679500000000004</c:v>
                </c:pt>
                <c:pt idx="8212">
                  <c:v>9.8679500000000004</c:v>
                </c:pt>
                <c:pt idx="8213">
                  <c:v>9.8711100000000016</c:v>
                </c:pt>
                <c:pt idx="8214">
                  <c:v>9.8742599999999996</c:v>
                </c:pt>
                <c:pt idx="8215">
                  <c:v>9.8742599999999996</c:v>
                </c:pt>
                <c:pt idx="8216">
                  <c:v>9.8774099999999976</c:v>
                </c:pt>
                <c:pt idx="8217">
                  <c:v>9.8774099999999976</c:v>
                </c:pt>
                <c:pt idx="8218">
                  <c:v>9.8805599999999956</c:v>
                </c:pt>
                <c:pt idx="8219">
                  <c:v>9.8805599999999956</c:v>
                </c:pt>
                <c:pt idx="8220">
                  <c:v>9.8818300000000008</c:v>
                </c:pt>
                <c:pt idx="8221">
                  <c:v>9.8837199999999967</c:v>
                </c:pt>
                <c:pt idx="8222">
                  <c:v>9.8837199999999967</c:v>
                </c:pt>
                <c:pt idx="8223">
                  <c:v>9.8868700000000018</c:v>
                </c:pt>
                <c:pt idx="8224">
                  <c:v>9.8874999999999957</c:v>
                </c:pt>
                <c:pt idx="8225">
                  <c:v>9.8900199999999998</c:v>
                </c:pt>
                <c:pt idx="8226">
                  <c:v>9.893180000000001</c:v>
                </c:pt>
                <c:pt idx="8227">
                  <c:v>9.893180000000001</c:v>
                </c:pt>
                <c:pt idx="8228">
                  <c:v>9.8956999999999979</c:v>
                </c:pt>
                <c:pt idx="8229">
                  <c:v>9.896329999999999</c:v>
                </c:pt>
                <c:pt idx="8230">
                  <c:v>9.896329999999999</c:v>
                </c:pt>
                <c:pt idx="8231">
                  <c:v>9.8994799999999969</c:v>
                </c:pt>
                <c:pt idx="8232">
                  <c:v>9.900109999999998</c:v>
                </c:pt>
                <c:pt idx="8233">
                  <c:v>9.902630000000002</c:v>
                </c:pt>
                <c:pt idx="8234">
                  <c:v>9.903889999999997</c:v>
                </c:pt>
                <c:pt idx="8235">
                  <c:v>9.9057899999999961</c:v>
                </c:pt>
                <c:pt idx="8236">
                  <c:v>9.9083100000000002</c:v>
                </c:pt>
                <c:pt idx="8237">
                  <c:v>9.9089400000000012</c:v>
                </c:pt>
                <c:pt idx="8238">
                  <c:v>9.9114599999999982</c:v>
                </c:pt>
                <c:pt idx="8239">
                  <c:v>9.9120899999999992</c:v>
                </c:pt>
                <c:pt idx="8240">
                  <c:v>9.9152399999999972</c:v>
                </c:pt>
                <c:pt idx="8241">
                  <c:v>9.9152399999999972</c:v>
                </c:pt>
                <c:pt idx="8242">
                  <c:v>9.9165100000000024</c:v>
                </c:pt>
                <c:pt idx="8243">
                  <c:v>9.9183999999999983</c:v>
                </c:pt>
                <c:pt idx="8244">
                  <c:v>9.9202900000000014</c:v>
                </c:pt>
                <c:pt idx="8245">
                  <c:v>9.9215499999999963</c:v>
                </c:pt>
                <c:pt idx="8246">
                  <c:v>9.9215499999999963</c:v>
                </c:pt>
                <c:pt idx="8247">
                  <c:v>9.9247000000000014</c:v>
                </c:pt>
                <c:pt idx="8248">
                  <c:v>9.9253300000000024</c:v>
                </c:pt>
                <c:pt idx="8249">
                  <c:v>9.9278599999999955</c:v>
                </c:pt>
                <c:pt idx="8250">
                  <c:v>9.9310100000000006</c:v>
                </c:pt>
                <c:pt idx="8251">
                  <c:v>9.9310100000000006</c:v>
                </c:pt>
                <c:pt idx="8252">
                  <c:v>9.9322699999999955</c:v>
                </c:pt>
                <c:pt idx="8253">
                  <c:v>9.9347899999999996</c:v>
                </c:pt>
                <c:pt idx="8254">
                  <c:v>9.9373099999999965</c:v>
                </c:pt>
                <c:pt idx="8255">
                  <c:v>9.9379399999999976</c:v>
                </c:pt>
                <c:pt idx="8256">
                  <c:v>9.9404699999999977</c:v>
                </c:pt>
                <c:pt idx="8257">
                  <c:v>9.9423600000000008</c:v>
                </c:pt>
                <c:pt idx="8258">
                  <c:v>9.9436199999999957</c:v>
                </c:pt>
                <c:pt idx="8259">
                  <c:v>9.9461399999999998</c:v>
                </c:pt>
                <c:pt idx="8260">
                  <c:v>9.9467700000000008</c:v>
                </c:pt>
                <c:pt idx="8261">
                  <c:v>9.9499199999999988</c:v>
                </c:pt>
                <c:pt idx="8262">
                  <c:v>9.9499199999999988</c:v>
                </c:pt>
                <c:pt idx="8263">
                  <c:v>9.9505599999999959</c:v>
                </c:pt>
                <c:pt idx="8264">
                  <c:v>9.9530799999999999</c:v>
                </c:pt>
                <c:pt idx="8265">
                  <c:v>9.9549699999999959</c:v>
                </c:pt>
                <c:pt idx="8266">
                  <c:v>9.9562299999999979</c:v>
                </c:pt>
                <c:pt idx="8267">
                  <c:v>9.9593799999999959</c:v>
                </c:pt>
                <c:pt idx="8268">
                  <c:v>9.9606399999999979</c:v>
                </c:pt>
                <c:pt idx="8269">
                  <c:v>9.962530000000001</c:v>
                </c:pt>
                <c:pt idx="8270">
                  <c:v>9.962530000000001</c:v>
                </c:pt>
                <c:pt idx="8271">
                  <c:v>9.9656900000000022</c:v>
                </c:pt>
                <c:pt idx="8272">
                  <c:v>9.9688400000000001</c:v>
                </c:pt>
                <c:pt idx="8273">
                  <c:v>9.9688400000000001</c:v>
                </c:pt>
                <c:pt idx="8274">
                  <c:v>9.9719899999999981</c:v>
                </c:pt>
                <c:pt idx="8275">
                  <c:v>9.9719899999999981</c:v>
                </c:pt>
                <c:pt idx="8276">
                  <c:v>9.9751499999999993</c:v>
                </c:pt>
                <c:pt idx="8277">
                  <c:v>9.9757800000000003</c:v>
                </c:pt>
                <c:pt idx="8278">
                  <c:v>9.9782999999999973</c:v>
                </c:pt>
                <c:pt idx="8279">
                  <c:v>9.9801900000000003</c:v>
                </c:pt>
                <c:pt idx="8280">
                  <c:v>9.9814500000000024</c:v>
                </c:pt>
                <c:pt idx="8281">
                  <c:v>9.9833399999999983</c:v>
                </c:pt>
                <c:pt idx="8282">
                  <c:v>9.9846000000000004</c:v>
                </c:pt>
                <c:pt idx="8283">
                  <c:v>9.9846000000000004</c:v>
                </c:pt>
                <c:pt idx="8284">
                  <c:v>9.9877600000000015</c:v>
                </c:pt>
                <c:pt idx="8285">
                  <c:v>9.9909099999999995</c:v>
                </c:pt>
                <c:pt idx="8286">
                  <c:v>9.9909099999999995</c:v>
                </c:pt>
                <c:pt idx="8287">
                  <c:v>9.9909099999999995</c:v>
                </c:pt>
                <c:pt idx="8288">
                  <c:v>9.9940599999999975</c:v>
                </c:pt>
                <c:pt idx="8289">
                  <c:v>9.9959599999999966</c:v>
                </c:pt>
                <c:pt idx="8290">
                  <c:v>9.9972099999999955</c:v>
                </c:pt>
                <c:pt idx="8291">
                  <c:v>9.9972099999999955</c:v>
                </c:pt>
                <c:pt idx="8292">
                  <c:v>10.000360000000001</c:v>
                </c:pt>
                <c:pt idx="8293">
                  <c:v>10.000360000000001</c:v>
                </c:pt>
                <c:pt idx="8294">
                  <c:v>10.00226</c:v>
                </c:pt>
                <c:pt idx="8295">
                  <c:v>10.003520000000002</c:v>
                </c:pt>
                <c:pt idx="8296">
                  <c:v>10.006039999999999</c:v>
                </c:pt>
                <c:pt idx="8297">
                  <c:v>10.00667</c:v>
                </c:pt>
                <c:pt idx="8298">
                  <c:v>10.009830000000001</c:v>
                </c:pt>
                <c:pt idx="8299">
                  <c:v>10.012349999999998</c:v>
                </c:pt>
                <c:pt idx="8300">
                  <c:v>10.012979999999999</c:v>
                </c:pt>
                <c:pt idx="8301">
                  <c:v>10.01361</c:v>
                </c:pt>
                <c:pt idx="8302">
                  <c:v>10.016129999999997</c:v>
                </c:pt>
                <c:pt idx="8303">
                  <c:v>10.019280000000002</c:v>
                </c:pt>
                <c:pt idx="8304">
                  <c:v>10.019280000000002</c:v>
                </c:pt>
                <c:pt idx="8305">
                  <c:v>10.019280000000002</c:v>
                </c:pt>
                <c:pt idx="8306">
                  <c:v>10.022439999999996</c:v>
                </c:pt>
                <c:pt idx="8307">
                  <c:v>10.022439999999996</c:v>
                </c:pt>
                <c:pt idx="8308">
                  <c:v>10.023699999999998</c:v>
                </c:pt>
                <c:pt idx="8309">
                  <c:v>10.025590000000001</c:v>
                </c:pt>
                <c:pt idx="8310">
                  <c:v>10.026849999999996</c:v>
                </c:pt>
                <c:pt idx="8311">
                  <c:v>10.028739999999999</c:v>
                </c:pt>
                <c:pt idx="8312">
                  <c:v>10.030630000000002</c:v>
                </c:pt>
                <c:pt idx="8313">
                  <c:v>10.0319</c:v>
                </c:pt>
                <c:pt idx="8314">
                  <c:v>10.0319</c:v>
                </c:pt>
                <c:pt idx="8315">
                  <c:v>10.034419999999997</c:v>
                </c:pt>
                <c:pt idx="8316">
                  <c:v>10.035049999999998</c:v>
                </c:pt>
                <c:pt idx="8317">
                  <c:v>10.038199999999996</c:v>
                </c:pt>
                <c:pt idx="8318">
                  <c:v>10.040089999999999</c:v>
                </c:pt>
                <c:pt idx="8319">
                  <c:v>10.042609999999996</c:v>
                </c:pt>
                <c:pt idx="8320">
                  <c:v>10.041980000000002</c:v>
                </c:pt>
                <c:pt idx="8321">
                  <c:v>10.04325</c:v>
                </c:pt>
                <c:pt idx="8322">
                  <c:v>10.04513</c:v>
                </c:pt>
                <c:pt idx="8323">
                  <c:v>10.04766</c:v>
                </c:pt>
                <c:pt idx="8324">
                  <c:v>10.048919999999995</c:v>
                </c:pt>
                <c:pt idx="8325">
                  <c:v>10.050809999999998</c:v>
                </c:pt>
                <c:pt idx="8326">
                  <c:v>10.050809999999998</c:v>
                </c:pt>
                <c:pt idx="8327">
                  <c:v>10.053959999999996</c:v>
                </c:pt>
                <c:pt idx="8328">
                  <c:v>10.053959999999996</c:v>
                </c:pt>
                <c:pt idx="8329">
                  <c:v>10.055219999999998</c:v>
                </c:pt>
                <c:pt idx="8330">
                  <c:v>10.057119999999998</c:v>
                </c:pt>
                <c:pt idx="8331">
                  <c:v>10.059010000000001</c:v>
                </c:pt>
                <c:pt idx="8332">
                  <c:v>10.060269999999996</c:v>
                </c:pt>
                <c:pt idx="8333">
                  <c:v>10.06279</c:v>
                </c:pt>
                <c:pt idx="8334">
                  <c:v>10.063420000000001</c:v>
                </c:pt>
                <c:pt idx="8335">
                  <c:v>10.065939999999998</c:v>
                </c:pt>
                <c:pt idx="8336">
                  <c:v>10.065939999999998</c:v>
                </c:pt>
                <c:pt idx="8337">
                  <c:v>10.067209999999996</c:v>
                </c:pt>
                <c:pt idx="8338">
                  <c:v>10.06973</c:v>
                </c:pt>
                <c:pt idx="8339">
                  <c:v>10.06973</c:v>
                </c:pt>
                <c:pt idx="8340">
                  <c:v>10.06973</c:v>
                </c:pt>
                <c:pt idx="8341">
                  <c:v>10.072879999999998</c:v>
                </c:pt>
                <c:pt idx="8342">
                  <c:v>10.07414</c:v>
                </c:pt>
                <c:pt idx="8343">
                  <c:v>10.076029999999996</c:v>
                </c:pt>
                <c:pt idx="8344">
                  <c:v>10.076029999999996</c:v>
                </c:pt>
                <c:pt idx="8345">
                  <c:v>10.079180000000001</c:v>
                </c:pt>
                <c:pt idx="8346">
                  <c:v>10.079180000000001</c:v>
                </c:pt>
                <c:pt idx="8347">
                  <c:v>10.082340000000002</c:v>
                </c:pt>
                <c:pt idx="8348">
                  <c:v>10.082340000000002</c:v>
                </c:pt>
                <c:pt idx="8349">
                  <c:v>10.08549</c:v>
                </c:pt>
                <c:pt idx="8350">
                  <c:v>10.086120000000001</c:v>
                </c:pt>
                <c:pt idx="8351">
                  <c:v>10.088639999999998</c:v>
                </c:pt>
                <c:pt idx="8352">
                  <c:v>10.089269999999999</c:v>
                </c:pt>
                <c:pt idx="8353">
                  <c:v>10.089269999999999</c:v>
                </c:pt>
                <c:pt idx="8354">
                  <c:v>10.094319999999996</c:v>
                </c:pt>
                <c:pt idx="8355">
                  <c:v>10.091799999999999</c:v>
                </c:pt>
                <c:pt idx="8356">
                  <c:v>10.094949999999997</c:v>
                </c:pt>
                <c:pt idx="8357">
                  <c:v>10.096209999999999</c:v>
                </c:pt>
                <c:pt idx="8358">
                  <c:v>10.098100000000002</c:v>
                </c:pt>
                <c:pt idx="8359">
                  <c:v>10.098100000000002</c:v>
                </c:pt>
                <c:pt idx="8360">
                  <c:v>10.101259999999996</c:v>
                </c:pt>
                <c:pt idx="8361">
                  <c:v>10.103769999999997</c:v>
                </c:pt>
                <c:pt idx="8362">
                  <c:v>10.104410000000001</c:v>
                </c:pt>
                <c:pt idx="8363">
                  <c:v>10.104410000000001</c:v>
                </c:pt>
                <c:pt idx="8364">
                  <c:v>10.106299999999997</c:v>
                </c:pt>
                <c:pt idx="8365">
                  <c:v>10.107559999999999</c:v>
                </c:pt>
                <c:pt idx="8366">
                  <c:v>10.110709999999997</c:v>
                </c:pt>
                <c:pt idx="8367">
                  <c:v>10.110709999999997</c:v>
                </c:pt>
                <c:pt idx="8368">
                  <c:v>10.111339999999998</c:v>
                </c:pt>
                <c:pt idx="8369">
                  <c:v>10.113859999999995</c:v>
                </c:pt>
                <c:pt idx="8370">
                  <c:v>10.117019999999997</c:v>
                </c:pt>
                <c:pt idx="8371">
                  <c:v>10.117649999999998</c:v>
                </c:pt>
                <c:pt idx="8372">
                  <c:v>10.120170000000002</c:v>
                </c:pt>
                <c:pt idx="8373">
                  <c:v>10.120170000000002</c:v>
                </c:pt>
                <c:pt idx="8374">
                  <c:v>10.120170000000002</c:v>
                </c:pt>
                <c:pt idx="8375">
                  <c:v>10.122059999999998</c:v>
                </c:pt>
                <c:pt idx="8376">
                  <c:v>10.12332</c:v>
                </c:pt>
                <c:pt idx="8377">
                  <c:v>10.126469999999998</c:v>
                </c:pt>
                <c:pt idx="8378">
                  <c:v>10.126469999999998</c:v>
                </c:pt>
                <c:pt idx="8379">
                  <c:v>10.129629999999999</c:v>
                </c:pt>
                <c:pt idx="8380">
                  <c:v>10.132149999999996</c:v>
                </c:pt>
                <c:pt idx="8381">
                  <c:v>10.132779999999997</c:v>
                </c:pt>
                <c:pt idx="8382">
                  <c:v>10.132779999999997</c:v>
                </c:pt>
                <c:pt idx="8383">
                  <c:v>10.135930000000002</c:v>
                </c:pt>
                <c:pt idx="8384">
                  <c:v>10.135930000000002</c:v>
                </c:pt>
                <c:pt idx="8385">
                  <c:v>10.137819999999998</c:v>
                </c:pt>
                <c:pt idx="8386">
                  <c:v>10.139089999999996</c:v>
                </c:pt>
                <c:pt idx="8387">
                  <c:v>10.14161</c:v>
                </c:pt>
                <c:pt idx="8388">
                  <c:v>10.142240000000001</c:v>
                </c:pt>
                <c:pt idx="8389">
                  <c:v>10.145389999999999</c:v>
                </c:pt>
                <c:pt idx="8390">
                  <c:v>10.145389999999999</c:v>
                </c:pt>
                <c:pt idx="8391">
                  <c:v>10.146650000000001</c:v>
                </c:pt>
                <c:pt idx="8392">
                  <c:v>10.148539999999997</c:v>
                </c:pt>
                <c:pt idx="8393">
                  <c:v>10.148539999999997</c:v>
                </c:pt>
                <c:pt idx="8394">
                  <c:v>10.151699999999998</c:v>
                </c:pt>
                <c:pt idx="8395">
                  <c:v>10.154220000000002</c:v>
                </c:pt>
                <c:pt idx="8396">
                  <c:v>10.154849999999996</c:v>
                </c:pt>
                <c:pt idx="8397">
                  <c:v>10.154849999999996</c:v>
                </c:pt>
                <c:pt idx="8398">
                  <c:v>10.156739999999999</c:v>
                </c:pt>
                <c:pt idx="8399">
                  <c:v>10.159259999999996</c:v>
                </c:pt>
                <c:pt idx="8400">
                  <c:v>10.161149999999999</c:v>
                </c:pt>
                <c:pt idx="8401">
                  <c:v>10.162419999999997</c:v>
                </c:pt>
                <c:pt idx="8402">
                  <c:v>10.16431</c:v>
                </c:pt>
                <c:pt idx="8403">
                  <c:v>10.16431</c:v>
                </c:pt>
                <c:pt idx="8404">
                  <c:v>10.165570000000002</c:v>
                </c:pt>
                <c:pt idx="8405">
                  <c:v>10.167459999999998</c:v>
                </c:pt>
                <c:pt idx="8406">
                  <c:v>10.167459999999998</c:v>
                </c:pt>
                <c:pt idx="8407">
                  <c:v>10.170609999999996</c:v>
                </c:pt>
                <c:pt idx="8408">
                  <c:v>10.170609999999996</c:v>
                </c:pt>
                <c:pt idx="8409">
                  <c:v>10.173769999999998</c:v>
                </c:pt>
                <c:pt idx="8410">
                  <c:v>10.173769999999998</c:v>
                </c:pt>
                <c:pt idx="8411">
                  <c:v>10.175660000000001</c:v>
                </c:pt>
                <c:pt idx="8412">
                  <c:v>10.176919999999996</c:v>
                </c:pt>
                <c:pt idx="8413">
                  <c:v>10.180070000000001</c:v>
                </c:pt>
                <c:pt idx="8414">
                  <c:v>10.180070000000001</c:v>
                </c:pt>
                <c:pt idx="8415">
                  <c:v>10.183230000000002</c:v>
                </c:pt>
                <c:pt idx="8416">
                  <c:v>10.183859999999996</c:v>
                </c:pt>
                <c:pt idx="8417">
                  <c:v>10.18638</c:v>
                </c:pt>
                <c:pt idx="8418">
                  <c:v>10.18638</c:v>
                </c:pt>
                <c:pt idx="8419">
                  <c:v>10.188899999999997</c:v>
                </c:pt>
                <c:pt idx="8420">
                  <c:v>10.189529999999998</c:v>
                </c:pt>
                <c:pt idx="8421">
                  <c:v>10.192679999999996</c:v>
                </c:pt>
                <c:pt idx="8422">
                  <c:v>10.192679999999996</c:v>
                </c:pt>
                <c:pt idx="8423">
                  <c:v>10.193939999999998</c:v>
                </c:pt>
                <c:pt idx="8424">
                  <c:v>10.195830000000001</c:v>
                </c:pt>
                <c:pt idx="8425">
                  <c:v>10.195830000000001</c:v>
                </c:pt>
                <c:pt idx="8426">
                  <c:v>10.198990000000002</c:v>
                </c:pt>
                <c:pt idx="8427">
                  <c:v>10.198990000000002</c:v>
                </c:pt>
                <c:pt idx="8428">
                  <c:v>10.200879999999998</c:v>
                </c:pt>
                <c:pt idx="8429">
                  <c:v>10.20214</c:v>
                </c:pt>
                <c:pt idx="8430">
                  <c:v>10.204029999999996</c:v>
                </c:pt>
                <c:pt idx="8431">
                  <c:v>10.205289999999998</c:v>
                </c:pt>
                <c:pt idx="8432">
                  <c:v>10.205289999999998</c:v>
                </c:pt>
                <c:pt idx="8433">
                  <c:v>10.20655</c:v>
                </c:pt>
                <c:pt idx="8434">
                  <c:v>10.209069999999997</c:v>
                </c:pt>
                <c:pt idx="8435">
                  <c:v>10.211599999999997</c:v>
                </c:pt>
                <c:pt idx="8436">
                  <c:v>10.21349</c:v>
                </c:pt>
                <c:pt idx="8437">
                  <c:v>10.214750000000002</c:v>
                </c:pt>
                <c:pt idx="8438">
                  <c:v>10.216639999999998</c:v>
                </c:pt>
                <c:pt idx="8439">
                  <c:v>10.2179</c:v>
                </c:pt>
                <c:pt idx="8440">
                  <c:v>10.2179</c:v>
                </c:pt>
                <c:pt idx="8441">
                  <c:v>10.221060000000001</c:v>
                </c:pt>
                <c:pt idx="8442">
                  <c:v>10.221690000000002</c:v>
                </c:pt>
                <c:pt idx="8443">
                  <c:v>10.224209999999999</c:v>
                </c:pt>
                <c:pt idx="8444">
                  <c:v>10.226729999999996</c:v>
                </c:pt>
                <c:pt idx="8445">
                  <c:v>10.227359999999997</c:v>
                </c:pt>
                <c:pt idx="8446">
                  <c:v>10.227359999999997</c:v>
                </c:pt>
                <c:pt idx="8447">
                  <c:v>10.230510000000002</c:v>
                </c:pt>
                <c:pt idx="8448">
                  <c:v>10.230510000000002</c:v>
                </c:pt>
                <c:pt idx="8449">
                  <c:v>10.233669999999996</c:v>
                </c:pt>
                <c:pt idx="8450">
                  <c:v>10.234299999999998</c:v>
                </c:pt>
                <c:pt idx="8451">
                  <c:v>10.236820000000002</c:v>
                </c:pt>
                <c:pt idx="8452">
                  <c:v>10.236820000000002</c:v>
                </c:pt>
                <c:pt idx="8453">
                  <c:v>10.239339999999999</c:v>
                </c:pt>
                <c:pt idx="8454">
                  <c:v>10.23997</c:v>
                </c:pt>
                <c:pt idx="8455">
                  <c:v>10.243119999999998</c:v>
                </c:pt>
                <c:pt idx="8456">
                  <c:v>10.243119999999998</c:v>
                </c:pt>
                <c:pt idx="8457">
                  <c:v>10.243119999999998</c:v>
                </c:pt>
                <c:pt idx="8458">
                  <c:v>10.246279999999999</c:v>
                </c:pt>
                <c:pt idx="8459">
                  <c:v>10.246279999999999</c:v>
                </c:pt>
                <c:pt idx="8460">
                  <c:v>10.247540000000001</c:v>
                </c:pt>
                <c:pt idx="8461">
                  <c:v>10.249429999999997</c:v>
                </c:pt>
                <c:pt idx="8462">
                  <c:v>10.252580000000002</c:v>
                </c:pt>
                <c:pt idx="8463">
                  <c:v>10.252580000000002</c:v>
                </c:pt>
                <c:pt idx="8464">
                  <c:v>10.254480000000001</c:v>
                </c:pt>
                <c:pt idx="8465">
                  <c:v>10.255739999999996</c:v>
                </c:pt>
                <c:pt idx="8466">
                  <c:v>10.258890000000001</c:v>
                </c:pt>
                <c:pt idx="8467">
                  <c:v>10.260149999999996</c:v>
                </c:pt>
                <c:pt idx="8468">
                  <c:v>10.262039999999999</c:v>
                </c:pt>
                <c:pt idx="8469">
                  <c:v>10.262039999999999</c:v>
                </c:pt>
                <c:pt idx="8470">
                  <c:v>10.2652</c:v>
                </c:pt>
                <c:pt idx="8471">
                  <c:v>10.2652</c:v>
                </c:pt>
                <c:pt idx="8472">
                  <c:v>10.267089999999996</c:v>
                </c:pt>
                <c:pt idx="8473">
                  <c:v>10.268349999999998</c:v>
                </c:pt>
                <c:pt idx="8474">
                  <c:v>10.268349999999998</c:v>
                </c:pt>
                <c:pt idx="8475">
                  <c:v>10.271499999999996</c:v>
                </c:pt>
                <c:pt idx="8476">
                  <c:v>10.272129999999997</c:v>
                </c:pt>
                <c:pt idx="8477">
                  <c:v>10.274650000000001</c:v>
                </c:pt>
                <c:pt idx="8478">
                  <c:v>10.275280000000002</c:v>
                </c:pt>
                <c:pt idx="8479">
                  <c:v>10.277799999999999</c:v>
                </c:pt>
                <c:pt idx="8480">
                  <c:v>10.277799999999999</c:v>
                </c:pt>
                <c:pt idx="8481">
                  <c:v>10.28096</c:v>
                </c:pt>
                <c:pt idx="8482">
                  <c:v>10.28096</c:v>
                </c:pt>
                <c:pt idx="8483">
                  <c:v>10.284109999999998</c:v>
                </c:pt>
                <c:pt idx="8484">
                  <c:v>10.284109999999998</c:v>
                </c:pt>
                <c:pt idx="8485">
                  <c:v>10.287259999999996</c:v>
                </c:pt>
                <c:pt idx="8486">
                  <c:v>10.287259999999996</c:v>
                </c:pt>
                <c:pt idx="8487">
                  <c:v>10.289149999999999</c:v>
                </c:pt>
                <c:pt idx="8488">
                  <c:v>10.290419999999997</c:v>
                </c:pt>
                <c:pt idx="8489">
                  <c:v>10.292940000000002</c:v>
                </c:pt>
                <c:pt idx="8490">
                  <c:v>10.293569999999995</c:v>
                </c:pt>
                <c:pt idx="8491">
                  <c:v>10.294199999999996</c:v>
                </c:pt>
                <c:pt idx="8492">
                  <c:v>10.296720000000001</c:v>
                </c:pt>
                <c:pt idx="8493">
                  <c:v>10.297979999999995</c:v>
                </c:pt>
                <c:pt idx="8494">
                  <c:v>10.299869999999999</c:v>
                </c:pt>
                <c:pt idx="8495">
                  <c:v>10.302399999999999</c:v>
                </c:pt>
                <c:pt idx="8496">
                  <c:v>10.303660000000001</c:v>
                </c:pt>
                <c:pt idx="8497">
                  <c:v>10.306179999999998</c:v>
                </c:pt>
                <c:pt idx="8498">
                  <c:v>10.306179999999998</c:v>
                </c:pt>
                <c:pt idx="8499">
                  <c:v>10.306809999999999</c:v>
                </c:pt>
                <c:pt idx="8500">
                  <c:v>10.309329999999996</c:v>
                </c:pt>
                <c:pt idx="8501">
                  <c:v>10.310589999999998</c:v>
                </c:pt>
                <c:pt idx="8502">
                  <c:v>10.312480000000001</c:v>
                </c:pt>
                <c:pt idx="8503">
                  <c:v>10.31438</c:v>
                </c:pt>
                <c:pt idx="8504">
                  <c:v>10.315640000000002</c:v>
                </c:pt>
                <c:pt idx="8505">
                  <c:v>10.315640000000002</c:v>
                </c:pt>
                <c:pt idx="8506">
                  <c:v>10.31879</c:v>
                </c:pt>
                <c:pt idx="8507">
                  <c:v>10.31879</c:v>
                </c:pt>
                <c:pt idx="8508">
                  <c:v>10.320050000000002</c:v>
                </c:pt>
                <c:pt idx="8509">
                  <c:v>10.321939999999998</c:v>
                </c:pt>
                <c:pt idx="8510">
                  <c:v>10.324469999999998</c:v>
                </c:pt>
                <c:pt idx="8511">
                  <c:v>10.325089999999996</c:v>
                </c:pt>
                <c:pt idx="8512">
                  <c:v>10.325089999999996</c:v>
                </c:pt>
                <c:pt idx="8513">
                  <c:v>10.328249999999997</c:v>
                </c:pt>
                <c:pt idx="8514">
                  <c:v>10.328249999999997</c:v>
                </c:pt>
                <c:pt idx="8515">
                  <c:v>10.328249999999997</c:v>
                </c:pt>
                <c:pt idx="8516">
                  <c:v>10.331400000000002</c:v>
                </c:pt>
                <c:pt idx="8517">
                  <c:v>10.333919999999999</c:v>
                </c:pt>
                <c:pt idx="8518">
                  <c:v>10.334559999999996</c:v>
                </c:pt>
                <c:pt idx="8519">
                  <c:v>10.337710000000001</c:v>
                </c:pt>
                <c:pt idx="8520">
                  <c:v>10.337710000000001</c:v>
                </c:pt>
                <c:pt idx="8521">
                  <c:v>10.337710000000001</c:v>
                </c:pt>
                <c:pt idx="8522">
                  <c:v>10.340859999999999</c:v>
                </c:pt>
                <c:pt idx="8523">
                  <c:v>10.340859999999999</c:v>
                </c:pt>
                <c:pt idx="8524">
                  <c:v>10.342120000000001</c:v>
                </c:pt>
                <c:pt idx="8525">
                  <c:v>10.344009999999997</c:v>
                </c:pt>
                <c:pt idx="8526">
                  <c:v>10.345269999999999</c:v>
                </c:pt>
                <c:pt idx="8527">
                  <c:v>10.347789999999996</c:v>
                </c:pt>
                <c:pt idx="8528">
                  <c:v>10.350319999999996</c:v>
                </c:pt>
                <c:pt idx="8529">
                  <c:v>10.350319999999996</c:v>
                </c:pt>
                <c:pt idx="8530">
                  <c:v>10.353470000000002</c:v>
                </c:pt>
                <c:pt idx="8531">
                  <c:v>10.353470000000002</c:v>
                </c:pt>
                <c:pt idx="8532">
                  <c:v>10.356619999999999</c:v>
                </c:pt>
                <c:pt idx="8533">
                  <c:v>10.356619999999999</c:v>
                </c:pt>
                <c:pt idx="8534">
                  <c:v>10.359769999999997</c:v>
                </c:pt>
                <c:pt idx="8535">
                  <c:v>10.359769999999997</c:v>
                </c:pt>
                <c:pt idx="8536">
                  <c:v>10.362299999999998</c:v>
                </c:pt>
                <c:pt idx="8537">
                  <c:v>10.362929999999999</c:v>
                </c:pt>
                <c:pt idx="8538">
                  <c:v>10.365449999999996</c:v>
                </c:pt>
                <c:pt idx="8539">
                  <c:v>10.366079999999997</c:v>
                </c:pt>
                <c:pt idx="8540">
                  <c:v>10.366709999999998</c:v>
                </c:pt>
                <c:pt idx="8541">
                  <c:v>10.369230000000002</c:v>
                </c:pt>
                <c:pt idx="8542">
                  <c:v>10.370489999999997</c:v>
                </c:pt>
                <c:pt idx="8543">
                  <c:v>10.372389999999996</c:v>
                </c:pt>
                <c:pt idx="8544">
                  <c:v>10.374279999999999</c:v>
                </c:pt>
                <c:pt idx="8545">
                  <c:v>10.375540000000001</c:v>
                </c:pt>
                <c:pt idx="8546">
                  <c:v>10.377429999999997</c:v>
                </c:pt>
                <c:pt idx="8547">
                  <c:v>10.378689999999999</c:v>
                </c:pt>
                <c:pt idx="8548">
                  <c:v>10.378689999999999</c:v>
                </c:pt>
                <c:pt idx="8549">
                  <c:v>10.381839999999997</c:v>
                </c:pt>
                <c:pt idx="8550">
                  <c:v>10.381839999999997</c:v>
                </c:pt>
                <c:pt idx="8551">
                  <c:v>10.382480000000001</c:v>
                </c:pt>
                <c:pt idx="8552">
                  <c:v>10.384999999999998</c:v>
                </c:pt>
                <c:pt idx="8553">
                  <c:v>10.388149999999996</c:v>
                </c:pt>
                <c:pt idx="8554">
                  <c:v>10.388149999999996</c:v>
                </c:pt>
                <c:pt idx="8555">
                  <c:v>10.390039999999999</c:v>
                </c:pt>
                <c:pt idx="8556">
                  <c:v>10.391300000000001</c:v>
                </c:pt>
                <c:pt idx="8557">
                  <c:v>10.393189999999997</c:v>
                </c:pt>
                <c:pt idx="8558">
                  <c:v>10.394449999999999</c:v>
                </c:pt>
                <c:pt idx="8559">
                  <c:v>10.394449999999999</c:v>
                </c:pt>
                <c:pt idx="8560">
                  <c:v>10.39761</c:v>
                </c:pt>
                <c:pt idx="8561">
                  <c:v>10.400759999999998</c:v>
                </c:pt>
                <c:pt idx="8562">
                  <c:v>10.400759999999998</c:v>
                </c:pt>
                <c:pt idx="8563">
                  <c:v>10.403909999999996</c:v>
                </c:pt>
                <c:pt idx="8564">
                  <c:v>10.403909999999996</c:v>
                </c:pt>
                <c:pt idx="8565">
                  <c:v>10.407060000000001</c:v>
                </c:pt>
                <c:pt idx="8566">
                  <c:v>10.407060000000001</c:v>
                </c:pt>
                <c:pt idx="8567">
                  <c:v>10.409590000000001</c:v>
                </c:pt>
                <c:pt idx="8568">
                  <c:v>10.410220000000002</c:v>
                </c:pt>
                <c:pt idx="8569">
                  <c:v>10.410849999999996</c:v>
                </c:pt>
                <c:pt idx="8570">
                  <c:v>10.41337</c:v>
                </c:pt>
                <c:pt idx="8571">
                  <c:v>10.41337</c:v>
                </c:pt>
                <c:pt idx="8572">
                  <c:v>10.415889999999997</c:v>
                </c:pt>
                <c:pt idx="8573">
                  <c:v>10.416530000000002</c:v>
                </c:pt>
                <c:pt idx="8574">
                  <c:v>10.416530000000002</c:v>
                </c:pt>
                <c:pt idx="8575">
                  <c:v>10.418419999999998</c:v>
                </c:pt>
                <c:pt idx="8576">
                  <c:v>10.422829999999998</c:v>
                </c:pt>
                <c:pt idx="8577">
                  <c:v>10.422829999999998</c:v>
                </c:pt>
                <c:pt idx="8578">
                  <c:v>10.424720000000001</c:v>
                </c:pt>
                <c:pt idx="8579">
                  <c:v>10.425979999999996</c:v>
                </c:pt>
                <c:pt idx="8580">
                  <c:v>10.4285</c:v>
                </c:pt>
                <c:pt idx="8581">
                  <c:v>10.429139999999997</c:v>
                </c:pt>
                <c:pt idx="8582">
                  <c:v>10.429769999999998</c:v>
                </c:pt>
                <c:pt idx="8583">
                  <c:v>10.432290000000002</c:v>
                </c:pt>
                <c:pt idx="8584">
                  <c:v>10.433549999999997</c:v>
                </c:pt>
                <c:pt idx="8585">
                  <c:v>10.432290000000002</c:v>
                </c:pt>
                <c:pt idx="8586">
                  <c:v>10.43544</c:v>
                </c:pt>
                <c:pt idx="8587">
                  <c:v>10.436070000000001</c:v>
                </c:pt>
                <c:pt idx="8588">
                  <c:v>10.438589999999998</c:v>
                </c:pt>
                <c:pt idx="8589">
                  <c:v>10.441739999999996</c:v>
                </c:pt>
                <c:pt idx="8590">
                  <c:v>10.441739999999996</c:v>
                </c:pt>
                <c:pt idx="8591">
                  <c:v>10.443640000000002</c:v>
                </c:pt>
                <c:pt idx="8592">
                  <c:v>10.444899999999997</c:v>
                </c:pt>
                <c:pt idx="8593">
                  <c:v>10.447420000000001</c:v>
                </c:pt>
                <c:pt idx="8594">
                  <c:v>10.448050000000002</c:v>
                </c:pt>
                <c:pt idx="8595">
                  <c:v>10.448679999999996</c:v>
                </c:pt>
                <c:pt idx="8596">
                  <c:v>10.4512</c:v>
                </c:pt>
                <c:pt idx="8597">
                  <c:v>10.454360000000001</c:v>
                </c:pt>
                <c:pt idx="8598">
                  <c:v>10.454360000000001</c:v>
                </c:pt>
                <c:pt idx="8599">
                  <c:v>10.454360000000001</c:v>
                </c:pt>
                <c:pt idx="8600">
                  <c:v>10.457509999999999</c:v>
                </c:pt>
                <c:pt idx="8601">
                  <c:v>10.459400000000002</c:v>
                </c:pt>
                <c:pt idx="8602">
                  <c:v>10.460659999999997</c:v>
                </c:pt>
                <c:pt idx="8603">
                  <c:v>10.460659999999997</c:v>
                </c:pt>
                <c:pt idx="8604">
                  <c:v>10.463810000000002</c:v>
                </c:pt>
                <c:pt idx="8605">
                  <c:v>10.464449999999999</c:v>
                </c:pt>
                <c:pt idx="8606">
                  <c:v>10.466969999999996</c:v>
                </c:pt>
                <c:pt idx="8607">
                  <c:v>10.466969999999996</c:v>
                </c:pt>
                <c:pt idx="8608">
                  <c:v>10.470120000000001</c:v>
                </c:pt>
                <c:pt idx="8609">
                  <c:v>10.470120000000001</c:v>
                </c:pt>
                <c:pt idx="8610">
                  <c:v>10.473269999999999</c:v>
                </c:pt>
                <c:pt idx="8611">
                  <c:v>10.473269999999999</c:v>
                </c:pt>
                <c:pt idx="8612">
                  <c:v>10.476430000000001</c:v>
                </c:pt>
                <c:pt idx="8613">
                  <c:v>10.476430000000001</c:v>
                </c:pt>
                <c:pt idx="8614">
                  <c:v>10.478949999999998</c:v>
                </c:pt>
                <c:pt idx="8615">
                  <c:v>10.481470000000002</c:v>
                </c:pt>
                <c:pt idx="8616">
                  <c:v>10.482729999999997</c:v>
                </c:pt>
                <c:pt idx="8617">
                  <c:v>10.482729999999997</c:v>
                </c:pt>
                <c:pt idx="8618">
                  <c:v>10.485880000000002</c:v>
                </c:pt>
                <c:pt idx="8619">
                  <c:v>10.485880000000002</c:v>
                </c:pt>
                <c:pt idx="8620">
                  <c:v>10.487139999999997</c:v>
                </c:pt>
                <c:pt idx="8621">
                  <c:v>10.489039999999996</c:v>
                </c:pt>
                <c:pt idx="8622">
                  <c:v>10.489039999999996</c:v>
                </c:pt>
                <c:pt idx="8623">
                  <c:v>10.492190000000001</c:v>
                </c:pt>
                <c:pt idx="8624">
                  <c:v>10.492190000000001</c:v>
                </c:pt>
                <c:pt idx="8625">
                  <c:v>10.495339999999999</c:v>
                </c:pt>
                <c:pt idx="8626">
                  <c:v>10.495339999999999</c:v>
                </c:pt>
                <c:pt idx="8627">
                  <c:v>10.4985</c:v>
                </c:pt>
                <c:pt idx="8628">
                  <c:v>10.4985</c:v>
                </c:pt>
                <c:pt idx="8629">
                  <c:v>10.501649999999998</c:v>
                </c:pt>
                <c:pt idx="8630">
                  <c:v>10.501649999999998</c:v>
                </c:pt>
                <c:pt idx="8631">
                  <c:v>10.504799999999996</c:v>
                </c:pt>
                <c:pt idx="8632">
                  <c:v>10.504799999999996</c:v>
                </c:pt>
                <c:pt idx="8633">
                  <c:v>10.507950000000001</c:v>
                </c:pt>
                <c:pt idx="8634">
                  <c:v>10.508580000000002</c:v>
                </c:pt>
                <c:pt idx="8635">
                  <c:v>10.511110000000002</c:v>
                </c:pt>
                <c:pt idx="8636">
                  <c:v>10.512369999999997</c:v>
                </c:pt>
                <c:pt idx="8637">
                  <c:v>10.51426</c:v>
                </c:pt>
                <c:pt idx="8638">
                  <c:v>10.51426</c:v>
                </c:pt>
                <c:pt idx="8639">
                  <c:v>10.514890000000001</c:v>
                </c:pt>
                <c:pt idx="8640">
                  <c:v>10.517409999999998</c:v>
                </c:pt>
                <c:pt idx="8641">
                  <c:v>10.518039999999999</c:v>
                </c:pt>
                <c:pt idx="8642">
                  <c:v>10.520559999999996</c:v>
                </c:pt>
                <c:pt idx="8643">
                  <c:v>10.520559999999996</c:v>
                </c:pt>
                <c:pt idx="8644">
                  <c:v>10.523719999999997</c:v>
                </c:pt>
                <c:pt idx="8645">
                  <c:v>10.52561</c:v>
                </c:pt>
                <c:pt idx="8646">
                  <c:v>10.526870000000002</c:v>
                </c:pt>
                <c:pt idx="8647">
                  <c:v>10.529389999999999</c:v>
                </c:pt>
                <c:pt idx="8648">
                  <c:v>10.53002</c:v>
                </c:pt>
                <c:pt idx="8649">
                  <c:v>10.533169999999998</c:v>
                </c:pt>
                <c:pt idx="8650">
                  <c:v>10.533169999999998</c:v>
                </c:pt>
                <c:pt idx="8651">
                  <c:v>10.53633</c:v>
                </c:pt>
                <c:pt idx="8652">
                  <c:v>10.539479999999998</c:v>
                </c:pt>
                <c:pt idx="8653">
                  <c:v>10.538219999999995</c:v>
                </c:pt>
                <c:pt idx="8654">
                  <c:v>10.540109999999999</c:v>
                </c:pt>
                <c:pt idx="8655">
                  <c:v>10.540109999999999</c:v>
                </c:pt>
                <c:pt idx="8656">
                  <c:v>10.542629999999996</c:v>
                </c:pt>
                <c:pt idx="8657">
                  <c:v>10.545780000000001</c:v>
                </c:pt>
                <c:pt idx="8658">
                  <c:v>10.545780000000001</c:v>
                </c:pt>
                <c:pt idx="8659">
                  <c:v>10.548940000000002</c:v>
                </c:pt>
                <c:pt idx="8660">
                  <c:v>10.548940000000002</c:v>
                </c:pt>
                <c:pt idx="8661">
                  <c:v>10.55209</c:v>
                </c:pt>
                <c:pt idx="8662">
                  <c:v>10.55209</c:v>
                </c:pt>
                <c:pt idx="8663">
                  <c:v>10.554609999999997</c:v>
                </c:pt>
                <c:pt idx="8664">
                  <c:v>10.555239999999998</c:v>
                </c:pt>
                <c:pt idx="8665">
                  <c:v>10.557760000000002</c:v>
                </c:pt>
                <c:pt idx="8666">
                  <c:v>10.558389999999996</c:v>
                </c:pt>
                <c:pt idx="8667">
                  <c:v>10.561549999999997</c:v>
                </c:pt>
                <c:pt idx="8668">
                  <c:v>10.561549999999997</c:v>
                </c:pt>
                <c:pt idx="8669">
                  <c:v>10.564700000000002</c:v>
                </c:pt>
                <c:pt idx="8670">
                  <c:v>10.567219999999999</c:v>
                </c:pt>
                <c:pt idx="8671">
                  <c:v>10.56785</c:v>
                </c:pt>
                <c:pt idx="8672">
                  <c:v>10.571010000000001</c:v>
                </c:pt>
                <c:pt idx="8673">
                  <c:v>10.571010000000001</c:v>
                </c:pt>
                <c:pt idx="8674">
                  <c:v>10.574159999999999</c:v>
                </c:pt>
                <c:pt idx="8675">
                  <c:v>10.574159999999999</c:v>
                </c:pt>
                <c:pt idx="8676">
                  <c:v>10.574159999999999</c:v>
                </c:pt>
                <c:pt idx="8677">
                  <c:v>10.577309999999997</c:v>
                </c:pt>
                <c:pt idx="8678">
                  <c:v>10.577309999999997</c:v>
                </c:pt>
                <c:pt idx="8679">
                  <c:v>10.577939999999998</c:v>
                </c:pt>
                <c:pt idx="8680">
                  <c:v>10.580469999999998</c:v>
                </c:pt>
                <c:pt idx="8681">
                  <c:v>10.583619999999996</c:v>
                </c:pt>
                <c:pt idx="8682">
                  <c:v>10.583619999999996</c:v>
                </c:pt>
                <c:pt idx="8683">
                  <c:v>10.583619999999996</c:v>
                </c:pt>
                <c:pt idx="8684">
                  <c:v>10.586770000000001</c:v>
                </c:pt>
                <c:pt idx="8685">
                  <c:v>10.589289999999998</c:v>
                </c:pt>
                <c:pt idx="8686">
                  <c:v>10.589919999999999</c:v>
                </c:pt>
                <c:pt idx="8687">
                  <c:v>10.59055</c:v>
                </c:pt>
                <c:pt idx="8688">
                  <c:v>10.59308</c:v>
                </c:pt>
                <c:pt idx="8689">
                  <c:v>10.59308</c:v>
                </c:pt>
                <c:pt idx="8690">
                  <c:v>10.596229999999998</c:v>
                </c:pt>
                <c:pt idx="8691">
                  <c:v>10.596229999999998</c:v>
                </c:pt>
                <c:pt idx="8692">
                  <c:v>10.599379999999996</c:v>
                </c:pt>
                <c:pt idx="8693">
                  <c:v>10.599379999999996</c:v>
                </c:pt>
                <c:pt idx="8694">
                  <c:v>10.602530000000002</c:v>
                </c:pt>
                <c:pt idx="8695">
                  <c:v>10.603159999999995</c:v>
                </c:pt>
                <c:pt idx="8696">
                  <c:v>10.60568</c:v>
                </c:pt>
                <c:pt idx="8697">
                  <c:v>10.60568</c:v>
                </c:pt>
                <c:pt idx="8698">
                  <c:v>10.608840000000001</c:v>
                </c:pt>
                <c:pt idx="8699">
                  <c:v>10.608840000000001</c:v>
                </c:pt>
                <c:pt idx="8700">
                  <c:v>10.611989999999999</c:v>
                </c:pt>
                <c:pt idx="8701">
                  <c:v>10.611989999999999</c:v>
                </c:pt>
                <c:pt idx="8702">
                  <c:v>10.61515</c:v>
                </c:pt>
                <c:pt idx="8703">
                  <c:v>10.615769999999998</c:v>
                </c:pt>
                <c:pt idx="8704">
                  <c:v>10.618299999999998</c:v>
                </c:pt>
                <c:pt idx="8705">
                  <c:v>10.618929999999999</c:v>
                </c:pt>
                <c:pt idx="8706">
                  <c:v>10.621449999999996</c:v>
                </c:pt>
                <c:pt idx="8707">
                  <c:v>10.621449999999996</c:v>
                </c:pt>
                <c:pt idx="8708">
                  <c:v>10.624600000000001</c:v>
                </c:pt>
                <c:pt idx="8709">
                  <c:v>10.624600000000001</c:v>
                </c:pt>
                <c:pt idx="8710">
                  <c:v>10.627760000000002</c:v>
                </c:pt>
                <c:pt idx="8711">
                  <c:v>10.630279999999999</c:v>
                </c:pt>
                <c:pt idx="8712">
                  <c:v>10.629640000000002</c:v>
                </c:pt>
                <c:pt idx="8713">
                  <c:v>10.63091</c:v>
                </c:pt>
                <c:pt idx="8714">
                  <c:v>10.633429999999997</c:v>
                </c:pt>
                <c:pt idx="8715">
                  <c:v>10.634059999999998</c:v>
                </c:pt>
                <c:pt idx="8716">
                  <c:v>10.637209999999996</c:v>
                </c:pt>
                <c:pt idx="8717">
                  <c:v>10.637209999999996</c:v>
                </c:pt>
                <c:pt idx="8718">
                  <c:v>10.640360000000001</c:v>
                </c:pt>
                <c:pt idx="8719">
                  <c:v>10.640360000000001</c:v>
                </c:pt>
                <c:pt idx="8720">
                  <c:v>10.641629999999999</c:v>
                </c:pt>
                <c:pt idx="8721">
                  <c:v>10.643520000000002</c:v>
                </c:pt>
                <c:pt idx="8722">
                  <c:v>10.643520000000002</c:v>
                </c:pt>
                <c:pt idx="8723">
                  <c:v>10.64667</c:v>
                </c:pt>
                <c:pt idx="8724">
                  <c:v>10.649189999999997</c:v>
                </c:pt>
                <c:pt idx="8725">
                  <c:v>10.649819999999998</c:v>
                </c:pt>
                <c:pt idx="8726">
                  <c:v>10.650449999999999</c:v>
                </c:pt>
                <c:pt idx="8727">
                  <c:v>10.652979999999999</c:v>
                </c:pt>
                <c:pt idx="8728">
                  <c:v>10.654240000000001</c:v>
                </c:pt>
                <c:pt idx="8729">
                  <c:v>10.656759999999998</c:v>
                </c:pt>
                <c:pt idx="8730">
                  <c:v>10.659279999999995</c:v>
                </c:pt>
                <c:pt idx="8731">
                  <c:v>10.662439999999997</c:v>
                </c:pt>
                <c:pt idx="8732">
                  <c:v>10.662439999999997</c:v>
                </c:pt>
                <c:pt idx="8733">
                  <c:v>10.662439999999997</c:v>
                </c:pt>
                <c:pt idx="8734">
                  <c:v>10.665590000000002</c:v>
                </c:pt>
                <c:pt idx="8735">
                  <c:v>10.665590000000002</c:v>
                </c:pt>
                <c:pt idx="8736">
                  <c:v>10.665590000000002</c:v>
                </c:pt>
                <c:pt idx="8737">
                  <c:v>10.66874</c:v>
                </c:pt>
                <c:pt idx="8738">
                  <c:v>10.66874</c:v>
                </c:pt>
                <c:pt idx="8739">
                  <c:v>10.671889999999998</c:v>
                </c:pt>
                <c:pt idx="8740">
                  <c:v>10.671889999999998</c:v>
                </c:pt>
                <c:pt idx="8741">
                  <c:v>10.673780000000001</c:v>
                </c:pt>
                <c:pt idx="8742">
                  <c:v>10.677569999999996</c:v>
                </c:pt>
                <c:pt idx="8743">
                  <c:v>10.676940000000002</c:v>
                </c:pt>
                <c:pt idx="8744">
                  <c:v>10.678199999999997</c:v>
                </c:pt>
                <c:pt idx="8745">
                  <c:v>10.681350000000002</c:v>
                </c:pt>
                <c:pt idx="8746">
                  <c:v>10.683239999999998</c:v>
                </c:pt>
                <c:pt idx="8747">
                  <c:v>10.6845</c:v>
                </c:pt>
                <c:pt idx="8748">
                  <c:v>10.68703</c:v>
                </c:pt>
                <c:pt idx="8749">
                  <c:v>10.687660000000001</c:v>
                </c:pt>
                <c:pt idx="8750">
                  <c:v>10.687660000000001</c:v>
                </c:pt>
                <c:pt idx="8751">
                  <c:v>10.690809999999999</c:v>
                </c:pt>
                <c:pt idx="8752">
                  <c:v>10.69144</c:v>
                </c:pt>
                <c:pt idx="8753">
                  <c:v>10.693959999999997</c:v>
                </c:pt>
                <c:pt idx="8754">
                  <c:v>10.697119999999998</c:v>
                </c:pt>
                <c:pt idx="8755">
                  <c:v>10.697119999999998</c:v>
                </c:pt>
                <c:pt idx="8756">
                  <c:v>10.697119999999998</c:v>
                </c:pt>
                <c:pt idx="8757">
                  <c:v>10.700269999999996</c:v>
                </c:pt>
                <c:pt idx="8758">
                  <c:v>10.700269999999996</c:v>
                </c:pt>
                <c:pt idx="8759">
                  <c:v>10.703420000000001</c:v>
                </c:pt>
                <c:pt idx="8760">
                  <c:v>10.703420000000001</c:v>
                </c:pt>
                <c:pt idx="8761">
                  <c:v>10.705309999999997</c:v>
                </c:pt>
                <c:pt idx="8762">
                  <c:v>10.706569999999999</c:v>
                </c:pt>
                <c:pt idx="8763">
                  <c:v>10.706569999999999</c:v>
                </c:pt>
                <c:pt idx="8764">
                  <c:v>10.709719999999997</c:v>
                </c:pt>
                <c:pt idx="8765">
                  <c:v>10.710360000000001</c:v>
                </c:pt>
                <c:pt idx="8766">
                  <c:v>10.714770000000001</c:v>
                </c:pt>
                <c:pt idx="8767">
                  <c:v>10.716029999999996</c:v>
                </c:pt>
                <c:pt idx="8768">
                  <c:v>10.716029999999996</c:v>
                </c:pt>
                <c:pt idx="8769">
                  <c:v>10.719180000000001</c:v>
                </c:pt>
                <c:pt idx="8770">
                  <c:v>10.719809999999995</c:v>
                </c:pt>
                <c:pt idx="8771">
                  <c:v>10.722329999999999</c:v>
                </c:pt>
                <c:pt idx="8772">
                  <c:v>10.722329999999999</c:v>
                </c:pt>
                <c:pt idx="8773">
                  <c:v>10.72486</c:v>
                </c:pt>
                <c:pt idx="8774">
                  <c:v>10.725490000000001</c:v>
                </c:pt>
                <c:pt idx="8775">
                  <c:v>10.728639999999999</c:v>
                </c:pt>
                <c:pt idx="8776">
                  <c:v>10.728639999999999</c:v>
                </c:pt>
                <c:pt idx="8777">
                  <c:v>10.731789999999997</c:v>
                </c:pt>
                <c:pt idx="8778">
                  <c:v>10.731789999999997</c:v>
                </c:pt>
                <c:pt idx="8779">
                  <c:v>10.733049999999999</c:v>
                </c:pt>
                <c:pt idx="8780">
                  <c:v>10.734949999999998</c:v>
                </c:pt>
                <c:pt idx="8781">
                  <c:v>10.737470000000002</c:v>
                </c:pt>
                <c:pt idx="8782">
                  <c:v>10.738099999999996</c:v>
                </c:pt>
                <c:pt idx="8783">
                  <c:v>10.741250000000001</c:v>
                </c:pt>
                <c:pt idx="8784">
                  <c:v>10.741250000000001</c:v>
                </c:pt>
                <c:pt idx="8785">
                  <c:v>10.743139999999997</c:v>
                </c:pt>
                <c:pt idx="8786">
                  <c:v>10.744410000000002</c:v>
                </c:pt>
                <c:pt idx="8787">
                  <c:v>10.744410000000002</c:v>
                </c:pt>
                <c:pt idx="8788">
                  <c:v>10.745039999999996</c:v>
                </c:pt>
                <c:pt idx="8789">
                  <c:v>10.74756</c:v>
                </c:pt>
                <c:pt idx="8790">
                  <c:v>10.750709999999998</c:v>
                </c:pt>
                <c:pt idx="8791">
                  <c:v>10.753230000000002</c:v>
                </c:pt>
                <c:pt idx="8792">
                  <c:v>10.752600000000001</c:v>
                </c:pt>
                <c:pt idx="8793">
                  <c:v>10.754489999999997</c:v>
                </c:pt>
                <c:pt idx="8794">
                  <c:v>10.757019999999997</c:v>
                </c:pt>
                <c:pt idx="8795">
                  <c:v>10.758279999999999</c:v>
                </c:pt>
                <c:pt idx="8796">
                  <c:v>10.760170000000002</c:v>
                </c:pt>
                <c:pt idx="8797">
                  <c:v>10.760170000000002</c:v>
                </c:pt>
                <c:pt idx="8798">
                  <c:v>10.76332</c:v>
                </c:pt>
                <c:pt idx="8799">
                  <c:v>10.76332</c:v>
                </c:pt>
                <c:pt idx="8800">
                  <c:v>10.766469999999998</c:v>
                </c:pt>
                <c:pt idx="8801">
                  <c:v>10.766469999999998</c:v>
                </c:pt>
                <c:pt idx="8802">
                  <c:v>10.769629999999999</c:v>
                </c:pt>
                <c:pt idx="8803">
                  <c:v>10.770890000000001</c:v>
                </c:pt>
                <c:pt idx="8804">
                  <c:v>10.772779999999997</c:v>
                </c:pt>
                <c:pt idx="8805">
                  <c:v>10.774039999999999</c:v>
                </c:pt>
                <c:pt idx="8806">
                  <c:v>10.775930000000002</c:v>
                </c:pt>
                <c:pt idx="8807">
                  <c:v>10.777819999999998</c:v>
                </c:pt>
                <c:pt idx="8808">
                  <c:v>10.779089999999997</c:v>
                </c:pt>
                <c:pt idx="8809">
                  <c:v>10.779089999999997</c:v>
                </c:pt>
                <c:pt idx="8810">
                  <c:v>10.782240000000002</c:v>
                </c:pt>
                <c:pt idx="8811">
                  <c:v>10.78539</c:v>
                </c:pt>
                <c:pt idx="8812">
                  <c:v>10.78539</c:v>
                </c:pt>
                <c:pt idx="8813">
                  <c:v>10.788539999999998</c:v>
                </c:pt>
                <c:pt idx="8814">
                  <c:v>10.788539999999998</c:v>
                </c:pt>
                <c:pt idx="8815">
                  <c:v>10.791060000000002</c:v>
                </c:pt>
                <c:pt idx="8816">
                  <c:v>10.791699999999999</c:v>
                </c:pt>
                <c:pt idx="8817">
                  <c:v>10.791699999999999</c:v>
                </c:pt>
                <c:pt idx="8818">
                  <c:v>10.794849999999997</c:v>
                </c:pt>
                <c:pt idx="8819">
                  <c:v>10.798000000000002</c:v>
                </c:pt>
                <c:pt idx="8820">
                  <c:v>10.798000000000002</c:v>
                </c:pt>
                <c:pt idx="8821">
                  <c:v>10.798629999999996</c:v>
                </c:pt>
                <c:pt idx="8822">
                  <c:v>10.80115</c:v>
                </c:pt>
                <c:pt idx="8823">
                  <c:v>10.803049999999999</c:v>
                </c:pt>
                <c:pt idx="8824">
                  <c:v>10.804299999999998</c:v>
                </c:pt>
                <c:pt idx="8825">
                  <c:v>10.806199999999997</c:v>
                </c:pt>
                <c:pt idx="8826">
                  <c:v>10.807459999999999</c:v>
                </c:pt>
                <c:pt idx="8827">
                  <c:v>10.810609999999997</c:v>
                </c:pt>
                <c:pt idx="8828">
                  <c:v>10.810609999999997</c:v>
                </c:pt>
                <c:pt idx="8829">
                  <c:v>10.813769999999998</c:v>
                </c:pt>
                <c:pt idx="8830">
                  <c:v>10.813769999999998</c:v>
                </c:pt>
                <c:pt idx="8831">
                  <c:v>10.814389999999996</c:v>
                </c:pt>
                <c:pt idx="8832">
                  <c:v>10.816919999999996</c:v>
                </c:pt>
                <c:pt idx="8833">
                  <c:v>10.818809999999999</c:v>
                </c:pt>
                <c:pt idx="8834">
                  <c:v>10.820700000000002</c:v>
                </c:pt>
                <c:pt idx="8835">
                  <c:v>10.823219999999999</c:v>
                </c:pt>
                <c:pt idx="8836">
                  <c:v>10.823219999999999</c:v>
                </c:pt>
                <c:pt idx="8837">
                  <c:v>10.825739999999996</c:v>
                </c:pt>
                <c:pt idx="8838">
                  <c:v>10.82638</c:v>
                </c:pt>
                <c:pt idx="8839">
                  <c:v>10.827010000000001</c:v>
                </c:pt>
                <c:pt idx="8840">
                  <c:v>10.829529999999998</c:v>
                </c:pt>
                <c:pt idx="8841">
                  <c:v>10.83079</c:v>
                </c:pt>
                <c:pt idx="8842">
                  <c:v>10.832679999999996</c:v>
                </c:pt>
                <c:pt idx="8843">
                  <c:v>10.835830000000001</c:v>
                </c:pt>
                <c:pt idx="8844">
                  <c:v>10.836460000000002</c:v>
                </c:pt>
                <c:pt idx="8845">
                  <c:v>10.838989999999995</c:v>
                </c:pt>
                <c:pt idx="8846">
                  <c:v>10.838989999999995</c:v>
                </c:pt>
                <c:pt idx="8847">
                  <c:v>10.84151</c:v>
                </c:pt>
                <c:pt idx="8848">
                  <c:v>10.842140000000001</c:v>
                </c:pt>
                <c:pt idx="8849">
                  <c:v>10.844659999999998</c:v>
                </c:pt>
                <c:pt idx="8850">
                  <c:v>10.845289999999999</c:v>
                </c:pt>
                <c:pt idx="8851">
                  <c:v>10.848439999999997</c:v>
                </c:pt>
                <c:pt idx="8852">
                  <c:v>10.848439999999997</c:v>
                </c:pt>
                <c:pt idx="8853">
                  <c:v>10.851599999999998</c:v>
                </c:pt>
                <c:pt idx="8854">
                  <c:v>10.852229999999999</c:v>
                </c:pt>
                <c:pt idx="8855">
                  <c:v>10.854749999999996</c:v>
                </c:pt>
                <c:pt idx="8856">
                  <c:v>10.854749999999996</c:v>
                </c:pt>
                <c:pt idx="8857">
                  <c:v>10.857900000000001</c:v>
                </c:pt>
                <c:pt idx="8858">
                  <c:v>10.857900000000001</c:v>
                </c:pt>
                <c:pt idx="8859">
                  <c:v>10.858530000000002</c:v>
                </c:pt>
                <c:pt idx="8860">
                  <c:v>10.861060000000002</c:v>
                </c:pt>
                <c:pt idx="8861">
                  <c:v>10.861689999999996</c:v>
                </c:pt>
                <c:pt idx="8862">
                  <c:v>10.86421</c:v>
                </c:pt>
                <c:pt idx="8863">
                  <c:v>10.867359999999998</c:v>
                </c:pt>
                <c:pt idx="8864">
                  <c:v>10.867359999999998</c:v>
                </c:pt>
                <c:pt idx="8865">
                  <c:v>10.869880000000002</c:v>
                </c:pt>
                <c:pt idx="8866">
                  <c:v>10.870509999999996</c:v>
                </c:pt>
                <c:pt idx="8867">
                  <c:v>10.873660000000001</c:v>
                </c:pt>
                <c:pt idx="8868">
                  <c:v>10.873660000000001</c:v>
                </c:pt>
                <c:pt idx="8869">
                  <c:v>10.876820000000002</c:v>
                </c:pt>
                <c:pt idx="8870">
                  <c:v>10.876820000000002</c:v>
                </c:pt>
                <c:pt idx="8871">
                  <c:v>10.878709999999998</c:v>
                </c:pt>
                <c:pt idx="8872">
                  <c:v>10.87997</c:v>
                </c:pt>
                <c:pt idx="8873">
                  <c:v>10.881230000000002</c:v>
                </c:pt>
                <c:pt idx="8874">
                  <c:v>10.883119999999998</c:v>
                </c:pt>
                <c:pt idx="8875">
                  <c:v>10.883119999999998</c:v>
                </c:pt>
                <c:pt idx="8876">
                  <c:v>10.886269999999996</c:v>
                </c:pt>
                <c:pt idx="8877">
                  <c:v>10.88691</c:v>
                </c:pt>
                <c:pt idx="8878">
                  <c:v>10.889429999999997</c:v>
                </c:pt>
                <c:pt idx="8879">
                  <c:v>10.89132</c:v>
                </c:pt>
                <c:pt idx="8880">
                  <c:v>10.892580000000002</c:v>
                </c:pt>
                <c:pt idx="8881">
                  <c:v>10.894469999999998</c:v>
                </c:pt>
                <c:pt idx="8882">
                  <c:v>10.895739999999996</c:v>
                </c:pt>
                <c:pt idx="8883">
                  <c:v>10.898890000000002</c:v>
                </c:pt>
                <c:pt idx="8884">
                  <c:v>10.900149999999996</c:v>
                </c:pt>
                <c:pt idx="8885">
                  <c:v>10.90204</c:v>
                </c:pt>
                <c:pt idx="8886">
                  <c:v>10.90204</c:v>
                </c:pt>
                <c:pt idx="8887">
                  <c:v>10.905189999999997</c:v>
                </c:pt>
                <c:pt idx="8888">
                  <c:v>10.905189999999997</c:v>
                </c:pt>
                <c:pt idx="8889">
                  <c:v>10.908349999999999</c:v>
                </c:pt>
                <c:pt idx="8890">
                  <c:v>10.91086</c:v>
                </c:pt>
                <c:pt idx="8891">
                  <c:v>10.910240000000002</c:v>
                </c:pt>
                <c:pt idx="8892">
                  <c:v>10.911499999999997</c:v>
                </c:pt>
                <c:pt idx="8893">
                  <c:v>10.914020000000001</c:v>
                </c:pt>
                <c:pt idx="8894">
                  <c:v>10.915909999999997</c:v>
                </c:pt>
                <c:pt idx="8895">
                  <c:v>10.9178</c:v>
                </c:pt>
                <c:pt idx="8896">
                  <c:v>10.920319999999997</c:v>
                </c:pt>
                <c:pt idx="8897">
                  <c:v>10.919699999999999</c:v>
                </c:pt>
                <c:pt idx="8898">
                  <c:v>10.920960000000001</c:v>
                </c:pt>
                <c:pt idx="8899">
                  <c:v>10.923479999999998</c:v>
                </c:pt>
                <c:pt idx="8900">
                  <c:v>10.924109999999999</c:v>
                </c:pt>
                <c:pt idx="8901">
                  <c:v>10.92474</c:v>
                </c:pt>
                <c:pt idx="8902">
                  <c:v>10.927259999999997</c:v>
                </c:pt>
                <c:pt idx="8903">
                  <c:v>10.928519999999999</c:v>
                </c:pt>
                <c:pt idx="8904">
                  <c:v>10.932940000000002</c:v>
                </c:pt>
                <c:pt idx="8905">
                  <c:v>10.933569999999996</c:v>
                </c:pt>
                <c:pt idx="8906">
                  <c:v>10.934199999999997</c:v>
                </c:pt>
                <c:pt idx="8907">
                  <c:v>10.936720000000001</c:v>
                </c:pt>
                <c:pt idx="8908">
                  <c:v>10.936720000000001</c:v>
                </c:pt>
                <c:pt idx="8909">
                  <c:v>10.939869999999999</c:v>
                </c:pt>
                <c:pt idx="8910">
                  <c:v>10.939869999999999</c:v>
                </c:pt>
                <c:pt idx="8911">
                  <c:v>10.9405</c:v>
                </c:pt>
                <c:pt idx="8912">
                  <c:v>10.94303</c:v>
                </c:pt>
                <c:pt idx="8913">
                  <c:v>10.943660000000001</c:v>
                </c:pt>
                <c:pt idx="8914">
                  <c:v>10.946179999999998</c:v>
                </c:pt>
                <c:pt idx="8915">
                  <c:v>10.948070000000001</c:v>
                </c:pt>
                <c:pt idx="8916">
                  <c:v>10.949329999999996</c:v>
                </c:pt>
                <c:pt idx="8917">
                  <c:v>10.951219999999999</c:v>
                </c:pt>
                <c:pt idx="8918">
                  <c:v>10.952480000000001</c:v>
                </c:pt>
                <c:pt idx="8919">
                  <c:v>10.954999999999998</c:v>
                </c:pt>
                <c:pt idx="8920">
                  <c:v>10.955639999999995</c:v>
                </c:pt>
                <c:pt idx="8921">
                  <c:v>10.95879</c:v>
                </c:pt>
                <c:pt idx="8922">
                  <c:v>10.95879</c:v>
                </c:pt>
                <c:pt idx="8923">
                  <c:v>10.961939999999998</c:v>
                </c:pt>
                <c:pt idx="8924">
                  <c:v>10.961939999999998</c:v>
                </c:pt>
                <c:pt idx="8925">
                  <c:v>10.963200000000001</c:v>
                </c:pt>
                <c:pt idx="8926">
                  <c:v>10.965089999999996</c:v>
                </c:pt>
                <c:pt idx="8927">
                  <c:v>10.967619999999997</c:v>
                </c:pt>
                <c:pt idx="8928">
                  <c:v>10.968249999999998</c:v>
                </c:pt>
                <c:pt idx="8929">
                  <c:v>10.970770000000002</c:v>
                </c:pt>
                <c:pt idx="8930">
                  <c:v>10.973289999999999</c:v>
                </c:pt>
                <c:pt idx="8931">
                  <c:v>10.974550000000001</c:v>
                </c:pt>
                <c:pt idx="8932">
                  <c:v>10.976439999999997</c:v>
                </c:pt>
                <c:pt idx="8933">
                  <c:v>10.977710000000002</c:v>
                </c:pt>
                <c:pt idx="8934">
                  <c:v>10.977710000000002</c:v>
                </c:pt>
                <c:pt idx="8935">
                  <c:v>10.98086</c:v>
                </c:pt>
                <c:pt idx="8936">
                  <c:v>10.981490000000001</c:v>
                </c:pt>
                <c:pt idx="8937">
                  <c:v>10.984009999999998</c:v>
                </c:pt>
                <c:pt idx="8938">
                  <c:v>10.985900000000001</c:v>
                </c:pt>
                <c:pt idx="8939">
                  <c:v>10.987159999999996</c:v>
                </c:pt>
                <c:pt idx="8940">
                  <c:v>10.987159999999996</c:v>
                </c:pt>
                <c:pt idx="8941">
                  <c:v>10.990319999999997</c:v>
                </c:pt>
                <c:pt idx="8942">
                  <c:v>10.990319999999997</c:v>
                </c:pt>
                <c:pt idx="8943">
                  <c:v>10.993470000000002</c:v>
                </c:pt>
                <c:pt idx="8944">
                  <c:v>10.995989999999999</c:v>
                </c:pt>
                <c:pt idx="8945">
                  <c:v>10.99662</c:v>
                </c:pt>
                <c:pt idx="8946">
                  <c:v>10.999769999999998</c:v>
                </c:pt>
                <c:pt idx="8947">
                  <c:v>10.999769999999998</c:v>
                </c:pt>
                <c:pt idx="8948">
                  <c:v>11.001039999999996</c:v>
                </c:pt>
                <c:pt idx="8949">
                  <c:v>11.002929999999999</c:v>
                </c:pt>
                <c:pt idx="8950">
                  <c:v>11.006079999999997</c:v>
                </c:pt>
                <c:pt idx="8951">
                  <c:v>11.006079999999997</c:v>
                </c:pt>
                <c:pt idx="8952">
                  <c:v>11.008600000000001</c:v>
                </c:pt>
                <c:pt idx="8953">
                  <c:v>11.011119999999998</c:v>
                </c:pt>
                <c:pt idx="8954">
                  <c:v>11.01238</c:v>
                </c:pt>
                <c:pt idx="8955">
                  <c:v>11.01238</c:v>
                </c:pt>
                <c:pt idx="8956">
                  <c:v>11.015540000000001</c:v>
                </c:pt>
                <c:pt idx="8957">
                  <c:v>11.015540000000001</c:v>
                </c:pt>
                <c:pt idx="8958">
                  <c:v>11.016799999999996</c:v>
                </c:pt>
                <c:pt idx="8959">
                  <c:v>11.018689999999999</c:v>
                </c:pt>
                <c:pt idx="8960">
                  <c:v>11.020579999999995</c:v>
                </c:pt>
                <c:pt idx="8961">
                  <c:v>11.023099999999999</c:v>
                </c:pt>
                <c:pt idx="8962">
                  <c:v>11.024999999999999</c:v>
                </c:pt>
                <c:pt idx="8963">
                  <c:v>11.026260000000001</c:v>
                </c:pt>
                <c:pt idx="8964">
                  <c:v>11.028149999999997</c:v>
                </c:pt>
                <c:pt idx="8965">
                  <c:v>11.030670000000001</c:v>
                </c:pt>
                <c:pt idx="8966">
                  <c:v>11.031300000000002</c:v>
                </c:pt>
                <c:pt idx="8967">
                  <c:v>11.031300000000002</c:v>
                </c:pt>
                <c:pt idx="8968">
                  <c:v>11.03445</c:v>
                </c:pt>
                <c:pt idx="8969">
                  <c:v>11.03445</c:v>
                </c:pt>
                <c:pt idx="8970">
                  <c:v>11.036349999999999</c:v>
                </c:pt>
                <c:pt idx="8971">
                  <c:v>11.037599999999998</c:v>
                </c:pt>
                <c:pt idx="8972">
                  <c:v>11.040129999999998</c:v>
                </c:pt>
                <c:pt idx="8973">
                  <c:v>11.040759999999999</c:v>
                </c:pt>
                <c:pt idx="8974">
                  <c:v>11.043909999999997</c:v>
                </c:pt>
                <c:pt idx="8975">
                  <c:v>11.0458</c:v>
                </c:pt>
                <c:pt idx="8976">
                  <c:v>11.047060000000002</c:v>
                </c:pt>
                <c:pt idx="8977">
                  <c:v>11.049590000000002</c:v>
                </c:pt>
                <c:pt idx="8978">
                  <c:v>11.052109999999999</c:v>
                </c:pt>
                <c:pt idx="8979">
                  <c:v>11.050849999999997</c:v>
                </c:pt>
                <c:pt idx="8980">
                  <c:v>11.053370000000001</c:v>
                </c:pt>
                <c:pt idx="8981">
                  <c:v>11.054629999999996</c:v>
                </c:pt>
                <c:pt idx="8982">
                  <c:v>11.056519999999999</c:v>
                </c:pt>
                <c:pt idx="8983">
                  <c:v>11.059049999999999</c:v>
                </c:pt>
                <c:pt idx="8984">
                  <c:v>11.060310000000001</c:v>
                </c:pt>
                <c:pt idx="8985">
                  <c:v>11.062829999999998</c:v>
                </c:pt>
                <c:pt idx="8986">
                  <c:v>11.065979999999996</c:v>
                </c:pt>
                <c:pt idx="8987">
                  <c:v>11.065979999999996</c:v>
                </c:pt>
                <c:pt idx="8988">
                  <c:v>11.065979999999996</c:v>
                </c:pt>
                <c:pt idx="8989">
                  <c:v>11.069130000000001</c:v>
                </c:pt>
                <c:pt idx="8990">
                  <c:v>11.071649999999998</c:v>
                </c:pt>
                <c:pt idx="8991">
                  <c:v>11.072290000000002</c:v>
                </c:pt>
                <c:pt idx="8992">
                  <c:v>11.07544</c:v>
                </c:pt>
                <c:pt idx="8993">
                  <c:v>11.07544</c:v>
                </c:pt>
                <c:pt idx="8994">
                  <c:v>11.076700000000002</c:v>
                </c:pt>
                <c:pt idx="8995">
                  <c:v>11.078589999999998</c:v>
                </c:pt>
                <c:pt idx="8996">
                  <c:v>11.07985</c:v>
                </c:pt>
                <c:pt idx="8997">
                  <c:v>11.082369999999997</c:v>
                </c:pt>
                <c:pt idx="8998">
                  <c:v>11.084890000000001</c:v>
                </c:pt>
                <c:pt idx="8999">
                  <c:v>11.085529999999999</c:v>
                </c:pt>
                <c:pt idx="9000">
                  <c:v>11.085529999999999</c:v>
                </c:pt>
                <c:pt idx="9001">
                  <c:v>11.088049999999996</c:v>
                </c:pt>
                <c:pt idx="9002">
                  <c:v>11.088679999999997</c:v>
                </c:pt>
                <c:pt idx="9003">
                  <c:v>11.091200000000001</c:v>
                </c:pt>
                <c:pt idx="9004">
                  <c:v>11.092459999999996</c:v>
                </c:pt>
                <c:pt idx="9005">
                  <c:v>11.094360000000002</c:v>
                </c:pt>
                <c:pt idx="9006">
                  <c:v>11.094360000000002</c:v>
                </c:pt>
                <c:pt idx="9007">
                  <c:v>11.09751</c:v>
                </c:pt>
                <c:pt idx="9008">
                  <c:v>11.099399999999996</c:v>
                </c:pt>
                <c:pt idx="9009">
                  <c:v>11.100659999999998</c:v>
                </c:pt>
                <c:pt idx="9010">
                  <c:v>11.103809999999996</c:v>
                </c:pt>
                <c:pt idx="9011">
                  <c:v>11.103809999999996</c:v>
                </c:pt>
                <c:pt idx="9012">
                  <c:v>11.106969999999997</c:v>
                </c:pt>
                <c:pt idx="9013">
                  <c:v>11.106969999999997</c:v>
                </c:pt>
                <c:pt idx="9014">
                  <c:v>11.107599999999998</c:v>
                </c:pt>
                <c:pt idx="9015">
                  <c:v>11.110120000000002</c:v>
                </c:pt>
                <c:pt idx="9016">
                  <c:v>11.112009999999998</c:v>
                </c:pt>
                <c:pt idx="9017">
                  <c:v>11.113900000000001</c:v>
                </c:pt>
                <c:pt idx="9018">
                  <c:v>11.116419999999998</c:v>
                </c:pt>
                <c:pt idx="9019">
                  <c:v>11.117060000000002</c:v>
                </c:pt>
                <c:pt idx="9020">
                  <c:v>11.119569999999996</c:v>
                </c:pt>
                <c:pt idx="9021">
                  <c:v>11.119569999999996</c:v>
                </c:pt>
                <c:pt idx="9022">
                  <c:v>11.122099999999996</c:v>
                </c:pt>
                <c:pt idx="9023">
                  <c:v>11.121470000000002</c:v>
                </c:pt>
                <c:pt idx="9024">
                  <c:v>11.125880000000002</c:v>
                </c:pt>
                <c:pt idx="9025">
                  <c:v>11.125880000000002</c:v>
                </c:pt>
                <c:pt idx="9026">
                  <c:v>11.12903</c:v>
                </c:pt>
                <c:pt idx="9027">
                  <c:v>11.132190000000001</c:v>
                </c:pt>
                <c:pt idx="9028">
                  <c:v>11.132190000000001</c:v>
                </c:pt>
                <c:pt idx="9029">
                  <c:v>11.135339999999999</c:v>
                </c:pt>
                <c:pt idx="9030">
                  <c:v>11.135339999999999</c:v>
                </c:pt>
                <c:pt idx="9031">
                  <c:v>11.138489999999997</c:v>
                </c:pt>
                <c:pt idx="9032">
                  <c:v>11.139119999999998</c:v>
                </c:pt>
                <c:pt idx="9033">
                  <c:v>11.141649999999998</c:v>
                </c:pt>
                <c:pt idx="9034">
                  <c:v>11.142899999999997</c:v>
                </c:pt>
                <c:pt idx="9035">
                  <c:v>11.14228</c:v>
                </c:pt>
                <c:pt idx="9036">
                  <c:v>11.14669</c:v>
                </c:pt>
                <c:pt idx="9037">
                  <c:v>11.147950000000002</c:v>
                </c:pt>
                <c:pt idx="9038">
                  <c:v>11.149839999999998</c:v>
                </c:pt>
                <c:pt idx="9039">
                  <c:v>11.1511</c:v>
                </c:pt>
                <c:pt idx="9040">
                  <c:v>11.154260000000001</c:v>
                </c:pt>
                <c:pt idx="9041">
                  <c:v>11.154260000000001</c:v>
                </c:pt>
                <c:pt idx="9042">
                  <c:v>11.157409999999999</c:v>
                </c:pt>
                <c:pt idx="9043">
                  <c:v>11.157409999999999</c:v>
                </c:pt>
                <c:pt idx="9044">
                  <c:v>11.160559999999997</c:v>
                </c:pt>
                <c:pt idx="9045">
                  <c:v>11.160559999999997</c:v>
                </c:pt>
                <c:pt idx="9046">
                  <c:v>11.163080000000001</c:v>
                </c:pt>
                <c:pt idx="9047">
                  <c:v>11.163710000000002</c:v>
                </c:pt>
                <c:pt idx="9048">
                  <c:v>11.166869999999996</c:v>
                </c:pt>
                <c:pt idx="9049">
                  <c:v>11.166869999999996</c:v>
                </c:pt>
                <c:pt idx="9050">
                  <c:v>11.170020000000001</c:v>
                </c:pt>
                <c:pt idx="9051">
                  <c:v>11.173169999999999</c:v>
                </c:pt>
                <c:pt idx="9052">
                  <c:v>11.173169999999999</c:v>
                </c:pt>
                <c:pt idx="9053">
                  <c:v>11.1738</c:v>
                </c:pt>
                <c:pt idx="9054">
                  <c:v>11.17633</c:v>
                </c:pt>
                <c:pt idx="9055">
                  <c:v>11.178849999999997</c:v>
                </c:pt>
                <c:pt idx="9056">
                  <c:v>11.178849999999997</c:v>
                </c:pt>
                <c:pt idx="9057">
                  <c:v>11.179479999999998</c:v>
                </c:pt>
                <c:pt idx="9058">
                  <c:v>11.182629999999996</c:v>
                </c:pt>
                <c:pt idx="9059">
                  <c:v>11.184519999999999</c:v>
                </c:pt>
                <c:pt idx="9060">
                  <c:v>11.183889999999998</c:v>
                </c:pt>
                <c:pt idx="9061">
                  <c:v>11.185780000000001</c:v>
                </c:pt>
                <c:pt idx="9062">
                  <c:v>11.188940000000002</c:v>
                </c:pt>
                <c:pt idx="9063">
                  <c:v>11.189569999999996</c:v>
                </c:pt>
                <c:pt idx="9064">
                  <c:v>11.19209</c:v>
                </c:pt>
                <c:pt idx="9065">
                  <c:v>11.195239999999998</c:v>
                </c:pt>
                <c:pt idx="9066">
                  <c:v>11.195239999999998</c:v>
                </c:pt>
                <c:pt idx="9067">
                  <c:v>11.1965</c:v>
                </c:pt>
                <c:pt idx="9068">
                  <c:v>11.19903</c:v>
                </c:pt>
                <c:pt idx="9069">
                  <c:v>11.19903</c:v>
                </c:pt>
                <c:pt idx="9070">
                  <c:v>11.201540000000001</c:v>
                </c:pt>
                <c:pt idx="9071">
                  <c:v>11.204070000000002</c:v>
                </c:pt>
                <c:pt idx="9072">
                  <c:v>11.204699999999995</c:v>
                </c:pt>
                <c:pt idx="9073">
                  <c:v>11.207850000000001</c:v>
                </c:pt>
                <c:pt idx="9074">
                  <c:v>11.20975</c:v>
                </c:pt>
                <c:pt idx="9075">
                  <c:v>11.209109999999995</c:v>
                </c:pt>
                <c:pt idx="9076">
                  <c:v>11.210999999999999</c:v>
                </c:pt>
                <c:pt idx="9077">
                  <c:v>11.21416</c:v>
                </c:pt>
                <c:pt idx="9078">
                  <c:v>11.214790000000001</c:v>
                </c:pt>
                <c:pt idx="9079">
                  <c:v>11.217309999999998</c:v>
                </c:pt>
                <c:pt idx="9080">
                  <c:v>11.21857</c:v>
                </c:pt>
                <c:pt idx="9081">
                  <c:v>11.220459999999996</c:v>
                </c:pt>
                <c:pt idx="9082">
                  <c:v>11.221719999999998</c:v>
                </c:pt>
                <c:pt idx="9083">
                  <c:v>11.224249999999998</c:v>
                </c:pt>
                <c:pt idx="9084">
                  <c:v>11.226770000000002</c:v>
                </c:pt>
                <c:pt idx="9085">
                  <c:v>11.226770000000002</c:v>
                </c:pt>
                <c:pt idx="9086">
                  <c:v>11.229289999999999</c:v>
                </c:pt>
                <c:pt idx="9087">
                  <c:v>11.22992</c:v>
                </c:pt>
                <c:pt idx="9088">
                  <c:v>11.233069999999998</c:v>
                </c:pt>
                <c:pt idx="9089">
                  <c:v>11.234960000000001</c:v>
                </c:pt>
                <c:pt idx="9090">
                  <c:v>11.236229999999999</c:v>
                </c:pt>
                <c:pt idx="9091">
                  <c:v>11.236229999999999</c:v>
                </c:pt>
                <c:pt idx="9092">
                  <c:v>11.239379999999997</c:v>
                </c:pt>
                <c:pt idx="9093">
                  <c:v>11.242530000000002</c:v>
                </c:pt>
                <c:pt idx="9094">
                  <c:v>11.242530000000002</c:v>
                </c:pt>
                <c:pt idx="9095">
                  <c:v>11.243789999999997</c:v>
                </c:pt>
                <c:pt idx="9096">
                  <c:v>11.24568</c:v>
                </c:pt>
                <c:pt idx="9097">
                  <c:v>11.248840000000001</c:v>
                </c:pt>
                <c:pt idx="9098">
                  <c:v>11.249470000000002</c:v>
                </c:pt>
                <c:pt idx="9099">
                  <c:v>11.251989999999999</c:v>
                </c:pt>
                <c:pt idx="9100">
                  <c:v>11.251989999999999</c:v>
                </c:pt>
                <c:pt idx="9101">
                  <c:v>11.255139999999997</c:v>
                </c:pt>
                <c:pt idx="9102">
                  <c:v>11.25703</c:v>
                </c:pt>
                <c:pt idx="9103">
                  <c:v>11.258299999999998</c:v>
                </c:pt>
                <c:pt idx="9104">
                  <c:v>11.258299999999998</c:v>
                </c:pt>
                <c:pt idx="9105">
                  <c:v>11.261449999999996</c:v>
                </c:pt>
                <c:pt idx="9106">
                  <c:v>11.264600000000002</c:v>
                </c:pt>
                <c:pt idx="9107">
                  <c:v>11.264600000000002</c:v>
                </c:pt>
                <c:pt idx="9108">
                  <c:v>11.267749999999999</c:v>
                </c:pt>
                <c:pt idx="9109">
                  <c:v>11.267749999999999</c:v>
                </c:pt>
                <c:pt idx="9110">
                  <c:v>11.270910000000001</c:v>
                </c:pt>
                <c:pt idx="9111">
                  <c:v>11.270910000000001</c:v>
                </c:pt>
                <c:pt idx="9112">
                  <c:v>11.274059999999999</c:v>
                </c:pt>
                <c:pt idx="9113">
                  <c:v>11.274059999999999</c:v>
                </c:pt>
                <c:pt idx="9114">
                  <c:v>11.276579999999996</c:v>
                </c:pt>
                <c:pt idx="9115">
                  <c:v>11.277839999999998</c:v>
                </c:pt>
                <c:pt idx="9116">
                  <c:v>11.280360000000002</c:v>
                </c:pt>
                <c:pt idx="9117">
                  <c:v>11.282260000000001</c:v>
                </c:pt>
                <c:pt idx="9118">
                  <c:v>11.28351</c:v>
                </c:pt>
                <c:pt idx="9119">
                  <c:v>11.28351</c:v>
                </c:pt>
                <c:pt idx="9120">
                  <c:v>11.286670000000001</c:v>
                </c:pt>
                <c:pt idx="9121">
                  <c:v>11.286670000000001</c:v>
                </c:pt>
                <c:pt idx="9122">
                  <c:v>11.289819999999999</c:v>
                </c:pt>
                <c:pt idx="9123">
                  <c:v>11.292969999999997</c:v>
                </c:pt>
                <c:pt idx="9124">
                  <c:v>11.292969999999997</c:v>
                </c:pt>
                <c:pt idx="9125">
                  <c:v>11.294240000000002</c:v>
                </c:pt>
                <c:pt idx="9126">
                  <c:v>11.296129999999998</c:v>
                </c:pt>
                <c:pt idx="9127">
                  <c:v>11.299279999999996</c:v>
                </c:pt>
                <c:pt idx="9128">
                  <c:v>11.299909999999997</c:v>
                </c:pt>
                <c:pt idx="9129">
                  <c:v>11.302430000000001</c:v>
                </c:pt>
                <c:pt idx="9130">
                  <c:v>11.303060000000002</c:v>
                </c:pt>
                <c:pt idx="9131">
                  <c:v>11.305590000000002</c:v>
                </c:pt>
                <c:pt idx="9132">
                  <c:v>11.307479999999998</c:v>
                </c:pt>
                <c:pt idx="9133">
                  <c:v>11.30874</c:v>
                </c:pt>
                <c:pt idx="9134">
                  <c:v>11.310629999999996</c:v>
                </c:pt>
                <c:pt idx="9135">
                  <c:v>11.312519999999999</c:v>
                </c:pt>
                <c:pt idx="9136">
                  <c:v>11.315039999999996</c:v>
                </c:pt>
                <c:pt idx="9137">
                  <c:v>11.315039999999996</c:v>
                </c:pt>
                <c:pt idx="9138">
                  <c:v>11.318199999999997</c:v>
                </c:pt>
                <c:pt idx="9139">
                  <c:v>11.320720000000001</c:v>
                </c:pt>
                <c:pt idx="9140">
                  <c:v>11.321350000000002</c:v>
                </c:pt>
                <c:pt idx="9141">
                  <c:v>11.321350000000002</c:v>
                </c:pt>
                <c:pt idx="9142">
                  <c:v>11.3245</c:v>
                </c:pt>
                <c:pt idx="9143">
                  <c:v>11.327649999999998</c:v>
                </c:pt>
                <c:pt idx="9144">
                  <c:v>11.327649999999998</c:v>
                </c:pt>
                <c:pt idx="9145">
                  <c:v>11.33081</c:v>
                </c:pt>
                <c:pt idx="9146">
                  <c:v>11.33081</c:v>
                </c:pt>
                <c:pt idx="9147">
                  <c:v>11.333959999999998</c:v>
                </c:pt>
                <c:pt idx="9148">
                  <c:v>11.333959999999998</c:v>
                </c:pt>
                <c:pt idx="9149">
                  <c:v>11.335850000000001</c:v>
                </c:pt>
                <c:pt idx="9150">
                  <c:v>11.338369999999998</c:v>
                </c:pt>
                <c:pt idx="9151">
                  <c:v>11.340269999999997</c:v>
                </c:pt>
                <c:pt idx="9152">
                  <c:v>11.340269999999997</c:v>
                </c:pt>
                <c:pt idx="9153">
                  <c:v>11.343420000000002</c:v>
                </c:pt>
                <c:pt idx="9154">
                  <c:v>11.343420000000002</c:v>
                </c:pt>
                <c:pt idx="9155">
                  <c:v>11.344049999999996</c:v>
                </c:pt>
                <c:pt idx="9156">
                  <c:v>11.34657</c:v>
                </c:pt>
                <c:pt idx="9157">
                  <c:v>11.349719999999998</c:v>
                </c:pt>
                <c:pt idx="9158">
                  <c:v>11.349719999999998</c:v>
                </c:pt>
                <c:pt idx="9159">
                  <c:v>11.352869999999996</c:v>
                </c:pt>
                <c:pt idx="9160">
                  <c:v>11.352869999999996</c:v>
                </c:pt>
                <c:pt idx="9161">
                  <c:v>11.356029999999997</c:v>
                </c:pt>
                <c:pt idx="9162">
                  <c:v>11.359180000000002</c:v>
                </c:pt>
                <c:pt idx="9163">
                  <c:v>11.359809999999996</c:v>
                </c:pt>
                <c:pt idx="9164">
                  <c:v>11.36233</c:v>
                </c:pt>
                <c:pt idx="9165">
                  <c:v>11.363599999999998</c:v>
                </c:pt>
                <c:pt idx="9166">
                  <c:v>11.365490000000001</c:v>
                </c:pt>
                <c:pt idx="9167">
                  <c:v>11.365490000000001</c:v>
                </c:pt>
                <c:pt idx="9168">
                  <c:v>11.368639999999999</c:v>
                </c:pt>
                <c:pt idx="9169">
                  <c:v>11.368639999999999</c:v>
                </c:pt>
                <c:pt idx="9170">
                  <c:v>11.371789999999997</c:v>
                </c:pt>
                <c:pt idx="9171">
                  <c:v>11.374949999999998</c:v>
                </c:pt>
                <c:pt idx="9172">
                  <c:v>11.374949999999998</c:v>
                </c:pt>
                <c:pt idx="9173">
                  <c:v>11.378099999999996</c:v>
                </c:pt>
                <c:pt idx="9174">
                  <c:v>11.378099999999996</c:v>
                </c:pt>
                <c:pt idx="9175">
                  <c:v>11.378099999999996</c:v>
                </c:pt>
                <c:pt idx="9176">
                  <c:v>11.381880000000002</c:v>
                </c:pt>
                <c:pt idx="9177">
                  <c:v>11.384399999999999</c:v>
                </c:pt>
                <c:pt idx="9178">
                  <c:v>11.384399999999999</c:v>
                </c:pt>
                <c:pt idx="9179">
                  <c:v>11.386919999999996</c:v>
                </c:pt>
                <c:pt idx="9180">
                  <c:v>11.388819999999996</c:v>
                </c:pt>
                <c:pt idx="9181">
                  <c:v>11.390709999999999</c:v>
                </c:pt>
                <c:pt idx="9182">
                  <c:v>11.393229999999996</c:v>
                </c:pt>
                <c:pt idx="9183">
                  <c:v>11.393859999999997</c:v>
                </c:pt>
                <c:pt idx="9184">
                  <c:v>11.396380000000001</c:v>
                </c:pt>
                <c:pt idx="9185">
                  <c:v>11.397019999999998</c:v>
                </c:pt>
                <c:pt idx="9186">
                  <c:v>11.400169999999996</c:v>
                </c:pt>
                <c:pt idx="9187">
                  <c:v>11.402059999999999</c:v>
                </c:pt>
                <c:pt idx="9188">
                  <c:v>11.403320000000001</c:v>
                </c:pt>
                <c:pt idx="9189">
                  <c:v>11.405839999999998</c:v>
                </c:pt>
                <c:pt idx="9190">
                  <c:v>11.407730000000001</c:v>
                </c:pt>
                <c:pt idx="9191">
                  <c:v>11.4071</c:v>
                </c:pt>
                <c:pt idx="9192">
                  <c:v>11.411519999999996</c:v>
                </c:pt>
                <c:pt idx="9193">
                  <c:v>11.412779999999998</c:v>
                </c:pt>
                <c:pt idx="9194">
                  <c:v>11.415300000000002</c:v>
                </c:pt>
                <c:pt idx="9195">
                  <c:v>11.414670000000001</c:v>
                </c:pt>
                <c:pt idx="9196">
                  <c:v>11.416559999999997</c:v>
                </c:pt>
                <c:pt idx="9197">
                  <c:v>11.419080000000001</c:v>
                </c:pt>
                <c:pt idx="9198">
                  <c:v>11.419080000000001</c:v>
                </c:pt>
                <c:pt idx="9199">
                  <c:v>11.422240000000002</c:v>
                </c:pt>
                <c:pt idx="9200">
                  <c:v>11.424759999999999</c:v>
                </c:pt>
                <c:pt idx="9201">
                  <c:v>11.42539</c:v>
                </c:pt>
                <c:pt idx="9202">
                  <c:v>11.42539</c:v>
                </c:pt>
                <c:pt idx="9203">
                  <c:v>11.428539999999998</c:v>
                </c:pt>
                <c:pt idx="9204">
                  <c:v>11.429169999999999</c:v>
                </c:pt>
                <c:pt idx="9205">
                  <c:v>11.431689999999996</c:v>
                </c:pt>
                <c:pt idx="9206">
                  <c:v>11.434849999999997</c:v>
                </c:pt>
                <c:pt idx="9207">
                  <c:v>11.434849999999997</c:v>
                </c:pt>
                <c:pt idx="9208">
                  <c:v>11.43674</c:v>
                </c:pt>
                <c:pt idx="9209">
                  <c:v>11.438000000000002</c:v>
                </c:pt>
                <c:pt idx="9210">
                  <c:v>11.440519999999999</c:v>
                </c:pt>
                <c:pt idx="9211">
                  <c:v>11.443049999999999</c:v>
                </c:pt>
                <c:pt idx="9212">
                  <c:v>11.444299999999998</c:v>
                </c:pt>
                <c:pt idx="9213">
                  <c:v>11.446199999999997</c:v>
                </c:pt>
                <c:pt idx="9214">
                  <c:v>11.447449999999996</c:v>
                </c:pt>
                <c:pt idx="9215">
                  <c:v>11.449979999999996</c:v>
                </c:pt>
                <c:pt idx="9216">
                  <c:v>11.450609999999998</c:v>
                </c:pt>
                <c:pt idx="9217">
                  <c:v>11.453759999999996</c:v>
                </c:pt>
                <c:pt idx="9218">
                  <c:v>11.455649999999999</c:v>
                </c:pt>
                <c:pt idx="9219">
                  <c:v>11.456919999999997</c:v>
                </c:pt>
                <c:pt idx="9220">
                  <c:v>11.456919999999997</c:v>
                </c:pt>
                <c:pt idx="9221">
                  <c:v>11.460070000000002</c:v>
                </c:pt>
                <c:pt idx="9222">
                  <c:v>11.46322</c:v>
                </c:pt>
                <c:pt idx="9223">
                  <c:v>11.46322</c:v>
                </c:pt>
                <c:pt idx="9224">
                  <c:v>11.464480000000002</c:v>
                </c:pt>
                <c:pt idx="9225">
                  <c:v>11.467010000000002</c:v>
                </c:pt>
                <c:pt idx="9226">
                  <c:v>11.469529999999999</c:v>
                </c:pt>
                <c:pt idx="9227">
                  <c:v>11.469529999999999</c:v>
                </c:pt>
                <c:pt idx="9228">
                  <c:v>11.47457</c:v>
                </c:pt>
                <c:pt idx="9229">
                  <c:v>11.473939999999999</c:v>
                </c:pt>
                <c:pt idx="9230">
                  <c:v>11.475830000000002</c:v>
                </c:pt>
                <c:pt idx="9231">
                  <c:v>11.47898</c:v>
                </c:pt>
                <c:pt idx="9232">
                  <c:v>11.479610000000001</c:v>
                </c:pt>
                <c:pt idx="9233">
                  <c:v>11.482140000000001</c:v>
                </c:pt>
                <c:pt idx="9234">
                  <c:v>11.485289999999999</c:v>
                </c:pt>
                <c:pt idx="9235">
                  <c:v>11.485289999999999</c:v>
                </c:pt>
                <c:pt idx="9236">
                  <c:v>11.488439999999997</c:v>
                </c:pt>
                <c:pt idx="9237">
                  <c:v>11.491590000000002</c:v>
                </c:pt>
                <c:pt idx="9238">
                  <c:v>11.491590000000002</c:v>
                </c:pt>
                <c:pt idx="9239">
                  <c:v>11.494749999999996</c:v>
                </c:pt>
                <c:pt idx="9240">
                  <c:v>11.494749999999996</c:v>
                </c:pt>
                <c:pt idx="9241">
                  <c:v>11.497900000000001</c:v>
                </c:pt>
                <c:pt idx="9242">
                  <c:v>11.497900000000001</c:v>
                </c:pt>
                <c:pt idx="9243">
                  <c:v>11.501059999999995</c:v>
                </c:pt>
                <c:pt idx="9244">
                  <c:v>11.501059999999995</c:v>
                </c:pt>
                <c:pt idx="9245">
                  <c:v>11.503579999999999</c:v>
                </c:pt>
                <c:pt idx="9246">
                  <c:v>11.506099999999996</c:v>
                </c:pt>
                <c:pt idx="9247">
                  <c:v>11.507359999999998</c:v>
                </c:pt>
                <c:pt idx="9248">
                  <c:v>11.509879999999995</c:v>
                </c:pt>
                <c:pt idx="9249">
                  <c:v>11.510509999999996</c:v>
                </c:pt>
                <c:pt idx="9250">
                  <c:v>11.513660000000002</c:v>
                </c:pt>
                <c:pt idx="9251">
                  <c:v>11.513660000000002</c:v>
                </c:pt>
                <c:pt idx="9252">
                  <c:v>11.516819999999996</c:v>
                </c:pt>
                <c:pt idx="9253">
                  <c:v>11.516819999999996</c:v>
                </c:pt>
                <c:pt idx="9254">
                  <c:v>11.521859999999997</c:v>
                </c:pt>
                <c:pt idx="9255">
                  <c:v>11.520600000000002</c:v>
                </c:pt>
                <c:pt idx="9256">
                  <c:v>11.523119999999999</c:v>
                </c:pt>
                <c:pt idx="9257">
                  <c:v>11.526269999999997</c:v>
                </c:pt>
                <c:pt idx="9258">
                  <c:v>11.529429999999998</c:v>
                </c:pt>
                <c:pt idx="9259">
                  <c:v>11.529429999999998</c:v>
                </c:pt>
                <c:pt idx="9260">
                  <c:v>11.53069</c:v>
                </c:pt>
                <c:pt idx="9261">
                  <c:v>11.532579999999996</c:v>
                </c:pt>
                <c:pt idx="9262">
                  <c:v>11.535730000000001</c:v>
                </c:pt>
                <c:pt idx="9263">
                  <c:v>11.536360000000002</c:v>
                </c:pt>
                <c:pt idx="9264">
                  <c:v>11.538890000000002</c:v>
                </c:pt>
                <c:pt idx="9265">
                  <c:v>11.54204</c:v>
                </c:pt>
                <c:pt idx="9266">
                  <c:v>11.54204</c:v>
                </c:pt>
                <c:pt idx="9267">
                  <c:v>11.543929999999996</c:v>
                </c:pt>
                <c:pt idx="9268">
                  <c:v>11.545189999999998</c:v>
                </c:pt>
                <c:pt idx="9269">
                  <c:v>11.548349999999999</c:v>
                </c:pt>
                <c:pt idx="9270">
                  <c:v>11.549599999999998</c:v>
                </c:pt>
                <c:pt idx="9271">
                  <c:v>11.551499999999997</c:v>
                </c:pt>
                <c:pt idx="9272">
                  <c:v>11.551499999999997</c:v>
                </c:pt>
                <c:pt idx="9273">
                  <c:v>11.555279999999996</c:v>
                </c:pt>
                <c:pt idx="9274">
                  <c:v>11.5578</c:v>
                </c:pt>
                <c:pt idx="9275">
                  <c:v>11.5578</c:v>
                </c:pt>
                <c:pt idx="9276">
                  <c:v>11.560319999999997</c:v>
                </c:pt>
                <c:pt idx="9277">
                  <c:v>11.562219999999996</c:v>
                </c:pt>
                <c:pt idx="9278">
                  <c:v>11.56474</c:v>
                </c:pt>
                <c:pt idx="9279">
                  <c:v>11.567259999999997</c:v>
                </c:pt>
                <c:pt idx="9280">
                  <c:v>11.570409999999995</c:v>
                </c:pt>
                <c:pt idx="9281">
                  <c:v>11.570409999999995</c:v>
                </c:pt>
                <c:pt idx="9282">
                  <c:v>11.572299999999998</c:v>
                </c:pt>
                <c:pt idx="9283">
                  <c:v>11.573569999999997</c:v>
                </c:pt>
                <c:pt idx="9284">
                  <c:v>11.576720000000002</c:v>
                </c:pt>
                <c:pt idx="9285">
                  <c:v>11.576720000000002</c:v>
                </c:pt>
                <c:pt idx="9286">
                  <c:v>11.579239999999999</c:v>
                </c:pt>
                <c:pt idx="9287">
                  <c:v>11.57987</c:v>
                </c:pt>
                <c:pt idx="9288">
                  <c:v>11.583019999999998</c:v>
                </c:pt>
                <c:pt idx="9289">
                  <c:v>11.583019999999998</c:v>
                </c:pt>
                <c:pt idx="9290">
                  <c:v>11.586179999999999</c:v>
                </c:pt>
                <c:pt idx="9291">
                  <c:v>11.586179999999999</c:v>
                </c:pt>
                <c:pt idx="9292">
                  <c:v>11.590589999999999</c:v>
                </c:pt>
                <c:pt idx="9293">
                  <c:v>11.592480000000002</c:v>
                </c:pt>
                <c:pt idx="9294">
                  <c:v>11.592480000000002</c:v>
                </c:pt>
                <c:pt idx="9295">
                  <c:v>11.59563</c:v>
                </c:pt>
                <c:pt idx="9296">
                  <c:v>11.59563</c:v>
                </c:pt>
                <c:pt idx="9297">
                  <c:v>11.597529999999999</c:v>
                </c:pt>
                <c:pt idx="9298">
                  <c:v>11.598790000000001</c:v>
                </c:pt>
                <c:pt idx="9299">
                  <c:v>11.601939999999999</c:v>
                </c:pt>
                <c:pt idx="9300">
                  <c:v>11.605089999999997</c:v>
                </c:pt>
                <c:pt idx="9301">
                  <c:v>11.605089999999997</c:v>
                </c:pt>
                <c:pt idx="9302">
                  <c:v>11.608240000000002</c:v>
                </c:pt>
                <c:pt idx="9303">
                  <c:v>11.611399999999996</c:v>
                </c:pt>
                <c:pt idx="9304">
                  <c:v>11.611399999999996</c:v>
                </c:pt>
                <c:pt idx="9305">
                  <c:v>11.614550000000001</c:v>
                </c:pt>
                <c:pt idx="9306">
                  <c:v>11.614550000000001</c:v>
                </c:pt>
                <c:pt idx="9307">
                  <c:v>11.617699999999999</c:v>
                </c:pt>
                <c:pt idx="9308">
                  <c:v>11.62086</c:v>
                </c:pt>
                <c:pt idx="9309">
                  <c:v>11.62086</c:v>
                </c:pt>
                <c:pt idx="9310">
                  <c:v>11.622120000000002</c:v>
                </c:pt>
                <c:pt idx="9311">
                  <c:v>11.624009999999998</c:v>
                </c:pt>
                <c:pt idx="9312">
                  <c:v>11.626530000000002</c:v>
                </c:pt>
                <c:pt idx="9313">
                  <c:v>11.627159999999996</c:v>
                </c:pt>
                <c:pt idx="9314">
                  <c:v>11.630319999999998</c:v>
                </c:pt>
                <c:pt idx="9315">
                  <c:v>11.633469999999996</c:v>
                </c:pt>
                <c:pt idx="9316">
                  <c:v>11.634099999999997</c:v>
                </c:pt>
                <c:pt idx="9317">
                  <c:v>11.637879999999996</c:v>
                </c:pt>
                <c:pt idx="9318">
                  <c:v>11.639769999999999</c:v>
                </c:pt>
                <c:pt idx="9319">
                  <c:v>11.641660000000002</c:v>
                </c:pt>
                <c:pt idx="9320">
                  <c:v>11.642919999999997</c:v>
                </c:pt>
                <c:pt idx="9321">
                  <c:v>11.645449999999997</c:v>
                </c:pt>
                <c:pt idx="9322">
                  <c:v>11.64734</c:v>
                </c:pt>
                <c:pt idx="9323">
                  <c:v>11.649859999999997</c:v>
                </c:pt>
                <c:pt idx="9324">
                  <c:v>11.652380000000001</c:v>
                </c:pt>
                <c:pt idx="9325">
                  <c:v>11.653010000000002</c:v>
                </c:pt>
                <c:pt idx="9326">
                  <c:v>11.655540000000002</c:v>
                </c:pt>
                <c:pt idx="9327">
                  <c:v>11.657429999999998</c:v>
                </c:pt>
                <c:pt idx="9328">
                  <c:v>11.65869</c:v>
                </c:pt>
                <c:pt idx="9329">
                  <c:v>11.661839999999998</c:v>
                </c:pt>
                <c:pt idx="9330">
                  <c:v>11.6631</c:v>
                </c:pt>
                <c:pt idx="9331">
                  <c:v>11.664989999999996</c:v>
                </c:pt>
                <c:pt idx="9332">
                  <c:v>11.668149999999997</c:v>
                </c:pt>
                <c:pt idx="9333">
                  <c:v>11.668779999999998</c:v>
                </c:pt>
                <c:pt idx="9334">
                  <c:v>11.673189999999998</c:v>
                </c:pt>
                <c:pt idx="9335">
                  <c:v>11.67445</c:v>
                </c:pt>
                <c:pt idx="9336">
                  <c:v>11.676339999999996</c:v>
                </c:pt>
                <c:pt idx="9337">
                  <c:v>11.677599999999998</c:v>
                </c:pt>
                <c:pt idx="9338">
                  <c:v>11.680120000000002</c:v>
                </c:pt>
                <c:pt idx="9339">
                  <c:v>11.680759999999999</c:v>
                </c:pt>
                <c:pt idx="9340">
                  <c:v>11.683909999999997</c:v>
                </c:pt>
                <c:pt idx="9341">
                  <c:v>11.6858</c:v>
                </c:pt>
                <c:pt idx="9342">
                  <c:v>11.687060000000002</c:v>
                </c:pt>
                <c:pt idx="9343">
                  <c:v>11.69021</c:v>
                </c:pt>
                <c:pt idx="9344">
                  <c:v>11.691479999999999</c:v>
                </c:pt>
                <c:pt idx="9345">
                  <c:v>11.693370000000002</c:v>
                </c:pt>
                <c:pt idx="9346">
                  <c:v>11.693370000000002</c:v>
                </c:pt>
                <c:pt idx="9347">
                  <c:v>11.697150000000001</c:v>
                </c:pt>
                <c:pt idx="9348">
                  <c:v>11.699680000000001</c:v>
                </c:pt>
                <c:pt idx="9349">
                  <c:v>11.701569999999997</c:v>
                </c:pt>
                <c:pt idx="9350">
                  <c:v>11.70346</c:v>
                </c:pt>
                <c:pt idx="9351">
                  <c:v>11.705979999999997</c:v>
                </c:pt>
                <c:pt idx="9352">
                  <c:v>11.709130000000002</c:v>
                </c:pt>
                <c:pt idx="9353">
                  <c:v>11.709130000000002</c:v>
                </c:pt>
                <c:pt idx="9354">
                  <c:v>11.711649999999999</c:v>
                </c:pt>
                <c:pt idx="9355">
                  <c:v>11.712919999999997</c:v>
                </c:pt>
                <c:pt idx="9356">
                  <c:v>11.715440000000001</c:v>
                </c:pt>
                <c:pt idx="9357">
                  <c:v>11.718589999999999</c:v>
                </c:pt>
                <c:pt idx="9358">
                  <c:v>11.718589999999999</c:v>
                </c:pt>
                <c:pt idx="9359">
                  <c:v>11.721739999999997</c:v>
                </c:pt>
                <c:pt idx="9360">
                  <c:v>11.724890000000002</c:v>
                </c:pt>
                <c:pt idx="9361">
                  <c:v>11.725519999999996</c:v>
                </c:pt>
                <c:pt idx="9362">
                  <c:v>11.728049999999996</c:v>
                </c:pt>
                <c:pt idx="9363">
                  <c:v>11.731200000000001</c:v>
                </c:pt>
                <c:pt idx="9364">
                  <c:v>11.731200000000001</c:v>
                </c:pt>
                <c:pt idx="9365">
                  <c:v>11.734349999999999</c:v>
                </c:pt>
                <c:pt idx="9366">
                  <c:v>11.73751</c:v>
                </c:pt>
                <c:pt idx="9367">
                  <c:v>11.73751</c:v>
                </c:pt>
                <c:pt idx="9368">
                  <c:v>11.739399999999996</c:v>
                </c:pt>
                <c:pt idx="9369">
                  <c:v>11.740659999999998</c:v>
                </c:pt>
                <c:pt idx="9370">
                  <c:v>11.743809999999996</c:v>
                </c:pt>
                <c:pt idx="9371">
                  <c:v>11.746960000000001</c:v>
                </c:pt>
                <c:pt idx="9372">
                  <c:v>11.746960000000001</c:v>
                </c:pt>
                <c:pt idx="9373">
                  <c:v>11.750119999999995</c:v>
                </c:pt>
                <c:pt idx="9374">
                  <c:v>11.750749999999996</c:v>
                </c:pt>
                <c:pt idx="9375">
                  <c:v>11.753270000000001</c:v>
                </c:pt>
                <c:pt idx="9376">
                  <c:v>11.755159999999997</c:v>
                </c:pt>
                <c:pt idx="9377">
                  <c:v>11.75705</c:v>
                </c:pt>
                <c:pt idx="9378">
                  <c:v>11.757680000000001</c:v>
                </c:pt>
                <c:pt idx="9379">
                  <c:v>11.759569999999997</c:v>
                </c:pt>
                <c:pt idx="9380">
                  <c:v>11.759569999999997</c:v>
                </c:pt>
                <c:pt idx="9381">
                  <c:v>11.762729999999998</c:v>
                </c:pt>
                <c:pt idx="9382">
                  <c:v>11.765879999999996</c:v>
                </c:pt>
                <c:pt idx="9383">
                  <c:v>11.765879999999996</c:v>
                </c:pt>
                <c:pt idx="9384">
                  <c:v>11.769030000000001</c:v>
                </c:pt>
                <c:pt idx="9385">
                  <c:v>11.772179999999999</c:v>
                </c:pt>
                <c:pt idx="9386">
                  <c:v>11.774079999999998</c:v>
                </c:pt>
                <c:pt idx="9387">
                  <c:v>11.77534</c:v>
                </c:pt>
                <c:pt idx="9388">
                  <c:v>11.77534</c:v>
                </c:pt>
                <c:pt idx="9389">
                  <c:v>11.778489999999998</c:v>
                </c:pt>
                <c:pt idx="9390">
                  <c:v>11.781649999999999</c:v>
                </c:pt>
                <c:pt idx="9391">
                  <c:v>11.784799999999997</c:v>
                </c:pt>
                <c:pt idx="9392">
                  <c:v>11.784799999999997</c:v>
                </c:pt>
                <c:pt idx="9393">
                  <c:v>11.787950000000002</c:v>
                </c:pt>
                <c:pt idx="9394">
                  <c:v>11.787950000000002</c:v>
                </c:pt>
                <c:pt idx="9395">
                  <c:v>11.791730000000001</c:v>
                </c:pt>
                <c:pt idx="9396">
                  <c:v>11.794249999999998</c:v>
                </c:pt>
                <c:pt idx="9397">
                  <c:v>11.794249999999998</c:v>
                </c:pt>
                <c:pt idx="9398">
                  <c:v>11.797409999999999</c:v>
                </c:pt>
                <c:pt idx="9399">
                  <c:v>11.799300000000002</c:v>
                </c:pt>
                <c:pt idx="9400">
                  <c:v>11.800559999999997</c:v>
                </c:pt>
                <c:pt idx="9401">
                  <c:v>11.803710000000002</c:v>
                </c:pt>
                <c:pt idx="9402">
                  <c:v>11.80686</c:v>
                </c:pt>
                <c:pt idx="9403">
                  <c:v>11.80686</c:v>
                </c:pt>
                <c:pt idx="9404">
                  <c:v>11.810020000000002</c:v>
                </c:pt>
                <c:pt idx="9405">
                  <c:v>11.810020000000002</c:v>
                </c:pt>
                <c:pt idx="9406">
                  <c:v>11.813800000000001</c:v>
                </c:pt>
                <c:pt idx="9407">
                  <c:v>11.816319999999997</c:v>
                </c:pt>
                <c:pt idx="9408">
                  <c:v>11.816319999999997</c:v>
                </c:pt>
                <c:pt idx="9409">
                  <c:v>11.819479999999999</c:v>
                </c:pt>
                <c:pt idx="9410">
                  <c:v>11.821999999999996</c:v>
                </c:pt>
                <c:pt idx="9411">
                  <c:v>11.822629999999997</c:v>
                </c:pt>
                <c:pt idx="9412">
                  <c:v>11.825780000000002</c:v>
                </c:pt>
                <c:pt idx="9413">
                  <c:v>11.825780000000002</c:v>
                </c:pt>
                <c:pt idx="9414">
                  <c:v>11.82893</c:v>
                </c:pt>
                <c:pt idx="9415">
                  <c:v>11.83146</c:v>
                </c:pt>
                <c:pt idx="9416">
                  <c:v>11.832090000000001</c:v>
                </c:pt>
                <c:pt idx="9417">
                  <c:v>11.835239999999999</c:v>
                </c:pt>
                <c:pt idx="9418">
                  <c:v>11.835239999999999</c:v>
                </c:pt>
                <c:pt idx="9419">
                  <c:v>11.836500000000001</c:v>
                </c:pt>
                <c:pt idx="9420">
                  <c:v>11.840910000000001</c:v>
                </c:pt>
                <c:pt idx="9421">
                  <c:v>11.841540000000002</c:v>
                </c:pt>
                <c:pt idx="9422">
                  <c:v>11.844699999999996</c:v>
                </c:pt>
                <c:pt idx="9423">
                  <c:v>11.844699999999996</c:v>
                </c:pt>
                <c:pt idx="9424">
                  <c:v>11.846589999999999</c:v>
                </c:pt>
                <c:pt idx="9425">
                  <c:v>11.848480000000002</c:v>
                </c:pt>
                <c:pt idx="9426">
                  <c:v>11.852899999999998</c:v>
                </c:pt>
                <c:pt idx="9427">
                  <c:v>11.85416</c:v>
                </c:pt>
                <c:pt idx="9428">
                  <c:v>11.85416</c:v>
                </c:pt>
                <c:pt idx="9429">
                  <c:v>11.857309999999998</c:v>
                </c:pt>
                <c:pt idx="9430">
                  <c:v>11.860459999999996</c:v>
                </c:pt>
                <c:pt idx="9431">
                  <c:v>11.86298</c:v>
                </c:pt>
                <c:pt idx="9432">
                  <c:v>11.861089999999997</c:v>
                </c:pt>
                <c:pt idx="9433">
                  <c:v>11.863619999999997</c:v>
                </c:pt>
                <c:pt idx="9434">
                  <c:v>11.866769999999995</c:v>
                </c:pt>
                <c:pt idx="9435">
                  <c:v>11.86992</c:v>
                </c:pt>
                <c:pt idx="9436">
                  <c:v>11.86992</c:v>
                </c:pt>
                <c:pt idx="9437">
                  <c:v>11.873069999999998</c:v>
                </c:pt>
                <c:pt idx="9438">
                  <c:v>11.875589999999995</c:v>
                </c:pt>
                <c:pt idx="9439">
                  <c:v>11.876219999999996</c:v>
                </c:pt>
                <c:pt idx="9440">
                  <c:v>11.879379999999998</c:v>
                </c:pt>
                <c:pt idx="9441">
                  <c:v>11.879379999999998</c:v>
                </c:pt>
                <c:pt idx="9442">
                  <c:v>11.882529999999996</c:v>
                </c:pt>
                <c:pt idx="9443">
                  <c:v>11.885680000000001</c:v>
                </c:pt>
                <c:pt idx="9444">
                  <c:v>11.885680000000001</c:v>
                </c:pt>
                <c:pt idx="9445">
                  <c:v>11.888829999999999</c:v>
                </c:pt>
                <c:pt idx="9446">
                  <c:v>11.88946</c:v>
                </c:pt>
                <c:pt idx="9447">
                  <c:v>11.89199</c:v>
                </c:pt>
                <c:pt idx="9448">
                  <c:v>11.895139999999998</c:v>
                </c:pt>
                <c:pt idx="9449">
                  <c:v>11.895139999999998</c:v>
                </c:pt>
                <c:pt idx="9450">
                  <c:v>11.898289999999996</c:v>
                </c:pt>
                <c:pt idx="9451">
                  <c:v>11.901449999999997</c:v>
                </c:pt>
                <c:pt idx="9452">
                  <c:v>11.901449999999997</c:v>
                </c:pt>
                <c:pt idx="9453">
                  <c:v>11.904600000000002</c:v>
                </c:pt>
                <c:pt idx="9454">
                  <c:v>11.904600000000002</c:v>
                </c:pt>
                <c:pt idx="9455">
                  <c:v>11.90775</c:v>
                </c:pt>
                <c:pt idx="9456">
                  <c:v>11.910899999999998</c:v>
                </c:pt>
                <c:pt idx="9457">
                  <c:v>11.910899999999998</c:v>
                </c:pt>
                <c:pt idx="9458">
                  <c:v>11.914059999999999</c:v>
                </c:pt>
                <c:pt idx="9459">
                  <c:v>11.917209999999997</c:v>
                </c:pt>
                <c:pt idx="9460">
                  <c:v>11.9191</c:v>
                </c:pt>
                <c:pt idx="9461">
                  <c:v>11.921619999999997</c:v>
                </c:pt>
                <c:pt idx="9462">
                  <c:v>11.92351</c:v>
                </c:pt>
                <c:pt idx="9463">
                  <c:v>11.924779999999998</c:v>
                </c:pt>
                <c:pt idx="9464">
                  <c:v>11.926670000000001</c:v>
                </c:pt>
                <c:pt idx="9465">
                  <c:v>11.929819999999999</c:v>
                </c:pt>
                <c:pt idx="9466">
                  <c:v>11.929189999999998</c:v>
                </c:pt>
                <c:pt idx="9467">
                  <c:v>11.93045</c:v>
                </c:pt>
                <c:pt idx="9468">
                  <c:v>11.932969999999997</c:v>
                </c:pt>
                <c:pt idx="9469">
                  <c:v>11.936129999999999</c:v>
                </c:pt>
                <c:pt idx="9470">
                  <c:v>11.938649999999996</c:v>
                </c:pt>
                <c:pt idx="9471">
                  <c:v>11.939279999999997</c:v>
                </c:pt>
                <c:pt idx="9472">
                  <c:v>11.942430000000002</c:v>
                </c:pt>
                <c:pt idx="9473">
                  <c:v>11.944319999999998</c:v>
                </c:pt>
                <c:pt idx="9474">
                  <c:v>11.946840000000002</c:v>
                </c:pt>
                <c:pt idx="9475">
                  <c:v>11.948740000000001</c:v>
                </c:pt>
                <c:pt idx="9476">
                  <c:v>11.950629999999997</c:v>
                </c:pt>
                <c:pt idx="9477">
                  <c:v>11.951889999999999</c:v>
                </c:pt>
                <c:pt idx="9478">
                  <c:v>11.953780000000002</c:v>
                </c:pt>
                <c:pt idx="9479">
                  <c:v>11.956299999999999</c:v>
                </c:pt>
                <c:pt idx="9480">
                  <c:v>11.958190000000002</c:v>
                </c:pt>
                <c:pt idx="9481">
                  <c:v>11.95946</c:v>
                </c:pt>
                <c:pt idx="9482">
                  <c:v>11.961349999999996</c:v>
                </c:pt>
                <c:pt idx="9483">
                  <c:v>11.96387</c:v>
                </c:pt>
                <c:pt idx="9484">
                  <c:v>11.964500000000001</c:v>
                </c:pt>
                <c:pt idx="9485">
                  <c:v>11.967019999999998</c:v>
                </c:pt>
                <c:pt idx="9486">
                  <c:v>11.969549999999998</c:v>
                </c:pt>
                <c:pt idx="9487">
                  <c:v>11.971429999999998</c:v>
                </c:pt>
                <c:pt idx="9488">
                  <c:v>11.973959999999998</c:v>
                </c:pt>
                <c:pt idx="9489">
                  <c:v>11.97522</c:v>
                </c:pt>
                <c:pt idx="9490">
                  <c:v>11.977109999999996</c:v>
                </c:pt>
                <c:pt idx="9491">
                  <c:v>11.978999999999999</c:v>
                </c:pt>
                <c:pt idx="9492">
                  <c:v>11.980890000000002</c:v>
                </c:pt>
                <c:pt idx="9493">
                  <c:v>11.983420000000002</c:v>
                </c:pt>
                <c:pt idx="9494">
                  <c:v>11.983420000000002</c:v>
                </c:pt>
                <c:pt idx="9495">
                  <c:v>11.98657</c:v>
                </c:pt>
                <c:pt idx="9496">
                  <c:v>11.988459999999996</c:v>
                </c:pt>
                <c:pt idx="9497">
                  <c:v>11.989719999999998</c:v>
                </c:pt>
                <c:pt idx="9498">
                  <c:v>11.992240000000002</c:v>
                </c:pt>
                <c:pt idx="9499">
                  <c:v>11.992869999999996</c:v>
                </c:pt>
                <c:pt idx="9500">
                  <c:v>11.996029999999998</c:v>
                </c:pt>
                <c:pt idx="9501">
                  <c:v>11.996029999999998</c:v>
                </c:pt>
                <c:pt idx="9502">
                  <c:v>12.000439999999998</c:v>
                </c:pt>
                <c:pt idx="9503">
                  <c:v>11.999809999999997</c:v>
                </c:pt>
                <c:pt idx="9504">
                  <c:v>12.002330000000001</c:v>
                </c:pt>
                <c:pt idx="9505">
                  <c:v>12.005479999999999</c:v>
                </c:pt>
                <c:pt idx="9506">
                  <c:v>12.008009999999999</c:v>
                </c:pt>
                <c:pt idx="9507">
                  <c:v>12.00864</c:v>
                </c:pt>
                <c:pt idx="9508">
                  <c:v>12.011159999999997</c:v>
                </c:pt>
                <c:pt idx="9509">
                  <c:v>12.013680000000001</c:v>
                </c:pt>
                <c:pt idx="9510">
                  <c:v>12.014939999999996</c:v>
                </c:pt>
                <c:pt idx="9511">
                  <c:v>12.016840000000002</c:v>
                </c:pt>
                <c:pt idx="9512">
                  <c:v>12.018099999999997</c:v>
                </c:pt>
                <c:pt idx="9513">
                  <c:v>12.020620000000001</c:v>
                </c:pt>
                <c:pt idx="9514">
                  <c:v>12.021250000000002</c:v>
                </c:pt>
                <c:pt idx="9515">
                  <c:v>12.025030000000001</c:v>
                </c:pt>
                <c:pt idx="9516">
                  <c:v>12.027560000000001</c:v>
                </c:pt>
                <c:pt idx="9517">
                  <c:v>12.027560000000001</c:v>
                </c:pt>
                <c:pt idx="9518">
                  <c:v>12.030070000000002</c:v>
                </c:pt>
                <c:pt idx="9519">
                  <c:v>12.031970000000001</c:v>
                </c:pt>
                <c:pt idx="9520">
                  <c:v>12.033859999999997</c:v>
                </c:pt>
                <c:pt idx="9521">
                  <c:v>12.036380000000001</c:v>
                </c:pt>
                <c:pt idx="9522">
                  <c:v>12.037639999999996</c:v>
                </c:pt>
                <c:pt idx="9523">
                  <c:v>12.04016</c:v>
                </c:pt>
                <c:pt idx="9524">
                  <c:v>12.043320000000001</c:v>
                </c:pt>
                <c:pt idx="9525">
                  <c:v>12.043320000000001</c:v>
                </c:pt>
                <c:pt idx="9526">
                  <c:v>12.046469999999999</c:v>
                </c:pt>
                <c:pt idx="9527">
                  <c:v>12.047730000000001</c:v>
                </c:pt>
                <c:pt idx="9528">
                  <c:v>12.049619999999997</c:v>
                </c:pt>
                <c:pt idx="9529">
                  <c:v>12.052770000000002</c:v>
                </c:pt>
                <c:pt idx="9530">
                  <c:v>12.05341</c:v>
                </c:pt>
                <c:pt idx="9531">
                  <c:v>12.055929999999996</c:v>
                </c:pt>
                <c:pt idx="9532">
                  <c:v>12.056559999999998</c:v>
                </c:pt>
                <c:pt idx="9533">
                  <c:v>12.059080000000002</c:v>
                </c:pt>
                <c:pt idx="9534">
                  <c:v>12.062239999999996</c:v>
                </c:pt>
                <c:pt idx="9535">
                  <c:v>12.062860000000001</c:v>
                </c:pt>
                <c:pt idx="9536">
                  <c:v>12.067909999999998</c:v>
                </c:pt>
                <c:pt idx="9537">
                  <c:v>12.068539999999999</c:v>
                </c:pt>
                <c:pt idx="9538">
                  <c:v>12.068539999999999</c:v>
                </c:pt>
                <c:pt idx="9539">
                  <c:v>12.071689999999997</c:v>
                </c:pt>
                <c:pt idx="9540">
                  <c:v>12.074840000000002</c:v>
                </c:pt>
                <c:pt idx="9541">
                  <c:v>12.076740000000001</c:v>
                </c:pt>
                <c:pt idx="9542">
                  <c:v>12.077999999999996</c:v>
                </c:pt>
                <c:pt idx="9543">
                  <c:v>12.078629999999997</c:v>
                </c:pt>
                <c:pt idx="9544">
                  <c:v>12.083039999999997</c:v>
                </c:pt>
                <c:pt idx="9545">
                  <c:v>12.084299999999999</c:v>
                </c:pt>
                <c:pt idx="9546">
                  <c:v>12.084299999999999</c:v>
                </c:pt>
                <c:pt idx="9547">
                  <c:v>12.087449999999997</c:v>
                </c:pt>
                <c:pt idx="9548">
                  <c:v>12.090609999999998</c:v>
                </c:pt>
                <c:pt idx="9549">
                  <c:v>12.093130000000002</c:v>
                </c:pt>
                <c:pt idx="9550">
                  <c:v>12.093759999999996</c:v>
                </c:pt>
                <c:pt idx="9551">
                  <c:v>12.093759999999996</c:v>
                </c:pt>
                <c:pt idx="9552">
                  <c:v>12.096910000000001</c:v>
                </c:pt>
                <c:pt idx="9553">
                  <c:v>12.098169999999996</c:v>
                </c:pt>
                <c:pt idx="9554">
                  <c:v>12.100699999999996</c:v>
                </c:pt>
                <c:pt idx="9555">
                  <c:v>12.10322</c:v>
                </c:pt>
                <c:pt idx="9556">
                  <c:v>12.104480000000002</c:v>
                </c:pt>
                <c:pt idx="9557">
                  <c:v>12.109519999999996</c:v>
                </c:pt>
                <c:pt idx="9558">
                  <c:v>12.109519999999996</c:v>
                </c:pt>
                <c:pt idx="9559">
                  <c:v>12.112679999999997</c:v>
                </c:pt>
                <c:pt idx="9560">
                  <c:v>12.115829999999995</c:v>
                </c:pt>
                <c:pt idx="9561">
                  <c:v>12.115829999999995</c:v>
                </c:pt>
                <c:pt idx="9562">
                  <c:v>12.118980000000001</c:v>
                </c:pt>
                <c:pt idx="9563">
                  <c:v>12.119610000000002</c:v>
                </c:pt>
                <c:pt idx="9564">
                  <c:v>12.122129999999999</c:v>
                </c:pt>
                <c:pt idx="9565">
                  <c:v>12.123399999999997</c:v>
                </c:pt>
                <c:pt idx="9566">
                  <c:v>12.127809999999997</c:v>
                </c:pt>
                <c:pt idx="9567">
                  <c:v>12.128439999999998</c:v>
                </c:pt>
                <c:pt idx="9568">
                  <c:v>12.131589999999996</c:v>
                </c:pt>
                <c:pt idx="9569">
                  <c:v>12.134749999999997</c:v>
                </c:pt>
                <c:pt idx="9570">
                  <c:v>12.134749999999997</c:v>
                </c:pt>
                <c:pt idx="9571">
                  <c:v>12.135379999999998</c:v>
                </c:pt>
                <c:pt idx="9572">
                  <c:v>12.137900000000002</c:v>
                </c:pt>
                <c:pt idx="9573">
                  <c:v>12.138529999999996</c:v>
                </c:pt>
                <c:pt idx="9574">
                  <c:v>12.14105</c:v>
                </c:pt>
                <c:pt idx="9575">
                  <c:v>12.144210000000001</c:v>
                </c:pt>
                <c:pt idx="9576">
                  <c:v>12.147359999999999</c:v>
                </c:pt>
                <c:pt idx="9577">
                  <c:v>12.149879999999996</c:v>
                </c:pt>
                <c:pt idx="9578">
                  <c:v>12.150509999999997</c:v>
                </c:pt>
                <c:pt idx="9579">
                  <c:v>12.153660000000002</c:v>
                </c:pt>
                <c:pt idx="9580">
                  <c:v>12.153660000000002</c:v>
                </c:pt>
                <c:pt idx="9581">
                  <c:v>12.15681</c:v>
                </c:pt>
                <c:pt idx="9582">
                  <c:v>12.15681</c:v>
                </c:pt>
                <c:pt idx="9583">
                  <c:v>12.161859999999997</c:v>
                </c:pt>
                <c:pt idx="9584">
                  <c:v>12.163119999999999</c:v>
                </c:pt>
                <c:pt idx="9585">
                  <c:v>12.163119999999999</c:v>
                </c:pt>
                <c:pt idx="9586">
                  <c:v>12.166269999999997</c:v>
                </c:pt>
                <c:pt idx="9587">
                  <c:v>12.166899999999998</c:v>
                </c:pt>
                <c:pt idx="9588">
                  <c:v>12.171949999999995</c:v>
                </c:pt>
                <c:pt idx="9589">
                  <c:v>12.172579999999996</c:v>
                </c:pt>
                <c:pt idx="9590">
                  <c:v>12.173209999999997</c:v>
                </c:pt>
                <c:pt idx="9591">
                  <c:v>12.178249999999998</c:v>
                </c:pt>
                <c:pt idx="9592">
                  <c:v>12.178889999999996</c:v>
                </c:pt>
                <c:pt idx="9593">
                  <c:v>12.18141</c:v>
                </c:pt>
                <c:pt idx="9594">
                  <c:v>12.182040000000001</c:v>
                </c:pt>
                <c:pt idx="9595">
                  <c:v>12.185189999999999</c:v>
                </c:pt>
                <c:pt idx="9596">
                  <c:v>12.188339999999997</c:v>
                </c:pt>
                <c:pt idx="9597">
                  <c:v>12.188339999999997</c:v>
                </c:pt>
                <c:pt idx="9598">
                  <c:v>12.192129999999999</c:v>
                </c:pt>
                <c:pt idx="9599">
                  <c:v>12.194649999999996</c:v>
                </c:pt>
                <c:pt idx="9600">
                  <c:v>12.195909999999998</c:v>
                </c:pt>
                <c:pt idx="9601">
                  <c:v>12.200319999999998</c:v>
                </c:pt>
                <c:pt idx="9602">
                  <c:v>12.199689999999997</c:v>
                </c:pt>
                <c:pt idx="9603">
                  <c:v>12.204099999999997</c:v>
                </c:pt>
                <c:pt idx="9604">
                  <c:v>12.205999999999996</c:v>
                </c:pt>
                <c:pt idx="9605">
                  <c:v>12.207259999999998</c:v>
                </c:pt>
                <c:pt idx="9606">
                  <c:v>12.210409999999996</c:v>
                </c:pt>
                <c:pt idx="9607">
                  <c:v>12.211669999999998</c:v>
                </c:pt>
                <c:pt idx="9608">
                  <c:v>12.214190000000002</c:v>
                </c:pt>
                <c:pt idx="9609">
                  <c:v>12.216720000000002</c:v>
                </c:pt>
                <c:pt idx="9610">
                  <c:v>12.21987</c:v>
                </c:pt>
                <c:pt idx="9611">
                  <c:v>12.220500000000001</c:v>
                </c:pt>
                <c:pt idx="9612">
                  <c:v>12.224910000000001</c:v>
                </c:pt>
                <c:pt idx="9613">
                  <c:v>12.227429999999998</c:v>
                </c:pt>
                <c:pt idx="9614">
                  <c:v>12.229329999999997</c:v>
                </c:pt>
                <c:pt idx="9615">
                  <c:v>12.229329999999997</c:v>
                </c:pt>
                <c:pt idx="9616">
                  <c:v>12.232480000000002</c:v>
                </c:pt>
                <c:pt idx="9617">
                  <c:v>12.234999999999999</c:v>
                </c:pt>
                <c:pt idx="9618">
                  <c:v>12.238779999999998</c:v>
                </c:pt>
                <c:pt idx="9619">
                  <c:v>12.241309999999999</c:v>
                </c:pt>
                <c:pt idx="9620">
                  <c:v>12.24194</c:v>
                </c:pt>
                <c:pt idx="9621">
                  <c:v>12.245089999999998</c:v>
                </c:pt>
                <c:pt idx="9622">
                  <c:v>12.248239999999996</c:v>
                </c:pt>
                <c:pt idx="9623">
                  <c:v>12.250140000000002</c:v>
                </c:pt>
                <c:pt idx="9624">
                  <c:v>12.252029999999998</c:v>
                </c:pt>
                <c:pt idx="9625">
                  <c:v>12.252659999999999</c:v>
                </c:pt>
                <c:pt idx="9626">
                  <c:v>12.2577</c:v>
                </c:pt>
                <c:pt idx="9627">
                  <c:v>12.2577</c:v>
                </c:pt>
                <c:pt idx="9628">
                  <c:v>12.260860000000001</c:v>
                </c:pt>
                <c:pt idx="9629">
                  <c:v>12.264009999999999</c:v>
                </c:pt>
                <c:pt idx="9630">
                  <c:v>12.264009999999999</c:v>
                </c:pt>
                <c:pt idx="9631">
                  <c:v>12.267159999999997</c:v>
                </c:pt>
                <c:pt idx="9632">
                  <c:v>12.267159999999997</c:v>
                </c:pt>
                <c:pt idx="9633">
                  <c:v>12.270310000000002</c:v>
                </c:pt>
                <c:pt idx="9634">
                  <c:v>12.27346</c:v>
                </c:pt>
                <c:pt idx="9635">
                  <c:v>12.275979999999997</c:v>
                </c:pt>
                <c:pt idx="9636">
                  <c:v>12.277250000000002</c:v>
                </c:pt>
                <c:pt idx="9637">
                  <c:v>12.279769999999999</c:v>
                </c:pt>
                <c:pt idx="9638">
                  <c:v>12.282919999999997</c:v>
                </c:pt>
                <c:pt idx="9639">
                  <c:v>12.283549999999998</c:v>
                </c:pt>
                <c:pt idx="9640">
                  <c:v>12.286070000000002</c:v>
                </c:pt>
                <c:pt idx="9641">
                  <c:v>12.289229999999996</c:v>
                </c:pt>
                <c:pt idx="9642">
                  <c:v>12.290489999999998</c:v>
                </c:pt>
                <c:pt idx="9643">
                  <c:v>12.293010000000002</c:v>
                </c:pt>
                <c:pt idx="9644">
                  <c:v>12.29616</c:v>
                </c:pt>
                <c:pt idx="9645">
                  <c:v>12.29616</c:v>
                </c:pt>
                <c:pt idx="9646">
                  <c:v>12.300579999999997</c:v>
                </c:pt>
                <c:pt idx="9647">
                  <c:v>12.301839999999999</c:v>
                </c:pt>
                <c:pt idx="9648">
                  <c:v>12.303730000000002</c:v>
                </c:pt>
                <c:pt idx="9649">
                  <c:v>12.306249999999999</c:v>
                </c:pt>
                <c:pt idx="9650">
                  <c:v>12.308149999999998</c:v>
                </c:pt>
                <c:pt idx="9651">
                  <c:v>12.311299999999996</c:v>
                </c:pt>
                <c:pt idx="9652">
                  <c:v>12.311929999999997</c:v>
                </c:pt>
                <c:pt idx="9653">
                  <c:v>12.314450000000001</c:v>
                </c:pt>
                <c:pt idx="9654">
                  <c:v>12.316339999999997</c:v>
                </c:pt>
                <c:pt idx="9655">
                  <c:v>12.320749999999997</c:v>
                </c:pt>
                <c:pt idx="9656">
                  <c:v>12.320749999999997</c:v>
                </c:pt>
                <c:pt idx="9657">
                  <c:v>12.323909999999998</c:v>
                </c:pt>
                <c:pt idx="9658">
                  <c:v>12.327059999999996</c:v>
                </c:pt>
                <c:pt idx="9659">
                  <c:v>12.327059999999996</c:v>
                </c:pt>
                <c:pt idx="9660">
                  <c:v>12.330840000000002</c:v>
                </c:pt>
                <c:pt idx="9661">
                  <c:v>12.333359999999999</c:v>
                </c:pt>
                <c:pt idx="9662">
                  <c:v>12.337150000000001</c:v>
                </c:pt>
                <c:pt idx="9663">
                  <c:v>12.339669999999998</c:v>
                </c:pt>
                <c:pt idx="9664">
                  <c:v>12.342829999999999</c:v>
                </c:pt>
                <c:pt idx="9665">
                  <c:v>12.346609999999998</c:v>
                </c:pt>
                <c:pt idx="9666">
                  <c:v>12.349130000000002</c:v>
                </c:pt>
                <c:pt idx="9667">
                  <c:v>12.35228</c:v>
                </c:pt>
                <c:pt idx="9668">
                  <c:v>12.355440000000002</c:v>
                </c:pt>
                <c:pt idx="9669">
                  <c:v>12.357959999999999</c:v>
                </c:pt>
                <c:pt idx="9670">
                  <c:v>12.361739999999998</c:v>
                </c:pt>
                <c:pt idx="9671">
                  <c:v>12.364260000000002</c:v>
                </c:pt>
                <c:pt idx="9672">
                  <c:v>12.364889999999995</c:v>
                </c:pt>
                <c:pt idx="9673">
                  <c:v>12.364889999999995</c:v>
                </c:pt>
                <c:pt idx="9674">
                  <c:v>12.368040000000001</c:v>
                </c:pt>
                <c:pt idx="9675">
                  <c:v>12.369309999999999</c:v>
                </c:pt>
                <c:pt idx="9676">
                  <c:v>12.373719999999999</c:v>
                </c:pt>
                <c:pt idx="9677">
                  <c:v>12.37435</c:v>
                </c:pt>
                <c:pt idx="9678">
                  <c:v>12.378129999999999</c:v>
                </c:pt>
                <c:pt idx="9679">
                  <c:v>12.380659999999999</c:v>
                </c:pt>
                <c:pt idx="9680">
                  <c:v>12.381920000000001</c:v>
                </c:pt>
                <c:pt idx="9681">
                  <c:v>12.383809999999997</c:v>
                </c:pt>
                <c:pt idx="9682">
                  <c:v>12.385069999999999</c:v>
                </c:pt>
                <c:pt idx="9683">
                  <c:v>12.387589999999996</c:v>
                </c:pt>
                <c:pt idx="9684">
                  <c:v>12.390119999999996</c:v>
                </c:pt>
                <c:pt idx="9685">
                  <c:v>12.390749999999997</c:v>
                </c:pt>
                <c:pt idx="9686">
                  <c:v>12.393270000000001</c:v>
                </c:pt>
                <c:pt idx="9687">
                  <c:v>12.396419999999999</c:v>
                </c:pt>
                <c:pt idx="9688">
                  <c:v>12.399569999999997</c:v>
                </c:pt>
                <c:pt idx="9689">
                  <c:v>12.399569999999997</c:v>
                </c:pt>
                <c:pt idx="9690">
                  <c:v>12.402720000000002</c:v>
                </c:pt>
                <c:pt idx="9691">
                  <c:v>12.405250000000002</c:v>
                </c:pt>
                <c:pt idx="9692">
                  <c:v>12.407139999999998</c:v>
                </c:pt>
                <c:pt idx="9693">
                  <c:v>12.409030000000001</c:v>
                </c:pt>
                <c:pt idx="9694">
                  <c:v>12.410919999999997</c:v>
                </c:pt>
                <c:pt idx="9695">
                  <c:v>12.413440000000001</c:v>
                </c:pt>
                <c:pt idx="9696">
                  <c:v>12.41534</c:v>
                </c:pt>
                <c:pt idx="9697">
                  <c:v>12.418489999999998</c:v>
                </c:pt>
                <c:pt idx="9698">
                  <c:v>12.419119999999999</c:v>
                </c:pt>
                <c:pt idx="9699">
                  <c:v>12.424799999999998</c:v>
                </c:pt>
                <c:pt idx="9700">
                  <c:v>12.424799999999998</c:v>
                </c:pt>
                <c:pt idx="9701">
                  <c:v>12.427949999999996</c:v>
                </c:pt>
                <c:pt idx="9702">
                  <c:v>12.427949999999996</c:v>
                </c:pt>
                <c:pt idx="9703">
                  <c:v>12.431100000000001</c:v>
                </c:pt>
                <c:pt idx="9704">
                  <c:v>12.433619999999998</c:v>
                </c:pt>
                <c:pt idx="9705">
                  <c:v>12.434249999999999</c:v>
                </c:pt>
                <c:pt idx="9706">
                  <c:v>12.43741</c:v>
                </c:pt>
                <c:pt idx="9707">
                  <c:v>12.439299999999996</c:v>
                </c:pt>
                <c:pt idx="9708">
                  <c:v>12.443709999999996</c:v>
                </c:pt>
                <c:pt idx="9709">
                  <c:v>12.443709999999996</c:v>
                </c:pt>
                <c:pt idx="9710">
                  <c:v>12.446860000000001</c:v>
                </c:pt>
                <c:pt idx="9711">
                  <c:v>12.450020000000002</c:v>
                </c:pt>
                <c:pt idx="9712">
                  <c:v>12.450020000000002</c:v>
                </c:pt>
                <c:pt idx="9713">
                  <c:v>12.45317</c:v>
                </c:pt>
                <c:pt idx="9714">
                  <c:v>12.456319999999998</c:v>
                </c:pt>
                <c:pt idx="9715">
                  <c:v>12.45758</c:v>
                </c:pt>
                <c:pt idx="9716">
                  <c:v>12.459479999999999</c:v>
                </c:pt>
                <c:pt idx="9717">
                  <c:v>12.461999999999996</c:v>
                </c:pt>
                <c:pt idx="9718">
                  <c:v>12.465780000000002</c:v>
                </c:pt>
                <c:pt idx="9719">
                  <c:v>12.46893</c:v>
                </c:pt>
                <c:pt idx="9720">
                  <c:v>12.471449999999997</c:v>
                </c:pt>
                <c:pt idx="9721">
                  <c:v>12.472090000000001</c:v>
                </c:pt>
                <c:pt idx="9722">
                  <c:v>12.475239999999999</c:v>
                </c:pt>
                <c:pt idx="9723">
                  <c:v>12.477129999999995</c:v>
                </c:pt>
                <c:pt idx="9724">
                  <c:v>12.479649999999999</c:v>
                </c:pt>
                <c:pt idx="9725">
                  <c:v>12.481539999999995</c:v>
                </c:pt>
                <c:pt idx="9726">
                  <c:v>12.482799999999997</c:v>
                </c:pt>
                <c:pt idx="9727">
                  <c:v>12.487850000000002</c:v>
                </c:pt>
                <c:pt idx="9728">
                  <c:v>12.490369999999999</c:v>
                </c:pt>
                <c:pt idx="9729">
                  <c:v>12.491</c:v>
                </c:pt>
                <c:pt idx="9730">
                  <c:v>12.49353</c:v>
                </c:pt>
                <c:pt idx="9731">
                  <c:v>12.496049999999997</c:v>
                </c:pt>
                <c:pt idx="9732">
                  <c:v>12.499829999999996</c:v>
                </c:pt>
                <c:pt idx="9733">
                  <c:v>12.499200000000002</c:v>
                </c:pt>
                <c:pt idx="9734">
                  <c:v>12.503610000000002</c:v>
                </c:pt>
                <c:pt idx="9735">
                  <c:v>12.506129999999999</c:v>
                </c:pt>
                <c:pt idx="9736">
                  <c:v>12.509920000000001</c:v>
                </c:pt>
                <c:pt idx="9737">
                  <c:v>12.510550000000002</c:v>
                </c:pt>
                <c:pt idx="9738">
                  <c:v>12.513069999999999</c:v>
                </c:pt>
                <c:pt idx="9739">
                  <c:v>12.516219999999997</c:v>
                </c:pt>
                <c:pt idx="9740">
                  <c:v>12.516219999999997</c:v>
                </c:pt>
                <c:pt idx="9741">
                  <c:v>12.519379999999998</c:v>
                </c:pt>
                <c:pt idx="9742">
                  <c:v>12.522529999999996</c:v>
                </c:pt>
                <c:pt idx="9743">
                  <c:v>12.52505</c:v>
                </c:pt>
                <c:pt idx="9744">
                  <c:v>12.526939999999996</c:v>
                </c:pt>
                <c:pt idx="9745">
                  <c:v>12.52946</c:v>
                </c:pt>
                <c:pt idx="9746">
                  <c:v>12.53199</c:v>
                </c:pt>
                <c:pt idx="9747">
                  <c:v>12.535139999999998</c:v>
                </c:pt>
                <c:pt idx="9748">
                  <c:v>12.535769999999999</c:v>
                </c:pt>
                <c:pt idx="9749">
                  <c:v>12.540179999999999</c:v>
                </c:pt>
                <c:pt idx="9750">
                  <c:v>12.541449999999998</c:v>
                </c:pt>
                <c:pt idx="9751">
                  <c:v>12.544599999999996</c:v>
                </c:pt>
                <c:pt idx="9752">
                  <c:v>12.547750000000001</c:v>
                </c:pt>
                <c:pt idx="9753">
                  <c:v>12.548380000000002</c:v>
                </c:pt>
                <c:pt idx="9754">
                  <c:v>12.553419999999996</c:v>
                </c:pt>
                <c:pt idx="9755">
                  <c:v>12.55406</c:v>
                </c:pt>
                <c:pt idx="9756">
                  <c:v>12.556579999999997</c:v>
                </c:pt>
                <c:pt idx="9757">
                  <c:v>12.559100000000001</c:v>
                </c:pt>
                <c:pt idx="9758">
                  <c:v>12.563510000000001</c:v>
                </c:pt>
                <c:pt idx="9759">
                  <c:v>12.563510000000001</c:v>
                </c:pt>
                <c:pt idx="9760">
                  <c:v>12.566659999999999</c:v>
                </c:pt>
                <c:pt idx="9761">
                  <c:v>12.56982</c:v>
                </c:pt>
                <c:pt idx="9762">
                  <c:v>12.572339999999997</c:v>
                </c:pt>
                <c:pt idx="9763">
                  <c:v>12.573599999999999</c:v>
                </c:pt>
                <c:pt idx="9764">
                  <c:v>12.576119999999996</c:v>
                </c:pt>
                <c:pt idx="9765">
                  <c:v>12.578020000000002</c:v>
                </c:pt>
                <c:pt idx="9766">
                  <c:v>12.579279999999997</c:v>
                </c:pt>
                <c:pt idx="9767">
                  <c:v>12.582430000000002</c:v>
                </c:pt>
                <c:pt idx="9768">
                  <c:v>12.58558</c:v>
                </c:pt>
                <c:pt idx="9769">
                  <c:v>12.588099999999997</c:v>
                </c:pt>
                <c:pt idx="9770">
                  <c:v>12.588740000000001</c:v>
                </c:pt>
                <c:pt idx="9771">
                  <c:v>12.591889999999999</c:v>
                </c:pt>
                <c:pt idx="9772">
                  <c:v>12.593780000000002</c:v>
                </c:pt>
                <c:pt idx="9773">
                  <c:v>12.596299999999999</c:v>
                </c:pt>
                <c:pt idx="9774">
                  <c:v>12.598190000000002</c:v>
                </c:pt>
                <c:pt idx="9775">
                  <c:v>12.601349999999996</c:v>
                </c:pt>
                <c:pt idx="9776">
                  <c:v>12.604500000000002</c:v>
                </c:pt>
                <c:pt idx="9777">
                  <c:v>12.604500000000002</c:v>
                </c:pt>
                <c:pt idx="9778">
                  <c:v>12.608280000000001</c:v>
                </c:pt>
                <c:pt idx="9779">
                  <c:v>12.610799999999998</c:v>
                </c:pt>
                <c:pt idx="9780">
                  <c:v>12.612699999999997</c:v>
                </c:pt>
                <c:pt idx="9781">
                  <c:v>12.613959999999999</c:v>
                </c:pt>
                <c:pt idx="9782">
                  <c:v>12.617109999999997</c:v>
                </c:pt>
                <c:pt idx="9783">
                  <c:v>12.620260000000002</c:v>
                </c:pt>
                <c:pt idx="9784">
                  <c:v>12.623419999999996</c:v>
                </c:pt>
                <c:pt idx="9785">
                  <c:v>12.625309999999999</c:v>
                </c:pt>
                <c:pt idx="9786">
                  <c:v>12.626570000000001</c:v>
                </c:pt>
                <c:pt idx="9787">
                  <c:v>12.626570000000001</c:v>
                </c:pt>
                <c:pt idx="9788">
                  <c:v>12.632869999999997</c:v>
                </c:pt>
                <c:pt idx="9789">
                  <c:v>12.633510000000001</c:v>
                </c:pt>
                <c:pt idx="9790">
                  <c:v>12.636029999999998</c:v>
                </c:pt>
                <c:pt idx="9791">
                  <c:v>12.639179999999996</c:v>
                </c:pt>
                <c:pt idx="9792">
                  <c:v>12.639179999999996</c:v>
                </c:pt>
                <c:pt idx="9793">
                  <c:v>12.642330000000001</c:v>
                </c:pt>
                <c:pt idx="9794">
                  <c:v>12.645479999999999</c:v>
                </c:pt>
                <c:pt idx="9795">
                  <c:v>12.645479999999999</c:v>
                </c:pt>
                <c:pt idx="9796">
                  <c:v>12.649270000000001</c:v>
                </c:pt>
                <c:pt idx="9797">
                  <c:v>12.652419999999999</c:v>
                </c:pt>
                <c:pt idx="9798">
                  <c:v>12.654939999999996</c:v>
                </c:pt>
                <c:pt idx="9799">
                  <c:v>12.654939999999996</c:v>
                </c:pt>
                <c:pt idx="9800">
                  <c:v>12.658720000000002</c:v>
                </c:pt>
                <c:pt idx="9801">
                  <c:v>12.661249999999995</c:v>
                </c:pt>
                <c:pt idx="9802">
                  <c:v>12.664400000000001</c:v>
                </c:pt>
                <c:pt idx="9803">
                  <c:v>12.664400000000001</c:v>
                </c:pt>
                <c:pt idx="9804">
                  <c:v>12.668810000000001</c:v>
                </c:pt>
                <c:pt idx="9805">
                  <c:v>12.671340000000001</c:v>
                </c:pt>
                <c:pt idx="9806">
                  <c:v>12.673859999999998</c:v>
                </c:pt>
                <c:pt idx="9807">
                  <c:v>12.673859999999998</c:v>
                </c:pt>
                <c:pt idx="9808">
                  <c:v>12.676380000000002</c:v>
                </c:pt>
                <c:pt idx="9809">
                  <c:v>12.680160000000001</c:v>
                </c:pt>
                <c:pt idx="9810">
                  <c:v>12.683320000000002</c:v>
                </c:pt>
                <c:pt idx="9811">
                  <c:v>12.685209999999998</c:v>
                </c:pt>
                <c:pt idx="9812">
                  <c:v>12.687730000000002</c:v>
                </c:pt>
                <c:pt idx="9813">
                  <c:v>12.689619999999998</c:v>
                </c:pt>
                <c:pt idx="9814">
                  <c:v>12.692769999999996</c:v>
                </c:pt>
                <c:pt idx="9815">
                  <c:v>12.692769999999996</c:v>
                </c:pt>
                <c:pt idx="9816">
                  <c:v>12.694670000000002</c:v>
                </c:pt>
                <c:pt idx="9817">
                  <c:v>12.699080000000002</c:v>
                </c:pt>
                <c:pt idx="9818">
                  <c:v>12.699080000000002</c:v>
                </c:pt>
                <c:pt idx="9819">
                  <c:v>12.70223</c:v>
                </c:pt>
                <c:pt idx="9820">
                  <c:v>12.705390000000001</c:v>
                </c:pt>
                <c:pt idx="9821">
                  <c:v>12.705390000000001</c:v>
                </c:pt>
                <c:pt idx="9822">
                  <c:v>12.708539999999999</c:v>
                </c:pt>
                <c:pt idx="9823">
                  <c:v>12.711059999999996</c:v>
                </c:pt>
                <c:pt idx="9824">
                  <c:v>12.71358</c:v>
                </c:pt>
                <c:pt idx="9825">
                  <c:v>12.715469999999996</c:v>
                </c:pt>
                <c:pt idx="9826">
                  <c:v>12.71799</c:v>
                </c:pt>
                <c:pt idx="9827">
                  <c:v>12.719259999999998</c:v>
                </c:pt>
                <c:pt idx="9828">
                  <c:v>12.721150000000002</c:v>
                </c:pt>
                <c:pt idx="9829">
                  <c:v>12.724299999999999</c:v>
                </c:pt>
                <c:pt idx="9830">
                  <c:v>12.727449999999997</c:v>
                </c:pt>
                <c:pt idx="9831">
                  <c:v>12.729349999999997</c:v>
                </c:pt>
                <c:pt idx="9832">
                  <c:v>12.731870000000001</c:v>
                </c:pt>
                <c:pt idx="9833">
                  <c:v>12.733759999999997</c:v>
                </c:pt>
                <c:pt idx="9834">
                  <c:v>12.73565</c:v>
                </c:pt>
                <c:pt idx="9835">
                  <c:v>12.736910000000002</c:v>
                </c:pt>
                <c:pt idx="9836">
                  <c:v>12.739440000000002</c:v>
                </c:pt>
                <c:pt idx="9837">
                  <c:v>12.743220000000001</c:v>
                </c:pt>
                <c:pt idx="9838">
                  <c:v>12.743850000000002</c:v>
                </c:pt>
                <c:pt idx="9839">
                  <c:v>12.746369999999999</c:v>
                </c:pt>
                <c:pt idx="9840">
                  <c:v>12.749519999999997</c:v>
                </c:pt>
                <c:pt idx="9841">
                  <c:v>12.752040000000001</c:v>
                </c:pt>
                <c:pt idx="9842">
                  <c:v>12.752679999999998</c:v>
                </c:pt>
                <c:pt idx="9843">
                  <c:v>12.755829999999996</c:v>
                </c:pt>
                <c:pt idx="9844">
                  <c:v>12.755829999999996</c:v>
                </c:pt>
                <c:pt idx="9845">
                  <c:v>12.759610000000002</c:v>
                </c:pt>
                <c:pt idx="9846">
                  <c:v>12.762129999999999</c:v>
                </c:pt>
                <c:pt idx="9847">
                  <c:v>12.764029999999998</c:v>
                </c:pt>
                <c:pt idx="9848">
                  <c:v>12.76529</c:v>
                </c:pt>
                <c:pt idx="9849">
                  <c:v>12.768439999999998</c:v>
                </c:pt>
                <c:pt idx="9850">
                  <c:v>12.771589999999996</c:v>
                </c:pt>
                <c:pt idx="9851">
                  <c:v>12.771589999999996</c:v>
                </c:pt>
                <c:pt idx="9852">
                  <c:v>12.774740000000001</c:v>
                </c:pt>
                <c:pt idx="9853">
                  <c:v>12.775370000000002</c:v>
                </c:pt>
                <c:pt idx="9854">
                  <c:v>12.779789999999998</c:v>
                </c:pt>
                <c:pt idx="9855">
                  <c:v>12.78105</c:v>
                </c:pt>
                <c:pt idx="9856">
                  <c:v>12.783569999999997</c:v>
                </c:pt>
                <c:pt idx="9857">
                  <c:v>12.78736</c:v>
                </c:pt>
                <c:pt idx="9858">
                  <c:v>12.78736</c:v>
                </c:pt>
                <c:pt idx="9859">
                  <c:v>12.789879999999997</c:v>
                </c:pt>
                <c:pt idx="9860">
                  <c:v>12.793659999999996</c:v>
                </c:pt>
                <c:pt idx="9861">
                  <c:v>12.793659999999996</c:v>
                </c:pt>
                <c:pt idx="9862">
                  <c:v>12.796810000000001</c:v>
                </c:pt>
                <c:pt idx="9863">
                  <c:v>12.799970000000002</c:v>
                </c:pt>
                <c:pt idx="9864">
                  <c:v>12.801859999999998</c:v>
                </c:pt>
                <c:pt idx="9865">
                  <c:v>12.80312</c:v>
                </c:pt>
                <c:pt idx="9866">
                  <c:v>12.80312</c:v>
                </c:pt>
                <c:pt idx="9867">
                  <c:v>12.80753</c:v>
                </c:pt>
                <c:pt idx="9868">
                  <c:v>12.809419999999996</c:v>
                </c:pt>
                <c:pt idx="9869">
                  <c:v>12.811320000000002</c:v>
                </c:pt>
                <c:pt idx="9870">
                  <c:v>12.813839999999999</c:v>
                </c:pt>
                <c:pt idx="9871">
                  <c:v>12.815730000000002</c:v>
                </c:pt>
                <c:pt idx="9872">
                  <c:v>12.81888</c:v>
                </c:pt>
                <c:pt idx="9873">
                  <c:v>12.822040000000001</c:v>
                </c:pt>
                <c:pt idx="9874">
                  <c:v>12.822040000000001</c:v>
                </c:pt>
                <c:pt idx="9875">
                  <c:v>12.82582</c:v>
                </c:pt>
                <c:pt idx="9876">
                  <c:v>12.828339999999997</c:v>
                </c:pt>
                <c:pt idx="9877">
                  <c:v>12.83023</c:v>
                </c:pt>
                <c:pt idx="9878">
                  <c:v>12.831490000000002</c:v>
                </c:pt>
                <c:pt idx="9879">
                  <c:v>12.834649999999996</c:v>
                </c:pt>
                <c:pt idx="9880">
                  <c:v>12.837800000000001</c:v>
                </c:pt>
                <c:pt idx="9881">
                  <c:v>12.840319999999998</c:v>
                </c:pt>
                <c:pt idx="9882">
                  <c:v>12.840949999999999</c:v>
                </c:pt>
                <c:pt idx="9883">
                  <c:v>12.844729999999998</c:v>
                </c:pt>
                <c:pt idx="9884">
                  <c:v>12.847259999999999</c:v>
                </c:pt>
                <c:pt idx="9885">
                  <c:v>12.848520000000001</c:v>
                </c:pt>
                <c:pt idx="9886">
                  <c:v>12.852930000000001</c:v>
                </c:pt>
                <c:pt idx="9887">
                  <c:v>12.851669999999999</c:v>
                </c:pt>
                <c:pt idx="9888">
                  <c:v>12.85671</c:v>
                </c:pt>
                <c:pt idx="9889">
                  <c:v>12.85924</c:v>
                </c:pt>
                <c:pt idx="9890">
                  <c:v>12.859870000000001</c:v>
                </c:pt>
                <c:pt idx="9891">
                  <c:v>12.862389999999998</c:v>
                </c:pt>
                <c:pt idx="9892">
                  <c:v>12.866169999999997</c:v>
                </c:pt>
                <c:pt idx="9893">
                  <c:v>12.869329999999998</c:v>
                </c:pt>
                <c:pt idx="9894">
                  <c:v>12.869329999999998</c:v>
                </c:pt>
                <c:pt idx="9895">
                  <c:v>12.872479999999996</c:v>
                </c:pt>
                <c:pt idx="9896">
                  <c:v>12.875</c:v>
                </c:pt>
                <c:pt idx="9897">
                  <c:v>12.875630000000001</c:v>
                </c:pt>
                <c:pt idx="9898">
                  <c:v>12.878779999999999</c:v>
                </c:pt>
                <c:pt idx="9899">
                  <c:v>12.880670000000002</c:v>
                </c:pt>
                <c:pt idx="9900">
                  <c:v>12.883200000000002</c:v>
                </c:pt>
                <c:pt idx="9901">
                  <c:v>12.885089999999998</c:v>
                </c:pt>
                <c:pt idx="9902">
                  <c:v>12.88635</c:v>
                </c:pt>
                <c:pt idx="9903">
                  <c:v>12.888239999999996</c:v>
                </c:pt>
                <c:pt idx="9904">
                  <c:v>12.89076</c:v>
                </c:pt>
                <c:pt idx="9905">
                  <c:v>12.892020000000002</c:v>
                </c:pt>
                <c:pt idx="9906">
                  <c:v>12.894550000000002</c:v>
                </c:pt>
                <c:pt idx="9907">
                  <c:v>12.8977</c:v>
                </c:pt>
                <c:pt idx="9908">
                  <c:v>12.900849999999998</c:v>
                </c:pt>
                <c:pt idx="9909">
                  <c:v>12.902740000000001</c:v>
                </c:pt>
                <c:pt idx="9910">
                  <c:v>12.905259999999998</c:v>
                </c:pt>
                <c:pt idx="9911">
                  <c:v>12.907159999999998</c:v>
                </c:pt>
                <c:pt idx="9912">
                  <c:v>12.910309999999996</c:v>
                </c:pt>
                <c:pt idx="9913">
                  <c:v>12.913460000000001</c:v>
                </c:pt>
                <c:pt idx="9914">
                  <c:v>12.913460000000001</c:v>
                </c:pt>
                <c:pt idx="9915">
                  <c:v>12.917879999999997</c:v>
                </c:pt>
                <c:pt idx="9916">
                  <c:v>12.91977</c:v>
                </c:pt>
                <c:pt idx="9917">
                  <c:v>12.922919999999998</c:v>
                </c:pt>
                <c:pt idx="9918">
                  <c:v>12.923549999999999</c:v>
                </c:pt>
                <c:pt idx="9919">
                  <c:v>12.926069999999996</c:v>
                </c:pt>
                <c:pt idx="9920">
                  <c:v>12.929859999999998</c:v>
                </c:pt>
                <c:pt idx="9921">
                  <c:v>12.932380000000002</c:v>
                </c:pt>
                <c:pt idx="9922">
                  <c:v>12.93553</c:v>
                </c:pt>
                <c:pt idx="9923">
                  <c:v>12.93553</c:v>
                </c:pt>
                <c:pt idx="9924">
                  <c:v>12.938679999999998</c:v>
                </c:pt>
                <c:pt idx="9925">
                  <c:v>12.941839999999999</c:v>
                </c:pt>
                <c:pt idx="9926">
                  <c:v>12.944359999999996</c:v>
                </c:pt>
                <c:pt idx="9927">
                  <c:v>12.946249999999999</c:v>
                </c:pt>
                <c:pt idx="9928">
                  <c:v>12.948140000000002</c:v>
                </c:pt>
                <c:pt idx="9929">
                  <c:v>12.950029999999998</c:v>
                </c:pt>
                <c:pt idx="9930">
                  <c:v>12.954450000000001</c:v>
                </c:pt>
                <c:pt idx="9931">
                  <c:v>12.956969999999998</c:v>
                </c:pt>
                <c:pt idx="9932">
                  <c:v>12.958860000000001</c:v>
                </c:pt>
                <c:pt idx="9933">
                  <c:v>12.960749999999997</c:v>
                </c:pt>
                <c:pt idx="9934">
                  <c:v>12.963279999999997</c:v>
                </c:pt>
                <c:pt idx="9935">
                  <c:v>12.96454</c:v>
                </c:pt>
                <c:pt idx="9936">
                  <c:v>12.967059999999996</c:v>
                </c:pt>
                <c:pt idx="9937">
                  <c:v>12.970210000000002</c:v>
                </c:pt>
                <c:pt idx="9938">
                  <c:v>12.97336</c:v>
                </c:pt>
                <c:pt idx="9939">
                  <c:v>12.97589</c:v>
                </c:pt>
                <c:pt idx="9940">
                  <c:v>12.976520000000001</c:v>
                </c:pt>
                <c:pt idx="9941">
                  <c:v>12.979669999999999</c:v>
                </c:pt>
                <c:pt idx="9942">
                  <c:v>12.981560000000002</c:v>
                </c:pt>
                <c:pt idx="9943">
                  <c:v>12.984079999999999</c:v>
                </c:pt>
                <c:pt idx="9944">
                  <c:v>12.985979999999998</c:v>
                </c:pt>
                <c:pt idx="9945">
                  <c:v>12.991019999999999</c:v>
                </c:pt>
                <c:pt idx="9946">
                  <c:v>12.992910000000002</c:v>
                </c:pt>
                <c:pt idx="9947">
                  <c:v>12.995429999999999</c:v>
                </c:pt>
                <c:pt idx="9948">
                  <c:v>12.996699999999997</c:v>
                </c:pt>
                <c:pt idx="9949">
                  <c:v>12.99859</c:v>
                </c:pt>
                <c:pt idx="9950">
                  <c:v>13.001739999999998</c:v>
                </c:pt>
                <c:pt idx="9951">
                  <c:v>13.004889999999996</c:v>
                </c:pt>
                <c:pt idx="9952">
                  <c:v>13.00741</c:v>
                </c:pt>
                <c:pt idx="9953">
                  <c:v>13.008670000000002</c:v>
                </c:pt>
                <c:pt idx="9954">
                  <c:v>13.013719999999999</c:v>
                </c:pt>
                <c:pt idx="9955">
                  <c:v>13.01435</c:v>
                </c:pt>
                <c:pt idx="9956">
                  <c:v>13.06353</c:v>
                </c:pt>
                <c:pt idx="9957">
                  <c:v>13.083709999999996</c:v>
                </c:pt>
                <c:pt idx="9958">
                  <c:v>13.127209999999998</c:v>
                </c:pt>
                <c:pt idx="9959">
                  <c:v>13.170729999999999</c:v>
                </c:pt>
                <c:pt idx="9960">
                  <c:v>13.190899999999999</c:v>
                </c:pt>
                <c:pt idx="9961">
                  <c:v>13.190269999999998</c:v>
                </c:pt>
                <c:pt idx="9962">
                  <c:v>13.205399999999997</c:v>
                </c:pt>
                <c:pt idx="9963">
                  <c:v>13.195309999999999</c:v>
                </c:pt>
                <c:pt idx="9964">
                  <c:v>13.208559999999999</c:v>
                </c:pt>
                <c:pt idx="9965">
                  <c:v>13.203510000000001</c:v>
                </c:pt>
                <c:pt idx="9966">
                  <c:v>13.208559999999999</c:v>
                </c:pt>
                <c:pt idx="9967">
                  <c:v>13.216749999999998</c:v>
                </c:pt>
                <c:pt idx="9968">
                  <c:v>13.2136</c:v>
                </c:pt>
                <c:pt idx="9969">
                  <c:v>13.225580000000001</c:v>
                </c:pt>
                <c:pt idx="9970">
                  <c:v>13.218019999999996</c:v>
                </c:pt>
                <c:pt idx="9971">
                  <c:v>13.22936</c:v>
                </c:pt>
                <c:pt idx="9972">
                  <c:v>13.231249999999996</c:v>
                </c:pt>
                <c:pt idx="9973">
                  <c:v>13.235669999999999</c:v>
                </c:pt>
                <c:pt idx="9974">
                  <c:v>13.243859999999998</c:v>
                </c:pt>
                <c:pt idx="9975">
                  <c:v>13.235039999999998</c:v>
                </c:pt>
                <c:pt idx="9976">
                  <c:v>13.250799999999998</c:v>
                </c:pt>
                <c:pt idx="9977">
                  <c:v>13.248910000000002</c:v>
                </c:pt>
                <c:pt idx="9978">
                  <c:v>13.253949999999996</c:v>
                </c:pt>
                <c:pt idx="9979">
                  <c:v>13.255220000000001</c:v>
                </c:pt>
                <c:pt idx="9980">
                  <c:v>13.257739999999998</c:v>
                </c:pt>
                <c:pt idx="9981">
                  <c:v>13.26341</c:v>
                </c:pt>
                <c:pt idx="9982">
                  <c:v>13.264670000000002</c:v>
                </c:pt>
                <c:pt idx="9983">
                  <c:v>13.26972</c:v>
                </c:pt>
                <c:pt idx="9984">
                  <c:v>13.272239999999996</c:v>
                </c:pt>
                <c:pt idx="9985">
                  <c:v>13.273499999999999</c:v>
                </c:pt>
                <c:pt idx="9986">
                  <c:v>13.279179999999997</c:v>
                </c:pt>
                <c:pt idx="9987">
                  <c:v>13.279809999999998</c:v>
                </c:pt>
                <c:pt idx="9988">
                  <c:v>13.284849999999999</c:v>
                </c:pt>
                <c:pt idx="9989">
                  <c:v>13.286110000000001</c:v>
                </c:pt>
                <c:pt idx="9990">
                  <c:v>13.288629999999998</c:v>
                </c:pt>
                <c:pt idx="9991">
                  <c:v>13.293680000000002</c:v>
                </c:pt>
                <c:pt idx="9992">
                  <c:v>13.293680000000002</c:v>
                </c:pt>
                <c:pt idx="9993">
                  <c:v>13.303139999999999</c:v>
                </c:pt>
                <c:pt idx="9994">
                  <c:v>13.301870000000001</c:v>
                </c:pt>
                <c:pt idx="9995">
                  <c:v>13.306289999999997</c:v>
                </c:pt>
                <c:pt idx="9996">
                  <c:v>13.308810000000001</c:v>
                </c:pt>
                <c:pt idx="9997">
                  <c:v>13.310699999999997</c:v>
                </c:pt>
                <c:pt idx="9998">
                  <c:v>13.313859999999998</c:v>
                </c:pt>
                <c:pt idx="9999">
                  <c:v>13.315750000000001</c:v>
                </c:pt>
                <c:pt idx="10000">
                  <c:v>13.320160000000001</c:v>
                </c:pt>
                <c:pt idx="10001">
                  <c:v>13.323309999999999</c:v>
                </c:pt>
                <c:pt idx="10002">
                  <c:v>13.323309999999999</c:v>
                </c:pt>
                <c:pt idx="10003">
                  <c:v>13.32647</c:v>
                </c:pt>
                <c:pt idx="10004">
                  <c:v>13.328989999999997</c:v>
                </c:pt>
                <c:pt idx="10005">
                  <c:v>13.332769999999996</c:v>
                </c:pt>
                <c:pt idx="10006">
                  <c:v>13.335299999999997</c:v>
                </c:pt>
                <c:pt idx="10007">
                  <c:v>13.335920000000002</c:v>
                </c:pt>
                <c:pt idx="10008">
                  <c:v>13.338450000000002</c:v>
                </c:pt>
                <c:pt idx="10009">
                  <c:v>13.342230000000001</c:v>
                </c:pt>
                <c:pt idx="10010">
                  <c:v>13.345379999999999</c:v>
                </c:pt>
                <c:pt idx="10011">
                  <c:v>13.345379999999999</c:v>
                </c:pt>
                <c:pt idx="10012">
                  <c:v>13.351689999999998</c:v>
                </c:pt>
                <c:pt idx="10013">
                  <c:v>13.351689999999998</c:v>
                </c:pt>
                <c:pt idx="10014">
                  <c:v>13.356729999999999</c:v>
                </c:pt>
                <c:pt idx="10015">
                  <c:v>13.358629999999998</c:v>
                </c:pt>
                <c:pt idx="10016">
                  <c:v>13.361150000000002</c:v>
                </c:pt>
                <c:pt idx="10017">
                  <c:v>13.361779999999996</c:v>
                </c:pt>
                <c:pt idx="10018">
                  <c:v>13.3643</c:v>
                </c:pt>
                <c:pt idx="10019">
                  <c:v>13.367449999999998</c:v>
                </c:pt>
                <c:pt idx="10020">
                  <c:v>13.370599999999996</c:v>
                </c:pt>
                <c:pt idx="10021">
                  <c:v>13.373759999999997</c:v>
                </c:pt>
                <c:pt idx="10022">
                  <c:v>13.375019999999999</c:v>
                </c:pt>
                <c:pt idx="10023">
                  <c:v>13.376910000000002</c:v>
                </c:pt>
                <c:pt idx="10024">
                  <c:v>13.381320000000002</c:v>
                </c:pt>
                <c:pt idx="10025">
                  <c:v>13.383839999999999</c:v>
                </c:pt>
                <c:pt idx="10026">
                  <c:v>13.386369999999999</c:v>
                </c:pt>
                <c:pt idx="10027">
                  <c:v>13.387630000000001</c:v>
                </c:pt>
                <c:pt idx="10028">
                  <c:v>13.389519999999997</c:v>
                </c:pt>
                <c:pt idx="10029">
                  <c:v>13.393929999999997</c:v>
                </c:pt>
                <c:pt idx="10030">
                  <c:v>13.395829999999997</c:v>
                </c:pt>
                <c:pt idx="10031">
                  <c:v>13.395829999999997</c:v>
                </c:pt>
                <c:pt idx="10032">
                  <c:v>13.400239999999997</c:v>
                </c:pt>
                <c:pt idx="10033">
                  <c:v>13.405279999999998</c:v>
                </c:pt>
                <c:pt idx="10034">
                  <c:v>13.405279999999998</c:v>
                </c:pt>
                <c:pt idx="10035">
                  <c:v>13.408439999999999</c:v>
                </c:pt>
                <c:pt idx="10036">
                  <c:v>13.410959999999996</c:v>
                </c:pt>
                <c:pt idx="10037">
                  <c:v>13.41348</c:v>
                </c:pt>
                <c:pt idx="10038">
                  <c:v>13.417270000000002</c:v>
                </c:pt>
                <c:pt idx="10039">
                  <c:v>13.416640000000001</c:v>
                </c:pt>
                <c:pt idx="10040">
                  <c:v>13.419789999999999</c:v>
                </c:pt>
                <c:pt idx="10041">
                  <c:v>13.42042</c:v>
                </c:pt>
                <c:pt idx="10042">
                  <c:v>13.426090000000002</c:v>
                </c:pt>
                <c:pt idx="10043">
                  <c:v>13.427979999999998</c:v>
                </c:pt>
                <c:pt idx="10044">
                  <c:v>13.430509999999998</c:v>
                </c:pt>
                <c:pt idx="10045">
                  <c:v>13.43177</c:v>
                </c:pt>
                <c:pt idx="10046">
                  <c:v>13.433659999999996</c:v>
                </c:pt>
                <c:pt idx="10047">
                  <c:v>13.434919999999998</c:v>
                </c:pt>
                <c:pt idx="10048">
                  <c:v>13.439959999999999</c:v>
                </c:pt>
                <c:pt idx="10049">
                  <c:v>13.439959999999999</c:v>
                </c:pt>
                <c:pt idx="10050">
                  <c:v>13.443750000000001</c:v>
                </c:pt>
                <c:pt idx="10051">
                  <c:v>13.446269999999998</c:v>
                </c:pt>
                <c:pt idx="10052">
                  <c:v>13.449419999999996</c:v>
                </c:pt>
                <c:pt idx="10053">
                  <c:v>13.452570000000001</c:v>
                </c:pt>
                <c:pt idx="10054">
                  <c:v>13.452570000000001</c:v>
                </c:pt>
                <c:pt idx="10055">
                  <c:v>13.455729999999996</c:v>
                </c:pt>
                <c:pt idx="10056">
                  <c:v>13.45825</c:v>
                </c:pt>
                <c:pt idx="10057">
                  <c:v>13.460769999999997</c:v>
                </c:pt>
                <c:pt idx="10058">
                  <c:v>13.46266</c:v>
                </c:pt>
                <c:pt idx="10059">
                  <c:v>13.46519</c:v>
                </c:pt>
                <c:pt idx="10060">
                  <c:v>13.468339999999998</c:v>
                </c:pt>
                <c:pt idx="10061">
                  <c:v>13.471489999999996</c:v>
                </c:pt>
                <c:pt idx="10062">
                  <c:v>13.471489999999996</c:v>
                </c:pt>
                <c:pt idx="10063">
                  <c:v>13.475279999999998</c:v>
                </c:pt>
                <c:pt idx="10064">
                  <c:v>13.477800000000002</c:v>
                </c:pt>
                <c:pt idx="10065">
                  <c:v>13.479059999999997</c:v>
                </c:pt>
                <c:pt idx="10066">
                  <c:v>13.484099999999998</c:v>
                </c:pt>
                <c:pt idx="10067">
                  <c:v>13.486620000000002</c:v>
                </c:pt>
                <c:pt idx="10068">
                  <c:v>13.487249999999996</c:v>
                </c:pt>
                <c:pt idx="10069">
                  <c:v>13.491039999999998</c:v>
                </c:pt>
                <c:pt idx="10070">
                  <c:v>13.493560000000002</c:v>
                </c:pt>
                <c:pt idx="10071">
                  <c:v>13.49671</c:v>
                </c:pt>
                <c:pt idx="10072">
                  <c:v>13.49671</c:v>
                </c:pt>
                <c:pt idx="10073">
                  <c:v>13.499870000000001</c:v>
                </c:pt>
                <c:pt idx="10074">
                  <c:v>13.50365</c:v>
                </c:pt>
                <c:pt idx="10075">
                  <c:v>13.506169999999997</c:v>
                </c:pt>
                <c:pt idx="10076">
                  <c:v>13.506799999999998</c:v>
                </c:pt>
                <c:pt idx="10077">
                  <c:v>13.509320000000002</c:v>
                </c:pt>
                <c:pt idx="10078">
                  <c:v>13.512479999999996</c:v>
                </c:pt>
                <c:pt idx="10079">
                  <c:v>13.513109999999998</c:v>
                </c:pt>
                <c:pt idx="10080">
                  <c:v>13.515630000000002</c:v>
                </c:pt>
                <c:pt idx="10081">
                  <c:v>13.51878</c:v>
                </c:pt>
                <c:pt idx="10082">
                  <c:v>13.521299999999997</c:v>
                </c:pt>
                <c:pt idx="10083">
                  <c:v>13.523829999999997</c:v>
                </c:pt>
                <c:pt idx="10084">
                  <c:v>13.527609999999996</c:v>
                </c:pt>
                <c:pt idx="10085">
                  <c:v>13.526980000000002</c:v>
                </c:pt>
                <c:pt idx="10086">
                  <c:v>13.531390000000002</c:v>
                </c:pt>
                <c:pt idx="10087">
                  <c:v>13.53454</c:v>
                </c:pt>
                <c:pt idx="10088">
                  <c:v>13.53454</c:v>
                </c:pt>
                <c:pt idx="10089">
                  <c:v>13.538330000000002</c:v>
                </c:pt>
                <c:pt idx="10090">
                  <c:v>13.540849999999999</c:v>
                </c:pt>
                <c:pt idx="10091">
                  <c:v>13.543999999999997</c:v>
                </c:pt>
                <c:pt idx="10092">
                  <c:v>13.546529999999997</c:v>
                </c:pt>
                <c:pt idx="10093">
                  <c:v>13.547159999999998</c:v>
                </c:pt>
                <c:pt idx="10094">
                  <c:v>13.550309999999996</c:v>
                </c:pt>
                <c:pt idx="10095">
                  <c:v>13.552199999999999</c:v>
                </c:pt>
                <c:pt idx="10096">
                  <c:v>13.556609999999999</c:v>
                </c:pt>
                <c:pt idx="10097">
                  <c:v>13.556609999999999</c:v>
                </c:pt>
                <c:pt idx="10098">
                  <c:v>13.55977</c:v>
                </c:pt>
                <c:pt idx="10099">
                  <c:v>13.562919999999998</c:v>
                </c:pt>
                <c:pt idx="10100">
                  <c:v>13.564810000000001</c:v>
                </c:pt>
                <c:pt idx="10101">
                  <c:v>13.566699999999997</c:v>
                </c:pt>
                <c:pt idx="10102">
                  <c:v>13.569220000000001</c:v>
                </c:pt>
                <c:pt idx="10103">
                  <c:v>13.572379999999995</c:v>
                </c:pt>
                <c:pt idx="10104">
                  <c:v>13.572379999999995</c:v>
                </c:pt>
                <c:pt idx="10105">
                  <c:v>13.575530000000001</c:v>
                </c:pt>
                <c:pt idx="10106">
                  <c:v>13.578679999999999</c:v>
                </c:pt>
                <c:pt idx="10107">
                  <c:v>13.58184</c:v>
                </c:pt>
                <c:pt idx="10108">
                  <c:v>13.583100000000002</c:v>
                </c:pt>
                <c:pt idx="10109">
                  <c:v>13.587510000000002</c:v>
                </c:pt>
                <c:pt idx="10110">
                  <c:v>13.588139999999996</c:v>
                </c:pt>
                <c:pt idx="10111">
                  <c:v>13.591290000000001</c:v>
                </c:pt>
                <c:pt idx="10112">
                  <c:v>13.591290000000001</c:v>
                </c:pt>
                <c:pt idx="10113">
                  <c:v>13.594450000000002</c:v>
                </c:pt>
                <c:pt idx="10114">
                  <c:v>13.596969999999999</c:v>
                </c:pt>
                <c:pt idx="10115">
                  <c:v>13.598860000000002</c:v>
                </c:pt>
                <c:pt idx="10116">
                  <c:v>13.601379999999999</c:v>
                </c:pt>
                <c:pt idx="10117">
                  <c:v>13.603899999999996</c:v>
                </c:pt>
                <c:pt idx="10118">
                  <c:v>13.60454</c:v>
                </c:pt>
                <c:pt idx="10119">
                  <c:v>13.609580000000001</c:v>
                </c:pt>
                <c:pt idx="10120">
                  <c:v>13.612099999999998</c:v>
                </c:pt>
                <c:pt idx="10121">
                  <c:v>13.61336</c:v>
                </c:pt>
                <c:pt idx="10122">
                  <c:v>13.615259999999999</c:v>
                </c:pt>
                <c:pt idx="10123">
                  <c:v>13.616509999999998</c:v>
                </c:pt>
                <c:pt idx="10124">
                  <c:v>13.621560000000002</c:v>
                </c:pt>
                <c:pt idx="10125">
                  <c:v>13.622819999999997</c:v>
                </c:pt>
                <c:pt idx="10126">
                  <c:v>13.625979999999998</c:v>
                </c:pt>
                <c:pt idx="10127">
                  <c:v>13.625979999999998</c:v>
                </c:pt>
                <c:pt idx="10128">
                  <c:v>13.631019999999999</c:v>
                </c:pt>
                <c:pt idx="10129">
                  <c:v>13.632909999999995</c:v>
                </c:pt>
                <c:pt idx="10130">
                  <c:v>13.635429999999999</c:v>
                </c:pt>
                <c:pt idx="10131">
                  <c:v>13.636690000000002</c:v>
                </c:pt>
                <c:pt idx="10132">
                  <c:v>13.638579999999997</c:v>
                </c:pt>
                <c:pt idx="10133">
                  <c:v>13.639849999999996</c:v>
                </c:pt>
                <c:pt idx="10134">
                  <c:v>13.644889999999997</c:v>
                </c:pt>
                <c:pt idx="10135">
                  <c:v>13.647410000000001</c:v>
                </c:pt>
                <c:pt idx="10136">
                  <c:v>13.648040000000002</c:v>
                </c:pt>
                <c:pt idx="10137">
                  <c:v>13.650559999999999</c:v>
                </c:pt>
                <c:pt idx="10138">
                  <c:v>13.653089999999999</c:v>
                </c:pt>
                <c:pt idx="10139">
                  <c:v>13.654980000000002</c:v>
                </c:pt>
                <c:pt idx="10140">
                  <c:v>13.657499999999999</c:v>
                </c:pt>
                <c:pt idx="10141">
                  <c:v>13.660649999999997</c:v>
                </c:pt>
                <c:pt idx="10142">
                  <c:v>13.663809999999998</c:v>
                </c:pt>
                <c:pt idx="10143">
                  <c:v>13.663809999999998</c:v>
                </c:pt>
                <c:pt idx="10144">
                  <c:v>13.664429999999996</c:v>
                </c:pt>
                <c:pt idx="10145">
                  <c:v>13.66948</c:v>
                </c:pt>
                <c:pt idx="10146">
                  <c:v>13.671999999999997</c:v>
                </c:pt>
                <c:pt idx="10147">
                  <c:v>13.673270000000002</c:v>
                </c:pt>
                <c:pt idx="10148">
                  <c:v>13.67642</c:v>
                </c:pt>
                <c:pt idx="10149">
                  <c:v>13.679569999999998</c:v>
                </c:pt>
                <c:pt idx="10150">
                  <c:v>13.682090000000002</c:v>
                </c:pt>
                <c:pt idx="10151">
                  <c:v>13.683990000000001</c:v>
                </c:pt>
                <c:pt idx="10152">
                  <c:v>13.686509999999998</c:v>
                </c:pt>
                <c:pt idx="10153">
                  <c:v>13.689030000000002</c:v>
                </c:pt>
                <c:pt idx="10154">
                  <c:v>13.69218</c:v>
                </c:pt>
                <c:pt idx="10155">
                  <c:v>13.694699999999997</c:v>
                </c:pt>
                <c:pt idx="10156">
                  <c:v>13.695329999999998</c:v>
                </c:pt>
                <c:pt idx="10157">
                  <c:v>13.698479999999996</c:v>
                </c:pt>
                <c:pt idx="10158">
                  <c:v>13.701009999999997</c:v>
                </c:pt>
                <c:pt idx="10159">
                  <c:v>13.704789999999996</c:v>
                </c:pt>
                <c:pt idx="10160">
                  <c:v>13.70731</c:v>
                </c:pt>
                <c:pt idx="10161">
                  <c:v>13.707949999999997</c:v>
                </c:pt>
                <c:pt idx="10162">
                  <c:v>13.711100000000002</c:v>
                </c:pt>
                <c:pt idx="10163">
                  <c:v>13.71425</c:v>
                </c:pt>
                <c:pt idx="10164">
                  <c:v>13.717399999999998</c:v>
                </c:pt>
                <c:pt idx="10165">
                  <c:v>13.719920000000002</c:v>
                </c:pt>
                <c:pt idx="10166">
                  <c:v>13.71866</c:v>
                </c:pt>
                <c:pt idx="10167">
                  <c:v>13.723709999999997</c:v>
                </c:pt>
                <c:pt idx="10168">
                  <c:v>13.723709999999997</c:v>
                </c:pt>
                <c:pt idx="10169">
                  <c:v>13.728119999999997</c:v>
                </c:pt>
                <c:pt idx="10170">
                  <c:v>13.73001</c:v>
                </c:pt>
                <c:pt idx="10171">
                  <c:v>13.731270000000002</c:v>
                </c:pt>
                <c:pt idx="10172">
                  <c:v>13.736319999999999</c:v>
                </c:pt>
                <c:pt idx="10173">
                  <c:v>13.736319999999999</c:v>
                </c:pt>
                <c:pt idx="10174">
                  <c:v>13.739469999999997</c:v>
                </c:pt>
                <c:pt idx="10175">
                  <c:v>13.741990000000001</c:v>
                </c:pt>
                <c:pt idx="10176">
                  <c:v>13.745779999999996</c:v>
                </c:pt>
                <c:pt idx="10177">
                  <c:v>13.745779999999996</c:v>
                </c:pt>
                <c:pt idx="10178">
                  <c:v>13.748930000000001</c:v>
                </c:pt>
                <c:pt idx="10179">
                  <c:v>13.752079999999999</c:v>
                </c:pt>
                <c:pt idx="10180">
                  <c:v>13.754599999999996</c:v>
                </c:pt>
                <c:pt idx="10181">
                  <c:v>13.756499999999996</c:v>
                </c:pt>
                <c:pt idx="10182">
                  <c:v>13.75902</c:v>
                </c:pt>
                <c:pt idx="10183">
                  <c:v>13.761539999999997</c:v>
                </c:pt>
                <c:pt idx="10184">
                  <c:v>13.762799999999999</c:v>
                </c:pt>
                <c:pt idx="10185">
                  <c:v>13.764690000000002</c:v>
                </c:pt>
                <c:pt idx="10186">
                  <c:v>13.76784</c:v>
                </c:pt>
                <c:pt idx="10187">
                  <c:v>13.771000000000001</c:v>
                </c:pt>
                <c:pt idx="10188">
                  <c:v>13.773519999999998</c:v>
                </c:pt>
                <c:pt idx="10189">
                  <c:v>13.77478</c:v>
                </c:pt>
                <c:pt idx="10190">
                  <c:v>13.777299999999997</c:v>
                </c:pt>
                <c:pt idx="10191">
                  <c:v>13.780459999999998</c:v>
                </c:pt>
                <c:pt idx="10192">
                  <c:v>13.783609999999996</c:v>
                </c:pt>
                <c:pt idx="10193">
                  <c:v>13.783609999999996</c:v>
                </c:pt>
                <c:pt idx="10194">
                  <c:v>13.788019999999996</c:v>
                </c:pt>
                <c:pt idx="10195">
                  <c:v>13.789920000000002</c:v>
                </c:pt>
                <c:pt idx="10196">
                  <c:v>13.79307</c:v>
                </c:pt>
                <c:pt idx="10197">
                  <c:v>13.793700000000001</c:v>
                </c:pt>
                <c:pt idx="10198">
                  <c:v>13.798110000000001</c:v>
                </c:pt>
                <c:pt idx="10199">
                  <c:v>13.800629999999998</c:v>
                </c:pt>
                <c:pt idx="10200">
                  <c:v>13.802529999999997</c:v>
                </c:pt>
                <c:pt idx="10201">
                  <c:v>13.803789999999999</c:v>
                </c:pt>
                <c:pt idx="10202">
                  <c:v>13.806309999999996</c:v>
                </c:pt>
                <c:pt idx="10203">
                  <c:v>13.80883</c:v>
                </c:pt>
                <c:pt idx="10204">
                  <c:v>13.811979999999998</c:v>
                </c:pt>
                <c:pt idx="10205">
                  <c:v>13.814509999999999</c:v>
                </c:pt>
                <c:pt idx="10206">
                  <c:v>13.817029999999995</c:v>
                </c:pt>
                <c:pt idx="10207">
                  <c:v>13.818289999999998</c:v>
                </c:pt>
                <c:pt idx="10208">
                  <c:v>13.821439999999996</c:v>
                </c:pt>
                <c:pt idx="10209">
                  <c:v>13.824599999999997</c:v>
                </c:pt>
                <c:pt idx="10210">
                  <c:v>13.827120000000001</c:v>
                </c:pt>
                <c:pt idx="10211">
                  <c:v>13.829009999999997</c:v>
                </c:pt>
                <c:pt idx="10212">
                  <c:v>13.831530000000001</c:v>
                </c:pt>
                <c:pt idx="10213">
                  <c:v>13.834049999999998</c:v>
                </c:pt>
                <c:pt idx="10214">
                  <c:v>13.837209999999999</c:v>
                </c:pt>
                <c:pt idx="10215">
                  <c:v>13.839729999999996</c:v>
                </c:pt>
                <c:pt idx="10216">
                  <c:v>13.840359999999997</c:v>
                </c:pt>
                <c:pt idx="10217">
                  <c:v>13.844139999999996</c:v>
                </c:pt>
                <c:pt idx="10218">
                  <c:v>13.84666</c:v>
                </c:pt>
                <c:pt idx="10219">
                  <c:v>13.847290000000001</c:v>
                </c:pt>
                <c:pt idx="10220">
                  <c:v>13.849809999999998</c:v>
                </c:pt>
                <c:pt idx="10221">
                  <c:v>13.852969999999999</c:v>
                </c:pt>
                <c:pt idx="10222">
                  <c:v>13.856119999999997</c:v>
                </c:pt>
                <c:pt idx="10223">
                  <c:v>13.858640000000001</c:v>
                </c:pt>
                <c:pt idx="10224">
                  <c:v>13.861170000000001</c:v>
                </c:pt>
                <c:pt idx="10225">
                  <c:v>13.863059999999997</c:v>
                </c:pt>
                <c:pt idx="10226">
                  <c:v>13.865580000000001</c:v>
                </c:pt>
                <c:pt idx="10227">
                  <c:v>13.868729999999999</c:v>
                </c:pt>
                <c:pt idx="10228">
                  <c:v>13.868729999999999</c:v>
                </c:pt>
                <c:pt idx="10229">
                  <c:v>13.873779999999996</c:v>
                </c:pt>
                <c:pt idx="10230">
                  <c:v>13.87567</c:v>
                </c:pt>
                <c:pt idx="10231">
                  <c:v>13.878189999999996</c:v>
                </c:pt>
                <c:pt idx="10232">
                  <c:v>13.881340000000002</c:v>
                </c:pt>
                <c:pt idx="10233">
                  <c:v>13.884499999999996</c:v>
                </c:pt>
                <c:pt idx="10234">
                  <c:v>13.885759999999998</c:v>
                </c:pt>
                <c:pt idx="10235">
                  <c:v>13.888280000000002</c:v>
                </c:pt>
                <c:pt idx="10236">
                  <c:v>13.890799999999999</c:v>
                </c:pt>
                <c:pt idx="10237">
                  <c:v>13.89143</c:v>
                </c:pt>
                <c:pt idx="10238">
                  <c:v>13.893949999999997</c:v>
                </c:pt>
                <c:pt idx="10239">
                  <c:v>13.897100000000002</c:v>
                </c:pt>
                <c:pt idx="10240">
                  <c:v>13.89837</c:v>
                </c:pt>
                <c:pt idx="10241">
                  <c:v>13.903410000000001</c:v>
                </c:pt>
                <c:pt idx="10242">
                  <c:v>13.904669999999996</c:v>
                </c:pt>
                <c:pt idx="10243">
                  <c:v>13.90719</c:v>
                </c:pt>
                <c:pt idx="10244">
                  <c:v>13.90972</c:v>
                </c:pt>
                <c:pt idx="10245">
                  <c:v>13.913499999999999</c:v>
                </c:pt>
                <c:pt idx="10246">
                  <c:v>13.916019999999996</c:v>
                </c:pt>
                <c:pt idx="10247">
                  <c:v>13.916019999999996</c:v>
                </c:pt>
                <c:pt idx="10248">
                  <c:v>13.919179999999997</c:v>
                </c:pt>
                <c:pt idx="10249">
                  <c:v>13.922330000000002</c:v>
                </c:pt>
                <c:pt idx="10250">
                  <c:v>13.92548</c:v>
                </c:pt>
                <c:pt idx="10251">
                  <c:v>13.927999999999997</c:v>
                </c:pt>
                <c:pt idx="10252">
                  <c:v>13.92989</c:v>
                </c:pt>
                <c:pt idx="10253">
                  <c:v>13.931779999999996</c:v>
                </c:pt>
                <c:pt idx="10254">
                  <c:v>13.933679999999995</c:v>
                </c:pt>
                <c:pt idx="10255">
                  <c:v>13.938089999999995</c:v>
                </c:pt>
                <c:pt idx="10256">
                  <c:v>13.94061</c:v>
                </c:pt>
                <c:pt idx="10257">
                  <c:v>13.942499999999995</c:v>
                </c:pt>
                <c:pt idx="10258">
                  <c:v>13.945029999999996</c:v>
                </c:pt>
                <c:pt idx="10259">
                  <c:v>13.94755</c:v>
                </c:pt>
                <c:pt idx="10260">
                  <c:v>13.950699999999998</c:v>
                </c:pt>
                <c:pt idx="10261">
                  <c:v>13.953220000000002</c:v>
                </c:pt>
                <c:pt idx="10262">
                  <c:v>13.955750000000002</c:v>
                </c:pt>
                <c:pt idx="10263">
                  <c:v>13.957009999999997</c:v>
                </c:pt>
                <c:pt idx="10264">
                  <c:v>13.9589</c:v>
                </c:pt>
                <c:pt idx="10265">
                  <c:v>13.960789999999996</c:v>
                </c:pt>
                <c:pt idx="10266">
                  <c:v>13.965829999999997</c:v>
                </c:pt>
                <c:pt idx="10267">
                  <c:v>13.967729999999996</c:v>
                </c:pt>
                <c:pt idx="10268">
                  <c:v>13.97025</c:v>
                </c:pt>
                <c:pt idx="10269">
                  <c:v>13.972769999999997</c:v>
                </c:pt>
                <c:pt idx="10270">
                  <c:v>13.97719</c:v>
                </c:pt>
                <c:pt idx="10271">
                  <c:v>13.97907</c:v>
                </c:pt>
                <c:pt idx="10272">
                  <c:v>13.980339999999998</c:v>
                </c:pt>
                <c:pt idx="10273">
                  <c:v>13.982860000000002</c:v>
                </c:pt>
                <c:pt idx="10274">
                  <c:v>13.985379999999999</c:v>
                </c:pt>
                <c:pt idx="10275">
                  <c:v>13.989159999999998</c:v>
                </c:pt>
                <c:pt idx="10276">
                  <c:v>13.991689999999998</c:v>
                </c:pt>
                <c:pt idx="10277">
                  <c:v>13.993580000000001</c:v>
                </c:pt>
                <c:pt idx="10278">
                  <c:v>13.997990000000001</c:v>
                </c:pt>
                <c:pt idx="10279">
                  <c:v>13.999879999999997</c:v>
                </c:pt>
                <c:pt idx="10280">
                  <c:v>14.002409999999998</c:v>
                </c:pt>
                <c:pt idx="10281">
                  <c:v>14.004300000000001</c:v>
                </c:pt>
                <c:pt idx="10282">
                  <c:v>14.007449999999999</c:v>
                </c:pt>
                <c:pt idx="10283">
                  <c:v>14.011229999999998</c:v>
                </c:pt>
                <c:pt idx="10284">
                  <c:v>14.013750000000002</c:v>
                </c:pt>
                <c:pt idx="10285">
                  <c:v>14.01502</c:v>
                </c:pt>
                <c:pt idx="10286">
                  <c:v>14.01943</c:v>
                </c:pt>
                <c:pt idx="10287">
                  <c:v>14.021319999999996</c:v>
                </c:pt>
                <c:pt idx="10288">
                  <c:v>14.02384</c:v>
                </c:pt>
                <c:pt idx="10289">
                  <c:v>14.02637</c:v>
                </c:pt>
                <c:pt idx="10290">
                  <c:v>14.029519999999998</c:v>
                </c:pt>
                <c:pt idx="10291">
                  <c:v>14.032040000000002</c:v>
                </c:pt>
                <c:pt idx="10292">
                  <c:v>14.034559999999999</c:v>
                </c:pt>
                <c:pt idx="10293">
                  <c:v>14.038980000000002</c:v>
                </c:pt>
                <c:pt idx="10294">
                  <c:v>14.040869999999998</c:v>
                </c:pt>
                <c:pt idx="10295">
                  <c:v>14.043390000000002</c:v>
                </c:pt>
                <c:pt idx="10296">
                  <c:v>14.045279999999998</c:v>
                </c:pt>
                <c:pt idx="10297">
                  <c:v>14.048439999999999</c:v>
                </c:pt>
                <c:pt idx="10298">
                  <c:v>14.052219999999998</c:v>
                </c:pt>
                <c:pt idx="10299">
                  <c:v>14.054740000000002</c:v>
                </c:pt>
                <c:pt idx="10300">
                  <c:v>14.05789</c:v>
                </c:pt>
                <c:pt idx="10301">
                  <c:v>14.060420000000001</c:v>
                </c:pt>
                <c:pt idx="10302">
                  <c:v>14.062309999999997</c:v>
                </c:pt>
                <c:pt idx="10303">
                  <c:v>14.0642</c:v>
                </c:pt>
                <c:pt idx="10304">
                  <c:v>14.069240000000001</c:v>
                </c:pt>
                <c:pt idx="10305">
                  <c:v>14.07114</c:v>
                </c:pt>
                <c:pt idx="10306">
                  <c:v>14.073659999999997</c:v>
                </c:pt>
                <c:pt idx="10307">
                  <c:v>14.076810000000002</c:v>
                </c:pt>
                <c:pt idx="10308">
                  <c:v>14.07996</c:v>
                </c:pt>
                <c:pt idx="10309">
                  <c:v>14.081220000000002</c:v>
                </c:pt>
                <c:pt idx="10310">
                  <c:v>14.083750000000002</c:v>
                </c:pt>
                <c:pt idx="10311">
                  <c:v>14.086269999999999</c:v>
                </c:pt>
                <c:pt idx="10312">
                  <c:v>14.090049999999998</c:v>
                </c:pt>
                <c:pt idx="10313">
                  <c:v>14.092570000000002</c:v>
                </c:pt>
                <c:pt idx="10314">
                  <c:v>14.094470000000001</c:v>
                </c:pt>
                <c:pt idx="10315">
                  <c:v>14.098880000000001</c:v>
                </c:pt>
                <c:pt idx="10316">
                  <c:v>14.100769999999997</c:v>
                </c:pt>
                <c:pt idx="10317">
                  <c:v>14.103290000000001</c:v>
                </c:pt>
                <c:pt idx="10318">
                  <c:v>14.108339999999998</c:v>
                </c:pt>
                <c:pt idx="10319">
                  <c:v>14.108339999999998</c:v>
                </c:pt>
                <c:pt idx="10320">
                  <c:v>14.112119999999997</c:v>
                </c:pt>
                <c:pt idx="10321">
                  <c:v>14.114640000000001</c:v>
                </c:pt>
                <c:pt idx="10322">
                  <c:v>14.119689999999999</c:v>
                </c:pt>
                <c:pt idx="10323">
                  <c:v>14.120950000000001</c:v>
                </c:pt>
                <c:pt idx="10324">
                  <c:v>14.122839999999997</c:v>
                </c:pt>
                <c:pt idx="10325">
                  <c:v>14.127249999999997</c:v>
                </c:pt>
                <c:pt idx="10326">
                  <c:v>14.129770000000001</c:v>
                </c:pt>
                <c:pt idx="10327">
                  <c:v>14.13167</c:v>
                </c:pt>
                <c:pt idx="10328">
                  <c:v>14.134189999999997</c:v>
                </c:pt>
                <c:pt idx="10329">
                  <c:v>14.138599999999997</c:v>
                </c:pt>
                <c:pt idx="10330">
                  <c:v>14.141120000000001</c:v>
                </c:pt>
                <c:pt idx="10331">
                  <c:v>14.14302</c:v>
                </c:pt>
                <c:pt idx="10332">
                  <c:v>14.146169999999998</c:v>
                </c:pt>
                <c:pt idx="10333">
                  <c:v>14.149949999999997</c:v>
                </c:pt>
                <c:pt idx="10334">
                  <c:v>14.152479999999997</c:v>
                </c:pt>
                <c:pt idx="10335">
                  <c:v>14.155630000000002</c:v>
                </c:pt>
                <c:pt idx="10336">
                  <c:v>14.158149999999999</c:v>
                </c:pt>
                <c:pt idx="10337">
                  <c:v>14.160669999999996</c:v>
                </c:pt>
                <c:pt idx="10338">
                  <c:v>14.165089999999999</c:v>
                </c:pt>
                <c:pt idx="10339">
                  <c:v>14.165089999999999</c:v>
                </c:pt>
                <c:pt idx="10340">
                  <c:v>14.168239999999997</c:v>
                </c:pt>
                <c:pt idx="10341">
                  <c:v>14.170760000000001</c:v>
                </c:pt>
                <c:pt idx="10342">
                  <c:v>14.17454</c:v>
                </c:pt>
                <c:pt idx="10343">
                  <c:v>14.178329999999995</c:v>
                </c:pt>
                <c:pt idx="10344">
                  <c:v>14.18085</c:v>
                </c:pt>
                <c:pt idx="10345">
                  <c:v>14.18526</c:v>
                </c:pt>
                <c:pt idx="10346">
                  <c:v>14.187159999999999</c:v>
                </c:pt>
                <c:pt idx="10347">
                  <c:v>14.188409999999998</c:v>
                </c:pt>
                <c:pt idx="10348">
                  <c:v>14.194089999999996</c:v>
                </c:pt>
                <c:pt idx="10349">
                  <c:v>14.19661</c:v>
                </c:pt>
                <c:pt idx="10350">
                  <c:v>14.199770000000001</c:v>
                </c:pt>
                <c:pt idx="10351">
                  <c:v>14.202289999999998</c:v>
                </c:pt>
                <c:pt idx="10352">
                  <c:v>14.206069999999997</c:v>
                </c:pt>
                <c:pt idx="10353">
                  <c:v>14.209220000000002</c:v>
                </c:pt>
                <c:pt idx="10354">
                  <c:v>14.211120000000001</c:v>
                </c:pt>
                <c:pt idx="10355">
                  <c:v>14.215530000000001</c:v>
                </c:pt>
                <c:pt idx="10356">
                  <c:v>14.218049999999998</c:v>
                </c:pt>
                <c:pt idx="10357">
                  <c:v>14.221829999999997</c:v>
                </c:pt>
                <c:pt idx="10358">
                  <c:v>14.222459999999998</c:v>
                </c:pt>
                <c:pt idx="10359">
                  <c:v>14.226880000000001</c:v>
                </c:pt>
                <c:pt idx="10360">
                  <c:v>14.229399999999998</c:v>
                </c:pt>
                <c:pt idx="10361">
                  <c:v>14.233820000000001</c:v>
                </c:pt>
                <c:pt idx="10362">
                  <c:v>14.235700000000001</c:v>
                </c:pt>
                <c:pt idx="10363">
                  <c:v>14.240749999999998</c:v>
                </c:pt>
                <c:pt idx="10364">
                  <c:v>14.243269999999995</c:v>
                </c:pt>
                <c:pt idx="10365">
                  <c:v>14.244529999999997</c:v>
                </c:pt>
                <c:pt idx="10366">
                  <c:v>14.249580000000002</c:v>
                </c:pt>
                <c:pt idx="10367">
                  <c:v>14.252099999999999</c:v>
                </c:pt>
                <c:pt idx="10368">
                  <c:v>14.256509999999999</c:v>
                </c:pt>
                <c:pt idx="10369">
                  <c:v>14.258409999999998</c:v>
                </c:pt>
                <c:pt idx="10370">
                  <c:v>14.260930000000002</c:v>
                </c:pt>
                <c:pt idx="10371">
                  <c:v>14.265340000000002</c:v>
                </c:pt>
                <c:pt idx="10372">
                  <c:v>14.267229999999998</c:v>
                </c:pt>
                <c:pt idx="10373">
                  <c:v>14.269750000000002</c:v>
                </c:pt>
                <c:pt idx="10374">
                  <c:v>14.272280000000002</c:v>
                </c:pt>
                <c:pt idx="10375">
                  <c:v>14.276690000000002</c:v>
                </c:pt>
                <c:pt idx="10376">
                  <c:v>14.281100000000002</c:v>
                </c:pt>
                <c:pt idx="10377">
                  <c:v>14.283000000000001</c:v>
                </c:pt>
                <c:pt idx="10378">
                  <c:v>14.288040000000002</c:v>
                </c:pt>
                <c:pt idx="10379">
                  <c:v>14.290559999999999</c:v>
                </c:pt>
                <c:pt idx="10380">
                  <c:v>14.294350000000001</c:v>
                </c:pt>
                <c:pt idx="10381">
                  <c:v>14.296869999999998</c:v>
                </c:pt>
                <c:pt idx="10382">
                  <c:v>14.300649999999997</c:v>
                </c:pt>
                <c:pt idx="10383">
                  <c:v>14.303799999999995</c:v>
                </c:pt>
                <c:pt idx="10384">
                  <c:v>14.307589999999998</c:v>
                </c:pt>
                <c:pt idx="10385">
                  <c:v>14.311369999999997</c:v>
                </c:pt>
                <c:pt idx="10386">
                  <c:v>14.31579</c:v>
                </c:pt>
                <c:pt idx="10387">
                  <c:v>14.316420000000001</c:v>
                </c:pt>
                <c:pt idx="10388">
                  <c:v>14.3202</c:v>
                </c:pt>
                <c:pt idx="10389">
                  <c:v>14.32461</c:v>
                </c:pt>
                <c:pt idx="10390">
                  <c:v>14.32902</c:v>
                </c:pt>
                <c:pt idx="10391">
                  <c:v>14.33155</c:v>
                </c:pt>
                <c:pt idx="10392">
                  <c:v>14.336590000000001</c:v>
                </c:pt>
                <c:pt idx="10393">
                  <c:v>14.339109999999998</c:v>
                </c:pt>
                <c:pt idx="10394">
                  <c:v>14.344160000000002</c:v>
                </c:pt>
                <c:pt idx="10395">
                  <c:v>14.345419999999997</c:v>
                </c:pt>
                <c:pt idx="10396">
                  <c:v>14.350459999999998</c:v>
                </c:pt>
                <c:pt idx="10397">
                  <c:v>14.35425</c:v>
                </c:pt>
                <c:pt idx="10398">
                  <c:v>14.357399999999998</c:v>
                </c:pt>
                <c:pt idx="10399">
                  <c:v>14.362439999999999</c:v>
                </c:pt>
                <c:pt idx="10400">
                  <c:v>14.366859999999996</c:v>
                </c:pt>
                <c:pt idx="10401">
                  <c:v>14.36938</c:v>
                </c:pt>
                <c:pt idx="10402">
                  <c:v>14.374429999999997</c:v>
                </c:pt>
                <c:pt idx="10403">
                  <c:v>14.376950000000001</c:v>
                </c:pt>
                <c:pt idx="10404">
                  <c:v>14.381360000000001</c:v>
                </c:pt>
                <c:pt idx="10405">
                  <c:v>14.387039999999999</c:v>
                </c:pt>
                <c:pt idx="10406">
                  <c:v>14.388930000000002</c:v>
                </c:pt>
                <c:pt idx="10407">
                  <c:v>14.39649</c:v>
                </c:pt>
                <c:pt idx="10408">
                  <c:v>14.39902</c:v>
                </c:pt>
                <c:pt idx="10409">
                  <c:v>14.404060000000001</c:v>
                </c:pt>
                <c:pt idx="10410">
                  <c:v>14.40784</c:v>
                </c:pt>
                <c:pt idx="10411">
                  <c:v>14.412889999999997</c:v>
                </c:pt>
                <c:pt idx="10412">
                  <c:v>14.417299999999997</c:v>
                </c:pt>
                <c:pt idx="10413">
                  <c:v>14.420450000000002</c:v>
                </c:pt>
                <c:pt idx="10414">
                  <c:v>14.4255</c:v>
                </c:pt>
                <c:pt idx="10415">
                  <c:v>14.43432</c:v>
                </c:pt>
                <c:pt idx="10416">
                  <c:v>14.436219999999999</c:v>
                </c:pt>
                <c:pt idx="10417">
                  <c:v>14.441890000000001</c:v>
                </c:pt>
                <c:pt idx="10418">
                  <c:v>14.450089999999996</c:v>
                </c:pt>
                <c:pt idx="10419">
                  <c:v>14.457029999999996</c:v>
                </c:pt>
                <c:pt idx="10420">
                  <c:v>14.46396</c:v>
                </c:pt>
                <c:pt idx="10421">
                  <c:v>14.470269999999999</c:v>
                </c:pt>
                <c:pt idx="10422">
                  <c:v>14.476570000000002</c:v>
                </c:pt>
                <c:pt idx="10423">
                  <c:v>14.484769999999997</c:v>
                </c:pt>
                <c:pt idx="10424">
                  <c:v>14.494859999999996</c:v>
                </c:pt>
                <c:pt idx="10425">
                  <c:v>14.500529999999998</c:v>
                </c:pt>
                <c:pt idx="10426">
                  <c:v>14.510619999999996</c:v>
                </c:pt>
                <c:pt idx="10427">
                  <c:v>14.516930000000002</c:v>
                </c:pt>
                <c:pt idx="10428">
                  <c:v>14.52449</c:v>
                </c:pt>
                <c:pt idx="10429">
                  <c:v>14.532640000000001</c:v>
                </c:pt>
                <c:pt idx="10430">
                  <c:v>14.542569999999998</c:v>
                </c:pt>
                <c:pt idx="10431">
                  <c:v>14.548780000000001</c:v>
                </c:pt>
                <c:pt idx="10432">
                  <c:v>14.556849999999997</c:v>
                </c:pt>
                <c:pt idx="10433">
                  <c:v>14.566159999999996</c:v>
                </c:pt>
                <c:pt idx="10434">
                  <c:v>14.573569999999997</c:v>
                </c:pt>
                <c:pt idx="10435">
                  <c:v>14.582259999999998</c:v>
                </c:pt>
                <c:pt idx="10436">
                  <c:v>14.58784</c:v>
                </c:pt>
                <c:pt idx="10437">
                  <c:v>14.597769999999997</c:v>
                </c:pt>
                <c:pt idx="10438">
                  <c:v>14.605829999999997</c:v>
                </c:pt>
                <c:pt idx="10439">
                  <c:v>14.614519999999999</c:v>
                </c:pt>
                <c:pt idx="10440">
                  <c:v>14.61824</c:v>
                </c:pt>
                <c:pt idx="10441">
                  <c:v>14.628160000000001</c:v>
                </c:pt>
                <c:pt idx="10442">
                  <c:v>14.632509999999996</c:v>
                </c:pt>
                <c:pt idx="10443">
                  <c:v>14.64181</c:v>
                </c:pt>
                <c:pt idx="10444">
                  <c:v>14.649250000000002</c:v>
                </c:pt>
                <c:pt idx="10445">
                  <c:v>14.655459999999998</c:v>
                </c:pt>
                <c:pt idx="10446">
                  <c:v>14.662279999999996</c:v>
                </c:pt>
                <c:pt idx="10447">
                  <c:v>14.67221</c:v>
                </c:pt>
                <c:pt idx="10448">
                  <c:v>14.677790000000002</c:v>
                </c:pt>
                <c:pt idx="10449">
                  <c:v>14.68647</c:v>
                </c:pt>
                <c:pt idx="10450">
                  <c:v>14.692059999999998</c:v>
                </c:pt>
                <c:pt idx="10451">
                  <c:v>14.696399999999997</c:v>
                </c:pt>
                <c:pt idx="10452">
                  <c:v>14.705080000000002</c:v>
                </c:pt>
                <c:pt idx="10453">
                  <c:v>14.710049999999995</c:v>
                </c:pt>
                <c:pt idx="10454">
                  <c:v>14.71687</c:v>
                </c:pt>
                <c:pt idx="10455">
                  <c:v>14.722450000000002</c:v>
                </c:pt>
                <c:pt idx="10456">
                  <c:v>14.728659999999998</c:v>
                </c:pt>
                <c:pt idx="10457">
                  <c:v>14.734859999999998</c:v>
                </c:pt>
                <c:pt idx="10458">
                  <c:v>14.742919999999998</c:v>
                </c:pt>
                <c:pt idx="10459">
                  <c:v>14.749130000000001</c:v>
                </c:pt>
                <c:pt idx="10460">
                  <c:v>14.755949999999999</c:v>
                </c:pt>
                <c:pt idx="10461">
                  <c:v>14.762769999999996</c:v>
                </c:pt>
                <c:pt idx="10462">
                  <c:v>14.768979999999999</c:v>
                </c:pt>
                <c:pt idx="10463">
                  <c:v>14.773939999999996</c:v>
                </c:pt>
                <c:pt idx="10464">
                  <c:v>14.782620000000001</c:v>
                </c:pt>
                <c:pt idx="10465">
                  <c:v>14.787579999999998</c:v>
                </c:pt>
                <c:pt idx="10466">
                  <c:v>14.795029999999997</c:v>
                </c:pt>
                <c:pt idx="10467">
                  <c:v>14.799990000000001</c:v>
                </c:pt>
                <c:pt idx="10468">
                  <c:v>14.808679999999995</c:v>
                </c:pt>
                <c:pt idx="10469">
                  <c:v>14.813020000000002</c:v>
                </c:pt>
                <c:pt idx="10470">
                  <c:v>14.821080000000002</c:v>
                </c:pt>
                <c:pt idx="10471">
                  <c:v>14.82667</c:v>
                </c:pt>
                <c:pt idx="10472">
                  <c:v>14.831009999999999</c:v>
                </c:pt>
                <c:pt idx="10473">
                  <c:v>14.83907</c:v>
                </c:pt>
                <c:pt idx="10474">
                  <c:v>14.845269999999999</c:v>
                </c:pt>
                <c:pt idx="10475">
                  <c:v>14.8521</c:v>
                </c:pt>
                <c:pt idx="10476">
                  <c:v>14.857680000000002</c:v>
                </c:pt>
                <c:pt idx="10477">
                  <c:v>14.864509999999996</c:v>
                </c:pt>
                <c:pt idx="10478">
                  <c:v>14.870089999999998</c:v>
                </c:pt>
                <c:pt idx="10479">
                  <c:v>14.87567</c:v>
                </c:pt>
                <c:pt idx="10480">
                  <c:v>14.883119999999998</c:v>
                </c:pt>
                <c:pt idx="10481">
                  <c:v>14.8887</c:v>
                </c:pt>
                <c:pt idx="10482">
                  <c:v>14.893659999999997</c:v>
                </c:pt>
                <c:pt idx="10483">
                  <c:v>14.899239999999999</c:v>
                </c:pt>
                <c:pt idx="10484">
                  <c:v>14.90607</c:v>
                </c:pt>
                <c:pt idx="10485">
                  <c:v>14.911650000000002</c:v>
                </c:pt>
                <c:pt idx="10486">
                  <c:v>14.916609999999999</c:v>
                </c:pt>
                <c:pt idx="10487">
                  <c:v>14.924059999999997</c:v>
                </c:pt>
                <c:pt idx="10488">
                  <c:v>14.930880000000002</c:v>
                </c:pt>
                <c:pt idx="10489">
                  <c:v>14.935839999999999</c:v>
                </c:pt>
                <c:pt idx="10490">
                  <c:v>14.942050000000002</c:v>
                </c:pt>
                <c:pt idx="10491">
                  <c:v>14.950110000000002</c:v>
                </c:pt>
                <c:pt idx="10492">
                  <c:v>14.954450000000001</c:v>
                </c:pt>
                <c:pt idx="10493">
                  <c:v>14.961280000000002</c:v>
                </c:pt>
                <c:pt idx="10494">
                  <c:v>14.967480000000002</c:v>
                </c:pt>
                <c:pt idx="10495">
                  <c:v>14.973059999999997</c:v>
                </c:pt>
                <c:pt idx="10496">
                  <c:v>14.978650000000002</c:v>
                </c:pt>
                <c:pt idx="10497">
                  <c:v>14.985469999999999</c:v>
                </c:pt>
                <c:pt idx="10498">
                  <c:v>14.990429999999996</c:v>
                </c:pt>
                <c:pt idx="10499">
                  <c:v>14.999119999999998</c:v>
                </c:pt>
                <c:pt idx="10500">
                  <c:v>15.002839999999999</c:v>
                </c:pt>
                <c:pt idx="10501">
                  <c:v>15.007799999999996</c:v>
                </c:pt>
                <c:pt idx="10502">
                  <c:v>15.015250000000002</c:v>
                </c:pt>
                <c:pt idx="10503">
                  <c:v>15.020829999999997</c:v>
                </c:pt>
                <c:pt idx="10504">
                  <c:v>15.025790000000001</c:v>
                </c:pt>
                <c:pt idx="10505">
                  <c:v>15.034480000000002</c:v>
                </c:pt>
                <c:pt idx="10506">
                  <c:v>15.038820000000001</c:v>
                </c:pt>
                <c:pt idx="10507">
                  <c:v>15.045020000000001</c:v>
                </c:pt>
                <c:pt idx="10508">
                  <c:v>15.049979999999998</c:v>
                </c:pt>
                <c:pt idx="10509">
                  <c:v>15.058669999999999</c:v>
                </c:pt>
                <c:pt idx="10510">
                  <c:v>15.062390000000001</c:v>
                </c:pt>
                <c:pt idx="10511">
                  <c:v>15.069829999999996</c:v>
                </c:pt>
                <c:pt idx="10512">
                  <c:v>15.074799999999996</c:v>
                </c:pt>
                <c:pt idx="10513">
                  <c:v>15.081620000000001</c:v>
                </c:pt>
                <c:pt idx="10514">
                  <c:v>15.087820000000001</c:v>
                </c:pt>
                <c:pt idx="10515">
                  <c:v>15.092790000000001</c:v>
                </c:pt>
                <c:pt idx="10516">
                  <c:v>15.098990000000001</c:v>
                </c:pt>
                <c:pt idx="10517">
                  <c:v>15.105809999999998</c:v>
                </c:pt>
                <c:pt idx="10518">
                  <c:v>15.110779999999998</c:v>
                </c:pt>
                <c:pt idx="10519">
                  <c:v>15.11636</c:v>
                </c:pt>
                <c:pt idx="10520">
                  <c:v>15.123799999999996</c:v>
                </c:pt>
                <c:pt idx="10521">
                  <c:v>15.12876</c:v>
                </c:pt>
                <c:pt idx="10522">
                  <c:v>15.136209999999998</c:v>
                </c:pt>
                <c:pt idx="10523">
                  <c:v>15.141170000000002</c:v>
                </c:pt>
                <c:pt idx="10524">
                  <c:v>15.146749999999997</c:v>
                </c:pt>
                <c:pt idx="10525">
                  <c:v>15.154199999999996</c:v>
                </c:pt>
                <c:pt idx="10526">
                  <c:v>15.157919999999997</c:v>
                </c:pt>
                <c:pt idx="10527">
                  <c:v>15.164740000000002</c:v>
                </c:pt>
                <c:pt idx="10528">
                  <c:v>15.171569999999996</c:v>
                </c:pt>
                <c:pt idx="10529">
                  <c:v>15.177770000000002</c:v>
                </c:pt>
                <c:pt idx="10530">
                  <c:v>15.183349999999997</c:v>
                </c:pt>
                <c:pt idx="10531">
                  <c:v>15.190179999999998</c:v>
                </c:pt>
                <c:pt idx="10532">
                  <c:v>15.19576</c:v>
                </c:pt>
                <c:pt idx="10533">
                  <c:v>15.200719999999997</c:v>
                </c:pt>
                <c:pt idx="10534">
                  <c:v>15.206310000000002</c:v>
                </c:pt>
                <c:pt idx="10535">
                  <c:v>15.211269999999999</c:v>
                </c:pt>
                <c:pt idx="10536">
                  <c:v>15.218710000000002</c:v>
                </c:pt>
                <c:pt idx="10537">
                  <c:v>15.222429999999996</c:v>
                </c:pt>
                <c:pt idx="10538">
                  <c:v>15.231119999999997</c:v>
                </c:pt>
                <c:pt idx="10539">
                  <c:v>15.236699999999999</c:v>
                </c:pt>
                <c:pt idx="10540">
                  <c:v>15.242289999999997</c:v>
                </c:pt>
                <c:pt idx="10541">
                  <c:v>15.247250000000001</c:v>
                </c:pt>
                <c:pt idx="10542">
                  <c:v>15.256549999999997</c:v>
                </c:pt>
                <c:pt idx="10543">
                  <c:v>15.261519999999997</c:v>
                </c:pt>
                <c:pt idx="10544">
                  <c:v>15.267719999999997</c:v>
                </c:pt>
                <c:pt idx="10545">
                  <c:v>15.273299999999999</c:v>
                </c:pt>
                <c:pt idx="10546">
                  <c:v>15.278259999999996</c:v>
                </c:pt>
                <c:pt idx="10547">
                  <c:v>15.28633</c:v>
                </c:pt>
                <c:pt idx="10548">
                  <c:v>15.290669999999999</c:v>
                </c:pt>
                <c:pt idx="10549">
                  <c:v>15.298740000000002</c:v>
                </c:pt>
                <c:pt idx="10550">
                  <c:v>15.303699999999999</c:v>
                </c:pt>
                <c:pt idx="10551">
                  <c:v>15.308659999999996</c:v>
                </c:pt>
                <c:pt idx="10552">
                  <c:v>15.31673</c:v>
                </c:pt>
                <c:pt idx="10553">
                  <c:v>15.321069999999999</c:v>
                </c:pt>
                <c:pt idx="10554">
                  <c:v>15.329749999999997</c:v>
                </c:pt>
                <c:pt idx="10555">
                  <c:v>15.334710000000001</c:v>
                </c:pt>
                <c:pt idx="10556">
                  <c:v>15.339059999999996</c:v>
                </c:pt>
                <c:pt idx="10557">
                  <c:v>15.347740000000002</c:v>
                </c:pt>
                <c:pt idx="10558">
                  <c:v>15.352080000000001</c:v>
                </c:pt>
                <c:pt idx="10559">
                  <c:v>15.359529999999999</c:v>
                </c:pt>
                <c:pt idx="10560">
                  <c:v>15.364489999999996</c:v>
                </c:pt>
                <c:pt idx="10561">
                  <c:v>15.389299999999999</c:v>
                </c:pt>
                <c:pt idx="10562">
                  <c:v>15.414740000000002</c:v>
                </c:pt>
                <c:pt idx="10563">
                  <c:v>15.45505</c:v>
                </c:pt>
                <c:pt idx="10564">
                  <c:v>15.46808</c:v>
                </c:pt>
                <c:pt idx="10565">
                  <c:v>15.492280000000001</c:v>
                </c:pt>
                <c:pt idx="10566">
                  <c:v>15.499719999999996</c:v>
                </c:pt>
                <c:pt idx="10567">
                  <c:v>15.510889999999996</c:v>
                </c:pt>
                <c:pt idx="10568">
                  <c:v>15.520809999999997</c:v>
                </c:pt>
                <c:pt idx="10569">
                  <c:v>15.531359999999999</c:v>
                </c:pt>
                <c:pt idx="10570">
                  <c:v>15.542519999999996</c:v>
                </c:pt>
                <c:pt idx="10571">
                  <c:v>15.55059</c:v>
                </c:pt>
                <c:pt idx="10572">
                  <c:v>15.560510000000001</c:v>
                </c:pt>
                <c:pt idx="10573">
                  <c:v>15.570439999999998</c:v>
                </c:pt>
                <c:pt idx="10574">
                  <c:v>15.580359999999999</c:v>
                </c:pt>
                <c:pt idx="10575">
                  <c:v>15.592149999999997</c:v>
                </c:pt>
                <c:pt idx="10576">
                  <c:v>15.598970000000001</c:v>
                </c:pt>
                <c:pt idx="10577">
                  <c:v>15.611379999999997</c:v>
                </c:pt>
                <c:pt idx="10578">
                  <c:v>15.621299999999998</c:v>
                </c:pt>
                <c:pt idx="10579">
                  <c:v>15.63185</c:v>
                </c:pt>
                <c:pt idx="10580">
                  <c:v>15.636809999999997</c:v>
                </c:pt>
                <c:pt idx="10581">
                  <c:v>15.650459999999995</c:v>
                </c:pt>
                <c:pt idx="10582">
                  <c:v>15.659759999999999</c:v>
                </c:pt>
                <c:pt idx="10583">
                  <c:v>15.669069999999998</c:v>
                </c:pt>
                <c:pt idx="10584">
                  <c:v>15.682090000000002</c:v>
                </c:pt>
                <c:pt idx="10585">
                  <c:v>15.68768</c:v>
                </c:pt>
                <c:pt idx="10586">
                  <c:v>15.702570000000001</c:v>
                </c:pt>
                <c:pt idx="10587">
                  <c:v>15.711869999999998</c:v>
                </c:pt>
                <c:pt idx="10588">
                  <c:v>15.725519999999996</c:v>
                </c:pt>
                <c:pt idx="10589">
                  <c:v>15.742269999999998</c:v>
                </c:pt>
                <c:pt idx="10590">
                  <c:v>15.754669999999997</c:v>
                </c:pt>
                <c:pt idx="10591">
                  <c:v>15.776379999999996</c:v>
                </c:pt>
                <c:pt idx="10592">
                  <c:v>15.796230000000001</c:v>
                </c:pt>
                <c:pt idx="10593">
                  <c:v>15.82105</c:v>
                </c:pt>
                <c:pt idx="10594">
                  <c:v>15.839660000000002</c:v>
                </c:pt>
                <c:pt idx="10595">
                  <c:v>15.861989999999999</c:v>
                </c:pt>
                <c:pt idx="10596">
                  <c:v>15.886179999999996</c:v>
                </c:pt>
                <c:pt idx="10597">
                  <c:v>15.901690000000002</c:v>
                </c:pt>
                <c:pt idx="10598">
                  <c:v>15.926499999999997</c:v>
                </c:pt>
                <c:pt idx="10599">
                  <c:v>15.944490000000002</c:v>
                </c:pt>
                <c:pt idx="10600">
                  <c:v>15.96434</c:v>
                </c:pt>
                <c:pt idx="10601">
                  <c:v>15.981090000000002</c:v>
                </c:pt>
                <c:pt idx="10602">
                  <c:v>16.002800000000001</c:v>
                </c:pt>
                <c:pt idx="10603">
                  <c:v>16.022649999999999</c:v>
                </c:pt>
                <c:pt idx="10604">
                  <c:v>16.038779999999996</c:v>
                </c:pt>
                <c:pt idx="10605">
                  <c:v>16.055529999999997</c:v>
                </c:pt>
                <c:pt idx="10606">
                  <c:v>16.068559999999998</c:v>
                </c:pt>
                <c:pt idx="10607">
                  <c:v>16.086549999999995</c:v>
                </c:pt>
                <c:pt idx="10608">
                  <c:v>16.106400000000001</c:v>
                </c:pt>
                <c:pt idx="10609">
                  <c:v>16.121279999999999</c:v>
                </c:pt>
                <c:pt idx="10610">
                  <c:v>16.136789999999998</c:v>
                </c:pt>
                <c:pt idx="10611">
                  <c:v>16.154159999999997</c:v>
                </c:pt>
                <c:pt idx="10612">
                  <c:v>16.165329999999997</c:v>
                </c:pt>
                <c:pt idx="10613">
                  <c:v>16.187660000000001</c:v>
                </c:pt>
                <c:pt idx="10614">
                  <c:v>16.203789999999998</c:v>
                </c:pt>
                <c:pt idx="10615">
                  <c:v>16.22054</c:v>
                </c:pt>
                <c:pt idx="10616">
                  <c:v>16.236039999999996</c:v>
                </c:pt>
                <c:pt idx="10617">
                  <c:v>16.25403</c:v>
                </c:pt>
                <c:pt idx="10618">
                  <c:v>16.2714</c:v>
                </c:pt>
                <c:pt idx="10619">
                  <c:v>16.288150000000002</c:v>
                </c:pt>
                <c:pt idx="10620">
                  <c:v>16.303039999999996</c:v>
                </c:pt>
                <c:pt idx="10621">
                  <c:v>16.32103</c:v>
                </c:pt>
                <c:pt idx="10622">
                  <c:v>16.342120000000001</c:v>
                </c:pt>
                <c:pt idx="10623">
                  <c:v>16.359490000000001</c:v>
                </c:pt>
                <c:pt idx="10624">
                  <c:v>16.376239999999996</c:v>
                </c:pt>
                <c:pt idx="10625">
                  <c:v>16.396090000000001</c:v>
                </c:pt>
                <c:pt idx="10626">
                  <c:v>16.4178</c:v>
                </c:pt>
                <c:pt idx="10627">
                  <c:v>16.432069999999996</c:v>
                </c:pt>
                <c:pt idx="10628">
                  <c:v>16.451920000000001</c:v>
                </c:pt>
                <c:pt idx="10629">
                  <c:v>16.472389999999997</c:v>
                </c:pt>
                <c:pt idx="10630">
                  <c:v>16.491619999999998</c:v>
                </c:pt>
                <c:pt idx="10631">
                  <c:v>16.508369999999999</c:v>
                </c:pt>
                <c:pt idx="10632">
                  <c:v>16.530079999999998</c:v>
                </c:pt>
                <c:pt idx="10633">
                  <c:v>16.543099999999995</c:v>
                </c:pt>
                <c:pt idx="10634">
                  <c:v>16.5642</c:v>
                </c:pt>
                <c:pt idx="10635">
                  <c:v>16.579079999999998</c:v>
                </c:pt>
                <c:pt idx="10636">
                  <c:v>16.598309999999998</c:v>
                </c:pt>
                <c:pt idx="10637">
                  <c:v>16.617539999999998</c:v>
                </c:pt>
                <c:pt idx="10638">
                  <c:v>16.6374</c:v>
                </c:pt>
                <c:pt idx="10639">
                  <c:v>16.648559999999996</c:v>
                </c:pt>
                <c:pt idx="10640">
                  <c:v>16.668410000000002</c:v>
                </c:pt>
                <c:pt idx="10641">
                  <c:v>16.685159999999996</c:v>
                </c:pt>
                <c:pt idx="10642">
                  <c:v>16.701909999999998</c:v>
                </c:pt>
                <c:pt idx="10643">
                  <c:v>16.716180000000001</c:v>
                </c:pt>
                <c:pt idx="10644">
                  <c:v>16.738509999999998</c:v>
                </c:pt>
                <c:pt idx="10645">
                  <c:v>16.755879999999998</c:v>
                </c:pt>
                <c:pt idx="10646">
                  <c:v>16.772010000000002</c:v>
                </c:pt>
                <c:pt idx="10647">
                  <c:v>16.789369999999998</c:v>
                </c:pt>
                <c:pt idx="10648">
                  <c:v>16.811709999999998</c:v>
                </c:pt>
                <c:pt idx="10649">
                  <c:v>16.82846</c:v>
                </c:pt>
                <c:pt idx="10650">
                  <c:v>16.843959999999996</c:v>
                </c:pt>
                <c:pt idx="10651">
                  <c:v>16.865049999999997</c:v>
                </c:pt>
                <c:pt idx="10652">
                  <c:v>16.879939999999998</c:v>
                </c:pt>
                <c:pt idx="10653">
                  <c:v>16.89855</c:v>
                </c:pt>
                <c:pt idx="10654">
                  <c:v>16.914679999999997</c:v>
                </c:pt>
                <c:pt idx="10655">
                  <c:v>16.929569999999998</c:v>
                </c:pt>
                <c:pt idx="10656">
                  <c:v>16.950659999999999</c:v>
                </c:pt>
                <c:pt idx="10657">
                  <c:v>16.968649999999997</c:v>
                </c:pt>
                <c:pt idx="10658">
                  <c:v>16.981679999999997</c:v>
                </c:pt>
                <c:pt idx="10659">
                  <c:v>16.999670000000002</c:v>
                </c:pt>
                <c:pt idx="10660">
                  <c:v>17.019509999999997</c:v>
                </c:pt>
                <c:pt idx="10661">
                  <c:v>17.033160000000002</c:v>
                </c:pt>
                <c:pt idx="10662">
                  <c:v>17.050530000000002</c:v>
                </c:pt>
                <c:pt idx="10663">
                  <c:v>17.07038</c:v>
                </c:pt>
                <c:pt idx="10664">
                  <c:v>17.085889999999999</c:v>
                </c:pt>
                <c:pt idx="10665">
                  <c:v>17.103259999999999</c:v>
                </c:pt>
                <c:pt idx="10666">
                  <c:v>17.122489999999999</c:v>
                </c:pt>
                <c:pt idx="10667">
                  <c:v>17.13738</c:v>
                </c:pt>
                <c:pt idx="10668">
                  <c:v>17.158470000000001</c:v>
                </c:pt>
                <c:pt idx="10669">
                  <c:v>17.176459999999999</c:v>
                </c:pt>
                <c:pt idx="10670">
                  <c:v>17.193829999999998</c:v>
                </c:pt>
                <c:pt idx="10671">
                  <c:v>17.219259999999998</c:v>
                </c:pt>
                <c:pt idx="10672">
                  <c:v>17.236629999999998</c:v>
                </c:pt>
                <c:pt idx="10673">
                  <c:v>17.256479999999996</c:v>
                </c:pt>
                <c:pt idx="10674">
                  <c:v>17.276330000000002</c:v>
                </c:pt>
                <c:pt idx="10675">
                  <c:v>17.304870000000001</c:v>
                </c:pt>
                <c:pt idx="10676">
                  <c:v>17.322229999999998</c:v>
                </c:pt>
                <c:pt idx="10677">
                  <c:v>17.348909999999997</c:v>
                </c:pt>
                <c:pt idx="10678">
                  <c:v>17.379309999999997</c:v>
                </c:pt>
                <c:pt idx="10679">
                  <c:v>17.40784</c:v>
                </c:pt>
                <c:pt idx="10680">
                  <c:v>17.441960000000002</c:v>
                </c:pt>
                <c:pt idx="10681">
                  <c:v>17.488479999999996</c:v>
                </c:pt>
                <c:pt idx="10682">
                  <c:v>17.526939999999996</c:v>
                </c:pt>
                <c:pt idx="10683">
                  <c:v>17.587109999999996</c:v>
                </c:pt>
                <c:pt idx="10684">
                  <c:v>17.63984</c:v>
                </c:pt>
                <c:pt idx="10685">
                  <c:v>17.7087</c:v>
                </c:pt>
                <c:pt idx="10686">
                  <c:v>17.795539999999995</c:v>
                </c:pt>
                <c:pt idx="10687">
                  <c:v>17.882390000000001</c:v>
                </c:pt>
                <c:pt idx="10688">
                  <c:v>17.964889999999997</c:v>
                </c:pt>
                <c:pt idx="10689">
                  <c:v>18.069110000000002</c:v>
                </c:pt>
                <c:pt idx="10690">
                  <c:v>18.195029999999996</c:v>
                </c:pt>
                <c:pt idx="10691">
                  <c:v>18.299250000000001</c:v>
                </c:pt>
                <c:pt idx="10692">
                  <c:v>18.402839999999998</c:v>
                </c:pt>
                <c:pt idx="10693">
                  <c:v>18.544280000000001</c:v>
                </c:pt>
                <c:pt idx="10694">
                  <c:v>18.670819999999999</c:v>
                </c:pt>
                <c:pt idx="10695">
                  <c:v>18.783099999999997</c:v>
                </c:pt>
                <c:pt idx="10696">
                  <c:v>18.912129999999998</c:v>
                </c:pt>
                <c:pt idx="10697">
                  <c:v>19.065069999999999</c:v>
                </c:pt>
                <c:pt idx="10698">
                  <c:v>19.204720000000002</c:v>
                </c:pt>
                <c:pt idx="10699">
                  <c:v>19.323079999999997</c:v>
                </c:pt>
                <c:pt idx="10700">
                  <c:v>19.47777</c:v>
                </c:pt>
                <c:pt idx="10701">
                  <c:v>19.60239</c:v>
                </c:pt>
                <c:pt idx="10702">
                  <c:v>19.763959999999997</c:v>
                </c:pt>
                <c:pt idx="10703">
                  <c:v>19.91489</c:v>
                </c:pt>
                <c:pt idx="10704">
                  <c:v>20.058299999999996</c:v>
                </c:pt>
                <c:pt idx="10705">
                  <c:v>20.233649999999997</c:v>
                </c:pt>
                <c:pt idx="10706">
                  <c:v>20.437190000000001</c:v>
                </c:pt>
                <c:pt idx="10707">
                  <c:v>20.579969999999996</c:v>
                </c:pt>
                <c:pt idx="10708">
                  <c:v>20.628189999999996</c:v>
                </c:pt>
                <c:pt idx="10709">
                  <c:v>20.628189999999996</c:v>
                </c:pt>
                <c:pt idx="10710">
                  <c:v>20.628189999999996</c:v>
                </c:pt>
                <c:pt idx="10711">
                  <c:v>20.630699999999997</c:v>
                </c:pt>
                <c:pt idx="10712">
                  <c:v>20.630069999999996</c:v>
                </c:pt>
                <c:pt idx="10713">
                  <c:v>20.628189999999996</c:v>
                </c:pt>
                <c:pt idx="10714">
                  <c:v>20.628189999999996</c:v>
                </c:pt>
                <c:pt idx="10715">
                  <c:v>20.628819999999997</c:v>
                </c:pt>
                <c:pt idx="10716">
                  <c:v>20.628819999999997</c:v>
                </c:pt>
                <c:pt idx="10717">
                  <c:v>20.629449999999999</c:v>
                </c:pt>
                <c:pt idx="10718">
                  <c:v>20.628189999999996</c:v>
                </c:pt>
                <c:pt idx="10719">
                  <c:v>20.630069999999996</c:v>
                </c:pt>
                <c:pt idx="10720">
                  <c:v>20.628189999999996</c:v>
                </c:pt>
                <c:pt idx="10721">
                  <c:v>20.628189999999996</c:v>
                </c:pt>
                <c:pt idx="10722">
                  <c:v>20.628189999999996</c:v>
                </c:pt>
                <c:pt idx="10723">
                  <c:v>20.628189999999996</c:v>
                </c:pt>
                <c:pt idx="10724">
                  <c:v>20.628189999999996</c:v>
                </c:pt>
                <c:pt idx="10725">
                  <c:v>20.628189999999996</c:v>
                </c:pt>
                <c:pt idx="10726">
                  <c:v>20.628189999999996</c:v>
                </c:pt>
                <c:pt idx="10727">
                  <c:v>20.628189999999996</c:v>
                </c:pt>
                <c:pt idx="10728">
                  <c:v>20.628189999999996</c:v>
                </c:pt>
                <c:pt idx="10729">
                  <c:v>20.628189999999996</c:v>
                </c:pt>
                <c:pt idx="10730">
                  <c:v>20.630069999999996</c:v>
                </c:pt>
                <c:pt idx="10731">
                  <c:v>20.628189999999996</c:v>
                </c:pt>
                <c:pt idx="10732">
                  <c:v>20.628189999999996</c:v>
                </c:pt>
                <c:pt idx="10733">
                  <c:v>20.631320000000002</c:v>
                </c:pt>
                <c:pt idx="10734">
                  <c:v>20.629449999999999</c:v>
                </c:pt>
                <c:pt idx="10735">
                  <c:v>20.629449999999999</c:v>
                </c:pt>
                <c:pt idx="10736">
                  <c:v>20.628189999999996</c:v>
                </c:pt>
                <c:pt idx="10737">
                  <c:v>20.629449999999999</c:v>
                </c:pt>
                <c:pt idx="10738">
                  <c:v>20.628189999999996</c:v>
                </c:pt>
                <c:pt idx="10739">
                  <c:v>20.628189999999996</c:v>
                </c:pt>
                <c:pt idx="10740">
                  <c:v>20.630699999999997</c:v>
                </c:pt>
                <c:pt idx="10741">
                  <c:v>20.630699999999997</c:v>
                </c:pt>
                <c:pt idx="10742">
                  <c:v>20.629449999999999</c:v>
                </c:pt>
                <c:pt idx="10743">
                  <c:v>20.630699999999997</c:v>
                </c:pt>
                <c:pt idx="10744">
                  <c:v>20.628189999999996</c:v>
                </c:pt>
                <c:pt idx="10745">
                  <c:v>20.631320000000002</c:v>
                </c:pt>
                <c:pt idx="10746">
                  <c:v>20.631320000000002</c:v>
                </c:pt>
                <c:pt idx="10747">
                  <c:v>20.628189999999996</c:v>
                </c:pt>
                <c:pt idx="10748">
                  <c:v>20.630699999999997</c:v>
                </c:pt>
                <c:pt idx="10749">
                  <c:v>20.630069999999996</c:v>
                </c:pt>
                <c:pt idx="10750">
                  <c:v>20.631320000000002</c:v>
                </c:pt>
                <c:pt idx="10751">
                  <c:v>20.631320000000002</c:v>
                </c:pt>
                <c:pt idx="10752">
                  <c:v>20.631320000000002</c:v>
                </c:pt>
                <c:pt idx="10753">
                  <c:v>20.628819999999997</c:v>
                </c:pt>
                <c:pt idx="10754">
                  <c:v>20.628819999999997</c:v>
                </c:pt>
                <c:pt idx="10755">
                  <c:v>20.630069999999996</c:v>
                </c:pt>
                <c:pt idx="10756">
                  <c:v>20.631320000000002</c:v>
                </c:pt>
                <c:pt idx="10757">
                  <c:v>20.631320000000002</c:v>
                </c:pt>
                <c:pt idx="10758">
                  <c:v>20.631320000000002</c:v>
                </c:pt>
                <c:pt idx="10759">
                  <c:v>20.628819999999997</c:v>
                </c:pt>
                <c:pt idx="10760">
                  <c:v>20.631320000000002</c:v>
                </c:pt>
                <c:pt idx="10761">
                  <c:v>20.630699999999997</c:v>
                </c:pt>
                <c:pt idx="10762">
                  <c:v>20.628189999999996</c:v>
                </c:pt>
                <c:pt idx="10763">
                  <c:v>20.628819999999997</c:v>
                </c:pt>
                <c:pt idx="10764">
                  <c:v>20.628819999999997</c:v>
                </c:pt>
                <c:pt idx="10765">
                  <c:v>20.630069999999996</c:v>
                </c:pt>
                <c:pt idx="10766">
                  <c:v>20.631320000000002</c:v>
                </c:pt>
                <c:pt idx="10767">
                  <c:v>20.628189999999996</c:v>
                </c:pt>
                <c:pt idx="10768">
                  <c:v>20.631320000000002</c:v>
                </c:pt>
                <c:pt idx="10769">
                  <c:v>20.628819999999997</c:v>
                </c:pt>
                <c:pt idx="10770">
                  <c:v>20.630069999999996</c:v>
                </c:pt>
                <c:pt idx="10771">
                  <c:v>20.630699999999997</c:v>
                </c:pt>
                <c:pt idx="10772">
                  <c:v>20.630699999999997</c:v>
                </c:pt>
                <c:pt idx="10773">
                  <c:v>20.631320000000002</c:v>
                </c:pt>
                <c:pt idx="10774">
                  <c:v>20.628819999999997</c:v>
                </c:pt>
                <c:pt idx="10775">
                  <c:v>20.631320000000002</c:v>
                </c:pt>
                <c:pt idx="10776">
                  <c:v>20.631320000000002</c:v>
                </c:pt>
                <c:pt idx="10777">
                  <c:v>20.631320000000002</c:v>
                </c:pt>
                <c:pt idx="10778">
                  <c:v>20.628189999999996</c:v>
                </c:pt>
                <c:pt idx="10779">
                  <c:v>20.628819999999997</c:v>
                </c:pt>
                <c:pt idx="10780">
                  <c:v>20.628819999999997</c:v>
                </c:pt>
                <c:pt idx="10781">
                  <c:v>20.628189999999996</c:v>
                </c:pt>
                <c:pt idx="10782">
                  <c:v>20.628189999999996</c:v>
                </c:pt>
                <c:pt idx="10783">
                  <c:v>20.630699999999997</c:v>
                </c:pt>
                <c:pt idx="10784">
                  <c:v>20.629449999999999</c:v>
                </c:pt>
                <c:pt idx="10785">
                  <c:v>20.631320000000002</c:v>
                </c:pt>
                <c:pt idx="10786">
                  <c:v>20.629449999999999</c:v>
                </c:pt>
                <c:pt idx="10787">
                  <c:v>20.629449999999999</c:v>
                </c:pt>
                <c:pt idx="10788">
                  <c:v>20.628189999999996</c:v>
                </c:pt>
                <c:pt idx="10789">
                  <c:v>20.630069999999996</c:v>
                </c:pt>
                <c:pt idx="10790">
                  <c:v>20.628819999999997</c:v>
                </c:pt>
                <c:pt idx="10791">
                  <c:v>20.631320000000002</c:v>
                </c:pt>
                <c:pt idx="10792">
                  <c:v>20.631320000000002</c:v>
                </c:pt>
                <c:pt idx="10793">
                  <c:v>20.630699999999997</c:v>
                </c:pt>
                <c:pt idx="10794">
                  <c:v>20.628189999999996</c:v>
                </c:pt>
                <c:pt idx="10795">
                  <c:v>20.631320000000002</c:v>
                </c:pt>
                <c:pt idx="10796">
                  <c:v>20.628189999999996</c:v>
                </c:pt>
                <c:pt idx="10797">
                  <c:v>20.630069999999996</c:v>
                </c:pt>
                <c:pt idx="10798">
                  <c:v>20.629449999999999</c:v>
                </c:pt>
                <c:pt idx="10799">
                  <c:v>20.631320000000002</c:v>
                </c:pt>
                <c:pt idx="10800">
                  <c:v>20.629449999999999</c:v>
                </c:pt>
                <c:pt idx="10801">
                  <c:v>20.631320000000002</c:v>
                </c:pt>
                <c:pt idx="10802">
                  <c:v>20.631320000000002</c:v>
                </c:pt>
                <c:pt idx="10803">
                  <c:v>20.628189999999996</c:v>
                </c:pt>
                <c:pt idx="10804">
                  <c:v>20.631320000000002</c:v>
                </c:pt>
                <c:pt idx="10805">
                  <c:v>20.631320000000002</c:v>
                </c:pt>
                <c:pt idx="10806">
                  <c:v>20.628189999999996</c:v>
                </c:pt>
                <c:pt idx="10807">
                  <c:v>20.630699999999997</c:v>
                </c:pt>
                <c:pt idx="10808">
                  <c:v>20.629449999999999</c:v>
                </c:pt>
                <c:pt idx="10809">
                  <c:v>20.628819999999997</c:v>
                </c:pt>
                <c:pt idx="10810">
                  <c:v>20.631320000000002</c:v>
                </c:pt>
                <c:pt idx="10811">
                  <c:v>20.631320000000002</c:v>
                </c:pt>
                <c:pt idx="10812">
                  <c:v>20.631320000000002</c:v>
                </c:pt>
                <c:pt idx="10813">
                  <c:v>20.631320000000002</c:v>
                </c:pt>
                <c:pt idx="10814">
                  <c:v>20.628189999999996</c:v>
                </c:pt>
                <c:pt idx="10815">
                  <c:v>20.630699999999997</c:v>
                </c:pt>
                <c:pt idx="10816">
                  <c:v>20.630069999999996</c:v>
                </c:pt>
              </c:numCache>
            </c:numRef>
          </c:xVal>
          <c:yVal>
            <c:numRef>
              <c:f>'C:\Documents and Settings\laboratorio\Mis documentos\ALbiol\[ADIRA-01-07-2013.xlsx]Hoja2'!$C$2:$C$10818</c:f>
              <c:numCache>
                <c:formatCode>General</c:formatCode>
                <c:ptCount val="10817"/>
                <c:pt idx="0">
                  <c:v>0.24</c:v>
                </c:pt>
                <c:pt idx="1">
                  <c:v>0.25</c:v>
                </c:pt>
                <c:pt idx="2">
                  <c:v>0.25</c:v>
                </c:pt>
                <c:pt idx="3">
                  <c:v>0.25</c:v>
                </c:pt>
                <c:pt idx="4">
                  <c:v>0.25</c:v>
                </c:pt>
                <c:pt idx="5">
                  <c:v>0.24</c:v>
                </c:pt>
                <c:pt idx="6">
                  <c:v>0.21</c:v>
                </c:pt>
                <c:pt idx="7">
                  <c:v>0.21</c:v>
                </c:pt>
                <c:pt idx="8">
                  <c:v>0.19</c:v>
                </c:pt>
                <c:pt idx="9">
                  <c:v>0.18</c:v>
                </c:pt>
                <c:pt idx="10">
                  <c:v>0.18</c:v>
                </c:pt>
                <c:pt idx="11">
                  <c:v>0.17</c:v>
                </c:pt>
                <c:pt idx="12">
                  <c:v>0.17</c:v>
                </c:pt>
                <c:pt idx="13">
                  <c:v>0.17</c:v>
                </c:pt>
                <c:pt idx="14">
                  <c:v>0.17</c:v>
                </c:pt>
                <c:pt idx="15">
                  <c:v>0.17</c:v>
                </c:pt>
                <c:pt idx="16">
                  <c:v>0.17</c:v>
                </c:pt>
                <c:pt idx="17">
                  <c:v>0.17</c:v>
                </c:pt>
                <c:pt idx="18">
                  <c:v>0.17</c:v>
                </c:pt>
                <c:pt idx="19">
                  <c:v>0.17</c:v>
                </c:pt>
                <c:pt idx="20">
                  <c:v>0.17</c:v>
                </c:pt>
                <c:pt idx="21">
                  <c:v>0.17</c:v>
                </c:pt>
                <c:pt idx="22">
                  <c:v>0.17</c:v>
                </c:pt>
                <c:pt idx="23">
                  <c:v>0.17</c:v>
                </c:pt>
                <c:pt idx="24">
                  <c:v>0.17</c:v>
                </c:pt>
                <c:pt idx="25">
                  <c:v>0.17</c:v>
                </c:pt>
                <c:pt idx="26">
                  <c:v>0.18</c:v>
                </c:pt>
                <c:pt idx="27">
                  <c:v>0.18</c:v>
                </c:pt>
                <c:pt idx="28">
                  <c:v>0.19</c:v>
                </c:pt>
                <c:pt idx="29">
                  <c:v>0.19</c:v>
                </c:pt>
                <c:pt idx="30">
                  <c:v>0.2</c:v>
                </c:pt>
                <c:pt idx="31">
                  <c:v>0.2</c:v>
                </c:pt>
                <c:pt idx="32">
                  <c:v>0.21</c:v>
                </c:pt>
                <c:pt idx="33">
                  <c:v>0.22</c:v>
                </c:pt>
                <c:pt idx="34">
                  <c:v>0.22</c:v>
                </c:pt>
                <c:pt idx="35">
                  <c:v>0.23</c:v>
                </c:pt>
                <c:pt idx="36">
                  <c:v>0.23</c:v>
                </c:pt>
                <c:pt idx="37">
                  <c:v>0.24</c:v>
                </c:pt>
                <c:pt idx="38">
                  <c:v>0.25</c:v>
                </c:pt>
                <c:pt idx="39">
                  <c:v>0.25</c:v>
                </c:pt>
                <c:pt idx="40">
                  <c:v>0.25</c:v>
                </c:pt>
                <c:pt idx="41">
                  <c:v>0.26</c:v>
                </c:pt>
                <c:pt idx="42">
                  <c:v>0.27</c:v>
                </c:pt>
                <c:pt idx="43">
                  <c:v>0.28000000000000003</c:v>
                </c:pt>
                <c:pt idx="44">
                  <c:v>0.28000000000000003</c:v>
                </c:pt>
                <c:pt idx="45">
                  <c:v>0.28999999999999998</c:v>
                </c:pt>
                <c:pt idx="46">
                  <c:v>0.28999999999999998</c:v>
                </c:pt>
                <c:pt idx="47">
                  <c:v>0.3</c:v>
                </c:pt>
                <c:pt idx="48">
                  <c:v>0.3</c:v>
                </c:pt>
                <c:pt idx="49">
                  <c:v>0.3</c:v>
                </c:pt>
                <c:pt idx="50">
                  <c:v>0.31</c:v>
                </c:pt>
                <c:pt idx="51">
                  <c:v>0.31</c:v>
                </c:pt>
                <c:pt idx="52">
                  <c:v>0.32</c:v>
                </c:pt>
                <c:pt idx="53">
                  <c:v>0.32</c:v>
                </c:pt>
                <c:pt idx="54">
                  <c:v>0.33</c:v>
                </c:pt>
                <c:pt idx="55">
                  <c:v>0.34</c:v>
                </c:pt>
                <c:pt idx="56">
                  <c:v>0.34</c:v>
                </c:pt>
                <c:pt idx="57">
                  <c:v>0.35</c:v>
                </c:pt>
                <c:pt idx="58">
                  <c:v>0.35</c:v>
                </c:pt>
                <c:pt idx="59">
                  <c:v>0.36</c:v>
                </c:pt>
                <c:pt idx="60">
                  <c:v>0.36</c:v>
                </c:pt>
                <c:pt idx="61">
                  <c:v>0.36</c:v>
                </c:pt>
                <c:pt idx="62">
                  <c:v>0.37</c:v>
                </c:pt>
                <c:pt idx="63">
                  <c:v>0.37</c:v>
                </c:pt>
                <c:pt idx="64">
                  <c:v>0.38</c:v>
                </c:pt>
                <c:pt idx="65">
                  <c:v>0.38</c:v>
                </c:pt>
                <c:pt idx="66">
                  <c:v>0.39</c:v>
                </c:pt>
                <c:pt idx="67">
                  <c:v>0.39</c:v>
                </c:pt>
                <c:pt idx="68">
                  <c:v>0.4</c:v>
                </c:pt>
                <c:pt idx="69">
                  <c:v>0.4</c:v>
                </c:pt>
                <c:pt idx="70">
                  <c:v>0.4</c:v>
                </c:pt>
                <c:pt idx="71">
                  <c:v>0.4</c:v>
                </c:pt>
                <c:pt idx="72">
                  <c:v>0.4</c:v>
                </c:pt>
                <c:pt idx="73">
                  <c:v>0.4</c:v>
                </c:pt>
                <c:pt idx="74">
                  <c:v>0.41</c:v>
                </c:pt>
                <c:pt idx="75">
                  <c:v>0.41</c:v>
                </c:pt>
                <c:pt idx="76">
                  <c:v>0.41</c:v>
                </c:pt>
                <c:pt idx="77">
                  <c:v>0.43</c:v>
                </c:pt>
                <c:pt idx="78">
                  <c:v>0.43</c:v>
                </c:pt>
                <c:pt idx="79">
                  <c:v>0.44</c:v>
                </c:pt>
                <c:pt idx="80">
                  <c:v>0.46</c:v>
                </c:pt>
                <c:pt idx="81">
                  <c:v>0.47</c:v>
                </c:pt>
                <c:pt idx="82">
                  <c:v>0.48</c:v>
                </c:pt>
                <c:pt idx="83">
                  <c:v>0.5</c:v>
                </c:pt>
                <c:pt idx="84">
                  <c:v>0.51</c:v>
                </c:pt>
                <c:pt idx="85">
                  <c:v>0.52</c:v>
                </c:pt>
                <c:pt idx="86">
                  <c:v>0.53</c:v>
                </c:pt>
                <c:pt idx="87">
                  <c:v>0.53</c:v>
                </c:pt>
                <c:pt idx="88">
                  <c:v>0.54</c:v>
                </c:pt>
                <c:pt idx="89">
                  <c:v>0.55000000000000004</c:v>
                </c:pt>
                <c:pt idx="90">
                  <c:v>0.55000000000000004</c:v>
                </c:pt>
                <c:pt idx="91">
                  <c:v>0.56000000000000005</c:v>
                </c:pt>
                <c:pt idx="92">
                  <c:v>0.56999999999999995</c:v>
                </c:pt>
                <c:pt idx="93">
                  <c:v>0.56999999999999995</c:v>
                </c:pt>
                <c:pt idx="94">
                  <c:v>0.57999999999999996</c:v>
                </c:pt>
                <c:pt idx="95">
                  <c:v>0.59</c:v>
                </c:pt>
                <c:pt idx="96">
                  <c:v>0.6</c:v>
                </c:pt>
                <c:pt idx="97">
                  <c:v>0.6</c:v>
                </c:pt>
                <c:pt idx="98">
                  <c:v>0.61</c:v>
                </c:pt>
                <c:pt idx="99">
                  <c:v>0.61</c:v>
                </c:pt>
                <c:pt idx="100">
                  <c:v>0.62</c:v>
                </c:pt>
                <c:pt idx="101">
                  <c:v>0.63</c:v>
                </c:pt>
                <c:pt idx="102">
                  <c:v>0.63</c:v>
                </c:pt>
                <c:pt idx="103">
                  <c:v>0.64</c:v>
                </c:pt>
                <c:pt idx="104">
                  <c:v>0.65</c:v>
                </c:pt>
                <c:pt idx="105">
                  <c:v>0.65</c:v>
                </c:pt>
                <c:pt idx="106">
                  <c:v>0.66</c:v>
                </c:pt>
                <c:pt idx="107">
                  <c:v>0.67</c:v>
                </c:pt>
                <c:pt idx="108">
                  <c:v>0.68</c:v>
                </c:pt>
                <c:pt idx="109">
                  <c:v>0.68</c:v>
                </c:pt>
                <c:pt idx="110">
                  <c:v>0.68</c:v>
                </c:pt>
                <c:pt idx="111">
                  <c:v>0.69</c:v>
                </c:pt>
                <c:pt idx="112">
                  <c:v>0.7</c:v>
                </c:pt>
                <c:pt idx="113">
                  <c:v>0.7</c:v>
                </c:pt>
                <c:pt idx="114">
                  <c:v>0.72</c:v>
                </c:pt>
                <c:pt idx="115">
                  <c:v>0.72</c:v>
                </c:pt>
                <c:pt idx="116">
                  <c:v>0.72</c:v>
                </c:pt>
                <c:pt idx="117">
                  <c:v>0.73</c:v>
                </c:pt>
                <c:pt idx="118">
                  <c:v>0.73</c:v>
                </c:pt>
                <c:pt idx="119">
                  <c:v>0.74</c:v>
                </c:pt>
                <c:pt idx="120">
                  <c:v>0.75</c:v>
                </c:pt>
                <c:pt idx="121">
                  <c:v>0.76</c:v>
                </c:pt>
                <c:pt idx="122">
                  <c:v>0.76</c:v>
                </c:pt>
                <c:pt idx="123">
                  <c:v>0.77</c:v>
                </c:pt>
                <c:pt idx="124">
                  <c:v>0.78</c:v>
                </c:pt>
                <c:pt idx="125">
                  <c:v>0.78</c:v>
                </c:pt>
                <c:pt idx="126">
                  <c:v>0.79</c:v>
                </c:pt>
                <c:pt idx="127">
                  <c:v>0.79</c:v>
                </c:pt>
                <c:pt idx="128">
                  <c:v>0.8</c:v>
                </c:pt>
                <c:pt idx="129">
                  <c:v>0.81</c:v>
                </c:pt>
                <c:pt idx="130">
                  <c:v>0.82</c:v>
                </c:pt>
                <c:pt idx="131">
                  <c:v>0.82</c:v>
                </c:pt>
                <c:pt idx="132">
                  <c:v>0.83</c:v>
                </c:pt>
                <c:pt idx="133">
                  <c:v>0.83</c:v>
                </c:pt>
                <c:pt idx="134">
                  <c:v>0.84</c:v>
                </c:pt>
                <c:pt idx="135">
                  <c:v>0.85</c:v>
                </c:pt>
                <c:pt idx="136">
                  <c:v>0.85</c:v>
                </c:pt>
                <c:pt idx="137">
                  <c:v>0.86</c:v>
                </c:pt>
                <c:pt idx="138">
                  <c:v>0.87</c:v>
                </c:pt>
                <c:pt idx="139">
                  <c:v>0.87</c:v>
                </c:pt>
                <c:pt idx="140">
                  <c:v>0.88</c:v>
                </c:pt>
                <c:pt idx="141">
                  <c:v>0.89</c:v>
                </c:pt>
                <c:pt idx="142">
                  <c:v>0.89</c:v>
                </c:pt>
                <c:pt idx="143">
                  <c:v>0.9</c:v>
                </c:pt>
                <c:pt idx="144">
                  <c:v>0.91</c:v>
                </c:pt>
                <c:pt idx="145">
                  <c:v>0.92</c:v>
                </c:pt>
                <c:pt idx="146">
                  <c:v>0.92</c:v>
                </c:pt>
                <c:pt idx="147">
                  <c:v>0.92</c:v>
                </c:pt>
                <c:pt idx="148">
                  <c:v>0.93</c:v>
                </c:pt>
                <c:pt idx="149">
                  <c:v>0.94</c:v>
                </c:pt>
                <c:pt idx="150">
                  <c:v>0.95</c:v>
                </c:pt>
                <c:pt idx="151">
                  <c:v>0.95</c:v>
                </c:pt>
                <c:pt idx="152">
                  <c:v>0.96</c:v>
                </c:pt>
                <c:pt idx="153">
                  <c:v>0.97</c:v>
                </c:pt>
                <c:pt idx="154">
                  <c:v>0.98</c:v>
                </c:pt>
                <c:pt idx="155">
                  <c:v>0.98</c:v>
                </c:pt>
                <c:pt idx="156">
                  <c:v>0.98</c:v>
                </c:pt>
                <c:pt idx="157">
                  <c:v>0.99</c:v>
                </c:pt>
                <c:pt idx="158">
                  <c:v>1</c:v>
                </c:pt>
                <c:pt idx="159">
                  <c:v>1</c:v>
                </c:pt>
                <c:pt idx="160">
                  <c:v>1.01</c:v>
                </c:pt>
                <c:pt idx="161">
                  <c:v>1.02</c:v>
                </c:pt>
                <c:pt idx="162">
                  <c:v>1.02</c:v>
                </c:pt>
                <c:pt idx="163">
                  <c:v>1.03</c:v>
                </c:pt>
                <c:pt idx="164">
                  <c:v>1.04</c:v>
                </c:pt>
                <c:pt idx="165">
                  <c:v>1.04</c:v>
                </c:pt>
                <c:pt idx="166">
                  <c:v>1.05</c:v>
                </c:pt>
                <c:pt idx="167">
                  <c:v>1.06</c:v>
                </c:pt>
                <c:pt idx="168">
                  <c:v>1.06</c:v>
                </c:pt>
                <c:pt idx="169">
                  <c:v>1.07</c:v>
                </c:pt>
                <c:pt idx="170">
                  <c:v>1.08</c:v>
                </c:pt>
                <c:pt idx="171">
                  <c:v>1.08</c:v>
                </c:pt>
                <c:pt idx="172">
                  <c:v>1.0900000000000001</c:v>
                </c:pt>
                <c:pt idx="173">
                  <c:v>1.1000000000000001</c:v>
                </c:pt>
                <c:pt idx="174">
                  <c:v>1.1000000000000001</c:v>
                </c:pt>
                <c:pt idx="175">
                  <c:v>1.1100000000000001</c:v>
                </c:pt>
                <c:pt idx="176">
                  <c:v>1.1100000000000001</c:v>
                </c:pt>
                <c:pt idx="177">
                  <c:v>1.1299999999999999</c:v>
                </c:pt>
                <c:pt idx="178">
                  <c:v>1.1299999999999999</c:v>
                </c:pt>
                <c:pt idx="179">
                  <c:v>1.1399999999999999</c:v>
                </c:pt>
                <c:pt idx="180">
                  <c:v>1.1399999999999999</c:v>
                </c:pt>
                <c:pt idx="181">
                  <c:v>1.1499999999999999</c:v>
                </c:pt>
                <c:pt idx="182">
                  <c:v>1.1599999999999999</c:v>
                </c:pt>
                <c:pt idx="183">
                  <c:v>1.1599999999999999</c:v>
                </c:pt>
                <c:pt idx="184">
                  <c:v>1.17</c:v>
                </c:pt>
                <c:pt idx="185">
                  <c:v>1.17</c:v>
                </c:pt>
                <c:pt idx="186">
                  <c:v>1.18</c:v>
                </c:pt>
                <c:pt idx="187">
                  <c:v>1.19</c:v>
                </c:pt>
                <c:pt idx="188">
                  <c:v>1.19</c:v>
                </c:pt>
                <c:pt idx="189">
                  <c:v>1.2</c:v>
                </c:pt>
                <c:pt idx="190">
                  <c:v>1.21</c:v>
                </c:pt>
                <c:pt idx="191">
                  <c:v>1.21</c:v>
                </c:pt>
                <c:pt idx="192">
                  <c:v>1.22</c:v>
                </c:pt>
                <c:pt idx="193">
                  <c:v>1.23</c:v>
                </c:pt>
                <c:pt idx="194">
                  <c:v>1.24</c:v>
                </c:pt>
                <c:pt idx="195">
                  <c:v>1.24</c:v>
                </c:pt>
                <c:pt idx="196">
                  <c:v>1.25</c:v>
                </c:pt>
                <c:pt idx="197">
                  <c:v>1.26</c:v>
                </c:pt>
                <c:pt idx="198">
                  <c:v>1.26</c:v>
                </c:pt>
                <c:pt idx="199">
                  <c:v>1.27</c:v>
                </c:pt>
                <c:pt idx="200">
                  <c:v>1.27</c:v>
                </c:pt>
                <c:pt idx="201">
                  <c:v>1.28</c:v>
                </c:pt>
                <c:pt idx="202">
                  <c:v>1.29</c:v>
                </c:pt>
                <c:pt idx="203">
                  <c:v>1.29</c:v>
                </c:pt>
                <c:pt idx="204">
                  <c:v>1.3</c:v>
                </c:pt>
                <c:pt idx="205">
                  <c:v>1.31</c:v>
                </c:pt>
                <c:pt idx="206">
                  <c:v>1.32</c:v>
                </c:pt>
                <c:pt idx="207">
                  <c:v>1.33</c:v>
                </c:pt>
                <c:pt idx="208">
                  <c:v>1.33</c:v>
                </c:pt>
                <c:pt idx="209">
                  <c:v>1.34</c:v>
                </c:pt>
                <c:pt idx="210">
                  <c:v>1.34</c:v>
                </c:pt>
                <c:pt idx="211">
                  <c:v>1.35</c:v>
                </c:pt>
                <c:pt idx="212">
                  <c:v>1.36</c:v>
                </c:pt>
                <c:pt idx="213">
                  <c:v>1.36</c:v>
                </c:pt>
                <c:pt idx="214">
                  <c:v>1.36</c:v>
                </c:pt>
                <c:pt idx="215">
                  <c:v>1.37</c:v>
                </c:pt>
                <c:pt idx="216">
                  <c:v>1.38</c:v>
                </c:pt>
                <c:pt idx="217">
                  <c:v>1.39</c:v>
                </c:pt>
                <c:pt idx="218">
                  <c:v>1.4</c:v>
                </c:pt>
                <c:pt idx="219">
                  <c:v>1.41</c:v>
                </c:pt>
                <c:pt idx="220">
                  <c:v>1.41</c:v>
                </c:pt>
                <c:pt idx="221">
                  <c:v>1.41</c:v>
                </c:pt>
                <c:pt idx="222">
                  <c:v>1.42</c:v>
                </c:pt>
                <c:pt idx="223">
                  <c:v>1.43</c:v>
                </c:pt>
                <c:pt idx="224">
                  <c:v>1.44</c:v>
                </c:pt>
                <c:pt idx="225">
                  <c:v>1.45</c:v>
                </c:pt>
                <c:pt idx="226">
                  <c:v>1.45</c:v>
                </c:pt>
                <c:pt idx="227">
                  <c:v>1.46</c:v>
                </c:pt>
                <c:pt idx="228">
                  <c:v>1.46</c:v>
                </c:pt>
                <c:pt idx="229">
                  <c:v>1.47</c:v>
                </c:pt>
                <c:pt idx="230">
                  <c:v>1.47</c:v>
                </c:pt>
                <c:pt idx="231">
                  <c:v>1.47</c:v>
                </c:pt>
                <c:pt idx="232">
                  <c:v>1.48</c:v>
                </c:pt>
                <c:pt idx="233">
                  <c:v>1.49</c:v>
                </c:pt>
                <c:pt idx="234">
                  <c:v>1.49</c:v>
                </c:pt>
                <c:pt idx="235">
                  <c:v>1.5</c:v>
                </c:pt>
                <c:pt idx="236">
                  <c:v>1.5</c:v>
                </c:pt>
                <c:pt idx="237">
                  <c:v>1.51</c:v>
                </c:pt>
                <c:pt idx="238">
                  <c:v>1.53</c:v>
                </c:pt>
                <c:pt idx="239">
                  <c:v>1.53</c:v>
                </c:pt>
                <c:pt idx="240">
                  <c:v>1.54</c:v>
                </c:pt>
                <c:pt idx="241">
                  <c:v>1.55</c:v>
                </c:pt>
                <c:pt idx="242">
                  <c:v>1.55</c:v>
                </c:pt>
                <c:pt idx="243">
                  <c:v>1.56</c:v>
                </c:pt>
                <c:pt idx="244">
                  <c:v>1.56</c:v>
                </c:pt>
                <c:pt idx="245">
                  <c:v>1.57</c:v>
                </c:pt>
                <c:pt idx="246">
                  <c:v>1.58</c:v>
                </c:pt>
                <c:pt idx="247">
                  <c:v>1.59</c:v>
                </c:pt>
                <c:pt idx="248">
                  <c:v>1.59</c:v>
                </c:pt>
                <c:pt idx="249">
                  <c:v>1.6</c:v>
                </c:pt>
                <c:pt idx="250">
                  <c:v>1.61</c:v>
                </c:pt>
                <c:pt idx="251">
                  <c:v>1.61</c:v>
                </c:pt>
                <c:pt idx="252">
                  <c:v>1.62</c:v>
                </c:pt>
                <c:pt idx="253">
                  <c:v>1.63</c:v>
                </c:pt>
                <c:pt idx="254">
                  <c:v>1.63</c:v>
                </c:pt>
                <c:pt idx="255">
                  <c:v>1.64</c:v>
                </c:pt>
                <c:pt idx="256">
                  <c:v>1.65</c:v>
                </c:pt>
                <c:pt idx="257">
                  <c:v>1.65</c:v>
                </c:pt>
                <c:pt idx="258">
                  <c:v>1.66</c:v>
                </c:pt>
                <c:pt idx="259">
                  <c:v>1.67</c:v>
                </c:pt>
                <c:pt idx="260">
                  <c:v>1.68</c:v>
                </c:pt>
                <c:pt idx="261">
                  <c:v>1.68</c:v>
                </c:pt>
                <c:pt idx="262">
                  <c:v>1.69</c:v>
                </c:pt>
                <c:pt idx="263">
                  <c:v>1.69</c:v>
                </c:pt>
                <c:pt idx="264">
                  <c:v>1.7</c:v>
                </c:pt>
                <c:pt idx="265">
                  <c:v>1.7</c:v>
                </c:pt>
                <c:pt idx="266">
                  <c:v>1.71</c:v>
                </c:pt>
                <c:pt idx="267">
                  <c:v>1.72</c:v>
                </c:pt>
                <c:pt idx="268">
                  <c:v>1.73</c:v>
                </c:pt>
                <c:pt idx="269">
                  <c:v>1.74</c:v>
                </c:pt>
                <c:pt idx="270">
                  <c:v>1.74</c:v>
                </c:pt>
                <c:pt idx="271">
                  <c:v>1.75</c:v>
                </c:pt>
                <c:pt idx="272">
                  <c:v>1.75</c:v>
                </c:pt>
                <c:pt idx="273">
                  <c:v>1.76</c:v>
                </c:pt>
                <c:pt idx="274">
                  <c:v>1.77</c:v>
                </c:pt>
                <c:pt idx="275">
                  <c:v>1.77</c:v>
                </c:pt>
                <c:pt idx="276">
                  <c:v>1.78</c:v>
                </c:pt>
                <c:pt idx="277">
                  <c:v>1.79</c:v>
                </c:pt>
                <c:pt idx="278">
                  <c:v>1.8</c:v>
                </c:pt>
                <c:pt idx="279">
                  <c:v>1.8</c:v>
                </c:pt>
                <c:pt idx="280">
                  <c:v>1.81</c:v>
                </c:pt>
                <c:pt idx="281">
                  <c:v>1.81</c:v>
                </c:pt>
                <c:pt idx="282">
                  <c:v>1.82</c:v>
                </c:pt>
                <c:pt idx="283">
                  <c:v>1.83</c:v>
                </c:pt>
                <c:pt idx="284">
                  <c:v>1.83</c:v>
                </c:pt>
                <c:pt idx="285">
                  <c:v>1.84</c:v>
                </c:pt>
                <c:pt idx="286">
                  <c:v>1.84</c:v>
                </c:pt>
                <c:pt idx="287">
                  <c:v>1.85</c:v>
                </c:pt>
                <c:pt idx="288">
                  <c:v>1.86</c:v>
                </c:pt>
                <c:pt idx="289">
                  <c:v>1.86</c:v>
                </c:pt>
                <c:pt idx="290">
                  <c:v>1.87</c:v>
                </c:pt>
                <c:pt idx="291">
                  <c:v>1.88</c:v>
                </c:pt>
                <c:pt idx="292">
                  <c:v>1.89</c:v>
                </c:pt>
                <c:pt idx="293">
                  <c:v>1.89</c:v>
                </c:pt>
                <c:pt idx="294">
                  <c:v>1.9</c:v>
                </c:pt>
                <c:pt idx="295">
                  <c:v>1.9</c:v>
                </c:pt>
                <c:pt idx="296">
                  <c:v>1.91</c:v>
                </c:pt>
                <c:pt idx="297">
                  <c:v>1.92</c:v>
                </c:pt>
                <c:pt idx="298">
                  <c:v>1.92</c:v>
                </c:pt>
                <c:pt idx="299">
                  <c:v>1.93</c:v>
                </c:pt>
                <c:pt idx="300">
                  <c:v>1.94</c:v>
                </c:pt>
                <c:pt idx="301">
                  <c:v>1.94</c:v>
                </c:pt>
                <c:pt idx="302">
                  <c:v>1.95</c:v>
                </c:pt>
                <c:pt idx="303">
                  <c:v>1.96</c:v>
                </c:pt>
                <c:pt idx="304">
                  <c:v>1.96</c:v>
                </c:pt>
                <c:pt idx="305">
                  <c:v>1.97</c:v>
                </c:pt>
                <c:pt idx="306">
                  <c:v>1.98</c:v>
                </c:pt>
                <c:pt idx="307">
                  <c:v>1.98</c:v>
                </c:pt>
                <c:pt idx="308">
                  <c:v>1.99</c:v>
                </c:pt>
                <c:pt idx="309">
                  <c:v>2</c:v>
                </c:pt>
                <c:pt idx="310">
                  <c:v>2.0099999999999998</c:v>
                </c:pt>
                <c:pt idx="311">
                  <c:v>2.0099999999999998</c:v>
                </c:pt>
                <c:pt idx="312">
                  <c:v>2.02</c:v>
                </c:pt>
                <c:pt idx="313">
                  <c:v>2.02</c:v>
                </c:pt>
                <c:pt idx="314">
                  <c:v>2.0299999999999998</c:v>
                </c:pt>
                <c:pt idx="315">
                  <c:v>2.0299999999999998</c:v>
                </c:pt>
                <c:pt idx="316">
                  <c:v>2.04</c:v>
                </c:pt>
                <c:pt idx="317">
                  <c:v>2.0499999999999998</c:v>
                </c:pt>
                <c:pt idx="318">
                  <c:v>2.06</c:v>
                </c:pt>
                <c:pt idx="319">
                  <c:v>2.06</c:v>
                </c:pt>
                <c:pt idx="320">
                  <c:v>2.0699999999999998</c:v>
                </c:pt>
                <c:pt idx="321">
                  <c:v>2.08</c:v>
                </c:pt>
                <c:pt idx="322">
                  <c:v>2.09</c:v>
                </c:pt>
                <c:pt idx="323">
                  <c:v>2.09</c:v>
                </c:pt>
                <c:pt idx="324">
                  <c:v>2.1</c:v>
                </c:pt>
                <c:pt idx="325">
                  <c:v>2.1</c:v>
                </c:pt>
                <c:pt idx="326">
                  <c:v>2.11</c:v>
                </c:pt>
                <c:pt idx="327">
                  <c:v>2.12</c:v>
                </c:pt>
                <c:pt idx="328">
                  <c:v>2.12</c:v>
                </c:pt>
                <c:pt idx="329">
                  <c:v>2.13</c:v>
                </c:pt>
                <c:pt idx="330">
                  <c:v>2.13</c:v>
                </c:pt>
                <c:pt idx="331">
                  <c:v>2.14</c:v>
                </c:pt>
                <c:pt idx="332">
                  <c:v>2.14</c:v>
                </c:pt>
                <c:pt idx="333">
                  <c:v>2.16</c:v>
                </c:pt>
                <c:pt idx="334">
                  <c:v>2.16</c:v>
                </c:pt>
                <c:pt idx="335">
                  <c:v>2.17</c:v>
                </c:pt>
                <c:pt idx="336">
                  <c:v>2.17</c:v>
                </c:pt>
                <c:pt idx="337">
                  <c:v>2.1800000000000002</c:v>
                </c:pt>
                <c:pt idx="338">
                  <c:v>2.19</c:v>
                </c:pt>
                <c:pt idx="339">
                  <c:v>2.2000000000000002</c:v>
                </c:pt>
                <c:pt idx="340">
                  <c:v>2.2000000000000002</c:v>
                </c:pt>
                <c:pt idx="341">
                  <c:v>2.21</c:v>
                </c:pt>
                <c:pt idx="342">
                  <c:v>2.2200000000000002</c:v>
                </c:pt>
                <c:pt idx="343">
                  <c:v>2.2200000000000002</c:v>
                </c:pt>
                <c:pt idx="344">
                  <c:v>2.23</c:v>
                </c:pt>
                <c:pt idx="345">
                  <c:v>2.23</c:v>
                </c:pt>
                <c:pt idx="346">
                  <c:v>2.2400000000000002</c:v>
                </c:pt>
                <c:pt idx="347">
                  <c:v>2.25</c:v>
                </c:pt>
                <c:pt idx="348">
                  <c:v>2.2599999999999998</c:v>
                </c:pt>
                <c:pt idx="349">
                  <c:v>2.2599999999999998</c:v>
                </c:pt>
                <c:pt idx="350">
                  <c:v>2.27</c:v>
                </c:pt>
                <c:pt idx="351">
                  <c:v>2.27</c:v>
                </c:pt>
                <c:pt idx="352">
                  <c:v>2.2799999999999998</c:v>
                </c:pt>
                <c:pt idx="353">
                  <c:v>2.29</c:v>
                </c:pt>
                <c:pt idx="354">
                  <c:v>2.2999999999999998</c:v>
                </c:pt>
                <c:pt idx="355">
                  <c:v>2.31</c:v>
                </c:pt>
                <c:pt idx="356">
                  <c:v>2.31</c:v>
                </c:pt>
                <c:pt idx="357">
                  <c:v>2.3199999999999998</c:v>
                </c:pt>
                <c:pt idx="358">
                  <c:v>2.33</c:v>
                </c:pt>
                <c:pt idx="359">
                  <c:v>2.33</c:v>
                </c:pt>
                <c:pt idx="360">
                  <c:v>2.33</c:v>
                </c:pt>
                <c:pt idx="361">
                  <c:v>2.34</c:v>
                </c:pt>
                <c:pt idx="362">
                  <c:v>2.34</c:v>
                </c:pt>
                <c:pt idx="363">
                  <c:v>2.35</c:v>
                </c:pt>
                <c:pt idx="364">
                  <c:v>2.36</c:v>
                </c:pt>
                <c:pt idx="365">
                  <c:v>2.37</c:v>
                </c:pt>
                <c:pt idx="366">
                  <c:v>2.38</c:v>
                </c:pt>
                <c:pt idx="367">
                  <c:v>2.38</c:v>
                </c:pt>
                <c:pt idx="368">
                  <c:v>2.38</c:v>
                </c:pt>
                <c:pt idx="369">
                  <c:v>2.39</c:v>
                </c:pt>
                <c:pt idx="370">
                  <c:v>2.39</c:v>
                </c:pt>
                <c:pt idx="371">
                  <c:v>2.41</c:v>
                </c:pt>
                <c:pt idx="372">
                  <c:v>2.41</c:v>
                </c:pt>
                <c:pt idx="373">
                  <c:v>2.42</c:v>
                </c:pt>
                <c:pt idx="374">
                  <c:v>2.42</c:v>
                </c:pt>
                <c:pt idx="375">
                  <c:v>2.4300000000000002</c:v>
                </c:pt>
                <c:pt idx="376">
                  <c:v>2.44</c:v>
                </c:pt>
                <c:pt idx="377">
                  <c:v>2.44</c:v>
                </c:pt>
                <c:pt idx="378">
                  <c:v>2.4500000000000002</c:v>
                </c:pt>
                <c:pt idx="379">
                  <c:v>2.46</c:v>
                </c:pt>
                <c:pt idx="380">
                  <c:v>2.46</c:v>
                </c:pt>
                <c:pt idx="381">
                  <c:v>2.4700000000000002</c:v>
                </c:pt>
                <c:pt idx="382">
                  <c:v>2.48</c:v>
                </c:pt>
                <c:pt idx="383">
                  <c:v>2.48</c:v>
                </c:pt>
                <c:pt idx="384">
                  <c:v>2.4900000000000002</c:v>
                </c:pt>
                <c:pt idx="385">
                  <c:v>2.5</c:v>
                </c:pt>
                <c:pt idx="386">
                  <c:v>2.5</c:v>
                </c:pt>
                <c:pt idx="387">
                  <c:v>2.5099999999999998</c:v>
                </c:pt>
                <c:pt idx="388">
                  <c:v>2.52</c:v>
                </c:pt>
                <c:pt idx="389">
                  <c:v>2.5299999999999998</c:v>
                </c:pt>
                <c:pt idx="390">
                  <c:v>2.54</c:v>
                </c:pt>
                <c:pt idx="391">
                  <c:v>2.54</c:v>
                </c:pt>
                <c:pt idx="392">
                  <c:v>2.54</c:v>
                </c:pt>
                <c:pt idx="393">
                  <c:v>2.5499999999999998</c:v>
                </c:pt>
                <c:pt idx="394">
                  <c:v>2.5499999999999998</c:v>
                </c:pt>
                <c:pt idx="395">
                  <c:v>2.56</c:v>
                </c:pt>
                <c:pt idx="396">
                  <c:v>2.57</c:v>
                </c:pt>
                <c:pt idx="397">
                  <c:v>2.57</c:v>
                </c:pt>
                <c:pt idx="398">
                  <c:v>2.59</c:v>
                </c:pt>
                <c:pt idx="399">
                  <c:v>2.59</c:v>
                </c:pt>
                <c:pt idx="400">
                  <c:v>2.6</c:v>
                </c:pt>
                <c:pt idx="401">
                  <c:v>2.61</c:v>
                </c:pt>
                <c:pt idx="402">
                  <c:v>2.61</c:v>
                </c:pt>
                <c:pt idx="403">
                  <c:v>2.62</c:v>
                </c:pt>
                <c:pt idx="404">
                  <c:v>2.62</c:v>
                </c:pt>
                <c:pt idx="405">
                  <c:v>2.63</c:v>
                </c:pt>
                <c:pt idx="406">
                  <c:v>2.63</c:v>
                </c:pt>
                <c:pt idx="407">
                  <c:v>2.64</c:v>
                </c:pt>
                <c:pt idx="408">
                  <c:v>2.65</c:v>
                </c:pt>
                <c:pt idx="409">
                  <c:v>2.66</c:v>
                </c:pt>
                <c:pt idx="410">
                  <c:v>2.66</c:v>
                </c:pt>
                <c:pt idx="411">
                  <c:v>2.67</c:v>
                </c:pt>
                <c:pt idx="412">
                  <c:v>2.68</c:v>
                </c:pt>
                <c:pt idx="413">
                  <c:v>2.68</c:v>
                </c:pt>
                <c:pt idx="414">
                  <c:v>2.69</c:v>
                </c:pt>
                <c:pt idx="415">
                  <c:v>2.7</c:v>
                </c:pt>
                <c:pt idx="416">
                  <c:v>2.7</c:v>
                </c:pt>
                <c:pt idx="417">
                  <c:v>2.71</c:v>
                </c:pt>
                <c:pt idx="418">
                  <c:v>2.72</c:v>
                </c:pt>
                <c:pt idx="419">
                  <c:v>2.72</c:v>
                </c:pt>
                <c:pt idx="420">
                  <c:v>2.73</c:v>
                </c:pt>
                <c:pt idx="421">
                  <c:v>2.74</c:v>
                </c:pt>
                <c:pt idx="422">
                  <c:v>2.74</c:v>
                </c:pt>
                <c:pt idx="423">
                  <c:v>2.75</c:v>
                </c:pt>
                <c:pt idx="424">
                  <c:v>2.76</c:v>
                </c:pt>
                <c:pt idx="425">
                  <c:v>2.76</c:v>
                </c:pt>
                <c:pt idx="426">
                  <c:v>2.77</c:v>
                </c:pt>
                <c:pt idx="427">
                  <c:v>2.78</c:v>
                </c:pt>
                <c:pt idx="428">
                  <c:v>2.78</c:v>
                </c:pt>
                <c:pt idx="429">
                  <c:v>2.79</c:v>
                </c:pt>
                <c:pt idx="430">
                  <c:v>2.8</c:v>
                </c:pt>
                <c:pt idx="431">
                  <c:v>2.8</c:v>
                </c:pt>
                <c:pt idx="432">
                  <c:v>2.81</c:v>
                </c:pt>
                <c:pt idx="433">
                  <c:v>2.82</c:v>
                </c:pt>
                <c:pt idx="434">
                  <c:v>2.82</c:v>
                </c:pt>
                <c:pt idx="435">
                  <c:v>2.83</c:v>
                </c:pt>
                <c:pt idx="436">
                  <c:v>2.84</c:v>
                </c:pt>
                <c:pt idx="437">
                  <c:v>2.84</c:v>
                </c:pt>
                <c:pt idx="438">
                  <c:v>2.85</c:v>
                </c:pt>
                <c:pt idx="439">
                  <c:v>2.86</c:v>
                </c:pt>
                <c:pt idx="440">
                  <c:v>2.86</c:v>
                </c:pt>
                <c:pt idx="441">
                  <c:v>2.87</c:v>
                </c:pt>
                <c:pt idx="442">
                  <c:v>2.87</c:v>
                </c:pt>
                <c:pt idx="443">
                  <c:v>2.89</c:v>
                </c:pt>
                <c:pt idx="444">
                  <c:v>2.89</c:v>
                </c:pt>
                <c:pt idx="445">
                  <c:v>2.9</c:v>
                </c:pt>
                <c:pt idx="446">
                  <c:v>2.9</c:v>
                </c:pt>
                <c:pt idx="447">
                  <c:v>2.91</c:v>
                </c:pt>
                <c:pt idx="448">
                  <c:v>2.92</c:v>
                </c:pt>
                <c:pt idx="449">
                  <c:v>2.92</c:v>
                </c:pt>
                <c:pt idx="450">
                  <c:v>2.93</c:v>
                </c:pt>
                <c:pt idx="451">
                  <c:v>2.93</c:v>
                </c:pt>
                <c:pt idx="452">
                  <c:v>2.94</c:v>
                </c:pt>
                <c:pt idx="453">
                  <c:v>2.95</c:v>
                </c:pt>
                <c:pt idx="454">
                  <c:v>2.96</c:v>
                </c:pt>
                <c:pt idx="455">
                  <c:v>2.96</c:v>
                </c:pt>
                <c:pt idx="456">
                  <c:v>2.97</c:v>
                </c:pt>
                <c:pt idx="457">
                  <c:v>2.97</c:v>
                </c:pt>
                <c:pt idx="458">
                  <c:v>2.98</c:v>
                </c:pt>
                <c:pt idx="459">
                  <c:v>2.99</c:v>
                </c:pt>
                <c:pt idx="460">
                  <c:v>2.99</c:v>
                </c:pt>
                <c:pt idx="461">
                  <c:v>3</c:v>
                </c:pt>
                <c:pt idx="462">
                  <c:v>3.01</c:v>
                </c:pt>
                <c:pt idx="463">
                  <c:v>3.02</c:v>
                </c:pt>
                <c:pt idx="464">
                  <c:v>3.02</c:v>
                </c:pt>
                <c:pt idx="465">
                  <c:v>3.03</c:v>
                </c:pt>
                <c:pt idx="466">
                  <c:v>3.03</c:v>
                </c:pt>
                <c:pt idx="467">
                  <c:v>3.04</c:v>
                </c:pt>
                <c:pt idx="468">
                  <c:v>3.05</c:v>
                </c:pt>
                <c:pt idx="469">
                  <c:v>3.05</c:v>
                </c:pt>
                <c:pt idx="470">
                  <c:v>3.06</c:v>
                </c:pt>
                <c:pt idx="471">
                  <c:v>3.07</c:v>
                </c:pt>
                <c:pt idx="472">
                  <c:v>3.08</c:v>
                </c:pt>
                <c:pt idx="473">
                  <c:v>3.08</c:v>
                </c:pt>
                <c:pt idx="474">
                  <c:v>3.08</c:v>
                </c:pt>
                <c:pt idx="475">
                  <c:v>3.09</c:v>
                </c:pt>
                <c:pt idx="476">
                  <c:v>3.1</c:v>
                </c:pt>
                <c:pt idx="477">
                  <c:v>3.1</c:v>
                </c:pt>
                <c:pt idx="478">
                  <c:v>3.11</c:v>
                </c:pt>
                <c:pt idx="479">
                  <c:v>3.12</c:v>
                </c:pt>
                <c:pt idx="480">
                  <c:v>3.13</c:v>
                </c:pt>
                <c:pt idx="481">
                  <c:v>3.13</c:v>
                </c:pt>
                <c:pt idx="482">
                  <c:v>3.14</c:v>
                </c:pt>
                <c:pt idx="483">
                  <c:v>3.15</c:v>
                </c:pt>
                <c:pt idx="484">
                  <c:v>3.16</c:v>
                </c:pt>
                <c:pt idx="485">
                  <c:v>3.16</c:v>
                </c:pt>
                <c:pt idx="486">
                  <c:v>3.17</c:v>
                </c:pt>
                <c:pt idx="487">
                  <c:v>3.18</c:v>
                </c:pt>
                <c:pt idx="488">
                  <c:v>3.18</c:v>
                </c:pt>
                <c:pt idx="489">
                  <c:v>3.19</c:v>
                </c:pt>
                <c:pt idx="490">
                  <c:v>3.2</c:v>
                </c:pt>
                <c:pt idx="491">
                  <c:v>3.2</c:v>
                </c:pt>
                <c:pt idx="492">
                  <c:v>3.21</c:v>
                </c:pt>
                <c:pt idx="493">
                  <c:v>3.21</c:v>
                </c:pt>
                <c:pt idx="494">
                  <c:v>3.22</c:v>
                </c:pt>
                <c:pt idx="495">
                  <c:v>3.23</c:v>
                </c:pt>
                <c:pt idx="496">
                  <c:v>3.23</c:v>
                </c:pt>
                <c:pt idx="497">
                  <c:v>3.24</c:v>
                </c:pt>
                <c:pt idx="498">
                  <c:v>3.24</c:v>
                </c:pt>
                <c:pt idx="499">
                  <c:v>3.25</c:v>
                </c:pt>
                <c:pt idx="500">
                  <c:v>3.26</c:v>
                </c:pt>
                <c:pt idx="501">
                  <c:v>3.26</c:v>
                </c:pt>
                <c:pt idx="502">
                  <c:v>3.27</c:v>
                </c:pt>
                <c:pt idx="503">
                  <c:v>3.28</c:v>
                </c:pt>
                <c:pt idx="504">
                  <c:v>3.28</c:v>
                </c:pt>
                <c:pt idx="505">
                  <c:v>3.29</c:v>
                </c:pt>
                <c:pt idx="506">
                  <c:v>3.29</c:v>
                </c:pt>
                <c:pt idx="507">
                  <c:v>3.3</c:v>
                </c:pt>
                <c:pt idx="508">
                  <c:v>3.31</c:v>
                </c:pt>
                <c:pt idx="509">
                  <c:v>3.32</c:v>
                </c:pt>
                <c:pt idx="510">
                  <c:v>3.32</c:v>
                </c:pt>
                <c:pt idx="511">
                  <c:v>3.33</c:v>
                </c:pt>
                <c:pt idx="512">
                  <c:v>3.34</c:v>
                </c:pt>
                <c:pt idx="513">
                  <c:v>3.34</c:v>
                </c:pt>
                <c:pt idx="514">
                  <c:v>3.35</c:v>
                </c:pt>
                <c:pt idx="515">
                  <c:v>3.36</c:v>
                </c:pt>
                <c:pt idx="516">
                  <c:v>3.36</c:v>
                </c:pt>
                <c:pt idx="517">
                  <c:v>3.37</c:v>
                </c:pt>
                <c:pt idx="518">
                  <c:v>3.37</c:v>
                </c:pt>
                <c:pt idx="519">
                  <c:v>3.37</c:v>
                </c:pt>
                <c:pt idx="520">
                  <c:v>3.38</c:v>
                </c:pt>
                <c:pt idx="521">
                  <c:v>3.39</c:v>
                </c:pt>
                <c:pt idx="522">
                  <c:v>3.4</c:v>
                </c:pt>
                <c:pt idx="523">
                  <c:v>3.41</c:v>
                </c:pt>
                <c:pt idx="524">
                  <c:v>3.42</c:v>
                </c:pt>
                <c:pt idx="525">
                  <c:v>3.42</c:v>
                </c:pt>
                <c:pt idx="526">
                  <c:v>3.42</c:v>
                </c:pt>
                <c:pt idx="527">
                  <c:v>3.43</c:v>
                </c:pt>
                <c:pt idx="528">
                  <c:v>3.44</c:v>
                </c:pt>
                <c:pt idx="529">
                  <c:v>3.45</c:v>
                </c:pt>
                <c:pt idx="530">
                  <c:v>3.45</c:v>
                </c:pt>
                <c:pt idx="531">
                  <c:v>3.46</c:v>
                </c:pt>
                <c:pt idx="532">
                  <c:v>3.46</c:v>
                </c:pt>
                <c:pt idx="533">
                  <c:v>3.48</c:v>
                </c:pt>
                <c:pt idx="534">
                  <c:v>3.48</c:v>
                </c:pt>
                <c:pt idx="535">
                  <c:v>3.49</c:v>
                </c:pt>
                <c:pt idx="536">
                  <c:v>3.49</c:v>
                </c:pt>
                <c:pt idx="537">
                  <c:v>3.5</c:v>
                </c:pt>
                <c:pt idx="538">
                  <c:v>3.51</c:v>
                </c:pt>
                <c:pt idx="539">
                  <c:v>3.51</c:v>
                </c:pt>
                <c:pt idx="540">
                  <c:v>3.52</c:v>
                </c:pt>
                <c:pt idx="541">
                  <c:v>3.53</c:v>
                </c:pt>
                <c:pt idx="542">
                  <c:v>3.54</c:v>
                </c:pt>
                <c:pt idx="543">
                  <c:v>3.54</c:v>
                </c:pt>
                <c:pt idx="544">
                  <c:v>3.55</c:v>
                </c:pt>
                <c:pt idx="545">
                  <c:v>3.55</c:v>
                </c:pt>
                <c:pt idx="546">
                  <c:v>3.56</c:v>
                </c:pt>
                <c:pt idx="547">
                  <c:v>3.57</c:v>
                </c:pt>
                <c:pt idx="548">
                  <c:v>3.57</c:v>
                </c:pt>
                <c:pt idx="549">
                  <c:v>3.58</c:v>
                </c:pt>
                <c:pt idx="550">
                  <c:v>3.59</c:v>
                </c:pt>
                <c:pt idx="551">
                  <c:v>3.59</c:v>
                </c:pt>
                <c:pt idx="552">
                  <c:v>3.6</c:v>
                </c:pt>
                <c:pt idx="553">
                  <c:v>3.6</c:v>
                </c:pt>
                <c:pt idx="554">
                  <c:v>3.61</c:v>
                </c:pt>
                <c:pt idx="555">
                  <c:v>3.61</c:v>
                </c:pt>
                <c:pt idx="556">
                  <c:v>3.62</c:v>
                </c:pt>
                <c:pt idx="557">
                  <c:v>3.63</c:v>
                </c:pt>
                <c:pt idx="558">
                  <c:v>3.64</c:v>
                </c:pt>
                <c:pt idx="559">
                  <c:v>3.65</c:v>
                </c:pt>
                <c:pt idx="560">
                  <c:v>3.65</c:v>
                </c:pt>
                <c:pt idx="561">
                  <c:v>3.66</c:v>
                </c:pt>
                <c:pt idx="562">
                  <c:v>3.66</c:v>
                </c:pt>
                <c:pt idx="563">
                  <c:v>3.67</c:v>
                </c:pt>
                <c:pt idx="564">
                  <c:v>3.68</c:v>
                </c:pt>
                <c:pt idx="565">
                  <c:v>3.68</c:v>
                </c:pt>
                <c:pt idx="566">
                  <c:v>3.69</c:v>
                </c:pt>
                <c:pt idx="567">
                  <c:v>3.69</c:v>
                </c:pt>
                <c:pt idx="568">
                  <c:v>3.7</c:v>
                </c:pt>
                <c:pt idx="569">
                  <c:v>3.71</c:v>
                </c:pt>
                <c:pt idx="570">
                  <c:v>3.71</c:v>
                </c:pt>
                <c:pt idx="571">
                  <c:v>3.72</c:v>
                </c:pt>
                <c:pt idx="572">
                  <c:v>3.73</c:v>
                </c:pt>
                <c:pt idx="573">
                  <c:v>3.73</c:v>
                </c:pt>
                <c:pt idx="574">
                  <c:v>3.73</c:v>
                </c:pt>
                <c:pt idx="575">
                  <c:v>3.74</c:v>
                </c:pt>
                <c:pt idx="576">
                  <c:v>3.75</c:v>
                </c:pt>
                <c:pt idx="577">
                  <c:v>3.76</c:v>
                </c:pt>
                <c:pt idx="578">
                  <c:v>3.77</c:v>
                </c:pt>
                <c:pt idx="579">
                  <c:v>3.78</c:v>
                </c:pt>
                <c:pt idx="580">
                  <c:v>3.78</c:v>
                </c:pt>
                <c:pt idx="581">
                  <c:v>3.79</c:v>
                </c:pt>
                <c:pt idx="582">
                  <c:v>3.8</c:v>
                </c:pt>
                <c:pt idx="583">
                  <c:v>3.8</c:v>
                </c:pt>
                <c:pt idx="584">
                  <c:v>3.8</c:v>
                </c:pt>
                <c:pt idx="585">
                  <c:v>3.81</c:v>
                </c:pt>
                <c:pt idx="586">
                  <c:v>3.81</c:v>
                </c:pt>
                <c:pt idx="587">
                  <c:v>3.82</c:v>
                </c:pt>
                <c:pt idx="588">
                  <c:v>3.83</c:v>
                </c:pt>
                <c:pt idx="589">
                  <c:v>3.83</c:v>
                </c:pt>
                <c:pt idx="590">
                  <c:v>3.84</c:v>
                </c:pt>
                <c:pt idx="591">
                  <c:v>3.85</c:v>
                </c:pt>
                <c:pt idx="592">
                  <c:v>3.86</c:v>
                </c:pt>
                <c:pt idx="593">
                  <c:v>3.87</c:v>
                </c:pt>
                <c:pt idx="594">
                  <c:v>3.88</c:v>
                </c:pt>
                <c:pt idx="595">
                  <c:v>3.88</c:v>
                </c:pt>
                <c:pt idx="596">
                  <c:v>3.89</c:v>
                </c:pt>
                <c:pt idx="597">
                  <c:v>3.9</c:v>
                </c:pt>
                <c:pt idx="598">
                  <c:v>3.9</c:v>
                </c:pt>
                <c:pt idx="599">
                  <c:v>3.91</c:v>
                </c:pt>
                <c:pt idx="600">
                  <c:v>3.91</c:v>
                </c:pt>
                <c:pt idx="601">
                  <c:v>3.92</c:v>
                </c:pt>
                <c:pt idx="602">
                  <c:v>3.93</c:v>
                </c:pt>
                <c:pt idx="603">
                  <c:v>3.94</c:v>
                </c:pt>
                <c:pt idx="604">
                  <c:v>3.94</c:v>
                </c:pt>
                <c:pt idx="605">
                  <c:v>3.94</c:v>
                </c:pt>
                <c:pt idx="606">
                  <c:v>3.95</c:v>
                </c:pt>
                <c:pt idx="607">
                  <c:v>3.96</c:v>
                </c:pt>
                <c:pt idx="608">
                  <c:v>3.96</c:v>
                </c:pt>
                <c:pt idx="609">
                  <c:v>3.97</c:v>
                </c:pt>
                <c:pt idx="610">
                  <c:v>3.98</c:v>
                </c:pt>
                <c:pt idx="611">
                  <c:v>3.99</c:v>
                </c:pt>
                <c:pt idx="612">
                  <c:v>3.99</c:v>
                </c:pt>
                <c:pt idx="613">
                  <c:v>4</c:v>
                </c:pt>
                <c:pt idx="614">
                  <c:v>4.01</c:v>
                </c:pt>
                <c:pt idx="615">
                  <c:v>4.01</c:v>
                </c:pt>
                <c:pt idx="616">
                  <c:v>4.01</c:v>
                </c:pt>
                <c:pt idx="617">
                  <c:v>4.03</c:v>
                </c:pt>
                <c:pt idx="618">
                  <c:v>4.03</c:v>
                </c:pt>
                <c:pt idx="619">
                  <c:v>4.04</c:v>
                </c:pt>
                <c:pt idx="620">
                  <c:v>4.05</c:v>
                </c:pt>
                <c:pt idx="621">
                  <c:v>4.05</c:v>
                </c:pt>
                <c:pt idx="622">
                  <c:v>4.0599999999999996</c:v>
                </c:pt>
                <c:pt idx="623">
                  <c:v>4.0599999999999996</c:v>
                </c:pt>
                <c:pt idx="624">
                  <c:v>4.07</c:v>
                </c:pt>
                <c:pt idx="625">
                  <c:v>4.08</c:v>
                </c:pt>
                <c:pt idx="626">
                  <c:v>4.08</c:v>
                </c:pt>
                <c:pt idx="627">
                  <c:v>4.09</c:v>
                </c:pt>
                <c:pt idx="628">
                  <c:v>4.0999999999999996</c:v>
                </c:pt>
                <c:pt idx="629">
                  <c:v>4.0999999999999996</c:v>
                </c:pt>
                <c:pt idx="630">
                  <c:v>4.1100000000000003</c:v>
                </c:pt>
                <c:pt idx="631">
                  <c:v>4.12</c:v>
                </c:pt>
                <c:pt idx="632">
                  <c:v>4.12</c:v>
                </c:pt>
                <c:pt idx="633">
                  <c:v>4.13</c:v>
                </c:pt>
                <c:pt idx="634">
                  <c:v>4.1399999999999997</c:v>
                </c:pt>
                <c:pt idx="635">
                  <c:v>4.1399999999999997</c:v>
                </c:pt>
                <c:pt idx="636">
                  <c:v>4.1500000000000004</c:v>
                </c:pt>
                <c:pt idx="637">
                  <c:v>4.16</c:v>
                </c:pt>
                <c:pt idx="638">
                  <c:v>4.16</c:v>
                </c:pt>
                <c:pt idx="639">
                  <c:v>4.16</c:v>
                </c:pt>
                <c:pt idx="640">
                  <c:v>4.16</c:v>
                </c:pt>
                <c:pt idx="641">
                  <c:v>4.17</c:v>
                </c:pt>
                <c:pt idx="642">
                  <c:v>4.18</c:v>
                </c:pt>
                <c:pt idx="643">
                  <c:v>4.18</c:v>
                </c:pt>
                <c:pt idx="644">
                  <c:v>4.1900000000000004</c:v>
                </c:pt>
                <c:pt idx="645">
                  <c:v>4.2</c:v>
                </c:pt>
                <c:pt idx="646">
                  <c:v>4.21</c:v>
                </c:pt>
                <c:pt idx="647">
                  <c:v>4.22</c:v>
                </c:pt>
                <c:pt idx="648">
                  <c:v>4.22</c:v>
                </c:pt>
                <c:pt idx="649">
                  <c:v>4.24</c:v>
                </c:pt>
                <c:pt idx="650">
                  <c:v>4.24</c:v>
                </c:pt>
                <c:pt idx="651">
                  <c:v>4.25</c:v>
                </c:pt>
                <c:pt idx="652">
                  <c:v>4.25</c:v>
                </c:pt>
                <c:pt idx="653">
                  <c:v>4.26</c:v>
                </c:pt>
                <c:pt idx="654">
                  <c:v>4.2699999999999996</c:v>
                </c:pt>
                <c:pt idx="655">
                  <c:v>4.2699999999999996</c:v>
                </c:pt>
                <c:pt idx="656">
                  <c:v>4.2699999999999996</c:v>
                </c:pt>
                <c:pt idx="657">
                  <c:v>4.29</c:v>
                </c:pt>
                <c:pt idx="658">
                  <c:v>4.29</c:v>
                </c:pt>
                <c:pt idx="659">
                  <c:v>4.3</c:v>
                </c:pt>
                <c:pt idx="660">
                  <c:v>4.3</c:v>
                </c:pt>
                <c:pt idx="661">
                  <c:v>4.3099999999999996</c:v>
                </c:pt>
                <c:pt idx="662">
                  <c:v>4.32</c:v>
                </c:pt>
                <c:pt idx="663">
                  <c:v>4.33</c:v>
                </c:pt>
                <c:pt idx="664">
                  <c:v>4.33</c:v>
                </c:pt>
                <c:pt idx="665">
                  <c:v>4.34</c:v>
                </c:pt>
                <c:pt idx="666">
                  <c:v>4.34</c:v>
                </c:pt>
                <c:pt idx="667">
                  <c:v>4.3600000000000003</c:v>
                </c:pt>
                <c:pt idx="668">
                  <c:v>4.3600000000000003</c:v>
                </c:pt>
                <c:pt idx="669">
                  <c:v>4.3600000000000003</c:v>
                </c:pt>
                <c:pt idx="670">
                  <c:v>4.37</c:v>
                </c:pt>
                <c:pt idx="671">
                  <c:v>4.37</c:v>
                </c:pt>
                <c:pt idx="672">
                  <c:v>4.38</c:v>
                </c:pt>
                <c:pt idx="673">
                  <c:v>4.3899999999999997</c:v>
                </c:pt>
                <c:pt idx="674">
                  <c:v>4.4000000000000004</c:v>
                </c:pt>
                <c:pt idx="675">
                  <c:v>4.4000000000000004</c:v>
                </c:pt>
                <c:pt idx="676">
                  <c:v>4.41</c:v>
                </c:pt>
                <c:pt idx="677">
                  <c:v>4.42</c:v>
                </c:pt>
                <c:pt idx="678">
                  <c:v>4.42</c:v>
                </c:pt>
                <c:pt idx="679">
                  <c:v>4.43</c:v>
                </c:pt>
                <c:pt idx="680">
                  <c:v>4.4400000000000004</c:v>
                </c:pt>
                <c:pt idx="681">
                  <c:v>4.4400000000000004</c:v>
                </c:pt>
                <c:pt idx="682">
                  <c:v>4.45</c:v>
                </c:pt>
                <c:pt idx="683">
                  <c:v>4.46</c:v>
                </c:pt>
                <c:pt idx="684">
                  <c:v>4.46</c:v>
                </c:pt>
                <c:pt idx="685">
                  <c:v>4.46</c:v>
                </c:pt>
                <c:pt idx="686">
                  <c:v>4.4800000000000004</c:v>
                </c:pt>
                <c:pt idx="687">
                  <c:v>4.4800000000000004</c:v>
                </c:pt>
                <c:pt idx="688">
                  <c:v>4.49</c:v>
                </c:pt>
                <c:pt idx="689">
                  <c:v>4.5</c:v>
                </c:pt>
                <c:pt idx="690">
                  <c:v>4.5</c:v>
                </c:pt>
                <c:pt idx="691">
                  <c:v>4.51</c:v>
                </c:pt>
                <c:pt idx="692">
                  <c:v>4.5199999999999996</c:v>
                </c:pt>
                <c:pt idx="693">
                  <c:v>4.5199999999999996</c:v>
                </c:pt>
                <c:pt idx="694">
                  <c:v>4.53</c:v>
                </c:pt>
                <c:pt idx="695">
                  <c:v>4.54</c:v>
                </c:pt>
                <c:pt idx="696">
                  <c:v>4.54</c:v>
                </c:pt>
                <c:pt idx="697">
                  <c:v>4.55</c:v>
                </c:pt>
                <c:pt idx="698">
                  <c:v>4.5599999999999996</c:v>
                </c:pt>
                <c:pt idx="699">
                  <c:v>4.5599999999999996</c:v>
                </c:pt>
                <c:pt idx="700">
                  <c:v>4.57</c:v>
                </c:pt>
                <c:pt idx="701">
                  <c:v>4.58</c:v>
                </c:pt>
                <c:pt idx="702">
                  <c:v>4.58</c:v>
                </c:pt>
                <c:pt idx="703">
                  <c:v>4.59</c:v>
                </c:pt>
                <c:pt idx="704">
                  <c:v>4.59</c:v>
                </c:pt>
                <c:pt idx="705">
                  <c:v>4.5999999999999996</c:v>
                </c:pt>
                <c:pt idx="706">
                  <c:v>4.6100000000000003</c:v>
                </c:pt>
                <c:pt idx="707">
                  <c:v>4.62</c:v>
                </c:pt>
                <c:pt idx="708">
                  <c:v>4.62</c:v>
                </c:pt>
                <c:pt idx="709">
                  <c:v>4.63</c:v>
                </c:pt>
                <c:pt idx="710">
                  <c:v>4.63</c:v>
                </c:pt>
                <c:pt idx="711">
                  <c:v>4.6399999999999997</c:v>
                </c:pt>
                <c:pt idx="712">
                  <c:v>4.6500000000000004</c:v>
                </c:pt>
                <c:pt idx="713">
                  <c:v>4.6500000000000004</c:v>
                </c:pt>
                <c:pt idx="714">
                  <c:v>4.66</c:v>
                </c:pt>
                <c:pt idx="715">
                  <c:v>4.67</c:v>
                </c:pt>
                <c:pt idx="716">
                  <c:v>4.67</c:v>
                </c:pt>
                <c:pt idx="717">
                  <c:v>4.68</c:v>
                </c:pt>
                <c:pt idx="718">
                  <c:v>4.6900000000000004</c:v>
                </c:pt>
                <c:pt idx="719">
                  <c:v>4.7</c:v>
                </c:pt>
                <c:pt idx="720">
                  <c:v>4.7</c:v>
                </c:pt>
                <c:pt idx="721">
                  <c:v>4.71</c:v>
                </c:pt>
                <c:pt idx="722">
                  <c:v>4.72</c:v>
                </c:pt>
                <c:pt idx="723">
                  <c:v>4.7300000000000004</c:v>
                </c:pt>
                <c:pt idx="724">
                  <c:v>4.7300000000000004</c:v>
                </c:pt>
                <c:pt idx="725">
                  <c:v>4.7300000000000004</c:v>
                </c:pt>
                <c:pt idx="726">
                  <c:v>4.74</c:v>
                </c:pt>
                <c:pt idx="727">
                  <c:v>4.75</c:v>
                </c:pt>
                <c:pt idx="728">
                  <c:v>4.75</c:v>
                </c:pt>
                <c:pt idx="729">
                  <c:v>4.76</c:v>
                </c:pt>
                <c:pt idx="730">
                  <c:v>4.7699999999999996</c:v>
                </c:pt>
                <c:pt idx="731">
                  <c:v>4.7699999999999996</c:v>
                </c:pt>
                <c:pt idx="732">
                  <c:v>4.78</c:v>
                </c:pt>
                <c:pt idx="733">
                  <c:v>4.79</c:v>
                </c:pt>
                <c:pt idx="734">
                  <c:v>4.79</c:v>
                </c:pt>
                <c:pt idx="735">
                  <c:v>4.8</c:v>
                </c:pt>
                <c:pt idx="736">
                  <c:v>4.8099999999999996</c:v>
                </c:pt>
                <c:pt idx="737">
                  <c:v>4.8099999999999996</c:v>
                </c:pt>
                <c:pt idx="738">
                  <c:v>4.82</c:v>
                </c:pt>
                <c:pt idx="739">
                  <c:v>4.83</c:v>
                </c:pt>
                <c:pt idx="740">
                  <c:v>4.83</c:v>
                </c:pt>
                <c:pt idx="741">
                  <c:v>4.84</c:v>
                </c:pt>
                <c:pt idx="742">
                  <c:v>4.8499999999999996</c:v>
                </c:pt>
                <c:pt idx="743">
                  <c:v>4.8499999999999996</c:v>
                </c:pt>
                <c:pt idx="744">
                  <c:v>4.8600000000000003</c:v>
                </c:pt>
                <c:pt idx="745">
                  <c:v>4.87</c:v>
                </c:pt>
                <c:pt idx="746">
                  <c:v>4.88</c:v>
                </c:pt>
                <c:pt idx="747">
                  <c:v>4.88</c:v>
                </c:pt>
                <c:pt idx="748">
                  <c:v>4.8899999999999997</c:v>
                </c:pt>
                <c:pt idx="749">
                  <c:v>4.8899999999999997</c:v>
                </c:pt>
                <c:pt idx="750">
                  <c:v>4.91</c:v>
                </c:pt>
                <c:pt idx="751">
                  <c:v>4.91</c:v>
                </c:pt>
                <c:pt idx="752">
                  <c:v>4.91</c:v>
                </c:pt>
                <c:pt idx="753">
                  <c:v>4.92</c:v>
                </c:pt>
                <c:pt idx="754">
                  <c:v>4.93</c:v>
                </c:pt>
                <c:pt idx="755">
                  <c:v>4.9400000000000004</c:v>
                </c:pt>
                <c:pt idx="756">
                  <c:v>4.9400000000000004</c:v>
                </c:pt>
                <c:pt idx="757">
                  <c:v>4.95</c:v>
                </c:pt>
                <c:pt idx="758">
                  <c:v>4.95</c:v>
                </c:pt>
                <c:pt idx="759">
                  <c:v>4.95</c:v>
                </c:pt>
                <c:pt idx="760">
                  <c:v>4.97</c:v>
                </c:pt>
                <c:pt idx="761">
                  <c:v>4.97</c:v>
                </c:pt>
                <c:pt idx="762">
                  <c:v>4.97</c:v>
                </c:pt>
                <c:pt idx="763">
                  <c:v>4.9800000000000004</c:v>
                </c:pt>
                <c:pt idx="764">
                  <c:v>4.99</c:v>
                </c:pt>
                <c:pt idx="765">
                  <c:v>5</c:v>
                </c:pt>
                <c:pt idx="766">
                  <c:v>5</c:v>
                </c:pt>
                <c:pt idx="767">
                  <c:v>5.01</c:v>
                </c:pt>
                <c:pt idx="768">
                  <c:v>5.0199999999999996</c:v>
                </c:pt>
                <c:pt idx="769">
                  <c:v>5.0199999999999996</c:v>
                </c:pt>
                <c:pt idx="770">
                  <c:v>5.03</c:v>
                </c:pt>
                <c:pt idx="771">
                  <c:v>5.04</c:v>
                </c:pt>
                <c:pt idx="772">
                  <c:v>5.05</c:v>
                </c:pt>
                <c:pt idx="773">
                  <c:v>5.05</c:v>
                </c:pt>
                <c:pt idx="774">
                  <c:v>5.0599999999999996</c:v>
                </c:pt>
                <c:pt idx="775">
                  <c:v>5.07</c:v>
                </c:pt>
                <c:pt idx="776">
                  <c:v>5.07</c:v>
                </c:pt>
                <c:pt idx="777">
                  <c:v>5.08</c:v>
                </c:pt>
                <c:pt idx="778">
                  <c:v>5.08</c:v>
                </c:pt>
                <c:pt idx="779">
                  <c:v>5.09</c:v>
                </c:pt>
                <c:pt idx="780">
                  <c:v>5.09</c:v>
                </c:pt>
                <c:pt idx="781">
                  <c:v>5.0999999999999996</c:v>
                </c:pt>
                <c:pt idx="782">
                  <c:v>5.1100000000000003</c:v>
                </c:pt>
                <c:pt idx="783">
                  <c:v>5.12</c:v>
                </c:pt>
                <c:pt idx="784">
                  <c:v>5.13</c:v>
                </c:pt>
                <c:pt idx="785">
                  <c:v>5.13</c:v>
                </c:pt>
                <c:pt idx="786">
                  <c:v>5.14</c:v>
                </c:pt>
                <c:pt idx="787">
                  <c:v>5.14</c:v>
                </c:pt>
                <c:pt idx="788">
                  <c:v>5.14</c:v>
                </c:pt>
                <c:pt idx="789">
                  <c:v>5.15</c:v>
                </c:pt>
                <c:pt idx="790">
                  <c:v>5.16</c:v>
                </c:pt>
                <c:pt idx="791">
                  <c:v>5.17</c:v>
                </c:pt>
                <c:pt idx="792">
                  <c:v>5.17</c:v>
                </c:pt>
                <c:pt idx="793">
                  <c:v>5.18</c:v>
                </c:pt>
                <c:pt idx="794">
                  <c:v>5.19</c:v>
                </c:pt>
                <c:pt idx="795">
                  <c:v>5.2</c:v>
                </c:pt>
                <c:pt idx="796">
                  <c:v>5.21</c:v>
                </c:pt>
                <c:pt idx="797">
                  <c:v>5.21</c:v>
                </c:pt>
                <c:pt idx="798">
                  <c:v>5.21</c:v>
                </c:pt>
                <c:pt idx="799">
                  <c:v>5.22</c:v>
                </c:pt>
                <c:pt idx="800">
                  <c:v>5.23</c:v>
                </c:pt>
                <c:pt idx="801">
                  <c:v>5.24</c:v>
                </c:pt>
                <c:pt idx="802">
                  <c:v>5.24</c:v>
                </c:pt>
                <c:pt idx="803">
                  <c:v>5.25</c:v>
                </c:pt>
                <c:pt idx="804">
                  <c:v>5.25</c:v>
                </c:pt>
                <c:pt idx="805">
                  <c:v>5.26</c:v>
                </c:pt>
                <c:pt idx="806">
                  <c:v>5.27</c:v>
                </c:pt>
                <c:pt idx="807">
                  <c:v>5.27</c:v>
                </c:pt>
                <c:pt idx="808">
                  <c:v>5.28</c:v>
                </c:pt>
                <c:pt idx="809">
                  <c:v>5.29</c:v>
                </c:pt>
                <c:pt idx="810">
                  <c:v>5.29</c:v>
                </c:pt>
                <c:pt idx="811">
                  <c:v>5.3</c:v>
                </c:pt>
                <c:pt idx="812">
                  <c:v>5.3</c:v>
                </c:pt>
                <c:pt idx="813">
                  <c:v>5.31</c:v>
                </c:pt>
                <c:pt idx="814">
                  <c:v>5.32</c:v>
                </c:pt>
                <c:pt idx="815">
                  <c:v>5.32</c:v>
                </c:pt>
                <c:pt idx="816">
                  <c:v>5.33</c:v>
                </c:pt>
                <c:pt idx="817">
                  <c:v>5.34</c:v>
                </c:pt>
                <c:pt idx="818">
                  <c:v>5.35</c:v>
                </c:pt>
                <c:pt idx="819">
                  <c:v>5.36</c:v>
                </c:pt>
                <c:pt idx="820">
                  <c:v>5.36</c:v>
                </c:pt>
                <c:pt idx="821">
                  <c:v>5.37</c:v>
                </c:pt>
                <c:pt idx="822">
                  <c:v>5.37</c:v>
                </c:pt>
                <c:pt idx="823">
                  <c:v>5.38</c:v>
                </c:pt>
                <c:pt idx="824">
                  <c:v>5.39</c:v>
                </c:pt>
                <c:pt idx="825">
                  <c:v>5.4</c:v>
                </c:pt>
                <c:pt idx="826">
                  <c:v>5.4</c:v>
                </c:pt>
                <c:pt idx="827">
                  <c:v>5.4</c:v>
                </c:pt>
                <c:pt idx="828">
                  <c:v>5.41</c:v>
                </c:pt>
                <c:pt idx="829">
                  <c:v>5.42</c:v>
                </c:pt>
                <c:pt idx="830">
                  <c:v>5.43</c:v>
                </c:pt>
                <c:pt idx="831">
                  <c:v>5.43</c:v>
                </c:pt>
                <c:pt idx="832">
                  <c:v>5.44</c:v>
                </c:pt>
                <c:pt idx="833">
                  <c:v>5.45</c:v>
                </c:pt>
                <c:pt idx="834">
                  <c:v>5.45</c:v>
                </c:pt>
                <c:pt idx="835">
                  <c:v>5.46</c:v>
                </c:pt>
                <c:pt idx="836">
                  <c:v>5.47</c:v>
                </c:pt>
                <c:pt idx="837">
                  <c:v>5.47</c:v>
                </c:pt>
                <c:pt idx="838">
                  <c:v>5.47</c:v>
                </c:pt>
                <c:pt idx="839">
                  <c:v>5.49</c:v>
                </c:pt>
                <c:pt idx="840">
                  <c:v>5.49</c:v>
                </c:pt>
                <c:pt idx="841">
                  <c:v>5.5</c:v>
                </c:pt>
                <c:pt idx="842">
                  <c:v>5.5</c:v>
                </c:pt>
                <c:pt idx="843">
                  <c:v>5.51</c:v>
                </c:pt>
                <c:pt idx="844">
                  <c:v>5.52</c:v>
                </c:pt>
                <c:pt idx="845">
                  <c:v>5.52</c:v>
                </c:pt>
                <c:pt idx="846">
                  <c:v>5.53</c:v>
                </c:pt>
                <c:pt idx="847">
                  <c:v>5.53</c:v>
                </c:pt>
                <c:pt idx="848">
                  <c:v>5.54</c:v>
                </c:pt>
                <c:pt idx="849">
                  <c:v>5.55</c:v>
                </c:pt>
                <c:pt idx="850">
                  <c:v>5.55</c:v>
                </c:pt>
                <c:pt idx="851">
                  <c:v>5.56</c:v>
                </c:pt>
                <c:pt idx="852">
                  <c:v>5.57</c:v>
                </c:pt>
                <c:pt idx="853">
                  <c:v>5.58</c:v>
                </c:pt>
                <c:pt idx="854">
                  <c:v>5.58</c:v>
                </c:pt>
                <c:pt idx="855">
                  <c:v>5.59</c:v>
                </c:pt>
                <c:pt idx="856">
                  <c:v>5.6</c:v>
                </c:pt>
                <c:pt idx="857">
                  <c:v>5.6</c:v>
                </c:pt>
                <c:pt idx="858">
                  <c:v>5.61</c:v>
                </c:pt>
                <c:pt idx="859">
                  <c:v>5.61</c:v>
                </c:pt>
                <c:pt idx="860">
                  <c:v>5.62</c:v>
                </c:pt>
                <c:pt idx="861">
                  <c:v>5.63</c:v>
                </c:pt>
                <c:pt idx="862">
                  <c:v>5.63</c:v>
                </c:pt>
                <c:pt idx="863">
                  <c:v>5.64</c:v>
                </c:pt>
                <c:pt idx="864">
                  <c:v>5.65</c:v>
                </c:pt>
                <c:pt idx="865">
                  <c:v>5.66</c:v>
                </c:pt>
                <c:pt idx="866">
                  <c:v>5.66</c:v>
                </c:pt>
                <c:pt idx="867">
                  <c:v>5.67</c:v>
                </c:pt>
                <c:pt idx="868">
                  <c:v>5.67</c:v>
                </c:pt>
                <c:pt idx="869">
                  <c:v>5.68</c:v>
                </c:pt>
                <c:pt idx="870">
                  <c:v>5.69</c:v>
                </c:pt>
                <c:pt idx="871">
                  <c:v>5.7</c:v>
                </c:pt>
                <c:pt idx="872">
                  <c:v>5.7</c:v>
                </c:pt>
                <c:pt idx="873">
                  <c:v>5.7</c:v>
                </c:pt>
                <c:pt idx="874">
                  <c:v>5.72</c:v>
                </c:pt>
                <c:pt idx="875">
                  <c:v>5.72</c:v>
                </c:pt>
                <c:pt idx="876">
                  <c:v>5.73</c:v>
                </c:pt>
                <c:pt idx="877">
                  <c:v>5.73</c:v>
                </c:pt>
                <c:pt idx="878">
                  <c:v>5.74</c:v>
                </c:pt>
                <c:pt idx="879">
                  <c:v>5.75</c:v>
                </c:pt>
                <c:pt idx="880">
                  <c:v>5.75</c:v>
                </c:pt>
                <c:pt idx="881">
                  <c:v>5.76</c:v>
                </c:pt>
                <c:pt idx="882">
                  <c:v>5.77</c:v>
                </c:pt>
                <c:pt idx="883">
                  <c:v>5.77</c:v>
                </c:pt>
                <c:pt idx="884">
                  <c:v>5.78</c:v>
                </c:pt>
                <c:pt idx="885">
                  <c:v>5.78</c:v>
                </c:pt>
                <c:pt idx="886">
                  <c:v>5.79</c:v>
                </c:pt>
                <c:pt idx="887">
                  <c:v>5.8</c:v>
                </c:pt>
                <c:pt idx="888">
                  <c:v>5.81</c:v>
                </c:pt>
                <c:pt idx="889">
                  <c:v>5.81</c:v>
                </c:pt>
                <c:pt idx="890">
                  <c:v>5.82</c:v>
                </c:pt>
                <c:pt idx="891">
                  <c:v>5.82</c:v>
                </c:pt>
                <c:pt idx="892">
                  <c:v>5.84</c:v>
                </c:pt>
                <c:pt idx="893">
                  <c:v>5.84</c:v>
                </c:pt>
                <c:pt idx="894">
                  <c:v>5.85</c:v>
                </c:pt>
                <c:pt idx="895">
                  <c:v>5.85</c:v>
                </c:pt>
                <c:pt idx="896">
                  <c:v>5.86</c:v>
                </c:pt>
                <c:pt idx="897">
                  <c:v>5.86</c:v>
                </c:pt>
                <c:pt idx="898">
                  <c:v>5.87</c:v>
                </c:pt>
                <c:pt idx="899">
                  <c:v>5.88</c:v>
                </c:pt>
                <c:pt idx="900">
                  <c:v>5.88</c:v>
                </c:pt>
                <c:pt idx="901">
                  <c:v>5.89</c:v>
                </c:pt>
                <c:pt idx="902">
                  <c:v>5.9</c:v>
                </c:pt>
                <c:pt idx="903">
                  <c:v>5.9</c:v>
                </c:pt>
                <c:pt idx="904">
                  <c:v>5.91</c:v>
                </c:pt>
                <c:pt idx="905">
                  <c:v>5.92</c:v>
                </c:pt>
                <c:pt idx="906">
                  <c:v>5.92</c:v>
                </c:pt>
                <c:pt idx="907">
                  <c:v>5.93</c:v>
                </c:pt>
                <c:pt idx="908">
                  <c:v>5.94</c:v>
                </c:pt>
                <c:pt idx="909">
                  <c:v>5.94</c:v>
                </c:pt>
                <c:pt idx="910">
                  <c:v>5.95</c:v>
                </c:pt>
                <c:pt idx="911">
                  <c:v>5.96</c:v>
                </c:pt>
                <c:pt idx="912">
                  <c:v>5.96</c:v>
                </c:pt>
                <c:pt idx="913">
                  <c:v>5.97</c:v>
                </c:pt>
                <c:pt idx="914">
                  <c:v>5.98</c:v>
                </c:pt>
                <c:pt idx="915">
                  <c:v>5.98</c:v>
                </c:pt>
                <c:pt idx="916">
                  <c:v>5.99</c:v>
                </c:pt>
                <c:pt idx="917">
                  <c:v>6</c:v>
                </c:pt>
                <c:pt idx="918">
                  <c:v>6</c:v>
                </c:pt>
                <c:pt idx="919">
                  <c:v>6.01</c:v>
                </c:pt>
                <c:pt idx="920">
                  <c:v>6.02</c:v>
                </c:pt>
                <c:pt idx="921">
                  <c:v>6.02</c:v>
                </c:pt>
                <c:pt idx="922">
                  <c:v>6.03</c:v>
                </c:pt>
                <c:pt idx="923">
                  <c:v>6.04</c:v>
                </c:pt>
                <c:pt idx="924">
                  <c:v>6.05</c:v>
                </c:pt>
                <c:pt idx="925">
                  <c:v>6.05</c:v>
                </c:pt>
                <c:pt idx="926">
                  <c:v>6.06</c:v>
                </c:pt>
                <c:pt idx="927">
                  <c:v>6.07</c:v>
                </c:pt>
                <c:pt idx="928">
                  <c:v>6.07</c:v>
                </c:pt>
                <c:pt idx="929">
                  <c:v>6.08</c:v>
                </c:pt>
                <c:pt idx="930">
                  <c:v>6.08</c:v>
                </c:pt>
                <c:pt idx="931">
                  <c:v>6.09</c:v>
                </c:pt>
                <c:pt idx="932">
                  <c:v>6.1</c:v>
                </c:pt>
                <c:pt idx="933">
                  <c:v>6.1</c:v>
                </c:pt>
                <c:pt idx="934">
                  <c:v>6.11</c:v>
                </c:pt>
                <c:pt idx="935">
                  <c:v>6.12</c:v>
                </c:pt>
                <c:pt idx="936">
                  <c:v>6.13</c:v>
                </c:pt>
                <c:pt idx="937">
                  <c:v>6.13</c:v>
                </c:pt>
                <c:pt idx="938">
                  <c:v>6.14</c:v>
                </c:pt>
                <c:pt idx="939">
                  <c:v>6.14</c:v>
                </c:pt>
                <c:pt idx="940">
                  <c:v>6.16</c:v>
                </c:pt>
                <c:pt idx="941">
                  <c:v>6.16</c:v>
                </c:pt>
                <c:pt idx="942">
                  <c:v>6.16</c:v>
                </c:pt>
                <c:pt idx="943">
                  <c:v>6.17</c:v>
                </c:pt>
                <c:pt idx="944">
                  <c:v>6.17</c:v>
                </c:pt>
                <c:pt idx="945">
                  <c:v>6.18</c:v>
                </c:pt>
                <c:pt idx="946">
                  <c:v>6.18</c:v>
                </c:pt>
                <c:pt idx="947">
                  <c:v>6.2</c:v>
                </c:pt>
                <c:pt idx="948">
                  <c:v>6.2</c:v>
                </c:pt>
                <c:pt idx="949">
                  <c:v>6.21</c:v>
                </c:pt>
                <c:pt idx="950">
                  <c:v>6.22</c:v>
                </c:pt>
                <c:pt idx="951">
                  <c:v>6.22</c:v>
                </c:pt>
                <c:pt idx="952">
                  <c:v>6.23</c:v>
                </c:pt>
                <c:pt idx="953">
                  <c:v>6.23</c:v>
                </c:pt>
                <c:pt idx="954">
                  <c:v>6.24</c:v>
                </c:pt>
                <c:pt idx="955">
                  <c:v>6.25</c:v>
                </c:pt>
                <c:pt idx="956">
                  <c:v>6.25</c:v>
                </c:pt>
                <c:pt idx="957">
                  <c:v>6.26</c:v>
                </c:pt>
                <c:pt idx="958">
                  <c:v>6.27</c:v>
                </c:pt>
                <c:pt idx="959">
                  <c:v>6.28</c:v>
                </c:pt>
                <c:pt idx="960">
                  <c:v>6.28</c:v>
                </c:pt>
                <c:pt idx="961">
                  <c:v>6.29</c:v>
                </c:pt>
                <c:pt idx="962">
                  <c:v>6.29</c:v>
                </c:pt>
                <c:pt idx="963">
                  <c:v>6.3</c:v>
                </c:pt>
                <c:pt idx="964">
                  <c:v>6.3</c:v>
                </c:pt>
                <c:pt idx="965">
                  <c:v>6.31</c:v>
                </c:pt>
                <c:pt idx="966">
                  <c:v>6.32</c:v>
                </c:pt>
                <c:pt idx="967">
                  <c:v>6.33</c:v>
                </c:pt>
                <c:pt idx="968">
                  <c:v>6.33</c:v>
                </c:pt>
                <c:pt idx="969">
                  <c:v>6.34</c:v>
                </c:pt>
                <c:pt idx="970">
                  <c:v>6.35</c:v>
                </c:pt>
                <c:pt idx="971">
                  <c:v>6.36</c:v>
                </c:pt>
                <c:pt idx="972">
                  <c:v>6.36</c:v>
                </c:pt>
                <c:pt idx="973">
                  <c:v>6.37</c:v>
                </c:pt>
                <c:pt idx="974">
                  <c:v>6.37</c:v>
                </c:pt>
                <c:pt idx="975">
                  <c:v>6.38</c:v>
                </c:pt>
                <c:pt idx="976">
                  <c:v>6.38</c:v>
                </c:pt>
                <c:pt idx="977">
                  <c:v>6.39</c:v>
                </c:pt>
                <c:pt idx="978">
                  <c:v>6.4</c:v>
                </c:pt>
                <c:pt idx="979">
                  <c:v>6.4</c:v>
                </c:pt>
                <c:pt idx="980">
                  <c:v>6.41</c:v>
                </c:pt>
                <c:pt idx="981">
                  <c:v>6.42</c:v>
                </c:pt>
                <c:pt idx="982">
                  <c:v>6.42</c:v>
                </c:pt>
                <c:pt idx="983">
                  <c:v>6.43</c:v>
                </c:pt>
                <c:pt idx="984">
                  <c:v>6.44</c:v>
                </c:pt>
                <c:pt idx="985">
                  <c:v>6.45</c:v>
                </c:pt>
                <c:pt idx="986">
                  <c:v>6.45</c:v>
                </c:pt>
                <c:pt idx="987">
                  <c:v>6.46</c:v>
                </c:pt>
                <c:pt idx="988">
                  <c:v>6.46</c:v>
                </c:pt>
                <c:pt idx="989">
                  <c:v>6.47</c:v>
                </c:pt>
                <c:pt idx="990">
                  <c:v>6.48</c:v>
                </c:pt>
                <c:pt idx="991">
                  <c:v>6.49</c:v>
                </c:pt>
                <c:pt idx="992">
                  <c:v>6.49</c:v>
                </c:pt>
                <c:pt idx="993">
                  <c:v>6.5</c:v>
                </c:pt>
                <c:pt idx="994">
                  <c:v>6.5</c:v>
                </c:pt>
                <c:pt idx="995">
                  <c:v>6.51</c:v>
                </c:pt>
                <c:pt idx="996">
                  <c:v>6.51</c:v>
                </c:pt>
                <c:pt idx="997">
                  <c:v>6.52</c:v>
                </c:pt>
                <c:pt idx="998">
                  <c:v>6.53</c:v>
                </c:pt>
                <c:pt idx="999">
                  <c:v>6.54</c:v>
                </c:pt>
                <c:pt idx="1000">
                  <c:v>6.55</c:v>
                </c:pt>
                <c:pt idx="1001">
                  <c:v>6.55</c:v>
                </c:pt>
                <c:pt idx="1002">
                  <c:v>6.56</c:v>
                </c:pt>
                <c:pt idx="1003">
                  <c:v>6.56</c:v>
                </c:pt>
                <c:pt idx="1004">
                  <c:v>6.57</c:v>
                </c:pt>
                <c:pt idx="1005">
                  <c:v>6.57</c:v>
                </c:pt>
                <c:pt idx="1006">
                  <c:v>6.59</c:v>
                </c:pt>
                <c:pt idx="1007">
                  <c:v>6.59</c:v>
                </c:pt>
                <c:pt idx="1008">
                  <c:v>6.6</c:v>
                </c:pt>
                <c:pt idx="1009">
                  <c:v>6.6</c:v>
                </c:pt>
                <c:pt idx="1010">
                  <c:v>6.61</c:v>
                </c:pt>
                <c:pt idx="1011">
                  <c:v>6.61</c:v>
                </c:pt>
                <c:pt idx="1012">
                  <c:v>6.62</c:v>
                </c:pt>
                <c:pt idx="1013">
                  <c:v>6.63</c:v>
                </c:pt>
                <c:pt idx="1014">
                  <c:v>6.64</c:v>
                </c:pt>
                <c:pt idx="1015">
                  <c:v>6.64</c:v>
                </c:pt>
                <c:pt idx="1016">
                  <c:v>6.65</c:v>
                </c:pt>
                <c:pt idx="1017">
                  <c:v>6.65</c:v>
                </c:pt>
                <c:pt idx="1018">
                  <c:v>6.66</c:v>
                </c:pt>
                <c:pt idx="1019">
                  <c:v>6.67</c:v>
                </c:pt>
                <c:pt idx="1020">
                  <c:v>6.68</c:v>
                </c:pt>
                <c:pt idx="1021">
                  <c:v>6.69</c:v>
                </c:pt>
                <c:pt idx="1022">
                  <c:v>6.69</c:v>
                </c:pt>
                <c:pt idx="1023">
                  <c:v>6.69</c:v>
                </c:pt>
                <c:pt idx="1024">
                  <c:v>6.7</c:v>
                </c:pt>
                <c:pt idx="1025">
                  <c:v>6.71</c:v>
                </c:pt>
                <c:pt idx="1026">
                  <c:v>6.71</c:v>
                </c:pt>
                <c:pt idx="1027">
                  <c:v>6.72</c:v>
                </c:pt>
                <c:pt idx="1028">
                  <c:v>6.73</c:v>
                </c:pt>
                <c:pt idx="1029">
                  <c:v>6.73</c:v>
                </c:pt>
                <c:pt idx="1030">
                  <c:v>6.74</c:v>
                </c:pt>
                <c:pt idx="1031">
                  <c:v>6.75</c:v>
                </c:pt>
                <c:pt idx="1032">
                  <c:v>6.75</c:v>
                </c:pt>
                <c:pt idx="1033">
                  <c:v>6.76</c:v>
                </c:pt>
                <c:pt idx="1034">
                  <c:v>6.77</c:v>
                </c:pt>
                <c:pt idx="1035">
                  <c:v>6.78</c:v>
                </c:pt>
                <c:pt idx="1036">
                  <c:v>6.78</c:v>
                </c:pt>
                <c:pt idx="1037">
                  <c:v>6.79</c:v>
                </c:pt>
                <c:pt idx="1038">
                  <c:v>6.79</c:v>
                </c:pt>
                <c:pt idx="1039">
                  <c:v>6.8</c:v>
                </c:pt>
                <c:pt idx="1040">
                  <c:v>6.81</c:v>
                </c:pt>
                <c:pt idx="1041">
                  <c:v>6.81</c:v>
                </c:pt>
                <c:pt idx="1042">
                  <c:v>6.82</c:v>
                </c:pt>
                <c:pt idx="1043">
                  <c:v>6.83</c:v>
                </c:pt>
                <c:pt idx="1044">
                  <c:v>6.83</c:v>
                </c:pt>
                <c:pt idx="1045">
                  <c:v>6.84</c:v>
                </c:pt>
                <c:pt idx="1046">
                  <c:v>6.84</c:v>
                </c:pt>
                <c:pt idx="1047">
                  <c:v>6.85</c:v>
                </c:pt>
                <c:pt idx="1048">
                  <c:v>6.86</c:v>
                </c:pt>
                <c:pt idx="1049">
                  <c:v>6.86</c:v>
                </c:pt>
                <c:pt idx="1050">
                  <c:v>6.87</c:v>
                </c:pt>
                <c:pt idx="1051">
                  <c:v>6.88</c:v>
                </c:pt>
                <c:pt idx="1052">
                  <c:v>6.89</c:v>
                </c:pt>
                <c:pt idx="1053">
                  <c:v>6.89</c:v>
                </c:pt>
                <c:pt idx="1054">
                  <c:v>6.9</c:v>
                </c:pt>
                <c:pt idx="1055">
                  <c:v>6.9</c:v>
                </c:pt>
                <c:pt idx="1056">
                  <c:v>6.9</c:v>
                </c:pt>
                <c:pt idx="1057">
                  <c:v>6.9</c:v>
                </c:pt>
                <c:pt idx="1058">
                  <c:v>6.91</c:v>
                </c:pt>
                <c:pt idx="1059">
                  <c:v>6.92</c:v>
                </c:pt>
                <c:pt idx="1060">
                  <c:v>6.93</c:v>
                </c:pt>
                <c:pt idx="1061">
                  <c:v>6.94</c:v>
                </c:pt>
                <c:pt idx="1062">
                  <c:v>6.95</c:v>
                </c:pt>
                <c:pt idx="1063">
                  <c:v>6.96</c:v>
                </c:pt>
                <c:pt idx="1064">
                  <c:v>6.96</c:v>
                </c:pt>
                <c:pt idx="1065">
                  <c:v>6.97</c:v>
                </c:pt>
                <c:pt idx="1066">
                  <c:v>6.98</c:v>
                </c:pt>
                <c:pt idx="1067">
                  <c:v>6.98</c:v>
                </c:pt>
                <c:pt idx="1068">
                  <c:v>6.99</c:v>
                </c:pt>
                <c:pt idx="1069">
                  <c:v>7</c:v>
                </c:pt>
                <c:pt idx="1070">
                  <c:v>7.01</c:v>
                </c:pt>
                <c:pt idx="1071">
                  <c:v>7.01</c:v>
                </c:pt>
                <c:pt idx="1072">
                  <c:v>7.02</c:v>
                </c:pt>
                <c:pt idx="1073">
                  <c:v>7.02</c:v>
                </c:pt>
                <c:pt idx="1074">
                  <c:v>7.03</c:v>
                </c:pt>
                <c:pt idx="1075">
                  <c:v>7.04</c:v>
                </c:pt>
                <c:pt idx="1076">
                  <c:v>7.04</c:v>
                </c:pt>
                <c:pt idx="1077">
                  <c:v>7.05</c:v>
                </c:pt>
                <c:pt idx="1078">
                  <c:v>7.05</c:v>
                </c:pt>
                <c:pt idx="1079">
                  <c:v>7.06</c:v>
                </c:pt>
                <c:pt idx="1080">
                  <c:v>7.07</c:v>
                </c:pt>
                <c:pt idx="1081">
                  <c:v>7.07</c:v>
                </c:pt>
                <c:pt idx="1082">
                  <c:v>7.08</c:v>
                </c:pt>
                <c:pt idx="1083">
                  <c:v>7.09</c:v>
                </c:pt>
                <c:pt idx="1084">
                  <c:v>7.1</c:v>
                </c:pt>
                <c:pt idx="1085">
                  <c:v>7.11</c:v>
                </c:pt>
                <c:pt idx="1086">
                  <c:v>7.11</c:v>
                </c:pt>
                <c:pt idx="1087">
                  <c:v>7.12</c:v>
                </c:pt>
                <c:pt idx="1088">
                  <c:v>7.12</c:v>
                </c:pt>
                <c:pt idx="1089">
                  <c:v>7.12</c:v>
                </c:pt>
                <c:pt idx="1090">
                  <c:v>7.13</c:v>
                </c:pt>
                <c:pt idx="1091">
                  <c:v>7.14</c:v>
                </c:pt>
                <c:pt idx="1092">
                  <c:v>7.15</c:v>
                </c:pt>
                <c:pt idx="1093">
                  <c:v>7.15</c:v>
                </c:pt>
                <c:pt idx="1094">
                  <c:v>7.16</c:v>
                </c:pt>
                <c:pt idx="1095">
                  <c:v>7.17</c:v>
                </c:pt>
                <c:pt idx="1096">
                  <c:v>7.18</c:v>
                </c:pt>
                <c:pt idx="1097">
                  <c:v>7.18</c:v>
                </c:pt>
                <c:pt idx="1098">
                  <c:v>7.19</c:v>
                </c:pt>
                <c:pt idx="1099">
                  <c:v>7.19</c:v>
                </c:pt>
                <c:pt idx="1100">
                  <c:v>7.2</c:v>
                </c:pt>
                <c:pt idx="1101">
                  <c:v>7.21</c:v>
                </c:pt>
                <c:pt idx="1102">
                  <c:v>7.21</c:v>
                </c:pt>
                <c:pt idx="1103">
                  <c:v>7.22</c:v>
                </c:pt>
                <c:pt idx="1104">
                  <c:v>7.23</c:v>
                </c:pt>
                <c:pt idx="1105">
                  <c:v>7.23</c:v>
                </c:pt>
                <c:pt idx="1106">
                  <c:v>7.24</c:v>
                </c:pt>
                <c:pt idx="1107">
                  <c:v>7.25</c:v>
                </c:pt>
                <c:pt idx="1108">
                  <c:v>7.25</c:v>
                </c:pt>
                <c:pt idx="1109">
                  <c:v>7.26</c:v>
                </c:pt>
                <c:pt idx="1110">
                  <c:v>7.26</c:v>
                </c:pt>
                <c:pt idx="1111">
                  <c:v>7.27</c:v>
                </c:pt>
                <c:pt idx="1112">
                  <c:v>7.28</c:v>
                </c:pt>
                <c:pt idx="1113">
                  <c:v>7.29</c:v>
                </c:pt>
                <c:pt idx="1114">
                  <c:v>7.29</c:v>
                </c:pt>
                <c:pt idx="1115">
                  <c:v>7.3</c:v>
                </c:pt>
                <c:pt idx="1116">
                  <c:v>7.3</c:v>
                </c:pt>
                <c:pt idx="1117">
                  <c:v>7.32</c:v>
                </c:pt>
                <c:pt idx="1118">
                  <c:v>7.32</c:v>
                </c:pt>
                <c:pt idx="1119">
                  <c:v>7.33</c:v>
                </c:pt>
                <c:pt idx="1120">
                  <c:v>7.33</c:v>
                </c:pt>
                <c:pt idx="1121">
                  <c:v>7.34</c:v>
                </c:pt>
                <c:pt idx="1122">
                  <c:v>7.34</c:v>
                </c:pt>
                <c:pt idx="1123">
                  <c:v>7.35</c:v>
                </c:pt>
                <c:pt idx="1124">
                  <c:v>7.36</c:v>
                </c:pt>
                <c:pt idx="1125">
                  <c:v>7.37</c:v>
                </c:pt>
                <c:pt idx="1126">
                  <c:v>7.38</c:v>
                </c:pt>
                <c:pt idx="1127">
                  <c:v>7.38</c:v>
                </c:pt>
                <c:pt idx="1128">
                  <c:v>7.39</c:v>
                </c:pt>
                <c:pt idx="1129">
                  <c:v>7.39</c:v>
                </c:pt>
                <c:pt idx="1130">
                  <c:v>7.4</c:v>
                </c:pt>
                <c:pt idx="1131">
                  <c:v>7.41</c:v>
                </c:pt>
                <c:pt idx="1132">
                  <c:v>7.42</c:v>
                </c:pt>
                <c:pt idx="1133">
                  <c:v>7.42</c:v>
                </c:pt>
                <c:pt idx="1134">
                  <c:v>7.42</c:v>
                </c:pt>
                <c:pt idx="1135">
                  <c:v>7.43</c:v>
                </c:pt>
                <c:pt idx="1136">
                  <c:v>7.44</c:v>
                </c:pt>
                <c:pt idx="1137">
                  <c:v>7.44</c:v>
                </c:pt>
                <c:pt idx="1138">
                  <c:v>7.45</c:v>
                </c:pt>
                <c:pt idx="1139">
                  <c:v>7.46</c:v>
                </c:pt>
                <c:pt idx="1140">
                  <c:v>7.47</c:v>
                </c:pt>
                <c:pt idx="1141">
                  <c:v>7.47</c:v>
                </c:pt>
                <c:pt idx="1142">
                  <c:v>7.48</c:v>
                </c:pt>
                <c:pt idx="1143">
                  <c:v>7.49</c:v>
                </c:pt>
                <c:pt idx="1144">
                  <c:v>7.49</c:v>
                </c:pt>
                <c:pt idx="1145">
                  <c:v>7.5</c:v>
                </c:pt>
                <c:pt idx="1146">
                  <c:v>7.5</c:v>
                </c:pt>
                <c:pt idx="1147">
                  <c:v>7.51</c:v>
                </c:pt>
                <c:pt idx="1148">
                  <c:v>7.52</c:v>
                </c:pt>
                <c:pt idx="1149">
                  <c:v>7.53</c:v>
                </c:pt>
                <c:pt idx="1150">
                  <c:v>7.53</c:v>
                </c:pt>
                <c:pt idx="1151">
                  <c:v>7.54</c:v>
                </c:pt>
                <c:pt idx="1152">
                  <c:v>7.54</c:v>
                </c:pt>
                <c:pt idx="1153">
                  <c:v>7.55</c:v>
                </c:pt>
                <c:pt idx="1154">
                  <c:v>7.56</c:v>
                </c:pt>
                <c:pt idx="1155">
                  <c:v>7.56</c:v>
                </c:pt>
                <c:pt idx="1156">
                  <c:v>7.57</c:v>
                </c:pt>
                <c:pt idx="1157">
                  <c:v>7.58</c:v>
                </c:pt>
                <c:pt idx="1158">
                  <c:v>7.58</c:v>
                </c:pt>
                <c:pt idx="1159">
                  <c:v>7.59</c:v>
                </c:pt>
                <c:pt idx="1160">
                  <c:v>7.59</c:v>
                </c:pt>
                <c:pt idx="1161">
                  <c:v>7.6</c:v>
                </c:pt>
                <c:pt idx="1162">
                  <c:v>7.61</c:v>
                </c:pt>
                <c:pt idx="1163">
                  <c:v>7.61</c:v>
                </c:pt>
                <c:pt idx="1164">
                  <c:v>7.62</c:v>
                </c:pt>
                <c:pt idx="1165">
                  <c:v>7.63</c:v>
                </c:pt>
                <c:pt idx="1166">
                  <c:v>7.64</c:v>
                </c:pt>
                <c:pt idx="1167">
                  <c:v>7.64</c:v>
                </c:pt>
                <c:pt idx="1168">
                  <c:v>7.65</c:v>
                </c:pt>
                <c:pt idx="1169">
                  <c:v>7.65</c:v>
                </c:pt>
                <c:pt idx="1170">
                  <c:v>7.66</c:v>
                </c:pt>
                <c:pt idx="1171">
                  <c:v>7.67</c:v>
                </c:pt>
                <c:pt idx="1172">
                  <c:v>7.68</c:v>
                </c:pt>
                <c:pt idx="1173">
                  <c:v>7.68</c:v>
                </c:pt>
                <c:pt idx="1174">
                  <c:v>7.69</c:v>
                </c:pt>
                <c:pt idx="1175">
                  <c:v>7.69</c:v>
                </c:pt>
                <c:pt idx="1176">
                  <c:v>7.7</c:v>
                </c:pt>
                <c:pt idx="1177">
                  <c:v>7.71</c:v>
                </c:pt>
                <c:pt idx="1178">
                  <c:v>7.72</c:v>
                </c:pt>
                <c:pt idx="1179">
                  <c:v>7.72</c:v>
                </c:pt>
                <c:pt idx="1180">
                  <c:v>7.73</c:v>
                </c:pt>
                <c:pt idx="1181">
                  <c:v>7.73</c:v>
                </c:pt>
                <c:pt idx="1182">
                  <c:v>7.74</c:v>
                </c:pt>
                <c:pt idx="1183">
                  <c:v>7.75</c:v>
                </c:pt>
                <c:pt idx="1184">
                  <c:v>7.76</c:v>
                </c:pt>
                <c:pt idx="1185">
                  <c:v>7.76</c:v>
                </c:pt>
                <c:pt idx="1186">
                  <c:v>7.76</c:v>
                </c:pt>
                <c:pt idx="1187">
                  <c:v>7.77</c:v>
                </c:pt>
                <c:pt idx="1188">
                  <c:v>7.78</c:v>
                </c:pt>
                <c:pt idx="1189">
                  <c:v>7.79</c:v>
                </c:pt>
                <c:pt idx="1190">
                  <c:v>7.79</c:v>
                </c:pt>
                <c:pt idx="1191">
                  <c:v>7.8</c:v>
                </c:pt>
                <c:pt idx="1192">
                  <c:v>7.81</c:v>
                </c:pt>
                <c:pt idx="1193">
                  <c:v>7.82</c:v>
                </c:pt>
                <c:pt idx="1194">
                  <c:v>7.82</c:v>
                </c:pt>
                <c:pt idx="1195">
                  <c:v>7.83</c:v>
                </c:pt>
                <c:pt idx="1196">
                  <c:v>7.83</c:v>
                </c:pt>
                <c:pt idx="1197">
                  <c:v>7.84</c:v>
                </c:pt>
                <c:pt idx="1198">
                  <c:v>7.85</c:v>
                </c:pt>
                <c:pt idx="1199">
                  <c:v>7.85</c:v>
                </c:pt>
                <c:pt idx="1200">
                  <c:v>7.86</c:v>
                </c:pt>
                <c:pt idx="1201">
                  <c:v>7.87</c:v>
                </c:pt>
                <c:pt idx="1202">
                  <c:v>7.88</c:v>
                </c:pt>
                <c:pt idx="1203">
                  <c:v>7.88</c:v>
                </c:pt>
                <c:pt idx="1204">
                  <c:v>7.88</c:v>
                </c:pt>
                <c:pt idx="1205">
                  <c:v>7.89</c:v>
                </c:pt>
                <c:pt idx="1206">
                  <c:v>7.9</c:v>
                </c:pt>
                <c:pt idx="1207">
                  <c:v>7.9</c:v>
                </c:pt>
                <c:pt idx="1208">
                  <c:v>7.91</c:v>
                </c:pt>
                <c:pt idx="1209">
                  <c:v>7.92</c:v>
                </c:pt>
                <c:pt idx="1210">
                  <c:v>7.93</c:v>
                </c:pt>
                <c:pt idx="1211">
                  <c:v>7.93</c:v>
                </c:pt>
                <c:pt idx="1212">
                  <c:v>7.94</c:v>
                </c:pt>
                <c:pt idx="1213">
                  <c:v>7.94</c:v>
                </c:pt>
                <c:pt idx="1214">
                  <c:v>7.96</c:v>
                </c:pt>
                <c:pt idx="1215">
                  <c:v>7.96</c:v>
                </c:pt>
                <c:pt idx="1216">
                  <c:v>7.96</c:v>
                </c:pt>
                <c:pt idx="1217">
                  <c:v>7.97</c:v>
                </c:pt>
                <c:pt idx="1218">
                  <c:v>7.98</c:v>
                </c:pt>
                <c:pt idx="1219">
                  <c:v>7.98</c:v>
                </c:pt>
                <c:pt idx="1220">
                  <c:v>7.99</c:v>
                </c:pt>
                <c:pt idx="1221">
                  <c:v>8</c:v>
                </c:pt>
                <c:pt idx="1222">
                  <c:v>8</c:v>
                </c:pt>
                <c:pt idx="1223">
                  <c:v>8.01</c:v>
                </c:pt>
                <c:pt idx="1224">
                  <c:v>8.01</c:v>
                </c:pt>
                <c:pt idx="1225">
                  <c:v>8.02</c:v>
                </c:pt>
                <c:pt idx="1226">
                  <c:v>8.0299999999999994</c:v>
                </c:pt>
                <c:pt idx="1227">
                  <c:v>8.0399999999999991</c:v>
                </c:pt>
                <c:pt idx="1228">
                  <c:v>8.0500000000000007</c:v>
                </c:pt>
                <c:pt idx="1229">
                  <c:v>8.0500000000000007</c:v>
                </c:pt>
                <c:pt idx="1230">
                  <c:v>8.06</c:v>
                </c:pt>
                <c:pt idx="1231">
                  <c:v>8.06</c:v>
                </c:pt>
                <c:pt idx="1232">
                  <c:v>8.07</c:v>
                </c:pt>
                <c:pt idx="1233">
                  <c:v>8.08</c:v>
                </c:pt>
                <c:pt idx="1234">
                  <c:v>8.08</c:v>
                </c:pt>
                <c:pt idx="1235">
                  <c:v>8.09</c:v>
                </c:pt>
                <c:pt idx="1236">
                  <c:v>8.09</c:v>
                </c:pt>
                <c:pt idx="1237">
                  <c:v>8.1</c:v>
                </c:pt>
                <c:pt idx="1238">
                  <c:v>8.11</c:v>
                </c:pt>
                <c:pt idx="1239">
                  <c:v>8.1199999999999992</c:v>
                </c:pt>
                <c:pt idx="1240">
                  <c:v>8.1199999999999992</c:v>
                </c:pt>
                <c:pt idx="1241">
                  <c:v>8.1300000000000008</c:v>
                </c:pt>
                <c:pt idx="1242">
                  <c:v>8.1300000000000008</c:v>
                </c:pt>
                <c:pt idx="1243">
                  <c:v>8.14</c:v>
                </c:pt>
                <c:pt idx="1244">
                  <c:v>8.15</c:v>
                </c:pt>
                <c:pt idx="1245">
                  <c:v>8.15</c:v>
                </c:pt>
                <c:pt idx="1246">
                  <c:v>8.16</c:v>
                </c:pt>
                <c:pt idx="1247">
                  <c:v>8.17</c:v>
                </c:pt>
                <c:pt idx="1248">
                  <c:v>8.17</c:v>
                </c:pt>
                <c:pt idx="1249">
                  <c:v>8.18</c:v>
                </c:pt>
                <c:pt idx="1250">
                  <c:v>8.19</c:v>
                </c:pt>
                <c:pt idx="1251">
                  <c:v>8.1999999999999993</c:v>
                </c:pt>
                <c:pt idx="1252">
                  <c:v>8.1999999999999993</c:v>
                </c:pt>
                <c:pt idx="1253">
                  <c:v>8.1999999999999993</c:v>
                </c:pt>
                <c:pt idx="1254">
                  <c:v>8.2100000000000009</c:v>
                </c:pt>
                <c:pt idx="1255">
                  <c:v>8.2200000000000006</c:v>
                </c:pt>
                <c:pt idx="1256">
                  <c:v>8.2200000000000006</c:v>
                </c:pt>
                <c:pt idx="1257">
                  <c:v>8.23</c:v>
                </c:pt>
                <c:pt idx="1258">
                  <c:v>8.25</c:v>
                </c:pt>
                <c:pt idx="1259">
                  <c:v>8.25</c:v>
                </c:pt>
                <c:pt idx="1260">
                  <c:v>8.25</c:v>
                </c:pt>
                <c:pt idx="1261">
                  <c:v>8.25</c:v>
                </c:pt>
                <c:pt idx="1262">
                  <c:v>8.26</c:v>
                </c:pt>
                <c:pt idx="1263">
                  <c:v>8.26</c:v>
                </c:pt>
                <c:pt idx="1264">
                  <c:v>8.27</c:v>
                </c:pt>
                <c:pt idx="1265">
                  <c:v>8.2799999999999994</c:v>
                </c:pt>
                <c:pt idx="1266">
                  <c:v>8.2899999999999991</c:v>
                </c:pt>
                <c:pt idx="1267">
                  <c:v>8.2899999999999991</c:v>
                </c:pt>
                <c:pt idx="1268">
                  <c:v>8.3000000000000007</c:v>
                </c:pt>
                <c:pt idx="1269">
                  <c:v>8.31</c:v>
                </c:pt>
                <c:pt idx="1270">
                  <c:v>8.32</c:v>
                </c:pt>
                <c:pt idx="1271">
                  <c:v>8.33</c:v>
                </c:pt>
                <c:pt idx="1272">
                  <c:v>8.33</c:v>
                </c:pt>
                <c:pt idx="1273">
                  <c:v>8.34</c:v>
                </c:pt>
                <c:pt idx="1274">
                  <c:v>8.35</c:v>
                </c:pt>
                <c:pt idx="1275">
                  <c:v>8.35</c:v>
                </c:pt>
                <c:pt idx="1276">
                  <c:v>8.36</c:v>
                </c:pt>
                <c:pt idx="1277">
                  <c:v>8.36</c:v>
                </c:pt>
                <c:pt idx="1278">
                  <c:v>8.3699999999999992</c:v>
                </c:pt>
                <c:pt idx="1279">
                  <c:v>8.3800000000000008</c:v>
                </c:pt>
                <c:pt idx="1280">
                  <c:v>8.3800000000000008</c:v>
                </c:pt>
                <c:pt idx="1281">
                  <c:v>8.39</c:v>
                </c:pt>
                <c:pt idx="1282">
                  <c:v>8.4</c:v>
                </c:pt>
                <c:pt idx="1283">
                  <c:v>8.4</c:v>
                </c:pt>
                <c:pt idx="1284">
                  <c:v>8.41</c:v>
                </c:pt>
                <c:pt idx="1285">
                  <c:v>8.42</c:v>
                </c:pt>
                <c:pt idx="1286">
                  <c:v>8.42</c:v>
                </c:pt>
                <c:pt idx="1287">
                  <c:v>8.43</c:v>
                </c:pt>
                <c:pt idx="1288">
                  <c:v>8.44</c:v>
                </c:pt>
                <c:pt idx="1289">
                  <c:v>8.44</c:v>
                </c:pt>
                <c:pt idx="1290">
                  <c:v>8.4600000000000009</c:v>
                </c:pt>
                <c:pt idx="1291">
                  <c:v>8.4600000000000009</c:v>
                </c:pt>
                <c:pt idx="1292">
                  <c:v>8.4600000000000009</c:v>
                </c:pt>
                <c:pt idx="1293">
                  <c:v>8.4700000000000006</c:v>
                </c:pt>
                <c:pt idx="1294">
                  <c:v>8.48</c:v>
                </c:pt>
                <c:pt idx="1295">
                  <c:v>8.49</c:v>
                </c:pt>
                <c:pt idx="1296">
                  <c:v>8.49</c:v>
                </c:pt>
                <c:pt idx="1297">
                  <c:v>8.49</c:v>
                </c:pt>
                <c:pt idx="1298">
                  <c:v>8.5</c:v>
                </c:pt>
                <c:pt idx="1299">
                  <c:v>8.51</c:v>
                </c:pt>
                <c:pt idx="1300">
                  <c:v>8.52</c:v>
                </c:pt>
                <c:pt idx="1301">
                  <c:v>8.52</c:v>
                </c:pt>
                <c:pt idx="1302">
                  <c:v>8.5299999999999994</c:v>
                </c:pt>
                <c:pt idx="1303">
                  <c:v>8.5299999999999994</c:v>
                </c:pt>
                <c:pt idx="1304">
                  <c:v>8.5399999999999991</c:v>
                </c:pt>
                <c:pt idx="1305">
                  <c:v>8.5399999999999991</c:v>
                </c:pt>
                <c:pt idx="1306">
                  <c:v>8.56</c:v>
                </c:pt>
                <c:pt idx="1307">
                  <c:v>8.56</c:v>
                </c:pt>
                <c:pt idx="1308">
                  <c:v>8.57</c:v>
                </c:pt>
                <c:pt idx="1309">
                  <c:v>8.57</c:v>
                </c:pt>
                <c:pt idx="1310">
                  <c:v>8.58</c:v>
                </c:pt>
                <c:pt idx="1311">
                  <c:v>8.59</c:v>
                </c:pt>
                <c:pt idx="1312">
                  <c:v>8.6</c:v>
                </c:pt>
                <c:pt idx="1313">
                  <c:v>8.6</c:v>
                </c:pt>
                <c:pt idx="1314">
                  <c:v>8.61</c:v>
                </c:pt>
                <c:pt idx="1315">
                  <c:v>8.6199999999999992</c:v>
                </c:pt>
                <c:pt idx="1316">
                  <c:v>8.6199999999999992</c:v>
                </c:pt>
                <c:pt idx="1317">
                  <c:v>8.6300000000000008</c:v>
                </c:pt>
                <c:pt idx="1318">
                  <c:v>8.6300000000000008</c:v>
                </c:pt>
                <c:pt idx="1319">
                  <c:v>8.65</c:v>
                </c:pt>
                <c:pt idx="1320">
                  <c:v>8.65</c:v>
                </c:pt>
                <c:pt idx="1321">
                  <c:v>8.66</c:v>
                </c:pt>
                <c:pt idx="1322">
                  <c:v>8.66</c:v>
                </c:pt>
                <c:pt idx="1323">
                  <c:v>8.67</c:v>
                </c:pt>
                <c:pt idx="1324">
                  <c:v>8.68</c:v>
                </c:pt>
                <c:pt idx="1325">
                  <c:v>8.68</c:v>
                </c:pt>
                <c:pt idx="1326">
                  <c:v>8.69</c:v>
                </c:pt>
                <c:pt idx="1327">
                  <c:v>8.6999999999999993</c:v>
                </c:pt>
                <c:pt idx="1328">
                  <c:v>8.6999999999999993</c:v>
                </c:pt>
                <c:pt idx="1329">
                  <c:v>8.7100000000000009</c:v>
                </c:pt>
                <c:pt idx="1330">
                  <c:v>8.7200000000000006</c:v>
                </c:pt>
                <c:pt idx="1331">
                  <c:v>8.7200000000000006</c:v>
                </c:pt>
                <c:pt idx="1332">
                  <c:v>8.73</c:v>
                </c:pt>
                <c:pt idx="1333">
                  <c:v>8.73</c:v>
                </c:pt>
                <c:pt idx="1334">
                  <c:v>8.74</c:v>
                </c:pt>
                <c:pt idx="1335">
                  <c:v>8.74</c:v>
                </c:pt>
                <c:pt idx="1336">
                  <c:v>8.75</c:v>
                </c:pt>
                <c:pt idx="1337">
                  <c:v>8.76</c:v>
                </c:pt>
                <c:pt idx="1338">
                  <c:v>8.77</c:v>
                </c:pt>
                <c:pt idx="1339">
                  <c:v>8.7799999999999994</c:v>
                </c:pt>
                <c:pt idx="1340">
                  <c:v>8.7799999999999994</c:v>
                </c:pt>
                <c:pt idx="1341">
                  <c:v>8.7899999999999991</c:v>
                </c:pt>
                <c:pt idx="1342">
                  <c:v>8.7899999999999991</c:v>
                </c:pt>
                <c:pt idx="1343">
                  <c:v>8.8000000000000007</c:v>
                </c:pt>
                <c:pt idx="1344">
                  <c:v>8.81</c:v>
                </c:pt>
                <c:pt idx="1345">
                  <c:v>8.81</c:v>
                </c:pt>
                <c:pt idx="1346">
                  <c:v>8.82</c:v>
                </c:pt>
                <c:pt idx="1347">
                  <c:v>8.83</c:v>
                </c:pt>
                <c:pt idx="1348">
                  <c:v>8.83</c:v>
                </c:pt>
                <c:pt idx="1349">
                  <c:v>8.84</c:v>
                </c:pt>
                <c:pt idx="1350">
                  <c:v>8.84</c:v>
                </c:pt>
                <c:pt idx="1351">
                  <c:v>8.85</c:v>
                </c:pt>
                <c:pt idx="1352">
                  <c:v>8.86</c:v>
                </c:pt>
                <c:pt idx="1353">
                  <c:v>8.86</c:v>
                </c:pt>
                <c:pt idx="1354">
                  <c:v>8.8699999999999992</c:v>
                </c:pt>
                <c:pt idx="1355">
                  <c:v>8.8800000000000008</c:v>
                </c:pt>
                <c:pt idx="1356">
                  <c:v>8.89</c:v>
                </c:pt>
                <c:pt idx="1357">
                  <c:v>8.89</c:v>
                </c:pt>
                <c:pt idx="1358">
                  <c:v>8.9</c:v>
                </c:pt>
                <c:pt idx="1359">
                  <c:v>8.91</c:v>
                </c:pt>
                <c:pt idx="1360">
                  <c:v>8.92</c:v>
                </c:pt>
                <c:pt idx="1361">
                  <c:v>8.92</c:v>
                </c:pt>
                <c:pt idx="1362">
                  <c:v>8.93</c:v>
                </c:pt>
                <c:pt idx="1363">
                  <c:v>8.93</c:v>
                </c:pt>
                <c:pt idx="1364">
                  <c:v>8.94</c:v>
                </c:pt>
                <c:pt idx="1365">
                  <c:v>8.94</c:v>
                </c:pt>
                <c:pt idx="1366">
                  <c:v>8.9499999999999993</c:v>
                </c:pt>
                <c:pt idx="1367">
                  <c:v>8.9600000000000009</c:v>
                </c:pt>
                <c:pt idx="1368">
                  <c:v>8.9600000000000009</c:v>
                </c:pt>
                <c:pt idx="1369">
                  <c:v>8.9700000000000006</c:v>
                </c:pt>
                <c:pt idx="1370">
                  <c:v>8.98</c:v>
                </c:pt>
                <c:pt idx="1371">
                  <c:v>8.99</c:v>
                </c:pt>
                <c:pt idx="1372">
                  <c:v>8.99</c:v>
                </c:pt>
                <c:pt idx="1373">
                  <c:v>9</c:v>
                </c:pt>
                <c:pt idx="1374">
                  <c:v>9</c:v>
                </c:pt>
                <c:pt idx="1375">
                  <c:v>9.01</c:v>
                </c:pt>
                <c:pt idx="1376">
                  <c:v>9.02</c:v>
                </c:pt>
                <c:pt idx="1377">
                  <c:v>9.02</c:v>
                </c:pt>
                <c:pt idx="1378">
                  <c:v>9.02</c:v>
                </c:pt>
                <c:pt idx="1379">
                  <c:v>9.0399999999999991</c:v>
                </c:pt>
                <c:pt idx="1380">
                  <c:v>9.0399999999999991</c:v>
                </c:pt>
                <c:pt idx="1381">
                  <c:v>9.0500000000000007</c:v>
                </c:pt>
                <c:pt idx="1382">
                  <c:v>9.0500000000000007</c:v>
                </c:pt>
                <c:pt idx="1383">
                  <c:v>9.06</c:v>
                </c:pt>
                <c:pt idx="1384">
                  <c:v>9.07</c:v>
                </c:pt>
                <c:pt idx="1385">
                  <c:v>9.07</c:v>
                </c:pt>
                <c:pt idx="1386">
                  <c:v>9.08</c:v>
                </c:pt>
                <c:pt idx="1387">
                  <c:v>9.09</c:v>
                </c:pt>
                <c:pt idx="1388">
                  <c:v>9.1</c:v>
                </c:pt>
                <c:pt idx="1389">
                  <c:v>9.1</c:v>
                </c:pt>
                <c:pt idx="1390">
                  <c:v>9.11</c:v>
                </c:pt>
                <c:pt idx="1391">
                  <c:v>9.11</c:v>
                </c:pt>
                <c:pt idx="1392">
                  <c:v>9.1199999999999992</c:v>
                </c:pt>
                <c:pt idx="1393">
                  <c:v>9.1300000000000008</c:v>
                </c:pt>
                <c:pt idx="1394">
                  <c:v>9.14</c:v>
                </c:pt>
                <c:pt idx="1395">
                  <c:v>9.15</c:v>
                </c:pt>
                <c:pt idx="1396">
                  <c:v>9.15</c:v>
                </c:pt>
                <c:pt idx="1397">
                  <c:v>9.16</c:v>
                </c:pt>
                <c:pt idx="1398">
                  <c:v>9.16</c:v>
                </c:pt>
                <c:pt idx="1399">
                  <c:v>9.16</c:v>
                </c:pt>
                <c:pt idx="1400">
                  <c:v>9.18</c:v>
                </c:pt>
                <c:pt idx="1401">
                  <c:v>9.18</c:v>
                </c:pt>
                <c:pt idx="1402">
                  <c:v>9.19</c:v>
                </c:pt>
                <c:pt idx="1403">
                  <c:v>9.1999999999999993</c:v>
                </c:pt>
                <c:pt idx="1404">
                  <c:v>9.1999999999999993</c:v>
                </c:pt>
                <c:pt idx="1405">
                  <c:v>9.2100000000000009</c:v>
                </c:pt>
                <c:pt idx="1406">
                  <c:v>9.2100000000000009</c:v>
                </c:pt>
                <c:pt idx="1407">
                  <c:v>9.2200000000000006</c:v>
                </c:pt>
                <c:pt idx="1408">
                  <c:v>9.23</c:v>
                </c:pt>
                <c:pt idx="1409">
                  <c:v>9.24</c:v>
                </c:pt>
                <c:pt idx="1410">
                  <c:v>9.24</c:v>
                </c:pt>
                <c:pt idx="1411">
                  <c:v>9.25</c:v>
                </c:pt>
                <c:pt idx="1412">
                  <c:v>9.25</c:v>
                </c:pt>
                <c:pt idx="1413">
                  <c:v>9.26</c:v>
                </c:pt>
                <c:pt idx="1414">
                  <c:v>9.27</c:v>
                </c:pt>
                <c:pt idx="1415">
                  <c:v>9.27</c:v>
                </c:pt>
                <c:pt idx="1416">
                  <c:v>9.2799999999999994</c:v>
                </c:pt>
                <c:pt idx="1417">
                  <c:v>9.2899999999999991</c:v>
                </c:pt>
                <c:pt idx="1418">
                  <c:v>9.2899999999999991</c:v>
                </c:pt>
                <c:pt idx="1419">
                  <c:v>9.3000000000000007</c:v>
                </c:pt>
                <c:pt idx="1420">
                  <c:v>9.31</c:v>
                </c:pt>
                <c:pt idx="1421">
                  <c:v>9.31</c:v>
                </c:pt>
                <c:pt idx="1422">
                  <c:v>9.32</c:v>
                </c:pt>
                <c:pt idx="1423">
                  <c:v>9.33</c:v>
                </c:pt>
                <c:pt idx="1424">
                  <c:v>9.33</c:v>
                </c:pt>
                <c:pt idx="1425">
                  <c:v>9.34</c:v>
                </c:pt>
                <c:pt idx="1426">
                  <c:v>9.35</c:v>
                </c:pt>
                <c:pt idx="1427">
                  <c:v>9.36</c:v>
                </c:pt>
                <c:pt idx="1428">
                  <c:v>9.36</c:v>
                </c:pt>
                <c:pt idx="1429">
                  <c:v>9.36</c:v>
                </c:pt>
                <c:pt idx="1430">
                  <c:v>9.3699999999999992</c:v>
                </c:pt>
                <c:pt idx="1431">
                  <c:v>9.3800000000000008</c:v>
                </c:pt>
                <c:pt idx="1432">
                  <c:v>9.3800000000000008</c:v>
                </c:pt>
                <c:pt idx="1433">
                  <c:v>9.39</c:v>
                </c:pt>
                <c:pt idx="1434">
                  <c:v>9.4</c:v>
                </c:pt>
                <c:pt idx="1435">
                  <c:v>9.41</c:v>
                </c:pt>
                <c:pt idx="1436">
                  <c:v>9.41</c:v>
                </c:pt>
                <c:pt idx="1437">
                  <c:v>9.42</c:v>
                </c:pt>
                <c:pt idx="1438">
                  <c:v>9.42</c:v>
                </c:pt>
                <c:pt idx="1439">
                  <c:v>9.43</c:v>
                </c:pt>
                <c:pt idx="1440">
                  <c:v>9.44</c:v>
                </c:pt>
                <c:pt idx="1441">
                  <c:v>9.4499999999999993</c:v>
                </c:pt>
                <c:pt idx="1442">
                  <c:v>9.4499999999999993</c:v>
                </c:pt>
                <c:pt idx="1443">
                  <c:v>9.4499999999999993</c:v>
                </c:pt>
                <c:pt idx="1444">
                  <c:v>9.4600000000000009</c:v>
                </c:pt>
                <c:pt idx="1445">
                  <c:v>9.4700000000000006</c:v>
                </c:pt>
                <c:pt idx="1446">
                  <c:v>9.4700000000000006</c:v>
                </c:pt>
                <c:pt idx="1447">
                  <c:v>9.48</c:v>
                </c:pt>
                <c:pt idx="1448">
                  <c:v>9.49</c:v>
                </c:pt>
                <c:pt idx="1449">
                  <c:v>9.5</c:v>
                </c:pt>
                <c:pt idx="1450">
                  <c:v>9.5</c:v>
                </c:pt>
                <c:pt idx="1451">
                  <c:v>9.51</c:v>
                </c:pt>
                <c:pt idx="1452">
                  <c:v>9.51</c:v>
                </c:pt>
                <c:pt idx="1453">
                  <c:v>9.52</c:v>
                </c:pt>
                <c:pt idx="1454">
                  <c:v>9.5299999999999994</c:v>
                </c:pt>
                <c:pt idx="1455">
                  <c:v>9.5299999999999994</c:v>
                </c:pt>
                <c:pt idx="1456">
                  <c:v>9.5500000000000007</c:v>
                </c:pt>
                <c:pt idx="1457">
                  <c:v>9.5500000000000007</c:v>
                </c:pt>
                <c:pt idx="1458">
                  <c:v>9.56</c:v>
                </c:pt>
                <c:pt idx="1459">
                  <c:v>9.56</c:v>
                </c:pt>
                <c:pt idx="1460">
                  <c:v>9.56</c:v>
                </c:pt>
                <c:pt idx="1461">
                  <c:v>9.57</c:v>
                </c:pt>
                <c:pt idx="1462">
                  <c:v>9.58</c:v>
                </c:pt>
                <c:pt idx="1463">
                  <c:v>9.59</c:v>
                </c:pt>
                <c:pt idx="1464">
                  <c:v>9.6</c:v>
                </c:pt>
                <c:pt idx="1465">
                  <c:v>9.6</c:v>
                </c:pt>
                <c:pt idx="1466">
                  <c:v>9.61</c:v>
                </c:pt>
                <c:pt idx="1467">
                  <c:v>9.6199999999999992</c:v>
                </c:pt>
                <c:pt idx="1468">
                  <c:v>9.6199999999999992</c:v>
                </c:pt>
                <c:pt idx="1469">
                  <c:v>9.6300000000000008</c:v>
                </c:pt>
                <c:pt idx="1470">
                  <c:v>9.64</c:v>
                </c:pt>
                <c:pt idx="1471">
                  <c:v>9.64</c:v>
                </c:pt>
                <c:pt idx="1472">
                  <c:v>9.65</c:v>
                </c:pt>
                <c:pt idx="1473">
                  <c:v>9.66</c:v>
                </c:pt>
                <c:pt idx="1474">
                  <c:v>9.66</c:v>
                </c:pt>
                <c:pt idx="1475">
                  <c:v>9.66</c:v>
                </c:pt>
                <c:pt idx="1476">
                  <c:v>9.67</c:v>
                </c:pt>
                <c:pt idx="1477">
                  <c:v>9.68</c:v>
                </c:pt>
                <c:pt idx="1478">
                  <c:v>9.69</c:v>
                </c:pt>
                <c:pt idx="1479">
                  <c:v>9.69</c:v>
                </c:pt>
                <c:pt idx="1480">
                  <c:v>9.6999999999999993</c:v>
                </c:pt>
                <c:pt idx="1481">
                  <c:v>9.7100000000000009</c:v>
                </c:pt>
                <c:pt idx="1482">
                  <c:v>9.7200000000000006</c:v>
                </c:pt>
                <c:pt idx="1483">
                  <c:v>9.7200000000000006</c:v>
                </c:pt>
                <c:pt idx="1484">
                  <c:v>9.73</c:v>
                </c:pt>
                <c:pt idx="1485">
                  <c:v>9.73</c:v>
                </c:pt>
                <c:pt idx="1486">
                  <c:v>9.74</c:v>
                </c:pt>
                <c:pt idx="1487">
                  <c:v>9.75</c:v>
                </c:pt>
                <c:pt idx="1488">
                  <c:v>9.75</c:v>
                </c:pt>
                <c:pt idx="1489">
                  <c:v>9.76</c:v>
                </c:pt>
                <c:pt idx="1490">
                  <c:v>9.77</c:v>
                </c:pt>
                <c:pt idx="1491">
                  <c:v>9.77</c:v>
                </c:pt>
                <c:pt idx="1492">
                  <c:v>9.7799999999999994</c:v>
                </c:pt>
                <c:pt idx="1493">
                  <c:v>9.7799999999999994</c:v>
                </c:pt>
                <c:pt idx="1494">
                  <c:v>9.8000000000000007</c:v>
                </c:pt>
                <c:pt idx="1495">
                  <c:v>9.8000000000000007</c:v>
                </c:pt>
                <c:pt idx="1496">
                  <c:v>9.8000000000000007</c:v>
                </c:pt>
                <c:pt idx="1497">
                  <c:v>9.82</c:v>
                </c:pt>
                <c:pt idx="1498">
                  <c:v>9.82</c:v>
                </c:pt>
                <c:pt idx="1499">
                  <c:v>9.82</c:v>
                </c:pt>
                <c:pt idx="1500">
                  <c:v>9.84</c:v>
                </c:pt>
                <c:pt idx="1501">
                  <c:v>9.84</c:v>
                </c:pt>
                <c:pt idx="1502">
                  <c:v>9.85</c:v>
                </c:pt>
                <c:pt idx="1503">
                  <c:v>9.85</c:v>
                </c:pt>
                <c:pt idx="1504">
                  <c:v>9.86</c:v>
                </c:pt>
                <c:pt idx="1505">
                  <c:v>9.86</c:v>
                </c:pt>
                <c:pt idx="1506">
                  <c:v>9.8800000000000008</c:v>
                </c:pt>
                <c:pt idx="1507">
                  <c:v>9.8800000000000008</c:v>
                </c:pt>
                <c:pt idx="1508">
                  <c:v>9.89</c:v>
                </c:pt>
                <c:pt idx="1509">
                  <c:v>9.89</c:v>
                </c:pt>
                <c:pt idx="1510">
                  <c:v>9.9</c:v>
                </c:pt>
                <c:pt idx="1511">
                  <c:v>9.9</c:v>
                </c:pt>
                <c:pt idx="1512">
                  <c:v>9.92</c:v>
                </c:pt>
                <c:pt idx="1513">
                  <c:v>9.92</c:v>
                </c:pt>
                <c:pt idx="1514">
                  <c:v>9.93</c:v>
                </c:pt>
                <c:pt idx="1515">
                  <c:v>9.93</c:v>
                </c:pt>
                <c:pt idx="1516">
                  <c:v>9.94</c:v>
                </c:pt>
                <c:pt idx="1517">
                  <c:v>9.9499999999999993</c:v>
                </c:pt>
                <c:pt idx="1518">
                  <c:v>9.9499999999999993</c:v>
                </c:pt>
                <c:pt idx="1519">
                  <c:v>9.9499999999999993</c:v>
                </c:pt>
                <c:pt idx="1520">
                  <c:v>9.9600000000000009</c:v>
                </c:pt>
                <c:pt idx="1521">
                  <c:v>9.9700000000000006</c:v>
                </c:pt>
                <c:pt idx="1522">
                  <c:v>9.98</c:v>
                </c:pt>
                <c:pt idx="1523">
                  <c:v>9.98</c:v>
                </c:pt>
                <c:pt idx="1524">
                  <c:v>9.99</c:v>
                </c:pt>
                <c:pt idx="1525">
                  <c:v>10</c:v>
                </c:pt>
                <c:pt idx="1526">
                  <c:v>10.01</c:v>
                </c:pt>
                <c:pt idx="1527">
                  <c:v>10.01</c:v>
                </c:pt>
                <c:pt idx="1528">
                  <c:v>10.02</c:v>
                </c:pt>
                <c:pt idx="1529">
                  <c:v>10.02</c:v>
                </c:pt>
                <c:pt idx="1530">
                  <c:v>10.029999999999999</c:v>
                </c:pt>
                <c:pt idx="1531">
                  <c:v>10.039999999999999</c:v>
                </c:pt>
                <c:pt idx="1532">
                  <c:v>10.039999999999999</c:v>
                </c:pt>
                <c:pt idx="1533">
                  <c:v>10.06</c:v>
                </c:pt>
                <c:pt idx="1534">
                  <c:v>10.06</c:v>
                </c:pt>
                <c:pt idx="1535">
                  <c:v>10.06</c:v>
                </c:pt>
                <c:pt idx="1536">
                  <c:v>10.07</c:v>
                </c:pt>
                <c:pt idx="1537">
                  <c:v>10.07</c:v>
                </c:pt>
                <c:pt idx="1538">
                  <c:v>10.08</c:v>
                </c:pt>
                <c:pt idx="1539">
                  <c:v>10.09</c:v>
                </c:pt>
                <c:pt idx="1540">
                  <c:v>10.1</c:v>
                </c:pt>
                <c:pt idx="1541">
                  <c:v>10.1</c:v>
                </c:pt>
                <c:pt idx="1542">
                  <c:v>10.1</c:v>
                </c:pt>
                <c:pt idx="1543">
                  <c:v>10.119999999999999</c:v>
                </c:pt>
                <c:pt idx="1544">
                  <c:v>10.119999999999999</c:v>
                </c:pt>
                <c:pt idx="1545">
                  <c:v>10.130000000000001</c:v>
                </c:pt>
                <c:pt idx="1546">
                  <c:v>10.14</c:v>
                </c:pt>
                <c:pt idx="1547">
                  <c:v>10.14</c:v>
                </c:pt>
                <c:pt idx="1548">
                  <c:v>10.15</c:v>
                </c:pt>
                <c:pt idx="1549">
                  <c:v>10.15</c:v>
                </c:pt>
                <c:pt idx="1550">
                  <c:v>10.16</c:v>
                </c:pt>
                <c:pt idx="1551">
                  <c:v>10.17</c:v>
                </c:pt>
                <c:pt idx="1552">
                  <c:v>10.17</c:v>
                </c:pt>
                <c:pt idx="1553">
                  <c:v>10.18</c:v>
                </c:pt>
                <c:pt idx="1554">
                  <c:v>10.19</c:v>
                </c:pt>
                <c:pt idx="1555">
                  <c:v>10.19</c:v>
                </c:pt>
                <c:pt idx="1556">
                  <c:v>10.199999999999999</c:v>
                </c:pt>
                <c:pt idx="1557">
                  <c:v>10.210000000000001</c:v>
                </c:pt>
                <c:pt idx="1558">
                  <c:v>10.220000000000001</c:v>
                </c:pt>
                <c:pt idx="1559">
                  <c:v>10.220000000000001</c:v>
                </c:pt>
                <c:pt idx="1560">
                  <c:v>10.23</c:v>
                </c:pt>
                <c:pt idx="1561">
                  <c:v>10.24</c:v>
                </c:pt>
                <c:pt idx="1562">
                  <c:v>10.24</c:v>
                </c:pt>
                <c:pt idx="1563">
                  <c:v>10.24</c:v>
                </c:pt>
                <c:pt idx="1564">
                  <c:v>10.25</c:v>
                </c:pt>
                <c:pt idx="1565">
                  <c:v>10.26</c:v>
                </c:pt>
                <c:pt idx="1566">
                  <c:v>10.26</c:v>
                </c:pt>
                <c:pt idx="1567">
                  <c:v>10.27</c:v>
                </c:pt>
                <c:pt idx="1568">
                  <c:v>10.28</c:v>
                </c:pt>
                <c:pt idx="1569">
                  <c:v>10.29</c:v>
                </c:pt>
                <c:pt idx="1570">
                  <c:v>10.3</c:v>
                </c:pt>
                <c:pt idx="1571">
                  <c:v>10.3</c:v>
                </c:pt>
                <c:pt idx="1572">
                  <c:v>10.31</c:v>
                </c:pt>
                <c:pt idx="1573">
                  <c:v>10.32</c:v>
                </c:pt>
                <c:pt idx="1574">
                  <c:v>10.32</c:v>
                </c:pt>
                <c:pt idx="1575">
                  <c:v>10.32</c:v>
                </c:pt>
                <c:pt idx="1576">
                  <c:v>10.33</c:v>
                </c:pt>
                <c:pt idx="1577">
                  <c:v>10.34</c:v>
                </c:pt>
                <c:pt idx="1578">
                  <c:v>10.34</c:v>
                </c:pt>
                <c:pt idx="1579">
                  <c:v>10.35</c:v>
                </c:pt>
                <c:pt idx="1580">
                  <c:v>10.36</c:v>
                </c:pt>
                <c:pt idx="1581">
                  <c:v>10.37</c:v>
                </c:pt>
                <c:pt idx="1582">
                  <c:v>10.38</c:v>
                </c:pt>
                <c:pt idx="1583">
                  <c:v>10.38</c:v>
                </c:pt>
                <c:pt idx="1584">
                  <c:v>10.39</c:v>
                </c:pt>
                <c:pt idx="1585">
                  <c:v>10.39</c:v>
                </c:pt>
                <c:pt idx="1586">
                  <c:v>10.39</c:v>
                </c:pt>
                <c:pt idx="1587">
                  <c:v>10.41</c:v>
                </c:pt>
                <c:pt idx="1588">
                  <c:v>10.41</c:v>
                </c:pt>
                <c:pt idx="1589">
                  <c:v>10.42</c:v>
                </c:pt>
                <c:pt idx="1590">
                  <c:v>10.43</c:v>
                </c:pt>
                <c:pt idx="1591">
                  <c:v>10.43</c:v>
                </c:pt>
                <c:pt idx="1592">
                  <c:v>10.43</c:v>
                </c:pt>
                <c:pt idx="1593">
                  <c:v>10.44</c:v>
                </c:pt>
                <c:pt idx="1594">
                  <c:v>10.45</c:v>
                </c:pt>
                <c:pt idx="1595">
                  <c:v>10.46</c:v>
                </c:pt>
                <c:pt idx="1596">
                  <c:v>10.47</c:v>
                </c:pt>
                <c:pt idx="1597">
                  <c:v>10.47</c:v>
                </c:pt>
                <c:pt idx="1598">
                  <c:v>10.48</c:v>
                </c:pt>
                <c:pt idx="1599">
                  <c:v>10.48</c:v>
                </c:pt>
                <c:pt idx="1600">
                  <c:v>10.49</c:v>
                </c:pt>
                <c:pt idx="1601">
                  <c:v>10.5</c:v>
                </c:pt>
                <c:pt idx="1602">
                  <c:v>10.5</c:v>
                </c:pt>
                <c:pt idx="1603">
                  <c:v>10.51</c:v>
                </c:pt>
                <c:pt idx="1604">
                  <c:v>10.52</c:v>
                </c:pt>
                <c:pt idx="1605">
                  <c:v>10.52</c:v>
                </c:pt>
                <c:pt idx="1606">
                  <c:v>10.53</c:v>
                </c:pt>
                <c:pt idx="1607">
                  <c:v>10.54</c:v>
                </c:pt>
                <c:pt idx="1608">
                  <c:v>10.54</c:v>
                </c:pt>
                <c:pt idx="1609">
                  <c:v>10.55</c:v>
                </c:pt>
                <c:pt idx="1610">
                  <c:v>10.55</c:v>
                </c:pt>
                <c:pt idx="1611">
                  <c:v>10.56</c:v>
                </c:pt>
                <c:pt idx="1612">
                  <c:v>10.57</c:v>
                </c:pt>
                <c:pt idx="1613">
                  <c:v>10.58</c:v>
                </c:pt>
                <c:pt idx="1614">
                  <c:v>10.58</c:v>
                </c:pt>
                <c:pt idx="1615">
                  <c:v>10.59</c:v>
                </c:pt>
                <c:pt idx="1616">
                  <c:v>10.6</c:v>
                </c:pt>
                <c:pt idx="1617">
                  <c:v>10.6</c:v>
                </c:pt>
                <c:pt idx="1618">
                  <c:v>10.61</c:v>
                </c:pt>
                <c:pt idx="1619">
                  <c:v>10.62</c:v>
                </c:pt>
                <c:pt idx="1620">
                  <c:v>10.62</c:v>
                </c:pt>
                <c:pt idx="1621">
                  <c:v>10.63</c:v>
                </c:pt>
                <c:pt idx="1622">
                  <c:v>10.64</c:v>
                </c:pt>
                <c:pt idx="1623">
                  <c:v>10.64</c:v>
                </c:pt>
                <c:pt idx="1624">
                  <c:v>10.65</c:v>
                </c:pt>
                <c:pt idx="1625">
                  <c:v>10.65</c:v>
                </c:pt>
                <c:pt idx="1626">
                  <c:v>10.66</c:v>
                </c:pt>
                <c:pt idx="1627">
                  <c:v>10.67</c:v>
                </c:pt>
                <c:pt idx="1628">
                  <c:v>10.67</c:v>
                </c:pt>
                <c:pt idx="1629">
                  <c:v>10.68</c:v>
                </c:pt>
                <c:pt idx="1630">
                  <c:v>10.68</c:v>
                </c:pt>
                <c:pt idx="1631">
                  <c:v>10.69</c:v>
                </c:pt>
                <c:pt idx="1632">
                  <c:v>10.7</c:v>
                </c:pt>
                <c:pt idx="1633">
                  <c:v>10.7</c:v>
                </c:pt>
                <c:pt idx="1634">
                  <c:v>10.71</c:v>
                </c:pt>
                <c:pt idx="1635">
                  <c:v>10.72</c:v>
                </c:pt>
                <c:pt idx="1636">
                  <c:v>10.73</c:v>
                </c:pt>
                <c:pt idx="1637">
                  <c:v>10.73</c:v>
                </c:pt>
                <c:pt idx="1638">
                  <c:v>10.74</c:v>
                </c:pt>
                <c:pt idx="1639">
                  <c:v>10.75</c:v>
                </c:pt>
                <c:pt idx="1640">
                  <c:v>10.75</c:v>
                </c:pt>
                <c:pt idx="1641">
                  <c:v>10.76</c:v>
                </c:pt>
                <c:pt idx="1642">
                  <c:v>10.76</c:v>
                </c:pt>
                <c:pt idx="1643">
                  <c:v>10.77</c:v>
                </c:pt>
                <c:pt idx="1644">
                  <c:v>10.78</c:v>
                </c:pt>
                <c:pt idx="1645">
                  <c:v>10.78</c:v>
                </c:pt>
                <c:pt idx="1646">
                  <c:v>10.79</c:v>
                </c:pt>
                <c:pt idx="1647">
                  <c:v>10.79</c:v>
                </c:pt>
                <c:pt idx="1648">
                  <c:v>10.8</c:v>
                </c:pt>
                <c:pt idx="1649">
                  <c:v>10.8</c:v>
                </c:pt>
                <c:pt idx="1650">
                  <c:v>10.81</c:v>
                </c:pt>
                <c:pt idx="1651">
                  <c:v>10.82</c:v>
                </c:pt>
                <c:pt idx="1652">
                  <c:v>10.83</c:v>
                </c:pt>
                <c:pt idx="1653">
                  <c:v>10.84</c:v>
                </c:pt>
                <c:pt idx="1654">
                  <c:v>10.84</c:v>
                </c:pt>
                <c:pt idx="1655">
                  <c:v>10.85</c:v>
                </c:pt>
                <c:pt idx="1656">
                  <c:v>10.86</c:v>
                </c:pt>
                <c:pt idx="1657">
                  <c:v>10.86</c:v>
                </c:pt>
                <c:pt idx="1658">
                  <c:v>10.87</c:v>
                </c:pt>
                <c:pt idx="1659">
                  <c:v>10.88</c:v>
                </c:pt>
                <c:pt idx="1660">
                  <c:v>10.88</c:v>
                </c:pt>
                <c:pt idx="1661">
                  <c:v>10.89</c:v>
                </c:pt>
                <c:pt idx="1662">
                  <c:v>10.89</c:v>
                </c:pt>
                <c:pt idx="1663">
                  <c:v>10.9</c:v>
                </c:pt>
                <c:pt idx="1664">
                  <c:v>10.9</c:v>
                </c:pt>
                <c:pt idx="1665">
                  <c:v>10.92</c:v>
                </c:pt>
                <c:pt idx="1666">
                  <c:v>10.92</c:v>
                </c:pt>
                <c:pt idx="1667">
                  <c:v>10.93</c:v>
                </c:pt>
                <c:pt idx="1668">
                  <c:v>10.94</c:v>
                </c:pt>
                <c:pt idx="1669">
                  <c:v>10.94</c:v>
                </c:pt>
                <c:pt idx="1670">
                  <c:v>10.95</c:v>
                </c:pt>
                <c:pt idx="1671">
                  <c:v>10.96</c:v>
                </c:pt>
                <c:pt idx="1672">
                  <c:v>10.97</c:v>
                </c:pt>
                <c:pt idx="1673">
                  <c:v>10.97</c:v>
                </c:pt>
                <c:pt idx="1674">
                  <c:v>10.97</c:v>
                </c:pt>
                <c:pt idx="1675">
                  <c:v>10.98</c:v>
                </c:pt>
                <c:pt idx="1676">
                  <c:v>10.99</c:v>
                </c:pt>
                <c:pt idx="1677">
                  <c:v>10.99</c:v>
                </c:pt>
                <c:pt idx="1678">
                  <c:v>11</c:v>
                </c:pt>
                <c:pt idx="1679">
                  <c:v>11.01</c:v>
                </c:pt>
                <c:pt idx="1680">
                  <c:v>11.02</c:v>
                </c:pt>
                <c:pt idx="1681">
                  <c:v>11.02</c:v>
                </c:pt>
                <c:pt idx="1682">
                  <c:v>11.03</c:v>
                </c:pt>
                <c:pt idx="1683">
                  <c:v>11.03</c:v>
                </c:pt>
                <c:pt idx="1684">
                  <c:v>11.05</c:v>
                </c:pt>
                <c:pt idx="1685">
                  <c:v>11.05</c:v>
                </c:pt>
                <c:pt idx="1686">
                  <c:v>11.05</c:v>
                </c:pt>
                <c:pt idx="1687">
                  <c:v>11.06</c:v>
                </c:pt>
                <c:pt idx="1688">
                  <c:v>11.07</c:v>
                </c:pt>
                <c:pt idx="1689">
                  <c:v>11.07</c:v>
                </c:pt>
                <c:pt idx="1690">
                  <c:v>11.08</c:v>
                </c:pt>
                <c:pt idx="1691">
                  <c:v>11.09</c:v>
                </c:pt>
                <c:pt idx="1692">
                  <c:v>11.1</c:v>
                </c:pt>
                <c:pt idx="1693">
                  <c:v>11.1</c:v>
                </c:pt>
                <c:pt idx="1694">
                  <c:v>11.11</c:v>
                </c:pt>
                <c:pt idx="1695">
                  <c:v>11.12</c:v>
                </c:pt>
                <c:pt idx="1696">
                  <c:v>11.12</c:v>
                </c:pt>
                <c:pt idx="1697">
                  <c:v>11.12</c:v>
                </c:pt>
                <c:pt idx="1698">
                  <c:v>11.12</c:v>
                </c:pt>
                <c:pt idx="1699">
                  <c:v>11.12</c:v>
                </c:pt>
                <c:pt idx="1700">
                  <c:v>11.13</c:v>
                </c:pt>
                <c:pt idx="1701">
                  <c:v>11.14</c:v>
                </c:pt>
                <c:pt idx="1702">
                  <c:v>11.16</c:v>
                </c:pt>
                <c:pt idx="1703">
                  <c:v>11.16</c:v>
                </c:pt>
                <c:pt idx="1704">
                  <c:v>11.18</c:v>
                </c:pt>
                <c:pt idx="1705">
                  <c:v>11.18</c:v>
                </c:pt>
                <c:pt idx="1706">
                  <c:v>11.19</c:v>
                </c:pt>
                <c:pt idx="1707">
                  <c:v>11.19</c:v>
                </c:pt>
                <c:pt idx="1708">
                  <c:v>11.2</c:v>
                </c:pt>
                <c:pt idx="1709">
                  <c:v>11.21</c:v>
                </c:pt>
                <c:pt idx="1710">
                  <c:v>11.21</c:v>
                </c:pt>
                <c:pt idx="1711">
                  <c:v>11.22</c:v>
                </c:pt>
                <c:pt idx="1712">
                  <c:v>11.22</c:v>
                </c:pt>
                <c:pt idx="1713">
                  <c:v>11.23</c:v>
                </c:pt>
                <c:pt idx="1714">
                  <c:v>11.24</c:v>
                </c:pt>
                <c:pt idx="1715">
                  <c:v>11.24</c:v>
                </c:pt>
                <c:pt idx="1716">
                  <c:v>11.25</c:v>
                </c:pt>
                <c:pt idx="1717">
                  <c:v>11.26</c:v>
                </c:pt>
                <c:pt idx="1718">
                  <c:v>11.26</c:v>
                </c:pt>
                <c:pt idx="1719">
                  <c:v>11.28</c:v>
                </c:pt>
                <c:pt idx="1720">
                  <c:v>11.28</c:v>
                </c:pt>
                <c:pt idx="1721">
                  <c:v>11.29</c:v>
                </c:pt>
                <c:pt idx="1722">
                  <c:v>11.29</c:v>
                </c:pt>
                <c:pt idx="1723">
                  <c:v>11.3</c:v>
                </c:pt>
                <c:pt idx="1724">
                  <c:v>11.31</c:v>
                </c:pt>
                <c:pt idx="1725">
                  <c:v>11.31</c:v>
                </c:pt>
                <c:pt idx="1726">
                  <c:v>11.32</c:v>
                </c:pt>
                <c:pt idx="1727">
                  <c:v>11.33</c:v>
                </c:pt>
                <c:pt idx="1728">
                  <c:v>11.34</c:v>
                </c:pt>
                <c:pt idx="1729">
                  <c:v>11.34</c:v>
                </c:pt>
                <c:pt idx="1730">
                  <c:v>11.34</c:v>
                </c:pt>
                <c:pt idx="1731">
                  <c:v>11.35</c:v>
                </c:pt>
                <c:pt idx="1732">
                  <c:v>11.36</c:v>
                </c:pt>
                <c:pt idx="1733">
                  <c:v>11.37</c:v>
                </c:pt>
                <c:pt idx="1734">
                  <c:v>11.37</c:v>
                </c:pt>
                <c:pt idx="1735">
                  <c:v>11.38</c:v>
                </c:pt>
                <c:pt idx="1736">
                  <c:v>11.38</c:v>
                </c:pt>
                <c:pt idx="1737">
                  <c:v>11.39</c:v>
                </c:pt>
                <c:pt idx="1738">
                  <c:v>11.39</c:v>
                </c:pt>
                <c:pt idx="1739">
                  <c:v>11.4</c:v>
                </c:pt>
                <c:pt idx="1740">
                  <c:v>11.41</c:v>
                </c:pt>
                <c:pt idx="1741">
                  <c:v>11.42</c:v>
                </c:pt>
                <c:pt idx="1742">
                  <c:v>11.42</c:v>
                </c:pt>
                <c:pt idx="1743">
                  <c:v>11.43</c:v>
                </c:pt>
                <c:pt idx="1744">
                  <c:v>11.44</c:v>
                </c:pt>
                <c:pt idx="1745">
                  <c:v>11.44</c:v>
                </c:pt>
                <c:pt idx="1746">
                  <c:v>11.45</c:v>
                </c:pt>
                <c:pt idx="1747">
                  <c:v>11.45</c:v>
                </c:pt>
                <c:pt idx="1748">
                  <c:v>11.46</c:v>
                </c:pt>
                <c:pt idx="1749">
                  <c:v>11.47</c:v>
                </c:pt>
                <c:pt idx="1750">
                  <c:v>11.48</c:v>
                </c:pt>
                <c:pt idx="1751">
                  <c:v>11.48</c:v>
                </c:pt>
                <c:pt idx="1752">
                  <c:v>11.49</c:v>
                </c:pt>
                <c:pt idx="1753">
                  <c:v>11.5</c:v>
                </c:pt>
                <c:pt idx="1754">
                  <c:v>11.5</c:v>
                </c:pt>
                <c:pt idx="1755">
                  <c:v>11.51</c:v>
                </c:pt>
                <c:pt idx="1756">
                  <c:v>11.52</c:v>
                </c:pt>
                <c:pt idx="1757">
                  <c:v>11.53</c:v>
                </c:pt>
                <c:pt idx="1758">
                  <c:v>11.53</c:v>
                </c:pt>
                <c:pt idx="1759">
                  <c:v>11.54</c:v>
                </c:pt>
                <c:pt idx="1760">
                  <c:v>11.55</c:v>
                </c:pt>
                <c:pt idx="1761">
                  <c:v>11.55</c:v>
                </c:pt>
                <c:pt idx="1762">
                  <c:v>11.55</c:v>
                </c:pt>
                <c:pt idx="1763">
                  <c:v>11.57</c:v>
                </c:pt>
                <c:pt idx="1764">
                  <c:v>11.57</c:v>
                </c:pt>
                <c:pt idx="1765">
                  <c:v>11.58</c:v>
                </c:pt>
                <c:pt idx="1766">
                  <c:v>11.59</c:v>
                </c:pt>
                <c:pt idx="1767">
                  <c:v>11.59</c:v>
                </c:pt>
                <c:pt idx="1768">
                  <c:v>11.6</c:v>
                </c:pt>
                <c:pt idx="1769">
                  <c:v>11.6</c:v>
                </c:pt>
                <c:pt idx="1770">
                  <c:v>11.61</c:v>
                </c:pt>
                <c:pt idx="1771">
                  <c:v>11.62</c:v>
                </c:pt>
                <c:pt idx="1772">
                  <c:v>11.62</c:v>
                </c:pt>
                <c:pt idx="1773">
                  <c:v>11.63</c:v>
                </c:pt>
                <c:pt idx="1774">
                  <c:v>11.63</c:v>
                </c:pt>
                <c:pt idx="1775">
                  <c:v>11.64</c:v>
                </c:pt>
                <c:pt idx="1776">
                  <c:v>11.65</c:v>
                </c:pt>
                <c:pt idx="1777">
                  <c:v>11.66</c:v>
                </c:pt>
                <c:pt idx="1778">
                  <c:v>11.66</c:v>
                </c:pt>
                <c:pt idx="1779">
                  <c:v>11.67</c:v>
                </c:pt>
                <c:pt idx="1780">
                  <c:v>11.67</c:v>
                </c:pt>
                <c:pt idx="1781">
                  <c:v>11.68</c:v>
                </c:pt>
                <c:pt idx="1782">
                  <c:v>11.69</c:v>
                </c:pt>
                <c:pt idx="1783">
                  <c:v>11.69</c:v>
                </c:pt>
                <c:pt idx="1784">
                  <c:v>11.7</c:v>
                </c:pt>
                <c:pt idx="1785">
                  <c:v>11.71</c:v>
                </c:pt>
                <c:pt idx="1786">
                  <c:v>11.71</c:v>
                </c:pt>
                <c:pt idx="1787">
                  <c:v>11.71</c:v>
                </c:pt>
                <c:pt idx="1788">
                  <c:v>11.73</c:v>
                </c:pt>
                <c:pt idx="1789">
                  <c:v>11.74</c:v>
                </c:pt>
                <c:pt idx="1790">
                  <c:v>11.74</c:v>
                </c:pt>
                <c:pt idx="1791">
                  <c:v>11.74</c:v>
                </c:pt>
                <c:pt idx="1792">
                  <c:v>11.75</c:v>
                </c:pt>
                <c:pt idx="1793">
                  <c:v>11.76</c:v>
                </c:pt>
                <c:pt idx="1794">
                  <c:v>11.77</c:v>
                </c:pt>
                <c:pt idx="1795">
                  <c:v>11.77</c:v>
                </c:pt>
                <c:pt idx="1796">
                  <c:v>11.78</c:v>
                </c:pt>
                <c:pt idx="1797">
                  <c:v>11.78</c:v>
                </c:pt>
                <c:pt idx="1798">
                  <c:v>11.8</c:v>
                </c:pt>
                <c:pt idx="1799">
                  <c:v>11.81</c:v>
                </c:pt>
                <c:pt idx="1800">
                  <c:v>11.81</c:v>
                </c:pt>
                <c:pt idx="1801">
                  <c:v>11.81</c:v>
                </c:pt>
                <c:pt idx="1802">
                  <c:v>11.82</c:v>
                </c:pt>
                <c:pt idx="1803">
                  <c:v>11.82</c:v>
                </c:pt>
                <c:pt idx="1804">
                  <c:v>11.83</c:v>
                </c:pt>
                <c:pt idx="1805">
                  <c:v>11.84</c:v>
                </c:pt>
                <c:pt idx="1806">
                  <c:v>11.85</c:v>
                </c:pt>
                <c:pt idx="1807">
                  <c:v>11.85</c:v>
                </c:pt>
                <c:pt idx="1808">
                  <c:v>11.86</c:v>
                </c:pt>
                <c:pt idx="1809">
                  <c:v>11.86</c:v>
                </c:pt>
                <c:pt idx="1810">
                  <c:v>11.87</c:v>
                </c:pt>
                <c:pt idx="1811">
                  <c:v>11.88</c:v>
                </c:pt>
                <c:pt idx="1812">
                  <c:v>11.88</c:v>
                </c:pt>
                <c:pt idx="1813">
                  <c:v>11.89</c:v>
                </c:pt>
                <c:pt idx="1814">
                  <c:v>11.9</c:v>
                </c:pt>
                <c:pt idx="1815">
                  <c:v>11.9</c:v>
                </c:pt>
                <c:pt idx="1816">
                  <c:v>11.91</c:v>
                </c:pt>
                <c:pt idx="1817">
                  <c:v>11.92</c:v>
                </c:pt>
                <c:pt idx="1818">
                  <c:v>11.93</c:v>
                </c:pt>
                <c:pt idx="1819">
                  <c:v>11.93</c:v>
                </c:pt>
                <c:pt idx="1820">
                  <c:v>11.94</c:v>
                </c:pt>
                <c:pt idx="1821">
                  <c:v>11.94</c:v>
                </c:pt>
                <c:pt idx="1822">
                  <c:v>11.95</c:v>
                </c:pt>
                <c:pt idx="1823">
                  <c:v>11.95</c:v>
                </c:pt>
                <c:pt idx="1824">
                  <c:v>11.96</c:v>
                </c:pt>
                <c:pt idx="1825">
                  <c:v>11.97</c:v>
                </c:pt>
                <c:pt idx="1826">
                  <c:v>11.98</c:v>
                </c:pt>
                <c:pt idx="1827">
                  <c:v>11.99</c:v>
                </c:pt>
                <c:pt idx="1828">
                  <c:v>11.99</c:v>
                </c:pt>
                <c:pt idx="1829">
                  <c:v>12</c:v>
                </c:pt>
                <c:pt idx="1830">
                  <c:v>12</c:v>
                </c:pt>
                <c:pt idx="1831">
                  <c:v>12.01</c:v>
                </c:pt>
                <c:pt idx="1832">
                  <c:v>12.02</c:v>
                </c:pt>
                <c:pt idx="1833">
                  <c:v>12.02</c:v>
                </c:pt>
                <c:pt idx="1834">
                  <c:v>12.04</c:v>
                </c:pt>
                <c:pt idx="1835">
                  <c:v>12.04</c:v>
                </c:pt>
                <c:pt idx="1836">
                  <c:v>12.04</c:v>
                </c:pt>
                <c:pt idx="1837">
                  <c:v>12.05</c:v>
                </c:pt>
                <c:pt idx="1838">
                  <c:v>12.05</c:v>
                </c:pt>
                <c:pt idx="1839">
                  <c:v>12.06</c:v>
                </c:pt>
                <c:pt idx="1840">
                  <c:v>12.07</c:v>
                </c:pt>
                <c:pt idx="1841">
                  <c:v>12.08</c:v>
                </c:pt>
                <c:pt idx="1842">
                  <c:v>12.08</c:v>
                </c:pt>
                <c:pt idx="1843">
                  <c:v>12.09</c:v>
                </c:pt>
                <c:pt idx="1844">
                  <c:v>12.1</c:v>
                </c:pt>
                <c:pt idx="1845">
                  <c:v>12.1</c:v>
                </c:pt>
                <c:pt idx="1846">
                  <c:v>12.11</c:v>
                </c:pt>
                <c:pt idx="1847">
                  <c:v>12.12</c:v>
                </c:pt>
                <c:pt idx="1848">
                  <c:v>12.12</c:v>
                </c:pt>
                <c:pt idx="1849">
                  <c:v>12.13</c:v>
                </c:pt>
                <c:pt idx="1850">
                  <c:v>12.14</c:v>
                </c:pt>
                <c:pt idx="1851">
                  <c:v>12.14</c:v>
                </c:pt>
                <c:pt idx="1852">
                  <c:v>12.15</c:v>
                </c:pt>
                <c:pt idx="1853">
                  <c:v>12.15</c:v>
                </c:pt>
                <c:pt idx="1854">
                  <c:v>12.16</c:v>
                </c:pt>
                <c:pt idx="1855">
                  <c:v>12.17</c:v>
                </c:pt>
                <c:pt idx="1856">
                  <c:v>12.17</c:v>
                </c:pt>
                <c:pt idx="1857">
                  <c:v>12.18</c:v>
                </c:pt>
                <c:pt idx="1858">
                  <c:v>12.19</c:v>
                </c:pt>
                <c:pt idx="1859">
                  <c:v>12.2</c:v>
                </c:pt>
                <c:pt idx="1860">
                  <c:v>12.2</c:v>
                </c:pt>
                <c:pt idx="1861">
                  <c:v>12.21</c:v>
                </c:pt>
                <c:pt idx="1862">
                  <c:v>12.21</c:v>
                </c:pt>
                <c:pt idx="1863">
                  <c:v>12.22</c:v>
                </c:pt>
                <c:pt idx="1864">
                  <c:v>12.23</c:v>
                </c:pt>
                <c:pt idx="1865">
                  <c:v>12.23</c:v>
                </c:pt>
                <c:pt idx="1866">
                  <c:v>12.24</c:v>
                </c:pt>
                <c:pt idx="1867">
                  <c:v>12.25</c:v>
                </c:pt>
                <c:pt idx="1868">
                  <c:v>12.25</c:v>
                </c:pt>
                <c:pt idx="1869">
                  <c:v>12.26</c:v>
                </c:pt>
                <c:pt idx="1870">
                  <c:v>12.26</c:v>
                </c:pt>
                <c:pt idx="1871">
                  <c:v>12.27</c:v>
                </c:pt>
                <c:pt idx="1872">
                  <c:v>12.28</c:v>
                </c:pt>
                <c:pt idx="1873">
                  <c:v>12.29</c:v>
                </c:pt>
                <c:pt idx="1874">
                  <c:v>12.3</c:v>
                </c:pt>
                <c:pt idx="1875">
                  <c:v>12.3</c:v>
                </c:pt>
                <c:pt idx="1876">
                  <c:v>12.3</c:v>
                </c:pt>
                <c:pt idx="1877">
                  <c:v>12.31</c:v>
                </c:pt>
                <c:pt idx="1878">
                  <c:v>12.31</c:v>
                </c:pt>
                <c:pt idx="1879">
                  <c:v>12.32</c:v>
                </c:pt>
                <c:pt idx="1880">
                  <c:v>12.33</c:v>
                </c:pt>
                <c:pt idx="1881">
                  <c:v>12.34</c:v>
                </c:pt>
                <c:pt idx="1882">
                  <c:v>12.35</c:v>
                </c:pt>
                <c:pt idx="1883">
                  <c:v>12.35</c:v>
                </c:pt>
                <c:pt idx="1884">
                  <c:v>12.36</c:v>
                </c:pt>
                <c:pt idx="1885">
                  <c:v>12.36</c:v>
                </c:pt>
                <c:pt idx="1886">
                  <c:v>12.37</c:v>
                </c:pt>
                <c:pt idx="1887">
                  <c:v>12.38</c:v>
                </c:pt>
                <c:pt idx="1888">
                  <c:v>12.39</c:v>
                </c:pt>
                <c:pt idx="1889">
                  <c:v>12.39</c:v>
                </c:pt>
                <c:pt idx="1890">
                  <c:v>12.4</c:v>
                </c:pt>
                <c:pt idx="1891">
                  <c:v>12.4</c:v>
                </c:pt>
                <c:pt idx="1892">
                  <c:v>12.41</c:v>
                </c:pt>
                <c:pt idx="1893">
                  <c:v>12.42</c:v>
                </c:pt>
                <c:pt idx="1894">
                  <c:v>12.43</c:v>
                </c:pt>
                <c:pt idx="1895">
                  <c:v>12.43</c:v>
                </c:pt>
                <c:pt idx="1896">
                  <c:v>12.44</c:v>
                </c:pt>
                <c:pt idx="1897">
                  <c:v>12.44</c:v>
                </c:pt>
                <c:pt idx="1898">
                  <c:v>12.45</c:v>
                </c:pt>
                <c:pt idx="1899">
                  <c:v>12.46</c:v>
                </c:pt>
                <c:pt idx="1900">
                  <c:v>12.46</c:v>
                </c:pt>
                <c:pt idx="1901">
                  <c:v>12.47</c:v>
                </c:pt>
                <c:pt idx="1902">
                  <c:v>12.48</c:v>
                </c:pt>
                <c:pt idx="1903">
                  <c:v>12.48</c:v>
                </c:pt>
                <c:pt idx="1904">
                  <c:v>12.49</c:v>
                </c:pt>
                <c:pt idx="1905">
                  <c:v>12.49</c:v>
                </c:pt>
                <c:pt idx="1906">
                  <c:v>12.51</c:v>
                </c:pt>
                <c:pt idx="1907">
                  <c:v>12.51</c:v>
                </c:pt>
                <c:pt idx="1908">
                  <c:v>12.52</c:v>
                </c:pt>
                <c:pt idx="1909">
                  <c:v>12.52</c:v>
                </c:pt>
                <c:pt idx="1910">
                  <c:v>12.53</c:v>
                </c:pt>
                <c:pt idx="1911">
                  <c:v>12.54</c:v>
                </c:pt>
                <c:pt idx="1912">
                  <c:v>12.54</c:v>
                </c:pt>
                <c:pt idx="1913">
                  <c:v>12.55</c:v>
                </c:pt>
                <c:pt idx="1914">
                  <c:v>12.56</c:v>
                </c:pt>
                <c:pt idx="1915">
                  <c:v>12.57</c:v>
                </c:pt>
                <c:pt idx="1916">
                  <c:v>12.57</c:v>
                </c:pt>
                <c:pt idx="1917">
                  <c:v>12.58</c:v>
                </c:pt>
                <c:pt idx="1918">
                  <c:v>12.58</c:v>
                </c:pt>
                <c:pt idx="1919">
                  <c:v>12.59</c:v>
                </c:pt>
                <c:pt idx="1920">
                  <c:v>12.6</c:v>
                </c:pt>
                <c:pt idx="1921">
                  <c:v>12.6</c:v>
                </c:pt>
                <c:pt idx="1922">
                  <c:v>12.61</c:v>
                </c:pt>
                <c:pt idx="1923">
                  <c:v>12.62</c:v>
                </c:pt>
                <c:pt idx="1924">
                  <c:v>12.63</c:v>
                </c:pt>
                <c:pt idx="1925">
                  <c:v>12.63</c:v>
                </c:pt>
                <c:pt idx="1926">
                  <c:v>12.63</c:v>
                </c:pt>
                <c:pt idx="1927">
                  <c:v>12.64</c:v>
                </c:pt>
                <c:pt idx="1928">
                  <c:v>12.65</c:v>
                </c:pt>
                <c:pt idx="1929">
                  <c:v>12.65</c:v>
                </c:pt>
                <c:pt idx="1930">
                  <c:v>12.66</c:v>
                </c:pt>
                <c:pt idx="1931">
                  <c:v>12.67</c:v>
                </c:pt>
                <c:pt idx="1932">
                  <c:v>12.68</c:v>
                </c:pt>
                <c:pt idx="1933">
                  <c:v>12.68</c:v>
                </c:pt>
                <c:pt idx="1934">
                  <c:v>12.69</c:v>
                </c:pt>
                <c:pt idx="1935">
                  <c:v>12.69</c:v>
                </c:pt>
                <c:pt idx="1936">
                  <c:v>12.7</c:v>
                </c:pt>
                <c:pt idx="1937">
                  <c:v>12.71</c:v>
                </c:pt>
                <c:pt idx="1938">
                  <c:v>12.71</c:v>
                </c:pt>
                <c:pt idx="1939">
                  <c:v>12.72</c:v>
                </c:pt>
                <c:pt idx="1940">
                  <c:v>12.72</c:v>
                </c:pt>
                <c:pt idx="1941">
                  <c:v>12.73</c:v>
                </c:pt>
                <c:pt idx="1942">
                  <c:v>12.74</c:v>
                </c:pt>
                <c:pt idx="1943">
                  <c:v>12.75</c:v>
                </c:pt>
                <c:pt idx="1944">
                  <c:v>12.76</c:v>
                </c:pt>
                <c:pt idx="1945">
                  <c:v>12.76</c:v>
                </c:pt>
                <c:pt idx="1946">
                  <c:v>12.76</c:v>
                </c:pt>
                <c:pt idx="1947">
                  <c:v>12.77</c:v>
                </c:pt>
                <c:pt idx="1948">
                  <c:v>12.78</c:v>
                </c:pt>
                <c:pt idx="1949">
                  <c:v>12.78</c:v>
                </c:pt>
                <c:pt idx="1950">
                  <c:v>12.79</c:v>
                </c:pt>
                <c:pt idx="1951">
                  <c:v>12.8</c:v>
                </c:pt>
                <c:pt idx="1952">
                  <c:v>12.8</c:v>
                </c:pt>
                <c:pt idx="1953">
                  <c:v>12.81</c:v>
                </c:pt>
                <c:pt idx="1954">
                  <c:v>12.82</c:v>
                </c:pt>
                <c:pt idx="1955">
                  <c:v>12.83</c:v>
                </c:pt>
                <c:pt idx="1956">
                  <c:v>12.83</c:v>
                </c:pt>
                <c:pt idx="1957">
                  <c:v>12.84</c:v>
                </c:pt>
                <c:pt idx="1958">
                  <c:v>12.85</c:v>
                </c:pt>
                <c:pt idx="1959">
                  <c:v>12.86</c:v>
                </c:pt>
                <c:pt idx="1960">
                  <c:v>12.86</c:v>
                </c:pt>
                <c:pt idx="1961">
                  <c:v>12.86</c:v>
                </c:pt>
                <c:pt idx="1962">
                  <c:v>12.87</c:v>
                </c:pt>
                <c:pt idx="1963">
                  <c:v>12.88</c:v>
                </c:pt>
                <c:pt idx="1964">
                  <c:v>12.88</c:v>
                </c:pt>
                <c:pt idx="1965">
                  <c:v>12.9</c:v>
                </c:pt>
                <c:pt idx="1966">
                  <c:v>12.9</c:v>
                </c:pt>
                <c:pt idx="1967">
                  <c:v>12.9</c:v>
                </c:pt>
                <c:pt idx="1968">
                  <c:v>12.91</c:v>
                </c:pt>
                <c:pt idx="1969">
                  <c:v>12.91</c:v>
                </c:pt>
                <c:pt idx="1970">
                  <c:v>12.92</c:v>
                </c:pt>
                <c:pt idx="1971">
                  <c:v>12.93</c:v>
                </c:pt>
                <c:pt idx="1972">
                  <c:v>12.93</c:v>
                </c:pt>
                <c:pt idx="1973">
                  <c:v>12.94</c:v>
                </c:pt>
                <c:pt idx="1974">
                  <c:v>12.95</c:v>
                </c:pt>
                <c:pt idx="1975">
                  <c:v>12.96</c:v>
                </c:pt>
                <c:pt idx="1976">
                  <c:v>12.97</c:v>
                </c:pt>
                <c:pt idx="1977">
                  <c:v>12.97</c:v>
                </c:pt>
                <c:pt idx="1978">
                  <c:v>12.98</c:v>
                </c:pt>
                <c:pt idx="1979">
                  <c:v>12.98</c:v>
                </c:pt>
                <c:pt idx="1980">
                  <c:v>12.99</c:v>
                </c:pt>
                <c:pt idx="1981">
                  <c:v>13</c:v>
                </c:pt>
                <c:pt idx="1982">
                  <c:v>13</c:v>
                </c:pt>
                <c:pt idx="1983">
                  <c:v>13.01</c:v>
                </c:pt>
                <c:pt idx="1984">
                  <c:v>13.01</c:v>
                </c:pt>
                <c:pt idx="1985">
                  <c:v>13.02</c:v>
                </c:pt>
                <c:pt idx="1986">
                  <c:v>13.03</c:v>
                </c:pt>
                <c:pt idx="1987">
                  <c:v>13.04</c:v>
                </c:pt>
                <c:pt idx="1988">
                  <c:v>13.04</c:v>
                </c:pt>
                <c:pt idx="1989">
                  <c:v>13.05</c:v>
                </c:pt>
                <c:pt idx="1990">
                  <c:v>13.06</c:v>
                </c:pt>
                <c:pt idx="1991">
                  <c:v>13.06</c:v>
                </c:pt>
                <c:pt idx="1992">
                  <c:v>13.07</c:v>
                </c:pt>
                <c:pt idx="1993">
                  <c:v>13.08</c:v>
                </c:pt>
                <c:pt idx="1994">
                  <c:v>13.08</c:v>
                </c:pt>
                <c:pt idx="1995">
                  <c:v>13.09</c:v>
                </c:pt>
                <c:pt idx="1996">
                  <c:v>13.1</c:v>
                </c:pt>
                <c:pt idx="1997">
                  <c:v>13.1</c:v>
                </c:pt>
                <c:pt idx="1998">
                  <c:v>13.11</c:v>
                </c:pt>
                <c:pt idx="1999">
                  <c:v>13.12</c:v>
                </c:pt>
                <c:pt idx="2000">
                  <c:v>13.12</c:v>
                </c:pt>
                <c:pt idx="2001">
                  <c:v>13.13</c:v>
                </c:pt>
                <c:pt idx="2002">
                  <c:v>13.13</c:v>
                </c:pt>
                <c:pt idx="2003">
                  <c:v>13.14</c:v>
                </c:pt>
                <c:pt idx="2004">
                  <c:v>13.15</c:v>
                </c:pt>
                <c:pt idx="2005">
                  <c:v>13.16</c:v>
                </c:pt>
                <c:pt idx="2006">
                  <c:v>13.16</c:v>
                </c:pt>
                <c:pt idx="2007">
                  <c:v>13.17</c:v>
                </c:pt>
                <c:pt idx="2008">
                  <c:v>13.18</c:v>
                </c:pt>
                <c:pt idx="2009">
                  <c:v>13.19</c:v>
                </c:pt>
                <c:pt idx="2010">
                  <c:v>13.19</c:v>
                </c:pt>
                <c:pt idx="2011">
                  <c:v>13.2</c:v>
                </c:pt>
                <c:pt idx="2012">
                  <c:v>13.2</c:v>
                </c:pt>
                <c:pt idx="2013">
                  <c:v>13.21</c:v>
                </c:pt>
                <c:pt idx="2014">
                  <c:v>13.21</c:v>
                </c:pt>
                <c:pt idx="2015">
                  <c:v>13.22</c:v>
                </c:pt>
                <c:pt idx="2016">
                  <c:v>13.23</c:v>
                </c:pt>
                <c:pt idx="2017">
                  <c:v>13.24</c:v>
                </c:pt>
                <c:pt idx="2018">
                  <c:v>13.24</c:v>
                </c:pt>
                <c:pt idx="2019">
                  <c:v>13.25</c:v>
                </c:pt>
                <c:pt idx="2020">
                  <c:v>13.26</c:v>
                </c:pt>
                <c:pt idx="2021">
                  <c:v>13.26</c:v>
                </c:pt>
                <c:pt idx="2022">
                  <c:v>13.27</c:v>
                </c:pt>
                <c:pt idx="2023">
                  <c:v>13.28</c:v>
                </c:pt>
                <c:pt idx="2024">
                  <c:v>13.28</c:v>
                </c:pt>
                <c:pt idx="2025">
                  <c:v>13.29</c:v>
                </c:pt>
                <c:pt idx="2026">
                  <c:v>13.3</c:v>
                </c:pt>
                <c:pt idx="2027">
                  <c:v>13.3</c:v>
                </c:pt>
                <c:pt idx="2028">
                  <c:v>13.31</c:v>
                </c:pt>
                <c:pt idx="2029">
                  <c:v>13.32</c:v>
                </c:pt>
                <c:pt idx="2030">
                  <c:v>13.32</c:v>
                </c:pt>
                <c:pt idx="2031">
                  <c:v>13.32</c:v>
                </c:pt>
                <c:pt idx="2032">
                  <c:v>13.33</c:v>
                </c:pt>
                <c:pt idx="2033">
                  <c:v>13.33</c:v>
                </c:pt>
                <c:pt idx="2034">
                  <c:v>13.34</c:v>
                </c:pt>
                <c:pt idx="2035">
                  <c:v>13.36</c:v>
                </c:pt>
                <c:pt idx="2036">
                  <c:v>13.36</c:v>
                </c:pt>
                <c:pt idx="2037">
                  <c:v>13.37</c:v>
                </c:pt>
                <c:pt idx="2038">
                  <c:v>13.38</c:v>
                </c:pt>
                <c:pt idx="2039">
                  <c:v>13.38</c:v>
                </c:pt>
                <c:pt idx="2040">
                  <c:v>13.39</c:v>
                </c:pt>
                <c:pt idx="2041">
                  <c:v>13.4</c:v>
                </c:pt>
                <c:pt idx="2042">
                  <c:v>13.4</c:v>
                </c:pt>
                <c:pt idx="2043">
                  <c:v>13.41</c:v>
                </c:pt>
                <c:pt idx="2044">
                  <c:v>13.41</c:v>
                </c:pt>
                <c:pt idx="2045">
                  <c:v>13.42</c:v>
                </c:pt>
                <c:pt idx="2046">
                  <c:v>13.42</c:v>
                </c:pt>
                <c:pt idx="2047">
                  <c:v>13.43</c:v>
                </c:pt>
                <c:pt idx="2048">
                  <c:v>13.44</c:v>
                </c:pt>
                <c:pt idx="2049">
                  <c:v>13.45</c:v>
                </c:pt>
                <c:pt idx="2050">
                  <c:v>13.45</c:v>
                </c:pt>
                <c:pt idx="2051">
                  <c:v>13.46</c:v>
                </c:pt>
                <c:pt idx="2052">
                  <c:v>13.47</c:v>
                </c:pt>
                <c:pt idx="2053">
                  <c:v>13.47</c:v>
                </c:pt>
                <c:pt idx="2054">
                  <c:v>13.48</c:v>
                </c:pt>
                <c:pt idx="2055">
                  <c:v>13.49</c:v>
                </c:pt>
                <c:pt idx="2056">
                  <c:v>13.5</c:v>
                </c:pt>
                <c:pt idx="2057">
                  <c:v>13.5</c:v>
                </c:pt>
                <c:pt idx="2058">
                  <c:v>13.51</c:v>
                </c:pt>
                <c:pt idx="2059">
                  <c:v>13.52</c:v>
                </c:pt>
                <c:pt idx="2060">
                  <c:v>13.52</c:v>
                </c:pt>
                <c:pt idx="2061">
                  <c:v>13.53</c:v>
                </c:pt>
                <c:pt idx="2062">
                  <c:v>13.53</c:v>
                </c:pt>
                <c:pt idx="2063">
                  <c:v>13.54</c:v>
                </c:pt>
                <c:pt idx="2064">
                  <c:v>13.54</c:v>
                </c:pt>
                <c:pt idx="2065">
                  <c:v>13.55</c:v>
                </c:pt>
                <c:pt idx="2066">
                  <c:v>13.56</c:v>
                </c:pt>
                <c:pt idx="2067">
                  <c:v>13.56</c:v>
                </c:pt>
                <c:pt idx="2068">
                  <c:v>13.57</c:v>
                </c:pt>
                <c:pt idx="2069">
                  <c:v>13.58</c:v>
                </c:pt>
                <c:pt idx="2070">
                  <c:v>13.58</c:v>
                </c:pt>
                <c:pt idx="2071">
                  <c:v>13.59</c:v>
                </c:pt>
                <c:pt idx="2072">
                  <c:v>13.6</c:v>
                </c:pt>
                <c:pt idx="2073">
                  <c:v>13.61</c:v>
                </c:pt>
                <c:pt idx="2074">
                  <c:v>13.61</c:v>
                </c:pt>
                <c:pt idx="2075">
                  <c:v>13.61</c:v>
                </c:pt>
                <c:pt idx="2076">
                  <c:v>13.62</c:v>
                </c:pt>
                <c:pt idx="2077">
                  <c:v>13.63</c:v>
                </c:pt>
                <c:pt idx="2078">
                  <c:v>13.64</c:v>
                </c:pt>
                <c:pt idx="2079">
                  <c:v>13.64</c:v>
                </c:pt>
                <c:pt idx="2080">
                  <c:v>13.65</c:v>
                </c:pt>
                <c:pt idx="2081">
                  <c:v>13.66</c:v>
                </c:pt>
                <c:pt idx="2082">
                  <c:v>13.66</c:v>
                </c:pt>
                <c:pt idx="2083">
                  <c:v>13.66</c:v>
                </c:pt>
                <c:pt idx="2084">
                  <c:v>13.68</c:v>
                </c:pt>
                <c:pt idx="2085">
                  <c:v>13.68</c:v>
                </c:pt>
                <c:pt idx="2086">
                  <c:v>13.69</c:v>
                </c:pt>
                <c:pt idx="2087">
                  <c:v>13.69</c:v>
                </c:pt>
                <c:pt idx="2088">
                  <c:v>13.7</c:v>
                </c:pt>
                <c:pt idx="2089">
                  <c:v>13.71</c:v>
                </c:pt>
                <c:pt idx="2090">
                  <c:v>13.72</c:v>
                </c:pt>
                <c:pt idx="2091">
                  <c:v>13.72</c:v>
                </c:pt>
                <c:pt idx="2092">
                  <c:v>13.73</c:v>
                </c:pt>
                <c:pt idx="2093">
                  <c:v>13.73</c:v>
                </c:pt>
                <c:pt idx="2094">
                  <c:v>13.74</c:v>
                </c:pt>
                <c:pt idx="2095">
                  <c:v>13.75</c:v>
                </c:pt>
                <c:pt idx="2096">
                  <c:v>13.76</c:v>
                </c:pt>
                <c:pt idx="2097">
                  <c:v>13.76</c:v>
                </c:pt>
                <c:pt idx="2098">
                  <c:v>13.77</c:v>
                </c:pt>
                <c:pt idx="2099">
                  <c:v>13.77</c:v>
                </c:pt>
                <c:pt idx="2100">
                  <c:v>13.78</c:v>
                </c:pt>
                <c:pt idx="2101">
                  <c:v>13.78</c:v>
                </c:pt>
                <c:pt idx="2102">
                  <c:v>13.79</c:v>
                </c:pt>
                <c:pt idx="2103">
                  <c:v>13.8</c:v>
                </c:pt>
                <c:pt idx="2104">
                  <c:v>13.8</c:v>
                </c:pt>
                <c:pt idx="2105">
                  <c:v>13.81</c:v>
                </c:pt>
                <c:pt idx="2106">
                  <c:v>13.81</c:v>
                </c:pt>
                <c:pt idx="2107">
                  <c:v>13.82</c:v>
                </c:pt>
                <c:pt idx="2108">
                  <c:v>13.83</c:v>
                </c:pt>
                <c:pt idx="2109">
                  <c:v>13.83</c:v>
                </c:pt>
                <c:pt idx="2110">
                  <c:v>13.84</c:v>
                </c:pt>
                <c:pt idx="2111">
                  <c:v>13.85</c:v>
                </c:pt>
                <c:pt idx="2112">
                  <c:v>13.86</c:v>
                </c:pt>
                <c:pt idx="2113">
                  <c:v>13.86</c:v>
                </c:pt>
                <c:pt idx="2114">
                  <c:v>13.87</c:v>
                </c:pt>
                <c:pt idx="2115">
                  <c:v>13.87</c:v>
                </c:pt>
                <c:pt idx="2116">
                  <c:v>13.88</c:v>
                </c:pt>
                <c:pt idx="2117">
                  <c:v>13.89</c:v>
                </c:pt>
                <c:pt idx="2118">
                  <c:v>13.9</c:v>
                </c:pt>
                <c:pt idx="2119">
                  <c:v>13.9</c:v>
                </c:pt>
                <c:pt idx="2120">
                  <c:v>13.91</c:v>
                </c:pt>
                <c:pt idx="2121">
                  <c:v>13.92</c:v>
                </c:pt>
                <c:pt idx="2122">
                  <c:v>13.92</c:v>
                </c:pt>
                <c:pt idx="2123">
                  <c:v>13.93</c:v>
                </c:pt>
                <c:pt idx="2124">
                  <c:v>13.93</c:v>
                </c:pt>
                <c:pt idx="2125">
                  <c:v>13.94</c:v>
                </c:pt>
                <c:pt idx="2126">
                  <c:v>13.95</c:v>
                </c:pt>
                <c:pt idx="2127">
                  <c:v>13.95</c:v>
                </c:pt>
                <c:pt idx="2128">
                  <c:v>13.96</c:v>
                </c:pt>
                <c:pt idx="2129">
                  <c:v>13.97</c:v>
                </c:pt>
                <c:pt idx="2130">
                  <c:v>13.98</c:v>
                </c:pt>
                <c:pt idx="2131">
                  <c:v>13.99</c:v>
                </c:pt>
                <c:pt idx="2132">
                  <c:v>13.99</c:v>
                </c:pt>
                <c:pt idx="2133">
                  <c:v>14</c:v>
                </c:pt>
                <c:pt idx="2134">
                  <c:v>14.01</c:v>
                </c:pt>
                <c:pt idx="2135">
                  <c:v>14.01</c:v>
                </c:pt>
                <c:pt idx="2136">
                  <c:v>14.02</c:v>
                </c:pt>
                <c:pt idx="2137">
                  <c:v>14.02</c:v>
                </c:pt>
                <c:pt idx="2138">
                  <c:v>14.03</c:v>
                </c:pt>
                <c:pt idx="2139">
                  <c:v>14.03</c:v>
                </c:pt>
                <c:pt idx="2140">
                  <c:v>14.04</c:v>
                </c:pt>
                <c:pt idx="2141">
                  <c:v>14.05</c:v>
                </c:pt>
                <c:pt idx="2142">
                  <c:v>14.06</c:v>
                </c:pt>
                <c:pt idx="2143">
                  <c:v>14.07</c:v>
                </c:pt>
                <c:pt idx="2144">
                  <c:v>14.07</c:v>
                </c:pt>
                <c:pt idx="2145">
                  <c:v>14.08</c:v>
                </c:pt>
                <c:pt idx="2146">
                  <c:v>14.08</c:v>
                </c:pt>
                <c:pt idx="2147">
                  <c:v>14.09</c:v>
                </c:pt>
                <c:pt idx="2148">
                  <c:v>14.09</c:v>
                </c:pt>
                <c:pt idx="2149">
                  <c:v>14.1</c:v>
                </c:pt>
                <c:pt idx="2150">
                  <c:v>14.11</c:v>
                </c:pt>
                <c:pt idx="2151">
                  <c:v>14.12</c:v>
                </c:pt>
                <c:pt idx="2152">
                  <c:v>14.13</c:v>
                </c:pt>
                <c:pt idx="2153">
                  <c:v>14.13</c:v>
                </c:pt>
                <c:pt idx="2154">
                  <c:v>14.14</c:v>
                </c:pt>
                <c:pt idx="2155">
                  <c:v>14.14</c:v>
                </c:pt>
                <c:pt idx="2156">
                  <c:v>14.15</c:v>
                </c:pt>
                <c:pt idx="2157">
                  <c:v>14.15</c:v>
                </c:pt>
                <c:pt idx="2158">
                  <c:v>14.16</c:v>
                </c:pt>
                <c:pt idx="2159">
                  <c:v>14.17</c:v>
                </c:pt>
                <c:pt idx="2160">
                  <c:v>14.17</c:v>
                </c:pt>
                <c:pt idx="2161">
                  <c:v>14.18</c:v>
                </c:pt>
                <c:pt idx="2162">
                  <c:v>14.19</c:v>
                </c:pt>
                <c:pt idx="2163">
                  <c:v>14.19</c:v>
                </c:pt>
                <c:pt idx="2164">
                  <c:v>14.21</c:v>
                </c:pt>
                <c:pt idx="2165">
                  <c:v>14.21</c:v>
                </c:pt>
                <c:pt idx="2166">
                  <c:v>14.22</c:v>
                </c:pt>
                <c:pt idx="2167">
                  <c:v>14.22</c:v>
                </c:pt>
                <c:pt idx="2168">
                  <c:v>14.22</c:v>
                </c:pt>
                <c:pt idx="2169">
                  <c:v>14.22</c:v>
                </c:pt>
                <c:pt idx="2170">
                  <c:v>14.23</c:v>
                </c:pt>
                <c:pt idx="2171">
                  <c:v>14.24</c:v>
                </c:pt>
                <c:pt idx="2172">
                  <c:v>14.25</c:v>
                </c:pt>
                <c:pt idx="2173">
                  <c:v>14.26</c:v>
                </c:pt>
                <c:pt idx="2174">
                  <c:v>14.27</c:v>
                </c:pt>
                <c:pt idx="2175">
                  <c:v>14.27</c:v>
                </c:pt>
                <c:pt idx="2176">
                  <c:v>14.28</c:v>
                </c:pt>
                <c:pt idx="2177">
                  <c:v>14.28</c:v>
                </c:pt>
                <c:pt idx="2178">
                  <c:v>14.3</c:v>
                </c:pt>
                <c:pt idx="2179">
                  <c:v>14.3</c:v>
                </c:pt>
                <c:pt idx="2180">
                  <c:v>14.3</c:v>
                </c:pt>
                <c:pt idx="2181">
                  <c:v>14.31</c:v>
                </c:pt>
                <c:pt idx="2182">
                  <c:v>14.32</c:v>
                </c:pt>
                <c:pt idx="2183">
                  <c:v>14.33</c:v>
                </c:pt>
                <c:pt idx="2184">
                  <c:v>14.33</c:v>
                </c:pt>
                <c:pt idx="2185">
                  <c:v>14.34</c:v>
                </c:pt>
                <c:pt idx="2186">
                  <c:v>14.35</c:v>
                </c:pt>
                <c:pt idx="2187">
                  <c:v>14.36</c:v>
                </c:pt>
                <c:pt idx="2188">
                  <c:v>14.36</c:v>
                </c:pt>
                <c:pt idx="2189">
                  <c:v>14.37</c:v>
                </c:pt>
                <c:pt idx="2190">
                  <c:v>14.37</c:v>
                </c:pt>
                <c:pt idx="2191">
                  <c:v>14.38</c:v>
                </c:pt>
                <c:pt idx="2192">
                  <c:v>14.38</c:v>
                </c:pt>
                <c:pt idx="2193">
                  <c:v>14.39</c:v>
                </c:pt>
                <c:pt idx="2194">
                  <c:v>14.4</c:v>
                </c:pt>
                <c:pt idx="2195">
                  <c:v>14.41</c:v>
                </c:pt>
                <c:pt idx="2196">
                  <c:v>14.41</c:v>
                </c:pt>
                <c:pt idx="2197">
                  <c:v>14.42</c:v>
                </c:pt>
                <c:pt idx="2198">
                  <c:v>14.43</c:v>
                </c:pt>
                <c:pt idx="2199">
                  <c:v>14.43</c:v>
                </c:pt>
                <c:pt idx="2200">
                  <c:v>14.44</c:v>
                </c:pt>
                <c:pt idx="2201">
                  <c:v>14.44</c:v>
                </c:pt>
                <c:pt idx="2202">
                  <c:v>14.45</c:v>
                </c:pt>
                <c:pt idx="2203">
                  <c:v>14.46</c:v>
                </c:pt>
                <c:pt idx="2204">
                  <c:v>14.46</c:v>
                </c:pt>
                <c:pt idx="2205">
                  <c:v>14.47</c:v>
                </c:pt>
                <c:pt idx="2206">
                  <c:v>14.48</c:v>
                </c:pt>
                <c:pt idx="2207">
                  <c:v>14.48</c:v>
                </c:pt>
                <c:pt idx="2208">
                  <c:v>14.49</c:v>
                </c:pt>
                <c:pt idx="2209">
                  <c:v>14.5</c:v>
                </c:pt>
                <c:pt idx="2210">
                  <c:v>14.5</c:v>
                </c:pt>
                <c:pt idx="2211">
                  <c:v>14.51</c:v>
                </c:pt>
                <c:pt idx="2212">
                  <c:v>14.52</c:v>
                </c:pt>
                <c:pt idx="2213">
                  <c:v>14.53</c:v>
                </c:pt>
                <c:pt idx="2214">
                  <c:v>14.53</c:v>
                </c:pt>
                <c:pt idx="2215">
                  <c:v>14.54</c:v>
                </c:pt>
                <c:pt idx="2216">
                  <c:v>14.54</c:v>
                </c:pt>
                <c:pt idx="2217">
                  <c:v>14.55</c:v>
                </c:pt>
                <c:pt idx="2218">
                  <c:v>14.56</c:v>
                </c:pt>
                <c:pt idx="2219">
                  <c:v>14.56</c:v>
                </c:pt>
                <c:pt idx="2220">
                  <c:v>14.57</c:v>
                </c:pt>
                <c:pt idx="2221">
                  <c:v>14.58</c:v>
                </c:pt>
                <c:pt idx="2222">
                  <c:v>14.59</c:v>
                </c:pt>
                <c:pt idx="2223">
                  <c:v>14.59</c:v>
                </c:pt>
                <c:pt idx="2224">
                  <c:v>14.6</c:v>
                </c:pt>
                <c:pt idx="2225">
                  <c:v>14.6</c:v>
                </c:pt>
                <c:pt idx="2226">
                  <c:v>14.61</c:v>
                </c:pt>
                <c:pt idx="2227">
                  <c:v>14.62</c:v>
                </c:pt>
                <c:pt idx="2228">
                  <c:v>14.62</c:v>
                </c:pt>
                <c:pt idx="2229">
                  <c:v>14.63</c:v>
                </c:pt>
                <c:pt idx="2230">
                  <c:v>14.64</c:v>
                </c:pt>
                <c:pt idx="2231">
                  <c:v>14.64</c:v>
                </c:pt>
                <c:pt idx="2232">
                  <c:v>14.65</c:v>
                </c:pt>
                <c:pt idx="2233">
                  <c:v>14.66</c:v>
                </c:pt>
                <c:pt idx="2234">
                  <c:v>14.67</c:v>
                </c:pt>
                <c:pt idx="2235">
                  <c:v>14.67</c:v>
                </c:pt>
                <c:pt idx="2236">
                  <c:v>14.68</c:v>
                </c:pt>
                <c:pt idx="2237">
                  <c:v>14.68</c:v>
                </c:pt>
                <c:pt idx="2238">
                  <c:v>14.69</c:v>
                </c:pt>
                <c:pt idx="2239">
                  <c:v>14.7</c:v>
                </c:pt>
                <c:pt idx="2240">
                  <c:v>14.7</c:v>
                </c:pt>
                <c:pt idx="2241">
                  <c:v>14.71</c:v>
                </c:pt>
                <c:pt idx="2242">
                  <c:v>14.72</c:v>
                </c:pt>
                <c:pt idx="2243">
                  <c:v>14.73</c:v>
                </c:pt>
                <c:pt idx="2244">
                  <c:v>14.73</c:v>
                </c:pt>
                <c:pt idx="2245">
                  <c:v>14.74</c:v>
                </c:pt>
                <c:pt idx="2246">
                  <c:v>14.74</c:v>
                </c:pt>
                <c:pt idx="2247">
                  <c:v>14.74</c:v>
                </c:pt>
                <c:pt idx="2248">
                  <c:v>14.76</c:v>
                </c:pt>
                <c:pt idx="2249">
                  <c:v>14.76</c:v>
                </c:pt>
                <c:pt idx="2250">
                  <c:v>14.77</c:v>
                </c:pt>
                <c:pt idx="2251">
                  <c:v>14.77</c:v>
                </c:pt>
                <c:pt idx="2252">
                  <c:v>14.78</c:v>
                </c:pt>
                <c:pt idx="2253">
                  <c:v>14.79</c:v>
                </c:pt>
                <c:pt idx="2254">
                  <c:v>14.79</c:v>
                </c:pt>
                <c:pt idx="2255">
                  <c:v>14.8</c:v>
                </c:pt>
                <c:pt idx="2256">
                  <c:v>14.81</c:v>
                </c:pt>
                <c:pt idx="2257">
                  <c:v>14.81</c:v>
                </c:pt>
                <c:pt idx="2258">
                  <c:v>14.82</c:v>
                </c:pt>
                <c:pt idx="2259">
                  <c:v>14.83</c:v>
                </c:pt>
                <c:pt idx="2260">
                  <c:v>14.83</c:v>
                </c:pt>
                <c:pt idx="2261">
                  <c:v>14.84</c:v>
                </c:pt>
                <c:pt idx="2262">
                  <c:v>14.85</c:v>
                </c:pt>
                <c:pt idx="2263">
                  <c:v>14.86</c:v>
                </c:pt>
                <c:pt idx="2264">
                  <c:v>14.86</c:v>
                </c:pt>
                <c:pt idx="2265">
                  <c:v>14.86</c:v>
                </c:pt>
                <c:pt idx="2266">
                  <c:v>14.87</c:v>
                </c:pt>
                <c:pt idx="2267">
                  <c:v>14.88</c:v>
                </c:pt>
                <c:pt idx="2268">
                  <c:v>14.89</c:v>
                </c:pt>
                <c:pt idx="2269">
                  <c:v>14.89</c:v>
                </c:pt>
                <c:pt idx="2270">
                  <c:v>14.9</c:v>
                </c:pt>
                <c:pt idx="2271">
                  <c:v>14.9</c:v>
                </c:pt>
                <c:pt idx="2272">
                  <c:v>14.92</c:v>
                </c:pt>
                <c:pt idx="2273">
                  <c:v>14.92</c:v>
                </c:pt>
                <c:pt idx="2274">
                  <c:v>14.93</c:v>
                </c:pt>
                <c:pt idx="2275">
                  <c:v>14.93</c:v>
                </c:pt>
                <c:pt idx="2276">
                  <c:v>14.94</c:v>
                </c:pt>
                <c:pt idx="2277">
                  <c:v>14.94</c:v>
                </c:pt>
                <c:pt idx="2278">
                  <c:v>14.96</c:v>
                </c:pt>
                <c:pt idx="2279">
                  <c:v>14.96</c:v>
                </c:pt>
                <c:pt idx="2280">
                  <c:v>14.97</c:v>
                </c:pt>
                <c:pt idx="2281">
                  <c:v>14.97</c:v>
                </c:pt>
                <c:pt idx="2282">
                  <c:v>14.98</c:v>
                </c:pt>
                <c:pt idx="2283">
                  <c:v>14.99</c:v>
                </c:pt>
                <c:pt idx="2284">
                  <c:v>14.99</c:v>
                </c:pt>
                <c:pt idx="2285">
                  <c:v>15</c:v>
                </c:pt>
                <c:pt idx="2286">
                  <c:v>15</c:v>
                </c:pt>
                <c:pt idx="2287">
                  <c:v>15.01</c:v>
                </c:pt>
                <c:pt idx="2288">
                  <c:v>15.02</c:v>
                </c:pt>
                <c:pt idx="2289">
                  <c:v>15.03</c:v>
                </c:pt>
                <c:pt idx="2290">
                  <c:v>15.03</c:v>
                </c:pt>
                <c:pt idx="2291">
                  <c:v>15.04</c:v>
                </c:pt>
                <c:pt idx="2292">
                  <c:v>15.04</c:v>
                </c:pt>
                <c:pt idx="2293">
                  <c:v>15.05</c:v>
                </c:pt>
                <c:pt idx="2294">
                  <c:v>15.06</c:v>
                </c:pt>
                <c:pt idx="2295">
                  <c:v>15.07</c:v>
                </c:pt>
                <c:pt idx="2296">
                  <c:v>15.07</c:v>
                </c:pt>
                <c:pt idx="2297">
                  <c:v>15.08</c:v>
                </c:pt>
                <c:pt idx="2298">
                  <c:v>15.09</c:v>
                </c:pt>
                <c:pt idx="2299">
                  <c:v>15.09</c:v>
                </c:pt>
                <c:pt idx="2300">
                  <c:v>15.1</c:v>
                </c:pt>
                <c:pt idx="2301">
                  <c:v>15.11</c:v>
                </c:pt>
                <c:pt idx="2302">
                  <c:v>15.11</c:v>
                </c:pt>
                <c:pt idx="2303">
                  <c:v>15.12</c:v>
                </c:pt>
                <c:pt idx="2304">
                  <c:v>15.12</c:v>
                </c:pt>
                <c:pt idx="2305">
                  <c:v>15.13</c:v>
                </c:pt>
                <c:pt idx="2306">
                  <c:v>15.13</c:v>
                </c:pt>
                <c:pt idx="2307">
                  <c:v>15.14</c:v>
                </c:pt>
                <c:pt idx="2308">
                  <c:v>15.15</c:v>
                </c:pt>
                <c:pt idx="2309">
                  <c:v>15.16</c:v>
                </c:pt>
                <c:pt idx="2310">
                  <c:v>15.17</c:v>
                </c:pt>
                <c:pt idx="2311">
                  <c:v>15.17</c:v>
                </c:pt>
                <c:pt idx="2312">
                  <c:v>15.18</c:v>
                </c:pt>
                <c:pt idx="2313">
                  <c:v>15.18</c:v>
                </c:pt>
                <c:pt idx="2314">
                  <c:v>15.19</c:v>
                </c:pt>
                <c:pt idx="2315">
                  <c:v>15.19</c:v>
                </c:pt>
                <c:pt idx="2316">
                  <c:v>15.2</c:v>
                </c:pt>
                <c:pt idx="2317">
                  <c:v>15.21</c:v>
                </c:pt>
                <c:pt idx="2318">
                  <c:v>15.21</c:v>
                </c:pt>
                <c:pt idx="2319">
                  <c:v>15.22</c:v>
                </c:pt>
                <c:pt idx="2320">
                  <c:v>15.23</c:v>
                </c:pt>
                <c:pt idx="2321">
                  <c:v>15.23</c:v>
                </c:pt>
                <c:pt idx="2322">
                  <c:v>15.24</c:v>
                </c:pt>
                <c:pt idx="2323">
                  <c:v>15.24</c:v>
                </c:pt>
                <c:pt idx="2324">
                  <c:v>15.25</c:v>
                </c:pt>
                <c:pt idx="2325">
                  <c:v>15.26</c:v>
                </c:pt>
                <c:pt idx="2326">
                  <c:v>15.27</c:v>
                </c:pt>
                <c:pt idx="2327">
                  <c:v>15.27</c:v>
                </c:pt>
                <c:pt idx="2328">
                  <c:v>15.28</c:v>
                </c:pt>
                <c:pt idx="2329">
                  <c:v>15.29</c:v>
                </c:pt>
                <c:pt idx="2330">
                  <c:v>15.29</c:v>
                </c:pt>
                <c:pt idx="2331">
                  <c:v>15.3</c:v>
                </c:pt>
                <c:pt idx="2332">
                  <c:v>15.31</c:v>
                </c:pt>
                <c:pt idx="2333">
                  <c:v>15.32</c:v>
                </c:pt>
                <c:pt idx="2334">
                  <c:v>15.32</c:v>
                </c:pt>
                <c:pt idx="2335">
                  <c:v>15.33</c:v>
                </c:pt>
                <c:pt idx="2336">
                  <c:v>15.33</c:v>
                </c:pt>
                <c:pt idx="2337">
                  <c:v>15.34</c:v>
                </c:pt>
                <c:pt idx="2338">
                  <c:v>15.35</c:v>
                </c:pt>
                <c:pt idx="2339">
                  <c:v>15.36</c:v>
                </c:pt>
                <c:pt idx="2340">
                  <c:v>15.36</c:v>
                </c:pt>
                <c:pt idx="2341">
                  <c:v>15.37</c:v>
                </c:pt>
                <c:pt idx="2342">
                  <c:v>15.38</c:v>
                </c:pt>
                <c:pt idx="2343">
                  <c:v>15.38</c:v>
                </c:pt>
                <c:pt idx="2344">
                  <c:v>15.39</c:v>
                </c:pt>
                <c:pt idx="2345">
                  <c:v>15.4</c:v>
                </c:pt>
                <c:pt idx="2346">
                  <c:v>15.4</c:v>
                </c:pt>
                <c:pt idx="2347">
                  <c:v>15.4</c:v>
                </c:pt>
                <c:pt idx="2348">
                  <c:v>15.41</c:v>
                </c:pt>
                <c:pt idx="2349">
                  <c:v>15.42</c:v>
                </c:pt>
                <c:pt idx="2350">
                  <c:v>15.43</c:v>
                </c:pt>
                <c:pt idx="2351">
                  <c:v>15.44</c:v>
                </c:pt>
                <c:pt idx="2352">
                  <c:v>15.44</c:v>
                </c:pt>
                <c:pt idx="2353">
                  <c:v>15.44</c:v>
                </c:pt>
                <c:pt idx="2354">
                  <c:v>15.45</c:v>
                </c:pt>
                <c:pt idx="2355">
                  <c:v>15.46</c:v>
                </c:pt>
                <c:pt idx="2356">
                  <c:v>15.47</c:v>
                </c:pt>
                <c:pt idx="2357">
                  <c:v>15.47</c:v>
                </c:pt>
                <c:pt idx="2358">
                  <c:v>15.48</c:v>
                </c:pt>
                <c:pt idx="2359">
                  <c:v>15.48</c:v>
                </c:pt>
                <c:pt idx="2360">
                  <c:v>15.49</c:v>
                </c:pt>
                <c:pt idx="2361">
                  <c:v>15.5</c:v>
                </c:pt>
                <c:pt idx="2362">
                  <c:v>15.5</c:v>
                </c:pt>
                <c:pt idx="2363">
                  <c:v>15.51</c:v>
                </c:pt>
                <c:pt idx="2364">
                  <c:v>15.51</c:v>
                </c:pt>
                <c:pt idx="2365">
                  <c:v>15.53</c:v>
                </c:pt>
                <c:pt idx="2366">
                  <c:v>15.53</c:v>
                </c:pt>
                <c:pt idx="2367">
                  <c:v>15.54</c:v>
                </c:pt>
                <c:pt idx="2368">
                  <c:v>15.54</c:v>
                </c:pt>
                <c:pt idx="2369">
                  <c:v>15.55</c:v>
                </c:pt>
                <c:pt idx="2370">
                  <c:v>15.55</c:v>
                </c:pt>
                <c:pt idx="2371">
                  <c:v>15.56</c:v>
                </c:pt>
                <c:pt idx="2372">
                  <c:v>15.56</c:v>
                </c:pt>
                <c:pt idx="2373">
                  <c:v>15.57</c:v>
                </c:pt>
                <c:pt idx="2374">
                  <c:v>15.58</c:v>
                </c:pt>
                <c:pt idx="2375">
                  <c:v>15.58</c:v>
                </c:pt>
                <c:pt idx="2376">
                  <c:v>15.59</c:v>
                </c:pt>
                <c:pt idx="2377">
                  <c:v>15.6</c:v>
                </c:pt>
                <c:pt idx="2378">
                  <c:v>15.61</c:v>
                </c:pt>
                <c:pt idx="2379">
                  <c:v>15.62</c:v>
                </c:pt>
                <c:pt idx="2380">
                  <c:v>15.62</c:v>
                </c:pt>
                <c:pt idx="2381">
                  <c:v>15.63</c:v>
                </c:pt>
                <c:pt idx="2382">
                  <c:v>15.64</c:v>
                </c:pt>
                <c:pt idx="2383">
                  <c:v>15.64</c:v>
                </c:pt>
                <c:pt idx="2384">
                  <c:v>15.65</c:v>
                </c:pt>
                <c:pt idx="2385">
                  <c:v>15.66</c:v>
                </c:pt>
                <c:pt idx="2386">
                  <c:v>15.66</c:v>
                </c:pt>
                <c:pt idx="2387">
                  <c:v>15.67</c:v>
                </c:pt>
                <c:pt idx="2388">
                  <c:v>15.67</c:v>
                </c:pt>
                <c:pt idx="2389">
                  <c:v>15.68</c:v>
                </c:pt>
                <c:pt idx="2390">
                  <c:v>15.69</c:v>
                </c:pt>
                <c:pt idx="2391">
                  <c:v>15.69</c:v>
                </c:pt>
                <c:pt idx="2392">
                  <c:v>15.7</c:v>
                </c:pt>
                <c:pt idx="2393">
                  <c:v>15.7</c:v>
                </c:pt>
                <c:pt idx="2394">
                  <c:v>15.71</c:v>
                </c:pt>
                <c:pt idx="2395">
                  <c:v>15.72</c:v>
                </c:pt>
                <c:pt idx="2396">
                  <c:v>15.73</c:v>
                </c:pt>
                <c:pt idx="2397">
                  <c:v>15.74</c:v>
                </c:pt>
                <c:pt idx="2398">
                  <c:v>15.74</c:v>
                </c:pt>
                <c:pt idx="2399">
                  <c:v>15.75</c:v>
                </c:pt>
                <c:pt idx="2400">
                  <c:v>15.75</c:v>
                </c:pt>
                <c:pt idx="2401">
                  <c:v>15.76</c:v>
                </c:pt>
                <c:pt idx="2402">
                  <c:v>15.77</c:v>
                </c:pt>
                <c:pt idx="2403">
                  <c:v>15.78</c:v>
                </c:pt>
                <c:pt idx="2404">
                  <c:v>15.78</c:v>
                </c:pt>
                <c:pt idx="2405">
                  <c:v>15.79</c:v>
                </c:pt>
                <c:pt idx="2406">
                  <c:v>15.8</c:v>
                </c:pt>
                <c:pt idx="2407">
                  <c:v>15.8</c:v>
                </c:pt>
                <c:pt idx="2408">
                  <c:v>15.81</c:v>
                </c:pt>
                <c:pt idx="2409">
                  <c:v>15.81</c:v>
                </c:pt>
                <c:pt idx="2410">
                  <c:v>15.82</c:v>
                </c:pt>
                <c:pt idx="2411">
                  <c:v>15.83</c:v>
                </c:pt>
                <c:pt idx="2412">
                  <c:v>15.83</c:v>
                </c:pt>
                <c:pt idx="2413">
                  <c:v>15.84</c:v>
                </c:pt>
                <c:pt idx="2414">
                  <c:v>15.84</c:v>
                </c:pt>
                <c:pt idx="2415">
                  <c:v>15.86</c:v>
                </c:pt>
                <c:pt idx="2416">
                  <c:v>15.86</c:v>
                </c:pt>
                <c:pt idx="2417">
                  <c:v>15.86</c:v>
                </c:pt>
                <c:pt idx="2418">
                  <c:v>15.87</c:v>
                </c:pt>
                <c:pt idx="2419">
                  <c:v>15.88</c:v>
                </c:pt>
                <c:pt idx="2420">
                  <c:v>15.89</c:v>
                </c:pt>
                <c:pt idx="2421">
                  <c:v>15.89</c:v>
                </c:pt>
                <c:pt idx="2422">
                  <c:v>15.9</c:v>
                </c:pt>
                <c:pt idx="2423">
                  <c:v>15.9</c:v>
                </c:pt>
                <c:pt idx="2424">
                  <c:v>15.91</c:v>
                </c:pt>
                <c:pt idx="2425">
                  <c:v>15.92</c:v>
                </c:pt>
                <c:pt idx="2426">
                  <c:v>15.92</c:v>
                </c:pt>
                <c:pt idx="2427">
                  <c:v>15.93</c:v>
                </c:pt>
                <c:pt idx="2428">
                  <c:v>15.94</c:v>
                </c:pt>
                <c:pt idx="2429">
                  <c:v>15.95</c:v>
                </c:pt>
                <c:pt idx="2430">
                  <c:v>15.95</c:v>
                </c:pt>
                <c:pt idx="2431">
                  <c:v>15.96</c:v>
                </c:pt>
                <c:pt idx="2432">
                  <c:v>15.97</c:v>
                </c:pt>
                <c:pt idx="2433">
                  <c:v>15.97</c:v>
                </c:pt>
                <c:pt idx="2434">
                  <c:v>15.98</c:v>
                </c:pt>
                <c:pt idx="2435">
                  <c:v>15.98</c:v>
                </c:pt>
                <c:pt idx="2436">
                  <c:v>15.99</c:v>
                </c:pt>
                <c:pt idx="2437">
                  <c:v>16</c:v>
                </c:pt>
                <c:pt idx="2438">
                  <c:v>16</c:v>
                </c:pt>
                <c:pt idx="2439">
                  <c:v>16.010000000000002</c:v>
                </c:pt>
                <c:pt idx="2440">
                  <c:v>16.02</c:v>
                </c:pt>
                <c:pt idx="2441">
                  <c:v>16.02</c:v>
                </c:pt>
                <c:pt idx="2442">
                  <c:v>16.03</c:v>
                </c:pt>
                <c:pt idx="2443">
                  <c:v>16.04</c:v>
                </c:pt>
                <c:pt idx="2444">
                  <c:v>16.05</c:v>
                </c:pt>
                <c:pt idx="2445">
                  <c:v>16.05</c:v>
                </c:pt>
                <c:pt idx="2446">
                  <c:v>16.059999999999999</c:v>
                </c:pt>
                <c:pt idx="2447">
                  <c:v>16.059999999999999</c:v>
                </c:pt>
                <c:pt idx="2448">
                  <c:v>16.059999999999999</c:v>
                </c:pt>
                <c:pt idx="2449">
                  <c:v>16.079999999999998</c:v>
                </c:pt>
                <c:pt idx="2450">
                  <c:v>16.09</c:v>
                </c:pt>
                <c:pt idx="2451">
                  <c:v>16.09</c:v>
                </c:pt>
                <c:pt idx="2452">
                  <c:v>16.09</c:v>
                </c:pt>
                <c:pt idx="2453">
                  <c:v>16.100000000000001</c:v>
                </c:pt>
                <c:pt idx="2454">
                  <c:v>16.11</c:v>
                </c:pt>
                <c:pt idx="2455">
                  <c:v>16.12</c:v>
                </c:pt>
                <c:pt idx="2456">
                  <c:v>16.12</c:v>
                </c:pt>
                <c:pt idx="2457">
                  <c:v>16.13</c:v>
                </c:pt>
                <c:pt idx="2458">
                  <c:v>16.14</c:v>
                </c:pt>
                <c:pt idx="2459">
                  <c:v>16.14</c:v>
                </c:pt>
                <c:pt idx="2460">
                  <c:v>16.149999999999999</c:v>
                </c:pt>
                <c:pt idx="2461">
                  <c:v>16.16</c:v>
                </c:pt>
                <c:pt idx="2462">
                  <c:v>16.16</c:v>
                </c:pt>
                <c:pt idx="2463">
                  <c:v>16.170000000000002</c:v>
                </c:pt>
                <c:pt idx="2464">
                  <c:v>16.18</c:v>
                </c:pt>
                <c:pt idx="2465">
                  <c:v>16.18</c:v>
                </c:pt>
                <c:pt idx="2466">
                  <c:v>16.190000000000001</c:v>
                </c:pt>
                <c:pt idx="2467">
                  <c:v>16.2</c:v>
                </c:pt>
                <c:pt idx="2468">
                  <c:v>16.2</c:v>
                </c:pt>
                <c:pt idx="2469">
                  <c:v>16.2</c:v>
                </c:pt>
                <c:pt idx="2470">
                  <c:v>16.21</c:v>
                </c:pt>
                <c:pt idx="2471">
                  <c:v>16.22</c:v>
                </c:pt>
                <c:pt idx="2472">
                  <c:v>16.22</c:v>
                </c:pt>
                <c:pt idx="2473">
                  <c:v>16.23</c:v>
                </c:pt>
                <c:pt idx="2474">
                  <c:v>16.239999999999998</c:v>
                </c:pt>
                <c:pt idx="2475">
                  <c:v>16.25</c:v>
                </c:pt>
                <c:pt idx="2476">
                  <c:v>16.260000000000002</c:v>
                </c:pt>
                <c:pt idx="2477">
                  <c:v>16.260000000000002</c:v>
                </c:pt>
                <c:pt idx="2478">
                  <c:v>16.27</c:v>
                </c:pt>
                <c:pt idx="2479">
                  <c:v>16.27</c:v>
                </c:pt>
                <c:pt idx="2480">
                  <c:v>16.28</c:v>
                </c:pt>
                <c:pt idx="2481">
                  <c:v>16.28</c:v>
                </c:pt>
                <c:pt idx="2482">
                  <c:v>16.29</c:v>
                </c:pt>
                <c:pt idx="2483">
                  <c:v>16.3</c:v>
                </c:pt>
                <c:pt idx="2484">
                  <c:v>16.309999999999999</c:v>
                </c:pt>
                <c:pt idx="2485">
                  <c:v>16.32</c:v>
                </c:pt>
                <c:pt idx="2486">
                  <c:v>16.32</c:v>
                </c:pt>
                <c:pt idx="2487">
                  <c:v>16.32</c:v>
                </c:pt>
                <c:pt idx="2488">
                  <c:v>16.329999999999998</c:v>
                </c:pt>
                <c:pt idx="2489">
                  <c:v>16.34</c:v>
                </c:pt>
                <c:pt idx="2490">
                  <c:v>16.34</c:v>
                </c:pt>
                <c:pt idx="2491">
                  <c:v>16.350000000000001</c:v>
                </c:pt>
                <c:pt idx="2492">
                  <c:v>16.36</c:v>
                </c:pt>
                <c:pt idx="2493">
                  <c:v>16.36</c:v>
                </c:pt>
                <c:pt idx="2494">
                  <c:v>16.37</c:v>
                </c:pt>
                <c:pt idx="2495">
                  <c:v>16.38</c:v>
                </c:pt>
                <c:pt idx="2496">
                  <c:v>16.38</c:v>
                </c:pt>
                <c:pt idx="2497">
                  <c:v>16.39</c:v>
                </c:pt>
                <c:pt idx="2498">
                  <c:v>16.399999999999999</c:v>
                </c:pt>
                <c:pt idx="2499">
                  <c:v>16.41</c:v>
                </c:pt>
                <c:pt idx="2500">
                  <c:v>16.41</c:v>
                </c:pt>
                <c:pt idx="2501">
                  <c:v>16.41</c:v>
                </c:pt>
                <c:pt idx="2502">
                  <c:v>16.420000000000002</c:v>
                </c:pt>
                <c:pt idx="2503">
                  <c:v>16.43</c:v>
                </c:pt>
                <c:pt idx="2504">
                  <c:v>16.440000000000001</c:v>
                </c:pt>
                <c:pt idx="2505">
                  <c:v>16.45</c:v>
                </c:pt>
                <c:pt idx="2506">
                  <c:v>16.45</c:v>
                </c:pt>
                <c:pt idx="2507">
                  <c:v>16.46</c:v>
                </c:pt>
                <c:pt idx="2508">
                  <c:v>16.46</c:v>
                </c:pt>
                <c:pt idx="2509">
                  <c:v>16.47</c:v>
                </c:pt>
                <c:pt idx="2510">
                  <c:v>16.47</c:v>
                </c:pt>
                <c:pt idx="2511">
                  <c:v>16.48</c:v>
                </c:pt>
                <c:pt idx="2512">
                  <c:v>16.489999999999998</c:v>
                </c:pt>
                <c:pt idx="2513">
                  <c:v>16.489999999999998</c:v>
                </c:pt>
                <c:pt idx="2514">
                  <c:v>16.5</c:v>
                </c:pt>
                <c:pt idx="2515">
                  <c:v>16.510000000000002</c:v>
                </c:pt>
                <c:pt idx="2516">
                  <c:v>16.52</c:v>
                </c:pt>
                <c:pt idx="2517">
                  <c:v>16.52</c:v>
                </c:pt>
                <c:pt idx="2518">
                  <c:v>16.52</c:v>
                </c:pt>
                <c:pt idx="2519">
                  <c:v>16.54</c:v>
                </c:pt>
                <c:pt idx="2520">
                  <c:v>16.54</c:v>
                </c:pt>
                <c:pt idx="2521">
                  <c:v>16.54</c:v>
                </c:pt>
                <c:pt idx="2522">
                  <c:v>16.559999999999999</c:v>
                </c:pt>
                <c:pt idx="2523">
                  <c:v>16.559999999999999</c:v>
                </c:pt>
                <c:pt idx="2524">
                  <c:v>16.57</c:v>
                </c:pt>
                <c:pt idx="2525">
                  <c:v>16.579999999999998</c:v>
                </c:pt>
                <c:pt idx="2526">
                  <c:v>16.579999999999998</c:v>
                </c:pt>
                <c:pt idx="2527">
                  <c:v>16.59</c:v>
                </c:pt>
                <c:pt idx="2528">
                  <c:v>16.59</c:v>
                </c:pt>
                <c:pt idx="2529">
                  <c:v>16.600000000000001</c:v>
                </c:pt>
                <c:pt idx="2530">
                  <c:v>16.600000000000001</c:v>
                </c:pt>
                <c:pt idx="2531">
                  <c:v>16.62</c:v>
                </c:pt>
                <c:pt idx="2532">
                  <c:v>16.62</c:v>
                </c:pt>
                <c:pt idx="2533">
                  <c:v>16.63</c:v>
                </c:pt>
                <c:pt idx="2534">
                  <c:v>16.63</c:v>
                </c:pt>
                <c:pt idx="2535">
                  <c:v>16.64</c:v>
                </c:pt>
                <c:pt idx="2536">
                  <c:v>16.64</c:v>
                </c:pt>
                <c:pt idx="2537">
                  <c:v>16.649999999999999</c:v>
                </c:pt>
                <c:pt idx="2538">
                  <c:v>16.66</c:v>
                </c:pt>
                <c:pt idx="2539">
                  <c:v>16.66</c:v>
                </c:pt>
                <c:pt idx="2540">
                  <c:v>16.670000000000002</c:v>
                </c:pt>
                <c:pt idx="2541">
                  <c:v>16.68</c:v>
                </c:pt>
                <c:pt idx="2542">
                  <c:v>16.690000000000001</c:v>
                </c:pt>
                <c:pt idx="2543">
                  <c:v>16.690000000000001</c:v>
                </c:pt>
                <c:pt idx="2544">
                  <c:v>16.7</c:v>
                </c:pt>
                <c:pt idx="2545">
                  <c:v>16.71</c:v>
                </c:pt>
                <c:pt idx="2546">
                  <c:v>16.72</c:v>
                </c:pt>
                <c:pt idx="2547">
                  <c:v>16.72</c:v>
                </c:pt>
                <c:pt idx="2548">
                  <c:v>16.73</c:v>
                </c:pt>
                <c:pt idx="2549">
                  <c:v>16.73</c:v>
                </c:pt>
                <c:pt idx="2550">
                  <c:v>16.739999999999998</c:v>
                </c:pt>
                <c:pt idx="2551">
                  <c:v>16.75</c:v>
                </c:pt>
                <c:pt idx="2552">
                  <c:v>16.75</c:v>
                </c:pt>
                <c:pt idx="2553">
                  <c:v>16.760000000000002</c:v>
                </c:pt>
                <c:pt idx="2554">
                  <c:v>16.760000000000002</c:v>
                </c:pt>
                <c:pt idx="2555">
                  <c:v>16.77</c:v>
                </c:pt>
                <c:pt idx="2556">
                  <c:v>16.78</c:v>
                </c:pt>
                <c:pt idx="2557">
                  <c:v>16.78</c:v>
                </c:pt>
                <c:pt idx="2558">
                  <c:v>16.79</c:v>
                </c:pt>
                <c:pt idx="2559">
                  <c:v>16.8</c:v>
                </c:pt>
                <c:pt idx="2560">
                  <c:v>16.809999999999999</c:v>
                </c:pt>
                <c:pt idx="2561">
                  <c:v>16.809999999999999</c:v>
                </c:pt>
                <c:pt idx="2562">
                  <c:v>16.82</c:v>
                </c:pt>
                <c:pt idx="2563">
                  <c:v>16.829999999999998</c:v>
                </c:pt>
                <c:pt idx="2564">
                  <c:v>16.829999999999998</c:v>
                </c:pt>
                <c:pt idx="2565">
                  <c:v>16.84</c:v>
                </c:pt>
                <c:pt idx="2566">
                  <c:v>16.84</c:v>
                </c:pt>
                <c:pt idx="2567">
                  <c:v>16.850000000000001</c:v>
                </c:pt>
                <c:pt idx="2568">
                  <c:v>16.86</c:v>
                </c:pt>
                <c:pt idx="2569">
                  <c:v>16.87</c:v>
                </c:pt>
                <c:pt idx="2570">
                  <c:v>16.87</c:v>
                </c:pt>
                <c:pt idx="2571">
                  <c:v>16.88</c:v>
                </c:pt>
                <c:pt idx="2572">
                  <c:v>16.88</c:v>
                </c:pt>
                <c:pt idx="2573">
                  <c:v>16.89</c:v>
                </c:pt>
                <c:pt idx="2574">
                  <c:v>16.899999999999999</c:v>
                </c:pt>
                <c:pt idx="2575">
                  <c:v>16.899999999999999</c:v>
                </c:pt>
                <c:pt idx="2576">
                  <c:v>16.920000000000002</c:v>
                </c:pt>
                <c:pt idx="2577">
                  <c:v>16.920000000000002</c:v>
                </c:pt>
                <c:pt idx="2578">
                  <c:v>16.920000000000002</c:v>
                </c:pt>
                <c:pt idx="2579">
                  <c:v>16.93</c:v>
                </c:pt>
                <c:pt idx="2580">
                  <c:v>16.940000000000001</c:v>
                </c:pt>
                <c:pt idx="2581">
                  <c:v>16.940000000000001</c:v>
                </c:pt>
                <c:pt idx="2582">
                  <c:v>16.95</c:v>
                </c:pt>
                <c:pt idx="2583">
                  <c:v>16.95</c:v>
                </c:pt>
                <c:pt idx="2584">
                  <c:v>16.96</c:v>
                </c:pt>
                <c:pt idx="2585">
                  <c:v>16.97</c:v>
                </c:pt>
                <c:pt idx="2586">
                  <c:v>16.98</c:v>
                </c:pt>
                <c:pt idx="2587">
                  <c:v>16.98</c:v>
                </c:pt>
                <c:pt idx="2588">
                  <c:v>16.989999999999998</c:v>
                </c:pt>
                <c:pt idx="2589">
                  <c:v>17</c:v>
                </c:pt>
                <c:pt idx="2590">
                  <c:v>17.010000000000002</c:v>
                </c:pt>
                <c:pt idx="2591">
                  <c:v>17.010000000000002</c:v>
                </c:pt>
                <c:pt idx="2592">
                  <c:v>17.02</c:v>
                </c:pt>
                <c:pt idx="2593">
                  <c:v>17.03</c:v>
                </c:pt>
                <c:pt idx="2594">
                  <c:v>17.03</c:v>
                </c:pt>
                <c:pt idx="2595">
                  <c:v>17.04</c:v>
                </c:pt>
                <c:pt idx="2596">
                  <c:v>17.04</c:v>
                </c:pt>
                <c:pt idx="2597">
                  <c:v>17.05</c:v>
                </c:pt>
                <c:pt idx="2598">
                  <c:v>17.059999999999999</c:v>
                </c:pt>
                <c:pt idx="2599">
                  <c:v>17.07</c:v>
                </c:pt>
                <c:pt idx="2600">
                  <c:v>17.07</c:v>
                </c:pt>
                <c:pt idx="2601">
                  <c:v>17.079999999999998</c:v>
                </c:pt>
                <c:pt idx="2602">
                  <c:v>17.079999999999998</c:v>
                </c:pt>
                <c:pt idx="2603">
                  <c:v>17.09</c:v>
                </c:pt>
                <c:pt idx="2604">
                  <c:v>17.100000000000001</c:v>
                </c:pt>
                <c:pt idx="2605">
                  <c:v>17.100000000000001</c:v>
                </c:pt>
                <c:pt idx="2606">
                  <c:v>17.11</c:v>
                </c:pt>
                <c:pt idx="2607">
                  <c:v>17.12</c:v>
                </c:pt>
                <c:pt idx="2608">
                  <c:v>17.12</c:v>
                </c:pt>
                <c:pt idx="2609">
                  <c:v>17.13</c:v>
                </c:pt>
                <c:pt idx="2610">
                  <c:v>17.13</c:v>
                </c:pt>
                <c:pt idx="2611">
                  <c:v>17.14</c:v>
                </c:pt>
                <c:pt idx="2612">
                  <c:v>17.149999999999999</c:v>
                </c:pt>
                <c:pt idx="2613">
                  <c:v>17.149999999999999</c:v>
                </c:pt>
                <c:pt idx="2614">
                  <c:v>17.16</c:v>
                </c:pt>
                <c:pt idx="2615">
                  <c:v>17.170000000000002</c:v>
                </c:pt>
                <c:pt idx="2616">
                  <c:v>17.170000000000002</c:v>
                </c:pt>
                <c:pt idx="2617">
                  <c:v>17.18</c:v>
                </c:pt>
                <c:pt idx="2618">
                  <c:v>17.18</c:v>
                </c:pt>
                <c:pt idx="2619">
                  <c:v>17.2</c:v>
                </c:pt>
                <c:pt idx="2620">
                  <c:v>17.21</c:v>
                </c:pt>
                <c:pt idx="2621">
                  <c:v>17.21</c:v>
                </c:pt>
                <c:pt idx="2622">
                  <c:v>17.22</c:v>
                </c:pt>
                <c:pt idx="2623">
                  <c:v>17.22</c:v>
                </c:pt>
                <c:pt idx="2624">
                  <c:v>17.22</c:v>
                </c:pt>
                <c:pt idx="2625">
                  <c:v>17.239999999999998</c:v>
                </c:pt>
                <c:pt idx="2626">
                  <c:v>17.239999999999998</c:v>
                </c:pt>
                <c:pt idx="2627">
                  <c:v>17.25</c:v>
                </c:pt>
                <c:pt idx="2628">
                  <c:v>17.260000000000002</c:v>
                </c:pt>
                <c:pt idx="2629">
                  <c:v>17.260000000000002</c:v>
                </c:pt>
                <c:pt idx="2630">
                  <c:v>17.27</c:v>
                </c:pt>
                <c:pt idx="2631">
                  <c:v>17.27</c:v>
                </c:pt>
                <c:pt idx="2632">
                  <c:v>17.28</c:v>
                </c:pt>
                <c:pt idx="2633">
                  <c:v>17.29</c:v>
                </c:pt>
                <c:pt idx="2634">
                  <c:v>17.3</c:v>
                </c:pt>
                <c:pt idx="2635">
                  <c:v>17.3</c:v>
                </c:pt>
                <c:pt idx="2636">
                  <c:v>17.309999999999999</c:v>
                </c:pt>
                <c:pt idx="2637">
                  <c:v>17.32</c:v>
                </c:pt>
                <c:pt idx="2638">
                  <c:v>17.32</c:v>
                </c:pt>
                <c:pt idx="2639">
                  <c:v>17.32</c:v>
                </c:pt>
                <c:pt idx="2640">
                  <c:v>17.329999999999998</c:v>
                </c:pt>
                <c:pt idx="2641">
                  <c:v>17.34</c:v>
                </c:pt>
                <c:pt idx="2642">
                  <c:v>17.350000000000001</c:v>
                </c:pt>
                <c:pt idx="2643">
                  <c:v>17.36</c:v>
                </c:pt>
                <c:pt idx="2644">
                  <c:v>17.36</c:v>
                </c:pt>
                <c:pt idx="2645">
                  <c:v>17.37</c:v>
                </c:pt>
                <c:pt idx="2646">
                  <c:v>17.37</c:v>
                </c:pt>
                <c:pt idx="2647">
                  <c:v>17.37</c:v>
                </c:pt>
                <c:pt idx="2648">
                  <c:v>17.39</c:v>
                </c:pt>
                <c:pt idx="2649">
                  <c:v>17.39</c:v>
                </c:pt>
                <c:pt idx="2650">
                  <c:v>17.399999999999999</c:v>
                </c:pt>
                <c:pt idx="2651">
                  <c:v>17.399999999999999</c:v>
                </c:pt>
                <c:pt idx="2652">
                  <c:v>17.420000000000002</c:v>
                </c:pt>
                <c:pt idx="2653">
                  <c:v>17.420000000000002</c:v>
                </c:pt>
                <c:pt idx="2654">
                  <c:v>17.43</c:v>
                </c:pt>
                <c:pt idx="2655">
                  <c:v>17.43</c:v>
                </c:pt>
                <c:pt idx="2656">
                  <c:v>17.440000000000001</c:v>
                </c:pt>
                <c:pt idx="2657">
                  <c:v>17.45</c:v>
                </c:pt>
                <c:pt idx="2658">
                  <c:v>17.45</c:v>
                </c:pt>
                <c:pt idx="2659">
                  <c:v>17.46</c:v>
                </c:pt>
                <c:pt idx="2660">
                  <c:v>17.46</c:v>
                </c:pt>
                <c:pt idx="2661">
                  <c:v>17.48</c:v>
                </c:pt>
                <c:pt idx="2662">
                  <c:v>17.48</c:v>
                </c:pt>
                <c:pt idx="2663">
                  <c:v>17.48</c:v>
                </c:pt>
                <c:pt idx="2664">
                  <c:v>17.489999999999998</c:v>
                </c:pt>
                <c:pt idx="2665">
                  <c:v>17.5</c:v>
                </c:pt>
                <c:pt idx="2666">
                  <c:v>17.5</c:v>
                </c:pt>
                <c:pt idx="2667">
                  <c:v>17.510000000000002</c:v>
                </c:pt>
                <c:pt idx="2668">
                  <c:v>17.52</c:v>
                </c:pt>
                <c:pt idx="2669">
                  <c:v>17.52</c:v>
                </c:pt>
                <c:pt idx="2670">
                  <c:v>17.53</c:v>
                </c:pt>
                <c:pt idx="2671">
                  <c:v>17.54</c:v>
                </c:pt>
                <c:pt idx="2672">
                  <c:v>17.54</c:v>
                </c:pt>
                <c:pt idx="2673">
                  <c:v>17.55</c:v>
                </c:pt>
                <c:pt idx="2674">
                  <c:v>17.559999999999999</c:v>
                </c:pt>
                <c:pt idx="2675">
                  <c:v>17.57</c:v>
                </c:pt>
                <c:pt idx="2676">
                  <c:v>17.57</c:v>
                </c:pt>
                <c:pt idx="2677">
                  <c:v>17.579999999999998</c:v>
                </c:pt>
                <c:pt idx="2678">
                  <c:v>17.579999999999998</c:v>
                </c:pt>
                <c:pt idx="2679">
                  <c:v>17.59</c:v>
                </c:pt>
                <c:pt idx="2680">
                  <c:v>17.59</c:v>
                </c:pt>
                <c:pt idx="2681">
                  <c:v>17.61</c:v>
                </c:pt>
                <c:pt idx="2682">
                  <c:v>17.61</c:v>
                </c:pt>
                <c:pt idx="2683">
                  <c:v>17.61</c:v>
                </c:pt>
                <c:pt idx="2684">
                  <c:v>17.63</c:v>
                </c:pt>
                <c:pt idx="2685">
                  <c:v>17.63</c:v>
                </c:pt>
                <c:pt idx="2686">
                  <c:v>17.64</c:v>
                </c:pt>
                <c:pt idx="2687">
                  <c:v>17.64</c:v>
                </c:pt>
                <c:pt idx="2688">
                  <c:v>17.649999999999999</c:v>
                </c:pt>
                <c:pt idx="2689">
                  <c:v>17.66</c:v>
                </c:pt>
                <c:pt idx="2690">
                  <c:v>17.66</c:v>
                </c:pt>
                <c:pt idx="2691">
                  <c:v>17.670000000000002</c:v>
                </c:pt>
                <c:pt idx="2692">
                  <c:v>17.68</c:v>
                </c:pt>
                <c:pt idx="2693">
                  <c:v>17.68</c:v>
                </c:pt>
                <c:pt idx="2694">
                  <c:v>17.690000000000001</c:v>
                </c:pt>
                <c:pt idx="2695">
                  <c:v>17.7</c:v>
                </c:pt>
                <c:pt idx="2696">
                  <c:v>17.7</c:v>
                </c:pt>
                <c:pt idx="2697">
                  <c:v>17.71</c:v>
                </c:pt>
                <c:pt idx="2698">
                  <c:v>17.72</c:v>
                </c:pt>
                <c:pt idx="2699">
                  <c:v>17.72</c:v>
                </c:pt>
                <c:pt idx="2700">
                  <c:v>17.73</c:v>
                </c:pt>
                <c:pt idx="2701">
                  <c:v>17.73</c:v>
                </c:pt>
                <c:pt idx="2702">
                  <c:v>17.739999999999998</c:v>
                </c:pt>
                <c:pt idx="2703">
                  <c:v>17.75</c:v>
                </c:pt>
                <c:pt idx="2704">
                  <c:v>17.75</c:v>
                </c:pt>
                <c:pt idx="2705">
                  <c:v>17.760000000000002</c:v>
                </c:pt>
                <c:pt idx="2706">
                  <c:v>17.77</c:v>
                </c:pt>
                <c:pt idx="2707">
                  <c:v>17.77</c:v>
                </c:pt>
                <c:pt idx="2708">
                  <c:v>17.79</c:v>
                </c:pt>
                <c:pt idx="2709">
                  <c:v>17.79</c:v>
                </c:pt>
                <c:pt idx="2710">
                  <c:v>17.8</c:v>
                </c:pt>
                <c:pt idx="2711">
                  <c:v>17.8</c:v>
                </c:pt>
                <c:pt idx="2712">
                  <c:v>17.8</c:v>
                </c:pt>
                <c:pt idx="2713">
                  <c:v>17.809999999999999</c:v>
                </c:pt>
                <c:pt idx="2714">
                  <c:v>17.82</c:v>
                </c:pt>
                <c:pt idx="2715">
                  <c:v>17.82</c:v>
                </c:pt>
                <c:pt idx="2716">
                  <c:v>17.829999999999998</c:v>
                </c:pt>
                <c:pt idx="2717">
                  <c:v>17.84</c:v>
                </c:pt>
                <c:pt idx="2718">
                  <c:v>17.850000000000001</c:v>
                </c:pt>
                <c:pt idx="2719">
                  <c:v>17.850000000000001</c:v>
                </c:pt>
                <c:pt idx="2720">
                  <c:v>17.86</c:v>
                </c:pt>
                <c:pt idx="2721">
                  <c:v>17.87</c:v>
                </c:pt>
                <c:pt idx="2722">
                  <c:v>17.88</c:v>
                </c:pt>
                <c:pt idx="2723">
                  <c:v>17.88</c:v>
                </c:pt>
                <c:pt idx="2724">
                  <c:v>17.88</c:v>
                </c:pt>
                <c:pt idx="2725">
                  <c:v>17.89</c:v>
                </c:pt>
                <c:pt idx="2726">
                  <c:v>17.899999999999999</c:v>
                </c:pt>
                <c:pt idx="2727">
                  <c:v>17.899999999999999</c:v>
                </c:pt>
                <c:pt idx="2728">
                  <c:v>17.91</c:v>
                </c:pt>
                <c:pt idx="2729">
                  <c:v>17.920000000000002</c:v>
                </c:pt>
                <c:pt idx="2730">
                  <c:v>17.93</c:v>
                </c:pt>
                <c:pt idx="2731">
                  <c:v>17.93</c:v>
                </c:pt>
                <c:pt idx="2732">
                  <c:v>17.940000000000001</c:v>
                </c:pt>
                <c:pt idx="2733">
                  <c:v>17.940000000000001</c:v>
                </c:pt>
                <c:pt idx="2734">
                  <c:v>17.95</c:v>
                </c:pt>
                <c:pt idx="2735">
                  <c:v>17.96</c:v>
                </c:pt>
                <c:pt idx="2736">
                  <c:v>17.96</c:v>
                </c:pt>
                <c:pt idx="2737">
                  <c:v>17.97</c:v>
                </c:pt>
                <c:pt idx="2738">
                  <c:v>17.98</c:v>
                </c:pt>
                <c:pt idx="2739">
                  <c:v>17.98</c:v>
                </c:pt>
                <c:pt idx="2740">
                  <c:v>17.989999999999998</c:v>
                </c:pt>
                <c:pt idx="2741">
                  <c:v>18</c:v>
                </c:pt>
                <c:pt idx="2742">
                  <c:v>18</c:v>
                </c:pt>
                <c:pt idx="2743">
                  <c:v>18.010000000000002</c:v>
                </c:pt>
                <c:pt idx="2744">
                  <c:v>18.010000000000002</c:v>
                </c:pt>
                <c:pt idx="2745">
                  <c:v>18.02</c:v>
                </c:pt>
                <c:pt idx="2746">
                  <c:v>18.03</c:v>
                </c:pt>
                <c:pt idx="2747">
                  <c:v>18.03</c:v>
                </c:pt>
                <c:pt idx="2748">
                  <c:v>18.04</c:v>
                </c:pt>
                <c:pt idx="2749">
                  <c:v>18.05</c:v>
                </c:pt>
                <c:pt idx="2750">
                  <c:v>18.059999999999999</c:v>
                </c:pt>
                <c:pt idx="2751">
                  <c:v>18.059999999999999</c:v>
                </c:pt>
                <c:pt idx="2752">
                  <c:v>18.07</c:v>
                </c:pt>
                <c:pt idx="2753">
                  <c:v>18.07</c:v>
                </c:pt>
                <c:pt idx="2754">
                  <c:v>18.079999999999998</c:v>
                </c:pt>
                <c:pt idx="2755">
                  <c:v>18.09</c:v>
                </c:pt>
                <c:pt idx="2756">
                  <c:v>18.09</c:v>
                </c:pt>
                <c:pt idx="2757">
                  <c:v>18.100000000000001</c:v>
                </c:pt>
                <c:pt idx="2758">
                  <c:v>18.11</c:v>
                </c:pt>
                <c:pt idx="2759">
                  <c:v>18.11</c:v>
                </c:pt>
                <c:pt idx="2760">
                  <c:v>18.13</c:v>
                </c:pt>
                <c:pt idx="2761">
                  <c:v>18.13</c:v>
                </c:pt>
                <c:pt idx="2762">
                  <c:v>18.13</c:v>
                </c:pt>
                <c:pt idx="2763">
                  <c:v>18.14</c:v>
                </c:pt>
                <c:pt idx="2764">
                  <c:v>18.14</c:v>
                </c:pt>
                <c:pt idx="2765">
                  <c:v>18.149999999999999</c:v>
                </c:pt>
                <c:pt idx="2766">
                  <c:v>18.16</c:v>
                </c:pt>
                <c:pt idx="2767">
                  <c:v>18.170000000000002</c:v>
                </c:pt>
                <c:pt idx="2768">
                  <c:v>18.18</c:v>
                </c:pt>
                <c:pt idx="2769">
                  <c:v>18.18</c:v>
                </c:pt>
                <c:pt idx="2770">
                  <c:v>18.190000000000001</c:v>
                </c:pt>
                <c:pt idx="2771">
                  <c:v>18.2</c:v>
                </c:pt>
                <c:pt idx="2772">
                  <c:v>18.2</c:v>
                </c:pt>
                <c:pt idx="2773">
                  <c:v>18.2</c:v>
                </c:pt>
                <c:pt idx="2774">
                  <c:v>18.21</c:v>
                </c:pt>
                <c:pt idx="2775">
                  <c:v>18.22</c:v>
                </c:pt>
                <c:pt idx="2776">
                  <c:v>18.23</c:v>
                </c:pt>
                <c:pt idx="2777">
                  <c:v>18.239999999999998</c:v>
                </c:pt>
                <c:pt idx="2778">
                  <c:v>18.239999999999998</c:v>
                </c:pt>
                <c:pt idx="2779">
                  <c:v>18.239999999999998</c:v>
                </c:pt>
                <c:pt idx="2780">
                  <c:v>18.25</c:v>
                </c:pt>
                <c:pt idx="2781">
                  <c:v>18.260000000000002</c:v>
                </c:pt>
                <c:pt idx="2782">
                  <c:v>18.27</c:v>
                </c:pt>
                <c:pt idx="2783">
                  <c:v>18.27</c:v>
                </c:pt>
                <c:pt idx="2784">
                  <c:v>18.28</c:v>
                </c:pt>
                <c:pt idx="2785">
                  <c:v>18.29</c:v>
                </c:pt>
                <c:pt idx="2786">
                  <c:v>18.3</c:v>
                </c:pt>
                <c:pt idx="2787">
                  <c:v>18.3</c:v>
                </c:pt>
                <c:pt idx="2788">
                  <c:v>18.3</c:v>
                </c:pt>
                <c:pt idx="2789">
                  <c:v>18.309999999999999</c:v>
                </c:pt>
                <c:pt idx="2790">
                  <c:v>18.32</c:v>
                </c:pt>
                <c:pt idx="2791">
                  <c:v>18.329999999999998</c:v>
                </c:pt>
                <c:pt idx="2792">
                  <c:v>18.329999999999998</c:v>
                </c:pt>
                <c:pt idx="2793">
                  <c:v>18.34</c:v>
                </c:pt>
                <c:pt idx="2794">
                  <c:v>18.34</c:v>
                </c:pt>
                <c:pt idx="2795">
                  <c:v>18.350000000000001</c:v>
                </c:pt>
                <c:pt idx="2796">
                  <c:v>18.36</c:v>
                </c:pt>
                <c:pt idx="2797">
                  <c:v>18.37</c:v>
                </c:pt>
                <c:pt idx="2798">
                  <c:v>18.37</c:v>
                </c:pt>
                <c:pt idx="2799">
                  <c:v>18.38</c:v>
                </c:pt>
                <c:pt idx="2800">
                  <c:v>18.39</c:v>
                </c:pt>
                <c:pt idx="2801">
                  <c:v>18.39</c:v>
                </c:pt>
                <c:pt idx="2802">
                  <c:v>18.399999999999999</c:v>
                </c:pt>
                <c:pt idx="2803">
                  <c:v>18.41</c:v>
                </c:pt>
                <c:pt idx="2804">
                  <c:v>18.41</c:v>
                </c:pt>
                <c:pt idx="2805">
                  <c:v>18.420000000000002</c:v>
                </c:pt>
                <c:pt idx="2806">
                  <c:v>18.43</c:v>
                </c:pt>
                <c:pt idx="2807">
                  <c:v>18.43</c:v>
                </c:pt>
                <c:pt idx="2808">
                  <c:v>18.440000000000001</c:v>
                </c:pt>
                <c:pt idx="2809">
                  <c:v>18.440000000000001</c:v>
                </c:pt>
                <c:pt idx="2810">
                  <c:v>18.45</c:v>
                </c:pt>
                <c:pt idx="2811">
                  <c:v>18.45</c:v>
                </c:pt>
                <c:pt idx="2812">
                  <c:v>18.46</c:v>
                </c:pt>
                <c:pt idx="2813">
                  <c:v>18.47</c:v>
                </c:pt>
                <c:pt idx="2814">
                  <c:v>18.48</c:v>
                </c:pt>
                <c:pt idx="2815">
                  <c:v>18.48</c:v>
                </c:pt>
                <c:pt idx="2816">
                  <c:v>18.489999999999998</c:v>
                </c:pt>
                <c:pt idx="2817">
                  <c:v>18.489999999999998</c:v>
                </c:pt>
                <c:pt idx="2818">
                  <c:v>18.5</c:v>
                </c:pt>
                <c:pt idx="2819">
                  <c:v>18.510000000000002</c:v>
                </c:pt>
                <c:pt idx="2820">
                  <c:v>18.52</c:v>
                </c:pt>
                <c:pt idx="2821">
                  <c:v>18.52</c:v>
                </c:pt>
                <c:pt idx="2822">
                  <c:v>18.53</c:v>
                </c:pt>
                <c:pt idx="2823">
                  <c:v>18.54</c:v>
                </c:pt>
                <c:pt idx="2824">
                  <c:v>18.54</c:v>
                </c:pt>
                <c:pt idx="2825">
                  <c:v>18.55</c:v>
                </c:pt>
                <c:pt idx="2826">
                  <c:v>18.55</c:v>
                </c:pt>
                <c:pt idx="2827">
                  <c:v>18.55</c:v>
                </c:pt>
                <c:pt idx="2828">
                  <c:v>18.559999999999999</c:v>
                </c:pt>
                <c:pt idx="2829">
                  <c:v>18.57</c:v>
                </c:pt>
                <c:pt idx="2830">
                  <c:v>18.579999999999998</c:v>
                </c:pt>
                <c:pt idx="2831">
                  <c:v>18.59</c:v>
                </c:pt>
                <c:pt idx="2832">
                  <c:v>18.600000000000001</c:v>
                </c:pt>
                <c:pt idx="2833">
                  <c:v>18.600000000000001</c:v>
                </c:pt>
                <c:pt idx="2834">
                  <c:v>18.61</c:v>
                </c:pt>
                <c:pt idx="2835">
                  <c:v>18.61</c:v>
                </c:pt>
                <c:pt idx="2836">
                  <c:v>18.62</c:v>
                </c:pt>
                <c:pt idx="2837">
                  <c:v>18.63</c:v>
                </c:pt>
                <c:pt idx="2838">
                  <c:v>18.64</c:v>
                </c:pt>
                <c:pt idx="2839">
                  <c:v>18.64</c:v>
                </c:pt>
                <c:pt idx="2840">
                  <c:v>18.649999999999999</c:v>
                </c:pt>
                <c:pt idx="2841">
                  <c:v>18.649999999999999</c:v>
                </c:pt>
                <c:pt idx="2842">
                  <c:v>18.66</c:v>
                </c:pt>
                <c:pt idx="2843">
                  <c:v>18.66</c:v>
                </c:pt>
                <c:pt idx="2844">
                  <c:v>18.670000000000002</c:v>
                </c:pt>
                <c:pt idx="2845">
                  <c:v>18.68</c:v>
                </c:pt>
                <c:pt idx="2846">
                  <c:v>18.690000000000001</c:v>
                </c:pt>
                <c:pt idx="2847">
                  <c:v>18.690000000000001</c:v>
                </c:pt>
                <c:pt idx="2848">
                  <c:v>18.59</c:v>
                </c:pt>
                <c:pt idx="2849">
                  <c:v>18.420000000000002</c:v>
                </c:pt>
                <c:pt idx="2850">
                  <c:v>18.38</c:v>
                </c:pt>
                <c:pt idx="2851">
                  <c:v>18.47</c:v>
                </c:pt>
                <c:pt idx="2852">
                  <c:v>18.579999999999998</c:v>
                </c:pt>
                <c:pt idx="2853">
                  <c:v>18.670000000000002</c:v>
                </c:pt>
                <c:pt idx="2854">
                  <c:v>18.75</c:v>
                </c:pt>
                <c:pt idx="2855">
                  <c:v>18.760000000000002</c:v>
                </c:pt>
                <c:pt idx="2856">
                  <c:v>18.77</c:v>
                </c:pt>
                <c:pt idx="2857">
                  <c:v>18.77</c:v>
                </c:pt>
                <c:pt idx="2858">
                  <c:v>18.77</c:v>
                </c:pt>
                <c:pt idx="2859">
                  <c:v>18.78</c:v>
                </c:pt>
                <c:pt idx="2860">
                  <c:v>18.78</c:v>
                </c:pt>
                <c:pt idx="2861">
                  <c:v>18.78</c:v>
                </c:pt>
                <c:pt idx="2862">
                  <c:v>18.78</c:v>
                </c:pt>
                <c:pt idx="2863">
                  <c:v>18.79</c:v>
                </c:pt>
                <c:pt idx="2864">
                  <c:v>18.8</c:v>
                </c:pt>
                <c:pt idx="2865">
                  <c:v>18.809999999999999</c:v>
                </c:pt>
                <c:pt idx="2866">
                  <c:v>18.82</c:v>
                </c:pt>
                <c:pt idx="2867">
                  <c:v>18.829999999999998</c:v>
                </c:pt>
                <c:pt idx="2868">
                  <c:v>18.84</c:v>
                </c:pt>
                <c:pt idx="2869">
                  <c:v>18.84</c:v>
                </c:pt>
                <c:pt idx="2870">
                  <c:v>18.84</c:v>
                </c:pt>
                <c:pt idx="2871">
                  <c:v>18.850000000000001</c:v>
                </c:pt>
                <c:pt idx="2872">
                  <c:v>18.86</c:v>
                </c:pt>
                <c:pt idx="2873">
                  <c:v>18.87</c:v>
                </c:pt>
                <c:pt idx="2874">
                  <c:v>18.87</c:v>
                </c:pt>
                <c:pt idx="2875">
                  <c:v>18.88</c:v>
                </c:pt>
                <c:pt idx="2876">
                  <c:v>18.89</c:v>
                </c:pt>
                <c:pt idx="2877">
                  <c:v>18.899999999999999</c:v>
                </c:pt>
                <c:pt idx="2878">
                  <c:v>18.899999999999999</c:v>
                </c:pt>
                <c:pt idx="2879">
                  <c:v>18.91</c:v>
                </c:pt>
                <c:pt idx="2880">
                  <c:v>18.920000000000002</c:v>
                </c:pt>
                <c:pt idx="2881">
                  <c:v>18.920000000000002</c:v>
                </c:pt>
                <c:pt idx="2882">
                  <c:v>18.93</c:v>
                </c:pt>
                <c:pt idx="2883">
                  <c:v>18.940000000000001</c:v>
                </c:pt>
                <c:pt idx="2884">
                  <c:v>18.940000000000001</c:v>
                </c:pt>
                <c:pt idx="2885">
                  <c:v>18.95</c:v>
                </c:pt>
                <c:pt idx="2886">
                  <c:v>18.96</c:v>
                </c:pt>
                <c:pt idx="2887">
                  <c:v>18.96</c:v>
                </c:pt>
                <c:pt idx="2888">
                  <c:v>18.97</c:v>
                </c:pt>
                <c:pt idx="2889">
                  <c:v>18.97</c:v>
                </c:pt>
                <c:pt idx="2890">
                  <c:v>18.98</c:v>
                </c:pt>
                <c:pt idx="2891">
                  <c:v>18.989999999999998</c:v>
                </c:pt>
                <c:pt idx="2892">
                  <c:v>18.989999999999998</c:v>
                </c:pt>
                <c:pt idx="2893">
                  <c:v>19</c:v>
                </c:pt>
                <c:pt idx="2894">
                  <c:v>19.010000000000002</c:v>
                </c:pt>
                <c:pt idx="2895">
                  <c:v>19.02</c:v>
                </c:pt>
                <c:pt idx="2896">
                  <c:v>19.02</c:v>
                </c:pt>
                <c:pt idx="2897">
                  <c:v>19.03</c:v>
                </c:pt>
                <c:pt idx="2898">
                  <c:v>19.03</c:v>
                </c:pt>
                <c:pt idx="2899">
                  <c:v>19.04</c:v>
                </c:pt>
                <c:pt idx="2900">
                  <c:v>19.05</c:v>
                </c:pt>
                <c:pt idx="2901">
                  <c:v>19.05</c:v>
                </c:pt>
                <c:pt idx="2902">
                  <c:v>19.059999999999999</c:v>
                </c:pt>
                <c:pt idx="2903">
                  <c:v>19.07</c:v>
                </c:pt>
                <c:pt idx="2904">
                  <c:v>19.07</c:v>
                </c:pt>
                <c:pt idx="2905">
                  <c:v>19.079999999999998</c:v>
                </c:pt>
                <c:pt idx="2906">
                  <c:v>19.09</c:v>
                </c:pt>
                <c:pt idx="2907">
                  <c:v>19.09</c:v>
                </c:pt>
                <c:pt idx="2908">
                  <c:v>19.100000000000001</c:v>
                </c:pt>
                <c:pt idx="2909">
                  <c:v>19.11</c:v>
                </c:pt>
                <c:pt idx="2910">
                  <c:v>19.12</c:v>
                </c:pt>
                <c:pt idx="2911">
                  <c:v>19.13</c:v>
                </c:pt>
                <c:pt idx="2912">
                  <c:v>19.13</c:v>
                </c:pt>
                <c:pt idx="2913">
                  <c:v>19.13</c:v>
                </c:pt>
                <c:pt idx="2914">
                  <c:v>19.149999999999999</c:v>
                </c:pt>
                <c:pt idx="2915">
                  <c:v>19.149999999999999</c:v>
                </c:pt>
                <c:pt idx="2916">
                  <c:v>19.16</c:v>
                </c:pt>
                <c:pt idx="2917">
                  <c:v>19.170000000000002</c:v>
                </c:pt>
                <c:pt idx="2918">
                  <c:v>19.170000000000002</c:v>
                </c:pt>
                <c:pt idx="2919">
                  <c:v>19.170000000000002</c:v>
                </c:pt>
                <c:pt idx="2920">
                  <c:v>19.18</c:v>
                </c:pt>
                <c:pt idx="2921">
                  <c:v>19.190000000000001</c:v>
                </c:pt>
                <c:pt idx="2922">
                  <c:v>19.190000000000001</c:v>
                </c:pt>
                <c:pt idx="2923">
                  <c:v>19.2</c:v>
                </c:pt>
                <c:pt idx="2924">
                  <c:v>19.21</c:v>
                </c:pt>
                <c:pt idx="2925">
                  <c:v>19.22</c:v>
                </c:pt>
                <c:pt idx="2926">
                  <c:v>19.23</c:v>
                </c:pt>
                <c:pt idx="2927">
                  <c:v>19.23</c:v>
                </c:pt>
                <c:pt idx="2928">
                  <c:v>19.23</c:v>
                </c:pt>
                <c:pt idx="2929">
                  <c:v>19.239999999999998</c:v>
                </c:pt>
                <c:pt idx="2930">
                  <c:v>19.25</c:v>
                </c:pt>
                <c:pt idx="2931">
                  <c:v>19.25</c:v>
                </c:pt>
                <c:pt idx="2932">
                  <c:v>19.260000000000002</c:v>
                </c:pt>
                <c:pt idx="2933">
                  <c:v>19.27</c:v>
                </c:pt>
                <c:pt idx="2934">
                  <c:v>19.27</c:v>
                </c:pt>
                <c:pt idx="2935">
                  <c:v>19.28</c:v>
                </c:pt>
                <c:pt idx="2936">
                  <c:v>19.29</c:v>
                </c:pt>
                <c:pt idx="2937">
                  <c:v>19.29</c:v>
                </c:pt>
                <c:pt idx="2938">
                  <c:v>19.3</c:v>
                </c:pt>
                <c:pt idx="2939">
                  <c:v>19.309999999999999</c:v>
                </c:pt>
                <c:pt idx="2940">
                  <c:v>19.32</c:v>
                </c:pt>
                <c:pt idx="2941">
                  <c:v>19.329999999999998</c:v>
                </c:pt>
                <c:pt idx="2942">
                  <c:v>19.329999999999998</c:v>
                </c:pt>
                <c:pt idx="2943">
                  <c:v>19.34</c:v>
                </c:pt>
                <c:pt idx="2944">
                  <c:v>19.34</c:v>
                </c:pt>
                <c:pt idx="2945">
                  <c:v>19.350000000000001</c:v>
                </c:pt>
                <c:pt idx="2946">
                  <c:v>19.350000000000001</c:v>
                </c:pt>
                <c:pt idx="2947">
                  <c:v>19.36</c:v>
                </c:pt>
                <c:pt idx="2948">
                  <c:v>19.37</c:v>
                </c:pt>
                <c:pt idx="2949">
                  <c:v>19.37</c:v>
                </c:pt>
                <c:pt idx="2950">
                  <c:v>19.38</c:v>
                </c:pt>
                <c:pt idx="2951">
                  <c:v>19.38</c:v>
                </c:pt>
                <c:pt idx="2952">
                  <c:v>19.39</c:v>
                </c:pt>
                <c:pt idx="2953">
                  <c:v>19.399999999999999</c:v>
                </c:pt>
                <c:pt idx="2954">
                  <c:v>19.41</c:v>
                </c:pt>
                <c:pt idx="2955">
                  <c:v>19.41</c:v>
                </c:pt>
                <c:pt idx="2956">
                  <c:v>19.420000000000002</c:v>
                </c:pt>
                <c:pt idx="2957">
                  <c:v>19.43</c:v>
                </c:pt>
                <c:pt idx="2958">
                  <c:v>19.440000000000001</c:v>
                </c:pt>
                <c:pt idx="2959">
                  <c:v>19.440000000000001</c:v>
                </c:pt>
                <c:pt idx="2960">
                  <c:v>19.45</c:v>
                </c:pt>
                <c:pt idx="2961">
                  <c:v>19.45</c:v>
                </c:pt>
                <c:pt idx="2962">
                  <c:v>19.46</c:v>
                </c:pt>
                <c:pt idx="2963">
                  <c:v>19.46</c:v>
                </c:pt>
                <c:pt idx="2964">
                  <c:v>19.47</c:v>
                </c:pt>
                <c:pt idx="2965">
                  <c:v>19.48</c:v>
                </c:pt>
                <c:pt idx="2966">
                  <c:v>19.489999999999998</c:v>
                </c:pt>
                <c:pt idx="2967">
                  <c:v>19.489999999999998</c:v>
                </c:pt>
                <c:pt idx="2968">
                  <c:v>19.5</c:v>
                </c:pt>
                <c:pt idx="2969">
                  <c:v>19.5</c:v>
                </c:pt>
                <c:pt idx="2970">
                  <c:v>19.510000000000002</c:v>
                </c:pt>
                <c:pt idx="2971">
                  <c:v>19.52</c:v>
                </c:pt>
                <c:pt idx="2972">
                  <c:v>19.53</c:v>
                </c:pt>
                <c:pt idx="2973">
                  <c:v>19.53</c:v>
                </c:pt>
                <c:pt idx="2974">
                  <c:v>19.54</c:v>
                </c:pt>
                <c:pt idx="2975">
                  <c:v>19.55</c:v>
                </c:pt>
                <c:pt idx="2976">
                  <c:v>19.55</c:v>
                </c:pt>
                <c:pt idx="2977">
                  <c:v>19.559999999999999</c:v>
                </c:pt>
                <c:pt idx="2978">
                  <c:v>19.57</c:v>
                </c:pt>
                <c:pt idx="2979">
                  <c:v>19.57</c:v>
                </c:pt>
                <c:pt idx="2980">
                  <c:v>19.579999999999998</c:v>
                </c:pt>
                <c:pt idx="2981">
                  <c:v>19.59</c:v>
                </c:pt>
                <c:pt idx="2982">
                  <c:v>19.59</c:v>
                </c:pt>
                <c:pt idx="2983">
                  <c:v>19.600000000000001</c:v>
                </c:pt>
                <c:pt idx="2984">
                  <c:v>19.600000000000001</c:v>
                </c:pt>
                <c:pt idx="2985">
                  <c:v>19.61</c:v>
                </c:pt>
                <c:pt idx="2986">
                  <c:v>19.62</c:v>
                </c:pt>
                <c:pt idx="2987">
                  <c:v>19.62</c:v>
                </c:pt>
                <c:pt idx="2988">
                  <c:v>19.63</c:v>
                </c:pt>
                <c:pt idx="2989">
                  <c:v>19.64</c:v>
                </c:pt>
                <c:pt idx="2990">
                  <c:v>19.649999999999999</c:v>
                </c:pt>
                <c:pt idx="2991">
                  <c:v>19.66</c:v>
                </c:pt>
                <c:pt idx="2992">
                  <c:v>19.66</c:v>
                </c:pt>
                <c:pt idx="2993">
                  <c:v>19.66</c:v>
                </c:pt>
                <c:pt idx="2994">
                  <c:v>19.670000000000002</c:v>
                </c:pt>
                <c:pt idx="2995">
                  <c:v>19.68</c:v>
                </c:pt>
                <c:pt idx="2996">
                  <c:v>19.68</c:v>
                </c:pt>
                <c:pt idx="2997">
                  <c:v>19.690000000000001</c:v>
                </c:pt>
                <c:pt idx="2998">
                  <c:v>19.7</c:v>
                </c:pt>
                <c:pt idx="2999">
                  <c:v>19.71</c:v>
                </c:pt>
                <c:pt idx="3000">
                  <c:v>19.72</c:v>
                </c:pt>
                <c:pt idx="3001">
                  <c:v>19.72</c:v>
                </c:pt>
                <c:pt idx="3002">
                  <c:v>19.72</c:v>
                </c:pt>
                <c:pt idx="3003">
                  <c:v>19.73</c:v>
                </c:pt>
                <c:pt idx="3004">
                  <c:v>19.739999999999998</c:v>
                </c:pt>
                <c:pt idx="3005">
                  <c:v>19.739999999999998</c:v>
                </c:pt>
                <c:pt idx="3006">
                  <c:v>19.75</c:v>
                </c:pt>
                <c:pt idx="3007">
                  <c:v>19.760000000000002</c:v>
                </c:pt>
                <c:pt idx="3008">
                  <c:v>19.77</c:v>
                </c:pt>
                <c:pt idx="3009">
                  <c:v>19.77</c:v>
                </c:pt>
                <c:pt idx="3010">
                  <c:v>19.78</c:v>
                </c:pt>
                <c:pt idx="3011">
                  <c:v>19.78</c:v>
                </c:pt>
                <c:pt idx="3012">
                  <c:v>19.79</c:v>
                </c:pt>
                <c:pt idx="3013">
                  <c:v>19.8</c:v>
                </c:pt>
                <c:pt idx="3014">
                  <c:v>19.8</c:v>
                </c:pt>
                <c:pt idx="3015">
                  <c:v>19.809999999999999</c:v>
                </c:pt>
                <c:pt idx="3016">
                  <c:v>19.809999999999999</c:v>
                </c:pt>
                <c:pt idx="3017">
                  <c:v>19.82</c:v>
                </c:pt>
                <c:pt idx="3018">
                  <c:v>19.829999999999998</c:v>
                </c:pt>
                <c:pt idx="3019">
                  <c:v>19.84</c:v>
                </c:pt>
                <c:pt idx="3020">
                  <c:v>19.84</c:v>
                </c:pt>
                <c:pt idx="3021">
                  <c:v>19.850000000000001</c:v>
                </c:pt>
                <c:pt idx="3022">
                  <c:v>19.850000000000001</c:v>
                </c:pt>
                <c:pt idx="3023">
                  <c:v>19.86</c:v>
                </c:pt>
                <c:pt idx="3024">
                  <c:v>19.87</c:v>
                </c:pt>
                <c:pt idx="3025">
                  <c:v>19.87</c:v>
                </c:pt>
                <c:pt idx="3026">
                  <c:v>19.88</c:v>
                </c:pt>
                <c:pt idx="3027">
                  <c:v>19.89</c:v>
                </c:pt>
                <c:pt idx="3028">
                  <c:v>19.899999999999999</c:v>
                </c:pt>
                <c:pt idx="3029">
                  <c:v>19.899999999999999</c:v>
                </c:pt>
                <c:pt idx="3030">
                  <c:v>19.91</c:v>
                </c:pt>
                <c:pt idx="3031">
                  <c:v>19.920000000000002</c:v>
                </c:pt>
                <c:pt idx="3032">
                  <c:v>19.920000000000002</c:v>
                </c:pt>
                <c:pt idx="3033">
                  <c:v>19.920000000000002</c:v>
                </c:pt>
                <c:pt idx="3034">
                  <c:v>19.93</c:v>
                </c:pt>
                <c:pt idx="3035">
                  <c:v>19.93</c:v>
                </c:pt>
                <c:pt idx="3036">
                  <c:v>19.95</c:v>
                </c:pt>
                <c:pt idx="3037">
                  <c:v>19.95</c:v>
                </c:pt>
                <c:pt idx="3038">
                  <c:v>19.96</c:v>
                </c:pt>
                <c:pt idx="3039">
                  <c:v>19.97</c:v>
                </c:pt>
                <c:pt idx="3040">
                  <c:v>19.97</c:v>
                </c:pt>
                <c:pt idx="3041">
                  <c:v>19.98</c:v>
                </c:pt>
                <c:pt idx="3042">
                  <c:v>19.98</c:v>
                </c:pt>
                <c:pt idx="3043">
                  <c:v>19.989999999999998</c:v>
                </c:pt>
                <c:pt idx="3044">
                  <c:v>20</c:v>
                </c:pt>
                <c:pt idx="3045">
                  <c:v>20.010000000000002</c:v>
                </c:pt>
                <c:pt idx="3046">
                  <c:v>20.010000000000002</c:v>
                </c:pt>
                <c:pt idx="3047">
                  <c:v>20.02</c:v>
                </c:pt>
                <c:pt idx="3048">
                  <c:v>20.03</c:v>
                </c:pt>
                <c:pt idx="3049">
                  <c:v>20.03</c:v>
                </c:pt>
                <c:pt idx="3050">
                  <c:v>20.04</c:v>
                </c:pt>
                <c:pt idx="3051">
                  <c:v>20.04</c:v>
                </c:pt>
                <c:pt idx="3052">
                  <c:v>20.05</c:v>
                </c:pt>
                <c:pt idx="3053">
                  <c:v>20.059999999999999</c:v>
                </c:pt>
                <c:pt idx="3054">
                  <c:v>20.059999999999999</c:v>
                </c:pt>
                <c:pt idx="3055">
                  <c:v>20.07</c:v>
                </c:pt>
                <c:pt idx="3056">
                  <c:v>20.079999999999998</c:v>
                </c:pt>
                <c:pt idx="3057">
                  <c:v>20.09</c:v>
                </c:pt>
                <c:pt idx="3058">
                  <c:v>20.09</c:v>
                </c:pt>
                <c:pt idx="3059">
                  <c:v>20.100000000000001</c:v>
                </c:pt>
                <c:pt idx="3060">
                  <c:v>20.11</c:v>
                </c:pt>
                <c:pt idx="3061">
                  <c:v>20.11</c:v>
                </c:pt>
                <c:pt idx="3062">
                  <c:v>20.12</c:v>
                </c:pt>
                <c:pt idx="3063">
                  <c:v>20.13</c:v>
                </c:pt>
                <c:pt idx="3064">
                  <c:v>20.13</c:v>
                </c:pt>
                <c:pt idx="3065">
                  <c:v>20.14</c:v>
                </c:pt>
                <c:pt idx="3066">
                  <c:v>20.149999999999999</c:v>
                </c:pt>
                <c:pt idx="3067">
                  <c:v>20.149999999999999</c:v>
                </c:pt>
                <c:pt idx="3068">
                  <c:v>20.16</c:v>
                </c:pt>
                <c:pt idx="3069">
                  <c:v>20.16</c:v>
                </c:pt>
                <c:pt idx="3070">
                  <c:v>20.170000000000002</c:v>
                </c:pt>
                <c:pt idx="3071">
                  <c:v>20.18</c:v>
                </c:pt>
                <c:pt idx="3072">
                  <c:v>20.18</c:v>
                </c:pt>
                <c:pt idx="3073">
                  <c:v>20.190000000000001</c:v>
                </c:pt>
                <c:pt idx="3074">
                  <c:v>20.2</c:v>
                </c:pt>
                <c:pt idx="3075">
                  <c:v>20.2</c:v>
                </c:pt>
                <c:pt idx="3076">
                  <c:v>20.21</c:v>
                </c:pt>
                <c:pt idx="3077">
                  <c:v>20.22</c:v>
                </c:pt>
                <c:pt idx="3078">
                  <c:v>20.22</c:v>
                </c:pt>
                <c:pt idx="3079">
                  <c:v>20.23</c:v>
                </c:pt>
                <c:pt idx="3080">
                  <c:v>20.239999999999998</c:v>
                </c:pt>
                <c:pt idx="3081">
                  <c:v>20.239999999999998</c:v>
                </c:pt>
                <c:pt idx="3082">
                  <c:v>20.25</c:v>
                </c:pt>
                <c:pt idx="3083">
                  <c:v>20.25</c:v>
                </c:pt>
                <c:pt idx="3084">
                  <c:v>20.260000000000002</c:v>
                </c:pt>
                <c:pt idx="3085">
                  <c:v>20.27</c:v>
                </c:pt>
                <c:pt idx="3086">
                  <c:v>20.27</c:v>
                </c:pt>
                <c:pt idx="3087">
                  <c:v>20.28</c:v>
                </c:pt>
                <c:pt idx="3088">
                  <c:v>20.29</c:v>
                </c:pt>
                <c:pt idx="3089">
                  <c:v>20.29</c:v>
                </c:pt>
                <c:pt idx="3090">
                  <c:v>20.3</c:v>
                </c:pt>
                <c:pt idx="3091">
                  <c:v>20.309999999999999</c:v>
                </c:pt>
                <c:pt idx="3092">
                  <c:v>20.32</c:v>
                </c:pt>
                <c:pt idx="3093">
                  <c:v>20.32</c:v>
                </c:pt>
                <c:pt idx="3094">
                  <c:v>20.329999999999998</c:v>
                </c:pt>
                <c:pt idx="3095">
                  <c:v>20.34</c:v>
                </c:pt>
                <c:pt idx="3096">
                  <c:v>20.34</c:v>
                </c:pt>
                <c:pt idx="3097">
                  <c:v>20.350000000000001</c:v>
                </c:pt>
                <c:pt idx="3098">
                  <c:v>20.36</c:v>
                </c:pt>
                <c:pt idx="3099">
                  <c:v>20.36</c:v>
                </c:pt>
                <c:pt idx="3100">
                  <c:v>20.37</c:v>
                </c:pt>
                <c:pt idx="3101">
                  <c:v>20.37</c:v>
                </c:pt>
                <c:pt idx="3102">
                  <c:v>20.38</c:v>
                </c:pt>
                <c:pt idx="3103">
                  <c:v>20.39</c:v>
                </c:pt>
                <c:pt idx="3104">
                  <c:v>20.39</c:v>
                </c:pt>
                <c:pt idx="3105">
                  <c:v>20.399999999999999</c:v>
                </c:pt>
                <c:pt idx="3106">
                  <c:v>20.41</c:v>
                </c:pt>
                <c:pt idx="3107">
                  <c:v>20.41</c:v>
                </c:pt>
                <c:pt idx="3108">
                  <c:v>20.420000000000002</c:v>
                </c:pt>
                <c:pt idx="3109">
                  <c:v>20.43</c:v>
                </c:pt>
                <c:pt idx="3110">
                  <c:v>20.440000000000001</c:v>
                </c:pt>
                <c:pt idx="3111">
                  <c:v>20.440000000000001</c:v>
                </c:pt>
                <c:pt idx="3112">
                  <c:v>20.440000000000001</c:v>
                </c:pt>
                <c:pt idx="3113">
                  <c:v>20.45</c:v>
                </c:pt>
                <c:pt idx="3114">
                  <c:v>20.46</c:v>
                </c:pt>
                <c:pt idx="3115">
                  <c:v>20.46</c:v>
                </c:pt>
                <c:pt idx="3116">
                  <c:v>20.47</c:v>
                </c:pt>
                <c:pt idx="3117">
                  <c:v>20.48</c:v>
                </c:pt>
                <c:pt idx="3118">
                  <c:v>20.49</c:v>
                </c:pt>
                <c:pt idx="3119">
                  <c:v>20.49</c:v>
                </c:pt>
                <c:pt idx="3120">
                  <c:v>20.5</c:v>
                </c:pt>
                <c:pt idx="3121">
                  <c:v>20.5</c:v>
                </c:pt>
                <c:pt idx="3122">
                  <c:v>20.51</c:v>
                </c:pt>
                <c:pt idx="3123">
                  <c:v>20.52</c:v>
                </c:pt>
                <c:pt idx="3124">
                  <c:v>20.53</c:v>
                </c:pt>
                <c:pt idx="3125">
                  <c:v>20.53</c:v>
                </c:pt>
                <c:pt idx="3126">
                  <c:v>20.54</c:v>
                </c:pt>
                <c:pt idx="3127">
                  <c:v>20.54</c:v>
                </c:pt>
                <c:pt idx="3128">
                  <c:v>20.55</c:v>
                </c:pt>
                <c:pt idx="3129">
                  <c:v>20.56</c:v>
                </c:pt>
                <c:pt idx="3130">
                  <c:v>20.56</c:v>
                </c:pt>
                <c:pt idx="3131">
                  <c:v>20.57</c:v>
                </c:pt>
                <c:pt idx="3132">
                  <c:v>20.57</c:v>
                </c:pt>
                <c:pt idx="3133">
                  <c:v>20.59</c:v>
                </c:pt>
                <c:pt idx="3134">
                  <c:v>20.59</c:v>
                </c:pt>
                <c:pt idx="3135">
                  <c:v>20.6</c:v>
                </c:pt>
                <c:pt idx="3136">
                  <c:v>20.6</c:v>
                </c:pt>
                <c:pt idx="3137">
                  <c:v>20.61</c:v>
                </c:pt>
                <c:pt idx="3138">
                  <c:v>20.62</c:v>
                </c:pt>
                <c:pt idx="3139">
                  <c:v>20.62</c:v>
                </c:pt>
                <c:pt idx="3140">
                  <c:v>20.63</c:v>
                </c:pt>
                <c:pt idx="3141">
                  <c:v>20.63</c:v>
                </c:pt>
                <c:pt idx="3142">
                  <c:v>20.64</c:v>
                </c:pt>
                <c:pt idx="3143">
                  <c:v>20.65</c:v>
                </c:pt>
                <c:pt idx="3144">
                  <c:v>20.66</c:v>
                </c:pt>
                <c:pt idx="3145">
                  <c:v>20.67</c:v>
                </c:pt>
                <c:pt idx="3146">
                  <c:v>20.67</c:v>
                </c:pt>
                <c:pt idx="3147">
                  <c:v>20.67</c:v>
                </c:pt>
                <c:pt idx="3148">
                  <c:v>20.68</c:v>
                </c:pt>
                <c:pt idx="3149">
                  <c:v>20.69</c:v>
                </c:pt>
                <c:pt idx="3150">
                  <c:v>20.69</c:v>
                </c:pt>
                <c:pt idx="3151">
                  <c:v>20.7</c:v>
                </c:pt>
                <c:pt idx="3152">
                  <c:v>20.7</c:v>
                </c:pt>
                <c:pt idx="3153">
                  <c:v>20.71</c:v>
                </c:pt>
                <c:pt idx="3154">
                  <c:v>20.72</c:v>
                </c:pt>
                <c:pt idx="3155">
                  <c:v>20.73</c:v>
                </c:pt>
                <c:pt idx="3156">
                  <c:v>20.73</c:v>
                </c:pt>
                <c:pt idx="3157">
                  <c:v>20.74</c:v>
                </c:pt>
                <c:pt idx="3158">
                  <c:v>20.74</c:v>
                </c:pt>
                <c:pt idx="3159">
                  <c:v>20.75</c:v>
                </c:pt>
                <c:pt idx="3160">
                  <c:v>20.76</c:v>
                </c:pt>
                <c:pt idx="3161">
                  <c:v>20.77</c:v>
                </c:pt>
                <c:pt idx="3162">
                  <c:v>20.77</c:v>
                </c:pt>
                <c:pt idx="3163">
                  <c:v>20.78</c:v>
                </c:pt>
                <c:pt idx="3164">
                  <c:v>20.78</c:v>
                </c:pt>
                <c:pt idx="3165">
                  <c:v>20.8</c:v>
                </c:pt>
                <c:pt idx="3166">
                  <c:v>20.8</c:v>
                </c:pt>
                <c:pt idx="3167">
                  <c:v>20.81</c:v>
                </c:pt>
                <c:pt idx="3168">
                  <c:v>20.81</c:v>
                </c:pt>
                <c:pt idx="3169">
                  <c:v>20.82</c:v>
                </c:pt>
                <c:pt idx="3170">
                  <c:v>20.83</c:v>
                </c:pt>
                <c:pt idx="3171">
                  <c:v>20.83</c:v>
                </c:pt>
                <c:pt idx="3172">
                  <c:v>20.84</c:v>
                </c:pt>
                <c:pt idx="3173">
                  <c:v>20.85</c:v>
                </c:pt>
                <c:pt idx="3174">
                  <c:v>20.85</c:v>
                </c:pt>
                <c:pt idx="3175">
                  <c:v>20.86</c:v>
                </c:pt>
                <c:pt idx="3176">
                  <c:v>20.86</c:v>
                </c:pt>
                <c:pt idx="3177">
                  <c:v>20.88</c:v>
                </c:pt>
                <c:pt idx="3178">
                  <c:v>20.88</c:v>
                </c:pt>
                <c:pt idx="3179">
                  <c:v>20.89</c:v>
                </c:pt>
                <c:pt idx="3180">
                  <c:v>20.89</c:v>
                </c:pt>
                <c:pt idx="3181">
                  <c:v>20.9</c:v>
                </c:pt>
                <c:pt idx="3182">
                  <c:v>20.9</c:v>
                </c:pt>
                <c:pt idx="3183">
                  <c:v>20.91</c:v>
                </c:pt>
                <c:pt idx="3184">
                  <c:v>20.92</c:v>
                </c:pt>
                <c:pt idx="3185">
                  <c:v>20.93</c:v>
                </c:pt>
                <c:pt idx="3186">
                  <c:v>20.93</c:v>
                </c:pt>
                <c:pt idx="3187">
                  <c:v>20.94</c:v>
                </c:pt>
                <c:pt idx="3188">
                  <c:v>20.94</c:v>
                </c:pt>
                <c:pt idx="3189">
                  <c:v>20.95</c:v>
                </c:pt>
                <c:pt idx="3190">
                  <c:v>20.96</c:v>
                </c:pt>
                <c:pt idx="3191">
                  <c:v>20.96</c:v>
                </c:pt>
                <c:pt idx="3192">
                  <c:v>20.97</c:v>
                </c:pt>
                <c:pt idx="3193">
                  <c:v>20.98</c:v>
                </c:pt>
                <c:pt idx="3194">
                  <c:v>20.98</c:v>
                </c:pt>
                <c:pt idx="3195">
                  <c:v>20.99</c:v>
                </c:pt>
                <c:pt idx="3196">
                  <c:v>21</c:v>
                </c:pt>
                <c:pt idx="3197">
                  <c:v>21</c:v>
                </c:pt>
                <c:pt idx="3198">
                  <c:v>21.01</c:v>
                </c:pt>
                <c:pt idx="3199">
                  <c:v>21.01</c:v>
                </c:pt>
                <c:pt idx="3200">
                  <c:v>21.02</c:v>
                </c:pt>
                <c:pt idx="3201">
                  <c:v>21.03</c:v>
                </c:pt>
                <c:pt idx="3202">
                  <c:v>21.04</c:v>
                </c:pt>
                <c:pt idx="3203">
                  <c:v>21.04</c:v>
                </c:pt>
                <c:pt idx="3204">
                  <c:v>21.05</c:v>
                </c:pt>
                <c:pt idx="3205">
                  <c:v>21.06</c:v>
                </c:pt>
                <c:pt idx="3206">
                  <c:v>21.06</c:v>
                </c:pt>
                <c:pt idx="3207">
                  <c:v>21.07</c:v>
                </c:pt>
                <c:pt idx="3208">
                  <c:v>21.08</c:v>
                </c:pt>
                <c:pt idx="3209">
                  <c:v>21.08</c:v>
                </c:pt>
                <c:pt idx="3210">
                  <c:v>21.09</c:v>
                </c:pt>
                <c:pt idx="3211">
                  <c:v>21.1</c:v>
                </c:pt>
                <c:pt idx="3212">
                  <c:v>21.1</c:v>
                </c:pt>
                <c:pt idx="3213">
                  <c:v>21.11</c:v>
                </c:pt>
                <c:pt idx="3214">
                  <c:v>21.11</c:v>
                </c:pt>
                <c:pt idx="3215">
                  <c:v>21.12</c:v>
                </c:pt>
                <c:pt idx="3216">
                  <c:v>21.13</c:v>
                </c:pt>
                <c:pt idx="3217">
                  <c:v>21.13</c:v>
                </c:pt>
                <c:pt idx="3218">
                  <c:v>21.14</c:v>
                </c:pt>
                <c:pt idx="3219">
                  <c:v>21.15</c:v>
                </c:pt>
                <c:pt idx="3220">
                  <c:v>21.15</c:v>
                </c:pt>
                <c:pt idx="3221">
                  <c:v>21.16</c:v>
                </c:pt>
                <c:pt idx="3222">
                  <c:v>21.17</c:v>
                </c:pt>
                <c:pt idx="3223">
                  <c:v>21.17</c:v>
                </c:pt>
                <c:pt idx="3224">
                  <c:v>21.18</c:v>
                </c:pt>
                <c:pt idx="3225">
                  <c:v>21.18</c:v>
                </c:pt>
                <c:pt idx="3226">
                  <c:v>21.2</c:v>
                </c:pt>
                <c:pt idx="3227">
                  <c:v>21.2</c:v>
                </c:pt>
                <c:pt idx="3228">
                  <c:v>21.21</c:v>
                </c:pt>
                <c:pt idx="3229">
                  <c:v>21.21</c:v>
                </c:pt>
                <c:pt idx="3230">
                  <c:v>21.22</c:v>
                </c:pt>
                <c:pt idx="3231">
                  <c:v>21.23</c:v>
                </c:pt>
                <c:pt idx="3232">
                  <c:v>21.23</c:v>
                </c:pt>
                <c:pt idx="3233">
                  <c:v>21.24</c:v>
                </c:pt>
                <c:pt idx="3234">
                  <c:v>21.25</c:v>
                </c:pt>
                <c:pt idx="3235">
                  <c:v>21.26</c:v>
                </c:pt>
                <c:pt idx="3236">
                  <c:v>21.26</c:v>
                </c:pt>
                <c:pt idx="3237">
                  <c:v>21.26</c:v>
                </c:pt>
                <c:pt idx="3238">
                  <c:v>21.27</c:v>
                </c:pt>
                <c:pt idx="3239">
                  <c:v>21.28</c:v>
                </c:pt>
                <c:pt idx="3240">
                  <c:v>21.29</c:v>
                </c:pt>
                <c:pt idx="3241">
                  <c:v>21.29</c:v>
                </c:pt>
                <c:pt idx="3242">
                  <c:v>21.3</c:v>
                </c:pt>
                <c:pt idx="3243">
                  <c:v>21.31</c:v>
                </c:pt>
                <c:pt idx="3244">
                  <c:v>21.31</c:v>
                </c:pt>
                <c:pt idx="3245">
                  <c:v>21.32</c:v>
                </c:pt>
                <c:pt idx="3246">
                  <c:v>21.33</c:v>
                </c:pt>
                <c:pt idx="3247">
                  <c:v>21.33</c:v>
                </c:pt>
                <c:pt idx="3248">
                  <c:v>21.34</c:v>
                </c:pt>
                <c:pt idx="3249">
                  <c:v>21.35</c:v>
                </c:pt>
                <c:pt idx="3250">
                  <c:v>21.35</c:v>
                </c:pt>
                <c:pt idx="3251">
                  <c:v>21.36</c:v>
                </c:pt>
                <c:pt idx="3252">
                  <c:v>21.37</c:v>
                </c:pt>
                <c:pt idx="3253">
                  <c:v>21.37</c:v>
                </c:pt>
                <c:pt idx="3254">
                  <c:v>21.38</c:v>
                </c:pt>
                <c:pt idx="3255">
                  <c:v>21.38</c:v>
                </c:pt>
                <c:pt idx="3256">
                  <c:v>21.39</c:v>
                </c:pt>
                <c:pt idx="3257">
                  <c:v>21.4</c:v>
                </c:pt>
                <c:pt idx="3258">
                  <c:v>21.4</c:v>
                </c:pt>
                <c:pt idx="3259">
                  <c:v>21.41</c:v>
                </c:pt>
                <c:pt idx="3260">
                  <c:v>21.42</c:v>
                </c:pt>
                <c:pt idx="3261">
                  <c:v>21.42</c:v>
                </c:pt>
                <c:pt idx="3262">
                  <c:v>21.43</c:v>
                </c:pt>
                <c:pt idx="3263">
                  <c:v>21.44</c:v>
                </c:pt>
                <c:pt idx="3264">
                  <c:v>21.45</c:v>
                </c:pt>
                <c:pt idx="3265">
                  <c:v>21.45</c:v>
                </c:pt>
                <c:pt idx="3266">
                  <c:v>21.46</c:v>
                </c:pt>
                <c:pt idx="3267">
                  <c:v>21.46</c:v>
                </c:pt>
                <c:pt idx="3268">
                  <c:v>21.47</c:v>
                </c:pt>
                <c:pt idx="3269">
                  <c:v>21.48</c:v>
                </c:pt>
                <c:pt idx="3270">
                  <c:v>21.49</c:v>
                </c:pt>
                <c:pt idx="3271">
                  <c:v>21.49</c:v>
                </c:pt>
                <c:pt idx="3272">
                  <c:v>21.5</c:v>
                </c:pt>
                <c:pt idx="3273">
                  <c:v>21.5</c:v>
                </c:pt>
                <c:pt idx="3274">
                  <c:v>21.51</c:v>
                </c:pt>
                <c:pt idx="3275">
                  <c:v>21.52</c:v>
                </c:pt>
                <c:pt idx="3276">
                  <c:v>21.52</c:v>
                </c:pt>
                <c:pt idx="3277">
                  <c:v>21.53</c:v>
                </c:pt>
                <c:pt idx="3278">
                  <c:v>21.53</c:v>
                </c:pt>
                <c:pt idx="3279">
                  <c:v>21.54</c:v>
                </c:pt>
                <c:pt idx="3280">
                  <c:v>21.55</c:v>
                </c:pt>
                <c:pt idx="3281">
                  <c:v>21.56</c:v>
                </c:pt>
                <c:pt idx="3282">
                  <c:v>21.56</c:v>
                </c:pt>
                <c:pt idx="3283">
                  <c:v>21.58</c:v>
                </c:pt>
                <c:pt idx="3284">
                  <c:v>21.58</c:v>
                </c:pt>
                <c:pt idx="3285">
                  <c:v>21.58</c:v>
                </c:pt>
                <c:pt idx="3286">
                  <c:v>21.59</c:v>
                </c:pt>
                <c:pt idx="3287">
                  <c:v>21.6</c:v>
                </c:pt>
                <c:pt idx="3288">
                  <c:v>21.6</c:v>
                </c:pt>
                <c:pt idx="3289">
                  <c:v>21.61</c:v>
                </c:pt>
                <c:pt idx="3290">
                  <c:v>21.61</c:v>
                </c:pt>
                <c:pt idx="3291">
                  <c:v>21.62</c:v>
                </c:pt>
                <c:pt idx="3292">
                  <c:v>21.63</c:v>
                </c:pt>
                <c:pt idx="3293">
                  <c:v>21.63</c:v>
                </c:pt>
                <c:pt idx="3294">
                  <c:v>21.64</c:v>
                </c:pt>
                <c:pt idx="3295">
                  <c:v>21.65</c:v>
                </c:pt>
                <c:pt idx="3296">
                  <c:v>21.65</c:v>
                </c:pt>
                <c:pt idx="3297">
                  <c:v>21.66</c:v>
                </c:pt>
                <c:pt idx="3298">
                  <c:v>21.66</c:v>
                </c:pt>
                <c:pt idx="3299">
                  <c:v>21.67</c:v>
                </c:pt>
                <c:pt idx="3300">
                  <c:v>21.69</c:v>
                </c:pt>
                <c:pt idx="3301">
                  <c:v>21.69</c:v>
                </c:pt>
                <c:pt idx="3302">
                  <c:v>21.69</c:v>
                </c:pt>
                <c:pt idx="3303">
                  <c:v>21.7</c:v>
                </c:pt>
                <c:pt idx="3304">
                  <c:v>21.7</c:v>
                </c:pt>
                <c:pt idx="3305">
                  <c:v>21.72</c:v>
                </c:pt>
                <c:pt idx="3306">
                  <c:v>21.72</c:v>
                </c:pt>
                <c:pt idx="3307">
                  <c:v>21.72</c:v>
                </c:pt>
                <c:pt idx="3308">
                  <c:v>21.73</c:v>
                </c:pt>
                <c:pt idx="3309">
                  <c:v>21.74</c:v>
                </c:pt>
                <c:pt idx="3310">
                  <c:v>21.74</c:v>
                </c:pt>
                <c:pt idx="3311">
                  <c:v>21.75</c:v>
                </c:pt>
                <c:pt idx="3312">
                  <c:v>21.76</c:v>
                </c:pt>
                <c:pt idx="3313">
                  <c:v>21.76</c:v>
                </c:pt>
                <c:pt idx="3314">
                  <c:v>21.77</c:v>
                </c:pt>
                <c:pt idx="3315">
                  <c:v>21.78</c:v>
                </c:pt>
                <c:pt idx="3316">
                  <c:v>21.79</c:v>
                </c:pt>
                <c:pt idx="3317">
                  <c:v>21.79</c:v>
                </c:pt>
                <c:pt idx="3318">
                  <c:v>21.8</c:v>
                </c:pt>
                <c:pt idx="3319">
                  <c:v>21.81</c:v>
                </c:pt>
                <c:pt idx="3320">
                  <c:v>21.82</c:v>
                </c:pt>
                <c:pt idx="3321">
                  <c:v>21.82</c:v>
                </c:pt>
                <c:pt idx="3322">
                  <c:v>21.83</c:v>
                </c:pt>
                <c:pt idx="3323">
                  <c:v>21.84</c:v>
                </c:pt>
                <c:pt idx="3324">
                  <c:v>21.84</c:v>
                </c:pt>
                <c:pt idx="3325">
                  <c:v>21.85</c:v>
                </c:pt>
                <c:pt idx="3326">
                  <c:v>21.85</c:v>
                </c:pt>
                <c:pt idx="3327">
                  <c:v>21.86</c:v>
                </c:pt>
                <c:pt idx="3328">
                  <c:v>21.86</c:v>
                </c:pt>
                <c:pt idx="3329">
                  <c:v>21.87</c:v>
                </c:pt>
                <c:pt idx="3330">
                  <c:v>21.88</c:v>
                </c:pt>
                <c:pt idx="3331">
                  <c:v>21.89</c:v>
                </c:pt>
                <c:pt idx="3332">
                  <c:v>21.89</c:v>
                </c:pt>
                <c:pt idx="3333">
                  <c:v>21.9</c:v>
                </c:pt>
                <c:pt idx="3334">
                  <c:v>21.91</c:v>
                </c:pt>
                <c:pt idx="3335">
                  <c:v>21.91</c:v>
                </c:pt>
                <c:pt idx="3336">
                  <c:v>21.91</c:v>
                </c:pt>
                <c:pt idx="3337">
                  <c:v>21.93</c:v>
                </c:pt>
                <c:pt idx="3338">
                  <c:v>21.93</c:v>
                </c:pt>
                <c:pt idx="3339">
                  <c:v>21.93</c:v>
                </c:pt>
                <c:pt idx="3340">
                  <c:v>21.95</c:v>
                </c:pt>
                <c:pt idx="3341">
                  <c:v>21.95</c:v>
                </c:pt>
                <c:pt idx="3342">
                  <c:v>21.96</c:v>
                </c:pt>
                <c:pt idx="3343">
                  <c:v>21.96</c:v>
                </c:pt>
                <c:pt idx="3344">
                  <c:v>21.97</c:v>
                </c:pt>
                <c:pt idx="3345">
                  <c:v>21.98</c:v>
                </c:pt>
                <c:pt idx="3346">
                  <c:v>21.98</c:v>
                </c:pt>
                <c:pt idx="3347">
                  <c:v>21.99</c:v>
                </c:pt>
                <c:pt idx="3348">
                  <c:v>22</c:v>
                </c:pt>
                <c:pt idx="3349">
                  <c:v>22</c:v>
                </c:pt>
                <c:pt idx="3350">
                  <c:v>22.01</c:v>
                </c:pt>
                <c:pt idx="3351">
                  <c:v>22.01</c:v>
                </c:pt>
                <c:pt idx="3352">
                  <c:v>22.02</c:v>
                </c:pt>
                <c:pt idx="3353">
                  <c:v>22.03</c:v>
                </c:pt>
                <c:pt idx="3354">
                  <c:v>22.04</c:v>
                </c:pt>
                <c:pt idx="3355">
                  <c:v>22.04</c:v>
                </c:pt>
                <c:pt idx="3356">
                  <c:v>22.05</c:v>
                </c:pt>
                <c:pt idx="3357">
                  <c:v>22.06</c:v>
                </c:pt>
                <c:pt idx="3358">
                  <c:v>22.06</c:v>
                </c:pt>
                <c:pt idx="3359">
                  <c:v>22.06</c:v>
                </c:pt>
                <c:pt idx="3360">
                  <c:v>22.07</c:v>
                </c:pt>
                <c:pt idx="3361">
                  <c:v>22.08</c:v>
                </c:pt>
                <c:pt idx="3362">
                  <c:v>22.08</c:v>
                </c:pt>
                <c:pt idx="3363">
                  <c:v>22.09</c:v>
                </c:pt>
                <c:pt idx="3364">
                  <c:v>22.1</c:v>
                </c:pt>
                <c:pt idx="3365">
                  <c:v>22.11</c:v>
                </c:pt>
                <c:pt idx="3366">
                  <c:v>22.12</c:v>
                </c:pt>
                <c:pt idx="3367">
                  <c:v>22.13</c:v>
                </c:pt>
                <c:pt idx="3368">
                  <c:v>22.14</c:v>
                </c:pt>
                <c:pt idx="3369">
                  <c:v>22.14</c:v>
                </c:pt>
                <c:pt idx="3370">
                  <c:v>22.15</c:v>
                </c:pt>
                <c:pt idx="3371">
                  <c:v>22.15</c:v>
                </c:pt>
                <c:pt idx="3372">
                  <c:v>22.15</c:v>
                </c:pt>
                <c:pt idx="3373">
                  <c:v>22.16</c:v>
                </c:pt>
                <c:pt idx="3374">
                  <c:v>22.17</c:v>
                </c:pt>
                <c:pt idx="3375">
                  <c:v>22.17</c:v>
                </c:pt>
                <c:pt idx="3376">
                  <c:v>22.18</c:v>
                </c:pt>
                <c:pt idx="3377">
                  <c:v>22.18</c:v>
                </c:pt>
                <c:pt idx="3378">
                  <c:v>22.19</c:v>
                </c:pt>
                <c:pt idx="3379">
                  <c:v>22.2</c:v>
                </c:pt>
                <c:pt idx="3380">
                  <c:v>22.21</c:v>
                </c:pt>
                <c:pt idx="3381">
                  <c:v>22.22</c:v>
                </c:pt>
                <c:pt idx="3382">
                  <c:v>22.22</c:v>
                </c:pt>
                <c:pt idx="3383">
                  <c:v>22.22</c:v>
                </c:pt>
                <c:pt idx="3384">
                  <c:v>22.23</c:v>
                </c:pt>
                <c:pt idx="3385">
                  <c:v>22.24</c:v>
                </c:pt>
                <c:pt idx="3386">
                  <c:v>22.25</c:v>
                </c:pt>
                <c:pt idx="3387">
                  <c:v>22.25</c:v>
                </c:pt>
                <c:pt idx="3388">
                  <c:v>22.26</c:v>
                </c:pt>
                <c:pt idx="3389">
                  <c:v>22.27</c:v>
                </c:pt>
                <c:pt idx="3390">
                  <c:v>22.27</c:v>
                </c:pt>
                <c:pt idx="3391">
                  <c:v>22.28</c:v>
                </c:pt>
                <c:pt idx="3392">
                  <c:v>22.29</c:v>
                </c:pt>
                <c:pt idx="3393">
                  <c:v>22.29</c:v>
                </c:pt>
                <c:pt idx="3394">
                  <c:v>22.3</c:v>
                </c:pt>
                <c:pt idx="3395">
                  <c:v>22.31</c:v>
                </c:pt>
                <c:pt idx="3396">
                  <c:v>22.31</c:v>
                </c:pt>
                <c:pt idx="3397">
                  <c:v>22.32</c:v>
                </c:pt>
                <c:pt idx="3398">
                  <c:v>22.32</c:v>
                </c:pt>
                <c:pt idx="3399">
                  <c:v>22.33</c:v>
                </c:pt>
                <c:pt idx="3400">
                  <c:v>22.34</c:v>
                </c:pt>
                <c:pt idx="3401">
                  <c:v>22.35</c:v>
                </c:pt>
                <c:pt idx="3402">
                  <c:v>22.35</c:v>
                </c:pt>
                <c:pt idx="3403">
                  <c:v>22.36</c:v>
                </c:pt>
                <c:pt idx="3404">
                  <c:v>22.36</c:v>
                </c:pt>
                <c:pt idx="3405">
                  <c:v>22.37</c:v>
                </c:pt>
                <c:pt idx="3406">
                  <c:v>22.38</c:v>
                </c:pt>
                <c:pt idx="3407">
                  <c:v>22.38</c:v>
                </c:pt>
                <c:pt idx="3408">
                  <c:v>22.39</c:v>
                </c:pt>
                <c:pt idx="3409">
                  <c:v>22.4</c:v>
                </c:pt>
                <c:pt idx="3410">
                  <c:v>22.4</c:v>
                </c:pt>
                <c:pt idx="3411">
                  <c:v>22.41</c:v>
                </c:pt>
                <c:pt idx="3412">
                  <c:v>22.42</c:v>
                </c:pt>
                <c:pt idx="3413">
                  <c:v>22.42</c:v>
                </c:pt>
                <c:pt idx="3414">
                  <c:v>22.43</c:v>
                </c:pt>
                <c:pt idx="3415">
                  <c:v>22.44</c:v>
                </c:pt>
                <c:pt idx="3416">
                  <c:v>22.44</c:v>
                </c:pt>
                <c:pt idx="3417">
                  <c:v>22.45</c:v>
                </c:pt>
                <c:pt idx="3418">
                  <c:v>22.45</c:v>
                </c:pt>
                <c:pt idx="3419">
                  <c:v>22.46</c:v>
                </c:pt>
                <c:pt idx="3420">
                  <c:v>22.47</c:v>
                </c:pt>
                <c:pt idx="3421">
                  <c:v>22.48</c:v>
                </c:pt>
                <c:pt idx="3422">
                  <c:v>22.49</c:v>
                </c:pt>
                <c:pt idx="3423">
                  <c:v>22.49</c:v>
                </c:pt>
                <c:pt idx="3424">
                  <c:v>22.5</c:v>
                </c:pt>
                <c:pt idx="3425">
                  <c:v>22.5</c:v>
                </c:pt>
                <c:pt idx="3426">
                  <c:v>22.5</c:v>
                </c:pt>
                <c:pt idx="3427">
                  <c:v>22.51</c:v>
                </c:pt>
                <c:pt idx="3428">
                  <c:v>22.52</c:v>
                </c:pt>
                <c:pt idx="3429">
                  <c:v>22.53</c:v>
                </c:pt>
                <c:pt idx="3430">
                  <c:v>22.54</c:v>
                </c:pt>
                <c:pt idx="3431">
                  <c:v>22.54</c:v>
                </c:pt>
                <c:pt idx="3432">
                  <c:v>22.55</c:v>
                </c:pt>
                <c:pt idx="3433">
                  <c:v>22.55</c:v>
                </c:pt>
                <c:pt idx="3434">
                  <c:v>22.57</c:v>
                </c:pt>
                <c:pt idx="3435">
                  <c:v>22.57</c:v>
                </c:pt>
                <c:pt idx="3436">
                  <c:v>22.57</c:v>
                </c:pt>
                <c:pt idx="3437">
                  <c:v>22.58</c:v>
                </c:pt>
                <c:pt idx="3438">
                  <c:v>22.58</c:v>
                </c:pt>
                <c:pt idx="3439">
                  <c:v>22.59</c:v>
                </c:pt>
                <c:pt idx="3440">
                  <c:v>22.6</c:v>
                </c:pt>
                <c:pt idx="3441">
                  <c:v>22.61</c:v>
                </c:pt>
                <c:pt idx="3442">
                  <c:v>22.61</c:v>
                </c:pt>
                <c:pt idx="3443">
                  <c:v>22.62</c:v>
                </c:pt>
                <c:pt idx="3444">
                  <c:v>22.63</c:v>
                </c:pt>
                <c:pt idx="3445">
                  <c:v>22.63</c:v>
                </c:pt>
                <c:pt idx="3446">
                  <c:v>22.64</c:v>
                </c:pt>
                <c:pt idx="3447">
                  <c:v>22.65</c:v>
                </c:pt>
                <c:pt idx="3448">
                  <c:v>22.65</c:v>
                </c:pt>
                <c:pt idx="3449">
                  <c:v>22.66</c:v>
                </c:pt>
                <c:pt idx="3450">
                  <c:v>22.66</c:v>
                </c:pt>
                <c:pt idx="3451">
                  <c:v>22.67</c:v>
                </c:pt>
                <c:pt idx="3452">
                  <c:v>22.68</c:v>
                </c:pt>
                <c:pt idx="3453">
                  <c:v>22.68</c:v>
                </c:pt>
                <c:pt idx="3454">
                  <c:v>22.69</c:v>
                </c:pt>
                <c:pt idx="3455">
                  <c:v>22.7</c:v>
                </c:pt>
                <c:pt idx="3456">
                  <c:v>22.7</c:v>
                </c:pt>
                <c:pt idx="3457">
                  <c:v>22.7</c:v>
                </c:pt>
                <c:pt idx="3458">
                  <c:v>22.71</c:v>
                </c:pt>
                <c:pt idx="3459">
                  <c:v>22.72</c:v>
                </c:pt>
                <c:pt idx="3460">
                  <c:v>22.73</c:v>
                </c:pt>
                <c:pt idx="3461">
                  <c:v>22.73</c:v>
                </c:pt>
                <c:pt idx="3462">
                  <c:v>22.74</c:v>
                </c:pt>
                <c:pt idx="3463">
                  <c:v>22.75</c:v>
                </c:pt>
                <c:pt idx="3464">
                  <c:v>22.76</c:v>
                </c:pt>
                <c:pt idx="3465">
                  <c:v>22.77</c:v>
                </c:pt>
                <c:pt idx="3466">
                  <c:v>22.77</c:v>
                </c:pt>
                <c:pt idx="3467">
                  <c:v>22.78</c:v>
                </c:pt>
                <c:pt idx="3468">
                  <c:v>22.78</c:v>
                </c:pt>
                <c:pt idx="3469">
                  <c:v>22.79</c:v>
                </c:pt>
                <c:pt idx="3470">
                  <c:v>22.8</c:v>
                </c:pt>
                <c:pt idx="3471">
                  <c:v>22.81</c:v>
                </c:pt>
                <c:pt idx="3472">
                  <c:v>22.81</c:v>
                </c:pt>
                <c:pt idx="3473">
                  <c:v>22.81</c:v>
                </c:pt>
                <c:pt idx="3474">
                  <c:v>22.83</c:v>
                </c:pt>
                <c:pt idx="3475">
                  <c:v>22.83</c:v>
                </c:pt>
                <c:pt idx="3476">
                  <c:v>22.84</c:v>
                </c:pt>
                <c:pt idx="3477">
                  <c:v>22.84</c:v>
                </c:pt>
                <c:pt idx="3478">
                  <c:v>22.85</c:v>
                </c:pt>
                <c:pt idx="3479">
                  <c:v>22.86</c:v>
                </c:pt>
                <c:pt idx="3480">
                  <c:v>22.87</c:v>
                </c:pt>
                <c:pt idx="3481">
                  <c:v>22.87</c:v>
                </c:pt>
                <c:pt idx="3482">
                  <c:v>22.88</c:v>
                </c:pt>
                <c:pt idx="3483">
                  <c:v>22.88</c:v>
                </c:pt>
                <c:pt idx="3484">
                  <c:v>22.89</c:v>
                </c:pt>
                <c:pt idx="3485">
                  <c:v>22.89</c:v>
                </c:pt>
                <c:pt idx="3486">
                  <c:v>22.9</c:v>
                </c:pt>
                <c:pt idx="3487">
                  <c:v>22.91</c:v>
                </c:pt>
                <c:pt idx="3488">
                  <c:v>22.91</c:v>
                </c:pt>
                <c:pt idx="3489">
                  <c:v>22.92</c:v>
                </c:pt>
                <c:pt idx="3490">
                  <c:v>22.93</c:v>
                </c:pt>
                <c:pt idx="3491">
                  <c:v>22.93</c:v>
                </c:pt>
                <c:pt idx="3492">
                  <c:v>22.94</c:v>
                </c:pt>
                <c:pt idx="3493">
                  <c:v>22.95</c:v>
                </c:pt>
                <c:pt idx="3494">
                  <c:v>22.95</c:v>
                </c:pt>
                <c:pt idx="3495">
                  <c:v>22.96</c:v>
                </c:pt>
                <c:pt idx="3496">
                  <c:v>22.97</c:v>
                </c:pt>
                <c:pt idx="3497">
                  <c:v>22.97</c:v>
                </c:pt>
                <c:pt idx="3498">
                  <c:v>22.98</c:v>
                </c:pt>
                <c:pt idx="3499">
                  <c:v>22.98</c:v>
                </c:pt>
                <c:pt idx="3500">
                  <c:v>22.99</c:v>
                </c:pt>
                <c:pt idx="3501">
                  <c:v>23</c:v>
                </c:pt>
                <c:pt idx="3502">
                  <c:v>23.01</c:v>
                </c:pt>
                <c:pt idx="3503">
                  <c:v>23.01</c:v>
                </c:pt>
                <c:pt idx="3504">
                  <c:v>23.02</c:v>
                </c:pt>
                <c:pt idx="3505">
                  <c:v>23.02</c:v>
                </c:pt>
                <c:pt idx="3506">
                  <c:v>23.03</c:v>
                </c:pt>
                <c:pt idx="3507">
                  <c:v>23.04</c:v>
                </c:pt>
                <c:pt idx="3508">
                  <c:v>23.05</c:v>
                </c:pt>
                <c:pt idx="3509">
                  <c:v>23.05</c:v>
                </c:pt>
                <c:pt idx="3510">
                  <c:v>23.06</c:v>
                </c:pt>
                <c:pt idx="3511">
                  <c:v>23.07</c:v>
                </c:pt>
                <c:pt idx="3512">
                  <c:v>23.07</c:v>
                </c:pt>
                <c:pt idx="3513">
                  <c:v>23.08</c:v>
                </c:pt>
                <c:pt idx="3514">
                  <c:v>23.09</c:v>
                </c:pt>
                <c:pt idx="3515">
                  <c:v>23.09</c:v>
                </c:pt>
                <c:pt idx="3516">
                  <c:v>23.1</c:v>
                </c:pt>
                <c:pt idx="3517">
                  <c:v>23.1</c:v>
                </c:pt>
                <c:pt idx="3518">
                  <c:v>23.12</c:v>
                </c:pt>
                <c:pt idx="3519">
                  <c:v>23.12</c:v>
                </c:pt>
                <c:pt idx="3520">
                  <c:v>23.12</c:v>
                </c:pt>
                <c:pt idx="3521">
                  <c:v>23.13</c:v>
                </c:pt>
                <c:pt idx="3522">
                  <c:v>23.13</c:v>
                </c:pt>
                <c:pt idx="3523">
                  <c:v>23.14</c:v>
                </c:pt>
                <c:pt idx="3524">
                  <c:v>23.15</c:v>
                </c:pt>
                <c:pt idx="3525">
                  <c:v>23.16</c:v>
                </c:pt>
                <c:pt idx="3526">
                  <c:v>23.17</c:v>
                </c:pt>
                <c:pt idx="3527">
                  <c:v>23.17</c:v>
                </c:pt>
                <c:pt idx="3528">
                  <c:v>23.18</c:v>
                </c:pt>
                <c:pt idx="3529">
                  <c:v>23.18</c:v>
                </c:pt>
                <c:pt idx="3530">
                  <c:v>23.19</c:v>
                </c:pt>
                <c:pt idx="3531">
                  <c:v>23.19</c:v>
                </c:pt>
                <c:pt idx="3532">
                  <c:v>23.2</c:v>
                </c:pt>
                <c:pt idx="3533">
                  <c:v>23.21</c:v>
                </c:pt>
                <c:pt idx="3534">
                  <c:v>23.22</c:v>
                </c:pt>
                <c:pt idx="3535">
                  <c:v>23.23</c:v>
                </c:pt>
                <c:pt idx="3536">
                  <c:v>23.24</c:v>
                </c:pt>
                <c:pt idx="3537">
                  <c:v>23.24</c:v>
                </c:pt>
                <c:pt idx="3538">
                  <c:v>23.24</c:v>
                </c:pt>
                <c:pt idx="3539">
                  <c:v>23.25</c:v>
                </c:pt>
                <c:pt idx="3540">
                  <c:v>23.26</c:v>
                </c:pt>
                <c:pt idx="3541">
                  <c:v>23.26</c:v>
                </c:pt>
                <c:pt idx="3542">
                  <c:v>23.27</c:v>
                </c:pt>
                <c:pt idx="3543">
                  <c:v>23.28</c:v>
                </c:pt>
                <c:pt idx="3544">
                  <c:v>23.28</c:v>
                </c:pt>
                <c:pt idx="3545">
                  <c:v>23.29</c:v>
                </c:pt>
                <c:pt idx="3546">
                  <c:v>23.29</c:v>
                </c:pt>
                <c:pt idx="3547">
                  <c:v>23.3</c:v>
                </c:pt>
                <c:pt idx="3548">
                  <c:v>23.31</c:v>
                </c:pt>
                <c:pt idx="3549">
                  <c:v>23.32</c:v>
                </c:pt>
                <c:pt idx="3550">
                  <c:v>23.32</c:v>
                </c:pt>
                <c:pt idx="3551">
                  <c:v>23.33</c:v>
                </c:pt>
                <c:pt idx="3552">
                  <c:v>23.34</c:v>
                </c:pt>
                <c:pt idx="3553">
                  <c:v>23.34</c:v>
                </c:pt>
                <c:pt idx="3554">
                  <c:v>23.35</c:v>
                </c:pt>
                <c:pt idx="3555">
                  <c:v>23.35</c:v>
                </c:pt>
                <c:pt idx="3556">
                  <c:v>23.36</c:v>
                </c:pt>
                <c:pt idx="3557">
                  <c:v>23.37</c:v>
                </c:pt>
                <c:pt idx="3558">
                  <c:v>23.38</c:v>
                </c:pt>
                <c:pt idx="3559">
                  <c:v>23.38</c:v>
                </c:pt>
                <c:pt idx="3560">
                  <c:v>23.39</c:v>
                </c:pt>
                <c:pt idx="3561">
                  <c:v>23.4</c:v>
                </c:pt>
                <c:pt idx="3562">
                  <c:v>23.4</c:v>
                </c:pt>
                <c:pt idx="3563">
                  <c:v>23.41</c:v>
                </c:pt>
                <c:pt idx="3564">
                  <c:v>23.42</c:v>
                </c:pt>
                <c:pt idx="3565">
                  <c:v>23.42</c:v>
                </c:pt>
                <c:pt idx="3566">
                  <c:v>23.42</c:v>
                </c:pt>
                <c:pt idx="3567">
                  <c:v>23.44</c:v>
                </c:pt>
                <c:pt idx="3568">
                  <c:v>23.44</c:v>
                </c:pt>
                <c:pt idx="3569">
                  <c:v>23.44</c:v>
                </c:pt>
                <c:pt idx="3570">
                  <c:v>23.45</c:v>
                </c:pt>
                <c:pt idx="3571">
                  <c:v>23.46</c:v>
                </c:pt>
                <c:pt idx="3572">
                  <c:v>23.47</c:v>
                </c:pt>
                <c:pt idx="3573">
                  <c:v>23.47</c:v>
                </c:pt>
                <c:pt idx="3574">
                  <c:v>23.48</c:v>
                </c:pt>
                <c:pt idx="3575">
                  <c:v>23.48</c:v>
                </c:pt>
                <c:pt idx="3576">
                  <c:v>23.5</c:v>
                </c:pt>
                <c:pt idx="3577">
                  <c:v>23.5</c:v>
                </c:pt>
                <c:pt idx="3578">
                  <c:v>23.5</c:v>
                </c:pt>
                <c:pt idx="3579">
                  <c:v>23.51</c:v>
                </c:pt>
                <c:pt idx="3580">
                  <c:v>23.52</c:v>
                </c:pt>
                <c:pt idx="3581">
                  <c:v>23.53</c:v>
                </c:pt>
                <c:pt idx="3582">
                  <c:v>23.53</c:v>
                </c:pt>
                <c:pt idx="3583">
                  <c:v>23.54</c:v>
                </c:pt>
                <c:pt idx="3584">
                  <c:v>23.54</c:v>
                </c:pt>
                <c:pt idx="3585">
                  <c:v>23.55</c:v>
                </c:pt>
                <c:pt idx="3586">
                  <c:v>23.56</c:v>
                </c:pt>
                <c:pt idx="3587">
                  <c:v>23.56</c:v>
                </c:pt>
                <c:pt idx="3588">
                  <c:v>23.57</c:v>
                </c:pt>
                <c:pt idx="3589">
                  <c:v>23.58</c:v>
                </c:pt>
                <c:pt idx="3590">
                  <c:v>23.58</c:v>
                </c:pt>
                <c:pt idx="3591">
                  <c:v>23.59</c:v>
                </c:pt>
                <c:pt idx="3592">
                  <c:v>23.6</c:v>
                </c:pt>
                <c:pt idx="3593">
                  <c:v>23.61</c:v>
                </c:pt>
                <c:pt idx="3594">
                  <c:v>23.61</c:v>
                </c:pt>
                <c:pt idx="3595">
                  <c:v>23.62</c:v>
                </c:pt>
                <c:pt idx="3596">
                  <c:v>23.62</c:v>
                </c:pt>
                <c:pt idx="3597">
                  <c:v>23.63</c:v>
                </c:pt>
                <c:pt idx="3598">
                  <c:v>23.64</c:v>
                </c:pt>
                <c:pt idx="3599">
                  <c:v>23.64</c:v>
                </c:pt>
                <c:pt idx="3600">
                  <c:v>23.65</c:v>
                </c:pt>
                <c:pt idx="3601">
                  <c:v>23.65</c:v>
                </c:pt>
                <c:pt idx="3602">
                  <c:v>23.66</c:v>
                </c:pt>
                <c:pt idx="3603">
                  <c:v>23.67</c:v>
                </c:pt>
                <c:pt idx="3604">
                  <c:v>23.68</c:v>
                </c:pt>
                <c:pt idx="3605">
                  <c:v>23.68</c:v>
                </c:pt>
                <c:pt idx="3606">
                  <c:v>23.69</c:v>
                </c:pt>
                <c:pt idx="3607">
                  <c:v>23.69</c:v>
                </c:pt>
                <c:pt idx="3608">
                  <c:v>23.7</c:v>
                </c:pt>
                <c:pt idx="3609">
                  <c:v>23.71</c:v>
                </c:pt>
                <c:pt idx="3610">
                  <c:v>23.72</c:v>
                </c:pt>
                <c:pt idx="3611">
                  <c:v>23.73</c:v>
                </c:pt>
                <c:pt idx="3612">
                  <c:v>23.73</c:v>
                </c:pt>
                <c:pt idx="3613">
                  <c:v>23.74</c:v>
                </c:pt>
                <c:pt idx="3614">
                  <c:v>23.74</c:v>
                </c:pt>
                <c:pt idx="3615">
                  <c:v>23.75</c:v>
                </c:pt>
                <c:pt idx="3616">
                  <c:v>23.76</c:v>
                </c:pt>
                <c:pt idx="3617">
                  <c:v>23.76</c:v>
                </c:pt>
                <c:pt idx="3618">
                  <c:v>23.77</c:v>
                </c:pt>
                <c:pt idx="3619">
                  <c:v>23.77</c:v>
                </c:pt>
                <c:pt idx="3620">
                  <c:v>23.78</c:v>
                </c:pt>
                <c:pt idx="3621">
                  <c:v>23.79</c:v>
                </c:pt>
                <c:pt idx="3622">
                  <c:v>23.8</c:v>
                </c:pt>
                <c:pt idx="3623">
                  <c:v>23.8</c:v>
                </c:pt>
                <c:pt idx="3624">
                  <c:v>23.81</c:v>
                </c:pt>
                <c:pt idx="3625">
                  <c:v>23.82</c:v>
                </c:pt>
                <c:pt idx="3626">
                  <c:v>23.82</c:v>
                </c:pt>
                <c:pt idx="3627">
                  <c:v>23.83</c:v>
                </c:pt>
                <c:pt idx="3628">
                  <c:v>23.83</c:v>
                </c:pt>
                <c:pt idx="3629">
                  <c:v>23.84</c:v>
                </c:pt>
                <c:pt idx="3630">
                  <c:v>23.85</c:v>
                </c:pt>
                <c:pt idx="3631">
                  <c:v>23.85</c:v>
                </c:pt>
                <c:pt idx="3632">
                  <c:v>23.86</c:v>
                </c:pt>
                <c:pt idx="3633">
                  <c:v>23.87</c:v>
                </c:pt>
                <c:pt idx="3634">
                  <c:v>23.87</c:v>
                </c:pt>
                <c:pt idx="3635">
                  <c:v>23.88</c:v>
                </c:pt>
                <c:pt idx="3636">
                  <c:v>23.89</c:v>
                </c:pt>
                <c:pt idx="3637">
                  <c:v>23.89</c:v>
                </c:pt>
                <c:pt idx="3638">
                  <c:v>23.9</c:v>
                </c:pt>
                <c:pt idx="3639">
                  <c:v>23.9</c:v>
                </c:pt>
                <c:pt idx="3640">
                  <c:v>23.91</c:v>
                </c:pt>
                <c:pt idx="3641">
                  <c:v>23.92</c:v>
                </c:pt>
                <c:pt idx="3642">
                  <c:v>23.93</c:v>
                </c:pt>
                <c:pt idx="3643">
                  <c:v>23.94</c:v>
                </c:pt>
                <c:pt idx="3644">
                  <c:v>23.94</c:v>
                </c:pt>
                <c:pt idx="3645">
                  <c:v>23.94</c:v>
                </c:pt>
                <c:pt idx="3646">
                  <c:v>23.96</c:v>
                </c:pt>
                <c:pt idx="3647">
                  <c:v>23.96</c:v>
                </c:pt>
                <c:pt idx="3648">
                  <c:v>23.97</c:v>
                </c:pt>
                <c:pt idx="3649">
                  <c:v>23.97</c:v>
                </c:pt>
                <c:pt idx="3650">
                  <c:v>23.98</c:v>
                </c:pt>
                <c:pt idx="3651">
                  <c:v>23.98</c:v>
                </c:pt>
                <c:pt idx="3652">
                  <c:v>24</c:v>
                </c:pt>
                <c:pt idx="3653">
                  <c:v>24</c:v>
                </c:pt>
                <c:pt idx="3654">
                  <c:v>24.01</c:v>
                </c:pt>
                <c:pt idx="3655">
                  <c:v>24.01</c:v>
                </c:pt>
                <c:pt idx="3656">
                  <c:v>24.02</c:v>
                </c:pt>
                <c:pt idx="3657">
                  <c:v>24.02</c:v>
                </c:pt>
                <c:pt idx="3658">
                  <c:v>24.03</c:v>
                </c:pt>
                <c:pt idx="3659">
                  <c:v>24.04</c:v>
                </c:pt>
                <c:pt idx="3660">
                  <c:v>24.04</c:v>
                </c:pt>
                <c:pt idx="3661">
                  <c:v>24.05</c:v>
                </c:pt>
                <c:pt idx="3662">
                  <c:v>24.06</c:v>
                </c:pt>
                <c:pt idx="3663">
                  <c:v>24.07</c:v>
                </c:pt>
                <c:pt idx="3664">
                  <c:v>24.07</c:v>
                </c:pt>
                <c:pt idx="3665">
                  <c:v>24.08</c:v>
                </c:pt>
                <c:pt idx="3666">
                  <c:v>24.08</c:v>
                </c:pt>
                <c:pt idx="3667">
                  <c:v>24.09</c:v>
                </c:pt>
                <c:pt idx="3668">
                  <c:v>24.1</c:v>
                </c:pt>
                <c:pt idx="3669">
                  <c:v>24.1</c:v>
                </c:pt>
                <c:pt idx="3670">
                  <c:v>24.11</c:v>
                </c:pt>
                <c:pt idx="3671">
                  <c:v>24.12</c:v>
                </c:pt>
                <c:pt idx="3672">
                  <c:v>24.12</c:v>
                </c:pt>
                <c:pt idx="3673">
                  <c:v>24.13</c:v>
                </c:pt>
                <c:pt idx="3674">
                  <c:v>24.14</c:v>
                </c:pt>
                <c:pt idx="3675">
                  <c:v>24.14</c:v>
                </c:pt>
                <c:pt idx="3676">
                  <c:v>24.15</c:v>
                </c:pt>
                <c:pt idx="3677">
                  <c:v>24.15</c:v>
                </c:pt>
                <c:pt idx="3678">
                  <c:v>24.16</c:v>
                </c:pt>
                <c:pt idx="3679">
                  <c:v>24.17</c:v>
                </c:pt>
                <c:pt idx="3680">
                  <c:v>24.18</c:v>
                </c:pt>
                <c:pt idx="3681">
                  <c:v>24.18</c:v>
                </c:pt>
                <c:pt idx="3682">
                  <c:v>24.19</c:v>
                </c:pt>
                <c:pt idx="3683">
                  <c:v>24.2</c:v>
                </c:pt>
                <c:pt idx="3684">
                  <c:v>24.2</c:v>
                </c:pt>
                <c:pt idx="3685">
                  <c:v>24.21</c:v>
                </c:pt>
                <c:pt idx="3686">
                  <c:v>24.22</c:v>
                </c:pt>
                <c:pt idx="3687">
                  <c:v>24.22</c:v>
                </c:pt>
                <c:pt idx="3688">
                  <c:v>24.22</c:v>
                </c:pt>
                <c:pt idx="3689">
                  <c:v>24.23</c:v>
                </c:pt>
                <c:pt idx="3690">
                  <c:v>24.25</c:v>
                </c:pt>
                <c:pt idx="3691">
                  <c:v>24.25</c:v>
                </c:pt>
                <c:pt idx="3692">
                  <c:v>24.26</c:v>
                </c:pt>
                <c:pt idx="3693">
                  <c:v>24.26</c:v>
                </c:pt>
                <c:pt idx="3694">
                  <c:v>24.27</c:v>
                </c:pt>
                <c:pt idx="3695">
                  <c:v>24.28</c:v>
                </c:pt>
                <c:pt idx="3696">
                  <c:v>24.29</c:v>
                </c:pt>
                <c:pt idx="3697">
                  <c:v>24.29</c:v>
                </c:pt>
                <c:pt idx="3698">
                  <c:v>24.3</c:v>
                </c:pt>
                <c:pt idx="3699">
                  <c:v>24.3</c:v>
                </c:pt>
                <c:pt idx="3700">
                  <c:v>24.31</c:v>
                </c:pt>
                <c:pt idx="3701">
                  <c:v>24.32</c:v>
                </c:pt>
                <c:pt idx="3702">
                  <c:v>24.32</c:v>
                </c:pt>
                <c:pt idx="3703">
                  <c:v>24.33</c:v>
                </c:pt>
                <c:pt idx="3704">
                  <c:v>24.33</c:v>
                </c:pt>
                <c:pt idx="3705">
                  <c:v>24.34</c:v>
                </c:pt>
                <c:pt idx="3706">
                  <c:v>24.35</c:v>
                </c:pt>
                <c:pt idx="3707">
                  <c:v>24.36</c:v>
                </c:pt>
                <c:pt idx="3708">
                  <c:v>24.37</c:v>
                </c:pt>
                <c:pt idx="3709">
                  <c:v>24.37</c:v>
                </c:pt>
                <c:pt idx="3710">
                  <c:v>24.38</c:v>
                </c:pt>
                <c:pt idx="3711">
                  <c:v>24.39</c:v>
                </c:pt>
                <c:pt idx="3712">
                  <c:v>24.4</c:v>
                </c:pt>
                <c:pt idx="3713">
                  <c:v>24.4</c:v>
                </c:pt>
                <c:pt idx="3714">
                  <c:v>24.4</c:v>
                </c:pt>
                <c:pt idx="3715">
                  <c:v>24.41</c:v>
                </c:pt>
                <c:pt idx="3716">
                  <c:v>24.41</c:v>
                </c:pt>
                <c:pt idx="3717">
                  <c:v>24.42</c:v>
                </c:pt>
                <c:pt idx="3718">
                  <c:v>24.43</c:v>
                </c:pt>
                <c:pt idx="3719">
                  <c:v>24.43</c:v>
                </c:pt>
                <c:pt idx="3720">
                  <c:v>24.44</c:v>
                </c:pt>
                <c:pt idx="3721">
                  <c:v>24.45</c:v>
                </c:pt>
                <c:pt idx="3722">
                  <c:v>24.46</c:v>
                </c:pt>
                <c:pt idx="3723">
                  <c:v>24.46</c:v>
                </c:pt>
                <c:pt idx="3724">
                  <c:v>24.46</c:v>
                </c:pt>
                <c:pt idx="3725">
                  <c:v>24.47</c:v>
                </c:pt>
                <c:pt idx="3726">
                  <c:v>24.48</c:v>
                </c:pt>
                <c:pt idx="3727">
                  <c:v>24.49</c:v>
                </c:pt>
                <c:pt idx="3728">
                  <c:v>24.5</c:v>
                </c:pt>
                <c:pt idx="3729">
                  <c:v>24.5</c:v>
                </c:pt>
                <c:pt idx="3730">
                  <c:v>24.51</c:v>
                </c:pt>
                <c:pt idx="3731">
                  <c:v>24.52</c:v>
                </c:pt>
                <c:pt idx="3732">
                  <c:v>24.52</c:v>
                </c:pt>
                <c:pt idx="3733">
                  <c:v>24.52</c:v>
                </c:pt>
                <c:pt idx="3734">
                  <c:v>24.53</c:v>
                </c:pt>
                <c:pt idx="3735">
                  <c:v>24.54</c:v>
                </c:pt>
                <c:pt idx="3736">
                  <c:v>24.55</c:v>
                </c:pt>
                <c:pt idx="3737">
                  <c:v>24.55</c:v>
                </c:pt>
                <c:pt idx="3738">
                  <c:v>24.56</c:v>
                </c:pt>
                <c:pt idx="3739">
                  <c:v>24.57</c:v>
                </c:pt>
                <c:pt idx="3740">
                  <c:v>24.57</c:v>
                </c:pt>
                <c:pt idx="3741">
                  <c:v>24.58</c:v>
                </c:pt>
                <c:pt idx="3742">
                  <c:v>24.59</c:v>
                </c:pt>
                <c:pt idx="3743">
                  <c:v>24.59</c:v>
                </c:pt>
                <c:pt idx="3744">
                  <c:v>24.6</c:v>
                </c:pt>
                <c:pt idx="3745">
                  <c:v>24.6</c:v>
                </c:pt>
                <c:pt idx="3746">
                  <c:v>24.61</c:v>
                </c:pt>
                <c:pt idx="3747">
                  <c:v>24.62</c:v>
                </c:pt>
                <c:pt idx="3748">
                  <c:v>24.63</c:v>
                </c:pt>
                <c:pt idx="3749">
                  <c:v>24.63</c:v>
                </c:pt>
                <c:pt idx="3750">
                  <c:v>24.64</c:v>
                </c:pt>
                <c:pt idx="3751">
                  <c:v>24.65</c:v>
                </c:pt>
                <c:pt idx="3752">
                  <c:v>24.65</c:v>
                </c:pt>
                <c:pt idx="3753">
                  <c:v>24.66</c:v>
                </c:pt>
                <c:pt idx="3754">
                  <c:v>24.66</c:v>
                </c:pt>
                <c:pt idx="3755">
                  <c:v>24.67</c:v>
                </c:pt>
                <c:pt idx="3756">
                  <c:v>24.67</c:v>
                </c:pt>
                <c:pt idx="3757">
                  <c:v>24.68</c:v>
                </c:pt>
                <c:pt idx="3758">
                  <c:v>24.69</c:v>
                </c:pt>
                <c:pt idx="3759">
                  <c:v>24.7</c:v>
                </c:pt>
                <c:pt idx="3760">
                  <c:v>24.7</c:v>
                </c:pt>
                <c:pt idx="3761">
                  <c:v>24.71</c:v>
                </c:pt>
                <c:pt idx="3762">
                  <c:v>24.72</c:v>
                </c:pt>
                <c:pt idx="3763">
                  <c:v>24.72</c:v>
                </c:pt>
                <c:pt idx="3764">
                  <c:v>24.73</c:v>
                </c:pt>
                <c:pt idx="3765">
                  <c:v>24.74</c:v>
                </c:pt>
                <c:pt idx="3766">
                  <c:v>24.74</c:v>
                </c:pt>
                <c:pt idx="3767">
                  <c:v>24.75</c:v>
                </c:pt>
                <c:pt idx="3768">
                  <c:v>24.76</c:v>
                </c:pt>
                <c:pt idx="3769">
                  <c:v>24.76</c:v>
                </c:pt>
                <c:pt idx="3770">
                  <c:v>24.77</c:v>
                </c:pt>
                <c:pt idx="3771">
                  <c:v>24.78</c:v>
                </c:pt>
                <c:pt idx="3772">
                  <c:v>24.78</c:v>
                </c:pt>
                <c:pt idx="3773">
                  <c:v>24.79</c:v>
                </c:pt>
                <c:pt idx="3774">
                  <c:v>24.79</c:v>
                </c:pt>
                <c:pt idx="3775">
                  <c:v>24.8</c:v>
                </c:pt>
                <c:pt idx="3776">
                  <c:v>24.81</c:v>
                </c:pt>
                <c:pt idx="3777">
                  <c:v>24.82</c:v>
                </c:pt>
                <c:pt idx="3778">
                  <c:v>24.82</c:v>
                </c:pt>
                <c:pt idx="3779">
                  <c:v>24.83</c:v>
                </c:pt>
                <c:pt idx="3780">
                  <c:v>24.84</c:v>
                </c:pt>
                <c:pt idx="3781">
                  <c:v>24.84</c:v>
                </c:pt>
                <c:pt idx="3782">
                  <c:v>24.85</c:v>
                </c:pt>
                <c:pt idx="3783">
                  <c:v>24.86</c:v>
                </c:pt>
                <c:pt idx="3784">
                  <c:v>24.86</c:v>
                </c:pt>
                <c:pt idx="3785">
                  <c:v>24.87</c:v>
                </c:pt>
                <c:pt idx="3786">
                  <c:v>24.88</c:v>
                </c:pt>
                <c:pt idx="3787">
                  <c:v>24.88</c:v>
                </c:pt>
                <c:pt idx="3788">
                  <c:v>24.89</c:v>
                </c:pt>
                <c:pt idx="3789">
                  <c:v>24.9</c:v>
                </c:pt>
                <c:pt idx="3790">
                  <c:v>24.9</c:v>
                </c:pt>
                <c:pt idx="3791">
                  <c:v>24.91</c:v>
                </c:pt>
                <c:pt idx="3792">
                  <c:v>24.92</c:v>
                </c:pt>
                <c:pt idx="3793">
                  <c:v>24.92</c:v>
                </c:pt>
                <c:pt idx="3794">
                  <c:v>24.93</c:v>
                </c:pt>
                <c:pt idx="3795">
                  <c:v>24.93</c:v>
                </c:pt>
                <c:pt idx="3796">
                  <c:v>24.94</c:v>
                </c:pt>
                <c:pt idx="3797">
                  <c:v>24.95</c:v>
                </c:pt>
                <c:pt idx="3798">
                  <c:v>24.96</c:v>
                </c:pt>
                <c:pt idx="3799">
                  <c:v>24.97</c:v>
                </c:pt>
                <c:pt idx="3800">
                  <c:v>24.97</c:v>
                </c:pt>
                <c:pt idx="3801">
                  <c:v>24.98</c:v>
                </c:pt>
                <c:pt idx="3802">
                  <c:v>24.98</c:v>
                </c:pt>
                <c:pt idx="3803">
                  <c:v>24.99</c:v>
                </c:pt>
                <c:pt idx="3804">
                  <c:v>25</c:v>
                </c:pt>
                <c:pt idx="3805">
                  <c:v>25</c:v>
                </c:pt>
                <c:pt idx="3806">
                  <c:v>25.01</c:v>
                </c:pt>
                <c:pt idx="3807">
                  <c:v>25.02</c:v>
                </c:pt>
                <c:pt idx="3808">
                  <c:v>25.02</c:v>
                </c:pt>
                <c:pt idx="3809">
                  <c:v>25.03</c:v>
                </c:pt>
                <c:pt idx="3810">
                  <c:v>25.03</c:v>
                </c:pt>
                <c:pt idx="3811">
                  <c:v>25.04</c:v>
                </c:pt>
                <c:pt idx="3812">
                  <c:v>25.05</c:v>
                </c:pt>
                <c:pt idx="3813">
                  <c:v>25.05</c:v>
                </c:pt>
                <c:pt idx="3814">
                  <c:v>25.06</c:v>
                </c:pt>
                <c:pt idx="3815">
                  <c:v>25.07</c:v>
                </c:pt>
                <c:pt idx="3816">
                  <c:v>25.07</c:v>
                </c:pt>
                <c:pt idx="3817">
                  <c:v>25.08</c:v>
                </c:pt>
                <c:pt idx="3818">
                  <c:v>25.09</c:v>
                </c:pt>
                <c:pt idx="3819">
                  <c:v>25.09</c:v>
                </c:pt>
                <c:pt idx="3820">
                  <c:v>25.1</c:v>
                </c:pt>
                <c:pt idx="3821">
                  <c:v>25.1</c:v>
                </c:pt>
                <c:pt idx="3822">
                  <c:v>25.11</c:v>
                </c:pt>
                <c:pt idx="3823">
                  <c:v>25.12</c:v>
                </c:pt>
                <c:pt idx="3824">
                  <c:v>25.13</c:v>
                </c:pt>
                <c:pt idx="3825">
                  <c:v>25.13</c:v>
                </c:pt>
                <c:pt idx="3826">
                  <c:v>25.14</c:v>
                </c:pt>
                <c:pt idx="3827">
                  <c:v>25.15</c:v>
                </c:pt>
                <c:pt idx="3828">
                  <c:v>25.15</c:v>
                </c:pt>
                <c:pt idx="3829">
                  <c:v>25.16</c:v>
                </c:pt>
                <c:pt idx="3830">
                  <c:v>25.16</c:v>
                </c:pt>
                <c:pt idx="3831">
                  <c:v>25.17</c:v>
                </c:pt>
                <c:pt idx="3832">
                  <c:v>25.17</c:v>
                </c:pt>
                <c:pt idx="3833">
                  <c:v>25.18</c:v>
                </c:pt>
                <c:pt idx="3834">
                  <c:v>25.19</c:v>
                </c:pt>
                <c:pt idx="3835">
                  <c:v>25.19</c:v>
                </c:pt>
                <c:pt idx="3836">
                  <c:v>25.2</c:v>
                </c:pt>
                <c:pt idx="3837">
                  <c:v>25.21</c:v>
                </c:pt>
                <c:pt idx="3838">
                  <c:v>25.22</c:v>
                </c:pt>
                <c:pt idx="3839">
                  <c:v>25.22</c:v>
                </c:pt>
                <c:pt idx="3840">
                  <c:v>25.23</c:v>
                </c:pt>
                <c:pt idx="3841">
                  <c:v>25.24</c:v>
                </c:pt>
                <c:pt idx="3842">
                  <c:v>25.24</c:v>
                </c:pt>
                <c:pt idx="3843">
                  <c:v>25.25</c:v>
                </c:pt>
                <c:pt idx="3844">
                  <c:v>25.26</c:v>
                </c:pt>
                <c:pt idx="3845">
                  <c:v>25.26</c:v>
                </c:pt>
                <c:pt idx="3846">
                  <c:v>25.27</c:v>
                </c:pt>
                <c:pt idx="3847">
                  <c:v>25.28</c:v>
                </c:pt>
                <c:pt idx="3848">
                  <c:v>25.28</c:v>
                </c:pt>
                <c:pt idx="3849">
                  <c:v>25.29</c:v>
                </c:pt>
                <c:pt idx="3850">
                  <c:v>25.29</c:v>
                </c:pt>
                <c:pt idx="3851">
                  <c:v>25.3</c:v>
                </c:pt>
                <c:pt idx="3852">
                  <c:v>25.31</c:v>
                </c:pt>
                <c:pt idx="3853">
                  <c:v>25.32</c:v>
                </c:pt>
                <c:pt idx="3854">
                  <c:v>25.32</c:v>
                </c:pt>
                <c:pt idx="3855">
                  <c:v>25.33</c:v>
                </c:pt>
                <c:pt idx="3856">
                  <c:v>25.34</c:v>
                </c:pt>
                <c:pt idx="3857">
                  <c:v>25.34</c:v>
                </c:pt>
                <c:pt idx="3858">
                  <c:v>25.34</c:v>
                </c:pt>
                <c:pt idx="3859">
                  <c:v>25.36</c:v>
                </c:pt>
                <c:pt idx="3860">
                  <c:v>25.36</c:v>
                </c:pt>
                <c:pt idx="3861">
                  <c:v>25.37</c:v>
                </c:pt>
                <c:pt idx="3862">
                  <c:v>25.37</c:v>
                </c:pt>
                <c:pt idx="3863">
                  <c:v>25.38</c:v>
                </c:pt>
                <c:pt idx="3864">
                  <c:v>25.39</c:v>
                </c:pt>
                <c:pt idx="3865">
                  <c:v>25.39</c:v>
                </c:pt>
                <c:pt idx="3866">
                  <c:v>25.4</c:v>
                </c:pt>
                <c:pt idx="3867">
                  <c:v>25.41</c:v>
                </c:pt>
                <c:pt idx="3868">
                  <c:v>25.42</c:v>
                </c:pt>
                <c:pt idx="3869">
                  <c:v>25.42</c:v>
                </c:pt>
                <c:pt idx="3870">
                  <c:v>25.43</c:v>
                </c:pt>
                <c:pt idx="3871">
                  <c:v>25.44</c:v>
                </c:pt>
                <c:pt idx="3872">
                  <c:v>25.44</c:v>
                </c:pt>
                <c:pt idx="3873">
                  <c:v>25.45</c:v>
                </c:pt>
                <c:pt idx="3874">
                  <c:v>25.45</c:v>
                </c:pt>
                <c:pt idx="3875">
                  <c:v>25.46</c:v>
                </c:pt>
                <c:pt idx="3876">
                  <c:v>25.47</c:v>
                </c:pt>
                <c:pt idx="3877">
                  <c:v>25.48</c:v>
                </c:pt>
                <c:pt idx="3878">
                  <c:v>25.48</c:v>
                </c:pt>
                <c:pt idx="3879">
                  <c:v>25.49</c:v>
                </c:pt>
                <c:pt idx="3880">
                  <c:v>25.49</c:v>
                </c:pt>
                <c:pt idx="3881">
                  <c:v>25.5</c:v>
                </c:pt>
                <c:pt idx="3882">
                  <c:v>25.51</c:v>
                </c:pt>
                <c:pt idx="3883">
                  <c:v>25.51</c:v>
                </c:pt>
                <c:pt idx="3884">
                  <c:v>25.52</c:v>
                </c:pt>
                <c:pt idx="3885">
                  <c:v>25.53</c:v>
                </c:pt>
                <c:pt idx="3886">
                  <c:v>25.53</c:v>
                </c:pt>
                <c:pt idx="3887">
                  <c:v>25.53</c:v>
                </c:pt>
                <c:pt idx="3888">
                  <c:v>25.54</c:v>
                </c:pt>
                <c:pt idx="3889">
                  <c:v>25.55</c:v>
                </c:pt>
                <c:pt idx="3890">
                  <c:v>25.56</c:v>
                </c:pt>
                <c:pt idx="3891">
                  <c:v>25.57</c:v>
                </c:pt>
                <c:pt idx="3892">
                  <c:v>25.57</c:v>
                </c:pt>
                <c:pt idx="3893">
                  <c:v>25.58</c:v>
                </c:pt>
                <c:pt idx="3894">
                  <c:v>25.59</c:v>
                </c:pt>
                <c:pt idx="3895">
                  <c:v>25.59</c:v>
                </c:pt>
                <c:pt idx="3896">
                  <c:v>25.6</c:v>
                </c:pt>
                <c:pt idx="3897">
                  <c:v>25.61</c:v>
                </c:pt>
                <c:pt idx="3898">
                  <c:v>25.61</c:v>
                </c:pt>
                <c:pt idx="3899">
                  <c:v>25.62</c:v>
                </c:pt>
                <c:pt idx="3900">
                  <c:v>25.62</c:v>
                </c:pt>
                <c:pt idx="3901">
                  <c:v>25.63</c:v>
                </c:pt>
                <c:pt idx="3902">
                  <c:v>25.64</c:v>
                </c:pt>
                <c:pt idx="3903">
                  <c:v>25.65</c:v>
                </c:pt>
                <c:pt idx="3904">
                  <c:v>25.66</c:v>
                </c:pt>
                <c:pt idx="3905">
                  <c:v>25.66</c:v>
                </c:pt>
                <c:pt idx="3906">
                  <c:v>25.66</c:v>
                </c:pt>
                <c:pt idx="3907">
                  <c:v>25.67</c:v>
                </c:pt>
                <c:pt idx="3908">
                  <c:v>25.68</c:v>
                </c:pt>
                <c:pt idx="3909">
                  <c:v>25.69</c:v>
                </c:pt>
                <c:pt idx="3910">
                  <c:v>25.7</c:v>
                </c:pt>
                <c:pt idx="3911">
                  <c:v>25.7</c:v>
                </c:pt>
                <c:pt idx="3912">
                  <c:v>25.7</c:v>
                </c:pt>
                <c:pt idx="3913">
                  <c:v>25.71</c:v>
                </c:pt>
                <c:pt idx="3914">
                  <c:v>25.72</c:v>
                </c:pt>
                <c:pt idx="3915">
                  <c:v>25.73</c:v>
                </c:pt>
                <c:pt idx="3916">
                  <c:v>25.73</c:v>
                </c:pt>
                <c:pt idx="3917">
                  <c:v>25.74</c:v>
                </c:pt>
                <c:pt idx="3918">
                  <c:v>25.74</c:v>
                </c:pt>
                <c:pt idx="3919">
                  <c:v>25.75</c:v>
                </c:pt>
                <c:pt idx="3920">
                  <c:v>25.76</c:v>
                </c:pt>
                <c:pt idx="3921">
                  <c:v>25.77</c:v>
                </c:pt>
                <c:pt idx="3922">
                  <c:v>25.77</c:v>
                </c:pt>
                <c:pt idx="3923">
                  <c:v>25.78</c:v>
                </c:pt>
                <c:pt idx="3924">
                  <c:v>25.79</c:v>
                </c:pt>
                <c:pt idx="3925">
                  <c:v>25.79</c:v>
                </c:pt>
                <c:pt idx="3926">
                  <c:v>25.8</c:v>
                </c:pt>
                <c:pt idx="3927">
                  <c:v>25.8</c:v>
                </c:pt>
                <c:pt idx="3928">
                  <c:v>25.81</c:v>
                </c:pt>
                <c:pt idx="3929">
                  <c:v>25.81</c:v>
                </c:pt>
                <c:pt idx="3930">
                  <c:v>25.82</c:v>
                </c:pt>
                <c:pt idx="3931">
                  <c:v>25.83</c:v>
                </c:pt>
                <c:pt idx="3932">
                  <c:v>25.84</c:v>
                </c:pt>
                <c:pt idx="3933">
                  <c:v>25.84</c:v>
                </c:pt>
                <c:pt idx="3934">
                  <c:v>25.85</c:v>
                </c:pt>
                <c:pt idx="3935">
                  <c:v>25.86</c:v>
                </c:pt>
                <c:pt idx="3936">
                  <c:v>25.87</c:v>
                </c:pt>
                <c:pt idx="3937">
                  <c:v>25.88</c:v>
                </c:pt>
                <c:pt idx="3938">
                  <c:v>25.88</c:v>
                </c:pt>
                <c:pt idx="3939">
                  <c:v>25.88</c:v>
                </c:pt>
                <c:pt idx="3940">
                  <c:v>25.88</c:v>
                </c:pt>
                <c:pt idx="3941">
                  <c:v>25.9</c:v>
                </c:pt>
                <c:pt idx="3942">
                  <c:v>25.9</c:v>
                </c:pt>
                <c:pt idx="3943">
                  <c:v>25.91</c:v>
                </c:pt>
                <c:pt idx="3944">
                  <c:v>25.92</c:v>
                </c:pt>
                <c:pt idx="3945">
                  <c:v>25.92</c:v>
                </c:pt>
                <c:pt idx="3946">
                  <c:v>25.93</c:v>
                </c:pt>
                <c:pt idx="3947">
                  <c:v>25.94</c:v>
                </c:pt>
                <c:pt idx="3948">
                  <c:v>25.94</c:v>
                </c:pt>
                <c:pt idx="3949">
                  <c:v>25.95</c:v>
                </c:pt>
                <c:pt idx="3950">
                  <c:v>25.96</c:v>
                </c:pt>
                <c:pt idx="3951">
                  <c:v>25.97</c:v>
                </c:pt>
                <c:pt idx="3952">
                  <c:v>25.97</c:v>
                </c:pt>
                <c:pt idx="3953">
                  <c:v>25.98</c:v>
                </c:pt>
                <c:pt idx="3954">
                  <c:v>25.99</c:v>
                </c:pt>
                <c:pt idx="3955">
                  <c:v>25.99</c:v>
                </c:pt>
                <c:pt idx="3956">
                  <c:v>26</c:v>
                </c:pt>
                <c:pt idx="3957">
                  <c:v>26.01</c:v>
                </c:pt>
                <c:pt idx="3958">
                  <c:v>26.01</c:v>
                </c:pt>
                <c:pt idx="3959">
                  <c:v>26.02</c:v>
                </c:pt>
                <c:pt idx="3960">
                  <c:v>26.02</c:v>
                </c:pt>
                <c:pt idx="3961">
                  <c:v>26.03</c:v>
                </c:pt>
                <c:pt idx="3962">
                  <c:v>26.03</c:v>
                </c:pt>
                <c:pt idx="3963">
                  <c:v>26.05</c:v>
                </c:pt>
                <c:pt idx="3964">
                  <c:v>26.05</c:v>
                </c:pt>
                <c:pt idx="3965">
                  <c:v>26.06</c:v>
                </c:pt>
                <c:pt idx="3966">
                  <c:v>26.06</c:v>
                </c:pt>
                <c:pt idx="3967">
                  <c:v>26.07</c:v>
                </c:pt>
                <c:pt idx="3968">
                  <c:v>26.08</c:v>
                </c:pt>
                <c:pt idx="3969">
                  <c:v>26.08</c:v>
                </c:pt>
                <c:pt idx="3970">
                  <c:v>26.09</c:v>
                </c:pt>
                <c:pt idx="3971">
                  <c:v>26.09</c:v>
                </c:pt>
                <c:pt idx="3972">
                  <c:v>26.1</c:v>
                </c:pt>
                <c:pt idx="3973">
                  <c:v>26.11</c:v>
                </c:pt>
                <c:pt idx="3974">
                  <c:v>26.12</c:v>
                </c:pt>
                <c:pt idx="3975">
                  <c:v>26.12</c:v>
                </c:pt>
                <c:pt idx="3976">
                  <c:v>26.12</c:v>
                </c:pt>
                <c:pt idx="3977">
                  <c:v>26.14</c:v>
                </c:pt>
                <c:pt idx="3978">
                  <c:v>26.14</c:v>
                </c:pt>
                <c:pt idx="3979">
                  <c:v>26.15</c:v>
                </c:pt>
                <c:pt idx="3980">
                  <c:v>26.16</c:v>
                </c:pt>
                <c:pt idx="3981">
                  <c:v>26.16</c:v>
                </c:pt>
                <c:pt idx="3982">
                  <c:v>26.16</c:v>
                </c:pt>
                <c:pt idx="3983">
                  <c:v>26.17</c:v>
                </c:pt>
                <c:pt idx="3984">
                  <c:v>26.18</c:v>
                </c:pt>
                <c:pt idx="3985">
                  <c:v>26.18</c:v>
                </c:pt>
                <c:pt idx="3986">
                  <c:v>26.2</c:v>
                </c:pt>
                <c:pt idx="3987">
                  <c:v>26.2</c:v>
                </c:pt>
                <c:pt idx="3988">
                  <c:v>26.21</c:v>
                </c:pt>
                <c:pt idx="3989">
                  <c:v>26.21</c:v>
                </c:pt>
                <c:pt idx="3990">
                  <c:v>26.22</c:v>
                </c:pt>
                <c:pt idx="3991">
                  <c:v>26.23</c:v>
                </c:pt>
                <c:pt idx="3992">
                  <c:v>26.23</c:v>
                </c:pt>
                <c:pt idx="3993">
                  <c:v>26.24</c:v>
                </c:pt>
                <c:pt idx="3994">
                  <c:v>26.25</c:v>
                </c:pt>
                <c:pt idx="3995">
                  <c:v>26.25</c:v>
                </c:pt>
                <c:pt idx="3996">
                  <c:v>26.26</c:v>
                </c:pt>
                <c:pt idx="3997">
                  <c:v>26.26</c:v>
                </c:pt>
                <c:pt idx="3998">
                  <c:v>26.27</c:v>
                </c:pt>
                <c:pt idx="3999">
                  <c:v>26.28</c:v>
                </c:pt>
                <c:pt idx="4000">
                  <c:v>26.28</c:v>
                </c:pt>
                <c:pt idx="4001">
                  <c:v>26.29</c:v>
                </c:pt>
                <c:pt idx="4002">
                  <c:v>26.3</c:v>
                </c:pt>
                <c:pt idx="4003">
                  <c:v>26.31</c:v>
                </c:pt>
                <c:pt idx="4004">
                  <c:v>26.31</c:v>
                </c:pt>
                <c:pt idx="4005">
                  <c:v>26.32</c:v>
                </c:pt>
                <c:pt idx="4006">
                  <c:v>26.32</c:v>
                </c:pt>
                <c:pt idx="4007">
                  <c:v>26.33</c:v>
                </c:pt>
                <c:pt idx="4008">
                  <c:v>26.34</c:v>
                </c:pt>
                <c:pt idx="4009">
                  <c:v>26.35</c:v>
                </c:pt>
                <c:pt idx="4010">
                  <c:v>26.35</c:v>
                </c:pt>
                <c:pt idx="4011">
                  <c:v>26.36</c:v>
                </c:pt>
                <c:pt idx="4012">
                  <c:v>26.36</c:v>
                </c:pt>
                <c:pt idx="4013">
                  <c:v>26.37</c:v>
                </c:pt>
                <c:pt idx="4014">
                  <c:v>26.38</c:v>
                </c:pt>
                <c:pt idx="4015">
                  <c:v>26.38</c:v>
                </c:pt>
                <c:pt idx="4016">
                  <c:v>26.39</c:v>
                </c:pt>
                <c:pt idx="4017">
                  <c:v>26.39</c:v>
                </c:pt>
                <c:pt idx="4018">
                  <c:v>26.4</c:v>
                </c:pt>
                <c:pt idx="4019">
                  <c:v>26.41</c:v>
                </c:pt>
                <c:pt idx="4020">
                  <c:v>26.42</c:v>
                </c:pt>
                <c:pt idx="4021">
                  <c:v>26.42</c:v>
                </c:pt>
                <c:pt idx="4022">
                  <c:v>26.43</c:v>
                </c:pt>
                <c:pt idx="4023">
                  <c:v>26.44</c:v>
                </c:pt>
                <c:pt idx="4024">
                  <c:v>26.45</c:v>
                </c:pt>
                <c:pt idx="4025">
                  <c:v>26.45</c:v>
                </c:pt>
                <c:pt idx="4026">
                  <c:v>26.46</c:v>
                </c:pt>
                <c:pt idx="4027">
                  <c:v>26.46</c:v>
                </c:pt>
                <c:pt idx="4028">
                  <c:v>26.47</c:v>
                </c:pt>
                <c:pt idx="4029">
                  <c:v>26.48</c:v>
                </c:pt>
                <c:pt idx="4030">
                  <c:v>26.48</c:v>
                </c:pt>
                <c:pt idx="4031">
                  <c:v>26.49</c:v>
                </c:pt>
                <c:pt idx="4032">
                  <c:v>26.49</c:v>
                </c:pt>
                <c:pt idx="4033">
                  <c:v>26.5</c:v>
                </c:pt>
                <c:pt idx="4034">
                  <c:v>26.51</c:v>
                </c:pt>
                <c:pt idx="4035">
                  <c:v>26.52</c:v>
                </c:pt>
                <c:pt idx="4036">
                  <c:v>26.52</c:v>
                </c:pt>
                <c:pt idx="4037">
                  <c:v>26.53</c:v>
                </c:pt>
                <c:pt idx="4038">
                  <c:v>26.54</c:v>
                </c:pt>
                <c:pt idx="4039">
                  <c:v>26.54</c:v>
                </c:pt>
                <c:pt idx="4040">
                  <c:v>26.55</c:v>
                </c:pt>
                <c:pt idx="4041">
                  <c:v>26.56</c:v>
                </c:pt>
                <c:pt idx="4042">
                  <c:v>26.57</c:v>
                </c:pt>
                <c:pt idx="4043">
                  <c:v>26.57</c:v>
                </c:pt>
                <c:pt idx="4044">
                  <c:v>26.58</c:v>
                </c:pt>
                <c:pt idx="4045">
                  <c:v>26.58</c:v>
                </c:pt>
                <c:pt idx="4046">
                  <c:v>26.58</c:v>
                </c:pt>
                <c:pt idx="4047">
                  <c:v>26.6</c:v>
                </c:pt>
                <c:pt idx="4048">
                  <c:v>26.6</c:v>
                </c:pt>
                <c:pt idx="4049">
                  <c:v>26.61</c:v>
                </c:pt>
                <c:pt idx="4050">
                  <c:v>26.61</c:v>
                </c:pt>
                <c:pt idx="4051">
                  <c:v>26.62</c:v>
                </c:pt>
                <c:pt idx="4052">
                  <c:v>26.63</c:v>
                </c:pt>
                <c:pt idx="4053">
                  <c:v>26.63</c:v>
                </c:pt>
                <c:pt idx="4054">
                  <c:v>26.64</c:v>
                </c:pt>
                <c:pt idx="4055">
                  <c:v>26.65</c:v>
                </c:pt>
                <c:pt idx="4056">
                  <c:v>26.65</c:v>
                </c:pt>
                <c:pt idx="4057">
                  <c:v>26.66</c:v>
                </c:pt>
                <c:pt idx="4058">
                  <c:v>26.67</c:v>
                </c:pt>
                <c:pt idx="4059">
                  <c:v>26.68</c:v>
                </c:pt>
                <c:pt idx="4060">
                  <c:v>26.69</c:v>
                </c:pt>
                <c:pt idx="4061">
                  <c:v>26.69</c:v>
                </c:pt>
                <c:pt idx="4062">
                  <c:v>26.7</c:v>
                </c:pt>
                <c:pt idx="4063">
                  <c:v>26.7</c:v>
                </c:pt>
                <c:pt idx="4064">
                  <c:v>26.7</c:v>
                </c:pt>
                <c:pt idx="4065">
                  <c:v>26.71</c:v>
                </c:pt>
                <c:pt idx="4066">
                  <c:v>26.72</c:v>
                </c:pt>
                <c:pt idx="4067">
                  <c:v>26.72</c:v>
                </c:pt>
                <c:pt idx="4068">
                  <c:v>26.73</c:v>
                </c:pt>
                <c:pt idx="4069">
                  <c:v>26.74</c:v>
                </c:pt>
                <c:pt idx="4070">
                  <c:v>26.75</c:v>
                </c:pt>
                <c:pt idx="4071">
                  <c:v>26.75</c:v>
                </c:pt>
                <c:pt idx="4072">
                  <c:v>26.76</c:v>
                </c:pt>
                <c:pt idx="4073">
                  <c:v>26.76</c:v>
                </c:pt>
                <c:pt idx="4074">
                  <c:v>26.77</c:v>
                </c:pt>
                <c:pt idx="4075">
                  <c:v>26.77</c:v>
                </c:pt>
                <c:pt idx="4076">
                  <c:v>26.78</c:v>
                </c:pt>
                <c:pt idx="4077">
                  <c:v>26.79</c:v>
                </c:pt>
                <c:pt idx="4078">
                  <c:v>26.8</c:v>
                </c:pt>
                <c:pt idx="4079">
                  <c:v>26.81</c:v>
                </c:pt>
                <c:pt idx="4080">
                  <c:v>26.81</c:v>
                </c:pt>
                <c:pt idx="4081">
                  <c:v>26.82</c:v>
                </c:pt>
                <c:pt idx="4082">
                  <c:v>26.82</c:v>
                </c:pt>
                <c:pt idx="4083">
                  <c:v>26.84</c:v>
                </c:pt>
                <c:pt idx="4084">
                  <c:v>26.84</c:v>
                </c:pt>
                <c:pt idx="4085">
                  <c:v>26.85</c:v>
                </c:pt>
                <c:pt idx="4086">
                  <c:v>26.85</c:v>
                </c:pt>
                <c:pt idx="4087">
                  <c:v>26.86</c:v>
                </c:pt>
                <c:pt idx="4088">
                  <c:v>26.87</c:v>
                </c:pt>
                <c:pt idx="4089">
                  <c:v>26.87</c:v>
                </c:pt>
                <c:pt idx="4090">
                  <c:v>26.88</c:v>
                </c:pt>
                <c:pt idx="4091">
                  <c:v>26.89</c:v>
                </c:pt>
                <c:pt idx="4092">
                  <c:v>26.89</c:v>
                </c:pt>
                <c:pt idx="4093">
                  <c:v>26.89</c:v>
                </c:pt>
                <c:pt idx="4094">
                  <c:v>26.91</c:v>
                </c:pt>
                <c:pt idx="4095">
                  <c:v>26.91</c:v>
                </c:pt>
                <c:pt idx="4096">
                  <c:v>26.92</c:v>
                </c:pt>
                <c:pt idx="4097">
                  <c:v>26.93</c:v>
                </c:pt>
                <c:pt idx="4098">
                  <c:v>26.93</c:v>
                </c:pt>
                <c:pt idx="4099">
                  <c:v>26.94</c:v>
                </c:pt>
                <c:pt idx="4100">
                  <c:v>26.94</c:v>
                </c:pt>
                <c:pt idx="4101">
                  <c:v>26.96</c:v>
                </c:pt>
                <c:pt idx="4102">
                  <c:v>26.96</c:v>
                </c:pt>
                <c:pt idx="4103">
                  <c:v>26.96</c:v>
                </c:pt>
                <c:pt idx="4104">
                  <c:v>26.97</c:v>
                </c:pt>
                <c:pt idx="4105">
                  <c:v>26.97</c:v>
                </c:pt>
                <c:pt idx="4106">
                  <c:v>26.98</c:v>
                </c:pt>
                <c:pt idx="4107">
                  <c:v>26.99</c:v>
                </c:pt>
                <c:pt idx="4108">
                  <c:v>26.99</c:v>
                </c:pt>
                <c:pt idx="4109">
                  <c:v>27.01</c:v>
                </c:pt>
                <c:pt idx="4110">
                  <c:v>27.02</c:v>
                </c:pt>
                <c:pt idx="4111">
                  <c:v>27.02</c:v>
                </c:pt>
                <c:pt idx="4112">
                  <c:v>27.02</c:v>
                </c:pt>
                <c:pt idx="4113">
                  <c:v>27.03</c:v>
                </c:pt>
                <c:pt idx="4114">
                  <c:v>27.03</c:v>
                </c:pt>
                <c:pt idx="4115">
                  <c:v>27.04</c:v>
                </c:pt>
                <c:pt idx="4116">
                  <c:v>27.05</c:v>
                </c:pt>
                <c:pt idx="4117">
                  <c:v>27.06</c:v>
                </c:pt>
                <c:pt idx="4118">
                  <c:v>27.06</c:v>
                </c:pt>
                <c:pt idx="4119">
                  <c:v>27.07</c:v>
                </c:pt>
                <c:pt idx="4120">
                  <c:v>27.07</c:v>
                </c:pt>
                <c:pt idx="4121">
                  <c:v>27.07</c:v>
                </c:pt>
                <c:pt idx="4122">
                  <c:v>27.09</c:v>
                </c:pt>
                <c:pt idx="4123">
                  <c:v>27.09</c:v>
                </c:pt>
                <c:pt idx="4124">
                  <c:v>27.1</c:v>
                </c:pt>
                <c:pt idx="4125">
                  <c:v>27.11</c:v>
                </c:pt>
                <c:pt idx="4126">
                  <c:v>27.12</c:v>
                </c:pt>
                <c:pt idx="4127">
                  <c:v>27.12</c:v>
                </c:pt>
                <c:pt idx="4128">
                  <c:v>27.12</c:v>
                </c:pt>
                <c:pt idx="4129">
                  <c:v>27.13</c:v>
                </c:pt>
                <c:pt idx="4130">
                  <c:v>27.14</c:v>
                </c:pt>
                <c:pt idx="4131">
                  <c:v>27.14</c:v>
                </c:pt>
                <c:pt idx="4132">
                  <c:v>27.16</c:v>
                </c:pt>
                <c:pt idx="4133">
                  <c:v>27.16</c:v>
                </c:pt>
                <c:pt idx="4134">
                  <c:v>27.17</c:v>
                </c:pt>
                <c:pt idx="4135">
                  <c:v>27.17</c:v>
                </c:pt>
                <c:pt idx="4136">
                  <c:v>27.18</c:v>
                </c:pt>
                <c:pt idx="4137">
                  <c:v>27.19</c:v>
                </c:pt>
                <c:pt idx="4138">
                  <c:v>27.19</c:v>
                </c:pt>
                <c:pt idx="4139">
                  <c:v>27.2</c:v>
                </c:pt>
                <c:pt idx="4140">
                  <c:v>27.21</c:v>
                </c:pt>
                <c:pt idx="4141">
                  <c:v>27.21</c:v>
                </c:pt>
                <c:pt idx="4142">
                  <c:v>27.22</c:v>
                </c:pt>
                <c:pt idx="4143">
                  <c:v>27.22</c:v>
                </c:pt>
                <c:pt idx="4144">
                  <c:v>27.23</c:v>
                </c:pt>
                <c:pt idx="4145">
                  <c:v>27.24</c:v>
                </c:pt>
                <c:pt idx="4146">
                  <c:v>27.25</c:v>
                </c:pt>
                <c:pt idx="4147">
                  <c:v>27.25</c:v>
                </c:pt>
                <c:pt idx="4148">
                  <c:v>27.26</c:v>
                </c:pt>
                <c:pt idx="4149">
                  <c:v>27.26</c:v>
                </c:pt>
                <c:pt idx="4150">
                  <c:v>27.27</c:v>
                </c:pt>
                <c:pt idx="4151">
                  <c:v>27.28</c:v>
                </c:pt>
                <c:pt idx="4152">
                  <c:v>27.28</c:v>
                </c:pt>
                <c:pt idx="4153">
                  <c:v>27.29</c:v>
                </c:pt>
                <c:pt idx="4154">
                  <c:v>27.3</c:v>
                </c:pt>
                <c:pt idx="4155">
                  <c:v>27.3</c:v>
                </c:pt>
                <c:pt idx="4156">
                  <c:v>27.32</c:v>
                </c:pt>
                <c:pt idx="4157">
                  <c:v>27.32</c:v>
                </c:pt>
                <c:pt idx="4158">
                  <c:v>27.33</c:v>
                </c:pt>
                <c:pt idx="4159">
                  <c:v>27.33</c:v>
                </c:pt>
                <c:pt idx="4160">
                  <c:v>27.34</c:v>
                </c:pt>
                <c:pt idx="4161">
                  <c:v>27.35</c:v>
                </c:pt>
                <c:pt idx="4162">
                  <c:v>27.35</c:v>
                </c:pt>
                <c:pt idx="4163">
                  <c:v>27.36</c:v>
                </c:pt>
                <c:pt idx="4164">
                  <c:v>27.37</c:v>
                </c:pt>
                <c:pt idx="4165">
                  <c:v>27.37</c:v>
                </c:pt>
                <c:pt idx="4166">
                  <c:v>27.38</c:v>
                </c:pt>
                <c:pt idx="4167">
                  <c:v>27.38</c:v>
                </c:pt>
                <c:pt idx="4168">
                  <c:v>27.39</c:v>
                </c:pt>
                <c:pt idx="4169">
                  <c:v>27.4</c:v>
                </c:pt>
                <c:pt idx="4170">
                  <c:v>27.4</c:v>
                </c:pt>
                <c:pt idx="4171">
                  <c:v>27.41</c:v>
                </c:pt>
                <c:pt idx="4172">
                  <c:v>27.41</c:v>
                </c:pt>
                <c:pt idx="4173">
                  <c:v>27.42</c:v>
                </c:pt>
                <c:pt idx="4174">
                  <c:v>27.43</c:v>
                </c:pt>
                <c:pt idx="4175">
                  <c:v>27.44</c:v>
                </c:pt>
                <c:pt idx="4176">
                  <c:v>27.44</c:v>
                </c:pt>
                <c:pt idx="4177">
                  <c:v>27.45</c:v>
                </c:pt>
                <c:pt idx="4178">
                  <c:v>27.46</c:v>
                </c:pt>
                <c:pt idx="4179">
                  <c:v>27.46</c:v>
                </c:pt>
                <c:pt idx="4180">
                  <c:v>27.47</c:v>
                </c:pt>
                <c:pt idx="4181">
                  <c:v>27.48</c:v>
                </c:pt>
                <c:pt idx="4182">
                  <c:v>27.48</c:v>
                </c:pt>
                <c:pt idx="4183">
                  <c:v>27.49</c:v>
                </c:pt>
                <c:pt idx="4184">
                  <c:v>27.5</c:v>
                </c:pt>
                <c:pt idx="4185">
                  <c:v>27.51</c:v>
                </c:pt>
                <c:pt idx="4186">
                  <c:v>27.51</c:v>
                </c:pt>
                <c:pt idx="4187">
                  <c:v>27.51</c:v>
                </c:pt>
                <c:pt idx="4188">
                  <c:v>27.52</c:v>
                </c:pt>
                <c:pt idx="4189">
                  <c:v>27.53</c:v>
                </c:pt>
                <c:pt idx="4190">
                  <c:v>27.54</c:v>
                </c:pt>
                <c:pt idx="4191">
                  <c:v>27.54</c:v>
                </c:pt>
                <c:pt idx="4192">
                  <c:v>27.55</c:v>
                </c:pt>
                <c:pt idx="4193">
                  <c:v>27.55</c:v>
                </c:pt>
                <c:pt idx="4194">
                  <c:v>27.56</c:v>
                </c:pt>
                <c:pt idx="4195">
                  <c:v>27.57</c:v>
                </c:pt>
                <c:pt idx="4196">
                  <c:v>27.57</c:v>
                </c:pt>
                <c:pt idx="4197">
                  <c:v>27.58</c:v>
                </c:pt>
                <c:pt idx="4198">
                  <c:v>27.59</c:v>
                </c:pt>
                <c:pt idx="4199">
                  <c:v>27.59</c:v>
                </c:pt>
                <c:pt idx="4200">
                  <c:v>27.6</c:v>
                </c:pt>
                <c:pt idx="4201">
                  <c:v>27.61</c:v>
                </c:pt>
                <c:pt idx="4202">
                  <c:v>27.61</c:v>
                </c:pt>
                <c:pt idx="4203">
                  <c:v>27.62</c:v>
                </c:pt>
                <c:pt idx="4204">
                  <c:v>27.63</c:v>
                </c:pt>
                <c:pt idx="4205">
                  <c:v>27.63</c:v>
                </c:pt>
                <c:pt idx="4206">
                  <c:v>27.64</c:v>
                </c:pt>
                <c:pt idx="4207">
                  <c:v>27.64</c:v>
                </c:pt>
                <c:pt idx="4208">
                  <c:v>27.66</c:v>
                </c:pt>
                <c:pt idx="4209">
                  <c:v>27.66</c:v>
                </c:pt>
                <c:pt idx="4210">
                  <c:v>27.66</c:v>
                </c:pt>
                <c:pt idx="4211">
                  <c:v>27.67</c:v>
                </c:pt>
                <c:pt idx="4212">
                  <c:v>27.68</c:v>
                </c:pt>
                <c:pt idx="4213">
                  <c:v>27.69</c:v>
                </c:pt>
                <c:pt idx="4214">
                  <c:v>27.69</c:v>
                </c:pt>
                <c:pt idx="4215">
                  <c:v>27.7</c:v>
                </c:pt>
                <c:pt idx="4216">
                  <c:v>27.7</c:v>
                </c:pt>
                <c:pt idx="4217">
                  <c:v>27.72</c:v>
                </c:pt>
                <c:pt idx="4218">
                  <c:v>27.72</c:v>
                </c:pt>
                <c:pt idx="4219">
                  <c:v>27.73</c:v>
                </c:pt>
                <c:pt idx="4220">
                  <c:v>27.73</c:v>
                </c:pt>
                <c:pt idx="4221">
                  <c:v>27.74</c:v>
                </c:pt>
                <c:pt idx="4222">
                  <c:v>27.74</c:v>
                </c:pt>
                <c:pt idx="4223">
                  <c:v>27.75</c:v>
                </c:pt>
                <c:pt idx="4224">
                  <c:v>27.76</c:v>
                </c:pt>
                <c:pt idx="4225">
                  <c:v>27.76</c:v>
                </c:pt>
                <c:pt idx="4226">
                  <c:v>27.77</c:v>
                </c:pt>
                <c:pt idx="4227">
                  <c:v>27.78</c:v>
                </c:pt>
                <c:pt idx="4228">
                  <c:v>27.78</c:v>
                </c:pt>
                <c:pt idx="4229">
                  <c:v>27.8</c:v>
                </c:pt>
                <c:pt idx="4230">
                  <c:v>27.8</c:v>
                </c:pt>
                <c:pt idx="4231">
                  <c:v>27.81</c:v>
                </c:pt>
                <c:pt idx="4232">
                  <c:v>27.81</c:v>
                </c:pt>
                <c:pt idx="4233">
                  <c:v>27.82</c:v>
                </c:pt>
                <c:pt idx="4234">
                  <c:v>27.82</c:v>
                </c:pt>
                <c:pt idx="4235">
                  <c:v>27.83</c:v>
                </c:pt>
                <c:pt idx="4236">
                  <c:v>27.84</c:v>
                </c:pt>
                <c:pt idx="4237">
                  <c:v>27.84</c:v>
                </c:pt>
                <c:pt idx="4238">
                  <c:v>27.85</c:v>
                </c:pt>
                <c:pt idx="4239">
                  <c:v>27.86</c:v>
                </c:pt>
                <c:pt idx="4240">
                  <c:v>27.86</c:v>
                </c:pt>
                <c:pt idx="4241">
                  <c:v>27.87</c:v>
                </c:pt>
                <c:pt idx="4242">
                  <c:v>27.88</c:v>
                </c:pt>
                <c:pt idx="4243">
                  <c:v>27.88</c:v>
                </c:pt>
                <c:pt idx="4244">
                  <c:v>27.89</c:v>
                </c:pt>
                <c:pt idx="4245">
                  <c:v>27.9</c:v>
                </c:pt>
                <c:pt idx="4246">
                  <c:v>27.9</c:v>
                </c:pt>
                <c:pt idx="4247">
                  <c:v>27.9</c:v>
                </c:pt>
                <c:pt idx="4248">
                  <c:v>27.92</c:v>
                </c:pt>
                <c:pt idx="4249">
                  <c:v>27.92</c:v>
                </c:pt>
                <c:pt idx="4250">
                  <c:v>27.93</c:v>
                </c:pt>
                <c:pt idx="4251">
                  <c:v>27.93</c:v>
                </c:pt>
                <c:pt idx="4252">
                  <c:v>27.94</c:v>
                </c:pt>
                <c:pt idx="4253">
                  <c:v>27.95</c:v>
                </c:pt>
                <c:pt idx="4254">
                  <c:v>27.95</c:v>
                </c:pt>
                <c:pt idx="4255">
                  <c:v>27.96</c:v>
                </c:pt>
                <c:pt idx="4256">
                  <c:v>27.97</c:v>
                </c:pt>
                <c:pt idx="4257">
                  <c:v>27.98</c:v>
                </c:pt>
                <c:pt idx="4258">
                  <c:v>27.98</c:v>
                </c:pt>
                <c:pt idx="4259">
                  <c:v>27.98</c:v>
                </c:pt>
                <c:pt idx="4260">
                  <c:v>27.99</c:v>
                </c:pt>
                <c:pt idx="4261">
                  <c:v>28</c:v>
                </c:pt>
                <c:pt idx="4262">
                  <c:v>28.01</c:v>
                </c:pt>
                <c:pt idx="4263">
                  <c:v>28.02</c:v>
                </c:pt>
                <c:pt idx="4264">
                  <c:v>28.02</c:v>
                </c:pt>
                <c:pt idx="4265">
                  <c:v>28.03</c:v>
                </c:pt>
                <c:pt idx="4266">
                  <c:v>28.03</c:v>
                </c:pt>
                <c:pt idx="4267">
                  <c:v>28.04</c:v>
                </c:pt>
                <c:pt idx="4268">
                  <c:v>28.05</c:v>
                </c:pt>
                <c:pt idx="4269">
                  <c:v>28.05</c:v>
                </c:pt>
                <c:pt idx="4270">
                  <c:v>28.06</c:v>
                </c:pt>
                <c:pt idx="4271">
                  <c:v>28.06</c:v>
                </c:pt>
                <c:pt idx="4272">
                  <c:v>28.07</c:v>
                </c:pt>
                <c:pt idx="4273">
                  <c:v>28.08</c:v>
                </c:pt>
                <c:pt idx="4274">
                  <c:v>28.09</c:v>
                </c:pt>
                <c:pt idx="4275">
                  <c:v>28.09</c:v>
                </c:pt>
                <c:pt idx="4276">
                  <c:v>28.1</c:v>
                </c:pt>
                <c:pt idx="4277">
                  <c:v>28.11</c:v>
                </c:pt>
                <c:pt idx="4278">
                  <c:v>28.12</c:v>
                </c:pt>
                <c:pt idx="4279">
                  <c:v>28.12</c:v>
                </c:pt>
                <c:pt idx="4280">
                  <c:v>28.13</c:v>
                </c:pt>
                <c:pt idx="4281">
                  <c:v>28.14</c:v>
                </c:pt>
                <c:pt idx="4282">
                  <c:v>28.14</c:v>
                </c:pt>
                <c:pt idx="4283">
                  <c:v>28.15</c:v>
                </c:pt>
                <c:pt idx="4284">
                  <c:v>28.15</c:v>
                </c:pt>
                <c:pt idx="4285">
                  <c:v>28.16</c:v>
                </c:pt>
                <c:pt idx="4286">
                  <c:v>28.17</c:v>
                </c:pt>
                <c:pt idx="4287">
                  <c:v>28.17</c:v>
                </c:pt>
                <c:pt idx="4288">
                  <c:v>28.18</c:v>
                </c:pt>
                <c:pt idx="4289">
                  <c:v>28.19</c:v>
                </c:pt>
                <c:pt idx="4290">
                  <c:v>28.19</c:v>
                </c:pt>
                <c:pt idx="4291">
                  <c:v>28.2</c:v>
                </c:pt>
                <c:pt idx="4292">
                  <c:v>28.21</c:v>
                </c:pt>
                <c:pt idx="4293">
                  <c:v>28.21</c:v>
                </c:pt>
                <c:pt idx="4294">
                  <c:v>28.22</c:v>
                </c:pt>
                <c:pt idx="4295">
                  <c:v>28.23</c:v>
                </c:pt>
                <c:pt idx="4296">
                  <c:v>28.23</c:v>
                </c:pt>
                <c:pt idx="4297">
                  <c:v>28.24</c:v>
                </c:pt>
                <c:pt idx="4298">
                  <c:v>28.25</c:v>
                </c:pt>
                <c:pt idx="4299">
                  <c:v>28.25</c:v>
                </c:pt>
                <c:pt idx="4300">
                  <c:v>28.25</c:v>
                </c:pt>
                <c:pt idx="4301">
                  <c:v>28.26</c:v>
                </c:pt>
                <c:pt idx="4302">
                  <c:v>28.27</c:v>
                </c:pt>
                <c:pt idx="4303">
                  <c:v>28.28</c:v>
                </c:pt>
                <c:pt idx="4304">
                  <c:v>28.28</c:v>
                </c:pt>
                <c:pt idx="4305">
                  <c:v>28.29</c:v>
                </c:pt>
                <c:pt idx="4306">
                  <c:v>28.3</c:v>
                </c:pt>
                <c:pt idx="4307">
                  <c:v>28.3</c:v>
                </c:pt>
                <c:pt idx="4308">
                  <c:v>28.31</c:v>
                </c:pt>
                <c:pt idx="4309">
                  <c:v>28.32</c:v>
                </c:pt>
                <c:pt idx="4310">
                  <c:v>28.33</c:v>
                </c:pt>
                <c:pt idx="4311">
                  <c:v>28.33</c:v>
                </c:pt>
                <c:pt idx="4312">
                  <c:v>28.34</c:v>
                </c:pt>
                <c:pt idx="4313">
                  <c:v>28.34</c:v>
                </c:pt>
                <c:pt idx="4314">
                  <c:v>28.35</c:v>
                </c:pt>
                <c:pt idx="4315">
                  <c:v>28.35</c:v>
                </c:pt>
                <c:pt idx="4316">
                  <c:v>28.36</c:v>
                </c:pt>
                <c:pt idx="4317">
                  <c:v>28.37</c:v>
                </c:pt>
                <c:pt idx="4318">
                  <c:v>28.37</c:v>
                </c:pt>
                <c:pt idx="4319">
                  <c:v>28.38</c:v>
                </c:pt>
                <c:pt idx="4320">
                  <c:v>28.39</c:v>
                </c:pt>
                <c:pt idx="4321">
                  <c:v>28.4</c:v>
                </c:pt>
                <c:pt idx="4322">
                  <c:v>28.4</c:v>
                </c:pt>
                <c:pt idx="4323">
                  <c:v>28.41</c:v>
                </c:pt>
                <c:pt idx="4324">
                  <c:v>28.42</c:v>
                </c:pt>
                <c:pt idx="4325">
                  <c:v>28.42</c:v>
                </c:pt>
                <c:pt idx="4326">
                  <c:v>28.43</c:v>
                </c:pt>
                <c:pt idx="4327">
                  <c:v>28.44</c:v>
                </c:pt>
                <c:pt idx="4328">
                  <c:v>28.44</c:v>
                </c:pt>
                <c:pt idx="4329">
                  <c:v>28.45</c:v>
                </c:pt>
                <c:pt idx="4330">
                  <c:v>28.46</c:v>
                </c:pt>
                <c:pt idx="4331">
                  <c:v>28.46</c:v>
                </c:pt>
                <c:pt idx="4332">
                  <c:v>28.47</c:v>
                </c:pt>
                <c:pt idx="4333">
                  <c:v>28.48</c:v>
                </c:pt>
                <c:pt idx="4334">
                  <c:v>28.48</c:v>
                </c:pt>
                <c:pt idx="4335">
                  <c:v>28.49</c:v>
                </c:pt>
                <c:pt idx="4336">
                  <c:v>28.49</c:v>
                </c:pt>
                <c:pt idx="4337">
                  <c:v>28.5</c:v>
                </c:pt>
                <c:pt idx="4338">
                  <c:v>28.51</c:v>
                </c:pt>
                <c:pt idx="4339">
                  <c:v>28.52</c:v>
                </c:pt>
                <c:pt idx="4340">
                  <c:v>28.53</c:v>
                </c:pt>
                <c:pt idx="4341">
                  <c:v>28.53</c:v>
                </c:pt>
                <c:pt idx="4342">
                  <c:v>28.54</c:v>
                </c:pt>
                <c:pt idx="4343">
                  <c:v>28.54</c:v>
                </c:pt>
                <c:pt idx="4344">
                  <c:v>28.54</c:v>
                </c:pt>
                <c:pt idx="4345">
                  <c:v>28.55</c:v>
                </c:pt>
                <c:pt idx="4346">
                  <c:v>28.56</c:v>
                </c:pt>
                <c:pt idx="4347">
                  <c:v>28.57</c:v>
                </c:pt>
                <c:pt idx="4348">
                  <c:v>28.57</c:v>
                </c:pt>
                <c:pt idx="4349">
                  <c:v>28.58</c:v>
                </c:pt>
                <c:pt idx="4350">
                  <c:v>28.59</c:v>
                </c:pt>
                <c:pt idx="4351">
                  <c:v>28.59</c:v>
                </c:pt>
                <c:pt idx="4352">
                  <c:v>28.59</c:v>
                </c:pt>
                <c:pt idx="4353">
                  <c:v>28.6</c:v>
                </c:pt>
                <c:pt idx="4354">
                  <c:v>28.61</c:v>
                </c:pt>
                <c:pt idx="4355">
                  <c:v>28.62</c:v>
                </c:pt>
                <c:pt idx="4356">
                  <c:v>28.62</c:v>
                </c:pt>
                <c:pt idx="4357">
                  <c:v>28.63</c:v>
                </c:pt>
                <c:pt idx="4358">
                  <c:v>28.64</c:v>
                </c:pt>
                <c:pt idx="4359">
                  <c:v>28.65</c:v>
                </c:pt>
                <c:pt idx="4360">
                  <c:v>28.65</c:v>
                </c:pt>
                <c:pt idx="4361">
                  <c:v>28.66</c:v>
                </c:pt>
                <c:pt idx="4362">
                  <c:v>28.67</c:v>
                </c:pt>
                <c:pt idx="4363">
                  <c:v>28.67</c:v>
                </c:pt>
                <c:pt idx="4364">
                  <c:v>28.68</c:v>
                </c:pt>
                <c:pt idx="4365">
                  <c:v>28.68</c:v>
                </c:pt>
                <c:pt idx="4366">
                  <c:v>28.69</c:v>
                </c:pt>
                <c:pt idx="4367">
                  <c:v>28.7</c:v>
                </c:pt>
                <c:pt idx="4368">
                  <c:v>28.7</c:v>
                </c:pt>
                <c:pt idx="4369">
                  <c:v>28.71</c:v>
                </c:pt>
                <c:pt idx="4370">
                  <c:v>28.72</c:v>
                </c:pt>
                <c:pt idx="4371">
                  <c:v>28.72</c:v>
                </c:pt>
                <c:pt idx="4372">
                  <c:v>28.73</c:v>
                </c:pt>
                <c:pt idx="4373">
                  <c:v>28.74</c:v>
                </c:pt>
                <c:pt idx="4374">
                  <c:v>28.74</c:v>
                </c:pt>
                <c:pt idx="4375">
                  <c:v>28.75</c:v>
                </c:pt>
                <c:pt idx="4376">
                  <c:v>28.76</c:v>
                </c:pt>
                <c:pt idx="4377">
                  <c:v>28.77</c:v>
                </c:pt>
                <c:pt idx="4378">
                  <c:v>28.77</c:v>
                </c:pt>
                <c:pt idx="4379">
                  <c:v>28.78</c:v>
                </c:pt>
                <c:pt idx="4380">
                  <c:v>28.78</c:v>
                </c:pt>
                <c:pt idx="4381">
                  <c:v>28.79</c:v>
                </c:pt>
                <c:pt idx="4382">
                  <c:v>28.8</c:v>
                </c:pt>
                <c:pt idx="4383">
                  <c:v>28.81</c:v>
                </c:pt>
                <c:pt idx="4384">
                  <c:v>28.81</c:v>
                </c:pt>
                <c:pt idx="4385">
                  <c:v>28.82</c:v>
                </c:pt>
                <c:pt idx="4386">
                  <c:v>28.82</c:v>
                </c:pt>
                <c:pt idx="4387">
                  <c:v>28.83</c:v>
                </c:pt>
                <c:pt idx="4388">
                  <c:v>28.84</c:v>
                </c:pt>
                <c:pt idx="4389">
                  <c:v>28.85</c:v>
                </c:pt>
                <c:pt idx="4390">
                  <c:v>28.85</c:v>
                </c:pt>
                <c:pt idx="4391">
                  <c:v>28.86</c:v>
                </c:pt>
                <c:pt idx="4392">
                  <c:v>28.86</c:v>
                </c:pt>
                <c:pt idx="4393">
                  <c:v>28.87</c:v>
                </c:pt>
                <c:pt idx="4394">
                  <c:v>28.88</c:v>
                </c:pt>
                <c:pt idx="4395">
                  <c:v>28.89</c:v>
                </c:pt>
                <c:pt idx="4396">
                  <c:v>28.89</c:v>
                </c:pt>
                <c:pt idx="4397">
                  <c:v>28.9</c:v>
                </c:pt>
                <c:pt idx="4398">
                  <c:v>28.9</c:v>
                </c:pt>
                <c:pt idx="4399">
                  <c:v>28.9</c:v>
                </c:pt>
                <c:pt idx="4400">
                  <c:v>28.92</c:v>
                </c:pt>
                <c:pt idx="4401">
                  <c:v>28.93</c:v>
                </c:pt>
                <c:pt idx="4402">
                  <c:v>28.93</c:v>
                </c:pt>
                <c:pt idx="4403">
                  <c:v>28.94</c:v>
                </c:pt>
                <c:pt idx="4404">
                  <c:v>28.94</c:v>
                </c:pt>
                <c:pt idx="4405">
                  <c:v>28.95</c:v>
                </c:pt>
                <c:pt idx="4406">
                  <c:v>28.96</c:v>
                </c:pt>
                <c:pt idx="4407">
                  <c:v>28.97</c:v>
                </c:pt>
                <c:pt idx="4408">
                  <c:v>28.97</c:v>
                </c:pt>
                <c:pt idx="4409">
                  <c:v>28.97</c:v>
                </c:pt>
                <c:pt idx="4410">
                  <c:v>28.98</c:v>
                </c:pt>
                <c:pt idx="4411">
                  <c:v>28.99</c:v>
                </c:pt>
                <c:pt idx="4412">
                  <c:v>29</c:v>
                </c:pt>
                <c:pt idx="4413">
                  <c:v>29</c:v>
                </c:pt>
                <c:pt idx="4414">
                  <c:v>29.01</c:v>
                </c:pt>
                <c:pt idx="4415">
                  <c:v>29.01</c:v>
                </c:pt>
                <c:pt idx="4416">
                  <c:v>29.02</c:v>
                </c:pt>
                <c:pt idx="4417">
                  <c:v>29.03</c:v>
                </c:pt>
                <c:pt idx="4418">
                  <c:v>29.04</c:v>
                </c:pt>
                <c:pt idx="4419">
                  <c:v>29.05</c:v>
                </c:pt>
                <c:pt idx="4420">
                  <c:v>29.05</c:v>
                </c:pt>
                <c:pt idx="4421">
                  <c:v>29.06</c:v>
                </c:pt>
                <c:pt idx="4422">
                  <c:v>29.06</c:v>
                </c:pt>
                <c:pt idx="4423">
                  <c:v>29.07</c:v>
                </c:pt>
                <c:pt idx="4424">
                  <c:v>29.08</c:v>
                </c:pt>
                <c:pt idx="4425">
                  <c:v>29.08</c:v>
                </c:pt>
                <c:pt idx="4426">
                  <c:v>29.09</c:v>
                </c:pt>
                <c:pt idx="4427">
                  <c:v>29.1</c:v>
                </c:pt>
                <c:pt idx="4428">
                  <c:v>29.11</c:v>
                </c:pt>
                <c:pt idx="4429">
                  <c:v>29.11</c:v>
                </c:pt>
                <c:pt idx="4430">
                  <c:v>29.12</c:v>
                </c:pt>
                <c:pt idx="4431">
                  <c:v>29.13</c:v>
                </c:pt>
                <c:pt idx="4432">
                  <c:v>29.13</c:v>
                </c:pt>
                <c:pt idx="4433">
                  <c:v>29.14</c:v>
                </c:pt>
                <c:pt idx="4434">
                  <c:v>29.14</c:v>
                </c:pt>
                <c:pt idx="4435">
                  <c:v>29.16</c:v>
                </c:pt>
                <c:pt idx="4436">
                  <c:v>29.16</c:v>
                </c:pt>
                <c:pt idx="4437">
                  <c:v>29.16</c:v>
                </c:pt>
                <c:pt idx="4438">
                  <c:v>29.17</c:v>
                </c:pt>
                <c:pt idx="4439">
                  <c:v>29.18</c:v>
                </c:pt>
                <c:pt idx="4440">
                  <c:v>29.18</c:v>
                </c:pt>
                <c:pt idx="4441">
                  <c:v>29.19</c:v>
                </c:pt>
                <c:pt idx="4442">
                  <c:v>29.2</c:v>
                </c:pt>
                <c:pt idx="4443">
                  <c:v>29.2</c:v>
                </c:pt>
                <c:pt idx="4444">
                  <c:v>29.21</c:v>
                </c:pt>
                <c:pt idx="4445">
                  <c:v>29.21</c:v>
                </c:pt>
                <c:pt idx="4446">
                  <c:v>29.22</c:v>
                </c:pt>
                <c:pt idx="4447">
                  <c:v>29.23</c:v>
                </c:pt>
                <c:pt idx="4448">
                  <c:v>29.23</c:v>
                </c:pt>
                <c:pt idx="4449">
                  <c:v>29.24</c:v>
                </c:pt>
                <c:pt idx="4450">
                  <c:v>29.25</c:v>
                </c:pt>
                <c:pt idx="4451">
                  <c:v>29.26</c:v>
                </c:pt>
                <c:pt idx="4452">
                  <c:v>29.27</c:v>
                </c:pt>
                <c:pt idx="4453">
                  <c:v>29.27</c:v>
                </c:pt>
                <c:pt idx="4454">
                  <c:v>29.27</c:v>
                </c:pt>
                <c:pt idx="4455">
                  <c:v>29.28</c:v>
                </c:pt>
                <c:pt idx="4456">
                  <c:v>29.29</c:v>
                </c:pt>
                <c:pt idx="4457">
                  <c:v>29.29</c:v>
                </c:pt>
                <c:pt idx="4458">
                  <c:v>29.3</c:v>
                </c:pt>
                <c:pt idx="4459">
                  <c:v>29.31</c:v>
                </c:pt>
                <c:pt idx="4460">
                  <c:v>29.32</c:v>
                </c:pt>
                <c:pt idx="4461">
                  <c:v>29.32</c:v>
                </c:pt>
                <c:pt idx="4462">
                  <c:v>29.33</c:v>
                </c:pt>
                <c:pt idx="4463">
                  <c:v>29.33</c:v>
                </c:pt>
                <c:pt idx="4464">
                  <c:v>29.34</c:v>
                </c:pt>
                <c:pt idx="4465">
                  <c:v>29.35</c:v>
                </c:pt>
                <c:pt idx="4466">
                  <c:v>29.35</c:v>
                </c:pt>
                <c:pt idx="4467">
                  <c:v>29.36</c:v>
                </c:pt>
                <c:pt idx="4468">
                  <c:v>29.37</c:v>
                </c:pt>
                <c:pt idx="4469">
                  <c:v>29.37</c:v>
                </c:pt>
                <c:pt idx="4470">
                  <c:v>29.38</c:v>
                </c:pt>
                <c:pt idx="4471">
                  <c:v>29.38</c:v>
                </c:pt>
                <c:pt idx="4472">
                  <c:v>29.4</c:v>
                </c:pt>
                <c:pt idx="4473">
                  <c:v>29.4</c:v>
                </c:pt>
                <c:pt idx="4474">
                  <c:v>29.41</c:v>
                </c:pt>
                <c:pt idx="4475">
                  <c:v>29.41</c:v>
                </c:pt>
                <c:pt idx="4476">
                  <c:v>29.42</c:v>
                </c:pt>
                <c:pt idx="4477">
                  <c:v>29.42</c:v>
                </c:pt>
                <c:pt idx="4478">
                  <c:v>29.43</c:v>
                </c:pt>
                <c:pt idx="4479">
                  <c:v>29.44</c:v>
                </c:pt>
                <c:pt idx="4480">
                  <c:v>29.45</c:v>
                </c:pt>
                <c:pt idx="4481">
                  <c:v>29.45</c:v>
                </c:pt>
                <c:pt idx="4482">
                  <c:v>29.46</c:v>
                </c:pt>
                <c:pt idx="4483">
                  <c:v>29.46</c:v>
                </c:pt>
                <c:pt idx="4484">
                  <c:v>29.47</c:v>
                </c:pt>
                <c:pt idx="4485">
                  <c:v>29.48</c:v>
                </c:pt>
                <c:pt idx="4486">
                  <c:v>29.49</c:v>
                </c:pt>
                <c:pt idx="4487">
                  <c:v>29.5</c:v>
                </c:pt>
                <c:pt idx="4488">
                  <c:v>29.5</c:v>
                </c:pt>
                <c:pt idx="4489">
                  <c:v>29.5</c:v>
                </c:pt>
                <c:pt idx="4490">
                  <c:v>29.52</c:v>
                </c:pt>
                <c:pt idx="4491">
                  <c:v>29.52</c:v>
                </c:pt>
                <c:pt idx="4492">
                  <c:v>29.53</c:v>
                </c:pt>
                <c:pt idx="4493">
                  <c:v>29.53</c:v>
                </c:pt>
                <c:pt idx="4494">
                  <c:v>29.53</c:v>
                </c:pt>
                <c:pt idx="4495">
                  <c:v>29.54</c:v>
                </c:pt>
                <c:pt idx="4496">
                  <c:v>29.55</c:v>
                </c:pt>
                <c:pt idx="4497">
                  <c:v>29.56</c:v>
                </c:pt>
                <c:pt idx="4498">
                  <c:v>29.56</c:v>
                </c:pt>
                <c:pt idx="4499">
                  <c:v>29.58</c:v>
                </c:pt>
                <c:pt idx="4500">
                  <c:v>29.58</c:v>
                </c:pt>
                <c:pt idx="4501">
                  <c:v>29.58</c:v>
                </c:pt>
                <c:pt idx="4502">
                  <c:v>29.59</c:v>
                </c:pt>
                <c:pt idx="4503">
                  <c:v>29.59</c:v>
                </c:pt>
                <c:pt idx="4504">
                  <c:v>29.6</c:v>
                </c:pt>
                <c:pt idx="4505">
                  <c:v>29.61</c:v>
                </c:pt>
                <c:pt idx="4506">
                  <c:v>29.62</c:v>
                </c:pt>
                <c:pt idx="4507">
                  <c:v>29.62</c:v>
                </c:pt>
                <c:pt idx="4508">
                  <c:v>29.63</c:v>
                </c:pt>
                <c:pt idx="4509">
                  <c:v>29.63</c:v>
                </c:pt>
                <c:pt idx="4510">
                  <c:v>29.64</c:v>
                </c:pt>
                <c:pt idx="4511">
                  <c:v>29.65</c:v>
                </c:pt>
                <c:pt idx="4512">
                  <c:v>29.65</c:v>
                </c:pt>
                <c:pt idx="4513">
                  <c:v>29.66</c:v>
                </c:pt>
                <c:pt idx="4514">
                  <c:v>29.67</c:v>
                </c:pt>
                <c:pt idx="4515">
                  <c:v>29.68</c:v>
                </c:pt>
                <c:pt idx="4516">
                  <c:v>29.68</c:v>
                </c:pt>
                <c:pt idx="4517">
                  <c:v>29.69</c:v>
                </c:pt>
                <c:pt idx="4518">
                  <c:v>29.7</c:v>
                </c:pt>
                <c:pt idx="4519">
                  <c:v>29.7</c:v>
                </c:pt>
                <c:pt idx="4520">
                  <c:v>29.71</c:v>
                </c:pt>
                <c:pt idx="4521">
                  <c:v>29.72</c:v>
                </c:pt>
                <c:pt idx="4522">
                  <c:v>29.72</c:v>
                </c:pt>
                <c:pt idx="4523">
                  <c:v>29.73</c:v>
                </c:pt>
                <c:pt idx="4524">
                  <c:v>29.73</c:v>
                </c:pt>
                <c:pt idx="4525">
                  <c:v>29.74</c:v>
                </c:pt>
                <c:pt idx="4526">
                  <c:v>29.75</c:v>
                </c:pt>
                <c:pt idx="4527">
                  <c:v>29.75</c:v>
                </c:pt>
                <c:pt idx="4528">
                  <c:v>29.76</c:v>
                </c:pt>
                <c:pt idx="4529">
                  <c:v>29.77</c:v>
                </c:pt>
                <c:pt idx="4530">
                  <c:v>29.78</c:v>
                </c:pt>
                <c:pt idx="4531">
                  <c:v>29.78</c:v>
                </c:pt>
                <c:pt idx="4532">
                  <c:v>29.79</c:v>
                </c:pt>
                <c:pt idx="4533">
                  <c:v>29.8</c:v>
                </c:pt>
                <c:pt idx="4534">
                  <c:v>29.8</c:v>
                </c:pt>
                <c:pt idx="4535">
                  <c:v>29.81</c:v>
                </c:pt>
                <c:pt idx="4536">
                  <c:v>29.82</c:v>
                </c:pt>
                <c:pt idx="4537">
                  <c:v>29.82</c:v>
                </c:pt>
                <c:pt idx="4538">
                  <c:v>29.82</c:v>
                </c:pt>
                <c:pt idx="4539">
                  <c:v>29.83</c:v>
                </c:pt>
                <c:pt idx="4540">
                  <c:v>29.84</c:v>
                </c:pt>
                <c:pt idx="4541">
                  <c:v>29.85</c:v>
                </c:pt>
                <c:pt idx="4542">
                  <c:v>29.85</c:v>
                </c:pt>
                <c:pt idx="4543">
                  <c:v>29.86</c:v>
                </c:pt>
                <c:pt idx="4544">
                  <c:v>29.87</c:v>
                </c:pt>
                <c:pt idx="4545">
                  <c:v>29.87</c:v>
                </c:pt>
                <c:pt idx="4546">
                  <c:v>29.88</c:v>
                </c:pt>
                <c:pt idx="4547">
                  <c:v>29.88</c:v>
                </c:pt>
                <c:pt idx="4548">
                  <c:v>29.9</c:v>
                </c:pt>
                <c:pt idx="4549">
                  <c:v>29.9</c:v>
                </c:pt>
                <c:pt idx="4550">
                  <c:v>29.9</c:v>
                </c:pt>
                <c:pt idx="4551">
                  <c:v>29.91</c:v>
                </c:pt>
                <c:pt idx="4552">
                  <c:v>29.92</c:v>
                </c:pt>
                <c:pt idx="4553">
                  <c:v>29.93</c:v>
                </c:pt>
                <c:pt idx="4554">
                  <c:v>29.93</c:v>
                </c:pt>
                <c:pt idx="4555">
                  <c:v>29.94</c:v>
                </c:pt>
                <c:pt idx="4556">
                  <c:v>29.95</c:v>
                </c:pt>
                <c:pt idx="4557">
                  <c:v>29.95</c:v>
                </c:pt>
                <c:pt idx="4558">
                  <c:v>29.96</c:v>
                </c:pt>
                <c:pt idx="4559">
                  <c:v>29.97</c:v>
                </c:pt>
                <c:pt idx="4560">
                  <c:v>29.97</c:v>
                </c:pt>
                <c:pt idx="4561">
                  <c:v>29.98</c:v>
                </c:pt>
                <c:pt idx="4562">
                  <c:v>29.98</c:v>
                </c:pt>
                <c:pt idx="4563">
                  <c:v>29.99</c:v>
                </c:pt>
                <c:pt idx="4564">
                  <c:v>30</c:v>
                </c:pt>
                <c:pt idx="4565">
                  <c:v>30.01</c:v>
                </c:pt>
                <c:pt idx="4566">
                  <c:v>30.02</c:v>
                </c:pt>
                <c:pt idx="4567">
                  <c:v>30.02</c:v>
                </c:pt>
                <c:pt idx="4568">
                  <c:v>30.02</c:v>
                </c:pt>
                <c:pt idx="4569">
                  <c:v>30.03</c:v>
                </c:pt>
                <c:pt idx="4570">
                  <c:v>30.04</c:v>
                </c:pt>
                <c:pt idx="4571">
                  <c:v>30.04</c:v>
                </c:pt>
                <c:pt idx="4572">
                  <c:v>30.05</c:v>
                </c:pt>
                <c:pt idx="4573">
                  <c:v>30.06</c:v>
                </c:pt>
                <c:pt idx="4574">
                  <c:v>30.06</c:v>
                </c:pt>
                <c:pt idx="4575">
                  <c:v>30.07</c:v>
                </c:pt>
                <c:pt idx="4576">
                  <c:v>30.08</c:v>
                </c:pt>
                <c:pt idx="4577">
                  <c:v>30.08</c:v>
                </c:pt>
                <c:pt idx="4578">
                  <c:v>30.09</c:v>
                </c:pt>
                <c:pt idx="4579">
                  <c:v>30.1</c:v>
                </c:pt>
                <c:pt idx="4580">
                  <c:v>30.11</c:v>
                </c:pt>
                <c:pt idx="4581">
                  <c:v>30.11</c:v>
                </c:pt>
                <c:pt idx="4582">
                  <c:v>30.11</c:v>
                </c:pt>
                <c:pt idx="4583">
                  <c:v>30.13</c:v>
                </c:pt>
                <c:pt idx="4584">
                  <c:v>30.13</c:v>
                </c:pt>
                <c:pt idx="4585">
                  <c:v>30.13</c:v>
                </c:pt>
                <c:pt idx="4586">
                  <c:v>30.14</c:v>
                </c:pt>
                <c:pt idx="4587">
                  <c:v>30.14</c:v>
                </c:pt>
                <c:pt idx="4588">
                  <c:v>30.15</c:v>
                </c:pt>
                <c:pt idx="4589">
                  <c:v>30.16</c:v>
                </c:pt>
                <c:pt idx="4590">
                  <c:v>30.17</c:v>
                </c:pt>
                <c:pt idx="4591">
                  <c:v>30.17</c:v>
                </c:pt>
                <c:pt idx="4592">
                  <c:v>30.18</c:v>
                </c:pt>
                <c:pt idx="4593">
                  <c:v>30.19</c:v>
                </c:pt>
                <c:pt idx="4594">
                  <c:v>30.2</c:v>
                </c:pt>
                <c:pt idx="4595">
                  <c:v>30.21</c:v>
                </c:pt>
                <c:pt idx="4596">
                  <c:v>30.21</c:v>
                </c:pt>
                <c:pt idx="4597">
                  <c:v>30.22</c:v>
                </c:pt>
                <c:pt idx="4598">
                  <c:v>30.22</c:v>
                </c:pt>
                <c:pt idx="4599">
                  <c:v>30.23</c:v>
                </c:pt>
                <c:pt idx="4600">
                  <c:v>30.23</c:v>
                </c:pt>
                <c:pt idx="4601">
                  <c:v>30.24</c:v>
                </c:pt>
                <c:pt idx="4602">
                  <c:v>30.25</c:v>
                </c:pt>
                <c:pt idx="4603">
                  <c:v>30.25</c:v>
                </c:pt>
                <c:pt idx="4604">
                  <c:v>30.26</c:v>
                </c:pt>
                <c:pt idx="4605">
                  <c:v>30.27</c:v>
                </c:pt>
                <c:pt idx="4606">
                  <c:v>30.27</c:v>
                </c:pt>
                <c:pt idx="4607">
                  <c:v>30.28</c:v>
                </c:pt>
                <c:pt idx="4608">
                  <c:v>30.29</c:v>
                </c:pt>
                <c:pt idx="4609">
                  <c:v>30.3</c:v>
                </c:pt>
                <c:pt idx="4610">
                  <c:v>30.3</c:v>
                </c:pt>
                <c:pt idx="4611">
                  <c:v>30.3</c:v>
                </c:pt>
                <c:pt idx="4612">
                  <c:v>30.31</c:v>
                </c:pt>
                <c:pt idx="4613">
                  <c:v>30.32</c:v>
                </c:pt>
                <c:pt idx="4614">
                  <c:v>30.33</c:v>
                </c:pt>
                <c:pt idx="4615">
                  <c:v>30.33</c:v>
                </c:pt>
                <c:pt idx="4616">
                  <c:v>30.35</c:v>
                </c:pt>
                <c:pt idx="4617">
                  <c:v>30.35</c:v>
                </c:pt>
                <c:pt idx="4618">
                  <c:v>30.36</c:v>
                </c:pt>
                <c:pt idx="4619">
                  <c:v>30.36</c:v>
                </c:pt>
                <c:pt idx="4620">
                  <c:v>30.37</c:v>
                </c:pt>
                <c:pt idx="4621">
                  <c:v>30.37</c:v>
                </c:pt>
                <c:pt idx="4622">
                  <c:v>30.38</c:v>
                </c:pt>
                <c:pt idx="4623">
                  <c:v>30.38</c:v>
                </c:pt>
                <c:pt idx="4624">
                  <c:v>30.39</c:v>
                </c:pt>
                <c:pt idx="4625">
                  <c:v>30.4</c:v>
                </c:pt>
                <c:pt idx="4626">
                  <c:v>30.41</c:v>
                </c:pt>
                <c:pt idx="4627">
                  <c:v>30.41</c:v>
                </c:pt>
                <c:pt idx="4628">
                  <c:v>30.42</c:v>
                </c:pt>
                <c:pt idx="4629">
                  <c:v>30.43</c:v>
                </c:pt>
                <c:pt idx="4630">
                  <c:v>30.43</c:v>
                </c:pt>
                <c:pt idx="4631">
                  <c:v>30.45</c:v>
                </c:pt>
                <c:pt idx="4632">
                  <c:v>30.45</c:v>
                </c:pt>
                <c:pt idx="4633">
                  <c:v>30.46</c:v>
                </c:pt>
                <c:pt idx="4634">
                  <c:v>30.46</c:v>
                </c:pt>
                <c:pt idx="4635">
                  <c:v>30.47</c:v>
                </c:pt>
                <c:pt idx="4636">
                  <c:v>30.48</c:v>
                </c:pt>
                <c:pt idx="4637">
                  <c:v>30.48</c:v>
                </c:pt>
                <c:pt idx="4638">
                  <c:v>30.49</c:v>
                </c:pt>
                <c:pt idx="4639">
                  <c:v>30.49</c:v>
                </c:pt>
                <c:pt idx="4640">
                  <c:v>30.5</c:v>
                </c:pt>
                <c:pt idx="4641">
                  <c:v>30.51</c:v>
                </c:pt>
                <c:pt idx="4642">
                  <c:v>30.51</c:v>
                </c:pt>
                <c:pt idx="4643">
                  <c:v>30.52</c:v>
                </c:pt>
                <c:pt idx="4644">
                  <c:v>30.53</c:v>
                </c:pt>
                <c:pt idx="4645">
                  <c:v>30.53</c:v>
                </c:pt>
                <c:pt idx="4646">
                  <c:v>30.54</c:v>
                </c:pt>
                <c:pt idx="4647">
                  <c:v>30.55</c:v>
                </c:pt>
                <c:pt idx="4648">
                  <c:v>30.55</c:v>
                </c:pt>
                <c:pt idx="4649">
                  <c:v>30.56</c:v>
                </c:pt>
                <c:pt idx="4650">
                  <c:v>30.57</c:v>
                </c:pt>
                <c:pt idx="4651">
                  <c:v>30.57</c:v>
                </c:pt>
                <c:pt idx="4652">
                  <c:v>30.58</c:v>
                </c:pt>
                <c:pt idx="4653">
                  <c:v>30.59</c:v>
                </c:pt>
                <c:pt idx="4654">
                  <c:v>30.59</c:v>
                </c:pt>
                <c:pt idx="4655">
                  <c:v>30.6</c:v>
                </c:pt>
                <c:pt idx="4656">
                  <c:v>30.6</c:v>
                </c:pt>
                <c:pt idx="4657">
                  <c:v>30.62</c:v>
                </c:pt>
                <c:pt idx="4658">
                  <c:v>30.62</c:v>
                </c:pt>
                <c:pt idx="4659">
                  <c:v>30.63</c:v>
                </c:pt>
                <c:pt idx="4660">
                  <c:v>30.63</c:v>
                </c:pt>
                <c:pt idx="4661">
                  <c:v>30.65</c:v>
                </c:pt>
                <c:pt idx="4662">
                  <c:v>30.65</c:v>
                </c:pt>
                <c:pt idx="4663">
                  <c:v>30.65</c:v>
                </c:pt>
                <c:pt idx="4664">
                  <c:v>30.65</c:v>
                </c:pt>
                <c:pt idx="4665">
                  <c:v>30.66</c:v>
                </c:pt>
                <c:pt idx="4666">
                  <c:v>30.67</c:v>
                </c:pt>
                <c:pt idx="4667">
                  <c:v>30.68</c:v>
                </c:pt>
                <c:pt idx="4668">
                  <c:v>30.68</c:v>
                </c:pt>
                <c:pt idx="4669">
                  <c:v>30.69</c:v>
                </c:pt>
                <c:pt idx="4670">
                  <c:v>30.7</c:v>
                </c:pt>
                <c:pt idx="4671">
                  <c:v>30.7</c:v>
                </c:pt>
                <c:pt idx="4672">
                  <c:v>30.7</c:v>
                </c:pt>
                <c:pt idx="4673">
                  <c:v>30.71</c:v>
                </c:pt>
                <c:pt idx="4674">
                  <c:v>30.72</c:v>
                </c:pt>
                <c:pt idx="4675">
                  <c:v>30.73</c:v>
                </c:pt>
                <c:pt idx="4676">
                  <c:v>30.74</c:v>
                </c:pt>
                <c:pt idx="4677">
                  <c:v>30.75</c:v>
                </c:pt>
                <c:pt idx="4678">
                  <c:v>30.75</c:v>
                </c:pt>
                <c:pt idx="4679">
                  <c:v>30.76</c:v>
                </c:pt>
                <c:pt idx="4680">
                  <c:v>30.77</c:v>
                </c:pt>
                <c:pt idx="4681">
                  <c:v>30.77</c:v>
                </c:pt>
                <c:pt idx="4682">
                  <c:v>30.77</c:v>
                </c:pt>
                <c:pt idx="4683">
                  <c:v>30.78</c:v>
                </c:pt>
                <c:pt idx="4684">
                  <c:v>30.78</c:v>
                </c:pt>
                <c:pt idx="4685">
                  <c:v>30.79</c:v>
                </c:pt>
                <c:pt idx="4686">
                  <c:v>30.81</c:v>
                </c:pt>
                <c:pt idx="4687">
                  <c:v>30.81</c:v>
                </c:pt>
                <c:pt idx="4688">
                  <c:v>30.82</c:v>
                </c:pt>
                <c:pt idx="4689">
                  <c:v>30.83</c:v>
                </c:pt>
                <c:pt idx="4690">
                  <c:v>30.83</c:v>
                </c:pt>
                <c:pt idx="4691">
                  <c:v>30.84</c:v>
                </c:pt>
                <c:pt idx="4692">
                  <c:v>30.85</c:v>
                </c:pt>
                <c:pt idx="4693">
                  <c:v>30.85</c:v>
                </c:pt>
                <c:pt idx="4694">
                  <c:v>30.86</c:v>
                </c:pt>
                <c:pt idx="4695">
                  <c:v>30.86</c:v>
                </c:pt>
                <c:pt idx="4696">
                  <c:v>30.87</c:v>
                </c:pt>
                <c:pt idx="4697">
                  <c:v>30.88</c:v>
                </c:pt>
                <c:pt idx="4698">
                  <c:v>30.88</c:v>
                </c:pt>
                <c:pt idx="4699">
                  <c:v>30.89</c:v>
                </c:pt>
                <c:pt idx="4700">
                  <c:v>30.9</c:v>
                </c:pt>
                <c:pt idx="4701">
                  <c:v>30.9</c:v>
                </c:pt>
                <c:pt idx="4702">
                  <c:v>30.91</c:v>
                </c:pt>
                <c:pt idx="4703">
                  <c:v>30.91</c:v>
                </c:pt>
                <c:pt idx="4704">
                  <c:v>30.92</c:v>
                </c:pt>
                <c:pt idx="4705">
                  <c:v>30.93</c:v>
                </c:pt>
                <c:pt idx="4706">
                  <c:v>30.93</c:v>
                </c:pt>
                <c:pt idx="4707">
                  <c:v>30.94</c:v>
                </c:pt>
                <c:pt idx="4708">
                  <c:v>30.95</c:v>
                </c:pt>
                <c:pt idx="4709">
                  <c:v>30.96</c:v>
                </c:pt>
                <c:pt idx="4710">
                  <c:v>30.96</c:v>
                </c:pt>
                <c:pt idx="4711">
                  <c:v>30.97</c:v>
                </c:pt>
                <c:pt idx="4712">
                  <c:v>30.97</c:v>
                </c:pt>
                <c:pt idx="4713">
                  <c:v>30.99</c:v>
                </c:pt>
                <c:pt idx="4714">
                  <c:v>30.99</c:v>
                </c:pt>
                <c:pt idx="4715">
                  <c:v>31</c:v>
                </c:pt>
                <c:pt idx="4716">
                  <c:v>31</c:v>
                </c:pt>
                <c:pt idx="4717">
                  <c:v>31.01</c:v>
                </c:pt>
                <c:pt idx="4718">
                  <c:v>31.02</c:v>
                </c:pt>
                <c:pt idx="4719">
                  <c:v>31.02</c:v>
                </c:pt>
                <c:pt idx="4720">
                  <c:v>31.03</c:v>
                </c:pt>
                <c:pt idx="4721">
                  <c:v>31.03</c:v>
                </c:pt>
                <c:pt idx="4722">
                  <c:v>31.04</c:v>
                </c:pt>
                <c:pt idx="4723">
                  <c:v>31.05</c:v>
                </c:pt>
                <c:pt idx="4724">
                  <c:v>31.05</c:v>
                </c:pt>
                <c:pt idx="4725">
                  <c:v>31.06</c:v>
                </c:pt>
                <c:pt idx="4726">
                  <c:v>31.07</c:v>
                </c:pt>
                <c:pt idx="4727">
                  <c:v>31.07</c:v>
                </c:pt>
                <c:pt idx="4728">
                  <c:v>31.08</c:v>
                </c:pt>
                <c:pt idx="4729">
                  <c:v>31.09</c:v>
                </c:pt>
                <c:pt idx="4730">
                  <c:v>31.1</c:v>
                </c:pt>
                <c:pt idx="4731">
                  <c:v>31.1</c:v>
                </c:pt>
                <c:pt idx="4732">
                  <c:v>31.1</c:v>
                </c:pt>
                <c:pt idx="4733">
                  <c:v>31.11</c:v>
                </c:pt>
                <c:pt idx="4734">
                  <c:v>31.12</c:v>
                </c:pt>
                <c:pt idx="4735">
                  <c:v>31.13</c:v>
                </c:pt>
                <c:pt idx="4736">
                  <c:v>31.14</c:v>
                </c:pt>
                <c:pt idx="4737">
                  <c:v>31.14</c:v>
                </c:pt>
                <c:pt idx="4738">
                  <c:v>31.14</c:v>
                </c:pt>
                <c:pt idx="4739">
                  <c:v>31.15</c:v>
                </c:pt>
                <c:pt idx="4740">
                  <c:v>31.16</c:v>
                </c:pt>
                <c:pt idx="4741">
                  <c:v>31.17</c:v>
                </c:pt>
                <c:pt idx="4742">
                  <c:v>31.17</c:v>
                </c:pt>
                <c:pt idx="4743">
                  <c:v>31.18</c:v>
                </c:pt>
                <c:pt idx="4744">
                  <c:v>31.18</c:v>
                </c:pt>
                <c:pt idx="4745">
                  <c:v>31.19</c:v>
                </c:pt>
                <c:pt idx="4746">
                  <c:v>31.2</c:v>
                </c:pt>
                <c:pt idx="4747">
                  <c:v>31.21</c:v>
                </c:pt>
                <c:pt idx="4748">
                  <c:v>31.21</c:v>
                </c:pt>
                <c:pt idx="4749">
                  <c:v>31.22</c:v>
                </c:pt>
                <c:pt idx="4750">
                  <c:v>31.23</c:v>
                </c:pt>
                <c:pt idx="4751">
                  <c:v>31.23</c:v>
                </c:pt>
                <c:pt idx="4752">
                  <c:v>31.24</c:v>
                </c:pt>
                <c:pt idx="4753">
                  <c:v>31.24</c:v>
                </c:pt>
                <c:pt idx="4754">
                  <c:v>31.25</c:v>
                </c:pt>
                <c:pt idx="4755">
                  <c:v>31.26</c:v>
                </c:pt>
                <c:pt idx="4756">
                  <c:v>31.26</c:v>
                </c:pt>
                <c:pt idx="4757">
                  <c:v>31.27</c:v>
                </c:pt>
                <c:pt idx="4758">
                  <c:v>31.28</c:v>
                </c:pt>
                <c:pt idx="4759">
                  <c:v>31.28</c:v>
                </c:pt>
                <c:pt idx="4760">
                  <c:v>31.29</c:v>
                </c:pt>
                <c:pt idx="4761">
                  <c:v>31.3</c:v>
                </c:pt>
                <c:pt idx="4762">
                  <c:v>31.3</c:v>
                </c:pt>
                <c:pt idx="4763">
                  <c:v>31.31</c:v>
                </c:pt>
                <c:pt idx="4764">
                  <c:v>31.32</c:v>
                </c:pt>
                <c:pt idx="4765">
                  <c:v>31.33</c:v>
                </c:pt>
                <c:pt idx="4766">
                  <c:v>31.33</c:v>
                </c:pt>
                <c:pt idx="4767">
                  <c:v>31.34</c:v>
                </c:pt>
                <c:pt idx="4768">
                  <c:v>31.34</c:v>
                </c:pt>
                <c:pt idx="4769">
                  <c:v>31.35</c:v>
                </c:pt>
                <c:pt idx="4770">
                  <c:v>31.36</c:v>
                </c:pt>
                <c:pt idx="4771">
                  <c:v>31.37</c:v>
                </c:pt>
                <c:pt idx="4772">
                  <c:v>31.37</c:v>
                </c:pt>
                <c:pt idx="4773">
                  <c:v>31.38</c:v>
                </c:pt>
                <c:pt idx="4774">
                  <c:v>31.38</c:v>
                </c:pt>
                <c:pt idx="4775">
                  <c:v>31.38</c:v>
                </c:pt>
                <c:pt idx="4776">
                  <c:v>31.39</c:v>
                </c:pt>
                <c:pt idx="4777">
                  <c:v>31.4</c:v>
                </c:pt>
                <c:pt idx="4778">
                  <c:v>31.41</c:v>
                </c:pt>
                <c:pt idx="4779">
                  <c:v>31.42</c:v>
                </c:pt>
                <c:pt idx="4780">
                  <c:v>31.42</c:v>
                </c:pt>
                <c:pt idx="4781">
                  <c:v>31.43</c:v>
                </c:pt>
                <c:pt idx="4782">
                  <c:v>31.44</c:v>
                </c:pt>
                <c:pt idx="4783">
                  <c:v>31.44</c:v>
                </c:pt>
                <c:pt idx="4784">
                  <c:v>31.45</c:v>
                </c:pt>
                <c:pt idx="4785">
                  <c:v>31.46</c:v>
                </c:pt>
                <c:pt idx="4786">
                  <c:v>31.46</c:v>
                </c:pt>
                <c:pt idx="4787">
                  <c:v>31.47</c:v>
                </c:pt>
                <c:pt idx="4788">
                  <c:v>31.48</c:v>
                </c:pt>
                <c:pt idx="4789">
                  <c:v>31.48</c:v>
                </c:pt>
                <c:pt idx="4790">
                  <c:v>31.49</c:v>
                </c:pt>
                <c:pt idx="4791">
                  <c:v>31.5</c:v>
                </c:pt>
                <c:pt idx="4792">
                  <c:v>31.5</c:v>
                </c:pt>
                <c:pt idx="4793">
                  <c:v>31.5</c:v>
                </c:pt>
                <c:pt idx="4794">
                  <c:v>31.51</c:v>
                </c:pt>
                <c:pt idx="4795">
                  <c:v>31.52</c:v>
                </c:pt>
                <c:pt idx="4796">
                  <c:v>31.53</c:v>
                </c:pt>
                <c:pt idx="4797">
                  <c:v>31.53</c:v>
                </c:pt>
                <c:pt idx="4798">
                  <c:v>31.55</c:v>
                </c:pt>
                <c:pt idx="4799">
                  <c:v>31.55</c:v>
                </c:pt>
                <c:pt idx="4800">
                  <c:v>31.56</c:v>
                </c:pt>
                <c:pt idx="4801">
                  <c:v>31.56</c:v>
                </c:pt>
                <c:pt idx="4802">
                  <c:v>31.57</c:v>
                </c:pt>
                <c:pt idx="4803">
                  <c:v>31.57</c:v>
                </c:pt>
                <c:pt idx="4804">
                  <c:v>31.58</c:v>
                </c:pt>
                <c:pt idx="4805">
                  <c:v>31.58</c:v>
                </c:pt>
                <c:pt idx="4806">
                  <c:v>31.59</c:v>
                </c:pt>
                <c:pt idx="4807">
                  <c:v>31.6</c:v>
                </c:pt>
                <c:pt idx="4808">
                  <c:v>31.61</c:v>
                </c:pt>
                <c:pt idx="4809">
                  <c:v>31.61</c:v>
                </c:pt>
                <c:pt idx="4810">
                  <c:v>31.62</c:v>
                </c:pt>
                <c:pt idx="4811">
                  <c:v>31.63</c:v>
                </c:pt>
                <c:pt idx="4812">
                  <c:v>31.63</c:v>
                </c:pt>
                <c:pt idx="4813">
                  <c:v>31.64</c:v>
                </c:pt>
                <c:pt idx="4814">
                  <c:v>31.65</c:v>
                </c:pt>
                <c:pt idx="4815">
                  <c:v>31.66</c:v>
                </c:pt>
                <c:pt idx="4816">
                  <c:v>31.66</c:v>
                </c:pt>
                <c:pt idx="4817">
                  <c:v>31.67</c:v>
                </c:pt>
                <c:pt idx="4818">
                  <c:v>31.67</c:v>
                </c:pt>
                <c:pt idx="4819">
                  <c:v>31.68</c:v>
                </c:pt>
                <c:pt idx="4820">
                  <c:v>31.68</c:v>
                </c:pt>
                <c:pt idx="4821">
                  <c:v>31.69</c:v>
                </c:pt>
                <c:pt idx="4822">
                  <c:v>31.7</c:v>
                </c:pt>
                <c:pt idx="4823">
                  <c:v>31.7</c:v>
                </c:pt>
                <c:pt idx="4824">
                  <c:v>31.71</c:v>
                </c:pt>
                <c:pt idx="4825">
                  <c:v>31.72</c:v>
                </c:pt>
                <c:pt idx="4826">
                  <c:v>31.73</c:v>
                </c:pt>
                <c:pt idx="4827">
                  <c:v>31.73</c:v>
                </c:pt>
                <c:pt idx="4828">
                  <c:v>31.74</c:v>
                </c:pt>
                <c:pt idx="4829">
                  <c:v>31.74</c:v>
                </c:pt>
                <c:pt idx="4830">
                  <c:v>31.76</c:v>
                </c:pt>
                <c:pt idx="4831">
                  <c:v>31.76</c:v>
                </c:pt>
                <c:pt idx="4832">
                  <c:v>31.76</c:v>
                </c:pt>
                <c:pt idx="4833">
                  <c:v>31.77</c:v>
                </c:pt>
                <c:pt idx="4834">
                  <c:v>31.77</c:v>
                </c:pt>
                <c:pt idx="4835">
                  <c:v>31.78</c:v>
                </c:pt>
                <c:pt idx="4836">
                  <c:v>31.79</c:v>
                </c:pt>
                <c:pt idx="4837">
                  <c:v>31.8</c:v>
                </c:pt>
                <c:pt idx="4838">
                  <c:v>31.81</c:v>
                </c:pt>
                <c:pt idx="4839">
                  <c:v>31.81</c:v>
                </c:pt>
                <c:pt idx="4840">
                  <c:v>31.82</c:v>
                </c:pt>
                <c:pt idx="4841">
                  <c:v>31.82</c:v>
                </c:pt>
                <c:pt idx="4842">
                  <c:v>31.83</c:v>
                </c:pt>
                <c:pt idx="4843">
                  <c:v>31.84</c:v>
                </c:pt>
                <c:pt idx="4844">
                  <c:v>31.84</c:v>
                </c:pt>
                <c:pt idx="4845">
                  <c:v>31.85</c:v>
                </c:pt>
                <c:pt idx="4846">
                  <c:v>31.86</c:v>
                </c:pt>
                <c:pt idx="4847">
                  <c:v>31.86</c:v>
                </c:pt>
                <c:pt idx="4848">
                  <c:v>31.87</c:v>
                </c:pt>
                <c:pt idx="4849">
                  <c:v>31.88</c:v>
                </c:pt>
                <c:pt idx="4850">
                  <c:v>31.88</c:v>
                </c:pt>
                <c:pt idx="4851">
                  <c:v>31.89</c:v>
                </c:pt>
                <c:pt idx="4852">
                  <c:v>31.9</c:v>
                </c:pt>
                <c:pt idx="4853">
                  <c:v>31.9</c:v>
                </c:pt>
                <c:pt idx="4854">
                  <c:v>31.91</c:v>
                </c:pt>
                <c:pt idx="4855">
                  <c:v>31.92</c:v>
                </c:pt>
                <c:pt idx="4856">
                  <c:v>31.92</c:v>
                </c:pt>
                <c:pt idx="4857">
                  <c:v>31.93</c:v>
                </c:pt>
                <c:pt idx="4858">
                  <c:v>31.94</c:v>
                </c:pt>
                <c:pt idx="4859">
                  <c:v>31.94</c:v>
                </c:pt>
                <c:pt idx="4860">
                  <c:v>31.95</c:v>
                </c:pt>
                <c:pt idx="4861">
                  <c:v>31.96</c:v>
                </c:pt>
                <c:pt idx="4862">
                  <c:v>31.96</c:v>
                </c:pt>
                <c:pt idx="4863">
                  <c:v>31.97</c:v>
                </c:pt>
                <c:pt idx="4864">
                  <c:v>31.98</c:v>
                </c:pt>
                <c:pt idx="4865">
                  <c:v>31.98</c:v>
                </c:pt>
                <c:pt idx="4866">
                  <c:v>31.99</c:v>
                </c:pt>
                <c:pt idx="4867">
                  <c:v>32</c:v>
                </c:pt>
                <c:pt idx="4868">
                  <c:v>32</c:v>
                </c:pt>
                <c:pt idx="4869">
                  <c:v>32.01</c:v>
                </c:pt>
                <c:pt idx="4870">
                  <c:v>32.01</c:v>
                </c:pt>
                <c:pt idx="4871">
                  <c:v>32.020000000000003</c:v>
                </c:pt>
                <c:pt idx="4872">
                  <c:v>32.03</c:v>
                </c:pt>
                <c:pt idx="4873">
                  <c:v>32.03</c:v>
                </c:pt>
                <c:pt idx="4874">
                  <c:v>32.04</c:v>
                </c:pt>
                <c:pt idx="4875">
                  <c:v>32.049999999999997</c:v>
                </c:pt>
                <c:pt idx="4876">
                  <c:v>32.06</c:v>
                </c:pt>
                <c:pt idx="4877">
                  <c:v>32.06</c:v>
                </c:pt>
                <c:pt idx="4878">
                  <c:v>32.06</c:v>
                </c:pt>
                <c:pt idx="4879">
                  <c:v>32.08</c:v>
                </c:pt>
                <c:pt idx="4880">
                  <c:v>32.08</c:v>
                </c:pt>
                <c:pt idx="4881">
                  <c:v>32.090000000000003</c:v>
                </c:pt>
                <c:pt idx="4882">
                  <c:v>32.090000000000003</c:v>
                </c:pt>
                <c:pt idx="4883">
                  <c:v>32.1</c:v>
                </c:pt>
                <c:pt idx="4884">
                  <c:v>32.1</c:v>
                </c:pt>
                <c:pt idx="4885">
                  <c:v>32.11</c:v>
                </c:pt>
                <c:pt idx="4886">
                  <c:v>32.119999999999997</c:v>
                </c:pt>
                <c:pt idx="4887">
                  <c:v>32.130000000000003</c:v>
                </c:pt>
                <c:pt idx="4888">
                  <c:v>32.130000000000003</c:v>
                </c:pt>
                <c:pt idx="4889">
                  <c:v>32.14</c:v>
                </c:pt>
                <c:pt idx="4890">
                  <c:v>32.14</c:v>
                </c:pt>
                <c:pt idx="4891">
                  <c:v>32.15</c:v>
                </c:pt>
                <c:pt idx="4892">
                  <c:v>32.15</c:v>
                </c:pt>
                <c:pt idx="4893">
                  <c:v>32.17</c:v>
                </c:pt>
                <c:pt idx="4894">
                  <c:v>32.17</c:v>
                </c:pt>
                <c:pt idx="4895">
                  <c:v>32.18</c:v>
                </c:pt>
                <c:pt idx="4896">
                  <c:v>32.18</c:v>
                </c:pt>
                <c:pt idx="4897">
                  <c:v>32.19</c:v>
                </c:pt>
                <c:pt idx="4898">
                  <c:v>32.200000000000003</c:v>
                </c:pt>
                <c:pt idx="4899">
                  <c:v>32.200000000000003</c:v>
                </c:pt>
                <c:pt idx="4900">
                  <c:v>32.21</c:v>
                </c:pt>
                <c:pt idx="4901">
                  <c:v>32.22</c:v>
                </c:pt>
                <c:pt idx="4902">
                  <c:v>32.22</c:v>
                </c:pt>
                <c:pt idx="4903">
                  <c:v>32.229999999999997</c:v>
                </c:pt>
                <c:pt idx="4904">
                  <c:v>32.24</c:v>
                </c:pt>
                <c:pt idx="4905">
                  <c:v>32.24</c:v>
                </c:pt>
                <c:pt idx="4906">
                  <c:v>32.25</c:v>
                </c:pt>
                <c:pt idx="4907">
                  <c:v>32.26</c:v>
                </c:pt>
                <c:pt idx="4908">
                  <c:v>32.270000000000003</c:v>
                </c:pt>
                <c:pt idx="4909">
                  <c:v>32.28</c:v>
                </c:pt>
                <c:pt idx="4910">
                  <c:v>32.28</c:v>
                </c:pt>
                <c:pt idx="4911">
                  <c:v>32.28</c:v>
                </c:pt>
                <c:pt idx="4912">
                  <c:v>32.29</c:v>
                </c:pt>
                <c:pt idx="4913">
                  <c:v>32.29</c:v>
                </c:pt>
                <c:pt idx="4914">
                  <c:v>32.299999999999997</c:v>
                </c:pt>
                <c:pt idx="4915">
                  <c:v>32.31</c:v>
                </c:pt>
                <c:pt idx="4916">
                  <c:v>32.32</c:v>
                </c:pt>
                <c:pt idx="4917">
                  <c:v>32.32</c:v>
                </c:pt>
                <c:pt idx="4918">
                  <c:v>32.33</c:v>
                </c:pt>
                <c:pt idx="4919">
                  <c:v>32.340000000000003</c:v>
                </c:pt>
                <c:pt idx="4920">
                  <c:v>32.35</c:v>
                </c:pt>
                <c:pt idx="4921">
                  <c:v>32.35</c:v>
                </c:pt>
                <c:pt idx="4922">
                  <c:v>32.36</c:v>
                </c:pt>
                <c:pt idx="4923">
                  <c:v>32.36</c:v>
                </c:pt>
                <c:pt idx="4924">
                  <c:v>32.369999999999997</c:v>
                </c:pt>
                <c:pt idx="4925">
                  <c:v>32.380000000000003</c:v>
                </c:pt>
                <c:pt idx="4926">
                  <c:v>32.380000000000003</c:v>
                </c:pt>
                <c:pt idx="4927">
                  <c:v>32.39</c:v>
                </c:pt>
                <c:pt idx="4928">
                  <c:v>32.4</c:v>
                </c:pt>
                <c:pt idx="4929">
                  <c:v>32.4</c:v>
                </c:pt>
                <c:pt idx="4930">
                  <c:v>32.409999999999997</c:v>
                </c:pt>
                <c:pt idx="4931">
                  <c:v>32.409999999999997</c:v>
                </c:pt>
                <c:pt idx="4932">
                  <c:v>32.42</c:v>
                </c:pt>
                <c:pt idx="4933">
                  <c:v>32.42</c:v>
                </c:pt>
                <c:pt idx="4934">
                  <c:v>32.44</c:v>
                </c:pt>
                <c:pt idx="4935">
                  <c:v>32.44</c:v>
                </c:pt>
                <c:pt idx="4936">
                  <c:v>32.450000000000003</c:v>
                </c:pt>
                <c:pt idx="4937">
                  <c:v>32.46</c:v>
                </c:pt>
                <c:pt idx="4938">
                  <c:v>32.46</c:v>
                </c:pt>
                <c:pt idx="4939">
                  <c:v>32.47</c:v>
                </c:pt>
                <c:pt idx="4940">
                  <c:v>32.479999999999997</c:v>
                </c:pt>
                <c:pt idx="4941">
                  <c:v>32.479999999999997</c:v>
                </c:pt>
                <c:pt idx="4942">
                  <c:v>32.49</c:v>
                </c:pt>
                <c:pt idx="4943">
                  <c:v>32.5</c:v>
                </c:pt>
                <c:pt idx="4944">
                  <c:v>32.5</c:v>
                </c:pt>
                <c:pt idx="4945">
                  <c:v>32.51</c:v>
                </c:pt>
                <c:pt idx="4946">
                  <c:v>32.51</c:v>
                </c:pt>
                <c:pt idx="4947">
                  <c:v>32.520000000000003</c:v>
                </c:pt>
                <c:pt idx="4948">
                  <c:v>32.520000000000003</c:v>
                </c:pt>
                <c:pt idx="4949">
                  <c:v>32.53</c:v>
                </c:pt>
                <c:pt idx="4950">
                  <c:v>32.54</c:v>
                </c:pt>
                <c:pt idx="4951">
                  <c:v>32.549999999999997</c:v>
                </c:pt>
                <c:pt idx="4952">
                  <c:v>32.549999999999997</c:v>
                </c:pt>
                <c:pt idx="4953">
                  <c:v>32.56</c:v>
                </c:pt>
                <c:pt idx="4954">
                  <c:v>32.57</c:v>
                </c:pt>
                <c:pt idx="4955">
                  <c:v>32.58</c:v>
                </c:pt>
                <c:pt idx="4956">
                  <c:v>32.58</c:v>
                </c:pt>
                <c:pt idx="4957">
                  <c:v>32.590000000000003</c:v>
                </c:pt>
                <c:pt idx="4958">
                  <c:v>32.6</c:v>
                </c:pt>
                <c:pt idx="4959">
                  <c:v>32.6</c:v>
                </c:pt>
                <c:pt idx="4960">
                  <c:v>32.6</c:v>
                </c:pt>
                <c:pt idx="4961">
                  <c:v>32.61</c:v>
                </c:pt>
                <c:pt idx="4962">
                  <c:v>32.619999999999997</c:v>
                </c:pt>
                <c:pt idx="4963">
                  <c:v>32.630000000000003</c:v>
                </c:pt>
                <c:pt idx="4964">
                  <c:v>32.630000000000003</c:v>
                </c:pt>
                <c:pt idx="4965">
                  <c:v>32.64</c:v>
                </c:pt>
                <c:pt idx="4966">
                  <c:v>32.65</c:v>
                </c:pt>
                <c:pt idx="4967">
                  <c:v>32.65</c:v>
                </c:pt>
                <c:pt idx="4968">
                  <c:v>32.659999999999997</c:v>
                </c:pt>
                <c:pt idx="4969">
                  <c:v>32.659999999999997</c:v>
                </c:pt>
                <c:pt idx="4970">
                  <c:v>32.67</c:v>
                </c:pt>
                <c:pt idx="4971">
                  <c:v>32.68</c:v>
                </c:pt>
                <c:pt idx="4972">
                  <c:v>32.69</c:v>
                </c:pt>
                <c:pt idx="4973">
                  <c:v>32.69</c:v>
                </c:pt>
                <c:pt idx="4974">
                  <c:v>32.700000000000003</c:v>
                </c:pt>
                <c:pt idx="4975">
                  <c:v>32.700000000000003</c:v>
                </c:pt>
                <c:pt idx="4976">
                  <c:v>32.72</c:v>
                </c:pt>
                <c:pt idx="4977">
                  <c:v>32.72</c:v>
                </c:pt>
                <c:pt idx="4978">
                  <c:v>32.729999999999997</c:v>
                </c:pt>
                <c:pt idx="4979">
                  <c:v>32.729999999999997</c:v>
                </c:pt>
                <c:pt idx="4980">
                  <c:v>32.74</c:v>
                </c:pt>
                <c:pt idx="4981">
                  <c:v>32.75</c:v>
                </c:pt>
                <c:pt idx="4982">
                  <c:v>32.75</c:v>
                </c:pt>
                <c:pt idx="4983">
                  <c:v>32.75</c:v>
                </c:pt>
                <c:pt idx="4984">
                  <c:v>32.76</c:v>
                </c:pt>
                <c:pt idx="4985">
                  <c:v>32.770000000000003</c:v>
                </c:pt>
                <c:pt idx="4986">
                  <c:v>32.78</c:v>
                </c:pt>
                <c:pt idx="4987">
                  <c:v>32.79</c:v>
                </c:pt>
                <c:pt idx="4988">
                  <c:v>32.79</c:v>
                </c:pt>
                <c:pt idx="4989">
                  <c:v>32.79</c:v>
                </c:pt>
                <c:pt idx="4990">
                  <c:v>32.799999999999997</c:v>
                </c:pt>
                <c:pt idx="4991">
                  <c:v>32.81</c:v>
                </c:pt>
                <c:pt idx="4992">
                  <c:v>32.81</c:v>
                </c:pt>
                <c:pt idx="4993">
                  <c:v>32.83</c:v>
                </c:pt>
                <c:pt idx="4994">
                  <c:v>32.83</c:v>
                </c:pt>
                <c:pt idx="4995">
                  <c:v>32.840000000000003</c:v>
                </c:pt>
                <c:pt idx="4996">
                  <c:v>32.840000000000003</c:v>
                </c:pt>
                <c:pt idx="4997">
                  <c:v>32.85</c:v>
                </c:pt>
                <c:pt idx="4998">
                  <c:v>32.86</c:v>
                </c:pt>
                <c:pt idx="4999">
                  <c:v>32.86</c:v>
                </c:pt>
                <c:pt idx="5000">
                  <c:v>32.869999999999997</c:v>
                </c:pt>
                <c:pt idx="5001">
                  <c:v>32.880000000000003</c:v>
                </c:pt>
                <c:pt idx="5002">
                  <c:v>32.880000000000003</c:v>
                </c:pt>
                <c:pt idx="5003">
                  <c:v>32.89</c:v>
                </c:pt>
                <c:pt idx="5004">
                  <c:v>32.9</c:v>
                </c:pt>
                <c:pt idx="5005">
                  <c:v>32.909999999999997</c:v>
                </c:pt>
                <c:pt idx="5006">
                  <c:v>32.92</c:v>
                </c:pt>
                <c:pt idx="5007">
                  <c:v>32.92</c:v>
                </c:pt>
                <c:pt idx="5008">
                  <c:v>32.92</c:v>
                </c:pt>
                <c:pt idx="5009">
                  <c:v>32.93</c:v>
                </c:pt>
                <c:pt idx="5010">
                  <c:v>32.94</c:v>
                </c:pt>
                <c:pt idx="5011">
                  <c:v>32.94</c:v>
                </c:pt>
                <c:pt idx="5012">
                  <c:v>32.94</c:v>
                </c:pt>
                <c:pt idx="5013">
                  <c:v>32.96</c:v>
                </c:pt>
                <c:pt idx="5014">
                  <c:v>32.96</c:v>
                </c:pt>
                <c:pt idx="5015">
                  <c:v>32.97</c:v>
                </c:pt>
                <c:pt idx="5016">
                  <c:v>32.97</c:v>
                </c:pt>
                <c:pt idx="5017">
                  <c:v>32.979999999999997</c:v>
                </c:pt>
                <c:pt idx="5018">
                  <c:v>32.99</c:v>
                </c:pt>
                <c:pt idx="5019">
                  <c:v>32.99</c:v>
                </c:pt>
                <c:pt idx="5020">
                  <c:v>33</c:v>
                </c:pt>
                <c:pt idx="5021">
                  <c:v>33.01</c:v>
                </c:pt>
                <c:pt idx="5022">
                  <c:v>33.020000000000003</c:v>
                </c:pt>
                <c:pt idx="5023">
                  <c:v>33.020000000000003</c:v>
                </c:pt>
                <c:pt idx="5024">
                  <c:v>33.03</c:v>
                </c:pt>
                <c:pt idx="5025">
                  <c:v>33.04</c:v>
                </c:pt>
                <c:pt idx="5026">
                  <c:v>33.04</c:v>
                </c:pt>
                <c:pt idx="5027">
                  <c:v>33.049999999999997</c:v>
                </c:pt>
                <c:pt idx="5028">
                  <c:v>33.049999999999997</c:v>
                </c:pt>
                <c:pt idx="5029">
                  <c:v>33.06</c:v>
                </c:pt>
                <c:pt idx="5030">
                  <c:v>33.07</c:v>
                </c:pt>
                <c:pt idx="5031">
                  <c:v>33.08</c:v>
                </c:pt>
                <c:pt idx="5032">
                  <c:v>33.08</c:v>
                </c:pt>
                <c:pt idx="5033">
                  <c:v>33.090000000000003</c:v>
                </c:pt>
                <c:pt idx="5034">
                  <c:v>33.1</c:v>
                </c:pt>
                <c:pt idx="5035">
                  <c:v>33.1</c:v>
                </c:pt>
                <c:pt idx="5036">
                  <c:v>33.11</c:v>
                </c:pt>
                <c:pt idx="5037">
                  <c:v>33.11</c:v>
                </c:pt>
                <c:pt idx="5038">
                  <c:v>33.119999999999997</c:v>
                </c:pt>
                <c:pt idx="5039">
                  <c:v>33.130000000000003</c:v>
                </c:pt>
                <c:pt idx="5040">
                  <c:v>33.130000000000003</c:v>
                </c:pt>
                <c:pt idx="5041">
                  <c:v>33.14</c:v>
                </c:pt>
                <c:pt idx="5042">
                  <c:v>33.15</c:v>
                </c:pt>
                <c:pt idx="5043">
                  <c:v>33.15</c:v>
                </c:pt>
                <c:pt idx="5044">
                  <c:v>33.159999999999997</c:v>
                </c:pt>
                <c:pt idx="5045">
                  <c:v>33.17</c:v>
                </c:pt>
                <c:pt idx="5046">
                  <c:v>33.18</c:v>
                </c:pt>
                <c:pt idx="5047">
                  <c:v>33.18</c:v>
                </c:pt>
                <c:pt idx="5048">
                  <c:v>33.19</c:v>
                </c:pt>
                <c:pt idx="5049">
                  <c:v>33.200000000000003</c:v>
                </c:pt>
                <c:pt idx="5050">
                  <c:v>33.200000000000003</c:v>
                </c:pt>
                <c:pt idx="5051">
                  <c:v>33.21</c:v>
                </c:pt>
                <c:pt idx="5052">
                  <c:v>33.21</c:v>
                </c:pt>
                <c:pt idx="5053">
                  <c:v>33.229999999999997</c:v>
                </c:pt>
                <c:pt idx="5054">
                  <c:v>33.229999999999997</c:v>
                </c:pt>
                <c:pt idx="5055">
                  <c:v>33.24</c:v>
                </c:pt>
                <c:pt idx="5056">
                  <c:v>33.24</c:v>
                </c:pt>
                <c:pt idx="5057">
                  <c:v>33.25</c:v>
                </c:pt>
                <c:pt idx="5058">
                  <c:v>33.26</c:v>
                </c:pt>
                <c:pt idx="5059">
                  <c:v>33.26</c:v>
                </c:pt>
                <c:pt idx="5060">
                  <c:v>33.270000000000003</c:v>
                </c:pt>
                <c:pt idx="5061">
                  <c:v>33.270000000000003</c:v>
                </c:pt>
                <c:pt idx="5062">
                  <c:v>33.28</c:v>
                </c:pt>
                <c:pt idx="5063">
                  <c:v>33.29</c:v>
                </c:pt>
                <c:pt idx="5064">
                  <c:v>33.299999999999997</c:v>
                </c:pt>
                <c:pt idx="5065">
                  <c:v>33.299999999999997</c:v>
                </c:pt>
                <c:pt idx="5066">
                  <c:v>33.31</c:v>
                </c:pt>
                <c:pt idx="5067">
                  <c:v>33.32</c:v>
                </c:pt>
                <c:pt idx="5068">
                  <c:v>33.32</c:v>
                </c:pt>
                <c:pt idx="5069">
                  <c:v>33.33</c:v>
                </c:pt>
                <c:pt idx="5070">
                  <c:v>33.340000000000003</c:v>
                </c:pt>
                <c:pt idx="5071">
                  <c:v>33.340000000000003</c:v>
                </c:pt>
                <c:pt idx="5072">
                  <c:v>33.340000000000003</c:v>
                </c:pt>
                <c:pt idx="5073">
                  <c:v>33.35</c:v>
                </c:pt>
                <c:pt idx="5074">
                  <c:v>33.36</c:v>
                </c:pt>
                <c:pt idx="5075">
                  <c:v>33.36</c:v>
                </c:pt>
                <c:pt idx="5076">
                  <c:v>33.369999999999997</c:v>
                </c:pt>
                <c:pt idx="5077">
                  <c:v>33.380000000000003</c:v>
                </c:pt>
                <c:pt idx="5078">
                  <c:v>33.39</c:v>
                </c:pt>
                <c:pt idx="5079">
                  <c:v>33.39</c:v>
                </c:pt>
                <c:pt idx="5080">
                  <c:v>33.4</c:v>
                </c:pt>
                <c:pt idx="5081">
                  <c:v>33.4</c:v>
                </c:pt>
                <c:pt idx="5082">
                  <c:v>33.409999999999997</c:v>
                </c:pt>
                <c:pt idx="5083">
                  <c:v>33.42</c:v>
                </c:pt>
                <c:pt idx="5084">
                  <c:v>33.43</c:v>
                </c:pt>
                <c:pt idx="5085">
                  <c:v>33.43</c:v>
                </c:pt>
                <c:pt idx="5086">
                  <c:v>33.44</c:v>
                </c:pt>
                <c:pt idx="5087">
                  <c:v>33.44</c:v>
                </c:pt>
                <c:pt idx="5088">
                  <c:v>33.450000000000003</c:v>
                </c:pt>
                <c:pt idx="5089">
                  <c:v>33.450000000000003</c:v>
                </c:pt>
                <c:pt idx="5090">
                  <c:v>33.46</c:v>
                </c:pt>
                <c:pt idx="5091">
                  <c:v>33.47</c:v>
                </c:pt>
                <c:pt idx="5092">
                  <c:v>33.479999999999997</c:v>
                </c:pt>
                <c:pt idx="5093">
                  <c:v>33.479999999999997</c:v>
                </c:pt>
                <c:pt idx="5094">
                  <c:v>33.49</c:v>
                </c:pt>
                <c:pt idx="5095">
                  <c:v>33.5</c:v>
                </c:pt>
                <c:pt idx="5096">
                  <c:v>33.51</c:v>
                </c:pt>
                <c:pt idx="5097">
                  <c:v>33.51</c:v>
                </c:pt>
                <c:pt idx="5098">
                  <c:v>33.51</c:v>
                </c:pt>
                <c:pt idx="5099">
                  <c:v>33.520000000000003</c:v>
                </c:pt>
                <c:pt idx="5100">
                  <c:v>33.54</c:v>
                </c:pt>
                <c:pt idx="5101">
                  <c:v>33.54</c:v>
                </c:pt>
                <c:pt idx="5102">
                  <c:v>33.549999999999997</c:v>
                </c:pt>
                <c:pt idx="5103">
                  <c:v>33.549999999999997</c:v>
                </c:pt>
                <c:pt idx="5104">
                  <c:v>33.56</c:v>
                </c:pt>
                <c:pt idx="5105">
                  <c:v>33.56</c:v>
                </c:pt>
                <c:pt idx="5106">
                  <c:v>33.57</c:v>
                </c:pt>
                <c:pt idx="5107">
                  <c:v>33.58</c:v>
                </c:pt>
                <c:pt idx="5108">
                  <c:v>33.58</c:v>
                </c:pt>
                <c:pt idx="5109">
                  <c:v>33.590000000000003</c:v>
                </c:pt>
                <c:pt idx="5110">
                  <c:v>33.6</c:v>
                </c:pt>
                <c:pt idx="5111">
                  <c:v>33.6</c:v>
                </c:pt>
                <c:pt idx="5112">
                  <c:v>33.61</c:v>
                </c:pt>
                <c:pt idx="5113">
                  <c:v>33.619999999999997</c:v>
                </c:pt>
                <c:pt idx="5114">
                  <c:v>33.619999999999997</c:v>
                </c:pt>
                <c:pt idx="5115">
                  <c:v>33.630000000000003</c:v>
                </c:pt>
                <c:pt idx="5116">
                  <c:v>33.64</c:v>
                </c:pt>
                <c:pt idx="5117">
                  <c:v>33.64</c:v>
                </c:pt>
                <c:pt idx="5118">
                  <c:v>33.65</c:v>
                </c:pt>
                <c:pt idx="5119">
                  <c:v>33.659999999999997</c:v>
                </c:pt>
                <c:pt idx="5120">
                  <c:v>33.659999999999997</c:v>
                </c:pt>
                <c:pt idx="5121">
                  <c:v>33.67</c:v>
                </c:pt>
                <c:pt idx="5122">
                  <c:v>33.68</c:v>
                </c:pt>
                <c:pt idx="5123">
                  <c:v>33.68</c:v>
                </c:pt>
                <c:pt idx="5124">
                  <c:v>33.69</c:v>
                </c:pt>
                <c:pt idx="5125">
                  <c:v>33.69</c:v>
                </c:pt>
                <c:pt idx="5126">
                  <c:v>33.700000000000003</c:v>
                </c:pt>
                <c:pt idx="5127">
                  <c:v>33.700000000000003</c:v>
                </c:pt>
                <c:pt idx="5128">
                  <c:v>33.71</c:v>
                </c:pt>
                <c:pt idx="5129">
                  <c:v>33.72</c:v>
                </c:pt>
                <c:pt idx="5130">
                  <c:v>33.729999999999997</c:v>
                </c:pt>
                <c:pt idx="5131">
                  <c:v>33.74</c:v>
                </c:pt>
                <c:pt idx="5132">
                  <c:v>33.75</c:v>
                </c:pt>
                <c:pt idx="5133">
                  <c:v>33.75</c:v>
                </c:pt>
                <c:pt idx="5134">
                  <c:v>33.76</c:v>
                </c:pt>
                <c:pt idx="5135">
                  <c:v>33.76</c:v>
                </c:pt>
                <c:pt idx="5136">
                  <c:v>33.770000000000003</c:v>
                </c:pt>
                <c:pt idx="5137">
                  <c:v>33.770000000000003</c:v>
                </c:pt>
                <c:pt idx="5138">
                  <c:v>33.78</c:v>
                </c:pt>
                <c:pt idx="5139">
                  <c:v>33.79</c:v>
                </c:pt>
                <c:pt idx="5140">
                  <c:v>33.799999999999997</c:v>
                </c:pt>
                <c:pt idx="5141">
                  <c:v>33.799999999999997</c:v>
                </c:pt>
                <c:pt idx="5142">
                  <c:v>33.81</c:v>
                </c:pt>
                <c:pt idx="5143">
                  <c:v>33.81</c:v>
                </c:pt>
                <c:pt idx="5144">
                  <c:v>33.82</c:v>
                </c:pt>
                <c:pt idx="5145">
                  <c:v>33.82</c:v>
                </c:pt>
                <c:pt idx="5146">
                  <c:v>33.83</c:v>
                </c:pt>
                <c:pt idx="5147">
                  <c:v>33.840000000000003</c:v>
                </c:pt>
                <c:pt idx="5148">
                  <c:v>33.840000000000003</c:v>
                </c:pt>
                <c:pt idx="5149">
                  <c:v>33.85</c:v>
                </c:pt>
                <c:pt idx="5150">
                  <c:v>33.86</c:v>
                </c:pt>
                <c:pt idx="5151">
                  <c:v>33.86</c:v>
                </c:pt>
                <c:pt idx="5152">
                  <c:v>33.880000000000003</c:v>
                </c:pt>
                <c:pt idx="5153">
                  <c:v>33.880000000000003</c:v>
                </c:pt>
                <c:pt idx="5154">
                  <c:v>33.89</c:v>
                </c:pt>
                <c:pt idx="5155">
                  <c:v>33.89</c:v>
                </c:pt>
                <c:pt idx="5156">
                  <c:v>33.9</c:v>
                </c:pt>
                <c:pt idx="5157">
                  <c:v>33.9</c:v>
                </c:pt>
                <c:pt idx="5158">
                  <c:v>33.909999999999997</c:v>
                </c:pt>
                <c:pt idx="5159">
                  <c:v>33.92</c:v>
                </c:pt>
                <c:pt idx="5160">
                  <c:v>33.93</c:v>
                </c:pt>
                <c:pt idx="5161">
                  <c:v>33.94</c:v>
                </c:pt>
                <c:pt idx="5162">
                  <c:v>33.94</c:v>
                </c:pt>
                <c:pt idx="5163">
                  <c:v>33.94</c:v>
                </c:pt>
                <c:pt idx="5164">
                  <c:v>33.950000000000003</c:v>
                </c:pt>
                <c:pt idx="5165">
                  <c:v>33.96</c:v>
                </c:pt>
                <c:pt idx="5166">
                  <c:v>33.97</c:v>
                </c:pt>
                <c:pt idx="5167">
                  <c:v>33.979999999999997</c:v>
                </c:pt>
                <c:pt idx="5168">
                  <c:v>33.979999999999997</c:v>
                </c:pt>
                <c:pt idx="5169">
                  <c:v>33.979999999999997</c:v>
                </c:pt>
                <c:pt idx="5170">
                  <c:v>33.99</c:v>
                </c:pt>
                <c:pt idx="5171">
                  <c:v>34</c:v>
                </c:pt>
                <c:pt idx="5172">
                  <c:v>34.01</c:v>
                </c:pt>
                <c:pt idx="5173">
                  <c:v>34.01</c:v>
                </c:pt>
                <c:pt idx="5174">
                  <c:v>34.01</c:v>
                </c:pt>
                <c:pt idx="5175">
                  <c:v>34.020000000000003</c:v>
                </c:pt>
                <c:pt idx="5176">
                  <c:v>34.03</c:v>
                </c:pt>
                <c:pt idx="5177">
                  <c:v>34.04</c:v>
                </c:pt>
                <c:pt idx="5178">
                  <c:v>34.049999999999997</c:v>
                </c:pt>
                <c:pt idx="5179">
                  <c:v>34.049999999999997</c:v>
                </c:pt>
                <c:pt idx="5180">
                  <c:v>34.06</c:v>
                </c:pt>
                <c:pt idx="5181">
                  <c:v>34.06</c:v>
                </c:pt>
                <c:pt idx="5182">
                  <c:v>34.07</c:v>
                </c:pt>
                <c:pt idx="5183">
                  <c:v>34.08</c:v>
                </c:pt>
                <c:pt idx="5184">
                  <c:v>34.08</c:v>
                </c:pt>
                <c:pt idx="5185">
                  <c:v>34.090000000000003</c:v>
                </c:pt>
                <c:pt idx="5186">
                  <c:v>34.1</c:v>
                </c:pt>
                <c:pt idx="5187">
                  <c:v>34.1</c:v>
                </c:pt>
                <c:pt idx="5188">
                  <c:v>34.11</c:v>
                </c:pt>
                <c:pt idx="5189">
                  <c:v>34.119999999999997</c:v>
                </c:pt>
                <c:pt idx="5190">
                  <c:v>34.119999999999997</c:v>
                </c:pt>
                <c:pt idx="5191">
                  <c:v>34.130000000000003</c:v>
                </c:pt>
                <c:pt idx="5192">
                  <c:v>34.14</c:v>
                </c:pt>
                <c:pt idx="5193">
                  <c:v>34.14</c:v>
                </c:pt>
                <c:pt idx="5194">
                  <c:v>34.15</c:v>
                </c:pt>
                <c:pt idx="5195">
                  <c:v>34.159999999999997</c:v>
                </c:pt>
                <c:pt idx="5196">
                  <c:v>34.159999999999997</c:v>
                </c:pt>
                <c:pt idx="5197">
                  <c:v>34.17</c:v>
                </c:pt>
                <c:pt idx="5198">
                  <c:v>34.17</c:v>
                </c:pt>
                <c:pt idx="5199">
                  <c:v>34.18</c:v>
                </c:pt>
                <c:pt idx="5200">
                  <c:v>34.19</c:v>
                </c:pt>
                <c:pt idx="5201">
                  <c:v>34.200000000000003</c:v>
                </c:pt>
                <c:pt idx="5202">
                  <c:v>34.21</c:v>
                </c:pt>
                <c:pt idx="5203">
                  <c:v>34.21</c:v>
                </c:pt>
                <c:pt idx="5204">
                  <c:v>34.21</c:v>
                </c:pt>
                <c:pt idx="5205">
                  <c:v>34.22</c:v>
                </c:pt>
                <c:pt idx="5206">
                  <c:v>34.229999999999997</c:v>
                </c:pt>
                <c:pt idx="5207">
                  <c:v>34.229999999999997</c:v>
                </c:pt>
                <c:pt idx="5208">
                  <c:v>34.24</c:v>
                </c:pt>
                <c:pt idx="5209">
                  <c:v>34.25</c:v>
                </c:pt>
                <c:pt idx="5210">
                  <c:v>34.26</c:v>
                </c:pt>
                <c:pt idx="5211">
                  <c:v>34.26</c:v>
                </c:pt>
                <c:pt idx="5212">
                  <c:v>34.26</c:v>
                </c:pt>
                <c:pt idx="5213">
                  <c:v>34.270000000000003</c:v>
                </c:pt>
                <c:pt idx="5214">
                  <c:v>34.28</c:v>
                </c:pt>
                <c:pt idx="5215">
                  <c:v>34.29</c:v>
                </c:pt>
                <c:pt idx="5216">
                  <c:v>34.299999999999997</c:v>
                </c:pt>
                <c:pt idx="5217">
                  <c:v>34.299999999999997</c:v>
                </c:pt>
                <c:pt idx="5218">
                  <c:v>34.299999999999997</c:v>
                </c:pt>
                <c:pt idx="5219">
                  <c:v>34.31</c:v>
                </c:pt>
                <c:pt idx="5220">
                  <c:v>34.32</c:v>
                </c:pt>
                <c:pt idx="5221">
                  <c:v>34.33</c:v>
                </c:pt>
                <c:pt idx="5222">
                  <c:v>34.33</c:v>
                </c:pt>
                <c:pt idx="5223">
                  <c:v>34.340000000000003</c:v>
                </c:pt>
                <c:pt idx="5224">
                  <c:v>34.340000000000003</c:v>
                </c:pt>
                <c:pt idx="5225">
                  <c:v>34.36</c:v>
                </c:pt>
                <c:pt idx="5226">
                  <c:v>34.36</c:v>
                </c:pt>
                <c:pt idx="5227">
                  <c:v>34.369999999999997</c:v>
                </c:pt>
                <c:pt idx="5228">
                  <c:v>34.369999999999997</c:v>
                </c:pt>
                <c:pt idx="5229">
                  <c:v>34.380000000000003</c:v>
                </c:pt>
                <c:pt idx="5230">
                  <c:v>34.380000000000003</c:v>
                </c:pt>
                <c:pt idx="5231">
                  <c:v>34.39</c:v>
                </c:pt>
                <c:pt idx="5232">
                  <c:v>34.4</c:v>
                </c:pt>
                <c:pt idx="5233">
                  <c:v>34.409999999999997</c:v>
                </c:pt>
                <c:pt idx="5234">
                  <c:v>34.409999999999997</c:v>
                </c:pt>
                <c:pt idx="5235">
                  <c:v>34.42</c:v>
                </c:pt>
                <c:pt idx="5236">
                  <c:v>34.43</c:v>
                </c:pt>
                <c:pt idx="5237">
                  <c:v>34.43</c:v>
                </c:pt>
                <c:pt idx="5238">
                  <c:v>34.44</c:v>
                </c:pt>
                <c:pt idx="5239">
                  <c:v>34.44</c:v>
                </c:pt>
                <c:pt idx="5240">
                  <c:v>34.450000000000003</c:v>
                </c:pt>
                <c:pt idx="5241">
                  <c:v>34.46</c:v>
                </c:pt>
                <c:pt idx="5242">
                  <c:v>34.46</c:v>
                </c:pt>
                <c:pt idx="5243">
                  <c:v>34.47</c:v>
                </c:pt>
                <c:pt idx="5244">
                  <c:v>34.479999999999997</c:v>
                </c:pt>
                <c:pt idx="5245">
                  <c:v>34.479999999999997</c:v>
                </c:pt>
                <c:pt idx="5246">
                  <c:v>34.49</c:v>
                </c:pt>
                <c:pt idx="5247">
                  <c:v>34.5</c:v>
                </c:pt>
                <c:pt idx="5248">
                  <c:v>34.51</c:v>
                </c:pt>
                <c:pt idx="5249">
                  <c:v>34.51</c:v>
                </c:pt>
                <c:pt idx="5250">
                  <c:v>34.520000000000003</c:v>
                </c:pt>
                <c:pt idx="5251">
                  <c:v>34.53</c:v>
                </c:pt>
                <c:pt idx="5252">
                  <c:v>34.53</c:v>
                </c:pt>
                <c:pt idx="5253">
                  <c:v>34.54</c:v>
                </c:pt>
                <c:pt idx="5254">
                  <c:v>34.54</c:v>
                </c:pt>
                <c:pt idx="5255">
                  <c:v>34.549999999999997</c:v>
                </c:pt>
                <c:pt idx="5256">
                  <c:v>34.56</c:v>
                </c:pt>
                <c:pt idx="5257">
                  <c:v>34.56</c:v>
                </c:pt>
                <c:pt idx="5258">
                  <c:v>34.57</c:v>
                </c:pt>
                <c:pt idx="5259">
                  <c:v>34.58</c:v>
                </c:pt>
                <c:pt idx="5260">
                  <c:v>34.590000000000003</c:v>
                </c:pt>
                <c:pt idx="5261">
                  <c:v>34.6</c:v>
                </c:pt>
                <c:pt idx="5262">
                  <c:v>34.6</c:v>
                </c:pt>
                <c:pt idx="5263">
                  <c:v>34.6</c:v>
                </c:pt>
                <c:pt idx="5264">
                  <c:v>34.61</c:v>
                </c:pt>
                <c:pt idx="5265">
                  <c:v>34.619999999999997</c:v>
                </c:pt>
                <c:pt idx="5266">
                  <c:v>34.619999999999997</c:v>
                </c:pt>
                <c:pt idx="5267">
                  <c:v>34.630000000000003</c:v>
                </c:pt>
                <c:pt idx="5268">
                  <c:v>34.64</c:v>
                </c:pt>
                <c:pt idx="5269">
                  <c:v>34.64</c:v>
                </c:pt>
                <c:pt idx="5270">
                  <c:v>34.65</c:v>
                </c:pt>
                <c:pt idx="5271">
                  <c:v>34.65</c:v>
                </c:pt>
                <c:pt idx="5272">
                  <c:v>34.67</c:v>
                </c:pt>
                <c:pt idx="5273">
                  <c:v>34.67</c:v>
                </c:pt>
                <c:pt idx="5274">
                  <c:v>34.67</c:v>
                </c:pt>
                <c:pt idx="5275">
                  <c:v>34.68</c:v>
                </c:pt>
                <c:pt idx="5276">
                  <c:v>34.69</c:v>
                </c:pt>
                <c:pt idx="5277">
                  <c:v>34.700000000000003</c:v>
                </c:pt>
                <c:pt idx="5278">
                  <c:v>34.700000000000003</c:v>
                </c:pt>
                <c:pt idx="5279">
                  <c:v>34.71</c:v>
                </c:pt>
                <c:pt idx="5280">
                  <c:v>34.72</c:v>
                </c:pt>
                <c:pt idx="5281">
                  <c:v>34.729999999999997</c:v>
                </c:pt>
                <c:pt idx="5282">
                  <c:v>34.729999999999997</c:v>
                </c:pt>
                <c:pt idx="5283">
                  <c:v>34.74</c:v>
                </c:pt>
                <c:pt idx="5284">
                  <c:v>34.74</c:v>
                </c:pt>
                <c:pt idx="5285">
                  <c:v>34.74</c:v>
                </c:pt>
                <c:pt idx="5286">
                  <c:v>34.76</c:v>
                </c:pt>
                <c:pt idx="5287">
                  <c:v>34.76</c:v>
                </c:pt>
                <c:pt idx="5288">
                  <c:v>34.770000000000003</c:v>
                </c:pt>
                <c:pt idx="5289">
                  <c:v>34.770000000000003</c:v>
                </c:pt>
                <c:pt idx="5290">
                  <c:v>34.78</c:v>
                </c:pt>
                <c:pt idx="5291">
                  <c:v>34.78</c:v>
                </c:pt>
                <c:pt idx="5292">
                  <c:v>34.79</c:v>
                </c:pt>
                <c:pt idx="5293">
                  <c:v>34.799999999999997</c:v>
                </c:pt>
                <c:pt idx="5294">
                  <c:v>34.799999999999997</c:v>
                </c:pt>
                <c:pt idx="5295">
                  <c:v>34.81</c:v>
                </c:pt>
                <c:pt idx="5296">
                  <c:v>34.82</c:v>
                </c:pt>
                <c:pt idx="5297">
                  <c:v>34.83</c:v>
                </c:pt>
                <c:pt idx="5298">
                  <c:v>34.840000000000003</c:v>
                </c:pt>
                <c:pt idx="5299">
                  <c:v>34.840000000000003</c:v>
                </c:pt>
                <c:pt idx="5300">
                  <c:v>34.85</c:v>
                </c:pt>
                <c:pt idx="5301">
                  <c:v>34.86</c:v>
                </c:pt>
                <c:pt idx="5302">
                  <c:v>34.86</c:v>
                </c:pt>
                <c:pt idx="5303">
                  <c:v>34.869999999999997</c:v>
                </c:pt>
                <c:pt idx="5304">
                  <c:v>34.880000000000003</c:v>
                </c:pt>
                <c:pt idx="5305">
                  <c:v>34.880000000000003</c:v>
                </c:pt>
                <c:pt idx="5306">
                  <c:v>34.89</c:v>
                </c:pt>
                <c:pt idx="5307">
                  <c:v>34.89</c:v>
                </c:pt>
                <c:pt idx="5308">
                  <c:v>34.9</c:v>
                </c:pt>
                <c:pt idx="5309">
                  <c:v>34.950000000000003</c:v>
                </c:pt>
                <c:pt idx="5310">
                  <c:v>34.950000000000003</c:v>
                </c:pt>
                <c:pt idx="5311">
                  <c:v>34.950000000000003</c:v>
                </c:pt>
                <c:pt idx="5312">
                  <c:v>34.950000000000003</c:v>
                </c:pt>
                <c:pt idx="5313">
                  <c:v>34.950000000000003</c:v>
                </c:pt>
                <c:pt idx="5314">
                  <c:v>34.950000000000003</c:v>
                </c:pt>
                <c:pt idx="5315">
                  <c:v>34.950000000000003</c:v>
                </c:pt>
                <c:pt idx="5316">
                  <c:v>34.96</c:v>
                </c:pt>
                <c:pt idx="5317">
                  <c:v>34.97</c:v>
                </c:pt>
                <c:pt idx="5318">
                  <c:v>34.979999999999997</c:v>
                </c:pt>
                <c:pt idx="5319">
                  <c:v>34.979999999999997</c:v>
                </c:pt>
                <c:pt idx="5320">
                  <c:v>34.979999999999997</c:v>
                </c:pt>
                <c:pt idx="5321">
                  <c:v>34.979999999999997</c:v>
                </c:pt>
                <c:pt idx="5322">
                  <c:v>34.99</c:v>
                </c:pt>
                <c:pt idx="5323">
                  <c:v>34.99</c:v>
                </c:pt>
                <c:pt idx="5324">
                  <c:v>35</c:v>
                </c:pt>
                <c:pt idx="5325">
                  <c:v>35</c:v>
                </c:pt>
                <c:pt idx="5326">
                  <c:v>35.020000000000003</c:v>
                </c:pt>
                <c:pt idx="5327">
                  <c:v>35.020000000000003</c:v>
                </c:pt>
                <c:pt idx="5328">
                  <c:v>35.04</c:v>
                </c:pt>
                <c:pt idx="5329">
                  <c:v>35.049999999999997</c:v>
                </c:pt>
                <c:pt idx="5330">
                  <c:v>35.049999999999997</c:v>
                </c:pt>
                <c:pt idx="5331">
                  <c:v>35.07</c:v>
                </c:pt>
                <c:pt idx="5332">
                  <c:v>35.08</c:v>
                </c:pt>
                <c:pt idx="5333">
                  <c:v>35.090000000000003</c:v>
                </c:pt>
                <c:pt idx="5334">
                  <c:v>35.090000000000003</c:v>
                </c:pt>
                <c:pt idx="5335">
                  <c:v>35.090000000000003</c:v>
                </c:pt>
                <c:pt idx="5336">
                  <c:v>35.090000000000003</c:v>
                </c:pt>
                <c:pt idx="5337">
                  <c:v>35.090000000000003</c:v>
                </c:pt>
                <c:pt idx="5338">
                  <c:v>35.1</c:v>
                </c:pt>
                <c:pt idx="5339">
                  <c:v>35.1</c:v>
                </c:pt>
                <c:pt idx="5340">
                  <c:v>35.11</c:v>
                </c:pt>
                <c:pt idx="5341">
                  <c:v>35.119999999999997</c:v>
                </c:pt>
                <c:pt idx="5342">
                  <c:v>35.119999999999997</c:v>
                </c:pt>
                <c:pt idx="5343">
                  <c:v>35.130000000000003</c:v>
                </c:pt>
                <c:pt idx="5344">
                  <c:v>35.14</c:v>
                </c:pt>
                <c:pt idx="5345">
                  <c:v>35.15</c:v>
                </c:pt>
                <c:pt idx="5346">
                  <c:v>35.159999999999997</c:v>
                </c:pt>
                <c:pt idx="5347">
                  <c:v>35.159999999999997</c:v>
                </c:pt>
                <c:pt idx="5348">
                  <c:v>35.17</c:v>
                </c:pt>
                <c:pt idx="5349">
                  <c:v>35.17</c:v>
                </c:pt>
                <c:pt idx="5350">
                  <c:v>35.18</c:v>
                </c:pt>
                <c:pt idx="5351">
                  <c:v>35.19</c:v>
                </c:pt>
                <c:pt idx="5352">
                  <c:v>35.19</c:v>
                </c:pt>
                <c:pt idx="5353">
                  <c:v>35.200000000000003</c:v>
                </c:pt>
                <c:pt idx="5354">
                  <c:v>35.200000000000003</c:v>
                </c:pt>
                <c:pt idx="5355">
                  <c:v>35.21</c:v>
                </c:pt>
                <c:pt idx="5356">
                  <c:v>35.22</c:v>
                </c:pt>
                <c:pt idx="5357">
                  <c:v>35.22</c:v>
                </c:pt>
                <c:pt idx="5358">
                  <c:v>35.229999999999997</c:v>
                </c:pt>
                <c:pt idx="5359">
                  <c:v>35.24</c:v>
                </c:pt>
                <c:pt idx="5360">
                  <c:v>35.25</c:v>
                </c:pt>
                <c:pt idx="5361">
                  <c:v>35.25</c:v>
                </c:pt>
                <c:pt idx="5362">
                  <c:v>35.26</c:v>
                </c:pt>
                <c:pt idx="5363">
                  <c:v>35.26</c:v>
                </c:pt>
                <c:pt idx="5364">
                  <c:v>35.270000000000003</c:v>
                </c:pt>
                <c:pt idx="5365">
                  <c:v>35.28</c:v>
                </c:pt>
                <c:pt idx="5366">
                  <c:v>35.28</c:v>
                </c:pt>
                <c:pt idx="5367">
                  <c:v>35.29</c:v>
                </c:pt>
                <c:pt idx="5368">
                  <c:v>35.29</c:v>
                </c:pt>
                <c:pt idx="5369">
                  <c:v>35.31</c:v>
                </c:pt>
                <c:pt idx="5370">
                  <c:v>35.31</c:v>
                </c:pt>
                <c:pt idx="5371">
                  <c:v>35.31</c:v>
                </c:pt>
                <c:pt idx="5372">
                  <c:v>35.32</c:v>
                </c:pt>
                <c:pt idx="5373">
                  <c:v>35.33</c:v>
                </c:pt>
                <c:pt idx="5374">
                  <c:v>35.340000000000003</c:v>
                </c:pt>
                <c:pt idx="5375">
                  <c:v>35.340000000000003</c:v>
                </c:pt>
                <c:pt idx="5376">
                  <c:v>35.35</c:v>
                </c:pt>
                <c:pt idx="5377">
                  <c:v>35.35</c:v>
                </c:pt>
                <c:pt idx="5378">
                  <c:v>35.36</c:v>
                </c:pt>
                <c:pt idx="5379">
                  <c:v>35.36</c:v>
                </c:pt>
                <c:pt idx="5380">
                  <c:v>35.369999999999997</c:v>
                </c:pt>
                <c:pt idx="5381">
                  <c:v>35.39</c:v>
                </c:pt>
                <c:pt idx="5382">
                  <c:v>35.39</c:v>
                </c:pt>
                <c:pt idx="5383">
                  <c:v>35.4</c:v>
                </c:pt>
                <c:pt idx="5384">
                  <c:v>35.4</c:v>
                </c:pt>
                <c:pt idx="5385">
                  <c:v>35.4</c:v>
                </c:pt>
                <c:pt idx="5386">
                  <c:v>35.409999999999997</c:v>
                </c:pt>
                <c:pt idx="5387">
                  <c:v>35.42</c:v>
                </c:pt>
                <c:pt idx="5388">
                  <c:v>35.43</c:v>
                </c:pt>
                <c:pt idx="5389">
                  <c:v>35.44</c:v>
                </c:pt>
                <c:pt idx="5390">
                  <c:v>35.44</c:v>
                </c:pt>
                <c:pt idx="5391">
                  <c:v>35.450000000000003</c:v>
                </c:pt>
                <c:pt idx="5392">
                  <c:v>35.450000000000003</c:v>
                </c:pt>
                <c:pt idx="5393">
                  <c:v>35.46</c:v>
                </c:pt>
                <c:pt idx="5394">
                  <c:v>35.47</c:v>
                </c:pt>
                <c:pt idx="5395">
                  <c:v>35.479999999999997</c:v>
                </c:pt>
                <c:pt idx="5396">
                  <c:v>35.479999999999997</c:v>
                </c:pt>
                <c:pt idx="5397">
                  <c:v>35.49</c:v>
                </c:pt>
                <c:pt idx="5398">
                  <c:v>35.49</c:v>
                </c:pt>
                <c:pt idx="5399">
                  <c:v>35.5</c:v>
                </c:pt>
                <c:pt idx="5400">
                  <c:v>35.51</c:v>
                </c:pt>
                <c:pt idx="5401">
                  <c:v>35.51</c:v>
                </c:pt>
                <c:pt idx="5402">
                  <c:v>35.520000000000003</c:v>
                </c:pt>
                <c:pt idx="5403">
                  <c:v>35.520000000000003</c:v>
                </c:pt>
                <c:pt idx="5404">
                  <c:v>35.54</c:v>
                </c:pt>
                <c:pt idx="5405">
                  <c:v>35.54</c:v>
                </c:pt>
                <c:pt idx="5406">
                  <c:v>35.54</c:v>
                </c:pt>
                <c:pt idx="5407">
                  <c:v>35.549999999999997</c:v>
                </c:pt>
                <c:pt idx="5408">
                  <c:v>35.56</c:v>
                </c:pt>
                <c:pt idx="5409">
                  <c:v>35.57</c:v>
                </c:pt>
                <c:pt idx="5410">
                  <c:v>35.57</c:v>
                </c:pt>
                <c:pt idx="5411">
                  <c:v>35.58</c:v>
                </c:pt>
                <c:pt idx="5412">
                  <c:v>35.590000000000003</c:v>
                </c:pt>
                <c:pt idx="5413">
                  <c:v>35.590000000000003</c:v>
                </c:pt>
                <c:pt idx="5414">
                  <c:v>35.6</c:v>
                </c:pt>
                <c:pt idx="5415">
                  <c:v>35.61</c:v>
                </c:pt>
                <c:pt idx="5416">
                  <c:v>35.61</c:v>
                </c:pt>
                <c:pt idx="5417">
                  <c:v>35.619999999999997</c:v>
                </c:pt>
                <c:pt idx="5418">
                  <c:v>35.619999999999997</c:v>
                </c:pt>
                <c:pt idx="5419">
                  <c:v>35.630000000000003</c:v>
                </c:pt>
                <c:pt idx="5420">
                  <c:v>35.64</c:v>
                </c:pt>
                <c:pt idx="5421">
                  <c:v>35.65</c:v>
                </c:pt>
                <c:pt idx="5422">
                  <c:v>35.65</c:v>
                </c:pt>
                <c:pt idx="5423">
                  <c:v>35.65</c:v>
                </c:pt>
                <c:pt idx="5424">
                  <c:v>35.659999999999997</c:v>
                </c:pt>
                <c:pt idx="5425">
                  <c:v>35.659999999999997</c:v>
                </c:pt>
                <c:pt idx="5426">
                  <c:v>35.659999999999997</c:v>
                </c:pt>
                <c:pt idx="5427">
                  <c:v>35.67</c:v>
                </c:pt>
                <c:pt idx="5428">
                  <c:v>35.68</c:v>
                </c:pt>
                <c:pt idx="5429">
                  <c:v>35.69</c:v>
                </c:pt>
                <c:pt idx="5430">
                  <c:v>35.69</c:v>
                </c:pt>
                <c:pt idx="5431">
                  <c:v>35.69</c:v>
                </c:pt>
                <c:pt idx="5432">
                  <c:v>35.72</c:v>
                </c:pt>
                <c:pt idx="5433">
                  <c:v>35.729999999999997</c:v>
                </c:pt>
                <c:pt idx="5434">
                  <c:v>35.729999999999997</c:v>
                </c:pt>
                <c:pt idx="5435">
                  <c:v>35.74</c:v>
                </c:pt>
                <c:pt idx="5436">
                  <c:v>35.74</c:v>
                </c:pt>
                <c:pt idx="5437">
                  <c:v>35.74</c:v>
                </c:pt>
                <c:pt idx="5438">
                  <c:v>35.74</c:v>
                </c:pt>
                <c:pt idx="5439">
                  <c:v>35.75</c:v>
                </c:pt>
                <c:pt idx="5440">
                  <c:v>35.76</c:v>
                </c:pt>
                <c:pt idx="5441">
                  <c:v>35.770000000000003</c:v>
                </c:pt>
                <c:pt idx="5442">
                  <c:v>35.79</c:v>
                </c:pt>
                <c:pt idx="5443">
                  <c:v>35.79</c:v>
                </c:pt>
                <c:pt idx="5444">
                  <c:v>35.79</c:v>
                </c:pt>
                <c:pt idx="5445">
                  <c:v>35.799999999999997</c:v>
                </c:pt>
                <c:pt idx="5446">
                  <c:v>35.81</c:v>
                </c:pt>
                <c:pt idx="5447">
                  <c:v>35.82</c:v>
                </c:pt>
                <c:pt idx="5448">
                  <c:v>35.82</c:v>
                </c:pt>
                <c:pt idx="5449">
                  <c:v>35.82</c:v>
                </c:pt>
                <c:pt idx="5450">
                  <c:v>35.83</c:v>
                </c:pt>
                <c:pt idx="5451">
                  <c:v>35.840000000000003</c:v>
                </c:pt>
                <c:pt idx="5452">
                  <c:v>35.85</c:v>
                </c:pt>
                <c:pt idx="5453">
                  <c:v>35.85</c:v>
                </c:pt>
                <c:pt idx="5454">
                  <c:v>35.86</c:v>
                </c:pt>
                <c:pt idx="5455">
                  <c:v>35.86</c:v>
                </c:pt>
                <c:pt idx="5456">
                  <c:v>35.869999999999997</c:v>
                </c:pt>
                <c:pt idx="5457">
                  <c:v>35.880000000000003</c:v>
                </c:pt>
                <c:pt idx="5458">
                  <c:v>35.89</c:v>
                </c:pt>
                <c:pt idx="5459">
                  <c:v>35.9</c:v>
                </c:pt>
                <c:pt idx="5460">
                  <c:v>35.9</c:v>
                </c:pt>
                <c:pt idx="5461">
                  <c:v>35.9</c:v>
                </c:pt>
                <c:pt idx="5462">
                  <c:v>35.92</c:v>
                </c:pt>
                <c:pt idx="5463">
                  <c:v>35.92</c:v>
                </c:pt>
                <c:pt idx="5464">
                  <c:v>35.92</c:v>
                </c:pt>
                <c:pt idx="5465">
                  <c:v>35.93</c:v>
                </c:pt>
                <c:pt idx="5466">
                  <c:v>35.94</c:v>
                </c:pt>
                <c:pt idx="5467">
                  <c:v>35.94</c:v>
                </c:pt>
                <c:pt idx="5468">
                  <c:v>35.950000000000003</c:v>
                </c:pt>
                <c:pt idx="5469">
                  <c:v>35.96</c:v>
                </c:pt>
                <c:pt idx="5470">
                  <c:v>35.97</c:v>
                </c:pt>
                <c:pt idx="5471">
                  <c:v>35.97</c:v>
                </c:pt>
                <c:pt idx="5472">
                  <c:v>35.979999999999997</c:v>
                </c:pt>
                <c:pt idx="5473">
                  <c:v>35.979999999999997</c:v>
                </c:pt>
                <c:pt idx="5474">
                  <c:v>35.99</c:v>
                </c:pt>
                <c:pt idx="5475">
                  <c:v>36</c:v>
                </c:pt>
                <c:pt idx="5476">
                  <c:v>36.01</c:v>
                </c:pt>
                <c:pt idx="5477">
                  <c:v>36.020000000000003</c:v>
                </c:pt>
                <c:pt idx="5478">
                  <c:v>36.020000000000003</c:v>
                </c:pt>
                <c:pt idx="5479">
                  <c:v>36.03</c:v>
                </c:pt>
                <c:pt idx="5480">
                  <c:v>36.03</c:v>
                </c:pt>
                <c:pt idx="5481">
                  <c:v>36.04</c:v>
                </c:pt>
                <c:pt idx="5482">
                  <c:v>36.04</c:v>
                </c:pt>
                <c:pt idx="5483">
                  <c:v>36.049999999999997</c:v>
                </c:pt>
                <c:pt idx="5484">
                  <c:v>36.06</c:v>
                </c:pt>
                <c:pt idx="5485">
                  <c:v>36.06</c:v>
                </c:pt>
                <c:pt idx="5486">
                  <c:v>36.07</c:v>
                </c:pt>
                <c:pt idx="5487">
                  <c:v>36.08</c:v>
                </c:pt>
                <c:pt idx="5488">
                  <c:v>36.090000000000003</c:v>
                </c:pt>
                <c:pt idx="5489">
                  <c:v>36.090000000000003</c:v>
                </c:pt>
                <c:pt idx="5490">
                  <c:v>36.1</c:v>
                </c:pt>
                <c:pt idx="5491">
                  <c:v>36.11</c:v>
                </c:pt>
                <c:pt idx="5492">
                  <c:v>36.119999999999997</c:v>
                </c:pt>
                <c:pt idx="5493">
                  <c:v>36.119999999999997</c:v>
                </c:pt>
                <c:pt idx="5494">
                  <c:v>36.119999999999997</c:v>
                </c:pt>
                <c:pt idx="5495">
                  <c:v>36.130000000000003</c:v>
                </c:pt>
                <c:pt idx="5496">
                  <c:v>36.130000000000003</c:v>
                </c:pt>
                <c:pt idx="5497">
                  <c:v>36.14</c:v>
                </c:pt>
                <c:pt idx="5498">
                  <c:v>36.15</c:v>
                </c:pt>
                <c:pt idx="5499">
                  <c:v>36.159999999999997</c:v>
                </c:pt>
                <c:pt idx="5500">
                  <c:v>36.159999999999997</c:v>
                </c:pt>
                <c:pt idx="5501">
                  <c:v>36.17</c:v>
                </c:pt>
                <c:pt idx="5502">
                  <c:v>36.18</c:v>
                </c:pt>
                <c:pt idx="5503">
                  <c:v>36.18</c:v>
                </c:pt>
                <c:pt idx="5504">
                  <c:v>36.18</c:v>
                </c:pt>
                <c:pt idx="5505">
                  <c:v>36.200000000000003</c:v>
                </c:pt>
                <c:pt idx="5506">
                  <c:v>36.21</c:v>
                </c:pt>
                <c:pt idx="5507">
                  <c:v>36.21</c:v>
                </c:pt>
                <c:pt idx="5508">
                  <c:v>36.22</c:v>
                </c:pt>
                <c:pt idx="5509">
                  <c:v>36.22</c:v>
                </c:pt>
                <c:pt idx="5510">
                  <c:v>36.229999999999997</c:v>
                </c:pt>
                <c:pt idx="5511">
                  <c:v>36.24</c:v>
                </c:pt>
                <c:pt idx="5512">
                  <c:v>36.24</c:v>
                </c:pt>
                <c:pt idx="5513">
                  <c:v>36.25</c:v>
                </c:pt>
                <c:pt idx="5514">
                  <c:v>36.25</c:v>
                </c:pt>
                <c:pt idx="5515">
                  <c:v>36.26</c:v>
                </c:pt>
                <c:pt idx="5516">
                  <c:v>36.270000000000003</c:v>
                </c:pt>
                <c:pt idx="5517">
                  <c:v>36.28</c:v>
                </c:pt>
                <c:pt idx="5518">
                  <c:v>36.28</c:v>
                </c:pt>
                <c:pt idx="5519">
                  <c:v>36.29</c:v>
                </c:pt>
                <c:pt idx="5520">
                  <c:v>36.299999999999997</c:v>
                </c:pt>
                <c:pt idx="5521">
                  <c:v>36.299999999999997</c:v>
                </c:pt>
                <c:pt idx="5522">
                  <c:v>36.299999999999997</c:v>
                </c:pt>
                <c:pt idx="5523">
                  <c:v>36.31</c:v>
                </c:pt>
                <c:pt idx="5524">
                  <c:v>36.32</c:v>
                </c:pt>
                <c:pt idx="5525">
                  <c:v>36.32</c:v>
                </c:pt>
                <c:pt idx="5526">
                  <c:v>36.33</c:v>
                </c:pt>
                <c:pt idx="5527">
                  <c:v>36.33</c:v>
                </c:pt>
                <c:pt idx="5528">
                  <c:v>36.340000000000003</c:v>
                </c:pt>
                <c:pt idx="5529">
                  <c:v>36.340000000000003</c:v>
                </c:pt>
                <c:pt idx="5530">
                  <c:v>36.35</c:v>
                </c:pt>
                <c:pt idx="5531">
                  <c:v>36.36</c:v>
                </c:pt>
                <c:pt idx="5532">
                  <c:v>36.369999999999997</c:v>
                </c:pt>
                <c:pt idx="5533">
                  <c:v>36.369999999999997</c:v>
                </c:pt>
                <c:pt idx="5534">
                  <c:v>36.380000000000003</c:v>
                </c:pt>
                <c:pt idx="5535">
                  <c:v>36.39</c:v>
                </c:pt>
                <c:pt idx="5536">
                  <c:v>36.39</c:v>
                </c:pt>
                <c:pt idx="5537">
                  <c:v>36.4</c:v>
                </c:pt>
                <c:pt idx="5538">
                  <c:v>36.409999999999997</c:v>
                </c:pt>
                <c:pt idx="5539">
                  <c:v>36.409999999999997</c:v>
                </c:pt>
                <c:pt idx="5540">
                  <c:v>36.42</c:v>
                </c:pt>
                <c:pt idx="5541">
                  <c:v>36.43</c:v>
                </c:pt>
                <c:pt idx="5542">
                  <c:v>36.43</c:v>
                </c:pt>
                <c:pt idx="5543">
                  <c:v>36.44</c:v>
                </c:pt>
                <c:pt idx="5544">
                  <c:v>36.44</c:v>
                </c:pt>
                <c:pt idx="5545">
                  <c:v>36.450000000000003</c:v>
                </c:pt>
                <c:pt idx="5546">
                  <c:v>36.46</c:v>
                </c:pt>
                <c:pt idx="5547">
                  <c:v>36.46</c:v>
                </c:pt>
                <c:pt idx="5548">
                  <c:v>36.47</c:v>
                </c:pt>
                <c:pt idx="5549">
                  <c:v>36.47</c:v>
                </c:pt>
                <c:pt idx="5550">
                  <c:v>36.479999999999997</c:v>
                </c:pt>
                <c:pt idx="5551">
                  <c:v>36.479999999999997</c:v>
                </c:pt>
                <c:pt idx="5552">
                  <c:v>36.49</c:v>
                </c:pt>
                <c:pt idx="5553">
                  <c:v>36.49</c:v>
                </c:pt>
                <c:pt idx="5554">
                  <c:v>36.49</c:v>
                </c:pt>
                <c:pt idx="5555">
                  <c:v>36.51</c:v>
                </c:pt>
                <c:pt idx="5556">
                  <c:v>36.520000000000003</c:v>
                </c:pt>
                <c:pt idx="5557">
                  <c:v>36.520000000000003</c:v>
                </c:pt>
                <c:pt idx="5558">
                  <c:v>36.53</c:v>
                </c:pt>
                <c:pt idx="5559">
                  <c:v>36.54</c:v>
                </c:pt>
                <c:pt idx="5560">
                  <c:v>36.549999999999997</c:v>
                </c:pt>
                <c:pt idx="5561">
                  <c:v>36.56</c:v>
                </c:pt>
                <c:pt idx="5562">
                  <c:v>36.56</c:v>
                </c:pt>
                <c:pt idx="5563">
                  <c:v>36.57</c:v>
                </c:pt>
                <c:pt idx="5564">
                  <c:v>36.58</c:v>
                </c:pt>
                <c:pt idx="5565">
                  <c:v>36.590000000000003</c:v>
                </c:pt>
                <c:pt idx="5566">
                  <c:v>36.590000000000003</c:v>
                </c:pt>
                <c:pt idx="5567">
                  <c:v>36.6</c:v>
                </c:pt>
                <c:pt idx="5568">
                  <c:v>36.61</c:v>
                </c:pt>
                <c:pt idx="5569">
                  <c:v>36.61</c:v>
                </c:pt>
                <c:pt idx="5570">
                  <c:v>36.619999999999997</c:v>
                </c:pt>
                <c:pt idx="5571">
                  <c:v>36.619999999999997</c:v>
                </c:pt>
                <c:pt idx="5572">
                  <c:v>36.630000000000003</c:v>
                </c:pt>
                <c:pt idx="5573">
                  <c:v>36.64</c:v>
                </c:pt>
                <c:pt idx="5574">
                  <c:v>36.65</c:v>
                </c:pt>
                <c:pt idx="5575">
                  <c:v>36.65</c:v>
                </c:pt>
                <c:pt idx="5576">
                  <c:v>36.659999999999997</c:v>
                </c:pt>
                <c:pt idx="5577">
                  <c:v>36.67</c:v>
                </c:pt>
                <c:pt idx="5578">
                  <c:v>36.67</c:v>
                </c:pt>
                <c:pt idx="5579">
                  <c:v>36.68</c:v>
                </c:pt>
                <c:pt idx="5580">
                  <c:v>36.69</c:v>
                </c:pt>
                <c:pt idx="5581">
                  <c:v>36.69</c:v>
                </c:pt>
                <c:pt idx="5582">
                  <c:v>36.700000000000003</c:v>
                </c:pt>
                <c:pt idx="5583">
                  <c:v>36.700000000000003</c:v>
                </c:pt>
                <c:pt idx="5584">
                  <c:v>36.71</c:v>
                </c:pt>
                <c:pt idx="5585">
                  <c:v>36.72</c:v>
                </c:pt>
                <c:pt idx="5586">
                  <c:v>36.72</c:v>
                </c:pt>
                <c:pt idx="5587">
                  <c:v>36.729999999999997</c:v>
                </c:pt>
                <c:pt idx="5588">
                  <c:v>36.74</c:v>
                </c:pt>
                <c:pt idx="5589">
                  <c:v>36.75</c:v>
                </c:pt>
                <c:pt idx="5590">
                  <c:v>36.75</c:v>
                </c:pt>
                <c:pt idx="5591">
                  <c:v>36.76</c:v>
                </c:pt>
                <c:pt idx="5592">
                  <c:v>36.770000000000003</c:v>
                </c:pt>
                <c:pt idx="5593">
                  <c:v>36.770000000000003</c:v>
                </c:pt>
                <c:pt idx="5594">
                  <c:v>36.78</c:v>
                </c:pt>
                <c:pt idx="5595">
                  <c:v>36.78</c:v>
                </c:pt>
                <c:pt idx="5596">
                  <c:v>36.79</c:v>
                </c:pt>
                <c:pt idx="5597">
                  <c:v>36.799999999999997</c:v>
                </c:pt>
                <c:pt idx="5598">
                  <c:v>36.81</c:v>
                </c:pt>
                <c:pt idx="5599">
                  <c:v>36.81</c:v>
                </c:pt>
                <c:pt idx="5600">
                  <c:v>36.81</c:v>
                </c:pt>
                <c:pt idx="5601">
                  <c:v>36.82</c:v>
                </c:pt>
                <c:pt idx="5602">
                  <c:v>36.83</c:v>
                </c:pt>
                <c:pt idx="5603">
                  <c:v>36.840000000000003</c:v>
                </c:pt>
                <c:pt idx="5604">
                  <c:v>36.840000000000003</c:v>
                </c:pt>
                <c:pt idx="5605">
                  <c:v>36.85</c:v>
                </c:pt>
                <c:pt idx="5606">
                  <c:v>36.86</c:v>
                </c:pt>
                <c:pt idx="5607">
                  <c:v>36.86</c:v>
                </c:pt>
                <c:pt idx="5608">
                  <c:v>36.869999999999997</c:v>
                </c:pt>
                <c:pt idx="5609">
                  <c:v>36.880000000000003</c:v>
                </c:pt>
                <c:pt idx="5610">
                  <c:v>36.880000000000003</c:v>
                </c:pt>
                <c:pt idx="5611">
                  <c:v>36.89</c:v>
                </c:pt>
                <c:pt idx="5612">
                  <c:v>36.9</c:v>
                </c:pt>
                <c:pt idx="5613">
                  <c:v>36.9</c:v>
                </c:pt>
                <c:pt idx="5614">
                  <c:v>36.909999999999997</c:v>
                </c:pt>
                <c:pt idx="5615">
                  <c:v>36.909999999999997</c:v>
                </c:pt>
                <c:pt idx="5616">
                  <c:v>36.92</c:v>
                </c:pt>
                <c:pt idx="5617">
                  <c:v>36.93</c:v>
                </c:pt>
                <c:pt idx="5618">
                  <c:v>36.94</c:v>
                </c:pt>
                <c:pt idx="5619">
                  <c:v>36.94</c:v>
                </c:pt>
                <c:pt idx="5620">
                  <c:v>36.950000000000003</c:v>
                </c:pt>
                <c:pt idx="5621">
                  <c:v>36.96</c:v>
                </c:pt>
                <c:pt idx="5622">
                  <c:v>36.96</c:v>
                </c:pt>
                <c:pt idx="5623">
                  <c:v>36.97</c:v>
                </c:pt>
                <c:pt idx="5624">
                  <c:v>36.979999999999997</c:v>
                </c:pt>
                <c:pt idx="5625">
                  <c:v>36.979999999999997</c:v>
                </c:pt>
                <c:pt idx="5626">
                  <c:v>36.99</c:v>
                </c:pt>
                <c:pt idx="5627">
                  <c:v>36.99</c:v>
                </c:pt>
                <c:pt idx="5628">
                  <c:v>37</c:v>
                </c:pt>
                <c:pt idx="5629">
                  <c:v>37.01</c:v>
                </c:pt>
                <c:pt idx="5630">
                  <c:v>37.020000000000003</c:v>
                </c:pt>
                <c:pt idx="5631">
                  <c:v>37.020000000000003</c:v>
                </c:pt>
                <c:pt idx="5632">
                  <c:v>37.020000000000003</c:v>
                </c:pt>
                <c:pt idx="5633">
                  <c:v>37.03</c:v>
                </c:pt>
                <c:pt idx="5634">
                  <c:v>37.04</c:v>
                </c:pt>
                <c:pt idx="5635">
                  <c:v>37.049999999999997</c:v>
                </c:pt>
                <c:pt idx="5636">
                  <c:v>37.049999999999997</c:v>
                </c:pt>
                <c:pt idx="5637">
                  <c:v>37.06</c:v>
                </c:pt>
                <c:pt idx="5638">
                  <c:v>37.06</c:v>
                </c:pt>
                <c:pt idx="5639">
                  <c:v>37.06</c:v>
                </c:pt>
                <c:pt idx="5640">
                  <c:v>37.07</c:v>
                </c:pt>
                <c:pt idx="5641">
                  <c:v>37.08</c:v>
                </c:pt>
                <c:pt idx="5642">
                  <c:v>37.090000000000003</c:v>
                </c:pt>
                <c:pt idx="5643">
                  <c:v>37.090000000000003</c:v>
                </c:pt>
                <c:pt idx="5644">
                  <c:v>37.1</c:v>
                </c:pt>
                <c:pt idx="5645">
                  <c:v>37.11</c:v>
                </c:pt>
                <c:pt idx="5646">
                  <c:v>37.11</c:v>
                </c:pt>
                <c:pt idx="5647">
                  <c:v>37.130000000000003</c:v>
                </c:pt>
                <c:pt idx="5648">
                  <c:v>37.130000000000003</c:v>
                </c:pt>
                <c:pt idx="5649">
                  <c:v>37.130000000000003</c:v>
                </c:pt>
                <c:pt idx="5650">
                  <c:v>37.14</c:v>
                </c:pt>
                <c:pt idx="5651">
                  <c:v>37.15</c:v>
                </c:pt>
                <c:pt idx="5652">
                  <c:v>37.15</c:v>
                </c:pt>
                <c:pt idx="5653">
                  <c:v>37.159999999999997</c:v>
                </c:pt>
                <c:pt idx="5654">
                  <c:v>37.17</c:v>
                </c:pt>
                <c:pt idx="5655">
                  <c:v>37.17</c:v>
                </c:pt>
                <c:pt idx="5656">
                  <c:v>37.18</c:v>
                </c:pt>
                <c:pt idx="5657">
                  <c:v>37.18</c:v>
                </c:pt>
                <c:pt idx="5658">
                  <c:v>37.19</c:v>
                </c:pt>
                <c:pt idx="5659">
                  <c:v>37.200000000000003</c:v>
                </c:pt>
                <c:pt idx="5660">
                  <c:v>37.21</c:v>
                </c:pt>
                <c:pt idx="5661">
                  <c:v>37.22</c:v>
                </c:pt>
                <c:pt idx="5662">
                  <c:v>37.22</c:v>
                </c:pt>
                <c:pt idx="5663">
                  <c:v>37.22</c:v>
                </c:pt>
                <c:pt idx="5664">
                  <c:v>37.229999999999997</c:v>
                </c:pt>
                <c:pt idx="5665">
                  <c:v>37.24</c:v>
                </c:pt>
                <c:pt idx="5666">
                  <c:v>37.25</c:v>
                </c:pt>
                <c:pt idx="5667">
                  <c:v>37.26</c:v>
                </c:pt>
                <c:pt idx="5668">
                  <c:v>37.26</c:v>
                </c:pt>
                <c:pt idx="5669">
                  <c:v>37.270000000000003</c:v>
                </c:pt>
                <c:pt idx="5670">
                  <c:v>37.270000000000003</c:v>
                </c:pt>
                <c:pt idx="5671">
                  <c:v>37.28</c:v>
                </c:pt>
                <c:pt idx="5672">
                  <c:v>37.28</c:v>
                </c:pt>
                <c:pt idx="5673">
                  <c:v>37.29</c:v>
                </c:pt>
                <c:pt idx="5674">
                  <c:v>37.299999999999997</c:v>
                </c:pt>
                <c:pt idx="5675">
                  <c:v>37.299999999999997</c:v>
                </c:pt>
                <c:pt idx="5676">
                  <c:v>37.31</c:v>
                </c:pt>
                <c:pt idx="5677">
                  <c:v>37.32</c:v>
                </c:pt>
                <c:pt idx="5678">
                  <c:v>37.33</c:v>
                </c:pt>
                <c:pt idx="5679">
                  <c:v>37.33</c:v>
                </c:pt>
                <c:pt idx="5680">
                  <c:v>37.340000000000003</c:v>
                </c:pt>
                <c:pt idx="5681">
                  <c:v>37.35</c:v>
                </c:pt>
                <c:pt idx="5682">
                  <c:v>37.36</c:v>
                </c:pt>
                <c:pt idx="5683">
                  <c:v>37.36</c:v>
                </c:pt>
                <c:pt idx="5684">
                  <c:v>37.369999999999997</c:v>
                </c:pt>
                <c:pt idx="5685">
                  <c:v>37.380000000000003</c:v>
                </c:pt>
                <c:pt idx="5686">
                  <c:v>37.380000000000003</c:v>
                </c:pt>
                <c:pt idx="5687">
                  <c:v>37.39</c:v>
                </c:pt>
                <c:pt idx="5688">
                  <c:v>37.4</c:v>
                </c:pt>
                <c:pt idx="5689">
                  <c:v>37.4</c:v>
                </c:pt>
                <c:pt idx="5690">
                  <c:v>37.409999999999997</c:v>
                </c:pt>
                <c:pt idx="5691">
                  <c:v>37.409999999999997</c:v>
                </c:pt>
                <c:pt idx="5692">
                  <c:v>37.42</c:v>
                </c:pt>
                <c:pt idx="5693">
                  <c:v>37.43</c:v>
                </c:pt>
                <c:pt idx="5694">
                  <c:v>37.43</c:v>
                </c:pt>
                <c:pt idx="5695">
                  <c:v>37.44</c:v>
                </c:pt>
                <c:pt idx="5696">
                  <c:v>37.450000000000003</c:v>
                </c:pt>
                <c:pt idx="5697">
                  <c:v>37.450000000000003</c:v>
                </c:pt>
                <c:pt idx="5698">
                  <c:v>37.46</c:v>
                </c:pt>
                <c:pt idx="5699">
                  <c:v>37.46</c:v>
                </c:pt>
                <c:pt idx="5700">
                  <c:v>37.47</c:v>
                </c:pt>
                <c:pt idx="5701">
                  <c:v>37.479999999999997</c:v>
                </c:pt>
                <c:pt idx="5702">
                  <c:v>37.49</c:v>
                </c:pt>
                <c:pt idx="5703">
                  <c:v>37.49</c:v>
                </c:pt>
                <c:pt idx="5704">
                  <c:v>37.5</c:v>
                </c:pt>
                <c:pt idx="5705">
                  <c:v>37.5</c:v>
                </c:pt>
                <c:pt idx="5706">
                  <c:v>37.51</c:v>
                </c:pt>
                <c:pt idx="5707">
                  <c:v>37.520000000000003</c:v>
                </c:pt>
                <c:pt idx="5708">
                  <c:v>37.520000000000003</c:v>
                </c:pt>
                <c:pt idx="5709">
                  <c:v>37.53</c:v>
                </c:pt>
                <c:pt idx="5710">
                  <c:v>37.54</c:v>
                </c:pt>
                <c:pt idx="5711">
                  <c:v>37.54</c:v>
                </c:pt>
                <c:pt idx="5712">
                  <c:v>37.549999999999997</c:v>
                </c:pt>
                <c:pt idx="5713">
                  <c:v>37.549999999999997</c:v>
                </c:pt>
                <c:pt idx="5714">
                  <c:v>37.56</c:v>
                </c:pt>
                <c:pt idx="5715">
                  <c:v>37.57</c:v>
                </c:pt>
                <c:pt idx="5716">
                  <c:v>37.58</c:v>
                </c:pt>
                <c:pt idx="5717">
                  <c:v>37.58</c:v>
                </c:pt>
                <c:pt idx="5718">
                  <c:v>37.590000000000003</c:v>
                </c:pt>
                <c:pt idx="5719">
                  <c:v>37.6</c:v>
                </c:pt>
                <c:pt idx="5720">
                  <c:v>37.6</c:v>
                </c:pt>
                <c:pt idx="5721">
                  <c:v>37.61</c:v>
                </c:pt>
                <c:pt idx="5722">
                  <c:v>37.61</c:v>
                </c:pt>
                <c:pt idx="5723">
                  <c:v>37.619999999999997</c:v>
                </c:pt>
                <c:pt idx="5724">
                  <c:v>37.619999999999997</c:v>
                </c:pt>
                <c:pt idx="5725">
                  <c:v>37.630000000000003</c:v>
                </c:pt>
                <c:pt idx="5726">
                  <c:v>37.64</c:v>
                </c:pt>
                <c:pt idx="5727">
                  <c:v>37.65</c:v>
                </c:pt>
                <c:pt idx="5728">
                  <c:v>37.659999999999997</c:v>
                </c:pt>
                <c:pt idx="5729">
                  <c:v>37.659999999999997</c:v>
                </c:pt>
                <c:pt idx="5730">
                  <c:v>37.67</c:v>
                </c:pt>
                <c:pt idx="5731">
                  <c:v>37.68</c:v>
                </c:pt>
                <c:pt idx="5732">
                  <c:v>37.68</c:v>
                </c:pt>
                <c:pt idx="5733">
                  <c:v>37.69</c:v>
                </c:pt>
                <c:pt idx="5734">
                  <c:v>37.69</c:v>
                </c:pt>
                <c:pt idx="5735">
                  <c:v>37.700000000000003</c:v>
                </c:pt>
                <c:pt idx="5736">
                  <c:v>37.700000000000003</c:v>
                </c:pt>
                <c:pt idx="5737">
                  <c:v>37.71</c:v>
                </c:pt>
                <c:pt idx="5738">
                  <c:v>37.72</c:v>
                </c:pt>
                <c:pt idx="5739">
                  <c:v>37.72</c:v>
                </c:pt>
                <c:pt idx="5740">
                  <c:v>37.729999999999997</c:v>
                </c:pt>
                <c:pt idx="5741">
                  <c:v>37.74</c:v>
                </c:pt>
                <c:pt idx="5742">
                  <c:v>37.75</c:v>
                </c:pt>
                <c:pt idx="5743">
                  <c:v>37.75</c:v>
                </c:pt>
                <c:pt idx="5744">
                  <c:v>37.76</c:v>
                </c:pt>
                <c:pt idx="5745">
                  <c:v>37.770000000000003</c:v>
                </c:pt>
                <c:pt idx="5746">
                  <c:v>37.78</c:v>
                </c:pt>
                <c:pt idx="5747">
                  <c:v>37.78</c:v>
                </c:pt>
                <c:pt idx="5748">
                  <c:v>37.79</c:v>
                </c:pt>
                <c:pt idx="5749">
                  <c:v>37.79</c:v>
                </c:pt>
                <c:pt idx="5750">
                  <c:v>37.799999999999997</c:v>
                </c:pt>
                <c:pt idx="5751">
                  <c:v>37.799999999999997</c:v>
                </c:pt>
                <c:pt idx="5752">
                  <c:v>37.81</c:v>
                </c:pt>
                <c:pt idx="5753">
                  <c:v>37.82</c:v>
                </c:pt>
                <c:pt idx="5754">
                  <c:v>37.83</c:v>
                </c:pt>
                <c:pt idx="5755">
                  <c:v>37.840000000000003</c:v>
                </c:pt>
                <c:pt idx="5756">
                  <c:v>37.840000000000003</c:v>
                </c:pt>
                <c:pt idx="5757">
                  <c:v>37.85</c:v>
                </c:pt>
                <c:pt idx="5758">
                  <c:v>37.85</c:v>
                </c:pt>
                <c:pt idx="5759">
                  <c:v>37.86</c:v>
                </c:pt>
                <c:pt idx="5760">
                  <c:v>37.86</c:v>
                </c:pt>
                <c:pt idx="5761">
                  <c:v>37.869999999999997</c:v>
                </c:pt>
                <c:pt idx="5762">
                  <c:v>37.869999999999997</c:v>
                </c:pt>
                <c:pt idx="5763">
                  <c:v>37.880000000000003</c:v>
                </c:pt>
                <c:pt idx="5764">
                  <c:v>37.89</c:v>
                </c:pt>
                <c:pt idx="5765">
                  <c:v>37.9</c:v>
                </c:pt>
                <c:pt idx="5766">
                  <c:v>37.909999999999997</c:v>
                </c:pt>
                <c:pt idx="5767">
                  <c:v>37.909999999999997</c:v>
                </c:pt>
                <c:pt idx="5768">
                  <c:v>37.909999999999997</c:v>
                </c:pt>
                <c:pt idx="5769">
                  <c:v>37.92</c:v>
                </c:pt>
                <c:pt idx="5770">
                  <c:v>37.93</c:v>
                </c:pt>
                <c:pt idx="5771">
                  <c:v>37.94</c:v>
                </c:pt>
                <c:pt idx="5772">
                  <c:v>37.94</c:v>
                </c:pt>
                <c:pt idx="5773">
                  <c:v>37.950000000000003</c:v>
                </c:pt>
                <c:pt idx="5774">
                  <c:v>37.96</c:v>
                </c:pt>
                <c:pt idx="5775">
                  <c:v>37.96</c:v>
                </c:pt>
                <c:pt idx="5776">
                  <c:v>37.97</c:v>
                </c:pt>
                <c:pt idx="5777">
                  <c:v>37.979999999999997</c:v>
                </c:pt>
                <c:pt idx="5778">
                  <c:v>37.979999999999997</c:v>
                </c:pt>
                <c:pt idx="5779">
                  <c:v>37.99</c:v>
                </c:pt>
                <c:pt idx="5780">
                  <c:v>38</c:v>
                </c:pt>
                <c:pt idx="5781">
                  <c:v>38.01</c:v>
                </c:pt>
                <c:pt idx="5782">
                  <c:v>38.01</c:v>
                </c:pt>
                <c:pt idx="5783">
                  <c:v>38.020000000000003</c:v>
                </c:pt>
                <c:pt idx="5784">
                  <c:v>38.020000000000003</c:v>
                </c:pt>
                <c:pt idx="5785">
                  <c:v>38.03</c:v>
                </c:pt>
                <c:pt idx="5786">
                  <c:v>38.04</c:v>
                </c:pt>
                <c:pt idx="5787">
                  <c:v>38.04</c:v>
                </c:pt>
                <c:pt idx="5788">
                  <c:v>38.049999999999997</c:v>
                </c:pt>
                <c:pt idx="5789">
                  <c:v>38.049999999999997</c:v>
                </c:pt>
                <c:pt idx="5790">
                  <c:v>38.06</c:v>
                </c:pt>
                <c:pt idx="5791">
                  <c:v>38.06</c:v>
                </c:pt>
                <c:pt idx="5792">
                  <c:v>38.07</c:v>
                </c:pt>
                <c:pt idx="5793">
                  <c:v>38.08</c:v>
                </c:pt>
                <c:pt idx="5794">
                  <c:v>38.08</c:v>
                </c:pt>
                <c:pt idx="5795">
                  <c:v>38.090000000000003</c:v>
                </c:pt>
                <c:pt idx="5796">
                  <c:v>38.1</c:v>
                </c:pt>
                <c:pt idx="5797">
                  <c:v>38.11</c:v>
                </c:pt>
                <c:pt idx="5798">
                  <c:v>38.119999999999997</c:v>
                </c:pt>
                <c:pt idx="5799">
                  <c:v>38.130000000000003</c:v>
                </c:pt>
                <c:pt idx="5800">
                  <c:v>38.130000000000003</c:v>
                </c:pt>
                <c:pt idx="5801">
                  <c:v>38.14</c:v>
                </c:pt>
                <c:pt idx="5802">
                  <c:v>38.14</c:v>
                </c:pt>
                <c:pt idx="5803">
                  <c:v>38.15</c:v>
                </c:pt>
                <c:pt idx="5804">
                  <c:v>38.159999999999997</c:v>
                </c:pt>
                <c:pt idx="5805">
                  <c:v>38.17</c:v>
                </c:pt>
                <c:pt idx="5806">
                  <c:v>38.17</c:v>
                </c:pt>
                <c:pt idx="5807">
                  <c:v>38.17</c:v>
                </c:pt>
                <c:pt idx="5808">
                  <c:v>38.18</c:v>
                </c:pt>
                <c:pt idx="5809">
                  <c:v>38.19</c:v>
                </c:pt>
                <c:pt idx="5810">
                  <c:v>38.200000000000003</c:v>
                </c:pt>
                <c:pt idx="5811">
                  <c:v>38.200000000000003</c:v>
                </c:pt>
                <c:pt idx="5812">
                  <c:v>38.21</c:v>
                </c:pt>
                <c:pt idx="5813">
                  <c:v>38.22</c:v>
                </c:pt>
                <c:pt idx="5814">
                  <c:v>38.22</c:v>
                </c:pt>
                <c:pt idx="5815">
                  <c:v>38.229999999999997</c:v>
                </c:pt>
                <c:pt idx="5816">
                  <c:v>38.229999999999997</c:v>
                </c:pt>
                <c:pt idx="5817">
                  <c:v>38.24</c:v>
                </c:pt>
                <c:pt idx="5818">
                  <c:v>38.25</c:v>
                </c:pt>
                <c:pt idx="5819">
                  <c:v>38.25</c:v>
                </c:pt>
                <c:pt idx="5820">
                  <c:v>38.26</c:v>
                </c:pt>
                <c:pt idx="5821">
                  <c:v>38.270000000000003</c:v>
                </c:pt>
                <c:pt idx="5822">
                  <c:v>38.270000000000003</c:v>
                </c:pt>
                <c:pt idx="5823">
                  <c:v>38.28</c:v>
                </c:pt>
                <c:pt idx="5824">
                  <c:v>38.28</c:v>
                </c:pt>
                <c:pt idx="5825">
                  <c:v>38.29</c:v>
                </c:pt>
                <c:pt idx="5826">
                  <c:v>38.299999999999997</c:v>
                </c:pt>
                <c:pt idx="5827">
                  <c:v>38.31</c:v>
                </c:pt>
                <c:pt idx="5828">
                  <c:v>38.32</c:v>
                </c:pt>
                <c:pt idx="5829">
                  <c:v>38.32</c:v>
                </c:pt>
                <c:pt idx="5830">
                  <c:v>38.33</c:v>
                </c:pt>
                <c:pt idx="5831">
                  <c:v>38.340000000000003</c:v>
                </c:pt>
                <c:pt idx="5832">
                  <c:v>38.340000000000003</c:v>
                </c:pt>
                <c:pt idx="5833">
                  <c:v>38.35</c:v>
                </c:pt>
                <c:pt idx="5834">
                  <c:v>38.36</c:v>
                </c:pt>
                <c:pt idx="5835">
                  <c:v>38.36</c:v>
                </c:pt>
                <c:pt idx="5836">
                  <c:v>38.369999999999997</c:v>
                </c:pt>
                <c:pt idx="5837">
                  <c:v>38.369999999999997</c:v>
                </c:pt>
                <c:pt idx="5838">
                  <c:v>38.369999999999997</c:v>
                </c:pt>
                <c:pt idx="5839">
                  <c:v>38.380000000000003</c:v>
                </c:pt>
                <c:pt idx="5840">
                  <c:v>38.4</c:v>
                </c:pt>
                <c:pt idx="5841">
                  <c:v>38.409999999999997</c:v>
                </c:pt>
                <c:pt idx="5842">
                  <c:v>38.409999999999997</c:v>
                </c:pt>
                <c:pt idx="5843">
                  <c:v>38.42</c:v>
                </c:pt>
                <c:pt idx="5844">
                  <c:v>38.43</c:v>
                </c:pt>
                <c:pt idx="5845">
                  <c:v>38.43</c:v>
                </c:pt>
                <c:pt idx="5846">
                  <c:v>38.43</c:v>
                </c:pt>
                <c:pt idx="5847">
                  <c:v>38.43</c:v>
                </c:pt>
                <c:pt idx="5848">
                  <c:v>38.44</c:v>
                </c:pt>
                <c:pt idx="5849">
                  <c:v>38.450000000000003</c:v>
                </c:pt>
                <c:pt idx="5850">
                  <c:v>38.46</c:v>
                </c:pt>
                <c:pt idx="5851">
                  <c:v>38.46</c:v>
                </c:pt>
                <c:pt idx="5852">
                  <c:v>38.46</c:v>
                </c:pt>
                <c:pt idx="5853">
                  <c:v>38.479999999999997</c:v>
                </c:pt>
                <c:pt idx="5854">
                  <c:v>38.479999999999997</c:v>
                </c:pt>
                <c:pt idx="5855">
                  <c:v>38.49</c:v>
                </c:pt>
                <c:pt idx="5856">
                  <c:v>38.49</c:v>
                </c:pt>
                <c:pt idx="5857">
                  <c:v>38.5</c:v>
                </c:pt>
                <c:pt idx="5858">
                  <c:v>38.5</c:v>
                </c:pt>
                <c:pt idx="5859">
                  <c:v>38.51</c:v>
                </c:pt>
                <c:pt idx="5860">
                  <c:v>38.520000000000003</c:v>
                </c:pt>
                <c:pt idx="5861">
                  <c:v>38.53</c:v>
                </c:pt>
                <c:pt idx="5862">
                  <c:v>38.53</c:v>
                </c:pt>
                <c:pt idx="5863">
                  <c:v>38.54</c:v>
                </c:pt>
                <c:pt idx="5864">
                  <c:v>38.54</c:v>
                </c:pt>
                <c:pt idx="5865">
                  <c:v>38.549999999999997</c:v>
                </c:pt>
                <c:pt idx="5866">
                  <c:v>38.56</c:v>
                </c:pt>
                <c:pt idx="5867">
                  <c:v>38.57</c:v>
                </c:pt>
                <c:pt idx="5868">
                  <c:v>38.57</c:v>
                </c:pt>
                <c:pt idx="5869">
                  <c:v>38.58</c:v>
                </c:pt>
                <c:pt idx="5870">
                  <c:v>38.590000000000003</c:v>
                </c:pt>
                <c:pt idx="5871">
                  <c:v>38.6</c:v>
                </c:pt>
                <c:pt idx="5872">
                  <c:v>38.6</c:v>
                </c:pt>
                <c:pt idx="5873">
                  <c:v>38.6</c:v>
                </c:pt>
                <c:pt idx="5874">
                  <c:v>38.61</c:v>
                </c:pt>
                <c:pt idx="5875">
                  <c:v>38.619999999999997</c:v>
                </c:pt>
                <c:pt idx="5876">
                  <c:v>38.630000000000003</c:v>
                </c:pt>
                <c:pt idx="5877">
                  <c:v>38.64</c:v>
                </c:pt>
                <c:pt idx="5878">
                  <c:v>38.64</c:v>
                </c:pt>
                <c:pt idx="5879">
                  <c:v>38.65</c:v>
                </c:pt>
                <c:pt idx="5880">
                  <c:v>38.65</c:v>
                </c:pt>
                <c:pt idx="5881">
                  <c:v>38.659999999999997</c:v>
                </c:pt>
                <c:pt idx="5882">
                  <c:v>38.659999999999997</c:v>
                </c:pt>
                <c:pt idx="5883">
                  <c:v>38.67</c:v>
                </c:pt>
                <c:pt idx="5884">
                  <c:v>38.68</c:v>
                </c:pt>
                <c:pt idx="5885">
                  <c:v>38.69</c:v>
                </c:pt>
                <c:pt idx="5886">
                  <c:v>38.69</c:v>
                </c:pt>
                <c:pt idx="5887">
                  <c:v>38.700000000000003</c:v>
                </c:pt>
                <c:pt idx="5888">
                  <c:v>38.700000000000003</c:v>
                </c:pt>
                <c:pt idx="5889">
                  <c:v>38.71</c:v>
                </c:pt>
                <c:pt idx="5890">
                  <c:v>38.72</c:v>
                </c:pt>
                <c:pt idx="5891">
                  <c:v>38.72</c:v>
                </c:pt>
                <c:pt idx="5892">
                  <c:v>38.729999999999997</c:v>
                </c:pt>
                <c:pt idx="5893">
                  <c:v>38.729999999999997</c:v>
                </c:pt>
                <c:pt idx="5894">
                  <c:v>38.74</c:v>
                </c:pt>
                <c:pt idx="5895">
                  <c:v>38.75</c:v>
                </c:pt>
                <c:pt idx="5896">
                  <c:v>38.76</c:v>
                </c:pt>
                <c:pt idx="5897">
                  <c:v>38.76</c:v>
                </c:pt>
                <c:pt idx="5898">
                  <c:v>38.770000000000003</c:v>
                </c:pt>
                <c:pt idx="5899">
                  <c:v>38.78</c:v>
                </c:pt>
                <c:pt idx="5900">
                  <c:v>38.78</c:v>
                </c:pt>
                <c:pt idx="5901">
                  <c:v>38.799999999999997</c:v>
                </c:pt>
                <c:pt idx="5902">
                  <c:v>38.799999999999997</c:v>
                </c:pt>
                <c:pt idx="5903">
                  <c:v>38.799999999999997</c:v>
                </c:pt>
                <c:pt idx="5904">
                  <c:v>38.81</c:v>
                </c:pt>
                <c:pt idx="5905">
                  <c:v>38.82</c:v>
                </c:pt>
                <c:pt idx="5906">
                  <c:v>38.82</c:v>
                </c:pt>
                <c:pt idx="5907">
                  <c:v>38.83</c:v>
                </c:pt>
                <c:pt idx="5908">
                  <c:v>38.840000000000003</c:v>
                </c:pt>
                <c:pt idx="5909">
                  <c:v>38.840000000000003</c:v>
                </c:pt>
                <c:pt idx="5910">
                  <c:v>38.85</c:v>
                </c:pt>
                <c:pt idx="5911">
                  <c:v>38.86</c:v>
                </c:pt>
                <c:pt idx="5912">
                  <c:v>38.86</c:v>
                </c:pt>
                <c:pt idx="5913">
                  <c:v>38.869999999999997</c:v>
                </c:pt>
                <c:pt idx="5914">
                  <c:v>38.880000000000003</c:v>
                </c:pt>
                <c:pt idx="5915">
                  <c:v>38.880000000000003</c:v>
                </c:pt>
                <c:pt idx="5916">
                  <c:v>38.89</c:v>
                </c:pt>
                <c:pt idx="5917">
                  <c:v>38.9</c:v>
                </c:pt>
                <c:pt idx="5918">
                  <c:v>38.9</c:v>
                </c:pt>
                <c:pt idx="5919">
                  <c:v>38.909999999999997</c:v>
                </c:pt>
                <c:pt idx="5920">
                  <c:v>38.92</c:v>
                </c:pt>
                <c:pt idx="5921">
                  <c:v>38.92</c:v>
                </c:pt>
                <c:pt idx="5922">
                  <c:v>38.93</c:v>
                </c:pt>
                <c:pt idx="5923">
                  <c:v>38.94</c:v>
                </c:pt>
                <c:pt idx="5924">
                  <c:v>38.94</c:v>
                </c:pt>
                <c:pt idx="5925">
                  <c:v>38.94</c:v>
                </c:pt>
                <c:pt idx="5926">
                  <c:v>38.96</c:v>
                </c:pt>
                <c:pt idx="5927">
                  <c:v>38.96</c:v>
                </c:pt>
                <c:pt idx="5928">
                  <c:v>38.97</c:v>
                </c:pt>
                <c:pt idx="5929">
                  <c:v>38.979999999999997</c:v>
                </c:pt>
                <c:pt idx="5930">
                  <c:v>38.99</c:v>
                </c:pt>
                <c:pt idx="5931">
                  <c:v>38.99</c:v>
                </c:pt>
                <c:pt idx="5932">
                  <c:v>39</c:v>
                </c:pt>
                <c:pt idx="5933">
                  <c:v>39</c:v>
                </c:pt>
                <c:pt idx="5934">
                  <c:v>39.01</c:v>
                </c:pt>
                <c:pt idx="5935">
                  <c:v>39.020000000000003</c:v>
                </c:pt>
                <c:pt idx="5936">
                  <c:v>39.020000000000003</c:v>
                </c:pt>
                <c:pt idx="5937">
                  <c:v>39.03</c:v>
                </c:pt>
                <c:pt idx="5938">
                  <c:v>39.04</c:v>
                </c:pt>
                <c:pt idx="5939">
                  <c:v>39.04</c:v>
                </c:pt>
                <c:pt idx="5940">
                  <c:v>39.04</c:v>
                </c:pt>
                <c:pt idx="5941">
                  <c:v>39.06</c:v>
                </c:pt>
                <c:pt idx="5942">
                  <c:v>39.06</c:v>
                </c:pt>
                <c:pt idx="5943">
                  <c:v>39.07</c:v>
                </c:pt>
                <c:pt idx="5944">
                  <c:v>39.08</c:v>
                </c:pt>
                <c:pt idx="5945">
                  <c:v>39.08</c:v>
                </c:pt>
                <c:pt idx="5946">
                  <c:v>39.090000000000003</c:v>
                </c:pt>
                <c:pt idx="5947">
                  <c:v>39.090000000000003</c:v>
                </c:pt>
                <c:pt idx="5948">
                  <c:v>39.1</c:v>
                </c:pt>
                <c:pt idx="5949">
                  <c:v>39.11</c:v>
                </c:pt>
                <c:pt idx="5950">
                  <c:v>39.119999999999997</c:v>
                </c:pt>
                <c:pt idx="5951">
                  <c:v>39.119999999999997</c:v>
                </c:pt>
                <c:pt idx="5952">
                  <c:v>39.130000000000003</c:v>
                </c:pt>
                <c:pt idx="5953">
                  <c:v>39.14</c:v>
                </c:pt>
                <c:pt idx="5954">
                  <c:v>39.14</c:v>
                </c:pt>
                <c:pt idx="5955">
                  <c:v>39.15</c:v>
                </c:pt>
                <c:pt idx="5956">
                  <c:v>39.159999999999997</c:v>
                </c:pt>
                <c:pt idx="5957">
                  <c:v>39.159999999999997</c:v>
                </c:pt>
                <c:pt idx="5958">
                  <c:v>39.17</c:v>
                </c:pt>
                <c:pt idx="5959">
                  <c:v>39.17</c:v>
                </c:pt>
                <c:pt idx="5960">
                  <c:v>39.18</c:v>
                </c:pt>
                <c:pt idx="5961">
                  <c:v>39.19</c:v>
                </c:pt>
                <c:pt idx="5962">
                  <c:v>39.19</c:v>
                </c:pt>
                <c:pt idx="5963">
                  <c:v>39.200000000000003</c:v>
                </c:pt>
                <c:pt idx="5964">
                  <c:v>39.21</c:v>
                </c:pt>
                <c:pt idx="5965">
                  <c:v>39.21</c:v>
                </c:pt>
                <c:pt idx="5966">
                  <c:v>39.22</c:v>
                </c:pt>
                <c:pt idx="5967">
                  <c:v>39.22</c:v>
                </c:pt>
                <c:pt idx="5968">
                  <c:v>39.229999999999997</c:v>
                </c:pt>
                <c:pt idx="5969">
                  <c:v>39.24</c:v>
                </c:pt>
                <c:pt idx="5970">
                  <c:v>39.24</c:v>
                </c:pt>
                <c:pt idx="5971">
                  <c:v>39.25</c:v>
                </c:pt>
                <c:pt idx="5972">
                  <c:v>39.26</c:v>
                </c:pt>
                <c:pt idx="5973">
                  <c:v>39.26</c:v>
                </c:pt>
                <c:pt idx="5974">
                  <c:v>39.270000000000003</c:v>
                </c:pt>
                <c:pt idx="5975">
                  <c:v>39.28</c:v>
                </c:pt>
                <c:pt idx="5976">
                  <c:v>39.29</c:v>
                </c:pt>
                <c:pt idx="5977">
                  <c:v>39.299999999999997</c:v>
                </c:pt>
                <c:pt idx="5978">
                  <c:v>39.299999999999997</c:v>
                </c:pt>
                <c:pt idx="5979">
                  <c:v>39.299999999999997</c:v>
                </c:pt>
                <c:pt idx="5980">
                  <c:v>39.31</c:v>
                </c:pt>
                <c:pt idx="5981">
                  <c:v>39.32</c:v>
                </c:pt>
                <c:pt idx="5982">
                  <c:v>39.33</c:v>
                </c:pt>
                <c:pt idx="5983">
                  <c:v>39.33</c:v>
                </c:pt>
                <c:pt idx="5984">
                  <c:v>39.340000000000003</c:v>
                </c:pt>
                <c:pt idx="5985">
                  <c:v>39.340000000000003</c:v>
                </c:pt>
                <c:pt idx="5986">
                  <c:v>39.35</c:v>
                </c:pt>
                <c:pt idx="5987">
                  <c:v>39.36</c:v>
                </c:pt>
                <c:pt idx="5988">
                  <c:v>39.36</c:v>
                </c:pt>
                <c:pt idx="5989">
                  <c:v>39.369999999999997</c:v>
                </c:pt>
                <c:pt idx="5990">
                  <c:v>39.380000000000003</c:v>
                </c:pt>
                <c:pt idx="5991">
                  <c:v>39.380000000000003</c:v>
                </c:pt>
                <c:pt idx="5992">
                  <c:v>39.39</c:v>
                </c:pt>
                <c:pt idx="5993">
                  <c:v>39.4</c:v>
                </c:pt>
                <c:pt idx="5994">
                  <c:v>39.4</c:v>
                </c:pt>
                <c:pt idx="5995">
                  <c:v>39.409999999999997</c:v>
                </c:pt>
                <c:pt idx="5996">
                  <c:v>39.42</c:v>
                </c:pt>
                <c:pt idx="5997">
                  <c:v>39.42</c:v>
                </c:pt>
                <c:pt idx="5998">
                  <c:v>39.43</c:v>
                </c:pt>
                <c:pt idx="5999">
                  <c:v>39.44</c:v>
                </c:pt>
                <c:pt idx="6000">
                  <c:v>39.44</c:v>
                </c:pt>
                <c:pt idx="6001">
                  <c:v>39.450000000000003</c:v>
                </c:pt>
                <c:pt idx="6002">
                  <c:v>39.46</c:v>
                </c:pt>
                <c:pt idx="6003">
                  <c:v>39.46</c:v>
                </c:pt>
                <c:pt idx="6004">
                  <c:v>39.47</c:v>
                </c:pt>
                <c:pt idx="6005">
                  <c:v>39.479999999999997</c:v>
                </c:pt>
                <c:pt idx="6006">
                  <c:v>39.49</c:v>
                </c:pt>
                <c:pt idx="6007">
                  <c:v>39.49</c:v>
                </c:pt>
                <c:pt idx="6008">
                  <c:v>39.5</c:v>
                </c:pt>
                <c:pt idx="6009">
                  <c:v>39.5</c:v>
                </c:pt>
                <c:pt idx="6010">
                  <c:v>39.51</c:v>
                </c:pt>
                <c:pt idx="6011">
                  <c:v>39.520000000000003</c:v>
                </c:pt>
                <c:pt idx="6012">
                  <c:v>39.520000000000003</c:v>
                </c:pt>
                <c:pt idx="6013">
                  <c:v>39.53</c:v>
                </c:pt>
                <c:pt idx="6014">
                  <c:v>39.53</c:v>
                </c:pt>
                <c:pt idx="6015">
                  <c:v>39.54</c:v>
                </c:pt>
                <c:pt idx="6016">
                  <c:v>39.549999999999997</c:v>
                </c:pt>
                <c:pt idx="6017">
                  <c:v>39.549999999999997</c:v>
                </c:pt>
                <c:pt idx="6018">
                  <c:v>39.56</c:v>
                </c:pt>
                <c:pt idx="6019">
                  <c:v>39.56</c:v>
                </c:pt>
                <c:pt idx="6020">
                  <c:v>39.57</c:v>
                </c:pt>
                <c:pt idx="6021">
                  <c:v>39.58</c:v>
                </c:pt>
                <c:pt idx="6022">
                  <c:v>39.590000000000003</c:v>
                </c:pt>
                <c:pt idx="6023">
                  <c:v>39.590000000000003</c:v>
                </c:pt>
                <c:pt idx="6024">
                  <c:v>39.6</c:v>
                </c:pt>
                <c:pt idx="6025">
                  <c:v>39.61</c:v>
                </c:pt>
                <c:pt idx="6026">
                  <c:v>39.619999999999997</c:v>
                </c:pt>
                <c:pt idx="6027">
                  <c:v>39.619999999999997</c:v>
                </c:pt>
                <c:pt idx="6028">
                  <c:v>39.630000000000003</c:v>
                </c:pt>
                <c:pt idx="6029">
                  <c:v>39.64</c:v>
                </c:pt>
                <c:pt idx="6030">
                  <c:v>39.64</c:v>
                </c:pt>
                <c:pt idx="6031">
                  <c:v>39.65</c:v>
                </c:pt>
                <c:pt idx="6032">
                  <c:v>39.65</c:v>
                </c:pt>
                <c:pt idx="6033">
                  <c:v>39.659999999999997</c:v>
                </c:pt>
                <c:pt idx="6034">
                  <c:v>39.67</c:v>
                </c:pt>
                <c:pt idx="6035">
                  <c:v>39.67</c:v>
                </c:pt>
                <c:pt idx="6036">
                  <c:v>39.68</c:v>
                </c:pt>
                <c:pt idx="6037">
                  <c:v>39.69</c:v>
                </c:pt>
                <c:pt idx="6038">
                  <c:v>39.69</c:v>
                </c:pt>
                <c:pt idx="6039">
                  <c:v>39.69</c:v>
                </c:pt>
                <c:pt idx="6040">
                  <c:v>39.700000000000003</c:v>
                </c:pt>
                <c:pt idx="6041">
                  <c:v>39.71</c:v>
                </c:pt>
                <c:pt idx="6042">
                  <c:v>39.71</c:v>
                </c:pt>
                <c:pt idx="6043">
                  <c:v>39.729999999999997</c:v>
                </c:pt>
                <c:pt idx="6044">
                  <c:v>39.729999999999997</c:v>
                </c:pt>
                <c:pt idx="6045">
                  <c:v>39.74</c:v>
                </c:pt>
                <c:pt idx="6046">
                  <c:v>39.74</c:v>
                </c:pt>
                <c:pt idx="6047">
                  <c:v>39.76</c:v>
                </c:pt>
                <c:pt idx="6048">
                  <c:v>39.76</c:v>
                </c:pt>
                <c:pt idx="6049">
                  <c:v>39.770000000000003</c:v>
                </c:pt>
                <c:pt idx="6050">
                  <c:v>39.770000000000003</c:v>
                </c:pt>
                <c:pt idx="6051">
                  <c:v>39.770000000000003</c:v>
                </c:pt>
                <c:pt idx="6052">
                  <c:v>39.78</c:v>
                </c:pt>
                <c:pt idx="6053">
                  <c:v>39.79</c:v>
                </c:pt>
                <c:pt idx="6054">
                  <c:v>39.79</c:v>
                </c:pt>
                <c:pt idx="6055">
                  <c:v>39.799999999999997</c:v>
                </c:pt>
                <c:pt idx="6056">
                  <c:v>39.81</c:v>
                </c:pt>
                <c:pt idx="6057">
                  <c:v>39.82</c:v>
                </c:pt>
                <c:pt idx="6058">
                  <c:v>39.82</c:v>
                </c:pt>
                <c:pt idx="6059">
                  <c:v>39.83</c:v>
                </c:pt>
                <c:pt idx="6060">
                  <c:v>39.83</c:v>
                </c:pt>
                <c:pt idx="6061">
                  <c:v>39.840000000000003</c:v>
                </c:pt>
                <c:pt idx="6062">
                  <c:v>39.85</c:v>
                </c:pt>
                <c:pt idx="6063">
                  <c:v>39.86</c:v>
                </c:pt>
                <c:pt idx="6064">
                  <c:v>39.86</c:v>
                </c:pt>
                <c:pt idx="6065">
                  <c:v>39.869999999999997</c:v>
                </c:pt>
                <c:pt idx="6066">
                  <c:v>39.869999999999997</c:v>
                </c:pt>
                <c:pt idx="6067">
                  <c:v>39.880000000000003</c:v>
                </c:pt>
                <c:pt idx="6068">
                  <c:v>39.89</c:v>
                </c:pt>
                <c:pt idx="6069">
                  <c:v>39.89</c:v>
                </c:pt>
                <c:pt idx="6070">
                  <c:v>39.9</c:v>
                </c:pt>
                <c:pt idx="6071">
                  <c:v>39.909999999999997</c:v>
                </c:pt>
                <c:pt idx="6072">
                  <c:v>39.909999999999997</c:v>
                </c:pt>
                <c:pt idx="6073">
                  <c:v>39.92</c:v>
                </c:pt>
                <c:pt idx="6074">
                  <c:v>39.93</c:v>
                </c:pt>
                <c:pt idx="6075">
                  <c:v>39.94</c:v>
                </c:pt>
                <c:pt idx="6076">
                  <c:v>39.94</c:v>
                </c:pt>
                <c:pt idx="6077">
                  <c:v>39.94</c:v>
                </c:pt>
                <c:pt idx="6078">
                  <c:v>39.96</c:v>
                </c:pt>
                <c:pt idx="6079">
                  <c:v>39.96</c:v>
                </c:pt>
                <c:pt idx="6080">
                  <c:v>39.96</c:v>
                </c:pt>
                <c:pt idx="6081">
                  <c:v>39.979999999999997</c:v>
                </c:pt>
                <c:pt idx="6082">
                  <c:v>39.979999999999997</c:v>
                </c:pt>
                <c:pt idx="6083">
                  <c:v>39.979999999999997</c:v>
                </c:pt>
                <c:pt idx="6084">
                  <c:v>40</c:v>
                </c:pt>
                <c:pt idx="6085">
                  <c:v>40</c:v>
                </c:pt>
                <c:pt idx="6086">
                  <c:v>40.01</c:v>
                </c:pt>
                <c:pt idx="6087">
                  <c:v>40.01</c:v>
                </c:pt>
                <c:pt idx="6088">
                  <c:v>40.020000000000003</c:v>
                </c:pt>
                <c:pt idx="6089">
                  <c:v>40.03</c:v>
                </c:pt>
                <c:pt idx="6090">
                  <c:v>40.03</c:v>
                </c:pt>
                <c:pt idx="6091">
                  <c:v>40.04</c:v>
                </c:pt>
                <c:pt idx="6092">
                  <c:v>40.049999999999997</c:v>
                </c:pt>
                <c:pt idx="6093">
                  <c:v>40.06</c:v>
                </c:pt>
                <c:pt idx="6094">
                  <c:v>40.06</c:v>
                </c:pt>
                <c:pt idx="6095">
                  <c:v>40.06</c:v>
                </c:pt>
                <c:pt idx="6096">
                  <c:v>40.08</c:v>
                </c:pt>
                <c:pt idx="6097">
                  <c:v>40.08</c:v>
                </c:pt>
                <c:pt idx="6098">
                  <c:v>40.090000000000003</c:v>
                </c:pt>
                <c:pt idx="6099">
                  <c:v>40.090000000000003</c:v>
                </c:pt>
                <c:pt idx="6100">
                  <c:v>40.1</c:v>
                </c:pt>
                <c:pt idx="6101">
                  <c:v>40.11</c:v>
                </c:pt>
                <c:pt idx="6102">
                  <c:v>40.119999999999997</c:v>
                </c:pt>
                <c:pt idx="6103">
                  <c:v>40.119999999999997</c:v>
                </c:pt>
                <c:pt idx="6104">
                  <c:v>40.130000000000003</c:v>
                </c:pt>
                <c:pt idx="6105">
                  <c:v>40.130000000000003</c:v>
                </c:pt>
                <c:pt idx="6106">
                  <c:v>40.14</c:v>
                </c:pt>
                <c:pt idx="6107">
                  <c:v>40.14</c:v>
                </c:pt>
                <c:pt idx="6108">
                  <c:v>40.15</c:v>
                </c:pt>
                <c:pt idx="6109">
                  <c:v>40.159999999999997</c:v>
                </c:pt>
                <c:pt idx="6110">
                  <c:v>40.17</c:v>
                </c:pt>
                <c:pt idx="6111">
                  <c:v>40.17</c:v>
                </c:pt>
                <c:pt idx="6112">
                  <c:v>40.18</c:v>
                </c:pt>
                <c:pt idx="6113">
                  <c:v>40.19</c:v>
                </c:pt>
                <c:pt idx="6114">
                  <c:v>40.19</c:v>
                </c:pt>
                <c:pt idx="6115">
                  <c:v>40.200000000000003</c:v>
                </c:pt>
                <c:pt idx="6116">
                  <c:v>40.21</c:v>
                </c:pt>
                <c:pt idx="6117">
                  <c:v>40.21</c:v>
                </c:pt>
                <c:pt idx="6118">
                  <c:v>40.21</c:v>
                </c:pt>
                <c:pt idx="6119">
                  <c:v>40.22</c:v>
                </c:pt>
                <c:pt idx="6120">
                  <c:v>40.229999999999997</c:v>
                </c:pt>
                <c:pt idx="6121">
                  <c:v>40.229999999999997</c:v>
                </c:pt>
                <c:pt idx="6122">
                  <c:v>40.25</c:v>
                </c:pt>
                <c:pt idx="6123">
                  <c:v>40.25</c:v>
                </c:pt>
                <c:pt idx="6124">
                  <c:v>40.26</c:v>
                </c:pt>
                <c:pt idx="6125">
                  <c:v>40.26</c:v>
                </c:pt>
                <c:pt idx="6126">
                  <c:v>40.270000000000003</c:v>
                </c:pt>
                <c:pt idx="6127">
                  <c:v>40.28</c:v>
                </c:pt>
                <c:pt idx="6128">
                  <c:v>40.28</c:v>
                </c:pt>
                <c:pt idx="6129">
                  <c:v>40.29</c:v>
                </c:pt>
                <c:pt idx="6130">
                  <c:v>40.299999999999997</c:v>
                </c:pt>
                <c:pt idx="6131">
                  <c:v>40.299999999999997</c:v>
                </c:pt>
                <c:pt idx="6132">
                  <c:v>40.31</c:v>
                </c:pt>
                <c:pt idx="6133">
                  <c:v>40.31</c:v>
                </c:pt>
                <c:pt idx="6134">
                  <c:v>40.32</c:v>
                </c:pt>
                <c:pt idx="6135">
                  <c:v>40.33</c:v>
                </c:pt>
                <c:pt idx="6136">
                  <c:v>40.340000000000003</c:v>
                </c:pt>
                <c:pt idx="6137">
                  <c:v>40.340000000000003</c:v>
                </c:pt>
                <c:pt idx="6138">
                  <c:v>40.35</c:v>
                </c:pt>
                <c:pt idx="6139">
                  <c:v>40.36</c:v>
                </c:pt>
                <c:pt idx="6140">
                  <c:v>40.369999999999997</c:v>
                </c:pt>
                <c:pt idx="6141">
                  <c:v>40.369999999999997</c:v>
                </c:pt>
                <c:pt idx="6142">
                  <c:v>40.380000000000003</c:v>
                </c:pt>
                <c:pt idx="6143">
                  <c:v>40.380000000000003</c:v>
                </c:pt>
                <c:pt idx="6144">
                  <c:v>40.39</c:v>
                </c:pt>
                <c:pt idx="6145">
                  <c:v>40.4</c:v>
                </c:pt>
                <c:pt idx="6146">
                  <c:v>40.4</c:v>
                </c:pt>
                <c:pt idx="6147">
                  <c:v>40.409999999999997</c:v>
                </c:pt>
                <c:pt idx="6148">
                  <c:v>40.42</c:v>
                </c:pt>
                <c:pt idx="6149">
                  <c:v>40.42</c:v>
                </c:pt>
                <c:pt idx="6150">
                  <c:v>40.43</c:v>
                </c:pt>
                <c:pt idx="6151">
                  <c:v>40.44</c:v>
                </c:pt>
                <c:pt idx="6152">
                  <c:v>40.44</c:v>
                </c:pt>
                <c:pt idx="6153">
                  <c:v>40.450000000000003</c:v>
                </c:pt>
                <c:pt idx="6154">
                  <c:v>40.46</c:v>
                </c:pt>
                <c:pt idx="6155">
                  <c:v>40.46</c:v>
                </c:pt>
                <c:pt idx="6156">
                  <c:v>40.47</c:v>
                </c:pt>
                <c:pt idx="6157">
                  <c:v>40.47</c:v>
                </c:pt>
                <c:pt idx="6158">
                  <c:v>40.479999999999997</c:v>
                </c:pt>
                <c:pt idx="6159">
                  <c:v>40.49</c:v>
                </c:pt>
                <c:pt idx="6160">
                  <c:v>40.49</c:v>
                </c:pt>
                <c:pt idx="6161">
                  <c:v>40.5</c:v>
                </c:pt>
                <c:pt idx="6162">
                  <c:v>40.51</c:v>
                </c:pt>
                <c:pt idx="6163">
                  <c:v>40.51</c:v>
                </c:pt>
                <c:pt idx="6164">
                  <c:v>40.53</c:v>
                </c:pt>
                <c:pt idx="6165">
                  <c:v>40.53</c:v>
                </c:pt>
                <c:pt idx="6166">
                  <c:v>40.54</c:v>
                </c:pt>
                <c:pt idx="6167">
                  <c:v>40.54</c:v>
                </c:pt>
                <c:pt idx="6168">
                  <c:v>40.549999999999997</c:v>
                </c:pt>
                <c:pt idx="6169">
                  <c:v>40.549999999999997</c:v>
                </c:pt>
                <c:pt idx="6170">
                  <c:v>40.56</c:v>
                </c:pt>
                <c:pt idx="6171">
                  <c:v>40.57</c:v>
                </c:pt>
                <c:pt idx="6172">
                  <c:v>40.57</c:v>
                </c:pt>
                <c:pt idx="6173">
                  <c:v>40.58</c:v>
                </c:pt>
                <c:pt idx="6174">
                  <c:v>40.58</c:v>
                </c:pt>
                <c:pt idx="6175">
                  <c:v>40.590000000000003</c:v>
                </c:pt>
                <c:pt idx="6176">
                  <c:v>40.6</c:v>
                </c:pt>
                <c:pt idx="6177">
                  <c:v>40.6</c:v>
                </c:pt>
                <c:pt idx="6178">
                  <c:v>40.61</c:v>
                </c:pt>
                <c:pt idx="6179">
                  <c:v>40.61</c:v>
                </c:pt>
                <c:pt idx="6180">
                  <c:v>40.619999999999997</c:v>
                </c:pt>
                <c:pt idx="6181">
                  <c:v>40.630000000000003</c:v>
                </c:pt>
                <c:pt idx="6182">
                  <c:v>40.64</c:v>
                </c:pt>
                <c:pt idx="6183">
                  <c:v>40.64</c:v>
                </c:pt>
                <c:pt idx="6184">
                  <c:v>40.65</c:v>
                </c:pt>
                <c:pt idx="6185">
                  <c:v>40.65</c:v>
                </c:pt>
                <c:pt idx="6186">
                  <c:v>40.659999999999997</c:v>
                </c:pt>
                <c:pt idx="6187">
                  <c:v>40.67</c:v>
                </c:pt>
                <c:pt idx="6188">
                  <c:v>40.67</c:v>
                </c:pt>
                <c:pt idx="6189">
                  <c:v>40.68</c:v>
                </c:pt>
                <c:pt idx="6190">
                  <c:v>40.69</c:v>
                </c:pt>
                <c:pt idx="6191">
                  <c:v>40.700000000000003</c:v>
                </c:pt>
                <c:pt idx="6192">
                  <c:v>40.71</c:v>
                </c:pt>
                <c:pt idx="6193">
                  <c:v>40.71</c:v>
                </c:pt>
                <c:pt idx="6194">
                  <c:v>40.72</c:v>
                </c:pt>
                <c:pt idx="6195">
                  <c:v>40.729999999999997</c:v>
                </c:pt>
                <c:pt idx="6196">
                  <c:v>40.729999999999997</c:v>
                </c:pt>
                <c:pt idx="6197">
                  <c:v>40.729999999999997</c:v>
                </c:pt>
                <c:pt idx="6198">
                  <c:v>40.74</c:v>
                </c:pt>
                <c:pt idx="6199">
                  <c:v>40.75</c:v>
                </c:pt>
                <c:pt idx="6200">
                  <c:v>40.75</c:v>
                </c:pt>
                <c:pt idx="6201">
                  <c:v>40.76</c:v>
                </c:pt>
                <c:pt idx="6202">
                  <c:v>40.770000000000003</c:v>
                </c:pt>
                <c:pt idx="6203">
                  <c:v>40.78</c:v>
                </c:pt>
                <c:pt idx="6204">
                  <c:v>40.78</c:v>
                </c:pt>
                <c:pt idx="6205">
                  <c:v>40.79</c:v>
                </c:pt>
                <c:pt idx="6206">
                  <c:v>40.79</c:v>
                </c:pt>
                <c:pt idx="6207">
                  <c:v>40.799999999999997</c:v>
                </c:pt>
                <c:pt idx="6208">
                  <c:v>40.81</c:v>
                </c:pt>
                <c:pt idx="6209">
                  <c:v>40.82</c:v>
                </c:pt>
                <c:pt idx="6210">
                  <c:v>40.83</c:v>
                </c:pt>
                <c:pt idx="6211">
                  <c:v>40.83</c:v>
                </c:pt>
                <c:pt idx="6212">
                  <c:v>40.840000000000003</c:v>
                </c:pt>
                <c:pt idx="6213">
                  <c:v>40.840000000000003</c:v>
                </c:pt>
                <c:pt idx="6214">
                  <c:v>40.85</c:v>
                </c:pt>
                <c:pt idx="6215">
                  <c:v>40.85</c:v>
                </c:pt>
                <c:pt idx="6216">
                  <c:v>40.86</c:v>
                </c:pt>
                <c:pt idx="6217">
                  <c:v>40.869999999999997</c:v>
                </c:pt>
                <c:pt idx="6218">
                  <c:v>40.869999999999997</c:v>
                </c:pt>
                <c:pt idx="6219">
                  <c:v>40.880000000000003</c:v>
                </c:pt>
                <c:pt idx="6220">
                  <c:v>40.89</c:v>
                </c:pt>
                <c:pt idx="6221">
                  <c:v>40.89</c:v>
                </c:pt>
                <c:pt idx="6222">
                  <c:v>40.9</c:v>
                </c:pt>
                <c:pt idx="6223">
                  <c:v>40.909999999999997</c:v>
                </c:pt>
                <c:pt idx="6224">
                  <c:v>40.909999999999997</c:v>
                </c:pt>
                <c:pt idx="6225">
                  <c:v>40.92</c:v>
                </c:pt>
                <c:pt idx="6226">
                  <c:v>40.93</c:v>
                </c:pt>
                <c:pt idx="6227">
                  <c:v>40.93</c:v>
                </c:pt>
                <c:pt idx="6228">
                  <c:v>40.94</c:v>
                </c:pt>
                <c:pt idx="6229">
                  <c:v>40.950000000000003</c:v>
                </c:pt>
                <c:pt idx="6230">
                  <c:v>40.96</c:v>
                </c:pt>
                <c:pt idx="6231">
                  <c:v>40.96</c:v>
                </c:pt>
                <c:pt idx="6232">
                  <c:v>40.96</c:v>
                </c:pt>
                <c:pt idx="6233">
                  <c:v>40.97</c:v>
                </c:pt>
                <c:pt idx="6234">
                  <c:v>40.98</c:v>
                </c:pt>
                <c:pt idx="6235">
                  <c:v>40.98</c:v>
                </c:pt>
                <c:pt idx="6236">
                  <c:v>40.99</c:v>
                </c:pt>
                <c:pt idx="6237">
                  <c:v>41</c:v>
                </c:pt>
                <c:pt idx="6238">
                  <c:v>41</c:v>
                </c:pt>
                <c:pt idx="6239">
                  <c:v>41.01</c:v>
                </c:pt>
                <c:pt idx="6240">
                  <c:v>41.02</c:v>
                </c:pt>
                <c:pt idx="6241">
                  <c:v>41.03</c:v>
                </c:pt>
                <c:pt idx="6242">
                  <c:v>41.03</c:v>
                </c:pt>
                <c:pt idx="6243">
                  <c:v>41.04</c:v>
                </c:pt>
                <c:pt idx="6244">
                  <c:v>41.04</c:v>
                </c:pt>
                <c:pt idx="6245">
                  <c:v>41.05</c:v>
                </c:pt>
                <c:pt idx="6246">
                  <c:v>41.05</c:v>
                </c:pt>
                <c:pt idx="6247">
                  <c:v>41.06</c:v>
                </c:pt>
                <c:pt idx="6248">
                  <c:v>41.07</c:v>
                </c:pt>
                <c:pt idx="6249">
                  <c:v>41.08</c:v>
                </c:pt>
                <c:pt idx="6250">
                  <c:v>41.08</c:v>
                </c:pt>
                <c:pt idx="6251">
                  <c:v>41.09</c:v>
                </c:pt>
                <c:pt idx="6252">
                  <c:v>41.1</c:v>
                </c:pt>
                <c:pt idx="6253">
                  <c:v>41.1</c:v>
                </c:pt>
                <c:pt idx="6254">
                  <c:v>41.11</c:v>
                </c:pt>
                <c:pt idx="6255">
                  <c:v>41.12</c:v>
                </c:pt>
                <c:pt idx="6256">
                  <c:v>41.12</c:v>
                </c:pt>
                <c:pt idx="6257">
                  <c:v>41.13</c:v>
                </c:pt>
                <c:pt idx="6258">
                  <c:v>41.13</c:v>
                </c:pt>
                <c:pt idx="6259">
                  <c:v>41.14</c:v>
                </c:pt>
                <c:pt idx="6260">
                  <c:v>41.15</c:v>
                </c:pt>
                <c:pt idx="6261">
                  <c:v>41.16</c:v>
                </c:pt>
                <c:pt idx="6262">
                  <c:v>41.17</c:v>
                </c:pt>
                <c:pt idx="6263">
                  <c:v>41.17</c:v>
                </c:pt>
                <c:pt idx="6264">
                  <c:v>41.17</c:v>
                </c:pt>
                <c:pt idx="6265">
                  <c:v>41.18</c:v>
                </c:pt>
                <c:pt idx="6266">
                  <c:v>41.19</c:v>
                </c:pt>
                <c:pt idx="6267">
                  <c:v>41.2</c:v>
                </c:pt>
                <c:pt idx="6268">
                  <c:v>41.2</c:v>
                </c:pt>
                <c:pt idx="6269">
                  <c:v>41.21</c:v>
                </c:pt>
                <c:pt idx="6270">
                  <c:v>41.21</c:v>
                </c:pt>
                <c:pt idx="6271">
                  <c:v>41.22</c:v>
                </c:pt>
                <c:pt idx="6272">
                  <c:v>41.23</c:v>
                </c:pt>
                <c:pt idx="6273">
                  <c:v>41.24</c:v>
                </c:pt>
                <c:pt idx="6274">
                  <c:v>41.24</c:v>
                </c:pt>
                <c:pt idx="6275">
                  <c:v>41.24</c:v>
                </c:pt>
                <c:pt idx="6276">
                  <c:v>41.25</c:v>
                </c:pt>
                <c:pt idx="6277">
                  <c:v>41.26</c:v>
                </c:pt>
                <c:pt idx="6278">
                  <c:v>41.26</c:v>
                </c:pt>
                <c:pt idx="6279">
                  <c:v>41.27</c:v>
                </c:pt>
                <c:pt idx="6280">
                  <c:v>41.28</c:v>
                </c:pt>
                <c:pt idx="6281">
                  <c:v>41.29</c:v>
                </c:pt>
                <c:pt idx="6282">
                  <c:v>41.29</c:v>
                </c:pt>
                <c:pt idx="6283">
                  <c:v>41.3</c:v>
                </c:pt>
                <c:pt idx="6284">
                  <c:v>41.31</c:v>
                </c:pt>
                <c:pt idx="6285">
                  <c:v>41.32</c:v>
                </c:pt>
                <c:pt idx="6286">
                  <c:v>41.32</c:v>
                </c:pt>
                <c:pt idx="6287">
                  <c:v>41.33</c:v>
                </c:pt>
                <c:pt idx="6288">
                  <c:v>41.34</c:v>
                </c:pt>
                <c:pt idx="6289">
                  <c:v>41.34</c:v>
                </c:pt>
                <c:pt idx="6290">
                  <c:v>41.34</c:v>
                </c:pt>
                <c:pt idx="6291">
                  <c:v>41.35</c:v>
                </c:pt>
                <c:pt idx="6292">
                  <c:v>41.36</c:v>
                </c:pt>
                <c:pt idx="6293">
                  <c:v>41.37</c:v>
                </c:pt>
                <c:pt idx="6294">
                  <c:v>41.37</c:v>
                </c:pt>
                <c:pt idx="6295">
                  <c:v>41.38</c:v>
                </c:pt>
                <c:pt idx="6296">
                  <c:v>41.38</c:v>
                </c:pt>
                <c:pt idx="6297">
                  <c:v>41.39</c:v>
                </c:pt>
                <c:pt idx="6298">
                  <c:v>41.4</c:v>
                </c:pt>
                <c:pt idx="6299">
                  <c:v>41.4</c:v>
                </c:pt>
                <c:pt idx="6300">
                  <c:v>41.41</c:v>
                </c:pt>
                <c:pt idx="6301">
                  <c:v>41.42</c:v>
                </c:pt>
                <c:pt idx="6302">
                  <c:v>41.42</c:v>
                </c:pt>
                <c:pt idx="6303">
                  <c:v>41.43</c:v>
                </c:pt>
                <c:pt idx="6304">
                  <c:v>41.44</c:v>
                </c:pt>
                <c:pt idx="6305">
                  <c:v>41.44</c:v>
                </c:pt>
                <c:pt idx="6306">
                  <c:v>41.45</c:v>
                </c:pt>
                <c:pt idx="6307">
                  <c:v>41.46</c:v>
                </c:pt>
                <c:pt idx="6308">
                  <c:v>41.46</c:v>
                </c:pt>
                <c:pt idx="6309">
                  <c:v>41.47</c:v>
                </c:pt>
                <c:pt idx="6310">
                  <c:v>41.48</c:v>
                </c:pt>
                <c:pt idx="6311">
                  <c:v>41.48</c:v>
                </c:pt>
                <c:pt idx="6312">
                  <c:v>41.49</c:v>
                </c:pt>
                <c:pt idx="6313">
                  <c:v>41.5</c:v>
                </c:pt>
                <c:pt idx="6314">
                  <c:v>41.5</c:v>
                </c:pt>
                <c:pt idx="6315">
                  <c:v>41.51</c:v>
                </c:pt>
                <c:pt idx="6316">
                  <c:v>41.52</c:v>
                </c:pt>
                <c:pt idx="6317">
                  <c:v>41.52</c:v>
                </c:pt>
                <c:pt idx="6318">
                  <c:v>41.53</c:v>
                </c:pt>
                <c:pt idx="6319">
                  <c:v>41.54</c:v>
                </c:pt>
                <c:pt idx="6320">
                  <c:v>41.54</c:v>
                </c:pt>
                <c:pt idx="6321">
                  <c:v>41.55</c:v>
                </c:pt>
                <c:pt idx="6322">
                  <c:v>41.56</c:v>
                </c:pt>
                <c:pt idx="6323">
                  <c:v>41.56</c:v>
                </c:pt>
                <c:pt idx="6324">
                  <c:v>41.57</c:v>
                </c:pt>
                <c:pt idx="6325">
                  <c:v>41.57</c:v>
                </c:pt>
                <c:pt idx="6326">
                  <c:v>41.58</c:v>
                </c:pt>
                <c:pt idx="6327">
                  <c:v>41.58</c:v>
                </c:pt>
                <c:pt idx="6328">
                  <c:v>41.59</c:v>
                </c:pt>
                <c:pt idx="6329">
                  <c:v>41.6</c:v>
                </c:pt>
                <c:pt idx="6330">
                  <c:v>41.61</c:v>
                </c:pt>
                <c:pt idx="6331">
                  <c:v>41.61</c:v>
                </c:pt>
                <c:pt idx="6332">
                  <c:v>41.62</c:v>
                </c:pt>
                <c:pt idx="6333">
                  <c:v>41.62</c:v>
                </c:pt>
                <c:pt idx="6334">
                  <c:v>41.63</c:v>
                </c:pt>
                <c:pt idx="6335">
                  <c:v>41.64</c:v>
                </c:pt>
                <c:pt idx="6336">
                  <c:v>41.65</c:v>
                </c:pt>
                <c:pt idx="6337">
                  <c:v>41.65</c:v>
                </c:pt>
                <c:pt idx="6338">
                  <c:v>41.66</c:v>
                </c:pt>
                <c:pt idx="6339">
                  <c:v>41.66</c:v>
                </c:pt>
                <c:pt idx="6340">
                  <c:v>41.68</c:v>
                </c:pt>
                <c:pt idx="6341">
                  <c:v>41.68</c:v>
                </c:pt>
                <c:pt idx="6342">
                  <c:v>41.69</c:v>
                </c:pt>
                <c:pt idx="6343">
                  <c:v>41.69</c:v>
                </c:pt>
                <c:pt idx="6344">
                  <c:v>41.7</c:v>
                </c:pt>
                <c:pt idx="6345">
                  <c:v>41.71</c:v>
                </c:pt>
                <c:pt idx="6346">
                  <c:v>41.71</c:v>
                </c:pt>
                <c:pt idx="6347">
                  <c:v>41.72</c:v>
                </c:pt>
                <c:pt idx="6348">
                  <c:v>41.73</c:v>
                </c:pt>
                <c:pt idx="6349">
                  <c:v>41.74</c:v>
                </c:pt>
                <c:pt idx="6350">
                  <c:v>41.74</c:v>
                </c:pt>
                <c:pt idx="6351">
                  <c:v>41.75</c:v>
                </c:pt>
                <c:pt idx="6352">
                  <c:v>41.75</c:v>
                </c:pt>
                <c:pt idx="6353">
                  <c:v>41.76</c:v>
                </c:pt>
                <c:pt idx="6354">
                  <c:v>41.77</c:v>
                </c:pt>
                <c:pt idx="6355">
                  <c:v>41.77</c:v>
                </c:pt>
                <c:pt idx="6356">
                  <c:v>41.78</c:v>
                </c:pt>
                <c:pt idx="6357">
                  <c:v>41.78</c:v>
                </c:pt>
                <c:pt idx="6358">
                  <c:v>41.79</c:v>
                </c:pt>
                <c:pt idx="6359">
                  <c:v>41.8</c:v>
                </c:pt>
                <c:pt idx="6360">
                  <c:v>41.81</c:v>
                </c:pt>
                <c:pt idx="6361">
                  <c:v>41.81</c:v>
                </c:pt>
                <c:pt idx="6362">
                  <c:v>41.82</c:v>
                </c:pt>
                <c:pt idx="6363">
                  <c:v>41.83</c:v>
                </c:pt>
                <c:pt idx="6364">
                  <c:v>41.83</c:v>
                </c:pt>
                <c:pt idx="6365">
                  <c:v>41.84</c:v>
                </c:pt>
                <c:pt idx="6366">
                  <c:v>41.85</c:v>
                </c:pt>
                <c:pt idx="6367">
                  <c:v>41.85</c:v>
                </c:pt>
                <c:pt idx="6368">
                  <c:v>41.86</c:v>
                </c:pt>
                <c:pt idx="6369">
                  <c:v>41.86</c:v>
                </c:pt>
                <c:pt idx="6370">
                  <c:v>41.87</c:v>
                </c:pt>
                <c:pt idx="6371">
                  <c:v>41.88</c:v>
                </c:pt>
                <c:pt idx="6372">
                  <c:v>41.88</c:v>
                </c:pt>
                <c:pt idx="6373">
                  <c:v>41.89</c:v>
                </c:pt>
                <c:pt idx="6374">
                  <c:v>41.9</c:v>
                </c:pt>
                <c:pt idx="6375">
                  <c:v>41.9</c:v>
                </c:pt>
                <c:pt idx="6376">
                  <c:v>41.91</c:v>
                </c:pt>
                <c:pt idx="6377">
                  <c:v>41.92</c:v>
                </c:pt>
                <c:pt idx="6378">
                  <c:v>41.92</c:v>
                </c:pt>
                <c:pt idx="6379">
                  <c:v>41.93</c:v>
                </c:pt>
                <c:pt idx="6380">
                  <c:v>41.93</c:v>
                </c:pt>
                <c:pt idx="6381">
                  <c:v>41.94</c:v>
                </c:pt>
                <c:pt idx="6382">
                  <c:v>41.95</c:v>
                </c:pt>
                <c:pt idx="6383">
                  <c:v>41.96</c:v>
                </c:pt>
                <c:pt idx="6384">
                  <c:v>41.96</c:v>
                </c:pt>
                <c:pt idx="6385">
                  <c:v>41.97</c:v>
                </c:pt>
                <c:pt idx="6386">
                  <c:v>41.98</c:v>
                </c:pt>
                <c:pt idx="6387">
                  <c:v>41.98</c:v>
                </c:pt>
                <c:pt idx="6388">
                  <c:v>41.99</c:v>
                </c:pt>
                <c:pt idx="6389">
                  <c:v>42</c:v>
                </c:pt>
                <c:pt idx="6390">
                  <c:v>42</c:v>
                </c:pt>
                <c:pt idx="6391">
                  <c:v>42.01</c:v>
                </c:pt>
                <c:pt idx="6392">
                  <c:v>42.01</c:v>
                </c:pt>
                <c:pt idx="6393">
                  <c:v>42.02</c:v>
                </c:pt>
                <c:pt idx="6394">
                  <c:v>42.03</c:v>
                </c:pt>
                <c:pt idx="6395">
                  <c:v>42.04</c:v>
                </c:pt>
                <c:pt idx="6396">
                  <c:v>42.05</c:v>
                </c:pt>
                <c:pt idx="6397">
                  <c:v>42.05</c:v>
                </c:pt>
                <c:pt idx="6398">
                  <c:v>42.06</c:v>
                </c:pt>
                <c:pt idx="6399">
                  <c:v>42.06</c:v>
                </c:pt>
                <c:pt idx="6400">
                  <c:v>42.07</c:v>
                </c:pt>
                <c:pt idx="6401">
                  <c:v>42.08</c:v>
                </c:pt>
                <c:pt idx="6402">
                  <c:v>42.08</c:v>
                </c:pt>
                <c:pt idx="6403">
                  <c:v>42.09</c:v>
                </c:pt>
                <c:pt idx="6404">
                  <c:v>42.09</c:v>
                </c:pt>
                <c:pt idx="6405">
                  <c:v>42.1</c:v>
                </c:pt>
                <c:pt idx="6406">
                  <c:v>42.11</c:v>
                </c:pt>
                <c:pt idx="6407">
                  <c:v>42.12</c:v>
                </c:pt>
                <c:pt idx="6408">
                  <c:v>42.12</c:v>
                </c:pt>
                <c:pt idx="6409">
                  <c:v>42.13</c:v>
                </c:pt>
                <c:pt idx="6410">
                  <c:v>42.13</c:v>
                </c:pt>
                <c:pt idx="6411">
                  <c:v>42.14</c:v>
                </c:pt>
                <c:pt idx="6412">
                  <c:v>42.15</c:v>
                </c:pt>
                <c:pt idx="6413">
                  <c:v>42.16</c:v>
                </c:pt>
                <c:pt idx="6414">
                  <c:v>42.16</c:v>
                </c:pt>
                <c:pt idx="6415">
                  <c:v>42.16</c:v>
                </c:pt>
                <c:pt idx="6416">
                  <c:v>42.17</c:v>
                </c:pt>
                <c:pt idx="6417">
                  <c:v>42.18</c:v>
                </c:pt>
                <c:pt idx="6418">
                  <c:v>42.19</c:v>
                </c:pt>
                <c:pt idx="6419">
                  <c:v>42.2</c:v>
                </c:pt>
                <c:pt idx="6420">
                  <c:v>42.2</c:v>
                </c:pt>
                <c:pt idx="6421">
                  <c:v>42.21</c:v>
                </c:pt>
                <c:pt idx="6422">
                  <c:v>42.21</c:v>
                </c:pt>
                <c:pt idx="6423">
                  <c:v>42.22</c:v>
                </c:pt>
                <c:pt idx="6424">
                  <c:v>42.22</c:v>
                </c:pt>
                <c:pt idx="6425">
                  <c:v>42.23</c:v>
                </c:pt>
                <c:pt idx="6426">
                  <c:v>42.24</c:v>
                </c:pt>
                <c:pt idx="6427">
                  <c:v>42.24</c:v>
                </c:pt>
                <c:pt idx="6428">
                  <c:v>42.25</c:v>
                </c:pt>
                <c:pt idx="6429">
                  <c:v>42.26</c:v>
                </c:pt>
                <c:pt idx="6430">
                  <c:v>42.27</c:v>
                </c:pt>
                <c:pt idx="6431">
                  <c:v>42.28</c:v>
                </c:pt>
                <c:pt idx="6432">
                  <c:v>42.28</c:v>
                </c:pt>
                <c:pt idx="6433">
                  <c:v>42.29</c:v>
                </c:pt>
                <c:pt idx="6434">
                  <c:v>42.29</c:v>
                </c:pt>
                <c:pt idx="6435">
                  <c:v>42.3</c:v>
                </c:pt>
                <c:pt idx="6436">
                  <c:v>42.3</c:v>
                </c:pt>
                <c:pt idx="6437">
                  <c:v>42.32</c:v>
                </c:pt>
                <c:pt idx="6438">
                  <c:v>42.32</c:v>
                </c:pt>
                <c:pt idx="6439">
                  <c:v>42.33</c:v>
                </c:pt>
                <c:pt idx="6440">
                  <c:v>42.33</c:v>
                </c:pt>
                <c:pt idx="6441">
                  <c:v>42.34</c:v>
                </c:pt>
                <c:pt idx="6442">
                  <c:v>42.34</c:v>
                </c:pt>
                <c:pt idx="6443">
                  <c:v>42.35</c:v>
                </c:pt>
                <c:pt idx="6444">
                  <c:v>42.36</c:v>
                </c:pt>
                <c:pt idx="6445">
                  <c:v>42.37</c:v>
                </c:pt>
                <c:pt idx="6446">
                  <c:v>42.37</c:v>
                </c:pt>
                <c:pt idx="6447">
                  <c:v>42.38</c:v>
                </c:pt>
                <c:pt idx="6448">
                  <c:v>42.39</c:v>
                </c:pt>
                <c:pt idx="6449">
                  <c:v>42.39</c:v>
                </c:pt>
                <c:pt idx="6450">
                  <c:v>42.4</c:v>
                </c:pt>
                <c:pt idx="6451">
                  <c:v>42.4</c:v>
                </c:pt>
                <c:pt idx="6452">
                  <c:v>42.41</c:v>
                </c:pt>
                <c:pt idx="6453">
                  <c:v>42.42</c:v>
                </c:pt>
                <c:pt idx="6454">
                  <c:v>42.43</c:v>
                </c:pt>
                <c:pt idx="6455">
                  <c:v>42.43</c:v>
                </c:pt>
                <c:pt idx="6456">
                  <c:v>42.44</c:v>
                </c:pt>
                <c:pt idx="6457">
                  <c:v>42.44</c:v>
                </c:pt>
                <c:pt idx="6458">
                  <c:v>42.45</c:v>
                </c:pt>
                <c:pt idx="6459">
                  <c:v>42.46</c:v>
                </c:pt>
                <c:pt idx="6460">
                  <c:v>42.46</c:v>
                </c:pt>
                <c:pt idx="6461">
                  <c:v>42.47</c:v>
                </c:pt>
                <c:pt idx="6462">
                  <c:v>42.48</c:v>
                </c:pt>
                <c:pt idx="6463">
                  <c:v>42.48</c:v>
                </c:pt>
                <c:pt idx="6464">
                  <c:v>42.49</c:v>
                </c:pt>
                <c:pt idx="6465">
                  <c:v>42.5</c:v>
                </c:pt>
                <c:pt idx="6466">
                  <c:v>42.5</c:v>
                </c:pt>
                <c:pt idx="6467">
                  <c:v>42.51</c:v>
                </c:pt>
                <c:pt idx="6468">
                  <c:v>42.52</c:v>
                </c:pt>
                <c:pt idx="6469">
                  <c:v>42.52</c:v>
                </c:pt>
                <c:pt idx="6470">
                  <c:v>42.53</c:v>
                </c:pt>
                <c:pt idx="6471">
                  <c:v>42.54</c:v>
                </c:pt>
                <c:pt idx="6472">
                  <c:v>42.54</c:v>
                </c:pt>
                <c:pt idx="6473">
                  <c:v>42.55</c:v>
                </c:pt>
                <c:pt idx="6474">
                  <c:v>42.55</c:v>
                </c:pt>
                <c:pt idx="6475">
                  <c:v>42.57</c:v>
                </c:pt>
                <c:pt idx="6476">
                  <c:v>42.57</c:v>
                </c:pt>
                <c:pt idx="6477">
                  <c:v>42.57</c:v>
                </c:pt>
                <c:pt idx="6478">
                  <c:v>42.59</c:v>
                </c:pt>
                <c:pt idx="6479">
                  <c:v>42.59</c:v>
                </c:pt>
                <c:pt idx="6480">
                  <c:v>42.6</c:v>
                </c:pt>
                <c:pt idx="6481">
                  <c:v>42.6</c:v>
                </c:pt>
                <c:pt idx="6482">
                  <c:v>42.61</c:v>
                </c:pt>
                <c:pt idx="6483">
                  <c:v>42.61</c:v>
                </c:pt>
                <c:pt idx="6484">
                  <c:v>42.63</c:v>
                </c:pt>
                <c:pt idx="6485">
                  <c:v>42.63</c:v>
                </c:pt>
                <c:pt idx="6486">
                  <c:v>42.64</c:v>
                </c:pt>
                <c:pt idx="6487">
                  <c:v>42.65</c:v>
                </c:pt>
                <c:pt idx="6488">
                  <c:v>42.65</c:v>
                </c:pt>
                <c:pt idx="6489">
                  <c:v>42.65</c:v>
                </c:pt>
                <c:pt idx="6490">
                  <c:v>42.66</c:v>
                </c:pt>
                <c:pt idx="6491">
                  <c:v>42.67</c:v>
                </c:pt>
                <c:pt idx="6492">
                  <c:v>42.68</c:v>
                </c:pt>
                <c:pt idx="6493">
                  <c:v>42.68</c:v>
                </c:pt>
                <c:pt idx="6494">
                  <c:v>42.69</c:v>
                </c:pt>
                <c:pt idx="6495">
                  <c:v>42.7</c:v>
                </c:pt>
                <c:pt idx="6496">
                  <c:v>42.7</c:v>
                </c:pt>
                <c:pt idx="6497">
                  <c:v>42.71</c:v>
                </c:pt>
                <c:pt idx="6498">
                  <c:v>42.72</c:v>
                </c:pt>
                <c:pt idx="6499">
                  <c:v>42.73</c:v>
                </c:pt>
                <c:pt idx="6500">
                  <c:v>42.73</c:v>
                </c:pt>
                <c:pt idx="6501">
                  <c:v>42.73</c:v>
                </c:pt>
                <c:pt idx="6502">
                  <c:v>42.74</c:v>
                </c:pt>
                <c:pt idx="6503">
                  <c:v>42.74</c:v>
                </c:pt>
                <c:pt idx="6504">
                  <c:v>42.75</c:v>
                </c:pt>
                <c:pt idx="6505">
                  <c:v>42.76</c:v>
                </c:pt>
                <c:pt idx="6506">
                  <c:v>42.77</c:v>
                </c:pt>
                <c:pt idx="6507">
                  <c:v>42.77</c:v>
                </c:pt>
                <c:pt idx="6508">
                  <c:v>42.78</c:v>
                </c:pt>
                <c:pt idx="6509">
                  <c:v>42.78</c:v>
                </c:pt>
                <c:pt idx="6510">
                  <c:v>42.8</c:v>
                </c:pt>
                <c:pt idx="6511">
                  <c:v>42.8</c:v>
                </c:pt>
                <c:pt idx="6512">
                  <c:v>42.81</c:v>
                </c:pt>
                <c:pt idx="6513">
                  <c:v>42.81</c:v>
                </c:pt>
                <c:pt idx="6514">
                  <c:v>42.82</c:v>
                </c:pt>
                <c:pt idx="6515">
                  <c:v>42.83</c:v>
                </c:pt>
                <c:pt idx="6516">
                  <c:v>42.83</c:v>
                </c:pt>
                <c:pt idx="6517">
                  <c:v>42.84</c:v>
                </c:pt>
                <c:pt idx="6518">
                  <c:v>42.84</c:v>
                </c:pt>
                <c:pt idx="6519">
                  <c:v>42.86</c:v>
                </c:pt>
                <c:pt idx="6520">
                  <c:v>42.86</c:v>
                </c:pt>
                <c:pt idx="6521">
                  <c:v>42.86</c:v>
                </c:pt>
                <c:pt idx="6522">
                  <c:v>42.87</c:v>
                </c:pt>
                <c:pt idx="6523">
                  <c:v>42.88</c:v>
                </c:pt>
                <c:pt idx="6524">
                  <c:v>42.88</c:v>
                </c:pt>
                <c:pt idx="6525">
                  <c:v>42.89</c:v>
                </c:pt>
                <c:pt idx="6526">
                  <c:v>42.9</c:v>
                </c:pt>
                <c:pt idx="6527">
                  <c:v>42.9</c:v>
                </c:pt>
                <c:pt idx="6528">
                  <c:v>42.91</c:v>
                </c:pt>
                <c:pt idx="6529">
                  <c:v>42.92</c:v>
                </c:pt>
                <c:pt idx="6530">
                  <c:v>42.93</c:v>
                </c:pt>
                <c:pt idx="6531">
                  <c:v>42.93</c:v>
                </c:pt>
                <c:pt idx="6532">
                  <c:v>42.94</c:v>
                </c:pt>
                <c:pt idx="6533">
                  <c:v>42.94</c:v>
                </c:pt>
                <c:pt idx="6534">
                  <c:v>42.95</c:v>
                </c:pt>
                <c:pt idx="6535">
                  <c:v>42.96</c:v>
                </c:pt>
                <c:pt idx="6536">
                  <c:v>42.96</c:v>
                </c:pt>
                <c:pt idx="6537">
                  <c:v>42.97</c:v>
                </c:pt>
                <c:pt idx="6538">
                  <c:v>42.97</c:v>
                </c:pt>
                <c:pt idx="6539">
                  <c:v>42.98</c:v>
                </c:pt>
                <c:pt idx="6540">
                  <c:v>42.99</c:v>
                </c:pt>
                <c:pt idx="6541">
                  <c:v>42.99</c:v>
                </c:pt>
                <c:pt idx="6542">
                  <c:v>43</c:v>
                </c:pt>
                <c:pt idx="6543">
                  <c:v>43.01</c:v>
                </c:pt>
                <c:pt idx="6544">
                  <c:v>43.02</c:v>
                </c:pt>
                <c:pt idx="6545">
                  <c:v>43.02</c:v>
                </c:pt>
                <c:pt idx="6546">
                  <c:v>43.02</c:v>
                </c:pt>
                <c:pt idx="6547">
                  <c:v>43.03</c:v>
                </c:pt>
                <c:pt idx="6548">
                  <c:v>43.04</c:v>
                </c:pt>
                <c:pt idx="6549">
                  <c:v>43.05</c:v>
                </c:pt>
                <c:pt idx="6550">
                  <c:v>43.05</c:v>
                </c:pt>
                <c:pt idx="6551">
                  <c:v>43.06</c:v>
                </c:pt>
                <c:pt idx="6552">
                  <c:v>43.07</c:v>
                </c:pt>
                <c:pt idx="6553">
                  <c:v>43.08</c:v>
                </c:pt>
                <c:pt idx="6554">
                  <c:v>43.08</c:v>
                </c:pt>
                <c:pt idx="6555">
                  <c:v>43.08</c:v>
                </c:pt>
                <c:pt idx="6556">
                  <c:v>43.09</c:v>
                </c:pt>
                <c:pt idx="6557">
                  <c:v>43.1</c:v>
                </c:pt>
                <c:pt idx="6558">
                  <c:v>43.11</c:v>
                </c:pt>
                <c:pt idx="6559">
                  <c:v>43.12</c:v>
                </c:pt>
                <c:pt idx="6560">
                  <c:v>43.13</c:v>
                </c:pt>
                <c:pt idx="6561">
                  <c:v>43.13</c:v>
                </c:pt>
                <c:pt idx="6562">
                  <c:v>43.13</c:v>
                </c:pt>
                <c:pt idx="6563">
                  <c:v>43.14</c:v>
                </c:pt>
                <c:pt idx="6564">
                  <c:v>43.15</c:v>
                </c:pt>
                <c:pt idx="6565">
                  <c:v>43.16</c:v>
                </c:pt>
                <c:pt idx="6566">
                  <c:v>43.16</c:v>
                </c:pt>
                <c:pt idx="6567">
                  <c:v>43.17</c:v>
                </c:pt>
                <c:pt idx="6568">
                  <c:v>43.17</c:v>
                </c:pt>
                <c:pt idx="6569">
                  <c:v>43.18</c:v>
                </c:pt>
                <c:pt idx="6570">
                  <c:v>43.19</c:v>
                </c:pt>
                <c:pt idx="6571">
                  <c:v>43.19</c:v>
                </c:pt>
                <c:pt idx="6572">
                  <c:v>43.2</c:v>
                </c:pt>
                <c:pt idx="6573">
                  <c:v>43.21</c:v>
                </c:pt>
                <c:pt idx="6574">
                  <c:v>43.21</c:v>
                </c:pt>
                <c:pt idx="6575">
                  <c:v>43.22</c:v>
                </c:pt>
                <c:pt idx="6576">
                  <c:v>43.22</c:v>
                </c:pt>
                <c:pt idx="6577">
                  <c:v>43.23</c:v>
                </c:pt>
                <c:pt idx="6578">
                  <c:v>43.24</c:v>
                </c:pt>
                <c:pt idx="6579">
                  <c:v>43.25</c:v>
                </c:pt>
                <c:pt idx="6580">
                  <c:v>43.25</c:v>
                </c:pt>
                <c:pt idx="6581">
                  <c:v>43.26</c:v>
                </c:pt>
                <c:pt idx="6582">
                  <c:v>43.26</c:v>
                </c:pt>
                <c:pt idx="6583">
                  <c:v>43.28</c:v>
                </c:pt>
                <c:pt idx="6584">
                  <c:v>43.28</c:v>
                </c:pt>
                <c:pt idx="6585">
                  <c:v>43.28</c:v>
                </c:pt>
                <c:pt idx="6586">
                  <c:v>43.29</c:v>
                </c:pt>
                <c:pt idx="6587">
                  <c:v>43.3</c:v>
                </c:pt>
                <c:pt idx="6588">
                  <c:v>43.3</c:v>
                </c:pt>
                <c:pt idx="6589">
                  <c:v>43.31</c:v>
                </c:pt>
                <c:pt idx="6590">
                  <c:v>43.32</c:v>
                </c:pt>
                <c:pt idx="6591">
                  <c:v>43.32</c:v>
                </c:pt>
                <c:pt idx="6592">
                  <c:v>43.34</c:v>
                </c:pt>
                <c:pt idx="6593">
                  <c:v>43.34</c:v>
                </c:pt>
                <c:pt idx="6594">
                  <c:v>43.34</c:v>
                </c:pt>
                <c:pt idx="6595">
                  <c:v>43.35</c:v>
                </c:pt>
                <c:pt idx="6596">
                  <c:v>43.36</c:v>
                </c:pt>
                <c:pt idx="6597">
                  <c:v>43.37</c:v>
                </c:pt>
                <c:pt idx="6598">
                  <c:v>43.37</c:v>
                </c:pt>
                <c:pt idx="6599">
                  <c:v>43.37</c:v>
                </c:pt>
                <c:pt idx="6600">
                  <c:v>43.38</c:v>
                </c:pt>
                <c:pt idx="6601">
                  <c:v>43.39</c:v>
                </c:pt>
                <c:pt idx="6602">
                  <c:v>43.4</c:v>
                </c:pt>
                <c:pt idx="6603">
                  <c:v>43.4</c:v>
                </c:pt>
                <c:pt idx="6604">
                  <c:v>43.41</c:v>
                </c:pt>
                <c:pt idx="6605">
                  <c:v>43.41</c:v>
                </c:pt>
                <c:pt idx="6606">
                  <c:v>43.42</c:v>
                </c:pt>
                <c:pt idx="6607">
                  <c:v>43.43</c:v>
                </c:pt>
                <c:pt idx="6608">
                  <c:v>43.44</c:v>
                </c:pt>
                <c:pt idx="6609">
                  <c:v>43.44</c:v>
                </c:pt>
                <c:pt idx="6610">
                  <c:v>43.45</c:v>
                </c:pt>
                <c:pt idx="6611">
                  <c:v>43.45</c:v>
                </c:pt>
                <c:pt idx="6612">
                  <c:v>43.46</c:v>
                </c:pt>
                <c:pt idx="6613">
                  <c:v>43.46</c:v>
                </c:pt>
                <c:pt idx="6614">
                  <c:v>43.48</c:v>
                </c:pt>
                <c:pt idx="6615">
                  <c:v>43.48</c:v>
                </c:pt>
                <c:pt idx="6616">
                  <c:v>43.49</c:v>
                </c:pt>
                <c:pt idx="6617">
                  <c:v>43.49</c:v>
                </c:pt>
                <c:pt idx="6618">
                  <c:v>43.5</c:v>
                </c:pt>
                <c:pt idx="6619">
                  <c:v>43.5</c:v>
                </c:pt>
                <c:pt idx="6620">
                  <c:v>43.51</c:v>
                </c:pt>
                <c:pt idx="6621">
                  <c:v>43.52</c:v>
                </c:pt>
                <c:pt idx="6622">
                  <c:v>43.52</c:v>
                </c:pt>
                <c:pt idx="6623">
                  <c:v>43.53</c:v>
                </c:pt>
                <c:pt idx="6624">
                  <c:v>43.54</c:v>
                </c:pt>
                <c:pt idx="6625">
                  <c:v>43.54</c:v>
                </c:pt>
                <c:pt idx="6626">
                  <c:v>43.55</c:v>
                </c:pt>
                <c:pt idx="6627">
                  <c:v>43.56</c:v>
                </c:pt>
                <c:pt idx="6628">
                  <c:v>43.57</c:v>
                </c:pt>
                <c:pt idx="6629">
                  <c:v>43.57</c:v>
                </c:pt>
                <c:pt idx="6630">
                  <c:v>43.58</c:v>
                </c:pt>
                <c:pt idx="6631">
                  <c:v>43.59</c:v>
                </c:pt>
                <c:pt idx="6632">
                  <c:v>43.59</c:v>
                </c:pt>
                <c:pt idx="6633">
                  <c:v>43.6</c:v>
                </c:pt>
                <c:pt idx="6634">
                  <c:v>43.61</c:v>
                </c:pt>
                <c:pt idx="6635">
                  <c:v>43.61</c:v>
                </c:pt>
                <c:pt idx="6636">
                  <c:v>43.62</c:v>
                </c:pt>
                <c:pt idx="6637">
                  <c:v>43.62</c:v>
                </c:pt>
                <c:pt idx="6638">
                  <c:v>43.63</c:v>
                </c:pt>
                <c:pt idx="6639">
                  <c:v>43.64</c:v>
                </c:pt>
                <c:pt idx="6640">
                  <c:v>43.64</c:v>
                </c:pt>
                <c:pt idx="6641">
                  <c:v>43.65</c:v>
                </c:pt>
                <c:pt idx="6642">
                  <c:v>43.66</c:v>
                </c:pt>
                <c:pt idx="6643">
                  <c:v>43.66</c:v>
                </c:pt>
                <c:pt idx="6644">
                  <c:v>43.67</c:v>
                </c:pt>
                <c:pt idx="6645">
                  <c:v>43.68</c:v>
                </c:pt>
                <c:pt idx="6646">
                  <c:v>43.68</c:v>
                </c:pt>
                <c:pt idx="6647">
                  <c:v>43.69</c:v>
                </c:pt>
                <c:pt idx="6648">
                  <c:v>43.7</c:v>
                </c:pt>
                <c:pt idx="6649">
                  <c:v>43.7</c:v>
                </c:pt>
                <c:pt idx="6650">
                  <c:v>43.71</c:v>
                </c:pt>
                <c:pt idx="6651">
                  <c:v>43.72</c:v>
                </c:pt>
                <c:pt idx="6652">
                  <c:v>43.72</c:v>
                </c:pt>
                <c:pt idx="6653">
                  <c:v>43.73</c:v>
                </c:pt>
                <c:pt idx="6654">
                  <c:v>43.73</c:v>
                </c:pt>
                <c:pt idx="6655">
                  <c:v>43.74</c:v>
                </c:pt>
                <c:pt idx="6656">
                  <c:v>43.75</c:v>
                </c:pt>
                <c:pt idx="6657">
                  <c:v>43.76</c:v>
                </c:pt>
                <c:pt idx="6658">
                  <c:v>43.76</c:v>
                </c:pt>
                <c:pt idx="6659">
                  <c:v>43.77</c:v>
                </c:pt>
                <c:pt idx="6660">
                  <c:v>43.77</c:v>
                </c:pt>
                <c:pt idx="6661">
                  <c:v>43.78</c:v>
                </c:pt>
                <c:pt idx="6662">
                  <c:v>43.79</c:v>
                </c:pt>
                <c:pt idx="6663">
                  <c:v>43.8</c:v>
                </c:pt>
                <c:pt idx="6664">
                  <c:v>43.8</c:v>
                </c:pt>
                <c:pt idx="6665">
                  <c:v>43.81</c:v>
                </c:pt>
                <c:pt idx="6666">
                  <c:v>43.82</c:v>
                </c:pt>
                <c:pt idx="6667">
                  <c:v>43.82</c:v>
                </c:pt>
                <c:pt idx="6668">
                  <c:v>43.83</c:v>
                </c:pt>
                <c:pt idx="6669">
                  <c:v>43.83</c:v>
                </c:pt>
                <c:pt idx="6670">
                  <c:v>43.84</c:v>
                </c:pt>
                <c:pt idx="6671">
                  <c:v>43.85</c:v>
                </c:pt>
                <c:pt idx="6672">
                  <c:v>43.85</c:v>
                </c:pt>
                <c:pt idx="6673">
                  <c:v>43.86</c:v>
                </c:pt>
                <c:pt idx="6674">
                  <c:v>43.87</c:v>
                </c:pt>
                <c:pt idx="6675">
                  <c:v>43.87</c:v>
                </c:pt>
                <c:pt idx="6676">
                  <c:v>43.88</c:v>
                </c:pt>
                <c:pt idx="6677">
                  <c:v>43.89</c:v>
                </c:pt>
                <c:pt idx="6678">
                  <c:v>43.9</c:v>
                </c:pt>
                <c:pt idx="6679">
                  <c:v>43.9</c:v>
                </c:pt>
                <c:pt idx="6680">
                  <c:v>43.91</c:v>
                </c:pt>
                <c:pt idx="6681">
                  <c:v>43.91</c:v>
                </c:pt>
                <c:pt idx="6682">
                  <c:v>43.92</c:v>
                </c:pt>
                <c:pt idx="6683">
                  <c:v>43.93</c:v>
                </c:pt>
                <c:pt idx="6684">
                  <c:v>43.93</c:v>
                </c:pt>
                <c:pt idx="6685">
                  <c:v>43.94</c:v>
                </c:pt>
                <c:pt idx="6686">
                  <c:v>43.94</c:v>
                </c:pt>
                <c:pt idx="6687">
                  <c:v>43.95</c:v>
                </c:pt>
                <c:pt idx="6688">
                  <c:v>43.96</c:v>
                </c:pt>
                <c:pt idx="6689">
                  <c:v>43.97</c:v>
                </c:pt>
                <c:pt idx="6690">
                  <c:v>43.97</c:v>
                </c:pt>
                <c:pt idx="6691">
                  <c:v>43.98</c:v>
                </c:pt>
                <c:pt idx="6692">
                  <c:v>43.99</c:v>
                </c:pt>
                <c:pt idx="6693">
                  <c:v>43.99</c:v>
                </c:pt>
                <c:pt idx="6694">
                  <c:v>44</c:v>
                </c:pt>
                <c:pt idx="6695">
                  <c:v>44.01</c:v>
                </c:pt>
                <c:pt idx="6696">
                  <c:v>44.01</c:v>
                </c:pt>
                <c:pt idx="6697">
                  <c:v>44.02</c:v>
                </c:pt>
                <c:pt idx="6698">
                  <c:v>44.02</c:v>
                </c:pt>
                <c:pt idx="6699">
                  <c:v>44.03</c:v>
                </c:pt>
                <c:pt idx="6700">
                  <c:v>44.04</c:v>
                </c:pt>
                <c:pt idx="6701">
                  <c:v>44.04</c:v>
                </c:pt>
                <c:pt idx="6702">
                  <c:v>44.05</c:v>
                </c:pt>
                <c:pt idx="6703">
                  <c:v>44.06</c:v>
                </c:pt>
                <c:pt idx="6704">
                  <c:v>44.06</c:v>
                </c:pt>
                <c:pt idx="6705">
                  <c:v>44.07</c:v>
                </c:pt>
                <c:pt idx="6706">
                  <c:v>44.08</c:v>
                </c:pt>
                <c:pt idx="6707">
                  <c:v>44.09</c:v>
                </c:pt>
                <c:pt idx="6708">
                  <c:v>44.1</c:v>
                </c:pt>
                <c:pt idx="6709">
                  <c:v>44.1</c:v>
                </c:pt>
                <c:pt idx="6710">
                  <c:v>44.11</c:v>
                </c:pt>
                <c:pt idx="6711">
                  <c:v>44.11</c:v>
                </c:pt>
                <c:pt idx="6712">
                  <c:v>44.12</c:v>
                </c:pt>
                <c:pt idx="6713">
                  <c:v>44.13</c:v>
                </c:pt>
                <c:pt idx="6714">
                  <c:v>44.13</c:v>
                </c:pt>
                <c:pt idx="6715">
                  <c:v>44.14</c:v>
                </c:pt>
                <c:pt idx="6716">
                  <c:v>44.15</c:v>
                </c:pt>
                <c:pt idx="6717">
                  <c:v>44.15</c:v>
                </c:pt>
                <c:pt idx="6718">
                  <c:v>44.16</c:v>
                </c:pt>
                <c:pt idx="6719">
                  <c:v>44.17</c:v>
                </c:pt>
                <c:pt idx="6720">
                  <c:v>44.17</c:v>
                </c:pt>
                <c:pt idx="6721">
                  <c:v>44.18</c:v>
                </c:pt>
                <c:pt idx="6722">
                  <c:v>44.19</c:v>
                </c:pt>
                <c:pt idx="6723">
                  <c:v>44.2</c:v>
                </c:pt>
                <c:pt idx="6724">
                  <c:v>44.2</c:v>
                </c:pt>
                <c:pt idx="6725">
                  <c:v>44.21</c:v>
                </c:pt>
                <c:pt idx="6726">
                  <c:v>44.21</c:v>
                </c:pt>
                <c:pt idx="6727">
                  <c:v>44.22</c:v>
                </c:pt>
                <c:pt idx="6728">
                  <c:v>44.23</c:v>
                </c:pt>
                <c:pt idx="6729">
                  <c:v>44.23</c:v>
                </c:pt>
                <c:pt idx="6730">
                  <c:v>44.24</c:v>
                </c:pt>
                <c:pt idx="6731">
                  <c:v>44.24</c:v>
                </c:pt>
                <c:pt idx="6732">
                  <c:v>44.25</c:v>
                </c:pt>
                <c:pt idx="6733">
                  <c:v>44.25</c:v>
                </c:pt>
                <c:pt idx="6734">
                  <c:v>44.26</c:v>
                </c:pt>
                <c:pt idx="6735">
                  <c:v>44.27</c:v>
                </c:pt>
                <c:pt idx="6736">
                  <c:v>44.28</c:v>
                </c:pt>
                <c:pt idx="6737">
                  <c:v>44.29</c:v>
                </c:pt>
                <c:pt idx="6738">
                  <c:v>44.29</c:v>
                </c:pt>
                <c:pt idx="6739">
                  <c:v>44.3</c:v>
                </c:pt>
                <c:pt idx="6740">
                  <c:v>44.3</c:v>
                </c:pt>
                <c:pt idx="6741">
                  <c:v>44.3</c:v>
                </c:pt>
                <c:pt idx="6742">
                  <c:v>44.31</c:v>
                </c:pt>
                <c:pt idx="6743">
                  <c:v>44.33</c:v>
                </c:pt>
                <c:pt idx="6744">
                  <c:v>44.33</c:v>
                </c:pt>
                <c:pt idx="6745">
                  <c:v>44.33</c:v>
                </c:pt>
                <c:pt idx="6746">
                  <c:v>44.34</c:v>
                </c:pt>
                <c:pt idx="6747">
                  <c:v>44.35</c:v>
                </c:pt>
                <c:pt idx="6748">
                  <c:v>44.36</c:v>
                </c:pt>
                <c:pt idx="6749">
                  <c:v>44.36</c:v>
                </c:pt>
                <c:pt idx="6750">
                  <c:v>44.37</c:v>
                </c:pt>
                <c:pt idx="6751">
                  <c:v>44.38</c:v>
                </c:pt>
                <c:pt idx="6752">
                  <c:v>44.38</c:v>
                </c:pt>
                <c:pt idx="6753">
                  <c:v>44.38</c:v>
                </c:pt>
                <c:pt idx="6754">
                  <c:v>44.4</c:v>
                </c:pt>
                <c:pt idx="6755">
                  <c:v>44.4</c:v>
                </c:pt>
                <c:pt idx="6756">
                  <c:v>44.41</c:v>
                </c:pt>
                <c:pt idx="6757">
                  <c:v>44.42</c:v>
                </c:pt>
                <c:pt idx="6758">
                  <c:v>44.42</c:v>
                </c:pt>
                <c:pt idx="6759">
                  <c:v>44.43</c:v>
                </c:pt>
                <c:pt idx="6760">
                  <c:v>44.43</c:v>
                </c:pt>
                <c:pt idx="6761">
                  <c:v>44.44</c:v>
                </c:pt>
                <c:pt idx="6762">
                  <c:v>44.45</c:v>
                </c:pt>
                <c:pt idx="6763">
                  <c:v>44.45</c:v>
                </c:pt>
                <c:pt idx="6764">
                  <c:v>44.46</c:v>
                </c:pt>
                <c:pt idx="6765">
                  <c:v>44.46</c:v>
                </c:pt>
                <c:pt idx="6766">
                  <c:v>44.47</c:v>
                </c:pt>
                <c:pt idx="6767">
                  <c:v>44.48</c:v>
                </c:pt>
                <c:pt idx="6768">
                  <c:v>44.48</c:v>
                </c:pt>
                <c:pt idx="6769">
                  <c:v>44.49</c:v>
                </c:pt>
                <c:pt idx="6770">
                  <c:v>44.5</c:v>
                </c:pt>
                <c:pt idx="6771">
                  <c:v>44.5</c:v>
                </c:pt>
                <c:pt idx="6772">
                  <c:v>44.51</c:v>
                </c:pt>
                <c:pt idx="6773">
                  <c:v>44.52</c:v>
                </c:pt>
                <c:pt idx="6774">
                  <c:v>44.53</c:v>
                </c:pt>
                <c:pt idx="6775">
                  <c:v>44.53</c:v>
                </c:pt>
                <c:pt idx="6776">
                  <c:v>44.54</c:v>
                </c:pt>
                <c:pt idx="6777">
                  <c:v>44.54</c:v>
                </c:pt>
                <c:pt idx="6778">
                  <c:v>44.55</c:v>
                </c:pt>
                <c:pt idx="6779">
                  <c:v>44.56</c:v>
                </c:pt>
                <c:pt idx="6780">
                  <c:v>44.57</c:v>
                </c:pt>
                <c:pt idx="6781">
                  <c:v>44.57</c:v>
                </c:pt>
                <c:pt idx="6782">
                  <c:v>44.58</c:v>
                </c:pt>
                <c:pt idx="6783">
                  <c:v>44.58</c:v>
                </c:pt>
                <c:pt idx="6784">
                  <c:v>44.59</c:v>
                </c:pt>
                <c:pt idx="6785">
                  <c:v>44.59</c:v>
                </c:pt>
                <c:pt idx="6786">
                  <c:v>44.6</c:v>
                </c:pt>
                <c:pt idx="6787">
                  <c:v>44.61</c:v>
                </c:pt>
                <c:pt idx="6788">
                  <c:v>44.62</c:v>
                </c:pt>
                <c:pt idx="6789">
                  <c:v>44.62</c:v>
                </c:pt>
                <c:pt idx="6790">
                  <c:v>44.63</c:v>
                </c:pt>
                <c:pt idx="6791">
                  <c:v>44.64</c:v>
                </c:pt>
                <c:pt idx="6792">
                  <c:v>44.65</c:v>
                </c:pt>
                <c:pt idx="6793">
                  <c:v>44.65</c:v>
                </c:pt>
                <c:pt idx="6794">
                  <c:v>44.65</c:v>
                </c:pt>
                <c:pt idx="6795">
                  <c:v>44.66</c:v>
                </c:pt>
                <c:pt idx="6796">
                  <c:v>44.66</c:v>
                </c:pt>
                <c:pt idx="6797">
                  <c:v>44.68</c:v>
                </c:pt>
                <c:pt idx="6798">
                  <c:v>44.68</c:v>
                </c:pt>
                <c:pt idx="6799">
                  <c:v>44.68</c:v>
                </c:pt>
                <c:pt idx="6800">
                  <c:v>44.7</c:v>
                </c:pt>
                <c:pt idx="6801">
                  <c:v>44.7</c:v>
                </c:pt>
                <c:pt idx="6802">
                  <c:v>44.7</c:v>
                </c:pt>
                <c:pt idx="6803">
                  <c:v>44.72</c:v>
                </c:pt>
                <c:pt idx="6804">
                  <c:v>44.72</c:v>
                </c:pt>
                <c:pt idx="6805">
                  <c:v>44.73</c:v>
                </c:pt>
                <c:pt idx="6806">
                  <c:v>44.73</c:v>
                </c:pt>
                <c:pt idx="6807">
                  <c:v>44.74</c:v>
                </c:pt>
                <c:pt idx="6808">
                  <c:v>44.75</c:v>
                </c:pt>
                <c:pt idx="6809">
                  <c:v>44.76</c:v>
                </c:pt>
                <c:pt idx="6810">
                  <c:v>44.76</c:v>
                </c:pt>
                <c:pt idx="6811">
                  <c:v>44.77</c:v>
                </c:pt>
                <c:pt idx="6812">
                  <c:v>44.77</c:v>
                </c:pt>
                <c:pt idx="6813">
                  <c:v>44.78</c:v>
                </c:pt>
                <c:pt idx="6814">
                  <c:v>44.79</c:v>
                </c:pt>
                <c:pt idx="6815">
                  <c:v>44.79</c:v>
                </c:pt>
                <c:pt idx="6816">
                  <c:v>44.8</c:v>
                </c:pt>
                <c:pt idx="6817">
                  <c:v>44.81</c:v>
                </c:pt>
                <c:pt idx="6818">
                  <c:v>44.81</c:v>
                </c:pt>
                <c:pt idx="6819">
                  <c:v>44.82</c:v>
                </c:pt>
                <c:pt idx="6820">
                  <c:v>44.83</c:v>
                </c:pt>
                <c:pt idx="6821">
                  <c:v>44.83</c:v>
                </c:pt>
                <c:pt idx="6822">
                  <c:v>44.84</c:v>
                </c:pt>
                <c:pt idx="6823">
                  <c:v>44.85</c:v>
                </c:pt>
                <c:pt idx="6824">
                  <c:v>44.85</c:v>
                </c:pt>
                <c:pt idx="6825">
                  <c:v>44.86</c:v>
                </c:pt>
                <c:pt idx="6826">
                  <c:v>44.86</c:v>
                </c:pt>
                <c:pt idx="6827">
                  <c:v>44.88</c:v>
                </c:pt>
                <c:pt idx="6828">
                  <c:v>44.88</c:v>
                </c:pt>
                <c:pt idx="6829">
                  <c:v>44.89</c:v>
                </c:pt>
                <c:pt idx="6830">
                  <c:v>44.89</c:v>
                </c:pt>
                <c:pt idx="6831">
                  <c:v>44.9</c:v>
                </c:pt>
                <c:pt idx="6832">
                  <c:v>44.9</c:v>
                </c:pt>
                <c:pt idx="6833">
                  <c:v>44.91</c:v>
                </c:pt>
                <c:pt idx="6834">
                  <c:v>44.92</c:v>
                </c:pt>
                <c:pt idx="6835">
                  <c:v>44.92</c:v>
                </c:pt>
                <c:pt idx="6836">
                  <c:v>44.93</c:v>
                </c:pt>
                <c:pt idx="6837">
                  <c:v>44.94</c:v>
                </c:pt>
                <c:pt idx="6838">
                  <c:v>44.94</c:v>
                </c:pt>
                <c:pt idx="6839">
                  <c:v>44.95</c:v>
                </c:pt>
                <c:pt idx="6840">
                  <c:v>44.96</c:v>
                </c:pt>
                <c:pt idx="6841">
                  <c:v>44.97</c:v>
                </c:pt>
                <c:pt idx="6842">
                  <c:v>44.97</c:v>
                </c:pt>
                <c:pt idx="6843">
                  <c:v>44.97</c:v>
                </c:pt>
                <c:pt idx="6844">
                  <c:v>44.98</c:v>
                </c:pt>
                <c:pt idx="6845">
                  <c:v>44.99</c:v>
                </c:pt>
                <c:pt idx="6846">
                  <c:v>44.99</c:v>
                </c:pt>
                <c:pt idx="6847">
                  <c:v>45</c:v>
                </c:pt>
                <c:pt idx="6848">
                  <c:v>45</c:v>
                </c:pt>
                <c:pt idx="6849">
                  <c:v>45.01</c:v>
                </c:pt>
                <c:pt idx="6850">
                  <c:v>45.02</c:v>
                </c:pt>
                <c:pt idx="6851">
                  <c:v>45.03</c:v>
                </c:pt>
                <c:pt idx="6852">
                  <c:v>45.04</c:v>
                </c:pt>
                <c:pt idx="6853">
                  <c:v>45.04</c:v>
                </c:pt>
                <c:pt idx="6854">
                  <c:v>45.05</c:v>
                </c:pt>
                <c:pt idx="6855">
                  <c:v>45.05</c:v>
                </c:pt>
                <c:pt idx="6856">
                  <c:v>45.06</c:v>
                </c:pt>
                <c:pt idx="6857">
                  <c:v>45.06</c:v>
                </c:pt>
                <c:pt idx="6858">
                  <c:v>45.08</c:v>
                </c:pt>
                <c:pt idx="6859">
                  <c:v>45.08</c:v>
                </c:pt>
                <c:pt idx="6860">
                  <c:v>45.09</c:v>
                </c:pt>
                <c:pt idx="6861">
                  <c:v>45.09</c:v>
                </c:pt>
                <c:pt idx="6862">
                  <c:v>45.1</c:v>
                </c:pt>
                <c:pt idx="6863">
                  <c:v>45.11</c:v>
                </c:pt>
                <c:pt idx="6864">
                  <c:v>45.12</c:v>
                </c:pt>
                <c:pt idx="6865">
                  <c:v>45.12</c:v>
                </c:pt>
                <c:pt idx="6866">
                  <c:v>45.13</c:v>
                </c:pt>
                <c:pt idx="6867">
                  <c:v>45.13</c:v>
                </c:pt>
                <c:pt idx="6868">
                  <c:v>45.14</c:v>
                </c:pt>
                <c:pt idx="6869">
                  <c:v>45.15</c:v>
                </c:pt>
                <c:pt idx="6870">
                  <c:v>45.15</c:v>
                </c:pt>
                <c:pt idx="6871">
                  <c:v>45.16</c:v>
                </c:pt>
                <c:pt idx="6872">
                  <c:v>45.17</c:v>
                </c:pt>
                <c:pt idx="6873">
                  <c:v>45.18</c:v>
                </c:pt>
                <c:pt idx="6874">
                  <c:v>45.19</c:v>
                </c:pt>
                <c:pt idx="6875">
                  <c:v>45.19</c:v>
                </c:pt>
                <c:pt idx="6876">
                  <c:v>45.2</c:v>
                </c:pt>
                <c:pt idx="6877">
                  <c:v>45.2</c:v>
                </c:pt>
                <c:pt idx="6878">
                  <c:v>45.21</c:v>
                </c:pt>
                <c:pt idx="6879">
                  <c:v>45.21</c:v>
                </c:pt>
                <c:pt idx="6880">
                  <c:v>45.22</c:v>
                </c:pt>
                <c:pt idx="6881">
                  <c:v>45.22</c:v>
                </c:pt>
                <c:pt idx="6882">
                  <c:v>45.23</c:v>
                </c:pt>
                <c:pt idx="6883">
                  <c:v>45.24</c:v>
                </c:pt>
                <c:pt idx="6884">
                  <c:v>45.25</c:v>
                </c:pt>
                <c:pt idx="6885">
                  <c:v>45.25</c:v>
                </c:pt>
                <c:pt idx="6886">
                  <c:v>45.26</c:v>
                </c:pt>
                <c:pt idx="6887">
                  <c:v>45.27</c:v>
                </c:pt>
                <c:pt idx="6888">
                  <c:v>45.27</c:v>
                </c:pt>
                <c:pt idx="6889">
                  <c:v>45.28</c:v>
                </c:pt>
                <c:pt idx="6890">
                  <c:v>45.28</c:v>
                </c:pt>
                <c:pt idx="6891">
                  <c:v>45.29</c:v>
                </c:pt>
                <c:pt idx="6892">
                  <c:v>45.3</c:v>
                </c:pt>
                <c:pt idx="6893">
                  <c:v>45.3</c:v>
                </c:pt>
                <c:pt idx="6894">
                  <c:v>45.31</c:v>
                </c:pt>
                <c:pt idx="6895">
                  <c:v>45.32</c:v>
                </c:pt>
                <c:pt idx="6896">
                  <c:v>45.32</c:v>
                </c:pt>
                <c:pt idx="6897">
                  <c:v>45.33</c:v>
                </c:pt>
                <c:pt idx="6898">
                  <c:v>45.33</c:v>
                </c:pt>
                <c:pt idx="6899">
                  <c:v>45.34</c:v>
                </c:pt>
                <c:pt idx="6900">
                  <c:v>45.35</c:v>
                </c:pt>
                <c:pt idx="6901">
                  <c:v>45.36</c:v>
                </c:pt>
                <c:pt idx="6902">
                  <c:v>45.36</c:v>
                </c:pt>
                <c:pt idx="6903">
                  <c:v>45.37</c:v>
                </c:pt>
                <c:pt idx="6904">
                  <c:v>45.37</c:v>
                </c:pt>
                <c:pt idx="6905">
                  <c:v>45.38</c:v>
                </c:pt>
                <c:pt idx="6906">
                  <c:v>45.39</c:v>
                </c:pt>
                <c:pt idx="6907">
                  <c:v>45.4</c:v>
                </c:pt>
                <c:pt idx="6908">
                  <c:v>45.4</c:v>
                </c:pt>
                <c:pt idx="6909">
                  <c:v>45.41</c:v>
                </c:pt>
                <c:pt idx="6910">
                  <c:v>45.42</c:v>
                </c:pt>
                <c:pt idx="6911">
                  <c:v>45.42</c:v>
                </c:pt>
                <c:pt idx="6912">
                  <c:v>45.43</c:v>
                </c:pt>
                <c:pt idx="6913">
                  <c:v>45.43</c:v>
                </c:pt>
                <c:pt idx="6914">
                  <c:v>45.44</c:v>
                </c:pt>
                <c:pt idx="6915">
                  <c:v>45.45</c:v>
                </c:pt>
                <c:pt idx="6916">
                  <c:v>45.46</c:v>
                </c:pt>
                <c:pt idx="6917">
                  <c:v>45.46</c:v>
                </c:pt>
                <c:pt idx="6918">
                  <c:v>45.47</c:v>
                </c:pt>
                <c:pt idx="6919">
                  <c:v>45.48</c:v>
                </c:pt>
                <c:pt idx="6920">
                  <c:v>45.48</c:v>
                </c:pt>
                <c:pt idx="6921">
                  <c:v>45.49</c:v>
                </c:pt>
                <c:pt idx="6922">
                  <c:v>45.49</c:v>
                </c:pt>
                <c:pt idx="6923">
                  <c:v>45.5</c:v>
                </c:pt>
                <c:pt idx="6924">
                  <c:v>45.51</c:v>
                </c:pt>
                <c:pt idx="6925">
                  <c:v>45.51</c:v>
                </c:pt>
                <c:pt idx="6926">
                  <c:v>45.52</c:v>
                </c:pt>
                <c:pt idx="6927">
                  <c:v>45.52</c:v>
                </c:pt>
                <c:pt idx="6928">
                  <c:v>45.54</c:v>
                </c:pt>
                <c:pt idx="6929">
                  <c:v>45.54</c:v>
                </c:pt>
                <c:pt idx="6930">
                  <c:v>45.55</c:v>
                </c:pt>
                <c:pt idx="6931">
                  <c:v>45.55</c:v>
                </c:pt>
                <c:pt idx="6932">
                  <c:v>45.56</c:v>
                </c:pt>
                <c:pt idx="6933">
                  <c:v>45.57</c:v>
                </c:pt>
                <c:pt idx="6934">
                  <c:v>45.58</c:v>
                </c:pt>
                <c:pt idx="6935">
                  <c:v>45.59</c:v>
                </c:pt>
                <c:pt idx="6936">
                  <c:v>45.59</c:v>
                </c:pt>
                <c:pt idx="6937">
                  <c:v>45.59</c:v>
                </c:pt>
                <c:pt idx="6938">
                  <c:v>45.6</c:v>
                </c:pt>
                <c:pt idx="6939">
                  <c:v>45.61</c:v>
                </c:pt>
                <c:pt idx="6940">
                  <c:v>45.62</c:v>
                </c:pt>
                <c:pt idx="6941">
                  <c:v>45.62</c:v>
                </c:pt>
                <c:pt idx="6942">
                  <c:v>45.63</c:v>
                </c:pt>
                <c:pt idx="6943">
                  <c:v>45.63</c:v>
                </c:pt>
                <c:pt idx="6944">
                  <c:v>45.64</c:v>
                </c:pt>
                <c:pt idx="6945">
                  <c:v>45.65</c:v>
                </c:pt>
                <c:pt idx="6946">
                  <c:v>45.66</c:v>
                </c:pt>
                <c:pt idx="6947">
                  <c:v>45.66</c:v>
                </c:pt>
                <c:pt idx="6948">
                  <c:v>45.66</c:v>
                </c:pt>
                <c:pt idx="6949">
                  <c:v>45.68</c:v>
                </c:pt>
                <c:pt idx="6950">
                  <c:v>45.68</c:v>
                </c:pt>
                <c:pt idx="6951">
                  <c:v>45.68</c:v>
                </c:pt>
                <c:pt idx="6952">
                  <c:v>45.69</c:v>
                </c:pt>
                <c:pt idx="6953">
                  <c:v>45.7</c:v>
                </c:pt>
                <c:pt idx="6954">
                  <c:v>45.7</c:v>
                </c:pt>
                <c:pt idx="6955">
                  <c:v>45.71</c:v>
                </c:pt>
                <c:pt idx="6956">
                  <c:v>45.72</c:v>
                </c:pt>
                <c:pt idx="6957">
                  <c:v>45.73</c:v>
                </c:pt>
                <c:pt idx="6958">
                  <c:v>45.73</c:v>
                </c:pt>
                <c:pt idx="6959">
                  <c:v>45.74</c:v>
                </c:pt>
                <c:pt idx="6960">
                  <c:v>45.75</c:v>
                </c:pt>
                <c:pt idx="6961">
                  <c:v>45.75</c:v>
                </c:pt>
                <c:pt idx="6962">
                  <c:v>45.76</c:v>
                </c:pt>
                <c:pt idx="6963">
                  <c:v>45.76</c:v>
                </c:pt>
                <c:pt idx="6964">
                  <c:v>45.77</c:v>
                </c:pt>
                <c:pt idx="6965">
                  <c:v>45.78</c:v>
                </c:pt>
                <c:pt idx="6966">
                  <c:v>45.79</c:v>
                </c:pt>
                <c:pt idx="6967">
                  <c:v>45.79</c:v>
                </c:pt>
                <c:pt idx="6968">
                  <c:v>45.8</c:v>
                </c:pt>
                <c:pt idx="6969">
                  <c:v>45.81</c:v>
                </c:pt>
                <c:pt idx="6970">
                  <c:v>45.82</c:v>
                </c:pt>
                <c:pt idx="6971">
                  <c:v>45.82</c:v>
                </c:pt>
                <c:pt idx="6972">
                  <c:v>45.82</c:v>
                </c:pt>
                <c:pt idx="6973">
                  <c:v>45.84</c:v>
                </c:pt>
                <c:pt idx="6974">
                  <c:v>45.84</c:v>
                </c:pt>
                <c:pt idx="6975">
                  <c:v>45.84</c:v>
                </c:pt>
                <c:pt idx="6976">
                  <c:v>45.85</c:v>
                </c:pt>
                <c:pt idx="6977">
                  <c:v>45.86</c:v>
                </c:pt>
                <c:pt idx="6978">
                  <c:v>45.86</c:v>
                </c:pt>
                <c:pt idx="6979">
                  <c:v>45.88</c:v>
                </c:pt>
                <c:pt idx="6980">
                  <c:v>45.88</c:v>
                </c:pt>
                <c:pt idx="6981">
                  <c:v>45.89</c:v>
                </c:pt>
                <c:pt idx="6982">
                  <c:v>45.9</c:v>
                </c:pt>
                <c:pt idx="6983">
                  <c:v>45.9</c:v>
                </c:pt>
                <c:pt idx="6984">
                  <c:v>45.9</c:v>
                </c:pt>
                <c:pt idx="6985">
                  <c:v>45.91</c:v>
                </c:pt>
                <c:pt idx="6986">
                  <c:v>45.91</c:v>
                </c:pt>
                <c:pt idx="6987">
                  <c:v>45.93</c:v>
                </c:pt>
                <c:pt idx="6988">
                  <c:v>45.93</c:v>
                </c:pt>
                <c:pt idx="6989">
                  <c:v>45.94</c:v>
                </c:pt>
                <c:pt idx="6990">
                  <c:v>45.94</c:v>
                </c:pt>
                <c:pt idx="6991">
                  <c:v>45.95</c:v>
                </c:pt>
                <c:pt idx="6992">
                  <c:v>45.96</c:v>
                </c:pt>
                <c:pt idx="6993">
                  <c:v>45.96</c:v>
                </c:pt>
                <c:pt idx="6994">
                  <c:v>45.97</c:v>
                </c:pt>
                <c:pt idx="6995">
                  <c:v>45.97</c:v>
                </c:pt>
                <c:pt idx="6996">
                  <c:v>45.98</c:v>
                </c:pt>
                <c:pt idx="6997">
                  <c:v>45.99</c:v>
                </c:pt>
                <c:pt idx="6998">
                  <c:v>46</c:v>
                </c:pt>
                <c:pt idx="6999">
                  <c:v>46.01</c:v>
                </c:pt>
                <c:pt idx="7000">
                  <c:v>46.01</c:v>
                </c:pt>
                <c:pt idx="7001">
                  <c:v>46.02</c:v>
                </c:pt>
                <c:pt idx="7002">
                  <c:v>46.02</c:v>
                </c:pt>
                <c:pt idx="7003">
                  <c:v>46.02</c:v>
                </c:pt>
                <c:pt idx="7004">
                  <c:v>46.04</c:v>
                </c:pt>
                <c:pt idx="7005">
                  <c:v>46.05</c:v>
                </c:pt>
                <c:pt idx="7006">
                  <c:v>46.05</c:v>
                </c:pt>
                <c:pt idx="7007">
                  <c:v>46.06</c:v>
                </c:pt>
                <c:pt idx="7008">
                  <c:v>46.06</c:v>
                </c:pt>
                <c:pt idx="7009">
                  <c:v>46.07</c:v>
                </c:pt>
                <c:pt idx="7010">
                  <c:v>46.08</c:v>
                </c:pt>
                <c:pt idx="7011">
                  <c:v>46.08</c:v>
                </c:pt>
                <c:pt idx="7012">
                  <c:v>46.09</c:v>
                </c:pt>
                <c:pt idx="7013">
                  <c:v>46.1</c:v>
                </c:pt>
                <c:pt idx="7014">
                  <c:v>46.1</c:v>
                </c:pt>
                <c:pt idx="7015">
                  <c:v>46.1</c:v>
                </c:pt>
                <c:pt idx="7016">
                  <c:v>46.11</c:v>
                </c:pt>
                <c:pt idx="7017">
                  <c:v>46.12</c:v>
                </c:pt>
                <c:pt idx="7018">
                  <c:v>46.13</c:v>
                </c:pt>
                <c:pt idx="7019">
                  <c:v>46.13</c:v>
                </c:pt>
                <c:pt idx="7020">
                  <c:v>46.14</c:v>
                </c:pt>
                <c:pt idx="7021">
                  <c:v>46.15</c:v>
                </c:pt>
                <c:pt idx="7022">
                  <c:v>46.15</c:v>
                </c:pt>
                <c:pt idx="7023">
                  <c:v>46.16</c:v>
                </c:pt>
                <c:pt idx="7024">
                  <c:v>46.17</c:v>
                </c:pt>
                <c:pt idx="7025">
                  <c:v>46.17</c:v>
                </c:pt>
                <c:pt idx="7026">
                  <c:v>46.18</c:v>
                </c:pt>
                <c:pt idx="7027">
                  <c:v>46.18</c:v>
                </c:pt>
                <c:pt idx="7028">
                  <c:v>46.19</c:v>
                </c:pt>
                <c:pt idx="7029">
                  <c:v>46.2</c:v>
                </c:pt>
                <c:pt idx="7030">
                  <c:v>46.21</c:v>
                </c:pt>
                <c:pt idx="7031">
                  <c:v>46.21</c:v>
                </c:pt>
                <c:pt idx="7032">
                  <c:v>46.22</c:v>
                </c:pt>
                <c:pt idx="7033">
                  <c:v>46.22</c:v>
                </c:pt>
                <c:pt idx="7034">
                  <c:v>46.23</c:v>
                </c:pt>
                <c:pt idx="7035">
                  <c:v>46.24</c:v>
                </c:pt>
                <c:pt idx="7036">
                  <c:v>46.25</c:v>
                </c:pt>
                <c:pt idx="7037">
                  <c:v>46.25</c:v>
                </c:pt>
                <c:pt idx="7038">
                  <c:v>46.26</c:v>
                </c:pt>
                <c:pt idx="7039">
                  <c:v>46.27</c:v>
                </c:pt>
                <c:pt idx="7040">
                  <c:v>46.27</c:v>
                </c:pt>
                <c:pt idx="7041">
                  <c:v>46.28</c:v>
                </c:pt>
                <c:pt idx="7042">
                  <c:v>46.28</c:v>
                </c:pt>
                <c:pt idx="7043">
                  <c:v>46.29</c:v>
                </c:pt>
                <c:pt idx="7044">
                  <c:v>46.3</c:v>
                </c:pt>
                <c:pt idx="7045">
                  <c:v>46.3</c:v>
                </c:pt>
                <c:pt idx="7046">
                  <c:v>46.31</c:v>
                </c:pt>
                <c:pt idx="7047">
                  <c:v>46.32</c:v>
                </c:pt>
                <c:pt idx="7048">
                  <c:v>46.33</c:v>
                </c:pt>
                <c:pt idx="7049">
                  <c:v>46.33</c:v>
                </c:pt>
                <c:pt idx="7050">
                  <c:v>46.34</c:v>
                </c:pt>
                <c:pt idx="7051">
                  <c:v>46.35</c:v>
                </c:pt>
                <c:pt idx="7052">
                  <c:v>46.36</c:v>
                </c:pt>
                <c:pt idx="7053">
                  <c:v>46.36</c:v>
                </c:pt>
                <c:pt idx="7054">
                  <c:v>46.36</c:v>
                </c:pt>
                <c:pt idx="7055">
                  <c:v>46.37</c:v>
                </c:pt>
                <c:pt idx="7056">
                  <c:v>46.38</c:v>
                </c:pt>
                <c:pt idx="7057">
                  <c:v>46.39</c:v>
                </c:pt>
                <c:pt idx="7058">
                  <c:v>46.39</c:v>
                </c:pt>
                <c:pt idx="7059">
                  <c:v>46.4</c:v>
                </c:pt>
                <c:pt idx="7060">
                  <c:v>46.41</c:v>
                </c:pt>
                <c:pt idx="7061">
                  <c:v>46.41</c:v>
                </c:pt>
                <c:pt idx="7062">
                  <c:v>46.42</c:v>
                </c:pt>
                <c:pt idx="7063">
                  <c:v>46.43</c:v>
                </c:pt>
                <c:pt idx="7064">
                  <c:v>46.43</c:v>
                </c:pt>
                <c:pt idx="7065">
                  <c:v>46.44</c:v>
                </c:pt>
                <c:pt idx="7066">
                  <c:v>46.45</c:v>
                </c:pt>
                <c:pt idx="7067">
                  <c:v>46.45</c:v>
                </c:pt>
                <c:pt idx="7068">
                  <c:v>46.46</c:v>
                </c:pt>
                <c:pt idx="7069">
                  <c:v>46.46</c:v>
                </c:pt>
                <c:pt idx="7070">
                  <c:v>46.47</c:v>
                </c:pt>
                <c:pt idx="7071">
                  <c:v>46.48</c:v>
                </c:pt>
                <c:pt idx="7072">
                  <c:v>46.49</c:v>
                </c:pt>
                <c:pt idx="7073">
                  <c:v>46.49</c:v>
                </c:pt>
                <c:pt idx="7074">
                  <c:v>46.5</c:v>
                </c:pt>
                <c:pt idx="7075">
                  <c:v>46.51</c:v>
                </c:pt>
                <c:pt idx="7076">
                  <c:v>46.52</c:v>
                </c:pt>
                <c:pt idx="7077">
                  <c:v>46.52</c:v>
                </c:pt>
                <c:pt idx="7078">
                  <c:v>46.53</c:v>
                </c:pt>
                <c:pt idx="7079">
                  <c:v>46.53</c:v>
                </c:pt>
                <c:pt idx="7080">
                  <c:v>46.54</c:v>
                </c:pt>
                <c:pt idx="7081">
                  <c:v>46.54</c:v>
                </c:pt>
                <c:pt idx="7082">
                  <c:v>46.55</c:v>
                </c:pt>
                <c:pt idx="7083">
                  <c:v>46.55</c:v>
                </c:pt>
                <c:pt idx="7084">
                  <c:v>46.57</c:v>
                </c:pt>
                <c:pt idx="7085">
                  <c:v>46.57</c:v>
                </c:pt>
                <c:pt idx="7086">
                  <c:v>46.58</c:v>
                </c:pt>
                <c:pt idx="7087">
                  <c:v>46.58</c:v>
                </c:pt>
                <c:pt idx="7088">
                  <c:v>46.59</c:v>
                </c:pt>
                <c:pt idx="7089">
                  <c:v>46.6</c:v>
                </c:pt>
                <c:pt idx="7090">
                  <c:v>46.6</c:v>
                </c:pt>
                <c:pt idx="7091">
                  <c:v>46.61</c:v>
                </c:pt>
                <c:pt idx="7092">
                  <c:v>46.61</c:v>
                </c:pt>
                <c:pt idx="7093">
                  <c:v>46.62</c:v>
                </c:pt>
                <c:pt idx="7094">
                  <c:v>46.63</c:v>
                </c:pt>
                <c:pt idx="7095">
                  <c:v>46.64</c:v>
                </c:pt>
                <c:pt idx="7096">
                  <c:v>46.64</c:v>
                </c:pt>
                <c:pt idx="7097">
                  <c:v>46.65</c:v>
                </c:pt>
                <c:pt idx="7098">
                  <c:v>46.66</c:v>
                </c:pt>
                <c:pt idx="7099">
                  <c:v>46.66</c:v>
                </c:pt>
                <c:pt idx="7100">
                  <c:v>46.66</c:v>
                </c:pt>
                <c:pt idx="7101">
                  <c:v>46.68</c:v>
                </c:pt>
                <c:pt idx="7102">
                  <c:v>46.68</c:v>
                </c:pt>
                <c:pt idx="7103">
                  <c:v>46.7</c:v>
                </c:pt>
                <c:pt idx="7104">
                  <c:v>46.7</c:v>
                </c:pt>
                <c:pt idx="7105">
                  <c:v>46.71</c:v>
                </c:pt>
                <c:pt idx="7106">
                  <c:v>46.71</c:v>
                </c:pt>
                <c:pt idx="7107">
                  <c:v>46.72</c:v>
                </c:pt>
                <c:pt idx="7108">
                  <c:v>46.72</c:v>
                </c:pt>
                <c:pt idx="7109">
                  <c:v>46.73</c:v>
                </c:pt>
                <c:pt idx="7110">
                  <c:v>46.74</c:v>
                </c:pt>
                <c:pt idx="7111">
                  <c:v>46.74</c:v>
                </c:pt>
                <c:pt idx="7112">
                  <c:v>46.75</c:v>
                </c:pt>
                <c:pt idx="7113">
                  <c:v>46.76</c:v>
                </c:pt>
                <c:pt idx="7114">
                  <c:v>46.76</c:v>
                </c:pt>
                <c:pt idx="7115">
                  <c:v>46.77</c:v>
                </c:pt>
                <c:pt idx="7116">
                  <c:v>46.78</c:v>
                </c:pt>
                <c:pt idx="7117">
                  <c:v>46.78</c:v>
                </c:pt>
                <c:pt idx="7118">
                  <c:v>46.79</c:v>
                </c:pt>
                <c:pt idx="7119">
                  <c:v>46.8</c:v>
                </c:pt>
                <c:pt idx="7120">
                  <c:v>46.81</c:v>
                </c:pt>
                <c:pt idx="7121">
                  <c:v>46.81</c:v>
                </c:pt>
                <c:pt idx="7122">
                  <c:v>46.82</c:v>
                </c:pt>
                <c:pt idx="7123">
                  <c:v>46.82</c:v>
                </c:pt>
                <c:pt idx="7124">
                  <c:v>46.83</c:v>
                </c:pt>
                <c:pt idx="7125">
                  <c:v>46.83</c:v>
                </c:pt>
                <c:pt idx="7126">
                  <c:v>46.85</c:v>
                </c:pt>
                <c:pt idx="7127">
                  <c:v>46.85</c:v>
                </c:pt>
                <c:pt idx="7128">
                  <c:v>46.86</c:v>
                </c:pt>
                <c:pt idx="7129">
                  <c:v>46.86</c:v>
                </c:pt>
                <c:pt idx="7130">
                  <c:v>46.86</c:v>
                </c:pt>
                <c:pt idx="7131">
                  <c:v>46.87</c:v>
                </c:pt>
                <c:pt idx="7132">
                  <c:v>46.88</c:v>
                </c:pt>
                <c:pt idx="7133">
                  <c:v>46.88</c:v>
                </c:pt>
                <c:pt idx="7134">
                  <c:v>46.89</c:v>
                </c:pt>
                <c:pt idx="7135">
                  <c:v>46.9</c:v>
                </c:pt>
                <c:pt idx="7136">
                  <c:v>46.91</c:v>
                </c:pt>
                <c:pt idx="7137">
                  <c:v>46.92</c:v>
                </c:pt>
                <c:pt idx="7138">
                  <c:v>46.92</c:v>
                </c:pt>
                <c:pt idx="7139">
                  <c:v>46.93</c:v>
                </c:pt>
                <c:pt idx="7140">
                  <c:v>46.93</c:v>
                </c:pt>
                <c:pt idx="7141">
                  <c:v>46.94</c:v>
                </c:pt>
                <c:pt idx="7142">
                  <c:v>46.94</c:v>
                </c:pt>
                <c:pt idx="7143">
                  <c:v>46.95</c:v>
                </c:pt>
                <c:pt idx="7144">
                  <c:v>46.96</c:v>
                </c:pt>
                <c:pt idx="7145">
                  <c:v>46.97</c:v>
                </c:pt>
                <c:pt idx="7146">
                  <c:v>46.97</c:v>
                </c:pt>
                <c:pt idx="7147">
                  <c:v>46.98</c:v>
                </c:pt>
                <c:pt idx="7148">
                  <c:v>46.98</c:v>
                </c:pt>
                <c:pt idx="7149">
                  <c:v>46.99</c:v>
                </c:pt>
                <c:pt idx="7150">
                  <c:v>47</c:v>
                </c:pt>
                <c:pt idx="7151">
                  <c:v>47.01</c:v>
                </c:pt>
                <c:pt idx="7152">
                  <c:v>47.02</c:v>
                </c:pt>
                <c:pt idx="7153">
                  <c:v>47.02</c:v>
                </c:pt>
                <c:pt idx="7154">
                  <c:v>47.02</c:v>
                </c:pt>
                <c:pt idx="7155">
                  <c:v>47.03</c:v>
                </c:pt>
                <c:pt idx="7156">
                  <c:v>47.03</c:v>
                </c:pt>
                <c:pt idx="7157">
                  <c:v>47.05</c:v>
                </c:pt>
                <c:pt idx="7158">
                  <c:v>47.05</c:v>
                </c:pt>
                <c:pt idx="7159">
                  <c:v>47.05</c:v>
                </c:pt>
                <c:pt idx="7160">
                  <c:v>47.06</c:v>
                </c:pt>
                <c:pt idx="7161">
                  <c:v>47.07</c:v>
                </c:pt>
                <c:pt idx="7162">
                  <c:v>47.08</c:v>
                </c:pt>
                <c:pt idx="7163">
                  <c:v>47.09</c:v>
                </c:pt>
                <c:pt idx="7164">
                  <c:v>47.09</c:v>
                </c:pt>
                <c:pt idx="7165">
                  <c:v>47.1</c:v>
                </c:pt>
                <c:pt idx="7166">
                  <c:v>47.11</c:v>
                </c:pt>
                <c:pt idx="7167">
                  <c:v>47.11</c:v>
                </c:pt>
                <c:pt idx="7168">
                  <c:v>47.12</c:v>
                </c:pt>
                <c:pt idx="7169">
                  <c:v>47.13</c:v>
                </c:pt>
                <c:pt idx="7170">
                  <c:v>47.13</c:v>
                </c:pt>
                <c:pt idx="7171">
                  <c:v>47.14</c:v>
                </c:pt>
                <c:pt idx="7172">
                  <c:v>47.14</c:v>
                </c:pt>
                <c:pt idx="7173">
                  <c:v>47.15</c:v>
                </c:pt>
                <c:pt idx="7174">
                  <c:v>47.16</c:v>
                </c:pt>
                <c:pt idx="7175">
                  <c:v>47.17</c:v>
                </c:pt>
                <c:pt idx="7176">
                  <c:v>47.17</c:v>
                </c:pt>
                <c:pt idx="7177">
                  <c:v>47.18</c:v>
                </c:pt>
                <c:pt idx="7178">
                  <c:v>47.18</c:v>
                </c:pt>
                <c:pt idx="7179">
                  <c:v>47.19</c:v>
                </c:pt>
                <c:pt idx="7180">
                  <c:v>47.19</c:v>
                </c:pt>
                <c:pt idx="7181">
                  <c:v>47.21</c:v>
                </c:pt>
                <c:pt idx="7182">
                  <c:v>47.21</c:v>
                </c:pt>
                <c:pt idx="7183">
                  <c:v>47.22</c:v>
                </c:pt>
                <c:pt idx="7184">
                  <c:v>47.22</c:v>
                </c:pt>
                <c:pt idx="7185">
                  <c:v>47.23</c:v>
                </c:pt>
                <c:pt idx="7186">
                  <c:v>47.23</c:v>
                </c:pt>
                <c:pt idx="7187">
                  <c:v>47.24</c:v>
                </c:pt>
                <c:pt idx="7188">
                  <c:v>47.25</c:v>
                </c:pt>
                <c:pt idx="7189">
                  <c:v>47.25</c:v>
                </c:pt>
                <c:pt idx="7190">
                  <c:v>47.26</c:v>
                </c:pt>
                <c:pt idx="7191">
                  <c:v>47.27</c:v>
                </c:pt>
                <c:pt idx="7192">
                  <c:v>47.28</c:v>
                </c:pt>
                <c:pt idx="7193">
                  <c:v>47.28</c:v>
                </c:pt>
                <c:pt idx="7194">
                  <c:v>47.28</c:v>
                </c:pt>
                <c:pt idx="7195">
                  <c:v>47.29</c:v>
                </c:pt>
                <c:pt idx="7196">
                  <c:v>47.3</c:v>
                </c:pt>
                <c:pt idx="7197">
                  <c:v>47.31</c:v>
                </c:pt>
                <c:pt idx="7198">
                  <c:v>47.31</c:v>
                </c:pt>
                <c:pt idx="7199">
                  <c:v>47.32</c:v>
                </c:pt>
                <c:pt idx="7200">
                  <c:v>47.33</c:v>
                </c:pt>
                <c:pt idx="7201">
                  <c:v>47.33</c:v>
                </c:pt>
                <c:pt idx="7202">
                  <c:v>47.34</c:v>
                </c:pt>
                <c:pt idx="7203">
                  <c:v>47.34</c:v>
                </c:pt>
                <c:pt idx="7204">
                  <c:v>47.35</c:v>
                </c:pt>
                <c:pt idx="7205">
                  <c:v>47.36</c:v>
                </c:pt>
                <c:pt idx="7206">
                  <c:v>47.36</c:v>
                </c:pt>
                <c:pt idx="7207">
                  <c:v>47.37</c:v>
                </c:pt>
                <c:pt idx="7208">
                  <c:v>47.38</c:v>
                </c:pt>
                <c:pt idx="7209">
                  <c:v>47.39</c:v>
                </c:pt>
                <c:pt idx="7210">
                  <c:v>47.39</c:v>
                </c:pt>
                <c:pt idx="7211">
                  <c:v>47.4</c:v>
                </c:pt>
                <c:pt idx="7212">
                  <c:v>47.41</c:v>
                </c:pt>
                <c:pt idx="7213">
                  <c:v>47.41</c:v>
                </c:pt>
                <c:pt idx="7214">
                  <c:v>47.42</c:v>
                </c:pt>
                <c:pt idx="7215">
                  <c:v>47.42</c:v>
                </c:pt>
                <c:pt idx="7216">
                  <c:v>47.43</c:v>
                </c:pt>
                <c:pt idx="7217">
                  <c:v>47.44</c:v>
                </c:pt>
                <c:pt idx="7218">
                  <c:v>47.44</c:v>
                </c:pt>
                <c:pt idx="7219">
                  <c:v>47.46</c:v>
                </c:pt>
                <c:pt idx="7220">
                  <c:v>47.46</c:v>
                </c:pt>
                <c:pt idx="7221">
                  <c:v>47.46</c:v>
                </c:pt>
                <c:pt idx="7222">
                  <c:v>47.47</c:v>
                </c:pt>
                <c:pt idx="7223">
                  <c:v>47.48</c:v>
                </c:pt>
                <c:pt idx="7224">
                  <c:v>47.49</c:v>
                </c:pt>
                <c:pt idx="7225">
                  <c:v>47.49</c:v>
                </c:pt>
                <c:pt idx="7226">
                  <c:v>47.5</c:v>
                </c:pt>
                <c:pt idx="7227">
                  <c:v>47.5</c:v>
                </c:pt>
                <c:pt idx="7228">
                  <c:v>47.51</c:v>
                </c:pt>
                <c:pt idx="7229">
                  <c:v>47.51</c:v>
                </c:pt>
                <c:pt idx="7230">
                  <c:v>47.52</c:v>
                </c:pt>
                <c:pt idx="7231">
                  <c:v>47.53</c:v>
                </c:pt>
                <c:pt idx="7232">
                  <c:v>47.54</c:v>
                </c:pt>
                <c:pt idx="7233">
                  <c:v>47.54</c:v>
                </c:pt>
                <c:pt idx="7234">
                  <c:v>47.55</c:v>
                </c:pt>
                <c:pt idx="7235">
                  <c:v>47.55</c:v>
                </c:pt>
                <c:pt idx="7236">
                  <c:v>47.57</c:v>
                </c:pt>
                <c:pt idx="7237">
                  <c:v>47.57</c:v>
                </c:pt>
                <c:pt idx="7238">
                  <c:v>47.57</c:v>
                </c:pt>
                <c:pt idx="7239">
                  <c:v>47.58</c:v>
                </c:pt>
                <c:pt idx="7240">
                  <c:v>47.59</c:v>
                </c:pt>
                <c:pt idx="7241">
                  <c:v>47.6</c:v>
                </c:pt>
                <c:pt idx="7242">
                  <c:v>47.6</c:v>
                </c:pt>
                <c:pt idx="7243">
                  <c:v>47.61</c:v>
                </c:pt>
                <c:pt idx="7244">
                  <c:v>47.61</c:v>
                </c:pt>
                <c:pt idx="7245">
                  <c:v>47.62</c:v>
                </c:pt>
                <c:pt idx="7246">
                  <c:v>47.63</c:v>
                </c:pt>
                <c:pt idx="7247">
                  <c:v>47.63</c:v>
                </c:pt>
                <c:pt idx="7248">
                  <c:v>47.64</c:v>
                </c:pt>
                <c:pt idx="7249">
                  <c:v>47.64</c:v>
                </c:pt>
                <c:pt idx="7250">
                  <c:v>47.65</c:v>
                </c:pt>
                <c:pt idx="7251">
                  <c:v>47.66</c:v>
                </c:pt>
                <c:pt idx="7252">
                  <c:v>47.66</c:v>
                </c:pt>
                <c:pt idx="7253">
                  <c:v>47.67</c:v>
                </c:pt>
                <c:pt idx="7254">
                  <c:v>47.68</c:v>
                </c:pt>
                <c:pt idx="7255">
                  <c:v>47.69</c:v>
                </c:pt>
                <c:pt idx="7256">
                  <c:v>47.69</c:v>
                </c:pt>
                <c:pt idx="7257">
                  <c:v>47.69</c:v>
                </c:pt>
                <c:pt idx="7258">
                  <c:v>47.7</c:v>
                </c:pt>
                <c:pt idx="7259">
                  <c:v>47.7</c:v>
                </c:pt>
                <c:pt idx="7260">
                  <c:v>47.71</c:v>
                </c:pt>
                <c:pt idx="7261">
                  <c:v>47.72</c:v>
                </c:pt>
                <c:pt idx="7262">
                  <c:v>47.73</c:v>
                </c:pt>
                <c:pt idx="7263">
                  <c:v>47.74</c:v>
                </c:pt>
                <c:pt idx="7264">
                  <c:v>47.74</c:v>
                </c:pt>
                <c:pt idx="7265">
                  <c:v>47.74</c:v>
                </c:pt>
                <c:pt idx="7266">
                  <c:v>47.75</c:v>
                </c:pt>
                <c:pt idx="7267">
                  <c:v>47.76</c:v>
                </c:pt>
                <c:pt idx="7268">
                  <c:v>47.76</c:v>
                </c:pt>
                <c:pt idx="7269">
                  <c:v>47.77</c:v>
                </c:pt>
                <c:pt idx="7270">
                  <c:v>47.78</c:v>
                </c:pt>
                <c:pt idx="7271">
                  <c:v>47.78</c:v>
                </c:pt>
                <c:pt idx="7272">
                  <c:v>47.79</c:v>
                </c:pt>
                <c:pt idx="7273">
                  <c:v>47.79</c:v>
                </c:pt>
                <c:pt idx="7274">
                  <c:v>47.8</c:v>
                </c:pt>
                <c:pt idx="7275">
                  <c:v>47.81</c:v>
                </c:pt>
                <c:pt idx="7276">
                  <c:v>47.82</c:v>
                </c:pt>
                <c:pt idx="7277">
                  <c:v>47.82</c:v>
                </c:pt>
                <c:pt idx="7278">
                  <c:v>47.83</c:v>
                </c:pt>
                <c:pt idx="7279">
                  <c:v>47.83</c:v>
                </c:pt>
                <c:pt idx="7280">
                  <c:v>47.84</c:v>
                </c:pt>
                <c:pt idx="7281">
                  <c:v>47.85</c:v>
                </c:pt>
                <c:pt idx="7282">
                  <c:v>47.85</c:v>
                </c:pt>
                <c:pt idx="7283">
                  <c:v>47.85</c:v>
                </c:pt>
                <c:pt idx="7284">
                  <c:v>47.86</c:v>
                </c:pt>
                <c:pt idx="7285">
                  <c:v>47.87</c:v>
                </c:pt>
                <c:pt idx="7286">
                  <c:v>47.88</c:v>
                </c:pt>
                <c:pt idx="7287">
                  <c:v>47.88</c:v>
                </c:pt>
                <c:pt idx="7288">
                  <c:v>47.88</c:v>
                </c:pt>
                <c:pt idx="7289">
                  <c:v>47.89</c:v>
                </c:pt>
                <c:pt idx="7290">
                  <c:v>47.9</c:v>
                </c:pt>
                <c:pt idx="7291">
                  <c:v>47.91</c:v>
                </c:pt>
                <c:pt idx="7292">
                  <c:v>47.91</c:v>
                </c:pt>
                <c:pt idx="7293">
                  <c:v>47.93</c:v>
                </c:pt>
                <c:pt idx="7294">
                  <c:v>47.93</c:v>
                </c:pt>
                <c:pt idx="7295">
                  <c:v>47.94</c:v>
                </c:pt>
                <c:pt idx="7296">
                  <c:v>47.94</c:v>
                </c:pt>
                <c:pt idx="7297">
                  <c:v>47.95</c:v>
                </c:pt>
                <c:pt idx="7298">
                  <c:v>47.96</c:v>
                </c:pt>
                <c:pt idx="7299">
                  <c:v>47.97</c:v>
                </c:pt>
                <c:pt idx="7300">
                  <c:v>47.97</c:v>
                </c:pt>
                <c:pt idx="7301">
                  <c:v>47.98</c:v>
                </c:pt>
                <c:pt idx="7302">
                  <c:v>47.98</c:v>
                </c:pt>
                <c:pt idx="7303">
                  <c:v>47.99</c:v>
                </c:pt>
                <c:pt idx="7304">
                  <c:v>48</c:v>
                </c:pt>
                <c:pt idx="7305">
                  <c:v>48</c:v>
                </c:pt>
                <c:pt idx="7306">
                  <c:v>48.01</c:v>
                </c:pt>
                <c:pt idx="7307">
                  <c:v>48.02</c:v>
                </c:pt>
                <c:pt idx="7308">
                  <c:v>48.03</c:v>
                </c:pt>
                <c:pt idx="7309">
                  <c:v>48.03</c:v>
                </c:pt>
                <c:pt idx="7310">
                  <c:v>48.04</c:v>
                </c:pt>
                <c:pt idx="7311">
                  <c:v>48.05</c:v>
                </c:pt>
                <c:pt idx="7312">
                  <c:v>48.05</c:v>
                </c:pt>
                <c:pt idx="7313">
                  <c:v>48.06</c:v>
                </c:pt>
                <c:pt idx="7314">
                  <c:v>48.06</c:v>
                </c:pt>
                <c:pt idx="7315">
                  <c:v>48.07</c:v>
                </c:pt>
                <c:pt idx="7316">
                  <c:v>48.08</c:v>
                </c:pt>
                <c:pt idx="7317">
                  <c:v>48.09</c:v>
                </c:pt>
                <c:pt idx="7318">
                  <c:v>48.09</c:v>
                </c:pt>
                <c:pt idx="7319">
                  <c:v>48.1</c:v>
                </c:pt>
                <c:pt idx="7320">
                  <c:v>48.11</c:v>
                </c:pt>
                <c:pt idx="7321">
                  <c:v>48.11</c:v>
                </c:pt>
                <c:pt idx="7322">
                  <c:v>48.12</c:v>
                </c:pt>
                <c:pt idx="7323">
                  <c:v>48.13</c:v>
                </c:pt>
                <c:pt idx="7324">
                  <c:v>48.14</c:v>
                </c:pt>
                <c:pt idx="7325">
                  <c:v>48.14</c:v>
                </c:pt>
                <c:pt idx="7326">
                  <c:v>48.15</c:v>
                </c:pt>
                <c:pt idx="7327">
                  <c:v>48.16</c:v>
                </c:pt>
                <c:pt idx="7328">
                  <c:v>48.16</c:v>
                </c:pt>
                <c:pt idx="7329">
                  <c:v>48.17</c:v>
                </c:pt>
                <c:pt idx="7330">
                  <c:v>48.18</c:v>
                </c:pt>
                <c:pt idx="7331">
                  <c:v>48.19</c:v>
                </c:pt>
                <c:pt idx="7332">
                  <c:v>48.19</c:v>
                </c:pt>
                <c:pt idx="7333">
                  <c:v>48.19</c:v>
                </c:pt>
                <c:pt idx="7334">
                  <c:v>48.2</c:v>
                </c:pt>
                <c:pt idx="7335">
                  <c:v>48.21</c:v>
                </c:pt>
                <c:pt idx="7336">
                  <c:v>48.22</c:v>
                </c:pt>
                <c:pt idx="7337">
                  <c:v>48.23</c:v>
                </c:pt>
                <c:pt idx="7338">
                  <c:v>48.23</c:v>
                </c:pt>
                <c:pt idx="7339">
                  <c:v>48.24</c:v>
                </c:pt>
                <c:pt idx="7340">
                  <c:v>48.24</c:v>
                </c:pt>
                <c:pt idx="7341">
                  <c:v>48.25</c:v>
                </c:pt>
                <c:pt idx="7342">
                  <c:v>48.26</c:v>
                </c:pt>
                <c:pt idx="7343">
                  <c:v>48.27</c:v>
                </c:pt>
                <c:pt idx="7344">
                  <c:v>48.28</c:v>
                </c:pt>
                <c:pt idx="7345">
                  <c:v>48.28</c:v>
                </c:pt>
                <c:pt idx="7346">
                  <c:v>48.29</c:v>
                </c:pt>
                <c:pt idx="7347">
                  <c:v>48.29</c:v>
                </c:pt>
                <c:pt idx="7348">
                  <c:v>48.3</c:v>
                </c:pt>
                <c:pt idx="7349">
                  <c:v>48.3</c:v>
                </c:pt>
                <c:pt idx="7350">
                  <c:v>48.31</c:v>
                </c:pt>
                <c:pt idx="7351">
                  <c:v>48.32</c:v>
                </c:pt>
                <c:pt idx="7352">
                  <c:v>48.33</c:v>
                </c:pt>
                <c:pt idx="7353">
                  <c:v>48.33</c:v>
                </c:pt>
                <c:pt idx="7354">
                  <c:v>48.34</c:v>
                </c:pt>
                <c:pt idx="7355">
                  <c:v>48.35</c:v>
                </c:pt>
                <c:pt idx="7356">
                  <c:v>48.35</c:v>
                </c:pt>
                <c:pt idx="7357">
                  <c:v>48.36</c:v>
                </c:pt>
                <c:pt idx="7358">
                  <c:v>48.37</c:v>
                </c:pt>
                <c:pt idx="7359">
                  <c:v>48.38</c:v>
                </c:pt>
                <c:pt idx="7360">
                  <c:v>48.38</c:v>
                </c:pt>
                <c:pt idx="7361">
                  <c:v>48.39</c:v>
                </c:pt>
                <c:pt idx="7362">
                  <c:v>48.39</c:v>
                </c:pt>
                <c:pt idx="7363">
                  <c:v>48.4</c:v>
                </c:pt>
                <c:pt idx="7364">
                  <c:v>48.41</c:v>
                </c:pt>
                <c:pt idx="7365">
                  <c:v>48.41</c:v>
                </c:pt>
                <c:pt idx="7366">
                  <c:v>48.42</c:v>
                </c:pt>
                <c:pt idx="7367">
                  <c:v>48.42</c:v>
                </c:pt>
                <c:pt idx="7368">
                  <c:v>48.43</c:v>
                </c:pt>
                <c:pt idx="7369">
                  <c:v>48.44</c:v>
                </c:pt>
                <c:pt idx="7370">
                  <c:v>48.45</c:v>
                </c:pt>
                <c:pt idx="7371">
                  <c:v>48.46</c:v>
                </c:pt>
                <c:pt idx="7372">
                  <c:v>48.46</c:v>
                </c:pt>
                <c:pt idx="7373">
                  <c:v>48.47</c:v>
                </c:pt>
                <c:pt idx="7374">
                  <c:v>48.47</c:v>
                </c:pt>
                <c:pt idx="7375">
                  <c:v>48.48</c:v>
                </c:pt>
                <c:pt idx="7376">
                  <c:v>48.49</c:v>
                </c:pt>
                <c:pt idx="7377">
                  <c:v>48.5</c:v>
                </c:pt>
                <c:pt idx="7378">
                  <c:v>48.5</c:v>
                </c:pt>
                <c:pt idx="7379">
                  <c:v>48.51</c:v>
                </c:pt>
                <c:pt idx="7380">
                  <c:v>48.52</c:v>
                </c:pt>
                <c:pt idx="7381">
                  <c:v>48.52</c:v>
                </c:pt>
                <c:pt idx="7382">
                  <c:v>48.53</c:v>
                </c:pt>
                <c:pt idx="7383">
                  <c:v>48.53</c:v>
                </c:pt>
                <c:pt idx="7384">
                  <c:v>48.54</c:v>
                </c:pt>
                <c:pt idx="7385">
                  <c:v>48.55</c:v>
                </c:pt>
                <c:pt idx="7386">
                  <c:v>48.55</c:v>
                </c:pt>
                <c:pt idx="7387">
                  <c:v>48.56</c:v>
                </c:pt>
                <c:pt idx="7388">
                  <c:v>48.57</c:v>
                </c:pt>
                <c:pt idx="7389">
                  <c:v>48.58</c:v>
                </c:pt>
                <c:pt idx="7390">
                  <c:v>48.58</c:v>
                </c:pt>
                <c:pt idx="7391">
                  <c:v>48.59</c:v>
                </c:pt>
                <c:pt idx="7392">
                  <c:v>48.59</c:v>
                </c:pt>
                <c:pt idx="7393">
                  <c:v>48.6</c:v>
                </c:pt>
                <c:pt idx="7394">
                  <c:v>48.61</c:v>
                </c:pt>
                <c:pt idx="7395">
                  <c:v>48.61</c:v>
                </c:pt>
                <c:pt idx="7396">
                  <c:v>48.62</c:v>
                </c:pt>
                <c:pt idx="7397">
                  <c:v>48.62</c:v>
                </c:pt>
                <c:pt idx="7398">
                  <c:v>48.63</c:v>
                </c:pt>
                <c:pt idx="7399">
                  <c:v>48.64</c:v>
                </c:pt>
                <c:pt idx="7400">
                  <c:v>48.65</c:v>
                </c:pt>
                <c:pt idx="7401">
                  <c:v>48.65</c:v>
                </c:pt>
                <c:pt idx="7402">
                  <c:v>48.66</c:v>
                </c:pt>
                <c:pt idx="7403">
                  <c:v>48.67</c:v>
                </c:pt>
                <c:pt idx="7404">
                  <c:v>48.67</c:v>
                </c:pt>
                <c:pt idx="7405">
                  <c:v>48.68</c:v>
                </c:pt>
                <c:pt idx="7406">
                  <c:v>48.69</c:v>
                </c:pt>
                <c:pt idx="7407">
                  <c:v>48.69</c:v>
                </c:pt>
                <c:pt idx="7408">
                  <c:v>48.7</c:v>
                </c:pt>
                <c:pt idx="7409">
                  <c:v>48.7</c:v>
                </c:pt>
                <c:pt idx="7410">
                  <c:v>48.71</c:v>
                </c:pt>
                <c:pt idx="7411">
                  <c:v>48.72</c:v>
                </c:pt>
                <c:pt idx="7412">
                  <c:v>48.73</c:v>
                </c:pt>
                <c:pt idx="7413">
                  <c:v>48.73</c:v>
                </c:pt>
                <c:pt idx="7414">
                  <c:v>48.74</c:v>
                </c:pt>
                <c:pt idx="7415">
                  <c:v>48.74</c:v>
                </c:pt>
                <c:pt idx="7416">
                  <c:v>48.75</c:v>
                </c:pt>
                <c:pt idx="7417">
                  <c:v>48.76</c:v>
                </c:pt>
                <c:pt idx="7418">
                  <c:v>48.76</c:v>
                </c:pt>
                <c:pt idx="7419">
                  <c:v>48.77</c:v>
                </c:pt>
                <c:pt idx="7420">
                  <c:v>48.78</c:v>
                </c:pt>
                <c:pt idx="7421">
                  <c:v>48.78</c:v>
                </c:pt>
                <c:pt idx="7422">
                  <c:v>48.79</c:v>
                </c:pt>
                <c:pt idx="7423">
                  <c:v>48.8</c:v>
                </c:pt>
                <c:pt idx="7424">
                  <c:v>48.81</c:v>
                </c:pt>
                <c:pt idx="7425">
                  <c:v>48.81</c:v>
                </c:pt>
                <c:pt idx="7426">
                  <c:v>48.82</c:v>
                </c:pt>
                <c:pt idx="7427">
                  <c:v>48.83</c:v>
                </c:pt>
                <c:pt idx="7428">
                  <c:v>48.83</c:v>
                </c:pt>
                <c:pt idx="7429">
                  <c:v>48.84</c:v>
                </c:pt>
                <c:pt idx="7430">
                  <c:v>48.84</c:v>
                </c:pt>
                <c:pt idx="7431">
                  <c:v>48.85</c:v>
                </c:pt>
                <c:pt idx="7432">
                  <c:v>48.86</c:v>
                </c:pt>
                <c:pt idx="7433">
                  <c:v>48.86</c:v>
                </c:pt>
                <c:pt idx="7434">
                  <c:v>48.87</c:v>
                </c:pt>
                <c:pt idx="7435">
                  <c:v>48.88</c:v>
                </c:pt>
                <c:pt idx="7436">
                  <c:v>48.88</c:v>
                </c:pt>
                <c:pt idx="7437">
                  <c:v>48.89</c:v>
                </c:pt>
                <c:pt idx="7438">
                  <c:v>48.9</c:v>
                </c:pt>
                <c:pt idx="7439">
                  <c:v>48.9</c:v>
                </c:pt>
                <c:pt idx="7440">
                  <c:v>48.91</c:v>
                </c:pt>
                <c:pt idx="7441">
                  <c:v>48.92</c:v>
                </c:pt>
                <c:pt idx="7442">
                  <c:v>48.92</c:v>
                </c:pt>
                <c:pt idx="7443">
                  <c:v>48.93</c:v>
                </c:pt>
                <c:pt idx="7444">
                  <c:v>48.93</c:v>
                </c:pt>
                <c:pt idx="7445">
                  <c:v>48.94</c:v>
                </c:pt>
                <c:pt idx="7446">
                  <c:v>48.95</c:v>
                </c:pt>
                <c:pt idx="7447">
                  <c:v>48.96</c:v>
                </c:pt>
                <c:pt idx="7448">
                  <c:v>48.96</c:v>
                </c:pt>
                <c:pt idx="7449">
                  <c:v>48.97</c:v>
                </c:pt>
                <c:pt idx="7450">
                  <c:v>48.98</c:v>
                </c:pt>
                <c:pt idx="7451">
                  <c:v>48.98</c:v>
                </c:pt>
                <c:pt idx="7452">
                  <c:v>48.99</c:v>
                </c:pt>
                <c:pt idx="7453">
                  <c:v>49</c:v>
                </c:pt>
                <c:pt idx="7454">
                  <c:v>49</c:v>
                </c:pt>
                <c:pt idx="7455">
                  <c:v>49.01</c:v>
                </c:pt>
                <c:pt idx="7456">
                  <c:v>49.02</c:v>
                </c:pt>
                <c:pt idx="7457">
                  <c:v>49.02</c:v>
                </c:pt>
                <c:pt idx="7458">
                  <c:v>49.03</c:v>
                </c:pt>
                <c:pt idx="7459">
                  <c:v>49.04</c:v>
                </c:pt>
                <c:pt idx="7460">
                  <c:v>49.05</c:v>
                </c:pt>
                <c:pt idx="7461">
                  <c:v>49.05</c:v>
                </c:pt>
                <c:pt idx="7462">
                  <c:v>49.05</c:v>
                </c:pt>
                <c:pt idx="7463">
                  <c:v>49.06</c:v>
                </c:pt>
                <c:pt idx="7464">
                  <c:v>49.07</c:v>
                </c:pt>
                <c:pt idx="7465">
                  <c:v>49.08</c:v>
                </c:pt>
                <c:pt idx="7466">
                  <c:v>49.08</c:v>
                </c:pt>
                <c:pt idx="7467">
                  <c:v>49.09</c:v>
                </c:pt>
                <c:pt idx="7468">
                  <c:v>49.1</c:v>
                </c:pt>
                <c:pt idx="7469">
                  <c:v>49.1</c:v>
                </c:pt>
                <c:pt idx="7470">
                  <c:v>49.11</c:v>
                </c:pt>
                <c:pt idx="7471">
                  <c:v>49.11</c:v>
                </c:pt>
                <c:pt idx="7472">
                  <c:v>49.12</c:v>
                </c:pt>
                <c:pt idx="7473">
                  <c:v>49.13</c:v>
                </c:pt>
                <c:pt idx="7474">
                  <c:v>49.13</c:v>
                </c:pt>
                <c:pt idx="7475">
                  <c:v>49.14</c:v>
                </c:pt>
                <c:pt idx="7476">
                  <c:v>49.15</c:v>
                </c:pt>
                <c:pt idx="7477">
                  <c:v>49.16</c:v>
                </c:pt>
                <c:pt idx="7478">
                  <c:v>49.16</c:v>
                </c:pt>
                <c:pt idx="7479">
                  <c:v>49.16</c:v>
                </c:pt>
                <c:pt idx="7480">
                  <c:v>49.17</c:v>
                </c:pt>
                <c:pt idx="7481">
                  <c:v>49.18</c:v>
                </c:pt>
                <c:pt idx="7482">
                  <c:v>49.19</c:v>
                </c:pt>
                <c:pt idx="7483">
                  <c:v>49.2</c:v>
                </c:pt>
                <c:pt idx="7484">
                  <c:v>49.2</c:v>
                </c:pt>
                <c:pt idx="7485">
                  <c:v>49.21</c:v>
                </c:pt>
                <c:pt idx="7486">
                  <c:v>49.21</c:v>
                </c:pt>
                <c:pt idx="7487">
                  <c:v>49.22</c:v>
                </c:pt>
                <c:pt idx="7488">
                  <c:v>49.23</c:v>
                </c:pt>
                <c:pt idx="7489">
                  <c:v>49.24</c:v>
                </c:pt>
                <c:pt idx="7490">
                  <c:v>49.24</c:v>
                </c:pt>
                <c:pt idx="7491">
                  <c:v>49.25</c:v>
                </c:pt>
                <c:pt idx="7492">
                  <c:v>49.26</c:v>
                </c:pt>
                <c:pt idx="7493">
                  <c:v>49.26</c:v>
                </c:pt>
                <c:pt idx="7494">
                  <c:v>49.26</c:v>
                </c:pt>
                <c:pt idx="7495">
                  <c:v>49.27</c:v>
                </c:pt>
                <c:pt idx="7496">
                  <c:v>49.28</c:v>
                </c:pt>
                <c:pt idx="7497">
                  <c:v>49.29</c:v>
                </c:pt>
                <c:pt idx="7498">
                  <c:v>49.3</c:v>
                </c:pt>
                <c:pt idx="7499">
                  <c:v>49.3</c:v>
                </c:pt>
                <c:pt idx="7500">
                  <c:v>49.3</c:v>
                </c:pt>
                <c:pt idx="7501">
                  <c:v>49.31</c:v>
                </c:pt>
                <c:pt idx="7502">
                  <c:v>49.32</c:v>
                </c:pt>
                <c:pt idx="7503">
                  <c:v>49.33</c:v>
                </c:pt>
                <c:pt idx="7504">
                  <c:v>49.34</c:v>
                </c:pt>
                <c:pt idx="7505">
                  <c:v>49.34</c:v>
                </c:pt>
                <c:pt idx="7506">
                  <c:v>49.35</c:v>
                </c:pt>
                <c:pt idx="7507">
                  <c:v>49.35</c:v>
                </c:pt>
                <c:pt idx="7508">
                  <c:v>49.36</c:v>
                </c:pt>
                <c:pt idx="7509">
                  <c:v>49.37</c:v>
                </c:pt>
                <c:pt idx="7510">
                  <c:v>49.37</c:v>
                </c:pt>
                <c:pt idx="7511">
                  <c:v>49.38</c:v>
                </c:pt>
                <c:pt idx="7512">
                  <c:v>49.38</c:v>
                </c:pt>
                <c:pt idx="7513">
                  <c:v>49.39</c:v>
                </c:pt>
                <c:pt idx="7514">
                  <c:v>49.4</c:v>
                </c:pt>
                <c:pt idx="7515">
                  <c:v>49.41</c:v>
                </c:pt>
                <c:pt idx="7516">
                  <c:v>49.42</c:v>
                </c:pt>
                <c:pt idx="7517">
                  <c:v>49.42</c:v>
                </c:pt>
                <c:pt idx="7518">
                  <c:v>49.43</c:v>
                </c:pt>
                <c:pt idx="7519">
                  <c:v>49.43</c:v>
                </c:pt>
                <c:pt idx="7520">
                  <c:v>49.44</c:v>
                </c:pt>
                <c:pt idx="7521">
                  <c:v>49.45</c:v>
                </c:pt>
                <c:pt idx="7522">
                  <c:v>49.45</c:v>
                </c:pt>
                <c:pt idx="7523">
                  <c:v>49.46</c:v>
                </c:pt>
                <c:pt idx="7524">
                  <c:v>49.46</c:v>
                </c:pt>
                <c:pt idx="7525">
                  <c:v>49.46</c:v>
                </c:pt>
                <c:pt idx="7526">
                  <c:v>49.47</c:v>
                </c:pt>
                <c:pt idx="7527">
                  <c:v>49.48</c:v>
                </c:pt>
                <c:pt idx="7528">
                  <c:v>49.48</c:v>
                </c:pt>
                <c:pt idx="7529">
                  <c:v>49.49</c:v>
                </c:pt>
                <c:pt idx="7530">
                  <c:v>49.5</c:v>
                </c:pt>
                <c:pt idx="7531">
                  <c:v>49.51</c:v>
                </c:pt>
                <c:pt idx="7532">
                  <c:v>49.51</c:v>
                </c:pt>
                <c:pt idx="7533">
                  <c:v>49.52</c:v>
                </c:pt>
                <c:pt idx="7534">
                  <c:v>49.53</c:v>
                </c:pt>
                <c:pt idx="7535">
                  <c:v>49.54</c:v>
                </c:pt>
                <c:pt idx="7536">
                  <c:v>49.54</c:v>
                </c:pt>
                <c:pt idx="7537">
                  <c:v>49.55</c:v>
                </c:pt>
                <c:pt idx="7538">
                  <c:v>49.55</c:v>
                </c:pt>
                <c:pt idx="7539">
                  <c:v>49.56</c:v>
                </c:pt>
                <c:pt idx="7540">
                  <c:v>49.57</c:v>
                </c:pt>
                <c:pt idx="7541">
                  <c:v>49.57</c:v>
                </c:pt>
                <c:pt idx="7542">
                  <c:v>49.58</c:v>
                </c:pt>
                <c:pt idx="7543">
                  <c:v>49.59</c:v>
                </c:pt>
                <c:pt idx="7544">
                  <c:v>49.6</c:v>
                </c:pt>
                <c:pt idx="7545">
                  <c:v>49.6</c:v>
                </c:pt>
                <c:pt idx="7546">
                  <c:v>49.61</c:v>
                </c:pt>
                <c:pt idx="7547">
                  <c:v>49.61</c:v>
                </c:pt>
                <c:pt idx="7548">
                  <c:v>49.62</c:v>
                </c:pt>
                <c:pt idx="7549">
                  <c:v>49.62</c:v>
                </c:pt>
                <c:pt idx="7550">
                  <c:v>49.63</c:v>
                </c:pt>
                <c:pt idx="7551">
                  <c:v>49.64</c:v>
                </c:pt>
                <c:pt idx="7552">
                  <c:v>49.65</c:v>
                </c:pt>
                <c:pt idx="7553">
                  <c:v>49.65</c:v>
                </c:pt>
                <c:pt idx="7554">
                  <c:v>49.66</c:v>
                </c:pt>
                <c:pt idx="7555">
                  <c:v>49.66</c:v>
                </c:pt>
                <c:pt idx="7556">
                  <c:v>49.67</c:v>
                </c:pt>
                <c:pt idx="7557">
                  <c:v>49.68</c:v>
                </c:pt>
                <c:pt idx="7558">
                  <c:v>49.69</c:v>
                </c:pt>
                <c:pt idx="7559">
                  <c:v>49.69</c:v>
                </c:pt>
                <c:pt idx="7560">
                  <c:v>49.69</c:v>
                </c:pt>
                <c:pt idx="7561">
                  <c:v>49.7</c:v>
                </c:pt>
                <c:pt idx="7562">
                  <c:v>49.71</c:v>
                </c:pt>
                <c:pt idx="7563">
                  <c:v>49.72</c:v>
                </c:pt>
                <c:pt idx="7564">
                  <c:v>49.73</c:v>
                </c:pt>
                <c:pt idx="7565">
                  <c:v>49.74</c:v>
                </c:pt>
                <c:pt idx="7566">
                  <c:v>49.74</c:v>
                </c:pt>
                <c:pt idx="7567">
                  <c:v>49.74</c:v>
                </c:pt>
                <c:pt idx="7568">
                  <c:v>49.75</c:v>
                </c:pt>
                <c:pt idx="7569">
                  <c:v>49.76</c:v>
                </c:pt>
                <c:pt idx="7570">
                  <c:v>49.77</c:v>
                </c:pt>
                <c:pt idx="7571">
                  <c:v>49.77</c:v>
                </c:pt>
                <c:pt idx="7572">
                  <c:v>49.78</c:v>
                </c:pt>
                <c:pt idx="7573">
                  <c:v>49.78</c:v>
                </c:pt>
                <c:pt idx="7574">
                  <c:v>49.79</c:v>
                </c:pt>
                <c:pt idx="7575">
                  <c:v>49.8</c:v>
                </c:pt>
                <c:pt idx="7576">
                  <c:v>49.8</c:v>
                </c:pt>
                <c:pt idx="7577">
                  <c:v>49.81</c:v>
                </c:pt>
                <c:pt idx="7578">
                  <c:v>49.81</c:v>
                </c:pt>
                <c:pt idx="7579">
                  <c:v>49.82</c:v>
                </c:pt>
                <c:pt idx="7580">
                  <c:v>49.83</c:v>
                </c:pt>
                <c:pt idx="7581">
                  <c:v>49.84</c:v>
                </c:pt>
                <c:pt idx="7582">
                  <c:v>49.84</c:v>
                </c:pt>
                <c:pt idx="7583">
                  <c:v>49.85</c:v>
                </c:pt>
                <c:pt idx="7584">
                  <c:v>49.86</c:v>
                </c:pt>
                <c:pt idx="7585">
                  <c:v>49.86</c:v>
                </c:pt>
                <c:pt idx="7586">
                  <c:v>49.87</c:v>
                </c:pt>
                <c:pt idx="7587">
                  <c:v>49.88</c:v>
                </c:pt>
                <c:pt idx="7588">
                  <c:v>49.89</c:v>
                </c:pt>
                <c:pt idx="7589">
                  <c:v>49.89</c:v>
                </c:pt>
                <c:pt idx="7590">
                  <c:v>49.9</c:v>
                </c:pt>
                <c:pt idx="7591">
                  <c:v>49.9</c:v>
                </c:pt>
                <c:pt idx="7592">
                  <c:v>49.91</c:v>
                </c:pt>
                <c:pt idx="7593">
                  <c:v>49.91</c:v>
                </c:pt>
                <c:pt idx="7594">
                  <c:v>49.93</c:v>
                </c:pt>
                <c:pt idx="7595">
                  <c:v>49.93</c:v>
                </c:pt>
                <c:pt idx="7596">
                  <c:v>49.94</c:v>
                </c:pt>
                <c:pt idx="7597">
                  <c:v>49.94</c:v>
                </c:pt>
                <c:pt idx="7598">
                  <c:v>49.95</c:v>
                </c:pt>
                <c:pt idx="7599">
                  <c:v>49.95</c:v>
                </c:pt>
                <c:pt idx="7600">
                  <c:v>49.96</c:v>
                </c:pt>
                <c:pt idx="7601">
                  <c:v>49.97</c:v>
                </c:pt>
                <c:pt idx="7602">
                  <c:v>49.98</c:v>
                </c:pt>
                <c:pt idx="7603">
                  <c:v>49.98</c:v>
                </c:pt>
                <c:pt idx="7604">
                  <c:v>49.98</c:v>
                </c:pt>
                <c:pt idx="7605">
                  <c:v>49.99</c:v>
                </c:pt>
                <c:pt idx="7606">
                  <c:v>50</c:v>
                </c:pt>
                <c:pt idx="7607">
                  <c:v>50</c:v>
                </c:pt>
                <c:pt idx="7608">
                  <c:v>50.01</c:v>
                </c:pt>
                <c:pt idx="7609">
                  <c:v>50.02</c:v>
                </c:pt>
                <c:pt idx="7610">
                  <c:v>50.02</c:v>
                </c:pt>
                <c:pt idx="7611">
                  <c:v>50.03</c:v>
                </c:pt>
                <c:pt idx="7612">
                  <c:v>50.05</c:v>
                </c:pt>
                <c:pt idx="7613">
                  <c:v>50.05</c:v>
                </c:pt>
                <c:pt idx="7614">
                  <c:v>50.05</c:v>
                </c:pt>
                <c:pt idx="7615">
                  <c:v>50.06</c:v>
                </c:pt>
                <c:pt idx="7616">
                  <c:v>50.06</c:v>
                </c:pt>
                <c:pt idx="7617">
                  <c:v>50.07</c:v>
                </c:pt>
                <c:pt idx="7618">
                  <c:v>50.08</c:v>
                </c:pt>
                <c:pt idx="7619">
                  <c:v>50.08</c:v>
                </c:pt>
                <c:pt idx="7620">
                  <c:v>50.09</c:v>
                </c:pt>
                <c:pt idx="7621">
                  <c:v>50.09</c:v>
                </c:pt>
                <c:pt idx="7622">
                  <c:v>50.1</c:v>
                </c:pt>
                <c:pt idx="7623">
                  <c:v>50.11</c:v>
                </c:pt>
                <c:pt idx="7624">
                  <c:v>50.12</c:v>
                </c:pt>
                <c:pt idx="7625">
                  <c:v>50.12</c:v>
                </c:pt>
                <c:pt idx="7626">
                  <c:v>50.13</c:v>
                </c:pt>
                <c:pt idx="7627">
                  <c:v>50.13</c:v>
                </c:pt>
                <c:pt idx="7628">
                  <c:v>50.14</c:v>
                </c:pt>
                <c:pt idx="7629">
                  <c:v>50.15</c:v>
                </c:pt>
                <c:pt idx="7630">
                  <c:v>50.16</c:v>
                </c:pt>
                <c:pt idx="7631">
                  <c:v>50.17</c:v>
                </c:pt>
                <c:pt idx="7632">
                  <c:v>50.17</c:v>
                </c:pt>
                <c:pt idx="7633">
                  <c:v>50.17</c:v>
                </c:pt>
                <c:pt idx="7634">
                  <c:v>50.18</c:v>
                </c:pt>
                <c:pt idx="7635">
                  <c:v>50.19</c:v>
                </c:pt>
                <c:pt idx="7636">
                  <c:v>50.2</c:v>
                </c:pt>
                <c:pt idx="7637">
                  <c:v>50.21</c:v>
                </c:pt>
                <c:pt idx="7638">
                  <c:v>50.21</c:v>
                </c:pt>
                <c:pt idx="7639">
                  <c:v>50.22</c:v>
                </c:pt>
                <c:pt idx="7640">
                  <c:v>50.22</c:v>
                </c:pt>
                <c:pt idx="7641">
                  <c:v>50.23</c:v>
                </c:pt>
                <c:pt idx="7642">
                  <c:v>50.24</c:v>
                </c:pt>
                <c:pt idx="7643">
                  <c:v>50.24</c:v>
                </c:pt>
                <c:pt idx="7644">
                  <c:v>50.25</c:v>
                </c:pt>
                <c:pt idx="7645">
                  <c:v>50.26</c:v>
                </c:pt>
                <c:pt idx="7646">
                  <c:v>50.26</c:v>
                </c:pt>
                <c:pt idx="7647">
                  <c:v>50.26</c:v>
                </c:pt>
                <c:pt idx="7648">
                  <c:v>50.28</c:v>
                </c:pt>
                <c:pt idx="7649">
                  <c:v>50.28</c:v>
                </c:pt>
                <c:pt idx="7650">
                  <c:v>50.29</c:v>
                </c:pt>
                <c:pt idx="7651">
                  <c:v>50.3</c:v>
                </c:pt>
                <c:pt idx="7652">
                  <c:v>50.31</c:v>
                </c:pt>
                <c:pt idx="7653">
                  <c:v>50.31</c:v>
                </c:pt>
                <c:pt idx="7654">
                  <c:v>50.32</c:v>
                </c:pt>
                <c:pt idx="7655">
                  <c:v>50.32</c:v>
                </c:pt>
                <c:pt idx="7656">
                  <c:v>50.33</c:v>
                </c:pt>
                <c:pt idx="7657">
                  <c:v>50.34</c:v>
                </c:pt>
                <c:pt idx="7658">
                  <c:v>50.34</c:v>
                </c:pt>
                <c:pt idx="7659">
                  <c:v>50.35</c:v>
                </c:pt>
                <c:pt idx="7660">
                  <c:v>50.36</c:v>
                </c:pt>
                <c:pt idx="7661">
                  <c:v>50.37</c:v>
                </c:pt>
                <c:pt idx="7662">
                  <c:v>50.37</c:v>
                </c:pt>
                <c:pt idx="7663">
                  <c:v>50.38</c:v>
                </c:pt>
                <c:pt idx="7664">
                  <c:v>50.38</c:v>
                </c:pt>
                <c:pt idx="7665">
                  <c:v>50.39</c:v>
                </c:pt>
                <c:pt idx="7666">
                  <c:v>50.4</c:v>
                </c:pt>
                <c:pt idx="7667">
                  <c:v>50.41</c:v>
                </c:pt>
                <c:pt idx="7668">
                  <c:v>50.41</c:v>
                </c:pt>
                <c:pt idx="7669">
                  <c:v>50.42</c:v>
                </c:pt>
                <c:pt idx="7670">
                  <c:v>50.42</c:v>
                </c:pt>
                <c:pt idx="7671">
                  <c:v>50.43</c:v>
                </c:pt>
                <c:pt idx="7672">
                  <c:v>50.44</c:v>
                </c:pt>
                <c:pt idx="7673">
                  <c:v>50.44</c:v>
                </c:pt>
                <c:pt idx="7674">
                  <c:v>50.45</c:v>
                </c:pt>
                <c:pt idx="7675">
                  <c:v>50.46</c:v>
                </c:pt>
                <c:pt idx="7676">
                  <c:v>50.46</c:v>
                </c:pt>
                <c:pt idx="7677">
                  <c:v>50.47</c:v>
                </c:pt>
                <c:pt idx="7678">
                  <c:v>50.48</c:v>
                </c:pt>
                <c:pt idx="7679">
                  <c:v>50.49</c:v>
                </c:pt>
                <c:pt idx="7680">
                  <c:v>50.49</c:v>
                </c:pt>
                <c:pt idx="7681">
                  <c:v>50.49</c:v>
                </c:pt>
                <c:pt idx="7682">
                  <c:v>50.5</c:v>
                </c:pt>
                <c:pt idx="7683">
                  <c:v>50.51</c:v>
                </c:pt>
                <c:pt idx="7684">
                  <c:v>50.52</c:v>
                </c:pt>
                <c:pt idx="7685">
                  <c:v>50.52</c:v>
                </c:pt>
                <c:pt idx="7686">
                  <c:v>50.53</c:v>
                </c:pt>
                <c:pt idx="7687">
                  <c:v>50.53</c:v>
                </c:pt>
                <c:pt idx="7688">
                  <c:v>50.55</c:v>
                </c:pt>
                <c:pt idx="7689">
                  <c:v>50.55</c:v>
                </c:pt>
                <c:pt idx="7690">
                  <c:v>50.55</c:v>
                </c:pt>
                <c:pt idx="7691">
                  <c:v>50.56</c:v>
                </c:pt>
                <c:pt idx="7692">
                  <c:v>50.57</c:v>
                </c:pt>
                <c:pt idx="7693">
                  <c:v>50.57</c:v>
                </c:pt>
                <c:pt idx="7694">
                  <c:v>50.58</c:v>
                </c:pt>
                <c:pt idx="7695">
                  <c:v>50.59</c:v>
                </c:pt>
                <c:pt idx="7696">
                  <c:v>50.6</c:v>
                </c:pt>
                <c:pt idx="7697">
                  <c:v>50.66</c:v>
                </c:pt>
                <c:pt idx="7698">
                  <c:v>50.66</c:v>
                </c:pt>
                <c:pt idx="7699">
                  <c:v>50.66</c:v>
                </c:pt>
                <c:pt idx="7700">
                  <c:v>50.66</c:v>
                </c:pt>
                <c:pt idx="7701">
                  <c:v>50.66</c:v>
                </c:pt>
                <c:pt idx="7702">
                  <c:v>50.66</c:v>
                </c:pt>
                <c:pt idx="7703">
                  <c:v>50.66</c:v>
                </c:pt>
                <c:pt idx="7704">
                  <c:v>50.66</c:v>
                </c:pt>
                <c:pt idx="7705">
                  <c:v>50.67</c:v>
                </c:pt>
                <c:pt idx="7706">
                  <c:v>50.68</c:v>
                </c:pt>
                <c:pt idx="7707">
                  <c:v>50.68</c:v>
                </c:pt>
                <c:pt idx="7708">
                  <c:v>50.69</c:v>
                </c:pt>
                <c:pt idx="7709">
                  <c:v>50.7</c:v>
                </c:pt>
                <c:pt idx="7710">
                  <c:v>50.71</c:v>
                </c:pt>
                <c:pt idx="7711">
                  <c:v>50.71</c:v>
                </c:pt>
                <c:pt idx="7712">
                  <c:v>50.71</c:v>
                </c:pt>
                <c:pt idx="7713">
                  <c:v>50.73</c:v>
                </c:pt>
                <c:pt idx="7714">
                  <c:v>50.73</c:v>
                </c:pt>
                <c:pt idx="7715">
                  <c:v>50.74</c:v>
                </c:pt>
                <c:pt idx="7716">
                  <c:v>50.75</c:v>
                </c:pt>
                <c:pt idx="7717">
                  <c:v>50.75</c:v>
                </c:pt>
                <c:pt idx="7718">
                  <c:v>50.76</c:v>
                </c:pt>
                <c:pt idx="7719">
                  <c:v>50.77</c:v>
                </c:pt>
                <c:pt idx="7720">
                  <c:v>50.77</c:v>
                </c:pt>
                <c:pt idx="7721">
                  <c:v>50.78</c:v>
                </c:pt>
                <c:pt idx="7722">
                  <c:v>50.78</c:v>
                </c:pt>
                <c:pt idx="7723">
                  <c:v>50.79</c:v>
                </c:pt>
                <c:pt idx="7724">
                  <c:v>50.8</c:v>
                </c:pt>
                <c:pt idx="7725">
                  <c:v>50.81</c:v>
                </c:pt>
                <c:pt idx="7726">
                  <c:v>50.81</c:v>
                </c:pt>
                <c:pt idx="7727">
                  <c:v>50.82</c:v>
                </c:pt>
                <c:pt idx="7728">
                  <c:v>50.83</c:v>
                </c:pt>
                <c:pt idx="7729">
                  <c:v>50.83</c:v>
                </c:pt>
                <c:pt idx="7730">
                  <c:v>50.84</c:v>
                </c:pt>
                <c:pt idx="7731">
                  <c:v>50.85</c:v>
                </c:pt>
                <c:pt idx="7732">
                  <c:v>50.85</c:v>
                </c:pt>
                <c:pt idx="7733">
                  <c:v>50.86</c:v>
                </c:pt>
                <c:pt idx="7734">
                  <c:v>50.87</c:v>
                </c:pt>
                <c:pt idx="7735">
                  <c:v>50.87</c:v>
                </c:pt>
                <c:pt idx="7736">
                  <c:v>50.88</c:v>
                </c:pt>
                <c:pt idx="7737">
                  <c:v>50.89</c:v>
                </c:pt>
                <c:pt idx="7738">
                  <c:v>50.89</c:v>
                </c:pt>
                <c:pt idx="7739">
                  <c:v>50.9</c:v>
                </c:pt>
                <c:pt idx="7740">
                  <c:v>50.9</c:v>
                </c:pt>
                <c:pt idx="7741">
                  <c:v>50.91</c:v>
                </c:pt>
                <c:pt idx="7742">
                  <c:v>50.92</c:v>
                </c:pt>
                <c:pt idx="7743">
                  <c:v>50.92</c:v>
                </c:pt>
                <c:pt idx="7744">
                  <c:v>50.93</c:v>
                </c:pt>
                <c:pt idx="7745">
                  <c:v>50.94</c:v>
                </c:pt>
                <c:pt idx="7746">
                  <c:v>50.94</c:v>
                </c:pt>
                <c:pt idx="7747">
                  <c:v>50.95</c:v>
                </c:pt>
                <c:pt idx="7748">
                  <c:v>50.96</c:v>
                </c:pt>
                <c:pt idx="7749">
                  <c:v>50.96</c:v>
                </c:pt>
                <c:pt idx="7750">
                  <c:v>50.97</c:v>
                </c:pt>
                <c:pt idx="7751">
                  <c:v>50.97</c:v>
                </c:pt>
                <c:pt idx="7752">
                  <c:v>50.98</c:v>
                </c:pt>
                <c:pt idx="7753">
                  <c:v>50.98</c:v>
                </c:pt>
                <c:pt idx="7754">
                  <c:v>50.99</c:v>
                </c:pt>
                <c:pt idx="7755">
                  <c:v>51</c:v>
                </c:pt>
                <c:pt idx="7756">
                  <c:v>51.01</c:v>
                </c:pt>
                <c:pt idx="7757">
                  <c:v>51.02</c:v>
                </c:pt>
                <c:pt idx="7758">
                  <c:v>51.02</c:v>
                </c:pt>
                <c:pt idx="7759">
                  <c:v>51.03</c:v>
                </c:pt>
                <c:pt idx="7760">
                  <c:v>51.03</c:v>
                </c:pt>
                <c:pt idx="7761">
                  <c:v>51.04</c:v>
                </c:pt>
                <c:pt idx="7762">
                  <c:v>51.05</c:v>
                </c:pt>
                <c:pt idx="7763">
                  <c:v>51.05</c:v>
                </c:pt>
                <c:pt idx="7764">
                  <c:v>51.06</c:v>
                </c:pt>
                <c:pt idx="7765">
                  <c:v>51.07</c:v>
                </c:pt>
                <c:pt idx="7766">
                  <c:v>51.08</c:v>
                </c:pt>
                <c:pt idx="7767">
                  <c:v>51.08</c:v>
                </c:pt>
                <c:pt idx="7768">
                  <c:v>51.09</c:v>
                </c:pt>
                <c:pt idx="7769">
                  <c:v>51.09</c:v>
                </c:pt>
                <c:pt idx="7770">
                  <c:v>51.1</c:v>
                </c:pt>
                <c:pt idx="7771">
                  <c:v>51.11</c:v>
                </c:pt>
                <c:pt idx="7772">
                  <c:v>51.11</c:v>
                </c:pt>
                <c:pt idx="7773">
                  <c:v>51.12</c:v>
                </c:pt>
                <c:pt idx="7774">
                  <c:v>51.12</c:v>
                </c:pt>
                <c:pt idx="7775">
                  <c:v>51.14</c:v>
                </c:pt>
                <c:pt idx="7776">
                  <c:v>51.15</c:v>
                </c:pt>
                <c:pt idx="7777">
                  <c:v>51.15</c:v>
                </c:pt>
                <c:pt idx="7778">
                  <c:v>51.16</c:v>
                </c:pt>
                <c:pt idx="7779">
                  <c:v>51.16</c:v>
                </c:pt>
                <c:pt idx="7780">
                  <c:v>51.17</c:v>
                </c:pt>
                <c:pt idx="7781">
                  <c:v>51.18</c:v>
                </c:pt>
                <c:pt idx="7782">
                  <c:v>51.18</c:v>
                </c:pt>
                <c:pt idx="7783">
                  <c:v>51.19</c:v>
                </c:pt>
                <c:pt idx="7784">
                  <c:v>51.19</c:v>
                </c:pt>
                <c:pt idx="7785">
                  <c:v>51.2</c:v>
                </c:pt>
                <c:pt idx="7786">
                  <c:v>51.2</c:v>
                </c:pt>
                <c:pt idx="7787">
                  <c:v>51.21</c:v>
                </c:pt>
                <c:pt idx="7788">
                  <c:v>51.21</c:v>
                </c:pt>
                <c:pt idx="7789">
                  <c:v>51.23</c:v>
                </c:pt>
                <c:pt idx="7790">
                  <c:v>51.23</c:v>
                </c:pt>
                <c:pt idx="7791">
                  <c:v>51.24</c:v>
                </c:pt>
                <c:pt idx="7792">
                  <c:v>51.25</c:v>
                </c:pt>
                <c:pt idx="7793">
                  <c:v>51.25</c:v>
                </c:pt>
                <c:pt idx="7794">
                  <c:v>51.26</c:v>
                </c:pt>
                <c:pt idx="7795">
                  <c:v>51.27</c:v>
                </c:pt>
                <c:pt idx="7796">
                  <c:v>51.28</c:v>
                </c:pt>
                <c:pt idx="7797">
                  <c:v>51.28</c:v>
                </c:pt>
                <c:pt idx="7798">
                  <c:v>51.29</c:v>
                </c:pt>
                <c:pt idx="7799">
                  <c:v>51.29</c:v>
                </c:pt>
                <c:pt idx="7800">
                  <c:v>51.3</c:v>
                </c:pt>
                <c:pt idx="7801">
                  <c:v>51.3</c:v>
                </c:pt>
                <c:pt idx="7802">
                  <c:v>51.31</c:v>
                </c:pt>
                <c:pt idx="7803">
                  <c:v>51.32</c:v>
                </c:pt>
                <c:pt idx="7804">
                  <c:v>51.32</c:v>
                </c:pt>
                <c:pt idx="7805">
                  <c:v>51.33</c:v>
                </c:pt>
                <c:pt idx="7806">
                  <c:v>51.34</c:v>
                </c:pt>
                <c:pt idx="7807">
                  <c:v>51.34</c:v>
                </c:pt>
                <c:pt idx="7808">
                  <c:v>51.35</c:v>
                </c:pt>
                <c:pt idx="7809">
                  <c:v>51.36</c:v>
                </c:pt>
                <c:pt idx="7810">
                  <c:v>51.36</c:v>
                </c:pt>
                <c:pt idx="7811">
                  <c:v>51.37</c:v>
                </c:pt>
                <c:pt idx="7812">
                  <c:v>51.38</c:v>
                </c:pt>
                <c:pt idx="7813">
                  <c:v>51.39</c:v>
                </c:pt>
                <c:pt idx="7814">
                  <c:v>51.39</c:v>
                </c:pt>
                <c:pt idx="7815">
                  <c:v>51.4</c:v>
                </c:pt>
                <c:pt idx="7816">
                  <c:v>51.4</c:v>
                </c:pt>
                <c:pt idx="7817">
                  <c:v>51.4</c:v>
                </c:pt>
                <c:pt idx="7818">
                  <c:v>51.42</c:v>
                </c:pt>
                <c:pt idx="7819">
                  <c:v>51.42</c:v>
                </c:pt>
                <c:pt idx="7820">
                  <c:v>51.42</c:v>
                </c:pt>
                <c:pt idx="7821">
                  <c:v>51.44</c:v>
                </c:pt>
                <c:pt idx="7822">
                  <c:v>51.44</c:v>
                </c:pt>
                <c:pt idx="7823">
                  <c:v>51.45</c:v>
                </c:pt>
                <c:pt idx="7824">
                  <c:v>51.46</c:v>
                </c:pt>
                <c:pt idx="7825">
                  <c:v>51.46</c:v>
                </c:pt>
                <c:pt idx="7826">
                  <c:v>51.47</c:v>
                </c:pt>
                <c:pt idx="7827">
                  <c:v>51.47</c:v>
                </c:pt>
                <c:pt idx="7828">
                  <c:v>51.48</c:v>
                </c:pt>
                <c:pt idx="7829">
                  <c:v>51.49</c:v>
                </c:pt>
                <c:pt idx="7830">
                  <c:v>51.5</c:v>
                </c:pt>
                <c:pt idx="7831">
                  <c:v>51.5</c:v>
                </c:pt>
                <c:pt idx="7832">
                  <c:v>51.51</c:v>
                </c:pt>
                <c:pt idx="7833">
                  <c:v>51.51</c:v>
                </c:pt>
                <c:pt idx="7834">
                  <c:v>51.52</c:v>
                </c:pt>
                <c:pt idx="7835">
                  <c:v>51.53</c:v>
                </c:pt>
                <c:pt idx="7836">
                  <c:v>51.53</c:v>
                </c:pt>
                <c:pt idx="7837">
                  <c:v>51.54</c:v>
                </c:pt>
                <c:pt idx="7838">
                  <c:v>51.55</c:v>
                </c:pt>
                <c:pt idx="7839">
                  <c:v>51.55</c:v>
                </c:pt>
                <c:pt idx="7840">
                  <c:v>51.56</c:v>
                </c:pt>
                <c:pt idx="7841">
                  <c:v>51.57</c:v>
                </c:pt>
                <c:pt idx="7842">
                  <c:v>51.58</c:v>
                </c:pt>
                <c:pt idx="7843">
                  <c:v>51.58</c:v>
                </c:pt>
                <c:pt idx="7844">
                  <c:v>51.59</c:v>
                </c:pt>
                <c:pt idx="7845">
                  <c:v>51.6</c:v>
                </c:pt>
                <c:pt idx="7846">
                  <c:v>51.6</c:v>
                </c:pt>
                <c:pt idx="7847">
                  <c:v>51.61</c:v>
                </c:pt>
                <c:pt idx="7848">
                  <c:v>51.61</c:v>
                </c:pt>
                <c:pt idx="7849">
                  <c:v>51.62</c:v>
                </c:pt>
                <c:pt idx="7850">
                  <c:v>51.63</c:v>
                </c:pt>
                <c:pt idx="7851">
                  <c:v>51.63</c:v>
                </c:pt>
                <c:pt idx="7852">
                  <c:v>51.64</c:v>
                </c:pt>
                <c:pt idx="7853">
                  <c:v>51.65</c:v>
                </c:pt>
                <c:pt idx="7854">
                  <c:v>51.65</c:v>
                </c:pt>
                <c:pt idx="7855">
                  <c:v>51.66</c:v>
                </c:pt>
                <c:pt idx="7856">
                  <c:v>51.67</c:v>
                </c:pt>
                <c:pt idx="7857">
                  <c:v>51.67</c:v>
                </c:pt>
                <c:pt idx="7858">
                  <c:v>51.68</c:v>
                </c:pt>
                <c:pt idx="7859">
                  <c:v>51.69</c:v>
                </c:pt>
                <c:pt idx="7860">
                  <c:v>51.69</c:v>
                </c:pt>
                <c:pt idx="7861">
                  <c:v>51.7</c:v>
                </c:pt>
                <c:pt idx="7862">
                  <c:v>51.71</c:v>
                </c:pt>
                <c:pt idx="7863">
                  <c:v>51.71</c:v>
                </c:pt>
                <c:pt idx="7864">
                  <c:v>51.72</c:v>
                </c:pt>
                <c:pt idx="7865">
                  <c:v>51.72</c:v>
                </c:pt>
                <c:pt idx="7866">
                  <c:v>51.73</c:v>
                </c:pt>
                <c:pt idx="7867">
                  <c:v>51.73</c:v>
                </c:pt>
                <c:pt idx="7868">
                  <c:v>51.74</c:v>
                </c:pt>
                <c:pt idx="7869">
                  <c:v>51.75</c:v>
                </c:pt>
                <c:pt idx="7870">
                  <c:v>51.76</c:v>
                </c:pt>
                <c:pt idx="7871">
                  <c:v>51.76</c:v>
                </c:pt>
                <c:pt idx="7872">
                  <c:v>51.77</c:v>
                </c:pt>
                <c:pt idx="7873">
                  <c:v>51.78</c:v>
                </c:pt>
                <c:pt idx="7874">
                  <c:v>51.78</c:v>
                </c:pt>
                <c:pt idx="7875">
                  <c:v>51.79</c:v>
                </c:pt>
                <c:pt idx="7876">
                  <c:v>51.8</c:v>
                </c:pt>
                <c:pt idx="7877">
                  <c:v>51.8</c:v>
                </c:pt>
                <c:pt idx="7878">
                  <c:v>51.81</c:v>
                </c:pt>
                <c:pt idx="7879">
                  <c:v>51.82</c:v>
                </c:pt>
                <c:pt idx="7880">
                  <c:v>51.82</c:v>
                </c:pt>
                <c:pt idx="7881">
                  <c:v>51.83</c:v>
                </c:pt>
                <c:pt idx="7882">
                  <c:v>51.83</c:v>
                </c:pt>
                <c:pt idx="7883">
                  <c:v>51.84</c:v>
                </c:pt>
                <c:pt idx="7884">
                  <c:v>51.85</c:v>
                </c:pt>
                <c:pt idx="7885">
                  <c:v>51.86</c:v>
                </c:pt>
                <c:pt idx="7886">
                  <c:v>51.86</c:v>
                </c:pt>
                <c:pt idx="7887">
                  <c:v>51.87</c:v>
                </c:pt>
                <c:pt idx="7888">
                  <c:v>51.87</c:v>
                </c:pt>
                <c:pt idx="7889">
                  <c:v>51.88</c:v>
                </c:pt>
                <c:pt idx="7890">
                  <c:v>51.88</c:v>
                </c:pt>
                <c:pt idx="7891">
                  <c:v>51.9</c:v>
                </c:pt>
                <c:pt idx="7892">
                  <c:v>51.9</c:v>
                </c:pt>
                <c:pt idx="7893">
                  <c:v>51.91</c:v>
                </c:pt>
                <c:pt idx="7894">
                  <c:v>51.91</c:v>
                </c:pt>
                <c:pt idx="7895">
                  <c:v>51.92</c:v>
                </c:pt>
                <c:pt idx="7896">
                  <c:v>51.93</c:v>
                </c:pt>
                <c:pt idx="7897">
                  <c:v>51.93</c:v>
                </c:pt>
                <c:pt idx="7898">
                  <c:v>51.94</c:v>
                </c:pt>
                <c:pt idx="7899">
                  <c:v>51.94</c:v>
                </c:pt>
                <c:pt idx="7900">
                  <c:v>51.95</c:v>
                </c:pt>
                <c:pt idx="7901">
                  <c:v>51.96</c:v>
                </c:pt>
                <c:pt idx="7902">
                  <c:v>51.97</c:v>
                </c:pt>
                <c:pt idx="7903">
                  <c:v>51.97</c:v>
                </c:pt>
                <c:pt idx="7904">
                  <c:v>51.98</c:v>
                </c:pt>
                <c:pt idx="7905">
                  <c:v>51.98</c:v>
                </c:pt>
                <c:pt idx="7906">
                  <c:v>51.99</c:v>
                </c:pt>
                <c:pt idx="7907">
                  <c:v>51.99</c:v>
                </c:pt>
                <c:pt idx="7908">
                  <c:v>52</c:v>
                </c:pt>
                <c:pt idx="7909">
                  <c:v>52.01</c:v>
                </c:pt>
                <c:pt idx="7910">
                  <c:v>52.01</c:v>
                </c:pt>
                <c:pt idx="7911">
                  <c:v>52.02</c:v>
                </c:pt>
                <c:pt idx="7912">
                  <c:v>52.03</c:v>
                </c:pt>
                <c:pt idx="7913">
                  <c:v>52.04</c:v>
                </c:pt>
                <c:pt idx="7914">
                  <c:v>52.04</c:v>
                </c:pt>
                <c:pt idx="7915">
                  <c:v>52.05</c:v>
                </c:pt>
                <c:pt idx="7916">
                  <c:v>52.06</c:v>
                </c:pt>
                <c:pt idx="7917">
                  <c:v>52.06</c:v>
                </c:pt>
                <c:pt idx="7918">
                  <c:v>52.07</c:v>
                </c:pt>
                <c:pt idx="7919">
                  <c:v>52.08</c:v>
                </c:pt>
                <c:pt idx="7920">
                  <c:v>52.09</c:v>
                </c:pt>
                <c:pt idx="7921">
                  <c:v>52.09</c:v>
                </c:pt>
                <c:pt idx="7922">
                  <c:v>52.09</c:v>
                </c:pt>
                <c:pt idx="7923">
                  <c:v>52.1</c:v>
                </c:pt>
                <c:pt idx="7924">
                  <c:v>52.11</c:v>
                </c:pt>
                <c:pt idx="7925">
                  <c:v>52.12</c:v>
                </c:pt>
                <c:pt idx="7926">
                  <c:v>52.12</c:v>
                </c:pt>
                <c:pt idx="7927">
                  <c:v>52.13</c:v>
                </c:pt>
                <c:pt idx="7928">
                  <c:v>52.14</c:v>
                </c:pt>
                <c:pt idx="7929">
                  <c:v>52.14</c:v>
                </c:pt>
                <c:pt idx="7930">
                  <c:v>52.14</c:v>
                </c:pt>
                <c:pt idx="7931">
                  <c:v>52.15</c:v>
                </c:pt>
                <c:pt idx="7932">
                  <c:v>52.16</c:v>
                </c:pt>
                <c:pt idx="7933">
                  <c:v>52.17</c:v>
                </c:pt>
                <c:pt idx="7934">
                  <c:v>52.17</c:v>
                </c:pt>
                <c:pt idx="7935">
                  <c:v>52.18</c:v>
                </c:pt>
                <c:pt idx="7936">
                  <c:v>52.18</c:v>
                </c:pt>
                <c:pt idx="7937">
                  <c:v>52.2</c:v>
                </c:pt>
                <c:pt idx="7938">
                  <c:v>52.2</c:v>
                </c:pt>
                <c:pt idx="7939">
                  <c:v>52.21</c:v>
                </c:pt>
                <c:pt idx="7940">
                  <c:v>52.21</c:v>
                </c:pt>
                <c:pt idx="7941">
                  <c:v>52.22</c:v>
                </c:pt>
                <c:pt idx="7942">
                  <c:v>52.22</c:v>
                </c:pt>
                <c:pt idx="7943">
                  <c:v>52.23</c:v>
                </c:pt>
                <c:pt idx="7944">
                  <c:v>52.24</c:v>
                </c:pt>
                <c:pt idx="7945">
                  <c:v>52.25</c:v>
                </c:pt>
                <c:pt idx="7946">
                  <c:v>52.25</c:v>
                </c:pt>
                <c:pt idx="7947">
                  <c:v>52.25</c:v>
                </c:pt>
                <c:pt idx="7948">
                  <c:v>52.26</c:v>
                </c:pt>
                <c:pt idx="7949">
                  <c:v>52.27</c:v>
                </c:pt>
                <c:pt idx="7950">
                  <c:v>52.28</c:v>
                </c:pt>
                <c:pt idx="7951">
                  <c:v>52.29</c:v>
                </c:pt>
                <c:pt idx="7952">
                  <c:v>52.29</c:v>
                </c:pt>
                <c:pt idx="7953">
                  <c:v>52.3</c:v>
                </c:pt>
                <c:pt idx="7954">
                  <c:v>52.31</c:v>
                </c:pt>
                <c:pt idx="7955">
                  <c:v>52.31</c:v>
                </c:pt>
                <c:pt idx="7956">
                  <c:v>52.32</c:v>
                </c:pt>
                <c:pt idx="7957">
                  <c:v>52.33</c:v>
                </c:pt>
                <c:pt idx="7958">
                  <c:v>52.33</c:v>
                </c:pt>
                <c:pt idx="7959">
                  <c:v>52.34</c:v>
                </c:pt>
                <c:pt idx="7960">
                  <c:v>52.34</c:v>
                </c:pt>
                <c:pt idx="7961">
                  <c:v>52.35</c:v>
                </c:pt>
                <c:pt idx="7962">
                  <c:v>52.36</c:v>
                </c:pt>
                <c:pt idx="7963">
                  <c:v>52.36</c:v>
                </c:pt>
                <c:pt idx="7964">
                  <c:v>52.37</c:v>
                </c:pt>
                <c:pt idx="7965">
                  <c:v>52.38</c:v>
                </c:pt>
                <c:pt idx="7966">
                  <c:v>52.38</c:v>
                </c:pt>
                <c:pt idx="7967">
                  <c:v>52.39</c:v>
                </c:pt>
                <c:pt idx="7968">
                  <c:v>52.4</c:v>
                </c:pt>
                <c:pt idx="7969">
                  <c:v>52.4</c:v>
                </c:pt>
                <c:pt idx="7970">
                  <c:v>52.41</c:v>
                </c:pt>
                <c:pt idx="7971">
                  <c:v>52.42</c:v>
                </c:pt>
                <c:pt idx="7972">
                  <c:v>52.42</c:v>
                </c:pt>
                <c:pt idx="7973">
                  <c:v>52.43</c:v>
                </c:pt>
                <c:pt idx="7974">
                  <c:v>52.44</c:v>
                </c:pt>
                <c:pt idx="7975">
                  <c:v>52.44</c:v>
                </c:pt>
                <c:pt idx="7976">
                  <c:v>52.45</c:v>
                </c:pt>
                <c:pt idx="7977">
                  <c:v>52.45</c:v>
                </c:pt>
                <c:pt idx="7978">
                  <c:v>52.46</c:v>
                </c:pt>
                <c:pt idx="7979">
                  <c:v>52.47</c:v>
                </c:pt>
                <c:pt idx="7980">
                  <c:v>52.47</c:v>
                </c:pt>
                <c:pt idx="7981">
                  <c:v>52.48</c:v>
                </c:pt>
                <c:pt idx="7982">
                  <c:v>52.49</c:v>
                </c:pt>
                <c:pt idx="7983">
                  <c:v>52.5</c:v>
                </c:pt>
                <c:pt idx="7984">
                  <c:v>52.5</c:v>
                </c:pt>
                <c:pt idx="7985">
                  <c:v>52.51</c:v>
                </c:pt>
                <c:pt idx="7986">
                  <c:v>52.52</c:v>
                </c:pt>
                <c:pt idx="7987">
                  <c:v>52.52</c:v>
                </c:pt>
                <c:pt idx="7988">
                  <c:v>52.52</c:v>
                </c:pt>
                <c:pt idx="7989">
                  <c:v>52.53</c:v>
                </c:pt>
                <c:pt idx="7990">
                  <c:v>52.54</c:v>
                </c:pt>
                <c:pt idx="7991">
                  <c:v>52.55</c:v>
                </c:pt>
                <c:pt idx="7992">
                  <c:v>52.55</c:v>
                </c:pt>
                <c:pt idx="7993">
                  <c:v>52.56</c:v>
                </c:pt>
                <c:pt idx="7994">
                  <c:v>52.57</c:v>
                </c:pt>
                <c:pt idx="7995">
                  <c:v>52.57</c:v>
                </c:pt>
                <c:pt idx="7996">
                  <c:v>52.57</c:v>
                </c:pt>
                <c:pt idx="7997">
                  <c:v>52.58</c:v>
                </c:pt>
                <c:pt idx="7998">
                  <c:v>52.59</c:v>
                </c:pt>
                <c:pt idx="7999">
                  <c:v>52.6</c:v>
                </c:pt>
                <c:pt idx="8000">
                  <c:v>52.61</c:v>
                </c:pt>
                <c:pt idx="8001">
                  <c:v>52.61</c:v>
                </c:pt>
                <c:pt idx="8002">
                  <c:v>52.62</c:v>
                </c:pt>
                <c:pt idx="8003">
                  <c:v>52.62</c:v>
                </c:pt>
                <c:pt idx="8004">
                  <c:v>52.63</c:v>
                </c:pt>
                <c:pt idx="8005">
                  <c:v>52.63</c:v>
                </c:pt>
                <c:pt idx="8006">
                  <c:v>52.65</c:v>
                </c:pt>
                <c:pt idx="8007">
                  <c:v>52.65</c:v>
                </c:pt>
                <c:pt idx="8008">
                  <c:v>52.65</c:v>
                </c:pt>
                <c:pt idx="8009">
                  <c:v>52.66</c:v>
                </c:pt>
                <c:pt idx="8010">
                  <c:v>52.67</c:v>
                </c:pt>
                <c:pt idx="8011">
                  <c:v>52.68</c:v>
                </c:pt>
                <c:pt idx="8012">
                  <c:v>52.68</c:v>
                </c:pt>
                <c:pt idx="8013">
                  <c:v>52.69</c:v>
                </c:pt>
                <c:pt idx="8014">
                  <c:v>52.7</c:v>
                </c:pt>
                <c:pt idx="8015">
                  <c:v>52.7</c:v>
                </c:pt>
                <c:pt idx="8016">
                  <c:v>52.71</c:v>
                </c:pt>
                <c:pt idx="8017">
                  <c:v>52.71</c:v>
                </c:pt>
                <c:pt idx="8018">
                  <c:v>52.72</c:v>
                </c:pt>
                <c:pt idx="8019">
                  <c:v>52.73</c:v>
                </c:pt>
                <c:pt idx="8020">
                  <c:v>52.74</c:v>
                </c:pt>
                <c:pt idx="8021">
                  <c:v>52.74</c:v>
                </c:pt>
                <c:pt idx="8022">
                  <c:v>52.75</c:v>
                </c:pt>
                <c:pt idx="8023">
                  <c:v>52.76</c:v>
                </c:pt>
                <c:pt idx="8024">
                  <c:v>52.76</c:v>
                </c:pt>
                <c:pt idx="8025">
                  <c:v>52.77</c:v>
                </c:pt>
                <c:pt idx="8026">
                  <c:v>52.78</c:v>
                </c:pt>
                <c:pt idx="8027">
                  <c:v>52.78</c:v>
                </c:pt>
                <c:pt idx="8028">
                  <c:v>52.78</c:v>
                </c:pt>
                <c:pt idx="8029">
                  <c:v>52.79</c:v>
                </c:pt>
                <c:pt idx="8030">
                  <c:v>52.8</c:v>
                </c:pt>
                <c:pt idx="8031">
                  <c:v>52.81</c:v>
                </c:pt>
                <c:pt idx="8032">
                  <c:v>52.81</c:v>
                </c:pt>
                <c:pt idx="8033">
                  <c:v>52.82</c:v>
                </c:pt>
                <c:pt idx="8034">
                  <c:v>52.83</c:v>
                </c:pt>
                <c:pt idx="8035">
                  <c:v>52.84</c:v>
                </c:pt>
                <c:pt idx="8036">
                  <c:v>52.85</c:v>
                </c:pt>
                <c:pt idx="8037">
                  <c:v>52.85</c:v>
                </c:pt>
                <c:pt idx="8038">
                  <c:v>52.86</c:v>
                </c:pt>
                <c:pt idx="8039">
                  <c:v>52.86</c:v>
                </c:pt>
                <c:pt idx="8040">
                  <c:v>52.87</c:v>
                </c:pt>
                <c:pt idx="8041">
                  <c:v>52.88</c:v>
                </c:pt>
                <c:pt idx="8042">
                  <c:v>52.88</c:v>
                </c:pt>
                <c:pt idx="8043">
                  <c:v>52.89</c:v>
                </c:pt>
                <c:pt idx="8044">
                  <c:v>52.89</c:v>
                </c:pt>
                <c:pt idx="8045">
                  <c:v>52.9</c:v>
                </c:pt>
                <c:pt idx="8046">
                  <c:v>52.91</c:v>
                </c:pt>
                <c:pt idx="8047">
                  <c:v>52.92</c:v>
                </c:pt>
                <c:pt idx="8048">
                  <c:v>52.93</c:v>
                </c:pt>
                <c:pt idx="8049">
                  <c:v>52.93</c:v>
                </c:pt>
                <c:pt idx="8050">
                  <c:v>52.93</c:v>
                </c:pt>
                <c:pt idx="8051">
                  <c:v>52.95</c:v>
                </c:pt>
                <c:pt idx="8052">
                  <c:v>52.95</c:v>
                </c:pt>
                <c:pt idx="8053">
                  <c:v>52.95</c:v>
                </c:pt>
                <c:pt idx="8054">
                  <c:v>52.96</c:v>
                </c:pt>
                <c:pt idx="8055">
                  <c:v>52.97</c:v>
                </c:pt>
                <c:pt idx="8056">
                  <c:v>52.97</c:v>
                </c:pt>
                <c:pt idx="8057">
                  <c:v>52.98</c:v>
                </c:pt>
                <c:pt idx="8058">
                  <c:v>52.99</c:v>
                </c:pt>
                <c:pt idx="8059">
                  <c:v>52.99</c:v>
                </c:pt>
                <c:pt idx="8060">
                  <c:v>53</c:v>
                </c:pt>
                <c:pt idx="8061">
                  <c:v>53</c:v>
                </c:pt>
                <c:pt idx="8062">
                  <c:v>53.01</c:v>
                </c:pt>
                <c:pt idx="8063">
                  <c:v>53.02</c:v>
                </c:pt>
                <c:pt idx="8064">
                  <c:v>53.02</c:v>
                </c:pt>
                <c:pt idx="8065">
                  <c:v>53.04</c:v>
                </c:pt>
                <c:pt idx="8066">
                  <c:v>53.04</c:v>
                </c:pt>
                <c:pt idx="8067">
                  <c:v>53.04</c:v>
                </c:pt>
                <c:pt idx="8068">
                  <c:v>53.05</c:v>
                </c:pt>
                <c:pt idx="8069">
                  <c:v>53.05</c:v>
                </c:pt>
                <c:pt idx="8070">
                  <c:v>53.06</c:v>
                </c:pt>
                <c:pt idx="8071">
                  <c:v>53.08</c:v>
                </c:pt>
                <c:pt idx="8072">
                  <c:v>53.08</c:v>
                </c:pt>
                <c:pt idx="8073">
                  <c:v>53.08</c:v>
                </c:pt>
                <c:pt idx="8074">
                  <c:v>53.09</c:v>
                </c:pt>
                <c:pt idx="8075">
                  <c:v>53.1</c:v>
                </c:pt>
                <c:pt idx="8076">
                  <c:v>53.1</c:v>
                </c:pt>
                <c:pt idx="8077">
                  <c:v>53.11</c:v>
                </c:pt>
                <c:pt idx="8078">
                  <c:v>53.12</c:v>
                </c:pt>
                <c:pt idx="8079">
                  <c:v>53.12</c:v>
                </c:pt>
                <c:pt idx="8080">
                  <c:v>53.13</c:v>
                </c:pt>
                <c:pt idx="8081">
                  <c:v>53.14</c:v>
                </c:pt>
                <c:pt idx="8082">
                  <c:v>53.14</c:v>
                </c:pt>
                <c:pt idx="8083">
                  <c:v>53.15</c:v>
                </c:pt>
                <c:pt idx="8084">
                  <c:v>53.16</c:v>
                </c:pt>
                <c:pt idx="8085">
                  <c:v>53.16</c:v>
                </c:pt>
                <c:pt idx="8086">
                  <c:v>53.17</c:v>
                </c:pt>
                <c:pt idx="8087">
                  <c:v>53.18</c:v>
                </c:pt>
                <c:pt idx="8088">
                  <c:v>53.18</c:v>
                </c:pt>
                <c:pt idx="8089">
                  <c:v>53.19</c:v>
                </c:pt>
                <c:pt idx="8090">
                  <c:v>53.2</c:v>
                </c:pt>
                <c:pt idx="8091">
                  <c:v>53.2</c:v>
                </c:pt>
                <c:pt idx="8092">
                  <c:v>53.2</c:v>
                </c:pt>
                <c:pt idx="8093">
                  <c:v>53.21</c:v>
                </c:pt>
                <c:pt idx="8094">
                  <c:v>53.21</c:v>
                </c:pt>
                <c:pt idx="8095">
                  <c:v>53.23</c:v>
                </c:pt>
                <c:pt idx="8096">
                  <c:v>53.23</c:v>
                </c:pt>
                <c:pt idx="8097">
                  <c:v>53.22</c:v>
                </c:pt>
                <c:pt idx="8098">
                  <c:v>52.85</c:v>
                </c:pt>
                <c:pt idx="8099">
                  <c:v>52.62</c:v>
                </c:pt>
                <c:pt idx="8100">
                  <c:v>52.7</c:v>
                </c:pt>
                <c:pt idx="8101">
                  <c:v>52.93</c:v>
                </c:pt>
                <c:pt idx="8102">
                  <c:v>53.13</c:v>
                </c:pt>
                <c:pt idx="8103">
                  <c:v>53.27</c:v>
                </c:pt>
                <c:pt idx="8104">
                  <c:v>53.34</c:v>
                </c:pt>
                <c:pt idx="8105">
                  <c:v>53.35</c:v>
                </c:pt>
                <c:pt idx="8106">
                  <c:v>53.35</c:v>
                </c:pt>
                <c:pt idx="8107">
                  <c:v>53.35</c:v>
                </c:pt>
                <c:pt idx="8108">
                  <c:v>53.35</c:v>
                </c:pt>
                <c:pt idx="8109">
                  <c:v>53.35</c:v>
                </c:pt>
                <c:pt idx="8110">
                  <c:v>53.35</c:v>
                </c:pt>
                <c:pt idx="8111">
                  <c:v>53.35</c:v>
                </c:pt>
                <c:pt idx="8112">
                  <c:v>53.35</c:v>
                </c:pt>
                <c:pt idx="8113">
                  <c:v>53.35</c:v>
                </c:pt>
                <c:pt idx="8114">
                  <c:v>53.36</c:v>
                </c:pt>
                <c:pt idx="8115">
                  <c:v>53.36</c:v>
                </c:pt>
                <c:pt idx="8116">
                  <c:v>53.37</c:v>
                </c:pt>
                <c:pt idx="8117">
                  <c:v>53.38</c:v>
                </c:pt>
                <c:pt idx="8118">
                  <c:v>53.4</c:v>
                </c:pt>
                <c:pt idx="8119">
                  <c:v>53.4</c:v>
                </c:pt>
                <c:pt idx="8120">
                  <c:v>53.41</c:v>
                </c:pt>
                <c:pt idx="8121">
                  <c:v>53.41</c:v>
                </c:pt>
                <c:pt idx="8122">
                  <c:v>53.42</c:v>
                </c:pt>
                <c:pt idx="8123">
                  <c:v>53.42</c:v>
                </c:pt>
                <c:pt idx="8124">
                  <c:v>53.43</c:v>
                </c:pt>
                <c:pt idx="8125">
                  <c:v>53.44</c:v>
                </c:pt>
                <c:pt idx="8126">
                  <c:v>53.45</c:v>
                </c:pt>
                <c:pt idx="8127">
                  <c:v>53.45</c:v>
                </c:pt>
                <c:pt idx="8128">
                  <c:v>53.46</c:v>
                </c:pt>
                <c:pt idx="8129">
                  <c:v>53.47</c:v>
                </c:pt>
                <c:pt idx="8130">
                  <c:v>53.47</c:v>
                </c:pt>
                <c:pt idx="8131">
                  <c:v>53.48</c:v>
                </c:pt>
                <c:pt idx="8132">
                  <c:v>53.49</c:v>
                </c:pt>
                <c:pt idx="8133">
                  <c:v>53.49</c:v>
                </c:pt>
                <c:pt idx="8134">
                  <c:v>53.5</c:v>
                </c:pt>
                <c:pt idx="8135">
                  <c:v>53.51</c:v>
                </c:pt>
                <c:pt idx="8136">
                  <c:v>53.51</c:v>
                </c:pt>
                <c:pt idx="8137">
                  <c:v>53.52</c:v>
                </c:pt>
                <c:pt idx="8138">
                  <c:v>53.53</c:v>
                </c:pt>
                <c:pt idx="8139">
                  <c:v>53.53</c:v>
                </c:pt>
                <c:pt idx="8140">
                  <c:v>53.54</c:v>
                </c:pt>
                <c:pt idx="8141">
                  <c:v>53.55</c:v>
                </c:pt>
                <c:pt idx="8142">
                  <c:v>53.56</c:v>
                </c:pt>
                <c:pt idx="8143">
                  <c:v>53.56</c:v>
                </c:pt>
                <c:pt idx="8144">
                  <c:v>53.57</c:v>
                </c:pt>
                <c:pt idx="8145">
                  <c:v>53.58</c:v>
                </c:pt>
                <c:pt idx="8146">
                  <c:v>53.58</c:v>
                </c:pt>
                <c:pt idx="8147">
                  <c:v>53.59</c:v>
                </c:pt>
                <c:pt idx="8148">
                  <c:v>53.6</c:v>
                </c:pt>
                <c:pt idx="8149">
                  <c:v>53.6</c:v>
                </c:pt>
                <c:pt idx="8150">
                  <c:v>53.61</c:v>
                </c:pt>
                <c:pt idx="8151">
                  <c:v>53.61</c:v>
                </c:pt>
                <c:pt idx="8152">
                  <c:v>53.62</c:v>
                </c:pt>
                <c:pt idx="8153">
                  <c:v>53.62</c:v>
                </c:pt>
                <c:pt idx="8154">
                  <c:v>53.63</c:v>
                </c:pt>
                <c:pt idx="8155">
                  <c:v>53.64</c:v>
                </c:pt>
                <c:pt idx="8156">
                  <c:v>53.65</c:v>
                </c:pt>
                <c:pt idx="8157">
                  <c:v>53.65</c:v>
                </c:pt>
                <c:pt idx="8158">
                  <c:v>53.66</c:v>
                </c:pt>
                <c:pt idx="8159">
                  <c:v>53.67</c:v>
                </c:pt>
                <c:pt idx="8160">
                  <c:v>53.67</c:v>
                </c:pt>
                <c:pt idx="8161">
                  <c:v>53.68</c:v>
                </c:pt>
                <c:pt idx="8162">
                  <c:v>53.68</c:v>
                </c:pt>
                <c:pt idx="8163">
                  <c:v>53.69</c:v>
                </c:pt>
                <c:pt idx="8164">
                  <c:v>53.7</c:v>
                </c:pt>
                <c:pt idx="8165">
                  <c:v>53.7</c:v>
                </c:pt>
                <c:pt idx="8166">
                  <c:v>53.72</c:v>
                </c:pt>
                <c:pt idx="8167">
                  <c:v>53.72</c:v>
                </c:pt>
                <c:pt idx="8168">
                  <c:v>53.73</c:v>
                </c:pt>
                <c:pt idx="8169">
                  <c:v>53.73</c:v>
                </c:pt>
                <c:pt idx="8170">
                  <c:v>53.74</c:v>
                </c:pt>
                <c:pt idx="8171">
                  <c:v>53.74</c:v>
                </c:pt>
                <c:pt idx="8172">
                  <c:v>53.75</c:v>
                </c:pt>
                <c:pt idx="8173">
                  <c:v>53.76</c:v>
                </c:pt>
                <c:pt idx="8174">
                  <c:v>53.77</c:v>
                </c:pt>
                <c:pt idx="8175">
                  <c:v>53.77</c:v>
                </c:pt>
                <c:pt idx="8176">
                  <c:v>53.78</c:v>
                </c:pt>
                <c:pt idx="8177">
                  <c:v>53.79</c:v>
                </c:pt>
                <c:pt idx="8178">
                  <c:v>53.79</c:v>
                </c:pt>
                <c:pt idx="8179">
                  <c:v>53.8</c:v>
                </c:pt>
                <c:pt idx="8180">
                  <c:v>53.81</c:v>
                </c:pt>
                <c:pt idx="8181">
                  <c:v>53.82</c:v>
                </c:pt>
                <c:pt idx="8182">
                  <c:v>53.82</c:v>
                </c:pt>
                <c:pt idx="8183">
                  <c:v>53.83</c:v>
                </c:pt>
                <c:pt idx="8184">
                  <c:v>53.84</c:v>
                </c:pt>
                <c:pt idx="8185">
                  <c:v>53.84</c:v>
                </c:pt>
                <c:pt idx="8186">
                  <c:v>53.84</c:v>
                </c:pt>
                <c:pt idx="8187">
                  <c:v>53.85</c:v>
                </c:pt>
                <c:pt idx="8188">
                  <c:v>53.86</c:v>
                </c:pt>
                <c:pt idx="8189">
                  <c:v>53.86</c:v>
                </c:pt>
                <c:pt idx="8190">
                  <c:v>53.86</c:v>
                </c:pt>
                <c:pt idx="8191">
                  <c:v>53.88</c:v>
                </c:pt>
                <c:pt idx="8192">
                  <c:v>53.88</c:v>
                </c:pt>
                <c:pt idx="8193">
                  <c:v>53.89</c:v>
                </c:pt>
                <c:pt idx="8194">
                  <c:v>53.9</c:v>
                </c:pt>
                <c:pt idx="8195">
                  <c:v>53.91</c:v>
                </c:pt>
                <c:pt idx="8196">
                  <c:v>53.91</c:v>
                </c:pt>
                <c:pt idx="8197">
                  <c:v>53.91</c:v>
                </c:pt>
                <c:pt idx="8198">
                  <c:v>53.92</c:v>
                </c:pt>
                <c:pt idx="8199">
                  <c:v>53.93</c:v>
                </c:pt>
                <c:pt idx="8200">
                  <c:v>53.93</c:v>
                </c:pt>
                <c:pt idx="8201">
                  <c:v>53.94</c:v>
                </c:pt>
                <c:pt idx="8202">
                  <c:v>53.95</c:v>
                </c:pt>
                <c:pt idx="8203">
                  <c:v>53.96</c:v>
                </c:pt>
                <c:pt idx="8204">
                  <c:v>53.96</c:v>
                </c:pt>
                <c:pt idx="8205">
                  <c:v>53.96</c:v>
                </c:pt>
                <c:pt idx="8206">
                  <c:v>53.97</c:v>
                </c:pt>
                <c:pt idx="8207">
                  <c:v>53.98</c:v>
                </c:pt>
                <c:pt idx="8208">
                  <c:v>53.99</c:v>
                </c:pt>
                <c:pt idx="8209">
                  <c:v>54</c:v>
                </c:pt>
                <c:pt idx="8210">
                  <c:v>54</c:v>
                </c:pt>
                <c:pt idx="8211">
                  <c:v>54.01</c:v>
                </c:pt>
                <c:pt idx="8212">
                  <c:v>54.01</c:v>
                </c:pt>
                <c:pt idx="8213">
                  <c:v>54.03</c:v>
                </c:pt>
                <c:pt idx="8214">
                  <c:v>54.03</c:v>
                </c:pt>
                <c:pt idx="8215">
                  <c:v>54.04</c:v>
                </c:pt>
                <c:pt idx="8216">
                  <c:v>54.04</c:v>
                </c:pt>
                <c:pt idx="8217">
                  <c:v>54.05</c:v>
                </c:pt>
                <c:pt idx="8218">
                  <c:v>54.05</c:v>
                </c:pt>
                <c:pt idx="8219">
                  <c:v>54.06</c:v>
                </c:pt>
                <c:pt idx="8220">
                  <c:v>54.07</c:v>
                </c:pt>
                <c:pt idx="8221">
                  <c:v>54.07</c:v>
                </c:pt>
                <c:pt idx="8222">
                  <c:v>54.08</c:v>
                </c:pt>
                <c:pt idx="8223">
                  <c:v>54.09</c:v>
                </c:pt>
                <c:pt idx="8224">
                  <c:v>54.09</c:v>
                </c:pt>
                <c:pt idx="8225">
                  <c:v>54.1</c:v>
                </c:pt>
                <c:pt idx="8226">
                  <c:v>54.11</c:v>
                </c:pt>
                <c:pt idx="8227">
                  <c:v>54.12</c:v>
                </c:pt>
                <c:pt idx="8228">
                  <c:v>54.12</c:v>
                </c:pt>
                <c:pt idx="8229">
                  <c:v>54.13</c:v>
                </c:pt>
                <c:pt idx="8230">
                  <c:v>54.13</c:v>
                </c:pt>
                <c:pt idx="8231">
                  <c:v>54.14</c:v>
                </c:pt>
                <c:pt idx="8232">
                  <c:v>54.14</c:v>
                </c:pt>
                <c:pt idx="8233">
                  <c:v>54.15</c:v>
                </c:pt>
                <c:pt idx="8234">
                  <c:v>54.16</c:v>
                </c:pt>
                <c:pt idx="8235">
                  <c:v>54.17</c:v>
                </c:pt>
                <c:pt idx="8236">
                  <c:v>54.17</c:v>
                </c:pt>
                <c:pt idx="8237">
                  <c:v>54.18</c:v>
                </c:pt>
                <c:pt idx="8238">
                  <c:v>54.18</c:v>
                </c:pt>
                <c:pt idx="8239">
                  <c:v>54.19</c:v>
                </c:pt>
                <c:pt idx="8240">
                  <c:v>54.19</c:v>
                </c:pt>
                <c:pt idx="8241">
                  <c:v>54.2</c:v>
                </c:pt>
                <c:pt idx="8242">
                  <c:v>54.2</c:v>
                </c:pt>
                <c:pt idx="8243">
                  <c:v>54.21</c:v>
                </c:pt>
                <c:pt idx="8244">
                  <c:v>54.22</c:v>
                </c:pt>
                <c:pt idx="8245">
                  <c:v>54.23</c:v>
                </c:pt>
                <c:pt idx="8246">
                  <c:v>54.23</c:v>
                </c:pt>
                <c:pt idx="8247">
                  <c:v>54.24</c:v>
                </c:pt>
                <c:pt idx="8248">
                  <c:v>54.25</c:v>
                </c:pt>
                <c:pt idx="8249">
                  <c:v>54.25</c:v>
                </c:pt>
                <c:pt idx="8250">
                  <c:v>54.26</c:v>
                </c:pt>
                <c:pt idx="8251">
                  <c:v>54.26</c:v>
                </c:pt>
                <c:pt idx="8252">
                  <c:v>54.27</c:v>
                </c:pt>
                <c:pt idx="8253">
                  <c:v>54.28</c:v>
                </c:pt>
                <c:pt idx="8254">
                  <c:v>54.29</c:v>
                </c:pt>
                <c:pt idx="8255">
                  <c:v>54.29</c:v>
                </c:pt>
                <c:pt idx="8256">
                  <c:v>54.3</c:v>
                </c:pt>
                <c:pt idx="8257">
                  <c:v>54.31</c:v>
                </c:pt>
                <c:pt idx="8258">
                  <c:v>54.31</c:v>
                </c:pt>
                <c:pt idx="8259">
                  <c:v>54.32</c:v>
                </c:pt>
                <c:pt idx="8260">
                  <c:v>54.33</c:v>
                </c:pt>
                <c:pt idx="8261">
                  <c:v>54.33</c:v>
                </c:pt>
                <c:pt idx="8262">
                  <c:v>54.34</c:v>
                </c:pt>
                <c:pt idx="8263">
                  <c:v>54.35</c:v>
                </c:pt>
                <c:pt idx="8264">
                  <c:v>54.35</c:v>
                </c:pt>
                <c:pt idx="8265">
                  <c:v>54.36</c:v>
                </c:pt>
                <c:pt idx="8266">
                  <c:v>54.36</c:v>
                </c:pt>
                <c:pt idx="8267">
                  <c:v>54.37</c:v>
                </c:pt>
                <c:pt idx="8268">
                  <c:v>54.38</c:v>
                </c:pt>
                <c:pt idx="8269">
                  <c:v>54.38</c:v>
                </c:pt>
                <c:pt idx="8270">
                  <c:v>54.39</c:v>
                </c:pt>
                <c:pt idx="8271">
                  <c:v>54.4</c:v>
                </c:pt>
                <c:pt idx="8272">
                  <c:v>54.4</c:v>
                </c:pt>
                <c:pt idx="8273">
                  <c:v>54.41</c:v>
                </c:pt>
                <c:pt idx="8274">
                  <c:v>54.42</c:v>
                </c:pt>
                <c:pt idx="8275">
                  <c:v>54.42</c:v>
                </c:pt>
                <c:pt idx="8276">
                  <c:v>54.43</c:v>
                </c:pt>
                <c:pt idx="8277">
                  <c:v>54.44</c:v>
                </c:pt>
                <c:pt idx="8278">
                  <c:v>54.45</c:v>
                </c:pt>
                <c:pt idx="8279">
                  <c:v>54.46</c:v>
                </c:pt>
                <c:pt idx="8280">
                  <c:v>54.46</c:v>
                </c:pt>
                <c:pt idx="8281">
                  <c:v>54.47</c:v>
                </c:pt>
                <c:pt idx="8282">
                  <c:v>54.48</c:v>
                </c:pt>
                <c:pt idx="8283">
                  <c:v>54.48</c:v>
                </c:pt>
                <c:pt idx="8284">
                  <c:v>54.49</c:v>
                </c:pt>
                <c:pt idx="8285">
                  <c:v>54.5</c:v>
                </c:pt>
                <c:pt idx="8286">
                  <c:v>54.5</c:v>
                </c:pt>
                <c:pt idx="8287">
                  <c:v>54.51</c:v>
                </c:pt>
                <c:pt idx="8288">
                  <c:v>54.51</c:v>
                </c:pt>
                <c:pt idx="8289">
                  <c:v>54.52</c:v>
                </c:pt>
                <c:pt idx="8290">
                  <c:v>54.53</c:v>
                </c:pt>
                <c:pt idx="8291">
                  <c:v>54.54</c:v>
                </c:pt>
                <c:pt idx="8292">
                  <c:v>54.54</c:v>
                </c:pt>
                <c:pt idx="8293">
                  <c:v>54.55</c:v>
                </c:pt>
                <c:pt idx="8294">
                  <c:v>54.55</c:v>
                </c:pt>
                <c:pt idx="8295">
                  <c:v>54.56</c:v>
                </c:pt>
                <c:pt idx="8296">
                  <c:v>54.57</c:v>
                </c:pt>
                <c:pt idx="8297">
                  <c:v>54.57</c:v>
                </c:pt>
                <c:pt idx="8298">
                  <c:v>54.58</c:v>
                </c:pt>
                <c:pt idx="8299">
                  <c:v>54.58</c:v>
                </c:pt>
                <c:pt idx="8300">
                  <c:v>54.6</c:v>
                </c:pt>
                <c:pt idx="8301">
                  <c:v>54.6</c:v>
                </c:pt>
                <c:pt idx="8302">
                  <c:v>54.6</c:v>
                </c:pt>
                <c:pt idx="8303">
                  <c:v>54.61</c:v>
                </c:pt>
                <c:pt idx="8304">
                  <c:v>54.62</c:v>
                </c:pt>
                <c:pt idx="8305">
                  <c:v>54.62</c:v>
                </c:pt>
                <c:pt idx="8306">
                  <c:v>54.64</c:v>
                </c:pt>
                <c:pt idx="8307">
                  <c:v>54.64</c:v>
                </c:pt>
                <c:pt idx="8308">
                  <c:v>54.65</c:v>
                </c:pt>
                <c:pt idx="8309">
                  <c:v>54.66</c:v>
                </c:pt>
                <c:pt idx="8310">
                  <c:v>54.66</c:v>
                </c:pt>
                <c:pt idx="8311">
                  <c:v>54.67</c:v>
                </c:pt>
                <c:pt idx="8312">
                  <c:v>54.67</c:v>
                </c:pt>
                <c:pt idx="8313">
                  <c:v>54.68</c:v>
                </c:pt>
                <c:pt idx="8314">
                  <c:v>54.69</c:v>
                </c:pt>
                <c:pt idx="8315">
                  <c:v>54.7</c:v>
                </c:pt>
                <c:pt idx="8316">
                  <c:v>54.7</c:v>
                </c:pt>
                <c:pt idx="8317">
                  <c:v>54.71</c:v>
                </c:pt>
                <c:pt idx="8318">
                  <c:v>54.71</c:v>
                </c:pt>
                <c:pt idx="8319">
                  <c:v>54.72</c:v>
                </c:pt>
                <c:pt idx="8320">
                  <c:v>54.73</c:v>
                </c:pt>
                <c:pt idx="8321">
                  <c:v>54.74</c:v>
                </c:pt>
                <c:pt idx="8322">
                  <c:v>54.75</c:v>
                </c:pt>
                <c:pt idx="8323">
                  <c:v>54.75</c:v>
                </c:pt>
                <c:pt idx="8324">
                  <c:v>54.75</c:v>
                </c:pt>
                <c:pt idx="8325">
                  <c:v>54.76</c:v>
                </c:pt>
                <c:pt idx="8326">
                  <c:v>54.77</c:v>
                </c:pt>
                <c:pt idx="8327">
                  <c:v>54.78</c:v>
                </c:pt>
                <c:pt idx="8328">
                  <c:v>54.78</c:v>
                </c:pt>
                <c:pt idx="8329">
                  <c:v>54.79</c:v>
                </c:pt>
                <c:pt idx="8330">
                  <c:v>54.8</c:v>
                </c:pt>
                <c:pt idx="8331">
                  <c:v>54.8</c:v>
                </c:pt>
                <c:pt idx="8332">
                  <c:v>54.81</c:v>
                </c:pt>
                <c:pt idx="8333">
                  <c:v>54.81</c:v>
                </c:pt>
                <c:pt idx="8334">
                  <c:v>54.81</c:v>
                </c:pt>
                <c:pt idx="8335">
                  <c:v>54.82</c:v>
                </c:pt>
                <c:pt idx="8336">
                  <c:v>54.84</c:v>
                </c:pt>
                <c:pt idx="8337">
                  <c:v>54.84</c:v>
                </c:pt>
                <c:pt idx="8338">
                  <c:v>54.85</c:v>
                </c:pt>
                <c:pt idx="8339">
                  <c:v>54.86</c:v>
                </c:pt>
                <c:pt idx="8340">
                  <c:v>54.86</c:v>
                </c:pt>
                <c:pt idx="8341">
                  <c:v>54.87</c:v>
                </c:pt>
                <c:pt idx="8342">
                  <c:v>54.87</c:v>
                </c:pt>
                <c:pt idx="8343">
                  <c:v>54.89</c:v>
                </c:pt>
                <c:pt idx="8344">
                  <c:v>54.89</c:v>
                </c:pt>
                <c:pt idx="8345">
                  <c:v>54.89</c:v>
                </c:pt>
                <c:pt idx="8346">
                  <c:v>54.9</c:v>
                </c:pt>
                <c:pt idx="8347">
                  <c:v>54.91</c:v>
                </c:pt>
                <c:pt idx="8348">
                  <c:v>54.91</c:v>
                </c:pt>
                <c:pt idx="8349">
                  <c:v>54.92</c:v>
                </c:pt>
                <c:pt idx="8350">
                  <c:v>54.92</c:v>
                </c:pt>
                <c:pt idx="8351">
                  <c:v>54.93</c:v>
                </c:pt>
                <c:pt idx="8352">
                  <c:v>54.94</c:v>
                </c:pt>
                <c:pt idx="8353">
                  <c:v>54.94</c:v>
                </c:pt>
                <c:pt idx="8354">
                  <c:v>54.95</c:v>
                </c:pt>
                <c:pt idx="8355">
                  <c:v>54.96</c:v>
                </c:pt>
                <c:pt idx="8356">
                  <c:v>54.96</c:v>
                </c:pt>
                <c:pt idx="8357">
                  <c:v>54.97</c:v>
                </c:pt>
                <c:pt idx="8358">
                  <c:v>54.98</c:v>
                </c:pt>
                <c:pt idx="8359">
                  <c:v>54.98</c:v>
                </c:pt>
                <c:pt idx="8360">
                  <c:v>55</c:v>
                </c:pt>
                <c:pt idx="8361">
                  <c:v>55</c:v>
                </c:pt>
                <c:pt idx="8362">
                  <c:v>55.01</c:v>
                </c:pt>
                <c:pt idx="8363">
                  <c:v>55.01</c:v>
                </c:pt>
                <c:pt idx="8364">
                  <c:v>55.02</c:v>
                </c:pt>
                <c:pt idx="8365">
                  <c:v>55.02</c:v>
                </c:pt>
                <c:pt idx="8366">
                  <c:v>55.04</c:v>
                </c:pt>
                <c:pt idx="8367">
                  <c:v>55.04</c:v>
                </c:pt>
                <c:pt idx="8368">
                  <c:v>55.04</c:v>
                </c:pt>
                <c:pt idx="8369">
                  <c:v>55.05</c:v>
                </c:pt>
                <c:pt idx="8370">
                  <c:v>55.06</c:v>
                </c:pt>
                <c:pt idx="8371">
                  <c:v>55.07</c:v>
                </c:pt>
                <c:pt idx="8372">
                  <c:v>55.08</c:v>
                </c:pt>
                <c:pt idx="8373">
                  <c:v>55.08</c:v>
                </c:pt>
                <c:pt idx="8374">
                  <c:v>55.09</c:v>
                </c:pt>
                <c:pt idx="8375">
                  <c:v>55.09</c:v>
                </c:pt>
                <c:pt idx="8376">
                  <c:v>55.1</c:v>
                </c:pt>
                <c:pt idx="8377">
                  <c:v>55.11</c:v>
                </c:pt>
                <c:pt idx="8378">
                  <c:v>55.11</c:v>
                </c:pt>
                <c:pt idx="8379">
                  <c:v>55.12</c:v>
                </c:pt>
                <c:pt idx="8380">
                  <c:v>55.12</c:v>
                </c:pt>
                <c:pt idx="8381">
                  <c:v>55.13</c:v>
                </c:pt>
                <c:pt idx="8382">
                  <c:v>55.14</c:v>
                </c:pt>
                <c:pt idx="8383">
                  <c:v>55.14</c:v>
                </c:pt>
                <c:pt idx="8384">
                  <c:v>55.15</c:v>
                </c:pt>
                <c:pt idx="8385">
                  <c:v>55.16</c:v>
                </c:pt>
                <c:pt idx="8386">
                  <c:v>55.17</c:v>
                </c:pt>
                <c:pt idx="8387">
                  <c:v>55.17</c:v>
                </c:pt>
                <c:pt idx="8388">
                  <c:v>55.18</c:v>
                </c:pt>
                <c:pt idx="8389">
                  <c:v>55.18</c:v>
                </c:pt>
                <c:pt idx="8390">
                  <c:v>55.19</c:v>
                </c:pt>
                <c:pt idx="8391">
                  <c:v>55.19</c:v>
                </c:pt>
                <c:pt idx="8392">
                  <c:v>55.2</c:v>
                </c:pt>
                <c:pt idx="8393">
                  <c:v>55.21</c:v>
                </c:pt>
                <c:pt idx="8394">
                  <c:v>55.22</c:v>
                </c:pt>
                <c:pt idx="8395">
                  <c:v>55.23</c:v>
                </c:pt>
                <c:pt idx="8396">
                  <c:v>55.23</c:v>
                </c:pt>
                <c:pt idx="8397">
                  <c:v>55.24</c:v>
                </c:pt>
                <c:pt idx="8398">
                  <c:v>55.24</c:v>
                </c:pt>
                <c:pt idx="8399">
                  <c:v>55.25</c:v>
                </c:pt>
                <c:pt idx="8400">
                  <c:v>55.26</c:v>
                </c:pt>
                <c:pt idx="8401">
                  <c:v>55.26</c:v>
                </c:pt>
                <c:pt idx="8402">
                  <c:v>55.27</c:v>
                </c:pt>
                <c:pt idx="8403">
                  <c:v>55.28</c:v>
                </c:pt>
                <c:pt idx="8404">
                  <c:v>55.28</c:v>
                </c:pt>
                <c:pt idx="8405">
                  <c:v>55.29</c:v>
                </c:pt>
                <c:pt idx="8406">
                  <c:v>55.29</c:v>
                </c:pt>
                <c:pt idx="8407">
                  <c:v>55.3</c:v>
                </c:pt>
                <c:pt idx="8408">
                  <c:v>55.31</c:v>
                </c:pt>
                <c:pt idx="8409">
                  <c:v>55.32</c:v>
                </c:pt>
                <c:pt idx="8410">
                  <c:v>55.33</c:v>
                </c:pt>
                <c:pt idx="8411">
                  <c:v>55.33</c:v>
                </c:pt>
                <c:pt idx="8412">
                  <c:v>55.33</c:v>
                </c:pt>
                <c:pt idx="8413">
                  <c:v>55.34</c:v>
                </c:pt>
                <c:pt idx="8414">
                  <c:v>55.35</c:v>
                </c:pt>
                <c:pt idx="8415">
                  <c:v>55.35</c:v>
                </c:pt>
                <c:pt idx="8416">
                  <c:v>55.36</c:v>
                </c:pt>
                <c:pt idx="8417">
                  <c:v>55.37</c:v>
                </c:pt>
                <c:pt idx="8418">
                  <c:v>55.38</c:v>
                </c:pt>
                <c:pt idx="8419">
                  <c:v>55.38</c:v>
                </c:pt>
                <c:pt idx="8420">
                  <c:v>55.39</c:v>
                </c:pt>
                <c:pt idx="8421">
                  <c:v>55.4</c:v>
                </c:pt>
                <c:pt idx="8422">
                  <c:v>55.4</c:v>
                </c:pt>
                <c:pt idx="8423">
                  <c:v>55.41</c:v>
                </c:pt>
                <c:pt idx="8424">
                  <c:v>55.42</c:v>
                </c:pt>
                <c:pt idx="8425">
                  <c:v>55.42</c:v>
                </c:pt>
                <c:pt idx="8426">
                  <c:v>55.43</c:v>
                </c:pt>
                <c:pt idx="8427">
                  <c:v>55.44</c:v>
                </c:pt>
                <c:pt idx="8428">
                  <c:v>55.44</c:v>
                </c:pt>
                <c:pt idx="8429">
                  <c:v>55.44</c:v>
                </c:pt>
                <c:pt idx="8430">
                  <c:v>55.45</c:v>
                </c:pt>
                <c:pt idx="8431">
                  <c:v>55.46</c:v>
                </c:pt>
                <c:pt idx="8432">
                  <c:v>55.47</c:v>
                </c:pt>
                <c:pt idx="8433">
                  <c:v>55.48</c:v>
                </c:pt>
                <c:pt idx="8434">
                  <c:v>55.48</c:v>
                </c:pt>
                <c:pt idx="8435">
                  <c:v>55.49</c:v>
                </c:pt>
                <c:pt idx="8436">
                  <c:v>55.5</c:v>
                </c:pt>
                <c:pt idx="8437">
                  <c:v>55.5</c:v>
                </c:pt>
                <c:pt idx="8438">
                  <c:v>55.51</c:v>
                </c:pt>
                <c:pt idx="8439">
                  <c:v>55.51</c:v>
                </c:pt>
                <c:pt idx="8440">
                  <c:v>55.52</c:v>
                </c:pt>
                <c:pt idx="8441">
                  <c:v>55.53</c:v>
                </c:pt>
                <c:pt idx="8442">
                  <c:v>55.53</c:v>
                </c:pt>
                <c:pt idx="8443">
                  <c:v>55.54</c:v>
                </c:pt>
                <c:pt idx="8444">
                  <c:v>55.55</c:v>
                </c:pt>
                <c:pt idx="8445">
                  <c:v>55.56</c:v>
                </c:pt>
                <c:pt idx="8446">
                  <c:v>55.56</c:v>
                </c:pt>
                <c:pt idx="8447">
                  <c:v>55.57</c:v>
                </c:pt>
                <c:pt idx="8448">
                  <c:v>55.57</c:v>
                </c:pt>
                <c:pt idx="8449">
                  <c:v>55.58</c:v>
                </c:pt>
                <c:pt idx="8450">
                  <c:v>55.58</c:v>
                </c:pt>
                <c:pt idx="8451">
                  <c:v>55.59</c:v>
                </c:pt>
                <c:pt idx="8452">
                  <c:v>55.6</c:v>
                </c:pt>
                <c:pt idx="8453">
                  <c:v>55.61</c:v>
                </c:pt>
                <c:pt idx="8454">
                  <c:v>55.61</c:v>
                </c:pt>
                <c:pt idx="8455">
                  <c:v>55.62</c:v>
                </c:pt>
                <c:pt idx="8456">
                  <c:v>55.63</c:v>
                </c:pt>
                <c:pt idx="8457">
                  <c:v>55.64</c:v>
                </c:pt>
                <c:pt idx="8458">
                  <c:v>55.64</c:v>
                </c:pt>
                <c:pt idx="8459">
                  <c:v>55.65</c:v>
                </c:pt>
                <c:pt idx="8460">
                  <c:v>55.65</c:v>
                </c:pt>
                <c:pt idx="8461">
                  <c:v>55.66</c:v>
                </c:pt>
                <c:pt idx="8462">
                  <c:v>55.67</c:v>
                </c:pt>
                <c:pt idx="8463">
                  <c:v>55.67</c:v>
                </c:pt>
                <c:pt idx="8464">
                  <c:v>55.68</c:v>
                </c:pt>
                <c:pt idx="8465">
                  <c:v>55.69</c:v>
                </c:pt>
                <c:pt idx="8466">
                  <c:v>55.69</c:v>
                </c:pt>
                <c:pt idx="8467">
                  <c:v>55.7</c:v>
                </c:pt>
                <c:pt idx="8468">
                  <c:v>55.71</c:v>
                </c:pt>
                <c:pt idx="8469">
                  <c:v>55.71</c:v>
                </c:pt>
                <c:pt idx="8470">
                  <c:v>55.72</c:v>
                </c:pt>
                <c:pt idx="8471">
                  <c:v>55.73</c:v>
                </c:pt>
                <c:pt idx="8472">
                  <c:v>55.73</c:v>
                </c:pt>
                <c:pt idx="8473">
                  <c:v>55.74</c:v>
                </c:pt>
                <c:pt idx="8474">
                  <c:v>55.74</c:v>
                </c:pt>
                <c:pt idx="8475">
                  <c:v>55.75</c:v>
                </c:pt>
                <c:pt idx="8476">
                  <c:v>55.76</c:v>
                </c:pt>
                <c:pt idx="8477">
                  <c:v>55.76</c:v>
                </c:pt>
                <c:pt idx="8478">
                  <c:v>55.77</c:v>
                </c:pt>
                <c:pt idx="8479">
                  <c:v>55.78</c:v>
                </c:pt>
                <c:pt idx="8480">
                  <c:v>55.78</c:v>
                </c:pt>
                <c:pt idx="8481">
                  <c:v>55.79</c:v>
                </c:pt>
                <c:pt idx="8482">
                  <c:v>55.8</c:v>
                </c:pt>
                <c:pt idx="8483">
                  <c:v>55.81</c:v>
                </c:pt>
                <c:pt idx="8484">
                  <c:v>55.81</c:v>
                </c:pt>
                <c:pt idx="8485">
                  <c:v>55.82</c:v>
                </c:pt>
                <c:pt idx="8486">
                  <c:v>55.83</c:v>
                </c:pt>
                <c:pt idx="8487">
                  <c:v>55.83</c:v>
                </c:pt>
                <c:pt idx="8488">
                  <c:v>55.84</c:v>
                </c:pt>
                <c:pt idx="8489">
                  <c:v>55.84</c:v>
                </c:pt>
                <c:pt idx="8490">
                  <c:v>55.85</c:v>
                </c:pt>
                <c:pt idx="8491">
                  <c:v>55.86</c:v>
                </c:pt>
                <c:pt idx="8492">
                  <c:v>55.87</c:v>
                </c:pt>
                <c:pt idx="8493">
                  <c:v>55.87</c:v>
                </c:pt>
                <c:pt idx="8494">
                  <c:v>55.88</c:v>
                </c:pt>
                <c:pt idx="8495">
                  <c:v>55.89</c:v>
                </c:pt>
                <c:pt idx="8496">
                  <c:v>55.89</c:v>
                </c:pt>
                <c:pt idx="8497">
                  <c:v>55.89</c:v>
                </c:pt>
                <c:pt idx="8498">
                  <c:v>55.9</c:v>
                </c:pt>
                <c:pt idx="8499">
                  <c:v>55.91</c:v>
                </c:pt>
                <c:pt idx="8500">
                  <c:v>55.92</c:v>
                </c:pt>
                <c:pt idx="8501">
                  <c:v>55.92</c:v>
                </c:pt>
                <c:pt idx="8502">
                  <c:v>55.93</c:v>
                </c:pt>
                <c:pt idx="8503">
                  <c:v>55.93</c:v>
                </c:pt>
                <c:pt idx="8504">
                  <c:v>55.95</c:v>
                </c:pt>
                <c:pt idx="8505">
                  <c:v>55.95</c:v>
                </c:pt>
                <c:pt idx="8506">
                  <c:v>55.96</c:v>
                </c:pt>
                <c:pt idx="8507">
                  <c:v>55.96</c:v>
                </c:pt>
                <c:pt idx="8508">
                  <c:v>55.97</c:v>
                </c:pt>
                <c:pt idx="8509">
                  <c:v>55.98</c:v>
                </c:pt>
                <c:pt idx="8510">
                  <c:v>55.98</c:v>
                </c:pt>
                <c:pt idx="8511">
                  <c:v>55.99</c:v>
                </c:pt>
                <c:pt idx="8512">
                  <c:v>55.99</c:v>
                </c:pt>
                <c:pt idx="8513">
                  <c:v>56</c:v>
                </c:pt>
                <c:pt idx="8514">
                  <c:v>56.01</c:v>
                </c:pt>
                <c:pt idx="8515">
                  <c:v>56.01</c:v>
                </c:pt>
                <c:pt idx="8516">
                  <c:v>56.02</c:v>
                </c:pt>
                <c:pt idx="8517">
                  <c:v>56.03</c:v>
                </c:pt>
                <c:pt idx="8518">
                  <c:v>56.03</c:v>
                </c:pt>
                <c:pt idx="8519">
                  <c:v>56.04</c:v>
                </c:pt>
                <c:pt idx="8520">
                  <c:v>56.05</c:v>
                </c:pt>
                <c:pt idx="8521">
                  <c:v>56.06</c:v>
                </c:pt>
                <c:pt idx="8522">
                  <c:v>56.06</c:v>
                </c:pt>
                <c:pt idx="8523">
                  <c:v>56.07</c:v>
                </c:pt>
                <c:pt idx="8524">
                  <c:v>56.07</c:v>
                </c:pt>
                <c:pt idx="8525">
                  <c:v>56.08</c:v>
                </c:pt>
                <c:pt idx="8526">
                  <c:v>56.08</c:v>
                </c:pt>
                <c:pt idx="8527">
                  <c:v>56.09</c:v>
                </c:pt>
                <c:pt idx="8528">
                  <c:v>56.1</c:v>
                </c:pt>
                <c:pt idx="8529">
                  <c:v>56.1</c:v>
                </c:pt>
                <c:pt idx="8530">
                  <c:v>56.11</c:v>
                </c:pt>
                <c:pt idx="8531">
                  <c:v>56.12</c:v>
                </c:pt>
                <c:pt idx="8532">
                  <c:v>56.13</c:v>
                </c:pt>
                <c:pt idx="8533">
                  <c:v>56.13</c:v>
                </c:pt>
                <c:pt idx="8534">
                  <c:v>56.14</c:v>
                </c:pt>
                <c:pt idx="8535">
                  <c:v>56.15</c:v>
                </c:pt>
                <c:pt idx="8536">
                  <c:v>56.15</c:v>
                </c:pt>
                <c:pt idx="8537">
                  <c:v>56.15</c:v>
                </c:pt>
                <c:pt idx="8538">
                  <c:v>56.17</c:v>
                </c:pt>
                <c:pt idx="8539">
                  <c:v>56.17</c:v>
                </c:pt>
                <c:pt idx="8540">
                  <c:v>56.18</c:v>
                </c:pt>
                <c:pt idx="8541">
                  <c:v>56.18</c:v>
                </c:pt>
                <c:pt idx="8542">
                  <c:v>56.2</c:v>
                </c:pt>
                <c:pt idx="8543">
                  <c:v>56.2</c:v>
                </c:pt>
                <c:pt idx="8544">
                  <c:v>56.21</c:v>
                </c:pt>
                <c:pt idx="8545">
                  <c:v>56.21</c:v>
                </c:pt>
                <c:pt idx="8546">
                  <c:v>56.22</c:v>
                </c:pt>
                <c:pt idx="8547">
                  <c:v>56.22</c:v>
                </c:pt>
                <c:pt idx="8548">
                  <c:v>56.23</c:v>
                </c:pt>
                <c:pt idx="8549">
                  <c:v>56.24</c:v>
                </c:pt>
                <c:pt idx="8550">
                  <c:v>56.25</c:v>
                </c:pt>
                <c:pt idx="8551">
                  <c:v>56.25</c:v>
                </c:pt>
                <c:pt idx="8552">
                  <c:v>56.26</c:v>
                </c:pt>
                <c:pt idx="8553">
                  <c:v>56.27</c:v>
                </c:pt>
                <c:pt idx="8554">
                  <c:v>56.27</c:v>
                </c:pt>
                <c:pt idx="8555">
                  <c:v>56.28</c:v>
                </c:pt>
                <c:pt idx="8556">
                  <c:v>56.29</c:v>
                </c:pt>
                <c:pt idx="8557">
                  <c:v>56.29</c:v>
                </c:pt>
                <c:pt idx="8558">
                  <c:v>56.3</c:v>
                </c:pt>
                <c:pt idx="8559">
                  <c:v>56.31</c:v>
                </c:pt>
                <c:pt idx="8560">
                  <c:v>56.31</c:v>
                </c:pt>
                <c:pt idx="8561">
                  <c:v>56.32</c:v>
                </c:pt>
                <c:pt idx="8562">
                  <c:v>56.32</c:v>
                </c:pt>
                <c:pt idx="8563">
                  <c:v>56.34</c:v>
                </c:pt>
                <c:pt idx="8564">
                  <c:v>56.34</c:v>
                </c:pt>
                <c:pt idx="8565">
                  <c:v>56.35</c:v>
                </c:pt>
                <c:pt idx="8566">
                  <c:v>56.35</c:v>
                </c:pt>
                <c:pt idx="8567">
                  <c:v>56.36</c:v>
                </c:pt>
                <c:pt idx="8568">
                  <c:v>56.37</c:v>
                </c:pt>
                <c:pt idx="8569">
                  <c:v>56.37</c:v>
                </c:pt>
                <c:pt idx="8570">
                  <c:v>56.38</c:v>
                </c:pt>
                <c:pt idx="8571">
                  <c:v>56.39</c:v>
                </c:pt>
                <c:pt idx="8572">
                  <c:v>56.39</c:v>
                </c:pt>
                <c:pt idx="8573">
                  <c:v>56.4</c:v>
                </c:pt>
                <c:pt idx="8574">
                  <c:v>56.4</c:v>
                </c:pt>
                <c:pt idx="8575">
                  <c:v>56.41</c:v>
                </c:pt>
                <c:pt idx="8576">
                  <c:v>56.41</c:v>
                </c:pt>
                <c:pt idx="8577">
                  <c:v>56.42</c:v>
                </c:pt>
                <c:pt idx="8578">
                  <c:v>56.43</c:v>
                </c:pt>
                <c:pt idx="8579">
                  <c:v>56.44</c:v>
                </c:pt>
                <c:pt idx="8580">
                  <c:v>56.45</c:v>
                </c:pt>
                <c:pt idx="8581">
                  <c:v>56.45</c:v>
                </c:pt>
                <c:pt idx="8582">
                  <c:v>56.46</c:v>
                </c:pt>
                <c:pt idx="8583">
                  <c:v>56.46</c:v>
                </c:pt>
                <c:pt idx="8584">
                  <c:v>56.47</c:v>
                </c:pt>
                <c:pt idx="8585">
                  <c:v>56.48</c:v>
                </c:pt>
                <c:pt idx="8586">
                  <c:v>56.48</c:v>
                </c:pt>
                <c:pt idx="8587">
                  <c:v>56.49</c:v>
                </c:pt>
                <c:pt idx="8588">
                  <c:v>56.5</c:v>
                </c:pt>
                <c:pt idx="8589">
                  <c:v>56.5</c:v>
                </c:pt>
                <c:pt idx="8590">
                  <c:v>56.51</c:v>
                </c:pt>
                <c:pt idx="8591">
                  <c:v>56.52</c:v>
                </c:pt>
                <c:pt idx="8592">
                  <c:v>56.52</c:v>
                </c:pt>
                <c:pt idx="8593">
                  <c:v>56.53</c:v>
                </c:pt>
                <c:pt idx="8594">
                  <c:v>56.53</c:v>
                </c:pt>
                <c:pt idx="8595">
                  <c:v>56.54</c:v>
                </c:pt>
                <c:pt idx="8596">
                  <c:v>56.55</c:v>
                </c:pt>
                <c:pt idx="8597">
                  <c:v>56.55</c:v>
                </c:pt>
                <c:pt idx="8598">
                  <c:v>56.57</c:v>
                </c:pt>
                <c:pt idx="8599">
                  <c:v>56.57</c:v>
                </c:pt>
                <c:pt idx="8600">
                  <c:v>56.58</c:v>
                </c:pt>
                <c:pt idx="8601">
                  <c:v>56.58</c:v>
                </c:pt>
                <c:pt idx="8602">
                  <c:v>56.59</c:v>
                </c:pt>
                <c:pt idx="8603">
                  <c:v>56.6</c:v>
                </c:pt>
                <c:pt idx="8604">
                  <c:v>56.6</c:v>
                </c:pt>
                <c:pt idx="8605">
                  <c:v>56.6</c:v>
                </c:pt>
                <c:pt idx="8606">
                  <c:v>56.62</c:v>
                </c:pt>
                <c:pt idx="8607">
                  <c:v>56.62</c:v>
                </c:pt>
                <c:pt idx="8608">
                  <c:v>56.63</c:v>
                </c:pt>
                <c:pt idx="8609">
                  <c:v>56.64</c:v>
                </c:pt>
                <c:pt idx="8610">
                  <c:v>56.64</c:v>
                </c:pt>
                <c:pt idx="8611">
                  <c:v>56.66</c:v>
                </c:pt>
                <c:pt idx="8612">
                  <c:v>56.66</c:v>
                </c:pt>
                <c:pt idx="8613">
                  <c:v>56.66</c:v>
                </c:pt>
                <c:pt idx="8614">
                  <c:v>56.67</c:v>
                </c:pt>
                <c:pt idx="8615">
                  <c:v>56.67</c:v>
                </c:pt>
                <c:pt idx="8616">
                  <c:v>56.68</c:v>
                </c:pt>
                <c:pt idx="8617">
                  <c:v>56.69</c:v>
                </c:pt>
                <c:pt idx="8618">
                  <c:v>56.7</c:v>
                </c:pt>
                <c:pt idx="8619">
                  <c:v>56.7</c:v>
                </c:pt>
                <c:pt idx="8620">
                  <c:v>56.7</c:v>
                </c:pt>
                <c:pt idx="8621">
                  <c:v>56.72</c:v>
                </c:pt>
                <c:pt idx="8622">
                  <c:v>56.72</c:v>
                </c:pt>
                <c:pt idx="8623">
                  <c:v>56.73</c:v>
                </c:pt>
                <c:pt idx="8624">
                  <c:v>56.73</c:v>
                </c:pt>
                <c:pt idx="8625">
                  <c:v>56.74</c:v>
                </c:pt>
                <c:pt idx="8626">
                  <c:v>56.75</c:v>
                </c:pt>
                <c:pt idx="8627">
                  <c:v>56.76</c:v>
                </c:pt>
                <c:pt idx="8628">
                  <c:v>56.76</c:v>
                </c:pt>
                <c:pt idx="8629">
                  <c:v>56.77</c:v>
                </c:pt>
                <c:pt idx="8630">
                  <c:v>56.77</c:v>
                </c:pt>
                <c:pt idx="8631">
                  <c:v>56.78</c:v>
                </c:pt>
                <c:pt idx="8632">
                  <c:v>56.79</c:v>
                </c:pt>
                <c:pt idx="8633">
                  <c:v>56.79</c:v>
                </c:pt>
                <c:pt idx="8634">
                  <c:v>56.8</c:v>
                </c:pt>
                <c:pt idx="8635">
                  <c:v>56.81</c:v>
                </c:pt>
                <c:pt idx="8636">
                  <c:v>56.81</c:v>
                </c:pt>
                <c:pt idx="8637">
                  <c:v>56.82</c:v>
                </c:pt>
                <c:pt idx="8638">
                  <c:v>56.82</c:v>
                </c:pt>
                <c:pt idx="8639">
                  <c:v>56.83</c:v>
                </c:pt>
                <c:pt idx="8640">
                  <c:v>56.84</c:v>
                </c:pt>
                <c:pt idx="8641">
                  <c:v>56.84</c:v>
                </c:pt>
                <c:pt idx="8642">
                  <c:v>56.85</c:v>
                </c:pt>
                <c:pt idx="8643">
                  <c:v>56.86</c:v>
                </c:pt>
                <c:pt idx="8644">
                  <c:v>56.86</c:v>
                </c:pt>
                <c:pt idx="8645">
                  <c:v>56.87</c:v>
                </c:pt>
                <c:pt idx="8646">
                  <c:v>56.88</c:v>
                </c:pt>
                <c:pt idx="8647">
                  <c:v>56.88</c:v>
                </c:pt>
                <c:pt idx="8648">
                  <c:v>56.89</c:v>
                </c:pt>
                <c:pt idx="8649">
                  <c:v>56.9</c:v>
                </c:pt>
                <c:pt idx="8650">
                  <c:v>56.9</c:v>
                </c:pt>
                <c:pt idx="8651">
                  <c:v>56.92</c:v>
                </c:pt>
                <c:pt idx="8652">
                  <c:v>56.92</c:v>
                </c:pt>
                <c:pt idx="8653">
                  <c:v>56.92</c:v>
                </c:pt>
                <c:pt idx="8654">
                  <c:v>56.93</c:v>
                </c:pt>
                <c:pt idx="8655">
                  <c:v>56.94</c:v>
                </c:pt>
                <c:pt idx="8656">
                  <c:v>56.94</c:v>
                </c:pt>
                <c:pt idx="8657">
                  <c:v>56.95</c:v>
                </c:pt>
                <c:pt idx="8658">
                  <c:v>56.96</c:v>
                </c:pt>
                <c:pt idx="8659">
                  <c:v>56.96</c:v>
                </c:pt>
                <c:pt idx="8660">
                  <c:v>56.97</c:v>
                </c:pt>
                <c:pt idx="8661">
                  <c:v>56.98</c:v>
                </c:pt>
                <c:pt idx="8662">
                  <c:v>56.99</c:v>
                </c:pt>
                <c:pt idx="8663">
                  <c:v>56.99</c:v>
                </c:pt>
                <c:pt idx="8664">
                  <c:v>56.99</c:v>
                </c:pt>
                <c:pt idx="8665">
                  <c:v>57</c:v>
                </c:pt>
                <c:pt idx="8666">
                  <c:v>57</c:v>
                </c:pt>
                <c:pt idx="8667">
                  <c:v>57.01</c:v>
                </c:pt>
                <c:pt idx="8668">
                  <c:v>57.02</c:v>
                </c:pt>
                <c:pt idx="8669">
                  <c:v>57.03</c:v>
                </c:pt>
                <c:pt idx="8670">
                  <c:v>57.04</c:v>
                </c:pt>
                <c:pt idx="8671">
                  <c:v>57.04</c:v>
                </c:pt>
                <c:pt idx="8672">
                  <c:v>57.05</c:v>
                </c:pt>
                <c:pt idx="8673">
                  <c:v>57.05</c:v>
                </c:pt>
                <c:pt idx="8674">
                  <c:v>57.06</c:v>
                </c:pt>
                <c:pt idx="8675">
                  <c:v>57.07</c:v>
                </c:pt>
                <c:pt idx="8676">
                  <c:v>57.07</c:v>
                </c:pt>
                <c:pt idx="8677">
                  <c:v>57.08</c:v>
                </c:pt>
                <c:pt idx="8678">
                  <c:v>57.09</c:v>
                </c:pt>
                <c:pt idx="8679">
                  <c:v>57.09</c:v>
                </c:pt>
                <c:pt idx="8680">
                  <c:v>57.1</c:v>
                </c:pt>
                <c:pt idx="8681">
                  <c:v>57.11</c:v>
                </c:pt>
                <c:pt idx="8682">
                  <c:v>57.12</c:v>
                </c:pt>
                <c:pt idx="8683">
                  <c:v>57.12</c:v>
                </c:pt>
                <c:pt idx="8684">
                  <c:v>57.13</c:v>
                </c:pt>
                <c:pt idx="8685">
                  <c:v>57.13</c:v>
                </c:pt>
                <c:pt idx="8686">
                  <c:v>57.14</c:v>
                </c:pt>
                <c:pt idx="8687">
                  <c:v>57.14</c:v>
                </c:pt>
                <c:pt idx="8688">
                  <c:v>57.15</c:v>
                </c:pt>
                <c:pt idx="8689">
                  <c:v>57.16</c:v>
                </c:pt>
                <c:pt idx="8690">
                  <c:v>57.16</c:v>
                </c:pt>
                <c:pt idx="8691">
                  <c:v>57.17</c:v>
                </c:pt>
                <c:pt idx="8692">
                  <c:v>57.18</c:v>
                </c:pt>
                <c:pt idx="8693">
                  <c:v>57.18</c:v>
                </c:pt>
                <c:pt idx="8694">
                  <c:v>57.19</c:v>
                </c:pt>
                <c:pt idx="8695">
                  <c:v>57.2</c:v>
                </c:pt>
                <c:pt idx="8696">
                  <c:v>57.2</c:v>
                </c:pt>
                <c:pt idx="8697">
                  <c:v>57.21</c:v>
                </c:pt>
                <c:pt idx="8698">
                  <c:v>57.22</c:v>
                </c:pt>
                <c:pt idx="8699">
                  <c:v>57.22</c:v>
                </c:pt>
                <c:pt idx="8700">
                  <c:v>57.23</c:v>
                </c:pt>
                <c:pt idx="8701">
                  <c:v>57.24</c:v>
                </c:pt>
                <c:pt idx="8702">
                  <c:v>57.24</c:v>
                </c:pt>
                <c:pt idx="8703">
                  <c:v>57.25</c:v>
                </c:pt>
                <c:pt idx="8704">
                  <c:v>57.26</c:v>
                </c:pt>
                <c:pt idx="8705">
                  <c:v>57.27</c:v>
                </c:pt>
                <c:pt idx="8706">
                  <c:v>57.27</c:v>
                </c:pt>
                <c:pt idx="8707">
                  <c:v>57.28</c:v>
                </c:pt>
                <c:pt idx="8708">
                  <c:v>57.28</c:v>
                </c:pt>
                <c:pt idx="8709">
                  <c:v>57.29</c:v>
                </c:pt>
                <c:pt idx="8710">
                  <c:v>57.3</c:v>
                </c:pt>
                <c:pt idx="8711">
                  <c:v>57.31</c:v>
                </c:pt>
                <c:pt idx="8712">
                  <c:v>57.31</c:v>
                </c:pt>
                <c:pt idx="8713">
                  <c:v>57.32</c:v>
                </c:pt>
                <c:pt idx="8714">
                  <c:v>57.32</c:v>
                </c:pt>
                <c:pt idx="8715">
                  <c:v>57.33</c:v>
                </c:pt>
                <c:pt idx="8716">
                  <c:v>57.34</c:v>
                </c:pt>
                <c:pt idx="8717">
                  <c:v>57.34</c:v>
                </c:pt>
                <c:pt idx="8718">
                  <c:v>57.35</c:v>
                </c:pt>
                <c:pt idx="8719">
                  <c:v>57.36</c:v>
                </c:pt>
                <c:pt idx="8720">
                  <c:v>57.36</c:v>
                </c:pt>
                <c:pt idx="8721">
                  <c:v>57.37</c:v>
                </c:pt>
                <c:pt idx="8722">
                  <c:v>57.38</c:v>
                </c:pt>
                <c:pt idx="8723">
                  <c:v>57.38</c:v>
                </c:pt>
                <c:pt idx="8724">
                  <c:v>57.39</c:v>
                </c:pt>
                <c:pt idx="8725">
                  <c:v>57.4</c:v>
                </c:pt>
                <c:pt idx="8726">
                  <c:v>57.4</c:v>
                </c:pt>
                <c:pt idx="8727">
                  <c:v>57.41</c:v>
                </c:pt>
                <c:pt idx="8728">
                  <c:v>57.42</c:v>
                </c:pt>
                <c:pt idx="8729">
                  <c:v>57.42</c:v>
                </c:pt>
                <c:pt idx="8730">
                  <c:v>57.43</c:v>
                </c:pt>
                <c:pt idx="8731">
                  <c:v>57.44</c:v>
                </c:pt>
                <c:pt idx="8732">
                  <c:v>57.44</c:v>
                </c:pt>
                <c:pt idx="8733">
                  <c:v>57.45</c:v>
                </c:pt>
                <c:pt idx="8734">
                  <c:v>57.46</c:v>
                </c:pt>
                <c:pt idx="8735">
                  <c:v>57.46</c:v>
                </c:pt>
                <c:pt idx="8736">
                  <c:v>57.47</c:v>
                </c:pt>
                <c:pt idx="8737">
                  <c:v>57.48</c:v>
                </c:pt>
                <c:pt idx="8738">
                  <c:v>57.48</c:v>
                </c:pt>
                <c:pt idx="8739">
                  <c:v>57.49</c:v>
                </c:pt>
                <c:pt idx="8740">
                  <c:v>57.49</c:v>
                </c:pt>
                <c:pt idx="8741">
                  <c:v>57.5</c:v>
                </c:pt>
                <c:pt idx="8742">
                  <c:v>57.51</c:v>
                </c:pt>
                <c:pt idx="8743">
                  <c:v>57.51</c:v>
                </c:pt>
                <c:pt idx="8744">
                  <c:v>57.52</c:v>
                </c:pt>
                <c:pt idx="8745">
                  <c:v>57.53</c:v>
                </c:pt>
                <c:pt idx="8746">
                  <c:v>57.53</c:v>
                </c:pt>
                <c:pt idx="8747">
                  <c:v>57.54</c:v>
                </c:pt>
                <c:pt idx="8748">
                  <c:v>57.55</c:v>
                </c:pt>
                <c:pt idx="8749">
                  <c:v>57.56</c:v>
                </c:pt>
                <c:pt idx="8750">
                  <c:v>57.56</c:v>
                </c:pt>
                <c:pt idx="8751">
                  <c:v>57.57</c:v>
                </c:pt>
                <c:pt idx="8752">
                  <c:v>57.58</c:v>
                </c:pt>
                <c:pt idx="8753">
                  <c:v>57.58</c:v>
                </c:pt>
                <c:pt idx="8754">
                  <c:v>57.58</c:v>
                </c:pt>
                <c:pt idx="8755">
                  <c:v>57.6</c:v>
                </c:pt>
                <c:pt idx="8756">
                  <c:v>57.6</c:v>
                </c:pt>
                <c:pt idx="8757">
                  <c:v>57.61</c:v>
                </c:pt>
                <c:pt idx="8758">
                  <c:v>57.61</c:v>
                </c:pt>
                <c:pt idx="8759">
                  <c:v>57.63</c:v>
                </c:pt>
                <c:pt idx="8760">
                  <c:v>57.63</c:v>
                </c:pt>
                <c:pt idx="8761">
                  <c:v>57.63</c:v>
                </c:pt>
                <c:pt idx="8762">
                  <c:v>57.64</c:v>
                </c:pt>
                <c:pt idx="8763">
                  <c:v>57.65</c:v>
                </c:pt>
                <c:pt idx="8764">
                  <c:v>57.66</c:v>
                </c:pt>
                <c:pt idx="8765">
                  <c:v>57.66</c:v>
                </c:pt>
                <c:pt idx="8766">
                  <c:v>57.66</c:v>
                </c:pt>
                <c:pt idx="8767">
                  <c:v>57.67</c:v>
                </c:pt>
                <c:pt idx="8768">
                  <c:v>57.68</c:v>
                </c:pt>
                <c:pt idx="8769">
                  <c:v>57.69</c:v>
                </c:pt>
                <c:pt idx="8770">
                  <c:v>57.69</c:v>
                </c:pt>
                <c:pt idx="8771">
                  <c:v>57.7</c:v>
                </c:pt>
                <c:pt idx="8772">
                  <c:v>57.7</c:v>
                </c:pt>
                <c:pt idx="8773">
                  <c:v>57.71</c:v>
                </c:pt>
                <c:pt idx="8774">
                  <c:v>57.72</c:v>
                </c:pt>
                <c:pt idx="8775">
                  <c:v>57.73</c:v>
                </c:pt>
                <c:pt idx="8776">
                  <c:v>57.74</c:v>
                </c:pt>
                <c:pt idx="8777">
                  <c:v>57.74</c:v>
                </c:pt>
                <c:pt idx="8778">
                  <c:v>57.75</c:v>
                </c:pt>
                <c:pt idx="8779">
                  <c:v>57.75</c:v>
                </c:pt>
                <c:pt idx="8780">
                  <c:v>57.75</c:v>
                </c:pt>
                <c:pt idx="8781">
                  <c:v>57.77</c:v>
                </c:pt>
                <c:pt idx="8782">
                  <c:v>57.77</c:v>
                </c:pt>
                <c:pt idx="8783">
                  <c:v>57.78</c:v>
                </c:pt>
                <c:pt idx="8784">
                  <c:v>57.78</c:v>
                </c:pt>
                <c:pt idx="8785">
                  <c:v>57.79</c:v>
                </c:pt>
                <c:pt idx="8786">
                  <c:v>57.8</c:v>
                </c:pt>
                <c:pt idx="8787">
                  <c:v>57.8</c:v>
                </c:pt>
                <c:pt idx="8788">
                  <c:v>57.81</c:v>
                </c:pt>
                <c:pt idx="8789">
                  <c:v>57.81</c:v>
                </c:pt>
                <c:pt idx="8790">
                  <c:v>57.82</c:v>
                </c:pt>
                <c:pt idx="8791">
                  <c:v>57.83</c:v>
                </c:pt>
                <c:pt idx="8792">
                  <c:v>57.84</c:v>
                </c:pt>
                <c:pt idx="8793">
                  <c:v>57.85</c:v>
                </c:pt>
                <c:pt idx="8794">
                  <c:v>57.85</c:v>
                </c:pt>
                <c:pt idx="8795">
                  <c:v>57.86</c:v>
                </c:pt>
                <c:pt idx="8796">
                  <c:v>57.86</c:v>
                </c:pt>
                <c:pt idx="8797">
                  <c:v>57.87</c:v>
                </c:pt>
                <c:pt idx="8798">
                  <c:v>57.88</c:v>
                </c:pt>
                <c:pt idx="8799">
                  <c:v>57.88</c:v>
                </c:pt>
                <c:pt idx="8800">
                  <c:v>57.89</c:v>
                </c:pt>
                <c:pt idx="8801">
                  <c:v>57.9</c:v>
                </c:pt>
                <c:pt idx="8802">
                  <c:v>57.9</c:v>
                </c:pt>
                <c:pt idx="8803">
                  <c:v>57.92</c:v>
                </c:pt>
                <c:pt idx="8804">
                  <c:v>57.92</c:v>
                </c:pt>
                <c:pt idx="8805">
                  <c:v>57.92</c:v>
                </c:pt>
                <c:pt idx="8806">
                  <c:v>57.93</c:v>
                </c:pt>
                <c:pt idx="8807">
                  <c:v>57.94</c:v>
                </c:pt>
                <c:pt idx="8808">
                  <c:v>57.94</c:v>
                </c:pt>
                <c:pt idx="8809">
                  <c:v>57.95</c:v>
                </c:pt>
                <c:pt idx="8810">
                  <c:v>57.95</c:v>
                </c:pt>
                <c:pt idx="8811">
                  <c:v>57.97</c:v>
                </c:pt>
                <c:pt idx="8812">
                  <c:v>57.97</c:v>
                </c:pt>
                <c:pt idx="8813">
                  <c:v>57.97</c:v>
                </c:pt>
                <c:pt idx="8814">
                  <c:v>57.98</c:v>
                </c:pt>
                <c:pt idx="8815">
                  <c:v>57.99</c:v>
                </c:pt>
                <c:pt idx="8816">
                  <c:v>58</c:v>
                </c:pt>
                <c:pt idx="8817">
                  <c:v>58</c:v>
                </c:pt>
                <c:pt idx="8818">
                  <c:v>58.01</c:v>
                </c:pt>
                <c:pt idx="8819">
                  <c:v>58.01</c:v>
                </c:pt>
                <c:pt idx="8820">
                  <c:v>58.02</c:v>
                </c:pt>
                <c:pt idx="8821">
                  <c:v>58.03</c:v>
                </c:pt>
                <c:pt idx="8822">
                  <c:v>58.03</c:v>
                </c:pt>
                <c:pt idx="8823">
                  <c:v>58.04</c:v>
                </c:pt>
                <c:pt idx="8824">
                  <c:v>58.05</c:v>
                </c:pt>
                <c:pt idx="8825">
                  <c:v>58.06</c:v>
                </c:pt>
                <c:pt idx="8826">
                  <c:v>58.06</c:v>
                </c:pt>
                <c:pt idx="8827">
                  <c:v>58.07</c:v>
                </c:pt>
                <c:pt idx="8828">
                  <c:v>58.07</c:v>
                </c:pt>
                <c:pt idx="8829">
                  <c:v>58.08</c:v>
                </c:pt>
                <c:pt idx="8830">
                  <c:v>58.09</c:v>
                </c:pt>
                <c:pt idx="8831">
                  <c:v>58.09</c:v>
                </c:pt>
                <c:pt idx="8832">
                  <c:v>58.1</c:v>
                </c:pt>
                <c:pt idx="8833">
                  <c:v>58.11</c:v>
                </c:pt>
                <c:pt idx="8834">
                  <c:v>58.11</c:v>
                </c:pt>
                <c:pt idx="8835">
                  <c:v>58.12</c:v>
                </c:pt>
                <c:pt idx="8836">
                  <c:v>58.13</c:v>
                </c:pt>
                <c:pt idx="8837">
                  <c:v>58.13</c:v>
                </c:pt>
                <c:pt idx="8838">
                  <c:v>58.14</c:v>
                </c:pt>
                <c:pt idx="8839">
                  <c:v>58.15</c:v>
                </c:pt>
                <c:pt idx="8840">
                  <c:v>58.15</c:v>
                </c:pt>
                <c:pt idx="8841">
                  <c:v>58.16</c:v>
                </c:pt>
                <c:pt idx="8842">
                  <c:v>58.16</c:v>
                </c:pt>
                <c:pt idx="8843">
                  <c:v>58.17</c:v>
                </c:pt>
                <c:pt idx="8844">
                  <c:v>58.18</c:v>
                </c:pt>
                <c:pt idx="8845">
                  <c:v>58.18</c:v>
                </c:pt>
                <c:pt idx="8846">
                  <c:v>58.19</c:v>
                </c:pt>
                <c:pt idx="8847">
                  <c:v>58.2</c:v>
                </c:pt>
                <c:pt idx="8848">
                  <c:v>58.21</c:v>
                </c:pt>
                <c:pt idx="8849">
                  <c:v>58.21</c:v>
                </c:pt>
                <c:pt idx="8850">
                  <c:v>58.22</c:v>
                </c:pt>
                <c:pt idx="8851">
                  <c:v>58.22</c:v>
                </c:pt>
                <c:pt idx="8852">
                  <c:v>58.24</c:v>
                </c:pt>
                <c:pt idx="8853">
                  <c:v>58.24</c:v>
                </c:pt>
                <c:pt idx="8854">
                  <c:v>58.25</c:v>
                </c:pt>
                <c:pt idx="8855">
                  <c:v>58.25</c:v>
                </c:pt>
                <c:pt idx="8856">
                  <c:v>58.26</c:v>
                </c:pt>
                <c:pt idx="8857">
                  <c:v>58.27</c:v>
                </c:pt>
                <c:pt idx="8858">
                  <c:v>58.27</c:v>
                </c:pt>
                <c:pt idx="8859">
                  <c:v>58.28</c:v>
                </c:pt>
                <c:pt idx="8860">
                  <c:v>58.29</c:v>
                </c:pt>
                <c:pt idx="8861">
                  <c:v>58.29</c:v>
                </c:pt>
                <c:pt idx="8862">
                  <c:v>58.3</c:v>
                </c:pt>
                <c:pt idx="8863">
                  <c:v>58.3</c:v>
                </c:pt>
                <c:pt idx="8864">
                  <c:v>58.31</c:v>
                </c:pt>
                <c:pt idx="8865">
                  <c:v>58.32</c:v>
                </c:pt>
                <c:pt idx="8866">
                  <c:v>58.32</c:v>
                </c:pt>
                <c:pt idx="8867">
                  <c:v>58.33</c:v>
                </c:pt>
                <c:pt idx="8868">
                  <c:v>58.34</c:v>
                </c:pt>
                <c:pt idx="8869">
                  <c:v>58.34</c:v>
                </c:pt>
                <c:pt idx="8870">
                  <c:v>58.35</c:v>
                </c:pt>
                <c:pt idx="8871">
                  <c:v>58.36</c:v>
                </c:pt>
                <c:pt idx="8872">
                  <c:v>58.37</c:v>
                </c:pt>
                <c:pt idx="8873">
                  <c:v>58.37</c:v>
                </c:pt>
                <c:pt idx="8874">
                  <c:v>58.38</c:v>
                </c:pt>
                <c:pt idx="8875">
                  <c:v>58.38</c:v>
                </c:pt>
                <c:pt idx="8876">
                  <c:v>58.39</c:v>
                </c:pt>
                <c:pt idx="8877">
                  <c:v>58.4</c:v>
                </c:pt>
                <c:pt idx="8878">
                  <c:v>58.41</c:v>
                </c:pt>
                <c:pt idx="8879">
                  <c:v>58.41</c:v>
                </c:pt>
                <c:pt idx="8880">
                  <c:v>58.41</c:v>
                </c:pt>
                <c:pt idx="8881">
                  <c:v>58.42</c:v>
                </c:pt>
                <c:pt idx="8882">
                  <c:v>58.43</c:v>
                </c:pt>
                <c:pt idx="8883">
                  <c:v>58.44</c:v>
                </c:pt>
                <c:pt idx="8884">
                  <c:v>58.45</c:v>
                </c:pt>
                <c:pt idx="8885">
                  <c:v>58.45</c:v>
                </c:pt>
                <c:pt idx="8886">
                  <c:v>58.45</c:v>
                </c:pt>
                <c:pt idx="8887">
                  <c:v>58.46</c:v>
                </c:pt>
                <c:pt idx="8888">
                  <c:v>58.47</c:v>
                </c:pt>
                <c:pt idx="8889">
                  <c:v>58.48</c:v>
                </c:pt>
                <c:pt idx="8890">
                  <c:v>58.48</c:v>
                </c:pt>
                <c:pt idx="8891">
                  <c:v>58.49</c:v>
                </c:pt>
                <c:pt idx="8892">
                  <c:v>58.5</c:v>
                </c:pt>
                <c:pt idx="8893">
                  <c:v>58.5</c:v>
                </c:pt>
                <c:pt idx="8894">
                  <c:v>58.51</c:v>
                </c:pt>
                <c:pt idx="8895">
                  <c:v>58.51</c:v>
                </c:pt>
                <c:pt idx="8896">
                  <c:v>58.52</c:v>
                </c:pt>
                <c:pt idx="8897">
                  <c:v>58.52</c:v>
                </c:pt>
                <c:pt idx="8898">
                  <c:v>58.54</c:v>
                </c:pt>
                <c:pt idx="8899">
                  <c:v>58.54</c:v>
                </c:pt>
                <c:pt idx="8900">
                  <c:v>58.55</c:v>
                </c:pt>
                <c:pt idx="8901">
                  <c:v>58.55</c:v>
                </c:pt>
                <c:pt idx="8902">
                  <c:v>58.56</c:v>
                </c:pt>
                <c:pt idx="8903">
                  <c:v>58.57</c:v>
                </c:pt>
                <c:pt idx="8904">
                  <c:v>58.57</c:v>
                </c:pt>
                <c:pt idx="8905">
                  <c:v>58.58</c:v>
                </c:pt>
                <c:pt idx="8906">
                  <c:v>58.59</c:v>
                </c:pt>
                <c:pt idx="8907">
                  <c:v>58.6</c:v>
                </c:pt>
                <c:pt idx="8908">
                  <c:v>58.6</c:v>
                </c:pt>
                <c:pt idx="8909">
                  <c:v>58.61</c:v>
                </c:pt>
                <c:pt idx="8910">
                  <c:v>58.61</c:v>
                </c:pt>
                <c:pt idx="8911">
                  <c:v>58.62</c:v>
                </c:pt>
                <c:pt idx="8912">
                  <c:v>58.63</c:v>
                </c:pt>
                <c:pt idx="8913">
                  <c:v>58.63</c:v>
                </c:pt>
                <c:pt idx="8914">
                  <c:v>58.64</c:v>
                </c:pt>
                <c:pt idx="8915">
                  <c:v>58.65</c:v>
                </c:pt>
                <c:pt idx="8916">
                  <c:v>58.65</c:v>
                </c:pt>
                <c:pt idx="8917">
                  <c:v>58.66</c:v>
                </c:pt>
                <c:pt idx="8918">
                  <c:v>58.66</c:v>
                </c:pt>
                <c:pt idx="8919">
                  <c:v>58.67</c:v>
                </c:pt>
                <c:pt idx="8920">
                  <c:v>58.68</c:v>
                </c:pt>
                <c:pt idx="8921">
                  <c:v>58.69</c:v>
                </c:pt>
                <c:pt idx="8922">
                  <c:v>58.69</c:v>
                </c:pt>
                <c:pt idx="8923">
                  <c:v>58.7</c:v>
                </c:pt>
                <c:pt idx="8924">
                  <c:v>58.71</c:v>
                </c:pt>
                <c:pt idx="8925">
                  <c:v>58.71</c:v>
                </c:pt>
                <c:pt idx="8926">
                  <c:v>58.71</c:v>
                </c:pt>
                <c:pt idx="8927">
                  <c:v>58.73</c:v>
                </c:pt>
                <c:pt idx="8928">
                  <c:v>58.73</c:v>
                </c:pt>
                <c:pt idx="8929">
                  <c:v>58.74</c:v>
                </c:pt>
                <c:pt idx="8930">
                  <c:v>58.74</c:v>
                </c:pt>
                <c:pt idx="8931">
                  <c:v>58.76</c:v>
                </c:pt>
                <c:pt idx="8932">
                  <c:v>58.76</c:v>
                </c:pt>
                <c:pt idx="8933">
                  <c:v>58.77</c:v>
                </c:pt>
                <c:pt idx="8934">
                  <c:v>58.77</c:v>
                </c:pt>
                <c:pt idx="8935">
                  <c:v>58.77</c:v>
                </c:pt>
                <c:pt idx="8936">
                  <c:v>58.78</c:v>
                </c:pt>
                <c:pt idx="8937">
                  <c:v>58.79</c:v>
                </c:pt>
                <c:pt idx="8938">
                  <c:v>58.8</c:v>
                </c:pt>
                <c:pt idx="8939">
                  <c:v>58.8</c:v>
                </c:pt>
                <c:pt idx="8940">
                  <c:v>58.81</c:v>
                </c:pt>
                <c:pt idx="8941">
                  <c:v>58.82</c:v>
                </c:pt>
                <c:pt idx="8942">
                  <c:v>58.82</c:v>
                </c:pt>
                <c:pt idx="8943">
                  <c:v>58.83</c:v>
                </c:pt>
                <c:pt idx="8944">
                  <c:v>58.84</c:v>
                </c:pt>
                <c:pt idx="8945">
                  <c:v>58.84</c:v>
                </c:pt>
                <c:pt idx="8946">
                  <c:v>58.85</c:v>
                </c:pt>
                <c:pt idx="8947">
                  <c:v>58.85</c:v>
                </c:pt>
                <c:pt idx="8948">
                  <c:v>58.86</c:v>
                </c:pt>
                <c:pt idx="8949">
                  <c:v>58.87</c:v>
                </c:pt>
                <c:pt idx="8950">
                  <c:v>58.87</c:v>
                </c:pt>
                <c:pt idx="8951">
                  <c:v>58.88</c:v>
                </c:pt>
                <c:pt idx="8952">
                  <c:v>58.89</c:v>
                </c:pt>
                <c:pt idx="8953">
                  <c:v>58.9</c:v>
                </c:pt>
                <c:pt idx="8954">
                  <c:v>58.9</c:v>
                </c:pt>
                <c:pt idx="8955">
                  <c:v>58.91</c:v>
                </c:pt>
                <c:pt idx="8956">
                  <c:v>58.91</c:v>
                </c:pt>
                <c:pt idx="8957">
                  <c:v>58.92</c:v>
                </c:pt>
                <c:pt idx="8958">
                  <c:v>58.93</c:v>
                </c:pt>
                <c:pt idx="8959">
                  <c:v>58.94</c:v>
                </c:pt>
                <c:pt idx="8960">
                  <c:v>58.94</c:v>
                </c:pt>
                <c:pt idx="8961">
                  <c:v>58.95</c:v>
                </c:pt>
                <c:pt idx="8962">
                  <c:v>58.96</c:v>
                </c:pt>
                <c:pt idx="8963">
                  <c:v>58.96</c:v>
                </c:pt>
                <c:pt idx="8964">
                  <c:v>58.97</c:v>
                </c:pt>
                <c:pt idx="8965">
                  <c:v>58.97</c:v>
                </c:pt>
                <c:pt idx="8966">
                  <c:v>58.98</c:v>
                </c:pt>
                <c:pt idx="8967">
                  <c:v>58.99</c:v>
                </c:pt>
                <c:pt idx="8968">
                  <c:v>59</c:v>
                </c:pt>
                <c:pt idx="8969">
                  <c:v>59</c:v>
                </c:pt>
                <c:pt idx="8970">
                  <c:v>59.01</c:v>
                </c:pt>
                <c:pt idx="8971">
                  <c:v>59.01</c:v>
                </c:pt>
                <c:pt idx="8972">
                  <c:v>59.02</c:v>
                </c:pt>
                <c:pt idx="8973">
                  <c:v>59.02</c:v>
                </c:pt>
                <c:pt idx="8974">
                  <c:v>59.03</c:v>
                </c:pt>
                <c:pt idx="8975">
                  <c:v>59.04</c:v>
                </c:pt>
                <c:pt idx="8976">
                  <c:v>59.04</c:v>
                </c:pt>
                <c:pt idx="8977">
                  <c:v>59.05</c:v>
                </c:pt>
                <c:pt idx="8978">
                  <c:v>59.06</c:v>
                </c:pt>
                <c:pt idx="8979">
                  <c:v>59.07</c:v>
                </c:pt>
                <c:pt idx="8980">
                  <c:v>59.07</c:v>
                </c:pt>
                <c:pt idx="8981">
                  <c:v>59.08</c:v>
                </c:pt>
                <c:pt idx="8982">
                  <c:v>59.09</c:v>
                </c:pt>
                <c:pt idx="8983">
                  <c:v>59.09</c:v>
                </c:pt>
                <c:pt idx="8984">
                  <c:v>59.1</c:v>
                </c:pt>
                <c:pt idx="8985">
                  <c:v>59.1</c:v>
                </c:pt>
                <c:pt idx="8986">
                  <c:v>59.11</c:v>
                </c:pt>
                <c:pt idx="8987">
                  <c:v>59.12</c:v>
                </c:pt>
                <c:pt idx="8988">
                  <c:v>59.12</c:v>
                </c:pt>
                <c:pt idx="8989">
                  <c:v>59.13</c:v>
                </c:pt>
                <c:pt idx="8990">
                  <c:v>59.14</c:v>
                </c:pt>
                <c:pt idx="8991">
                  <c:v>59.14</c:v>
                </c:pt>
                <c:pt idx="8992">
                  <c:v>59.15</c:v>
                </c:pt>
                <c:pt idx="8993">
                  <c:v>59.16</c:v>
                </c:pt>
                <c:pt idx="8994">
                  <c:v>59.16</c:v>
                </c:pt>
                <c:pt idx="8995">
                  <c:v>59.17</c:v>
                </c:pt>
                <c:pt idx="8996">
                  <c:v>59.18</c:v>
                </c:pt>
                <c:pt idx="8997">
                  <c:v>59.18</c:v>
                </c:pt>
                <c:pt idx="8998">
                  <c:v>59.19</c:v>
                </c:pt>
                <c:pt idx="8999">
                  <c:v>59.2</c:v>
                </c:pt>
                <c:pt idx="9000">
                  <c:v>59.21</c:v>
                </c:pt>
                <c:pt idx="9001">
                  <c:v>59.21</c:v>
                </c:pt>
                <c:pt idx="9002">
                  <c:v>59.22</c:v>
                </c:pt>
                <c:pt idx="9003">
                  <c:v>59.22</c:v>
                </c:pt>
                <c:pt idx="9004">
                  <c:v>59.23</c:v>
                </c:pt>
                <c:pt idx="9005">
                  <c:v>59.24</c:v>
                </c:pt>
                <c:pt idx="9006">
                  <c:v>59.24</c:v>
                </c:pt>
                <c:pt idx="9007">
                  <c:v>59.25</c:v>
                </c:pt>
                <c:pt idx="9008">
                  <c:v>59.25</c:v>
                </c:pt>
                <c:pt idx="9009">
                  <c:v>59.26</c:v>
                </c:pt>
                <c:pt idx="9010">
                  <c:v>59.27</c:v>
                </c:pt>
                <c:pt idx="9011">
                  <c:v>59.28</c:v>
                </c:pt>
                <c:pt idx="9012">
                  <c:v>59.28</c:v>
                </c:pt>
                <c:pt idx="9013">
                  <c:v>59.29</c:v>
                </c:pt>
                <c:pt idx="9014">
                  <c:v>59.29</c:v>
                </c:pt>
                <c:pt idx="9015">
                  <c:v>59.3</c:v>
                </c:pt>
                <c:pt idx="9016">
                  <c:v>59.3</c:v>
                </c:pt>
                <c:pt idx="9017">
                  <c:v>59.31</c:v>
                </c:pt>
                <c:pt idx="9018">
                  <c:v>59.32</c:v>
                </c:pt>
                <c:pt idx="9019">
                  <c:v>59.33</c:v>
                </c:pt>
                <c:pt idx="9020">
                  <c:v>59.34</c:v>
                </c:pt>
                <c:pt idx="9021">
                  <c:v>59.34</c:v>
                </c:pt>
                <c:pt idx="9022">
                  <c:v>59.35</c:v>
                </c:pt>
                <c:pt idx="9023">
                  <c:v>59.35</c:v>
                </c:pt>
                <c:pt idx="9024">
                  <c:v>59.36</c:v>
                </c:pt>
                <c:pt idx="9025">
                  <c:v>59.37</c:v>
                </c:pt>
                <c:pt idx="9026">
                  <c:v>59.37</c:v>
                </c:pt>
                <c:pt idx="9027">
                  <c:v>59.38</c:v>
                </c:pt>
                <c:pt idx="9028">
                  <c:v>59.39</c:v>
                </c:pt>
                <c:pt idx="9029">
                  <c:v>59.4</c:v>
                </c:pt>
                <c:pt idx="9030">
                  <c:v>59.4</c:v>
                </c:pt>
                <c:pt idx="9031">
                  <c:v>59.4</c:v>
                </c:pt>
                <c:pt idx="9032">
                  <c:v>59.41</c:v>
                </c:pt>
                <c:pt idx="9033">
                  <c:v>59.42</c:v>
                </c:pt>
                <c:pt idx="9034">
                  <c:v>59.42</c:v>
                </c:pt>
                <c:pt idx="9035">
                  <c:v>59.43</c:v>
                </c:pt>
                <c:pt idx="9036">
                  <c:v>59.44</c:v>
                </c:pt>
                <c:pt idx="9037">
                  <c:v>59.45</c:v>
                </c:pt>
                <c:pt idx="9038">
                  <c:v>59.45</c:v>
                </c:pt>
                <c:pt idx="9039">
                  <c:v>59.46</c:v>
                </c:pt>
                <c:pt idx="9040">
                  <c:v>59.46</c:v>
                </c:pt>
                <c:pt idx="9041">
                  <c:v>59.47</c:v>
                </c:pt>
                <c:pt idx="9042">
                  <c:v>59.48</c:v>
                </c:pt>
                <c:pt idx="9043">
                  <c:v>59.48</c:v>
                </c:pt>
                <c:pt idx="9044">
                  <c:v>59.49</c:v>
                </c:pt>
                <c:pt idx="9045">
                  <c:v>59.5</c:v>
                </c:pt>
                <c:pt idx="9046">
                  <c:v>59.5</c:v>
                </c:pt>
                <c:pt idx="9047">
                  <c:v>59.51</c:v>
                </c:pt>
                <c:pt idx="9048">
                  <c:v>59.52</c:v>
                </c:pt>
                <c:pt idx="9049">
                  <c:v>59.53</c:v>
                </c:pt>
                <c:pt idx="9050">
                  <c:v>59.53</c:v>
                </c:pt>
                <c:pt idx="9051">
                  <c:v>59.54</c:v>
                </c:pt>
                <c:pt idx="9052">
                  <c:v>59.55</c:v>
                </c:pt>
                <c:pt idx="9053">
                  <c:v>59.55</c:v>
                </c:pt>
                <c:pt idx="9054">
                  <c:v>59.56</c:v>
                </c:pt>
                <c:pt idx="9055">
                  <c:v>59.57</c:v>
                </c:pt>
                <c:pt idx="9056">
                  <c:v>59.57</c:v>
                </c:pt>
                <c:pt idx="9057">
                  <c:v>59.58</c:v>
                </c:pt>
                <c:pt idx="9058">
                  <c:v>59.58</c:v>
                </c:pt>
                <c:pt idx="9059">
                  <c:v>59.59</c:v>
                </c:pt>
                <c:pt idx="9060">
                  <c:v>59.6</c:v>
                </c:pt>
                <c:pt idx="9061">
                  <c:v>59.6</c:v>
                </c:pt>
                <c:pt idx="9062">
                  <c:v>59.61</c:v>
                </c:pt>
                <c:pt idx="9063">
                  <c:v>59.61</c:v>
                </c:pt>
                <c:pt idx="9064">
                  <c:v>59.62</c:v>
                </c:pt>
                <c:pt idx="9065">
                  <c:v>59.63</c:v>
                </c:pt>
                <c:pt idx="9066">
                  <c:v>59.64</c:v>
                </c:pt>
                <c:pt idx="9067">
                  <c:v>59.64</c:v>
                </c:pt>
                <c:pt idx="9068">
                  <c:v>59.65</c:v>
                </c:pt>
                <c:pt idx="9069">
                  <c:v>59.66</c:v>
                </c:pt>
                <c:pt idx="9070">
                  <c:v>59.66</c:v>
                </c:pt>
                <c:pt idx="9071">
                  <c:v>59.67</c:v>
                </c:pt>
                <c:pt idx="9072">
                  <c:v>59.67</c:v>
                </c:pt>
                <c:pt idx="9073">
                  <c:v>59.68</c:v>
                </c:pt>
                <c:pt idx="9074">
                  <c:v>59.69</c:v>
                </c:pt>
                <c:pt idx="9075">
                  <c:v>59.7</c:v>
                </c:pt>
                <c:pt idx="9076">
                  <c:v>59.7</c:v>
                </c:pt>
                <c:pt idx="9077">
                  <c:v>59.7</c:v>
                </c:pt>
                <c:pt idx="9078">
                  <c:v>59.72</c:v>
                </c:pt>
                <c:pt idx="9079">
                  <c:v>59.72</c:v>
                </c:pt>
                <c:pt idx="9080">
                  <c:v>59.73</c:v>
                </c:pt>
                <c:pt idx="9081">
                  <c:v>59.73</c:v>
                </c:pt>
                <c:pt idx="9082">
                  <c:v>59.74</c:v>
                </c:pt>
                <c:pt idx="9083">
                  <c:v>59.75</c:v>
                </c:pt>
                <c:pt idx="9084">
                  <c:v>59.75</c:v>
                </c:pt>
                <c:pt idx="9085">
                  <c:v>59.76</c:v>
                </c:pt>
                <c:pt idx="9086">
                  <c:v>59.76</c:v>
                </c:pt>
                <c:pt idx="9087">
                  <c:v>59.77</c:v>
                </c:pt>
                <c:pt idx="9088">
                  <c:v>59.78</c:v>
                </c:pt>
                <c:pt idx="9089">
                  <c:v>59.79</c:v>
                </c:pt>
                <c:pt idx="9090">
                  <c:v>59.8</c:v>
                </c:pt>
                <c:pt idx="9091">
                  <c:v>59.8</c:v>
                </c:pt>
                <c:pt idx="9092">
                  <c:v>59.81</c:v>
                </c:pt>
                <c:pt idx="9093">
                  <c:v>59.81</c:v>
                </c:pt>
                <c:pt idx="9094">
                  <c:v>59.82</c:v>
                </c:pt>
                <c:pt idx="9095">
                  <c:v>59.82</c:v>
                </c:pt>
                <c:pt idx="9096">
                  <c:v>59.83</c:v>
                </c:pt>
                <c:pt idx="9097">
                  <c:v>59.84</c:v>
                </c:pt>
                <c:pt idx="9098">
                  <c:v>59.85</c:v>
                </c:pt>
                <c:pt idx="9099">
                  <c:v>59.85</c:v>
                </c:pt>
                <c:pt idx="9100">
                  <c:v>59.86</c:v>
                </c:pt>
                <c:pt idx="9101">
                  <c:v>59.87</c:v>
                </c:pt>
                <c:pt idx="9102">
                  <c:v>59.87</c:v>
                </c:pt>
                <c:pt idx="9103">
                  <c:v>59.88</c:v>
                </c:pt>
                <c:pt idx="9104">
                  <c:v>59.89</c:v>
                </c:pt>
                <c:pt idx="9105">
                  <c:v>59.9</c:v>
                </c:pt>
                <c:pt idx="9106">
                  <c:v>59.9</c:v>
                </c:pt>
                <c:pt idx="9107">
                  <c:v>59.91</c:v>
                </c:pt>
                <c:pt idx="9108">
                  <c:v>59.91</c:v>
                </c:pt>
                <c:pt idx="9109">
                  <c:v>59.92</c:v>
                </c:pt>
                <c:pt idx="9110">
                  <c:v>59.93</c:v>
                </c:pt>
                <c:pt idx="9111">
                  <c:v>59.93</c:v>
                </c:pt>
                <c:pt idx="9112">
                  <c:v>59.94</c:v>
                </c:pt>
                <c:pt idx="9113">
                  <c:v>59.94</c:v>
                </c:pt>
                <c:pt idx="9114">
                  <c:v>59.95</c:v>
                </c:pt>
                <c:pt idx="9115">
                  <c:v>59.95</c:v>
                </c:pt>
                <c:pt idx="9116">
                  <c:v>59.97</c:v>
                </c:pt>
                <c:pt idx="9117">
                  <c:v>59.98</c:v>
                </c:pt>
                <c:pt idx="9118">
                  <c:v>59.98</c:v>
                </c:pt>
                <c:pt idx="9119">
                  <c:v>59.98</c:v>
                </c:pt>
                <c:pt idx="9120">
                  <c:v>59.99</c:v>
                </c:pt>
                <c:pt idx="9121">
                  <c:v>60</c:v>
                </c:pt>
                <c:pt idx="9122">
                  <c:v>60.01</c:v>
                </c:pt>
                <c:pt idx="9123">
                  <c:v>60.01</c:v>
                </c:pt>
                <c:pt idx="9124">
                  <c:v>60.02</c:v>
                </c:pt>
                <c:pt idx="9125">
                  <c:v>60.03</c:v>
                </c:pt>
                <c:pt idx="9126">
                  <c:v>60.04</c:v>
                </c:pt>
                <c:pt idx="9127">
                  <c:v>60.04</c:v>
                </c:pt>
                <c:pt idx="9128">
                  <c:v>60.05</c:v>
                </c:pt>
                <c:pt idx="9129">
                  <c:v>60.05</c:v>
                </c:pt>
                <c:pt idx="9130">
                  <c:v>60.06</c:v>
                </c:pt>
                <c:pt idx="9131">
                  <c:v>60.07</c:v>
                </c:pt>
                <c:pt idx="9132">
                  <c:v>60.07</c:v>
                </c:pt>
                <c:pt idx="9133">
                  <c:v>60.08</c:v>
                </c:pt>
                <c:pt idx="9134">
                  <c:v>60.09</c:v>
                </c:pt>
                <c:pt idx="9135">
                  <c:v>60.09</c:v>
                </c:pt>
                <c:pt idx="9136">
                  <c:v>60.1</c:v>
                </c:pt>
                <c:pt idx="9137">
                  <c:v>60.1</c:v>
                </c:pt>
                <c:pt idx="9138">
                  <c:v>60.12</c:v>
                </c:pt>
                <c:pt idx="9139">
                  <c:v>60.12</c:v>
                </c:pt>
                <c:pt idx="9140">
                  <c:v>60.12</c:v>
                </c:pt>
                <c:pt idx="9141">
                  <c:v>60.13</c:v>
                </c:pt>
                <c:pt idx="9142">
                  <c:v>60.14</c:v>
                </c:pt>
                <c:pt idx="9143">
                  <c:v>60.14</c:v>
                </c:pt>
                <c:pt idx="9144">
                  <c:v>60.15</c:v>
                </c:pt>
                <c:pt idx="9145">
                  <c:v>60.16</c:v>
                </c:pt>
                <c:pt idx="9146">
                  <c:v>60.16</c:v>
                </c:pt>
                <c:pt idx="9147">
                  <c:v>60.17</c:v>
                </c:pt>
                <c:pt idx="9148">
                  <c:v>60.18</c:v>
                </c:pt>
                <c:pt idx="9149">
                  <c:v>60.18</c:v>
                </c:pt>
                <c:pt idx="9150">
                  <c:v>60.19</c:v>
                </c:pt>
                <c:pt idx="9151">
                  <c:v>60.2</c:v>
                </c:pt>
                <c:pt idx="9152">
                  <c:v>60.21</c:v>
                </c:pt>
                <c:pt idx="9153">
                  <c:v>60.21</c:v>
                </c:pt>
                <c:pt idx="9154">
                  <c:v>60.21</c:v>
                </c:pt>
                <c:pt idx="9155">
                  <c:v>60.22</c:v>
                </c:pt>
                <c:pt idx="9156">
                  <c:v>60.23</c:v>
                </c:pt>
                <c:pt idx="9157">
                  <c:v>60.24</c:v>
                </c:pt>
                <c:pt idx="9158">
                  <c:v>60.24</c:v>
                </c:pt>
                <c:pt idx="9159">
                  <c:v>60.25</c:v>
                </c:pt>
                <c:pt idx="9160">
                  <c:v>60.26</c:v>
                </c:pt>
                <c:pt idx="9161">
                  <c:v>60.26</c:v>
                </c:pt>
                <c:pt idx="9162">
                  <c:v>60.27</c:v>
                </c:pt>
                <c:pt idx="9163">
                  <c:v>60.27</c:v>
                </c:pt>
                <c:pt idx="9164">
                  <c:v>60.28</c:v>
                </c:pt>
                <c:pt idx="9165">
                  <c:v>60.29</c:v>
                </c:pt>
                <c:pt idx="9166">
                  <c:v>60.3</c:v>
                </c:pt>
                <c:pt idx="9167">
                  <c:v>60.3</c:v>
                </c:pt>
                <c:pt idx="9168">
                  <c:v>60.31</c:v>
                </c:pt>
                <c:pt idx="9169">
                  <c:v>60.32</c:v>
                </c:pt>
                <c:pt idx="9170">
                  <c:v>60.32</c:v>
                </c:pt>
                <c:pt idx="9171">
                  <c:v>60.33</c:v>
                </c:pt>
                <c:pt idx="9172">
                  <c:v>60.33</c:v>
                </c:pt>
                <c:pt idx="9173">
                  <c:v>60.34</c:v>
                </c:pt>
                <c:pt idx="9174">
                  <c:v>60.35</c:v>
                </c:pt>
                <c:pt idx="9175">
                  <c:v>60.36</c:v>
                </c:pt>
                <c:pt idx="9176">
                  <c:v>60.36</c:v>
                </c:pt>
                <c:pt idx="9177">
                  <c:v>60.37</c:v>
                </c:pt>
                <c:pt idx="9178">
                  <c:v>60.37</c:v>
                </c:pt>
                <c:pt idx="9179">
                  <c:v>60.38</c:v>
                </c:pt>
                <c:pt idx="9180">
                  <c:v>60.39</c:v>
                </c:pt>
                <c:pt idx="9181">
                  <c:v>60.39</c:v>
                </c:pt>
                <c:pt idx="9182">
                  <c:v>60.4</c:v>
                </c:pt>
                <c:pt idx="9183">
                  <c:v>60.41</c:v>
                </c:pt>
                <c:pt idx="9184">
                  <c:v>60.42</c:v>
                </c:pt>
                <c:pt idx="9185">
                  <c:v>60.43</c:v>
                </c:pt>
                <c:pt idx="9186">
                  <c:v>60.43</c:v>
                </c:pt>
                <c:pt idx="9187">
                  <c:v>60.44</c:v>
                </c:pt>
                <c:pt idx="9188">
                  <c:v>60.45</c:v>
                </c:pt>
                <c:pt idx="9189">
                  <c:v>60.45</c:v>
                </c:pt>
                <c:pt idx="9190">
                  <c:v>60.46</c:v>
                </c:pt>
                <c:pt idx="9191">
                  <c:v>60.46</c:v>
                </c:pt>
                <c:pt idx="9192">
                  <c:v>60.46</c:v>
                </c:pt>
                <c:pt idx="9193">
                  <c:v>60.47</c:v>
                </c:pt>
                <c:pt idx="9194">
                  <c:v>60.48</c:v>
                </c:pt>
                <c:pt idx="9195">
                  <c:v>60.49</c:v>
                </c:pt>
                <c:pt idx="9196">
                  <c:v>60.49</c:v>
                </c:pt>
                <c:pt idx="9197">
                  <c:v>60.5</c:v>
                </c:pt>
                <c:pt idx="9198">
                  <c:v>60.51</c:v>
                </c:pt>
                <c:pt idx="9199">
                  <c:v>60.52</c:v>
                </c:pt>
                <c:pt idx="9200">
                  <c:v>60.52</c:v>
                </c:pt>
                <c:pt idx="9201">
                  <c:v>60.53</c:v>
                </c:pt>
                <c:pt idx="9202">
                  <c:v>60.54</c:v>
                </c:pt>
                <c:pt idx="9203">
                  <c:v>60.54</c:v>
                </c:pt>
                <c:pt idx="9204">
                  <c:v>60.54</c:v>
                </c:pt>
                <c:pt idx="9205">
                  <c:v>60.55</c:v>
                </c:pt>
                <c:pt idx="9206">
                  <c:v>60.56</c:v>
                </c:pt>
                <c:pt idx="9207">
                  <c:v>60.56</c:v>
                </c:pt>
                <c:pt idx="9208">
                  <c:v>60.57</c:v>
                </c:pt>
                <c:pt idx="9209">
                  <c:v>60.58</c:v>
                </c:pt>
                <c:pt idx="9210">
                  <c:v>60.58</c:v>
                </c:pt>
                <c:pt idx="9211">
                  <c:v>60.59</c:v>
                </c:pt>
                <c:pt idx="9212">
                  <c:v>60.6</c:v>
                </c:pt>
                <c:pt idx="9213">
                  <c:v>60.6</c:v>
                </c:pt>
                <c:pt idx="9214">
                  <c:v>60.61</c:v>
                </c:pt>
                <c:pt idx="9215">
                  <c:v>60.62</c:v>
                </c:pt>
                <c:pt idx="9216">
                  <c:v>60.62</c:v>
                </c:pt>
                <c:pt idx="9217">
                  <c:v>60.63</c:v>
                </c:pt>
                <c:pt idx="9218">
                  <c:v>60.63</c:v>
                </c:pt>
                <c:pt idx="9219">
                  <c:v>60.64</c:v>
                </c:pt>
                <c:pt idx="9220">
                  <c:v>60.65</c:v>
                </c:pt>
                <c:pt idx="9221">
                  <c:v>60.65</c:v>
                </c:pt>
                <c:pt idx="9222">
                  <c:v>60.66</c:v>
                </c:pt>
                <c:pt idx="9223">
                  <c:v>60.66</c:v>
                </c:pt>
                <c:pt idx="9224">
                  <c:v>60.67</c:v>
                </c:pt>
                <c:pt idx="9225">
                  <c:v>60.68</c:v>
                </c:pt>
                <c:pt idx="9226">
                  <c:v>60.69</c:v>
                </c:pt>
                <c:pt idx="9227">
                  <c:v>60.69</c:v>
                </c:pt>
                <c:pt idx="9228">
                  <c:v>60.7</c:v>
                </c:pt>
                <c:pt idx="9229">
                  <c:v>60.71</c:v>
                </c:pt>
                <c:pt idx="9230">
                  <c:v>60.72</c:v>
                </c:pt>
                <c:pt idx="9231">
                  <c:v>60.72</c:v>
                </c:pt>
                <c:pt idx="9232">
                  <c:v>60.73</c:v>
                </c:pt>
                <c:pt idx="9233">
                  <c:v>60.74</c:v>
                </c:pt>
                <c:pt idx="9234">
                  <c:v>60.74</c:v>
                </c:pt>
                <c:pt idx="9235">
                  <c:v>60.75</c:v>
                </c:pt>
                <c:pt idx="9236">
                  <c:v>60.76</c:v>
                </c:pt>
                <c:pt idx="9237">
                  <c:v>60.76</c:v>
                </c:pt>
                <c:pt idx="9238">
                  <c:v>60.77</c:v>
                </c:pt>
                <c:pt idx="9239">
                  <c:v>60.77</c:v>
                </c:pt>
                <c:pt idx="9240">
                  <c:v>60.78</c:v>
                </c:pt>
                <c:pt idx="9241">
                  <c:v>60.78</c:v>
                </c:pt>
                <c:pt idx="9242">
                  <c:v>60.8</c:v>
                </c:pt>
                <c:pt idx="9243">
                  <c:v>60.8</c:v>
                </c:pt>
                <c:pt idx="9244">
                  <c:v>60.81</c:v>
                </c:pt>
                <c:pt idx="9245">
                  <c:v>60.81</c:v>
                </c:pt>
                <c:pt idx="9246">
                  <c:v>60.82</c:v>
                </c:pt>
                <c:pt idx="9247">
                  <c:v>60.82</c:v>
                </c:pt>
                <c:pt idx="9248">
                  <c:v>60.83</c:v>
                </c:pt>
                <c:pt idx="9249">
                  <c:v>60.84</c:v>
                </c:pt>
                <c:pt idx="9250">
                  <c:v>60.85</c:v>
                </c:pt>
                <c:pt idx="9251">
                  <c:v>60.86</c:v>
                </c:pt>
                <c:pt idx="9252">
                  <c:v>60.86</c:v>
                </c:pt>
                <c:pt idx="9253">
                  <c:v>60.86</c:v>
                </c:pt>
                <c:pt idx="9254">
                  <c:v>60.88</c:v>
                </c:pt>
                <c:pt idx="9255">
                  <c:v>60.88</c:v>
                </c:pt>
                <c:pt idx="9256">
                  <c:v>60.89</c:v>
                </c:pt>
                <c:pt idx="9257">
                  <c:v>60.89</c:v>
                </c:pt>
                <c:pt idx="9258">
                  <c:v>60.9</c:v>
                </c:pt>
                <c:pt idx="9259">
                  <c:v>60.9</c:v>
                </c:pt>
                <c:pt idx="9260">
                  <c:v>60.92</c:v>
                </c:pt>
                <c:pt idx="9261">
                  <c:v>60.92</c:v>
                </c:pt>
                <c:pt idx="9262">
                  <c:v>60.93</c:v>
                </c:pt>
                <c:pt idx="9263">
                  <c:v>60.93</c:v>
                </c:pt>
                <c:pt idx="9264">
                  <c:v>60.94</c:v>
                </c:pt>
                <c:pt idx="9265">
                  <c:v>60.95</c:v>
                </c:pt>
                <c:pt idx="9266">
                  <c:v>60.95</c:v>
                </c:pt>
                <c:pt idx="9267">
                  <c:v>60.96</c:v>
                </c:pt>
                <c:pt idx="9268">
                  <c:v>60.96</c:v>
                </c:pt>
                <c:pt idx="9269">
                  <c:v>60.97</c:v>
                </c:pt>
                <c:pt idx="9270">
                  <c:v>60.98</c:v>
                </c:pt>
                <c:pt idx="9271">
                  <c:v>60.98</c:v>
                </c:pt>
                <c:pt idx="9272">
                  <c:v>60.99</c:v>
                </c:pt>
                <c:pt idx="9273">
                  <c:v>61</c:v>
                </c:pt>
                <c:pt idx="9274">
                  <c:v>61</c:v>
                </c:pt>
                <c:pt idx="9275">
                  <c:v>61.01</c:v>
                </c:pt>
                <c:pt idx="9276">
                  <c:v>61.02</c:v>
                </c:pt>
                <c:pt idx="9277">
                  <c:v>61.02</c:v>
                </c:pt>
                <c:pt idx="9278">
                  <c:v>61.02</c:v>
                </c:pt>
                <c:pt idx="9279">
                  <c:v>61.04</c:v>
                </c:pt>
                <c:pt idx="9280">
                  <c:v>61.05</c:v>
                </c:pt>
                <c:pt idx="9281">
                  <c:v>61.05</c:v>
                </c:pt>
                <c:pt idx="9282">
                  <c:v>61.06</c:v>
                </c:pt>
                <c:pt idx="9283">
                  <c:v>61.07</c:v>
                </c:pt>
                <c:pt idx="9284">
                  <c:v>61.07</c:v>
                </c:pt>
                <c:pt idx="9285">
                  <c:v>61.08</c:v>
                </c:pt>
                <c:pt idx="9286">
                  <c:v>61.08</c:v>
                </c:pt>
                <c:pt idx="9287">
                  <c:v>61.09</c:v>
                </c:pt>
                <c:pt idx="9288">
                  <c:v>61.09</c:v>
                </c:pt>
                <c:pt idx="9289">
                  <c:v>61.1</c:v>
                </c:pt>
                <c:pt idx="9290">
                  <c:v>61.11</c:v>
                </c:pt>
                <c:pt idx="9291">
                  <c:v>61.12</c:v>
                </c:pt>
                <c:pt idx="9292">
                  <c:v>61.12</c:v>
                </c:pt>
                <c:pt idx="9293">
                  <c:v>61.13</c:v>
                </c:pt>
                <c:pt idx="9294">
                  <c:v>61.13</c:v>
                </c:pt>
                <c:pt idx="9295">
                  <c:v>61.14</c:v>
                </c:pt>
                <c:pt idx="9296">
                  <c:v>61.15</c:v>
                </c:pt>
                <c:pt idx="9297">
                  <c:v>61.15</c:v>
                </c:pt>
                <c:pt idx="9298">
                  <c:v>61.16</c:v>
                </c:pt>
                <c:pt idx="9299">
                  <c:v>61.17</c:v>
                </c:pt>
                <c:pt idx="9300">
                  <c:v>61.18</c:v>
                </c:pt>
                <c:pt idx="9301">
                  <c:v>61.18</c:v>
                </c:pt>
                <c:pt idx="9302">
                  <c:v>61.19</c:v>
                </c:pt>
                <c:pt idx="9303">
                  <c:v>61.2</c:v>
                </c:pt>
                <c:pt idx="9304">
                  <c:v>61.21</c:v>
                </c:pt>
                <c:pt idx="9305">
                  <c:v>61.21</c:v>
                </c:pt>
                <c:pt idx="9306">
                  <c:v>61.21</c:v>
                </c:pt>
                <c:pt idx="9307">
                  <c:v>61.22</c:v>
                </c:pt>
                <c:pt idx="9308">
                  <c:v>61.23</c:v>
                </c:pt>
                <c:pt idx="9309">
                  <c:v>61.23</c:v>
                </c:pt>
                <c:pt idx="9310">
                  <c:v>61.25</c:v>
                </c:pt>
                <c:pt idx="9311">
                  <c:v>61.25</c:v>
                </c:pt>
                <c:pt idx="9312">
                  <c:v>61.26</c:v>
                </c:pt>
                <c:pt idx="9313">
                  <c:v>61.26</c:v>
                </c:pt>
                <c:pt idx="9314">
                  <c:v>61.27</c:v>
                </c:pt>
                <c:pt idx="9315">
                  <c:v>61.27</c:v>
                </c:pt>
                <c:pt idx="9316">
                  <c:v>61.29</c:v>
                </c:pt>
                <c:pt idx="9317">
                  <c:v>61.29</c:v>
                </c:pt>
                <c:pt idx="9318">
                  <c:v>61.29</c:v>
                </c:pt>
                <c:pt idx="9319">
                  <c:v>61.3</c:v>
                </c:pt>
                <c:pt idx="9320">
                  <c:v>61.31</c:v>
                </c:pt>
                <c:pt idx="9321">
                  <c:v>61.31</c:v>
                </c:pt>
                <c:pt idx="9322">
                  <c:v>61.32</c:v>
                </c:pt>
                <c:pt idx="9323">
                  <c:v>61.32</c:v>
                </c:pt>
                <c:pt idx="9324">
                  <c:v>61.33</c:v>
                </c:pt>
                <c:pt idx="9325">
                  <c:v>61.33</c:v>
                </c:pt>
                <c:pt idx="9326">
                  <c:v>61.34</c:v>
                </c:pt>
                <c:pt idx="9327">
                  <c:v>61.35</c:v>
                </c:pt>
                <c:pt idx="9328">
                  <c:v>61.36</c:v>
                </c:pt>
                <c:pt idx="9329">
                  <c:v>61.36</c:v>
                </c:pt>
                <c:pt idx="9330">
                  <c:v>61.37</c:v>
                </c:pt>
                <c:pt idx="9331">
                  <c:v>61.38</c:v>
                </c:pt>
                <c:pt idx="9332">
                  <c:v>61.38</c:v>
                </c:pt>
                <c:pt idx="9333">
                  <c:v>61.39</c:v>
                </c:pt>
                <c:pt idx="9334">
                  <c:v>61.4</c:v>
                </c:pt>
                <c:pt idx="9335">
                  <c:v>61.4</c:v>
                </c:pt>
                <c:pt idx="9336">
                  <c:v>61.41</c:v>
                </c:pt>
                <c:pt idx="9337">
                  <c:v>61.41</c:v>
                </c:pt>
                <c:pt idx="9338">
                  <c:v>61.42</c:v>
                </c:pt>
                <c:pt idx="9339">
                  <c:v>61.42</c:v>
                </c:pt>
                <c:pt idx="9340">
                  <c:v>61.43</c:v>
                </c:pt>
                <c:pt idx="9341">
                  <c:v>61.44</c:v>
                </c:pt>
                <c:pt idx="9342">
                  <c:v>61.45</c:v>
                </c:pt>
                <c:pt idx="9343">
                  <c:v>61.46</c:v>
                </c:pt>
                <c:pt idx="9344">
                  <c:v>61.46</c:v>
                </c:pt>
                <c:pt idx="9345">
                  <c:v>61.47</c:v>
                </c:pt>
                <c:pt idx="9346">
                  <c:v>61.48</c:v>
                </c:pt>
                <c:pt idx="9347">
                  <c:v>61.48</c:v>
                </c:pt>
                <c:pt idx="9348">
                  <c:v>61.49</c:v>
                </c:pt>
                <c:pt idx="9349">
                  <c:v>61.5</c:v>
                </c:pt>
                <c:pt idx="9350">
                  <c:v>61.5</c:v>
                </c:pt>
                <c:pt idx="9351">
                  <c:v>61.51</c:v>
                </c:pt>
                <c:pt idx="9352">
                  <c:v>61.52</c:v>
                </c:pt>
                <c:pt idx="9353">
                  <c:v>61.52</c:v>
                </c:pt>
                <c:pt idx="9354">
                  <c:v>61.53</c:v>
                </c:pt>
                <c:pt idx="9355">
                  <c:v>61.54</c:v>
                </c:pt>
                <c:pt idx="9356">
                  <c:v>61.54</c:v>
                </c:pt>
                <c:pt idx="9357">
                  <c:v>61.55</c:v>
                </c:pt>
                <c:pt idx="9358">
                  <c:v>61.55</c:v>
                </c:pt>
                <c:pt idx="9359">
                  <c:v>61.56</c:v>
                </c:pt>
                <c:pt idx="9360">
                  <c:v>61.57</c:v>
                </c:pt>
                <c:pt idx="9361">
                  <c:v>61.58</c:v>
                </c:pt>
                <c:pt idx="9362">
                  <c:v>61.58</c:v>
                </c:pt>
                <c:pt idx="9363">
                  <c:v>61.59</c:v>
                </c:pt>
                <c:pt idx="9364">
                  <c:v>61.6</c:v>
                </c:pt>
                <c:pt idx="9365">
                  <c:v>61.61</c:v>
                </c:pt>
                <c:pt idx="9366">
                  <c:v>61.61</c:v>
                </c:pt>
                <c:pt idx="9367">
                  <c:v>61.62</c:v>
                </c:pt>
                <c:pt idx="9368">
                  <c:v>61.62</c:v>
                </c:pt>
                <c:pt idx="9369">
                  <c:v>61.63</c:v>
                </c:pt>
                <c:pt idx="9370">
                  <c:v>61.64</c:v>
                </c:pt>
                <c:pt idx="9371">
                  <c:v>61.64</c:v>
                </c:pt>
                <c:pt idx="9372">
                  <c:v>61.65</c:v>
                </c:pt>
                <c:pt idx="9373">
                  <c:v>61.65</c:v>
                </c:pt>
                <c:pt idx="9374">
                  <c:v>61.66</c:v>
                </c:pt>
                <c:pt idx="9375">
                  <c:v>61.66</c:v>
                </c:pt>
                <c:pt idx="9376">
                  <c:v>61.67</c:v>
                </c:pt>
                <c:pt idx="9377">
                  <c:v>61.68</c:v>
                </c:pt>
                <c:pt idx="9378">
                  <c:v>61.69</c:v>
                </c:pt>
                <c:pt idx="9379">
                  <c:v>61.69</c:v>
                </c:pt>
                <c:pt idx="9380">
                  <c:v>61.7</c:v>
                </c:pt>
                <c:pt idx="9381">
                  <c:v>61.7</c:v>
                </c:pt>
                <c:pt idx="9382">
                  <c:v>61.72</c:v>
                </c:pt>
                <c:pt idx="9383">
                  <c:v>61.72</c:v>
                </c:pt>
                <c:pt idx="9384">
                  <c:v>61.72</c:v>
                </c:pt>
                <c:pt idx="9385">
                  <c:v>61.73</c:v>
                </c:pt>
                <c:pt idx="9386">
                  <c:v>61.74</c:v>
                </c:pt>
                <c:pt idx="9387">
                  <c:v>61.74</c:v>
                </c:pt>
                <c:pt idx="9388">
                  <c:v>61.75</c:v>
                </c:pt>
                <c:pt idx="9389">
                  <c:v>61.76</c:v>
                </c:pt>
                <c:pt idx="9390">
                  <c:v>61.76</c:v>
                </c:pt>
                <c:pt idx="9391">
                  <c:v>61.77</c:v>
                </c:pt>
                <c:pt idx="9392">
                  <c:v>61.78</c:v>
                </c:pt>
                <c:pt idx="9393">
                  <c:v>61.78</c:v>
                </c:pt>
                <c:pt idx="9394">
                  <c:v>61.79</c:v>
                </c:pt>
                <c:pt idx="9395">
                  <c:v>61.8</c:v>
                </c:pt>
                <c:pt idx="9396">
                  <c:v>61.81</c:v>
                </c:pt>
                <c:pt idx="9397">
                  <c:v>61.81</c:v>
                </c:pt>
                <c:pt idx="9398">
                  <c:v>61.82</c:v>
                </c:pt>
                <c:pt idx="9399">
                  <c:v>61.82</c:v>
                </c:pt>
                <c:pt idx="9400">
                  <c:v>61.83</c:v>
                </c:pt>
                <c:pt idx="9401">
                  <c:v>61.84</c:v>
                </c:pt>
                <c:pt idx="9402">
                  <c:v>61.84</c:v>
                </c:pt>
                <c:pt idx="9403">
                  <c:v>61.85</c:v>
                </c:pt>
                <c:pt idx="9404">
                  <c:v>61.86</c:v>
                </c:pt>
                <c:pt idx="9405">
                  <c:v>61.86</c:v>
                </c:pt>
                <c:pt idx="9406">
                  <c:v>61.87</c:v>
                </c:pt>
                <c:pt idx="9407">
                  <c:v>61.87</c:v>
                </c:pt>
                <c:pt idx="9408">
                  <c:v>61.88</c:v>
                </c:pt>
                <c:pt idx="9409">
                  <c:v>61.89</c:v>
                </c:pt>
                <c:pt idx="9410">
                  <c:v>61.9</c:v>
                </c:pt>
                <c:pt idx="9411">
                  <c:v>61.9</c:v>
                </c:pt>
                <c:pt idx="9412">
                  <c:v>61.91</c:v>
                </c:pt>
                <c:pt idx="9413">
                  <c:v>61.92</c:v>
                </c:pt>
                <c:pt idx="9414">
                  <c:v>61.92</c:v>
                </c:pt>
                <c:pt idx="9415">
                  <c:v>61.93</c:v>
                </c:pt>
                <c:pt idx="9416">
                  <c:v>61.94</c:v>
                </c:pt>
                <c:pt idx="9417">
                  <c:v>61.94</c:v>
                </c:pt>
                <c:pt idx="9418">
                  <c:v>61.95</c:v>
                </c:pt>
                <c:pt idx="9419">
                  <c:v>61.96</c:v>
                </c:pt>
                <c:pt idx="9420">
                  <c:v>61.96</c:v>
                </c:pt>
                <c:pt idx="9421">
                  <c:v>61.97</c:v>
                </c:pt>
                <c:pt idx="9422">
                  <c:v>61.98</c:v>
                </c:pt>
                <c:pt idx="9423">
                  <c:v>61.98</c:v>
                </c:pt>
                <c:pt idx="9424">
                  <c:v>61.99</c:v>
                </c:pt>
                <c:pt idx="9425">
                  <c:v>62</c:v>
                </c:pt>
                <c:pt idx="9426">
                  <c:v>62.01</c:v>
                </c:pt>
                <c:pt idx="9427">
                  <c:v>62.01</c:v>
                </c:pt>
                <c:pt idx="9428">
                  <c:v>62.01</c:v>
                </c:pt>
                <c:pt idx="9429">
                  <c:v>62.02</c:v>
                </c:pt>
                <c:pt idx="9430">
                  <c:v>62.03</c:v>
                </c:pt>
                <c:pt idx="9431">
                  <c:v>62.04</c:v>
                </c:pt>
                <c:pt idx="9432">
                  <c:v>62.05</c:v>
                </c:pt>
                <c:pt idx="9433">
                  <c:v>62.05</c:v>
                </c:pt>
                <c:pt idx="9434">
                  <c:v>62.05</c:v>
                </c:pt>
                <c:pt idx="9435">
                  <c:v>62.06</c:v>
                </c:pt>
                <c:pt idx="9436">
                  <c:v>62.07</c:v>
                </c:pt>
                <c:pt idx="9437">
                  <c:v>62.08</c:v>
                </c:pt>
                <c:pt idx="9438">
                  <c:v>62.08</c:v>
                </c:pt>
                <c:pt idx="9439">
                  <c:v>62.09</c:v>
                </c:pt>
                <c:pt idx="9440">
                  <c:v>62.09</c:v>
                </c:pt>
                <c:pt idx="9441">
                  <c:v>62.1</c:v>
                </c:pt>
                <c:pt idx="9442">
                  <c:v>62.11</c:v>
                </c:pt>
                <c:pt idx="9443">
                  <c:v>62.11</c:v>
                </c:pt>
                <c:pt idx="9444">
                  <c:v>62.12</c:v>
                </c:pt>
                <c:pt idx="9445">
                  <c:v>62.13</c:v>
                </c:pt>
                <c:pt idx="9446">
                  <c:v>62.14</c:v>
                </c:pt>
                <c:pt idx="9447">
                  <c:v>62.14</c:v>
                </c:pt>
                <c:pt idx="9448">
                  <c:v>62.15</c:v>
                </c:pt>
                <c:pt idx="9449">
                  <c:v>62.16</c:v>
                </c:pt>
                <c:pt idx="9450">
                  <c:v>62.16</c:v>
                </c:pt>
                <c:pt idx="9451">
                  <c:v>62.17</c:v>
                </c:pt>
                <c:pt idx="9452">
                  <c:v>62.17</c:v>
                </c:pt>
                <c:pt idx="9453">
                  <c:v>62.18</c:v>
                </c:pt>
                <c:pt idx="9454">
                  <c:v>62.18</c:v>
                </c:pt>
                <c:pt idx="9455">
                  <c:v>62.19</c:v>
                </c:pt>
                <c:pt idx="9456">
                  <c:v>62.2</c:v>
                </c:pt>
                <c:pt idx="9457">
                  <c:v>62.21</c:v>
                </c:pt>
                <c:pt idx="9458">
                  <c:v>62.21</c:v>
                </c:pt>
                <c:pt idx="9459">
                  <c:v>62.22</c:v>
                </c:pt>
                <c:pt idx="9460">
                  <c:v>62.22</c:v>
                </c:pt>
                <c:pt idx="9461">
                  <c:v>62.23</c:v>
                </c:pt>
                <c:pt idx="9462">
                  <c:v>62.24</c:v>
                </c:pt>
                <c:pt idx="9463">
                  <c:v>62.25</c:v>
                </c:pt>
                <c:pt idx="9464">
                  <c:v>62.25</c:v>
                </c:pt>
                <c:pt idx="9465">
                  <c:v>62.26</c:v>
                </c:pt>
                <c:pt idx="9466">
                  <c:v>62.26</c:v>
                </c:pt>
                <c:pt idx="9467">
                  <c:v>62.27</c:v>
                </c:pt>
                <c:pt idx="9468">
                  <c:v>62.28</c:v>
                </c:pt>
                <c:pt idx="9469">
                  <c:v>62.28</c:v>
                </c:pt>
                <c:pt idx="9470">
                  <c:v>62.29</c:v>
                </c:pt>
                <c:pt idx="9471">
                  <c:v>62.3</c:v>
                </c:pt>
                <c:pt idx="9472">
                  <c:v>62.3</c:v>
                </c:pt>
                <c:pt idx="9473">
                  <c:v>62.31</c:v>
                </c:pt>
                <c:pt idx="9474">
                  <c:v>62.32</c:v>
                </c:pt>
                <c:pt idx="9475">
                  <c:v>62.32</c:v>
                </c:pt>
                <c:pt idx="9476">
                  <c:v>62.33</c:v>
                </c:pt>
                <c:pt idx="9477">
                  <c:v>62.33</c:v>
                </c:pt>
                <c:pt idx="9478">
                  <c:v>62.34</c:v>
                </c:pt>
                <c:pt idx="9479">
                  <c:v>62.35</c:v>
                </c:pt>
                <c:pt idx="9480">
                  <c:v>62.36</c:v>
                </c:pt>
                <c:pt idx="9481">
                  <c:v>62.37</c:v>
                </c:pt>
                <c:pt idx="9482">
                  <c:v>62.37</c:v>
                </c:pt>
                <c:pt idx="9483">
                  <c:v>62.38</c:v>
                </c:pt>
                <c:pt idx="9484">
                  <c:v>62.38</c:v>
                </c:pt>
                <c:pt idx="9485">
                  <c:v>62.39</c:v>
                </c:pt>
                <c:pt idx="9486">
                  <c:v>62.4</c:v>
                </c:pt>
                <c:pt idx="9487">
                  <c:v>62.4</c:v>
                </c:pt>
                <c:pt idx="9488">
                  <c:v>62.41</c:v>
                </c:pt>
                <c:pt idx="9489">
                  <c:v>62.42</c:v>
                </c:pt>
                <c:pt idx="9490">
                  <c:v>62.43</c:v>
                </c:pt>
                <c:pt idx="9491">
                  <c:v>62.43</c:v>
                </c:pt>
                <c:pt idx="9492">
                  <c:v>62.44</c:v>
                </c:pt>
                <c:pt idx="9493">
                  <c:v>62.44</c:v>
                </c:pt>
                <c:pt idx="9494">
                  <c:v>62.45</c:v>
                </c:pt>
                <c:pt idx="9495">
                  <c:v>62.46</c:v>
                </c:pt>
                <c:pt idx="9496">
                  <c:v>62.46</c:v>
                </c:pt>
                <c:pt idx="9497">
                  <c:v>62.47</c:v>
                </c:pt>
                <c:pt idx="9498">
                  <c:v>62.48</c:v>
                </c:pt>
                <c:pt idx="9499">
                  <c:v>62.48</c:v>
                </c:pt>
                <c:pt idx="9500">
                  <c:v>62.49</c:v>
                </c:pt>
                <c:pt idx="9501">
                  <c:v>62.49</c:v>
                </c:pt>
                <c:pt idx="9502">
                  <c:v>62.5</c:v>
                </c:pt>
                <c:pt idx="9503">
                  <c:v>62.5</c:v>
                </c:pt>
                <c:pt idx="9504">
                  <c:v>62.51</c:v>
                </c:pt>
                <c:pt idx="9505">
                  <c:v>62.52</c:v>
                </c:pt>
                <c:pt idx="9506">
                  <c:v>62.53</c:v>
                </c:pt>
                <c:pt idx="9507">
                  <c:v>62.54</c:v>
                </c:pt>
                <c:pt idx="9508">
                  <c:v>62.54</c:v>
                </c:pt>
                <c:pt idx="9509">
                  <c:v>62.55</c:v>
                </c:pt>
                <c:pt idx="9510">
                  <c:v>62.56</c:v>
                </c:pt>
                <c:pt idx="9511">
                  <c:v>62.57</c:v>
                </c:pt>
                <c:pt idx="9512">
                  <c:v>62.57</c:v>
                </c:pt>
                <c:pt idx="9513">
                  <c:v>62.57</c:v>
                </c:pt>
                <c:pt idx="9514">
                  <c:v>62.58</c:v>
                </c:pt>
                <c:pt idx="9515">
                  <c:v>62.58</c:v>
                </c:pt>
                <c:pt idx="9516">
                  <c:v>62.59</c:v>
                </c:pt>
                <c:pt idx="9517">
                  <c:v>62.6</c:v>
                </c:pt>
                <c:pt idx="9518">
                  <c:v>62.6</c:v>
                </c:pt>
                <c:pt idx="9519">
                  <c:v>62.61</c:v>
                </c:pt>
                <c:pt idx="9520">
                  <c:v>62.62</c:v>
                </c:pt>
                <c:pt idx="9521">
                  <c:v>62.63</c:v>
                </c:pt>
                <c:pt idx="9522">
                  <c:v>62.64</c:v>
                </c:pt>
                <c:pt idx="9523">
                  <c:v>62.64</c:v>
                </c:pt>
                <c:pt idx="9524">
                  <c:v>62.65</c:v>
                </c:pt>
                <c:pt idx="9525">
                  <c:v>62.65</c:v>
                </c:pt>
                <c:pt idx="9526">
                  <c:v>62.66</c:v>
                </c:pt>
                <c:pt idx="9527">
                  <c:v>62.66</c:v>
                </c:pt>
                <c:pt idx="9528">
                  <c:v>62.67</c:v>
                </c:pt>
                <c:pt idx="9529">
                  <c:v>62.68</c:v>
                </c:pt>
                <c:pt idx="9530">
                  <c:v>62.69</c:v>
                </c:pt>
                <c:pt idx="9531">
                  <c:v>62.7</c:v>
                </c:pt>
                <c:pt idx="9532">
                  <c:v>62.7</c:v>
                </c:pt>
                <c:pt idx="9533">
                  <c:v>62.7</c:v>
                </c:pt>
                <c:pt idx="9534">
                  <c:v>62.71</c:v>
                </c:pt>
                <c:pt idx="9535">
                  <c:v>62.72</c:v>
                </c:pt>
                <c:pt idx="9536">
                  <c:v>62.72</c:v>
                </c:pt>
                <c:pt idx="9537">
                  <c:v>62.73</c:v>
                </c:pt>
                <c:pt idx="9538">
                  <c:v>62.74</c:v>
                </c:pt>
                <c:pt idx="9539">
                  <c:v>62.74</c:v>
                </c:pt>
                <c:pt idx="9540">
                  <c:v>62.75</c:v>
                </c:pt>
                <c:pt idx="9541">
                  <c:v>62.76</c:v>
                </c:pt>
                <c:pt idx="9542">
                  <c:v>62.76</c:v>
                </c:pt>
                <c:pt idx="9543">
                  <c:v>62.77</c:v>
                </c:pt>
                <c:pt idx="9544">
                  <c:v>62.78</c:v>
                </c:pt>
                <c:pt idx="9545">
                  <c:v>62.78</c:v>
                </c:pt>
                <c:pt idx="9546">
                  <c:v>62.79</c:v>
                </c:pt>
                <c:pt idx="9547">
                  <c:v>62.8</c:v>
                </c:pt>
                <c:pt idx="9548">
                  <c:v>62.8</c:v>
                </c:pt>
                <c:pt idx="9549">
                  <c:v>62.8</c:v>
                </c:pt>
                <c:pt idx="9550">
                  <c:v>62.81</c:v>
                </c:pt>
                <c:pt idx="9551">
                  <c:v>62.81</c:v>
                </c:pt>
                <c:pt idx="9552">
                  <c:v>62.83</c:v>
                </c:pt>
                <c:pt idx="9553">
                  <c:v>62.83</c:v>
                </c:pt>
                <c:pt idx="9554">
                  <c:v>62.84</c:v>
                </c:pt>
                <c:pt idx="9555">
                  <c:v>62.85</c:v>
                </c:pt>
                <c:pt idx="9556">
                  <c:v>62.86</c:v>
                </c:pt>
                <c:pt idx="9557">
                  <c:v>62.86</c:v>
                </c:pt>
                <c:pt idx="9558">
                  <c:v>62.86</c:v>
                </c:pt>
                <c:pt idx="9559">
                  <c:v>62.87</c:v>
                </c:pt>
                <c:pt idx="9560">
                  <c:v>62.88</c:v>
                </c:pt>
                <c:pt idx="9561">
                  <c:v>62.89</c:v>
                </c:pt>
                <c:pt idx="9562">
                  <c:v>62.89</c:v>
                </c:pt>
                <c:pt idx="9563">
                  <c:v>62.89</c:v>
                </c:pt>
                <c:pt idx="9564">
                  <c:v>62.9</c:v>
                </c:pt>
                <c:pt idx="9565">
                  <c:v>62.91</c:v>
                </c:pt>
                <c:pt idx="9566">
                  <c:v>62.92</c:v>
                </c:pt>
                <c:pt idx="9567">
                  <c:v>62.93</c:v>
                </c:pt>
                <c:pt idx="9568">
                  <c:v>62.93</c:v>
                </c:pt>
                <c:pt idx="9569">
                  <c:v>62.94</c:v>
                </c:pt>
                <c:pt idx="9570">
                  <c:v>62.94</c:v>
                </c:pt>
                <c:pt idx="9571">
                  <c:v>62.95</c:v>
                </c:pt>
                <c:pt idx="9572">
                  <c:v>62.96</c:v>
                </c:pt>
                <c:pt idx="9573">
                  <c:v>62.96</c:v>
                </c:pt>
                <c:pt idx="9574">
                  <c:v>62.97</c:v>
                </c:pt>
                <c:pt idx="9575">
                  <c:v>62.98</c:v>
                </c:pt>
                <c:pt idx="9576">
                  <c:v>62.99</c:v>
                </c:pt>
                <c:pt idx="9577">
                  <c:v>62.99</c:v>
                </c:pt>
                <c:pt idx="9578">
                  <c:v>63</c:v>
                </c:pt>
                <c:pt idx="9579">
                  <c:v>63</c:v>
                </c:pt>
                <c:pt idx="9580">
                  <c:v>63.01</c:v>
                </c:pt>
                <c:pt idx="9581">
                  <c:v>63.01</c:v>
                </c:pt>
                <c:pt idx="9582">
                  <c:v>63.02</c:v>
                </c:pt>
                <c:pt idx="9583">
                  <c:v>63.03</c:v>
                </c:pt>
                <c:pt idx="9584">
                  <c:v>63.03</c:v>
                </c:pt>
                <c:pt idx="9585">
                  <c:v>63.04</c:v>
                </c:pt>
                <c:pt idx="9586">
                  <c:v>63.05</c:v>
                </c:pt>
                <c:pt idx="9587">
                  <c:v>63.05</c:v>
                </c:pt>
                <c:pt idx="9588">
                  <c:v>63.06</c:v>
                </c:pt>
                <c:pt idx="9589">
                  <c:v>63.07</c:v>
                </c:pt>
                <c:pt idx="9590">
                  <c:v>63.07</c:v>
                </c:pt>
                <c:pt idx="9591">
                  <c:v>63.08</c:v>
                </c:pt>
                <c:pt idx="9592">
                  <c:v>63.08</c:v>
                </c:pt>
                <c:pt idx="9593">
                  <c:v>63.09</c:v>
                </c:pt>
                <c:pt idx="9594">
                  <c:v>63.1</c:v>
                </c:pt>
                <c:pt idx="9595">
                  <c:v>63.1</c:v>
                </c:pt>
                <c:pt idx="9596">
                  <c:v>63.1</c:v>
                </c:pt>
                <c:pt idx="9597">
                  <c:v>63.11</c:v>
                </c:pt>
                <c:pt idx="9598">
                  <c:v>63.12</c:v>
                </c:pt>
                <c:pt idx="9599">
                  <c:v>63.13</c:v>
                </c:pt>
                <c:pt idx="9600">
                  <c:v>63.13</c:v>
                </c:pt>
                <c:pt idx="9601">
                  <c:v>63.14</c:v>
                </c:pt>
                <c:pt idx="9602">
                  <c:v>63.14</c:v>
                </c:pt>
                <c:pt idx="9603">
                  <c:v>63.15</c:v>
                </c:pt>
                <c:pt idx="9604">
                  <c:v>63.16</c:v>
                </c:pt>
                <c:pt idx="9605">
                  <c:v>63.16</c:v>
                </c:pt>
                <c:pt idx="9606">
                  <c:v>63.17</c:v>
                </c:pt>
                <c:pt idx="9607">
                  <c:v>63.18</c:v>
                </c:pt>
                <c:pt idx="9608">
                  <c:v>63.18</c:v>
                </c:pt>
                <c:pt idx="9609">
                  <c:v>63.18</c:v>
                </c:pt>
                <c:pt idx="9610">
                  <c:v>63.19</c:v>
                </c:pt>
                <c:pt idx="9611">
                  <c:v>63.19</c:v>
                </c:pt>
                <c:pt idx="9612">
                  <c:v>63.21</c:v>
                </c:pt>
                <c:pt idx="9613">
                  <c:v>63.21</c:v>
                </c:pt>
                <c:pt idx="9614">
                  <c:v>63.21</c:v>
                </c:pt>
                <c:pt idx="9615">
                  <c:v>63.22</c:v>
                </c:pt>
                <c:pt idx="9616">
                  <c:v>63.22</c:v>
                </c:pt>
                <c:pt idx="9617">
                  <c:v>63.23</c:v>
                </c:pt>
                <c:pt idx="9618">
                  <c:v>63.24</c:v>
                </c:pt>
                <c:pt idx="9619">
                  <c:v>63.24</c:v>
                </c:pt>
                <c:pt idx="9620">
                  <c:v>63.25</c:v>
                </c:pt>
                <c:pt idx="9621">
                  <c:v>63.25</c:v>
                </c:pt>
                <c:pt idx="9622">
                  <c:v>63.26</c:v>
                </c:pt>
                <c:pt idx="9623">
                  <c:v>63.26</c:v>
                </c:pt>
                <c:pt idx="9624">
                  <c:v>63.28</c:v>
                </c:pt>
                <c:pt idx="9625">
                  <c:v>63.28</c:v>
                </c:pt>
                <c:pt idx="9626">
                  <c:v>63.28</c:v>
                </c:pt>
                <c:pt idx="9627">
                  <c:v>63.29</c:v>
                </c:pt>
                <c:pt idx="9628">
                  <c:v>63.29</c:v>
                </c:pt>
                <c:pt idx="9629">
                  <c:v>63.3</c:v>
                </c:pt>
                <c:pt idx="9630">
                  <c:v>63.3</c:v>
                </c:pt>
                <c:pt idx="9631">
                  <c:v>63.31</c:v>
                </c:pt>
                <c:pt idx="9632">
                  <c:v>63.32</c:v>
                </c:pt>
                <c:pt idx="9633">
                  <c:v>63.32</c:v>
                </c:pt>
                <c:pt idx="9634">
                  <c:v>63.33</c:v>
                </c:pt>
                <c:pt idx="9635">
                  <c:v>63.34</c:v>
                </c:pt>
                <c:pt idx="9636">
                  <c:v>63.34</c:v>
                </c:pt>
                <c:pt idx="9637">
                  <c:v>63.34</c:v>
                </c:pt>
                <c:pt idx="9638">
                  <c:v>63.35</c:v>
                </c:pt>
                <c:pt idx="9639">
                  <c:v>63.36</c:v>
                </c:pt>
                <c:pt idx="9640">
                  <c:v>63.37</c:v>
                </c:pt>
                <c:pt idx="9641">
                  <c:v>63.37</c:v>
                </c:pt>
                <c:pt idx="9642">
                  <c:v>63.37</c:v>
                </c:pt>
                <c:pt idx="9643">
                  <c:v>63.38</c:v>
                </c:pt>
                <c:pt idx="9644">
                  <c:v>63.39</c:v>
                </c:pt>
                <c:pt idx="9645">
                  <c:v>63.39</c:v>
                </c:pt>
                <c:pt idx="9646">
                  <c:v>63.4</c:v>
                </c:pt>
                <c:pt idx="9647">
                  <c:v>63.4</c:v>
                </c:pt>
                <c:pt idx="9648">
                  <c:v>63.41</c:v>
                </c:pt>
                <c:pt idx="9649">
                  <c:v>63.42</c:v>
                </c:pt>
                <c:pt idx="9650">
                  <c:v>63.42</c:v>
                </c:pt>
                <c:pt idx="9651">
                  <c:v>63.42</c:v>
                </c:pt>
                <c:pt idx="9652">
                  <c:v>63.43</c:v>
                </c:pt>
                <c:pt idx="9653">
                  <c:v>63.44</c:v>
                </c:pt>
                <c:pt idx="9654">
                  <c:v>63.45</c:v>
                </c:pt>
                <c:pt idx="9655">
                  <c:v>63.45</c:v>
                </c:pt>
                <c:pt idx="9656">
                  <c:v>63.46</c:v>
                </c:pt>
                <c:pt idx="9657">
                  <c:v>63.46</c:v>
                </c:pt>
                <c:pt idx="9658">
                  <c:v>63.47</c:v>
                </c:pt>
                <c:pt idx="9659">
                  <c:v>63.47</c:v>
                </c:pt>
                <c:pt idx="9660">
                  <c:v>63.48</c:v>
                </c:pt>
                <c:pt idx="9661">
                  <c:v>63.5</c:v>
                </c:pt>
                <c:pt idx="9662">
                  <c:v>63.5</c:v>
                </c:pt>
                <c:pt idx="9663">
                  <c:v>63.52</c:v>
                </c:pt>
                <c:pt idx="9664">
                  <c:v>63.54</c:v>
                </c:pt>
                <c:pt idx="9665">
                  <c:v>63.55</c:v>
                </c:pt>
                <c:pt idx="9666">
                  <c:v>63.56</c:v>
                </c:pt>
                <c:pt idx="9667">
                  <c:v>63.58</c:v>
                </c:pt>
                <c:pt idx="9668">
                  <c:v>63.58</c:v>
                </c:pt>
                <c:pt idx="9669">
                  <c:v>63.6</c:v>
                </c:pt>
                <c:pt idx="9670">
                  <c:v>63.6</c:v>
                </c:pt>
                <c:pt idx="9671">
                  <c:v>63.61</c:v>
                </c:pt>
                <c:pt idx="9672">
                  <c:v>63.62</c:v>
                </c:pt>
                <c:pt idx="9673">
                  <c:v>63.62</c:v>
                </c:pt>
                <c:pt idx="9674">
                  <c:v>63.63</c:v>
                </c:pt>
                <c:pt idx="9675">
                  <c:v>63.64</c:v>
                </c:pt>
                <c:pt idx="9676">
                  <c:v>63.64</c:v>
                </c:pt>
                <c:pt idx="9677">
                  <c:v>63.65</c:v>
                </c:pt>
                <c:pt idx="9678">
                  <c:v>63.65</c:v>
                </c:pt>
                <c:pt idx="9679">
                  <c:v>63.66</c:v>
                </c:pt>
                <c:pt idx="9680">
                  <c:v>63.66</c:v>
                </c:pt>
                <c:pt idx="9681">
                  <c:v>63.67</c:v>
                </c:pt>
                <c:pt idx="9682">
                  <c:v>63.68</c:v>
                </c:pt>
                <c:pt idx="9683">
                  <c:v>63.69</c:v>
                </c:pt>
                <c:pt idx="9684">
                  <c:v>63.69</c:v>
                </c:pt>
                <c:pt idx="9685">
                  <c:v>63.7</c:v>
                </c:pt>
                <c:pt idx="9686">
                  <c:v>63.7</c:v>
                </c:pt>
                <c:pt idx="9687">
                  <c:v>63.71</c:v>
                </c:pt>
                <c:pt idx="9688">
                  <c:v>63.73</c:v>
                </c:pt>
                <c:pt idx="9689">
                  <c:v>63.73</c:v>
                </c:pt>
                <c:pt idx="9690">
                  <c:v>63.74</c:v>
                </c:pt>
                <c:pt idx="9691">
                  <c:v>63.74</c:v>
                </c:pt>
                <c:pt idx="9692">
                  <c:v>63.74</c:v>
                </c:pt>
                <c:pt idx="9693">
                  <c:v>63.75</c:v>
                </c:pt>
                <c:pt idx="9694">
                  <c:v>63.76</c:v>
                </c:pt>
                <c:pt idx="9695">
                  <c:v>63.77</c:v>
                </c:pt>
                <c:pt idx="9696">
                  <c:v>63.77</c:v>
                </c:pt>
                <c:pt idx="9697">
                  <c:v>63.78</c:v>
                </c:pt>
                <c:pt idx="9698">
                  <c:v>63.79</c:v>
                </c:pt>
                <c:pt idx="9699">
                  <c:v>63.79</c:v>
                </c:pt>
                <c:pt idx="9700">
                  <c:v>63.8</c:v>
                </c:pt>
                <c:pt idx="9701">
                  <c:v>63.81</c:v>
                </c:pt>
                <c:pt idx="9702">
                  <c:v>63.81</c:v>
                </c:pt>
                <c:pt idx="9703">
                  <c:v>63.82</c:v>
                </c:pt>
                <c:pt idx="9704">
                  <c:v>63.82</c:v>
                </c:pt>
                <c:pt idx="9705">
                  <c:v>63.82</c:v>
                </c:pt>
                <c:pt idx="9706">
                  <c:v>63.84</c:v>
                </c:pt>
                <c:pt idx="9707">
                  <c:v>63.85</c:v>
                </c:pt>
                <c:pt idx="9708">
                  <c:v>63.85</c:v>
                </c:pt>
                <c:pt idx="9709">
                  <c:v>63.86</c:v>
                </c:pt>
                <c:pt idx="9710">
                  <c:v>63.86</c:v>
                </c:pt>
                <c:pt idx="9711">
                  <c:v>63.87</c:v>
                </c:pt>
                <c:pt idx="9712">
                  <c:v>63.88</c:v>
                </c:pt>
                <c:pt idx="9713">
                  <c:v>63.88</c:v>
                </c:pt>
                <c:pt idx="9714">
                  <c:v>63.89</c:v>
                </c:pt>
                <c:pt idx="9715">
                  <c:v>63.89</c:v>
                </c:pt>
                <c:pt idx="9716">
                  <c:v>63.9</c:v>
                </c:pt>
                <c:pt idx="9717">
                  <c:v>63.91</c:v>
                </c:pt>
                <c:pt idx="9718">
                  <c:v>63.92</c:v>
                </c:pt>
                <c:pt idx="9719">
                  <c:v>63.92</c:v>
                </c:pt>
                <c:pt idx="9720">
                  <c:v>63.93</c:v>
                </c:pt>
                <c:pt idx="9721">
                  <c:v>63.94</c:v>
                </c:pt>
                <c:pt idx="9722">
                  <c:v>63.94</c:v>
                </c:pt>
                <c:pt idx="9723">
                  <c:v>63.96</c:v>
                </c:pt>
                <c:pt idx="9724">
                  <c:v>63.96</c:v>
                </c:pt>
                <c:pt idx="9725">
                  <c:v>63.96</c:v>
                </c:pt>
                <c:pt idx="9726">
                  <c:v>63.97</c:v>
                </c:pt>
                <c:pt idx="9727">
                  <c:v>63.98</c:v>
                </c:pt>
                <c:pt idx="9728">
                  <c:v>63.98</c:v>
                </c:pt>
                <c:pt idx="9729">
                  <c:v>63.99</c:v>
                </c:pt>
                <c:pt idx="9730">
                  <c:v>63.99</c:v>
                </c:pt>
                <c:pt idx="9731">
                  <c:v>64</c:v>
                </c:pt>
                <c:pt idx="9732">
                  <c:v>64.010000000000005</c:v>
                </c:pt>
                <c:pt idx="9733">
                  <c:v>64.010000000000005</c:v>
                </c:pt>
                <c:pt idx="9734">
                  <c:v>64.02</c:v>
                </c:pt>
                <c:pt idx="9735">
                  <c:v>64.03</c:v>
                </c:pt>
                <c:pt idx="9736">
                  <c:v>64.03</c:v>
                </c:pt>
                <c:pt idx="9737">
                  <c:v>64.040000000000006</c:v>
                </c:pt>
                <c:pt idx="9738">
                  <c:v>64.040000000000006</c:v>
                </c:pt>
                <c:pt idx="9739">
                  <c:v>64.05</c:v>
                </c:pt>
                <c:pt idx="9740">
                  <c:v>64.06</c:v>
                </c:pt>
                <c:pt idx="9741">
                  <c:v>64.06</c:v>
                </c:pt>
                <c:pt idx="9742">
                  <c:v>64.069999999999993</c:v>
                </c:pt>
                <c:pt idx="9743">
                  <c:v>64.08</c:v>
                </c:pt>
                <c:pt idx="9744">
                  <c:v>64.09</c:v>
                </c:pt>
                <c:pt idx="9745">
                  <c:v>64.09</c:v>
                </c:pt>
                <c:pt idx="9746">
                  <c:v>64.099999999999994</c:v>
                </c:pt>
                <c:pt idx="9747">
                  <c:v>64.099999999999994</c:v>
                </c:pt>
                <c:pt idx="9748">
                  <c:v>64.11</c:v>
                </c:pt>
                <c:pt idx="9749">
                  <c:v>64.12</c:v>
                </c:pt>
                <c:pt idx="9750">
                  <c:v>64.13</c:v>
                </c:pt>
                <c:pt idx="9751">
                  <c:v>64.13</c:v>
                </c:pt>
                <c:pt idx="9752">
                  <c:v>64.14</c:v>
                </c:pt>
                <c:pt idx="9753">
                  <c:v>64.14</c:v>
                </c:pt>
                <c:pt idx="9754">
                  <c:v>64.150000000000006</c:v>
                </c:pt>
                <c:pt idx="9755">
                  <c:v>64.16</c:v>
                </c:pt>
                <c:pt idx="9756">
                  <c:v>64.16</c:v>
                </c:pt>
                <c:pt idx="9757">
                  <c:v>64.17</c:v>
                </c:pt>
                <c:pt idx="9758">
                  <c:v>64.180000000000007</c:v>
                </c:pt>
                <c:pt idx="9759">
                  <c:v>64.180000000000007</c:v>
                </c:pt>
                <c:pt idx="9760">
                  <c:v>64.19</c:v>
                </c:pt>
                <c:pt idx="9761">
                  <c:v>64.2</c:v>
                </c:pt>
                <c:pt idx="9762">
                  <c:v>64.209999999999994</c:v>
                </c:pt>
                <c:pt idx="9763">
                  <c:v>64.209999999999994</c:v>
                </c:pt>
                <c:pt idx="9764">
                  <c:v>64.22</c:v>
                </c:pt>
                <c:pt idx="9765">
                  <c:v>64.23</c:v>
                </c:pt>
                <c:pt idx="9766">
                  <c:v>64.239999999999995</c:v>
                </c:pt>
                <c:pt idx="9767">
                  <c:v>64.239999999999995</c:v>
                </c:pt>
                <c:pt idx="9768">
                  <c:v>64.25</c:v>
                </c:pt>
                <c:pt idx="9769">
                  <c:v>64.25</c:v>
                </c:pt>
                <c:pt idx="9770">
                  <c:v>64.260000000000005</c:v>
                </c:pt>
                <c:pt idx="9771">
                  <c:v>64.260000000000005</c:v>
                </c:pt>
                <c:pt idx="9772">
                  <c:v>64.27</c:v>
                </c:pt>
                <c:pt idx="9773">
                  <c:v>64.28</c:v>
                </c:pt>
                <c:pt idx="9774">
                  <c:v>64.28</c:v>
                </c:pt>
                <c:pt idx="9775">
                  <c:v>64.290000000000006</c:v>
                </c:pt>
                <c:pt idx="9776">
                  <c:v>64.3</c:v>
                </c:pt>
                <c:pt idx="9777">
                  <c:v>64.3</c:v>
                </c:pt>
                <c:pt idx="9778">
                  <c:v>64.31</c:v>
                </c:pt>
                <c:pt idx="9779">
                  <c:v>64.319999999999993</c:v>
                </c:pt>
                <c:pt idx="9780">
                  <c:v>64.33</c:v>
                </c:pt>
                <c:pt idx="9781">
                  <c:v>64.33</c:v>
                </c:pt>
                <c:pt idx="9782">
                  <c:v>64.34</c:v>
                </c:pt>
                <c:pt idx="9783">
                  <c:v>64.34</c:v>
                </c:pt>
                <c:pt idx="9784">
                  <c:v>64.349999999999994</c:v>
                </c:pt>
                <c:pt idx="9785">
                  <c:v>64.349999999999994</c:v>
                </c:pt>
                <c:pt idx="9786">
                  <c:v>64.36</c:v>
                </c:pt>
                <c:pt idx="9787">
                  <c:v>64.37</c:v>
                </c:pt>
                <c:pt idx="9788">
                  <c:v>64.38</c:v>
                </c:pt>
                <c:pt idx="9789">
                  <c:v>64.39</c:v>
                </c:pt>
                <c:pt idx="9790">
                  <c:v>64.39</c:v>
                </c:pt>
                <c:pt idx="9791">
                  <c:v>64.400000000000006</c:v>
                </c:pt>
                <c:pt idx="9792">
                  <c:v>64.41</c:v>
                </c:pt>
                <c:pt idx="9793">
                  <c:v>64.41</c:v>
                </c:pt>
                <c:pt idx="9794">
                  <c:v>64.41</c:v>
                </c:pt>
                <c:pt idx="9795">
                  <c:v>64.42</c:v>
                </c:pt>
                <c:pt idx="9796">
                  <c:v>64.430000000000007</c:v>
                </c:pt>
                <c:pt idx="9797">
                  <c:v>64.44</c:v>
                </c:pt>
                <c:pt idx="9798">
                  <c:v>64.45</c:v>
                </c:pt>
                <c:pt idx="9799">
                  <c:v>64.45</c:v>
                </c:pt>
                <c:pt idx="9800">
                  <c:v>64.459999999999994</c:v>
                </c:pt>
                <c:pt idx="9801">
                  <c:v>64.47</c:v>
                </c:pt>
                <c:pt idx="9802">
                  <c:v>64.47</c:v>
                </c:pt>
                <c:pt idx="9803">
                  <c:v>64.48</c:v>
                </c:pt>
                <c:pt idx="9804">
                  <c:v>64.489999999999995</c:v>
                </c:pt>
                <c:pt idx="9805">
                  <c:v>64.489999999999995</c:v>
                </c:pt>
                <c:pt idx="9806">
                  <c:v>64.489999999999995</c:v>
                </c:pt>
                <c:pt idx="9807">
                  <c:v>64.5</c:v>
                </c:pt>
                <c:pt idx="9808">
                  <c:v>64.510000000000005</c:v>
                </c:pt>
                <c:pt idx="9809">
                  <c:v>64.510000000000005</c:v>
                </c:pt>
                <c:pt idx="9810">
                  <c:v>64.52</c:v>
                </c:pt>
                <c:pt idx="9811">
                  <c:v>64.52</c:v>
                </c:pt>
                <c:pt idx="9812">
                  <c:v>64.53</c:v>
                </c:pt>
                <c:pt idx="9813">
                  <c:v>64.540000000000006</c:v>
                </c:pt>
                <c:pt idx="9814">
                  <c:v>64.55</c:v>
                </c:pt>
                <c:pt idx="9815">
                  <c:v>64.55</c:v>
                </c:pt>
                <c:pt idx="9816">
                  <c:v>64.56</c:v>
                </c:pt>
                <c:pt idx="9817">
                  <c:v>64.569999999999993</c:v>
                </c:pt>
                <c:pt idx="9818">
                  <c:v>64.58</c:v>
                </c:pt>
                <c:pt idx="9819">
                  <c:v>64.58</c:v>
                </c:pt>
                <c:pt idx="9820">
                  <c:v>64.58</c:v>
                </c:pt>
                <c:pt idx="9821">
                  <c:v>64.599999999999994</c:v>
                </c:pt>
                <c:pt idx="9822">
                  <c:v>64.599999999999994</c:v>
                </c:pt>
                <c:pt idx="9823">
                  <c:v>64.61</c:v>
                </c:pt>
                <c:pt idx="9824">
                  <c:v>64.62</c:v>
                </c:pt>
                <c:pt idx="9825">
                  <c:v>64.62</c:v>
                </c:pt>
                <c:pt idx="9826">
                  <c:v>64.62</c:v>
                </c:pt>
                <c:pt idx="9827">
                  <c:v>64.63</c:v>
                </c:pt>
                <c:pt idx="9828">
                  <c:v>64.64</c:v>
                </c:pt>
                <c:pt idx="9829">
                  <c:v>64.650000000000006</c:v>
                </c:pt>
                <c:pt idx="9830">
                  <c:v>64.66</c:v>
                </c:pt>
                <c:pt idx="9831">
                  <c:v>64.66</c:v>
                </c:pt>
                <c:pt idx="9832">
                  <c:v>64.67</c:v>
                </c:pt>
                <c:pt idx="9833">
                  <c:v>64.680000000000007</c:v>
                </c:pt>
                <c:pt idx="9834">
                  <c:v>64.680000000000007</c:v>
                </c:pt>
                <c:pt idx="9835">
                  <c:v>64.69</c:v>
                </c:pt>
                <c:pt idx="9836">
                  <c:v>64.7</c:v>
                </c:pt>
                <c:pt idx="9837">
                  <c:v>64.7</c:v>
                </c:pt>
                <c:pt idx="9838">
                  <c:v>64.709999999999994</c:v>
                </c:pt>
                <c:pt idx="9839">
                  <c:v>64.72</c:v>
                </c:pt>
                <c:pt idx="9840">
                  <c:v>64.72</c:v>
                </c:pt>
                <c:pt idx="9841">
                  <c:v>64.73</c:v>
                </c:pt>
                <c:pt idx="9842">
                  <c:v>64.739999999999995</c:v>
                </c:pt>
                <c:pt idx="9843">
                  <c:v>64.739999999999995</c:v>
                </c:pt>
                <c:pt idx="9844">
                  <c:v>64.75</c:v>
                </c:pt>
                <c:pt idx="9845">
                  <c:v>64.75</c:v>
                </c:pt>
                <c:pt idx="9846">
                  <c:v>64.760000000000005</c:v>
                </c:pt>
                <c:pt idx="9847">
                  <c:v>64.77</c:v>
                </c:pt>
                <c:pt idx="9848">
                  <c:v>64.78</c:v>
                </c:pt>
                <c:pt idx="9849">
                  <c:v>64.78</c:v>
                </c:pt>
                <c:pt idx="9850">
                  <c:v>64.790000000000006</c:v>
                </c:pt>
                <c:pt idx="9851">
                  <c:v>64.8</c:v>
                </c:pt>
                <c:pt idx="9852">
                  <c:v>64.8</c:v>
                </c:pt>
                <c:pt idx="9853">
                  <c:v>64.81</c:v>
                </c:pt>
                <c:pt idx="9854">
                  <c:v>64.819999999999993</c:v>
                </c:pt>
                <c:pt idx="9855">
                  <c:v>64.819999999999993</c:v>
                </c:pt>
                <c:pt idx="9856">
                  <c:v>64.83</c:v>
                </c:pt>
                <c:pt idx="9857">
                  <c:v>64.84</c:v>
                </c:pt>
                <c:pt idx="9858">
                  <c:v>64.84</c:v>
                </c:pt>
                <c:pt idx="9859">
                  <c:v>64.849999999999994</c:v>
                </c:pt>
                <c:pt idx="9860">
                  <c:v>64.849999999999994</c:v>
                </c:pt>
                <c:pt idx="9861">
                  <c:v>64.86</c:v>
                </c:pt>
                <c:pt idx="9862">
                  <c:v>64.87</c:v>
                </c:pt>
                <c:pt idx="9863">
                  <c:v>64.87</c:v>
                </c:pt>
                <c:pt idx="9864">
                  <c:v>64.88</c:v>
                </c:pt>
                <c:pt idx="9865">
                  <c:v>64.88</c:v>
                </c:pt>
                <c:pt idx="9866">
                  <c:v>64.89</c:v>
                </c:pt>
                <c:pt idx="9867">
                  <c:v>64.89</c:v>
                </c:pt>
                <c:pt idx="9868">
                  <c:v>64.900000000000006</c:v>
                </c:pt>
                <c:pt idx="9869">
                  <c:v>64.91</c:v>
                </c:pt>
                <c:pt idx="9870">
                  <c:v>64.92</c:v>
                </c:pt>
                <c:pt idx="9871">
                  <c:v>64.930000000000007</c:v>
                </c:pt>
                <c:pt idx="9872">
                  <c:v>64.930000000000007</c:v>
                </c:pt>
                <c:pt idx="9873">
                  <c:v>64.94</c:v>
                </c:pt>
                <c:pt idx="9874">
                  <c:v>64.94</c:v>
                </c:pt>
                <c:pt idx="9875">
                  <c:v>64.95</c:v>
                </c:pt>
                <c:pt idx="9876">
                  <c:v>64.959999999999994</c:v>
                </c:pt>
                <c:pt idx="9877">
                  <c:v>64.97</c:v>
                </c:pt>
                <c:pt idx="9878">
                  <c:v>64.97</c:v>
                </c:pt>
                <c:pt idx="9879">
                  <c:v>64.97</c:v>
                </c:pt>
                <c:pt idx="9880">
                  <c:v>64.989999999999995</c:v>
                </c:pt>
                <c:pt idx="9881">
                  <c:v>64.989999999999995</c:v>
                </c:pt>
                <c:pt idx="9882">
                  <c:v>65</c:v>
                </c:pt>
                <c:pt idx="9883">
                  <c:v>65.010000000000005</c:v>
                </c:pt>
                <c:pt idx="9884">
                  <c:v>65.010000000000005</c:v>
                </c:pt>
                <c:pt idx="9885">
                  <c:v>65.02</c:v>
                </c:pt>
                <c:pt idx="9886">
                  <c:v>65.02</c:v>
                </c:pt>
                <c:pt idx="9887">
                  <c:v>65.03</c:v>
                </c:pt>
                <c:pt idx="9888">
                  <c:v>65.040000000000006</c:v>
                </c:pt>
                <c:pt idx="9889">
                  <c:v>65.040000000000006</c:v>
                </c:pt>
                <c:pt idx="9890">
                  <c:v>65.05</c:v>
                </c:pt>
                <c:pt idx="9891">
                  <c:v>65.05</c:v>
                </c:pt>
                <c:pt idx="9892">
                  <c:v>65.06</c:v>
                </c:pt>
                <c:pt idx="9893">
                  <c:v>65.069999999999993</c:v>
                </c:pt>
                <c:pt idx="9894">
                  <c:v>65.08</c:v>
                </c:pt>
                <c:pt idx="9895">
                  <c:v>65.08</c:v>
                </c:pt>
                <c:pt idx="9896">
                  <c:v>65.09</c:v>
                </c:pt>
                <c:pt idx="9897">
                  <c:v>65.099999999999994</c:v>
                </c:pt>
                <c:pt idx="9898">
                  <c:v>65.099999999999994</c:v>
                </c:pt>
                <c:pt idx="9899">
                  <c:v>65.099999999999994</c:v>
                </c:pt>
                <c:pt idx="9900">
                  <c:v>65.12</c:v>
                </c:pt>
                <c:pt idx="9901">
                  <c:v>65.12</c:v>
                </c:pt>
                <c:pt idx="9902">
                  <c:v>65.13</c:v>
                </c:pt>
                <c:pt idx="9903">
                  <c:v>65.14</c:v>
                </c:pt>
                <c:pt idx="9904">
                  <c:v>65.14</c:v>
                </c:pt>
                <c:pt idx="9905">
                  <c:v>65.150000000000006</c:v>
                </c:pt>
                <c:pt idx="9906">
                  <c:v>65.16</c:v>
                </c:pt>
                <c:pt idx="9907">
                  <c:v>65.16</c:v>
                </c:pt>
                <c:pt idx="9908">
                  <c:v>65.16</c:v>
                </c:pt>
                <c:pt idx="9909">
                  <c:v>65.17</c:v>
                </c:pt>
                <c:pt idx="9910">
                  <c:v>65.180000000000007</c:v>
                </c:pt>
                <c:pt idx="9911">
                  <c:v>65.19</c:v>
                </c:pt>
                <c:pt idx="9912">
                  <c:v>65.2</c:v>
                </c:pt>
                <c:pt idx="9913">
                  <c:v>65.2</c:v>
                </c:pt>
                <c:pt idx="9914">
                  <c:v>65.2</c:v>
                </c:pt>
                <c:pt idx="9915">
                  <c:v>65.209999999999994</c:v>
                </c:pt>
                <c:pt idx="9916">
                  <c:v>65.22</c:v>
                </c:pt>
                <c:pt idx="9917">
                  <c:v>65.23</c:v>
                </c:pt>
                <c:pt idx="9918">
                  <c:v>65.23</c:v>
                </c:pt>
                <c:pt idx="9919">
                  <c:v>65.239999999999995</c:v>
                </c:pt>
                <c:pt idx="9920">
                  <c:v>65.239999999999995</c:v>
                </c:pt>
                <c:pt idx="9921">
                  <c:v>65.25</c:v>
                </c:pt>
                <c:pt idx="9922">
                  <c:v>65.260000000000005</c:v>
                </c:pt>
                <c:pt idx="9923">
                  <c:v>65.260000000000005</c:v>
                </c:pt>
                <c:pt idx="9924">
                  <c:v>65.27</c:v>
                </c:pt>
                <c:pt idx="9925">
                  <c:v>65.27</c:v>
                </c:pt>
                <c:pt idx="9926">
                  <c:v>65.28</c:v>
                </c:pt>
                <c:pt idx="9927">
                  <c:v>65.290000000000006</c:v>
                </c:pt>
                <c:pt idx="9928">
                  <c:v>65.290000000000006</c:v>
                </c:pt>
                <c:pt idx="9929">
                  <c:v>65.3</c:v>
                </c:pt>
                <c:pt idx="9930">
                  <c:v>65.3</c:v>
                </c:pt>
                <c:pt idx="9931">
                  <c:v>65.319999999999993</c:v>
                </c:pt>
                <c:pt idx="9932">
                  <c:v>65.319999999999993</c:v>
                </c:pt>
                <c:pt idx="9933">
                  <c:v>65.33</c:v>
                </c:pt>
                <c:pt idx="9934">
                  <c:v>65.34</c:v>
                </c:pt>
                <c:pt idx="9935">
                  <c:v>65.34</c:v>
                </c:pt>
                <c:pt idx="9936">
                  <c:v>65.34</c:v>
                </c:pt>
                <c:pt idx="9937">
                  <c:v>65.349999999999994</c:v>
                </c:pt>
                <c:pt idx="9938">
                  <c:v>65.36</c:v>
                </c:pt>
                <c:pt idx="9939">
                  <c:v>65.37</c:v>
                </c:pt>
                <c:pt idx="9940">
                  <c:v>65.37</c:v>
                </c:pt>
                <c:pt idx="9941">
                  <c:v>65.38</c:v>
                </c:pt>
                <c:pt idx="9942">
                  <c:v>65.38</c:v>
                </c:pt>
                <c:pt idx="9943">
                  <c:v>65.39</c:v>
                </c:pt>
                <c:pt idx="9944">
                  <c:v>65.400000000000006</c:v>
                </c:pt>
                <c:pt idx="9945">
                  <c:v>65.41</c:v>
                </c:pt>
                <c:pt idx="9946">
                  <c:v>65.41</c:v>
                </c:pt>
                <c:pt idx="9947">
                  <c:v>65.42</c:v>
                </c:pt>
                <c:pt idx="9948">
                  <c:v>65.42</c:v>
                </c:pt>
                <c:pt idx="9949">
                  <c:v>65.430000000000007</c:v>
                </c:pt>
                <c:pt idx="9950">
                  <c:v>65.44</c:v>
                </c:pt>
                <c:pt idx="9951">
                  <c:v>65.44</c:v>
                </c:pt>
                <c:pt idx="9952">
                  <c:v>65.45</c:v>
                </c:pt>
                <c:pt idx="9953">
                  <c:v>65.45</c:v>
                </c:pt>
                <c:pt idx="9954">
                  <c:v>65.45</c:v>
                </c:pt>
                <c:pt idx="9955">
                  <c:v>65.459999999999994</c:v>
                </c:pt>
                <c:pt idx="9956">
                  <c:v>65.25</c:v>
                </c:pt>
                <c:pt idx="9957">
                  <c:v>64.94</c:v>
                </c:pt>
                <c:pt idx="9958">
                  <c:v>64.930000000000007</c:v>
                </c:pt>
                <c:pt idx="9959">
                  <c:v>65.09</c:v>
                </c:pt>
                <c:pt idx="9960">
                  <c:v>65.290000000000006</c:v>
                </c:pt>
                <c:pt idx="9961">
                  <c:v>65.42</c:v>
                </c:pt>
                <c:pt idx="9962">
                  <c:v>65.5</c:v>
                </c:pt>
                <c:pt idx="9963">
                  <c:v>65.53</c:v>
                </c:pt>
                <c:pt idx="9964">
                  <c:v>65.53</c:v>
                </c:pt>
                <c:pt idx="9965">
                  <c:v>65.540000000000006</c:v>
                </c:pt>
                <c:pt idx="9966">
                  <c:v>65.540000000000006</c:v>
                </c:pt>
                <c:pt idx="9967">
                  <c:v>65.540000000000006</c:v>
                </c:pt>
                <c:pt idx="9968">
                  <c:v>65.540000000000006</c:v>
                </c:pt>
                <c:pt idx="9969">
                  <c:v>65.540000000000006</c:v>
                </c:pt>
                <c:pt idx="9970">
                  <c:v>65.540000000000006</c:v>
                </c:pt>
                <c:pt idx="9971">
                  <c:v>65.55</c:v>
                </c:pt>
                <c:pt idx="9972">
                  <c:v>65.56</c:v>
                </c:pt>
                <c:pt idx="9973">
                  <c:v>65.569999999999993</c:v>
                </c:pt>
                <c:pt idx="9974">
                  <c:v>65.58</c:v>
                </c:pt>
                <c:pt idx="9975">
                  <c:v>65.59</c:v>
                </c:pt>
                <c:pt idx="9976">
                  <c:v>65.59</c:v>
                </c:pt>
                <c:pt idx="9977">
                  <c:v>65.599999999999994</c:v>
                </c:pt>
                <c:pt idx="9978">
                  <c:v>65.61</c:v>
                </c:pt>
                <c:pt idx="9979">
                  <c:v>65.61</c:v>
                </c:pt>
                <c:pt idx="9980">
                  <c:v>65.62</c:v>
                </c:pt>
                <c:pt idx="9981">
                  <c:v>65.63</c:v>
                </c:pt>
                <c:pt idx="9982">
                  <c:v>65.64</c:v>
                </c:pt>
                <c:pt idx="9983">
                  <c:v>65.650000000000006</c:v>
                </c:pt>
                <c:pt idx="9984">
                  <c:v>65.66</c:v>
                </c:pt>
                <c:pt idx="9985">
                  <c:v>65.66</c:v>
                </c:pt>
                <c:pt idx="9986">
                  <c:v>65.67</c:v>
                </c:pt>
                <c:pt idx="9987">
                  <c:v>65.680000000000007</c:v>
                </c:pt>
                <c:pt idx="9988">
                  <c:v>65.69</c:v>
                </c:pt>
                <c:pt idx="9989">
                  <c:v>65.69</c:v>
                </c:pt>
                <c:pt idx="9990">
                  <c:v>65.7</c:v>
                </c:pt>
                <c:pt idx="9991">
                  <c:v>65.709999999999994</c:v>
                </c:pt>
                <c:pt idx="9992">
                  <c:v>65.709999999999994</c:v>
                </c:pt>
                <c:pt idx="9993">
                  <c:v>65.72</c:v>
                </c:pt>
                <c:pt idx="9994">
                  <c:v>65.72</c:v>
                </c:pt>
                <c:pt idx="9995">
                  <c:v>65.73</c:v>
                </c:pt>
                <c:pt idx="9996">
                  <c:v>65.739999999999995</c:v>
                </c:pt>
                <c:pt idx="9997">
                  <c:v>65.75</c:v>
                </c:pt>
                <c:pt idx="9998">
                  <c:v>65.75</c:v>
                </c:pt>
                <c:pt idx="9999">
                  <c:v>65.760000000000005</c:v>
                </c:pt>
                <c:pt idx="10000">
                  <c:v>65.77</c:v>
                </c:pt>
                <c:pt idx="10001">
                  <c:v>65.78</c:v>
                </c:pt>
                <c:pt idx="10002">
                  <c:v>65.78</c:v>
                </c:pt>
                <c:pt idx="10003">
                  <c:v>65.790000000000006</c:v>
                </c:pt>
                <c:pt idx="10004">
                  <c:v>65.8</c:v>
                </c:pt>
                <c:pt idx="10005">
                  <c:v>65.8</c:v>
                </c:pt>
                <c:pt idx="10006">
                  <c:v>65.81</c:v>
                </c:pt>
                <c:pt idx="10007">
                  <c:v>65.819999999999993</c:v>
                </c:pt>
                <c:pt idx="10008">
                  <c:v>65.819999999999993</c:v>
                </c:pt>
                <c:pt idx="10009">
                  <c:v>65.83</c:v>
                </c:pt>
                <c:pt idx="10010">
                  <c:v>65.83</c:v>
                </c:pt>
                <c:pt idx="10011">
                  <c:v>65.84</c:v>
                </c:pt>
                <c:pt idx="10012">
                  <c:v>65.849999999999994</c:v>
                </c:pt>
                <c:pt idx="10013">
                  <c:v>65.86</c:v>
                </c:pt>
                <c:pt idx="10014">
                  <c:v>65.86</c:v>
                </c:pt>
                <c:pt idx="10015">
                  <c:v>65.87</c:v>
                </c:pt>
                <c:pt idx="10016">
                  <c:v>65.88</c:v>
                </c:pt>
                <c:pt idx="10017">
                  <c:v>65.88</c:v>
                </c:pt>
                <c:pt idx="10018">
                  <c:v>65.89</c:v>
                </c:pt>
                <c:pt idx="10019">
                  <c:v>65.900000000000006</c:v>
                </c:pt>
                <c:pt idx="10020">
                  <c:v>65.91</c:v>
                </c:pt>
                <c:pt idx="10021">
                  <c:v>65.91</c:v>
                </c:pt>
                <c:pt idx="10022">
                  <c:v>65.92</c:v>
                </c:pt>
                <c:pt idx="10023">
                  <c:v>65.930000000000007</c:v>
                </c:pt>
                <c:pt idx="10024">
                  <c:v>65.930000000000007</c:v>
                </c:pt>
                <c:pt idx="10025">
                  <c:v>65.94</c:v>
                </c:pt>
                <c:pt idx="10026">
                  <c:v>65.95</c:v>
                </c:pt>
                <c:pt idx="10027">
                  <c:v>65.95</c:v>
                </c:pt>
                <c:pt idx="10028">
                  <c:v>65.959999999999994</c:v>
                </c:pt>
                <c:pt idx="10029">
                  <c:v>65.959999999999994</c:v>
                </c:pt>
                <c:pt idx="10030">
                  <c:v>65.97</c:v>
                </c:pt>
                <c:pt idx="10031">
                  <c:v>65.98</c:v>
                </c:pt>
                <c:pt idx="10032">
                  <c:v>65.989999999999995</c:v>
                </c:pt>
                <c:pt idx="10033">
                  <c:v>65.989999999999995</c:v>
                </c:pt>
                <c:pt idx="10034">
                  <c:v>66</c:v>
                </c:pt>
                <c:pt idx="10035">
                  <c:v>66.010000000000005</c:v>
                </c:pt>
                <c:pt idx="10036">
                  <c:v>66.010000000000005</c:v>
                </c:pt>
                <c:pt idx="10037">
                  <c:v>66.010000000000005</c:v>
                </c:pt>
                <c:pt idx="10038">
                  <c:v>66.02</c:v>
                </c:pt>
                <c:pt idx="10039">
                  <c:v>66.03</c:v>
                </c:pt>
                <c:pt idx="10040">
                  <c:v>66.040000000000006</c:v>
                </c:pt>
                <c:pt idx="10041">
                  <c:v>66.05</c:v>
                </c:pt>
                <c:pt idx="10042">
                  <c:v>66.05</c:v>
                </c:pt>
                <c:pt idx="10043">
                  <c:v>66.06</c:v>
                </c:pt>
                <c:pt idx="10044">
                  <c:v>66.06</c:v>
                </c:pt>
                <c:pt idx="10045">
                  <c:v>66.069999999999993</c:v>
                </c:pt>
                <c:pt idx="10046">
                  <c:v>66.08</c:v>
                </c:pt>
                <c:pt idx="10047">
                  <c:v>66.09</c:v>
                </c:pt>
                <c:pt idx="10048">
                  <c:v>66.09</c:v>
                </c:pt>
                <c:pt idx="10049">
                  <c:v>66.099999999999994</c:v>
                </c:pt>
                <c:pt idx="10050">
                  <c:v>66.11</c:v>
                </c:pt>
                <c:pt idx="10051">
                  <c:v>66.11</c:v>
                </c:pt>
                <c:pt idx="10052">
                  <c:v>66.12</c:v>
                </c:pt>
                <c:pt idx="10053">
                  <c:v>66.12</c:v>
                </c:pt>
                <c:pt idx="10054">
                  <c:v>66.13</c:v>
                </c:pt>
                <c:pt idx="10055">
                  <c:v>66.13</c:v>
                </c:pt>
                <c:pt idx="10056">
                  <c:v>66.14</c:v>
                </c:pt>
                <c:pt idx="10057">
                  <c:v>66.150000000000006</c:v>
                </c:pt>
                <c:pt idx="10058">
                  <c:v>66.16</c:v>
                </c:pt>
                <c:pt idx="10059">
                  <c:v>66.16</c:v>
                </c:pt>
                <c:pt idx="10060">
                  <c:v>66.17</c:v>
                </c:pt>
                <c:pt idx="10061">
                  <c:v>66.17</c:v>
                </c:pt>
                <c:pt idx="10062">
                  <c:v>66.180000000000007</c:v>
                </c:pt>
                <c:pt idx="10063">
                  <c:v>66.19</c:v>
                </c:pt>
                <c:pt idx="10064">
                  <c:v>66.2</c:v>
                </c:pt>
                <c:pt idx="10065">
                  <c:v>66.2</c:v>
                </c:pt>
                <c:pt idx="10066">
                  <c:v>66.209999999999994</c:v>
                </c:pt>
                <c:pt idx="10067">
                  <c:v>66.22</c:v>
                </c:pt>
                <c:pt idx="10068">
                  <c:v>66.22</c:v>
                </c:pt>
                <c:pt idx="10069">
                  <c:v>66.23</c:v>
                </c:pt>
                <c:pt idx="10070">
                  <c:v>66.23</c:v>
                </c:pt>
                <c:pt idx="10071">
                  <c:v>66.239999999999995</c:v>
                </c:pt>
                <c:pt idx="10072">
                  <c:v>66.25</c:v>
                </c:pt>
                <c:pt idx="10073">
                  <c:v>66.25</c:v>
                </c:pt>
                <c:pt idx="10074">
                  <c:v>66.27</c:v>
                </c:pt>
                <c:pt idx="10075">
                  <c:v>66.27</c:v>
                </c:pt>
                <c:pt idx="10076">
                  <c:v>66.28</c:v>
                </c:pt>
                <c:pt idx="10077">
                  <c:v>66.290000000000006</c:v>
                </c:pt>
                <c:pt idx="10078">
                  <c:v>66.290000000000006</c:v>
                </c:pt>
                <c:pt idx="10079">
                  <c:v>66.3</c:v>
                </c:pt>
                <c:pt idx="10080">
                  <c:v>66.3</c:v>
                </c:pt>
                <c:pt idx="10081">
                  <c:v>66.3</c:v>
                </c:pt>
                <c:pt idx="10082">
                  <c:v>66.319999999999993</c:v>
                </c:pt>
                <c:pt idx="10083">
                  <c:v>66.319999999999993</c:v>
                </c:pt>
                <c:pt idx="10084">
                  <c:v>66.33</c:v>
                </c:pt>
                <c:pt idx="10085">
                  <c:v>66.33</c:v>
                </c:pt>
                <c:pt idx="10086">
                  <c:v>66.34</c:v>
                </c:pt>
                <c:pt idx="10087">
                  <c:v>66.349999999999994</c:v>
                </c:pt>
                <c:pt idx="10088">
                  <c:v>66.349999999999994</c:v>
                </c:pt>
                <c:pt idx="10089">
                  <c:v>66.37</c:v>
                </c:pt>
                <c:pt idx="10090">
                  <c:v>66.37</c:v>
                </c:pt>
                <c:pt idx="10091">
                  <c:v>66.38</c:v>
                </c:pt>
                <c:pt idx="10092">
                  <c:v>66.38</c:v>
                </c:pt>
                <c:pt idx="10093">
                  <c:v>66.39</c:v>
                </c:pt>
                <c:pt idx="10094">
                  <c:v>66.39</c:v>
                </c:pt>
                <c:pt idx="10095">
                  <c:v>66.41</c:v>
                </c:pt>
                <c:pt idx="10096">
                  <c:v>66.41</c:v>
                </c:pt>
                <c:pt idx="10097">
                  <c:v>66.41</c:v>
                </c:pt>
                <c:pt idx="10098">
                  <c:v>66.42</c:v>
                </c:pt>
                <c:pt idx="10099">
                  <c:v>66.42</c:v>
                </c:pt>
                <c:pt idx="10100">
                  <c:v>66.430000000000007</c:v>
                </c:pt>
                <c:pt idx="10101">
                  <c:v>66.44</c:v>
                </c:pt>
                <c:pt idx="10102">
                  <c:v>66.45</c:v>
                </c:pt>
                <c:pt idx="10103">
                  <c:v>66.459999999999994</c:v>
                </c:pt>
                <c:pt idx="10104">
                  <c:v>66.459999999999994</c:v>
                </c:pt>
                <c:pt idx="10105">
                  <c:v>66.459999999999994</c:v>
                </c:pt>
                <c:pt idx="10106">
                  <c:v>66.47</c:v>
                </c:pt>
                <c:pt idx="10107">
                  <c:v>66.48</c:v>
                </c:pt>
                <c:pt idx="10108">
                  <c:v>66.489999999999995</c:v>
                </c:pt>
                <c:pt idx="10109">
                  <c:v>66.489999999999995</c:v>
                </c:pt>
                <c:pt idx="10110">
                  <c:v>66.5</c:v>
                </c:pt>
                <c:pt idx="10111">
                  <c:v>66.510000000000005</c:v>
                </c:pt>
                <c:pt idx="10112">
                  <c:v>66.510000000000005</c:v>
                </c:pt>
                <c:pt idx="10113">
                  <c:v>66.53</c:v>
                </c:pt>
                <c:pt idx="10114">
                  <c:v>66.53</c:v>
                </c:pt>
                <c:pt idx="10115">
                  <c:v>66.540000000000006</c:v>
                </c:pt>
                <c:pt idx="10116">
                  <c:v>66.540000000000006</c:v>
                </c:pt>
                <c:pt idx="10117">
                  <c:v>66.540000000000006</c:v>
                </c:pt>
                <c:pt idx="10118">
                  <c:v>66.55</c:v>
                </c:pt>
                <c:pt idx="10119">
                  <c:v>66.56</c:v>
                </c:pt>
                <c:pt idx="10120">
                  <c:v>66.569999999999993</c:v>
                </c:pt>
                <c:pt idx="10121">
                  <c:v>66.569999999999993</c:v>
                </c:pt>
                <c:pt idx="10122">
                  <c:v>66.58</c:v>
                </c:pt>
                <c:pt idx="10123">
                  <c:v>66.59</c:v>
                </c:pt>
                <c:pt idx="10124">
                  <c:v>66.59</c:v>
                </c:pt>
                <c:pt idx="10125">
                  <c:v>66.599999999999994</c:v>
                </c:pt>
                <c:pt idx="10126">
                  <c:v>66.61</c:v>
                </c:pt>
                <c:pt idx="10127">
                  <c:v>66.61</c:v>
                </c:pt>
                <c:pt idx="10128">
                  <c:v>66.62</c:v>
                </c:pt>
                <c:pt idx="10129">
                  <c:v>66.62</c:v>
                </c:pt>
                <c:pt idx="10130">
                  <c:v>66.63</c:v>
                </c:pt>
                <c:pt idx="10131">
                  <c:v>66.64</c:v>
                </c:pt>
                <c:pt idx="10132">
                  <c:v>66.650000000000006</c:v>
                </c:pt>
                <c:pt idx="10133">
                  <c:v>66.650000000000006</c:v>
                </c:pt>
                <c:pt idx="10134">
                  <c:v>66.66</c:v>
                </c:pt>
                <c:pt idx="10135">
                  <c:v>66.66</c:v>
                </c:pt>
                <c:pt idx="10136">
                  <c:v>66.67</c:v>
                </c:pt>
                <c:pt idx="10137">
                  <c:v>66.680000000000007</c:v>
                </c:pt>
                <c:pt idx="10138">
                  <c:v>66.69</c:v>
                </c:pt>
                <c:pt idx="10139">
                  <c:v>66.69</c:v>
                </c:pt>
                <c:pt idx="10140">
                  <c:v>66.7</c:v>
                </c:pt>
                <c:pt idx="10141">
                  <c:v>66.7</c:v>
                </c:pt>
                <c:pt idx="10142">
                  <c:v>66.709999999999994</c:v>
                </c:pt>
                <c:pt idx="10143">
                  <c:v>66.72</c:v>
                </c:pt>
                <c:pt idx="10144">
                  <c:v>66.72</c:v>
                </c:pt>
                <c:pt idx="10145">
                  <c:v>66.73</c:v>
                </c:pt>
                <c:pt idx="10146">
                  <c:v>66.73</c:v>
                </c:pt>
                <c:pt idx="10147">
                  <c:v>66.75</c:v>
                </c:pt>
                <c:pt idx="10148">
                  <c:v>66.75</c:v>
                </c:pt>
                <c:pt idx="10149">
                  <c:v>66.75</c:v>
                </c:pt>
                <c:pt idx="10150">
                  <c:v>66.760000000000005</c:v>
                </c:pt>
                <c:pt idx="10151">
                  <c:v>66.760000000000005</c:v>
                </c:pt>
                <c:pt idx="10152">
                  <c:v>66.78</c:v>
                </c:pt>
                <c:pt idx="10153">
                  <c:v>66.78</c:v>
                </c:pt>
                <c:pt idx="10154">
                  <c:v>66.790000000000006</c:v>
                </c:pt>
                <c:pt idx="10155">
                  <c:v>66.8</c:v>
                </c:pt>
                <c:pt idx="10156">
                  <c:v>66.8</c:v>
                </c:pt>
                <c:pt idx="10157">
                  <c:v>66.81</c:v>
                </c:pt>
                <c:pt idx="10158">
                  <c:v>66.819999999999993</c:v>
                </c:pt>
                <c:pt idx="10159">
                  <c:v>66.819999999999993</c:v>
                </c:pt>
                <c:pt idx="10160">
                  <c:v>66.83</c:v>
                </c:pt>
                <c:pt idx="10161">
                  <c:v>66.84</c:v>
                </c:pt>
                <c:pt idx="10162">
                  <c:v>66.849999999999994</c:v>
                </c:pt>
                <c:pt idx="10163">
                  <c:v>66.849999999999994</c:v>
                </c:pt>
                <c:pt idx="10164">
                  <c:v>66.86</c:v>
                </c:pt>
                <c:pt idx="10165">
                  <c:v>66.86</c:v>
                </c:pt>
                <c:pt idx="10166">
                  <c:v>66.86</c:v>
                </c:pt>
                <c:pt idx="10167">
                  <c:v>66.87</c:v>
                </c:pt>
                <c:pt idx="10168">
                  <c:v>66.88</c:v>
                </c:pt>
                <c:pt idx="10169">
                  <c:v>66.88</c:v>
                </c:pt>
                <c:pt idx="10170">
                  <c:v>66.89</c:v>
                </c:pt>
                <c:pt idx="10171">
                  <c:v>66.900000000000006</c:v>
                </c:pt>
                <c:pt idx="10172">
                  <c:v>66.91</c:v>
                </c:pt>
                <c:pt idx="10173">
                  <c:v>66.91</c:v>
                </c:pt>
                <c:pt idx="10174">
                  <c:v>66.92</c:v>
                </c:pt>
                <c:pt idx="10175">
                  <c:v>66.92</c:v>
                </c:pt>
                <c:pt idx="10176">
                  <c:v>66.930000000000007</c:v>
                </c:pt>
                <c:pt idx="10177">
                  <c:v>66.94</c:v>
                </c:pt>
                <c:pt idx="10178">
                  <c:v>66.94</c:v>
                </c:pt>
                <c:pt idx="10179">
                  <c:v>66.95</c:v>
                </c:pt>
                <c:pt idx="10180">
                  <c:v>66.959999999999994</c:v>
                </c:pt>
                <c:pt idx="10181">
                  <c:v>66.959999999999994</c:v>
                </c:pt>
                <c:pt idx="10182">
                  <c:v>66.97</c:v>
                </c:pt>
                <c:pt idx="10183">
                  <c:v>66.97</c:v>
                </c:pt>
                <c:pt idx="10184">
                  <c:v>66.98</c:v>
                </c:pt>
                <c:pt idx="10185">
                  <c:v>66.989999999999995</c:v>
                </c:pt>
                <c:pt idx="10186">
                  <c:v>67</c:v>
                </c:pt>
                <c:pt idx="10187">
                  <c:v>67</c:v>
                </c:pt>
                <c:pt idx="10188">
                  <c:v>67.010000000000005</c:v>
                </c:pt>
                <c:pt idx="10189">
                  <c:v>67.02</c:v>
                </c:pt>
                <c:pt idx="10190">
                  <c:v>67.02</c:v>
                </c:pt>
                <c:pt idx="10191">
                  <c:v>67.03</c:v>
                </c:pt>
                <c:pt idx="10192">
                  <c:v>67.040000000000006</c:v>
                </c:pt>
                <c:pt idx="10193">
                  <c:v>67.05</c:v>
                </c:pt>
                <c:pt idx="10194">
                  <c:v>67.05</c:v>
                </c:pt>
                <c:pt idx="10195">
                  <c:v>67.05</c:v>
                </c:pt>
                <c:pt idx="10196">
                  <c:v>67.06</c:v>
                </c:pt>
                <c:pt idx="10197">
                  <c:v>67.069999999999993</c:v>
                </c:pt>
                <c:pt idx="10198">
                  <c:v>67.08</c:v>
                </c:pt>
                <c:pt idx="10199">
                  <c:v>67.08</c:v>
                </c:pt>
                <c:pt idx="10200">
                  <c:v>67.08</c:v>
                </c:pt>
                <c:pt idx="10201">
                  <c:v>67.099999999999994</c:v>
                </c:pt>
                <c:pt idx="10202">
                  <c:v>67.099999999999994</c:v>
                </c:pt>
                <c:pt idx="10203">
                  <c:v>67.11</c:v>
                </c:pt>
                <c:pt idx="10204">
                  <c:v>67.12</c:v>
                </c:pt>
                <c:pt idx="10205">
                  <c:v>67.12</c:v>
                </c:pt>
                <c:pt idx="10206">
                  <c:v>67.13</c:v>
                </c:pt>
                <c:pt idx="10207">
                  <c:v>67.14</c:v>
                </c:pt>
                <c:pt idx="10208">
                  <c:v>67.150000000000006</c:v>
                </c:pt>
                <c:pt idx="10209">
                  <c:v>67.150000000000006</c:v>
                </c:pt>
                <c:pt idx="10210">
                  <c:v>67.16</c:v>
                </c:pt>
                <c:pt idx="10211">
                  <c:v>67.16</c:v>
                </c:pt>
                <c:pt idx="10212">
                  <c:v>67.17</c:v>
                </c:pt>
                <c:pt idx="10213">
                  <c:v>67.17</c:v>
                </c:pt>
                <c:pt idx="10214">
                  <c:v>67.180000000000007</c:v>
                </c:pt>
                <c:pt idx="10215">
                  <c:v>67.180000000000007</c:v>
                </c:pt>
                <c:pt idx="10216">
                  <c:v>67.19</c:v>
                </c:pt>
                <c:pt idx="10217">
                  <c:v>67.2</c:v>
                </c:pt>
                <c:pt idx="10218">
                  <c:v>67.209999999999994</c:v>
                </c:pt>
                <c:pt idx="10219">
                  <c:v>67.22</c:v>
                </c:pt>
                <c:pt idx="10220">
                  <c:v>67.22</c:v>
                </c:pt>
                <c:pt idx="10221">
                  <c:v>67.23</c:v>
                </c:pt>
                <c:pt idx="10222">
                  <c:v>67.23</c:v>
                </c:pt>
                <c:pt idx="10223">
                  <c:v>67.239999999999995</c:v>
                </c:pt>
                <c:pt idx="10224">
                  <c:v>67.25</c:v>
                </c:pt>
                <c:pt idx="10225">
                  <c:v>67.260000000000005</c:v>
                </c:pt>
                <c:pt idx="10226">
                  <c:v>67.260000000000005</c:v>
                </c:pt>
                <c:pt idx="10227">
                  <c:v>67.260000000000005</c:v>
                </c:pt>
                <c:pt idx="10228">
                  <c:v>67.27</c:v>
                </c:pt>
                <c:pt idx="10229">
                  <c:v>67.28</c:v>
                </c:pt>
                <c:pt idx="10230">
                  <c:v>67.290000000000006</c:v>
                </c:pt>
                <c:pt idx="10231">
                  <c:v>67.290000000000006</c:v>
                </c:pt>
                <c:pt idx="10232">
                  <c:v>67.3</c:v>
                </c:pt>
                <c:pt idx="10233">
                  <c:v>67.31</c:v>
                </c:pt>
                <c:pt idx="10234">
                  <c:v>67.31</c:v>
                </c:pt>
                <c:pt idx="10235">
                  <c:v>67.319999999999993</c:v>
                </c:pt>
                <c:pt idx="10236">
                  <c:v>67.33</c:v>
                </c:pt>
                <c:pt idx="10237">
                  <c:v>67.33</c:v>
                </c:pt>
                <c:pt idx="10238">
                  <c:v>67.34</c:v>
                </c:pt>
                <c:pt idx="10239">
                  <c:v>67.34</c:v>
                </c:pt>
                <c:pt idx="10240">
                  <c:v>67.349999999999994</c:v>
                </c:pt>
                <c:pt idx="10241">
                  <c:v>67.36</c:v>
                </c:pt>
                <c:pt idx="10242">
                  <c:v>67.36</c:v>
                </c:pt>
                <c:pt idx="10243">
                  <c:v>67.37</c:v>
                </c:pt>
                <c:pt idx="10244">
                  <c:v>67.37</c:v>
                </c:pt>
                <c:pt idx="10245">
                  <c:v>67.38</c:v>
                </c:pt>
                <c:pt idx="10246">
                  <c:v>67.39</c:v>
                </c:pt>
                <c:pt idx="10247">
                  <c:v>67.400000000000006</c:v>
                </c:pt>
                <c:pt idx="10248">
                  <c:v>67.41</c:v>
                </c:pt>
                <c:pt idx="10249">
                  <c:v>67.41</c:v>
                </c:pt>
                <c:pt idx="10250">
                  <c:v>67.41</c:v>
                </c:pt>
                <c:pt idx="10251">
                  <c:v>67.42</c:v>
                </c:pt>
                <c:pt idx="10252">
                  <c:v>67.430000000000007</c:v>
                </c:pt>
                <c:pt idx="10253">
                  <c:v>67.430000000000007</c:v>
                </c:pt>
                <c:pt idx="10254">
                  <c:v>67.44</c:v>
                </c:pt>
                <c:pt idx="10255">
                  <c:v>67.45</c:v>
                </c:pt>
                <c:pt idx="10256">
                  <c:v>67.45</c:v>
                </c:pt>
                <c:pt idx="10257">
                  <c:v>67.459999999999994</c:v>
                </c:pt>
                <c:pt idx="10258">
                  <c:v>67.47</c:v>
                </c:pt>
                <c:pt idx="10259">
                  <c:v>67.48</c:v>
                </c:pt>
                <c:pt idx="10260">
                  <c:v>67.48</c:v>
                </c:pt>
                <c:pt idx="10261">
                  <c:v>67.489999999999995</c:v>
                </c:pt>
                <c:pt idx="10262">
                  <c:v>67.5</c:v>
                </c:pt>
                <c:pt idx="10263">
                  <c:v>67.5</c:v>
                </c:pt>
                <c:pt idx="10264">
                  <c:v>67.5</c:v>
                </c:pt>
                <c:pt idx="10265">
                  <c:v>67.510000000000005</c:v>
                </c:pt>
                <c:pt idx="10266">
                  <c:v>67.52</c:v>
                </c:pt>
                <c:pt idx="10267">
                  <c:v>67.53</c:v>
                </c:pt>
                <c:pt idx="10268">
                  <c:v>67.53</c:v>
                </c:pt>
                <c:pt idx="10269">
                  <c:v>67.53</c:v>
                </c:pt>
                <c:pt idx="10270">
                  <c:v>67.540000000000006</c:v>
                </c:pt>
                <c:pt idx="10271">
                  <c:v>67.55</c:v>
                </c:pt>
                <c:pt idx="10272">
                  <c:v>67.56</c:v>
                </c:pt>
                <c:pt idx="10273">
                  <c:v>67.569999999999993</c:v>
                </c:pt>
                <c:pt idx="10274">
                  <c:v>67.569999999999993</c:v>
                </c:pt>
                <c:pt idx="10275">
                  <c:v>67.569999999999993</c:v>
                </c:pt>
                <c:pt idx="10276">
                  <c:v>67.58</c:v>
                </c:pt>
                <c:pt idx="10277">
                  <c:v>67.59</c:v>
                </c:pt>
                <c:pt idx="10278">
                  <c:v>67.59</c:v>
                </c:pt>
                <c:pt idx="10279">
                  <c:v>67.599999999999994</c:v>
                </c:pt>
                <c:pt idx="10280">
                  <c:v>67.599999999999994</c:v>
                </c:pt>
                <c:pt idx="10281">
                  <c:v>67.61</c:v>
                </c:pt>
                <c:pt idx="10282">
                  <c:v>67.62</c:v>
                </c:pt>
                <c:pt idx="10283">
                  <c:v>67.63</c:v>
                </c:pt>
                <c:pt idx="10284">
                  <c:v>67.64</c:v>
                </c:pt>
                <c:pt idx="10285">
                  <c:v>67.64</c:v>
                </c:pt>
                <c:pt idx="10286">
                  <c:v>67.650000000000006</c:v>
                </c:pt>
                <c:pt idx="10287">
                  <c:v>67.66</c:v>
                </c:pt>
                <c:pt idx="10288">
                  <c:v>67.66</c:v>
                </c:pt>
                <c:pt idx="10289">
                  <c:v>67.67</c:v>
                </c:pt>
                <c:pt idx="10290">
                  <c:v>67.67</c:v>
                </c:pt>
                <c:pt idx="10291">
                  <c:v>67.680000000000007</c:v>
                </c:pt>
                <c:pt idx="10292">
                  <c:v>67.69</c:v>
                </c:pt>
                <c:pt idx="10293">
                  <c:v>67.69</c:v>
                </c:pt>
                <c:pt idx="10294">
                  <c:v>67.7</c:v>
                </c:pt>
                <c:pt idx="10295">
                  <c:v>67.709999999999994</c:v>
                </c:pt>
                <c:pt idx="10296">
                  <c:v>67.709999999999994</c:v>
                </c:pt>
                <c:pt idx="10297">
                  <c:v>67.72</c:v>
                </c:pt>
                <c:pt idx="10298">
                  <c:v>67.72</c:v>
                </c:pt>
                <c:pt idx="10299">
                  <c:v>67.73</c:v>
                </c:pt>
                <c:pt idx="10300">
                  <c:v>67.739999999999995</c:v>
                </c:pt>
                <c:pt idx="10301">
                  <c:v>67.739999999999995</c:v>
                </c:pt>
                <c:pt idx="10302">
                  <c:v>67.75</c:v>
                </c:pt>
                <c:pt idx="10303">
                  <c:v>67.760000000000005</c:v>
                </c:pt>
                <c:pt idx="10304">
                  <c:v>67.77</c:v>
                </c:pt>
                <c:pt idx="10305">
                  <c:v>67.77</c:v>
                </c:pt>
                <c:pt idx="10306">
                  <c:v>67.78</c:v>
                </c:pt>
                <c:pt idx="10307">
                  <c:v>67.78</c:v>
                </c:pt>
                <c:pt idx="10308">
                  <c:v>67.790000000000006</c:v>
                </c:pt>
                <c:pt idx="10309">
                  <c:v>67.8</c:v>
                </c:pt>
                <c:pt idx="10310">
                  <c:v>67.81</c:v>
                </c:pt>
                <c:pt idx="10311">
                  <c:v>67.81</c:v>
                </c:pt>
                <c:pt idx="10312">
                  <c:v>67.819999999999993</c:v>
                </c:pt>
                <c:pt idx="10313">
                  <c:v>67.819999999999993</c:v>
                </c:pt>
                <c:pt idx="10314">
                  <c:v>67.83</c:v>
                </c:pt>
                <c:pt idx="10315">
                  <c:v>67.84</c:v>
                </c:pt>
                <c:pt idx="10316">
                  <c:v>67.849999999999994</c:v>
                </c:pt>
                <c:pt idx="10317">
                  <c:v>67.849999999999994</c:v>
                </c:pt>
                <c:pt idx="10318">
                  <c:v>67.849999999999994</c:v>
                </c:pt>
                <c:pt idx="10319">
                  <c:v>67.86</c:v>
                </c:pt>
                <c:pt idx="10320">
                  <c:v>67.87</c:v>
                </c:pt>
                <c:pt idx="10321">
                  <c:v>67.87</c:v>
                </c:pt>
                <c:pt idx="10322">
                  <c:v>67.88</c:v>
                </c:pt>
                <c:pt idx="10323">
                  <c:v>67.89</c:v>
                </c:pt>
                <c:pt idx="10324">
                  <c:v>67.900000000000006</c:v>
                </c:pt>
                <c:pt idx="10325">
                  <c:v>67.900000000000006</c:v>
                </c:pt>
                <c:pt idx="10326">
                  <c:v>67.900000000000006</c:v>
                </c:pt>
                <c:pt idx="10327">
                  <c:v>67.91</c:v>
                </c:pt>
                <c:pt idx="10328">
                  <c:v>67.92</c:v>
                </c:pt>
                <c:pt idx="10329">
                  <c:v>67.930000000000007</c:v>
                </c:pt>
                <c:pt idx="10330">
                  <c:v>67.930000000000007</c:v>
                </c:pt>
                <c:pt idx="10331">
                  <c:v>67.94</c:v>
                </c:pt>
                <c:pt idx="10332">
                  <c:v>67.94</c:v>
                </c:pt>
                <c:pt idx="10333">
                  <c:v>67.95</c:v>
                </c:pt>
                <c:pt idx="10334">
                  <c:v>67.959999999999994</c:v>
                </c:pt>
                <c:pt idx="10335">
                  <c:v>67.97</c:v>
                </c:pt>
                <c:pt idx="10336">
                  <c:v>67.98</c:v>
                </c:pt>
                <c:pt idx="10337">
                  <c:v>67.98</c:v>
                </c:pt>
                <c:pt idx="10338">
                  <c:v>67.98</c:v>
                </c:pt>
                <c:pt idx="10339">
                  <c:v>67.989999999999995</c:v>
                </c:pt>
                <c:pt idx="10340">
                  <c:v>68</c:v>
                </c:pt>
                <c:pt idx="10341">
                  <c:v>68</c:v>
                </c:pt>
                <c:pt idx="10342">
                  <c:v>68.010000000000005</c:v>
                </c:pt>
                <c:pt idx="10343">
                  <c:v>68.010000000000005</c:v>
                </c:pt>
                <c:pt idx="10344">
                  <c:v>68.02</c:v>
                </c:pt>
                <c:pt idx="10345">
                  <c:v>68.03</c:v>
                </c:pt>
                <c:pt idx="10346">
                  <c:v>68.03</c:v>
                </c:pt>
                <c:pt idx="10347">
                  <c:v>68.040000000000006</c:v>
                </c:pt>
                <c:pt idx="10348">
                  <c:v>68.05</c:v>
                </c:pt>
                <c:pt idx="10349">
                  <c:v>68.05</c:v>
                </c:pt>
                <c:pt idx="10350">
                  <c:v>68.06</c:v>
                </c:pt>
                <c:pt idx="10351">
                  <c:v>68.06</c:v>
                </c:pt>
                <c:pt idx="10352">
                  <c:v>68.08</c:v>
                </c:pt>
                <c:pt idx="10353">
                  <c:v>68.08</c:v>
                </c:pt>
                <c:pt idx="10354">
                  <c:v>68.08</c:v>
                </c:pt>
                <c:pt idx="10355">
                  <c:v>68.09</c:v>
                </c:pt>
                <c:pt idx="10356">
                  <c:v>68.099999999999994</c:v>
                </c:pt>
                <c:pt idx="10357">
                  <c:v>68.11</c:v>
                </c:pt>
                <c:pt idx="10358">
                  <c:v>68.11</c:v>
                </c:pt>
                <c:pt idx="10359">
                  <c:v>68.12</c:v>
                </c:pt>
                <c:pt idx="10360">
                  <c:v>68.12</c:v>
                </c:pt>
                <c:pt idx="10361">
                  <c:v>68.12</c:v>
                </c:pt>
                <c:pt idx="10362">
                  <c:v>68.13</c:v>
                </c:pt>
                <c:pt idx="10363">
                  <c:v>68.14</c:v>
                </c:pt>
                <c:pt idx="10364">
                  <c:v>68.150000000000006</c:v>
                </c:pt>
                <c:pt idx="10365">
                  <c:v>68.150000000000006</c:v>
                </c:pt>
                <c:pt idx="10366">
                  <c:v>68.16</c:v>
                </c:pt>
                <c:pt idx="10367">
                  <c:v>68.17</c:v>
                </c:pt>
                <c:pt idx="10368">
                  <c:v>68.17</c:v>
                </c:pt>
                <c:pt idx="10369">
                  <c:v>68.180000000000007</c:v>
                </c:pt>
                <c:pt idx="10370">
                  <c:v>68.19</c:v>
                </c:pt>
                <c:pt idx="10371">
                  <c:v>68.2</c:v>
                </c:pt>
                <c:pt idx="10372">
                  <c:v>68.2</c:v>
                </c:pt>
                <c:pt idx="10373">
                  <c:v>68.209999999999994</c:v>
                </c:pt>
                <c:pt idx="10374">
                  <c:v>68.209999999999994</c:v>
                </c:pt>
                <c:pt idx="10375">
                  <c:v>68.22</c:v>
                </c:pt>
                <c:pt idx="10376">
                  <c:v>68.22</c:v>
                </c:pt>
                <c:pt idx="10377">
                  <c:v>68.23</c:v>
                </c:pt>
                <c:pt idx="10378">
                  <c:v>68.239999999999995</c:v>
                </c:pt>
                <c:pt idx="10379">
                  <c:v>68.239999999999995</c:v>
                </c:pt>
                <c:pt idx="10380">
                  <c:v>68.25</c:v>
                </c:pt>
                <c:pt idx="10381">
                  <c:v>68.25</c:v>
                </c:pt>
                <c:pt idx="10382">
                  <c:v>68.260000000000005</c:v>
                </c:pt>
                <c:pt idx="10383">
                  <c:v>68.27</c:v>
                </c:pt>
                <c:pt idx="10384">
                  <c:v>68.27</c:v>
                </c:pt>
                <c:pt idx="10385">
                  <c:v>68.27</c:v>
                </c:pt>
                <c:pt idx="10386">
                  <c:v>68.28</c:v>
                </c:pt>
                <c:pt idx="10387">
                  <c:v>68.290000000000006</c:v>
                </c:pt>
                <c:pt idx="10388">
                  <c:v>68.3</c:v>
                </c:pt>
                <c:pt idx="10389">
                  <c:v>68.3</c:v>
                </c:pt>
                <c:pt idx="10390">
                  <c:v>68.31</c:v>
                </c:pt>
                <c:pt idx="10391">
                  <c:v>68.31</c:v>
                </c:pt>
                <c:pt idx="10392">
                  <c:v>68.31</c:v>
                </c:pt>
                <c:pt idx="10393">
                  <c:v>68.319999999999993</c:v>
                </c:pt>
                <c:pt idx="10394">
                  <c:v>68.33</c:v>
                </c:pt>
                <c:pt idx="10395">
                  <c:v>68.33</c:v>
                </c:pt>
                <c:pt idx="10396">
                  <c:v>68.34</c:v>
                </c:pt>
                <c:pt idx="10397">
                  <c:v>68.34</c:v>
                </c:pt>
                <c:pt idx="10398">
                  <c:v>68.349999999999994</c:v>
                </c:pt>
                <c:pt idx="10399">
                  <c:v>68.36</c:v>
                </c:pt>
                <c:pt idx="10400">
                  <c:v>68.36</c:v>
                </c:pt>
                <c:pt idx="10401">
                  <c:v>68.37</c:v>
                </c:pt>
                <c:pt idx="10402">
                  <c:v>68.37</c:v>
                </c:pt>
                <c:pt idx="10403">
                  <c:v>68.38</c:v>
                </c:pt>
                <c:pt idx="10404">
                  <c:v>68.39</c:v>
                </c:pt>
                <c:pt idx="10405">
                  <c:v>68.39</c:v>
                </c:pt>
                <c:pt idx="10406">
                  <c:v>68.400000000000006</c:v>
                </c:pt>
                <c:pt idx="10407">
                  <c:v>68.400000000000006</c:v>
                </c:pt>
                <c:pt idx="10408">
                  <c:v>68.41</c:v>
                </c:pt>
                <c:pt idx="10409">
                  <c:v>68.41</c:v>
                </c:pt>
                <c:pt idx="10410">
                  <c:v>68.42</c:v>
                </c:pt>
                <c:pt idx="10411">
                  <c:v>68.42</c:v>
                </c:pt>
                <c:pt idx="10412">
                  <c:v>68.42</c:v>
                </c:pt>
                <c:pt idx="10413">
                  <c:v>68.42</c:v>
                </c:pt>
                <c:pt idx="10414">
                  <c:v>68.42</c:v>
                </c:pt>
                <c:pt idx="10415">
                  <c:v>68.42</c:v>
                </c:pt>
                <c:pt idx="10416">
                  <c:v>68.42</c:v>
                </c:pt>
                <c:pt idx="10417">
                  <c:v>68.42</c:v>
                </c:pt>
                <c:pt idx="10418">
                  <c:v>68.42</c:v>
                </c:pt>
                <c:pt idx="10419">
                  <c:v>68.42</c:v>
                </c:pt>
                <c:pt idx="10420">
                  <c:v>68.42</c:v>
                </c:pt>
                <c:pt idx="10421">
                  <c:v>68.42</c:v>
                </c:pt>
                <c:pt idx="10422">
                  <c:v>68.42</c:v>
                </c:pt>
                <c:pt idx="10423">
                  <c:v>68.42</c:v>
                </c:pt>
                <c:pt idx="10424">
                  <c:v>68.430000000000007</c:v>
                </c:pt>
                <c:pt idx="10425">
                  <c:v>68.44</c:v>
                </c:pt>
                <c:pt idx="10426">
                  <c:v>68.44</c:v>
                </c:pt>
                <c:pt idx="10427">
                  <c:v>68.45</c:v>
                </c:pt>
                <c:pt idx="10428">
                  <c:v>68.459999999999994</c:v>
                </c:pt>
                <c:pt idx="10429">
                  <c:v>68.459999999999994</c:v>
                </c:pt>
                <c:pt idx="10430">
                  <c:v>68.47</c:v>
                </c:pt>
                <c:pt idx="10431">
                  <c:v>68.47</c:v>
                </c:pt>
                <c:pt idx="10432">
                  <c:v>68.48</c:v>
                </c:pt>
                <c:pt idx="10433">
                  <c:v>68.489999999999995</c:v>
                </c:pt>
                <c:pt idx="10434">
                  <c:v>68.489999999999995</c:v>
                </c:pt>
                <c:pt idx="10435">
                  <c:v>68.5</c:v>
                </c:pt>
                <c:pt idx="10436">
                  <c:v>68.510000000000005</c:v>
                </c:pt>
                <c:pt idx="10437">
                  <c:v>68.52</c:v>
                </c:pt>
                <c:pt idx="10438">
                  <c:v>68.53</c:v>
                </c:pt>
                <c:pt idx="10439">
                  <c:v>68.540000000000006</c:v>
                </c:pt>
                <c:pt idx="10440">
                  <c:v>68.55</c:v>
                </c:pt>
                <c:pt idx="10441">
                  <c:v>68.56</c:v>
                </c:pt>
                <c:pt idx="10442">
                  <c:v>68.56</c:v>
                </c:pt>
                <c:pt idx="10443">
                  <c:v>68.569999999999993</c:v>
                </c:pt>
                <c:pt idx="10444">
                  <c:v>68.58</c:v>
                </c:pt>
                <c:pt idx="10445">
                  <c:v>68.59</c:v>
                </c:pt>
                <c:pt idx="10446">
                  <c:v>68.599999999999994</c:v>
                </c:pt>
                <c:pt idx="10447">
                  <c:v>68.599999999999994</c:v>
                </c:pt>
                <c:pt idx="10448">
                  <c:v>68.62</c:v>
                </c:pt>
                <c:pt idx="10449">
                  <c:v>68.63</c:v>
                </c:pt>
                <c:pt idx="10450">
                  <c:v>68.64</c:v>
                </c:pt>
                <c:pt idx="10451">
                  <c:v>68.64</c:v>
                </c:pt>
                <c:pt idx="10452">
                  <c:v>68.650000000000006</c:v>
                </c:pt>
                <c:pt idx="10453">
                  <c:v>68.650000000000006</c:v>
                </c:pt>
                <c:pt idx="10454">
                  <c:v>68.66</c:v>
                </c:pt>
                <c:pt idx="10455">
                  <c:v>68.66</c:v>
                </c:pt>
                <c:pt idx="10456">
                  <c:v>68.680000000000007</c:v>
                </c:pt>
                <c:pt idx="10457">
                  <c:v>68.680000000000007</c:v>
                </c:pt>
                <c:pt idx="10458">
                  <c:v>68.69</c:v>
                </c:pt>
                <c:pt idx="10459">
                  <c:v>68.69</c:v>
                </c:pt>
                <c:pt idx="10460">
                  <c:v>68.7</c:v>
                </c:pt>
                <c:pt idx="10461">
                  <c:v>68.709999999999994</c:v>
                </c:pt>
                <c:pt idx="10462">
                  <c:v>68.72</c:v>
                </c:pt>
                <c:pt idx="10463">
                  <c:v>68.72</c:v>
                </c:pt>
                <c:pt idx="10464">
                  <c:v>68.73</c:v>
                </c:pt>
                <c:pt idx="10465">
                  <c:v>68.739999999999995</c:v>
                </c:pt>
                <c:pt idx="10466">
                  <c:v>68.739999999999995</c:v>
                </c:pt>
                <c:pt idx="10467">
                  <c:v>68.75</c:v>
                </c:pt>
                <c:pt idx="10468">
                  <c:v>68.760000000000005</c:v>
                </c:pt>
                <c:pt idx="10469">
                  <c:v>68.760000000000005</c:v>
                </c:pt>
                <c:pt idx="10470">
                  <c:v>68.77</c:v>
                </c:pt>
                <c:pt idx="10471">
                  <c:v>68.78</c:v>
                </c:pt>
                <c:pt idx="10472">
                  <c:v>68.78</c:v>
                </c:pt>
                <c:pt idx="10473">
                  <c:v>68.790000000000006</c:v>
                </c:pt>
                <c:pt idx="10474">
                  <c:v>68.8</c:v>
                </c:pt>
                <c:pt idx="10475">
                  <c:v>68.8</c:v>
                </c:pt>
                <c:pt idx="10476">
                  <c:v>68.819999999999993</c:v>
                </c:pt>
                <c:pt idx="10477">
                  <c:v>68.819999999999993</c:v>
                </c:pt>
                <c:pt idx="10478">
                  <c:v>68.83</c:v>
                </c:pt>
                <c:pt idx="10479">
                  <c:v>68.84</c:v>
                </c:pt>
                <c:pt idx="10480">
                  <c:v>68.84</c:v>
                </c:pt>
                <c:pt idx="10481">
                  <c:v>68.849999999999994</c:v>
                </c:pt>
                <c:pt idx="10482">
                  <c:v>68.86</c:v>
                </c:pt>
                <c:pt idx="10483">
                  <c:v>68.86</c:v>
                </c:pt>
                <c:pt idx="10484">
                  <c:v>68.87</c:v>
                </c:pt>
                <c:pt idx="10485">
                  <c:v>68.88</c:v>
                </c:pt>
                <c:pt idx="10486">
                  <c:v>68.88</c:v>
                </c:pt>
                <c:pt idx="10487">
                  <c:v>68.89</c:v>
                </c:pt>
                <c:pt idx="10488">
                  <c:v>68.900000000000006</c:v>
                </c:pt>
                <c:pt idx="10489">
                  <c:v>68.900000000000006</c:v>
                </c:pt>
                <c:pt idx="10490">
                  <c:v>68.91</c:v>
                </c:pt>
                <c:pt idx="10491">
                  <c:v>68.92</c:v>
                </c:pt>
                <c:pt idx="10492">
                  <c:v>68.92</c:v>
                </c:pt>
                <c:pt idx="10493">
                  <c:v>68.930000000000007</c:v>
                </c:pt>
                <c:pt idx="10494">
                  <c:v>68.94</c:v>
                </c:pt>
                <c:pt idx="10495">
                  <c:v>68.95</c:v>
                </c:pt>
                <c:pt idx="10496">
                  <c:v>68.95</c:v>
                </c:pt>
                <c:pt idx="10497">
                  <c:v>68.959999999999994</c:v>
                </c:pt>
                <c:pt idx="10498">
                  <c:v>68.959999999999994</c:v>
                </c:pt>
                <c:pt idx="10499">
                  <c:v>68.97</c:v>
                </c:pt>
                <c:pt idx="10500">
                  <c:v>68.97</c:v>
                </c:pt>
                <c:pt idx="10501">
                  <c:v>68.98</c:v>
                </c:pt>
                <c:pt idx="10502">
                  <c:v>68.98</c:v>
                </c:pt>
                <c:pt idx="10503">
                  <c:v>69</c:v>
                </c:pt>
                <c:pt idx="10504">
                  <c:v>69</c:v>
                </c:pt>
                <c:pt idx="10505">
                  <c:v>69.010000000000005</c:v>
                </c:pt>
                <c:pt idx="10506">
                  <c:v>69.02</c:v>
                </c:pt>
                <c:pt idx="10507">
                  <c:v>69.02</c:v>
                </c:pt>
                <c:pt idx="10508">
                  <c:v>69.03</c:v>
                </c:pt>
                <c:pt idx="10509">
                  <c:v>69.040000000000006</c:v>
                </c:pt>
                <c:pt idx="10510">
                  <c:v>69.040000000000006</c:v>
                </c:pt>
                <c:pt idx="10511">
                  <c:v>69.05</c:v>
                </c:pt>
                <c:pt idx="10512">
                  <c:v>69.06</c:v>
                </c:pt>
                <c:pt idx="10513">
                  <c:v>69.06</c:v>
                </c:pt>
                <c:pt idx="10514">
                  <c:v>69.069999999999993</c:v>
                </c:pt>
                <c:pt idx="10515">
                  <c:v>69.08</c:v>
                </c:pt>
                <c:pt idx="10516">
                  <c:v>69.08</c:v>
                </c:pt>
                <c:pt idx="10517">
                  <c:v>69.09</c:v>
                </c:pt>
                <c:pt idx="10518">
                  <c:v>69.099999999999994</c:v>
                </c:pt>
                <c:pt idx="10519">
                  <c:v>69.11</c:v>
                </c:pt>
                <c:pt idx="10520">
                  <c:v>69.11</c:v>
                </c:pt>
                <c:pt idx="10521">
                  <c:v>69.12</c:v>
                </c:pt>
                <c:pt idx="10522">
                  <c:v>69.12</c:v>
                </c:pt>
                <c:pt idx="10523">
                  <c:v>69.13</c:v>
                </c:pt>
                <c:pt idx="10524">
                  <c:v>69.13</c:v>
                </c:pt>
                <c:pt idx="10525">
                  <c:v>69.150000000000006</c:v>
                </c:pt>
                <c:pt idx="10526">
                  <c:v>69.150000000000006</c:v>
                </c:pt>
                <c:pt idx="10527">
                  <c:v>69.16</c:v>
                </c:pt>
                <c:pt idx="10528">
                  <c:v>69.17</c:v>
                </c:pt>
                <c:pt idx="10529">
                  <c:v>69.17</c:v>
                </c:pt>
                <c:pt idx="10530">
                  <c:v>69.180000000000007</c:v>
                </c:pt>
                <c:pt idx="10531">
                  <c:v>69.180000000000007</c:v>
                </c:pt>
                <c:pt idx="10532">
                  <c:v>69.19</c:v>
                </c:pt>
                <c:pt idx="10533">
                  <c:v>69.19</c:v>
                </c:pt>
                <c:pt idx="10534">
                  <c:v>69.2</c:v>
                </c:pt>
                <c:pt idx="10535">
                  <c:v>69.209999999999994</c:v>
                </c:pt>
                <c:pt idx="10536">
                  <c:v>69.209999999999994</c:v>
                </c:pt>
                <c:pt idx="10537">
                  <c:v>69.22</c:v>
                </c:pt>
                <c:pt idx="10538">
                  <c:v>69.22</c:v>
                </c:pt>
                <c:pt idx="10539">
                  <c:v>69.23</c:v>
                </c:pt>
                <c:pt idx="10540">
                  <c:v>69.239999999999995</c:v>
                </c:pt>
                <c:pt idx="10541">
                  <c:v>69.239999999999995</c:v>
                </c:pt>
                <c:pt idx="10542">
                  <c:v>69.260000000000005</c:v>
                </c:pt>
                <c:pt idx="10543">
                  <c:v>69.260000000000005</c:v>
                </c:pt>
                <c:pt idx="10544">
                  <c:v>69.27</c:v>
                </c:pt>
                <c:pt idx="10545">
                  <c:v>69.27</c:v>
                </c:pt>
                <c:pt idx="10546">
                  <c:v>69.28</c:v>
                </c:pt>
                <c:pt idx="10547">
                  <c:v>69.290000000000006</c:v>
                </c:pt>
                <c:pt idx="10548">
                  <c:v>69.3</c:v>
                </c:pt>
                <c:pt idx="10549">
                  <c:v>69.3</c:v>
                </c:pt>
                <c:pt idx="10550">
                  <c:v>69.3</c:v>
                </c:pt>
                <c:pt idx="10551">
                  <c:v>69.31</c:v>
                </c:pt>
                <c:pt idx="10552">
                  <c:v>69.319999999999993</c:v>
                </c:pt>
                <c:pt idx="10553">
                  <c:v>69.33</c:v>
                </c:pt>
                <c:pt idx="10554">
                  <c:v>69.33</c:v>
                </c:pt>
                <c:pt idx="10555">
                  <c:v>69.34</c:v>
                </c:pt>
                <c:pt idx="10556">
                  <c:v>69.349999999999994</c:v>
                </c:pt>
                <c:pt idx="10557">
                  <c:v>69.349999999999994</c:v>
                </c:pt>
                <c:pt idx="10558">
                  <c:v>69.36</c:v>
                </c:pt>
                <c:pt idx="10559">
                  <c:v>69.36</c:v>
                </c:pt>
                <c:pt idx="10560">
                  <c:v>69.33</c:v>
                </c:pt>
                <c:pt idx="10561">
                  <c:v>69.12</c:v>
                </c:pt>
                <c:pt idx="10562">
                  <c:v>69.03</c:v>
                </c:pt>
                <c:pt idx="10563">
                  <c:v>69.08</c:v>
                </c:pt>
                <c:pt idx="10564">
                  <c:v>69.180000000000007</c:v>
                </c:pt>
                <c:pt idx="10565">
                  <c:v>69.260000000000005</c:v>
                </c:pt>
                <c:pt idx="10566">
                  <c:v>69.34</c:v>
                </c:pt>
                <c:pt idx="10567">
                  <c:v>69.349999999999994</c:v>
                </c:pt>
                <c:pt idx="10568">
                  <c:v>69.349999999999994</c:v>
                </c:pt>
                <c:pt idx="10569">
                  <c:v>69.349999999999994</c:v>
                </c:pt>
                <c:pt idx="10570">
                  <c:v>69.349999999999994</c:v>
                </c:pt>
                <c:pt idx="10571">
                  <c:v>69.36</c:v>
                </c:pt>
                <c:pt idx="10572">
                  <c:v>69.36</c:v>
                </c:pt>
                <c:pt idx="10573">
                  <c:v>69.37</c:v>
                </c:pt>
                <c:pt idx="10574">
                  <c:v>69.38</c:v>
                </c:pt>
                <c:pt idx="10575">
                  <c:v>69.39</c:v>
                </c:pt>
                <c:pt idx="10576">
                  <c:v>69.400000000000006</c:v>
                </c:pt>
                <c:pt idx="10577">
                  <c:v>69.41</c:v>
                </c:pt>
                <c:pt idx="10578">
                  <c:v>69.41</c:v>
                </c:pt>
                <c:pt idx="10579">
                  <c:v>69.42</c:v>
                </c:pt>
                <c:pt idx="10580">
                  <c:v>69.430000000000007</c:v>
                </c:pt>
                <c:pt idx="10581">
                  <c:v>69.430000000000007</c:v>
                </c:pt>
                <c:pt idx="10582">
                  <c:v>69.44</c:v>
                </c:pt>
                <c:pt idx="10583">
                  <c:v>69.45</c:v>
                </c:pt>
                <c:pt idx="10584">
                  <c:v>69.45</c:v>
                </c:pt>
                <c:pt idx="10585">
                  <c:v>69.45</c:v>
                </c:pt>
                <c:pt idx="10586">
                  <c:v>69.45</c:v>
                </c:pt>
                <c:pt idx="10587">
                  <c:v>69.45</c:v>
                </c:pt>
                <c:pt idx="10588">
                  <c:v>69.45</c:v>
                </c:pt>
                <c:pt idx="10589">
                  <c:v>69.430000000000007</c:v>
                </c:pt>
                <c:pt idx="10590">
                  <c:v>69.400000000000006</c:v>
                </c:pt>
                <c:pt idx="10591">
                  <c:v>69.38</c:v>
                </c:pt>
                <c:pt idx="10592">
                  <c:v>69.37</c:v>
                </c:pt>
                <c:pt idx="10593">
                  <c:v>69.37</c:v>
                </c:pt>
                <c:pt idx="10594">
                  <c:v>69.37</c:v>
                </c:pt>
                <c:pt idx="10595">
                  <c:v>69.37</c:v>
                </c:pt>
                <c:pt idx="10596">
                  <c:v>69.37</c:v>
                </c:pt>
                <c:pt idx="10597">
                  <c:v>69.38</c:v>
                </c:pt>
                <c:pt idx="10598">
                  <c:v>69.39</c:v>
                </c:pt>
                <c:pt idx="10599">
                  <c:v>69.41</c:v>
                </c:pt>
                <c:pt idx="10600">
                  <c:v>69.42</c:v>
                </c:pt>
                <c:pt idx="10601">
                  <c:v>69.44</c:v>
                </c:pt>
                <c:pt idx="10602">
                  <c:v>69.459999999999994</c:v>
                </c:pt>
                <c:pt idx="10603">
                  <c:v>69.47</c:v>
                </c:pt>
                <c:pt idx="10604">
                  <c:v>69.48</c:v>
                </c:pt>
                <c:pt idx="10605">
                  <c:v>69.489999999999995</c:v>
                </c:pt>
                <c:pt idx="10606">
                  <c:v>69.5</c:v>
                </c:pt>
                <c:pt idx="10607">
                  <c:v>69.5</c:v>
                </c:pt>
                <c:pt idx="10608">
                  <c:v>69.510000000000005</c:v>
                </c:pt>
                <c:pt idx="10609">
                  <c:v>69.52</c:v>
                </c:pt>
                <c:pt idx="10610">
                  <c:v>69.53</c:v>
                </c:pt>
                <c:pt idx="10611">
                  <c:v>69.53</c:v>
                </c:pt>
                <c:pt idx="10612">
                  <c:v>69.53</c:v>
                </c:pt>
                <c:pt idx="10613">
                  <c:v>69.540000000000006</c:v>
                </c:pt>
                <c:pt idx="10614">
                  <c:v>69.540000000000006</c:v>
                </c:pt>
                <c:pt idx="10615">
                  <c:v>69.55</c:v>
                </c:pt>
                <c:pt idx="10616">
                  <c:v>69.56</c:v>
                </c:pt>
                <c:pt idx="10617">
                  <c:v>69.56</c:v>
                </c:pt>
                <c:pt idx="10618">
                  <c:v>69.569999999999993</c:v>
                </c:pt>
                <c:pt idx="10619">
                  <c:v>69.569999999999993</c:v>
                </c:pt>
                <c:pt idx="10620">
                  <c:v>69.569999999999993</c:v>
                </c:pt>
                <c:pt idx="10621">
                  <c:v>69.569999999999993</c:v>
                </c:pt>
                <c:pt idx="10622">
                  <c:v>69.569999999999993</c:v>
                </c:pt>
                <c:pt idx="10623">
                  <c:v>69.58</c:v>
                </c:pt>
                <c:pt idx="10624">
                  <c:v>69.58</c:v>
                </c:pt>
                <c:pt idx="10625">
                  <c:v>69.59</c:v>
                </c:pt>
                <c:pt idx="10626">
                  <c:v>69.599999999999994</c:v>
                </c:pt>
                <c:pt idx="10627">
                  <c:v>69.599999999999994</c:v>
                </c:pt>
                <c:pt idx="10628">
                  <c:v>69.599999999999994</c:v>
                </c:pt>
                <c:pt idx="10629">
                  <c:v>69.61</c:v>
                </c:pt>
                <c:pt idx="10630">
                  <c:v>69.62</c:v>
                </c:pt>
                <c:pt idx="10631">
                  <c:v>69.64</c:v>
                </c:pt>
                <c:pt idx="10632">
                  <c:v>69.64</c:v>
                </c:pt>
                <c:pt idx="10633">
                  <c:v>69.66</c:v>
                </c:pt>
                <c:pt idx="10634">
                  <c:v>69.67</c:v>
                </c:pt>
                <c:pt idx="10635">
                  <c:v>69.680000000000007</c:v>
                </c:pt>
                <c:pt idx="10636">
                  <c:v>69.69</c:v>
                </c:pt>
                <c:pt idx="10637">
                  <c:v>69.69</c:v>
                </c:pt>
                <c:pt idx="10638">
                  <c:v>69.7</c:v>
                </c:pt>
                <c:pt idx="10639">
                  <c:v>69.7</c:v>
                </c:pt>
                <c:pt idx="10640">
                  <c:v>69.72</c:v>
                </c:pt>
                <c:pt idx="10641">
                  <c:v>69.72</c:v>
                </c:pt>
                <c:pt idx="10642">
                  <c:v>69.72</c:v>
                </c:pt>
                <c:pt idx="10643">
                  <c:v>69.72</c:v>
                </c:pt>
                <c:pt idx="10644">
                  <c:v>69.73</c:v>
                </c:pt>
                <c:pt idx="10645">
                  <c:v>69.73</c:v>
                </c:pt>
                <c:pt idx="10646">
                  <c:v>69.739999999999995</c:v>
                </c:pt>
                <c:pt idx="10647">
                  <c:v>69.739999999999995</c:v>
                </c:pt>
                <c:pt idx="10648">
                  <c:v>69.760000000000005</c:v>
                </c:pt>
                <c:pt idx="10649">
                  <c:v>69.77</c:v>
                </c:pt>
                <c:pt idx="10650">
                  <c:v>69.77</c:v>
                </c:pt>
                <c:pt idx="10651">
                  <c:v>69.78</c:v>
                </c:pt>
                <c:pt idx="10652">
                  <c:v>69.790000000000006</c:v>
                </c:pt>
                <c:pt idx="10653">
                  <c:v>69.8</c:v>
                </c:pt>
                <c:pt idx="10654">
                  <c:v>69.81</c:v>
                </c:pt>
                <c:pt idx="10655">
                  <c:v>69.81</c:v>
                </c:pt>
                <c:pt idx="10656">
                  <c:v>69.819999999999993</c:v>
                </c:pt>
                <c:pt idx="10657">
                  <c:v>69.819999999999993</c:v>
                </c:pt>
                <c:pt idx="10658">
                  <c:v>69.84</c:v>
                </c:pt>
                <c:pt idx="10659">
                  <c:v>69.84</c:v>
                </c:pt>
                <c:pt idx="10660">
                  <c:v>69.84</c:v>
                </c:pt>
                <c:pt idx="10661">
                  <c:v>69.849999999999994</c:v>
                </c:pt>
                <c:pt idx="10662">
                  <c:v>69.849999999999994</c:v>
                </c:pt>
                <c:pt idx="10663">
                  <c:v>69.86</c:v>
                </c:pt>
                <c:pt idx="10664">
                  <c:v>69.86</c:v>
                </c:pt>
                <c:pt idx="10665">
                  <c:v>69.86</c:v>
                </c:pt>
                <c:pt idx="10666">
                  <c:v>69.87</c:v>
                </c:pt>
                <c:pt idx="10667">
                  <c:v>69.87</c:v>
                </c:pt>
                <c:pt idx="10668">
                  <c:v>69.88</c:v>
                </c:pt>
                <c:pt idx="10669">
                  <c:v>69.88</c:v>
                </c:pt>
                <c:pt idx="10670">
                  <c:v>69.88</c:v>
                </c:pt>
                <c:pt idx="10671">
                  <c:v>69.88</c:v>
                </c:pt>
                <c:pt idx="10672">
                  <c:v>69.88</c:v>
                </c:pt>
                <c:pt idx="10673">
                  <c:v>69.88</c:v>
                </c:pt>
                <c:pt idx="10674">
                  <c:v>69.88</c:v>
                </c:pt>
                <c:pt idx="10675">
                  <c:v>69.88</c:v>
                </c:pt>
                <c:pt idx="10676">
                  <c:v>69.88</c:v>
                </c:pt>
                <c:pt idx="10677">
                  <c:v>69.87</c:v>
                </c:pt>
                <c:pt idx="10678">
                  <c:v>69.84</c:v>
                </c:pt>
                <c:pt idx="10679">
                  <c:v>69.8</c:v>
                </c:pt>
                <c:pt idx="10680">
                  <c:v>69.760000000000005</c:v>
                </c:pt>
                <c:pt idx="10681">
                  <c:v>69.72</c:v>
                </c:pt>
                <c:pt idx="10682">
                  <c:v>69.650000000000006</c:v>
                </c:pt>
                <c:pt idx="10683">
                  <c:v>69.569999999999993</c:v>
                </c:pt>
                <c:pt idx="10684">
                  <c:v>69.489999999999995</c:v>
                </c:pt>
                <c:pt idx="10685">
                  <c:v>69.42</c:v>
                </c:pt>
                <c:pt idx="10686">
                  <c:v>69.34</c:v>
                </c:pt>
                <c:pt idx="10687">
                  <c:v>69.260000000000005</c:v>
                </c:pt>
                <c:pt idx="10688">
                  <c:v>69.19</c:v>
                </c:pt>
                <c:pt idx="10689">
                  <c:v>69.11</c:v>
                </c:pt>
                <c:pt idx="10690">
                  <c:v>69.040000000000006</c:v>
                </c:pt>
                <c:pt idx="10691">
                  <c:v>69.010000000000005</c:v>
                </c:pt>
                <c:pt idx="10692">
                  <c:v>69</c:v>
                </c:pt>
                <c:pt idx="10693">
                  <c:v>68.989999999999995</c:v>
                </c:pt>
                <c:pt idx="10694">
                  <c:v>68.989999999999995</c:v>
                </c:pt>
                <c:pt idx="10695">
                  <c:v>68.959999999999994</c:v>
                </c:pt>
                <c:pt idx="10696">
                  <c:v>68.91</c:v>
                </c:pt>
                <c:pt idx="10697">
                  <c:v>68.89</c:v>
                </c:pt>
                <c:pt idx="10698">
                  <c:v>68.89</c:v>
                </c:pt>
                <c:pt idx="10699">
                  <c:v>68.89</c:v>
                </c:pt>
                <c:pt idx="10700">
                  <c:v>68.89</c:v>
                </c:pt>
                <c:pt idx="10701">
                  <c:v>68.89</c:v>
                </c:pt>
                <c:pt idx="10702">
                  <c:v>68.84</c:v>
                </c:pt>
                <c:pt idx="10703">
                  <c:v>68.739999999999995</c:v>
                </c:pt>
                <c:pt idx="10704">
                  <c:v>68.58</c:v>
                </c:pt>
                <c:pt idx="10705">
                  <c:v>68.510000000000005</c:v>
                </c:pt>
                <c:pt idx="10706">
                  <c:v>68.47</c:v>
                </c:pt>
                <c:pt idx="10707">
                  <c:v>68.400000000000006</c:v>
                </c:pt>
                <c:pt idx="10708">
                  <c:v>68.36</c:v>
                </c:pt>
                <c:pt idx="10709">
                  <c:v>68.319999999999993</c:v>
                </c:pt>
                <c:pt idx="10710">
                  <c:v>68.27</c:v>
                </c:pt>
                <c:pt idx="10711">
                  <c:v>68.180000000000007</c:v>
                </c:pt>
                <c:pt idx="10712">
                  <c:v>68.099999999999994</c:v>
                </c:pt>
                <c:pt idx="10713">
                  <c:v>68.08</c:v>
                </c:pt>
                <c:pt idx="10714">
                  <c:v>68.05</c:v>
                </c:pt>
                <c:pt idx="10715">
                  <c:v>68.040000000000006</c:v>
                </c:pt>
                <c:pt idx="10716">
                  <c:v>67.97</c:v>
                </c:pt>
                <c:pt idx="10717">
                  <c:v>67.89</c:v>
                </c:pt>
                <c:pt idx="10718">
                  <c:v>67.790000000000006</c:v>
                </c:pt>
                <c:pt idx="10719">
                  <c:v>67.69</c:v>
                </c:pt>
                <c:pt idx="10720">
                  <c:v>67.58</c:v>
                </c:pt>
                <c:pt idx="10721">
                  <c:v>67.47</c:v>
                </c:pt>
                <c:pt idx="10722">
                  <c:v>67.39</c:v>
                </c:pt>
                <c:pt idx="10723">
                  <c:v>67.349999999999994</c:v>
                </c:pt>
                <c:pt idx="10724">
                  <c:v>67.319999999999993</c:v>
                </c:pt>
                <c:pt idx="10725">
                  <c:v>67.28</c:v>
                </c:pt>
                <c:pt idx="10726">
                  <c:v>67.23</c:v>
                </c:pt>
                <c:pt idx="10727">
                  <c:v>67.17</c:v>
                </c:pt>
                <c:pt idx="10728">
                  <c:v>67.09</c:v>
                </c:pt>
                <c:pt idx="10729">
                  <c:v>67.05</c:v>
                </c:pt>
                <c:pt idx="10730">
                  <c:v>67.040000000000006</c:v>
                </c:pt>
                <c:pt idx="10731">
                  <c:v>66.94</c:v>
                </c:pt>
                <c:pt idx="10732">
                  <c:v>66.72</c:v>
                </c:pt>
                <c:pt idx="10733">
                  <c:v>66.55</c:v>
                </c:pt>
                <c:pt idx="10734">
                  <c:v>66.400000000000006</c:v>
                </c:pt>
                <c:pt idx="10735">
                  <c:v>66.23</c:v>
                </c:pt>
                <c:pt idx="10736">
                  <c:v>66.09</c:v>
                </c:pt>
                <c:pt idx="10737">
                  <c:v>66.010000000000005</c:v>
                </c:pt>
                <c:pt idx="10738">
                  <c:v>65.930000000000007</c:v>
                </c:pt>
                <c:pt idx="10739">
                  <c:v>65.8</c:v>
                </c:pt>
                <c:pt idx="10740">
                  <c:v>65.59</c:v>
                </c:pt>
                <c:pt idx="10741">
                  <c:v>65.430000000000007</c:v>
                </c:pt>
                <c:pt idx="10742">
                  <c:v>65.33</c:v>
                </c:pt>
                <c:pt idx="10743">
                  <c:v>65.28</c:v>
                </c:pt>
                <c:pt idx="10744">
                  <c:v>65.239999999999995</c:v>
                </c:pt>
                <c:pt idx="10745">
                  <c:v>65.19</c:v>
                </c:pt>
                <c:pt idx="10746">
                  <c:v>65.150000000000006</c:v>
                </c:pt>
                <c:pt idx="10747">
                  <c:v>65.05</c:v>
                </c:pt>
                <c:pt idx="10748">
                  <c:v>64.89</c:v>
                </c:pt>
                <c:pt idx="10749">
                  <c:v>64.73</c:v>
                </c:pt>
                <c:pt idx="10750">
                  <c:v>64.569999999999993</c:v>
                </c:pt>
                <c:pt idx="10751">
                  <c:v>64.41</c:v>
                </c:pt>
                <c:pt idx="10752">
                  <c:v>64.2</c:v>
                </c:pt>
                <c:pt idx="10753">
                  <c:v>63.86</c:v>
                </c:pt>
                <c:pt idx="10754">
                  <c:v>63.46</c:v>
                </c:pt>
                <c:pt idx="10755">
                  <c:v>63.01</c:v>
                </c:pt>
                <c:pt idx="10756">
                  <c:v>62.56</c:v>
                </c:pt>
                <c:pt idx="10757">
                  <c:v>61.98</c:v>
                </c:pt>
                <c:pt idx="10758">
                  <c:v>61.32</c:v>
                </c:pt>
                <c:pt idx="10759">
                  <c:v>60.55</c:v>
                </c:pt>
                <c:pt idx="10760">
                  <c:v>59.71</c:v>
                </c:pt>
                <c:pt idx="10761">
                  <c:v>58.77</c:v>
                </c:pt>
                <c:pt idx="10762">
                  <c:v>57.96</c:v>
                </c:pt>
                <c:pt idx="10763">
                  <c:v>57.29</c:v>
                </c:pt>
                <c:pt idx="10764">
                  <c:v>56.74</c:v>
                </c:pt>
                <c:pt idx="10765">
                  <c:v>56.26</c:v>
                </c:pt>
                <c:pt idx="10766">
                  <c:v>55.85</c:v>
                </c:pt>
                <c:pt idx="10767">
                  <c:v>55.43</c:v>
                </c:pt>
                <c:pt idx="10768">
                  <c:v>55.01</c:v>
                </c:pt>
                <c:pt idx="10769">
                  <c:v>54.54</c:v>
                </c:pt>
                <c:pt idx="10770">
                  <c:v>54.03</c:v>
                </c:pt>
                <c:pt idx="10771">
                  <c:v>53.34</c:v>
                </c:pt>
                <c:pt idx="10772">
                  <c:v>52.14</c:v>
                </c:pt>
                <c:pt idx="10773">
                  <c:v>50.83</c:v>
                </c:pt>
                <c:pt idx="10774">
                  <c:v>49.55</c:v>
                </c:pt>
                <c:pt idx="10775">
                  <c:v>48.32</c:v>
                </c:pt>
                <c:pt idx="10776">
                  <c:v>47.19</c:v>
                </c:pt>
                <c:pt idx="10777">
                  <c:v>46.1</c:v>
                </c:pt>
                <c:pt idx="10778">
                  <c:v>45.17</c:v>
                </c:pt>
                <c:pt idx="10779">
                  <c:v>44.32</c:v>
                </c:pt>
                <c:pt idx="10780">
                  <c:v>43.46</c:v>
                </c:pt>
                <c:pt idx="10781">
                  <c:v>42.58</c:v>
                </c:pt>
                <c:pt idx="10782">
                  <c:v>41.38</c:v>
                </c:pt>
                <c:pt idx="10783">
                  <c:v>39.979999999999997</c:v>
                </c:pt>
                <c:pt idx="10784">
                  <c:v>38.83</c:v>
                </c:pt>
                <c:pt idx="10785">
                  <c:v>37.840000000000003</c:v>
                </c:pt>
                <c:pt idx="10786">
                  <c:v>36.950000000000003</c:v>
                </c:pt>
                <c:pt idx="10787">
                  <c:v>36.15</c:v>
                </c:pt>
                <c:pt idx="10788">
                  <c:v>35.42</c:v>
                </c:pt>
                <c:pt idx="10789">
                  <c:v>34.700000000000003</c:v>
                </c:pt>
                <c:pt idx="10790">
                  <c:v>33.93</c:v>
                </c:pt>
                <c:pt idx="10791">
                  <c:v>33.130000000000003</c:v>
                </c:pt>
                <c:pt idx="10792">
                  <c:v>32.33</c:v>
                </c:pt>
                <c:pt idx="10793">
                  <c:v>31.44</c:v>
                </c:pt>
                <c:pt idx="10794">
                  <c:v>30.51</c:v>
                </c:pt>
                <c:pt idx="10795">
                  <c:v>29.53</c:v>
                </c:pt>
                <c:pt idx="10796">
                  <c:v>28.47</c:v>
                </c:pt>
                <c:pt idx="10797">
                  <c:v>27.58</c:v>
                </c:pt>
                <c:pt idx="10798">
                  <c:v>26.86</c:v>
                </c:pt>
                <c:pt idx="10799">
                  <c:v>26.25</c:v>
                </c:pt>
                <c:pt idx="10800">
                  <c:v>25.69</c:v>
                </c:pt>
                <c:pt idx="10801">
                  <c:v>25.21</c:v>
                </c:pt>
                <c:pt idx="10802">
                  <c:v>24.67</c:v>
                </c:pt>
                <c:pt idx="10803">
                  <c:v>24.26</c:v>
                </c:pt>
                <c:pt idx="10804">
                  <c:v>23.94</c:v>
                </c:pt>
                <c:pt idx="10805">
                  <c:v>23.62</c:v>
                </c:pt>
                <c:pt idx="10806">
                  <c:v>23.3</c:v>
                </c:pt>
                <c:pt idx="10807">
                  <c:v>22.98</c:v>
                </c:pt>
                <c:pt idx="10808">
                  <c:v>22.72</c:v>
                </c:pt>
                <c:pt idx="10809">
                  <c:v>22.48</c:v>
                </c:pt>
                <c:pt idx="10810">
                  <c:v>22.25</c:v>
                </c:pt>
                <c:pt idx="10811">
                  <c:v>22.05</c:v>
                </c:pt>
                <c:pt idx="10812">
                  <c:v>21.85</c:v>
                </c:pt>
                <c:pt idx="10813">
                  <c:v>21.65</c:v>
                </c:pt>
                <c:pt idx="10814">
                  <c:v>21.46</c:v>
                </c:pt>
                <c:pt idx="10815">
                  <c:v>21.28</c:v>
                </c:pt>
                <c:pt idx="10816">
                  <c:v>21.05</c:v>
                </c:pt>
              </c:numCache>
            </c:numRef>
          </c:yVal>
          <c:smooth val="0"/>
        </c:ser>
        <c:ser>
          <c:idx val="2"/>
          <c:order val="3"/>
          <c:tx>
            <c:v>ADIRA</c:v>
          </c:tx>
          <c:spPr>
            <a:ln w="19050"/>
          </c:spPr>
          <c:marker>
            <c:symbol val="none"/>
          </c:marker>
          <c:xVal>
            <c:numRef>
              <c:f>'C:\Documents and Settings\laboratorio\Mis documentos\ALbiol\[ADIRA-01-07-2013.xlsx]Hoja1'!$D$2:$D$9225</c:f>
              <c:numCache>
                <c:formatCode>General</c:formatCode>
                <c:ptCount val="9224"/>
                <c:pt idx="0">
                  <c:v>0</c:v>
                </c:pt>
                <c:pt idx="1">
                  <c:v>0</c:v>
                </c:pt>
                <c:pt idx="2">
                  <c:v>0</c:v>
                </c:pt>
                <c:pt idx="3">
                  <c:v>0</c:v>
                </c:pt>
                <c:pt idx="4">
                  <c:v>0</c:v>
                </c:pt>
                <c:pt idx="5">
                  <c:v>0</c:v>
                </c:pt>
                <c:pt idx="6">
                  <c:v>0</c:v>
                </c:pt>
                <c:pt idx="7">
                  <c:v>0</c:v>
                </c:pt>
                <c:pt idx="8">
                  <c:v>0</c:v>
                </c:pt>
                <c:pt idx="9">
                  <c:v>0</c:v>
                </c:pt>
                <c:pt idx="10">
                  <c:v>0</c:v>
                </c:pt>
                <c:pt idx="11">
                  <c:v>0</c:v>
                </c:pt>
                <c:pt idx="12">
                  <c:v>0</c:v>
                </c:pt>
                <c:pt idx="13">
                  <c:v>0</c:v>
                </c:pt>
                <c:pt idx="14">
                  <c:v>0</c:v>
                </c:pt>
                <c:pt idx="15">
                  <c:v>0</c:v>
                </c:pt>
                <c:pt idx="16">
                  <c:v>0</c:v>
                </c:pt>
                <c:pt idx="17">
                  <c:v>0</c:v>
                </c:pt>
                <c:pt idx="18">
                  <c:v>0</c:v>
                </c:pt>
                <c:pt idx="19">
                  <c:v>0</c:v>
                </c:pt>
                <c:pt idx="20">
                  <c:v>0</c:v>
                </c:pt>
                <c:pt idx="21">
                  <c:v>0</c:v>
                </c:pt>
                <c:pt idx="22">
                  <c:v>0</c:v>
                </c:pt>
                <c:pt idx="23">
                  <c:v>0</c:v>
                </c:pt>
                <c:pt idx="24">
                  <c:v>0</c:v>
                </c:pt>
                <c:pt idx="25">
                  <c:v>0</c:v>
                </c:pt>
                <c:pt idx="26">
                  <c:v>0</c:v>
                </c:pt>
                <c:pt idx="27">
                  <c:v>0</c:v>
                </c:pt>
                <c:pt idx="28">
                  <c:v>0</c:v>
                </c:pt>
                <c:pt idx="29">
                  <c:v>0</c:v>
                </c:pt>
                <c:pt idx="30">
                  <c:v>0</c:v>
                </c:pt>
                <c:pt idx="31">
                  <c:v>6.1999999999962085E-4</c:v>
                </c:pt>
                <c:pt idx="32">
                  <c:v>3.1199999999991235E-3</c:v>
                </c:pt>
                <c:pt idx="33">
                  <c:v>4.9899999999993838E-3</c:v>
                </c:pt>
                <c:pt idx="34">
                  <c:v>9.3499999999995254E-3</c:v>
                </c:pt>
                <c:pt idx="35">
                  <c:v>9.3499999999995254E-3</c:v>
                </c:pt>
                <c:pt idx="36">
                  <c:v>1.2469999999998649E-2</c:v>
                </c:pt>
                <c:pt idx="37">
                  <c:v>1.3090000000000046E-2</c:v>
                </c:pt>
                <c:pt idx="38">
                  <c:v>1.5579999999999927E-2</c:v>
                </c:pt>
                <c:pt idx="39">
                  <c:v>1.807999999999943E-2</c:v>
                </c:pt>
                <c:pt idx="40">
                  <c:v>1.8699999999999051E-2</c:v>
                </c:pt>
                <c:pt idx="41">
                  <c:v>2.1819999999999951E-2</c:v>
                </c:pt>
                <c:pt idx="42">
                  <c:v>2.1819999999999951E-2</c:v>
                </c:pt>
                <c:pt idx="43">
                  <c:v>2.4939999999999074E-2</c:v>
                </c:pt>
                <c:pt idx="44">
                  <c:v>2.4939999999999074E-2</c:v>
                </c:pt>
                <c:pt idx="45">
                  <c:v>2.8049999999998576E-2</c:v>
                </c:pt>
                <c:pt idx="46">
                  <c:v>2.9919999999998836E-2</c:v>
                </c:pt>
                <c:pt idx="47">
                  <c:v>3.1169999999999476E-2</c:v>
                </c:pt>
                <c:pt idx="48">
                  <c:v>3.4289999999998599E-2</c:v>
                </c:pt>
                <c:pt idx="49">
                  <c:v>3.4289999999998599E-2</c:v>
                </c:pt>
                <c:pt idx="50">
                  <c:v>3.6780000000000257E-2</c:v>
                </c:pt>
                <c:pt idx="51">
                  <c:v>3.7399999999999878E-2</c:v>
                </c:pt>
                <c:pt idx="52">
                  <c:v>4.0519999999999001E-2</c:v>
                </c:pt>
                <c:pt idx="53">
                  <c:v>4.2389999999999262E-2</c:v>
                </c:pt>
                <c:pt idx="54">
                  <c:v>4.3639999999999901E-2</c:v>
                </c:pt>
                <c:pt idx="55">
                  <c:v>4.5510000000000161E-2</c:v>
                </c:pt>
                <c:pt idx="56">
                  <c:v>4.9870000000000303E-2</c:v>
                </c:pt>
                <c:pt idx="57">
                  <c:v>4.9870000000000303E-2</c:v>
                </c:pt>
                <c:pt idx="58">
                  <c:v>5.2360000000000184E-2</c:v>
                </c:pt>
                <c:pt idx="59">
                  <c:v>5.4229999999998668E-2</c:v>
                </c:pt>
                <c:pt idx="60">
                  <c:v>5.8600000000000207E-2</c:v>
                </c:pt>
                <c:pt idx="61">
                  <c:v>6.2339999999998952E-2</c:v>
                </c:pt>
                <c:pt idx="62">
                  <c:v>6.4829999999998833E-2</c:v>
                </c:pt>
                <c:pt idx="63">
                  <c:v>6.9819999999999993E-2</c:v>
                </c:pt>
                <c:pt idx="64">
                  <c:v>7.2309999999999874E-2</c:v>
                </c:pt>
                <c:pt idx="65">
                  <c:v>7.9169999999999519E-2</c:v>
                </c:pt>
                <c:pt idx="66">
                  <c:v>8.2910000000000039E-2</c:v>
                </c:pt>
                <c:pt idx="67">
                  <c:v>8.539999999999992E-2</c:v>
                </c:pt>
                <c:pt idx="68">
                  <c:v>9.2879999999999185E-2</c:v>
                </c:pt>
                <c:pt idx="69">
                  <c:v>9.6629999999999328E-2</c:v>
                </c:pt>
                <c:pt idx="70">
                  <c:v>0.10472999999999999</c:v>
                </c:pt>
                <c:pt idx="71">
                  <c:v>0.10970999999999975</c:v>
                </c:pt>
                <c:pt idx="72">
                  <c:v>0.11533000000000015</c:v>
                </c:pt>
                <c:pt idx="73">
                  <c:v>0.12155999999999878</c:v>
                </c:pt>
                <c:pt idx="74">
                  <c:v>0.1284200000000002</c:v>
                </c:pt>
                <c:pt idx="75">
                  <c:v>0.13651999999999909</c:v>
                </c:pt>
                <c:pt idx="76">
                  <c:v>0.14462999999999937</c:v>
                </c:pt>
                <c:pt idx="77">
                  <c:v>0.15210999999999864</c:v>
                </c:pt>
                <c:pt idx="78">
                  <c:v>0.16082999999999892</c:v>
                </c:pt>
                <c:pt idx="79">
                  <c:v>0.1689399999999992</c:v>
                </c:pt>
                <c:pt idx="80">
                  <c:v>0.17828999999999873</c:v>
                </c:pt>
                <c:pt idx="81">
                  <c:v>0.18887999999999927</c:v>
                </c:pt>
                <c:pt idx="82">
                  <c:v>0.19511999999999929</c:v>
                </c:pt>
                <c:pt idx="83">
                  <c:v>0.20509999999999984</c:v>
                </c:pt>
                <c:pt idx="84">
                  <c:v>0.21256999999999948</c:v>
                </c:pt>
                <c:pt idx="85">
                  <c:v>0.22067999999999977</c:v>
                </c:pt>
                <c:pt idx="86">
                  <c:v>0.22877999999999865</c:v>
                </c:pt>
                <c:pt idx="87">
                  <c:v>0.23189999999999955</c:v>
                </c:pt>
                <c:pt idx="88">
                  <c:v>0.2418699999999987</c:v>
                </c:pt>
                <c:pt idx="89">
                  <c:v>0.24810999999999872</c:v>
                </c:pt>
                <c:pt idx="90">
                  <c:v>0.25246999999999886</c:v>
                </c:pt>
                <c:pt idx="91">
                  <c:v>0.25807999999999964</c:v>
                </c:pt>
                <c:pt idx="92">
                  <c:v>0.26368999999999865</c:v>
                </c:pt>
                <c:pt idx="93">
                  <c:v>0.26867999999999981</c:v>
                </c:pt>
                <c:pt idx="94">
                  <c:v>0.27179999999999893</c:v>
                </c:pt>
                <c:pt idx="95">
                  <c:v>0.27740999999999971</c:v>
                </c:pt>
                <c:pt idx="96">
                  <c:v>0.28115000000000023</c:v>
                </c:pt>
                <c:pt idx="97">
                  <c:v>0.28737999999999886</c:v>
                </c:pt>
                <c:pt idx="98">
                  <c:v>0.29111999999999938</c:v>
                </c:pt>
                <c:pt idx="99">
                  <c:v>0.29609999999999914</c:v>
                </c:pt>
                <c:pt idx="100">
                  <c:v>0.29922999999999966</c:v>
                </c:pt>
                <c:pt idx="101">
                  <c:v>0.30420999999999943</c:v>
                </c:pt>
                <c:pt idx="102">
                  <c:v>0.30856999999999957</c:v>
                </c:pt>
                <c:pt idx="103">
                  <c:v>0.31168999999999869</c:v>
                </c:pt>
                <c:pt idx="104">
                  <c:v>0.31729999999999947</c:v>
                </c:pt>
                <c:pt idx="105">
                  <c:v>0.31792999999999871</c:v>
                </c:pt>
                <c:pt idx="106">
                  <c:v>0.32353999999999949</c:v>
                </c:pt>
                <c:pt idx="107">
                  <c:v>0.32728000000000002</c:v>
                </c:pt>
                <c:pt idx="108">
                  <c:v>0.3297699999999999</c:v>
                </c:pt>
                <c:pt idx="109">
                  <c:v>0.33350999999999864</c:v>
                </c:pt>
                <c:pt idx="110">
                  <c:v>0.33724999999999916</c:v>
                </c:pt>
                <c:pt idx="111">
                  <c:v>0.34098999999999968</c:v>
                </c:pt>
                <c:pt idx="112">
                  <c:v>0.34285999999999994</c:v>
                </c:pt>
                <c:pt idx="113">
                  <c:v>0.34722999999999971</c:v>
                </c:pt>
                <c:pt idx="114">
                  <c:v>0.35097000000000023</c:v>
                </c:pt>
                <c:pt idx="115">
                  <c:v>0.35407999999999973</c:v>
                </c:pt>
                <c:pt idx="116">
                  <c:v>0.35532999999999859</c:v>
                </c:pt>
                <c:pt idx="117">
                  <c:v>0.35844999999999949</c:v>
                </c:pt>
                <c:pt idx="118">
                  <c:v>0.36155999999999899</c:v>
                </c:pt>
                <c:pt idx="119">
                  <c:v>0.36529999999999951</c:v>
                </c:pt>
                <c:pt idx="120">
                  <c:v>0.36841999999999864</c:v>
                </c:pt>
                <c:pt idx="121">
                  <c:v>0.3734099999999998</c:v>
                </c:pt>
                <c:pt idx="122">
                  <c:v>0.37402999999999942</c:v>
                </c:pt>
                <c:pt idx="123">
                  <c:v>0.37776999999999994</c:v>
                </c:pt>
                <c:pt idx="124">
                  <c:v>0.38026999999999944</c:v>
                </c:pt>
                <c:pt idx="125">
                  <c:v>0.38337999999999894</c:v>
                </c:pt>
                <c:pt idx="126">
                  <c:v>0.38774999999999871</c:v>
                </c:pt>
                <c:pt idx="127">
                  <c:v>0.38960999999999935</c:v>
                </c:pt>
                <c:pt idx="128">
                  <c:v>0.39273999999999987</c:v>
                </c:pt>
                <c:pt idx="129">
                  <c:v>0.39584999999999937</c:v>
                </c:pt>
                <c:pt idx="130">
                  <c:v>0.39958999999999989</c:v>
                </c:pt>
                <c:pt idx="131">
                  <c:v>0.40207999999999977</c:v>
                </c:pt>
                <c:pt idx="132">
                  <c:v>0.40270999999999901</c:v>
                </c:pt>
                <c:pt idx="133">
                  <c:v>0.40519999999999889</c:v>
                </c:pt>
                <c:pt idx="134">
                  <c:v>0.41019000000000005</c:v>
                </c:pt>
                <c:pt idx="135">
                  <c:v>0.4145500000000002</c:v>
                </c:pt>
                <c:pt idx="136">
                  <c:v>0.4145500000000002</c:v>
                </c:pt>
                <c:pt idx="137">
                  <c:v>0.41953999999999958</c:v>
                </c:pt>
                <c:pt idx="138">
                  <c:v>0.42264999999999908</c:v>
                </c:pt>
                <c:pt idx="139">
                  <c:v>0.42389999999999972</c:v>
                </c:pt>
                <c:pt idx="140">
                  <c:v>0.42639999999999922</c:v>
                </c:pt>
                <c:pt idx="141">
                  <c:v>0.42888999999999911</c:v>
                </c:pt>
                <c:pt idx="142">
                  <c:v>0.43262999999999963</c:v>
                </c:pt>
                <c:pt idx="143">
                  <c:v>0.43637000000000015</c:v>
                </c:pt>
                <c:pt idx="144">
                  <c:v>0.43698999999999977</c:v>
                </c:pt>
                <c:pt idx="145">
                  <c:v>0.44073999999999991</c:v>
                </c:pt>
                <c:pt idx="146">
                  <c:v>0.44322999999999979</c:v>
                </c:pt>
                <c:pt idx="147">
                  <c:v>0.44384999999999941</c:v>
                </c:pt>
                <c:pt idx="148">
                  <c:v>0.44571999999999967</c:v>
                </c:pt>
                <c:pt idx="149">
                  <c:v>0.45007999999999981</c:v>
                </c:pt>
                <c:pt idx="150">
                  <c:v>0.45382999999999996</c:v>
                </c:pt>
                <c:pt idx="151">
                  <c:v>0.4550699999999992</c:v>
                </c:pt>
                <c:pt idx="152">
                  <c:v>0.4581900000000001</c:v>
                </c:pt>
                <c:pt idx="153">
                  <c:v>0.4612999999999996</c:v>
                </c:pt>
                <c:pt idx="154">
                  <c:v>0.46441999999999872</c:v>
                </c:pt>
                <c:pt idx="155">
                  <c:v>0.46628999999999898</c:v>
                </c:pt>
                <c:pt idx="156">
                  <c:v>0.46816999999999886</c:v>
                </c:pt>
                <c:pt idx="157">
                  <c:v>0.47252999999999901</c:v>
                </c:pt>
                <c:pt idx="158">
                  <c:v>0.47314999999999863</c:v>
                </c:pt>
                <c:pt idx="159">
                  <c:v>0.47688999999999915</c:v>
                </c:pt>
                <c:pt idx="160">
                  <c:v>0.48001000000000005</c:v>
                </c:pt>
                <c:pt idx="161">
                  <c:v>0.48311999999999955</c:v>
                </c:pt>
                <c:pt idx="162">
                  <c:v>0.48437000000000019</c:v>
                </c:pt>
                <c:pt idx="163">
                  <c:v>0.48623999999999867</c:v>
                </c:pt>
                <c:pt idx="164">
                  <c:v>0.48935999999999957</c:v>
                </c:pt>
                <c:pt idx="165">
                  <c:v>0.49246999999999908</c:v>
                </c:pt>
                <c:pt idx="166">
                  <c:v>0.49558999999999997</c:v>
                </c:pt>
                <c:pt idx="167">
                  <c:v>0.49746000000000024</c:v>
                </c:pt>
                <c:pt idx="168">
                  <c:v>0.50183</c:v>
                </c:pt>
                <c:pt idx="169">
                  <c:v>0.5049399999999995</c:v>
                </c:pt>
                <c:pt idx="170">
                  <c:v>0.507439999999999</c:v>
                </c:pt>
                <c:pt idx="171">
                  <c:v>0.50805999999999862</c:v>
                </c:pt>
                <c:pt idx="172">
                  <c:v>0.51117999999999952</c:v>
                </c:pt>
                <c:pt idx="173">
                  <c:v>0.51241999999999877</c:v>
                </c:pt>
                <c:pt idx="174">
                  <c:v>0.51740999999999993</c:v>
                </c:pt>
                <c:pt idx="175">
                  <c:v>0.51740999999999993</c:v>
                </c:pt>
                <c:pt idx="176">
                  <c:v>0.52051999999999943</c:v>
                </c:pt>
                <c:pt idx="177">
                  <c:v>0.52364000000000033</c:v>
                </c:pt>
                <c:pt idx="178">
                  <c:v>0.52488999999999919</c:v>
                </c:pt>
                <c:pt idx="179">
                  <c:v>0.52925999999999895</c:v>
                </c:pt>
                <c:pt idx="180">
                  <c:v>0.53174999999999883</c:v>
                </c:pt>
                <c:pt idx="181">
                  <c:v>0.53298999999999985</c:v>
                </c:pt>
                <c:pt idx="182">
                  <c:v>0.53610999999999898</c:v>
                </c:pt>
                <c:pt idx="183">
                  <c:v>0.5398499999999995</c:v>
                </c:pt>
                <c:pt idx="184">
                  <c:v>0.542349999999999</c:v>
                </c:pt>
                <c:pt idx="185">
                  <c:v>0.54296999999999862</c:v>
                </c:pt>
                <c:pt idx="186">
                  <c:v>0.54608999999999952</c:v>
                </c:pt>
                <c:pt idx="187">
                  <c:v>0.54981999999999864</c:v>
                </c:pt>
                <c:pt idx="188">
                  <c:v>0.55231999999999992</c:v>
                </c:pt>
                <c:pt idx="189">
                  <c:v>0.5548099999999998</c:v>
                </c:pt>
                <c:pt idx="190">
                  <c:v>0.55792999999999893</c:v>
                </c:pt>
                <c:pt idx="191">
                  <c:v>0.55917999999999957</c:v>
                </c:pt>
                <c:pt idx="192">
                  <c:v>0.56104999999999983</c:v>
                </c:pt>
                <c:pt idx="193">
                  <c:v>0.56603999999999921</c:v>
                </c:pt>
                <c:pt idx="194">
                  <c:v>0.56728000000000023</c:v>
                </c:pt>
                <c:pt idx="195">
                  <c:v>0.57039999999999935</c:v>
                </c:pt>
                <c:pt idx="196">
                  <c:v>0.57352000000000025</c:v>
                </c:pt>
                <c:pt idx="197">
                  <c:v>0.57537999999999911</c:v>
                </c:pt>
                <c:pt idx="198">
                  <c:v>0.57662999999999975</c:v>
                </c:pt>
                <c:pt idx="199">
                  <c:v>0.57974999999999888</c:v>
                </c:pt>
                <c:pt idx="200">
                  <c:v>0.5834899999999994</c:v>
                </c:pt>
                <c:pt idx="201">
                  <c:v>0.58597999999999928</c:v>
                </c:pt>
                <c:pt idx="202">
                  <c:v>0.58847999999999878</c:v>
                </c:pt>
                <c:pt idx="203">
                  <c:v>0.58910000000000018</c:v>
                </c:pt>
                <c:pt idx="204">
                  <c:v>0.5922199999999993</c:v>
                </c:pt>
                <c:pt idx="205">
                  <c:v>0.5953299999999988</c:v>
                </c:pt>
                <c:pt idx="206">
                  <c:v>0.5984499999999997</c:v>
                </c:pt>
                <c:pt idx="207">
                  <c:v>0.59906999999999933</c:v>
                </c:pt>
                <c:pt idx="208">
                  <c:v>0.60468000000000011</c:v>
                </c:pt>
                <c:pt idx="209">
                  <c:v>0.60655999999999999</c:v>
                </c:pt>
                <c:pt idx="210">
                  <c:v>0.60904999999999987</c:v>
                </c:pt>
                <c:pt idx="211">
                  <c:v>0.61092000000000013</c:v>
                </c:pt>
                <c:pt idx="212">
                  <c:v>0.61403999999999925</c:v>
                </c:pt>
                <c:pt idx="213">
                  <c:v>0.61714999999999876</c:v>
                </c:pt>
                <c:pt idx="214">
                  <c:v>0.61963999999999864</c:v>
                </c:pt>
                <c:pt idx="215">
                  <c:v>0.62026999999999965</c:v>
                </c:pt>
                <c:pt idx="216">
                  <c:v>0.62275999999999954</c:v>
                </c:pt>
                <c:pt idx="217">
                  <c:v>0.6271299999999993</c:v>
                </c:pt>
                <c:pt idx="218">
                  <c:v>0.62961999999999918</c:v>
                </c:pt>
                <c:pt idx="219">
                  <c:v>0.63274000000000008</c:v>
                </c:pt>
                <c:pt idx="220">
                  <c:v>0.63584999999999958</c:v>
                </c:pt>
                <c:pt idx="221">
                  <c:v>0.63772999999999946</c:v>
                </c:pt>
                <c:pt idx="222">
                  <c:v>0.64083999999999897</c:v>
                </c:pt>
                <c:pt idx="223">
                  <c:v>0.64083999999999897</c:v>
                </c:pt>
                <c:pt idx="224">
                  <c:v>0.64519999999999911</c:v>
                </c:pt>
                <c:pt idx="225">
                  <c:v>0.64707999999999899</c:v>
                </c:pt>
                <c:pt idx="226">
                  <c:v>0.65080999999999989</c:v>
                </c:pt>
                <c:pt idx="227">
                  <c:v>0.65456000000000003</c:v>
                </c:pt>
                <c:pt idx="228">
                  <c:v>0.65517999999999965</c:v>
                </c:pt>
                <c:pt idx="229">
                  <c:v>0.65828999999999915</c:v>
                </c:pt>
                <c:pt idx="230">
                  <c:v>0.66078999999999866</c:v>
                </c:pt>
                <c:pt idx="231">
                  <c:v>0.66202999999999967</c:v>
                </c:pt>
                <c:pt idx="232">
                  <c:v>0.66577999999999982</c:v>
                </c:pt>
                <c:pt idx="233">
                  <c:v>0.6682699999999997</c:v>
                </c:pt>
                <c:pt idx="234">
                  <c:v>0.67013999999999996</c:v>
                </c:pt>
                <c:pt idx="235">
                  <c:v>0.67324999999999946</c:v>
                </c:pt>
                <c:pt idx="236">
                  <c:v>0.67636999999999858</c:v>
                </c:pt>
                <c:pt idx="237">
                  <c:v>0.67886999999999986</c:v>
                </c:pt>
                <c:pt idx="238">
                  <c:v>0.68197999999999936</c:v>
                </c:pt>
                <c:pt idx="239">
                  <c:v>0.68323</c:v>
                </c:pt>
                <c:pt idx="240">
                  <c:v>0.68571999999999989</c:v>
                </c:pt>
                <c:pt idx="241">
                  <c:v>0.69195999999999991</c:v>
                </c:pt>
                <c:pt idx="242">
                  <c:v>0.69195999999999991</c:v>
                </c:pt>
                <c:pt idx="243">
                  <c:v>0.69507999999999903</c:v>
                </c:pt>
                <c:pt idx="244">
                  <c:v>0.69819000000000031</c:v>
                </c:pt>
                <c:pt idx="245">
                  <c:v>0.70005999999999879</c:v>
                </c:pt>
                <c:pt idx="246">
                  <c:v>0.70256000000000007</c:v>
                </c:pt>
                <c:pt idx="247">
                  <c:v>0.70629999999999882</c:v>
                </c:pt>
                <c:pt idx="248">
                  <c:v>0.7094100000000001</c:v>
                </c:pt>
                <c:pt idx="249">
                  <c:v>0.71065999999999896</c:v>
                </c:pt>
                <c:pt idx="250">
                  <c:v>0.71377999999999986</c:v>
                </c:pt>
                <c:pt idx="251">
                  <c:v>0.71626999999999974</c:v>
                </c:pt>
                <c:pt idx="252">
                  <c:v>0.71938999999999886</c:v>
                </c:pt>
                <c:pt idx="253">
                  <c:v>0.72062999999999988</c:v>
                </c:pt>
                <c:pt idx="254">
                  <c:v>0.72312999999999938</c:v>
                </c:pt>
                <c:pt idx="255">
                  <c:v>0.72623999999999889</c:v>
                </c:pt>
                <c:pt idx="256">
                  <c:v>0.72686999999999991</c:v>
                </c:pt>
                <c:pt idx="257">
                  <c:v>0.73060999999999865</c:v>
                </c:pt>
                <c:pt idx="258">
                  <c:v>0.73434999999999917</c:v>
                </c:pt>
                <c:pt idx="259">
                  <c:v>0.73559999999999981</c:v>
                </c:pt>
                <c:pt idx="260">
                  <c:v>0.73870999999999931</c:v>
                </c:pt>
                <c:pt idx="261">
                  <c:v>0.74183000000000021</c:v>
                </c:pt>
                <c:pt idx="262">
                  <c:v>0.74494999999999933</c:v>
                </c:pt>
                <c:pt idx="263">
                  <c:v>0.74743999999999922</c:v>
                </c:pt>
                <c:pt idx="264">
                  <c:v>0.74805999999999884</c:v>
                </c:pt>
                <c:pt idx="265">
                  <c:v>0.75179999999999936</c:v>
                </c:pt>
                <c:pt idx="266">
                  <c:v>0.75492000000000026</c:v>
                </c:pt>
                <c:pt idx="267">
                  <c:v>0.75741000000000014</c:v>
                </c:pt>
                <c:pt idx="268">
                  <c:v>0.76052999999999926</c:v>
                </c:pt>
                <c:pt idx="269">
                  <c:v>0.76365000000000016</c:v>
                </c:pt>
                <c:pt idx="270">
                  <c:v>0.76489999999999903</c:v>
                </c:pt>
                <c:pt idx="271">
                  <c:v>0.76862999999999992</c:v>
                </c:pt>
                <c:pt idx="272">
                  <c:v>0.77112999999999943</c:v>
                </c:pt>
                <c:pt idx="273">
                  <c:v>0.77486999999999995</c:v>
                </c:pt>
                <c:pt idx="274">
                  <c:v>0.77611999999999881</c:v>
                </c:pt>
                <c:pt idx="275">
                  <c:v>0.77923999999999971</c:v>
                </c:pt>
                <c:pt idx="276">
                  <c:v>0.78172999999999959</c:v>
                </c:pt>
                <c:pt idx="277">
                  <c:v>0.78547000000000011</c:v>
                </c:pt>
                <c:pt idx="278">
                  <c:v>0.7873399999999986</c:v>
                </c:pt>
                <c:pt idx="279">
                  <c:v>0.78919999999999924</c:v>
                </c:pt>
                <c:pt idx="280">
                  <c:v>0.79232000000000014</c:v>
                </c:pt>
                <c:pt idx="281">
                  <c:v>0.79481999999999964</c:v>
                </c:pt>
                <c:pt idx="282">
                  <c:v>0.79854999999999876</c:v>
                </c:pt>
                <c:pt idx="283">
                  <c:v>0.80105000000000004</c:v>
                </c:pt>
                <c:pt idx="284">
                  <c:v>0.80416999999999916</c:v>
                </c:pt>
                <c:pt idx="285">
                  <c:v>0.80729000000000006</c:v>
                </c:pt>
                <c:pt idx="286">
                  <c:v>0.80914999999999893</c:v>
                </c:pt>
                <c:pt idx="287">
                  <c:v>0.81226999999999983</c:v>
                </c:pt>
                <c:pt idx="288">
                  <c:v>0.81351999999999869</c:v>
                </c:pt>
                <c:pt idx="289">
                  <c:v>0.81850000000000023</c:v>
                </c:pt>
                <c:pt idx="290">
                  <c:v>0.81975999999999871</c:v>
                </c:pt>
                <c:pt idx="291">
                  <c:v>0.82286999999999999</c:v>
                </c:pt>
                <c:pt idx="292">
                  <c:v>0.82598999999999911</c:v>
                </c:pt>
                <c:pt idx="293">
                  <c:v>0.82909999999999862</c:v>
                </c:pt>
                <c:pt idx="294">
                  <c:v>0.83159000000000027</c:v>
                </c:pt>
                <c:pt idx="295">
                  <c:v>0.83533999999999864</c:v>
                </c:pt>
                <c:pt idx="296">
                  <c:v>0.83596000000000004</c:v>
                </c:pt>
                <c:pt idx="297">
                  <c:v>0.83907999999999916</c:v>
                </c:pt>
                <c:pt idx="298">
                  <c:v>0.84218999999999866</c:v>
                </c:pt>
                <c:pt idx="299">
                  <c:v>0.84592999999999918</c:v>
                </c:pt>
                <c:pt idx="300">
                  <c:v>0.84780999999999906</c:v>
                </c:pt>
                <c:pt idx="301">
                  <c:v>0.84842999999999869</c:v>
                </c:pt>
                <c:pt idx="302">
                  <c:v>0.85341999999999985</c:v>
                </c:pt>
                <c:pt idx="303">
                  <c:v>0.85590999999999973</c:v>
                </c:pt>
                <c:pt idx="304">
                  <c:v>0.85839999999999961</c:v>
                </c:pt>
                <c:pt idx="305">
                  <c:v>0.86151999999999873</c:v>
                </c:pt>
                <c:pt idx="306">
                  <c:v>0.86338999999999899</c:v>
                </c:pt>
                <c:pt idx="307">
                  <c:v>0.86463999999999963</c:v>
                </c:pt>
                <c:pt idx="308">
                  <c:v>0.86899999999999977</c:v>
                </c:pt>
                <c:pt idx="309">
                  <c:v>0.87274000000000029</c:v>
                </c:pt>
                <c:pt idx="310">
                  <c:v>0.87460999999999878</c:v>
                </c:pt>
                <c:pt idx="311">
                  <c:v>0.87896999999999892</c:v>
                </c:pt>
                <c:pt idx="312">
                  <c:v>0.87959999999999994</c:v>
                </c:pt>
                <c:pt idx="313">
                  <c:v>0.88271999999999906</c:v>
                </c:pt>
                <c:pt idx="314">
                  <c:v>0.88333999999999868</c:v>
                </c:pt>
                <c:pt idx="315">
                  <c:v>0.88832000000000022</c:v>
                </c:pt>
                <c:pt idx="316">
                  <c:v>0.89143999999999934</c:v>
                </c:pt>
                <c:pt idx="317">
                  <c:v>0.89456000000000024</c:v>
                </c:pt>
                <c:pt idx="318">
                  <c:v>0.89642999999999873</c:v>
                </c:pt>
                <c:pt idx="319">
                  <c:v>0.89954000000000001</c:v>
                </c:pt>
                <c:pt idx="320">
                  <c:v>0.90078999999999887</c:v>
                </c:pt>
                <c:pt idx="321">
                  <c:v>0.90578000000000003</c:v>
                </c:pt>
                <c:pt idx="322">
                  <c:v>0.90701999999999927</c:v>
                </c:pt>
                <c:pt idx="323">
                  <c:v>0.91014999999999979</c:v>
                </c:pt>
                <c:pt idx="324">
                  <c:v>0.91325999999999929</c:v>
                </c:pt>
                <c:pt idx="325">
                  <c:v>0.91512999999999955</c:v>
                </c:pt>
                <c:pt idx="326">
                  <c:v>0.91887000000000008</c:v>
                </c:pt>
                <c:pt idx="327">
                  <c:v>0.92260999999999882</c:v>
                </c:pt>
                <c:pt idx="328">
                  <c:v>0.92323000000000022</c:v>
                </c:pt>
                <c:pt idx="329">
                  <c:v>0.92634999999999934</c:v>
                </c:pt>
                <c:pt idx="330">
                  <c:v>0.92883999999999922</c:v>
                </c:pt>
                <c:pt idx="331">
                  <c:v>0.93196000000000012</c:v>
                </c:pt>
                <c:pt idx="332">
                  <c:v>0.93320999999999898</c:v>
                </c:pt>
                <c:pt idx="333">
                  <c:v>0.93632999999999988</c:v>
                </c:pt>
                <c:pt idx="334">
                  <c:v>0.94006999999999863</c:v>
                </c:pt>
                <c:pt idx="335">
                  <c:v>0.94130999999999965</c:v>
                </c:pt>
                <c:pt idx="336">
                  <c:v>0.94442999999999877</c:v>
                </c:pt>
                <c:pt idx="337">
                  <c:v>0.94754999999999967</c:v>
                </c:pt>
                <c:pt idx="338">
                  <c:v>0.95065999999999917</c:v>
                </c:pt>
                <c:pt idx="339">
                  <c:v>0.95252999999999943</c:v>
                </c:pt>
                <c:pt idx="340">
                  <c:v>0.95626999999999995</c:v>
                </c:pt>
                <c:pt idx="341">
                  <c:v>0.95938999999999908</c:v>
                </c:pt>
                <c:pt idx="342">
                  <c:v>0.96063999999999972</c:v>
                </c:pt>
                <c:pt idx="343">
                  <c:v>0.96374999999999922</c:v>
                </c:pt>
                <c:pt idx="344">
                  <c:v>0.96687000000000012</c:v>
                </c:pt>
                <c:pt idx="345">
                  <c:v>0.96997999999999962</c:v>
                </c:pt>
                <c:pt idx="346">
                  <c:v>0.97247999999999912</c:v>
                </c:pt>
                <c:pt idx="347">
                  <c:v>0.97560000000000002</c:v>
                </c:pt>
                <c:pt idx="348">
                  <c:v>0.97870999999999952</c:v>
                </c:pt>
                <c:pt idx="349">
                  <c:v>0.97870999999999952</c:v>
                </c:pt>
                <c:pt idx="350">
                  <c:v>0.98369999999999891</c:v>
                </c:pt>
                <c:pt idx="351">
                  <c:v>0.98494999999999955</c:v>
                </c:pt>
                <c:pt idx="352">
                  <c:v>0.98806999999999867</c:v>
                </c:pt>
                <c:pt idx="353">
                  <c:v>0.99117999999999995</c:v>
                </c:pt>
                <c:pt idx="354">
                  <c:v>0.99429999999999907</c:v>
                </c:pt>
                <c:pt idx="355">
                  <c:v>0.99740999999999858</c:v>
                </c:pt>
                <c:pt idx="356">
                  <c:v>0.99740999999999858</c:v>
                </c:pt>
                <c:pt idx="357">
                  <c:v>1.0005299999999995</c:v>
                </c:pt>
                <c:pt idx="358">
                  <c:v>1.0036499999999986</c:v>
                </c:pt>
                <c:pt idx="359">
                  <c:v>1.0067699999999995</c:v>
                </c:pt>
                <c:pt idx="360">
                  <c:v>1.0092599999999994</c:v>
                </c:pt>
                <c:pt idx="361">
                  <c:v>1.01051</c:v>
                </c:pt>
                <c:pt idx="362">
                  <c:v>1.016119999999999</c:v>
                </c:pt>
                <c:pt idx="363">
                  <c:v>1.0167399999999986</c:v>
                </c:pt>
                <c:pt idx="364">
                  <c:v>1.0204899999999988</c:v>
                </c:pt>
                <c:pt idx="365">
                  <c:v>1.0229799999999987</c:v>
                </c:pt>
                <c:pt idx="366">
                  <c:v>1.0267099999999996</c:v>
                </c:pt>
                <c:pt idx="367">
                  <c:v>1.0285799999999998</c:v>
                </c:pt>
                <c:pt idx="368">
                  <c:v>1.031699999999999</c:v>
                </c:pt>
                <c:pt idx="369">
                  <c:v>1.0348199999999999</c:v>
                </c:pt>
                <c:pt idx="370">
                  <c:v>1.037939999999999</c:v>
                </c:pt>
                <c:pt idx="371">
                  <c:v>1.03918</c:v>
                </c:pt>
                <c:pt idx="372">
                  <c:v>1.0410500000000003</c:v>
                </c:pt>
                <c:pt idx="373">
                  <c:v>1.0460399999999996</c:v>
                </c:pt>
                <c:pt idx="374">
                  <c:v>1.0472900000000003</c:v>
                </c:pt>
                <c:pt idx="375">
                  <c:v>1.0504099999999994</c:v>
                </c:pt>
                <c:pt idx="376">
                  <c:v>1.0522799999999997</c:v>
                </c:pt>
                <c:pt idx="377">
                  <c:v>1.0553899999999992</c:v>
                </c:pt>
                <c:pt idx="378">
                  <c:v>1.0597499999999993</c:v>
                </c:pt>
                <c:pt idx="379">
                  <c:v>1.0622499999999988</c:v>
                </c:pt>
                <c:pt idx="380">
                  <c:v>1.0653699999999997</c:v>
                </c:pt>
                <c:pt idx="381">
                  <c:v>1.0666099999999989</c:v>
                </c:pt>
                <c:pt idx="382">
                  <c:v>1.0697299999999998</c:v>
                </c:pt>
                <c:pt idx="383">
                  <c:v>1.0722199999999997</c:v>
                </c:pt>
                <c:pt idx="384">
                  <c:v>1.0753399999999989</c:v>
                </c:pt>
                <c:pt idx="385">
                  <c:v>1.0784599999999998</c:v>
                </c:pt>
                <c:pt idx="386">
                  <c:v>1.0815799999999989</c:v>
                </c:pt>
                <c:pt idx="387">
                  <c:v>1.0822000000000003</c:v>
                </c:pt>
                <c:pt idx="388">
                  <c:v>1.0846900000000002</c:v>
                </c:pt>
                <c:pt idx="389">
                  <c:v>1.0878099999999993</c:v>
                </c:pt>
                <c:pt idx="390">
                  <c:v>1.0909199999999988</c:v>
                </c:pt>
                <c:pt idx="391">
                  <c:v>1.0940399999999997</c:v>
                </c:pt>
                <c:pt idx="392">
                  <c:v>1.0971599999999988</c:v>
                </c:pt>
                <c:pt idx="393">
                  <c:v>1.1002700000000001</c:v>
                </c:pt>
                <c:pt idx="394">
                  <c:v>1.10215</c:v>
                </c:pt>
                <c:pt idx="395">
                  <c:v>1.1052599999999995</c:v>
                </c:pt>
                <c:pt idx="396">
                  <c:v>1.1065100000000001</c:v>
                </c:pt>
                <c:pt idx="397">
                  <c:v>1.1096299999999992</c:v>
                </c:pt>
                <c:pt idx="398">
                  <c:v>1.1127399999999987</c:v>
                </c:pt>
                <c:pt idx="399">
                  <c:v>1.1158599999999996</c:v>
                </c:pt>
                <c:pt idx="400">
                  <c:v>1.1183599999999991</c:v>
                </c:pt>
                <c:pt idx="401">
                  <c:v>1.12209</c:v>
                </c:pt>
                <c:pt idx="402">
                  <c:v>1.1227199999999993</c:v>
                </c:pt>
                <c:pt idx="403">
                  <c:v>1.1283300000000001</c:v>
                </c:pt>
                <c:pt idx="404">
                  <c:v>1.1308299999999996</c:v>
                </c:pt>
                <c:pt idx="405">
                  <c:v>1.1320699999999988</c:v>
                </c:pt>
                <c:pt idx="406">
                  <c:v>1.1351800000000001</c:v>
                </c:pt>
                <c:pt idx="407">
                  <c:v>1.1376799999999996</c:v>
                </c:pt>
                <c:pt idx="408">
                  <c:v>1.1407999999999987</c:v>
                </c:pt>
                <c:pt idx="409">
                  <c:v>1.14391</c:v>
                </c:pt>
                <c:pt idx="410">
                  <c:v>1.1470299999999991</c:v>
                </c:pt>
                <c:pt idx="411">
                  <c:v>1.1488999999999994</c:v>
                </c:pt>
                <c:pt idx="412">
                  <c:v>1.1513899999999992</c:v>
                </c:pt>
                <c:pt idx="413">
                  <c:v>1.1532599999999995</c:v>
                </c:pt>
                <c:pt idx="414">
                  <c:v>1.1563799999999986</c:v>
                </c:pt>
                <c:pt idx="415">
                  <c:v>1.1594999999999995</c:v>
                </c:pt>
                <c:pt idx="416">
                  <c:v>1.162609999999999</c:v>
                </c:pt>
                <c:pt idx="417">
                  <c:v>1.1651100000000003</c:v>
                </c:pt>
                <c:pt idx="418">
                  <c:v>1.1682199999999998</c:v>
                </c:pt>
                <c:pt idx="419">
                  <c:v>1.17197</c:v>
                </c:pt>
                <c:pt idx="420">
                  <c:v>1.17197</c:v>
                </c:pt>
                <c:pt idx="421">
                  <c:v>1.1750799999999995</c:v>
                </c:pt>
                <c:pt idx="422">
                  <c:v>1.17882</c:v>
                </c:pt>
                <c:pt idx="423">
                  <c:v>1.1813199999999995</c:v>
                </c:pt>
                <c:pt idx="424">
                  <c:v>1.184429999999999</c:v>
                </c:pt>
                <c:pt idx="425">
                  <c:v>1.1856799999999996</c:v>
                </c:pt>
                <c:pt idx="426">
                  <c:v>1.1894200000000001</c:v>
                </c:pt>
                <c:pt idx="427">
                  <c:v>1.1925399999999993</c:v>
                </c:pt>
                <c:pt idx="428">
                  <c:v>1.1956499999999988</c:v>
                </c:pt>
                <c:pt idx="429">
                  <c:v>1.1968999999999994</c:v>
                </c:pt>
                <c:pt idx="430">
                  <c:v>1.2000200000000003</c:v>
                </c:pt>
                <c:pt idx="431">
                  <c:v>1.2025100000000002</c:v>
                </c:pt>
                <c:pt idx="432">
                  <c:v>1.2062499999999989</c:v>
                </c:pt>
                <c:pt idx="433">
                  <c:v>1.2093699999999998</c:v>
                </c:pt>
                <c:pt idx="434">
                  <c:v>1.2124799999999993</c:v>
                </c:pt>
                <c:pt idx="435">
                  <c:v>1.21373</c:v>
                </c:pt>
                <c:pt idx="436">
                  <c:v>1.2174699999999987</c:v>
                </c:pt>
                <c:pt idx="437">
                  <c:v>1.2205899999999996</c:v>
                </c:pt>
                <c:pt idx="438">
                  <c:v>1.2218400000000003</c:v>
                </c:pt>
                <c:pt idx="439">
                  <c:v>1.2249499999999998</c:v>
                </c:pt>
                <c:pt idx="440">
                  <c:v>1.2280699999999989</c:v>
                </c:pt>
                <c:pt idx="441">
                  <c:v>1.2299399999999991</c:v>
                </c:pt>
                <c:pt idx="442">
                  <c:v>1.2343099999999989</c:v>
                </c:pt>
                <c:pt idx="443">
                  <c:v>1.2349199999999989</c:v>
                </c:pt>
                <c:pt idx="444">
                  <c:v>1.2380399999999998</c:v>
                </c:pt>
                <c:pt idx="445">
                  <c:v>1.2405399999999993</c:v>
                </c:pt>
                <c:pt idx="446">
                  <c:v>1.2448999999999995</c:v>
                </c:pt>
                <c:pt idx="447">
                  <c:v>1.2467600000000001</c:v>
                </c:pt>
                <c:pt idx="448">
                  <c:v>1.24986</c:v>
                </c:pt>
                <c:pt idx="449">
                  <c:v>1.2529599999999999</c:v>
                </c:pt>
                <c:pt idx="450">
                  <c:v>1.2560599999999997</c:v>
                </c:pt>
                <c:pt idx="451">
                  <c:v>1.2573099999999986</c:v>
                </c:pt>
                <c:pt idx="452">
                  <c:v>1.2591599999999996</c:v>
                </c:pt>
                <c:pt idx="453">
                  <c:v>1.2641200000000001</c:v>
                </c:pt>
                <c:pt idx="454">
                  <c:v>1.2653599999999994</c:v>
                </c:pt>
                <c:pt idx="455">
                  <c:v>1.2690900000000003</c:v>
                </c:pt>
                <c:pt idx="456">
                  <c:v>1.2721799999999988</c:v>
                </c:pt>
                <c:pt idx="457">
                  <c:v>1.274659999999999</c:v>
                </c:pt>
                <c:pt idx="458">
                  <c:v>1.2777599999999989</c:v>
                </c:pt>
                <c:pt idx="459">
                  <c:v>1.2790099999999995</c:v>
                </c:pt>
                <c:pt idx="460">
                  <c:v>1.282729999999999</c:v>
                </c:pt>
                <c:pt idx="461">
                  <c:v>1.2845800000000001</c:v>
                </c:pt>
                <c:pt idx="462">
                  <c:v>1.2870600000000003</c:v>
                </c:pt>
                <c:pt idx="463">
                  <c:v>1.2901600000000002</c:v>
                </c:pt>
                <c:pt idx="464">
                  <c:v>1.2913999999999994</c:v>
                </c:pt>
                <c:pt idx="465">
                  <c:v>1.29575</c:v>
                </c:pt>
                <c:pt idx="466">
                  <c:v>1.2982199999999988</c:v>
                </c:pt>
                <c:pt idx="467">
                  <c:v>1.2994699999999995</c:v>
                </c:pt>
                <c:pt idx="468">
                  <c:v>1.3025699999999993</c:v>
                </c:pt>
                <c:pt idx="469">
                  <c:v>1.3062899999999988</c:v>
                </c:pt>
                <c:pt idx="470">
                  <c:v>1.3093799999999991</c:v>
                </c:pt>
                <c:pt idx="471">
                  <c:v>1.311869999999999</c:v>
                </c:pt>
                <c:pt idx="472">
                  <c:v>1.312479999999999</c:v>
                </c:pt>
                <c:pt idx="473">
                  <c:v>1.3162000000000003</c:v>
                </c:pt>
                <c:pt idx="474">
                  <c:v>1.3186799999999987</c:v>
                </c:pt>
                <c:pt idx="475">
                  <c:v>1.3242700000000003</c:v>
                </c:pt>
                <c:pt idx="476">
                  <c:v>1.3261299999999991</c:v>
                </c:pt>
                <c:pt idx="477">
                  <c:v>1.3286099999999994</c:v>
                </c:pt>
                <c:pt idx="478">
                  <c:v>1.33047</c:v>
                </c:pt>
                <c:pt idx="479">
                  <c:v>1.3323299999999989</c:v>
                </c:pt>
                <c:pt idx="480">
                  <c:v>1.3354299999999988</c:v>
                </c:pt>
                <c:pt idx="481">
                  <c:v>1.3391500000000001</c:v>
                </c:pt>
                <c:pt idx="482">
                  <c:v>1.3416300000000003</c:v>
                </c:pt>
                <c:pt idx="483">
                  <c:v>1.3447300000000002</c:v>
                </c:pt>
                <c:pt idx="484">
                  <c:v>1.3465899999999991</c:v>
                </c:pt>
                <c:pt idx="485">
                  <c:v>1.3515499999999996</c:v>
                </c:pt>
                <c:pt idx="486">
                  <c:v>1.3521699999999992</c:v>
                </c:pt>
                <c:pt idx="487">
                  <c:v>1.3552699999999991</c:v>
                </c:pt>
                <c:pt idx="488">
                  <c:v>1.3577499999999993</c:v>
                </c:pt>
                <c:pt idx="489">
                  <c:v>1.35961</c:v>
                </c:pt>
                <c:pt idx="490">
                  <c:v>1.3645699999999987</c:v>
                </c:pt>
                <c:pt idx="491">
                  <c:v>1.3658099999999997</c:v>
                </c:pt>
                <c:pt idx="492">
                  <c:v>1.3689099999999996</c:v>
                </c:pt>
                <c:pt idx="493">
                  <c:v>1.3720099999999995</c:v>
                </c:pt>
                <c:pt idx="494">
                  <c:v>1.3738700000000001</c:v>
                </c:pt>
                <c:pt idx="495">
                  <c:v>1.37697</c:v>
                </c:pt>
                <c:pt idx="496">
                  <c:v>1.3800699999999999</c:v>
                </c:pt>
                <c:pt idx="497">
                  <c:v>1.3825500000000002</c:v>
                </c:pt>
                <c:pt idx="498">
                  <c:v>1.3850299999999987</c:v>
                </c:pt>
                <c:pt idx="499">
                  <c:v>1.3881300000000003</c:v>
                </c:pt>
                <c:pt idx="500">
                  <c:v>1.3893699999999995</c:v>
                </c:pt>
                <c:pt idx="501">
                  <c:v>1.3930899999999991</c:v>
                </c:pt>
                <c:pt idx="502">
                  <c:v>1.3961899999999989</c:v>
                </c:pt>
                <c:pt idx="503">
                  <c:v>1.3992899999999988</c:v>
                </c:pt>
                <c:pt idx="504">
                  <c:v>1.4017799999999987</c:v>
                </c:pt>
                <c:pt idx="505">
                  <c:v>1.4048799999999986</c:v>
                </c:pt>
                <c:pt idx="506">
                  <c:v>1.4054899999999986</c:v>
                </c:pt>
                <c:pt idx="507">
                  <c:v>1.4092099999999999</c:v>
                </c:pt>
                <c:pt idx="508">
                  <c:v>1.4123199999999994</c:v>
                </c:pt>
                <c:pt idx="509">
                  <c:v>1.4141699999999986</c:v>
                </c:pt>
                <c:pt idx="510">
                  <c:v>1.4172700000000003</c:v>
                </c:pt>
                <c:pt idx="511">
                  <c:v>1.4203799999999998</c:v>
                </c:pt>
                <c:pt idx="512">
                  <c:v>1.421619999999999</c:v>
                </c:pt>
                <c:pt idx="513">
                  <c:v>1.4259599999999999</c:v>
                </c:pt>
                <c:pt idx="514">
                  <c:v>1.4265799999999995</c:v>
                </c:pt>
                <c:pt idx="515">
                  <c:v>1.4296799999999994</c:v>
                </c:pt>
                <c:pt idx="516">
                  <c:v>1.4327799999999993</c:v>
                </c:pt>
                <c:pt idx="517">
                  <c:v>1.4364999999999988</c:v>
                </c:pt>
                <c:pt idx="518">
                  <c:v>1.439589999999999</c:v>
                </c:pt>
                <c:pt idx="519">
                  <c:v>1.4427000000000003</c:v>
                </c:pt>
                <c:pt idx="520">
                  <c:v>1.4458000000000002</c:v>
                </c:pt>
                <c:pt idx="521">
                  <c:v>1.4482799999999987</c:v>
                </c:pt>
                <c:pt idx="522">
                  <c:v>1.4489000000000001</c:v>
                </c:pt>
                <c:pt idx="523">
                  <c:v>1.4526199999999996</c:v>
                </c:pt>
                <c:pt idx="524">
                  <c:v>1.4544800000000002</c:v>
                </c:pt>
                <c:pt idx="525">
                  <c:v>1.4588199999999993</c:v>
                </c:pt>
                <c:pt idx="526">
                  <c:v>1.4625399999999988</c:v>
                </c:pt>
                <c:pt idx="527">
                  <c:v>1.4637799999999999</c:v>
                </c:pt>
                <c:pt idx="528">
                  <c:v>1.4650199999999991</c:v>
                </c:pt>
                <c:pt idx="529">
                  <c:v>1.46936</c:v>
                </c:pt>
                <c:pt idx="530">
                  <c:v>1.4718400000000003</c:v>
                </c:pt>
                <c:pt idx="531">
                  <c:v>1.4730799999999995</c:v>
                </c:pt>
                <c:pt idx="532">
                  <c:v>1.4761799999999994</c:v>
                </c:pt>
                <c:pt idx="533">
                  <c:v>1.4792799999999993</c:v>
                </c:pt>
                <c:pt idx="534">
                  <c:v>1.4817599999999995</c:v>
                </c:pt>
                <c:pt idx="535">
                  <c:v>1.485479999999999</c:v>
                </c:pt>
                <c:pt idx="536">
                  <c:v>1.4879599999999993</c:v>
                </c:pt>
                <c:pt idx="537">
                  <c:v>1.4892000000000003</c:v>
                </c:pt>
                <c:pt idx="538">
                  <c:v>1.4947799999999987</c:v>
                </c:pt>
                <c:pt idx="539">
                  <c:v>1.4978800000000003</c:v>
                </c:pt>
                <c:pt idx="540">
                  <c:v>1.4991199999999996</c:v>
                </c:pt>
                <c:pt idx="541">
                  <c:v>1.5009800000000002</c:v>
                </c:pt>
                <c:pt idx="542">
                  <c:v>1.5059399999999989</c:v>
                </c:pt>
                <c:pt idx="543">
                  <c:v>1.50718</c:v>
                </c:pt>
                <c:pt idx="544">
                  <c:v>1.5102799999999998</c:v>
                </c:pt>
                <c:pt idx="545">
                  <c:v>1.5133799999999997</c:v>
                </c:pt>
                <c:pt idx="546">
                  <c:v>1.5152399999999986</c:v>
                </c:pt>
                <c:pt idx="547">
                  <c:v>1.5183499999999999</c:v>
                </c:pt>
                <c:pt idx="548">
                  <c:v>1.5220599999999997</c:v>
                </c:pt>
                <c:pt idx="549">
                  <c:v>1.522689999999999</c:v>
                </c:pt>
                <c:pt idx="550">
                  <c:v>1.5264100000000003</c:v>
                </c:pt>
                <c:pt idx="551">
                  <c:v>1.5288899999999988</c:v>
                </c:pt>
                <c:pt idx="552">
                  <c:v>1.5313599999999994</c:v>
                </c:pt>
                <c:pt idx="553">
                  <c:v>1.5344699999999989</c:v>
                </c:pt>
                <c:pt idx="554">
                  <c:v>1.5357099999999999</c:v>
                </c:pt>
                <c:pt idx="555">
                  <c:v>1.5394299999999994</c:v>
                </c:pt>
                <c:pt idx="556">
                  <c:v>1.5425299999999993</c:v>
                </c:pt>
                <c:pt idx="557">
                  <c:v>1.5449999999999999</c:v>
                </c:pt>
                <c:pt idx="558">
                  <c:v>1.5474899999999998</c:v>
                </c:pt>
                <c:pt idx="559">
                  <c:v>1.5524500000000003</c:v>
                </c:pt>
                <c:pt idx="560">
                  <c:v>1.5536899999999996</c:v>
                </c:pt>
                <c:pt idx="561">
                  <c:v>1.5574099999999991</c:v>
                </c:pt>
                <c:pt idx="562">
                  <c:v>1.5598899999999993</c:v>
                </c:pt>
                <c:pt idx="563">
                  <c:v>1.5611299999999986</c:v>
                </c:pt>
                <c:pt idx="564">
                  <c:v>1.5654699999999995</c:v>
                </c:pt>
                <c:pt idx="565">
                  <c:v>1.5660899999999991</c:v>
                </c:pt>
                <c:pt idx="566">
                  <c:v>1.5710499999999996</c:v>
                </c:pt>
                <c:pt idx="567">
                  <c:v>1.5722899999999989</c:v>
                </c:pt>
                <c:pt idx="568">
                  <c:v>1.5753899999999987</c:v>
                </c:pt>
                <c:pt idx="569">
                  <c:v>1.5784899999999986</c:v>
                </c:pt>
                <c:pt idx="570">
                  <c:v>1.5815900000000003</c:v>
                </c:pt>
                <c:pt idx="571">
                  <c:v>1.5840699999999988</c:v>
                </c:pt>
                <c:pt idx="572">
                  <c:v>1.5871699999999986</c:v>
                </c:pt>
                <c:pt idx="573">
                  <c:v>1.5908899999999999</c:v>
                </c:pt>
                <c:pt idx="574">
                  <c:v>1.5915099999999995</c:v>
                </c:pt>
                <c:pt idx="575">
                  <c:v>1.5939899999999998</c:v>
                </c:pt>
                <c:pt idx="576">
                  <c:v>1.5977099999999993</c:v>
                </c:pt>
                <c:pt idx="577">
                  <c:v>1.6001899999999996</c:v>
                </c:pt>
                <c:pt idx="578">
                  <c:v>1.6032899999999994</c:v>
                </c:pt>
                <c:pt idx="579">
                  <c:v>1.6039099999999991</c:v>
                </c:pt>
                <c:pt idx="580">
                  <c:v>1.60825</c:v>
                </c:pt>
                <c:pt idx="581">
                  <c:v>1.6113499999999998</c:v>
                </c:pt>
                <c:pt idx="582">
                  <c:v>1.6138300000000001</c:v>
                </c:pt>
                <c:pt idx="583">
                  <c:v>1.6175499999999996</c:v>
                </c:pt>
                <c:pt idx="584">
                  <c:v>1.6206499999999995</c:v>
                </c:pt>
                <c:pt idx="585">
                  <c:v>1.6218899999999987</c:v>
                </c:pt>
                <c:pt idx="586">
                  <c:v>1.6249899999999986</c:v>
                </c:pt>
                <c:pt idx="587">
                  <c:v>1.6280900000000003</c:v>
                </c:pt>
                <c:pt idx="588">
                  <c:v>1.6311900000000001</c:v>
                </c:pt>
                <c:pt idx="589">
                  <c:v>1.6311900000000001</c:v>
                </c:pt>
                <c:pt idx="590">
                  <c:v>1.6373899999999999</c:v>
                </c:pt>
                <c:pt idx="591">
                  <c:v>1.6380199999999991</c:v>
                </c:pt>
                <c:pt idx="592">
                  <c:v>1.6411099999999994</c:v>
                </c:pt>
                <c:pt idx="593">
                  <c:v>1.6435999999999993</c:v>
                </c:pt>
                <c:pt idx="594">
                  <c:v>1.6460799999999995</c:v>
                </c:pt>
                <c:pt idx="595">
                  <c:v>1.650409999999999</c:v>
                </c:pt>
                <c:pt idx="596">
                  <c:v>1.6528999999999989</c:v>
                </c:pt>
                <c:pt idx="597">
                  <c:v>1.6559899999999992</c:v>
                </c:pt>
                <c:pt idx="598">
                  <c:v>1.6566200000000002</c:v>
                </c:pt>
                <c:pt idx="599">
                  <c:v>1.6621899999999989</c:v>
                </c:pt>
                <c:pt idx="600">
                  <c:v>1.6634399999999996</c:v>
                </c:pt>
                <c:pt idx="601">
                  <c:v>1.6665399999999995</c:v>
                </c:pt>
                <c:pt idx="602">
                  <c:v>1.6684000000000001</c:v>
                </c:pt>
                <c:pt idx="603">
                  <c:v>1.6715</c:v>
                </c:pt>
                <c:pt idx="604">
                  <c:v>1.6727399999999992</c:v>
                </c:pt>
                <c:pt idx="605">
                  <c:v>1.6745999999999999</c:v>
                </c:pt>
                <c:pt idx="606">
                  <c:v>1.678939999999999</c:v>
                </c:pt>
                <c:pt idx="607">
                  <c:v>1.6807999999999996</c:v>
                </c:pt>
                <c:pt idx="608">
                  <c:v>1.6838999999999995</c:v>
                </c:pt>
                <c:pt idx="609">
                  <c:v>1.6869999999999994</c:v>
                </c:pt>
                <c:pt idx="610">
                  <c:v>1.6900999999999993</c:v>
                </c:pt>
                <c:pt idx="611">
                  <c:v>1.6931999999999992</c:v>
                </c:pt>
                <c:pt idx="612">
                  <c:v>1.6956799999999994</c:v>
                </c:pt>
                <c:pt idx="613">
                  <c:v>1.6987799999999993</c:v>
                </c:pt>
                <c:pt idx="614">
                  <c:v>1.7000200000000003</c:v>
                </c:pt>
                <c:pt idx="615">
                  <c:v>1.7024999999999988</c:v>
                </c:pt>
                <c:pt idx="616">
                  <c:v>1.7068399999999997</c:v>
                </c:pt>
                <c:pt idx="617">
                  <c:v>1.7087000000000003</c:v>
                </c:pt>
                <c:pt idx="618">
                  <c:v>1.7118000000000002</c:v>
                </c:pt>
                <c:pt idx="619">
                  <c:v>1.7130399999999995</c:v>
                </c:pt>
                <c:pt idx="620">
                  <c:v>1.718</c:v>
                </c:pt>
                <c:pt idx="621">
                  <c:v>1.718</c:v>
                </c:pt>
                <c:pt idx="622">
                  <c:v>1.7229599999999987</c:v>
                </c:pt>
                <c:pt idx="623">
                  <c:v>1.725439999999999</c:v>
                </c:pt>
                <c:pt idx="624">
                  <c:v>1.7272999999999996</c:v>
                </c:pt>
                <c:pt idx="625">
                  <c:v>1.7291600000000003</c:v>
                </c:pt>
                <c:pt idx="626">
                  <c:v>1.7334999999999994</c:v>
                </c:pt>
                <c:pt idx="627">
                  <c:v>1.7365999999999993</c:v>
                </c:pt>
                <c:pt idx="628">
                  <c:v>1.7384599999999999</c:v>
                </c:pt>
                <c:pt idx="629">
                  <c:v>1.7421799999999994</c:v>
                </c:pt>
                <c:pt idx="630">
                  <c:v>1.7458999999999989</c:v>
                </c:pt>
                <c:pt idx="631">
                  <c:v>1.7458999999999989</c:v>
                </c:pt>
                <c:pt idx="632">
                  <c:v>1.7489999999999988</c:v>
                </c:pt>
                <c:pt idx="633">
                  <c:v>1.7527200000000001</c:v>
                </c:pt>
                <c:pt idx="634">
                  <c:v>1.7564399999999996</c:v>
                </c:pt>
                <c:pt idx="635">
                  <c:v>1.7583000000000002</c:v>
                </c:pt>
                <c:pt idx="636">
                  <c:v>1.7614000000000001</c:v>
                </c:pt>
                <c:pt idx="637">
                  <c:v>1.7645099999999996</c:v>
                </c:pt>
                <c:pt idx="638">
                  <c:v>1.7663700000000002</c:v>
                </c:pt>
                <c:pt idx="639">
                  <c:v>1.7688499999999987</c:v>
                </c:pt>
                <c:pt idx="640">
                  <c:v>1.7707099999999993</c:v>
                </c:pt>
                <c:pt idx="641">
                  <c:v>1.7737999999999996</c:v>
                </c:pt>
                <c:pt idx="642">
                  <c:v>1.7768999999999995</c:v>
                </c:pt>
                <c:pt idx="643">
                  <c:v>1.780009999999999</c:v>
                </c:pt>
                <c:pt idx="644">
                  <c:v>1.78186</c:v>
                </c:pt>
                <c:pt idx="645">
                  <c:v>1.7849699999999995</c:v>
                </c:pt>
                <c:pt idx="646">
                  <c:v>1.7868199999999987</c:v>
                </c:pt>
                <c:pt idx="647">
                  <c:v>1.7899199999999986</c:v>
                </c:pt>
                <c:pt idx="648">
                  <c:v>1.7930299999999999</c:v>
                </c:pt>
                <c:pt idx="649">
                  <c:v>1.7955100000000002</c:v>
                </c:pt>
                <c:pt idx="650">
                  <c:v>1.7979899999999986</c:v>
                </c:pt>
                <c:pt idx="651">
                  <c:v>1.7998499999999993</c:v>
                </c:pt>
                <c:pt idx="652">
                  <c:v>1.8023299999999995</c:v>
                </c:pt>
                <c:pt idx="653">
                  <c:v>1.806049999999999</c:v>
                </c:pt>
                <c:pt idx="654">
                  <c:v>1.8079099999999997</c:v>
                </c:pt>
                <c:pt idx="655">
                  <c:v>1.8110099999999996</c:v>
                </c:pt>
                <c:pt idx="656">
                  <c:v>1.8141099999999994</c:v>
                </c:pt>
                <c:pt idx="657">
                  <c:v>1.8159700000000001</c:v>
                </c:pt>
                <c:pt idx="658">
                  <c:v>1.8203099999999992</c:v>
                </c:pt>
                <c:pt idx="659">
                  <c:v>1.8221699999999998</c:v>
                </c:pt>
                <c:pt idx="660">
                  <c:v>1.8234099999999991</c:v>
                </c:pt>
                <c:pt idx="661">
                  <c:v>1.8271299999999986</c:v>
                </c:pt>
                <c:pt idx="662">
                  <c:v>1.8296099999999988</c:v>
                </c:pt>
                <c:pt idx="663">
                  <c:v>1.8314699999999995</c:v>
                </c:pt>
                <c:pt idx="664">
                  <c:v>1.8327099999999987</c:v>
                </c:pt>
                <c:pt idx="665">
                  <c:v>1.8389100000000003</c:v>
                </c:pt>
                <c:pt idx="666">
                  <c:v>1.8389100000000003</c:v>
                </c:pt>
                <c:pt idx="667">
                  <c:v>1.8413899999999988</c:v>
                </c:pt>
                <c:pt idx="668">
                  <c:v>1.84511</c:v>
                </c:pt>
                <c:pt idx="669">
                  <c:v>1.8463499999999993</c:v>
                </c:pt>
                <c:pt idx="670">
                  <c:v>1.8513099999999998</c:v>
                </c:pt>
                <c:pt idx="671">
                  <c:v>1.8519299999999994</c:v>
                </c:pt>
                <c:pt idx="672">
                  <c:v>1.8556499999999989</c:v>
                </c:pt>
                <c:pt idx="673">
                  <c:v>1.8587499999999988</c:v>
                </c:pt>
                <c:pt idx="674">
                  <c:v>1.8606099999999994</c:v>
                </c:pt>
                <c:pt idx="675">
                  <c:v>1.8618499999999987</c:v>
                </c:pt>
                <c:pt idx="676">
                  <c:v>1.8668099999999992</c:v>
                </c:pt>
                <c:pt idx="677">
                  <c:v>1.8699199999999987</c:v>
                </c:pt>
                <c:pt idx="678">
                  <c:v>1.8699199999999987</c:v>
                </c:pt>
                <c:pt idx="679">
                  <c:v>1.873009999999999</c:v>
                </c:pt>
                <c:pt idx="680">
                  <c:v>1.87425</c:v>
                </c:pt>
                <c:pt idx="681">
                  <c:v>1.8779699999999995</c:v>
                </c:pt>
                <c:pt idx="682">
                  <c:v>1.8810699999999994</c:v>
                </c:pt>
                <c:pt idx="683">
                  <c:v>1.8841699999999992</c:v>
                </c:pt>
                <c:pt idx="684">
                  <c:v>1.8854100000000003</c:v>
                </c:pt>
                <c:pt idx="685">
                  <c:v>1.8885199999999998</c:v>
                </c:pt>
                <c:pt idx="686">
                  <c:v>1.8903799999999986</c:v>
                </c:pt>
                <c:pt idx="687">
                  <c:v>1.8922399999999993</c:v>
                </c:pt>
                <c:pt idx="688">
                  <c:v>1.8971900000000002</c:v>
                </c:pt>
                <c:pt idx="689">
                  <c:v>1.8984299999999994</c:v>
                </c:pt>
                <c:pt idx="690">
                  <c:v>1.9033999999999995</c:v>
                </c:pt>
                <c:pt idx="691">
                  <c:v>1.9033999999999995</c:v>
                </c:pt>
                <c:pt idx="692">
                  <c:v>1.9064999999999994</c:v>
                </c:pt>
                <c:pt idx="693">
                  <c:v>1.907729999999999</c:v>
                </c:pt>
                <c:pt idx="694">
                  <c:v>1.9120799999999996</c:v>
                </c:pt>
                <c:pt idx="695">
                  <c:v>1.9133199999999988</c:v>
                </c:pt>
                <c:pt idx="696">
                  <c:v>1.9170299999999987</c:v>
                </c:pt>
                <c:pt idx="697">
                  <c:v>1.9176599999999997</c:v>
                </c:pt>
                <c:pt idx="698">
                  <c:v>1.9226200000000002</c:v>
                </c:pt>
                <c:pt idx="699">
                  <c:v>1.9232399999999998</c:v>
                </c:pt>
                <c:pt idx="700">
                  <c:v>1.9257200000000001</c:v>
                </c:pt>
                <c:pt idx="701">
                  <c:v>1.9288099999999986</c:v>
                </c:pt>
                <c:pt idx="702">
                  <c:v>1.9300599999999992</c:v>
                </c:pt>
                <c:pt idx="703">
                  <c:v>1.9319199999999999</c:v>
                </c:pt>
                <c:pt idx="704">
                  <c:v>1.9381199999999996</c:v>
                </c:pt>
                <c:pt idx="705">
                  <c:v>1.9399800000000003</c:v>
                </c:pt>
                <c:pt idx="706">
                  <c:v>1.9412199999999995</c:v>
                </c:pt>
                <c:pt idx="707">
                  <c:v>1.9430800000000001</c:v>
                </c:pt>
                <c:pt idx="708">
                  <c:v>1.9474199999999993</c:v>
                </c:pt>
                <c:pt idx="709">
                  <c:v>1.9498999999999995</c:v>
                </c:pt>
                <c:pt idx="710">
                  <c:v>1.9505199999999991</c:v>
                </c:pt>
                <c:pt idx="711">
                  <c:v>1.9523799999999998</c:v>
                </c:pt>
                <c:pt idx="712">
                  <c:v>1.9573400000000003</c:v>
                </c:pt>
                <c:pt idx="713">
                  <c:v>1.9598199999999988</c:v>
                </c:pt>
                <c:pt idx="714">
                  <c:v>1.962299999999999</c:v>
                </c:pt>
                <c:pt idx="715">
                  <c:v>1.9660200000000003</c:v>
                </c:pt>
                <c:pt idx="716">
                  <c:v>1.9660200000000003</c:v>
                </c:pt>
                <c:pt idx="717">
                  <c:v>1.9684999999999988</c:v>
                </c:pt>
                <c:pt idx="718">
                  <c:v>1.9722200000000001</c:v>
                </c:pt>
                <c:pt idx="719">
                  <c:v>1.97532</c:v>
                </c:pt>
                <c:pt idx="720">
                  <c:v>1.9765599999999992</c:v>
                </c:pt>
                <c:pt idx="721">
                  <c:v>1.9784199999999998</c:v>
                </c:pt>
                <c:pt idx="722">
                  <c:v>1.982759999999999</c:v>
                </c:pt>
                <c:pt idx="723">
                  <c:v>1.9846199999999996</c:v>
                </c:pt>
                <c:pt idx="724">
                  <c:v>1.9858599999999988</c:v>
                </c:pt>
                <c:pt idx="725">
                  <c:v>1.9895800000000001</c:v>
                </c:pt>
                <c:pt idx="726">
                  <c:v>1.99268</c:v>
                </c:pt>
                <c:pt idx="727">
                  <c:v>1.9951600000000003</c:v>
                </c:pt>
                <c:pt idx="728">
                  <c:v>1.9970199999999991</c:v>
                </c:pt>
                <c:pt idx="729">
                  <c:v>2.000119999999999</c:v>
                </c:pt>
                <c:pt idx="730">
                  <c:v>2.0019799999999996</c:v>
                </c:pt>
                <c:pt idx="731">
                  <c:v>2.0057099999999988</c:v>
                </c:pt>
                <c:pt idx="732">
                  <c:v>2.008189999999999</c:v>
                </c:pt>
                <c:pt idx="733">
                  <c:v>2.00943</c:v>
                </c:pt>
                <c:pt idx="734">
                  <c:v>2.0125299999999999</c:v>
                </c:pt>
                <c:pt idx="735">
                  <c:v>2.0143899999999988</c:v>
                </c:pt>
                <c:pt idx="736">
                  <c:v>2.0180999999999987</c:v>
                </c:pt>
                <c:pt idx="737">
                  <c:v>2.02182</c:v>
                </c:pt>
                <c:pt idx="738">
                  <c:v>2.0224499999999992</c:v>
                </c:pt>
                <c:pt idx="739">
                  <c:v>2.0255499999999991</c:v>
                </c:pt>
                <c:pt idx="740">
                  <c:v>2.0286399999999993</c:v>
                </c:pt>
                <c:pt idx="741">
                  <c:v>2.0292699999999986</c:v>
                </c:pt>
                <c:pt idx="742">
                  <c:v>2.0317399999999992</c:v>
                </c:pt>
                <c:pt idx="743">
                  <c:v>2.0348399999999991</c:v>
                </c:pt>
                <c:pt idx="744">
                  <c:v>2.0404299999999989</c:v>
                </c:pt>
                <c:pt idx="745">
                  <c:v>2.0416699999999999</c:v>
                </c:pt>
                <c:pt idx="746">
                  <c:v>2.0435299999999987</c:v>
                </c:pt>
                <c:pt idx="747">
                  <c:v>2.0447699999999998</c:v>
                </c:pt>
                <c:pt idx="748">
                  <c:v>2.0497199999999989</c:v>
                </c:pt>
                <c:pt idx="749">
                  <c:v>2.0509699999999995</c:v>
                </c:pt>
                <c:pt idx="750">
                  <c:v>2.054689999999999</c:v>
                </c:pt>
                <c:pt idx="751">
                  <c:v>2.05593</c:v>
                </c:pt>
                <c:pt idx="752">
                  <c:v>2.0571699999999993</c:v>
                </c:pt>
                <c:pt idx="753">
                  <c:v>2.0590299999999999</c:v>
                </c:pt>
                <c:pt idx="754">
                  <c:v>2.063369999999999</c:v>
                </c:pt>
                <c:pt idx="755">
                  <c:v>2.0652299999999997</c:v>
                </c:pt>
                <c:pt idx="756">
                  <c:v>2.0683299999999996</c:v>
                </c:pt>
                <c:pt idx="757">
                  <c:v>2.0683299999999996</c:v>
                </c:pt>
                <c:pt idx="758">
                  <c:v>2.0745299999999993</c:v>
                </c:pt>
                <c:pt idx="759">
                  <c:v>2.0770099999999996</c:v>
                </c:pt>
                <c:pt idx="760">
                  <c:v>2.0776299999999992</c:v>
                </c:pt>
                <c:pt idx="761">
                  <c:v>2.0807299999999991</c:v>
                </c:pt>
                <c:pt idx="762">
                  <c:v>2.0832099999999993</c:v>
                </c:pt>
                <c:pt idx="763">
                  <c:v>2.0844499999999986</c:v>
                </c:pt>
                <c:pt idx="764">
                  <c:v>2.0869299999999988</c:v>
                </c:pt>
                <c:pt idx="765">
                  <c:v>2.092509999999999</c:v>
                </c:pt>
                <c:pt idx="766">
                  <c:v>2.0931299999999986</c:v>
                </c:pt>
                <c:pt idx="767">
                  <c:v>2.0968599999999995</c:v>
                </c:pt>
                <c:pt idx="768">
                  <c:v>2.0987099999999987</c:v>
                </c:pt>
                <c:pt idx="769">
                  <c:v>2.0993300000000001</c:v>
                </c:pt>
                <c:pt idx="770">
                  <c:v>2.1024399999999996</c:v>
                </c:pt>
                <c:pt idx="771">
                  <c:v>2.1055299999999999</c:v>
                </c:pt>
                <c:pt idx="772">
                  <c:v>2.1080100000000002</c:v>
                </c:pt>
                <c:pt idx="773">
                  <c:v>2.1086399999999994</c:v>
                </c:pt>
                <c:pt idx="774">
                  <c:v>2.1117299999999997</c:v>
                </c:pt>
                <c:pt idx="775">
                  <c:v>2.1160699999999988</c:v>
                </c:pt>
                <c:pt idx="776">
                  <c:v>2.1179299999999994</c:v>
                </c:pt>
                <c:pt idx="777">
                  <c:v>2.118549999999999</c:v>
                </c:pt>
                <c:pt idx="778">
                  <c:v>2.1210299999999993</c:v>
                </c:pt>
                <c:pt idx="779">
                  <c:v>2.1253799999999998</c:v>
                </c:pt>
                <c:pt idx="780">
                  <c:v>2.1278499999999987</c:v>
                </c:pt>
                <c:pt idx="781">
                  <c:v>2.1303399999999986</c:v>
                </c:pt>
                <c:pt idx="782">
                  <c:v>2.1321899999999996</c:v>
                </c:pt>
                <c:pt idx="783">
                  <c:v>2.1346699999999998</c:v>
                </c:pt>
                <c:pt idx="784">
                  <c:v>2.1383899999999993</c:v>
                </c:pt>
                <c:pt idx="785">
                  <c:v>2.13964</c:v>
                </c:pt>
                <c:pt idx="786">
                  <c:v>2.1427300000000002</c:v>
                </c:pt>
                <c:pt idx="787">
                  <c:v>2.1452200000000001</c:v>
                </c:pt>
                <c:pt idx="788">
                  <c:v>2.1476999999999986</c:v>
                </c:pt>
                <c:pt idx="789">
                  <c:v>2.1508000000000003</c:v>
                </c:pt>
                <c:pt idx="790">
                  <c:v>2.1545199999999998</c:v>
                </c:pt>
                <c:pt idx="791">
                  <c:v>2.1551399999999994</c:v>
                </c:pt>
                <c:pt idx="792">
                  <c:v>2.1582399999999993</c:v>
                </c:pt>
                <c:pt idx="793">
                  <c:v>2.1613399999999992</c:v>
                </c:pt>
                <c:pt idx="794">
                  <c:v>2.1638199999999994</c:v>
                </c:pt>
                <c:pt idx="795">
                  <c:v>2.1669199999999993</c:v>
                </c:pt>
                <c:pt idx="796">
                  <c:v>2.1681600000000003</c:v>
                </c:pt>
                <c:pt idx="797">
                  <c:v>2.1706399999999988</c:v>
                </c:pt>
                <c:pt idx="798">
                  <c:v>2.1737399999999987</c:v>
                </c:pt>
                <c:pt idx="799">
                  <c:v>2.1743600000000001</c:v>
                </c:pt>
                <c:pt idx="800">
                  <c:v>2.1799400000000002</c:v>
                </c:pt>
                <c:pt idx="801">
                  <c:v>2.1799400000000002</c:v>
                </c:pt>
                <c:pt idx="802">
                  <c:v>2.1830400000000001</c:v>
                </c:pt>
                <c:pt idx="803">
                  <c:v>2.18614</c:v>
                </c:pt>
                <c:pt idx="804">
                  <c:v>2.1879999999999988</c:v>
                </c:pt>
                <c:pt idx="805">
                  <c:v>2.1904799999999991</c:v>
                </c:pt>
                <c:pt idx="806">
                  <c:v>2.1923399999999997</c:v>
                </c:pt>
                <c:pt idx="807">
                  <c:v>2.1954399999999996</c:v>
                </c:pt>
                <c:pt idx="808">
                  <c:v>2.1985399999999995</c:v>
                </c:pt>
                <c:pt idx="809">
                  <c:v>2.2010199999999998</c:v>
                </c:pt>
                <c:pt idx="810">
                  <c:v>2.2016399999999994</c:v>
                </c:pt>
                <c:pt idx="811">
                  <c:v>2.2053599999999989</c:v>
                </c:pt>
                <c:pt idx="812">
                  <c:v>2.2078399999999991</c:v>
                </c:pt>
                <c:pt idx="813">
                  <c:v>2.2109499999999986</c:v>
                </c:pt>
                <c:pt idx="814">
                  <c:v>2.2140399999999989</c:v>
                </c:pt>
                <c:pt idx="815">
                  <c:v>2.2146600000000003</c:v>
                </c:pt>
                <c:pt idx="816">
                  <c:v>2.2177600000000002</c:v>
                </c:pt>
                <c:pt idx="817">
                  <c:v>2.2202399999999987</c:v>
                </c:pt>
                <c:pt idx="818">
                  <c:v>2.2233400000000003</c:v>
                </c:pt>
                <c:pt idx="819">
                  <c:v>2.2264400000000002</c:v>
                </c:pt>
                <c:pt idx="820">
                  <c:v>2.2282999999999991</c:v>
                </c:pt>
                <c:pt idx="821">
                  <c:v>2.2295400000000001</c:v>
                </c:pt>
                <c:pt idx="822">
                  <c:v>2.23264</c:v>
                </c:pt>
                <c:pt idx="823">
                  <c:v>2.2357399999999998</c:v>
                </c:pt>
                <c:pt idx="824">
                  <c:v>2.2388499999999993</c:v>
                </c:pt>
                <c:pt idx="825">
                  <c:v>2.2394599999999993</c:v>
                </c:pt>
                <c:pt idx="826">
                  <c:v>2.2438099999999999</c:v>
                </c:pt>
                <c:pt idx="827">
                  <c:v>2.2450399999999977</c:v>
                </c:pt>
                <c:pt idx="828">
                  <c:v>2.248759999999999</c:v>
                </c:pt>
                <c:pt idx="829">
                  <c:v>2.2512500000000006</c:v>
                </c:pt>
                <c:pt idx="830">
                  <c:v>2.2537299999999991</c:v>
                </c:pt>
                <c:pt idx="831">
                  <c:v>2.2574500000000004</c:v>
                </c:pt>
                <c:pt idx="832">
                  <c:v>2.25868</c:v>
                </c:pt>
                <c:pt idx="833">
                  <c:v>2.2617799999999999</c:v>
                </c:pt>
                <c:pt idx="834">
                  <c:v>2.2636400000000005</c:v>
                </c:pt>
                <c:pt idx="835">
                  <c:v>2.2655100000000008</c:v>
                </c:pt>
                <c:pt idx="836">
                  <c:v>2.2686100000000007</c:v>
                </c:pt>
                <c:pt idx="837">
                  <c:v>2.2710899999999992</c:v>
                </c:pt>
                <c:pt idx="838">
                  <c:v>2.273559999999998</c:v>
                </c:pt>
                <c:pt idx="839">
                  <c:v>2.2760499999999997</c:v>
                </c:pt>
                <c:pt idx="840">
                  <c:v>2.2791499999999996</c:v>
                </c:pt>
                <c:pt idx="841">
                  <c:v>2.2822499999999994</c:v>
                </c:pt>
                <c:pt idx="842">
                  <c:v>2.2828700000000008</c:v>
                </c:pt>
                <c:pt idx="843">
                  <c:v>2.2853499999999993</c:v>
                </c:pt>
                <c:pt idx="844">
                  <c:v>2.2890700000000006</c:v>
                </c:pt>
                <c:pt idx="845">
                  <c:v>2.2915499999999991</c:v>
                </c:pt>
                <c:pt idx="846">
                  <c:v>2.294649999999999</c:v>
                </c:pt>
                <c:pt idx="847">
                  <c:v>2.2958899999999982</c:v>
                </c:pt>
                <c:pt idx="848">
                  <c:v>2.2977499999999988</c:v>
                </c:pt>
                <c:pt idx="849">
                  <c:v>2.3008499999999987</c:v>
                </c:pt>
                <c:pt idx="850">
                  <c:v>2.3039499999999986</c:v>
                </c:pt>
                <c:pt idx="851">
                  <c:v>2.3064300000000006</c:v>
                </c:pt>
                <c:pt idx="852">
                  <c:v>2.3070499999999985</c:v>
                </c:pt>
                <c:pt idx="853">
                  <c:v>2.312009999999999</c:v>
                </c:pt>
                <c:pt idx="854">
                  <c:v>2.3138699999999996</c:v>
                </c:pt>
                <c:pt idx="855">
                  <c:v>2.3163499999999981</c:v>
                </c:pt>
                <c:pt idx="856">
                  <c:v>2.3188300000000002</c:v>
                </c:pt>
                <c:pt idx="857">
                  <c:v>2.3225499999999979</c:v>
                </c:pt>
                <c:pt idx="858">
                  <c:v>2.3225499999999979</c:v>
                </c:pt>
                <c:pt idx="859">
                  <c:v>2.3268900000000006</c:v>
                </c:pt>
                <c:pt idx="860">
                  <c:v>2.3287500000000012</c:v>
                </c:pt>
                <c:pt idx="861">
                  <c:v>2.3318600000000007</c:v>
                </c:pt>
                <c:pt idx="862">
                  <c:v>2.334950000000001</c:v>
                </c:pt>
                <c:pt idx="863">
                  <c:v>2.3361900000000002</c:v>
                </c:pt>
                <c:pt idx="864">
                  <c:v>2.3380500000000008</c:v>
                </c:pt>
                <c:pt idx="865">
                  <c:v>2.3411500000000007</c:v>
                </c:pt>
                <c:pt idx="866">
                  <c:v>2.3442500000000006</c:v>
                </c:pt>
                <c:pt idx="867">
                  <c:v>2.3467299999999991</c:v>
                </c:pt>
                <c:pt idx="868">
                  <c:v>2.3479699999999983</c:v>
                </c:pt>
                <c:pt idx="869">
                  <c:v>2.3510699999999982</c:v>
                </c:pt>
                <c:pt idx="870">
                  <c:v>2.3535500000000003</c:v>
                </c:pt>
                <c:pt idx="871">
                  <c:v>2.3560299999999987</c:v>
                </c:pt>
                <c:pt idx="872">
                  <c:v>2.3591299999999986</c:v>
                </c:pt>
                <c:pt idx="873">
                  <c:v>2.3603699999999979</c:v>
                </c:pt>
                <c:pt idx="874">
                  <c:v>2.3640899999999991</c:v>
                </c:pt>
                <c:pt idx="875">
                  <c:v>2.3659599999999994</c:v>
                </c:pt>
                <c:pt idx="876">
                  <c:v>2.3690499999999997</c:v>
                </c:pt>
                <c:pt idx="877">
                  <c:v>2.3721499999999995</c:v>
                </c:pt>
                <c:pt idx="878">
                  <c:v>2.3721499999999995</c:v>
                </c:pt>
                <c:pt idx="879">
                  <c:v>2.375259999999999</c:v>
                </c:pt>
                <c:pt idx="880">
                  <c:v>2.3783599999999989</c:v>
                </c:pt>
                <c:pt idx="881">
                  <c:v>2.3814499999999992</c:v>
                </c:pt>
                <c:pt idx="882">
                  <c:v>2.3833199999999994</c:v>
                </c:pt>
                <c:pt idx="883">
                  <c:v>2.3876599999999986</c:v>
                </c:pt>
                <c:pt idx="884">
                  <c:v>2.38828</c:v>
                </c:pt>
                <c:pt idx="885">
                  <c:v>2.3913799999999998</c:v>
                </c:pt>
                <c:pt idx="886">
                  <c:v>2.3938599999999983</c:v>
                </c:pt>
                <c:pt idx="887">
                  <c:v>2.3969599999999982</c:v>
                </c:pt>
                <c:pt idx="888">
                  <c:v>2.398200000000001</c:v>
                </c:pt>
                <c:pt idx="889">
                  <c:v>2.4006799999999995</c:v>
                </c:pt>
                <c:pt idx="890">
                  <c:v>2.403159999999998</c:v>
                </c:pt>
                <c:pt idx="891">
                  <c:v>2.4062599999999978</c:v>
                </c:pt>
                <c:pt idx="892">
                  <c:v>2.4093599999999977</c:v>
                </c:pt>
                <c:pt idx="893">
                  <c:v>2.4112199999999984</c:v>
                </c:pt>
                <c:pt idx="894">
                  <c:v>2.4124600000000012</c:v>
                </c:pt>
                <c:pt idx="895">
                  <c:v>2.4155499999999979</c:v>
                </c:pt>
                <c:pt idx="896">
                  <c:v>2.4186600000000009</c:v>
                </c:pt>
                <c:pt idx="897">
                  <c:v>2.4217600000000008</c:v>
                </c:pt>
                <c:pt idx="898">
                  <c:v>2.4223799999999986</c:v>
                </c:pt>
                <c:pt idx="899">
                  <c:v>2.4279600000000006</c:v>
                </c:pt>
                <c:pt idx="900">
                  <c:v>2.4285799999999984</c:v>
                </c:pt>
                <c:pt idx="901">
                  <c:v>2.4310600000000004</c:v>
                </c:pt>
                <c:pt idx="902">
                  <c:v>2.4341600000000003</c:v>
                </c:pt>
                <c:pt idx="903">
                  <c:v>2.4372600000000002</c:v>
                </c:pt>
                <c:pt idx="904">
                  <c:v>2.4372600000000002</c:v>
                </c:pt>
                <c:pt idx="905">
                  <c:v>2.4403600000000001</c:v>
                </c:pt>
                <c:pt idx="906">
                  <c:v>2.44346</c:v>
                </c:pt>
                <c:pt idx="907">
                  <c:v>2.4453200000000006</c:v>
                </c:pt>
                <c:pt idx="908">
                  <c:v>2.4496599999999997</c:v>
                </c:pt>
                <c:pt idx="909">
                  <c:v>2.4496599999999997</c:v>
                </c:pt>
                <c:pt idx="910">
                  <c:v>2.4527599999999996</c:v>
                </c:pt>
                <c:pt idx="911">
                  <c:v>2.4558599999999995</c:v>
                </c:pt>
                <c:pt idx="912">
                  <c:v>2.458339999999998</c:v>
                </c:pt>
                <c:pt idx="913">
                  <c:v>2.46082</c:v>
                </c:pt>
                <c:pt idx="914">
                  <c:v>2.4645399999999977</c:v>
                </c:pt>
                <c:pt idx="915">
                  <c:v>2.4657900000000001</c:v>
                </c:pt>
                <c:pt idx="916">
                  <c:v>2.4682699999999986</c:v>
                </c:pt>
                <c:pt idx="917">
                  <c:v>2.4707500000000007</c:v>
                </c:pt>
                <c:pt idx="918">
                  <c:v>2.4744599999999988</c:v>
                </c:pt>
                <c:pt idx="919">
                  <c:v>2.4775699999999983</c:v>
                </c:pt>
                <c:pt idx="920">
                  <c:v>2.4775699999999983</c:v>
                </c:pt>
                <c:pt idx="921">
                  <c:v>2.4806699999999982</c:v>
                </c:pt>
                <c:pt idx="922">
                  <c:v>2.4837599999999984</c:v>
                </c:pt>
                <c:pt idx="923">
                  <c:v>2.4868599999999983</c:v>
                </c:pt>
                <c:pt idx="924">
                  <c:v>2.4881100000000007</c:v>
                </c:pt>
                <c:pt idx="925">
                  <c:v>2.4918299999999984</c:v>
                </c:pt>
                <c:pt idx="926">
                  <c:v>2.4949299999999983</c:v>
                </c:pt>
                <c:pt idx="927">
                  <c:v>2.4980299999999982</c:v>
                </c:pt>
                <c:pt idx="928">
                  <c:v>2.4986499999999996</c:v>
                </c:pt>
                <c:pt idx="929">
                  <c:v>2.499270000000001</c:v>
                </c:pt>
                <c:pt idx="930">
                  <c:v>2.5023700000000009</c:v>
                </c:pt>
                <c:pt idx="931">
                  <c:v>2.506079999999999</c:v>
                </c:pt>
                <c:pt idx="932">
                  <c:v>2.508560000000001</c:v>
                </c:pt>
                <c:pt idx="933">
                  <c:v>2.5110499999999991</c:v>
                </c:pt>
                <c:pt idx="934">
                  <c:v>2.5122899999999984</c:v>
                </c:pt>
                <c:pt idx="935">
                  <c:v>2.5160099999999996</c:v>
                </c:pt>
                <c:pt idx="936">
                  <c:v>2.5178700000000003</c:v>
                </c:pt>
                <c:pt idx="937">
                  <c:v>2.5209700000000002</c:v>
                </c:pt>
                <c:pt idx="938">
                  <c:v>2.52407</c:v>
                </c:pt>
                <c:pt idx="939">
                  <c:v>2.5259300000000007</c:v>
                </c:pt>
                <c:pt idx="940">
                  <c:v>2.5271699999999999</c:v>
                </c:pt>
                <c:pt idx="941">
                  <c:v>2.5302699999999998</c:v>
                </c:pt>
                <c:pt idx="942">
                  <c:v>2.5333699999999997</c:v>
                </c:pt>
                <c:pt idx="943">
                  <c:v>2.5352300000000003</c:v>
                </c:pt>
                <c:pt idx="944">
                  <c:v>2.5364599999999999</c:v>
                </c:pt>
                <c:pt idx="945">
                  <c:v>2.5414300000000001</c:v>
                </c:pt>
                <c:pt idx="946">
                  <c:v>2.5426699999999993</c:v>
                </c:pt>
                <c:pt idx="947">
                  <c:v>2.5457699999999992</c:v>
                </c:pt>
                <c:pt idx="948">
                  <c:v>2.5463900000000006</c:v>
                </c:pt>
                <c:pt idx="949">
                  <c:v>2.5494900000000005</c:v>
                </c:pt>
                <c:pt idx="950">
                  <c:v>2.5525900000000004</c:v>
                </c:pt>
                <c:pt idx="951">
                  <c:v>2.5550699999999988</c:v>
                </c:pt>
                <c:pt idx="952">
                  <c:v>2.5581699999999987</c:v>
                </c:pt>
                <c:pt idx="953">
                  <c:v>2.5612699999999986</c:v>
                </c:pt>
                <c:pt idx="954">
                  <c:v>2.5625099999999978</c:v>
                </c:pt>
                <c:pt idx="955">
                  <c:v>2.5674699999999984</c:v>
                </c:pt>
                <c:pt idx="956">
                  <c:v>2.5674699999999984</c:v>
                </c:pt>
                <c:pt idx="957">
                  <c:v>2.5705699999999982</c:v>
                </c:pt>
                <c:pt idx="958">
                  <c:v>2.5724299999999989</c:v>
                </c:pt>
                <c:pt idx="959">
                  <c:v>2.5749200000000005</c:v>
                </c:pt>
                <c:pt idx="960">
                  <c:v>2.5786299999999986</c:v>
                </c:pt>
                <c:pt idx="961">
                  <c:v>2.5798699999999979</c:v>
                </c:pt>
                <c:pt idx="962">
                  <c:v>2.5829699999999978</c:v>
                </c:pt>
                <c:pt idx="963">
                  <c:v>2.5854499999999998</c:v>
                </c:pt>
                <c:pt idx="964">
                  <c:v>2.5860800000000008</c:v>
                </c:pt>
                <c:pt idx="965">
                  <c:v>2.5891800000000007</c:v>
                </c:pt>
                <c:pt idx="966">
                  <c:v>2.592270000000001</c:v>
                </c:pt>
                <c:pt idx="967">
                  <c:v>2.5953800000000005</c:v>
                </c:pt>
                <c:pt idx="968">
                  <c:v>2.5978499999999993</c:v>
                </c:pt>
                <c:pt idx="969">
                  <c:v>2.5990899999999986</c:v>
                </c:pt>
                <c:pt idx="970">
                  <c:v>2.6015700000000006</c:v>
                </c:pt>
                <c:pt idx="971">
                  <c:v>2.6059199999999993</c:v>
                </c:pt>
                <c:pt idx="972">
                  <c:v>2.6077700000000004</c:v>
                </c:pt>
                <c:pt idx="973">
                  <c:v>2.6108700000000002</c:v>
                </c:pt>
                <c:pt idx="974">
                  <c:v>2.6121199999999991</c:v>
                </c:pt>
                <c:pt idx="975">
                  <c:v>2.6170799999999996</c:v>
                </c:pt>
                <c:pt idx="976">
                  <c:v>2.6189300000000006</c:v>
                </c:pt>
                <c:pt idx="977">
                  <c:v>2.6201799999999995</c:v>
                </c:pt>
                <c:pt idx="978">
                  <c:v>2.6214199999999988</c:v>
                </c:pt>
                <c:pt idx="979">
                  <c:v>2.62514</c:v>
                </c:pt>
                <c:pt idx="980">
                  <c:v>2.6282399999999999</c:v>
                </c:pt>
                <c:pt idx="981">
                  <c:v>2.6313399999999998</c:v>
                </c:pt>
                <c:pt idx="982">
                  <c:v>2.6350600000000011</c:v>
                </c:pt>
                <c:pt idx="983">
                  <c:v>2.6344399999999997</c:v>
                </c:pt>
                <c:pt idx="984">
                  <c:v>2.6375399999999996</c:v>
                </c:pt>
                <c:pt idx="985">
                  <c:v>2.6412600000000008</c:v>
                </c:pt>
                <c:pt idx="986">
                  <c:v>2.6424900000000004</c:v>
                </c:pt>
                <c:pt idx="987">
                  <c:v>2.6456</c:v>
                </c:pt>
                <c:pt idx="988">
                  <c:v>2.6480799999999984</c:v>
                </c:pt>
                <c:pt idx="989">
                  <c:v>2.6505600000000005</c:v>
                </c:pt>
                <c:pt idx="990">
                  <c:v>2.6517999999999997</c:v>
                </c:pt>
                <c:pt idx="991">
                  <c:v>2.6548999999999996</c:v>
                </c:pt>
                <c:pt idx="992">
                  <c:v>2.6573799999999981</c:v>
                </c:pt>
                <c:pt idx="993">
                  <c:v>2.660479999999998</c:v>
                </c:pt>
                <c:pt idx="994">
                  <c:v>2.6635799999999978</c:v>
                </c:pt>
                <c:pt idx="995">
                  <c:v>2.6666799999999977</c:v>
                </c:pt>
                <c:pt idx="996">
                  <c:v>2.6666799999999977</c:v>
                </c:pt>
                <c:pt idx="997">
                  <c:v>2.6697800000000012</c:v>
                </c:pt>
                <c:pt idx="998">
                  <c:v>2.672880000000001</c:v>
                </c:pt>
                <c:pt idx="999">
                  <c:v>2.6747399999999981</c:v>
                </c:pt>
                <c:pt idx="1000">
                  <c:v>2.677839999999998</c:v>
                </c:pt>
                <c:pt idx="1001">
                  <c:v>2.6815599999999993</c:v>
                </c:pt>
                <c:pt idx="1002">
                  <c:v>2.6821800000000007</c:v>
                </c:pt>
                <c:pt idx="1003">
                  <c:v>2.6840399999999978</c:v>
                </c:pt>
                <c:pt idx="1004">
                  <c:v>2.6883800000000004</c:v>
                </c:pt>
                <c:pt idx="1005">
                  <c:v>2.6889999999999983</c:v>
                </c:pt>
                <c:pt idx="1006">
                  <c:v>2.6920999999999982</c:v>
                </c:pt>
                <c:pt idx="1007">
                  <c:v>2.6945800000000002</c:v>
                </c:pt>
                <c:pt idx="1008">
                  <c:v>2.6970599999999987</c:v>
                </c:pt>
                <c:pt idx="1009">
                  <c:v>2.7001699999999982</c:v>
                </c:pt>
                <c:pt idx="1010">
                  <c:v>2.7013999999999978</c:v>
                </c:pt>
                <c:pt idx="1011">
                  <c:v>2.7038799999999998</c:v>
                </c:pt>
                <c:pt idx="1012">
                  <c:v>2.7069899999999993</c:v>
                </c:pt>
                <c:pt idx="1013">
                  <c:v>2.7100799999999996</c:v>
                </c:pt>
                <c:pt idx="1014">
                  <c:v>2.7113199999999988</c:v>
                </c:pt>
                <c:pt idx="1015">
                  <c:v>2.7131799999999995</c:v>
                </c:pt>
                <c:pt idx="1016">
                  <c:v>2.7175299999999982</c:v>
                </c:pt>
                <c:pt idx="1017">
                  <c:v>2.7193799999999992</c:v>
                </c:pt>
                <c:pt idx="1018">
                  <c:v>2.7212499999999995</c:v>
                </c:pt>
                <c:pt idx="1019">
                  <c:v>2.7255899999999986</c:v>
                </c:pt>
                <c:pt idx="1020">
                  <c:v>2.7280700000000007</c:v>
                </c:pt>
                <c:pt idx="1021">
                  <c:v>2.7286799999999989</c:v>
                </c:pt>
                <c:pt idx="1022">
                  <c:v>2.7324099999999998</c:v>
                </c:pt>
                <c:pt idx="1023">
                  <c:v>2.7348899999999983</c:v>
                </c:pt>
                <c:pt idx="1024">
                  <c:v>2.7379899999999981</c:v>
                </c:pt>
                <c:pt idx="1025">
                  <c:v>2.7404700000000002</c:v>
                </c:pt>
                <c:pt idx="1026">
                  <c:v>2.741089999999998</c:v>
                </c:pt>
                <c:pt idx="1027">
                  <c:v>2.7435700000000001</c:v>
                </c:pt>
                <c:pt idx="1028">
                  <c:v>2.7466699999999999</c:v>
                </c:pt>
                <c:pt idx="1029">
                  <c:v>2.7503900000000012</c:v>
                </c:pt>
                <c:pt idx="1030">
                  <c:v>2.7534900000000011</c:v>
                </c:pt>
                <c:pt idx="1031">
                  <c:v>2.7547300000000003</c:v>
                </c:pt>
                <c:pt idx="1032">
                  <c:v>2.7565799999999978</c:v>
                </c:pt>
                <c:pt idx="1033">
                  <c:v>2.7596900000000009</c:v>
                </c:pt>
                <c:pt idx="1034">
                  <c:v>2.7627900000000007</c:v>
                </c:pt>
                <c:pt idx="1035">
                  <c:v>2.76403</c:v>
                </c:pt>
                <c:pt idx="1036">
                  <c:v>2.7677499999999977</c:v>
                </c:pt>
                <c:pt idx="1037">
                  <c:v>2.7689900000000005</c:v>
                </c:pt>
                <c:pt idx="1038">
                  <c:v>2.7720900000000004</c:v>
                </c:pt>
                <c:pt idx="1039">
                  <c:v>2.7751900000000003</c:v>
                </c:pt>
                <c:pt idx="1040">
                  <c:v>2.7770500000000009</c:v>
                </c:pt>
                <c:pt idx="1041">
                  <c:v>2.7782900000000001</c:v>
                </c:pt>
                <c:pt idx="1042">
                  <c:v>2.78139</c:v>
                </c:pt>
                <c:pt idx="1043">
                  <c:v>2.7844899999999999</c:v>
                </c:pt>
                <c:pt idx="1044">
                  <c:v>2.7851099999999978</c:v>
                </c:pt>
                <c:pt idx="1045">
                  <c:v>2.7906899999999997</c:v>
                </c:pt>
                <c:pt idx="1046">
                  <c:v>2.7913100000000011</c:v>
                </c:pt>
                <c:pt idx="1047">
                  <c:v>2.7944100000000009</c:v>
                </c:pt>
                <c:pt idx="1048">
                  <c:v>2.7968899999999994</c:v>
                </c:pt>
                <c:pt idx="1049">
                  <c:v>2.7981299999999987</c:v>
                </c:pt>
                <c:pt idx="1050">
                  <c:v>2.8012299999999986</c:v>
                </c:pt>
                <c:pt idx="1051">
                  <c:v>2.8037100000000006</c:v>
                </c:pt>
                <c:pt idx="1052">
                  <c:v>2.8061899999999991</c:v>
                </c:pt>
                <c:pt idx="1053">
                  <c:v>2.809289999999999</c:v>
                </c:pt>
                <c:pt idx="1054">
                  <c:v>2.8123899999999988</c:v>
                </c:pt>
                <c:pt idx="1055">
                  <c:v>2.8123899999999988</c:v>
                </c:pt>
                <c:pt idx="1056">
                  <c:v>2.8154899999999987</c:v>
                </c:pt>
                <c:pt idx="1057">
                  <c:v>2.8185999999999982</c:v>
                </c:pt>
                <c:pt idx="1058">
                  <c:v>2.8210800000000003</c:v>
                </c:pt>
                <c:pt idx="1059">
                  <c:v>2.8247899999999984</c:v>
                </c:pt>
                <c:pt idx="1060">
                  <c:v>2.8266599999999986</c:v>
                </c:pt>
                <c:pt idx="1061">
                  <c:v>2.8303799999999999</c:v>
                </c:pt>
                <c:pt idx="1062">
                  <c:v>2.8316199999999991</c:v>
                </c:pt>
                <c:pt idx="1063">
                  <c:v>2.8347099999999994</c:v>
                </c:pt>
                <c:pt idx="1064">
                  <c:v>2.8371899999999979</c:v>
                </c:pt>
                <c:pt idx="1065">
                  <c:v>2.8396699999999999</c:v>
                </c:pt>
                <c:pt idx="1066">
                  <c:v>2.8427699999999998</c:v>
                </c:pt>
                <c:pt idx="1067">
                  <c:v>2.8434000000000008</c:v>
                </c:pt>
                <c:pt idx="1068">
                  <c:v>2.8465000000000007</c:v>
                </c:pt>
                <c:pt idx="1069">
                  <c:v>2.849590000000001</c:v>
                </c:pt>
                <c:pt idx="1070">
                  <c:v>2.8527000000000005</c:v>
                </c:pt>
                <c:pt idx="1071">
                  <c:v>2.8539399999999997</c:v>
                </c:pt>
                <c:pt idx="1072">
                  <c:v>2.8570399999999996</c:v>
                </c:pt>
                <c:pt idx="1073">
                  <c:v>2.8589000000000002</c:v>
                </c:pt>
                <c:pt idx="1074">
                  <c:v>2.8620000000000001</c:v>
                </c:pt>
                <c:pt idx="1075">
                  <c:v>2.8638600000000007</c:v>
                </c:pt>
                <c:pt idx="1076">
                  <c:v>2.8663399999999992</c:v>
                </c:pt>
                <c:pt idx="1077">
                  <c:v>2.8700600000000005</c:v>
                </c:pt>
                <c:pt idx="1078">
                  <c:v>2.8712999999999997</c:v>
                </c:pt>
                <c:pt idx="1079">
                  <c:v>2.8743999999999996</c:v>
                </c:pt>
                <c:pt idx="1080">
                  <c:v>2.8768799999999981</c:v>
                </c:pt>
                <c:pt idx="1081">
                  <c:v>2.8793600000000001</c:v>
                </c:pt>
                <c:pt idx="1082">
                  <c:v>2.8805999999999994</c:v>
                </c:pt>
                <c:pt idx="1083">
                  <c:v>2.8830799999999979</c:v>
                </c:pt>
                <c:pt idx="1084">
                  <c:v>2.8867999999999991</c:v>
                </c:pt>
                <c:pt idx="1085">
                  <c:v>2.8892800000000012</c:v>
                </c:pt>
                <c:pt idx="1086">
                  <c:v>2.8929999999999989</c:v>
                </c:pt>
                <c:pt idx="1087">
                  <c:v>2.8929999999999989</c:v>
                </c:pt>
                <c:pt idx="1088">
                  <c:v>2.8979599999999994</c:v>
                </c:pt>
                <c:pt idx="1089">
                  <c:v>2.8991999999999987</c:v>
                </c:pt>
                <c:pt idx="1090">
                  <c:v>2.9022999999999985</c:v>
                </c:pt>
                <c:pt idx="1091">
                  <c:v>2.9035399999999978</c:v>
                </c:pt>
                <c:pt idx="1092">
                  <c:v>2.9053999999999984</c:v>
                </c:pt>
                <c:pt idx="1093">
                  <c:v>2.9097400000000011</c:v>
                </c:pt>
                <c:pt idx="1094">
                  <c:v>2.9115999999999982</c:v>
                </c:pt>
                <c:pt idx="1095">
                  <c:v>2.9146999999999981</c:v>
                </c:pt>
                <c:pt idx="1096">
                  <c:v>2.9146999999999981</c:v>
                </c:pt>
                <c:pt idx="1097">
                  <c:v>2.917799999999998</c:v>
                </c:pt>
                <c:pt idx="1098">
                  <c:v>2.920910000000001</c:v>
                </c:pt>
                <c:pt idx="1099">
                  <c:v>2.9239999999999977</c:v>
                </c:pt>
                <c:pt idx="1100">
                  <c:v>2.9271000000000011</c:v>
                </c:pt>
                <c:pt idx="1101">
                  <c:v>2.9271000000000011</c:v>
                </c:pt>
                <c:pt idx="1102">
                  <c:v>2.930200000000001</c:v>
                </c:pt>
                <c:pt idx="1103">
                  <c:v>2.9320599999999981</c:v>
                </c:pt>
                <c:pt idx="1104">
                  <c:v>2.935159999999998</c:v>
                </c:pt>
                <c:pt idx="1105">
                  <c:v>2.9364100000000004</c:v>
                </c:pt>
                <c:pt idx="1106">
                  <c:v>2.9413599999999978</c:v>
                </c:pt>
                <c:pt idx="1107">
                  <c:v>2.945079999999999</c:v>
                </c:pt>
                <c:pt idx="1108">
                  <c:v>2.9457000000000004</c:v>
                </c:pt>
                <c:pt idx="1109">
                  <c:v>2.9488000000000003</c:v>
                </c:pt>
                <c:pt idx="1110">
                  <c:v>2.9519000000000002</c:v>
                </c:pt>
                <c:pt idx="1111">
                  <c:v>2.9525300000000012</c:v>
                </c:pt>
                <c:pt idx="1112">
                  <c:v>2.9550099999999997</c:v>
                </c:pt>
                <c:pt idx="1113">
                  <c:v>2.9574899999999982</c:v>
                </c:pt>
                <c:pt idx="1114">
                  <c:v>2.9611999999999998</c:v>
                </c:pt>
                <c:pt idx="1115">
                  <c:v>2.9636799999999983</c:v>
                </c:pt>
                <c:pt idx="1116">
                  <c:v>2.9655499999999986</c:v>
                </c:pt>
                <c:pt idx="1117">
                  <c:v>2.9674099999999992</c:v>
                </c:pt>
                <c:pt idx="1118">
                  <c:v>2.9705099999999991</c:v>
                </c:pt>
                <c:pt idx="1119">
                  <c:v>2.973609999999999</c:v>
                </c:pt>
                <c:pt idx="1120">
                  <c:v>2.9748499999999982</c:v>
                </c:pt>
                <c:pt idx="1121">
                  <c:v>2.9785699999999995</c:v>
                </c:pt>
                <c:pt idx="1122">
                  <c:v>2.9798099999999987</c:v>
                </c:pt>
                <c:pt idx="1123">
                  <c:v>2.9829099999999986</c:v>
                </c:pt>
                <c:pt idx="1124">
                  <c:v>2.9860099999999985</c:v>
                </c:pt>
                <c:pt idx="1125">
                  <c:v>2.9891099999999984</c:v>
                </c:pt>
                <c:pt idx="1126">
                  <c:v>2.9903500000000012</c:v>
                </c:pt>
                <c:pt idx="1127">
                  <c:v>2.9922099999999983</c:v>
                </c:pt>
                <c:pt idx="1128">
                  <c:v>2.9953099999999981</c:v>
                </c:pt>
                <c:pt idx="1129">
                  <c:v>2.998409999999998</c:v>
                </c:pt>
                <c:pt idx="1130">
                  <c:v>3.0015099999999979</c:v>
                </c:pt>
                <c:pt idx="1131">
                  <c:v>3.0033599999999989</c:v>
                </c:pt>
                <c:pt idx="1132">
                  <c:v>3.0064699999999984</c:v>
                </c:pt>
                <c:pt idx="1133">
                  <c:v>3.0077100000000012</c:v>
                </c:pt>
                <c:pt idx="1134">
                  <c:v>3.0108100000000011</c:v>
                </c:pt>
                <c:pt idx="1135">
                  <c:v>3.0114299999999989</c:v>
                </c:pt>
                <c:pt idx="1136">
                  <c:v>3.0170100000000009</c:v>
                </c:pt>
                <c:pt idx="1137">
                  <c:v>3.0176299999999987</c:v>
                </c:pt>
                <c:pt idx="1138">
                  <c:v>3.0207299999999986</c:v>
                </c:pt>
                <c:pt idx="1139">
                  <c:v>3.0232100000000006</c:v>
                </c:pt>
                <c:pt idx="1140">
                  <c:v>3.0238299999999985</c:v>
                </c:pt>
                <c:pt idx="1141">
                  <c:v>3.0275499999999997</c:v>
                </c:pt>
                <c:pt idx="1142">
                  <c:v>3.0300299999999982</c:v>
                </c:pt>
                <c:pt idx="1143">
                  <c:v>3.0337499999999995</c:v>
                </c:pt>
                <c:pt idx="1144">
                  <c:v>3.0368499999999994</c:v>
                </c:pt>
                <c:pt idx="1145">
                  <c:v>3.03871</c:v>
                </c:pt>
                <c:pt idx="1146">
                  <c:v>3.0405700000000007</c:v>
                </c:pt>
                <c:pt idx="1147">
                  <c:v>3.0436700000000005</c:v>
                </c:pt>
                <c:pt idx="1148">
                  <c:v>3.046149999999999</c:v>
                </c:pt>
                <c:pt idx="1149">
                  <c:v>3.0498700000000003</c:v>
                </c:pt>
                <c:pt idx="1150">
                  <c:v>3.0511099999999995</c:v>
                </c:pt>
                <c:pt idx="1151">
                  <c:v>3.0523499999999988</c:v>
                </c:pt>
                <c:pt idx="1152">
                  <c:v>3.0560700000000001</c:v>
                </c:pt>
                <c:pt idx="1153">
                  <c:v>3.0591699999999999</c:v>
                </c:pt>
                <c:pt idx="1154">
                  <c:v>3.0604099999999992</c:v>
                </c:pt>
                <c:pt idx="1155">
                  <c:v>3.0635099999999991</c:v>
                </c:pt>
                <c:pt idx="1156">
                  <c:v>3.0653799999999993</c:v>
                </c:pt>
                <c:pt idx="1157">
                  <c:v>3.0666099999999989</c:v>
                </c:pt>
                <c:pt idx="1158">
                  <c:v>3.0697099999999988</c:v>
                </c:pt>
                <c:pt idx="1159">
                  <c:v>3.0728199999999983</c:v>
                </c:pt>
                <c:pt idx="1160">
                  <c:v>3.0759199999999982</c:v>
                </c:pt>
                <c:pt idx="1161">
                  <c:v>3.0759199999999982</c:v>
                </c:pt>
                <c:pt idx="1162">
                  <c:v>3.0790099999999985</c:v>
                </c:pt>
                <c:pt idx="1163">
                  <c:v>3.0827299999999997</c:v>
                </c:pt>
                <c:pt idx="1164">
                  <c:v>3.0858299999999996</c:v>
                </c:pt>
                <c:pt idx="1165">
                  <c:v>3.0883199999999977</c:v>
                </c:pt>
                <c:pt idx="1166">
                  <c:v>3.0907999999999998</c:v>
                </c:pt>
                <c:pt idx="1167">
                  <c:v>3.0945099999999979</c:v>
                </c:pt>
                <c:pt idx="1168">
                  <c:v>3.0969999999999995</c:v>
                </c:pt>
                <c:pt idx="1169">
                  <c:v>3.0976099999999978</c:v>
                </c:pt>
                <c:pt idx="1170">
                  <c:v>3.1013399999999987</c:v>
                </c:pt>
                <c:pt idx="1171">
                  <c:v>3.1038200000000007</c:v>
                </c:pt>
                <c:pt idx="1172">
                  <c:v>3.1069200000000006</c:v>
                </c:pt>
                <c:pt idx="1173">
                  <c:v>3.1075399999999984</c:v>
                </c:pt>
                <c:pt idx="1174">
                  <c:v>3.1118800000000011</c:v>
                </c:pt>
                <c:pt idx="1175">
                  <c:v>3.114980000000001</c:v>
                </c:pt>
                <c:pt idx="1176">
                  <c:v>3.1162200000000002</c:v>
                </c:pt>
                <c:pt idx="1177">
                  <c:v>3.1193200000000001</c:v>
                </c:pt>
                <c:pt idx="1178">
                  <c:v>3.1211800000000007</c:v>
                </c:pt>
                <c:pt idx="1179">
                  <c:v>3.1236599999999992</c:v>
                </c:pt>
                <c:pt idx="1180">
                  <c:v>3.1255199999999999</c:v>
                </c:pt>
                <c:pt idx="1181">
                  <c:v>3.1273800000000005</c:v>
                </c:pt>
                <c:pt idx="1182">
                  <c:v>3.1304800000000004</c:v>
                </c:pt>
                <c:pt idx="1183">
                  <c:v>3.1317199999999996</c:v>
                </c:pt>
                <c:pt idx="1184">
                  <c:v>3.1366800000000001</c:v>
                </c:pt>
                <c:pt idx="1185">
                  <c:v>3.1366800000000001</c:v>
                </c:pt>
                <c:pt idx="1186">
                  <c:v>3.1403999999999979</c:v>
                </c:pt>
                <c:pt idx="1187">
                  <c:v>3.1434999999999977</c:v>
                </c:pt>
                <c:pt idx="1188">
                  <c:v>3.1447400000000005</c:v>
                </c:pt>
                <c:pt idx="1189">
                  <c:v>3.1497000000000011</c:v>
                </c:pt>
                <c:pt idx="1190">
                  <c:v>3.1497000000000011</c:v>
                </c:pt>
                <c:pt idx="1191">
                  <c:v>3.1528100000000006</c:v>
                </c:pt>
                <c:pt idx="1192">
                  <c:v>3.1565199999999987</c:v>
                </c:pt>
                <c:pt idx="1193">
                  <c:v>3.1577599999999979</c:v>
                </c:pt>
                <c:pt idx="1194">
                  <c:v>3.1596199999999985</c:v>
                </c:pt>
                <c:pt idx="1195">
                  <c:v>3.1633399999999998</c:v>
                </c:pt>
                <c:pt idx="1196">
                  <c:v>3.1658299999999979</c:v>
                </c:pt>
                <c:pt idx="1197">
                  <c:v>3.1689199999999982</c:v>
                </c:pt>
                <c:pt idx="1198">
                  <c:v>3.170160000000001</c:v>
                </c:pt>
                <c:pt idx="1199">
                  <c:v>3.1738799999999987</c:v>
                </c:pt>
                <c:pt idx="1200">
                  <c:v>3.1751199999999979</c:v>
                </c:pt>
                <c:pt idx="1201">
                  <c:v>3.1782199999999978</c:v>
                </c:pt>
                <c:pt idx="1202">
                  <c:v>3.1813199999999977</c:v>
                </c:pt>
                <c:pt idx="1203">
                  <c:v>3.1831799999999983</c:v>
                </c:pt>
                <c:pt idx="1204">
                  <c:v>3.1862799999999982</c:v>
                </c:pt>
                <c:pt idx="1205">
                  <c:v>3.1875300000000006</c:v>
                </c:pt>
                <c:pt idx="1206">
                  <c:v>3.1906200000000009</c:v>
                </c:pt>
                <c:pt idx="1207">
                  <c:v>3.1937300000000004</c:v>
                </c:pt>
                <c:pt idx="1208">
                  <c:v>3.1968300000000003</c:v>
                </c:pt>
                <c:pt idx="1209">
                  <c:v>3.1993099999999988</c:v>
                </c:pt>
                <c:pt idx="1210">
                  <c:v>3.2005399999999984</c:v>
                </c:pt>
                <c:pt idx="1211">
                  <c:v>3.2036399999999983</c:v>
                </c:pt>
                <c:pt idx="1212">
                  <c:v>3.2061200000000003</c:v>
                </c:pt>
                <c:pt idx="1213">
                  <c:v>3.2085999999999988</c:v>
                </c:pt>
                <c:pt idx="1214">
                  <c:v>3.209839999999998</c:v>
                </c:pt>
                <c:pt idx="1215">
                  <c:v>3.2123299999999997</c:v>
                </c:pt>
                <c:pt idx="1216">
                  <c:v>3.2166699999999988</c:v>
                </c:pt>
                <c:pt idx="1217">
                  <c:v>3.2191500000000008</c:v>
                </c:pt>
                <c:pt idx="1218">
                  <c:v>3.2216299999999993</c:v>
                </c:pt>
                <c:pt idx="1219">
                  <c:v>3.2247299999999992</c:v>
                </c:pt>
                <c:pt idx="1220">
                  <c:v>3.2259699999999984</c:v>
                </c:pt>
                <c:pt idx="1221">
                  <c:v>3.2296899999999997</c:v>
                </c:pt>
                <c:pt idx="1222">
                  <c:v>3.230929999999999</c:v>
                </c:pt>
                <c:pt idx="1223">
                  <c:v>3.2352599999999985</c:v>
                </c:pt>
                <c:pt idx="1224">
                  <c:v>3.2358899999999995</c:v>
                </c:pt>
                <c:pt idx="1225">
                  <c:v>3.2402299999999986</c:v>
                </c:pt>
                <c:pt idx="1226">
                  <c:v>3.2420899999999993</c:v>
                </c:pt>
                <c:pt idx="1227">
                  <c:v>3.2433299999999985</c:v>
                </c:pt>
                <c:pt idx="1228">
                  <c:v>3.2464299999999984</c:v>
                </c:pt>
                <c:pt idx="1229">
                  <c:v>3.248289999999999</c:v>
                </c:pt>
                <c:pt idx="1230">
                  <c:v>3.2526299999999981</c:v>
                </c:pt>
                <c:pt idx="1231">
                  <c:v>3.2538700000000009</c:v>
                </c:pt>
                <c:pt idx="1232">
                  <c:v>3.2569700000000008</c:v>
                </c:pt>
                <c:pt idx="1233">
                  <c:v>3.2594499999999993</c:v>
                </c:pt>
                <c:pt idx="1234">
                  <c:v>3.2619299999999978</c:v>
                </c:pt>
                <c:pt idx="1235">
                  <c:v>3.2650300000000012</c:v>
                </c:pt>
                <c:pt idx="1236">
                  <c:v>3.2662700000000005</c:v>
                </c:pt>
                <c:pt idx="1237">
                  <c:v>3.2699899999999982</c:v>
                </c:pt>
                <c:pt idx="1238">
                  <c:v>3.271230000000001</c:v>
                </c:pt>
                <c:pt idx="1239">
                  <c:v>3.2755700000000001</c:v>
                </c:pt>
                <c:pt idx="1240">
                  <c:v>3.2774300000000007</c:v>
                </c:pt>
                <c:pt idx="1241">
                  <c:v>3.2805300000000006</c:v>
                </c:pt>
                <c:pt idx="1242">
                  <c:v>3.2823899999999977</c:v>
                </c:pt>
                <c:pt idx="1243">
                  <c:v>3.2836300000000005</c:v>
                </c:pt>
                <c:pt idx="1244">
                  <c:v>3.2873499999999982</c:v>
                </c:pt>
                <c:pt idx="1245">
                  <c:v>3.2898300000000003</c:v>
                </c:pt>
                <c:pt idx="1246">
                  <c:v>3.2929300000000001</c:v>
                </c:pt>
                <c:pt idx="1247">
                  <c:v>3.293549999999998</c:v>
                </c:pt>
                <c:pt idx="1248">
                  <c:v>3.2985199999999981</c:v>
                </c:pt>
                <c:pt idx="1249">
                  <c:v>3.2997499999999977</c:v>
                </c:pt>
                <c:pt idx="1250">
                  <c:v>3.3022299999999998</c:v>
                </c:pt>
                <c:pt idx="1251">
                  <c:v>3.3053399999999993</c:v>
                </c:pt>
                <c:pt idx="1252">
                  <c:v>3.3084399999999992</c:v>
                </c:pt>
                <c:pt idx="1253">
                  <c:v>3.311539999999999</c:v>
                </c:pt>
                <c:pt idx="1254">
                  <c:v>3.3146299999999993</c:v>
                </c:pt>
                <c:pt idx="1255">
                  <c:v>3.3146299999999993</c:v>
                </c:pt>
                <c:pt idx="1256">
                  <c:v>3.3177299999999992</c:v>
                </c:pt>
                <c:pt idx="1257">
                  <c:v>3.3208399999999987</c:v>
                </c:pt>
                <c:pt idx="1258">
                  <c:v>3.3220799999999979</c:v>
                </c:pt>
                <c:pt idx="1259">
                  <c:v>3.3239299999999989</c:v>
                </c:pt>
                <c:pt idx="1260">
                  <c:v>3.3270299999999988</c:v>
                </c:pt>
                <c:pt idx="1261">
                  <c:v>3.3301399999999983</c:v>
                </c:pt>
                <c:pt idx="1262">
                  <c:v>3.3326200000000004</c:v>
                </c:pt>
                <c:pt idx="1263">
                  <c:v>3.3357200000000002</c:v>
                </c:pt>
                <c:pt idx="1264">
                  <c:v>3.3388200000000001</c:v>
                </c:pt>
                <c:pt idx="1265">
                  <c:v>3.3400599999999994</c:v>
                </c:pt>
                <c:pt idx="1266">
                  <c:v>3.3425399999999978</c:v>
                </c:pt>
                <c:pt idx="1267">
                  <c:v>3.3431599999999992</c:v>
                </c:pt>
                <c:pt idx="1268">
                  <c:v>3.3487400000000012</c:v>
                </c:pt>
                <c:pt idx="1269">
                  <c:v>3.3499800000000004</c:v>
                </c:pt>
                <c:pt idx="1270">
                  <c:v>3.3530800000000003</c:v>
                </c:pt>
                <c:pt idx="1271">
                  <c:v>3.3549400000000009</c:v>
                </c:pt>
                <c:pt idx="1272">
                  <c:v>3.3580400000000008</c:v>
                </c:pt>
                <c:pt idx="1273">
                  <c:v>3.3611400000000007</c:v>
                </c:pt>
                <c:pt idx="1274">
                  <c:v>3.3623799999999999</c:v>
                </c:pt>
                <c:pt idx="1275">
                  <c:v>3.3642400000000006</c:v>
                </c:pt>
                <c:pt idx="1276">
                  <c:v>3.3692000000000011</c:v>
                </c:pt>
                <c:pt idx="1277">
                  <c:v>3.3704400000000003</c:v>
                </c:pt>
                <c:pt idx="1278">
                  <c:v>3.3735400000000002</c:v>
                </c:pt>
                <c:pt idx="1279">
                  <c:v>3.3766400000000001</c:v>
                </c:pt>
                <c:pt idx="1280">
                  <c:v>3.3785000000000007</c:v>
                </c:pt>
                <c:pt idx="1281">
                  <c:v>3.3822199999999984</c:v>
                </c:pt>
                <c:pt idx="1282">
                  <c:v>3.3828399999999998</c:v>
                </c:pt>
                <c:pt idx="1283">
                  <c:v>3.3859399999999997</c:v>
                </c:pt>
                <c:pt idx="1284">
                  <c:v>3.3890399999999996</c:v>
                </c:pt>
                <c:pt idx="1285">
                  <c:v>3.3915199999999981</c:v>
                </c:pt>
                <c:pt idx="1286">
                  <c:v>3.394619999999998</c:v>
                </c:pt>
                <c:pt idx="1287">
                  <c:v>3.3952399999999994</c:v>
                </c:pt>
                <c:pt idx="1288">
                  <c:v>3.3983399999999993</c:v>
                </c:pt>
                <c:pt idx="1289">
                  <c:v>3.4014399999999991</c:v>
                </c:pt>
                <c:pt idx="1290">
                  <c:v>3.4020600000000005</c:v>
                </c:pt>
                <c:pt idx="1291">
                  <c:v>3.4057799999999983</c:v>
                </c:pt>
                <c:pt idx="1292">
                  <c:v>3.4088799999999981</c:v>
                </c:pt>
                <c:pt idx="1293">
                  <c:v>3.4113600000000002</c:v>
                </c:pt>
                <c:pt idx="1294">
                  <c:v>3.4138399999999987</c:v>
                </c:pt>
                <c:pt idx="1295">
                  <c:v>3.4156999999999993</c:v>
                </c:pt>
                <c:pt idx="1296">
                  <c:v>3.4200399999999984</c:v>
                </c:pt>
                <c:pt idx="1297">
                  <c:v>3.4200399999999984</c:v>
                </c:pt>
                <c:pt idx="1298">
                  <c:v>3.4249999999999989</c:v>
                </c:pt>
                <c:pt idx="1299">
                  <c:v>3.4262499999999978</c:v>
                </c:pt>
                <c:pt idx="1300">
                  <c:v>3.4280999999999988</c:v>
                </c:pt>
                <c:pt idx="1301">
                  <c:v>3.4293399999999981</c:v>
                </c:pt>
                <c:pt idx="1302">
                  <c:v>3.4342999999999986</c:v>
                </c:pt>
                <c:pt idx="1303">
                  <c:v>3.4355399999999978</c:v>
                </c:pt>
                <c:pt idx="1304">
                  <c:v>3.4386399999999977</c:v>
                </c:pt>
                <c:pt idx="1305">
                  <c:v>3.440509999999998</c:v>
                </c:pt>
                <c:pt idx="1306">
                  <c:v>3.4442299999999992</c:v>
                </c:pt>
                <c:pt idx="1307">
                  <c:v>3.4454599999999989</c:v>
                </c:pt>
                <c:pt idx="1308">
                  <c:v>3.449799999999998</c:v>
                </c:pt>
                <c:pt idx="1309">
                  <c:v>3.4510500000000004</c:v>
                </c:pt>
                <c:pt idx="1310">
                  <c:v>3.4541500000000003</c:v>
                </c:pt>
                <c:pt idx="1311">
                  <c:v>3.4572500000000002</c:v>
                </c:pt>
                <c:pt idx="1312">
                  <c:v>3.46035</c:v>
                </c:pt>
                <c:pt idx="1313">
                  <c:v>3.4622100000000007</c:v>
                </c:pt>
                <c:pt idx="1314">
                  <c:v>3.4653100000000006</c:v>
                </c:pt>
                <c:pt idx="1315">
                  <c:v>3.4665499999999998</c:v>
                </c:pt>
                <c:pt idx="1316">
                  <c:v>3.4696499999999997</c:v>
                </c:pt>
                <c:pt idx="1317">
                  <c:v>3.4727499999999996</c:v>
                </c:pt>
                <c:pt idx="1318">
                  <c:v>3.4739899999999988</c:v>
                </c:pt>
                <c:pt idx="1319">
                  <c:v>3.4783299999999979</c:v>
                </c:pt>
                <c:pt idx="1320">
                  <c:v>3.4789499999999993</c:v>
                </c:pt>
                <c:pt idx="1321">
                  <c:v>3.4820499999999992</c:v>
                </c:pt>
                <c:pt idx="1322">
                  <c:v>3.4851499999999991</c:v>
                </c:pt>
                <c:pt idx="1323">
                  <c:v>3.4870099999999997</c:v>
                </c:pt>
                <c:pt idx="1324">
                  <c:v>3.488249999999999</c:v>
                </c:pt>
                <c:pt idx="1325">
                  <c:v>3.4938300000000009</c:v>
                </c:pt>
                <c:pt idx="1326">
                  <c:v>3.4950700000000001</c:v>
                </c:pt>
                <c:pt idx="1327">
                  <c:v>3.4975499999999986</c:v>
                </c:pt>
                <c:pt idx="1328">
                  <c:v>3.5006499999999985</c:v>
                </c:pt>
                <c:pt idx="1329">
                  <c:v>3.5031300000000005</c:v>
                </c:pt>
                <c:pt idx="1330">
                  <c:v>3.5043699999999998</c:v>
                </c:pt>
                <c:pt idx="1331">
                  <c:v>3.5074699999999996</c:v>
                </c:pt>
                <c:pt idx="1332">
                  <c:v>3.5099499999999981</c:v>
                </c:pt>
                <c:pt idx="1333">
                  <c:v>3.5105699999999995</c:v>
                </c:pt>
                <c:pt idx="1334">
                  <c:v>3.5136699999999994</c:v>
                </c:pt>
                <c:pt idx="1335">
                  <c:v>3.5161499999999979</c:v>
                </c:pt>
                <c:pt idx="1336">
                  <c:v>3.5192499999999978</c:v>
                </c:pt>
                <c:pt idx="1337">
                  <c:v>3.5223500000000012</c:v>
                </c:pt>
                <c:pt idx="1338">
                  <c:v>3.5254500000000011</c:v>
                </c:pt>
                <c:pt idx="1339">
                  <c:v>3.5273099999999982</c:v>
                </c:pt>
                <c:pt idx="1340">
                  <c:v>3.5297900000000002</c:v>
                </c:pt>
                <c:pt idx="1341">
                  <c:v>3.5335099999999979</c:v>
                </c:pt>
                <c:pt idx="1342">
                  <c:v>3.5347500000000007</c:v>
                </c:pt>
                <c:pt idx="1343">
                  <c:v>3.5378500000000006</c:v>
                </c:pt>
                <c:pt idx="1344">
                  <c:v>3.5397099999999977</c:v>
                </c:pt>
                <c:pt idx="1345">
                  <c:v>3.5409500000000005</c:v>
                </c:pt>
                <c:pt idx="1346">
                  <c:v>3.5452999999999992</c:v>
                </c:pt>
                <c:pt idx="1347">
                  <c:v>3.5471500000000002</c:v>
                </c:pt>
                <c:pt idx="1348">
                  <c:v>3.5502599999999997</c:v>
                </c:pt>
                <c:pt idx="1349">
                  <c:v>3.5521200000000004</c:v>
                </c:pt>
                <c:pt idx="1350">
                  <c:v>3.5533599999999996</c:v>
                </c:pt>
                <c:pt idx="1351">
                  <c:v>3.5564499999999999</c:v>
                </c:pt>
                <c:pt idx="1352">
                  <c:v>3.5595599999999994</c:v>
                </c:pt>
                <c:pt idx="1353">
                  <c:v>3.5626599999999993</c:v>
                </c:pt>
                <c:pt idx="1354">
                  <c:v>3.5657499999999995</c:v>
                </c:pt>
                <c:pt idx="1355">
                  <c:v>3.568859999999999</c:v>
                </c:pt>
                <c:pt idx="1356">
                  <c:v>3.5694700000000008</c:v>
                </c:pt>
                <c:pt idx="1357">
                  <c:v>3.5725700000000007</c:v>
                </c:pt>
                <c:pt idx="1358">
                  <c:v>3.5750599999999988</c:v>
                </c:pt>
                <c:pt idx="1359">
                  <c:v>3.5787700000000005</c:v>
                </c:pt>
                <c:pt idx="1360">
                  <c:v>3.5812499999999989</c:v>
                </c:pt>
                <c:pt idx="1361">
                  <c:v>3.5843499999999988</c:v>
                </c:pt>
                <c:pt idx="1362">
                  <c:v>3.5849799999999998</c:v>
                </c:pt>
                <c:pt idx="1363">
                  <c:v>3.5887000000000011</c:v>
                </c:pt>
                <c:pt idx="1364">
                  <c:v>3.5905599999999982</c:v>
                </c:pt>
                <c:pt idx="1365">
                  <c:v>3.5936599999999981</c:v>
                </c:pt>
                <c:pt idx="1366">
                  <c:v>3.5955199999999987</c:v>
                </c:pt>
                <c:pt idx="1367">
                  <c:v>3.5986199999999986</c:v>
                </c:pt>
                <c:pt idx="1368">
                  <c:v>3.6029599999999977</c:v>
                </c:pt>
                <c:pt idx="1369">
                  <c:v>3.6048199999999984</c:v>
                </c:pt>
                <c:pt idx="1370">
                  <c:v>3.6060600000000012</c:v>
                </c:pt>
                <c:pt idx="1371">
                  <c:v>3.609160000000001</c:v>
                </c:pt>
                <c:pt idx="1372">
                  <c:v>3.6110199999999981</c:v>
                </c:pt>
                <c:pt idx="1373">
                  <c:v>3.614119999999998</c:v>
                </c:pt>
                <c:pt idx="1374">
                  <c:v>3.6153600000000008</c:v>
                </c:pt>
                <c:pt idx="1375">
                  <c:v>3.6209399999999992</c:v>
                </c:pt>
                <c:pt idx="1376">
                  <c:v>3.6215600000000006</c:v>
                </c:pt>
                <c:pt idx="1377">
                  <c:v>3.6246600000000004</c:v>
                </c:pt>
                <c:pt idx="1378">
                  <c:v>3.6271399999999989</c:v>
                </c:pt>
                <c:pt idx="1379">
                  <c:v>3.6277600000000003</c:v>
                </c:pt>
                <c:pt idx="1380">
                  <c:v>3.6308600000000002</c:v>
                </c:pt>
                <c:pt idx="1381">
                  <c:v>3.6345799999999979</c:v>
                </c:pt>
                <c:pt idx="1382">
                  <c:v>3.63706</c:v>
                </c:pt>
                <c:pt idx="1383">
                  <c:v>3.6401599999999998</c:v>
                </c:pt>
                <c:pt idx="1384">
                  <c:v>3.6407799999999977</c:v>
                </c:pt>
                <c:pt idx="1385">
                  <c:v>3.644499999999999</c:v>
                </c:pt>
                <c:pt idx="1386">
                  <c:v>3.6482200000000002</c:v>
                </c:pt>
                <c:pt idx="1387">
                  <c:v>3.6494599999999995</c:v>
                </c:pt>
                <c:pt idx="1388">
                  <c:v>3.6513299999999997</c:v>
                </c:pt>
                <c:pt idx="1389">
                  <c:v>3.6544299999999996</c:v>
                </c:pt>
                <c:pt idx="1390">
                  <c:v>3.6568999999999985</c:v>
                </c:pt>
                <c:pt idx="1391">
                  <c:v>3.6606199999999998</c:v>
                </c:pt>
                <c:pt idx="1392">
                  <c:v>3.661859999999999</c:v>
                </c:pt>
                <c:pt idx="1393">
                  <c:v>3.6649599999999989</c:v>
                </c:pt>
                <c:pt idx="1394">
                  <c:v>3.6680599999999988</c:v>
                </c:pt>
                <c:pt idx="1395">
                  <c:v>3.6680599999999988</c:v>
                </c:pt>
                <c:pt idx="1396">
                  <c:v>3.6730199999999993</c:v>
                </c:pt>
                <c:pt idx="1397">
                  <c:v>3.6742699999999981</c:v>
                </c:pt>
                <c:pt idx="1398">
                  <c:v>3.6773599999999984</c:v>
                </c:pt>
                <c:pt idx="1399">
                  <c:v>3.6786000000000012</c:v>
                </c:pt>
                <c:pt idx="1400">
                  <c:v>3.6829499999999999</c:v>
                </c:pt>
                <c:pt idx="1401">
                  <c:v>3.6854299999999984</c:v>
                </c:pt>
                <c:pt idx="1402">
                  <c:v>3.6872899999999991</c:v>
                </c:pt>
                <c:pt idx="1403">
                  <c:v>3.6903799999999993</c:v>
                </c:pt>
                <c:pt idx="1404">
                  <c:v>3.692870000000001</c:v>
                </c:pt>
                <c:pt idx="1405">
                  <c:v>3.6953499999999995</c:v>
                </c:pt>
                <c:pt idx="1406">
                  <c:v>3.6990700000000007</c:v>
                </c:pt>
                <c:pt idx="1407">
                  <c:v>3.699679999999999</c:v>
                </c:pt>
                <c:pt idx="1408">
                  <c:v>3.7027899999999985</c:v>
                </c:pt>
                <c:pt idx="1409">
                  <c:v>3.7052700000000005</c:v>
                </c:pt>
                <c:pt idx="1410">
                  <c:v>3.707749999999999</c:v>
                </c:pt>
                <c:pt idx="1411">
                  <c:v>3.7114700000000003</c:v>
                </c:pt>
                <c:pt idx="1412">
                  <c:v>3.7145700000000001</c:v>
                </c:pt>
                <c:pt idx="1413">
                  <c:v>3.71767</c:v>
                </c:pt>
                <c:pt idx="1414">
                  <c:v>3.7189099999999993</c:v>
                </c:pt>
                <c:pt idx="1415">
                  <c:v>3.7207699999999999</c:v>
                </c:pt>
                <c:pt idx="1416">
                  <c:v>3.7238699999999998</c:v>
                </c:pt>
                <c:pt idx="1417">
                  <c:v>3.725109999999999</c:v>
                </c:pt>
                <c:pt idx="1418">
                  <c:v>3.7282099999999989</c:v>
                </c:pt>
                <c:pt idx="1419">
                  <c:v>3.7300699999999996</c:v>
                </c:pt>
                <c:pt idx="1420">
                  <c:v>3.7331699999999994</c:v>
                </c:pt>
                <c:pt idx="1421">
                  <c:v>3.7362699999999993</c:v>
                </c:pt>
                <c:pt idx="1422">
                  <c:v>3.7393699999999992</c:v>
                </c:pt>
                <c:pt idx="1423">
                  <c:v>3.7424699999999991</c:v>
                </c:pt>
                <c:pt idx="1424">
                  <c:v>3.7424699999999991</c:v>
                </c:pt>
                <c:pt idx="1425">
                  <c:v>3.745569999999999</c:v>
                </c:pt>
                <c:pt idx="1426">
                  <c:v>3.7486699999999988</c:v>
                </c:pt>
                <c:pt idx="1427">
                  <c:v>3.7505299999999995</c:v>
                </c:pt>
                <c:pt idx="1428">
                  <c:v>3.7542500000000008</c:v>
                </c:pt>
                <c:pt idx="1429">
                  <c:v>3.7567299999999992</c:v>
                </c:pt>
                <c:pt idx="1430">
                  <c:v>3.7598299999999991</c:v>
                </c:pt>
                <c:pt idx="1431">
                  <c:v>3.7610699999999984</c:v>
                </c:pt>
                <c:pt idx="1432">
                  <c:v>3.7641699999999982</c:v>
                </c:pt>
                <c:pt idx="1433">
                  <c:v>3.7660299999999989</c:v>
                </c:pt>
                <c:pt idx="1434">
                  <c:v>3.770369999999998</c:v>
                </c:pt>
                <c:pt idx="1435">
                  <c:v>3.7709899999999994</c:v>
                </c:pt>
                <c:pt idx="1436">
                  <c:v>3.7740899999999993</c:v>
                </c:pt>
                <c:pt idx="1437">
                  <c:v>3.7765699999999978</c:v>
                </c:pt>
                <c:pt idx="1438">
                  <c:v>3.7790499999999998</c:v>
                </c:pt>
                <c:pt idx="1439">
                  <c:v>3.7821499999999997</c:v>
                </c:pt>
                <c:pt idx="1440">
                  <c:v>3.785870000000001</c:v>
                </c:pt>
                <c:pt idx="1441">
                  <c:v>3.7864899999999988</c:v>
                </c:pt>
                <c:pt idx="1442">
                  <c:v>3.7889800000000005</c:v>
                </c:pt>
                <c:pt idx="1443">
                  <c:v>3.7920800000000003</c:v>
                </c:pt>
                <c:pt idx="1444">
                  <c:v>3.7951800000000002</c:v>
                </c:pt>
                <c:pt idx="1445">
                  <c:v>3.7964099999999998</c:v>
                </c:pt>
                <c:pt idx="1446">
                  <c:v>3.7988899999999983</c:v>
                </c:pt>
                <c:pt idx="1447">
                  <c:v>3.8026199999999992</c:v>
                </c:pt>
                <c:pt idx="1448">
                  <c:v>3.8044700000000002</c:v>
                </c:pt>
                <c:pt idx="1449">
                  <c:v>3.8075799999999997</c:v>
                </c:pt>
                <c:pt idx="1450">
                  <c:v>3.81067</c:v>
                </c:pt>
                <c:pt idx="1451">
                  <c:v>3.8125300000000006</c:v>
                </c:pt>
                <c:pt idx="1452">
                  <c:v>3.8150199999999987</c:v>
                </c:pt>
                <c:pt idx="1453">
                  <c:v>3.8168799999999994</c:v>
                </c:pt>
                <c:pt idx="1454">
                  <c:v>3.8199799999999993</c:v>
                </c:pt>
                <c:pt idx="1455">
                  <c:v>3.8212199999999985</c:v>
                </c:pt>
                <c:pt idx="1456">
                  <c:v>3.8255600000000012</c:v>
                </c:pt>
                <c:pt idx="1457">
                  <c:v>3.826179999999999</c:v>
                </c:pt>
                <c:pt idx="1458">
                  <c:v>3.8292799999999989</c:v>
                </c:pt>
                <c:pt idx="1459">
                  <c:v>3.8323799999999988</c:v>
                </c:pt>
                <c:pt idx="1460">
                  <c:v>3.8354799999999987</c:v>
                </c:pt>
                <c:pt idx="1461">
                  <c:v>3.8373399999999993</c:v>
                </c:pt>
                <c:pt idx="1462">
                  <c:v>3.8410600000000006</c:v>
                </c:pt>
                <c:pt idx="1463">
                  <c:v>3.8435399999999991</c:v>
                </c:pt>
                <c:pt idx="1464">
                  <c:v>3.8453999999999997</c:v>
                </c:pt>
                <c:pt idx="1465">
                  <c:v>3.8478799999999982</c:v>
                </c:pt>
                <c:pt idx="1466">
                  <c:v>3.8484999999999996</c:v>
                </c:pt>
                <c:pt idx="1467">
                  <c:v>3.8534600000000001</c:v>
                </c:pt>
                <c:pt idx="1468">
                  <c:v>3.8546999999999993</c:v>
                </c:pt>
                <c:pt idx="1469">
                  <c:v>3.8577999999999992</c:v>
                </c:pt>
                <c:pt idx="1470">
                  <c:v>3.8602799999999977</c:v>
                </c:pt>
                <c:pt idx="1471">
                  <c:v>3.8633800000000011</c:v>
                </c:pt>
                <c:pt idx="1472">
                  <c:v>3.8646200000000004</c:v>
                </c:pt>
                <c:pt idx="1473">
                  <c:v>3.8695800000000009</c:v>
                </c:pt>
                <c:pt idx="1474">
                  <c:v>3.8701999999999988</c:v>
                </c:pt>
                <c:pt idx="1475">
                  <c:v>3.87392</c:v>
                </c:pt>
                <c:pt idx="1476">
                  <c:v>3.8757800000000007</c:v>
                </c:pt>
                <c:pt idx="1477">
                  <c:v>3.8788800000000005</c:v>
                </c:pt>
                <c:pt idx="1478">
                  <c:v>3.8819800000000004</c:v>
                </c:pt>
                <c:pt idx="1479">
                  <c:v>3.8850800000000003</c:v>
                </c:pt>
                <c:pt idx="1480">
                  <c:v>3.8856999999999982</c:v>
                </c:pt>
                <c:pt idx="1481">
                  <c:v>3.8881800000000002</c:v>
                </c:pt>
                <c:pt idx="1482">
                  <c:v>3.8912800000000001</c:v>
                </c:pt>
                <c:pt idx="1483">
                  <c:v>3.8943899999999996</c:v>
                </c:pt>
                <c:pt idx="1484">
                  <c:v>3.8962400000000006</c:v>
                </c:pt>
                <c:pt idx="1485">
                  <c:v>3.8993400000000005</c:v>
                </c:pt>
                <c:pt idx="1486">
                  <c:v>3.9005799999999997</c:v>
                </c:pt>
                <c:pt idx="1487">
                  <c:v>3.9036799999999996</c:v>
                </c:pt>
                <c:pt idx="1488">
                  <c:v>3.9055400000000002</c:v>
                </c:pt>
                <c:pt idx="1489">
                  <c:v>3.9080199999999987</c:v>
                </c:pt>
                <c:pt idx="1490">
                  <c:v>3.912370000000001</c:v>
                </c:pt>
                <c:pt idx="1491">
                  <c:v>3.9148399999999999</c:v>
                </c:pt>
                <c:pt idx="1492">
                  <c:v>3.9179499999999994</c:v>
                </c:pt>
                <c:pt idx="1493">
                  <c:v>3.9185600000000012</c:v>
                </c:pt>
                <c:pt idx="1494">
                  <c:v>3.9222899999999985</c:v>
                </c:pt>
                <c:pt idx="1495">
                  <c:v>3.9241499999999991</c:v>
                </c:pt>
                <c:pt idx="1496">
                  <c:v>3.9278700000000004</c:v>
                </c:pt>
                <c:pt idx="1497">
                  <c:v>3.9303499999999989</c:v>
                </c:pt>
                <c:pt idx="1498">
                  <c:v>3.9315799999999985</c:v>
                </c:pt>
                <c:pt idx="1499">
                  <c:v>3.934689999999998</c:v>
                </c:pt>
                <c:pt idx="1500">
                  <c:v>3.9365499999999987</c:v>
                </c:pt>
                <c:pt idx="1501">
                  <c:v>3.9408899999999978</c:v>
                </c:pt>
                <c:pt idx="1502">
                  <c:v>3.9415099999999992</c:v>
                </c:pt>
                <c:pt idx="1503">
                  <c:v>3.9446099999999991</c:v>
                </c:pt>
                <c:pt idx="1504">
                  <c:v>3.9477099999999989</c:v>
                </c:pt>
                <c:pt idx="1505">
                  <c:v>3.950190000000001</c:v>
                </c:pt>
                <c:pt idx="1506">
                  <c:v>3.9532900000000009</c:v>
                </c:pt>
                <c:pt idx="1507">
                  <c:v>3.9545300000000001</c:v>
                </c:pt>
                <c:pt idx="1508">
                  <c:v>3.9594900000000006</c:v>
                </c:pt>
                <c:pt idx="1509">
                  <c:v>3.9594900000000006</c:v>
                </c:pt>
                <c:pt idx="1510">
                  <c:v>3.9625900000000005</c:v>
                </c:pt>
                <c:pt idx="1511">
                  <c:v>3.9656900000000004</c:v>
                </c:pt>
                <c:pt idx="1512">
                  <c:v>3.9681699999999989</c:v>
                </c:pt>
                <c:pt idx="1513">
                  <c:v>3.9694099999999981</c:v>
                </c:pt>
                <c:pt idx="1514">
                  <c:v>3.972509999999998</c:v>
                </c:pt>
                <c:pt idx="1515">
                  <c:v>3.97499</c:v>
                </c:pt>
                <c:pt idx="1516">
                  <c:v>3.9780899999999999</c:v>
                </c:pt>
                <c:pt idx="1517">
                  <c:v>3.9811899999999998</c:v>
                </c:pt>
                <c:pt idx="1518">
                  <c:v>3.9842899999999997</c:v>
                </c:pt>
                <c:pt idx="1519">
                  <c:v>3.9855299999999989</c:v>
                </c:pt>
                <c:pt idx="1520">
                  <c:v>3.9880100000000009</c:v>
                </c:pt>
                <c:pt idx="1521">
                  <c:v>3.9917299999999987</c:v>
                </c:pt>
                <c:pt idx="1522">
                  <c:v>3.9948299999999985</c:v>
                </c:pt>
                <c:pt idx="1523">
                  <c:v>3.9966899999999992</c:v>
                </c:pt>
                <c:pt idx="1524">
                  <c:v>3.9979299999999984</c:v>
                </c:pt>
                <c:pt idx="1525">
                  <c:v>4.0010299999999983</c:v>
                </c:pt>
                <c:pt idx="1526">
                  <c:v>4.0028899999999989</c:v>
                </c:pt>
                <c:pt idx="1527">
                  <c:v>4.0078499999999995</c:v>
                </c:pt>
                <c:pt idx="1528">
                  <c:v>4.0090899999999987</c:v>
                </c:pt>
                <c:pt idx="1529">
                  <c:v>4.0121899999999986</c:v>
                </c:pt>
                <c:pt idx="1530">
                  <c:v>4.0152999999999981</c:v>
                </c:pt>
                <c:pt idx="1531">
                  <c:v>4.0171499999999991</c:v>
                </c:pt>
                <c:pt idx="1532">
                  <c:v>4.0196300000000011</c:v>
                </c:pt>
                <c:pt idx="1533">
                  <c:v>4.0233499999999989</c:v>
                </c:pt>
                <c:pt idx="1534">
                  <c:v>4.0245899999999981</c:v>
                </c:pt>
                <c:pt idx="1535">
                  <c:v>4.027689999999998</c:v>
                </c:pt>
                <c:pt idx="1536">
                  <c:v>4.0295499999999986</c:v>
                </c:pt>
                <c:pt idx="1537">
                  <c:v>4.0326499999999985</c:v>
                </c:pt>
                <c:pt idx="1538">
                  <c:v>4.0351400000000002</c:v>
                </c:pt>
                <c:pt idx="1539">
                  <c:v>4.0388599999999979</c:v>
                </c:pt>
                <c:pt idx="1540">
                  <c:v>4.0401000000000007</c:v>
                </c:pt>
                <c:pt idx="1541">
                  <c:v>4.0431900000000009</c:v>
                </c:pt>
                <c:pt idx="1542">
                  <c:v>4.0463000000000005</c:v>
                </c:pt>
                <c:pt idx="1543">
                  <c:v>4.0481600000000011</c:v>
                </c:pt>
                <c:pt idx="1544">
                  <c:v>4.0512499999999978</c:v>
                </c:pt>
                <c:pt idx="1545">
                  <c:v>4.0524900000000006</c:v>
                </c:pt>
                <c:pt idx="1546">
                  <c:v>4.0556000000000001</c:v>
                </c:pt>
                <c:pt idx="1547">
                  <c:v>4.0587</c:v>
                </c:pt>
                <c:pt idx="1548">
                  <c:v>4.0617999999999999</c:v>
                </c:pt>
                <c:pt idx="1549">
                  <c:v>4.0636600000000005</c:v>
                </c:pt>
                <c:pt idx="1550">
                  <c:v>4.0667600000000004</c:v>
                </c:pt>
                <c:pt idx="1551">
                  <c:v>4.068620000000001</c:v>
                </c:pt>
                <c:pt idx="1552">
                  <c:v>4.0710899999999999</c:v>
                </c:pt>
                <c:pt idx="1553">
                  <c:v>4.073579999999998</c:v>
                </c:pt>
                <c:pt idx="1554">
                  <c:v>4.0772999999999993</c:v>
                </c:pt>
                <c:pt idx="1555">
                  <c:v>4.0779200000000007</c:v>
                </c:pt>
                <c:pt idx="1556">
                  <c:v>4.0828800000000012</c:v>
                </c:pt>
                <c:pt idx="1557">
                  <c:v>4.083499999999999</c:v>
                </c:pt>
                <c:pt idx="1558">
                  <c:v>4.0865999999999989</c:v>
                </c:pt>
                <c:pt idx="1559">
                  <c:v>4.0896999999999988</c:v>
                </c:pt>
                <c:pt idx="1560">
                  <c:v>4.0927999999999987</c:v>
                </c:pt>
                <c:pt idx="1561">
                  <c:v>4.0940399999999979</c:v>
                </c:pt>
                <c:pt idx="1562">
                  <c:v>4.0971399999999978</c:v>
                </c:pt>
                <c:pt idx="1563">
                  <c:v>4.0996199999999998</c:v>
                </c:pt>
                <c:pt idx="1564">
                  <c:v>4.1033400000000011</c:v>
                </c:pt>
                <c:pt idx="1565">
                  <c:v>4.1051999999999982</c:v>
                </c:pt>
                <c:pt idx="1566">
                  <c:v>4.1082999999999981</c:v>
                </c:pt>
                <c:pt idx="1567">
                  <c:v>4.1095400000000009</c:v>
                </c:pt>
                <c:pt idx="1568">
                  <c:v>4.1132599999999986</c:v>
                </c:pt>
                <c:pt idx="1569">
                  <c:v>4.1157400000000006</c:v>
                </c:pt>
                <c:pt idx="1570">
                  <c:v>4.1175999999999977</c:v>
                </c:pt>
                <c:pt idx="1571">
                  <c:v>4.1207000000000011</c:v>
                </c:pt>
                <c:pt idx="1572">
                  <c:v>4.123800000000001</c:v>
                </c:pt>
                <c:pt idx="1573">
                  <c:v>4.1256599999999981</c:v>
                </c:pt>
                <c:pt idx="1574">
                  <c:v>4.1269000000000009</c:v>
                </c:pt>
                <c:pt idx="1575">
                  <c:v>4.1300000000000008</c:v>
                </c:pt>
                <c:pt idx="1576">
                  <c:v>4.1324799999999993</c:v>
                </c:pt>
                <c:pt idx="1577">
                  <c:v>4.1349599999999977</c:v>
                </c:pt>
                <c:pt idx="1578">
                  <c:v>4.1380700000000008</c:v>
                </c:pt>
                <c:pt idx="1579">
                  <c:v>4.1417799999999989</c:v>
                </c:pt>
                <c:pt idx="1580">
                  <c:v>4.1430199999999981</c:v>
                </c:pt>
                <c:pt idx="1581">
                  <c:v>4.146119999999998</c:v>
                </c:pt>
                <c:pt idx="1582">
                  <c:v>4.1492199999999979</c:v>
                </c:pt>
                <c:pt idx="1583">
                  <c:v>4.1516999999999999</c:v>
                </c:pt>
                <c:pt idx="1584">
                  <c:v>4.1541899999999981</c:v>
                </c:pt>
                <c:pt idx="1585">
                  <c:v>4.1554200000000012</c:v>
                </c:pt>
                <c:pt idx="1586">
                  <c:v>4.1591499999999986</c:v>
                </c:pt>
                <c:pt idx="1587">
                  <c:v>4.1610099999999992</c:v>
                </c:pt>
                <c:pt idx="1588">
                  <c:v>4.1616300000000006</c:v>
                </c:pt>
                <c:pt idx="1589">
                  <c:v>4.167209999999999</c:v>
                </c:pt>
                <c:pt idx="1590">
                  <c:v>4.1684499999999982</c:v>
                </c:pt>
                <c:pt idx="1591">
                  <c:v>4.1715499999999981</c:v>
                </c:pt>
                <c:pt idx="1592">
                  <c:v>4.1752699999999994</c:v>
                </c:pt>
                <c:pt idx="1593">
                  <c:v>4.1783599999999996</c:v>
                </c:pt>
                <c:pt idx="1594">
                  <c:v>4.1777499999999979</c:v>
                </c:pt>
                <c:pt idx="1595">
                  <c:v>4.1814699999999991</c:v>
                </c:pt>
                <c:pt idx="1596">
                  <c:v>4.184569999999999</c:v>
                </c:pt>
                <c:pt idx="1597">
                  <c:v>4.1876699999999989</c:v>
                </c:pt>
                <c:pt idx="1598">
                  <c:v>4.1889099999999981</c:v>
                </c:pt>
                <c:pt idx="1599">
                  <c:v>4.192009999999998</c:v>
                </c:pt>
                <c:pt idx="1600">
                  <c:v>4.1951099999999979</c:v>
                </c:pt>
                <c:pt idx="1601">
                  <c:v>4.1975899999999999</c:v>
                </c:pt>
                <c:pt idx="1602">
                  <c:v>4.2000699999999984</c:v>
                </c:pt>
                <c:pt idx="1603">
                  <c:v>4.2037899999999997</c:v>
                </c:pt>
                <c:pt idx="1604">
                  <c:v>4.2050299999999989</c:v>
                </c:pt>
                <c:pt idx="1605">
                  <c:v>4.207510000000001</c:v>
                </c:pt>
                <c:pt idx="1606">
                  <c:v>4.2099899999999995</c:v>
                </c:pt>
                <c:pt idx="1607">
                  <c:v>4.2137100000000007</c:v>
                </c:pt>
                <c:pt idx="1608">
                  <c:v>4.2161899999999992</c:v>
                </c:pt>
                <c:pt idx="1609">
                  <c:v>4.2174299999999985</c:v>
                </c:pt>
                <c:pt idx="1610">
                  <c:v>4.2205299999999983</c:v>
                </c:pt>
                <c:pt idx="1611">
                  <c:v>4.2230100000000004</c:v>
                </c:pt>
                <c:pt idx="1612">
                  <c:v>4.2261100000000003</c:v>
                </c:pt>
                <c:pt idx="1613">
                  <c:v>4.2292100000000001</c:v>
                </c:pt>
                <c:pt idx="1614">
                  <c:v>4.2304499999999994</c:v>
                </c:pt>
                <c:pt idx="1615">
                  <c:v>4.2335499999999993</c:v>
                </c:pt>
                <c:pt idx="1616">
                  <c:v>4.2366499999999991</c:v>
                </c:pt>
                <c:pt idx="1617">
                  <c:v>4.2403700000000004</c:v>
                </c:pt>
                <c:pt idx="1618">
                  <c:v>4.2416099999999997</c:v>
                </c:pt>
                <c:pt idx="1619">
                  <c:v>4.2447099999999995</c:v>
                </c:pt>
                <c:pt idx="1620">
                  <c:v>4.2465700000000002</c:v>
                </c:pt>
                <c:pt idx="1621">
                  <c:v>4.2496700000000001</c:v>
                </c:pt>
                <c:pt idx="1622">
                  <c:v>4.2509099999999993</c:v>
                </c:pt>
                <c:pt idx="1623">
                  <c:v>4.2540099999999992</c:v>
                </c:pt>
                <c:pt idx="1624">
                  <c:v>4.2558699999999998</c:v>
                </c:pt>
                <c:pt idx="1625">
                  <c:v>4.2595900000000011</c:v>
                </c:pt>
                <c:pt idx="1626">
                  <c:v>4.2633099999999988</c:v>
                </c:pt>
                <c:pt idx="1627">
                  <c:v>4.2645599999999977</c:v>
                </c:pt>
                <c:pt idx="1628">
                  <c:v>4.2664099999999987</c:v>
                </c:pt>
                <c:pt idx="1629">
                  <c:v>4.2695099999999986</c:v>
                </c:pt>
                <c:pt idx="1630">
                  <c:v>4.2726099999999985</c:v>
                </c:pt>
                <c:pt idx="1631">
                  <c:v>4.275719999999998</c:v>
                </c:pt>
                <c:pt idx="1632">
                  <c:v>4.275719999999998</c:v>
                </c:pt>
                <c:pt idx="1633">
                  <c:v>4.2806799999999985</c:v>
                </c:pt>
                <c:pt idx="1634">
                  <c:v>4.2819199999999977</c:v>
                </c:pt>
                <c:pt idx="1635">
                  <c:v>4.2837799999999984</c:v>
                </c:pt>
                <c:pt idx="1636">
                  <c:v>4.288120000000001</c:v>
                </c:pt>
                <c:pt idx="1637">
                  <c:v>4.2899799999999981</c:v>
                </c:pt>
                <c:pt idx="1638">
                  <c:v>4.293079999999998</c:v>
                </c:pt>
                <c:pt idx="1639">
                  <c:v>4.2943200000000008</c:v>
                </c:pt>
                <c:pt idx="1640">
                  <c:v>4.2974200000000007</c:v>
                </c:pt>
                <c:pt idx="1641">
                  <c:v>4.3005200000000006</c:v>
                </c:pt>
                <c:pt idx="1642">
                  <c:v>4.3036200000000004</c:v>
                </c:pt>
                <c:pt idx="1643">
                  <c:v>4.3060999999999989</c:v>
                </c:pt>
                <c:pt idx="1644">
                  <c:v>4.3073399999999982</c:v>
                </c:pt>
                <c:pt idx="1645">
                  <c:v>4.3104399999999981</c:v>
                </c:pt>
                <c:pt idx="1646">
                  <c:v>4.3129200000000001</c:v>
                </c:pt>
                <c:pt idx="1647">
                  <c:v>4.31602</c:v>
                </c:pt>
                <c:pt idx="1648">
                  <c:v>4.3172599999999992</c:v>
                </c:pt>
                <c:pt idx="1649">
                  <c:v>4.3209800000000005</c:v>
                </c:pt>
                <c:pt idx="1650">
                  <c:v>4.3240800000000004</c:v>
                </c:pt>
                <c:pt idx="1651">
                  <c:v>4.3253199999999996</c:v>
                </c:pt>
                <c:pt idx="1652">
                  <c:v>4.3284199999999995</c:v>
                </c:pt>
                <c:pt idx="1653">
                  <c:v>4.3302800000000001</c:v>
                </c:pt>
                <c:pt idx="1654">
                  <c:v>4.3339999999999979</c:v>
                </c:pt>
                <c:pt idx="1655">
                  <c:v>4.3377199999999991</c:v>
                </c:pt>
                <c:pt idx="1656">
                  <c:v>4.3402000000000012</c:v>
                </c:pt>
                <c:pt idx="1657">
                  <c:v>4.340819999999999</c:v>
                </c:pt>
                <c:pt idx="1658">
                  <c:v>4.3439199999999989</c:v>
                </c:pt>
                <c:pt idx="1659">
                  <c:v>4.3470199999999988</c:v>
                </c:pt>
                <c:pt idx="1660">
                  <c:v>4.3501199999999987</c:v>
                </c:pt>
                <c:pt idx="1661">
                  <c:v>4.3513599999999979</c:v>
                </c:pt>
                <c:pt idx="1662">
                  <c:v>4.3550799999999992</c:v>
                </c:pt>
                <c:pt idx="1663">
                  <c:v>4.3581799999999991</c:v>
                </c:pt>
                <c:pt idx="1664">
                  <c:v>4.3594199999999983</c:v>
                </c:pt>
                <c:pt idx="1665">
                  <c:v>4.3625199999999982</c:v>
                </c:pt>
                <c:pt idx="1666">
                  <c:v>4.3643799999999988</c:v>
                </c:pt>
                <c:pt idx="1667">
                  <c:v>4.3656199999999981</c:v>
                </c:pt>
                <c:pt idx="1668">
                  <c:v>4.3712</c:v>
                </c:pt>
                <c:pt idx="1669">
                  <c:v>4.3724399999999992</c:v>
                </c:pt>
                <c:pt idx="1670">
                  <c:v>4.3749199999999977</c:v>
                </c:pt>
                <c:pt idx="1671">
                  <c:v>4.3780200000000011</c:v>
                </c:pt>
                <c:pt idx="1672">
                  <c:v>4.3804999999999996</c:v>
                </c:pt>
                <c:pt idx="1673">
                  <c:v>4.3842200000000009</c:v>
                </c:pt>
                <c:pt idx="1674">
                  <c:v>4.3848399999999987</c:v>
                </c:pt>
                <c:pt idx="1675">
                  <c:v>4.3873200000000008</c:v>
                </c:pt>
                <c:pt idx="1676">
                  <c:v>4.3904200000000007</c:v>
                </c:pt>
                <c:pt idx="1677">
                  <c:v>4.3935200000000005</c:v>
                </c:pt>
                <c:pt idx="1678">
                  <c:v>4.3953900000000008</c:v>
                </c:pt>
                <c:pt idx="1679">
                  <c:v>4.3984800000000011</c:v>
                </c:pt>
                <c:pt idx="1680">
                  <c:v>4.4015800000000009</c:v>
                </c:pt>
                <c:pt idx="1681">
                  <c:v>4.4028299999999998</c:v>
                </c:pt>
                <c:pt idx="1682">
                  <c:v>4.4059299999999997</c:v>
                </c:pt>
                <c:pt idx="1683">
                  <c:v>4.4090299999999996</c:v>
                </c:pt>
                <c:pt idx="1684">
                  <c:v>4.4121299999999994</c:v>
                </c:pt>
                <c:pt idx="1685">
                  <c:v>4.4146099999999979</c:v>
                </c:pt>
                <c:pt idx="1686">
                  <c:v>4.4177099999999978</c:v>
                </c:pt>
                <c:pt idx="1687">
                  <c:v>4.4183299999999992</c:v>
                </c:pt>
                <c:pt idx="1688">
                  <c:v>4.4214299999999991</c:v>
                </c:pt>
                <c:pt idx="1689">
                  <c:v>4.424529999999999</c:v>
                </c:pt>
                <c:pt idx="1690">
                  <c:v>4.4251500000000004</c:v>
                </c:pt>
                <c:pt idx="1691">
                  <c:v>4.4307299999999987</c:v>
                </c:pt>
                <c:pt idx="1692">
                  <c:v>4.4325899999999994</c:v>
                </c:pt>
                <c:pt idx="1693">
                  <c:v>4.4350699999999978</c:v>
                </c:pt>
                <c:pt idx="1694">
                  <c:v>4.4369299999999985</c:v>
                </c:pt>
                <c:pt idx="1695">
                  <c:v>4.4400299999999984</c:v>
                </c:pt>
                <c:pt idx="1696">
                  <c:v>4.4431299999999982</c:v>
                </c:pt>
                <c:pt idx="1697">
                  <c:v>4.4437499999999996</c:v>
                </c:pt>
                <c:pt idx="1698">
                  <c:v>4.4480899999999988</c:v>
                </c:pt>
                <c:pt idx="1699">
                  <c:v>4.4499499999999994</c:v>
                </c:pt>
                <c:pt idx="1700">
                  <c:v>4.4524299999999979</c:v>
                </c:pt>
                <c:pt idx="1701">
                  <c:v>4.4549099999999999</c:v>
                </c:pt>
                <c:pt idx="1702">
                  <c:v>4.4580099999999998</c:v>
                </c:pt>
                <c:pt idx="1703">
                  <c:v>4.4617300000000011</c:v>
                </c:pt>
                <c:pt idx="1704">
                  <c:v>4.4629700000000003</c:v>
                </c:pt>
                <c:pt idx="1705">
                  <c:v>4.464830000000001</c:v>
                </c:pt>
                <c:pt idx="1706">
                  <c:v>4.4685499999999987</c:v>
                </c:pt>
                <c:pt idx="1707">
                  <c:v>4.4710300000000007</c:v>
                </c:pt>
                <c:pt idx="1708">
                  <c:v>4.4741300000000006</c:v>
                </c:pt>
                <c:pt idx="1709">
                  <c:v>4.4772300000000005</c:v>
                </c:pt>
                <c:pt idx="1710">
                  <c:v>4.4772300000000005</c:v>
                </c:pt>
                <c:pt idx="1711">
                  <c:v>4.4803300000000004</c:v>
                </c:pt>
                <c:pt idx="1712">
                  <c:v>4.4834300000000002</c:v>
                </c:pt>
                <c:pt idx="1713">
                  <c:v>4.4865300000000001</c:v>
                </c:pt>
                <c:pt idx="1714">
                  <c:v>4.4883900000000008</c:v>
                </c:pt>
                <c:pt idx="1715">
                  <c:v>4.4914900000000006</c:v>
                </c:pt>
                <c:pt idx="1716">
                  <c:v>4.4952099999999984</c:v>
                </c:pt>
                <c:pt idx="1717">
                  <c:v>4.4964500000000012</c:v>
                </c:pt>
                <c:pt idx="1718">
                  <c:v>4.4995600000000007</c:v>
                </c:pt>
                <c:pt idx="1719">
                  <c:v>4.5020399999999992</c:v>
                </c:pt>
                <c:pt idx="1720">
                  <c:v>4.5026600000000006</c:v>
                </c:pt>
                <c:pt idx="1721">
                  <c:v>4.5076099999999979</c:v>
                </c:pt>
                <c:pt idx="1722">
                  <c:v>4.5113399999999988</c:v>
                </c:pt>
                <c:pt idx="1723">
                  <c:v>4.512579999999998</c:v>
                </c:pt>
                <c:pt idx="1724">
                  <c:v>4.5144399999999987</c:v>
                </c:pt>
                <c:pt idx="1725">
                  <c:v>4.5175299999999989</c:v>
                </c:pt>
                <c:pt idx="1726">
                  <c:v>4.5193999999999992</c:v>
                </c:pt>
                <c:pt idx="1727">
                  <c:v>4.5224999999999991</c:v>
                </c:pt>
                <c:pt idx="1728">
                  <c:v>4.525599999999999</c:v>
                </c:pt>
                <c:pt idx="1729">
                  <c:v>4.5286999999999988</c:v>
                </c:pt>
                <c:pt idx="1730">
                  <c:v>4.5299299999999985</c:v>
                </c:pt>
                <c:pt idx="1731">
                  <c:v>4.533039999999998</c:v>
                </c:pt>
                <c:pt idx="1732">
                  <c:v>4.53552</c:v>
                </c:pt>
                <c:pt idx="1733">
                  <c:v>4.5379999999999985</c:v>
                </c:pt>
                <c:pt idx="1734">
                  <c:v>4.5410999999999984</c:v>
                </c:pt>
                <c:pt idx="1735">
                  <c:v>4.542959999999999</c:v>
                </c:pt>
                <c:pt idx="1736">
                  <c:v>4.545440000000001</c:v>
                </c:pt>
                <c:pt idx="1737">
                  <c:v>4.5485400000000009</c:v>
                </c:pt>
                <c:pt idx="1738">
                  <c:v>4.5516400000000008</c:v>
                </c:pt>
                <c:pt idx="1739">
                  <c:v>4.5522599999999986</c:v>
                </c:pt>
                <c:pt idx="1740">
                  <c:v>4.5578400000000006</c:v>
                </c:pt>
                <c:pt idx="1741">
                  <c:v>4.5584599999999984</c:v>
                </c:pt>
                <c:pt idx="1742">
                  <c:v>4.5609400000000004</c:v>
                </c:pt>
                <c:pt idx="1743">
                  <c:v>4.5640400000000003</c:v>
                </c:pt>
                <c:pt idx="1744">
                  <c:v>4.5671400000000002</c:v>
                </c:pt>
                <c:pt idx="1745">
                  <c:v>4.5690000000000008</c:v>
                </c:pt>
                <c:pt idx="1746">
                  <c:v>4.5721000000000007</c:v>
                </c:pt>
                <c:pt idx="1747">
                  <c:v>4.57334</c:v>
                </c:pt>
                <c:pt idx="1748">
                  <c:v>4.5764399999999998</c:v>
                </c:pt>
                <c:pt idx="1749">
                  <c:v>4.5795399999999997</c:v>
                </c:pt>
                <c:pt idx="1750">
                  <c:v>4.5826399999999996</c:v>
                </c:pt>
                <c:pt idx="1751">
                  <c:v>4.5857399999999995</c:v>
                </c:pt>
                <c:pt idx="1752">
                  <c:v>4.5857399999999995</c:v>
                </c:pt>
                <c:pt idx="1753">
                  <c:v>4.588219999999998</c:v>
                </c:pt>
                <c:pt idx="1754">
                  <c:v>4.5919399999999992</c:v>
                </c:pt>
                <c:pt idx="1755">
                  <c:v>4.5950399999999991</c:v>
                </c:pt>
                <c:pt idx="1756">
                  <c:v>4.598139999999999</c:v>
                </c:pt>
                <c:pt idx="1757">
                  <c:v>4.6012399999999989</c:v>
                </c:pt>
                <c:pt idx="1758">
                  <c:v>4.6012399999999989</c:v>
                </c:pt>
                <c:pt idx="1759">
                  <c:v>4.6043399999999988</c:v>
                </c:pt>
                <c:pt idx="1760">
                  <c:v>4.6074399999999986</c:v>
                </c:pt>
                <c:pt idx="1761">
                  <c:v>4.6105399999999985</c:v>
                </c:pt>
                <c:pt idx="1762">
                  <c:v>4.6123999999999992</c:v>
                </c:pt>
                <c:pt idx="1763">
                  <c:v>4.6148800000000012</c:v>
                </c:pt>
                <c:pt idx="1764">
                  <c:v>4.6179800000000011</c:v>
                </c:pt>
                <c:pt idx="1765">
                  <c:v>4.6198399999999982</c:v>
                </c:pt>
                <c:pt idx="1766">
                  <c:v>4.6229500000000012</c:v>
                </c:pt>
                <c:pt idx="1767">
                  <c:v>4.6254299999999997</c:v>
                </c:pt>
                <c:pt idx="1768">
                  <c:v>4.6279099999999982</c:v>
                </c:pt>
                <c:pt idx="1769">
                  <c:v>4.6297599999999992</c:v>
                </c:pt>
                <c:pt idx="1770">
                  <c:v>4.6322399999999977</c:v>
                </c:pt>
                <c:pt idx="1771">
                  <c:v>4.6353500000000007</c:v>
                </c:pt>
                <c:pt idx="1772">
                  <c:v>4.6390699999999985</c:v>
                </c:pt>
                <c:pt idx="1773">
                  <c:v>4.6415500000000005</c:v>
                </c:pt>
                <c:pt idx="1774">
                  <c:v>4.6446500000000004</c:v>
                </c:pt>
                <c:pt idx="1775">
                  <c:v>4.6458899999999996</c:v>
                </c:pt>
                <c:pt idx="1776">
                  <c:v>4.6477500000000003</c:v>
                </c:pt>
                <c:pt idx="1777">
                  <c:v>4.6508400000000005</c:v>
                </c:pt>
                <c:pt idx="1778">
                  <c:v>4.65395</c:v>
                </c:pt>
                <c:pt idx="1779">
                  <c:v>4.6570499999999999</c:v>
                </c:pt>
                <c:pt idx="1780">
                  <c:v>4.6589100000000006</c:v>
                </c:pt>
                <c:pt idx="1781">
                  <c:v>4.6620100000000004</c:v>
                </c:pt>
                <c:pt idx="1782">
                  <c:v>4.6651100000000003</c:v>
                </c:pt>
                <c:pt idx="1783">
                  <c:v>4.6663499999999996</c:v>
                </c:pt>
                <c:pt idx="1784">
                  <c:v>4.6694499999999994</c:v>
                </c:pt>
                <c:pt idx="1785">
                  <c:v>4.6713100000000001</c:v>
                </c:pt>
                <c:pt idx="1786">
                  <c:v>4.6756499999999992</c:v>
                </c:pt>
                <c:pt idx="1787">
                  <c:v>4.6762700000000006</c:v>
                </c:pt>
                <c:pt idx="1788">
                  <c:v>4.6812300000000011</c:v>
                </c:pt>
                <c:pt idx="1789">
                  <c:v>4.681849999999999</c:v>
                </c:pt>
                <c:pt idx="1790">
                  <c:v>4.684330000000001</c:v>
                </c:pt>
                <c:pt idx="1791">
                  <c:v>4.6880499999999987</c:v>
                </c:pt>
                <c:pt idx="1792">
                  <c:v>4.6886700000000001</c:v>
                </c:pt>
                <c:pt idx="1793">
                  <c:v>4.6923899999999978</c:v>
                </c:pt>
                <c:pt idx="1794">
                  <c:v>4.6954899999999977</c:v>
                </c:pt>
                <c:pt idx="1795">
                  <c:v>4.6973499999999984</c:v>
                </c:pt>
                <c:pt idx="1796">
                  <c:v>4.7004499999999982</c:v>
                </c:pt>
                <c:pt idx="1797">
                  <c:v>4.7023099999999989</c:v>
                </c:pt>
                <c:pt idx="1798">
                  <c:v>4.706649999999998</c:v>
                </c:pt>
                <c:pt idx="1799">
                  <c:v>4.706649999999998</c:v>
                </c:pt>
                <c:pt idx="1800">
                  <c:v>4.7116099999999985</c:v>
                </c:pt>
                <c:pt idx="1801">
                  <c:v>4.7128499999999978</c:v>
                </c:pt>
                <c:pt idx="1802">
                  <c:v>4.7153299999999998</c:v>
                </c:pt>
                <c:pt idx="1803">
                  <c:v>4.7178099999999983</c:v>
                </c:pt>
                <c:pt idx="1804">
                  <c:v>4.7209099999999982</c:v>
                </c:pt>
                <c:pt idx="1805">
                  <c:v>4.7252500000000008</c:v>
                </c:pt>
                <c:pt idx="1806">
                  <c:v>4.7258699999999987</c:v>
                </c:pt>
                <c:pt idx="1807">
                  <c:v>4.7289699999999986</c:v>
                </c:pt>
                <c:pt idx="1808">
                  <c:v>4.7314600000000002</c:v>
                </c:pt>
                <c:pt idx="1809">
                  <c:v>4.7339399999999987</c:v>
                </c:pt>
                <c:pt idx="1810">
                  <c:v>4.7370399999999986</c:v>
                </c:pt>
                <c:pt idx="1811">
                  <c:v>4.7376500000000004</c:v>
                </c:pt>
                <c:pt idx="1812">
                  <c:v>4.7407500000000002</c:v>
                </c:pt>
                <c:pt idx="1813">
                  <c:v>4.7450899999999994</c:v>
                </c:pt>
                <c:pt idx="1814">
                  <c:v>4.7469599999999996</c:v>
                </c:pt>
                <c:pt idx="1815">
                  <c:v>4.7500499999999999</c:v>
                </c:pt>
                <c:pt idx="1816">
                  <c:v>4.7519100000000005</c:v>
                </c:pt>
                <c:pt idx="1817">
                  <c:v>4.754389999999999</c:v>
                </c:pt>
                <c:pt idx="1818">
                  <c:v>4.7562599999999993</c:v>
                </c:pt>
                <c:pt idx="1819">
                  <c:v>4.7593499999999995</c:v>
                </c:pt>
                <c:pt idx="1820">
                  <c:v>4.762459999999999</c:v>
                </c:pt>
                <c:pt idx="1821">
                  <c:v>4.7649400000000011</c:v>
                </c:pt>
                <c:pt idx="1822">
                  <c:v>4.7674199999999995</c:v>
                </c:pt>
                <c:pt idx="1823">
                  <c:v>4.7686599999999988</c:v>
                </c:pt>
                <c:pt idx="1824">
                  <c:v>4.771749999999999</c:v>
                </c:pt>
                <c:pt idx="1825">
                  <c:v>4.7748599999999985</c:v>
                </c:pt>
                <c:pt idx="1826">
                  <c:v>4.7773400000000006</c:v>
                </c:pt>
                <c:pt idx="1827">
                  <c:v>4.7810599999999983</c:v>
                </c:pt>
                <c:pt idx="1828">
                  <c:v>4.7816799999999997</c:v>
                </c:pt>
                <c:pt idx="1829">
                  <c:v>4.7847799999999996</c:v>
                </c:pt>
                <c:pt idx="1830">
                  <c:v>4.7872599999999981</c:v>
                </c:pt>
                <c:pt idx="1831">
                  <c:v>4.790359999999998</c:v>
                </c:pt>
                <c:pt idx="1832">
                  <c:v>4.7934599999999978</c:v>
                </c:pt>
                <c:pt idx="1833">
                  <c:v>4.7965599999999977</c:v>
                </c:pt>
                <c:pt idx="1834">
                  <c:v>4.7984199999999984</c:v>
                </c:pt>
                <c:pt idx="1835">
                  <c:v>4.8015199999999982</c:v>
                </c:pt>
                <c:pt idx="1836">
                  <c:v>4.802760000000001</c:v>
                </c:pt>
                <c:pt idx="1837">
                  <c:v>4.8058600000000009</c:v>
                </c:pt>
                <c:pt idx="1838">
                  <c:v>4.807719999999998</c:v>
                </c:pt>
                <c:pt idx="1839">
                  <c:v>4.8120600000000007</c:v>
                </c:pt>
                <c:pt idx="1840">
                  <c:v>4.8145399999999992</c:v>
                </c:pt>
                <c:pt idx="1841">
                  <c:v>4.8170200000000012</c:v>
                </c:pt>
                <c:pt idx="1842">
                  <c:v>4.8182600000000004</c:v>
                </c:pt>
                <c:pt idx="1843">
                  <c:v>4.8213600000000003</c:v>
                </c:pt>
                <c:pt idx="1844">
                  <c:v>4.8238399999999988</c:v>
                </c:pt>
                <c:pt idx="1845">
                  <c:v>4.8269399999999987</c:v>
                </c:pt>
                <c:pt idx="1846">
                  <c:v>4.83066</c:v>
                </c:pt>
                <c:pt idx="1847">
                  <c:v>4.8331399999999984</c:v>
                </c:pt>
                <c:pt idx="1848">
                  <c:v>4.8343799999999977</c:v>
                </c:pt>
                <c:pt idx="1849">
                  <c:v>4.8374800000000011</c:v>
                </c:pt>
                <c:pt idx="1850">
                  <c:v>4.8399599999999996</c:v>
                </c:pt>
                <c:pt idx="1851">
                  <c:v>4.8430599999999995</c:v>
                </c:pt>
                <c:pt idx="1852">
                  <c:v>4.8461599999999994</c:v>
                </c:pt>
                <c:pt idx="1853">
                  <c:v>4.8492599999999992</c:v>
                </c:pt>
                <c:pt idx="1854">
                  <c:v>4.8511199999999999</c:v>
                </c:pt>
                <c:pt idx="1855">
                  <c:v>4.8523599999999991</c:v>
                </c:pt>
                <c:pt idx="1856">
                  <c:v>4.8554699999999986</c:v>
                </c:pt>
                <c:pt idx="1857">
                  <c:v>4.8585599999999989</c:v>
                </c:pt>
                <c:pt idx="1858">
                  <c:v>4.8597999999999981</c:v>
                </c:pt>
                <c:pt idx="1859">
                  <c:v>4.8616599999999988</c:v>
                </c:pt>
                <c:pt idx="1860">
                  <c:v>4.8647599999999986</c:v>
                </c:pt>
                <c:pt idx="1861">
                  <c:v>4.8678699999999981</c:v>
                </c:pt>
                <c:pt idx="1862">
                  <c:v>4.8703500000000002</c:v>
                </c:pt>
                <c:pt idx="1863">
                  <c:v>4.872819999999999</c:v>
                </c:pt>
                <c:pt idx="1864">
                  <c:v>4.8765499999999999</c:v>
                </c:pt>
                <c:pt idx="1865">
                  <c:v>4.8771699999999978</c:v>
                </c:pt>
                <c:pt idx="1866">
                  <c:v>4.8796499999999998</c:v>
                </c:pt>
                <c:pt idx="1867">
                  <c:v>4.8827499999999997</c:v>
                </c:pt>
                <c:pt idx="1868">
                  <c:v>4.886470000000001</c:v>
                </c:pt>
                <c:pt idx="1869">
                  <c:v>4.8889499999999995</c:v>
                </c:pt>
                <c:pt idx="1870">
                  <c:v>4.8908100000000001</c:v>
                </c:pt>
                <c:pt idx="1871">
                  <c:v>4.8932899999999986</c:v>
                </c:pt>
                <c:pt idx="1872">
                  <c:v>4.8957700000000006</c:v>
                </c:pt>
                <c:pt idx="1873">
                  <c:v>4.8970099999999999</c:v>
                </c:pt>
                <c:pt idx="1874">
                  <c:v>4.9019700000000004</c:v>
                </c:pt>
                <c:pt idx="1875">
                  <c:v>4.903830000000001</c:v>
                </c:pt>
                <c:pt idx="1876">
                  <c:v>4.9050700000000003</c:v>
                </c:pt>
                <c:pt idx="1877">
                  <c:v>4.9081700000000001</c:v>
                </c:pt>
                <c:pt idx="1878">
                  <c:v>4.91127</c:v>
                </c:pt>
                <c:pt idx="1879">
                  <c:v>4.9143699999999999</c:v>
                </c:pt>
                <c:pt idx="1880">
                  <c:v>4.9162300000000005</c:v>
                </c:pt>
                <c:pt idx="1881">
                  <c:v>4.9199499999999983</c:v>
                </c:pt>
                <c:pt idx="1882">
                  <c:v>4.9205699999999997</c:v>
                </c:pt>
                <c:pt idx="1883">
                  <c:v>4.9236699999999995</c:v>
                </c:pt>
                <c:pt idx="1884">
                  <c:v>4.9267699999999994</c:v>
                </c:pt>
                <c:pt idx="1885">
                  <c:v>4.9292499999999979</c:v>
                </c:pt>
                <c:pt idx="1886">
                  <c:v>4.9323499999999978</c:v>
                </c:pt>
                <c:pt idx="1887">
                  <c:v>4.9360699999999991</c:v>
                </c:pt>
                <c:pt idx="1888">
                  <c:v>4.9366900000000005</c:v>
                </c:pt>
                <c:pt idx="1889">
                  <c:v>4.9397900000000003</c:v>
                </c:pt>
                <c:pt idx="1890">
                  <c:v>4.9428900000000002</c:v>
                </c:pt>
                <c:pt idx="1891">
                  <c:v>4.9453699999999987</c:v>
                </c:pt>
                <c:pt idx="1892">
                  <c:v>4.9484699999999986</c:v>
                </c:pt>
                <c:pt idx="1893">
                  <c:v>4.9515699999999985</c:v>
                </c:pt>
                <c:pt idx="1894">
                  <c:v>4.9528099999999977</c:v>
                </c:pt>
                <c:pt idx="1895">
                  <c:v>4.9546699999999984</c:v>
                </c:pt>
                <c:pt idx="1896">
                  <c:v>4.9577699999999982</c:v>
                </c:pt>
                <c:pt idx="1897">
                  <c:v>4.9608699999999981</c:v>
                </c:pt>
                <c:pt idx="1898">
                  <c:v>4.9627299999999988</c:v>
                </c:pt>
                <c:pt idx="1899">
                  <c:v>4.9652100000000008</c:v>
                </c:pt>
                <c:pt idx="1900">
                  <c:v>4.9670699999999979</c:v>
                </c:pt>
                <c:pt idx="1901">
                  <c:v>4.9701699999999978</c:v>
                </c:pt>
                <c:pt idx="1902">
                  <c:v>4.9732700000000012</c:v>
                </c:pt>
                <c:pt idx="1903">
                  <c:v>4.9763800000000007</c:v>
                </c:pt>
                <c:pt idx="1904">
                  <c:v>4.9794800000000006</c:v>
                </c:pt>
                <c:pt idx="1905">
                  <c:v>4.9794800000000006</c:v>
                </c:pt>
                <c:pt idx="1906">
                  <c:v>4.9825700000000008</c:v>
                </c:pt>
                <c:pt idx="1907">
                  <c:v>4.9856700000000007</c:v>
                </c:pt>
                <c:pt idx="1908">
                  <c:v>4.987540000000001</c:v>
                </c:pt>
                <c:pt idx="1909">
                  <c:v>4.9918800000000001</c:v>
                </c:pt>
                <c:pt idx="1910">
                  <c:v>4.994349999999999</c:v>
                </c:pt>
                <c:pt idx="1911">
                  <c:v>4.9980799999999999</c:v>
                </c:pt>
                <c:pt idx="1912">
                  <c:v>5.0011799999999997</c:v>
                </c:pt>
                <c:pt idx="1913">
                  <c:v>5.001789999999998</c:v>
                </c:pt>
                <c:pt idx="1914">
                  <c:v>5.00427</c:v>
                </c:pt>
                <c:pt idx="1915">
                  <c:v>5.0073799999999995</c:v>
                </c:pt>
                <c:pt idx="1916">
                  <c:v>5.009859999999998</c:v>
                </c:pt>
                <c:pt idx="1917">
                  <c:v>5.0135799999999993</c:v>
                </c:pt>
                <c:pt idx="1918">
                  <c:v>5.0142000000000007</c:v>
                </c:pt>
                <c:pt idx="1919">
                  <c:v>5.0179199999999984</c:v>
                </c:pt>
                <c:pt idx="1920">
                  <c:v>5.019779999999999</c:v>
                </c:pt>
                <c:pt idx="1921">
                  <c:v>5.0228799999999989</c:v>
                </c:pt>
                <c:pt idx="1922">
                  <c:v>5.0259799999999988</c:v>
                </c:pt>
                <c:pt idx="1923">
                  <c:v>5.0278399999999994</c:v>
                </c:pt>
                <c:pt idx="1924">
                  <c:v>5.0321799999999985</c:v>
                </c:pt>
                <c:pt idx="1925">
                  <c:v>5.0340399999999992</c:v>
                </c:pt>
                <c:pt idx="1926">
                  <c:v>5.0352799999999984</c:v>
                </c:pt>
                <c:pt idx="1927">
                  <c:v>5.0383799999999983</c:v>
                </c:pt>
                <c:pt idx="1928">
                  <c:v>5.0414799999999982</c:v>
                </c:pt>
                <c:pt idx="1929">
                  <c:v>5.0445799999999981</c:v>
                </c:pt>
                <c:pt idx="1930">
                  <c:v>5.0476799999999979</c:v>
                </c:pt>
                <c:pt idx="1931">
                  <c:v>5.0476799999999979</c:v>
                </c:pt>
                <c:pt idx="1932">
                  <c:v>5.0507799999999978</c:v>
                </c:pt>
                <c:pt idx="1933">
                  <c:v>5.0544999999999991</c:v>
                </c:pt>
                <c:pt idx="1934">
                  <c:v>5.057599999999999</c:v>
                </c:pt>
                <c:pt idx="1935">
                  <c:v>5.060080000000001</c:v>
                </c:pt>
                <c:pt idx="1936">
                  <c:v>5.0625599999999995</c:v>
                </c:pt>
                <c:pt idx="1937">
                  <c:v>5.0662800000000008</c:v>
                </c:pt>
                <c:pt idx="1938">
                  <c:v>5.0687599999999993</c:v>
                </c:pt>
                <c:pt idx="1939">
                  <c:v>5.0706199999999999</c:v>
                </c:pt>
                <c:pt idx="1940">
                  <c:v>5.0724800000000005</c:v>
                </c:pt>
                <c:pt idx="1941">
                  <c:v>5.0768199999999997</c:v>
                </c:pt>
                <c:pt idx="1942">
                  <c:v>5.0768199999999997</c:v>
                </c:pt>
                <c:pt idx="1943">
                  <c:v>5.0817800000000002</c:v>
                </c:pt>
                <c:pt idx="1944">
                  <c:v>5.0836400000000008</c:v>
                </c:pt>
                <c:pt idx="1945">
                  <c:v>5.0867400000000007</c:v>
                </c:pt>
                <c:pt idx="1946">
                  <c:v>5.0892199999999992</c:v>
                </c:pt>
                <c:pt idx="1947">
                  <c:v>5.0910799999999998</c:v>
                </c:pt>
                <c:pt idx="1948">
                  <c:v>5.0941899999999993</c:v>
                </c:pt>
                <c:pt idx="1949">
                  <c:v>5.0972799999999996</c:v>
                </c:pt>
                <c:pt idx="1950">
                  <c:v>5.1003799999999995</c:v>
                </c:pt>
                <c:pt idx="1951">
                  <c:v>5.1022499999999997</c:v>
                </c:pt>
                <c:pt idx="1952">
                  <c:v>5.10534</c:v>
                </c:pt>
                <c:pt idx="1953">
                  <c:v>5.1065799999999992</c:v>
                </c:pt>
                <c:pt idx="1954">
                  <c:v>5.1115499999999994</c:v>
                </c:pt>
                <c:pt idx="1955">
                  <c:v>5.1127899999999986</c:v>
                </c:pt>
                <c:pt idx="1956">
                  <c:v>5.1152700000000006</c:v>
                </c:pt>
                <c:pt idx="1957">
                  <c:v>5.1165000000000003</c:v>
                </c:pt>
                <c:pt idx="1958">
                  <c:v>5.1196000000000002</c:v>
                </c:pt>
                <c:pt idx="1959">
                  <c:v>5.1227</c:v>
                </c:pt>
                <c:pt idx="1960">
                  <c:v>5.1258099999999995</c:v>
                </c:pt>
                <c:pt idx="1961">
                  <c:v>5.1289099999999994</c:v>
                </c:pt>
                <c:pt idx="1962">
                  <c:v>5.1289099999999994</c:v>
                </c:pt>
                <c:pt idx="1963">
                  <c:v>5.1338699999999999</c:v>
                </c:pt>
                <c:pt idx="1964">
                  <c:v>5.1357300000000006</c:v>
                </c:pt>
                <c:pt idx="1965">
                  <c:v>5.137579999999998</c:v>
                </c:pt>
                <c:pt idx="1966">
                  <c:v>5.1406900000000011</c:v>
                </c:pt>
                <c:pt idx="1967">
                  <c:v>5.1450300000000002</c:v>
                </c:pt>
                <c:pt idx="1968">
                  <c:v>5.1450300000000002</c:v>
                </c:pt>
                <c:pt idx="1969">
                  <c:v>5.1487499999999979</c:v>
                </c:pt>
                <c:pt idx="1970">
                  <c:v>5.1518499999999978</c:v>
                </c:pt>
                <c:pt idx="1971">
                  <c:v>5.1543299999999999</c:v>
                </c:pt>
                <c:pt idx="1972">
                  <c:v>5.1580500000000011</c:v>
                </c:pt>
                <c:pt idx="1973">
                  <c:v>5.1592900000000004</c:v>
                </c:pt>
                <c:pt idx="1974">
                  <c:v>5.1623900000000003</c:v>
                </c:pt>
                <c:pt idx="1975">
                  <c:v>5.1648699999999987</c:v>
                </c:pt>
                <c:pt idx="1976">
                  <c:v>5.1673500000000008</c:v>
                </c:pt>
                <c:pt idx="1977">
                  <c:v>5.1692099999999979</c:v>
                </c:pt>
                <c:pt idx="1978">
                  <c:v>5.1723099999999977</c:v>
                </c:pt>
                <c:pt idx="1979">
                  <c:v>5.1747899999999998</c:v>
                </c:pt>
                <c:pt idx="1980">
                  <c:v>5.176029999999999</c:v>
                </c:pt>
                <c:pt idx="1981">
                  <c:v>5.1809899999999995</c:v>
                </c:pt>
                <c:pt idx="1982">
                  <c:v>5.1816100000000009</c:v>
                </c:pt>
                <c:pt idx="1983">
                  <c:v>5.1853299999999987</c:v>
                </c:pt>
                <c:pt idx="1984">
                  <c:v>5.1878100000000007</c:v>
                </c:pt>
                <c:pt idx="1985">
                  <c:v>5.1902899999999992</c:v>
                </c:pt>
                <c:pt idx="1986">
                  <c:v>5.1933899999999991</c:v>
                </c:pt>
                <c:pt idx="1987">
                  <c:v>5.1946299999999983</c:v>
                </c:pt>
                <c:pt idx="1988">
                  <c:v>5.1983499999999996</c:v>
                </c:pt>
                <c:pt idx="1989">
                  <c:v>5.2014599999999991</c:v>
                </c:pt>
                <c:pt idx="1990">
                  <c:v>5.2039299999999979</c:v>
                </c:pt>
                <c:pt idx="1991">
                  <c:v>5.2057899999999986</c:v>
                </c:pt>
                <c:pt idx="1992">
                  <c:v>5.2088899999999985</c:v>
                </c:pt>
                <c:pt idx="1993">
                  <c:v>5.2119899999999983</c:v>
                </c:pt>
                <c:pt idx="1994">
                  <c:v>5.21448</c:v>
                </c:pt>
                <c:pt idx="1995">
                  <c:v>5.2169499999999989</c:v>
                </c:pt>
                <c:pt idx="1996">
                  <c:v>5.2200499999999987</c:v>
                </c:pt>
                <c:pt idx="1997">
                  <c:v>5.2213000000000012</c:v>
                </c:pt>
                <c:pt idx="1998">
                  <c:v>5.224400000000001</c:v>
                </c:pt>
                <c:pt idx="1999">
                  <c:v>5.2274899999999977</c:v>
                </c:pt>
                <c:pt idx="2000">
                  <c:v>5.2305900000000012</c:v>
                </c:pt>
                <c:pt idx="2001">
                  <c:v>5.2330799999999993</c:v>
                </c:pt>
                <c:pt idx="2002">
                  <c:v>5.2361799999999992</c:v>
                </c:pt>
                <c:pt idx="2003">
                  <c:v>5.2399000000000004</c:v>
                </c:pt>
                <c:pt idx="2004">
                  <c:v>5.2399000000000004</c:v>
                </c:pt>
                <c:pt idx="2005">
                  <c:v>5.2430000000000003</c:v>
                </c:pt>
                <c:pt idx="2006">
                  <c:v>5.2467099999999984</c:v>
                </c:pt>
                <c:pt idx="2007">
                  <c:v>5.2492000000000001</c:v>
                </c:pt>
                <c:pt idx="2008">
                  <c:v>5.2523</c:v>
                </c:pt>
                <c:pt idx="2009">
                  <c:v>5.2529199999999978</c:v>
                </c:pt>
                <c:pt idx="2010">
                  <c:v>5.2566299999999995</c:v>
                </c:pt>
                <c:pt idx="2011">
                  <c:v>5.259739999999999</c:v>
                </c:pt>
                <c:pt idx="2012">
                  <c:v>5.262220000000001</c:v>
                </c:pt>
                <c:pt idx="2013">
                  <c:v>5.2659399999999987</c:v>
                </c:pt>
                <c:pt idx="2014">
                  <c:v>5.2677999999999994</c:v>
                </c:pt>
                <c:pt idx="2015">
                  <c:v>5.2708999999999993</c:v>
                </c:pt>
                <c:pt idx="2016">
                  <c:v>5.2727599999999999</c:v>
                </c:pt>
                <c:pt idx="2017">
                  <c:v>5.2758599999999998</c:v>
                </c:pt>
                <c:pt idx="2018">
                  <c:v>5.277099999999999</c:v>
                </c:pt>
                <c:pt idx="2019">
                  <c:v>5.2801999999999989</c:v>
                </c:pt>
                <c:pt idx="2020">
                  <c:v>5.2832999999999988</c:v>
                </c:pt>
                <c:pt idx="2021">
                  <c:v>5.2863999999999987</c:v>
                </c:pt>
                <c:pt idx="2022">
                  <c:v>5.2894999999999985</c:v>
                </c:pt>
                <c:pt idx="2023">
                  <c:v>5.2913599999999992</c:v>
                </c:pt>
                <c:pt idx="2024">
                  <c:v>5.2932199999999998</c:v>
                </c:pt>
                <c:pt idx="2025">
                  <c:v>5.2956999999999983</c:v>
                </c:pt>
                <c:pt idx="2026">
                  <c:v>5.2981800000000003</c:v>
                </c:pt>
                <c:pt idx="2027">
                  <c:v>5.3012800000000002</c:v>
                </c:pt>
                <c:pt idx="2028">
                  <c:v>5.3025199999999995</c:v>
                </c:pt>
                <c:pt idx="2029">
                  <c:v>5.3056199999999993</c:v>
                </c:pt>
                <c:pt idx="2030">
                  <c:v>5.3087199999999992</c:v>
                </c:pt>
                <c:pt idx="2031">
                  <c:v>5.3111999999999977</c:v>
                </c:pt>
                <c:pt idx="2032">
                  <c:v>5.3143000000000011</c:v>
                </c:pt>
                <c:pt idx="2033">
                  <c:v>5.317400000000001</c:v>
                </c:pt>
                <c:pt idx="2034">
                  <c:v>5.3205000000000009</c:v>
                </c:pt>
                <c:pt idx="2035">
                  <c:v>5.3236000000000008</c:v>
                </c:pt>
                <c:pt idx="2036">
                  <c:v>5.3254599999999979</c:v>
                </c:pt>
                <c:pt idx="2037">
                  <c:v>5.3267000000000007</c:v>
                </c:pt>
                <c:pt idx="2038">
                  <c:v>5.3298000000000005</c:v>
                </c:pt>
                <c:pt idx="2039">
                  <c:v>5.3329000000000004</c:v>
                </c:pt>
                <c:pt idx="2040">
                  <c:v>5.3341399999999997</c:v>
                </c:pt>
                <c:pt idx="2041">
                  <c:v>5.3384899999999984</c:v>
                </c:pt>
                <c:pt idx="2042">
                  <c:v>5.3409600000000008</c:v>
                </c:pt>
                <c:pt idx="2043">
                  <c:v>5.3440600000000007</c:v>
                </c:pt>
                <c:pt idx="2044">
                  <c:v>5.3477799999999984</c:v>
                </c:pt>
                <c:pt idx="2045">
                  <c:v>5.3483999999999998</c:v>
                </c:pt>
                <c:pt idx="2046">
                  <c:v>5.3514999999999997</c:v>
                </c:pt>
                <c:pt idx="2047">
                  <c:v>5.3546099999999992</c:v>
                </c:pt>
                <c:pt idx="2048">
                  <c:v>5.3570899999999977</c:v>
                </c:pt>
                <c:pt idx="2049">
                  <c:v>5.3601900000000011</c:v>
                </c:pt>
                <c:pt idx="2050">
                  <c:v>5.3614200000000007</c:v>
                </c:pt>
                <c:pt idx="2051">
                  <c:v>5.3645300000000002</c:v>
                </c:pt>
                <c:pt idx="2052">
                  <c:v>5.3670099999999987</c:v>
                </c:pt>
                <c:pt idx="2053">
                  <c:v>5.3701099999999986</c:v>
                </c:pt>
                <c:pt idx="2054">
                  <c:v>5.37073</c:v>
                </c:pt>
                <c:pt idx="2055">
                  <c:v>5.3763099999999984</c:v>
                </c:pt>
                <c:pt idx="2056">
                  <c:v>5.3769299999999998</c:v>
                </c:pt>
                <c:pt idx="2057">
                  <c:v>5.3794099999999982</c:v>
                </c:pt>
                <c:pt idx="2058">
                  <c:v>5.3837500000000009</c:v>
                </c:pt>
                <c:pt idx="2059">
                  <c:v>5.3868500000000008</c:v>
                </c:pt>
                <c:pt idx="2060">
                  <c:v>5.3887099999999979</c:v>
                </c:pt>
                <c:pt idx="2061">
                  <c:v>5.3918099999999978</c:v>
                </c:pt>
                <c:pt idx="2062">
                  <c:v>5.3930500000000006</c:v>
                </c:pt>
                <c:pt idx="2063">
                  <c:v>5.3967699999999983</c:v>
                </c:pt>
                <c:pt idx="2064">
                  <c:v>5.3980100000000011</c:v>
                </c:pt>
                <c:pt idx="2065">
                  <c:v>5.401110000000001</c:v>
                </c:pt>
                <c:pt idx="2066">
                  <c:v>5.4042100000000008</c:v>
                </c:pt>
                <c:pt idx="2067">
                  <c:v>5.4073100000000007</c:v>
                </c:pt>
                <c:pt idx="2068">
                  <c:v>5.40855</c:v>
                </c:pt>
                <c:pt idx="2069">
                  <c:v>5.4135100000000005</c:v>
                </c:pt>
                <c:pt idx="2070">
                  <c:v>5.415989999999999</c:v>
                </c:pt>
                <c:pt idx="2071">
                  <c:v>5.4172299999999982</c:v>
                </c:pt>
                <c:pt idx="2072">
                  <c:v>5.4203299999999981</c:v>
                </c:pt>
                <c:pt idx="2073">
                  <c:v>5.4228100000000001</c:v>
                </c:pt>
                <c:pt idx="2074">
                  <c:v>5.42591</c:v>
                </c:pt>
                <c:pt idx="2075">
                  <c:v>5.4296299999999977</c:v>
                </c:pt>
                <c:pt idx="2076">
                  <c:v>5.4321099999999998</c:v>
                </c:pt>
                <c:pt idx="2077">
                  <c:v>5.4352099999999997</c:v>
                </c:pt>
                <c:pt idx="2078">
                  <c:v>5.4364499999999989</c:v>
                </c:pt>
                <c:pt idx="2079">
                  <c:v>5.4383099999999995</c:v>
                </c:pt>
                <c:pt idx="2080">
                  <c:v>5.4432700000000001</c:v>
                </c:pt>
                <c:pt idx="2081">
                  <c:v>5.4445099999999993</c:v>
                </c:pt>
                <c:pt idx="2082">
                  <c:v>5.4476099999999992</c:v>
                </c:pt>
                <c:pt idx="2083">
                  <c:v>5.4507099999999991</c:v>
                </c:pt>
                <c:pt idx="2084">
                  <c:v>5.4525699999999997</c:v>
                </c:pt>
                <c:pt idx="2085">
                  <c:v>5.4563000000000006</c:v>
                </c:pt>
                <c:pt idx="2086">
                  <c:v>5.4569099999999988</c:v>
                </c:pt>
                <c:pt idx="2087">
                  <c:v>5.4600099999999987</c:v>
                </c:pt>
                <c:pt idx="2088">
                  <c:v>5.4631199999999982</c:v>
                </c:pt>
                <c:pt idx="2089">
                  <c:v>5.4662199999999981</c:v>
                </c:pt>
                <c:pt idx="2090">
                  <c:v>5.4693099999999983</c:v>
                </c:pt>
                <c:pt idx="2091">
                  <c:v>5.4724099999999982</c:v>
                </c:pt>
                <c:pt idx="2092">
                  <c:v>5.4748999999999999</c:v>
                </c:pt>
                <c:pt idx="2093">
                  <c:v>5.4779999999999998</c:v>
                </c:pt>
                <c:pt idx="2094">
                  <c:v>5.479239999999999</c:v>
                </c:pt>
                <c:pt idx="2095">
                  <c:v>5.4823299999999993</c:v>
                </c:pt>
                <c:pt idx="2096">
                  <c:v>5.4848200000000009</c:v>
                </c:pt>
                <c:pt idx="2097">
                  <c:v>5.4885399999999986</c:v>
                </c:pt>
                <c:pt idx="2098">
                  <c:v>5.4922599999999999</c:v>
                </c:pt>
                <c:pt idx="2099">
                  <c:v>5.4953599999999998</c:v>
                </c:pt>
                <c:pt idx="2100">
                  <c:v>5.4972200000000004</c:v>
                </c:pt>
                <c:pt idx="2101">
                  <c:v>5.4984599999999997</c:v>
                </c:pt>
                <c:pt idx="2102">
                  <c:v>5.502180000000001</c:v>
                </c:pt>
                <c:pt idx="2103">
                  <c:v>5.5034200000000002</c:v>
                </c:pt>
                <c:pt idx="2104">
                  <c:v>5.5083800000000007</c:v>
                </c:pt>
                <c:pt idx="2105">
                  <c:v>5.50962</c:v>
                </c:pt>
                <c:pt idx="2106">
                  <c:v>5.5127199999999998</c:v>
                </c:pt>
                <c:pt idx="2107">
                  <c:v>5.5158199999999997</c:v>
                </c:pt>
                <c:pt idx="2108">
                  <c:v>5.5176800000000004</c:v>
                </c:pt>
                <c:pt idx="2109">
                  <c:v>5.5189199999999996</c:v>
                </c:pt>
                <c:pt idx="2110">
                  <c:v>5.5226400000000009</c:v>
                </c:pt>
                <c:pt idx="2111">
                  <c:v>5.5251199999999994</c:v>
                </c:pt>
                <c:pt idx="2112">
                  <c:v>5.5282199999999992</c:v>
                </c:pt>
                <c:pt idx="2113">
                  <c:v>5.5288400000000006</c:v>
                </c:pt>
                <c:pt idx="2114">
                  <c:v>5.5331799999999998</c:v>
                </c:pt>
                <c:pt idx="2115">
                  <c:v>5.5375199999999989</c:v>
                </c:pt>
                <c:pt idx="2116">
                  <c:v>5.5400000000000009</c:v>
                </c:pt>
                <c:pt idx="2117">
                  <c:v>5.5431000000000008</c:v>
                </c:pt>
                <c:pt idx="2118">
                  <c:v>5.54434</c:v>
                </c:pt>
                <c:pt idx="2119">
                  <c:v>5.5499199999999984</c:v>
                </c:pt>
                <c:pt idx="2120">
                  <c:v>5.5505399999999998</c:v>
                </c:pt>
                <c:pt idx="2121">
                  <c:v>5.5530199999999983</c:v>
                </c:pt>
                <c:pt idx="2122">
                  <c:v>5.5561199999999982</c:v>
                </c:pt>
                <c:pt idx="2123">
                  <c:v>5.5592199999999981</c:v>
                </c:pt>
                <c:pt idx="2124">
                  <c:v>5.5604600000000008</c:v>
                </c:pt>
                <c:pt idx="2125">
                  <c:v>5.5629399999999993</c:v>
                </c:pt>
                <c:pt idx="2126">
                  <c:v>5.5666600000000006</c:v>
                </c:pt>
                <c:pt idx="2127">
                  <c:v>5.5697700000000001</c:v>
                </c:pt>
                <c:pt idx="2128">
                  <c:v>5.5716200000000011</c:v>
                </c:pt>
                <c:pt idx="2129">
                  <c:v>5.574720000000001</c:v>
                </c:pt>
                <c:pt idx="2130">
                  <c:v>5.5778200000000009</c:v>
                </c:pt>
                <c:pt idx="2131">
                  <c:v>5.5790699999999998</c:v>
                </c:pt>
                <c:pt idx="2132">
                  <c:v>5.5827799999999979</c:v>
                </c:pt>
                <c:pt idx="2133">
                  <c:v>5.5871300000000002</c:v>
                </c:pt>
                <c:pt idx="2134">
                  <c:v>5.5871300000000002</c:v>
                </c:pt>
                <c:pt idx="2135">
                  <c:v>5.59023</c:v>
                </c:pt>
                <c:pt idx="2136">
                  <c:v>5.5920900000000007</c:v>
                </c:pt>
                <c:pt idx="2137">
                  <c:v>5.5951900000000006</c:v>
                </c:pt>
                <c:pt idx="2138">
                  <c:v>5.5989099999999983</c:v>
                </c:pt>
                <c:pt idx="2139">
                  <c:v>5.6013900000000003</c:v>
                </c:pt>
                <c:pt idx="2140">
                  <c:v>5.605109999999998</c:v>
                </c:pt>
                <c:pt idx="2141">
                  <c:v>5.6088299999999993</c:v>
                </c:pt>
                <c:pt idx="2142">
                  <c:v>5.6094500000000007</c:v>
                </c:pt>
                <c:pt idx="2143">
                  <c:v>5.6125500000000006</c:v>
                </c:pt>
                <c:pt idx="2144">
                  <c:v>5.6150299999999991</c:v>
                </c:pt>
                <c:pt idx="2145">
                  <c:v>5.6175100000000011</c:v>
                </c:pt>
                <c:pt idx="2146">
                  <c:v>5.620610000000001</c:v>
                </c:pt>
                <c:pt idx="2147">
                  <c:v>5.6243299999999987</c:v>
                </c:pt>
                <c:pt idx="2148">
                  <c:v>5.6268100000000008</c:v>
                </c:pt>
                <c:pt idx="2149">
                  <c:v>5.6286699999999978</c:v>
                </c:pt>
                <c:pt idx="2150">
                  <c:v>5.6311499999999999</c:v>
                </c:pt>
                <c:pt idx="2151">
                  <c:v>5.6336299999999984</c:v>
                </c:pt>
                <c:pt idx="2152">
                  <c:v>5.6367299999999982</c:v>
                </c:pt>
                <c:pt idx="2153">
                  <c:v>5.6398299999999981</c:v>
                </c:pt>
                <c:pt idx="2154">
                  <c:v>5.6410700000000009</c:v>
                </c:pt>
                <c:pt idx="2155">
                  <c:v>5.6460299999999979</c:v>
                </c:pt>
                <c:pt idx="2156">
                  <c:v>5.6472700000000007</c:v>
                </c:pt>
                <c:pt idx="2157">
                  <c:v>5.6509899999999984</c:v>
                </c:pt>
                <c:pt idx="2158">
                  <c:v>5.6540899999999983</c:v>
                </c:pt>
                <c:pt idx="2159">
                  <c:v>5.6553300000000011</c:v>
                </c:pt>
                <c:pt idx="2160">
                  <c:v>5.658430000000001</c:v>
                </c:pt>
                <c:pt idx="2161">
                  <c:v>5.6615300000000008</c:v>
                </c:pt>
                <c:pt idx="2162">
                  <c:v>5.6627700000000001</c:v>
                </c:pt>
                <c:pt idx="2163">
                  <c:v>5.6671099999999992</c:v>
                </c:pt>
                <c:pt idx="2164">
                  <c:v>5.6695899999999977</c:v>
                </c:pt>
                <c:pt idx="2165">
                  <c:v>5.6708300000000005</c:v>
                </c:pt>
                <c:pt idx="2166">
                  <c:v>5.6764099999999988</c:v>
                </c:pt>
                <c:pt idx="2167">
                  <c:v>5.6770300000000002</c:v>
                </c:pt>
                <c:pt idx="2168">
                  <c:v>5.6801300000000001</c:v>
                </c:pt>
                <c:pt idx="2169">
                  <c:v>5.68323</c:v>
                </c:pt>
                <c:pt idx="2170">
                  <c:v>5.6857099999999985</c:v>
                </c:pt>
                <c:pt idx="2171">
                  <c:v>5.6888099999999984</c:v>
                </c:pt>
                <c:pt idx="2172">
                  <c:v>5.6925299999999996</c:v>
                </c:pt>
                <c:pt idx="2173">
                  <c:v>5.693150000000001</c:v>
                </c:pt>
                <c:pt idx="2174">
                  <c:v>5.6962500000000009</c:v>
                </c:pt>
                <c:pt idx="2175">
                  <c:v>5.6987299999999994</c:v>
                </c:pt>
                <c:pt idx="2176">
                  <c:v>5.7030799999999982</c:v>
                </c:pt>
                <c:pt idx="2177">
                  <c:v>5.7049399999999988</c:v>
                </c:pt>
                <c:pt idx="2178">
                  <c:v>5.7080399999999987</c:v>
                </c:pt>
                <c:pt idx="2179">
                  <c:v>5.7092799999999979</c:v>
                </c:pt>
                <c:pt idx="2180">
                  <c:v>5.7129999999999992</c:v>
                </c:pt>
                <c:pt idx="2181">
                  <c:v>5.7142299999999988</c:v>
                </c:pt>
                <c:pt idx="2182">
                  <c:v>5.7173399999999983</c:v>
                </c:pt>
                <c:pt idx="2183">
                  <c:v>5.7204399999999982</c:v>
                </c:pt>
                <c:pt idx="2184">
                  <c:v>5.7235299999999985</c:v>
                </c:pt>
                <c:pt idx="2185">
                  <c:v>5.726639999999998</c:v>
                </c:pt>
                <c:pt idx="2186">
                  <c:v>5.7297399999999978</c:v>
                </c:pt>
                <c:pt idx="2187">
                  <c:v>5.7309800000000006</c:v>
                </c:pt>
                <c:pt idx="2188">
                  <c:v>5.7353199999999998</c:v>
                </c:pt>
                <c:pt idx="2189">
                  <c:v>5.7377999999999982</c:v>
                </c:pt>
                <c:pt idx="2190">
                  <c:v>5.7408999999999981</c:v>
                </c:pt>
                <c:pt idx="2191">
                  <c:v>5.7421400000000009</c:v>
                </c:pt>
                <c:pt idx="2192">
                  <c:v>5.7452400000000008</c:v>
                </c:pt>
                <c:pt idx="2193">
                  <c:v>5.7483400000000007</c:v>
                </c:pt>
                <c:pt idx="2194">
                  <c:v>5.7508199999999992</c:v>
                </c:pt>
                <c:pt idx="2195">
                  <c:v>5.7533000000000012</c:v>
                </c:pt>
                <c:pt idx="2196">
                  <c:v>5.7570199999999989</c:v>
                </c:pt>
                <c:pt idx="2197">
                  <c:v>5.7607400000000002</c:v>
                </c:pt>
                <c:pt idx="2198">
                  <c:v>5.761359999999998</c:v>
                </c:pt>
                <c:pt idx="2199">
                  <c:v>5.7644599999999979</c:v>
                </c:pt>
                <c:pt idx="2200">
                  <c:v>5.76694</c:v>
                </c:pt>
                <c:pt idx="2201">
                  <c:v>5.7700399999999998</c:v>
                </c:pt>
                <c:pt idx="2202">
                  <c:v>5.7731399999999997</c:v>
                </c:pt>
                <c:pt idx="2203">
                  <c:v>5.776860000000001</c:v>
                </c:pt>
                <c:pt idx="2204">
                  <c:v>5.7774799999999988</c:v>
                </c:pt>
                <c:pt idx="2205">
                  <c:v>5.781819999999998</c:v>
                </c:pt>
                <c:pt idx="2206">
                  <c:v>5.7830600000000008</c:v>
                </c:pt>
                <c:pt idx="2207">
                  <c:v>5.7855399999999992</c:v>
                </c:pt>
                <c:pt idx="2208">
                  <c:v>5.7880199999999977</c:v>
                </c:pt>
                <c:pt idx="2209">
                  <c:v>5.7923600000000004</c:v>
                </c:pt>
                <c:pt idx="2210">
                  <c:v>5.7948399999999989</c:v>
                </c:pt>
                <c:pt idx="2211">
                  <c:v>5.7979399999999988</c:v>
                </c:pt>
                <c:pt idx="2212">
                  <c:v>5.7985600000000002</c:v>
                </c:pt>
                <c:pt idx="2213">
                  <c:v>5.8041399999999985</c:v>
                </c:pt>
                <c:pt idx="2214">
                  <c:v>5.8041399999999985</c:v>
                </c:pt>
                <c:pt idx="2215">
                  <c:v>5.8072399999999984</c:v>
                </c:pt>
                <c:pt idx="2216">
                  <c:v>5.8122099999999985</c:v>
                </c:pt>
                <c:pt idx="2217">
                  <c:v>5.8134399999999982</c:v>
                </c:pt>
                <c:pt idx="2218">
                  <c:v>5.816539999999998</c:v>
                </c:pt>
                <c:pt idx="2219">
                  <c:v>5.8214999999999986</c:v>
                </c:pt>
                <c:pt idx="2220">
                  <c:v>5.8227399999999978</c:v>
                </c:pt>
                <c:pt idx="2221">
                  <c:v>5.8258500000000009</c:v>
                </c:pt>
                <c:pt idx="2222">
                  <c:v>5.8283299999999993</c:v>
                </c:pt>
                <c:pt idx="2223">
                  <c:v>5.8308099999999978</c:v>
                </c:pt>
                <c:pt idx="2224">
                  <c:v>5.8320500000000006</c:v>
                </c:pt>
                <c:pt idx="2225">
                  <c:v>5.8351400000000009</c:v>
                </c:pt>
                <c:pt idx="2226">
                  <c:v>5.8382400000000008</c:v>
                </c:pt>
                <c:pt idx="2227">
                  <c:v>5.840110000000001</c:v>
                </c:pt>
                <c:pt idx="2228">
                  <c:v>5.8438299999999987</c:v>
                </c:pt>
                <c:pt idx="2229">
                  <c:v>5.845069999999998</c:v>
                </c:pt>
                <c:pt idx="2230">
                  <c:v>5.8506499999999999</c:v>
                </c:pt>
                <c:pt idx="2231">
                  <c:v>5.8537499999999998</c:v>
                </c:pt>
                <c:pt idx="2232">
                  <c:v>5.8537499999999998</c:v>
                </c:pt>
                <c:pt idx="2233">
                  <c:v>5.8587100000000003</c:v>
                </c:pt>
                <c:pt idx="2234">
                  <c:v>5.8599499999999995</c:v>
                </c:pt>
                <c:pt idx="2235">
                  <c:v>5.8630499999999994</c:v>
                </c:pt>
                <c:pt idx="2236">
                  <c:v>5.8661499999999993</c:v>
                </c:pt>
                <c:pt idx="2237">
                  <c:v>5.8673899999999986</c:v>
                </c:pt>
                <c:pt idx="2238">
                  <c:v>5.8723499999999991</c:v>
                </c:pt>
                <c:pt idx="2239">
                  <c:v>5.8742099999999997</c:v>
                </c:pt>
                <c:pt idx="2240">
                  <c:v>5.8766899999999982</c:v>
                </c:pt>
                <c:pt idx="2241">
                  <c:v>5.8804099999999995</c:v>
                </c:pt>
                <c:pt idx="2242">
                  <c:v>5.8816499999999987</c:v>
                </c:pt>
                <c:pt idx="2243">
                  <c:v>5.8847499999999986</c:v>
                </c:pt>
                <c:pt idx="2244">
                  <c:v>5.8878499999999985</c:v>
                </c:pt>
                <c:pt idx="2245">
                  <c:v>5.8897099999999991</c:v>
                </c:pt>
                <c:pt idx="2246">
                  <c:v>5.892809999999999</c:v>
                </c:pt>
                <c:pt idx="2247">
                  <c:v>5.8965300000000003</c:v>
                </c:pt>
                <c:pt idx="2248">
                  <c:v>5.8990099999999988</c:v>
                </c:pt>
                <c:pt idx="2249">
                  <c:v>5.900249999999998</c:v>
                </c:pt>
                <c:pt idx="2250">
                  <c:v>5.9033499999999979</c:v>
                </c:pt>
                <c:pt idx="2251">
                  <c:v>5.9064499999999978</c:v>
                </c:pt>
                <c:pt idx="2252">
                  <c:v>5.9095500000000012</c:v>
                </c:pt>
                <c:pt idx="2253">
                  <c:v>5.9126500000000011</c:v>
                </c:pt>
                <c:pt idx="2254">
                  <c:v>5.9145099999999982</c:v>
                </c:pt>
                <c:pt idx="2255">
                  <c:v>5.917609999999998</c:v>
                </c:pt>
                <c:pt idx="2256">
                  <c:v>5.9188500000000008</c:v>
                </c:pt>
                <c:pt idx="2257">
                  <c:v>5.9238099999999978</c:v>
                </c:pt>
                <c:pt idx="2258">
                  <c:v>5.9250500000000006</c:v>
                </c:pt>
                <c:pt idx="2259">
                  <c:v>5.9281500000000005</c:v>
                </c:pt>
                <c:pt idx="2260">
                  <c:v>5.9306399999999986</c:v>
                </c:pt>
                <c:pt idx="2261">
                  <c:v>5.9337399999999985</c:v>
                </c:pt>
                <c:pt idx="2262">
                  <c:v>5.9374500000000001</c:v>
                </c:pt>
                <c:pt idx="2263">
                  <c:v>5.9399399999999982</c:v>
                </c:pt>
                <c:pt idx="2264">
                  <c:v>5.9411699999999978</c:v>
                </c:pt>
                <c:pt idx="2265">
                  <c:v>5.9442699999999977</c:v>
                </c:pt>
                <c:pt idx="2266">
                  <c:v>5.9473700000000012</c:v>
                </c:pt>
                <c:pt idx="2267">
                  <c:v>5.9510999999999985</c:v>
                </c:pt>
                <c:pt idx="2268">
                  <c:v>5.9529599999999991</c:v>
                </c:pt>
                <c:pt idx="2269">
                  <c:v>5.9560499999999994</c:v>
                </c:pt>
                <c:pt idx="2270">
                  <c:v>5.9591499999999993</c:v>
                </c:pt>
                <c:pt idx="2271">
                  <c:v>5.9622599999999988</c:v>
                </c:pt>
                <c:pt idx="2272">
                  <c:v>5.963499999999998</c:v>
                </c:pt>
                <c:pt idx="2273">
                  <c:v>5.9653599999999987</c:v>
                </c:pt>
                <c:pt idx="2274">
                  <c:v>5.9684499999999989</c:v>
                </c:pt>
                <c:pt idx="2275">
                  <c:v>5.9715599999999984</c:v>
                </c:pt>
                <c:pt idx="2276">
                  <c:v>5.9746599999999983</c:v>
                </c:pt>
                <c:pt idx="2277">
                  <c:v>5.979000000000001</c:v>
                </c:pt>
                <c:pt idx="2278">
                  <c:v>5.9808599999999981</c:v>
                </c:pt>
                <c:pt idx="2279">
                  <c:v>5.9839599999999979</c:v>
                </c:pt>
                <c:pt idx="2280">
                  <c:v>5.9839599999999979</c:v>
                </c:pt>
                <c:pt idx="2281">
                  <c:v>5.9889199999999985</c:v>
                </c:pt>
                <c:pt idx="2282">
                  <c:v>5.9920199999999983</c:v>
                </c:pt>
                <c:pt idx="2283">
                  <c:v>5.9932600000000011</c:v>
                </c:pt>
                <c:pt idx="2284">
                  <c:v>5.996360000000001</c:v>
                </c:pt>
                <c:pt idx="2285">
                  <c:v>5.9994600000000009</c:v>
                </c:pt>
                <c:pt idx="2286">
                  <c:v>6.0025600000000008</c:v>
                </c:pt>
                <c:pt idx="2287">
                  <c:v>6.0056600000000007</c:v>
                </c:pt>
                <c:pt idx="2288">
                  <c:v>6.0075199999999978</c:v>
                </c:pt>
                <c:pt idx="2289">
                  <c:v>6.0106200000000012</c:v>
                </c:pt>
                <c:pt idx="2290">
                  <c:v>6.0118600000000004</c:v>
                </c:pt>
                <c:pt idx="2291">
                  <c:v>6.0149600000000003</c:v>
                </c:pt>
                <c:pt idx="2292">
                  <c:v>6.0180600000000002</c:v>
                </c:pt>
                <c:pt idx="2293">
                  <c:v>6.0211600000000001</c:v>
                </c:pt>
                <c:pt idx="2294">
                  <c:v>6.0242599999999999</c:v>
                </c:pt>
                <c:pt idx="2295">
                  <c:v>6.0273599999999998</c:v>
                </c:pt>
                <c:pt idx="2296">
                  <c:v>6.0304599999999997</c:v>
                </c:pt>
                <c:pt idx="2297">
                  <c:v>6.0329399999999982</c:v>
                </c:pt>
                <c:pt idx="2298">
                  <c:v>6.0360399999999981</c:v>
                </c:pt>
                <c:pt idx="2299">
                  <c:v>6.0372800000000009</c:v>
                </c:pt>
                <c:pt idx="2300">
                  <c:v>6.0403800000000007</c:v>
                </c:pt>
                <c:pt idx="2301">
                  <c:v>6.0453399999999977</c:v>
                </c:pt>
                <c:pt idx="2302">
                  <c:v>6.0465800000000005</c:v>
                </c:pt>
                <c:pt idx="2303">
                  <c:v>6.049059999999999</c:v>
                </c:pt>
                <c:pt idx="2304">
                  <c:v>6.0521599999999989</c:v>
                </c:pt>
                <c:pt idx="2305">
                  <c:v>6.0552699999999984</c:v>
                </c:pt>
                <c:pt idx="2306">
                  <c:v>6.0577500000000004</c:v>
                </c:pt>
                <c:pt idx="2307">
                  <c:v>6.05898</c:v>
                </c:pt>
                <c:pt idx="2308">
                  <c:v>6.0639500000000002</c:v>
                </c:pt>
                <c:pt idx="2309">
                  <c:v>6.0664299999999987</c:v>
                </c:pt>
                <c:pt idx="2310">
                  <c:v>6.0682899999999993</c:v>
                </c:pt>
                <c:pt idx="2311">
                  <c:v>6.0713899999999992</c:v>
                </c:pt>
                <c:pt idx="2312">
                  <c:v>6.0738700000000012</c:v>
                </c:pt>
                <c:pt idx="2313">
                  <c:v>6.0782100000000003</c:v>
                </c:pt>
                <c:pt idx="2314">
                  <c:v>6.080070000000001</c:v>
                </c:pt>
                <c:pt idx="2315">
                  <c:v>6.0831700000000009</c:v>
                </c:pt>
                <c:pt idx="2316">
                  <c:v>6.0850299999999979</c:v>
                </c:pt>
                <c:pt idx="2317">
                  <c:v>6.08751</c:v>
                </c:pt>
                <c:pt idx="2318">
                  <c:v>6.0912299999999977</c:v>
                </c:pt>
                <c:pt idx="2319">
                  <c:v>6.0937099999999997</c:v>
                </c:pt>
                <c:pt idx="2320">
                  <c:v>6.0968099999999996</c:v>
                </c:pt>
                <c:pt idx="2321">
                  <c:v>6.0992899999999981</c:v>
                </c:pt>
                <c:pt idx="2322">
                  <c:v>6.1017700000000001</c:v>
                </c:pt>
                <c:pt idx="2323">
                  <c:v>6.10487</c:v>
                </c:pt>
                <c:pt idx="2324">
                  <c:v>6.1073499999999985</c:v>
                </c:pt>
                <c:pt idx="2325">
                  <c:v>6.1079699999999999</c:v>
                </c:pt>
                <c:pt idx="2326">
                  <c:v>6.1110699999999998</c:v>
                </c:pt>
                <c:pt idx="2327">
                  <c:v>6.1141699999999997</c:v>
                </c:pt>
                <c:pt idx="2328">
                  <c:v>6.1172699999999995</c:v>
                </c:pt>
                <c:pt idx="2329">
                  <c:v>6.1203699999999994</c:v>
                </c:pt>
                <c:pt idx="2330">
                  <c:v>6.1240900000000007</c:v>
                </c:pt>
                <c:pt idx="2331">
                  <c:v>6.1265699999999992</c:v>
                </c:pt>
                <c:pt idx="2332">
                  <c:v>6.1290500000000012</c:v>
                </c:pt>
                <c:pt idx="2333">
                  <c:v>6.1327699999999989</c:v>
                </c:pt>
                <c:pt idx="2334">
                  <c:v>6.135250000000001</c:v>
                </c:pt>
                <c:pt idx="2335">
                  <c:v>6.1383500000000009</c:v>
                </c:pt>
                <c:pt idx="2336">
                  <c:v>6.1395900000000001</c:v>
                </c:pt>
                <c:pt idx="2337">
                  <c:v>6.14269</c:v>
                </c:pt>
                <c:pt idx="2338">
                  <c:v>6.1451699999999985</c:v>
                </c:pt>
                <c:pt idx="2339">
                  <c:v>6.1482699999999983</c:v>
                </c:pt>
                <c:pt idx="2340">
                  <c:v>6.1513699999999982</c:v>
                </c:pt>
                <c:pt idx="2341">
                  <c:v>6.1544699999999981</c:v>
                </c:pt>
                <c:pt idx="2342">
                  <c:v>6.157569999999998</c:v>
                </c:pt>
                <c:pt idx="2343">
                  <c:v>6.160680000000001</c:v>
                </c:pt>
                <c:pt idx="2344">
                  <c:v>6.1619200000000003</c:v>
                </c:pt>
                <c:pt idx="2345">
                  <c:v>6.1643899999999991</c:v>
                </c:pt>
                <c:pt idx="2346">
                  <c:v>6.1681100000000004</c:v>
                </c:pt>
                <c:pt idx="2347">
                  <c:v>6.1699700000000011</c:v>
                </c:pt>
                <c:pt idx="2348">
                  <c:v>6.1730700000000009</c:v>
                </c:pt>
                <c:pt idx="2349">
                  <c:v>6.1743100000000002</c:v>
                </c:pt>
                <c:pt idx="2350">
                  <c:v>6.1774199999999997</c:v>
                </c:pt>
                <c:pt idx="2351">
                  <c:v>6.1805199999999996</c:v>
                </c:pt>
                <c:pt idx="2352">
                  <c:v>6.1854800000000001</c:v>
                </c:pt>
                <c:pt idx="2353">
                  <c:v>6.1873400000000007</c:v>
                </c:pt>
                <c:pt idx="2354">
                  <c:v>6.18858</c:v>
                </c:pt>
                <c:pt idx="2355">
                  <c:v>6.1916799999999999</c:v>
                </c:pt>
                <c:pt idx="2356">
                  <c:v>6.1947799999999997</c:v>
                </c:pt>
                <c:pt idx="2357">
                  <c:v>6.196019999999999</c:v>
                </c:pt>
                <c:pt idx="2358">
                  <c:v>6.1997400000000003</c:v>
                </c:pt>
                <c:pt idx="2359">
                  <c:v>6.2028400000000001</c:v>
                </c:pt>
                <c:pt idx="2360">
                  <c:v>6.2040799999999994</c:v>
                </c:pt>
                <c:pt idx="2361">
                  <c:v>6.2096599999999977</c:v>
                </c:pt>
                <c:pt idx="2362">
                  <c:v>6.2121399999999998</c:v>
                </c:pt>
                <c:pt idx="2363">
                  <c:v>6.2152399999999997</c:v>
                </c:pt>
                <c:pt idx="2364">
                  <c:v>6.2164799999999989</c:v>
                </c:pt>
                <c:pt idx="2365">
                  <c:v>6.2195799999999988</c:v>
                </c:pt>
                <c:pt idx="2366">
                  <c:v>6.2226799999999987</c:v>
                </c:pt>
                <c:pt idx="2367">
                  <c:v>6.2233000000000001</c:v>
                </c:pt>
                <c:pt idx="2368">
                  <c:v>6.2263999999999999</c:v>
                </c:pt>
                <c:pt idx="2369">
                  <c:v>6.2294999999999998</c:v>
                </c:pt>
                <c:pt idx="2370">
                  <c:v>6.2325999999999997</c:v>
                </c:pt>
                <c:pt idx="2371">
                  <c:v>6.236320000000001</c:v>
                </c:pt>
                <c:pt idx="2372">
                  <c:v>6.2381799999999981</c:v>
                </c:pt>
                <c:pt idx="2373">
                  <c:v>6.2387999999999995</c:v>
                </c:pt>
                <c:pt idx="2374">
                  <c:v>6.2443799999999978</c:v>
                </c:pt>
                <c:pt idx="2375">
                  <c:v>6.2462499999999981</c:v>
                </c:pt>
                <c:pt idx="2376">
                  <c:v>6.2487499999999994</c:v>
                </c:pt>
                <c:pt idx="2377">
                  <c:v>6.2506199999999996</c:v>
                </c:pt>
                <c:pt idx="2378">
                  <c:v>6.2556199999999986</c:v>
                </c:pt>
                <c:pt idx="2379">
                  <c:v>6.2568599999999979</c:v>
                </c:pt>
                <c:pt idx="2380">
                  <c:v>6.2599900000000002</c:v>
                </c:pt>
                <c:pt idx="2381">
                  <c:v>6.2631099999999993</c:v>
                </c:pt>
                <c:pt idx="2382">
                  <c:v>6.2649799999999995</c:v>
                </c:pt>
                <c:pt idx="2383">
                  <c:v>6.2693500000000011</c:v>
                </c:pt>
                <c:pt idx="2384">
                  <c:v>6.271230000000001</c:v>
                </c:pt>
                <c:pt idx="2385">
                  <c:v>6.2724700000000002</c:v>
                </c:pt>
                <c:pt idx="2386">
                  <c:v>6.275599999999999</c:v>
                </c:pt>
                <c:pt idx="2387">
                  <c:v>6.2787199999999981</c:v>
                </c:pt>
                <c:pt idx="2388">
                  <c:v>6.2818400000000008</c:v>
                </c:pt>
                <c:pt idx="2389">
                  <c:v>6.2849599999999999</c:v>
                </c:pt>
                <c:pt idx="2390">
                  <c:v>6.288079999999999</c:v>
                </c:pt>
                <c:pt idx="2391">
                  <c:v>6.2911999999999981</c:v>
                </c:pt>
                <c:pt idx="2392">
                  <c:v>6.2918299999999991</c:v>
                </c:pt>
                <c:pt idx="2393">
                  <c:v>6.2968199999999985</c:v>
                </c:pt>
                <c:pt idx="2394">
                  <c:v>6.2980700000000009</c:v>
                </c:pt>
                <c:pt idx="2395">
                  <c:v>6.3005699999999987</c:v>
                </c:pt>
                <c:pt idx="2396">
                  <c:v>6.3036899999999978</c:v>
                </c:pt>
                <c:pt idx="2397">
                  <c:v>6.3068100000000005</c:v>
                </c:pt>
                <c:pt idx="2398">
                  <c:v>6.3105600000000006</c:v>
                </c:pt>
                <c:pt idx="2399">
                  <c:v>6.3130599999999983</c:v>
                </c:pt>
                <c:pt idx="2400">
                  <c:v>6.3143100000000008</c:v>
                </c:pt>
                <c:pt idx="2401">
                  <c:v>6.3168099999999985</c:v>
                </c:pt>
                <c:pt idx="2402">
                  <c:v>6.320549999999999</c:v>
                </c:pt>
                <c:pt idx="2403">
                  <c:v>6.3236699999999981</c:v>
                </c:pt>
                <c:pt idx="2404">
                  <c:v>6.3255399999999984</c:v>
                </c:pt>
                <c:pt idx="2405">
                  <c:v>6.3299199999999995</c:v>
                </c:pt>
                <c:pt idx="2406">
                  <c:v>6.3317899999999998</c:v>
                </c:pt>
                <c:pt idx="2407">
                  <c:v>6.3349099999999989</c:v>
                </c:pt>
                <c:pt idx="2408">
                  <c:v>6.3349099999999989</c:v>
                </c:pt>
                <c:pt idx="2409">
                  <c:v>6.3411600000000004</c:v>
                </c:pt>
                <c:pt idx="2410">
                  <c:v>6.3442799999999995</c:v>
                </c:pt>
                <c:pt idx="2411">
                  <c:v>6.3442799999999995</c:v>
                </c:pt>
                <c:pt idx="2412">
                  <c:v>6.3473999999999986</c:v>
                </c:pt>
                <c:pt idx="2413">
                  <c:v>6.3505199999999977</c:v>
                </c:pt>
                <c:pt idx="2414">
                  <c:v>6.3536400000000004</c:v>
                </c:pt>
                <c:pt idx="2415">
                  <c:v>6.3548899999999993</c:v>
                </c:pt>
                <c:pt idx="2416">
                  <c:v>6.3598899999999983</c:v>
                </c:pt>
                <c:pt idx="2417">
                  <c:v>6.3623899999999995</c:v>
                </c:pt>
                <c:pt idx="2418">
                  <c:v>6.3630100000000009</c:v>
                </c:pt>
                <c:pt idx="2419">
                  <c:v>6.3661300000000001</c:v>
                </c:pt>
                <c:pt idx="2420">
                  <c:v>6.3698700000000006</c:v>
                </c:pt>
                <c:pt idx="2421">
                  <c:v>6.3723699999999983</c:v>
                </c:pt>
                <c:pt idx="2422">
                  <c:v>6.3748699999999996</c:v>
                </c:pt>
                <c:pt idx="2423">
                  <c:v>6.3786199999999997</c:v>
                </c:pt>
                <c:pt idx="2424">
                  <c:v>6.3792400000000011</c:v>
                </c:pt>
                <c:pt idx="2425">
                  <c:v>6.3842400000000001</c:v>
                </c:pt>
                <c:pt idx="2426">
                  <c:v>6.3879800000000007</c:v>
                </c:pt>
                <c:pt idx="2427">
                  <c:v>6.3892299999999995</c:v>
                </c:pt>
                <c:pt idx="2428">
                  <c:v>6.3911099999999994</c:v>
                </c:pt>
                <c:pt idx="2429">
                  <c:v>6.3942299999999985</c:v>
                </c:pt>
                <c:pt idx="2430">
                  <c:v>6.3973500000000012</c:v>
                </c:pt>
                <c:pt idx="2431">
                  <c:v>6.4004700000000003</c:v>
                </c:pt>
                <c:pt idx="2432">
                  <c:v>6.4017199999999992</c:v>
                </c:pt>
                <c:pt idx="2433">
                  <c:v>6.4054699999999993</c:v>
                </c:pt>
                <c:pt idx="2434">
                  <c:v>6.4085899999999985</c:v>
                </c:pt>
                <c:pt idx="2435">
                  <c:v>6.4110899999999997</c:v>
                </c:pt>
                <c:pt idx="2436">
                  <c:v>6.4148300000000003</c:v>
                </c:pt>
                <c:pt idx="2437">
                  <c:v>6.4160799999999991</c:v>
                </c:pt>
                <c:pt idx="2438">
                  <c:v>6.4191999999999982</c:v>
                </c:pt>
                <c:pt idx="2439">
                  <c:v>6.4223200000000009</c:v>
                </c:pt>
                <c:pt idx="2440">
                  <c:v>6.4254499999999997</c:v>
                </c:pt>
                <c:pt idx="2441">
                  <c:v>6.4273199999999999</c:v>
                </c:pt>
                <c:pt idx="2442">
                  <c:v>6.4285699999999988</c:v>
                </c:pt>
                <c:pt idx="2443">
                  <c:v>6.4335599999999982</c:v>
                </c:pt>
                <c:pt idx="2444">
                  <c:v>6.4348100000000006</c:v>
                </c:pt>
                <c:pt idx="2445">
                  <c:v>6.4385600000000007</c:v>
                </c:pt>
                <c:pt idx="2446">
                  <c:v>6.4416799999999999</c:v>
                </c:pt>
                <c:pt idx="2447">
                  <c:v>6.444799999999999</c:v>
                </c:pt>
                <c:pt idx="2448">
                  <c:v>6.4473000000000003</c:v>
                </c:pt>
                <c:pt idx="2449">
                  <c:v>6.4479299999999977</c:v>
                </c:pt>
                <c:pt idx="2450">
                  <c:v>6.4529200000000007</c:v>
                </c:pt>
                <c:pt idx="2451">
                  <c:v>6.4541699999999995</c:v>
                </c:pt>
                <c:pt idx="2452">
                  <c:v>6.4572899999999986</c:v>
                </c:pt>
                <c:pt idx="2453">
                  <c:v>6.45791</c:v>
                </c:pt>
                <c:pt idx="2454">
                  <c:v>6.4635400000000001</c:v>
                </c:pt>
                <c:pt idx="2455">
                  <c:v>6.4660299999999982</c:v>
                </c:pt>
                <c:pt idx="2456">
                  <c:v>6.4691500000000008</c:v>
                </c:pt>
                <c:pt idx="2457">
                  <c:v>6.4722799999999996</c:v>
                </c:pt>
                <c:pt idx="2458">
                  <c:v>6.4735199999999988</c:v>
                </c:pt>
                <c:pt idx="2459">
                  <c:v>6.4766500000000011</c:v>
                </c:pt>
                <c:pt idx="2460">
                  <c:v>6.4797700000000003</c:v>
                </c:pt>
                <c:pt idx="2461">
                  <c:v>6.4816400000000005</c:v>
                </c:pt>
                <c:pt idx="2462">
                  <c:v>6.4866399999999995</c:v>
                </c:pt>
                <c:pt idx="2463">
                  <c:v>6.4878899999999984</c:v>
                </c:pt>
                <c:pt idx="2464">
                  <c:v>6.4910100000000011</c:v>
                </c:pt>
                <c:pt idx="2465">
                  <c:v>6.4941300000000002</c:v>
                </c:pt>
                <c:pt idx="2466">
                  <c:v>6.4972499999999993</c:v>
                </c:pt>
                <c:pt idx="2467">
                  <c:v>6.4997500000000006</c:v>
                </c:pt>
                <c:pt idx="2468">
                  <c:v>6.5022399999999987</c:v>
                </c:pt>
                <c:pt idx="2469">
                  <c:v>6.505370000000001</c:v>
                </c:pt>
                <c:pt idx="2470">
                  <c:v>6.5072399999999977</c:v>
                </c:pt>
                <c:pt idx="2471">
                  <c:v>6.509739999999999</c:v>
                </c:pt>
                <c:pt idx="2472">
                  <c:v>6.5128599999999981</c:v>
                </c:pt>
                <c:pt idx="2473">
                  <c:v>6.5159800000000008</c:v>
                </c:pt>
                <c:pt idx="2474">
                  <c:v>6.5184799999999985</c:v>
                </c:pt>
                <c:pt idx="2475">
                  <c:v>6.5222299999999986</c:v>
                </c:pt>
                <c:pt idx="2476">
                  <c:v>6.52285</c:v>
                </c:pt>
                <c:pt idx="2477">
                  <c:v>6.5266000000000002</c:v>
                </c:pt>
                <c:pt idx="2478">
                  <c:v>6.5297199999999993</c:v>
                </c:pt>
                <c:pt idx="2479">
                  <c:v>6.5315899999999996</c:v>
                </c:pt>
                <c:pt idx="2480">
                  <c:v>6.5365799999999989</c:v>
                </c:pt>
                <c:pt idx="2481">
                  <c:v>6.5378299999999978</c:v>
                </c:pt>
                <c:pt idx="2482">
                  <c:v>6.5409500000000005</c:v>
                </c:pt>
                <c:pt idx="2483">
                  <c:v>6.5440799999999992</c:v>
                </c:pt>
                <c:pt idx="2484">
                  <c:v>6.5459499999999995</c:v>
                </c:pt>
                <c:pt idx="2485">
                  <c:v>6.5490699999999986</c:v>
                </c:pt>
                <c:pt idx="2486">
                  <c:v>6.5528199999999988</c:v>
                </c:pt>
                <c:pt idx="2487">
                  <c:v>6.55532</c:v>
                </c:pt>
                <c:pt idx="2488">
                  <c:v>6.5565699999999989</c:v>
                </c:pt>
                <c:pt idx="2489">
                  <c:v>6.559689999999998</c:v>
                </c:pt>
                <c:pt idx="2490">
                  <c:v>6.5628100000000007</c:v>
                </c:pt>
                <c:pt idx="2491">
                  <c:v>6.5659299999999998</c:v>
                </c:pt>
                <c:pt idx="2492">
                  <c:v>6.5690499999999989</c:v>
                </c:pt>
                <c:pt idx="2493">
                  <c:v>6.56968</c:v>
                </c:pt>
                <c:pt idx="2494">
                  <c:v>6.574679999999999</c:v>
                </c:pt>
                <c:pt idx="2495">
                  <c:v>6.5759199999999982</c:v>
                </c:pt>
                <c:pt idx="2496">
                  <c:v>6.5790400000000009</c:v>
                </c:pt>
                <c:pt idx="2497">
                  <c:v>6.5815399999999986</c:v>
                </c:pt>
                <c:pt idx="2498">
                  <c:v>6.5852899999999988</c:v>
                </c:pt>
                <c:pt idx="2499">
                  <c:v>6.5884099999999979</c:v>
                </c:pt>
                <c:pt idx="2500">
                  <c:v>6.5909099999999992</c:v>
                </c:pt>
                <c:pt idx="2501">
                  <c:v>6.5940299999999983</c:v>
                </c:pt>
                <c:pt idx="2502">
                  <c:v>6.5952800000000007</c:v>
                </c:pt>
                <c:pt idx="2503">
                  <c:v>6.5983999999999998</c:v>
                </c:pt>
                <c:pt idx="2504">
                  <c:v>6.6002700000000001</c:v>
                </c:pt>
                <c:pt idx="2505">
                  <c:v>6.6052699999999991</c:v>
                </c:pt>
                <c:pt idx="2506">
                  <c:v>6.6083899999999982</c:v>
                </c:pt>
                <c:pt idx="2507">
                  <c:v>6.6096400000000006</c:v>
                </c:pt>
                <c:pt idx="2508">
                  <c:v>6.6127599999999997</c:v>
                </c:pt>
                <c:pt idx="2509">
                  <c:v>6.6158799999999989</c:v>
                </c:pt>
                <c:pt idx="2510">
                  <c:v>6.6190100000000012</c:v>
                </c:pt>
                <c:pt idx="2511">
                  <c:v>6.6221300000000003</c:v>
                </c:pt>
                <c:pt idx="2512">
                  <c:v>6.6221300000000003</c:v>
                </c:pt>
                <c:pt idx="2513">
                  <c:v>6.6271199999999997</c:v>
                </c:pt>
                <c:pt idx="2514">
                  <c:v>6.6283699999999985</c:v>
                </c:pt>
                <c:pt idx="2515">
                  <c:v>6.6314900000000012</c:v>
                </c:pt>
                <c:pt idx="2516">
                  <c:v>6.6339899999999989</c:v>
                </c:pt>
                <c:pt idx="2517">
                  <c:v>6.6377399999999991</c:v>
                </c:pt>
                <c:pt idx="2518">
                  <c:v>6.6402300000000007</c:v>
                </c:pt>
                <c:pt idx="2519">
                  <c:v>6.6433599999999995</c:v>
                </c:pt>
                <c:pt idx="2520">
                  <c:v>6.6445999999999987</c:v>
                </c:pt>
                <c:pt idx="2521">
                  <c:v>6.6477199999999979</c:v>
                </c:pt>
                <c:pt idx="2522">
                  <c:v>6.6502199999999991</c:v>
                </c:pt>
                <c:pt idx="2523">
                  <c:v>6.6539699999999993</c:v>
                </c:pt>
                <c:pt idx="2524">
                  <c:v>6.6577199999999994</c:v>
                </c:pt>
                <c:pt idx="2525">
                  <c:v>6.6608399999999985</c:v>
                </c:pt>
                <c:pt idx="2526">
                  <c:v>6.6627099999999988</c:v>
                </c:pt>
                <c:pt idx="2527">
                  <c:v>6.6658299999999979</c:v>
                </c:pt>
                <c:pt idx="2528">
                  <c:v>6.6677099999999978</c:v>
                </c:pt>
                <c:pt idx="2529">
                  <c:v>6.6701999999999995</c:v>
                </c:pt>
                <c:pt idx="2530">
                  <c:v>6.6739499999999996</c:v>
                </c:pt>
                <c:pt idx="2531">
                  <c:v>6.6770699999999987</c:v>
                </c:pt>
                <c:pt idx="2532">
                  <c:v>6.6801899999999979</c:v>
                </c:pt>
                <c:pt idx="2533">
                  <c:v>6.6814400000000003</c:v>
                </c:pt>
                <c:pt idx="2534">
                  <c:v>6.6845599999999994</c:v>
                </c:pt>
                <c:pt idx="2535">
                  <c:v>6.6864399999999993</c:v>
                </c:pt>
                <c:pt idx="2536">
                  <c:v>6.6901799999999998</c:v>
                </c:pt>
                <c:pt idx="2537">
                  <c:v>6.6926800000000011</c:v>
                </c:pt>
                <c:pt idx="2538">
                  <c:v>6.6970499999999991</c:v>
                </c:pt>
                <c:pt idx="2539">
                  <c:v>6.7001799999999978</c:v>
                </c:pt>
                <c:pt idx="2540">
                  <c:v>6.7026699999999995</c:v>
                </c:pt>
                <c:pt idx="2541">
                  <c:v>6.7039199999999983</c:v>
                </c:pt>
                <c:pt idx="2542">
                  <c:v>6.707040000000001</c:v>
                </c:pt>
                <c:pt idx="2543">
                  <c:v>6.7095399999999987</c:v>
                </c:pt>
                <c:pt idx="2544">
                  <c:v>6.71204</c:v>
                </c:pt>
                <c:pt idx="2545">
                  <c:v>6.7157800000000005</c:v>
                </c:pt>
                <c:pt idx="2546">
                  <c:v>6.7182799999999983</c:v>
                </c:pt>
                <c:pt idx="2547">
                  <c:v>6.7195300000000007</c:v>
                </c:pt>
                <c:pt idx="2548">
                  <c:v>6.7251500000000011</c:v>
                </c:pt>
                <c:pt idx="2549">
                  <c:v>6.7263999999999999</c:v>
                </c:pt>
                <c:pt idx="2550">
                  <c:v>6.7282700000000002</c:v>
                </c:pt>
                <c:pt idx="2551">
                  <c:v>6.7313899999999993</c:v>
                </c:pt>
                <c:pt idx="2552">
                  <c:v>6.7345099999999984</c:v>
                </c:pt>
                <c:pt idx="2553">
                  <c:v>6.7376300000000011</c:v>
                </c:pt>
                <c:pt idx="2554">
                  <c:v>6.7407599999999999</c:v>
                </c:pt>
                <c:pt idx="2555">
                  <c:v>6.7426300000000001</c:v>
                </c:pt>
                <c:pt idx="2556">
                  <c:v>6.7457499999999992</c:v>
                </c:pt>
                <c:pt idx="2557">
                  <c:v>6.7469999999999981</c:v>
                </c:pt>
                <c:pt idx="2558">
                  <c:v>6.7520000000000007</c:v>
                </c:pt>
                <c:pt idx="2559">
                  <c:v>6.7551199999999998</c:v>
                </c:pt>
                <c:pt idx="2560">
                  <c:v>6.7563699999999987</c:v>
                </c:pt>
                <c:pt idx="2561">
                  <c:v>6.7594899999999978</c:v>
                </c:pt>
                <c:pt idx="2562">
                  <c:v>6.7626100000000005</c:v>
                </c:pt>
                <c:pt idx="2563">
                  <c:v>6.7638599999999993</c:v>
                </c:pt>
                <c:pt idx="2564">
                  <c:v>6.7657299999999996</c:v>
                </c:pt>
                <c:pt idx="2565">
                  <c:v>6.77135</c:v>
                </c:pt>
                <c:pt idx="2566">
                  <c:v>6.7751000000000001</c:v>
                </c:pt>
                <c:pt idx="2567">
                  <c:v>6.775719999999998</c:v>
                </c:pt>
                <c:pt idx="2568">
                  <c:v>6.7794699999999981</c:v>
                </c:pt>
                <c:pt idx="2569">
                  <c:v>6.7825900000000008</c:v>
                </c:pt>
                <c:pt idx="2570">
                  <c:v>6.784460000000001</c:v>
                </c:pt>
                <c:pt idx="2571">
                  <c:v>6.7875899999999998</c:v>
                </c:pt>
                <c:pt idx="2572">
                  <c:v>6.7894600000000001</c:v>
                </c:pt>
                <c:pt idx="2573">
                  <c:v>6.7907099999999989</c:v>
                </c:pt>
                <c:pt idx="2574">
                  <c:v>6.7956999999999983</c:v>
                </c:pt>
                <c:pt idx="2575">
                  <c:v>6.798820000000001</c:v>
                </c:pt>
                <c:pt idx="2576">
                  <c:v>6.8000799999999995</c:v>
                </c:pt>
                <c:pt idx="2577">
                  <c:v>6.8031999999999986</c:v>
                </c:pt>
                <c:pt idx="2578">
                  <c:v>6.8063199999999977</c:v>
                </c:pt>
                <c:pt idx="2579">
                  <c:v>6.808189999999998</c:v>
                </c:pt>
                <c:pt idx="2580">
                  <c:v>6.8119399999999981</c:v>
                </c:pt>
                <c:pt idx="2581">
                  <c:v>6.8156899999999982</c:v>
                </c:pt>
                <c:pt idx="2582">
                  <c:v>6.8175599999999985</c:v>
                </c:pt>
                <c:pt idx="2583">
                  <c:v>6.82193</c:v>
                </c:pt>
                <c:pt idx="2584">
                  <c:v>6.8244199999999982</c:v>
                </c:pt>
                <c:pt idx="2585">
                  <c:v>6.8275500000000005</c:v>
                </c:pt>
                <c:pt idx="2586">
                  <c:v>6.8287899999999997</c:v>
                </c:pt>
                <c:pt idx="2587">
                  <c:v>6.8319199999999984</c:v>
                </c:pt>
                <c:pt idx="2588">
                  <c:v>6.8344199999999997</c:v>
                </c:pt>
                <c:pt idx="2589">
                  <c:v>6.8375399999999988</c:v>
                </c:pt>
                <c:pt idx="2590">
                  <c:v>6.840659999999998</c:v>
                </c:pt>
                <c:pt idx="2591">
                  <c:v>6.8443999999999985</c:v>
                </c:pt>
                <c:pt idx="2592">
                  <c:v>6.8468999999999998</c:v>
                </c:pt>
                <c:pt idx="2593">
                  <c:v>6.8475300000000008</c:v>
                </c:pt>
                <c:pt idx="2594">
                  <c:v>6.8506499999999999</c:v>
                </c:pt>
                <c:pt idx="2595">
                  <c:v>6.853769999999999</c:v>
                </c:pt>
                <c:pt idx="2596">
                  <c:v>6.8575199999999992</c:v>
                </c:pt>
                <c:pt idx="2597">
                  <c:v>6.8606399999999983</c:v>
                </c:pt>
                <c:pt idx="2598">
                  <c:v>6.8625099999999986</c:v>
                </c:pt>
                <c:pt idx="2599">
                  <c:v>6.8656400000000009</c:v>
                </c:pt>
                <c:pt idx="2600">
                  <c:v>6.86876</c:v>
                </c:pt>
                <c:pt idx="2601">
                  <c:v>6.8718799999999991</c:v>
                </c:pt>
                <c:pt idx="2602">
                  <c:v>6.8749999999999982</c:v>
                </c:pt>
                <c:pt idx="2603">
                  <c:v>6.8781200000000009</c:v>
                </c:pt>
                <c:pt idx="2604">
                  <c:v>6.8793699999999998</c:v>
                </c:pt>
                <c:pt idx="2605">
                  <c:v>6.8799900000000012</c:v>
                </c:pt>
                <c:pt idx="2606">
                  <c:v>6.886239999999999</c:v>
                </c:pt>
                <c:pt idx="2607">
                  <c:v>6.8874899999999979</c:v>
                </c:pt>
                <c:pt idx="2608">
                  <c:v>6.8906100000000006</c:v>
                </c:pt>
                <c:pt idx="2609">
                  <c:v>6.8937299999999997</c:v>
                </c:pt>
                <c:pt idx="2610">
                  <c:v>6.8974799999999998</c:v>
                </c:pt>
                <c:pt idx="2611">
                  <c:v>6.8993500000000001</c:v>
                </c:pt>
                <c:pt idx="2612">
                  <c:v>6.9018499999999978</c:v>
                </c:pt>
                <c:pt idx="2613">
                  <c:v>6.9049700000000005</c:v>
                </c:pt>
                <c:pt idx="2614">
                  <c:v>6.9087200000000006</c:v>
                </c:pt>
                <c:pt idx="2615">
                  <c:v>6.9112199999999984</c:v>
                </c:pt>
                <c:pt idx="2616">
                  <c:v>6.914340000000001</c:v>
                </c:pt>
                <c:pt idx="2617">
                  <c:v>6.9162099999999977</c:v>
                </c:pt>
                <c:pt idx="2618">
                  <c:v>6.918709999999999</c:v>
                </c:pt>
                <c:pt idx="2619">
                  <c:v>6.9212000000000007</c:v>
                </c:pt>
                <c:pt idx="2620">
                  <c:v>6.9249500000000008</c:v>
                </c:pt>
                <c:pt idx="2621">
                  <c:v>6.9274499999999986</c:v>
                </c:pt>
                <c:pt idx="2622">
                  <c:v>6.9305699999999977</c:v>
                </c:pt>
                <c:pt idx="2623">
                  <c:v>6.9318200000000001</c:v>
                </c:pt>
                <c:pt idx="2624">
                  <c:v>6.9349399999999992</c:v>
                </c:pt>
                <c:pt idx="2625">
                  <c:v>6.9386899999999994</c:v>
                </c:pt>
                <c:pt idx="2626">
                  <c:v>6.9411900000000006</c:v>
                </c:pt>
                <c:pt idx="2627">
                  <c:v>6.9449300000000012</c:v>
                </c:pt>
                <c:pt idx="2628">
                  <c:v>6.9467999999999979</c:v>
                </c:pt>
                <c:pt idx="2629">
                  <c:v>6.9499200000000005</c:v>
                </c:pt>
                <c:pt idx="2630">
                  <c:v>6.9530499999999993</c:v>
                </c:pt>
                <c:pt idx="2631">
                  <c:v>6.9542999999999981</c:v>
                </c:pt>
                <c:pt idx="2632">
                  <c:v>6.9574200000000008</c:v>
                </c:pt>
                <c:pt idx="2633">
                  <c:v>6.9611599999999978</c:v>
                </c:pt>
                <c:pt idx="2634">
                  <c:v>6.9642900000000001</c:v>
                </c:pt>
                <c:pt idx="2635">
                  <c:v>6.9655299999999993</c:v>
                </c:pt>
                <c:pt idx="2636">
                  <c:v>6.9705299999999983</c:v>
                </c:pt>
                <c:pt idx="2637">
                  <c:v>6.9717800000000008</c:v>
                </c:pt>
                <c:pt idx="2638">
                  <c:v>6.9730299999999996</c:v>
                </c:pt>
                <c:pt idx="2639">
                  <c:v>6.978019999999999</c:v>
                </c:pt>
                <c:pt idx="2640">
                  <c:v>6.9811399999999981</c:v>
                </c:pt>
                <c:pt idx="2641">
                  <c:v>6.9842600000000008</c:v>
                </c:pt>
                <c:pt idx="2642">
                  <c:v>6.9867599999999985</c:v>
                </c:pt>
                <c:pt idx="2643">
                  <c:v>6.9892599999999998</c:v>
                </c:pt>
                <c:pt idx="2644">
                  <c:v>6.9923799999999989</c:v>
                </c:pt>
                <c:pt idx="2645">
                  <c:v>6.9961299999999991</c:v>
                </c:pt>
                <c:pt idx="2646">
                  <c:v>6.9986300000000004</c:v>
                </c:pt>
                <c:pt idx="2647">
                  <c:v>6.9998699999999996</c:v>
                </c:pt>
                <c:pt idx="2648">
                  <c:v>7.0029999999999983</c:v>
                </c:pt>
                <c:pt idx="2649">
                  <c:v>7.0048699999999986</c:v>
                </c:pt>
                <c:pt idx="2650">
                  <c:v>7.0079899999999977</c:v>
                </c:pt>
                <c:pt idx="2651">
                  <c:v>7.0117399999999979</c:v>
                </c:pt>
                <c:pt idx="2652">
                  <c:v>7.0148600000000005</c:v>
                </c:pt>
                <c:pt idx="2653">
                  <c:v>7.0161099999999994</c:v>
                </c:pt>
                <c:pt idx="2654">
                  <c:v>7.0192299999999985</c:v>
                </c:pt>
                <c:pt idx="2655">
                  <c:v>7.0242300000000011</c:v>
                </c:pt>
                <c:pt idx="2656">
                  <c:v>7.0248499999999989</c:v>
                </c:pt>
                <c:pt idx="2657">
                  <c:v>7.0279699999999981</c:v>
                </c:pt>
                <c:pt idx="2658">
                  <c:v>7.0310900000000007</c:v>
                </c:pt>
                <c:pt idx="2659">
                  <c:v>7.0342199999999995</c:v>
                </c:pt>
                <c:pt idx="2660">
                  <c:v>7.03796</c:v>
                </c:pt>
                <c:pt idx="2661">
                  <c:v>7.0404599999999977</c:v>
                </c:pt>
                <c:pt idx="2662">
                  <c:v>7.042959999999999</c:v>
                </c:pt>
                <c:pt idx="2663">
                  <c:v>7.0441999999999982</c:v>
                </c:pt>
                <c:pt idx="2664">
                  <c:v>7.0479499999999984</c:v>
                </c:pt>
                <c:pt idx="2665">
                  <c:v>7.0510800000000007</c:v>
                </c:pt>
                <c:pt idx="2666">
                  <c:v>7.0535699999999988</c:v>
                </c:pt>
                <c:pt idx="2667">
                  <c:v>7.0573199999999989</c:v>
                </c:pt>
                <c:pt idx="2668">
                  <c:v>7.0591899999999992</c:v>
                </c:pt>
                <c:pt idx="2669">
                  <c:v>7.0623199999999979</c:v>
                </c:pt>
                <c:pt idx="2670">
                  <c:v>7.0641899999999982</c:v>
                </c:pt>
                <c:pt idx="2671">
                  <c:v>7.0673100000000009</c:v>
                </c:pt>
                <c:pt idx="2672">
                  <c:v>7.0698099999999986</c:v>
                </c:pt>
                <c:pt idx="2673">
                  <c:v>7.0729299999999977</c:v>
                </c:pt>
                <c:pt idx="2674">
                  <c:v>7.074799999999998</c:v>
                </c:pt>
                <c:pt idx="2675">
                  <c:v>7.0791699999999995</c:v>
                </c:pt>
                <c:pt idx="2676">
                  <c:v>7.0810499999999994</c:v>
                </c:pt>
                <c:pt idx="2677">
                  <c:v>7.0841699999999985</c:v>
                </c:pt>
                <c:pt idx="2678">
                  <c:v>7.0872900000000012</c:v>
                </c:pt>
                <c:pt idx="2679">
                  <c:v>7.0904100000000003</c:v>
                </c:pt>
                <c:pt idx="2680">
                  <c:v>7.0935299999999994</c:v>
                </c:pt>
                <c:pt idx="2681">
                  <c:v>7.0954099999999993</c:v>
                </c:pt>
                <c:pt idx="2682">
                  <c:v>7.0991499999999998</c:v>
                </c:pt>
                <c:pt idx="2683">
                  <c:v>7.1016500000000011</c:v>
                </c:pt>
                <c:pt idx="2684">
                  <c:v>7.1047700000000003</c:v>
                </c:pt>
                <c:pt idx="2685">
                  <c:v>7.1060199999999991</c:v>
                </c:pt>
                <c:pt idx="2686">
                  <c:v>7.1091399999999982</c:v>
                </c:pt>
                <c:pt idx="2687">
                  <c:v>7.1122700000000005</c:v>
                </c:pt>
                <c:pt idx="2688">
                  <c:v>7.1153899999999997</c:v>
                </c:pt>
                <c:pt idx="2689">
                  <c:v>7.1178799999999978</c:v>
                </c:pt>
                <c:pt idx="2690">
                  <c:v>7.1228800000000003</c:v>
                </c:pt>
                <c:pt idx="2691">
                  <c:v>7.1247500000000006</c:v>
                </c:pt>
                <c:pt idx="2692">
                  <c:v>7.1278699999999997</c:v>
                </c:pt>
                <c:pt idx="2693">
                  <c:v>7.1309999999999985</c:v>
                </c:pt>
                <c:pt idx="2694">
                  <c:v>7.1341200000000011</c:v>
                </c:pt>
                <c:pt idx="2695">
                  <c:v>7.13537</c:v>
                </c:pt>
                <c:pt idx="2696">
                  <c:v>7.1384899999999991</c:v>
                </c:pt>
                <c:pt idx="2697">
                  <c:v>7.1416099999999982</c:v>
                </c:pt>
                <c:pt idx="2698">
                  <c:v>7.1453599999999984</c:v>
                </c:pt>
                <c:pt idx="2699">
                  <c:v>7.1484800000000011</c:v>
                </c:pt>
                <c:pt idx="2700">
                  <c:v>7.1497299999999999</c:v>
                </c:pt>
                <c:pt idx="2701">
                  <c:v>7.1516000000000002</c:v>
                </c:pt>
                <c:pt idx="2702">
                  <c:v>7.1547199999999993</c:v>
                </c:pt>
                <c:pt idx="2703">
                  <c:v>7.1572200000000006</c:v>
                </c:pt>
                <c:pt idx="2704">
                  <c:v>7.1609600000000011</c:v>
                </c:pt>
                <c:pt idx="2705">
                  <c:v>7.1640899999999998</c:v>
                </c:pt>
                <c:pt idx="2706">
                  <c:v>7.167209999999999</c:v>
                </c:pt>
                <c:pt idx="2707">
                  <c:v>7.1684599999999978</c:v>
                </c:pt>
                <c:pt idx="2708">
                  <c:v>7.1715800000000005</c:v>
                </c:pt>
                <c:pt idx="2709">
                  <c:v>7.1746999999999996</c:v>
                </c:pt>
                <c:pt idx="2710">
                  <c:v>7.1778199999999988</c:v>
                </c:pt>
                <c:pt idx="2711">
                  <c:v>7.1809399999999979</c:v>
                </c:pt>
                <c:pt idx="2712">
                  <c:v>7.1828199999999978</c:v>
                </c:pt>
                <c:pt idx="2713">
                  <c:v>7.1865699999999979</c:v>
                </c:pt>
                <c:pt idx="2714">
                  <c:v>7.1878100000000007</c:v>
                </c:pt>
                <c:pt idx="2715">
                  <c:v>7.1928099999999997</c:v>
                </c:pt>
                <c:pt idx="2716">
                  <c:v>7.1965500000000002</c:v>
                </c:pt>
                <c:pt idx="2717">
                  <c:v>7.199049999999998</c:v>
                </c:pt>
                <c:pt idx="2718">
                  <c:v>7.2003000000000004</c:v>
                </c:pt>
                <c:pt idx="2719">
                  <c:v>7.2034199999999995</c:v>
                </c:pt>
                <c:pt idx="2720">
                  <c:v>7.2059200000000008</c:v>
                </c:pt>
                <c:pt idx="2721">
                  <c:v>7.2084199999999985</c:v>
                </c:pt>
                <c:pt idx="2722">
                  <c:v>7.21279</c:v>
                </c:pt>
                <c:pt idx="2723">
                  <c:v>7.2152899999999978</c:v>
                </c:pt>
                <c:pt idx="2724">
                  <c:v>7.2184100000000004</c:v>
                </c:pt>
                <c:pt idx="2725">
                  <c:v>7.2215299999999996</c:v>
                </c:pt>
                <c:pt idx="2726">
                  <c:v>7.2246499999999987</c:v>
                </c:pt>
                <c:pt idx="2727">
                  <c:v>7.2259000000000011</c:v>
                </c:pt>
                <c:pt idx="2728">
                  <c:v>7.2283999999999988</c:v>
                </c:pt>
                <c:pt idx="2729">
                  <c:v>7.2340199999999992</c:v>
                </c:pt>
                <c:pt idx="2730">
                  <c:v>7.2371399999999984</c:v>
                </c:pt>
                <c:pt idx="2731">
                  <c:v>7.2390099999999986</c:v>
                </c:pt>
                <c:pt idx="2732">
                  <c:v>7.2421299999999977</c:v>
                </c:pt>
                <c:pt idx="2733">
                  <c:v>7.2452500000000004</c:v>
                </c:pt>
                <c:pt idx="2734">
                  <c:v>7.2477499999999981</c:v>
                </c:pt>
                <c:pt idx="2735">
                  <c:v>7.2514999999999983</c:v>
                </c:pt>
                <c:pt idx="2736">
                  <c:v>7.2527500000000007</c:v>
                </c:pt>
                <c:pt idx="2737">
                  <c:v>7.2558699999999998</c:v>
                </c:pt>
                <c:pt idx="2738">
                  <c:v>7.2589899999999989</c:v>
                </c:pt>
                <c:pt idx="2739">
                  <c:v>7.2608699999999988</c:v>
                </c:pt>
                <c:pt idx="2740">
                  <c:v>7.2652400000000004</c:v>
                </c:pt>
                <c:pt idx="2741">
                  <c:v>7.2683599999999995</c:v>
                </c:pt>
                <c:pt idx="2742">
                  <c:v>7.2714799999999986</c:v>
                </c:pt>
                <c:pt idx="2743">
                  <c:v>7.2733499999999989</c:v>
                </c:pt>
                <c:pt idx="2744">
                  <c:v>7.2745999999999977</c:v>
                </c:pt>
                <c:pt idx="2745">
                  <c:v>7.27773</c:v>
                </c:pt>
                <c:pt idx="2746">
                  <c:v>7.2827199999999994</c:v>
                </c:pt>
                <c:pt idx="2747">
                  <c:v>7.2839699999999983</c:v>
                </c:pt>
                <c:pt idx="2748">
                  <c:v>7.2889600000000012</c:v>
                </c:pt>
                <c:pt idx="2749">
                  <c:v>7.2902100000000001</c:v>
                </c:pt>
                <c:pt idx="2750">
                  <c:v>7.2964599999999979</c:v>
                </c:pt>
                <c:pt idx="2751">
                  <c:v>7.2970799999999993</c:v>
                </c:pt>
                <c:pt idx="2752">
                  <c:v>7.3001999999999985</c:v>
                </c:pt>
                <c:pt idx="2753">
                  <c:v>7.3026999999999997</c:v>
                </c:pt>
                <c:pt idx="2754">
                  <c:v>7.3058199999999989</c:v>
                </c:pt>
                <c:pt idx="2755">
                  <c:v>7.308939999999998</c:v>
                </c:pt>
                <c:pt idx="2756">
                  <c:v>7.3120700000000003</c:v>
                </c:pt>
                <c:pt idx="2757">
                  <c:v>7.3145599999999984</c:v>
                </c:pt>
                <c:pt idx="2758">
                  <c:v>7.3158100000000008</c:v>
                </c:pt>
                <c:pt idx="2759">
                  <c:v>7.3189299999999999</c:v>
                </c:pt>
                <c:pt idx="2760">
                  <c:v>7.3214300000000012</c:v>
                </c:pt>
                <c:pt idx="2761">
                  <c:v>7.3257999999999992</c:v>
                </c:pt>
                <c:pt idx="2762">
                  <c:v>7.3276799999999991</c:v>
                </c:pt>
                <c:pt idx="2763">
                  <c:v>7.3339200000000009</c:v>
                </c:pt>
                <c:pt idx="2764">
                  <c:v>7.3339200000000009</c:v>
                </c:pt>
                <c:pt idx="2765">
                  <c:v>7.3376599999999979</c:v>
                </c:pt>
                <c:pt idx="2766">
                  <c:v>7.341409999999998</c:v>
                </c:pt>
                <c:pt idx="2767">
                  <c:v>7.3432799999999983</c:v>
                </c:pt>
                <c:pt idx="2768">
                  <c:v>7.3445300000000007</c:v>
                </c:pt>
                <c:pt idx="2769">
                  <c:v>7.3495299999999997</c:v>
                </c:pt>
                <c:pt idx="2770">
                  <c:v>7.3526499999999988</c:v>
                </c:pt>
                <c:pt idx="2771">
                  <c:v>7.3539000000000012</c:v>
                </c:pt>
                <c:pt idx="2772">
                  <c:v>7.3576499999999978</c:v>
                </c:pt>
                <c:pt idx="2773">
                  <c:v>7.3607700000000005</c:v>
                </c:pt>
                <c:pt idx="2774">
                  <c:v>7.3620199999999993</c:v>
                </c:pt>
                <c:pt idx="2775">
                  <c:v>7.3670099999999987</c:v>
                </c:pt>
                <c:pt idx="2776">
                  <c:v>7.3701299999999978</c:v>
                </c:pt>
                <c:pt idx="2777">
                  <c:v>7.3713800000000003</c:v>
                </c:pt>
                <c:pt idx="2778">
                  <c:v>7.3770000000000007</c:v>
                </c:pt>
                <c:pt idx="2779">
                  <c:v>7.3763799999999993</c:v>
                </c:pt>
                <c:pt idx="2780">
                  <c:v>7.3794999999999984</c:v>
                </c:pt>
                <c:pt idx="2781">
                  <c:v>7.3813699999999987</c:v>
                </c:pt>
                <c:pt idx="2782">
                  <c:v>7.3857400000000002</c:v>
                </c:pt>
                <c:pt idx="2783">
                  <c:v>7.3869899999999991</c:v>
                </c:pt>
                <c:pt idx="2784">
                  <c:v>7.3926099999999995</c:v>
                </c:pt>
                <c:pt idx="2785">
                  <c:v>7.3951100000000007</c:v>
                </c:pt>
                <c:pt idx="2786">
                  <c:v>7.396980000000001</c:v>
                </c:pt>
                <c:pt idx="2787">
                  <c:v>7.4001000000000001</c:v>
                </c:pt>
                <c:pt idx="2788">
                  <c:v>7.4025999999999978</c:v>
                </c:pt>
                <c:pt idx="2789">
                  <c:v>7.4057200000000005</c:v>
                </c:pt>
                <c:pt idx="2790">
                  <c:v>7.4094700000000007</c:v>
                </c:pt>
                <c:pt idx="2791">
                  <c:v>7.4125899999999998</c:v>
                </c:pt>
                <c:pt idx="2792">
                  <c:v>7.4150900000000011</c:v>
                </c:pt>
                <c:pt idx="2793">
                  <c:v>7.4157099999999989</c:v>
                </c:pt>
                <c:pt idx="2794">
                  <c:v>7.4200800000000005</c:v>
                </c:pt>
                <c:pt idx="2795">
                  <c:v>7.4213299999999993</c:v>
                </c:pt>
                <c:pt idx="2796">
                  <c:v>7.4250799999999995</c:v>
                </c:pt>
                <c:pt idx="2797">
                  <c:v>7.429450000000001</c:v>
                </c:pt>
                <c:pt idx="2798">
                  <c:v>7.4306999999999999</c:v>
                </c:pt>
                <c:pt idx="2799">
                  <c:v>7.433819999999999</c:v>
                </c:pt>
                <c:pt idx="2800">
                  <c:v>7.4350699999999978</c:v>
                </c:pt>
                <c:pt idx="2801">
                  <c:v>7.4413099999999996</c:v>
                </c:pt>
                <c:pt idx="2802">
                  <c:v>7.4431799999999999</c:v>
                </c:pt>
                <c:pt idx="2803">
                  <c:v>7.4444299999999988</c:v>
                </c:pt>
                <c:pt idx="2804">
                  <c:v>7.4506800000000002</c:v>
                </c:pt>
                <c:pt idx="2805">
                  <c:v>7.4525500000000005</c:v>
                </c:pt>
                <c:pt idx="2806">
                  <c:v>7.4556699999999996</c:v>
                </c:pt>
                <c:pt idx="2807">
                  <c:v>7.4575399999999998</c:v>
                </c:pt>
                <c:pt idx="2808">
                  <c:v>7.4600500000000007</c:v>
                </c:pt>
                <c:pt idx="2809">
                  <c:v>7.4637899999999977</c:v>
                </c:pt>
                <c:pt idx="2810">
                  <c:v>7.4650400000000001</c:v>
                </c:pt>
                <c:pt idx="2811">
                  <c:v>7.4681599999999992</c:v>
                </c:pt>
                <c:pt idx="2812">
                  <c:v>7.4712799999999984</c:v>
                </c:pt>
                <c:pt idx="2813">
                  <c:v>7.474400000000001</c:v>
                </c:pt>
                <c:pt idx="2814">
                  <c:v>7.4775299999999998</c:v>
                </c:pt>
                <c:pt idx="2815">
                  <c:v>7.4806499999999989</c:v>
                </c:pt>
                <c:pt idx="2816">
                  <c:v>7.4825199999999992</c:v>
                </c:pt>
                <c:pt idx="2817">
                  <c:v>7.4856399999999983</c:v>
                </c:pt>
                <c:pt idx="2818">
                  <c:v>7.4893899999999984</c:v>
                </c:pt>
                <c:pt idx="2819">
                  <c:v>7.4918800000000001</c:v>
                </c:pt>
                <c:pt idx="2820">
                  <c:v>7.4950099999999988</c:v>
                </c:pt>
                <c:pt idx="2821">
                  <c:v>7.4962599999999977</c:v>
                </c:pt>
                <c:pt idx="2822">
                  <c:v>7.5012500000000006</c:v>
                </c:pt>
                <c:pt idx="2823">
                  <c:v>7.5043699999999998</c:v>
                </c:pt>
                <c:pt idx="2824">
                  <c:v>7.5056199999999986</c:v>
                </c:pt>
                <c:pt idx="2825">
                  <c:v>7.5087500000000009</c:v>
                </c:pt>
                <c:pt idx="2826">
                  <c:v>7.511239999999999</c:v>
                </c:pt>
                <c:pt idx="2827">
                  <c:v>7.5156100000000006</c:v>
                </c:pt>
                <c:pt idx="2828">
                  <c:v>7.5181099999999983</c:v>
                </c:pt>
                <c:pt idx="2829">
                  <c:v>7.5206099999999996</c:v>
                </c:pt>
                <c:pt idx="2830">
                  <c:v>7.5243599999999997</c:v>
                </c:pt>
                <c:pt idx="2831">
                  <c:v>7.5268499999999978</c:v>
                </c:pt>
                <c:pt idx="2832">
                  <c:v>7.5299700000000005</c:v>
                </c:pt>
                <c:pt idx="2833">
                  <c:v>7.5312199999999994</c:v>
                </c:pt>
                <c:pt idx="2834">
                  <c:v>7.5343399999999985</c:v>
                </c:pt>
                <c:pt idx="2835">
                  <c:v>7.5374600000000012</c:v>
                </c:pt>
                <c:pt idx="2836">
                  <c:v>7.5405899999999999</c:v>
                </c:pt>
                <c:pt idx="2837">
                  <c:v>7.5430900000000012</c:v>
                </c:pt>
                <c:pt idx="2838">
                  <c:v>7.5462100000000003</c:v>
                </c:pt>
                <c:pt idx="2839">
                  <c:v>7.5493299999999994</c:v>
                </c:pt>
                <c:pt idx="2840">
                  <c:v>7.5505799999999983</c:v>
                </c:pt>
                <c:pt idx="2841">
                  <c:v>7.5555699999999977</c:v>
                </c:pt>
                <c:pt idx="2842">
                  <c:v>7.5587</c:v>
                </c:pt>
                <c:pt idx="2843">
                  <c:v>7.5599399999999992</c:v>
                </c:pt>
                <c:pt idx="2844">
                  <c:v>7.5636899999999994</c:v>
                </c:pt>
                <c:pt idx="2845">
                  <c:v>7.5649399999999982</c:v>
                </c:pt>
                <c:pt idx="2846">
                  <c:v>7.5680600000000009</c:v>
                </c:pt>
                <c:pt idx="2847">
                  <c:v>7.5730599999999999</c:v>
                </c:pt>
                <c:pt idx="2848">
                  <c:v>7.5742999999999991</c:v>
                </c:pt>
                <c:pt idx="2849">
                  <c:v>7.5774299999999979</c:v>
                </c:pt>
                <c:pt idx="2850">
                  <c:v>7.5805500000000006</c:v>
                </c:pt>
                <c:pt idx="2851">
                  <c:v>7.5836699999999997</c:v>
                </c:pt>
                <c:pt idx="2852">
                  <c:v>7.5867899999999988</c:v>
                </c:pt>
                <c:pt idx="2853">
                  <c:v>7.5886699999999987</c:v>
                </c:pt>
                <c:pt idx="2854">
                  <c:v>7.5911600000000004</c:v>
                </c:pt>
                <c:pt idx="2855">
                  <c:v>7.5949100000000005</c:v>
                </c:pt>
                <c:pt idx="2856">
                  <c:v>7.5980299999999996</c:v>
                </c:pt>
                <c:pt idx="2857">
                  <c:v>7.6005300000000009</c:v>
                </c:pt>
                <c:pt idx="2858">
                  <c:v>7.6024000000000012</c:v>
                </c:pt>
                <c:pt idx="2859">
                  <c:v>7.6074000000000002</c:v>
                </c:pt>
                <c:pt idx="2860">
                  <c:v>7.6105199999999993</c:v>
                </c:pt>
                <c:pt idx="2861">
                  <c:v>7.6117699999999981</c:v>
                </c:pt>
                <c:pt idx="2862">
                  <c:v>7.6167600000000011</c:v>
                </c:pt>
                <c:pt idx="2863">
                  <c:v>7.6180099999999999</c:v>
                </c:pt>
                <c:pt idx="2864">
                  <c:v>7.6205100000000012</c:v>
                </c:pt>
                <c:pt idx="2865">
                  <c:v>7.623009999999999</c:v>
                </c:pt>
                <c:pt idx="2866">
                  <c:v>7.6261299999999981</c:v>
                </c:pt>
                <c:pt idx="2867">
                  <c:v>7.6298799999999982</c:v>
                </c:pt>
                <c:pt idx="2868">
                  <c:v>7.6323699999999999</c:v>
                </c:pt>
                <c:pt idx="2869">
                  <c:v>7.6336199999999987</c:v>
                </c:pt>
                <c:pt idx="2870">
                  <c:v>7.6367399999999979</c:v>
                </c:pt>
                <c:pt idx="2871">
                  <c:v>7.6423599999999983</c:v>
                </c:pt>
                <c:pt idx="2872">
                  <c:v>7.6436100000000007</c:v>
                </c:pt>
                <c:pt idx="2873">
                  <c:v>7.6467299999999998</c:v>
                </c:pt>
                <c:pt idx="2874">
                  <c:v>7.6492300000000011</c:v>
                </c:pt>
                <c:pt idx="2875">
                  <c:v>7.6517299999999988</c:v>
                </c:pt>
                <c:pt idx="2876">
                  <c:v>7.6561000000000003</c:v>
                </c:pt>
                <c:pt idx="2877">
                  <c:v>7.6585899999999985</c:v>
                </c:pt>
                <c:pt idx="2878">
                  <c:v>7.6610899999999997</c:v>
                </c:pt>
                <c:pt idx="2879">
                  <c:v>7.6623399999999986</c:v>
                </c:pt>
                <c:pt idx="2880">
                  <c:v>7.6654599999999977</c:v>
                </c:pt>
                <c:pt idx="2881">
                  <c:v>7.6704600000000003</c:v>
                </c:pt>
                <c:pt idx="2882">
                  <c:v>7.6717099999999991</c:v>
                </c:pt>
                <c:pt idx="2883">
                  <c:v>7.6754599999999993</c:v>
                </c:pt>
                <c:pt idx="2884">
                  <c:v>7.6785799999999984</c:v>
                </c:pt>
                <c:pt idx="2885">
                  <c:v>7.6779500000000009</c:v>
                </c:pt>
                <c:pt idx="2886">
                  <c:v>7.6848200000000002</c:v>
                </c:pt>
                <c:pt idx="2887">
                  <c:v>7.6879399999999993</c:v>
                </c:pt>
                <c:pt idx="2888">
                  <c:v>7.6898099999999996</c:v>
                </c:pt>
                <c:pt idx="2889">
                  <c:v>7.6910599999999985</c:v>
                </c:pt>
                <c:pt idx="2890">
                  <c:v>7.6948099999999986</c:v>
                </c:pt>
                <c:pt idx="2891">
                  <c:v>7.6973099999999999</c:v>
                </c:pt>
                <c:pt idx="2892">
                  <c:v>7.7022999999999993</c:v>
                </c:pt>
                <c:pt idx="2893">
                  <c:v>7.7022999999999993</c:v>
                </c:pt>
                <c:pt idx="2894">
                  <c:v>7.705429999999998</c:v>
                </c:pt>
                <c:pt idx="2895">
                  <c:v>7.7085500000000007</c:v>
                </c:pt>
                <c:pt idx="2896">
                  <c:v>7.7116699999999998</c:v>
                </c:pt>
                <c:pt idx="2897">
                  <c:v>7.7147899999999989</c:v>
                </c:pt>
                <c:pt idx="2898">
                  <c:v>7.7172900000000002</c:v>
                </c:pt>
                <c:pt idx="2899">
                  <c:v>7.7210400000000003</c:v>
                </c:pt>
                <c:pt idx="2900">
                  <c:v>7.7241599999999995</c:v>
                </c:pt>
                <c:pt idx="2901">
                  <c:v>7.7266500000000011</c:v>
                </c:pt>
                <c:pt idx="2902">
                  <c:v>7.7291499999999989</c:v>
                </c:pt>
                <c:pt idx="2903">
                  <c:v>7.732269999999998</c:v>
                </c:pt>
                <c:pt idx="2904">
                  <c:v>7.7366399999999995</c:v>
                </c:pt>
                <c:pt idx="2905">
                  <c:v>7.7385099999999998</c:v>
                </c:pt>
                <c:pt idx="2906">
                  <c:v>7.7397699999999983</c:v>
                </c:pt>
                <c:pt idx="2907">
                  <c:v>7.7428900000000009</c:v>
                </c:pt>
                <c:pt idx="2908">
                  <c:v>7.7460100000000001</c:v>
                </c:pt>
                <c:pt idx="2909">
                  <c:v>7.7491299999999992</c:v>
                </c:pt>
                <c:pt idx="2910">
                  <c:v>7.7528799999999993</c:v>
                </c:pt>
                <c:pt idx="2911">
                  <c:v>7.7553800000000006</c:v>
                </c:pt>
                <c:pt idx="2912">
                  <c:v>7.7584999999999997</c:v>
                </c:pt>
                <c:pt idx="2913">
                  <c:v>7.7616199999999989</c:v>
                </c:pt>
                <c:pt idx="2914">
                  <c:v>7.764739999999998</c:v>
                </c:pt>
                <c:pt idx="2915">
                  <c:v>7.7659900000000004</c:v>
                </c:pt>
                <c:pt idx="2916">
                  <c:v>7.7709799999999998</c:v>
                </c:pt>
                <c:pt idx="2917">
                  <c:v>7.7728599999999997</c:v>
                </c:pt>
                <c:pt idx="2918">
                  <c:v>7.7741099999999985</c:v>
                </c:pt>
                <c:pt idx="2919">
                  <c:v>7.7784800000000001</c:v>
                </c:pt>
                <c:pt idx="2920">
                  <c:v>7.7834699999999994</c:v>
                </c:pt>
                <c:pt idx="2921">
                  <c:v>7.7853399999999997</c:v>
                </c:pt>
                <c:pt idx="2922">
                  <c:v>7.787840000000001</c:v>
                </c:pt>
                <c:pt idx="2923">
                  <c:v>7.7915900000000011</c:v>
                </c:pt>
                <c:pt idx="2924">
                  <c:v>7.7947100000000002</c:v>
                </c:pt>
                <c:pt idx="2925">
                  <c:v>7.7959599999999991</c:v>
                </c:pt>
                <c:pt idx="2926">
                  <c:v>7.7990799999999982</c:v>
                </c:pt>
                <c:pt idx="2927">
                  <c:v>7.8022000000000009</c:v>
                </c:pt>
                <c:pt idx="2928">
                  <c:v>7.8034499999999998</c:v>
                </c:pt>
                <c:pt idx="2929">
                  <c:v>7.8084499999999988</c:v>
                </c:pt>
                <c:pt idx="2930">
                  <c:v>7.8115699999999979</c:v>
                </c:pt>
                <c:pt idx="2931">
                  <c:v>7.8128200000000003</c:v>
                </c:pt>
                <c:pt idx="2932">
                  <c:v>7.8171899999999983</c:v>
                </c:pt>
                <c:pt idx="2933">
                  <c:v>7.8209299999999988</c:v>
                </c:pt>
                <c:pt idx="2934">
                  <c:v>7.8228099999999987</c:v>
                </c:pt>
                <c:pt idx="2935">
                  <c:v>7.8265599999999989</c:v>
                </c:pt>
                <c:pt idx="2936">
                  <c:v>7.8290500000000005</c:v>
                </c:pt>
                <c:pt idx="2937">
                  <c:v>7.8302999999999994</c:v>
                </c:pt>
                <c:pt idx="2938">
                  <c:v>7.8334199999999985</c:v>
                </c:pt>
                <c:pt idx="2939">
                  <c:v>7.8352899999999988</c:v>
                </c:pt>
                <c:pt idx="2940">
                  <c:v>7.8396600000000003</c:v>
                </c:pt>
                <c:pt idx="2941">
                  <c:v>7.842789999999999</c:v>
                </c:pt>
                <c:pt idx="2942">
                  <c:v>7.8459099999999982</c:v>
                </c:pt>
                <c:pt idx="2943">
                  <c:v>7.8502799999999997</c:v>
                </c:pt>
                <c:pt idx="2944">
                  <c:v>7.85215</c:v>
                </c:pt>
                <c:pt idx="2945">
                  <c:v>7.8552699999999991</c:v>
                </c:pt>
                <c:pt idx="2946">
                  <c:v>7.8583999999999978</c:v>
                </c:pt>
                <c:pt idx="2947">
                  <c:v>7.8590199999999992</c:v>
                </c:pt>
                <c:pt idx="2948">
                  <c:v>7.8627699999999994</c:v>
                </c:pt>
                <c:pt idx="2949">
                  <c:v>7.8658899999999985</c:v>
                </c:pt>
                <c:pt idx="2950">
                  <c:v>7.8677599999999988</c:v>
                </c:pt>
                <c:pt idx="2951">
                  <c:v>7.8708799999999979</c:v>
                </c:pt>
                <c:pt idx="2952">
                  <c:v>7.8740100000000002</c:v>
                </c:pt>
                <c:pt idx="2953">
                  <c:v>7.8771299999999993</c:v>
                </c:pt>
                <c:pt idx="2954">
                  <c:v>7.8802499999999984</c:v>
                </c:pt>
                <c:pt idx="2955">
                  <c:v>7.8833700000000011</c:v>
                </c:pt>
                <c:pt idx="2956">
                  <c:v>7.8864900000000002</c:v>
                </c:pt>
                <c:pt idx="2957">
                  <c:v>7.8883700000000001</c:v>
                </c:pt>
                <c:pt idx="2958">
                  <c:v>7.8927399999999981</c:v>
                </c:pt>
                <c:pt idx="2959">
                  <c:v>7.8946099999999984</c:v>
                </c:pt>
                <c:pt idx="2960">
                  <c:v>7.897730000000001</c:v>
                </c:pt>
                <c:pt idx="2961">
                  <c:v>7.8989799999999999</c:v>
                </c:pt>
                <c:pt idx="2962">
                  <c:v>7.902099999999999</c:v>
                </c:pt>
                <c:pt idx="2963">
                  <c:v>7.9052199999999981</c:v>
                </c:pt>
                <c:pt idx="2964">
                  <c:v>7.9083500000000004</c:v>
                </c:pt>
                <c:pt idx="2965">
                  <c:v>7.9114699999999996</c:v>
                </c:pt>
                <c:pt idx="2966">
                  <c:v>7.9145899999999987</c:v>
                </c:pt>
                <c:pt idx="2967">
                  <c:v>7.917720000000001</c:v>
                </c:pt>
                <c:pt idx="2968">
                  <c:v>7.9208400000000001</c:v>
                </c:pt>
                <c:pt idx="2969">
                  <c:v>7.9239599999999992</c:v>
                </c:pt>
                <c:pt idx="2970">
                  <c:v>7.9270799999999983</c:v>
                </c:pt>
                <c:pt idx="2971">
                  <c:v>7.9283300000000008</c:v>
                </c:pt>
                <c:pt idx="2972">
                  <c:v>7.930200000000001</c:v>
                </c:pt>
                <c:pt idx="2973">
                  <c:v>7.9352</c:v>
                </c:pt>
                <c:pt idx="2974">
                  <c:v>7.9383199999999992</c:v>
                </c:pt>
                <c:pt idx="2975">
                  <c:v>7.939569999999998</c:v>
                </c:pt>
                <c:pt idx="2976">
                  <c:v>7.944560000000001</c:v>
                </c:pt>
                <c:pt idx="2977">
                  <c:v>7.9458099999999998</c:v>
                </c:pt>
                <c:pt idx="2978">
                  <c:v>7.9489299999999989</c:v>
                </c:pt>
                <c:pt idx="2979">
                  <c:v>7.9520599999999977</c:v>
                </c:pt>
                <c:pt idx="2980">
                  <c:v>7.9539299999999979</c:v>
                </c:pt>
                <c:pt idx="2981">
                  <c:v>7.9576799999999981</c:v>
                </c:pt>
                <c:pt idx="2982">
                  <c:v>7.9601699999999997</c:v>
                </c:pt>
                <c:pt idx="2983">
                  <c:v>7.9645399999999977</c:v>
                </c:pt>
                <c:pt idx="2984">
                  <c:v>7.9676600000000004</c:v>
                </c:pt>
                <c:pt idx="2985">
                  <c:v>7.9701599999999981</c:v>
                </c:pt>
                <c:pt idx="2986">
                  <c:v>7.9714100000000006</c:v>
                </c:pt>
                <c:pt idx="2987">
                  <c:v>7.977030000000001</c:v>
                </c:pt>
                <c:pt idx="2988">
                  <c:v>7.9776499999999988</c:v>
                </c:pt>
                <c:pt idx="2989">
                  <c:v>7.9801500000000001</c:v>
                </c:pt>
                <c:pt idx="2990">
                  <c:v>7.9839000000000002</c:v>
                </c:pt>
                <c:pt idx="2991">
                  <c:v>7.9870199999999993</c:v>
                </c:pt>
                <c:pt idx="2992">
                  <c:v>7.9895200000000006</c:v>
                </c:pt>
                <c:pt idx="2993">
                  <c:v>7.9926399999999997</c:v>
                </c:pt>
                <c:pt idx="2994">
                  <c:v>7.995140000000001</c:v>
                </c:pt>
                <c:pt idx="2995">
                  <c:v>7.9982600000000001</c:v>
                </c:pt>
                <c:pt idx="2996">
                  <c:v>8.0020000000000007</c:v>
                </c:pt>
                <c:pt idx="2997">
                  <c:v>8.0044999999999984</c:v>
                </c:pt>
                <c:pt idx="2998">
                  <c:v>8.0076200000000011</c:v>
                </c:pt>
                <c:pt idx="2999">
                  <c:v>8.0088699999999999</c:v>
                </c:pt>
                <c:pt idx="3000">
                  <c:v>8.0126200000000001</c:v>
                </c:pt>
                <c:pt idx="3001">
                  <c:v>8.0157399999999992</c:v>
                </c:pt>
                <c:pt idx="3002">
                  <c:v>8.0182300000000009</c:v>
                </c:pt>
                <c:pt idx="3003">
                  <c:v>8.021980000000001</c:v>
                </c:pt>
                <c:pt idx="3004">
                  <c:v>8.0238600000000009</c:v>
                </c:pt>
                <c:pt idx="3005">
                  <c:v>8.02698</c:v>
                </c:pt>
                <c:pt idx="3006">
                  <c:v>8.0300999999999991</c:v>
                </c:pt>
                <c:pt idx="3007">
                  <c:v>8.0332199999999983</c:v>
                </c:pt>
                <c:pt idx="3008">
                  <c:v>8.0363400000000009</c:v>
                </c:pt>
                <c:pt idx="3009">
                  <c:v>8.0375899999999998</c:v>
                </c:pt>
                <c:pt idx="3010">
                  <c:v>8.0407099999999989</c:v>
                </c:pt>
                <c:pt idx="3011">
                  <c:v>8.0432100000000002</c:v>
                </c:pt>
                <c:pt idx="3012">
                  <c:v>8.0469600000000003</c:v>
                </c:pt>
                <c:pt idx="3013">
                  <c:v>8.0500799999999995</c:v>
                </c:pt>
                <c:pt idx="3014">
                  <c:v>8.0525700000000011</c:v>
                </c:pt>
                <c:pt idx="3015">
                  <c:v>8.0563300000000009</c:v>
                </c:pt>
                <c:pt idx="3016">
                  <c:v>8.0582000000000011</c:v>
                </c:pt>
                <c:pt idx="3017">
                  <c:v>8.0613200000000003</c:v>
                </c:pt>
                <c:pt idx="3018">
                  <c:v>8.0625699999999991</c:v>
                </c:pt>
                <c:pt idx="3019">
                  <c:v>8.0675599999999985</c:v>
                </c:pt>
                <c:pt idx="3020">
                  <c:v>8.0681899999999995</c:v>
                </c:pt>
                <c:pt idx="3021">
                  <c:v>8.0738099999999999</c:v>
                </c:pt>
                <c:pt idx="3022">
                  <c:v>8.0750599999999988</c:v>
                </c:pt>
                <c:pt idx="3023">
                  <c:v>8.0775500000000005</c:v>
                </c:pt>
                <c:pt idx="3024">
                  <c:v>8.0800499999999982</c:v>
                </c:pt>
                <c:pt idx="3025">
                  <c:v>8.0831700000000009</c:v>
                </c:pt>
                <c:pt idx="3026">
                  <c:v>8.08629</c:v>
                </c:pt>
                <c:pt idx="3027">
                  <c:v>8.0894199999999987</c:v>
                </c:pt>
                <c:pt idx="3028">
                  <c:v>8.0925399999999978</c:v>
                </c:pt>
                <c:pt idx="3029">
                  <c:v>8.0969099999999994</c:v>
                </c:pt>
                <c:pt idx="3030">
                  <c:v>8.0987799999999996</c:v>
                </c:pt>
                <c:pt idx="3031">
                  <c:v>8.1006499999999999</c:v>
                </c:pt>
                <c:pt idx="3032">
                  <c:v>8.1031500000000012</c:v>
                </c:pt>
                <c:pt idx="3033">
                  <c:v>8.1068999999999978</c:v>
                </c:pt>
                <c:pt idx="3034">
                  <c:v>8.1100200000000005</c:v>
                </c:pt>
                <c:pt idx="3035">
                  <c:v>8.1125199999999982</c:v>
                </c:pt>
                <c:pt idx="3036">
                  <c:v>8.1162599999999987</c:v>
                </c:pt>
                <c:pt idx="3037">
                  <c:v>8.119390000000001</c:v>
                </c:pt>
                <c:pt idx="3038">
                  <c:v>8.1218899999999987</c:v>
                </c:pt>
                <c:pt idx="3039">
                  <c:v>8.123759999999999</c:v>
                </c:pt>
                <c:pt idx="3040">
                  <c:v>8.1268799999999981</c:v>
                </c:pt>
                <c:pt idx="3041">
                  <c:v>8.1300000000000008</c:v>
                </c:pt>
                <c:pt idx="3042">
                  <c:v>8.1331199999999999</c:v>
                </c:pt>
                <c:pt idx="3043">
                  <c:v>8.1362499999999986</c:v>
                </c:pt>
                <c:pt idx="3044">
                  <c:v>8.1393699999999978</c:v>
                </c:pt>
                <c:pt idx="3045">
                  <c:v>8.1424900000000004</c:v>
                </c:pt>
                <c:pt idx="3046">
                  <c:v>8.1443600000000007</c:v>
                </c:pt>
                <c:pt idx="3047">
                  <c:v>8.1468599999999984</c:v>
                </c:pt>
                <c:pt idx="3048">
                  <c:v>8.150599999999999</c:v>
                </c:pt>
                <c:pt idx="3049">
                  <c:v>8.1518499999999978</c:v>
                </c:pt>
                <c:pt idx="3050">
                  <c:v>8.1549800000000001</c:v>
                </c:pt>
                <c:pt idx="3051">
                  <c:v>8.1599699999999995</c:v>
                </c:pt>
                <c:pt idx="3052">
                  <c:v>8.1612199999999984</c:v>
                </c:pt>
                <c:pt idx="3053">
                  <c:v>8.1643500000000007</c:v>
                </c:pt>
                <c:pt idx="3054">
                  <c:v>8.1674699999999998</c:v>
                </c:pt>
                <c:pt idx="3055">
                  <c:v>8.16934</c:v>
                </c:pt>
                <c:pt idx="3056">
                  <c:v>8.1724599999999992</c:v>
                </c:pt>
                <c:pt idx="3057">
                  <c:v>8.1768300000000007</c:v>
                </c:pt>
                <c:pt idx="3058">
                  <c:v>8.178700000000001</c:v>
                </c:pt>
                <c:pt idx="3059">
                  <c:v>8.1818299999999997</c:v>
                </c:pt>
                <c:pt idx="3060">
                  <c:v>8.1861999999999977</c:v>
                </c:pt>
                <c:pt idx="3061">
                  <c:v>8.188069999999998</c:v>
                </c:pt>
                <c:pt idx="3062">
                  <c:v>8.1911900000000006</c:v>
                </c:pt>
                <c:pt idx="3063">
                  <c:v>8.1924399999999995</c:v>
                </c:pt>
                <c:pt idx="3064">
                  <c:v>8.1955599999999986</c:v>
                </c:pt>
                <c:pt idx="3065">
                  <c:v>8.2005600000000012</c:v>
                </c:pt>
                <c:pt idx="3066">
                  <c:v>8.20181</c:v>
                </c:pt>
                <c:pt idx="3067">
                  <c:v>8.2036800000000003</c:v>
                </c:pt>
                <c:pt idx="3068">
                  <c:v>8.2080499999999983</c:v>
                </c:pt>
                <c:pt idx="3069">
                  <c:v>8.2099199999999986</c:v>
                </c:pt>
                <c:pt idx="3070">
                  <c:v>8.2130500000000008</c:v>
                </c:pt>
                <c:pt idx="3071">
                  <c:v>8.215539999999999</c:v>
                </c:pt>
                <c:pt idx="3072">
                  <c:v>8.2174099999999992</c:v>
                </c:pt>
                <c:pt idx="3073">
                  <c:v>8.2224099999999982</c:v>
                </c:pt>
                <c:pt idx="3074">
                  <c:v>8.2255300000000009</c:v>
                </c:pt>
                <c:pt idx="3075">
                  <c:v>8.2267799999999998</c:v>
                </c:pt>
                <c:pt idx="3076">
                  <c:v>8.2298999999999989</c:v>
                </c:pt>
                <c:pt idx="3077">
                  <c:v>8.2317799999999988</c:v>
                </c:pt>
                <c:pt idx="3078">
                  <c:v>8.2361500000000003</c:v>
                </c:pt>
                <c:pt idx="3079">
                  <c:v>8.2411399999999997</c:v>
                </c:pt>
                <c:pt idx="3080">
                  <c:v>8.2423899999999986</c:v>
                </c:pt>
                <c:pt idx="3081">
                  <c:v>8.2448899999999998</c:v>
                </c:pt>
                <c:pt idx="3082">
                  <c:v>8.2473900000000011</c:v>
                </c:pt>
                <c:pt idx="3083">
                  <c:v>8.2511299999999981</c:v>
                </c:pt>
                <c:pt idx="3084">
                  <c:v>8.2523800000000005</c:v>
                </c:pt>
                <c:pt idx="3085">
                  <c:v>8.2554999999999996</c:v>
                </c:pt>
                <c:pt idx="3086">
                  <c:v>8.2580000000000009</c:v>
                </c:pt>
                <c:pt idx="3087">
                  <c:v>8.261750000000001</c:v>
                </c:pt>
                <c:pt idx="3088">
                  <c:v>8.2642399999999991</c:v>
                </c:pt>
                <c:pt idx="3089">
                  <c:v>8.2667400000000004</c:v>
                </c:pt>
                <c:pt idx="3090">
                  <c:v>8.2704900000000006</c:v>
                </c:pt>
                <c:pt idx="3091">
                  <c:v>8.2729899999999983</c:v>
                </c:pt>
                <c:pt idx="3092">
                  <c:v>8.2748599999999985</c:v>
                </c:pt>
                <c:pt idx="3093">
                  <c:v>8.2798499999999979</c:v>
                </c:pt>
                <c:pt idx="3094">
                  <c:v>8.2811000000000003</c:v>
                </c:pt>
                <c:pt idx="3095">
                  <c:v>8.2842199999999995</c:v>
                </c:pt>
                <c:pt idx="3096">
                  <c:v>8.2867200000000008</c:v>
                </c:pt>
                <c:pt idx="3097">
                  <c:v>8.2892199999999985</c:v>
                </c:pt>
                <c:pt idx="3098">
                  <c:v>8.2923400000000012</c:v>
                </c:pt>
                <c:pt idx="3099">
                  <c:v>8.2960799999999981</c:v>
                </c:pt>
                <c:pt idx="3100">
                  <c:v>8.2985799999999994</c:v>
                </c:pt>
                <c:pt idx="3101">
                  <c:v>8.3017099999999981</c:v>
                </c:pt>
                <c:pt idx="3102">
                  <c:v>8.3048300000000008</c:v>
                </c:pt>
                <c:pt idx="3103">
                  <c:v>8.3079499999999999</c:v>
                </c:pt>
                <c:pt idx="3104">
                  <c:v>8.3129399999999993</c:v>
                </c:pt>
                <c:pt idx="3105">
                  <c:v>8.3135700000000003</c:v>
                </c:pt>
                <c:pt idx="3106">
                  <c:v>8.3160699999999981</c:v>
                </c:pt>
                <c:pt idx="3107">
                  <c:v>8.3185699999999994</c:v>
                </c:pt>
                <c:pt idx="3108">
                  <c:v>8.3216899999999985</c:v>
                </c:pt>
                <c:pt idx="3109">
                  <c:v>8.325429999999999</c:v>
                </c:pt>
                <c:pt idx="3110">
                  <c:v>8.3285499999999981</c:v>
                </c:pt>
                <c:pt idx="3111">
                  <c:v>8.3298000000000005</c:v>
                </c:pt>
                <c:pt idx="3112">
                  <c:v>8.3347999999999995</c:v>
                </c:pt>
                <c:pt idx="3113">
                  <c:v>8.3379199999999987</c:v>
                </c:pt>
                <c:pt idx="3114">
                  <c:v>8.3404199999999999</c:v>
                </c:pt>
                <c:pt idx="3115">
                  <c:v>8.3422900000000002</c:v>
                </c:pt>
                <c:pt idx="3116">
                  <c:v>8.3472799999999996</c:v>
                </c:pt>
                <c:pt idx="3117">
                  <c:v>8.3504099999999983</c:v>
                </c:pt>
                <c:pt idx="3118">
                  <c:v>8.3541499999999989</c:v>
                </c:pt>
                <c:pt idx="3119">
                  <c:v>8.3547799999999999</c:v>
                </c:pt>
                <c:pt idx="3120">
                  <c:v>8.357899999999999</c:v>
                </c:pt>
                <c:pt idx="3121">
                  <c:v>8.3610199999999981</c:v>
                </c:pt>
                <c:pt idx="3122">
                  <c:v>8.3641400000000008</c:v>
                </c:pt>
                <c:pt idx="3123">
                  <c:v>8.3672699999999995</c:v>
                </c:pt>
                <c:pt idx="3124">
                  <c:v>8.3722599999999989</c:v>
                </c:pt>
                <c:pt idx="3125">
                  <c:v>8.3735099999999978</c:v>
                </c:pt>
                <c:pt idx="3126">
                  <c:v>8.3766300000000005</c:v>
                </c:pt>
                <c:pt idx="3127">
                  <c:v>8.3797599999999992</c:v>
                </c:pt>
                <c:pt idx="3128">
                  <c:v>8.3828799999999983</c:v>
                </c:pt>
                <c:pt idx="3129">
                  <c:v>8.386000000000001</c:v>
                </c:pt>
                <c:pt idx="3130">
                  <c:v>8.3891200000000001</c:v>
                </c:pt>
                <c:pt idx="3131">
                  <c:v>8.3922399999999993</c:v>
                </c:pt>
                <c:pt idx="3132">
                  <c:v>8.3953599999999984</c:v>
                </c:pt>
                <c:pt idx="3133">
                  <c:v>8.3984800000000011</c:v>
                </c:pt>
                <c:pt idx="3134">
                  <c:v>8.4009799999999988</c:v>
                </c:pt>
                <c:pt idx="3135">
                  <c:v>8.4041100000000011</c:v>
                </c:pt>
                <c:pt idx="3136">
                  <c:v>8.4053500000000003</c:v>
                </c:pt>
                <c:pt idx="3137">
                  <c:v>8.4084699999999994</c:v>
                </c:pt>
                <c:pt idx="3138">
                  <c:v>8.4140999999999995</c:v>
                </c:pt>
                <c:pt idx="3139">
                  <c:v>8.4147200000000009</c:v>
                </c:pt>
                <c:pt idx="3140">
                  <c:v>8.4184599999999978</c:v>
                </c:pt>
                <c:pt idx="3141">
                  <c:v>8.4203399999999977</c:v>
                </c:pt>
                <c:pt idx="3142">
                  <c:v>8.4234600000000004</c:v>
                </c:pt>
                <c:pt idx="3143">
                  <c:v>8.4265799999999995</c:v>
                </c:pt>
                <c:pt idx="3144">
                  <c:v>8.4296999999999986</c:v>
                </c:pt>
                <c:pt idx="3145">
                  <c:v>8.4328300000000009</c:v>
                </c:pt>
                <c:pt idx="3146">
                  <c:v>8.4359500000000001</c:v>
                </c:pt>
                <c:pt idx="3147">
                  <c:v>8.4390699999999992</c:v>
                </c:pt>
                <c:pt idx="3148">
                  <c:v>8.440319999999998</c:v>
                </c:pt>
                <c:pt idx="3149">
                  <c:v>8.4421899999999983</c:v>
                </c:pt>
                <c:pt idx="3150">
                  <c:v>8.4471900000000009</c:v>
                </c:pt>
                <c:pt idx="3151">
                  <c:v>8.4484399999999997</c:v>
                </c:pt>
                <c:pt idx="3152">
                  <c:v>8.4540500000000005</c:v>
                </c:pt>
                <c:pt idx="3153">
                  <c:v>8.454679999999998</c:v>
                </c:pt>
                <c:pt idx="3154">
                  <c:v>8.4578000000000007</c:v>
                </c:pt>
                <c:pt idx="3155">
                  <c:v>8.4609199999999998</c:v>
                </c:pt>
                <c:pt idx="3156">
                  <c:v>8.4646699999999999</c:v>
                </c:pt>
                <c:pt idx="3157">
                  <c:v>8.4671700000000012</c:v>
                </c:pt>
                <c:pt idx="3158">
                  <c:v>8.4709099999999982</c:v>
                </c:pt>
                <c:pt idx="3159">
                  <c:v>8.4734099999999994</c:v>
                </c:pt>
                <c:pt idx="3160">
                  <c:v>8.4765299999999986</c:v>
                </c:pt>
                <c:pt idx="3161">
                  <c:v>8.4802799999999987</c:v>
                </c:pt>
                <c:pt idx="3162">
                  <c:v>8.4833999999999978</c:v>
                </c:pt>
                <c:pt idx="3163">
                  <c:v>8.4865200000000005</c:v>
                </c:pt>
                <c:pt idx="3164">
                  <c:v>8.4896399999999996</c:v>
                </c:pt>
                <c:pt idx="3165">
                  <c:v>8.4921400000000009</c:v>
                </c:pt>
                <c:pt idx="3166">
                  <c:v>8.49526</c:v>
                </c:pt>
                <c:pt idx="3167">
                  <c:v>8.4990100000000002</c:v>
                </c:pt>
                <c:pt idx="3168">
                  <c:v>8.5015099999999979</c:v>
                </c:pt>
                <c:pt idx="3169">
                  <c:v>8.5046300000000006</c:v>
                </c:pt>
                <c:pt idx="3170">
                  <c:v>8.5077499999999997</c:v>
                </c:pt>
                <c:pt idx="3171">
                  <c:v>8.5089999999999986</c:v>
                </c:pt>
                <c:pt idx="3172">
                  <c:v>8.5139899999999979</c:v>
                </c:pt>
                <c:pt idx="3173">
                  <c:v>8.5152400000000004</c:v>
                </c:pt>
                <c:pt idx="3174">
                  <c:v>8.5189900000000005</c:v>
                </c:pt>
                <c:pt idx="3175">
                  <c:v>8.5221099999999996</c:v>
                </c:pt>
                <c:pt idx="3176">
                  <c:v>8.5233599999999985</c:v>
                </c:pt>
                <c:pt idx="3177">
                  <c:v>8.5264800000000012</c:v>
                </c:pt>
                <c:pt idx="3178">
                  <c:v>8.5296000000000003</c:v>
                </c:pt>
                <c:pt idx="3179">
                  <c:v>8.532729999999999</c:v>
                </c:pt>
                <c:pt idx="3180">
                  <c:v>8.5358499999999982</c:v>
                </c:pt>
                <c:pt idx="3181">
                  <c:v>8.5395899999999987</c:v>
                </c:pt>
                <c:pt idx="3182">
                  <c:v>8.5408400000000011</c:v>
                </c:pt>
                <c:pt idx="3183">
                  <c:v>8.5445899999999977</c:v>
                </c:pt>
                <c:pt idx="3184">
                  <c:v>8.5452099999999991</c:v>
                </c:pt>
                <c:pt idx="3185">
                  <c:v>8.5502099999999981</c:v>
                </c:pt>
                <c:pt idx="3186">
                  <c:v>8.5545799999999996</c:v>
                </c:pt>
                <c:pt idx="3187">
                  <c:v>8.555200000000001</c:v>
                </c:pt>
                <c:pt idx="3188">
                  <c:v>8.5583299999999998</c:v>
                </c:pt>
                <c:pt idx="3189">
                  <c:v>8.5614499999999989</c:v>
                </c:pt>
                <c:pt idx="3190">
                  <c:v>8.5664399999999983</c:v>
                </c:pt>
                <c:pt idx="3191">
                  <c:v>8.5676900000000007</c:v>
                </c:pt>
                <c:pt idx="3192">
                  <c:v>8.5726899999999997</c:v>
                </c:pt>
                <c:pt idx="3193">
                  <c:v>8.5733100000000011</c:v>
                </c:pt>
                <c:pt idx="3194">
                  <c:v>8.5764300000000002</c:v>
                </c:pt>
                <c:pt idx="3195">
                  <c:v>8.579559999999999</c:v>
                </c:pt>
                <c:pt idx="3196">
                  <c:v>8.5826799999999981</c:v>
                </c:pt>
                <c:pt idx="3197">
                  <c:v>8.5858000000000008</c:v>
                </c:pt>
                <c:pt idx="3198">
                  <c:v>8.5864199999999986</c:v>
                </c:pt>
                <c:pt idx="3199">
                  <c:v>8.592039999999999</c:v>
                </c:pt>
                <c:pt idx="3200">
                  <c:v>8.5951699999999978</c:v>
                </c:pt>
                <c:pt idx="3201">
                  <c:v>8.5982900000000004</c:v>
                </c:pt>
                <c:pt idx="3202">
                  <c:v>8.6014099999999996</c:v>
                </c:pt>
                <c:pt idx="3203">
                  <c:v>8.6032799999999998</c:v>
                </c:pt>
                <c:pt idx="3204">
                  <c:v>8.6045299999999987</c:v>
                </c:pt>
                <c:pt idx="3205">
                  <c:v>8.6095199999999981</c:v>
                </c:pt>
                <c:pt idx="3206">
                  <c:v>8.6107700000000005</c:v>
                </c:pt>
                <c:pt idx="3207">
                  <c:v>8.6151499999999981</c:v>
                </c:pt>
                <c:pt idx="3208">
                  <c:v>8.6170199999999983</c:v>
                </c:pt>
                <c:pt idx="3209">
                  <c:v>8.620140000000001</c:v>
                </c:pt>
                <c:pt idx="3210">
                  <c:v>8.6213899999999999</c:v>
                </c:pt>
                <c:pt idx="3211">
                  <c:v>8.6282599999999992</c:v>
                </c:pt>
                <c:pt idx="3212">
                  <c:v>8.6313799999999983</c:v>
                </c:pt>
                <c:pt idx="3213">
                  <c:v>8.6326300000000007</c:v>
                </c:pt>
                <c:pt idx="3214">
                  <c:v>8.6357499999999998</c:v>
                </c:pt>
                <c:pt idx="3215">
                  <c:v>8.6388699999999989</c:v>
                </c:pt>
                <c:pt idx="3216">
                  <c:v>8.6407399999999992</c:v>
                </c:pt>
                <c:pt idx="3217">
                  <c:v>8.6444899999999993</c:v>
                </c:pt>
                <c:pt idx="3218">
                  <c:v>8.6482399999999995</c:v>
                </c:pt>
                <c:pt idx="3219">
                  <c:v>8.6501099999999997</c:v>
                </c:pt>
                <c:pt idx="3220">
                  <c:v>8.6544799999999977</c:v>
                </c:pt>
                <c:pt idx="3221">
                  <c:v>8.6551099999999987</c:v>
                </c:pt>
                <c:pt idx="3222">
                  <c:v>8.6600999999999981</c:v>
                </c:pt>
                <c:pt idx="3223">
                  <c:v>8.6638499999999983</c:v>
                </c:pt>
                <c:pt idx="3224">
                  <c:v>8.6644699999999997</c:v>
                </c:pt>
                <c:pt idx="3225">
                  <c:v>8.6675899999999988</c:v>
                </c:pt>
                <c:pt idx="3226">
                  <c:v>8.6700900000000001</c:v>
                </c:pt>
                <c:pt idx="3227">
                  <c:v>8.6744599999999981</c:v>
                </c:pt>
                <c:pt idx="3228">
                  <c:v>8.6763299999999983</c:v>
                </c:pt>
                <c:pt idx="3229">
                  <c:v>8.6800799999999985</c:v>
                </c:pt>
                <c:pt idx="3230">
                  <c:v>8.68445</c:v>
                </c:pt>
                <c:pt idx="3231">
                  <c:v>8.6856999999999989</c:v>
                </c:pt>
                <c:pt idx="3232">
                  <c:v>8.6900700000000004</c:v>
                </c:pt>
                <c:pt idx="3233">
                  <c:v>8.6919400000000007</c:v>
                </c:pt>
                <c:pt idx="3234">
                  <c:v>8.6938200000000005</c:v>
                </c:pt>
                <c:pt idx="3235">
                  <c:v>8.6981899999999985</c:v>
                </c:pt>
                <c:pt idx="3236">
                  <c:v>8.7013100000000012</c:v>
                </c:pt>
                <c:pt idx="3237">
                  <c:v>8.7044300000000003</c:v>
                </c:pt>
                <c:pt idx="3238">
                  <c:v>8.7063000000000006</c:v>
                </c:pt>
                <c:pt idx="3239">
                  <c:v>8.7100500000000007</c:v>
                </c:pt>
                <c:pt idx="3240">
                  <c:v>8.7131699999999999</c:v>
                </c:pt>
                <c:pt idx="3241">
                  <c:v>8.716289999999999</c:v>
                </c:pt>
                <c:pt idx="3242">
                  <c:v>8.7200399999999991</c:v>
                </c:pt>
                <c:pt idx="3243">
                  <c:v>8.7225400000000004</c:v>
                </c:pt>
                <c:pt idx="3244">
                  <c:v>8.7237899999999993</c:v>
                </c:pt>
                <c:pt idx="3245">
                  <c:v>8.7269099999999984</c:v>
                </c:pt>
                <c:pt idx="3246">
                  <c:v>8.7300300000000011</c:v>
                </c:pt>
                <c:pt idx="3247">
                  <c:v>8.7337800000000012</c:v>
                </c:pt>
                <c:pt idx="3248">
                  <c:v>8.7362699999999993</c:v>
                </c:pt>
                <c:pt idx="3249">
                  <c:v>8.7400199999999995</c:v>
                </c:pt>
                <c:pt idx="3250">
                  <c:v>8.7418899999999997</c:v>
                </c:pt>
                <c:pt idx="3251">
                  <c:v>8.7450099999999988</c:v>
                </c:pt>
                <c:pt idx="3252">
                  <c:v>8.7500099999999978</c:v>
                </c:pt>
                <c:pt idx="3253">
                  <c:v>8.7512600000000003</c:v>
                </c:pt>
                <c:pt idx="3254">
                  <c:v>8.7543799999999994</c:v>
                </c:pt>
                <c:pt idx="3255">
                  <c:v>8.7574999999999985</c:v>
                </c:pt>
                <c:pt idx="3256">
                  <c:v>8.7606200000000012</c:v>
                </c:pt>
                <c:pt idx="3257">
                  <c:v>8.76187</c:v>
                </c:pt>
                <c:pt idx="3258">
                  <c:v>8.7668699999999991</c:v>
                </c:pt>
                <c:pt idx="3259">
                  <c:v>8.7699899999999982</c:v>
                </c:pt>
                <c:pt idx="3260">
                  <c:v>8.7718599999999984</c:v>
                </c:pt>
                <c:pt idx="3261">
                  <c:v>8.77623</c:v>
                </c:pt>
                <c:pt idx="3262">
                  <c:v>8.7781099999999999</c:v>
                </c:pt>
                <c:pt idx="3263">
                  <c:v>8.781229999999999</c:v>
                </c:pt>
                <c:pt idx="3264">
                  <c:v>8.7849699999999995</c:v>
                </c:pt>
                <c:pt idx="3265">
                  <c:v>8.7856000000000005</c:v>
                </c:pt>
                <c:pt idx="3266">
                  <c:v>8.7912200000000009</c:v>
                </c:pt>
                <c:pt idx="3267">
                  <c:v>8.7949700000000011</c:v>
                </c:pt>
                <c:pt idx="3268">
                  <c:v>8.7955899999999989</c:v>
                </c:pt>
                <c:pt idx="3269">
                  <c:v>8.798709999999998</c:v>
                </c:pt>
                <c:pt idx="3270">
                  <c:v>8.8018300000000007</c:v>
                </c:pt>
                <c:pt idx="3271">
                  <c:v>8.8043299999999984</c:v>
                </c:pt>
                <c:pt idx="3272">
                  <c:v>8.8074500000000011</c:v>
                </c:pt>
                <c:pt idx="3273">
                  <c:v>8.8105799999999999</c:v>
                </c:pt>
                <c:pt idx="3274">
                  <c:v>8.813699999999999</c:v>
                </c:pt>
                <c:pt idx="3275">
                  <c:v>8.8168199999999981</c:v>
                </c:pt>
                <c:pt idx="3276">
                  <c:v>8.8199400000000008</c:v>
                </c:pt>
                <c:pt idx="3277">
                  <c:v>8.821810000000001</c:v>
                </c:pt>
                <c:pt idx="3278">
                  <c:v>8.8249399999999998</c:v>
                </c:pt>
                <c:pt idx="3279">
                  <c:v>8.8293099999999978</c:v>
                </c:pt>
                <c:pt idx="3280">
                  <c:v>8.8317999999999994</c:v>
                </c:pt>
                <c:pt idx="3281">
                  <c:v>8.8343000000000007</c:v>
                </c:pt>
                <c:pt idx="3282">
                  <c:v>8.8374199999999998</c:v>
                </c:pt>
                <c:pt idx="3283">
                  <c:v>8.84117</c:v>
                </c:pt>
                <c:pt idx="3284">
                  <c:v>8.8442899999999991</c:v>
                </c:pt>
                <c:pt idx="3285">
                  <c:v>8.845539999999998</c:v>
                </c:pt>
                <c:pt idx="3286">
                  <c:v>8.8486600000000006</c:v>
                </c:pt>
                <c:pt idx="3287">
                  <c:v>8.8511599999999984</c:v>
                </c:pt>
                <c:pt idx="3288">
                  <c:v>8.854280000000001</c:v>
                </c:pt>
                <c:pt idx="3289">
                  <c:v>8.8555299999999999</c:v>
                </c:pt>
                <c:pt idx="3290">
                  <c:v>8.8605299999999989</c:v>
                </c:pt>
                <c:pt idx="3291">
                  <c:v>8.863649999999998</c:v>
                </c:pt>
                <c:pt idx="3292">
                  <c:v>8.8649000000000004</c:v>
                </c:pt>
                <c:pt idx="3293">
                  <c:v>8.868640000000001</c:v>
                </c:pt>
                <c:pt idx="3294">
                  <c:v>8.873009999999999</c:v>
                </c:pt>
                <c:pt idx="3295">
                  <c:v>8.8748899999999988</c:v>
                </c:pt>
                <c:pt idx="3296">
                  <c:v>8.8786299999999994</c:v>
                </c:pt>
                <c:pt idx="3297">
                  <c:v>8.8792600000000004</c:v>
                </c:pt>
                <c:pt idx="3298">
                  <c:v>8.8842499999999998</c:v>
                </c:pt>
                <c:pt idx="3299">
                  <c:v>8.8861299999999996</c:v>
                </c:pt>
                <c:pt idx="3300">
                  <c:v>8.8892499999999988</c:v>
                </c:pt>
                <c:pt idx="3301">
                  <c:v>8.8923699999999979</c:v>
                </c:pt>
                <c:pt idx="3302">
                  <c:v>8.8954900000000006</c:v>
                </c:pt>
                <c:pt idx="3303">
                  <c:v>8.8979899999999983</c:v>
                </c:pt>
                <c:pt idx="3304">
                  <c:v>8.901110000000001</c:v>
                </c:pt>
                <c:pt idx="3305">
                  <c:v>8.9042300000000001</c:v>
                </c:pt>
                <c:pt idx="3306">
                  <c:v>8.9073499999999992</c:v>
                </c:pt>
                <c:pt idx="3307">
                  <c:v>8.910479999999998</c:v>
                </c:pt>
                <c:pt idx="3308">
                  <c:v>8.9136000000000006</c:v>
                </c:pt>
                <c:pt idx="3309">
                  <c:v>8.9167199999999998</c:v>
                </c:pt>
                <c:pt idx="3310">
                  <c:v>8.91859</c:v>
                </c:pt>
                <c:pt idx="3311">
                  <c:v>8.922959999999998</c:v>
                </c:pt>
                <c:pt idx="3312">
                  <c:v>8.9248399999999979</c:v>
                </c:pt>
                <c:pt idx="3313">
                  <c:v>8.9292099999999994</c:v>
                </c:pt>
                <c:pt idx="3314">
                  <c:v>8.9323299999999985</c:v>
                </c:pt>
                <c:pt idx="3315">
                  <c:v>8.937949999999999</c:v>
                </c:pt>
                <c:pt idx="3316">
                  <c:v>8.9404500000000002</c:v>
                </c:pt>
                <c:pt idx="3317">
                  <c:v>8.9435699999999994</c:v>
                </c:pt>
                <c:pt idx="3318">
                  <c:v>8.9485599999999987</c:v>
                </c:pt>
                <c:pt idx="3319">
                  <c:v>8.951690000000001</c:v>
                </c:pt>
                <c:pt idx="3320">
                  <c:v>8.9548100000000002</c:v>
                </c:pt>
                <c:pt idx="3321">
                  <c:v>8.9579299999999993</c:v>
                </c:pt>
                <c:pt idx="3322">
                  <c:v>8.9610499999999984</c:v>
                </c:pt>
                <c:pt idx="3323">
                  <c:v>8.9635499999999997</c:v>
                </c:pt>
                <c:pt idx="3324">
                  <c:v>8.9672900000000002</c:v>
                </c:pt>
                <c:pt idx="3325">
                  <c:v>8.9697899999999979</c:v>
                </c:pt>
                <c:pt idx="3326">
                  <c:v>8.9760299999999997</c:v>
                </c:pt>
                <c:pt idx="3327">
                  <c:v>8.9772799999999986</c:v>
                </c:pt>
                <c:pt idx="3328">
                  <c:v>8.9791599999999985</c:v>
                </c:pt>
                <c:pt idx="3329">
                  <c:v>8.9841499999999979</c:v>
                </c:pt>
                <c:pt idx="3330">
                  <c:v>8.9866499999999991</c:v>
                </c:pt>
                <c:pt idx="3331">
                  <c:v>8.9910200000000007</c:v>
                </c:pt>
                <c:pt idx="3332">
                  <c:v>8.9935199999999984</c:v>
                </c:pt>
                <c:pt idx="3333">
                  <c:v>8.9966400000000011</c:v>
                </c:pt>
                <c:pt idx="3334">
                  <c:v>9.0003900000000012</c:v>
                </c:pt>
                <c:pt idx="3335">
                  <c:v>9.0035100000000003</c:v>
                </c:pt>
                <c:pt idx="3336">
                  <c:v>9.0066299999999995</c:v>
                </c:pt>
                <c:pt idx="3337">
                  <c:v>9.0103799999999996</c:v>
                </c:pt>
                <c:pt idx="3338">
                  <c:v>9.0128699999999977</c:v>
                </c:pt>
                <c:pt idx="3339">
                  <c:v>9.0166199999999979</c:v>
                </c:pt>
                <c:pt idx="3340">
                  <c:v>9.0172399999999993</c:v>
                </c:pt>
                <c:pt idx="3341">
                  <c:v>9.0209899999999994</c:v>
                </c:pt>
                <c:pt idx="3342">
                  <c:v>9.0241099999999985</c:v>
                </c:pt>
                <c:pt idx="3343">
                  <c:v>9.0259899999999984</c:v>
                </c:pt>
                <c:pt idx="3344">
                  <c:v>9.0309799999999978</c:v>
                </c:pt>
                <c:pt idx="3345">
                  <c:v>9.0322300000000002</c:v>
                </c:pt>
                <c:pt idx="3346">
                  <c:v>9.0365999999999982</c:v>
                </c:pt>
                <c:pt idx="3347">
                  <c:v>9.0378500000000006</c:v>
                </c:pt>
                <c:pt idx="3348">
                  <c:v>9.0416000000000007</c:v>
                </c:pt>
                <c:pt idx="3349">
                  <c:v>9.0447199999999999</c:v>
                </c:pt>
                <c:pt idx="3350">
                  <c:v>9.047839999999999</c:v>
                </c:pt>
                <c:pt idx="3351">
                  <c:v>9.0497099999999993</c:v>
                </c:pt>
                <c:pt idx="3352">
                  <c:v>9.0534599999999994</c:v>
                </c:pt>
                <c:pt idx="3353">
                  <c:v>9.0572099999999995</c:v>
                </c:pt>
                <c:pt idx="3354">
                  <c:v>9.0578300000000009</c:v>
                </c:pt>
                <c:pt idx="3355">
                  <c:v>9.0628200000000003</c:v>
                </c:pt>
                <c:pt idx="3356">
                  <c:v>9.0665700000000005</c:v>
                </c:pt>
                <c:pt idx="3357">
                  <c:v>9.0671999999999979</c:v>
                </c:pt>
                <c:pt idx="3358">
                  <c:v>9.0709399999999984</c:v>
                </c:pt>
                <c:pt idx="3359">
                  <c:v>9.0728199999999983</c:v>
                </c:pt>
                <c:pt idx="3360">
                  <c:v>9.0771800000000002</c:v>
                </c:pt>
                <c:pt idx="3361">
                  <c:v>9.080309999999999</c:v>
                </c:pt>
                <c:pt idx="3362">
                  <c:v>9.0821799999999993</c:v>
                </c:pt>
                <c:pt idx="3363">
                  <c:v>9.0871799999999983</c:v>
                </c:pt>
                <c:pt idx="3364">
                  <c:v>9.0871799999999983</c:v>
                </c:pt>
                <c:pt idx="3365">
                  <c:v>9.0915499999999998</c:v>
                </c:pt>
                <c:pt idx="3366">
                  <c:v>9.0946699999999989</c:v>
                </c:pt>
                <c:pt idx="3367">
                  <c:v>9.097789999999998</c:v>
                </c:pt>
                <c:pt idx="3368">
                  <c:v>9.1009100000000007</c:v>
                </c:pt>
                <c:pt idx="3369">
                  <c:v>9.1034099999999984</c:v>
                </c:pt>
                <c:pt idx="3370">
                  <c:v>9.1059099999999997</c:v>
                </c:pt>
                <c:pt idx="3371">
                  <c:v>9.1102799999999977</c:v>
                </c:pt>
                <c:pt idx="3372">
                  <c:v>9.1134000000000004</c:v>
                </c:pt>
                <c:pt idx="3373">
                  <c:v>9.1140199999999982</c:v>
                </c:pt>
                <c:pt idx="3374">
                  <c:v>9.1171500000000005</c:v>
                </c:pt>
                <c:pt idx="3375">
                  <c:v>9.1202699999999997</c:v>
                </c:pt>
                <c:pt idx="3376">
                  <c:v>9.1233899999999988</c:v>
                </c:pt>
                <c:pt idx="3377">
                  <c:v>9.1258900000000001</c:v>
                </c:pt>
                <c:pt idx="3378">
                  <c:v>9.1296300000000006</c:v>
                </c:pt>
                <c:pt idx="3379">
                  <c:v>9.1333800000000007</c:v>
                </c:pt>
                <c:pt idx="3380">
                  <c:v>9.135250000000001</c:v>
                </c:pt>
                <c:pt idx="3381">
                  <c:v>9.1383700000000001</c:v>
                </c:pt>
                <c:pt idx="3382">
                  <c:v>9.1414999999999988</c:v>
                </c:pt>
                <c:pt idx="3383">
                  <c:v>9.144619999999998</c:v>
                </c:pt>
                <c:pt idx="3384">
                  <c:v>9.1458700000000004</c:v>
                </c:pt>
                <c:pt idx="3385">
                  <c:v>9.1477400000000006</c:v>
                </c:pt>
                <c:pt idx="3386">
                  <c:v>9.1527399999999997</c:v>
                </c:pt>
                <c:pt idx="3387">
                  <c:v>9.1558599999999988</c:v>
                </c:pt>
                <c:pt idx="3388">
                  <c:v>9.1595999999999993</c:v>
                </c:pt>
                <c:pt idx="3389">
                  <c:v>9.1602300000000003</c:v>
                </c:pt>
                <c:pt idx="3390">
                  <c:v>9.1633499999999994</c:v>
                </c:pt>
                <c:pt idx="3391">
                  <c:v>9.1695899999999977</c:v>
                </c:pt>
                <c:pt idx="3392">
                  <c:v>9.1695899999999977</c:v>
                </c:pt>
                <c:pt idx="3393">
                  <c:v>9.172089999999999</c:v>
                </c:pt>
                <c:pt idx="3394">
                  <c:v>9.1758399999999991</c:v>
                </c:pt>
                <c:pt idx="3395">
                  <c:v>9.1783400000000004</c:v>
                </c:pt>
                <c:pt idx="3396">
                  <c:v>9.1795799999999996</c:v>
                </c:pt>
                <c:pt idx="3397">
                  <c:v>9.1827099999999984</c:v>
                </c:pt>
                <c:pt idx="3398">
                  <c:v>9.1883199999999992</c:v>
                </c:pt>
                <c:pt idx="3399">
                  <c:v>9.189569999999998</c:v>
                </c:pt>
                <c:pt idx="3400">
                  <c:v>9.1914499999999979</c:v>
                </c:pt>
                <c:pt idx="3401">
                  <c:v>9.1958199999999994</c:v>
                </c:pt>
                <c:pt idx="3402">
                  <c:v>9.19956</c:v>
                </c:pt>
                <c:pt idx="3403">
                  <c:v>9.2008099999999988</c:v>
                </c:pt>
                <c:pt idx="3404">
                  <c:v>9.2039299999999979</c:v>
                </c:pt>
                <c:pt idx="3405">
                  <c:v>9.2070600000000002</c:v>
                </c:pt>
                <c:pt idx="3406">
                  <c:v>9.2101799999999994</c:v>
                </c:pt>
                <c:pt idx="3407">
                  <c:v>9.2132999999999985</c:v>
                </c:pt>
                <c:pt idx="3408">
                  <c:v>9.2164200000000012</c:v>
                </c:pt>
                <c:pt idx="3409">
                  <c:v>9.2195499999999999</c:v>
                </c:pt>
                <c:pt idx="3410">
                  <c:v>9.2226599999999994</c:v>
                </c:pt>
                <c:pt idx="3411">
                  <c:v>9.2257899999999982</c:v>
                </c:pt>
                <c:pt idx="3412">
                  <c:v>9.2276599999999984</c:v>
                </c:pt>
                <c:pt idx="3413">
                  <c:v>9.2289100000000008</c:v>
                </c:pt>
                <c:pt idx="3414">
                  <c:v>9.2345299999999977</c:v>
                </c:pt>
                <c:pt idx="3415">
                  <c:v>9.2376500000000004</c:v>
                </c:pt>
                <c:pt idx="3416">
                  <c:v>9.2388999999999992</c:v>
                </c:pt>
                <c:pt idx="3417">
                  <c:v>9.2420199999999983</c:v>
                </c:pt>
                <c:pt idx="3418">
                  <c:v>9.245140000000001</c:v>
                </c:pt>
                <c:pt idx="3419">
                  <c:v>9.2482699999999998</c:v>
                </c:pt>
                <c:pt idx="3420">
                  <c:v>9.2507599999999979</c:v>
                </c:pt>
                <c:pt idx="3421">
                  <c:v>9.2551299999999994</c:v>
                </c:pt>
                <c:pt idx="3422">
                  <c:v>9.2576300000000007</c:v>
                </c:pt>
                <c:pt idx="3423">
                  <c:v>9.2601299999999984</c:v>
                </c:pt>
                <c:pt idx="3424">
                  <c:v>9.2619999999999987</c:v>
                </c:pt>
                <c:pt idx="3425">
                  <c:v>9.2663700000000002</c:v>
                </c:pt>
                <c:pt idx="3426">
                  <c:v>9.2682400000000005</c:v>
                </c:pt>
                <c:pt idx="3427">
                  <c:v>9.2713699999999992</c:v>
                </c:pt>
                <c:pt idx="3428">
                  <c:v>9.2757400000000008</c:v>
                </c:pt>
                <c:pt idx="3429">
                  <c:v>9.2757400000000008</c:v>
                </c:pt>
                <c:pt idx="3430">
                  <c:v>9.2788599999999999</c:v>
                </c:pt>
                <c:pt idx="3431">
                  <c:v>9.281979999999999</c:v>
                </c:pt>
                <c:pt idx="3432">
                  <c:v>9.2851099999999978</c:v>
                </c:pt>
                <c:pt idx="3433">
                  <c:v>9.286979999999998</c:v>
                </c:pt>
                <c:pt idx="3434">
                  <c:v>9.2913499999999996</c:v>
                </c:pt>
                <c:pt idx="3435">
                  <c:v>9.2944699999999987</c:v>
                </c:pt>
                <c:pt idx="3436">
                  <c:v>9.2975899999999978</c:v>
                </c:pt>
                <c:pt idx="3437">
                  <c:v>9.3007100000000005</c:v>
                </c:pt>
                <c:pt idx="3438">
                  <c:v>9.3038399999999992</c:v>
                </c:pt>
                <c:pt idx="3439">
                  <c:v>9.3063300000000009</c:v>
                </c:pt>
                <c:pt idx="3440">
                  <c:v>9.30945</c:v>
                </c:pt>
                <c:pt idx="3441">
                  <c:v>9.3106999999999989</c:v>
                </c:pt>
                <c:pt idx="3442">
                  <c:v>9.314449999999999</c:v>
                </c:pt>
                <c:pt idx="3443">
                  <c:v>9.3175699999999981</c:v>
                </c:pt>
                <c:pt idx="3444">
                  <c:v>9.3200699999999994</c:v>
                </c:pt>
                <c:pt idx="3445">
                  <c:v>9.3238099999999999</c:v>
                </c:pt>
                <c:pt idx="3446">
                  <c:v>9.3256899999999998</c:v>
                </c:pt>
                <c:pt idx="3447">
                  <c:v>9.3288099999999989</c:v>
                </c:pt>
                <c:pt idx="3448">
                  <c:v>9.3319299999999981</c:v>
                </c:pt>
                <c:pt idx="3449">
                  <c:v>9.3350500000000007</c:v>
                </c:pt>
                <c:pt idx="3450">
                  <c:v>9.3381799999999995</c:v>
                </c:pt>
                <c:pt idx="3451">
                  <c:v>9.3400499999999997</c:v>
                </c:pt>
                <c:pt idx="3452">
                  <c:v>9.3444199999999977</c:v>
                </c:pt>
                <c:pt idx="3453">
                  <c:v>9.346289999999998</c:v>
                </c:pt>
                <c:pt idx="3454">
                  <c:v>9.3500399999999981</c:v>
                </c:pt>
                <c:pt idx="3455">
                  <c:v>9.3525399999999994</c:v>
                </c:pt>
                <c:pt idx="3456">
                  <c:v>9.3537899999999983</c:v>
                </c:pt>
                <c:pt idx="3457">
                  <c:v>9.3569100000000009</c:v>
                </c:pt>
                <c:pt idx="3458">
                  <c:v>9.3600300000000001</c:v>
                </c:pt>
                <c:pt idx="3459">
                  <c:v>9.3637800000000002</c:v>
                </c:pt>
                <c:pt idx="3460">
                  <c:v>9.3668999999999993</c:v>
                </c:pt>
                <c:pt idx="3461">
                  <c:v>9.3700199999999985</c:v>
                </c:pt>
                <c:pt idx="3462">
                  <c:v>9.3731400000000011</c:v>
                </c:pt>
                <c:pt idx="3463">
                  <c:v>9.3756399999999989</c:v>
                </c:pt>
                <c:pt idx="3464">
                  <c:v>9.3762600000000003</c:v>
                </c:pt>
                <c:pt idx="3465">
                  <c:v>9.3818800000000007</c:v>
                </c:pt>
                <c:pt idx="3466">
                  <c:v>9.3825099999999981</c:v>
                </c:pt>
                <c:pt idx="3467">
                  <c:v>9.3862499999999986</c:v>
                </c:pt>
                <c:pt idx="3468">
                  <c:v>9.3893699999999978</c:v>
                </c:pt>
                <c:pt idx="3469">
                  <c:v>9.3912500000000012</c:v>
                </c:pt>
                <c:pt idx="3470">
                  <c:v>9.3943700000000003</c:v>
                </c:pt>
                <c:pt idx="3471">
                  <c:v>9.3993599999999997</c:v>
                </c:pt>
                <c:pt idx="3472">
                  <c:v>9.4006099999999986</c:v>
                </c:pt>
                <c:pt idx="3473">
                  <c:v>9.4037299999999977</c:v>
                </c:pt>
                <c:pt idx="3474">
                  <c:v>9.40686</c:v>
                </c:pt>
                <c:pt idx="3475">
                  <c:v>9.4087300000000003</c:v>
                </c:pt>
                <c:pt idx="3476">
                  <c:v>9.4124800000000004</c:v>
                </c:pt>
                <c:pt idx="3477">
                  <c:v>9.4149699999999985</c:v>
                </c:pt>
                <c:pt idx="3478">
                  <c:v>9.4181000000000008</c:v>
                </c:pt>
                <c:pt idx="3479">
                  <c:v>9.4193499999999997</c:v>
                </c:pt>
                <c:pt idx="3480">
                  <c:v>9.4230900000000002</c:v>
                </c:pt>
                <c:pt idx="3481">
                  <c:v>9.4262099999999993</c:v>
                </c:pt>
                <c:pt idx="3482">
                  <c:v>9.4287100000000006</c:v>
                </c:pt>
                <c:pt idx="3483">
                  <c:v>9.4318299999999997</c:v>
                </c:pt>
                <c:pt idx="3484">
                  <c:v>9.4349499999999988</c:v>
                </c:pt>
                <c:pt idx="3485">
                  <c:v>9.4380800000000011</c:v>
                </c:pt>
                <c:pt idx="3486">
                  <c:v>9.4412000000000003</c:v>
                </c:pt>
                <c:pt idx="3487">
                  <c:v>9.4424499999999991</c:v>
                </c:pt>
                <c:pt idx="3488">
                  <c:v>9.4474399999999985</c:v>
                </c:pt>
                <c:pt idx="3489">
                  <c:v>9.4505600000000012</c:v>
                </c:pt>
                <c:pt idx="3490">
                  <c:v>9.4505600000000012</c:v>
                </c:pt>
                <c:pt idx="3491">
                  <c:v>9.4549399999999988</c:v>
                </c:pt>
                <c:pt idx="3492">
                  <c:v>9.4568099999999991</c:v>
                </c:pt>
                <c:pt idx="3493">
                  <c:v>9.4617999999999984</c:v>
                </c:pt>
                <c:pt idx="3494">
                  <c:v>9.4630500000000008</c:v>
                </c:pt>
                <c:pt idx="3495">
                  <c:v>9.46617</c:v>
                </c:pt>
                <c:pt idx="3496">
                  <c:v>9.4692999999999987</c:v>
                </c:pt>
                <c:pt idx="3497">
                  <c:v>9.4724199999999978</c:v>
                </c:pt>
                <c:pt idx="3498">
                  <c:v>9.4749099999999995</c:v>
                </c:pt>
                <c:pt idx="3499">
                  <c:v>9.4786599999999996</c:v>
                </c:pt>
                <c:pt idx="3500">
                  <c:v>9.4786599999999996</c:v>
                </c:pt>
                <c:pt idx="3501">
                  <c:v>9.4848999999999979</c:v>
                </c:pt>
                <c:pt idx="3502">
                  <c:v>9.4873999999999992</c:v>
                </c:pt>
                <c:pt idx="3503">
                  <c:v>9.488649999999998</c:v>
                </c:pt>
                <c:pt idx="3504">
                  <c:v>9.4942699999999984</c:v>
                </c:pt>
                <c:pt idx="3505">
                  <c:v>9.4942699999999984</c:v>
                </c:pt>
                <c:pt idx="3506">
                  <c:v>9.4967699999999997</c:v>
                </c:pt>
                <c:pt idx="3507">
                  <c:v>9.5005100000000002</c:v>
                </c:pt>
                <c:pt idx="3508">
                  <c:v>9.503639999999999</c:v>
                </c:pt>
                <c:pt idx="3509">
                  <c:v>9.5048799999999982</c:v>
                </c:pt>
                <c:pt idx="3510">
                  <c:v>9.5098800000000008</c:v>
                </c:pt>
                <c:pt idx="3511">
                  <c:v>9.5111299999999996</c:v>
                </c:pt>
                <c:pt idx="3512">
                  <c:v>9.516119999999999</c:v>
                </c:pt>
                <c:pt idx="3513">
                  <c:v>9.5173699999999979</c:v>
                </c:pt>
                <c:pt idx="3514">
                  <c:v>9.5192499999999978</c:v>
                </c:pt>
                <c:pt idx="3515">
                  <c:v>9.5223700000000004</c:v>
                </c:pt>
                <c:pt idx="3516">
                  <c:v>9.5254899999999996</c:v>
                </c:pt>
                <c:pt idx="3517">
                  <c:v>9.5286099999999987</c:v>
                </c:pt>
                <c:pt idx="3518">
                  <c:v>9.5317299999999978</c:v>
                </c:pt>
                <c:pt idx="3519">
                  <c:v>9.5336099999999977</c:v>
                </c:pt>
                <c:pt idx="3520">
                  <c:v>9.5348600000000001</c:v>
                </c:pt>
                <c:pt idx="3521">
                  <c:v>9.5398499999999995</c:v>
                </c:pt>
                <c:pt idx="3522">
                  <c:v>9.5410999999999984</c:v>
                </c:pt>
                <c:pt idx="3523">
                  <c:v>9.544220000000001</c:v>
                </c:pt>
                <c:pt idx="3524">
                  <c:v>9.54922</c:v>
                </c:pt>
                <c:pt idx="3525">
                  <c:v>9.5510900000000003</c:v>
                </c:pt>
                <c:pt idx="3526">
                  <c:v>9.553589999999998</c:v>
                </c:pt>
                <c:pt idx="3527">
                  <c:v>9.5560799999999997</c:v>
                </c:pt>
                <c:pt idx="3528">
                  <c:v>9.5592099999999984</c:v>
                </c:pt>
                <c:pt idx="3529">
                  <c:v>9.562949999999999</c:v>
                </c:pt>
                <c:pt idx="3530">
                  <c:v>9.5660699999999981</c:v>
                </c:pt>
                <c:pt idx="3531">
                  <c:v>9.5673200000000005</c:v>
                </c:pt>
                <c:pt idx="3532">
                  <c:v>9.5723199999999995</c:v>
                </c:pt>
                <c:pt idx="3533">
                  <c:v>9.5735699999999984</c:v>
                </c:pt>
                <c:pt idx="3534">
                  <c:v>9.576690000000001</c:v>
                </c:pt>
                <c:pt idx="3535">
                  <c:v>9.5798100000000002</c:v>
                </c:pt>
                <c:pt idx="3536">
                  <c:v>9.5835600000000003</c:v>
                </c:pt>
                <c:pt idx="3537">
                  <c:v>9.5847999999999995</c:v>
                </c:pt>
                <c:pt idx="3538">
                  <c:v>9.5879299999999983</c:v>
                </c:pt>
                <c:pt idx="3539">
                  <c:v>9.5904199999999999</c:v>
                </c:pt>
                <c:pt idx="3540">
                  <c:v>9.5941700000000001</c:v>
                </c:pt>
                <c:pt idx="3541">
                  <c:v>9.5960400000000003</c:v>
                </c:pt>
                <c:pt idx="3542">
                  <c:v>9.6004099999999983</c:v>
                </c:pt>
                <c:pt idx="3543">
                  <c:v>9.6004099999999983</c:v>
                </c:pt>
                <c:pt idx="3544">
                  <c:v>9.6041599999999985</c:v>
                </c:pt>
                <c:pt idx="3545">
                  <c:v>9.6072800000000012</c:v>
                </c:pt>
                <c:pt idx="3546">
                  <c:v>9.6097799999999989</c:v>
                </c:pt>
                <c:pt idx="3547">
                  <c:v>9.612899999999998</c:v>
                </c:pt>
                <c:pt idx="3548">
                  <c:v>9.6160200000000007</c:v>
                </c:pt>
                <c:pt idx="3549">
                  <c:v>9.6185199999999984</c:v>
                </c:pt>
                <c:pt idx="3550">
                  <c:v>9.6222699999999985</c:v>
                </c:pt>
                <c:pt idx="3551">
                  <c:v>9.6228899999999999</c:v>
                </c:pt>
                <c:pt idx="3552">
                  <c:v>9.6285100000000003</c:v>
                </c:pt>
                <c:pt idx="3553">
                  <c:v>9.6297599999999992</c:v>
                </c:pt>
                <c:pt idx="3554">
                  <c:v>9.6322600000000005</c:v>
                </c:pt>
                <c:pt idx="3555">
                  <c:v>9.6366299999999985</c:v>
                </c:pt>
                <c:pt idx="3556">
                  <c:v>9.6397500000000012</c:v>
                </c:pt>
                <c:pt idx="3557">
                  <c:v>9.6422499999999989</c:v>
                </c:pt>
                <c:pt idx="3558">
                  <c:v>9.645369999999998</c:v>
                </c:pt>
                <c:pt idx="3559">
                  <c:v>9.6491099999999985</c:v>
                </c:pt>
                <c:pt idx="3560">
                  <c:v>9.6503600000000009</c:v>
                </c:pt>
                <c:pt idx="3561">
                  <c:v>9.6528599999999987</c:v>
                </c:pt>
                <c:pt idx="3562">
                  <c:v>9.6553599999999999</c:v>
                </c:pt>
                <c:pt idx="3563">
                  <c:v>9.6584799999999991</c:v>
                </c:pt>
                <c:pt idx="3564">
                  <c:v>9.6622299999999992</c:v>
                </c:pt>
                <c:pt idx="3565">
                  <c:v>9.6628600000000002</c:v>
                </c:pt>
                <c:pt idx="3566">
                  <c:v>9.6666000000000007</c:v>
                </c:pt>
                <c:pt idx="3567">
                  <c:v>9.6697199999999999</c:v>
                </c:pt>
                <c:pt idx="3568">
                  <c:v>9.67347</c:v>
                </c:pt>
                <c:pt idx="3569">
                  <c:v>9.6753400000000003</c:v>
                </c:pt>
                <c:pt idx="3570">
                  <c:v>9.6784599999999994</c:v>
                </c:pt>
                <c:pt idx="3571">
                  <c:v>9.6815799999999985</c:v>
                </c:pt>
                <c:pt idx="3572">
                  <c:v>9.6847100000000008</c:v>
                </c:pt>
                <c:pt idx="3573">
                  <c:v>9.6859599999999997</c:v>
                </c:pt>
                <c:pt idx="3574">
                  <c:v>9.6897000000000002</c:v>
                </c:pt>
                <c:pt idx="3575">
                  <c:v>9.6909499999999991</c:v>
                </c:pt>
                <c:pt idx="3576">
                  <c:v>9.6940699999999982</c:v>
                </c:pt>
                <c:pt idx="3577">
                  <c:v>9.6996899999999986</c:v>
                </c:pt>
                <c:pt idx="3578">
                  <c:v>9.7021899999999999</c:v>
                </c:pt>
                <c:pt idx="3579">
                  <c:v>9.7034399999999987</c:v>
                </c:pt>
                <c:pt idx="3580">
                  <c:v>9.7065599999999979</c:v>
                </c:pt>
                <c:pt idx="3581">
                  <c:v>9.7096800000000005</c:v>
                </c:pt>
                <c:pt idx="3582">
                  <c:v>9.7115500000000008</c:v>
                </c:pt>
                <c:pt idx="3583">
                  <c:v>9.7159299999999984</c:v>
                </c:pt>
                <c:pt idx="3584">
                  <c:v>9.7184200000000001</c:v>
                </c:pt>
                <c:pt idx="3585">
                  <c:v>9.7196699999999989</c:v>
                </c:pt>
                <c:pt idx="3586">
                  <c:v>9.722789999999998</c:v>
                </c:pt>
                <c:pt idx="3587">
                  <c:v>9.7259100000000007</c:v>
                </c:pt>
                <c:pt idx="3588">
                  <c:v>9.7284099999999984</c:v>
                </c:pt>
                <c:pt idx="3589">
                  <c:v>9.7315400000000007</c:v>
                </c:pt>
                <c:pt idx="3590">
                  <c:v>9.7346599999999999</c:v>
                </c:pt>
                <c:pt idx="3591">
                  <c:v>9.737779999999999</c:v>
                </c:pt>
                <c:pt idx="3592">
                  <c:v>9.7384000000000004</c:v>
                </c:pt>
                <c:pt idx="3593">
                  <c:v>9.7421500000000005</c:v>
                </c:pt>
                <c:pt idx="3594">
                  <c:v>9.7452699999999997</c:v>
                </c:pt>
                <c:pt idx="3595">
                  <c:v>9.7477700000000009</c:v>
                </c:pt>
                <c:pt idx="3596">
                  <c:v>9.7502699999999987</c:v>
                </c:pt>
                <c:pt idx="3597">
                  <c:v>9.7533899999999978</c:v>
                </c:pt>
                <c:pt idx="3598">
                  <c:v>9.7565100000000005</c:v>
                </c:pt>
                <c:pt idx="3599">
                  <c:v>9.7596299999999996</c:v>
                </c:pt>
                <c:pt idx="3600">
                  <c:v>9.7627499999999987</c:v>
                </c:pt>
                <c:pt idx="3601">
                  <c:v>9.7640000000000011</c:v>
                </c:pt>
                <c:pt idx="3602">
                  <c:v>9.7677499999999977</c:v>
                </c:pt>
                <c:pt idx="3603">
                  <c:v>9.7708700000000004</c:v>
                </c:pt>
                <c:pt idx="3604">
                  <c:v>9.7739899999999995</c:v>
                </c:pt>
                <c:pt idx="3605">
                  <c:v>9.7752399999999984</c:v>
                </c:pt>
                <c:pt idx="3606">
                  <c:v>9.7783600000000011</c:v>
                </c:pt>
                <c:pt idx="3607">
                  <c:v>9.7814800000000002</c:v>
                </c:pt>
                <c:pt idx="3608">
                  <c:v>9.7846099999999989</c:v>
                </c:pt>
                <c:pt idx="3609">
                  <c:v>9.787729999999998</c:v>
                </c:pt>
                <c:pt idx="3610">
                  <c:v>9.7908500000000007</c:v>
                </c:pt>
                <c:pt idx="3611">
                  <c:v>9.7939699999999998</c:v>
                </c:pt>
                <c:pt idx="3612">
                  <c:v>9.7946000000000009</c:v>
                </c:pt>
                <c:pt idx="3613">
                  <c:v>9.79772</c:v>
                </c:pt>
                <c:pt idx="3614">
                  <c:v>9.8008399999999991</c:v>
                </c:pt>
                <c:pt idx="3615">
                  <c:v>9.8039599999999982</c:v>
                </c:pt>
                <c:pt idx="3616">
                  <c:v>9.8070900000000005</c:v>
                </c:pt>
                <c:pt idx="3617">
                  <c:v>9.8095799999999986</c:v>
                </c:pt>
                <c:pt idx="3618">
                  <c:v>9.8126999999999978</c:v>
                </c:pt>
                <c:pt idx="3619">
                  <c:v>9.8158300000000001</c:v>
                </c:pt>
                <c:pt idx="3620">
                  <c:v>9.8189499999999992</c:v>
                </c:pt>
                <c:pt idx="3621">
                  <c:v>9.8220699999999983</c:v>
                </c:pt>
                <c:pt idx="3622">
                  <c:v>9.825190000000001</c:v>
                </c:pt>
                <c:pt idx="3623">
                  <c:v>9.8264399999999998</c:v>
                </c:pt>
                <c:pt idx="3624">
                  <c:v>9.83019</c:v>
                </c:pt>
                <c:pt idx="3625">
                  <c:v>9.8333099999999991</c:v>
                </c:pt>
                <c:pt idx="3626">
                  <c:v>9.8345499999999983</c:v>
                </c:pt>
                <c:pt idx="3627">
                  <c:v>9.8376800000000006</c:v>
                </c:pt>
                <c:pt idx="3628">
                  <c:v>9.8407999999999998</c:v>
                </c:pt>
                <c:pt idx="3629">
                  <c:v>9.84267</c:v>
                </c:pt>
                <c:pt idx="3630">
                  <c:v>9.847039999999998</c:v>
                </c:pt>
                <c:pt idx="3631">
                  <c:v>9.8489199999999979</c:v>
                </c:pt>
                <c:pt idx="3632">
                  <c:v>9.8501700000000003</c:v>
                </c:pt>
                <c:pt idx="3633">
                  <c:v>9.8539100000000008</c:v>
                </c:pt>
                <c:pt idx="3634">
                  <c:v>9.85703</c:v>
                </c:pt>
                <c:pt idx="3635">
                  <c:v>9.8601599999999987</c:v>
                </c:pt>
                <c:pt idx="3636">
                  <c:v>9.8632799999999978</c:v>
                </c:pt>
                <c:pt idx="3637">
                  <c:v>9.8657799999999991</c:v>
                </c:pt>
                <c:pt idx="3638">
                  <c:v>9.8682700000000008</c:v>
                </c:pt>
                <c:pt idx="3639">
                  <c:v>9.8695199999999996</c:v>
                </c:pt>
                <c:pt idx="3640">
                  <c:v>9.8732699999999998</c:v>
                </c:pt>
                <c:pt idx="3641">
                  <c:v>9.8763899999999989</c:v>
                </c:pt>
                <c:pt idx="3642">
                  <c:v>9.8788900000000002</c:v>
                </c:pt>
                <c:pt idx="3643">
                  <c:v>9.8826300000000007</c:v>
                </c:pt>
                <c:pt idx="3644">
                  <c:v>9.8845100000000006</c:v>
                </c:pt>
                <c:pt idx="3645">
                  <c:v>9.8876299999999997</c:v>
                </c:pt>
                <c:pt idx="3646">
                  <c:v>9.8907499999999988</c:v>
                </c:pt>
                <c:pt idx="3647">
                  <c:v>9.8938699999999979</c:v>
                </c:pt>
                <c:pt idx="3648">
                  <c:v>9.8969900000000006</c:v>
                </c:pt>
                <c:pt idx="3649">
                  <c:v>9.8988700000000005</c:v>
                </c:pt>
                <c:pt idx="3650">
                  <c:v>9.9019899999999996</c:v>
                </c:pt>
                <c:pt idx="3651">
                  <c:v>9.9063600000000012</c:v>
                </c:pt>
                <c:pt idx="3652">
                  <c:v>9.9088599999999989</c:v>
                </c:pt>
                <c:pt idx="3653">
                  <c:v>9.9094899999999999</c:v>
                </c:pt>
                <c:pt idx="3654">
                  <c:v>9.912609999999999</c:v>
                </c:pt>
                <c:pt idx="3655">
                  <c:v>9.9157299999999982</c:v>
                </c:pt>
                <c:pt idx="3656">
                  <c:v>9.9188500000000008</c:v>
                </c:pt>
                <c:pt idx="3657">
                  <c:v>9.9207200000000011</c:v>
                </c:pt>
                <c:pt idx="3658">
                  <c:v>9.9250899999999991</c:v>
                </c:pt>
                <c:pt idx="3659">
                  <c:v>9.9275900000000004</c:v>
                </c:pt>
                <c:pt idx="3660">
                  <c:v>9.9307099999999995</c:v>
                </c:pt>
                <c:pt idx="3661">
                  <c:v>9.9319599999999983</c:v>
                </c:pt>
                <c:pt idx="3662">
                  <c:v>9.935080000000001</c:v>
                </c:pt>
                <c:pt idx="3663">
                  <c:v>9.9382000000000001</c:v>
                </c:pt>
                <c:pt idx="3664">
                  <c:v>9.9406999999999979</c:v>
                </c:pt>
                <c:pt idx="3665">
                  <c:v>9.9431999999999992</c:v>
                </c:pt>
                <c:pt idx="3666">
                  <c:v>9.9450699999999994</c:v>
                </c:pt>
                <c:pt idx="3667">
                  <c:v>9.9500699999999984</c:v>
                </c:pt>
                <c:pt idx="3668">
                  <c:v>9.9513200000000008</c:v>
                </c:pt>
                <c:pt idx="3669">
                  <c:v>9.95444</c:v>
                </c:pt>
                <c:pt idx="3670">
                  <c:v>9.9563100000000002</c:v>
                </c:pt>
                <c:pt idx="3671">
                  <c:v>9.9594299999999993</c:v>
                </c:pt>
                <c:pt idx="3672">
                  <c:v>9.9625599999999981</c:v>
                </c:pt>
                <c:pt idx="3673">
                  <c:v>9.9638000000000009</c:v>
                </c:pt>
                <c:pt idx="3674">
                  <c:v>9.9687999999999999</c:v>
                </c:pt>
                <c:pt idx="3675">
                  <c:v>9.9706700000000001</c:v>
                </c:pt>
                <c:pt idx="3676">
                  <c:v>9.971919999999999</c:v>
                </c:pt>
                <c:pt idx="3677">
                  <c:v>9.976919999999998</c:v>
                </c:pt>
                <c:pt idx="3678">
                  <c:v>9.9800400000000007</c:v>
                </c:pt>
                <c:pt idx="3679">
                  <c:v>9.9812899999999996</c:v>
                </c:pt>
                <c:pt idx="3680">
                  <c:v>9.9837800000000012</c:v>
                </c:pt>
                <c:pt idx="3681">
                  <c:v>9.9875299999999978</c:v>
                </c:pt>
                <c:pt idx="3682">
                  <c:v>9.9893999999999981</c:v>
                </c:pt>
                <c:pt idx="3683">
                  <c:v>9.9931499999999982</c:v>
                </c:pt>
                <c:pt idx="3684">
                  <c:v>9.9962700000000009</c:v>
                </c:pt>
                <c:pt idx="3685">
                  <c:v>9.9975199999999997</c:v>
                </c:pt>
                <c:pt idx="3686">
                  <c:v>10.000639999999999</c:v>
                </c:pt>
                <c:pt idx="3687">
                  <c:v>10.003759999999998</c:v>
                </c:pt>
                <c:pt idx="3688">
                  <c:v>10.006259999999999</c:v>
                </c:pt>
                <c:pt idx="3689">
                  <c:v>10.009379999999998</c:v>
                </c:pt>
                <c:pt idx="3690">
                  <c:v>10.01188</c:v>
                </c:pt>
                <c:pt idx="3691">
                  <c:v>10.014999999999999</c:v>
                </c:pt>
                <c:pt idx="3692">
                  <c:v>10.016250000000001</c:v>
                </c:pt>
                <c:pt idx="3693">
                  <c:v>10.019999999999998</c:v>
                </c:pt>
                <c:pt idx="3694">
                  <c:v>10.02312</c:v>
                </c:pt>
                <c:pt idx="3695">
                  <c:v>10.024990000000001</c:v>
                </c:pt>
                <c:pt idx="3696">
                  <c:v>10.02811</c:v>
                </c:pt>
                <c:pt idx="3697">
                  <c:v>10.029359999999999</c:v>
                </c:pt>
                <c:pt idx="3698">
                  <c:v>10.032490000000001</c:v>
                </c:pt>
                <c:pt idx="3699">
                  <c:v>10.03748</c:v>
                </c:pt>
                <c:pt idx="3700">
                  <c:v>10.039350000000001</c:v>
                </c:pt>
                <c:pt idx="3701">
                  <c:v>10.0406</c:v>
                </c:pt>
                <c:pt idx="3702">
                  <c:v>10.043719999999999</c:v>
                </c:pt>
                <c:pt idx="3703">
                  <c:v>10.046850000000001</c:v>
                </c:pt>
                <c:pt idx="3704">
                  <c:v>10.04997</c:v>
                </c:pt>
                <c:pt idx="3705">
                  <c:v>10.05559</c:v>
                </c:pt>
                <c:pt idx="3706">
                  <c:v>10.056209999999998</c:v>
                </c:pt>
                <c:pt idx="3707">
                  <c:v>10.059330000000001</c:v>
                </c:pt>
                <c:pt idx="3708">
                  <c:v>10.06246</c:v>
                </c:pt>
                <c:pt idx="3709">
                  <c:v>10.063080000000001</c:v>
                </c:pt>
                <c:pt idx="3710">
                  <c:v>10.0662</c:v>
                </c:pt>
                <c:pt idx="3711">
                  <c:v>10.069319999999999</c:v>
                </c:pt>
                <c:pt idx="3712">
                  <c:v>10.072449999999998</c:v>
                </c:pt>
                <c:pt idx="3713">
                  <c:v>10.07494</c:v>
                </c:pt>
                <c:pt idx="3714">
                  <c:v>10.07869</c:v>
                </c:pt>
                <c:pt idx="3715">
                  <c:v>10.081190000000001</c:v>
                </c:pt>
                <c:pt idx="3716">
                  <c:v>10.083689999999999</c:v>
                </c:pt>
                <c:pt idx="3717">
                  <c:v>10.084929999999998</c:v>
                </c:pt>
                <c:pt idx="3718">
                  <c:v>10.088679999999998</c:v>
                </c:pt>
                <c:pt idx="3719">
                  <c:v>10.091800000000001</c:v>
                </c:pt>
                <c:pt idx="3720">
                  <c:v>10.094299999999999</c:v>
                </c:pt>
                <c:pt idx="3721">
                  <c:v>10.0968</c:v>
                </c:pt>
                <c:pt idx="3722">
                  <c:v>10.099919999999999</c:v>
                </c:pt>
                <c:pt idx="3723">
                  <c:v>10.103039999999998</c:v>
                </c:pt>
                <c:pt idx="3724">
                  <c:v>10.104909999999999</c:v>
                </c:pt>
                <c:pt idx="3725">
                  <c:v>10.10928</c:v>
                </c:pt>
                <c:pt idx="3726">
                  <c:v>10.110529999999999</c:v>
                </c:pt>
                <c:pt idx="3727">
                  <c:v>10.112399999999999</c:v>
                </c:pt>
                <c:pt idx="3728">
                  <c:v>10.115529999999998</c:v>
                </c:pt>
                <c:pt idx="3729">
                  <c:v>10.118650000000001</c:v>
                </c:pt>
                <c:pt idx="3730">
                  <c:v>10.121149999999998</c:v>
                </c:pt>
                <c:pt idx="3731">
                  <c:v>10.124889999999999</c:v>
                </c:pt>
                <c:pt idx="3732">
                  <c:v>10.128020000000001</c:v>
                </c:pt>
                <c:pt idx="3733">
                  <c:v>10.128639999999999</c:v>
                </c:pt>
                <c:pt idx="3734">
                  <c:v>10.133629999999998</c:v>
                </c:pt>
                <c:pt idx="3735">
                  <c:v>10.134880000000001</c:v>
                </c:pt>
                <c:pt idx="3736">
                  <c:v>10.137379999999999</c:v>
                </c:pt>
                <c:pt idx="3737">
                  <c:v>10.142369999999998</c:v>
                </c:pt>
                <c:pt idx="3738">
                  <c:v>10.144249999999998</c:v>
                </c:pt>
                <c:pt idx="3739">
                  <c:v>10.146739999999999</c:v>
                </c:pt>
                <c:pt idx="3740">
                  <c:v>10.149240000000001</c:v>
                </c:pt>
                <c:pt idx="3741">
                  <c:v>10.152990000000001</c:v>
                </c:pt>
                <c:pt idx="3742">
                  <c:v>10.15611</c:v>
                </c:pt>
                <c:pt idx="3743">
                  <c:v>10.159239999999999</c:v>
                </c:pt>
                <c:pt idx="3744">
                  <c:v>10.160479999999998</c:v>
                </c:pt>
                <c:pt idx="3745">
                  <c:v>10.162979999999999</c:v>
                </c:pt>
                <c:pt idx="3746">
                  <c:v>10.165480000000001</c:v>
                </c:pt>
                <c:pt idx="3747">
                  <c:v>10.17047</c:v>
                </c:pt>
                <c:pt idx="3748">
                  <c:v>10.171719999999999</c:v>
                </c:pt>
                <c:pt idx="3749">
                  <c:v>10.174839999999998</c:v>
                </c:pt>
                <c:pt idx="3750">
                  <c:v>10.176719999999998</c:v>
                </c:pt>
                <c:pt idx="3751">
                  <c:v>10.181089999999999</c:v>
                </c:pt>
                <c:pt idx="3752">
                  <c:v>10.184209999999998</c:v>
                </c:pt>
                <c:pt idx="3753">
                  <c:v>10.187330000000001</c:v>
                </c:pt>
                <c:pt idx="3754">
                  <c:v>10.189210000000001</c:v>
                </c:pt>
                <c:pt idx="3755">
                  <c:v>10.19045</c:v>
                </c:pt>
                <c:pt idx="3756">
                  <c:v>10.196699999999998</c:v>
                </c:pt>
                <c:pt idx="3757">
                  <c:v>10.198569999999998</c:v>
                </c:pt>
                <c:pt idx="3758">
                  <c:v>10.199820000000001</c:v>
                </c:pt>
                <c:pt idx="3759">
                  <c:v>10.203570000000001</c:v>
                </c:pt>
                <c:pt idx="3760">
                  <c:v>10.206059999999999</c:v>
                </c:pt>
                <c:pt idx="3761">
                  <c:v>10.209179999999998</c:v>
                </c:pt>
                <c:pt idx="3762">
                  <c:v>10.211679999999999</c:v>
                </c:pt>
                <c:pt idx="3763">
                  <c:v>10.214799999999999</c:v>
                </c:pt>
                <c:pt idx="3764">
                  <c:v>10.216050000000001</c:v>
                </c:pt>
                <c:pt idx="3765">
                  <c:v>10.22105</c:v>
                </c:pt>
                <c:pt idx="3766">
                  <c:v>10.222299999999999</c:v>
                </c:pt>
                <c:pt idx="3767">
                  <c:v>10.22479</c:v>
                </c:pt>
                <c:pt idx="3768">
                  <c:v>10.227919999999999</c:v>
                </c:pt>
                <c:pt idx="3769">
                  <c:v>10.232290000000001</c:v>
                </c:pt>
                <c:pt idx="3770">
                  <c:v>10.232290000000001</c:v>
                </c:pt>
                <c:pt idx="3771">
                  <c:v>10.23728</c:v>
                </c:pt>
                <c:pt idx="3772">
                  <c:v>10.238529999999999</c:v>
                </c:pt>
                <c:pt idx="3773">
                  <c:v>10.243519999999998</c:v>
                </c:pt>
                <c:pt idx="3774">
                  <c:v>10.244770000000001</c:v>
                </c:pt>
                <c:pt idx="3775">
                  <c:v>10.24789</c:v>
                </c:pt>
                <c:pt idx="3776">
                  <c:v>10.251019999999999</c:v>
                </c:pt>
                <c:pt idx="3777">
                  <c:v>10.252889999999999</c:v>
                </c:pt>
                <c:pt idx="3778">
                  <c:v>10.256019999999998</c:v>
                </c:pt>
                <c:pt idx="3779">
                  <c:v>10.259130000000001</c:v>
                </c:pt>
                <c:pt idx="3780">
                  <c:v>10.26413</c:v>
                </c:pt>
                <c:pt idx="3781">
                  <c:v>10.265379999999999</c:v>
                </c:pt>
                <c:pt idx="3782">
                  <c:v>10.266630000000001</c:v>
                </c:pt>
                <c:pt idx="3783">
                  <c:v>10.27162</c:v>
                </c:pt>
                <c:pt idx="3784">
                  <c:v>10.27162</c:v>
                </c:pt>
                <c:pt idx="3785">
                  <c:v>10.274749999999999</c:v>
                </c:pt>
                <c:pt idx="3786">
                  <c:v>10.277869999999998</c:v>
                </c:pt>
                <c:pt idx="3787">
                  <c:v>10.280990000000001</c:v>
                </c:pt>
                <c:pt idx="3788">
                  <c:v>10.28411</c:v>
                </c:pt>
                <c:pt idx="3789">
                  <c:v>10.287229999999999</c:v>
                </c:pt>
                <c:pt idx="3790">
                  <c:v>10.290349999999998</c:v>
                </c:pt>
                <c:pt idx="3791">
                  <c:v>10.290349999999998</c:v>
                </c:pt>
                <c:pt idx="3792">
                  <c:v>10.293480000000001</c:v>
                </c:pt>
                <c:pt idx="3793">
                  <c:v>10.2966</c:v>
                </c:pt>
                <c:pt idx="3794">
                  <c:v>10.30035</c:v>
                </c:pt>
                <c:pt idx="3795">
                  <c:v>10.302839999999998</c:v>
                </c:pt>
                <c:pt idx="3796">
                  <c:v>10.305339999999999</c:v>
                </c:pt>
                <c:pt idx="3797">
                  <c:v>10.309089999999999</c:v>
                </c:pt>
                <c:pt idx="3798">
                  <c:v>10.312209999999999</c:v>
                </c:pt>
                <c:pt idx="3799">
                  <c:v>10.3147</c:v>
                </c:pt>
                <c:pt idx="3800">
                  <c:v>10.315949999999999</c:v>
                </c:pt>
                <c:pt idx="3801">
                  <c:v>10.321569999999999</c:v>
                </c:pt>
                <c:pt idx="3802">
                  <c:v>10.324070000000001</c:v>
                </c:pt>
                <c:pt idx="3803">
                  <c:v>10.32532</c:v>
                </c:pt>
                <c:pt idx="3804">
                  <c:v>10.327820000000001</c:v>
                </c:pt>
                <c:pt idx="3805">
                  <c:v>10.33094</c:v>
                </c:pt>
                <c:pt idx="3806">
                  <c:v>10.334059999999999</c:v>
                </c:pt>
                <c:pt idx="3807">
                  <c:v>10.337179999999998</c:v>
                </c:pt>
                <c:pt idx="3808">
                  <c:v>10.340300000000001</c:v>
                </c:pt>
                <c:pt idx="3809">
                  <c:v>10.34155</c:v>
                </c:pt>
                <c:pt idx="3810">
                  <c:v>10.346549999999999</c:v>
                </c:pt>
                <c:pt idx="3811">
                  <c:v>10.349669999999998</c:v>
                </c:pt>
                <c:pt idx="3812">
                  <c:v>10.35092</c:v>
                </c:pt>
                <c:pt idx="3813">
                  <c:v>10.353419999999998</c:v>
                </c:pt>
                <c:pt idx="3814">
                  <c:v>10.35591</c:v>
                </c:pt>
                <c:pt idx="3815">
                  <c:v>10.359029999999999</c:v>
                </c:pt>
                <c:pt idx="3816">
                  <c:v>10.362160000000001</c:v>
                </c:pt>
                <c:pt idx="3817">
                  <c:v>10.36528</c:v>
                </c:pt>
                <c:pt idx="3818">
                  <c:v>10.368399999999999</c:v>
                </c:pt>
                <c:pt idx="3819">
                  <c:v>10.371519999999999</c:v>
                </c:pt>
                <c:pt idx="3820">
                  <c:v>10.373399999999998</c:v>
                </c:pt>
                <c:pt idx="3821">
                  <c:v>10.374650000000001</c:v>
                </c:pt>
                <c:pt idx="3822">
                  <c:v>10.37964</c:v>
                </c:pt>
                <c:pt idx="3823">
                  <c:v>10.380889999999999</c:v>
                </c:pt>
                <c:pt idx="3824">
                  <c:v>10.384009999999998</c:v>
                </c:pt>
                <c:pt idx="3825">
                  <c:v>10.385879999999998</c:v>
                </c:pt>
                <c:pt idx="3826">
                  <c:v>10.387759999999998</c:v>
                </c:pt>
                <c:pt idx="3827">
                  <c:v>10.39213</c:v>
                </c:pt>
                <c:pt idx="3828">
                  <c:v>10.395249999999999</c:v>
                </c:pt>
                <c:pt idx="3829">
                  <c:v>10.398999999999999</c:v>
                </c:pt>
                <c:pt idx="3830">
                  <c:v>10.4015</c:v>
                </c:pt>
                <c:pt idx="3831">
                  <c:v>10.403370000000001</c:v>
                </c:pt>
                <c:pt idx="3832">
                  <c:v>10.40649</c:v>
                </c:pt>
                <c:pt idx="3833">
                  <c:v>10.408990000000001</c:v>
                </c:pt>
                <c:pt idx="3834">
                  <c:v>10.411479999999999</c:v>
                </c:pt>
                <c:pt idx="3835">
                  <c:v>10.415229999999999</c:v>
                </c:pt>
                <c:pt idx="3836">
                  <c:v>10.417730000000001</c:v>
                </c:pt>
                <c:pt idx="3837">
                  <c:v>10.42085</c:v>
                </c:pt>
                <c:pt idx="3838">
                  <c:v>10.42459</c:v>
                </c:pt>
                <c:pt idx="3839">
                  <c:v>10.425219999999998</c:v>
                </c:pt>
                <c:pt idx="3840">
                  <c:v>10.42834</c:v>
                </c:pt>
                <c:pt idx="3841">
                  <c:v>10.431469999999999</c:v>
                </c:pt>
                <c:pt idx="3842">
                  <c:v>10.433960000000001</c:v>
                </c:pt>
                <c:pt idx="3843">
                  <c:v>10.438329999999999</c:v>
                </c:pt>
                <c:pt idx="3844">
                  <c:v>10.440199999999999</c:v>
                </c:pt>
                <c:pt idx="3845">
                  <c:v>10.443329999999998</c:v>
                </c:pt>
                <c:pt idx="3846">
                  <c:v>10.445199999999998</c:v>
                </c:pt>
                <c:pt idx="3847">
                  <c:v>10.447699999999999</c:v>
                </c:pt>
                <c:pt idx="3848">
                  <c:v>10.45144</c:v>
                </c:pt>
                <c:pt idx="3849">
                  <c:v>10.454569999999999</c:v>
                </c:pt>
                <c:pt idx="3850">
                  <c:v>10.455809999999998</c:v>
                </c:pt>
                <c:pt idx="3851">
                  <c:v>10.45894</c:v>
                </c:pt>
                <c:pt idx="3852">
                  <c:v>10.462059999999999</c:v>
                </c:pt>
                <c:pt idx="3853">
                  <c:v>10.465179999999998</c:v>
                </c:pt>
                <c:pt idx="3854">
                  <c:v>10.46768</c:v>
                </c:pt>
                <c:pt idx="3855">
                  <c:v>10.470180000000001</c:v>
                </c:pt>
                <c:pt idx="3856">
                  <c:v>10.4733</c:v>
                </c:pt>
                <c:pt idx="3857">
                  <c:v>10.477040000000001</c:v>
                </c:pt>
                <c:pt idx="3858">
                  <c:v>10.477669999999998</c:v>
                </c:pt>
                <c:pt idx="3859">
                  <c:v>10.480790000000001</c:v>
                </c:pt>
                <c:pt idx="3860">
                  <c:v>10.484540000000001</c:v>
                </c:pt>
                <c:pt idx="3861">
                  <c:v>10.487029999999999</c:v>
                </c:pt>
                <c:pt idx="3862">
                  <c:v>10.48953</c:v>
                </c:pt>
                <c:pt idx="3863">
                  <c:v>10.493270000000001</c:v>
                </c:pt>
                <c:pt idx="3864">
                  <c:v>10.495769999999998</c:v>
                </c:pt>
                <c:pt idx="3865">
                  <c:v>10.498900000000001</c:v>
                </c:pt>
                <c:pt idx="3866">
                  <c:v>10.502639999999998</c:v>
                </c:pt>
                <c:pt idx="3867">
                  <c:v>10.503269999999999</c:v>
                </c:pt>
                <c:pt idx="3868">
                  <c:v>10.506389999999998</c:v>
                </c:pt>
                <c:pt idx="3869">
                  <c:v>10.509510000000001</c:v>
                </c:pt>
                <c:pt idx="3870">
                  <c:v>10.512009999999998</c:v>
                </c:pt>
                <c:pt idx="3871">
                  <c:v>10.515130000000001</c:v>
                </c:pt>
                <c:pt idx="3872">
                  <c:v>10.51825</c:v>
                </c:pt>
                <c:pt idx="3873">
                  <c:v>10.521379999999999</c:v>
                </c:pt>
                <c:pt idx="3874">
                  <c:v>10.524499999999998</c:v>
                </c:pt>
                <c:pt idx="3875">
                  <c:v>10.52575</c:v>
                </c:pt>
                <c:pt idx="3876">
                  <c:v>10.529490000000001</c:v>
                </c:pt>
                <c:pt idx="3877">
                  <c:v>10.53074</c:v>
                </c:pt>
                <c:pt idx="3878">
                  <c:v>10.535109999999998</c:v>
                </c:pt>
                <c:pt idx="3879">
                  <c:v>10.536979999999998</c:v>
                </c:pt>
                <c:pt idx="3880">
                  <c:v>10.54011</c:v>
                </c:pt>
                <c:pt idx="3881">
                  <c:v>10.544479999999998</c:v>
                </c:pt>
                <c:pt idx="3882">
                  <c:v>10.546349999999999</c:v>
                </c:pt>
                <c:pt idx="3883">
                  <c:v>10.548219999999999</c:v>
                </c:pt>
                <c:pt idx="3884">
                  <c:v>10.55072</c:v>
                </c:pt>
                <c:pt idx="3885">
                  <c:v>10.55259</c:v>
                </c:pt>
                <c:pt idx="3886">
                  <c:v>10.557589999999999</c:v>
                </c:pt>
                <c:pt idx="3887">
                  <c:v>10.558839999999998</c:v>
                </c:pt>
                <c:pt idx="3888">
                  <c:v>10.561960000000001</c:v>
                </c:pt>
                <c:pt idx="3889">
                  <c:v>10.56508</c:v>
                </c:pt>
                <c:pt idx="3890">
                  <c:v>10.568199999999999</c:v>
                </c:pt>
                <c:pt idx="3891">
                  <c:v>10.571329999999998</c:v>
                </c:pt>
                <c:pt idx="3892">
                  <c:v>10.574450000000001</c:v>
                </c:pt>
                <c:pt idx="3893">
                  <c:v>10.576939999999999</c:v>
                </c:pt>
                <c:pt idx="3894">
                  <c:v>10.580689999999999</c:v>
                </c:pt>
                <c:pt idx="3895">
                  <c:v>10.58319</c:v>
                </c:pt>
                <c:pt idx="3896">
                  <c:v>10.586309999999999</c:v>
                </c:pt>
                <c:pt idx="3897">
                  <c:v>10.586930000000001</c:v>
                </c:pt>
                <c:pt idx="3898">
                  <c:v>10.590059999999999</c:v>
                </c:pt>
                <c:pt idx="3899">
                  <c:v>10.59567</c:v>
                </c:pt>
                <c:pt idx="3900">
                  <c:v>10.596300000000001</c:v>
                </c:pt>
                <c:pt idx="3901">
                  <c:v>10.600669999999999</c:v>
                </c:pt>
                <c:pt idx="3902">
                  <c:v>10.603789999999998</c:v>
                </c:pt>
                <c:pt idx="3903">
                  <c:v>10.60629</c:v>
                </c:pt>
                <c:pt idx="3904">
                  <c:v>10.608790000000001</c:v>
                </c:pt>
                <c:pt idx="3905">
                  <c:v>10.61191</c:v>
                </c:pt>
                <c:pt idx="3906">
                  <c:v>10.615029999999999</c:v>
                </c:pt>
                <c:pt idx="3907">
                  <c:v>10.618149999999998</c:v>
                </c:pt>
                <c:pt idx="3908">
                  <c:v>10.62128</c:v>
                </c:pt>
                <c:pt idx="3909">
                  <c:v>10.62252</c:v>
                </c:pt>
                <c:pt idx="3910">
                  <c:v>10.627519999999999</c:v>
                </c:pt>
                <c:pt idx="3911">
                  <c:v>10.629389999999999</c:v>
                </c:pt>
                <c:pt idx="3912">
                  <c:v>10.63189</c:v>
                </c:pt>
                <c:pt idx="3913">
                  <c:v>10.635630000000001</c:v>
                </c:pt>
                <c:pt idx="3914">
                  <c:v>10.63688</c:v>
                </c:pt>
                <c:pt idx="3915">
                  <c:v>10.643130000000001</c:v>
                </c:pt>
                <c:pt idx="3916">
                  <c:v>10.643130000000001</c:v>
                </c:pt>
                <c:pt idx="3917">
                  <c:v>10.64812</c:v>
                </c:pt>
                <c:pt idx="3918">
                  <c:v>10.649369999999999</c:v>
                </c:pt>
                <c:pt idx="3919">
                  <c:v>10.652489999999998</c:v>
                </c:pt>
                <c:pt idx="3920">
                  <c:v>10.654369999999998</c:v>
                </c:pt>
                <c:pt idx="3921">
                  <c:v>10.65874</c:v>
                </c:pt>
                <c:pt idx="3922">
                  <c:v>10.661859999999999</c:v>
                </c:pt>
                <c:pt idx="3923">
                  <c:v>10.66248</c:v>
                </c:pt>
                <c:pt idx="3924">
                  <c:v>10.667479999999999</c:v>
                </c:pt>
                <c:pt idx="3925">
                  <c:v>10.668729999999998</c:v>
                </c:pt>
                <c:pt idx="3926">
                  <c:v>10.671850000000001</c:v>
                </c:pt>
                <c:pt idx="3927">
                  <c:v>10.67497</c:v>
                </c:pt>
                <c:pt idx="3928">
                  <c:v>10.678099999999999</c:v>
                </c:pt>
                <c:pt idx="3929">
                  <c:v>10.68059</c:v>
                </c:pt>
                <c:pt idx="3930">
                  <c:v>10.68371</c:v>
                </c:pt>
                <c:pt idx="3931">
                  <c:v>10.686829999999999</c:v>
                </c:pt>
                <c:pt idx="3932">
                  <c:v>10.689960000000001</c:v>
                </c:pt>
                <c:pt idx="3933">
                  <c:v>10.69308</c:v>
                </c:pt>
                <c:pt idx="3934">
                  <c:v>10.694329999999999</c:v>
                </c:pt>
                <c:pt idx="3935">
                  <c:v>10.69807</c:v>
                </c:pt>
                <c:pt idx="3936">
                  <c:v>10.699319999999998</c:v>
                </c:pt>
                <c:pt idx="3937">
                  <c:v>10.70369</c:v>
                </c:pt>
                <c:pt idx="3938">
                  <c:v>10.70556</c:v>
                </c:pt>
                <c:pt idx="3939">
                  <c:v>10.708689999999999</c:v>
                </c:pt>
                <c:pt idx="3940">
                  <c:v>10.711809999999998</c:v>
                </c:pt>
                <c:pt idx="3941">
                  <c:v>10.714930000000001</c:v>
                </c:pt>
                <c:pt idx="3942">
                  <c:v>10.71805</c:v>
                </c:pt>
                <c:pt idx="3943">
                  <c:v>10.71993</c:v>
                </c:pt>
                <c:pt idx="3944">
                  <c:v>10.72367</c:v>
                </c:pt>
                <c:pt idx="3945">
                  <c:v>10.726789999999999</c:v>
                </c:pt>
                <c:pt idx="3946">
                  <c:v>10.728039999999998</c:v>
                </c:pt>
                <c:pt idx="3947">
                  <c:v>10.731170000000001</c:v>
                </c:pt>
                <c:pt idx="3948">
                  <c:v>10.73429</c:v>
                </c:pt>
                <c:pt idx="3949">
                  <c:v>10.737409999999999</c:v>
                </c:pt>
                <c:pt idx="3950">
                  <c:v>10.740529999999998</c:v>
                </c:pt>
                <c:pt idx="3951">
                  <c:v>10.743650000000001</c:v>
                </c:pt>
                <c:pt idx="3952">
                  <c:v>10.747400000000001</c:v>
                </c:pt>
                <c:pt idx="3953">
                  <c:v>10.749899999999998</c:v>
                </c:pt>
                <c:pt idx="3954">
                  <c:v>10.75239</c:v>
                </c:pt>
                <c:pt idx="3955">
                  <c:v>10.755519999999999</c:v>
                </c:pt>
                <c:pt idx="3956">
                  <c:v>10.758639999999998</c:v>
                </c:pt>
                <c:pt idx="3957">
                  <c:v>10.75989</c:v>
                </c:pt>
                <c:pt idx="3958">
                  <c:v>10.763630000000001</c:v>
                </c:pt>
                <c:pt idx="3959">
                  <c:v>10.76488</c:v>
                </c:pt>
                <c:pt idx="3960">
                  <c:v>10.768009999999999</c:v>
                </c:pt>
                <c:pt idx="3961">
                  <c:v>10.771130000000001</c:v>
                </c:pt>
                <c:pt idx="3962">
                  <c:v>10.775499999999999</c:v>
                </c:pt>
                <c:pt idx="3963">
                  <c:v>10.777369999999999</c:v>
                </c:pt>
                <c:pt idx="3964">
                  <c:v>10.780489999999999</c:v>
                </c:pt>
                <c:pt idx="3965">
                  <c:v>10.783609999999998</c:v>
                </c:pt>
                <c:pt idx="3966">
                  <c:v>10.786109999999999</c:v>
                </c:pt>
                <c:pt idx="3967">
                  <c:v>10.78861</c:v>
                </c:pt>
                <c:pt idx="3968">
                  <c:v>10.791729999999999</c:v>
                </c:pt>
                <c:pt idx="3969">
                  <c:v>10.792979999999998</c:v>
                </c:pt>
                <c:pt idx="3970">
                  <c:v>10.797970000000001</c:v>
                </c:pt>
                <c:pt idx="3971">
                  <c:v>10.79922</c:v>
                </c:pt>
                <c:pt idx="3972">
                  <c:v>10.802349999999999</c:v>
                </c:pt>
                <c:pt idx="3973">
                  <c:v>10.804219999999999</c:v>
                </c:pt>
                <c:pt idx="3974">
                  <c:v>10.808590000000001</c:v>
                </c:pt>
                <c:pt idx="3975">
                  <c:v>10.81171</c:v>
                </c:pt>
                <c:pt idx="3976">
                  <c:v>10.814210000000001</c:v>
                </c:pt>
                <c:pt idx="3977">
                  <c:v>10.81546</c:v>
                </c:pt>
                <c:pt idx="3978">
                  <c:v>10.818579999999999</c:v>
                </c:pt>
                <c:pt idx="3979">
                  <c:v>10.823569999999998</c:v>
                </c:pt>
                <c:pt idx="3980">
                  <c:v>10.824820000000001</c:v>
                </c:pt>
                <c:pt idx="3981">
                  <c:v>10.827319999999999</c:v>
                </c:pt>
                <c:pt idx="3982">
                  <c:v>10.82982</c:v>
                </c:pt>
                <c:pt idx="3983">
                  <c:v>10.832939999999999</c:v>
                </c:pt>
                <c:pt idx="3984">
                  <c:v>10.836689999999999</c:v>
                </c:pt>
                <c:pt idx="3985">
                  <c:v>10.839809999999998</c:v>
                </c:pt>
                <c:pt idx="3986">
                  <c:v>10.842930000000001</c:v>
                </c:pt>
                <c:pt idx="3987">
                  <c:v>10.843549999999999</c:v>
                </c:pt>
                <c:pt idx="3988">
                  <c:v>10.849169999999999</c:v>
                </c:pt>
                <c:pt idx="3989">
                  <c:v>10.850419999999998</c:v>
                </c:pt>
                <c:pt idx="3990">
                  <c:v>10.852299999999998</c:v>
                </c:pt>
                <c:pt idx="3991">
                  <c:v>10.857290000000001</c:v>
                </c:pt>
                <c:pt idx="3992">
                  <c:v>10.86041</c:v>
                </c:pt>
                <c:pt idx="3993">
                  <c:v>10.861659999999999</c:v>
                </c:pt>
                <c:pt idx="3994">
                  <c:v>10.864779999999998</c:v>
                </c:pt>
                <c:pt idx="3995">
                  <c:v>10.86978</c:v>
                </c:pt>
                <c:pt idx="3996">
                  <c:v>10.869149999999999</c:v>
                </c:pt>
                <c:pt idx="3997">
                  <c:v>10.8729</c:v>
                </c:pt>
                <c:pt idx="3998">
                  <c:v>10.876019999999999</c:v>
                </c:pt>
                <c:pt idx="3999">
                  <c:v>10.87852</c:v>
                </c:pt>
                <c:pt idx="4000">
                  <c:v>10.88226</c:v>
                </c:pt>
                <c:pt idx="4001">
                  <c:v>10.885389999999999</c:v>
                </c:pt>
                <c:pt idx="4002">
                  <c:v>10.886639999999998</c:v>
                </c:pt>
                <c:pt idx="4003">
                  <c:v>10.892259999999998</c:v>
                </c:pt>
                <c:pt idx="4004">
                  <c:v>10.89288</c:v>
                </c:pt>
                <c:pt idx="4005">
                  <c:v>10.895999999999999</c:v>
                </c:pt>
                <c:pt idx="4006">
                  <c:v>10.899119999999998</c:v>
                </c:pt>
                <c:pt idx="4007">
                  <c:v>10.900999999999998</c:v>
                </c:pt>
                <c:pt idx="4008">
                  <c:v>10.904120000000001</c:v>
                </c:pt>
                <c:pt idx="4009">
                  <c:v>10.907860000000001</c:v>
                </c:pt>
                <c:pt idx="4010">
                  <c:v>10.910359999999999</c:v>
                </c:pt>
                <c:pt idx="4011">
                  <c:v>10.911609999999998</c:v>
                </c:pt>
                <c:pt idx="4012">
                  <c:v>10.915359999999998</c:v>
                </c:pt>
                <c:pt idx="4013">
                  <c:v>10.918480000000001</c:v>
                </c:pt>
                <c:pt idx="4014">
                  <c:v>10.920979999999998</c:v>
                </c:pt>
                <c:pt idx="4015">
                  <c:v>10.924100000000001</c:v>
                </c:pt>
                <c:pt idx="4016">
                  <c:v>10.92535</c:v>
                </c:pt>
                <c:pt idx="4017">
                  <c:v>10.930339999999999</c:v>
                </c:pt>
                <c:pt idx="4018">
                  <c:v>10.933469999999998</c:v>
                </c:pt>
                <c:pt idx="4019">
                  <c:v>10.93472</c:v>
                </c:pt>
                <c:pt idx="4020">
                  <c:v>10.93784</c:v>
                </c:pt>
                <c:pt idx="4021">
                  <c:v>10.942829999999999</c:v>
                </c:pt>
                <c:pt idx="4022">
                  <c:v>10.942829999999999</c:v>
                </c:pt>
                <c:pt idx="4023">
                  <c:v>10.945949999999998</c:v>
                </c:pt>
                <c:pt idx="4024">
                  <c:v>10.949070000000001</c:v>
                </c:pt>
                <c:pt idx="4025">
                  <c:v>10.950950000000001</c:v>
                </c:pt>
                <c:pt idx="4026">
                  <c:v>10.95407</c:v>
                </c:pt>
                <c:pt idx="4027">
                  <c:v>10.956570000000001</c:v>
                </c:pt>
                <c:pt idx="4028">
                  <c:v>10.960309999999998</c:v>
                </c:pt>
                <c:pt idx="4029">
                  <c:v>10.96156</c:v>
                </c:pt>
                <c:pt idx="4030">
                  <c:v>10.96468</c:v>
                </c:pt>
                <c:pt idx="4031">
                  <c:v>10.9703</c:v>
                </c:pt>
                <c:pt idx="4032">
                  <c:v>10.970930000000001</c:v>
                </c:pt>
                <c:pt idx="4033">
                  <c:v>10.972800000000001</c:v>
                </c:pt>
                <c:pt idx="4034">
                  <c:v>10.977169999999999</c:v>
                </c:pt>
                <c:pt idx="4035">
                  <c:v>10.977169999999999</c:v>
                </c:pt>
                <c:pt idx="4036">
                  <c:v>10.980289999999998</c:v>
                </c:pt>
                <c:pt idx="4037">
                  <c:v>10.98654</c:v>
                </c:pt>
                <c:pt idx="4038">
                  <c:v>10.987160000000001</c:v>
                </c:pt>
                <c:pt idx="4039">
                  <c:v>10.99028</c:v>
                </c:pt>
                <c:pt idx="4040">
                  <c:v>10.992779999999998</c:v>
                </c:pt>
                <c:pt idx="4041">
                  <c:v>10.995900000000001</c:v>
                </c:pt>
                <c:pt idx="4042">
                  <c:v>10.999029999999999</c:v>
                </c:pt>
                <c:pt idx="4043">
                  <c:v>11.002149999999999</c:v>
                </c:pt>
                <c:pt idx="4044">
                  <c:v>11.005270000000001</c:v>
                </c:pt>
                <c:pt idx="4045">
                  <c:v>11.00839</c:v>
                </c:pt>
                <c:pt idx="4046">
                  <c:v>11.009009999999998</c:v>
                </c:pt>
                <c:pt idx="4047">
                  <c:v>11.012759999999998</c:v>
                </c:pt>
                <c:pt idx="4048">
                  <c:v>11.014639999999998</c:v>
                </c:pt>
                <c:pt idx="4049">
                  <c:v>11.017760000000001</c:v>
                </c:pt>
                <c:pt idx="4050">
                  <c:v>11.02088</c:v>
                </c:pt>
                <c:pt idx="4051">
                  <c:v>11.02275</c:v>
                </c:pt>
                <c:pt idx="4052">
                  <c:v>11.025249999999998</c:v>
                </c:pt>
                <c:pt idx="4053">
                  <c:v>11.028989999999999</c:v>
                </c:pt>
                <c:pt idx="4054">
                  <c:v>11.032120000000001</c:v>
                </c:pt>
                <c:pt idx="4055">
                  <c:v>11.034619999999999</c:v>
                </c:pt>
                <c:pt idx="4056">
                  <c:v>11.036489999999999</c:v>
                </c:pt>
                <c:pt idx="4057">
                  <c:v>11.039609999999998</c:v>
                </c:pt>
                <c:pt idx="4058">
                  <c:v>11.042730000000001</c:v>
                </c:pt>
                <c:pt idx="4059">
                  <c:v>11.045229999999998</c:v>
                </c:pt>
                <c:pt idx="4060">
                  <c:v>11.048969999999999</c:v>
                </c:pt>
                <c:pt idx="4061">
                  <c:v>11.050849999999999</c:v>
                </c:pt>
                <c:pt idx="4062">
                  <c:v>11.054589999999999</c:v>
                </c:pt>
                <c:pt idx="4063">
                  <c:v>11.05522</c:v>
                </c:pt>
                <c:pt idx="4064">
                  <c:v>11.060219999999999</c:v>
                </c:pt>
                <c:pt idx="4065">
                  <c:v>11.061459999999999</c:v>
                </c:pt>
                <c:pt idx="4066">
                  <c:v>11.06396</c:v>
                </c:pt>
                <c:pt idx="4067">
                  <c:v>11.067079999999999</c:v>
                </c:pt>
                <c:pt idx="4068">
                  <c:v>11.068329999999998</c:v>
                </c:pt>
                <c:pt idx="4069">
                  <c:v>11.07145</c:v>
                </c:pt>
                <c:pt idx="4070">
                  <c:v>11.07457</c:v>
                </c:pt>
                <c:pt idx="4071">
                  <c:v>11.077699999999998</c:v>
                </c:pt>
                <c:pt idx="4072">
                  <c:v>11.080820000000001</c:v>
                </c:pt>
                <c:pt idx="4073">
                  <c:v>11.08394</c:v>
                </c:pt>
                <c:pt idx="4074">
                  <c:v>11.086439999999998</c:v>
                </c:pt>
                <c:pt idx="4075">
                  <c:v>11.08893</c:v>
                </c:pt>
                <c:pt idx="4076">
                  <c:v>11.09268</c:v>
                </c:pt>
                <c:pt idx="4077">
                  <c:v>11.095799999999999</c:v>
                </c:pt>
                <c:pt idx="4078">
                  <c:v>11.097050000000001</c:v>
                </c:pt>
                <c:pt idx="4079">
                  <c:v>11.10017</c:v>
                </c:pt>
                <c:pt idx="4080">
                  <c:v>11.102669999999998</c:v>
                </c:pt>
                <c:pt idx="4081">
                  <c:v>11.106419999999998</c:v>
                </c:pt>
                <c:pt idx="4082">
                  <c:v>11.108289999999998</c:v>
                </c:pt>
                <c:pt idx="4083">
                  <c:v>11.111410000000001</c:v>
                </c:pt>
                <c:pt idx="4084">
                  <c:v>11.11453</c:v>
                </c:pt>
                <c:pt idx="4085">
                  <c:v>11.11641</c:v>
                </c:pt>
                <c:pt idx="4086">
                  <c:v>11.120779999999998</c:v>
                </c:pt>
                <c:pt idx="4087">
                  <c:v>11.120779999999998</c:v>
                </c:pt>
                <c:pt idx="4088">
                  <c:v>11.123900000000001</c:v>
                </c:pt>
                <c:pt idx="4089">
                  <c:v>11.12515</c:v>
                </c:pt>
                <c:pt idx="4090">
                  <c:v>11.130139999999999</c:v>
                </c:pt>
                <c:pt idx="4091">
                  <c:v>11.132019999999999</c:v>
                </c:pt>
                <c:pt idx="4092">
                  <c:v>11.135139999999998</c:v>
                </c:pt>
                <c:pt idx="4093">
                  <c:v>11.138889999999998</c:v>
                </c:pt>
                <c:pt idx="4094">
                  <c:v>11.14138</c:v>
                </c:pt>
                <c:pt idx="4095">
                  <c:v>11.144499999999999</c:v>
                </c:pt>
                <c:pt idx="4096">
                  <c:v>11.145749999999998</c:v>
                </c:pt>
                <c:pt idx="4097">
                  <c:v>11.14888</c:v>
                </c:pt>
                <c:pt idx="4098">
                  <c:v>11.151999999999999</c:v>
                </c:pt>
                <c:pt idx="4099">
                  <c:v>11.152620000000001</c:v>
                </c:pt>
                <c:pt idx="4100">
                  <c:v>11.15762</c:v>
                </c:pt>
                <c:pt idx="4101">
                  <c:v>11.160739999999999</c:v>
                </c:pt>
                <c:pt idx="4102">
                  <c:v>11.161990000000001</c:v>
                </c:pt>
                <c:pt idx="4103">
                  <c:v>11.16511</c:v>
                </c:pt>
                <c:pt idx="4104">
                  <c:v>11.167609999999998</c:v>
                </c:pt>
                <c:pt idx="4105">
                  <c:v>11.171349999999999</c:v>
                </c:pt>
                <c:pt idx="4106">
                  <c:v>11.17385</c:v>
                </c:pt>
                <c:pt idx="4107">
                  <c:v>11.175099999999999</c:v>
                </c:pt>
                <c:pt idx="4108">
                  <c:v>11.180099999999998</c:v>
                </c:pt>
                <c:pt idx="4109">
                  <c:v>11.181969999999998</c:v>
                </c:pt>
                <c:pt idx="4110">
                  <c:v>11.184469999999999</c:v>
                </c:pt>
                <c:pt idx="4111">
                  <c:v>11.18634</c:v>
                </c:pt>
                <c:pt idx="4112">
                  <c:v>11.191329999999999</c:v>
                </c:pt>
                <c:pt idx="4113">
                  <c:v>11.192579999999998</c:v>
                </c:pt>
                <c:pt idx="4114">
                  <c:v>11.1957</c:v>
                </c:pt>
                <c:pt idx="4115">
                  <c:v>11.197570000000001</c:v>
                </c:pt>
                <c:pt idx="4116">
                  <c:v>11.200699999999999</c:v>
                </c:pt>
                <c:pt idx="4117">
                  <c:v>11.203819999999999</c:v>
                </c:pt>
                <c:pt idx="4118">
                  <c:v>11.207569999999999</c:v>
                </c:pt>
                <c:pt idx="4119">
                  <c:v>11.20819</c:v>
                </c:pt>
                <c:pt idx="4120">
                  <c:v>11.211309999999999</c:v>
                </c:pt>
                <c:pt idx="4121">
                  <c:v>11.214439999999998</c:v>
                </c:pt>
                <c:pt idx="4122">
                  <c:v>11.21693</c:v>
                </c:pt>
                <c:pt idx="4123">
                  <c:v>11.220049999999999</c:v>
                </c:pt>
                <c:pt idx="4124">
                  <c:v>11.223799999999999</c:v>
                </c:pt>
                <c:pt idx="4125">
                  <c:v>11.2263</c:v>
                </c:pt>
                <c:pt idx="4126">
                  <c:v>11.227549999999999</c:v>
                </c:pt>
                <c:pt idx="4127">
                  <c:v>11.230040000000001</c:v>
                </c:pt>
                <c:pt idx="4128">
                  <c:v>11.232539999999998</c:v>
                </c:pt>
                <c:pt idx="4129">
                  <c:v>11.236289999999999</c:v>
                </c:pt>
                <c:pt idx="4130">
                  <c:v>11.239409999999998</c:v>
                </c:pt>
                <c:pt idx="4131">
                  <c:v>11.24066</c:v>
                </c:pt>
                <c:pt idx="4132">
                  <c:v>11.243779999999999</c:v>
                </c:pt>
                <c:pt idx="4133">
                  <c:v>11.246909999999998</c:v>
                </c:pt>
                <c:pt idx="4134">
                  <c:v>11.250669999999998</c:v>
                </c:pt>
                <c:pt idx="4135">
                  <c:v>11.25192</c:v>
                </c:pt>
                <c:pt idx="4136">
                  <c:v>11.255049999999999</c:v>
                </c:pt>
                <c:pt idx="4137">
                  <c:v>11.258190000000001</c:v>
                </c:pt>
                <c:pt idx="4138">
                  <c:v>11.26132</c:v>
                </c:pt>
                <c:pt idx="4139">
                  <c:v>11.262569999999998</c:v>
                </c:pt>
                <c:pt idx="4140">
                  <c:v>11.266959999999999</c:v>
                </c:pt>
                <c:pt idx="4141">
                  <c:v>11.26946</c:v>
                </c:pt>
                <c:pt idx="4142">
                  <c:v>11.270719999999999</c:v>
                </c:pt>
                <c:pt idx="4143">
                  <c:v>11.273849999999998</c:v>
                </c:pt>
                <c:pt idx="4144">
                  <c:v>11.27886</c:v>
                </c:pt>
                <c:pt idx="4145">
                  <c:v>11.280119999999998</c:v>
                </c:pt>
                <c:pt idx="4146">
                  <c:v>11.283250000000001</c:v>
                </c:pt>
                <c:pt idx="4147">
                  <c:v>11.285749999999998</c:v>
                </c:pt>
                <c:pt idx="4148">
                  <c:v>11.28701</c:v>
                </c:pt>
                <c:pt idx="4149">
                  <c:v>11.290139999999999</c:v>
                </c:pt>
                <c:pt idx="4150">
                  <c:v>11.293269999999998</c:v>
                </c:pt>
                <c:pt idx="4151">
                  <c:v>11.2964</c:v>
                </c:pt>
                <c:pt idx="4152">
                  <c:v>11.298910000000001</c:v>
                </c:pt>
                <c:pt idx="4153">
                  <c:v>11.301419999999998</c:v>
                </c:pt>
                <c:pt idx="4154">
                  <c:v>11.304550000000001</c:v>
                </c:pt>
                <c:pt idx="4155">
                  <c:v>11.308310000000001</c:v>
                </c:pt>
                <c:pt idx="4156">
                  <c:v>11.309559999999999</c:v>
                </c:pt>
                <c:pt idx="4157">
                  <c:v>11.311439999999999</c:v>
                </c:pt>
                <c:pt idx="4158">
                  <c:v>11.315199999999999</c:v>
                </c:pt>
                <c:pt idx="4159">
                  <c:v>11.3177</c:v>
                </c:pt>
                <c:pt idx="4160">
                  <c:v>11.320839999999999</c:v>
                </c:pt>
                <c:pt idx="4161">
                  <c:v>11.323970000000001</c:v>
                </c:pt>
                <c:pt idx="4162">
                  <c:v>11.325850000000001</c:v>
                </c:pt>
                <c:pt idx="4163">
                  <c:v>11.330229999999998</c:v>
                </c:pt>
                <c:pt idx="4164">
                  <c:v>11.331490000000001</c:v>
                </c:pt>
                <c:pt idx="4165">
                  <c:v>11.33337</c:v>
                </c:pt>
                <c:pt idx="4166">
                  <c:v>11.336499999999999</c:v>
                </c:pt>
                <c:pt idx="4167">
                  <c:v>11.339629999999998</c:v>
                </c:pt>
                <c:pt idx="4168">
                  <c:v>11.34276</c:v>
                </c:pt>
                <c:pt idx="4169">
                  <c:v>11.34276</c:v>
                </c:pt>
                <c:pt idx="4170">
                  <c:v>11.347779999999998</c:v>
                </c:pt>
                <c:pt idx="4171">
                  <c:v>11.351529999999999</c:v>
                </c:pt>
                <c:pt idx="4172">
                  <c:v>11.35216</c:v>
                </c:pt>
                <c:pt idx="4173">
                  <c:v>11.355299999999998</c:v>
                </c:pt>
                <c:pt idx="4174">
                  <c:v>11.35843</c:v>
                </c:pt>
                <c:pt idx="4175">
                  <c:v>11.361559999999999</c:v>
                </c:pt>
                <c:pt idx="4176">
                  <c:v>11.363439999999999</c:v>
                </c:pt>
                <c:pt idx="4177">
                  <c:v>11.367199999999999</c:v>
                </c:pt>
                <c:pt idx="4178">
                  <c:v>11.368450000000001</c:v>
                </c:pt>
                <c:pt idx="4179">
                  <c:v>11.37158</c:v>
                </c:pt>
                <c:pt idx="4180">
                  <c:v>11.374709999999999</c:v>
                </c:pt>
                <c:pt idx="4181">
                  <c:v>11.37785</c:v>
                </c:pt>
                <c:pt idx="4182">
                  <c:v>11.380979999999999</c:v>
                </c:pt>
                <c:pt idx="4183">
                  <c:v>11.38349</c:v>
                </c:pt>
                <c:pt idx="4184">
                  <c:v>11.385989999999998</c:v>
                </c:pt>
                <c:pt idx="4185">
                  <c:v>11.38912</c:v>
                </c:pt>
                <c:pt idx="4186">
                  <c:v>11.390379999999999</c:v>
                </c:pt>
                <c:pt idx="4187">
                  <c:v>11.393510000000001</c:v>
                </c:pt>
                <c:pt idx="4188">
                  <c:v>11.39664</c:v>
                </c:pt>
                <c:pt idx="4189">
                  <c:v>11.399150000000001</c:v>
                </c:pt>
                <c:pt idx="4190">
                  <c:v>11.402279999999999</c:v>
                </c:pt>
                <c:pt idx="4191">
                  <c:v>11.405420000000001</c:v>
                </c:pt>
                <c:pt idx="4192">
                  <c:v>11.40855</c:v>
                </c:pt>
                <c:pt idx="4193">
                  <c:v>11.409799999999999</c:v>
                </c:pt>
                <c:pt idx="4194">
                  <c:v>11.412930000000001</c:v>
                </c:pt>
                <c:pt idx="4195">
                  <c:v>11.415439999999998</c:v>
                </c:pt>
                <c:pt idx="4196">
                  <c:v>11.41794</c:v>
                </c:pt>
                <c:pt idx="4197">
                  <c:v>11.421079999999998</c:v>
                </c:pt>
                <c:pt idx="4198">
                  <c:v>11.42421</c:v>
                </c:pt>
                <c:pt idx="4199">
                  <c:v>11.427339999999999</c:v>
                </c:pt>
                <c:pt idx="4200">
                  <c:v>11.430480000000001</c:v>
                </c:pt>
                <c:pt idx="4201">
                  <c:v>11.43173</c:v>
                </c:pt>
                <c:pt idx="4202">
                  <c:v>11.43361</c:v>
                </c:pt>
                <c:pt idx="4203">
                  <c:v>11.436739999999999</c:v>
                </c:pt>
                <c:pt idx="4204">
                  <c:v>11.439870000000001</c:v>
                </c:pt>
                <c:pt idx="4205">
                  <c:v>11.443</c:v>
                </c:pt>
                <c:pt idx="4206">
                  <c:v>11.446139999999998</c:v>
                </c:pt>
                <c:pt idx="4207">
                  <c:v>11.44927</c:v>
                </c:pt>
                <c:pt idx="4208">
                  <c:v>11.45115</c:v>
                </c:pt>
                <c:pt idx="4209">
                  <c:v>11.454279999999999</c:v>
                </c:pt>
                <c:pt idx="4210">
                  <c:v>11.455529999999998</c:v>
                </c:pt>
                <c:pt idx="4211">
                  <c:v>11.45867</c:v>
                </c:pt>
                <c:pt idx="4212">
                  <c:v>11.46055</c:v>
                </c:pt>
                <c:pt idx="4213">
                  <c:v>11.464930000000001</c:v>
                </c:pt>
                <c:pt idx="4214">
                  <c:v>11.467439999999998</c:v>
                </c:pt>
                <c:pt idx="4215">
                  <c:v>11.468069999999999</c:v>
                </c:pt>
                <c:pt idx="4216">
                  <c:v>11.471199999999998</c:v>
                </c:pt>
                <c:pt idx="4217">
                  <c:v>11.473699999999999</c:v>
                </c:pt>
                <c:pt idx="4218">
                  <c:v>11.477459999999999</c:v>
                </c:pt>
                <c:pt idx="4219">
                  <c:v>11.47997</c:v>
                </c:pt>
                <c:pt idx="4220">
                  <c:v>11.48373</c:v>
                </c:pt>
                <c:pt idx="4221">
                  <c:v>11.486230000000001</c:v>
                </c:pt>
                <c:pt idx="4222">
                  <c:v>11.48936</c:v>
                </c:pt>
                <c:pt idx="4223">
                  <c:v>11.490619999999998</c:v>
                </c:pt>
                <c:pt idx="4224">
                  <c:v>11.493129999999999</c:v>
                </c:pt>
                <c:pt idx="4225">
                  <c:v>11.49751</c:v>
                </c:pt>
                <c:pt idx="4226">
                  <c:v>11.49939</c:v>
                </c:pt>
                <c:pt idx="4227">
                  <c:v>11.502519999999999</c:v>
                </c:pt>
                <c:pt idx="4228">
                  <c:v>11.505660000000001</c:v>
                </c:pt>
                <c:pt idx="4229">
                  <c:v>11.508789999999999</c:v>
                </c:pt>
                <c:pt idx="4230">
                  <c:v>11.510669999999999</c:v>
                </c:pt>
                <c:pt idx="4231">
                  <c:v>11.513799999999998</c:v>
                </c:pt>
                <c:pt idx="4232">
                  <c:v>11.516309999999999</c:v>
                </c:pt>
                <c:pt idx="4233">
                  <c:v>11.518179999999999</c:v>
                </c:pt>
                <c:pt idx="4234">
                  <c:v>11.521320000000001</c:v>
                </c:pt>
                <c:pt idx="4235">
                  <c:v>11.52257</c:v>
                </c:pt>
                <c:pt idx="4236">
                  <c:v>11.526960000000001</c:v>
                </c:pt>
                <c:pt idx="4237">
                  <c:v>11.529459999999998</c:v>
                </c:pt>
                <c:pt idx="4238">
                  <c:v>11.532590000000001</c:v>
                </c:pt>
                <c:pt idx="4239">
                  <c:v>11.533849999999999</c:v>
                </c:pt>
                <c:pt idx="4240">
                  <c:v>11.535729999999999</c:v>
                </c:pt>
                <c:pt idx="4241">
                  <c:v>11.538859999999998</c:v>
                </c:pt>
                <c:pt idx="4242">
                  <c:v>11.542620000000001</c:v>
                </c:pt>
                <c:pt idx="4243">
                  <c:v>11.545129999999999</c:v>
                </c:pt>
                <c:pt idx="4244">
                  <c:v>11.546999999999999</c:v>
                </c:pt>
                <c:pt idx="4245">
                  <c:v>11.550140000000001</c:v>
                </c:pt>
                <c:pt idx="4246">
                  <c:v>11.553269999999999</c:v>
                </c:pt>
                <c:pt idx="4247">
                  <c:v>11.556399999999998</c:v>
                </c:pt>
                <c:pt idx="4248">
                  <c:v>11.55954</c:v>
                </c:pt>
                <c:pt idx="4249">
                  <c:v>11.562039999999998</c:v>
                </c:pt>
                <c:pt idx="4250">
                  <c:v>11.562669999999999</c:v>
                </c:pt>
                <c:pt idx="4251">
                  <c:v>11.568309999999999</c:v>
                </c:pt>
                <c:pt idx="4252">
                  <c:v>11.56893</c:v>
                </c:pt>
                <c:pt idx="4253">
                  <c:v>11.572069999999998</c:v>
                </c:pt>
                <c:pt idx="4254">
                  <c:v>11.575200000000001</c:v>
                </c:pt>
                <c:pt idx="4255">
                  <c:v>11.577699999999998</c:v>
                </c:pt>
                <c:pt idx="4256">
                  <c:v>11.58084</c:v>
                </c:pt>
                <c:pt idx="4257">
                  <c:v>11.583969999999999</c:v>
                </c:pt>
                <c:pt idx="4258">
                  <c:v>11.587099999999998</c:v>
                </c:pt>
                <c:pt idx="4259">
                  <c:v>11.58835</c:v>
                </c:pt>
                <c:pt idx="4260">
                  <c:v>11.590860000000001</c:v>
                </c:pt>
                <c:pt idx="4261">
                  <c:v>11.593369999999998</c:v>
                </c:pt>
                <c:pt idx="4262">
                  <c:v>11.596500000000001</c:v>
                </c:pt>
                <c:pt idx="4263">
                  <c:v>11.599629999999999</c:v>
                </c:pt>
                <c:pt idx="4264">
                  <c:v>11.602759999999998</c:v>
                </c:pt>
                <c:pt idx="4265">
                  <c:v>11.604639999999998</c:v>
                </c:pt>
                <c:pt idx="4266">
                  <c:v>11.6059</c:v>
                </c:pt>
                <c:pt idx="4267">
                  <c:v>11.610909999999999</c:v>
                </c:pt>
                <c:pt idx="4268">
                  <c:v>11.612160000000001</c:v>
                </c:pt>
                <c:pt idx="4269">
                  <c:v>11.61341</c:v>
                </c:pt>
                <c:pt idx="4270">
                  <c:v>11.618429999999998</c:v>
                </c:pt>
                <c:pt idx="4271">
                  <c:v>11.621560000000001</c:v>
                </c:pt>
                <c:pt idx="4272">
                  <c:v>11.624689999999999</c:v>
                </c:pt>
                <c:pt idx="4273">
                  <c:v>11.624689999999999</c:v>
                </c:pt>
                <c:pt idx="4274">
                  <c:v>11.627819999999998</c:v>
                </c:pt>
                <c:pt idx="4275">
                  <c:v>11.63095</c:v>
                </c:pt>
                <c:pt idx="4276">
                  <c:v>11.633459999999998</c:v>
                </c:pt>
                <c:pt idx="4277">
                  <c:v>11.637220000000001</c:v>
                </c:pt>
                <c:pt idx="4278">
                  <c:v>11.640359999999999</c:v>
                </c:pt>
                <c:pt idx="4279">
                  <c:v>11.642860000000001</c:v>
                </c:pt>
                <c:pt idx="4280">
                  <c:v>11.645369999999998</c:v>
                </c:pt>
                <c:pt idx="4281">
                  <c:v>11.647249999999998</c:v>
                </c:pt>
                <c:pt idx="4282">
                  <c:v>11.652879999999998</c:v>
                </c:pt>
                <c:pt idx="4283">
                  <c:v>11.653509999999999</c:v>
                </c:pt>
                <c:pt idx="4284">
                  <c:v>11.65602</c:v>
                </c:pt>
                <c:pt idx="4285">
                  <c:v>11.659149999999999</c:v>
                </c:pt>
                <c:pt idx="4286">
                  <c:v>11.65978</c:v>
                </c:pt>
                <c:pt idx="4287">
                  <c:v>11.662909999999998</c:v>
                </c:pt>
                <c:pt idx="4288">
                  <c:v>11.666040000000001</c:v>
                </c:pt>
                <c:pt idx="4289">
                  <c:v>11.669169999999999</c:v>
                </c:pt>
                <c:pt idx="4290">
                  <c:v>11.672309999999998</c:v>
                </c:pt>
                <c:pt idx="4291">
                  <c:v>11.674809999999999</c:v>
                </c:pt>
                <c:pt idx="4292">
                  <c:v>11.67732</c:v>
                </c:pt>
                <c:pt idx="4293">
                  <c:v>11.680449999999999</c:v>
                </c:pt>
                <c:pt idx="4294">
                  <c:v>11.681700000000001</c:v>
                </c:pt>
                <c:pt idx="4295">
                  <c:v>11.684839999999999</c:v>
                </c:pt>
                <c:pt idx="4296">
                  <c:v>11.689849999999998</c:v>
                </c:pt>
                <c:pt idx="4297">
                  <c:v>11.6911</c:v>
                </c:pt>
                <c:pt idx="4298">
                  <c:v>11.693609999999998</c:v>
                </c:pt>
                <c:pt idx="4299">
                  <c:v>11.69674</c:v>
                </c:pt>
                <c:pt idx="4300">
                  <c:v>11.699869999999999</c:v>
                </c:pt>
                <c:pt idx="4301">
                  <c:v>11.699869999999999</c:v>
                </c:pt>
                <c:pt idx="4302">
                  <c:v>11.703000000000001</c:v>
                </c:pt>
                <c:pt idx="4303">
                  <c:v>11.706760000000001</c:v>
                </c:pt>
                <c:pt idx="4304">
                  <c:v>11.709269999999998</c:v>
                </c:pt>
                <c:pt idx="4305">
                  <c:v>11.712400000000001</c:v>
                </c:pt>
                <c:pt idx="4306">
                  <c:v>11.715539999999999</c:v>
                </c:pt>
                <c:pt idx="4307">
                  <c:v>11.717409999999999</c:v>
                </c:pt>
                <c:pt idx="4308">
                  <c:v>11.7218</c:v>
                </c:pt>
                <c:pt idx="4309">
                  <c:v>11.723049999999999</c:v>
                </c:pt>
                <c:pt idx="4310">
                  <c:v>11.724929999999999</c:v>
                </c:pt>
                <c:pt idx="4311">
                  <c:v>11.728060000000001</c:v>
                </c:pt>
                <c:pt idx="4312">
                  <c:v>11.731199999999999</c:v>
                </c:pt>
                <c:pt idx="4313">
                  <c:v>11.734329999999998</c:v>
                </c:pt>
                <c:pt idx="4314">
                  <c:v>11.736209999999998</c:v>
                </c:pt>
                <c:pt idx="4315">
                  <c:v>11.73934</c:v>
                </c:pt>
                <c:pt idx="4316">
                  <c:v>11.7431</c:v>
                </c:pt>
                <c:pt idx="4317">
                  <c:v>11.743730000000001</c:v>
                </c:pt>
                <c:pt idx="4318">
                  <c:v>11.74686</c:v>
                </c:pt>
                <c:pt idx="4319">
                  <c:v>11.749989999999999</c:v>
                </c:pt>
                <c:pt idx="4320">
                  <c:v>11.7525</c:v>
                </c:pt>
                <c:pt idx="4321">
                  <c:v>11.755629999999998</c:v>
                </c:pt>
                <c:pt idx="4322">
                  <c:v>11.759389999999998</c:v>
                </c:pt>
                <c:pt idx="4323">
                  <c:v>11.760019999999999</c:v>
                </c:pt>
                <c:pt idx="4324">
                  <c:v>11.763149999999998</c:v>
                </c:pt>
                <c:pt idx="4325">
                  <c:v>11.76628</c:v>
                </c:pt>
                <c:pt idx="4326">
                  <c:v>11.77004</c:v>
                </c:pt>
                <c:pt idx="4327">
                  <c:v>11.77192</c:v>
                </c:pt>
                <c:pt idx="4328">
                  <c:v>11.775049999999998</c:v>
                </c:pt>
                <c:pt idx="4329">
                  <c:v>11.77631</c:v>
                </c:pt>
                <c:pt idx="4330">
                  <c:v>11.779439999999999</c:v>
                </c:pt>
                <c:pt idx="4331">
                  <c:v>11.781319999999999</c:v>
                </c:pt>
                <c:pt idx="4332">
                  <c:v>11.786329999999998</c:v>
                </c:pt>
                <c:pt idx="4333">
                  <c:v>11.78758</c:v>
                </c:pt>
                <c:pt idx="4334">
                  <c:v>11.791970000000001</c:v>
                </c:pt>
                <c:pt idx="4335">
                  <c:v>11.793850000000001</c:v>
                </c:pt>
                <c:pt idx="4336">
                  <c:v>11.79698</c:v>
                </c:pt>
                <c:pt idx="4337">
                  <c:v>11.800109999999998</c:v>
                </c:pt>
                <c:pt idx="4338">
                  <c:v>11.801989999999998</c:v>
                </c:pt>
                <c:pt idx="4339">
                  <c:v>11.805120000000001</c:v>
                </c:pt>
                <c:pt idx="4340">
                  <c:v>11.806379999999999</c:v>
                </c:pt>
                <c:pt idx="4341">
                  <c:v>11.809509999999998</c:v>
                </c:pt>
                <c:pt idx="4342">
                  <c:v>11.81264</c:v>
                </c:pt>
                <c:pt idx="4343">
                  <c:v>11.815779999999998</c:v>
                </c:pt>
                <c:pt idx="4344">
                  <c:v>11.818910000000001</c:v>
                </c:pt>
                <c:pt idx="4345">
                  <c:v>11.822039999999999</c:v>
                </c:pt>
                <c:pt idx="4346">
                  <c:v>11.823919999999999</c:v>
                </c:pt>
                <c:pt idx="4347">
                  <c:v>11.825169999999998</c:v>
                </c:pt>
                <c:pt idx="4348">
                  <c:v>11.8283</c:v>
                </c:pt>
                <c:pt idx="4349">
                  <c:v>11.831439999999999</c:v>
                </c:pt>
                <c:pt idx="4350">
                  <c:v>11.834570000000001</c:v>
                </c:pt>
                <c:pt idx="4351">
                  <c:v>11.837069999999999</c:v>
                </c:pt>
                <c:pt idx="4352">
                  <c:v>11.840210000000001</c:v>
                </c:pt>
                <c:pt idx="4353">
                  <c:v>11.843970000000001</c:v>
                </c:pt>
                <c:pt idx="4354">
                  <c:v>11.844599999999998</c:v>
                </c:pt>
                <c:pt idx="4355">
                  <c:v>11.84773</c:v>
                </c:pt>
                <c:pt idx="4356">
                  <c:v>11.850859999999999</c:v>
                </c:pt>
                <c:pt idx="4357">
                  <c:v>11.85337</c:v>
                </c:pt>
                <c:pt idx="4358">
                  <c:v>11.855869999999998</c:v>
                </c:pt>
                <c:pt idx="4359">
                  <c:v>11.859630000000001</c:v>
                </c:pt>
                <c:pt idx="4360">
                  <c:v>11.862139999999998</c:v>
                </c:pt>
                <c:pt idx="4361">
                  <c:v>11.865889999999998</c:v>
                </c:pt>
                <c:pt idx="4362">
                  <c:v>11.86652</c:v>
                </c:pt>
                <c:pt idx="4363">
                  <c:v>11.86903</c:v>
                </c:pt>
                <c:pt idx="4364">
                  <c:v>11.872159999999999</c:v>
                </c:pt>
                <c:pt idx="4365">
                  <c:v>11.875289999999998</c:v>
                </c:pt>
                <c:pt idx="4366">
                  <c:v>11.87655</c:v>
                </c:pt>
                <c:pt idx="4367">
                  <c:v>11.881559999999999</c:v>
                </c:pt>
                <c:pt idx="4368">
                  <c:v>11.88219</c:v>
                </c:pt>
                <c:pt idx="4369">
                  <c:v>11.88594</c:v>
                </c:pt>
                <c:pt idx="4370">
                  <c:v>11.889699999999999</c:v>
                </c:pt>
                <c:pt idx="4371">
                  <c:v>11.890959999999998</c:v>
                </c:pt>
                <c:pt idx="4372">
                  <c:v>11.89409</c:v>
                </c:pt>
                <c:pt idx="4373">
                  <c:v>11.897219999999999</c:v>
                </c:pt>
                <c:pt idx="4374">
                  <c:v>11.900349999999998</c:v>
                </c:pt>
                <c:pt idx="4375">
                  <c:v>11.902230000000001</c:v>
                </c:pt>
                <c:pt idx="4376">
                  <c:v>11.90537</c:v>
                </c:pt>
                <c:pt idx="4377">
                  <c:v>11.906619999999998</c:v>
                </c:pt>
                <c:pt idx="4378">
                  <c:v>11.909750000000001</c:v>
                </c:pt>
                <c:pt idx="4379">
                  <c:v>11.912879999999999</c:v>
                </c:pt>
                <c:pt idx="4380">
                  <c:v>11.916019999999998</c:v>
                </c:pt>
                <c:pt idx="4381">
                  <c:v>11.917889999999998</c:v>
                </c:pt>
                <c:pt idx="4382">
                  <c:v>11.92103</c:v>
                </c:pt>
                <c:pt idx="4383">
                  <c:v>11.922279999999999</c:v>
                </c:pt>
                <c:pt idx="4384">
                  <c:v>11.925410000000001</c:v>
                </c:pt>
                <c:pt idx="4385">
                  <c:v>11.92855</c:v>
                </c:pt>
                <c:pt idx="4386">
                  <c:v>11.931679999999998</c:v>
                </c:pt>
                <c:pt idx="4387">
                  <c:v>11.934810000000001</c:v>
                </c:pt>
                <c:pt idx="4388">
                  <c:v>11.937939999999999</c:v>
                </c:pt>
                <c:pt idx="4389">
                  <c:v>11.941079999999998</c:v>
                </c:pt>
                <c:pt idx="4390">
                  <c:v>11.943579999999999</c:v>
                </c:pt>
                <c:pt idx="4391">
                  <c:v>11.94609</c:v>
                </c:pt>
                <c:pt idx="4392">
                  <c:v>11.947339999999999</c:v>
                </c:pt>
                <c:pt idx="4393">
                  <c:v>11.952979999999998</c:v>
                </c:pt>
                <c:pt idx="4394">
                  <c:v>11.953609999999999</c:v>
                </c:pt>
                <c:pt idx="4395">
                  <c:v>11.956739999999998</c:v>
                </c:pt>
                <c:pt idx="4396">
                  <c:v>11.95987</c:v>
                </c:pt>
                <c:pt idx="4397">
                  <c:v>11.96175</c:v>
                </c:pt>
                <c:pt idx="4398">
                  <c:v>11.964879999999999</c:v>
                </c:pt>
                <c:pt idx="4399">
                  <c:v>11.966129999999998</c:v>
                </c:pt>
                <c:pt idx="4400">
                  <c:v>11.97115</c:v>
                </c:pt>
                <c:pt idx="4401">
                  <c:v>11.972399999999999</c:v>
                </c:pt>
                <c:pt idx="4402">
                  <c:v>11.978039999999998</c:v>
                </c:pt>
                <c:pt idx="4403">
                  <c:v>11.97866</c:v>
                </c:pt>
                <c:pt idx="4404">
                  <c:v>11.981799999999998</c:v>
                </c:pt>
                <c:pt idx="4405">
                  <c:v>11.985559999999998</c:v>
                </c:pt>
                <c:pt idx="4406">
                  <c:v>11.988059999999999</c:v>
                </c:pt>
                <c:pt idx="4407">
                  <c:v>11.991200000000001</c:v>
                </c:pt>
                <c:pt idx="4408">
                  <c:v>11.99433</c:v>
                </c:pt>
                <c:pt idx="4409">
                  <c:v>11.997459999999998</c:v>
                </c:pt>
                <c:pt idx="4410">
                  <c:v>11.998710000000001</c:v>
                </c:pt>
                <c:pt idx="4411">
                  <c:v>12.000590000000001</c:v>
                </c:pt>
                <c:pt idx="4412">
                  <c:v>12.003729999999999</c:v>
                </c:pt>
                <c:pt idx="4413">
                  <c:v>12.008739999999998</c:v>
                </c:pt>
                <c:pt idx="4414">
                  <c:v>12.00999</c:v>
                </c:pt>
                <c:pt idx="4415">
                  <c:v>12.013119999999999</c:v>
                </c:pt>
                <c:pt idx="4416">
                  <c:v>12.016260000000001</c:v>
                </c:pt>
                <c:pt idx="4417">
                  <c:v>12.01939</c:v>
                </c:pt>
                <c:pt idx="4418">
                  <c:v>12.01939</c:v>
                </c:pt>
                <c:pt idx="4419">
                  <c:v>12.022519999999998</c:v>
                </c:pt>
                <c:pt idx="4420">
                  <c:v>12.02753</c:v>
                </c:pt>
                <c:pt idx="4421">
                  <c:v>12.028779999999999</c:v>
                </c:pt>
                <c:pt idx="4422">
                  <c:v>12.030669999999999</c:v>
                </c:pt>
                <c:pt idx="4423">
                  <c:v>12.03505</c:v>
                </c:pt>
                <c:pt idx="4424">
                  <c:v>12.038179999999999</c:v>
                </c:pt>
                <c:pt idx="4425">
                  <c:v>12.040059999999999</c:v>
                </c:pt>
                <c:pt idx="4426">
                  <c:v>12.04257</c:v>
                </c:pt>
                <c:pt idx="4427">
                  <c:v>12.044449999999999</c:v>
                </c:pt>
                <c:pt idx="4428">
                  <c:v>12.047579999999998</c:v>
                </c:pt>
                <c:pt idx="4429">
                  <c:v>12.05259</c:v>
                </c:pt>
                <c:pt idx="4430">
                  <c:v>12.05447</c:v>
                </c:pt>
                <c:pt idx="4431">
                  <c:v>12.056980000000001</c:v>
                </c:pt>
                <c:pt idx="4432">
                  <c:v>12.059479999999999</c:v>
                </c:pt>
                <c:pt idx="4433">
                  <c:v>12.063249999999998</c:v>
                </c:pt>
                <c:pt idx="4434">
                  <c:v>12.06387</c:v>
                </c:pt>
                <c:pt idx="4435">
                  <c:v>12.066370000000001</c:v>
                </c:pt>
                <c:pt idx="4436">
                  <c:v>12.069509999999999</c:v>
                </c:pt>
                <c:pt idx="4437">
                  <c:v>12.072639999999998</c:v>
                </c:pt>
                <c:pt idx="4438">
                  <c:v>12.07577</c:v>
                </c:pt>
                <c:pt idx="4439">
                  <c:v>12.078909999999999</c:v>
                </c:pt>
                <c:pt idx="4440">
                  <c:v>12.082040000000001</c:v>
                </c:pt>
                <c:pt idx="4441">
                  <c:v>12.08517</c:v>
                </c:pt>
                <c:pt idx="4442">
                  <c:v>12.088299999999998</c:v>
                </c:pt>
                <c:pt idx="4443">
                  <c:v>12.089560000000001</c:v>
                </c:pt>
                <c:pt idx="4444">
                  <c:v>12.092689999999999</c:v>
                </c:pt>
                <c:pt idx="4445">
                  <c:v>12.095190000000001</c:v>
                </c:pt>
                <c:pt idx="4446">
                  <c:v>12.097699999999998</c:v>
                </c:pt>
                <c:pt idx="4447">
                  <c:v>12.10083</c:v>
                </c:pt>
                <c:pt idx="4448">
                  <c:v>12.101460000000001</c:v>
                </c:pt>
                <c:pt idx="4449">
                  <c:v>12.107100000000001</c:v>
                </c:pt>
                <c:pt idx="4450">
                  <c:v>12.108980000000001</c:v>
                </c:pt>
                <c:pt idx="4451">
                  <c:v>12.111479999999998</c:v>
                </c:pt>
                <c:pt idx="4452">
                  <c:v>12.115239999999998</c:v>
                </c:pt>
                <c:pt idx="4453">
                  <c:v>12.11838</c:v>
                </c:pt>
                <c:pt idx="4454">
                  <c:v>12.119629999999999</c:v>
                </c:pt>
                <c:pt idx="4455">
                  <c:v>12.122759999999998</c:v>
                </c:pt>
                <c:pt idx="4456">
                  <c:v>12.12589</c:v>
                </c:pt>
                <c:pt idx="4457">
                  <c:v>12.129029999999998</c:v>
                </c:pt>
                <c:pt idx="4458">
                  <c:v>12.130909999999998</c:v>
                </c:pt>
                <c:pt idx="4459">
                  <c:v>12.134040000000001</c:v>
                </c:pt>
                <c:pt idx="4460">
                  <c:v>12.135289999999999</c:v>
                </c:pt>
                <c:pt idx="4461">
                  <c:v>12.140299999999998</c:v>
                </c:pt>
                <c:pt idx="4462">
                  <c:v>12.14156</c:v>
                </c:pt>
                <c:pt idx="4463">
                  <c:v>12.14344</c:v>
                </c:pt>
                <c:pt idx="4464">
                  <c:v>12.147820000000001</c:v>
                </c:pt>
                <c:pt idx="4465">
                  <c:v>12.15095</c:v>
                </c:pt>
                <c:pt idx="4466">
                  <c:v>12.15283</c:v>
                </c:pt>
                <c:pt idx="4467">
                  <c:v>12.15659</c:v>
                </c:pt>
                <c:pt idx="4468">
                  <c:v>12.157220000000001</c:v>
                </c:pt>
                <c:pt idx="4469">
                  <c:v>12.160349999999999</c:v>
                </c:pt>
                <c:pt idx="4470">
                  <c:v>12.163479999999998</c:v>
                </c:pt>
                <c:pt idx="4471">
                  <c:v>12.165359999999998</c:v>
                </c:pt>
                <c:pt idx="4472">
                  <c:v>12.1685</c:v>
                </c:pt>
                <c:pt idx="4473">
                  <c:v>12.17225</c:v>
                </c:pt>
                <c:pt idx="4474">
                  <c:v>12.17601</c:v>
                </c:pt>
                <c:pt idx="4475">
                  <c:v>12.17789</c:v>
                </c:pt>
                <c:pt idx="4476">
                  <c:v>12.179149999999998</c:v>
                </c:pt>
                <c:pt idx="4477">
                  <c:v>12.18228</c:v>
                </c:pt>
                <c:pt idx="4478">
                  <c:v>12.185409999999999</c:v>
                </c:pt>
                <c:pt idx="4479">
                  <c:v>12.188550000000001</c:v>
                </c:pt>
                <c:pt idx="4480">
                  <c:v>12.19168</c:v>
                </c:pt>
                <c:pt idx="4481">
                  <c:v>12.194809999999999</c:v>
                </c:pt>
                <c:pt idx="4482">
                  <c:v>12.197940000000001</c:v>
                </c:pt>
                <c:pt idx="4483">
                  <c:v>12.198569999999998</c:v>
                </c:pt>
                <c:pt idx="4484">
                  <c:v>12.201700000000001</c:v>
                </c:pt>
                <c:pt idx="4485">
                  <c:v>12.204199999999998</c:v>
                </c:pt>
                <c:pt idx="4486">
                  <c:v>12.206709999999999</c:v>
                </c:pt>
                <c:pt idx="4487">
                  <c:v>12.209839999999998</c:v>
                </c:pt>
                <c:pt idx="4488">
                  <c:v>12.213599999999998</c:v>
                </c:pt>
                <c:pt idx="4489">
                  <c:v>12.214229999999999</c:v>
                </c:pt>
                <c:pt idx="4490">
                  <c:v>12.217360000000001</c:v>
                </c:pt>
                <c:pt idx="4491">
                  <c:v>12.223000000000001</c:v>
                </c:pt>
                <c:pt idx="4492">
                  <c:v>12.223000000000001</c:v>
                </c:pt>
                <c:pt idx="4493">
                  <c:v>12.228009999999999</c:v>
                </c:pt>
                <c:pt idx="4494">
                  <c:v>12.229269999999998</c:v>
                </c:pt>
                <c:pt idx="4495">
                  <c:v>12.231769999999999</c:v>
                </c:pt>
                <c:pt idx="4496">
                  <c:v>12.234910000000001</c:v>
                </c:pt>
                <c:pt idx="4497">
                  <c:v>12.23616</c:v>
                </c:pt>
                <c:pt idx="4498">
                  <c:v>12.238660000000001</c:v>
                </c:pt>
                <c:pt idx="4499">
                  <c:v>12.241169999999999</c:v>
                </c:pt>
                <c:pt idx="4500">
                  <c:v>12.244929999999998</c:v>
                </c:pt>
                <c:pt idx="4501">
                  <c:v>12.24743</c:v>
                </c:pt>
                <c:pt idx="4502">
                  <c:v>12.250569999999998</c:v>
                </c:pt>
                <c:pt idx="4503">
                  <c:v>12.254329999999998</c:v>
                </c:pt>
                <c:pt idx="4504">
                  <c:v>12.25558</c:v>
                </c:pt>
                <c:pt idx="4505">
                  <c:v>12.258709999999999</c:v>
                </c:pt>
                <c:pt idx="4506">
                  <c:v>12.260589999999999</c:v>
                </c:pt>
                <c:pt idx="4507">
                  <c:v>12.263730000000001</c:v>
                </c:pt>
                <c:pt idx="4508">
                  <c:v>12.266859999999999</c:v>
                </c:pt>
                <c:pt idx="4509">
                  <c:v>12.269989999999998</c:v>
                </c:pt>
                <c:pt idx="4510">
                  <c:v>12.27312</c:v>
                </c:pt>
                <c:pt idx="4511">
                  <c:v>12.274379999999999</c:v>
                </c:pt>
                <c:pt idx="4512">
                  <c:v>12.276249999999999</c:v>
                </c:pt>
                <c:pt idx="4513">
                  <c:v>12.281259999999998</c:v>
                </c:pt>
                <c:pt idx="4514">
                  <c:v>12.28252</c:v>
                </c:pt>
                <c:pt idx="4515">
                  <c:v>12.285649999999999</c:v>
                </c:pt>
                <c:pt idx="4516">
                  <c:v>12.288790000000001</c:v>
                </c:pt>
                <c:pt idx="4517">
                  <c:v>12.290660000000001</c:v>
                </c:pt>
                <c:pt idx="4518">
                  <c:v>12.293169999999998</c:v>
                </c:pt>
                <c:pt idx="4519">
                  <c:v>12.295049999999998</c:v>
                </c:pt>
                <c:pt idx="4520">
                  <c:v>12.29818</c:v>
                </c:pt>
                <c:pt idx="4521">
                  <c:v>12.301309999999999</c:v>
                </c:pt>
                <c:pt idx="4522">
                  <c:v>12.304450000000001</c:v>
                </c:pt>
                <c:pt idx="4523">
                  <c:v>12.306330000000001</c:v>
                </c:pt>
                <c:pt idx="4524">
                  <c:v>12.30946</c:v>
                </c:pt>
                <c:pt idx="4525">
                  <c:v>12.313219999999999</c:v>
                </c:pt>
                <c:pt idx="4526">
                  <c:v>12.313840000000001</c:v>
                </c:pt>
                <c:pt idx="4527">
                  <c:v>12.316979999999999</c:v>
                </c:pt>
                <c:pt idx="4528">
                  <c:v>12.320109999999998</c:v>
                </c:pt>
                <c:pt idx="4529">
                  <c:v>12.32324</c:v>
                </c:pt>
                <c:pt idx="4530">
                  <c:v>12.326369999999999</c:v>
                </c:pt>
                <c:pt idx="4531">
                  <c:v>12.329510000000001</c:v>
                </c:pt>
                <c:pt idx="4532">
                  <c:v>12.33264</c:v>
                </c:pt>
                <c:pt idx="4533">
                  <c:v>12.333889999999998</c:v>
                </c:pt>
                <c:pt idx="4534">
                  <c:v>12.336399999999999</c:v>
                </c:pt>
                <c:pt idx="4535">
                  <c:v>12.340159999999999</c:v>
                </c:pt>
                <c:pt idx="4536">
                  <c:v>12.342039999999999</c:v>
                </c:pt>
                <c:pt idx="4537">
                  <c:v>12.345169999999998</c:v>
                </c:pt>
                <c:pt idx="4538">
                  <c:v>12.3483</c:v>
                </c:pt>
                <c:pt idx="4539">
                  <c:v>12.349559999999999</c:v>
                </c:pt>
                <c:pt idx="4540">
                  <c:v>12.354570000000001</c:v>
                </c:pt>
                <c:pt idx="4541">
                  <c:v>12.35582</c:v>
                </c:pt>
                <c:pt idx="4542">
                  <c:v>12.358949999999998</c:v>
                </c:pt>
                <c:pt idx="4543">
                  <c:v>12.361459999999999</c:v>
                </c:pt>
                <c:pt idx="4544">
                  <c:v>12.36397</c:v>
                </c:pt>
                <c:pt idx="4545">
                  <c:v>12.367099999999999</c:v>
                </c:pt>
                <c:pt idx="4546">
                  <c:v>12.370230000000001</c:v>
                </c:pt>
                <c:pt idx="4547">
                  <c:v>12.37336</c:v>
                </c:pt>
                <c:pt idx="4548">
                  <c:v>12.37524</c:v>
                </c:pt>
                <c:pt idx="4549">
                  <c:v>12.377750000000001</c:v>
                </c:pt>
                <c:pt idx="4550">
                  <c:v>12.38151</c:v>
                </c:pt>
                <c:pt idx="4551">
                  <c:v>12.382759999999999</c:v>
                </c:pt>
                <c:pt idx="4552">
                  <c:v>12.385889999999998</c:v>
                </c:pt>
                <c:pt idx="4553">
                  <c:v>12.38902</c:v>
                </c:pt>
                <c:pt idx="4554">
                  <c:v>12.3909</c:v>
                </c:pt>
                <c:pt idx="4555">
                  <c:v>12.393410000000001</c:v>
                </c:pt>
                <c:pt idx="4556">
                  <c:v>12.397170000000001</c:v>
                </c:pt>
                <c:pt idx="4557">
                  <c:v>12.4003</c:v>
                </c:pt>
                <c:pt idx="4558">
                  <c:v>12.401549999999999</c:v>
                </c:pt>
                <c:pt idx="4559">
                  <c:v>12.40469</c:v>
                </c:pt>
                <c:pt idx="4560">
                  <c:v>12.407819999999999</c:v>
                </c:pt>
                <c:pt idx="4561">
                  <c:v>12.410949999999998</c:v>
                </c:pt>
                <c:pt idx="4562">
                  <c:v>12.413459999999999</c:v>
                </c:pt>
                <c:pt idx="4563">
                  <c:v>12.41596</c:v>
                </c:pt>
                <c:pt idx="4564">
                  <c:v>12.417219999999999</c:v>
                </c:pt>
                <c:pt idx="4565">
                  <c:v>12.420350000000001</c:v>
                </c:pt>
                <c:pt idx="4566">
                  <c:v>12.422230000000001</c:v>
                </c:pt>
                <c:pt idx="4567">
                  <c:v>12.426619999999998</c:v>
                </c:pt>
                <c:pt idx="4568">
                  <c:v>12.429119999999999</c:v>
                </c:pt>
                <c:pt idx="4569">
                  <c:v>12.43163</c:v>
                </c:pt>
                <c:pt idx="4570">
                  <c:v>12.434759999999999</c:v>
                </c:pt>
                <c:pt idx="4571">
                  <c:v>12.436009999999998</c:v>
                </c:pt>
                <c:pt idx="4572">
                  <c:v>12.43915</c:v>
                </c:pt>
                <c:pt idx="4573">
                  <c:v>12.442279999999998</c:v>
                </c:pt>
                <c:pt idx="4574">
                  <c:v>12.445410000000001</c:v>
                </c:pt>
                <c:pt idx="4575">
                  <c:v>12.447290000000001</c:v>
                </c:pt>
                <c:pt idx="4576">
                  <c:v>12.449799999999998</c:v>
                </c:pt>
                <c:pt idx="4577">
                  <c:v>12.451669999999998</c:v>
                </c:pt>
                <c:pt idx="4578">
                  <c:v>12.45481</c:v>
                </c:pt>
                <c:pt idx="4579">
                  <c:v>12.457939999999999</c:v>
                </c:pt>
                <c:pt idx="4580">
                  <c:v>12.461070000000001</c:v>
                </c:pt>
                <c:pt idx="4581">
                  <c:v>12.46421</c:v>
                </c:pt>
                <c:pt idx="4582">
                  <c:v>12.467339999999998</c:v>
                </c:pt>
                <c:pt idx="4583">
                  <c:v>12.467339999999998</c:v>
                </c:pt>
                <c:pt idx="4584">
                  <c:v>12.470470000000001</c:v>
                </c:pt>
                <c:pt idx="4585">
                  <c:v>12.475479999999999</c:v>
                </c:pt>
                <c:pt idx="4586">
                  <c:v>12.479239999999999</c:v>
                </c:pt>
                <c:pt idx="4587">
                  <c:v>12.47987</c:v>
                </c:pt>
                <c:pt idx="4588">
                  <c:v>12.48175</c:v>
                </c:pt>
                <c:pt idx="4589">
                  <c:v>12.486130000000001</c:v>
                </c:pt>
                <c:pt idx="4590">
                  <c:v>12.486130000000001</c:v>
                </c:pt>
                <c:pt idx="4591">
                  <c:v>12.49114</c:v>
                </c:pt>
                <c:pt idx="4592">
                  <c:v>12.492399999999998</c:v>
                </c:pt>
                <c:pt idx="4593">
                  <c:v>12.49553</c:v>
                </c:pt>
                <c:pt idx="4594">
                  <c:v>12.498659999999999</c:v>
                </c:pt>
                <c:pt idx="4595">
                  <c:v>12.50117</c:v>
                </c:pt>
                <c:pt idx="4596">
                  <c:v>12.503669999999998</c:v>
                </c:pt>
                <c:pt idx="4597">
                  <c:v>12.50493</c:v>
                </c:pt>
                <c:pt idx="4598">
                  <c:v>12.508059999999999</c:v>
                </c:pt>
                <c:pt idx="4599">
                  <c:v>12.511190000000001</c:v>
                </c:pt>
                <c:pt idx="4600">
                  <c:v>12.513070000000001</c:v>
                </c:pt>
                <c:pt idx="4601">
                  <c:v>12.516830000000001</c:v>
                </c:pt>
                <c:pt idx="4602">
                  <c:v>12.517459999999998</c:v>
                </c:pt>
                <c:pt idx="4603">
                  <c:v>12.52059</c:v>
                </c:pt>
                <c:pt idx="4604">
                  <c:v>12.526849999999998</c:v>
                </c:pt>
                <c:pt idx="4605">
                  <c:v>12.52811</c:v>
                </c:pt>
                <c:pt idx="4606">
                  <c:v>12.531239999999999</c:v>
                </c:pt>
                <c:pt idx="4607">
                  <c:v>12.533119999999998</c:v>
                </c:pt>
                <c:pt idx="4608">
                  <c:v>12.536250000000001</c:v>
                </c:pt>
                <c:pt idx="4609">
                  <c:v>12.539389999999999</c:v>
                </c:pt>
                <c:pt idx="4610">
                  <c:v>12.542519999999998</c:v>
                </c:pt>
                <c:pt idx="4611">
                  <c:v>12.544399999999998</c:v>
                </c:pt>
                <c:pt idx="4612">
                  <c:v>12.54565</c:v>
                </c:pt>
                <c:pt idx="4613">
                  <c:v>12.550040000000001</c:v>
                </c:pt>
                <c:pt idx="4614">
                  <c:v>12.551909999999998</c:v>
                </c:pt>
                <c:pt idx="4615">
                  <c:v>12.55505</c:v>
                </c:pt>
                <c:pt idx="4616">
                  <c:v>12.558179999999998</c:v>
                </c:pt>
                <c:pt idx="4617">
                  <c:v>12.560059999999998</c:v>
                </c:pt>
                <c:pt idx="4618">
                  <c:v>12.564449999999999</c:v>
                </c:pt>
                <c:pt idx="4619">
                  <c:v>12.566319999999999</c:v>
                </c:pt>
                <c:pt idx="4620">
                  <c:v>12.568209999999999</c:v>
                </c:pt>
                <c:pt idx="4621">
                  <c:v>12.57071</c:v>
                </c:pt>
                <c:pt idx="4622">
                  <c:v>12.573839999999999</c:v>
                </c:pt>
                <c:pt idx="4623">
                  <c:v>12.576980000000001</c:v>
                </c:pt>
                <c:pt idx="4624">
                  <c:v>12.578860000000001</c:v>
                </c:pt>
                <c:pt idx="4625">
                  <c:v>12.583239999999998</c:v>
                </c:pt>
                <c:pt idx="4626">
                  <c:v>12.585749999999999</c:v>
                </c:pt>
                <c:pt idx="4627">
                  <c:v>12.586370000000001</c:v>
                </c:pt>
                <c:pt idx="4628">
                  <c:v>12.589509999999999</c:v>
                </c:pt>
                <c:pt idx="4629">
                  <c:v>12.593259999999999</c:v>
                </c:pt>
                <c:pt idx="4630">
                  <c:v>12.596400000000001</c:v>
                </c:pt>
                <c:pt idx="4631">
                  <c:v>12.598899999999999</c:v>
                </c:pt>
                <c:pt idx="4632">
                  <c:v>12.602040000000001</c:v>
                </c:pt>
                <c:pt idx="4633">
                  <c:v>12.602669999999998</c:v>
                </c:pt>
                <c:pt idx="4634">
                  <c:v>12.607670000000001</c:v>
                </c:pt>
                <c:pt idx="4635">
                  <c:v>12.608299999999998</c:v>
                </c:pt>
                <c:pt idx="4636">
                  <c:v>12.61144</c:v>
                </c:pt>
                <c:pt idx="4637">
                  <c:v>12.614569999999999</c:v>
                </c:pt>
                <c:pt idx="4638">
                  <c:v>12.617700000000001</c:v>
                </c:pt>
                <c:pt idx="4639">
                  <c:v>12.620209999999998</c:v>
                </c:pt>
                <c:pt idx="4640">
                  <c:v>12.623340000000001</c:v>
                </c:pt>
                <c:pt idx="4641">
                  <c:v>12.62459</c:v>
                </c:pt>
                <c:pt idx="4642">
                  <c:v>12.628349999999999</c:v>
                </c:pt>
                <c:pt idx="4643">
                  <c:v>12.631479999999998</c:v>
                </c:pt>
                <c:pt idx="4644">
                  <c:v>12.633989999999999</c:v>
                </c:pt>
                <c:pt idx="4645">
                  <c:v>12.63649</c:v>
                </c:pt>
                <c:pt idx="4646">
                  <c:v>12.639629999999999</c:v>
                </c:pt>
                <c:pt idx="4647">
                  <c:v>12.64025</c:v>
                </c:pt>
                <c:pt idx="4648">
                  <c:v>12.644640000000001</c:v>
                </c:pt>
                <c:pt idx="4649">
                  <c:v>12.647139999999998</c:v>
                </c:pt>
                <c:pt idx="4650">
                  <c:v>12.649649999999999</c:v>
                </c:pt>
                <c:pt idx="4651">
                  <c:v>12.65216</c:v>
                </c:pt>
                <c:pt idx="4652">
                  <c:v>12.655289999999999</c:v>
                </c:pt>
                <c:pt idx="4653">
                  <c:v>12.658419999999998</c:v>
                </c:pt>
                <c:pt idx="4654">
                  <c:v>12.660300000000001</c:v>
                </c:pt>
                <c:pt idx="4655">
                  <c:v>12.66343</c:v>
                </c:pt>
                <c:pt idx="4656">
                  <c:v>12.665940000000001</c:v>
                </c:pt>
                <c:pt idx="4657">
                  <c:v>12.667820000000001</c:v>
                </c:pt>
                <c:pt idx="4658">
                  <c:v>12.670949999999999</c:v>
                </c:pt>
                <c:pt idx="4659">
                  <c:v>12.672199999999998</c:v>
                </c:pt>
                <c:pt idx="4660">
                  <c:v>12.67722</c:v>
                </c:pt>
                <c:pt idx="4661">
                  <c:v>12.680349999999999</c:v>
                </c:pt>
                <c:pt idx="4662">
                  <c:v>12.680349999999999</c:v>
                </c:pt>
                <c:pt idx="4663">
                  <c:v>12.683480000000001</c:v>
                </c:pt>
                <c:pt idx="4664">
                  <c:v>12.68662</c:v>
                </c:pt>
                <c:pt idx="4665">
                  <c:v>12.689749999999998</c:v>
                </c:pt>
                <c:pt idx="4666">
                  <c:v>12.69225</c:v>
                </c:pt>
                <c:pt idx="4667">
                  <c:v>12.69476</c:v>
                </c:pt>
                <c:pt idx="4668">
                  <c:v>12.697889999999999</c:v>
                </c:pt>
                <c:pt idx="4669">
                  <c:v>12.701649999999999</c:v>
                </c:pt>
                <c:pt idx="4670">
                  <c:v>12.70416</c:v>
                </c:pt>
                <c:pt idx="4671">
                  <c:v>12.705409999999999</c:v>
                </c:pt>
                <c:pt idx="4672">
                  <c:v>12.708540000000001</c:v>
                </c:pt>
                <c:pt idx="4673">
                  <c:v>12.710420000000001</c:v>
                </c:pt>
                <c:pt idx="4674">
                  <c:v>12.714809999999998</c:v>
                </c:pt>
                <c:pt idx="4675">
                  <c:v>12.71794</c:v>
                </c:pt>
                <c:pt idx="4676">
                  <c:v>12.71982</c:v>
                </c:pt>
                <c:pt idx="4677">
                  <c:v>12.721069999999999</c:v>
                </c:pt>
                <c:pt idx="4678">
                  <c:v>12.724210000000001</c:v>
                </c:pt>
                <c:pt idx="4679">
                  <c:v>12.726079999999998</c:v>
                </c:pt>
                <c:pt idx="4680">
                  <c:v>12.730469999999999</c:v>
                </c:pt>
                <c:pt idx="4681">
                  <c:v>12.733600000000001</c:v>
                </c:pt>
                <c:pt idx="4682">
                  <c:v>12.735480000000001</c:v>
                </c:pt>
                <c:pt idx="4683">
                  <c:v>12.73861</c:v>
                </c:pt>
                <c:pt idx="4684">
                  <c:v>12.739869999999998</c:v>
                </c:pt>
                <c:pt idx="4685">
                  <c:v>12.74488</c:v>
                </c:pt>
                <c:pt idx="4686">
                  <c:v>12.746129999999999</c:v>
                </c:pt>
                <c:pt idx="4687">
                  <c:v>12.749259999999998</c:v>
                </c:pt>
                <c:pt idx="4688">
                  <c:v>12.7524</c:v>
                </c:pt>
                <c:pt idx="4689">
                  <c:v>12.75428</c:v>
                </c:pt>
                <c:pt idx="4690">
                  <c:v>12.758039999999999</c:v>
                </c:pt>
                <c:pt idx="4691">
                  <c:v>12.758660000000001</c:v>
                </c:pt>
                <c:pt idx="4692">
                  <c:v>12.76179</c:v>
                </c:pt>
                <c:pt idx="4693">
                  <c:v>12.764929999999998</c:v>
                </c:pt>
                <c:pt idx="4694">
                  <c:v>12.767429999999999</c:v>
                </c:pt>
                <c:pt idx="4695">
                  <c:v>12.770559999999998</c:v>
                </c:pt>
                <c:pt idx="4696">
                  <c:v>12.774949999999999</c:v>
                </c:pt>
                <c:pt idx="4697">
                  <c:v>12.77558</c:v>
                </c:pt>
                <c:pt idx="4698">
                  <c:v>12.779960000000001</c:v>
                </c:pt>
                <c:pt idx="4699">
                  <c:v>12.781219999999999</c:v>
                </c:pt>
                <c:pt idx="4700">
                  <c:v>12.784349999999998</c:v>
                </c:pt>
                <c:pt idx="4701">
                  <c:v>12.786859999999999</c:v>
                </c:pt>
                <c:pt idx="4702">
                  <c:v>12.789989999999998</c:v>
                </c:pt>
                <c:pt idx="4703">
                  <c:v>12.79312</c:v>
                </c:pt>
                <c:pt idx="4704">
                  <c:v>12.796249999999999</c:v>
                </c:pt>
                <c:pt idx="4705">
                  <c:v>12.799390000000001</c:v>
                </c:pt>
                <c:pt idx="4706">
                  <c:v>12.799390000000001</c:v>
                </c:pt>
                <c:pt idx="4707">
                  <c:v>12.804399999999999</c:v>
                </c:pt>
                <c:pt idx="4708">
                  <c:v>12.806900000000001</c:v>
                </c:pt>
                <c:pt idx="4709">
                  <c:v>12.80878</c:v>
                </c:pt>
                <c:pt idx="4710">
                  <c:v>12.811909999999999</c:v>
                </c:pt>
                <c:pt idx="4711">
                  <c:v>12.811909999999999</c:v>
                </c:pt>
                <c:pt idx="4712">
                  <c:v>12.81818</c:v>
                </c:pt>
                <c:pt idx="4713">
                  <c:v>12.82006</c:v>
                </c:pt>
                <c:pt idx="4714">
                  <c:v>12.821309999999999</c:v>
                </c:pt>
                <c:pt idx="4715">
                  <c:v>12.824450000000001</c:v>
                </c:pt>
                <c:pt idx="4716">
                  <c:v>12.826320000000001</c:v>
                </c:pt>
                <c:pt idx="4717">
                  <c:v>12.830709999999998</c:v>
                </c:pt>
                <c:pt idx="4718">
                  <c:v>12.833219999999999</c:v>
                </c:pt>
                <c:pt idx="4719">
                  <c:v>12.83572</c:v>
                </c:pt>
                <c:pt idx="4720">
                  <c:v>12.8376</c:v>
                </c:pt>
                <c:pt idx="4721">
                  <c:v>12.840729999999999</c:v>
                </c:pt>
                <c:pt idx="4722">
                  <c:v>12.843860000000001</c:v>
                </c:pt>
                <c:pt idx="4723">
                  <c:v>12.847</c:v>
                </c:pt>
                <c:pt idx="4724">
                  <c:v>12.850129999999998</c:v>
                </c:pt>
                <c:pt idx="4725">
                  <c:v>12.852639999999999</c:v>
                </c:pt>
                <c:pt idx="4726">
                  <c:v>12.855769999999998</c:v>
                </c:pt>
                <c:pt idx="4727">
                  <c:v>12.859529999999998</c:v>
                </c:pt>
                <c:pt idx="4728">
                  <c:v>12.860159999999999</c:v>
                </c:pt>
                <c:pt idx="4729">
                  <c:v>12.863290000000001</c:v>
                </c:pt>
                <c:pt idx="4730">
                  <c:v>12.8683</c:v>
                </c:pt>
                <c:pt idx="4731">
                  <c:v>12.871429999999998</c:v>
                </c:pt>
                <c:pt idx="4732">
                  <c:v>12.872680000000001</c:v>
                </c:pt>
                <c:pt idx="4733">
                  <c:v>12.875189999999998</c:v>
                </c:pt>
                <c:pt idx="4734">
                  <c:v>12.879579999999999</c:v>
                </c:pt>
                <c:pt idx="4735">
                  <c:v>12.88208</c:v>
                </c:pt>
                <c:pt idx="4736">
                  <c:v>12.88396</c:v>
                </c:pt>
                <c:pt idx="4737">
                  <c:v>12.887089999999999</c:v>
                </c:pt>
                <c:pt idx="4738">
                  <c:v>12.890849999999999</c:v>
                </c:pt>
                <c:pt idx="4739">
                  <c:v>12.893359999999999</c:v>
                </c:pt>
                <c:pt idx="4740">
                  <c:v>12.896489999999998</c:v>
                </c:pt>
                <c:pt idx="4741">
                  <c:v>12.89963</c:v>
                </c:pt>
                <c:pt idx="4742">
                  <c:v>12.902759999999999</c:v>
                </c:pt>
                <c:pt idx="4743">
                  <c:v>12.904009999999998</c:v>
                </c:pt>
                <c:pt idx="4744">
                  <c:v>12.90902</c:v>
                </c:pt>
                <c:pt idx="4745">
                  <c:v>12.910269999999999</c:v>
                </c:pt>
                <c:pt idx="4746">
                  <c:v>12.91466</c:v>
                </c:pt>
                <c:pt idx="4747">
                  <c:v>12.915290000000001</c:v>
                </c:pt>
                <c:pt idx="4748">
                  <c:v>12.91717</c:v>
                </c:pt>
                <c:pt idx="4749">
                  <c:v>12.921549999999998</c:v>
                </c:pt>
                <c:pt idx="4750">
                  <c:v>12.92468</c:v>
                </c:pt>
                <c:pt idx="4751">
                  <c:v>12.92657</c:v>
                </c:pt>
                <c:pt idx="4752">
                  <c:v>12.93032</c:v>
                </c:pt>
                <c:pt idx="4753">
                  <c:v>12.930950000000001</c:v>
                </c:pt>
                <c:pt idx="4754">
                  <c:v>12.93408</c:v>
                </c:pt>
                <c:pt idx="4755">
                  <c:v>12.937219999999998</c:v>
                </c:pt>
                <c:pt idx="4756">
                  <c:v>12.942849999999998</c:v>
                </c:pt>
                <c:pt idx="4757">
                  <c:v>12.943479999999999</c:v>
                </c:pt>
                <c:pt idx="4758">
                  <c:v>12.946609999999998</c:v>
                </c:pt>
                <c:pt idx="4759">
                  <c:v>12.949119999999999</c:v>
                </c:pt>
                <c:pt idx="4760">
                  <c:v>12.950369999999998</c:v>
                </c:pt>
                <c:pt idx="4761">
                  <c:v>12.956010000000001</c:v>
                </c:pt>
                <c:pt idx="4762">
                  <c:v>12.956639999999998</c:v>
                </c:pt>
                <c:pt idx="4763">
                  <c:v>12.959770000000001</c:v>
                </c:pt>
                <c:pt idx="4764">
                  <c:v>12.962899999999999</c:v>
                </c:pt>
                <c:pt idx="4765">
                  <c:v>12.96541</c:v>
                </c:pt>
                <c:pt idx="4766">
                  <c:v>12.967909999999998</c:v>
                </c:pt>
                <c:pt idx="4767">
                  <c:v>12.971669999999998</c:v>
                </c:pt>
                <c:pt idx="4768">
                  <c:v>12.974179999999999</c:v>
                </c:pt>
                <c:pt idx="4769">
                  <c:v>12.975430000000001</c:v>
                </c:pt>
                <c:pt idx="4770">
                  <c:v>12.978569999999999</c:v>
                </c:pt>
                <c:pt idx="4771">
                  <c:v>12.981070000000001</c:v>
                </c:pt>
                <c:pt idx="4772">
                  <c:v>12.985449999999998</c:v>
                </c:pt>
                <c:pt idx="4773">
                  <c:v>12.987959999999999</c:v>
                </c:pt>
                <c:pt idx="4774">
                  <c:v>12.99047</c:v>
                </c:pt>
                <c:pt idx="4775">
                  <c:v>12.993599999999999</c:v>
                </c:pt>
                <c:pt idx="4776">
                  <c:v>12.99423</c:v>
                </c:pt>
                <c:pt idx="4777">
                  <c:v>12.99799</c:v>
                </c:pt>
                <c:pt idx="4778">
                  <c:v>13.001749999999999</c:v>
                </c:pt>
                <c:pt idx="4779">
                  <c:v>13.002999999999998</c:v>
                </c:pt>
                <c:pt idx="4780">
                  <c:v>13.006130000000001</c:v>
                </c:pt>
                <c:pt idx="4781">
                  <c:v>13.009259999999999</c:v>
                </c:pt>
                <c:pt idx="4782">
                  <c:v>13.012399999999998</c:v>
                </c:pt>
                <c:pt idx="4783">
                  <c:v>13.01365</c:v>
                </c:pt>
                <c:pt idx="4784">
                  <c:v>13.018659999999999</c:v>
                </c:pt>
                <c:pt idx="4785">
                  <c:v>13.018659999999999</c:v>
                </c:pt>
                <c:pt idx="4786">
                  <c:v>13.02305</c:v>
                </c:pt>
                <c:pt idx="4787">
                  <c:v>13.024929999999999</c:v>
                </c:pt>
                <c:pt idx="4788">
                  <c:v>13.025550000000001</c:v>
                </c:pt>
                <c:pt idx="4789">
                  <c:v>13.03119</c:v>
                </c:pt>
                <c:pt idx="4790">
                  <c:v>13.034319999999999</c:v>
                </c:pt>
                <c:pt idx="4791">
                  <c:v>13.035579999999998</c:v>
                </c:pt>
                <c:pt idx="4792">
                  <c:v>13.039340000000001</c:v>
                </c:pt>
                <c:pt idx="4793">
                  <c:v>13.04247</c:v>
                </c:pt>
                <c:pt idx="4794">
                  <c:v>13.043719999999999</c:v>
                </c:pt>
                <c:pt idx="4795">
                  <c:v>13.046850000000001</c:v>
                </c:pt>
                <c:pt idx="4796">
                  <c:v>13.048730000000001</c:v>
                </c:pt>
                <c:pt idx="4797">
                  <c:v>13.051239999999998</c:v>
                </c:pt>
                <c:pt idx="4798">
                  <c:v>13.05625</c:v>
                </c:pt>
                <c:pt idx="4799">
                  <c:v>13.05813</c:v>
                </c:pt>
                <c:pt idx="4800">
                  <c:v>13.060640000000001</c:v>
                </c:pt>
                <c:pt idx="4801">
                  <c:v>13.064389999999998</c:v>
                </c:pt>
                <c:pt idx="4802">
                  <c:v>13.06565</c:v>
                </c:pt>
                <c:pt idx="4803">
                  <c:v>13.068779999999999</c:v>
                </c:pt>
                <c:pt idx="4804">
                  <c:v>13.071910000000001</c:v>
                </c:pt>
                <c:pt idx="4805">
                  <c:v>13.075049999999999</c:v>
                </c:pt>
                <c:pt idx="4806">
                  <c:v>13.076919999999999</c:v>
                </c:pt>
                <c:pt idx="4807">
                  <c:v>13.078179999999998</c:v>
                </c:pt>
                <c:pt idx="4808">
                  <c:v>13.08131</c:v>
                </c:pt>
                <c:pt idx="4809">
                  <c:v>13.084439999999999</c:v>
                </c:pt>
                <c:pt idx="4810">
                  <c:v>13.08695</c:v>
                </c:pt>
                <c:pt idx="4811">
                  <c:v>13.09071</c:v>
                </c:pt>
                <c:pt idx="4812">
                  <c:v>13.093220000000001</c:v>
                </c:pt>
                <c:pt idx="4813">
                  <c:v>13.096970000000001</c:v>
                </c:pt>
                <c:pt idx="4814">
                  <c:v>13.097599999999998</c:v>
                </c:pt>
                <c:pt idx="4815">
                  <c:v>13.10073</c:v>
                </c:pt>
                <c:pt idx="4816">
                  <c:v>13.103869999999999</c:v>
                </c:pt>
                <c:pt idx="4817">
                  <c:v>13.107000000000001</c:v>
                </c:pt>
                <c:pt idx="4818">
                  <c:v>13.109499999999999</c:v>
                </c:pt>
                <c:pt idx="4819">
                  <c:v>13.112640000000001</c:v>
                </c:pt>
                <c:pt idx="4820">
                  <c:v>13.115769999999999</c:v>
                </c:pt>
                <c:pt idx="4821">
                  <c:v>13.118899999999998</c:v>
                </c:pt>
                <c:pt idx="4822">
                  <c:v>13.122030000000001</c:v>
                </c:pt>
                <c:pt idx="4823">
                  <c:v>13.122030000000001</c:v>
                </c:pt>
                <c:pt idx="4824">
                  <c:v>13.127049999999999</c:v>
                </c:pt>
                <c:pt idx="4825">
                  <c:v>13.126419999999998</c:v>
                </c:pt>
                <c:pt idx="4826">
                  <c:v>13.128300000000001</c:v>
                </c:pt>
                <c:pt idx="4827">
                  <c:v>13.13331</c:v>
                </c:pt>
                <c:pt idx="4828">
                  <c:v>13.135820000000001</c:v>
                </c:pt>
                <c:pt idx="4829">
                  <c:v>13.13958</c:v>
                </c:pt>
                <c:pt idx="4830">
                  <c:v>13.140829999999999</c:v>
                </c:pt>
                <c:pt idx="4831">
                  <c:v>13.143959999999998</c:v>
                </c:pt>
                <c:pt idx="4832">
                  <c:v>13.14709</c:v>
                </c:pt>
                <c:pt idx="4833">
                  <c:v>13.150229999999999</c:v>
                </c:pt>
                <c:pt idx="4834">
                  <c:v>13.152109999999999</c:v>
                </c:pt>
                <c:pt idx="4835">
                  <c:v>13.155859999999999</c:v>
                </c:pt>
                <c:pt idx="4836">
                  <c:v>13.15837</c:v>
                </c:pt>
                <c:pt idx="4837">
                  <c:v>13.159619999999999</c:v>
                </c:pt>
                <c:pt idx="4838">
                  <c:v>13.16276</c:v>
                </c:pt>
                <c:pt idx="4839">
                  <c:v>13.165889999999999</c:v>
                </c:pt>
                <c:pt idx="4840">
                  <c:v>13.165889999999999</c:v>
                </c:pt>
                <c:pt idx="4841">
                  <c:v>13.17215</c:v>
                </c:pt>
                <c:pt idx="4842">
                  <c:v>13.172779999999998</c:v>
                </c:pt>
                <c:pt idx="4843">
                  <c:v>13.17592</c:v>
                </c:pt>
                <c:pt idx="4844">
                  <c:v>13.178420000000001</c:v>
                </c:pt>
                <c:pt idx="4845">
                  <c:v>13.180919999999999</c:v>
                </c:pt>
                <c:pt idx="4846">
                  <c:v>13.184060000000001</c:v>
                </c:pt>
                <c:pt idx="4847">
                  <c:v>13.18782</c:v>
                </c:pt>
                <c:pt idx="4848">
                  <c:v>13.190319999999998</c:v>
                </c:pt>
                <c:pt idx="4849">
                  <c:v>13.19345</c:v>
                </c:pt>
                <c:pt idx="4850">
                  <c:v>13.194709999999999</c:v>
                </c:pt>
                <c:pt idx="4851">
                  <c:v>13.19721</c:v>
                </c:pt>
                <c:pt idx="4852">
                  <c:v>13.200349999999998</c:v>
                </c:pt>
                <c:pt idx="4853">
                  <c:v>13.204109999999998</c:v>
                </c:pt>
                <c:pt idx="4854">
                  <c:v>13.20473</c:v>
                </c:pt>
                <c:pt idx="4855">
                  <c:v>13.207869999999998</c:v>
                </c:pt>
                <c:pt idx="4856">
                  <c:v>13.21288</c:v>
                </c:pt>
                <c:pt idx="4857">
                  <c:v>13.214129999999999</c:v>
                </c:pt>
                <c:pt idx="4858">
                  <c:v>13.217889999999999</c:v>
                </c:pt>
                <c:pt idx="4859">
                  <c:v>13.22039</c:v>
                </c:pt>
                <c:pt idx="4860">
                  <c:v>13.222900000000001</c:v>
                </c:pt>
                <c:pt idx="4861">
                  <c:v>13.225409999999998</c:v>
                </c:pt>
                <c:pt idx="4862">
                  <c:v>13.226660000000001</c:v>
                </c:pt>
                <c:pt idx="4863">
                  <c:v>13.230420000000001</c:v>
                </c:pt>
                <c:pt idx="4864">
                  <c:v>13.231669999999999</c:v>
                </c:pt>
                <c:pt idx="4865">
                  <c:v>13.23606</c:v>
                </c:pt>
                <c:pt idx="4866">
                  <c:v>13.23794</c:v>
                </c:pt>
                <c:pt idx="4867">
                  <c:v>13.242949999999999</c:v>
                </c:pt>
                <c:pt idx="4868">
                  <c:v>13.244200000000001</c:v>
                </c:pt>
                <c:pt idx="4869">
                  <c:v>13.24733</c:v>
                </c:pt>
                <c:pt idx="4870">
                  <c:v>13.250469999999998</c:v>
                </c:pt>
                <c:pt idx="4871">
                  <c:v>13.252349999999998</c:v>
                </c:pt>
                <c:pt idx="4872">
                  <c:v>13.256109999999998</c:v>
                </c:pt>
                <c:pt idx="4873">
                  <c:v>13.258609999999999</c:v>
                </c:pt>
                <c:pt idx="4874">
                  <c:v>13.259870000000001</c:v>
                </c:pt>
                <c:pt idx="4875">
                  <c:v>13.263</c:v>
                </c:pt>
                <c:pt idx="4876">
                  <c:v>13.26488</c:v>
                </c:pt>
                <c:pt idx="4877">
                  <c:v>13.268009999999999</c:v>
                </c:pt>
                <c:pt idx="4878">
                  <c:v>13.27239</c:v>
                </c:pt>
                <c:pt idx="4879">
                  <c:v>13.27239</c:v>
                </c:pt>
                <c:pt idx="4880">
                  <c:v>13.277409999999998</c:v>
                </c:pt>
                <c:pt idx="4881">
                  <c:v>13.281159999999998</c:v>
                </c:pt>
                <c:pt idx="4882">
                  <c:v>13.281789999999999</c:v>
                </c:pt>
                <c:pt idx="4883">
                  <c:v>13.284930000000001</c:v>
                </c:pt>
                <c:pt idx="4884">
                  <c:v>13.28806</c:v>
                </c:pt>
                <c:pt idx="4885">
                  <c:v>13.290560000000001</c:v>
                </c:pt>
                <c:pt idx="4886">
                  <c:v>13.293699999999999</c:v>
                </c:pt>
                <c:pt idx="4887">
                  <c:v>13.294949999999998</c:v>
                </c:pt>
                <c:pt idx="4888">
                  <c:v>13.298080000000001</c:v>
                </c:pt>
                <c:pt idx="4889">
                  <c:v>13.301209999999999</c:v>
                </c:pt>
                <c:pt idx="4890">
                  <c:v>13.30372</c:v>
                </c:pt>
                <c:pt idx="4891">
                  <c:v>13.306230000000001</c:v>
                </c:pt>
                <c:pt idx="4892">
                  <c:v>13.30936</c:v>
                </c:pt>
                <c:pt idx="4893">
                  <c:v>13.310609999999999</c:v>
                </c:pt>
                <c:pt idx="4894">
                  <c:v>13.313750000000001</c:v>
                </c:pt>
                <c:pt idx="4895">
                  <c:v>13.316879999999999</c:v>
                </c:pt>
                <c:pt idx="4896">
                  <c:v>13.319380000000001</c:v>
                </c:pt>
                <c:pt idx="4897">
                  <c:v>13.322519999999999</c:v>
                </c:pt>
                <c:pt idx="4898">
                  <c:v>13.325649999999998</c:v>
                </c:pt>
                <c:pt idx="4899">
                  <c:v>13.32878</c:v>
                </c:pt>
                <c:pt idx="4900">
                  <c:v>13.330029999999999</c:v>
                </c:pt>
                <c:pt idx="4901">
                  <c:v>13.331909999999999</c:v>
                </c:pt>
                <c:pt idx="4902">
                  <c:v>13.335050000000001</c:v>
                </c:pt>
                <c:pt idx="4903">
                  <c:v>13.338179999999999</c:v>
                </c:pt>
                <c:pt idx="4904">
                  <c:v>13.341309999999998</c:v>
                </c:pt>
                <c:pt idx="4905">
                  <c:v>13.344440000000001</c:v>
                </c:pt>
                <c:pt idx="4906">
                  <c:v>13.34632</c:v>
                </c:pt>
                <c:pt idx="4907">
                  <c:v>13.349459999999999</c:v>
                </c:pt>
                <c:pt idx="4908">
                  <c:v>13.350710000000001</c:v>
                </c:pt>
                <c:pt idx="4909">
                  <c:v>13.35384</c:v>
                </c:pt>
                <c:pt idx="4910">
                  <c:v>13.358849999999999</c:v>
                </c:pt>
                <c:pt idx="4911">
                  <c:v>13.360110000000001</c:v>
                </c:pt>
                <c:pt idx="4912">
                  <c:v>13.363239999999999</c:v>
                </c:pt>
                <c:pt idx="4913">
                  <c:v>13.365119999999999</c:v>
                </c:pt>
                <c:pt idx="4914">
                  <c:v>13.368249999999998</c:v>
                </c:pt>
                <c:pt idx="4915">
                  <c:v>13.372629999999999</c:v>
                </c:pt>
                <c:pt idx="4916">
                  <c:v>13.37514</c:v>
                </c:pt>
                <c:pt idx="4917">
                  <c:v>13.375770000000001</c:v>
                </c:pt>
                <c:pt idx="4918">
                  <c:v>13.379530000000001</c:v>
                </c:pt>
                <c:pt idx="4919">
                  <c:v>13.382029999999999</c:v>
                </c:pt>
                <c:pt idx="4920">
                  <c:v>13.385160000000001</c:v>
                </c:pt>
                <c:pt idx="4921">
                  <c:v>13.388299999999999</c:v>
                </c:pt>
                <c:pt idx="4922">
                  <c:v>13.391429999999998</c:v>
                </c:pt>
                <c:pt idx="4923">
                  <c:v>13.39456</c:v>
                </c:pt>
                <c:pt idx="4924">
                  <c:v>13.397699999999999</c:v>
                </c:pt>
                <c:pt idx="4925">
                  <c:v>13.400830000000001</c:v>
                </c:pt>
                <c:pt idx="4926">
                  <c:v>13.40396</c:v>
                </c:pt>
                <c:pt idx="4927">
                  <c:v>13.405209999999999</c:v>
                </c:pt>
                <c:pt idx="4928">
                  <c:v>13.408969999999998</c:v>
                </c:pt>
                <c:pt idx="4929">
                  <c:v>13.41211</c:v>
                </c:pt>
                <c:pt idx="4930">
                  <c:v>13.414609999999998</c:v>
                </c:pt>
                <c:pt idx="4931">
                  <c:v>13.418369999999998</c:v>
                </c:pt>
                <c:pt idx="4932">
                  <c:v>13.4215</c:v>
                </c:pt>
                <c:pt idx="4933">
                  <c:v>13.424010000000001</c:v>
                </c:pt>
                <c:pt idx="4934">
                  <c:v>13.425890000000001</c:v>
                </c:pt>
                <c:pt idx="4935">
                  <c:v>13.42902</c:v>
                </c:pt>
                <c:pt idx="4936">
                  <c:v>13.430899999999999</c:v>
                </c:pt>
                <c:pt idx="4937">
                  <c:v>13.43529</c:v>
                </c:pt>
                <c:pt idx="4938">
                  <c:v>13.438419999999999</c:v>
                </c:pt>
                <c:pt idx="4939">
                  <c:v>13.440299999999999</c:v>
                </c:pt>
                <c:pt idx="4940">
                  <c:v>13.44468</c:v>
                </c:pt>
                <c:pt idx="4941">
                  <c:v>13.447190000000001</c:v>
                </c:pt>
                <c:pt idx="4942">
                  <c:v>13.44844</c:v>
                </c:pt>
                <c:pt idx="4943">
                  <c:v>13.451569999999998</c:v>
                </c:pt>
                <c:pt idx="4944">
                  <c:v>13.45471</c:v>
                </c:pt>
                <c:pt idx="4945">
                  <c:v>13.457839999999999</c:v>
                </c:pt>
                <c:pt idx="4946">
                  <c:v>13.460969999999998</c:v>
                </c:pt>
                <c:pt idx="4947">
                  <c:v>13.46411</c:v>
                </c:pt>
                <c:pt idx="4948">
                  <c:v>13.466610000000001</c:v>
                </c:pt>
                <c:pt idx="4949">
                  <c:v>13.46974</c:v>
                </c:pt>
                <c:pt idx="4950">
                  <c:v>13.474130000000001</c:v>
                </c:pt>
                <c:pt idx="4951">
                  <c:v>13.47601</c:v>
                </c:pt>
                <c:pt idx="4952">
                  <c:v>13.476639999999998</c:v>
                </c:pt>
                <c:pt idx="4953">
                  <c:v>13.480389999999998</c:v>
                </c:pt>
                <c:pt idx="4954">
                  <c:v>13.48353</c:v>
                </c:pt>
                <c:pt idx="4955">
                  <c:v>13.488539999999999</c:v>
                </c:pt>
                <c:pt idx="4956">
                  <c:v>13.488539999999999</c:v>
                </c:pt>
                <c:pt idx="4957">
                  <c:v>13.491670000000001</c:v>
                </c:pt>
                <c:pt idx="4958">
                  <c:v>13.4948</c:v>
                </c:pt>
                <c:pt idx="4959">
                  <c:v>13.497939999999998</c:v>
                </c:pt>
                <c:pt idx="4960">
                  <c:v>13.50107</c:v>
                </c:pt>
                <c:pt idx="4961">
                  <c:v>13.502319999999999</c:v>
                </c:pt>
                <c:pt idx="4962">
                  <c:v>13.506079999999999</c:v>
                </c:pt>
                <c:pt idx="4963">
                  <c:v>13.509209999999998</c:v>
                </c:pt>
                <c:pt idx="4964">
                  <c:v>13.51047</c:v>
                </c:pt>
                <c:pt idx="4965">
                  <c:v>13.516109999999999</c:v>
                </c:pt>
                <c:pt idx="4966">
                  <c:v>13.516730000000001</c:v>
                </c:pt>
                <c:pt idx="4967">
                  <c:v>13.51986</c:v>
                </c:pt>
                <c:pt idx="4968">
                  <c:v>13.52237</c:v>
                </c:pt>
                <c:pt idx="4969">
                  <c:v>13.524869999999998</c:v>
                </c:pt>
                <c:pt idx="4970">
                  <c:v>13.529259999999999</c:v>
                </c:pt>
                <c:pt idx="4971">
                  <c:v>13.53177</c:v>
                </c:pt>
                <c:pt idx="4972">
                  <c:v>13.534270000000001</c:v>
                </c:pt>
                <c:pt idx="4973">
                  <c:v>13.536150000000001</c:v>
                </c:pt>
                <c:pt idx="4974">
                  <c:v>13.539289999999999</c:v>
                </c:pt>
                <c:pt idx="4975">
                  <c:v>13.54304</c:v>
                </c:pt>
                <c:pt idx="4976">
                  <c:v>13.544929999999999</c:v>
                </c:pt>
                <c:pt idx="4977">
                  <c:v>13.548059999999998</c:v>
                </c:pt>
                <c:pt idx="4978">
                  <c:v>13.55119</c:v>
                </c:pt>
                <c:pt idx="4979">
                  <c:v>13.554319999999999</c:v>
                </c:pt>
                <c:pt idx="4980">
                  <c:v>13.55495</c:v>
                </c:pt>
                <c:pt idx="4981">
                  <c:v>13.560589999999999</c:v>
                </c:pt>
                <c:pt idx="4982">
                  <c:v>13.561839999999998</c:v>
                </c:pt>
                <c:pt idx="4983">
                  <c:v>13.563719999999998</c:v>
                </c:pt>
                <c:pt idx="4984">
                  <c:v>13.56873</c:v>
                </c:pt>
                <c:pt idx="4985">
                  <c:v>13.569979999999999</c:v>
                </c:pt>
                <c:pt idx="4986">
                  <c:v>13.573109999999998</c:v>
                </c:pt>
                <c:pt idx="4987">
                  <c:v>13.57625</c:v>
                </c:pt>
                <c:pt idx="4988">
                  <c:v>13.579379999999999</c:v>
                </c:pt>
                <c:pt idx="4989">
                  <c:v>13.581259999999999</c:v>
                </c:pt>
                <c:pt idx="4990">
                  <c:v>13.585019999999998</c:v>
                </c:pt>
                <c:pt idx="4991">
                  <c:v>13.587529999999999</c:v>
                </c:pt>
                <c:pt idx="4992">
                  <c:v>13.588779999999998</c:v>
                </c:pt>
                <c:pt idx="4993">
                  <c:v>13.591279999999999</c:v>
                </c:pt>
                <c:pt idx="4994">
                  <c:v>13.595039999999999</c:v>
                </c:pt>
                <c:pt idx="4995">
                  <c:v>13.596919999999999</c:v>
                </c:pt>
                <c:pt idx="4996">
                  <c:v>13.600679999999999</c:v>
                </c:pt>
                <c:pt idx="4997">
                  <c:v>13.60131</c:v>
                </c:pt>
                <c:pt idx="4998">
                  <c:v>13.60507</c:v>
                </c:pt>
                <c:pt idx="4999">
                  <c:v>13.608199999999998</c:v>
                </c:pt>
                <c:pt idx="5000">
                  <c:v>13.611330000000001</c:v>
                </c:pt>
                <c:pt idx="5001">
                  <c:v>13.613839999999998</c:v>
                </c:pt>
                <c:pt idx="5002">
                  <c:v>13.614469999999999</c:v>
                </c:pt>
                <c:pt idx="5003">
                  <c:v>13.619480000000001</c:v>
                </c:pt>
                <c:pt idx="5004">
                  <c:v>13.62073</c:v>
                </c:pt>
                <c:pt idx="5005">
                  <c:v>13.623859999999999</c:v>
                </c:pt>
                <c:pt idx="5006">
                  <c:v>13.627000000000001</c:v>
                </c:pt>
                <c:pt idx="5007">
                  <c:v>13.629499999999998</c:v>
                </c:pt>
                <c:pt idx="5008">
                  <c:v>13.635139999999998</c:v>
                </c:pt>
                <c:pt idx="5009">
                  <c:v>13.635769999999999</c:v>
                </c:pt>
                <c:pt idx="5010">
                  <c:v>13.638899999999998</c:v>
                </c:pt>
                <c:pt idx="5011">
                  <c:v>13.64203</c:v>
                </c:pt>
                <c:pt idx="5012">
                  <c:v>13.64203</c:v>
                </c:pt>
                <c:pt idx="5013">
                  <c:v>13.645169999999998</c:v>
                </c:pt>
                <c:pt idx="5014">
                  <c:v>13.64955</c:v>
                </c:pt>
                <c:pt idx="5015">
                  <c:v>13.65143</c:v>
                </c:pt>
                <c:pt idx="5016">
                  <c:v>13.654559999999998</c:v>
                </c:pt>
                <c:pt idx="5017">
                  <c:v>13.655810000000001</c:v>
                </c:pt>
                <c:pt idx="5018">
                  <c:v>13.65957</c:v>
                </c:pt>
                <c:pt idx="5019">
                  <c:v>13.663960000000001</c:v>
                </c:pt>
                <c:pt idx="5020">
                  <c:v>13.66709</c:v>
                </c:pt>
                <c:pt idx="5021">
                  <c:v>13.669600000000001</c:v>
                </c:pt>
                <c:pt idx="5022">
                  <c:v>13.670219999999999</c:v>
                </c:pt>
                <c:pt idx="5023">
                  <c:v>13.673360000000001</c:v>
                </c:pt>
                <c:pt idx="5024">
                  <c:v>13.676489999999999</c:v>
                </c:pt>
                <c:pt idx="5025">
                  <c:v>13.679619999999998</c:v>
                </c:pt>
                <c:pt idx="5026">
                  <c:v>13.681499999999998</c:v>
                </c:pt>
                <c:pt idx="5027">
                  <c:v>13.685259999999998</c:v>
                </c:pt>
                <c:pt idx="5028">
                  <c:v>13.68839</c:v>
                </c:pt>
                <c:pt idx="5029">
                  <c:v>13.689649999999999</c:v>
                </c:pt>
                <c:pt idx="5030">
                  <c:v>13.695279999999999</c:v>
                </c:pt>
                <c:pt idx="5031">
                  <c:v>13.695279999999999</c:v>
                </c:pt>
                <c:pt idx="5032">
                  <c:v>13.69842</c:v>
                </c:pt>
                <c:pt idx="5033">
                  <c:v>13.701549999999999</c:v>
                </c:pt>
                <c:pt idx="5034">
                  <c:v>13.704679999999998</c:v>
                </c:pt>
                <c:pt idx="5035">
                  <c:v>13.70781</c:v>
                </c:pt>
                <c:pt idx="5036">
                  <c:v>13.710949999999999</c:v>
                </c:pt>
                <c:pt idx="5037">
                  <c:v>13.714080000000001</c:v>
                </c:pt>
                <c:pt idx="5038">
                  <c:v>13.71721</c:v>
                </c:pt>
                <c:pt idx="5039">
                  <c:v>13.720339999999998</c:v>
                </c:pt>
                <c:pt idx="5040">
                  <c:v>13.72348</c:v>
                </c:pt>
                <c:pt idx="5041">
                  <c:v>13.724729999999999</c:v>
                </c:pt>
                <c:pt idx="5042">
                  <c:v>13.729739999999998</c:v>
                </c:pt>
                <c:pt idx="5043">
                  <c:v>13.73287</c:v>
                </c:pt>
                <c:pt idx="5044">
                  <c:v>13.736009999999998</c:v>
                </c:pt>
                <c:pt idx="5045">
                  <c:v>13.737260000000001</c:v>
                </c:pt>
                <c:pt idx="5046">
                  <c:v>13.74227</c:v>
                </c:pt>
                <c:pt idx="5047">
                  <c:v>13.745409999999998</c:v>
                </c:pt>
                <c:pt idx="5048">
                  <c:v>13.74854</c:v>
                </c:pt>
                <c:pt idx="5049">
                  <c:v>13.75042</c:v>
                </c:pt>
                <c:pt idx="5050">
                  <c:v>13.753549999999999</c:v>
                </c:pt>
                <c:pt idx="5051">
                  <c:v>13.75606</c:v>
                </c:pt>
                <c:pt idx="5052">
                  <c:v>13.75981</c:v>
                </c:pt>
                <c:pt idx="5053">
                  <c:v>13.761069999999998</c:v>
                </c:pt>
                <c:pt idx="5054">
                  <c:v>13.764200000000001</c:v>
                </c:pt>
                <c:pt idx="5055">
                  <c:v>13.767329999999999</c:v>
                </c:pt>
                <c:pt idx="5056">
                  <c:v>13.770459999999998</c:v>
                </c:pt>
                <c:pt idx="5057">
                  <c:v>13.7736</c:v>
                </c:pt>
                <c:pt idx="5058">
                  <c:v>13.77924</c:v>
                </c:pt>
                <c:pt idx="5059">
                  <c:v>13.779860000000001</c:v>
                </c:pt>
                <c:pt idx="5060">
                  <c:v>13.781740000000001</c:v>
                </c:pt>
                <c:pt idx="5061">
                  <c:v>13.785500000000001</c:v>
                </c:pt>
                <c:pt idx="5062">
                  <c:v>13.788009999999998</c:v>
                </c:pt>
                <c:pt idx="5063">
                  <c:v>13.789260000000001</c:v>
                </c:pt>
                <c:pt idx="5064">
                  <c:v>13.7949</c:v>
                </c:pt>
                <c:pt idx="5065">
                  <c:v>13.796149999999999</c:v>
                </c:pt>
                <c:pt idx="5066">
                  <c:v>13.799279999999998</c:v>
                </c:pt>
                <c:pt idx="5067">
                  <c:v>13.80242</c:v>
                </c:pt>
                <c:pt idx="5068">
                  <c:v>13.805549999999998</c:v>
                </c:pt>
                <c:pt idx="5069">
                  <c:v>13.808680000000001</c:v>
                </c:pt>
                <c:pt idx="5070">
                  <c:v>13.81432</c:v>
                </c:pt>
                <c:pt idx="5071">
                  <c:v>13.81432</c:v>
                </c:pt>
                <c:pt idx="5072">
                  <c:v>13.816829999999998</c:v>
                </c:pt>
                <c:pt idx="5073">
                  <c:v>13.820579999999998</c:v>
                </c:pt>
                <c:pt idx="5074">
                  <c:v>13.823089999999999</c:v>
                </c:pt>
                <c:pt idx="5075">
                  <c:v>13.824340000000001</c:v>
                </c:pt>
                <c:pt idx="5076">
                  <c:v>13.82748</c:v>
                </c:pt>
                <c:pt idx="5077">
                  <c:v>13.830609999999998</c:v>
                </c:pt>
                <c:pt idx="5078">
                  <c:v>13.833740000000001</c:v>
                </c:pt>
                <c:pt idx="5079">
                  <c:v>13.83938</c:v>
                </c:pt>
                <c:pt idx="5080">
                  <c:v>13.840009999999998</c:v>
                </c:pt>
                <c:pt idx="5081">
                  <c:v>13.843770000000001</c:v>
                </c:pt>
                <c:pt idx="5082">
                  <c:v>13.846269999999999</c:v>
                </c:pt>
                <c:pt idx="5083">
                  <c:v>13.84878</c:v>
                </c:pt>
                <c:pt idx="5084">
                  <c:v>13.850029999999999</c:v>
                </c:pt>
                <c:pt idx="5085">
                  <c:v>13.852539999999999</c:v>
                </c:pt>
                <c:pt idx="5086">
                  <c:v>13.855040000000001</c:v>
                </c:pt>
                <c:pt idx="5087">
                  <c:v>13.860049999999999</c:v>
                </c:pt>
                <c:pt idx="5088">
                  <c:v>13.86256</c:v>
                </c:pt>
                <c:pt idx="5089">
                  <c:v>13.86632</c:v>
                </c:pt>
                <c:pt idx="5090">
                  <c:v>13.869449999999999</c:v>
                </c:pt>
                <c:pt idx="5091">
                  <c:v>13.870700000000001</c:v>
                </c:pt>
                <c:pt idx="5092">
                  <c:v>13.87384</c:v>
                </c:pt>
                <c:pt idx="5093">
                  <c:v>13.876969999999998</c:v>
                </c:pt>
                <c:pt idx="5094">
                  <c:v>13.880100000000001</c:v>
                </c:pt>
                <c:pt idx="5095">
                  <c:v>13.883239999999999</c:v>
                </c:pt>
                <c:pt idx="5096">
                  <c:v>13.886370000000001</c:v>
                </c:pt>
                <c:pt idx="5097">
                  <c:v>13.88762</c:v>
                </c:pt>
                <c:pt idx="5098">
                  <c:v>13.891999999999998</c:v>
                </c:pt>
                <c:pt idx="5099">
                  <c:v>13.894509999999999</c:v>
                </c:pt>
                <c:pt idx="5100">
                  <c:v>13.897640000000001</c:v>
                </c:pt>
                <c:pt idx="5101">
                  <c:v>13.898899999999999</c:v>
                </c:pt>
                <c:pt idx="5102">
                  <c:v>13.902029999999998</c:v>
                </c:pt>
                <c:pt idx="5103">
                  <c:v>13.903909999999998</c:v>
                </c:pt>
                <c:pt idx="5104">
                  <c:v>13.907669999999998</c:v>
                </c:pt>
                <c:pt idx="5105">
                  <c:v>13.9108</c:v>
                </c:pt>
                <c:pt idx="5106">
                  <c:v>13.913929999999999</c:v>
                </c:pt>
                <c:pt idx="5107">
                  <c:v>13.915190000000001</c:v>
                </c:pt>
                <c:pt idx="5108">
                  <c:v>13.920199999999999</c:v>
                </c:pt>
                <c:pt idx="5109">
                  <c:v>13.921449999999998</c:v>
                </c:pt>
                <c:pt idx="5110">
                  <c:v>13.927089999999998</c:v>
                </c:pt>
                <c:pt idx="5111">
                  <c:v>13.927719999999999</c:v>
                </c:pt>
                <c:pt idx="5112">
                  <c:v>13.93022</c:v>
                </c:pt>
                <c:pt idx="5113">
                  <c:v>13.933359999999999</c:v>
                </c:pt>
                <c:pt idx="5114">
                  <c:v>13.93774</c:v>
                </c:pt>
                <c:pt idx="5115">
                  <c:v>13.940869999999999</c:v>
                </c:pt>
                <c:pt idx="5116">
                  <c:v>13.942749999999998</c:v>
                </c:pt>
                <c:pt idx="5117">
                  <c:v>13.94589</c:v>
                </c:pt>
                <c:pt idx="5118">
                  <c:v>13.947139999999999</c:v>
                </c:pt>
                <c:pt idx="5119">
                  <c:v>13.94964</c:v>
                </c:pt>
                <c:pt idx="5120">
                  <c:v>13.954029999999998</c:v>
                </c:pt>
                <c:pt idx="5121">
                  <c:v>13.95528</c:v>
                </c:pt>
                <c:pt idx="5122">
                  <c:v>13.959670000000001</c:v>
                </c:pt>
                <c:pt idx="5123">
                  <c:v>13.961550000000001</c:v>
                </c:pt>
                <c:pt idx="5124">
                  <c:v>13.96468</c:v>
                </c:pt>
                <c:pt idx="5125">
                  <c:v>13.967809999999998</c:v>
                </c:pt>
                <c:pt idx="5126">
                  <c:v>13.97095</c:v>
                </c:pt>
                <c:pt idx="5127">
                  <c:v>13.97282</c:v>
                </c:pt>
                <c:pt idx="5128">
                  <c:v>13.975329999999998</c:v>
                </c:pt>
                <c:pt idx="5129">
                  <c:v>13.979719999999999</c:v>
                </c:pt>
                <c:pt idx="5130">
                  <c:v>13.98034</c:v>
                </c:pt>
                <c:pt idx="5131">
                  <c:v>13.983479999999998</c:v>
                </c:pt>
                <c:pt idx="5132">
                  <c:v>13.986610000000001</c:v>
                </c:pt>
                <c:pt idx="5133">
                  <c:v>13.989739999999999</c:v>
                </c:pt>
                <c:pt idx="5134">
                  <c:v>13.991619999999999</c:v>
                </c:pt>
                <c:pt idx="5135">
                  <c:v>13.995379999999999</c:v>
                </c:pt>
                <c:pt idx="5136">
                  <c:v>13.999139999999999</c:v>
                </c:pt>
                <c:pt idx="5137">
                  <c:v>14.00164</c:v>
                </c:pt>
                <c:pt idx="5138">
                  <c:v>14.002899999999999</c:v>
                </c:pt>
                <c:pt idx="5139">
                  <c:v>14.006030000000001</c:v>
                </c:pt>
                <c:pt idx="5140">
                  <c:v>14.008539999999998</c:v>
                </c:pt>
                <c:pt idx="5141">
                  <c:v>14.011670000000001</c:v>
                </c:pt>
                <c:pt idx="5142">
                  <c:v>14.014799999999999</c:v>
                </c:pt>
                <c:pt idx="5143">
                  <c:v>14.017929999999998</c:v>
                </c:pt>
                <c:pt idx="5144">
                  <c:v>14.02107</c:v>
                </c:pt>
                <c:pt idx="5145">
                  <c:v>14.024199999999999</c:v>
                </c:pt>
                <c:pt idx="5146">
                  <c:v>14.027330000000001</c:v>
                </c:pt>
                <c:pt idx="5147">
                  <c:v>14.027959999999998</c:v>
                </c:pt>
                <c:pt idx="5148">
                  <c:v>14.031090000000001</c:v>
                </c:pt>
                <c:pt idx="5149">
                  <c:v>14.03485</c:v>
                </c:pt>
                <c:pt idx="5150">
                  <c:v>14.037359999999998</c:v>
                </c:pt>
                <c:pt idx="5151">
                  <c:v>14.041120000000001</c:v>
                </c:pt>
                <c:pt idx="5152">
                  <c:v>14.042989999999998</c:v>
                </c:pt>
                <c:pt idx="5153">
                  <c:v>14.04613</c:v>
                </c:pt>
                <c:pt idx="5154">
                  <c:v>14.049259999999999</c:v>
                </c:pt>
                <c:pt idx="5155">
                  <c:v>14.052390000000001</c:v>
                </c:pt>
                <c:pt idx="5156">
                  <c:v>14.05552</c:v>
                </c:pt>
                <c:pt idx="5157">
                  <c:v>14.056779999999998</c:v>
                </c:pt>
                <c:pt idx="5158">
                  <c:v>14.05991</c:v>
                </c:pt>
                <c:pt idx="5159">
                  <c:v>14.063039999999999</c:v>
                </c:pt>
                <c:pt idx="5160">
                  <c:v>14.066799999999999</c:v>
                </c:pt>
                <c:pt idx="5161">
                  <c:v>14.068049999999998</c:v>
                </c:pt>
                <c:pt idx="5162">
                  <c:v>14.07118</c:v>
                </c:pt>
                <c:pt idx="5163">
                  <c:v>14.07307</c:v>
                </c:pt>
                <c:pt idx="5164">
                  <c:v>14.077450000000001</c:v>
                </c:pt>
                <c:pt idx="5165">
                  <c:v>14.078709999999999</c:v>
                </c:pt>
                <c:pt idx="5166">
                  <c:v>14.082459999999999</c:v>
                </c:pt>
                <c:pt idx="5167">
                  <c:v>14.083719999999998</c:v>
                </c:pt>
                <c:pt idx="5168">
                  <c:v>14.088099999999999</c:v>
                </c:pt>
                <c:pt idx="5169">
                  <c:v>14.089979999999999</c:v>
                </c:pt>
                <c:pt idx="5170">
                  <c:v>14.093120000000001</c:v>
                </c:pt>
                <c:pt idx="5171">
                  <c:v>14.09625</c:v>
                </c:pt>
                <c:pt idx="5172">
                  <c:v>14.099379999999998</c:v>
                </c:pt>
                <c:pt idx="5173">
                  <c:v>14.102510000000001</c:v>
                </c:pt>
                <c:pt idx="5174">
                  <c:v>14.103769999999999</c:v>
                </c:pt>
                <c:pt idx="5175">
                  <c:v>14.105639999999999</c:v>
                </c:pt>
                <c:pt idx="5176">
                  <c:v>14.108780000000001</c:v>
                </c:pt>
                <c:pt idx="5177">
                  <c:v>14.11191</c:v>
                </c:pt>
                <c:pt idx="5178">
                  <c:v>14.11755</c:v>
                </c:pt>
                <c:pt idx="5179">
                  <c:v>14.118170000000001</c:v>
                </c:pt>
                <c:pt idx="5180">
                  <c:v>14.120050000000001</c:v>
                </c:pt>
                <c:pt idx="5181">
                  <c:v>14.124439999999998</c:v>
                </c:pt>
                <c:pt idx="5182">
                  <c:v>14.126319999999998</c:v>
                </c:pt>
                <c:pt idx="5183">
                  <c:v>14.12945</c:v>
                </c:pt>
                <c:pt idx="5184">
                  <c:v>14.13321</c:v>
                </c:pt>
                <c:pt idx="5185">
                  <c:v>14.134459999999999</c:v>
                </c:pt>
                <c:pt idx="5186">
                  <c:v>14.137600000000001</c:v>
                </c:pt>
                <c:pt idx="5187">
                  <c:v>14.14073</c:v>
                </c:pt>
                <c:pt idx="5188">
                  <c:v>14.141360000000001</c:v>
                </c:pt>
                <c:pt idx="5189">
                  <c:v>14.145739999999998</c:v>
                </c:pt>
                <c:pt idx="5190">
                  <c:v>14.148870000000001</c:v>
                </c:pt>
                <c:pt idx="5191">
                  <c:v>14.149499999999998</c:v>
                </c:pt>
                <c:pt idx="5192">
                  <c:v>14.15263</c:v>
                </c:pt>
                <c:pt idx="5193">
                  <c:v>14.155759999999999</c:v>
                </c:pt>
                <c:pt idx="5194">
                  <c:v>14.158900000000001</c:v>
                </c:pt>
                <c:pt idx="5195">
                  <c:v>14.162660000000001</c:v>
                </c:pt>
                <c:pt idx="5196">
                  <c:v>14.165159999999998</c:v>
                </c:pt>
                <c:pt idx="5197">
                  <c:v>14.167669999999999</c:v>
                </c:pt>
                <c:pt idx="5198">
                  <c:v>14.171429999999999</c:v>
                </c:pt>
                <c:pt idx="5199">
                  <c:v>14.17205</c:v>
                </c:pt>
                <c:pt idx="5200">
                  <c:v>14.175189999999999</c:v>
                </c:pt>
                <c:pt idx="5201">
                  <c:v>14.178320000000001</c:v>
                </c:pt>
                <c:pt idx="5202">
                  <c:v>14.18145</c:v>
                </c:pt>
                <c:pt idx="5203">
                  <c:v>14.18521</c:v>
                </c:pt>
                <c:pt idx="5204">
                  <c:v>14.188339999999998</c:v>
                </c:pt>
                <c:pt idx="5205">
                  <c:v>14.190219999999998</c:v>
                </c:pt>
                <c:pt idx="5206">
                  <c:v>14.19336</c:v>
                </c:pt>
                <c:pt idx="5207">
                  <c:v>14.196489999999999</c:v>
                </c:pt>
                <c:pt idx="5208">
                  <c:v>14.19711</c:v>
                </c:pt>
                <c:pt idx="5209">
                  <c:v>14.20087</c:v>
                </c:pt>
                <c:pt idx="5210">
                  <c:v>14.203999999999999</c:v>
                </c:pt>
                <c:pt idx="5211">
                  <c:v>14.20651</c:v>
                </c:pt>
                <c:pt idx="5212">
                  <c:v>14.210900000000001</c:v>
                </c:pt>
                <c:pt idx="5213">
                  <c:v>14.214029999999999</c:v>
                </c:pt>
                <c:pt idx="5214">
                  <c:v>14.216530000000001</c:v>
                </c:pt>
                <c:pt idx="5215">
                  <c:v>14.21841</c:v>
                </c:pt>
                <c:pt idx="5216">
                  <c:v>14.221549999999999</c:v>
                </c:pt>
                <c:pt idx="5217">
                  <c:v>14.222800000000001</c:v>
                </c:pt>
                <c:pt idx="5218">
                  <c:v>14.226560000000001</c:v>
                </c:pt>
                <c:pt idx="5219">
                  <c:v>14.22969</c:v>
                </c:pt>
                <c:pt idx="5220">
                  <c:v>14.232200000000001</c:v>
                </c:pt>
                <c:pt idx="5221">
                  <c:v>14.234080000000001</c:v>
                </c:pt>
                <c:pt idx="5222">
                  <c:v>14.237209999999999</c:v>
                </c:pt>
                <c:pt idx="5223">
                  <c:v>14.239089999999999</c:v>
                </c:pt>
                <c:pt idx="5224">
                  <c:v>14.24348</c:v>
                </c:pt>
                <c:pt idx="5225">
                  <c:v>14.24536</c:v>
                </c:pt>
                <c:pt idx="5226">
                  <c:v>14.248489999999999</c:v>
                </c:pt>
                <c:pt idx="5227">
                  <c:v>14.252249999999998</c:v>
                </c:pt>
                <c:pt idx="5228">
                  <c:v>14.25287</c:v>
                </c:pt>
                <c:pt idx="5229">
                  <c:v>14.255999999999998</c:v>
                </c:pt>
                <c:pt idx="5230">
                  <c:v>14.25914</c:v>
                </c:pt>
                <c:pt idx="5231">
                  <c:v>14.2629</c:v>
                </c:pt>
                <c:pt idx="5232">
                  <c:v>14.265399999999998</c:v>
                </c:pt>
                <c:pt idx="5233">
                  <c:v>14.269160000000001</c:v>
                </c:pt>
                <c:pt idx="5234">
                  <c:v>14.271669999999999</c:v>
                </c:pt>
                <c:pt idx="5235">
                  <c:v>14.27229</c:v>
                </c:pt>
                <c:pt idx="5236">
                  <c:v>14.27793</c:v>
                </c:pt>
                <c:pt idx="5237">
                  <c:v>14.28044</c:v>
                </c:pt>
                <c:pt idx="5238">
                  <c:v>14.283569999999999</c:v>
                </c:pt>
                <c:pt idx="5239">
                  <c:v>14.2842</c:v>
                </c:pt>
                <c:pt idx="5240">
                  <c:v>14.287329999999999</c:v>
                </c:pt>
                <c:pt idx="5241">
                  <c:v>14.290459999999998</c:v>
                </c:pt>
                <c:pt idx="5242">
                  <c:v>14.2936</c:v>
                </c:pt>
                <c:pt idx="5243">
                  <c:v>14.296100000000001</c:v>
                </c:pt>
                <c:pt idx="5244">
                  <c:v>14.29735</c:v>
                </c:pt>
                <c:pt idx="5245">
                  <c:v>14.300489999999998</c:v>
                </c:pt>
                <c:pt idx="5246">
                  <c:v>14.30362</c:v>
                </c:pt>
                <c:pt idx="5247">
                  <c:v>14.306119999999998</c:v>
                </c:pt>
                <c:pt idx="5248">
                  <c:v>14.30926</c:v>
                </c:pt>
                <c:pt idx="5249">
                  <c:v>14.312389999999999</c:v>
                </c:pt>
                <c:pt idx="5250">
                  <c:v>14.315520000000001</c:v>
                </c:pt>
                <c:pt idx="5251">
                  <c:v>14.316149999999999</c:v>
                </c:pt>
                <c:pt idx="5252">
                  <c:v>14.319909999999998</c:v>
                </c:pt>
                <c:pt idx="5253">
                  <c:v>14.324920000000001</c:v>
                </c:pt>
                <c:pt idx="5254">
                  <c:v>14.327429999999998</c:v>
                </c:pt>
                <c:pt idx="5255">
                  <c:v>14.329309999999998</c:v>
                </c:pt>
                <c:pt idx="5256">
                  <c:v>14.331190000000001</c:v>
                </c:pt>
                <c:pt idx="5257">
                  <c:v>14.33432</c:v>
                </c:pt>
                <c:pt idx="5258">
                  <c:v>14.337449999999999</c:v>
                </c:pt>
                <c:pt idx="5259">
                  <c:v>14.340580000000001</c:v>
                </c:pt>
                <c:pt idx="5260">
                  <c:v>14.343719999999999</c:v>
                </c:pt>
                <c:pt idx="5261">
                  <c:v>14.345599999999999</c:v>
                </c:pt>
                <c:pt idx="5262">
                  <c:v>14.34998</c:v>
                </c:pt>
                <c:pt idx="5263">
                  <c:v>14.351229999999999</c:v>
                </c:pt>
                <c:pt idx="5264">
                  <c:v>14.354989999999999</c:v>
                </c:pt>
                <c:pt idx="5265">
                  <c:v>14.356250000000001</c:v>
                </c:pt>
                <c:pt idx="5266">
                  <c:v>14.35938</c:v>
                </c:pt>
                <c:pt idx="5267">
                  <c:v>14.362509999999999</c:v>
                </c:pt>
                <c:pt idx="5268">
                  <c:v>14.364389999999998</c:v>
                </c:pt>
                <c:pt idx="5269">
                  <c:v>14.366899999999999</c:v>
                </c:pt>
                <c:pt idx="5270">
                  <c:v>14.370649999999999</c:v>
                </c:pt>
                <c:pt idx="5271">
                  <c:v>14.373789999999998</c:v>
                </c:pt>
                <c:pt idx="5272">
                  <c:v>14.37504</c:v>
                </c:pt>
                <c:pt idx="5273">
                  <c:v>14.378169999999999</c:v>
                </c:pt>
                <c:pt idx="5274">
                  <c:v>14.381310000000001</c:v>
                </c:pt>
                <c:pt idx="5275">
                  <c:v>14.38444</c:v>
                </c:pt>
                <c:pt idx="5276">
                  <c:v>14.38632</c:v>
                </c:pt>
                <c:pt idx="5277">
                  <c:v>14.390700000000001</c:v>
                </c:pt>
                <c:pt idx="5278">
                  <c:v>14.391959999999999</c:v>
                </c:pt>
                <c:pt idx="5279">
                  <c:v>14.395709999999999</c:v>
                </c:pt>
                <c:pt idx="5280">
                  <c:v>14.396969999999998</c:v>
                </c:pt>
                <c:pt idx="5281">
                  <c:v>14.4001</c:v>
                </c:pt>
                <c:pt idx="5282">
                  <c:v>14.403229999999999</c:v>
                </c:pt>
                <c:pt idx="5283">
                  <c:v>14.406370000000001</c:v>
                </c:pt>
                <c:pt idx="5284">
                  <c:v>14.4095</c:v>
                </c:pt>
                <c:pt idx="5285">
                  <c:v>14.412000000000001</c:v>
                </c:pt>
                <c:pt idx="5286">
                  <c:v>14.414509999999998</c:v>
                </c:pt>
                <c:pt idx="5287">
                  <c:v>14.415760000000001</c:v>
                </c:pt>
                <c:pt idx="5288">
                  <c:v>14.4214</c:v>
                </c:pt>
                <c:pt idx="5289">
                  <c:v>14.422029999999998</c:v>
                </c:pt>
                <c:pt idx="5290">
                  <c:v>14.42516</c:v>
                </c:pt>
                <c:pt idx="5291">
                  <c:v>14.428289999999999</c:v>
                </c:pt>
                <c:pt idx="5292">
                  <c:v>14.430169999999999</c:v>
                </c:pt>
                <c:pt idx="5293">
                  <c:v>14.434559999999999</c:v>
                </c:pt>
                <c:pt idx="5294">
                  <c:v>14.434559999999999</c:v>
                </c:pt>
                <c:pt idx="5295">
                  <c:v>14.439569999999998</c:v>
                </c:pt>
                <c:pt idx="5296">
                  <c:v>14.4427</c:v>
                </c:pt>
                <c:pt idx="5297">
                  <c:v>14.447709999999999</c:v>
                </c:pt>
                <c:pt idx="5298">
                  <c:v>14.451479999999998</c:v>
                </c:pt>
                <c:pt idx="5299">
                  <c:v>14.454610000000001</c:v>
                </c:pt>
                <c:pt idx="5300">
                  <c:v>14.459619999999999</c:v>
                </c:pt>
                <c:pt idx="5301">
                  <c:v>14.460869999999998</c:v>
                </c:pt>
                <c:pt idx="5302">
                  <c:v>14.46589</c:v>
                </c:pt>
                <c:pt idx="5303">
                  <c:v>14.466509999999998</c:v>
                </c:pt>
                <c:pt idx="5304">
                  <c:v>14.470270000000001</c:v>
                </c:pt>
                <c:pt idx="5305">
                  <c:v>14.4734</c:v>
                </c:pt>
                <c:pt idx="5306">
                  <c:v>14.478409999999998</c:v>
                </c:pt>
                <c:pt idx="5307">
                  <c:v>14.48155</c:v>
                </c:pt>
                <c:pt idx="5308">
                  <c:v>14.482799999999999</c:v>
                </c:pt>
                <c:pt idx="5309">
                  <c:v>14.48531</c:v>
                </c:pt>
                <c:pt idx="5310">
                  <c:v>14.49094</c:v>
                </c:pt>
                <c:pt idx="5311">
                  <c:v>14.492199999999999</c:v>
                </c:pt>
                <c:pt idx="5312">
                  <c:v>14.4947</c:v>
                </c:pt>
                <c:pt idx="5313">
                  <c:v>14.49846</c:v>
                </c:pt>
                <c:pt idx="5314">
                  <c:v>14.501589999999998</c:v>
                </c:pt>
                <c:pt idx="5315">
                  <c:v>14.503479999999998</c:v>
                </c:pt>
                <c:pt idx="5316">
                  <c:v>14.50661</c:v>
                </c:pt>
                <c:pt idx="5317">
                  <c:v>14.509739999999999</c:v>
                </c:pt>
                <c:pt idx="5318">
                  <c:v>14.51412</c:v>
                </c:pt>
                <c:pt idx="5319">
                  <c:v>14.516</c:v>
                </c:pt>
                <c:pt idx="5320">
                  <c:v>14.519139999999998</c:v>
                </c:pt>
                <c:pt idx="5321">
                  <c:v>14.52352</c:v>
                </c:pt>
                <c:pt idx="5322">
                  <c:v>14.525399999999999</c:v>
                </c:pt>
                <c:pt idx="5323">
                  <c:v>14.527279999999999</c:v>
                </c:pt>
                <c:pt idx="5324">
                  <c:v>14.52979</c:v>
                </c:pt>
                <c:pt idx="5325">
                  <c:v>14.53354</c:v>
                </c:pt>
                <c:pt idx="5326">
                  <c:v>14.536679999999999</c:v>
                </c:pt>
                <c:pt idx="5327">
                  <c:v>14.539810000000001</c:v>
                </c:pt>
                <c:pt idx="5328">
                  <c:v>14.543570000000001</c:v>
                </c:pt>
                <c:pt idx="5329">
                  <c:v>14.544199999999998</c:v>
                </c:pt>
                <c:pt idx="5330">
                  <c:v>14.547330000000001</c:v>
                </c:pt>
                <c:pt idx="5331">
                  <c:v>14.550459999999999</c:v>
                </c:pt>
                <c:pt idx="5332">
                  <c:v>14.553589999999998</c:v>
                </c:pt>
                <c:pt idx="5333">
                  <c:v>14.555469999999998</c:v>
                </c:pt>
                <c:pt idx="5334">
                  <c:v>14.559859999999999</c:v>
                </c:pt>
                <c:pt idx="5335">
                  <c:v>14.561739999999999</c:v>
                </c:pt>
                <c:pt idx="5336">
                  <c:v>14.564870000000001</c:v>
                </c:pt>
                <c:pt idx="5337">
                  <c:v>14.565499999999998</c:v>
                </c:pt>
                <c:pt idx="5338">
                  <c:v>14.569249999999998</c:v>
                </c:pt>
                <c:pt idx="5339">
                  <c:v>14.573019999999998</c:v>
                </c:pt>
                <c:pt idx="5340">
                  <c:v>14.57615</c:v>
                </c:pt>
                <c:pt idx="5341">
                  <c:v>14.579279999999999</c:v>
                </c:pt>
                <c:pt idx="5342">
                  <c:v>14.58179</c:v>
                </c:pt>
                <c:pt idx="5343">
                  <c:v>14.58555</c:v>
                </c:pt>
                <c:pt idx="5344">
                  <c:v>14.588050000000001</c:v>
                </c:pt>
                <c:pt idx="5345">
                  <c:v>14.590559999999998</c:v>
                </c:pt>
                <c:pt idx="5346">
                  <c:v>14.591810000000001</c:v>
                </c:pt>
                <c:pt idx="5347">
                  <c:v>14.594939999999999</c:v>
                </c:pt>
                <c:pt idx="5348">
                  <c:v>14.598079999999998</c:v>
                </c:pt>
                <c:pt idx="5349">
                  <c:v>14.60121</c:v>
                </c:pt>
                <c:pt idx="5350">
                  <c:v>14.603709999999998</c:v>
                </c:pt>
                <c:pt idx="5351">
                  <c:v>14.60685</c:v>
                </c:pt>
                <c:pt idx="5352">
                  <c:v>14.610609999999999</c:v>
                </c:pt>
                <c:pt idx="5353">
                  <c:v>14.613110000000001</c:v>
                </c:pt>
                <c:pt idx="5354">
                  <c:v>14.615619999999998</c:v>
                </c:pt>
                <c:pt idx="5355">
                  <c:v>14.619379999999998</c:v>
                </c:pt>
                <c:pt idx="5356">
                  <c:v>14.621879999999999</c:v>
                </c:pt>
                <c:pt idx="5357">
                  <c:v>14.623140000000001</c:v>
                </c:pt>
                <c:pt idx="5358">
                  <c:v>14.62627</c:v>
                </c:pt>
                <c:pt idx="5359">
                  <c:v>14.629399999999999</c:v>
                </c:pt>
                <c:pt idx="5360">
                  <c:v>14.63191</c:v>
                </c:pt>
                <c:pt idx="5361">
                  <c:v>14.635039999999998</c:v>
                </c:pt>
                <c:pt idx="5362">
                  <c:v>14.63754</c:v>
                </c:pt>
                <c:pt idx="5363">
                  <c:v>14.640679999999998</c:v>
                </c:pt>
                <c:pt idx="5364">
                  <c:v>14.644439999999998</c:v>
                </c:pt>
                <c:pt idx="5365">
                  <c:v>14.645059999999999</c:v>
                </c:pt>
                <c:pt idx="5366">
                  <c:v>14.648200000000001</c:v>
                </c:pt>
                <c:pt idx="5367">
                  <c:v>14.653830000000001</c:v>
                </c:pt>
                <c:pt idx="5368">
                  <c:v>14.656339999999998</c:v>
                </c:pt>
                <c:pt idx="5369">
                  <c:v>14.658219999999998</c:v>
                </c:pt>
                <c:pt idx="5370">
                  <c:v>14.660729999999999</c:v>
                </c:pt>
                <c:pt idx="5371">
                  <c:v>14.66323</c:v>
                </c:pt>
                <c:pt idx="5372">
                  <c:v>14.667620000000001</c:v>
                </c:pt>
                <c:pt idx="5373">
                  <c:v>14.669500000000001</c:v>
                </c:pt>
                <c:pt idx="5374">
                  <c:v>14.67263</c:v>
                </c:pt>
                <c:pt idx="5375">
                  <c:v>14.673879999999999</c:v>
                </c:pt>
                <c:pt idx="5376">
                  <c:v>14.67639</c:v>
                </c:pt>
                <c:pt idx="5377">
                  <c:v>14.680770000000001</c:v>
                </c:pt>
                <c:pt idx="5378">
                  <c:v>14.683909999999999</c:v>
                </c:pt>
                <c:pt idx="5379">
                  <c:v>14.685159999999998</c:v>
                </c:pt>
                <c:pt idx="5380">
                  <c:v>14.68829</c:v>
                </c:pt>
                <c:pt idx="5381">
                  <c:v>14.691429999999999</c:v>
                </c:pt>
                <c:pt idx="5382">
                  <c:v>14.694560000000001</c:v>
                </c:pt>
                <c:pt idx="5383">
                  <c:v>14.69769</c:v>
                </c:pt>
                <c:pt idx="5384">
                  <c:v>14.69957</c:v>
                </c:pt>
                <c:pt idx="5385">
                  <c:v>14.702070000000001</c:v>
                </c:pt>
                <c:pt idx="5386">
                  <c:v>14.705830000000001</c:v>
                </c:pt>
                <c:pt idx="5387">
                  <c:v>14.707089999999999</c:v>
                </c:pt>
                <c:pt idx="5388">
                  <c:v>14.710219999999998</c:v>
                </c:pt>
                <c:pt idx="5389">
                  <c:v>14.71335</c:v>
                </c:pt>
                <c:pt idx="5390">
                  <c:v>14.716479999999999</c:v>
                </c:pt>
                <c:pt idx="5391">
                  <c:v>14.719620000000001</c:v>
                </c:pt>
                <c:pt idx="5392">
                  <c:v>14.722119999999999</c:v>
                </c:pt>
                <c:pt idx="5393">
                  <c:v>14.724629999999999</c:v>
                </c:pt>
                <c:pt idx="5394">
                  <c:v>14.727759999999998</c:v>
                </c:pt>
                <c:pt idx="5395">
                  <c:v>14.731519999999998</c:v>
                </c:pt>
                <c:pt idx="5396">
                  <c:v>14.732149999999999</c:v>
                </c:pt>
                <c:pt idx="5397">
                  <c:v>14.735279999999998</c:v>
                </c:pt>
                <c:pt idx="5398">
                  <c:v>14.73841</c:v>
                </c:pt>
                <c:pt idx="5399">
                  <c:v>14.741539999999999</c:v>
                </c:pt>
                <c:pt idx="5400">
                  <c:v>14.744680000000001</c:v>
                </c:pt>
                <c:pt idx="5401">
                  <c:v>14.747809999999999</c:v>
                </c:pt>
                <c:pt idx="5402">
                  <c:v>14.749689999999999</c:v>
                </c:pt>
                <c:pt idx="5403">
                  <c:v>14.752819999999998</c:v>
                </c:pt>
                <c:pt idx="5404">
                  <c:v>14.75407</c:v>
                </c:pt>
                <c:pt idx="5405">
                  <c:v>14.757209999999999</c:v>
                </c:pt>
                <c:pt idx="5406">
                  <c:v>14.760340000000001</c:v>
                </c:pt>
                <c:pt idx="5407">
                  <c:v>14.76347</c:v>
                </c:pt>
                <c:pt idx="5408">
                  <c:v>14.76535</c:v>
                </c:pt>
                <c:pt idx="5409">
                  <c:v>14.769740000000001</c:v>
                </c:pt>
                <c:pt idx="5410">
                  <c:v>14.772869999999999</c:v>
                </c:pt>
                <c:pt idx="5411">
                  <c:v>14.77538</c:v>
                </c:pt>
                <c:pt idx="5412">
                  <c:v>14.776629999999999</c:v>
                </c:pt>
                <c:pt idx="5413">
                  <c:v>14.779759999999998</c:v>
                </c:pt>
                <c:pt idx="5414">
                  <c:v>14.78477</c:v>
                </c:pt>
                <c:pt idx="5415">
                  <c:v>14.786029999999998</c:v>
                </c:pt>
                <c:pt idx="5416">
                  <c:v>14.791659999999998</c:v>
                </c:pt>
                <c:pt idx="5417">
                  <c:v>14.791659999999998</c:v>
                </c:pt>
                <c:pt idx="5418">
                  <c:v>14.794169999999999</c:v>
                </c:pt>
                <c:pt idx="5419">
                  <c:v>14.797929999999999</c:v>
                </c:pt>
                <c:pt idx="5420">
                  <c:v>14.80043</c:v>
                </c:pt>
                <c:pt idx="5421">
                  <c:v>14.803569999999999</c:v>
                </c:pt>
                <c:pt idx="5422">
                  <c:v>14.804820000000001</c:v>
                </c:pt>
                <c:pt idx="5423">
                  <c:v>14.808580000000001</c:v>
                </c:pt>
                <c:pt idx="5424">
                  <c:v>14.81171</c:v>
                </c:pt>
                <c:pt idx="5425">
                  <c:v>14.814220000000001</c:v>
                </c:pt>
                <c:pt idx="5426">
                  <c:v>14.814839999999998</c:v>
                </c:pt>
                <c:pt idx="5427">
                  <c:v>14.81986</c:v>
                </c:pt>
                <c:pt idx="5428">
                  <c:v>14.822989999999999</c:v>
                </c:pt>
                <c:pt idx="5429">
                  <c:v>14.824239999999998</c:v>
                </c:pt>
                <c:pt idx="5430">
                  <c:v>14.82738</c:v>
                </c:pt>
                <c:pt idx="5431">
                  <c:v>14.832389999999998</c:v>
                </c:pt>
                <c:pt idx="5432">
                  <c:v>14.834269999999998</c:v>
                </c:pt>
                <c:pt idx="5433">
                  <c:v>14.837400000000001</c:v>
                </c:pt>
                <c:pt idx="5434">
                  <c:v>14.839909999999998</c:v>
                </c:pt>
                <c:pt idx="5435">
                  <c:v>14.841789999999998</c:v>
                </c:pt>
                <c:pt idx="5436">
                  <c:v>14.8468</c:v>
                </c:pt>
                <c:pt idx="5437">
                  <c:v>14.848049999999999</c:v>
                </c:pt>
                <c:pt idx="5438">
                  <c:v>14.849929999999999</c:v>
                </c:pt>
                <c:pt idx="5439">
                  <c:v>14.853060000000001</c:v>
                </c:pt>
                <c:pt idx="5440">
                  <c:v>14.855569999999998</c:v>
                </c:pt>
                <c:pt idx="5441">
                  <c:v>14.859329999999998</c:v>
                </c:pt>
                <c:pt idx="5442">
                  <c:v>14.86246</c:v>
                </c:pt>
                <c:pt idx="5443">
                  <c:v>14.864969999999998</c:v>
                </c:pt>
                <c:pt idx="5444">
                  <c:v>14.866849999999998</c:v>
                </c:pt>
                <c:pt idx="5445">
                  <c:v>14.86998</c:v>
                </c:pt>
                <c:pt idx="5446">
                  <c:v>14.873109999999999</c:v>
                </c:pt>
                <c:pt idx="5447">
                  <c:v>14.874989999999999</c:v>
                </c:pt>
                <c:pt idx="5448">
                  <c:v>14.878120000000001</c:v>
                </c:pt>
                <c:pt idx="5449">
                  <c:v>14.880629999999998</c:v>
                </c:pt>
                <c:pt idx="5450">
                  <c:v>14.884389999999998</c:v>
                </c:pt>
                <c:pt idx="5451">
                  <c:v>14.88752</c:v>
                </c:pt>
                <c:pt idx="5452">
                  <c:v>14.888769999999999</c:v>
                </c:pt>
                <c:pt idx="5453">
                  <c:v>14.893790000000001</c:v>
                </c:pt>
                <c:pt idx="5454">
                  <c:v>14.89504</c:v>
                </c:pt>
                <c:pt idx="5455">
                  <c:v>14.898169999999999</c:v>
                </c:pt>
                <c:pt idx="5456">
                  <c:v>14.901300000000001</c:v>
                </c:pt>
                <c:pt idx="5457">
                  <c:v>14.903180000000001</c:v>
                </c:pt>
                <c:pt idx="5458">
                  <c:v>14.907569999999998</c:v>
                </c:pt>
                <c:pt idx="5459">
                  <c:v>14.910069999999999</c:v>
                </c:pt>
                <c:pt idx="5460">
                  <c:v>14.91258</c:v>
                </c:pt>
                <c:pt idx="5461">
                  <c:v>14.915709999999999</c:v>
                </c:pt>
                <c:pt idx="5462">
                  <c:v>14.916959999999998</c:v>
                </c:pt>
                <c:pt idx="5463">
                  <c:v>14.9201</c:v>
                </c:pt>
                <c:pt idx="5464">
                  <c:v>14.925109999999998</c:v>
                </c:pt>
                <c:pt idx="5465">
                  <c:v>14.926360000000001</c:v>
                </c:pt>
                <c:pt idx="5466">
                  <c:v>14.928240000000001</c:v>
                </c:pt>
                <c:pt idx="5467">
                  <c:v>14.931369999999999</c:v>
                </c:pt>
                <c:pt idx="5468">
                  <c:v>14.93576</c:v>
                </c:pt>
                <c:pt idx="5469">
                  <c:v>14.938889999999999</c:v>
                </c:pt>
                <c:pt idx="5470">
                  <c:v>14.940769999999999</c:v>
                </c:pt>
                <c:pt idx="5471">
                  <c:v>14.942030000000001</c:v>
                </c:pt>
                <c:pt idx="5472">
                  <c:v>14.947039999999999</c:v>
                </c:pt>
                <c:pt idx="5473">
                  <c:v>14.948289999999998</c:v>
                </c:pt>
                <c:pt idx="5474">
                  <c:v>14.952049999999998</c:v>
                </c:pt>
                <c:pt idx="5475">
                  <c:v>14.954559999999999</c:v>
                </c:pt>
                <c:pt idx="5476">
                  <c:v>14.957689999999998</c:v>
                </c:pt>
                <c:pt idx="5477">
                  <c:v>14.96082</c:v>
                </c:pt>
                <c:pt idx="5478">
                  <c:v>14.965210000000001</c:v>
                </c:pt>
                <c:pt idx="5479">
                  <c:v>14.967090000000001</c:v>
                </c:pt>
                <c:pt idx="5480">
                  <c:v>14.967709999999999</c:v>
                </c:pt>
                <c:pt idx="5481">
                  <c:v>14.970219999999999</c:v>
                </c:pt>
                <c:pt idx="5482">
                  <c:v>14.975229999999998</c:v>
                </c:pt>
                <c:pt idx="5483">
                  <c:v>14.977739999999999</c:v>
                </c:pt>
                <c:pt idx="5484">
                  <c:v>14.981499999999999</c:v>
                </c:pt>
                <c:pt idx="5485">
                  <c:v>14.984630000000001</c:v>
                </c:pt>
                <c:pt idx="5486">
                  <c:v>14.98588</c:v>
                </c:pt>
                <c:pt idx="5487">
                  <c:v>14.989009999999999</c:v>
                </c:pt>
                <c:pt idx="5488">
                  <c:v>14.992150000000001</c:v>
                </c:pt>
                <c:pt idx="5489">
                  <c:v>14.993399999999999</c:v>
                </c:pt>
                <c:pt idx="5490">
                  <c:v>14.995279999999999</c:v>
                </c:pt>
                <c:pt idx="5491">
                  <c:v>14.998409999999998</c:v>
                </c:pt>
                <c:pt idx="5492">
                  <c:v>15.002799999999999</c:v>
                </c:pt>
                <c:pt idx="5493">
                  <c:v>15.004679999999999</c:v>
                </c:pt>
                <c:pt idx="5494">
                  <c:v>15.007810000000001</c:v>
                </c:pt>
                <c:pt idx="5495">
                  <c:v>15.01094</c:v>
                </c:pt>
                <c:pt idx="5496">
                  <c:v>15.014069999999998</c:v>
                </c:pt>
                <c:pt idx="5497">
                  <c:v>15.017200000000001</c:v>
                </c:pt>
                <c:pt idx="5498">
                  <c:v>15.020339999999999</c:v>
                </c:pt>
                <c:pt idx="5499">
                  <c:v>15.023469999999998</c:v>
                </c:pt>
                <c:pt idx="5500">
                  <c:v>15.025349999999998</c:v>
                </c:pt>
                <c:pt idx="5501">
                  <c:v>15.0266</c:v>
                </c:pt>
                <c:pt idx="5502">
                  <c:v>15.03224</c:v>
                </c:pt>
                <c:pt idx="5503">
                  <c:v>15.032870000000001</c:v>
                </c:pt>
                <c:pt idx="5504">
                  <c:v>15.036630000000001</c:v>
                </c:pt>
                <c:pt idx="5505">
                  <c:v>15.039129999999998</c:v>
                </c:pt>
                <c:pt idx="5506">
                  <c:v>15.04227</c:v>
                </c:pt>
                <c:pt idx="5507">
                  <c:v>15.045399999999999</c:v>
                </c:pt>
                <c:pt idx="5508">
                  <c:v>15.04791</c:v>
                </c:pt>
                <c:pt idx="5509">
                  <c:v>15.050410000000001</c:v>
                </c:pt>
                <c:pt idx="5510">
                  <c:v>15.054799999999998</c:v>
                </c:pt>
                <c:pt idx="5511">
                  <c:v>15.0573</c:v>
                </c:pt>
                <c:pt idx="5512">
                  <c:v>15.059810000000001</c:v>
                </c:pt>
                <c:pt idx="5513">
                  <c:v>15.061059999999999</c:v>
                </c:pt>
                <c:pt idx="5514">
                  <c:v>15.064819999999999</c:v>
                </c:pt>
                <c:pt idx="5515">
                  <c:v>15.068579999999999</c:v>
                </c:pt>
                <c:pt idx="5516">
                  <c:v>15.071709999999998</c:v>
                </c:pt>
                <c:pt idx="5517">
                  <c:v>15.073590000000001</c:v>
                </c:pt>
                <c:pt idx="5518">
                  <c:v>15.07673</c:v>
                </c:pt>
                <c:pt idx="5519">
                  <c:v>15.079859999999998</c:v>
                </c:pt>
                <c:pt idx="5520">
                  <c:v>15.082990000000001</c:v>
                </c:pt>
                <c:pt idx="5521">
                  <c:v>15.086119999999999</c:v>
                </c:pt>
                <c:pt idx="5522">
                  <c:v>15.089249999999998</c:v>
                </c:pt>
                <c:pt idx="5523">
                  <c:v>15.09239</c:v>
                </c:pt>
                <c:pt idx="5524">
                  <c:v>15.095519999999999</c:v>
                </c:pt>
                <c:pt idx="5525">
                  <c:v>15.097399999999999</c:v>
                </c:pt>
                <c:pt idx="5526">
                  <c:v>15.099909999999999</c:v>
                </c:pt>
                <c:pt idx="5527">
                  <c:v>15.10366</c:v>
                </c:pt>
                <c:pt idx="5528">
                  <c:v>15.106799999999998</c:v>
                </c:pt>
                <c:pt idx="5529">
                  <c:v>15.10805</c:v>
                </c:pt>
                <c:pt idx="5530">
                  <c:v>15.111179999999999</c:v>
                </c:pt>
                <c:pt idx="5531">
                  <c:v>15.114320000000001</c:v>
                </c:pt>
                <c:pt idx="5532">
                  <c:v>15.11745</c:v>
                </c:pt>
                <c:pt idx="5533">
                  <c:v>15.120579999999999</c:v>
                </c:pt>
                <c:pt idx="5534">
                  <c:v>15.123710000000001</c:v>
                </c:pt>
                <c:pt idx="5535">
                  <c:v>15.125590000000001</c:v>
                </c:pt>
                <c:pt idx="5536">
                  <c:v>15.129350000000001</c:v>
                </c:pt>
                <c:pt idx="5537">
                  <c:v>15.131859999999998</c:v>
                </c:pt>
                <c:pt idx="5538">
                  <c:v>15.136239999999999</c:v>
                </c:pt>
                <c:pt idx="5539">
                  <c:v>15.136239999999999</c:v>
                </c:pt>
                <c:pt idx="5540">
                  <c:v>15.14251</c:v>
                </c:pt>
                <c:pt idx="5541">
                  <c:v>15.14439</c:v>
                </c:pt>
                <c:pt idx="5542">
                  <c:v>15.14814</c:v>
                </c:pt>
                <c:pt idx="5543">
                  <c:v>15.150650000000001</c:v>
                </c:pt>
                <c:pt idx="5544">
                  <c:v>15.151909999999999</c:v>
                </c:pt>
                <c:pt idx="5545">
                  <c:v>15.157539999999999</c:v>
                </c:pt>
                <c:pt idx="5546">
                  <c:v>15.16005</c:v>
                </c:pt>
                <c:pt idx="5547">
                  <c:v>15.162549999999998</c:v>
                </c:pt>
                <c:pt idx="5548">
                  <c:v>15.166939999999999</c:v>
                </c:pt>
                <c:pt idx="5549">
                  <c:v>15.169449999999999</c:v>
                </c:pt>
                <c:pt idx="5550">
                  <c:v>15.172579999999998</c:v>
                </c:pt>
                <c:pt idx="5551">
                  <c:v>15.176959999999999</c:v>
                </c:pt>
                <c:pt idx="5552">
                  <c:v>15.178839999999999</c:v>
                </c:pt>
                <c:pt idx="5553">
                  <c:v>15.181980000000001</c:v>
                </c:pt>
                <c:pt idx="5554">
                  <c:v>15.185729999999998</c:v>
                </c:pt>
                <c:pt idx="5555">
                  <c:v>15.188239999999999</c:v>
                </c:pt>
                <c:pt idx="5556">
                  <c:v>15.192629999999999</c:v>
                </c:pt>
                <c:pt idx="5557">
                  <c:v>15.195759999999998</c:v>
                </c:pt>
                <c:pt idx="5558">
                  <c:v>15.19889</c:v>
                </c:pt>
                <c:pt idx="5559">
                  <c:v>15.199519999999998</c:v>
                </c:pt>
                <c:pt idx="5560">
                  <c:v>15.205160000000001</c:v>
                </c:pt>
                <c:pt idx="5561">
                  <c:v>15.207659999999999</c:v>
                </c:pt>
                <c:pt idx="5562">
                  <c:v>15.210800000000001</c:v>
                </c:pt>
                <c:pt idx="5563">
                  <c:v>15.214550000000001</c:v>
                </c:pt>
                <c:pt idx="5564">
                  <c:v>15.217059999999998</c:v>
                </c:pt>
                <c:pt idx="5565">
                  <c:v>15.220190000000001</c:v>
                </c:pt>
                <c:pt idx="5566">
                  <c:v>15.221449999999999</c:v>
                </c:pt>
                <c:pt idx="5567">
                  <c:v>15.224579999999998</c:v>
                </c:pt>
                <c:pt idx="5568">
                  <c:v>15.22771</c:v>
                </c:pt>
                <c:pt idx="5569">
                  <c:v>15.23335</c:v>
                </c:pt>
                <c:pt idx="5570">
                  <c:v>15.235860000000001</c:v>
                </c:pt>
                <c:pt idx="5571">
                  <c:v>15.238989999999999</c:v>
                </c:pt>
                <c:pt idx="5572">
                  <c:v>15.240239999999998</c:v>
                </c:pt>
                <c:pt idx="5573">
                  <c:v>15.24525</c:v>
                </c:pt>
                <c:pt idx="5574">
                  <c:v>15.245879999999998</c:v>
                </c:pt>
                <c:pt idx="5575">
                  <c:v>15.249640000000001</c:v>
                </c:pt>
                <c:pt idx="5576">
                  <c:v>15.253400000000001</c:v>
                </c:pt>
                <c:pt idx="5577">
                  <c:v>15.25653</c:v>
                </c:pt>
                <c:pt idx="5578">
                  <c:v>15.261539999999998</c:v>
                </c:pt>
                <c:pt idx="5579">
                  <c:v>15.261539999999998</c:v>
                </c:pt>
                <c:pt idx="5580">
                  <c:v>15.265929999999999</c:v>
                </c:pt>
                <c:pt idx="5581">
                  <c:v>15.267809999999999</c:v>
                </c:pt>
                <c:pt idx="5582">
                  <c:v>15.270939999999998</c:v>
                </c:pt>
                <c:pt idx="5583">
                  <c:v>15.27407</c:v>
                </c:pt>
                <c:pt idx="5584">
                  <c:v>15.277199999999999</c:v>
                </c:pt>
                <c:pt idx="5585">
                  <c:v>15.280340000000001</c:v>
                </c:pt>
                <c:pt idx="5586">
                  <c:v>15.283469999999999</c:v>
                </c:pt>
                <c:pt idx="5587">
                  <c:v>15.2841</c:v>
                </c:pt>
                <c:pt idx="5588">
                  <c:v>15.28786</c:v>
                </c:pt>
                <c:pt idx="5589">
                  <c:v>15.290989999999999</c:v>
                </c:pt>
                <c:pt idx="5590">
                  <c:v>15.29349</c:v>
                </c:pt>
                <c:pt idx="5591">
                  <c:v>15.296000000000001</c:v>
                </c:pt>
                <c:pt idx="5592">
                  <c:v>15.302269999999998</c:v>
                </c:pt>
                <c:pt idx="5593">
                  <c:v>15.303520000000001</c:v>
                </c:pt>
                <c:pt idx="5594">
                  <c:v>15.30728</c:v>
                </c:pt>
                <c:pt idx="5595">
                  <c:v>15.308529999999999</c:v>
                </c:pt>
                <c:pt idx="5596">
                  <c:v>15.311659999999998</c:v>
                </c:pt>
                <c:pt idx="5597">
                  <c:v>15.31479</c:v>
                </c:pt>
                <c:pt idx="5598">
                  <c:v>15.317929999999999</c:v>
                </c:pt>
                <c:pt idx="5599">
                  <c:v>15.321060000000001</c:v>
                </c:pt>
                <c:pt idx="5600">
                  <c:v>15.32419</c:v>
                </c:pt>
                <c:pt idx="5601">
                  <c:v>15.327329999999998</c:v>
                </c:pt>
                <c:pt idx="5602">
                  <c:v>15.33046</c:v>
                </c:pt>
                <c:pt idx="5603">
                  <c:v>15.33234</c:v>
                </c:pt>
                <c:pt idx="5604">
                  <c:v>15.335469999999999</c:v>
                </c:pt>
                <c:pt idx="5605">
                  <c:v>15.33986</c:v>
                </c:pt>
                <c:pt idx="5606">
                  <c:v>15.34173</c:v>
                </c:pt>
                <c:pt idx="5607">
                  <c:v>15.344240000000001</c:v>
                </c:pt>
                <c:pt idx="5608">
                  <c:v>15.34737</c:v>
                </c:pt>
                <c:pt idx="5609">
                  <c:v>15.351129999999999</c:v>
                </c:pt>
                <c:pt idx="5610">
                  <c:v>15.352379999999998</c:v>
                </c:pt>
                <c:pt idx="5611">
                  <c:v>15.356769999999999</c:v>
                </c:pt>
                <c:pt idx="5612">
                  <c:v>15.358649999999999</c:v>
                </c:pt>
                <c:pt idx="5613">
                  <c:v>15.361779999999998</c:v>
                </c:pt>
                <c:pt idx="5614">
                  <c:v>15.36491</c:v>
                </c:pt>
                <c:pt idx="5615">
                  <c:v>15.368049999999998</c:v>
                </c:pt>
                <c:pt idx="5616">
                  <c:v>15.371180000000001</c:v>
                </c:pt>
                <c:pt idx="5617">
                  <c:v>15.374309999999999</c:v>
                </c:pt>
                <c:pt idx="5618">
                  <c:v>15.37682</c:v>
                </c:pt>
                <c:pt idx="5619">
                  <c:v>15.379319999999998</c:v>
                </c:pt>
                <c:pt idx="5620">
                  <c:v>15.381829999999999</c:v>
                </c:pt>
                <c:pt idx="5621">
                  <c:v>15.38622</c:v>
                </c:pt>
                <c:pt idx="5622">
                  <c:v>15.388720000000001</c:v>
                </c:pt>
                <c:pt idx="5623">
                  <c:v>15.38998</c:v>
                </c:pt>
                <c:pt idx="5624">
                  <c:v>15.393109999999998</c:v>
                </c:pt>
                <c:pt idx="5625">
                  <c:v>15.396240000000001</c:v>
                </c:pt>
                <c:pt idx="5626">
                  <c:v>15.399369999999999</c:v>
                </c:pt>
                <c:pt idx="5627">
                  <c:v>15.402499999999998</c:v>
                </c:pt>
                <c:pt idx="5628">
                  <c:v>15.40376</c:v>
                </c:pt>
                <c:pt idx="5629">
                  <c:v>15.408139999999998</c:v>
                </c:pt>
                <c:pt idx="5630">
                  <c:v>15.412529999999999</c:v>
                </c:pt>
                <c:pt idx="5631">
                  <c:v>15.415039999999999</c:v>
                </c:pt>
                <c:pt idx="5632">
                  <c:v>15.418169999999998</c:v>
                </c:pt>
                <c:pt idx="5633">
                  <c:v>15.41879</c:v>
                </c:pt>
                <c:pt idx="5634">
                  <c:v>15.4213</c:v>
                </c:pt>
                <c:pt idx="5635">
                  <c:v>15.426309999999999</c:v>
                </c:pt>
                <c:pt idx="5636">
                  <c:v>15.428189999999999</c:v>
                </c:pt>
                <c:pt idx="5637">
                  <c:v>15.431319999999998</c:v>
                </c:pt>
                <c:pt idx="5638">
                  <c:v>15.43446</c:v>
                </c:pt>
                <c:pt idx="5639">
                  <c:v>15.437589999999998</c:v>
                </c:pt>
                <c:pt idx="5640">
                  <c:v>15.440720000000001</c:v>
                </c:pt>
                <c:pt idx="5641">
                  <c:v>15.443859999999999</c:v>
                </c:pt>
                <c:pt idx="5642">
                  <c:v>15.446989999999998</c:v>
                </c:pt>
                <c:pt idx="5643">
                  <c:v>15.449489999999999</c:v>
                </c:pt>
                <c:pt idx="5644">
                  <c:v>15.452</c:v>
                </c:pt>
                <c:pt idx="5645">
                  <c:v>15.45576</c:v>
                </c:pt>
                <c:pt idx="5646">
                  <c:v>15.458260000000001</c:v>
                </c:pt>
                <c:pt idx="5647">
                  <c:v>15.459519999999999</c:v>
                </c:pt>
                <c:pt idx="5648">
                  <c:v>15.462649999999998</c:v>
                </c:pt>
                <c:pt idx="5649">
                  <c:v>15.46766</c:v>
                </c:pt>
                <c:pt idx="5650">
                  <c:v>15.468909999999999</c:v>
                </c:pt>
                <c:pt idx="5651">
                  <c:v>15.472050000000001</c:v>
                </c:pt>
                <c:pt idx="5652">
                  <c:v>15.474549999999999</c:v>
                </c:pt>
                <c:pt idx="5653">
                  <c:v>15.477690000000001</c:v>
                </c:pt>
                <c:pt idx="5654">
                  <c:v>15.48082</c:v>
                </c:pt>
                <c:pt idx="5655">
                  <c:v>15.483949999999998</c:v>
                </c:pt>
                <c:pt idx="5656">
                  <c:v>15.488339999999999</c:v>
                </c:pt>
                <c:pt idx="5657">
                  <c:v>15.490219999999999</c:v>
                </c:pt>
                <c:pt idx="5658">
                  <c:v>15.493349999999998</c:v>
                </c:pt>
                <c:pt idx="5659">
                  <c:v>15.4946</c:v>
                </c:pt>
                <c:pt idx="5660">
                  <c:v>15.499609999999999</c:v>
                </c:pt>
                <c:pt idx="5661">
                  <c:v>15.502740000000001</c:v>
                </c:pt>
                <c:pt idx="5662">
                  <c:v>15.504</c:v>
                </c:pt>
                <c:pt idx="5663">
                  <c:v>15.50651</c:v>
                </c:pt>
                <c:pt idx="5664">
                  <c:v>15.510260000000001</c:v>
                </c:pt>
                <c:pt idx="5665">
                  <c:v>15.51214</c:v>
                </c:pt>
                <c:pt idx="5666">
                  <c:v>15.515279999999999</c:v>
                </c:pt>
                <c:pt idx="5667">
                  <c:v>15.51966</c:v>
                </c:pt>
                <c:pt idx="5668">
                  <c:v>15.52154</c:v>
                </c:pt>
                <c:pt idx="5669">
                  <c:v>15.524669999999999</c:v>
                </c:pt>
                <c:pt idx="5670">
                  <c:v>15.527810000000001</c:v>
                </c:pt>
                <c:pt idx="5671">
                  <c:v>15.52969</c:v>
                </c:pt>
                <c:pt idx="5672">
                  <c:v>15.534069999999998</c:v>
                </c:pt>
                <c:pt idx="5673">
                  <c:v>15.535949999999998</c:v>
                </c:pt>
                <c:pt idx="5674">
                  <c:v>15.538459999999999</c:v>
                </c:pt>
                <c:pt idx="5675">
                  <c:v>15.541590000000001</c:v>
                </c:pt>
                <c:pt idx="5676">
                  <c:v>15.545350000000001</c:v>
                </c:pt>
                <c:pt idx="5677">
                  <c:v>15.5466</c:v>
                </c:pt>
                <c:pt idx="5678">
                  <c:v>15.549729999999998</c:v>
                </c:pt>
                <c:pt idx="5679">
                  <c:v>15.55287</c:v>
                </c:pt>
                <c:pt idx="5680">
                  <c:v>15.555999999999999</c:v>
                </c:pt>
                <c:pt idx="5681">
                  <c:v>15.559129999999998</c:v>
                </c:pt>
                <c:pt idx="5682">
                  <c:v>15.56226</c:v>
                </c:pt>
                <c:pt idx="5683">
                  <c:v>15.565399999999999</c:v>
                </c:pt>
                <c:pt idx="5684">
                  <c:v>15.566650000000001</c:v>
                </c:pt>
                <c:pt idx="5685">
                  <c:v>15.570410000000001</c:v>
                </c:pt>
                <c:pt idx="5686">
                  <c:v>15.573539999999999</c:v>
                </c:pt>
                <c:pt idx="5687">
                  <c:v>15.576669999999998</c:v>
                </c:pt>
                <c:pt idx="5688">
                  <c:v>15.580429999999998</c:v>
                </c:pt>
                <c:pt idx="5689">
                  <c:v>15.581059999999999</c:v>
                </c:pt>
                <c:pt idx="5690">
                  <c:v>15.586070000000001</c:v>
                </c:pt>
                <c:pt idx="5691">
                  <c:v>15.58732</c:v>
                </c:pt>
                <c:pt idx="5692">
                  <c:v>15.5892</c:v>
                </c:pt>
                <c:pt idx="5693">
                  <c:v>15.592329999999999</c:v>
                </c:pt>
                <c:pt idx="5694">
                  <c:v>15.596099999999998</c:v>
                </c:pt>
                <c:pt idx="5695">
                  <c:v>15.599849999999998</c:v>
                </c:pt>
                <c:pt idx="5696">
                  <c:v>15.601729999999998</c:v>
                </c:pt>
                <c:pt idx="5697">
                  <c:v>15.605489999999998</c:v>
                </c:pt>
                <c:pt idx="5698">
                  <c:v>15.607999999999999</c:v>
                </c:pt>
                <c:pt idx="5699">
                  <c:v>15.611130000000001</c:v>
                </c:pt>
                <c:pt idx="5700">
                  <c:v>15.614890000000001</c:v>
                </c:pt>
                <c:pt idx="5701">
                  <c:v>15.615519999999998</c:v>
                </c:pt>
                <c:pt idx="5702">
                  <c:v>15.618650000000001</c:v>
                </c:pt>
                <c:pt idx="5703">
                  <c:v>15.62429</c:v>
                </c:pt>
                <c:pt idx="5704">
                  <c:v>15.623659999999999</c:v>
                </c:pt>
                <c:pt idx="5705">
                  <c:v>15.62805</c:v>
                </c:pt>
                <c:pt idx="5706">
                  <c:v>15.631179999999999</c:v>
                </c:pt>
                <c:pt idx="5707">
                  <c:v>15.633059999999999</c:v>
                </c:pt>
                <c:pt idx="5708">
                  <c:v>15.63556</c:v>
                </c:pt>
                <c:pt idx="5709">
                  <c:v>15.639950000000001</c:v>
                </c:pt>
                <c:pt idx="5710">
                  <c:v>15.642459999999998</c:v>
                </c:pt>
                <c:pt idx="5711">
                  <c:v>15.64559</c:v>
                </c:pt>
                <c:pt idx="5712">
                  <c:v>15.646839999999999</c:v>
                </c:pt>
                <c:pt idx="5713">
                  <c:v>15.651849999999998</c:v>
                </c:pt>
                <c:pt idx="5714">
                  <c:v>15.65499</c:v>
                </c:pt>
                <c:pt idx="5715">
                  <c:v>15.656239999999999</c:v>
                </c:pt>
                <c:pt idx="5716">
                  <c:v>15.659370000000001</c:v>
                </c:pt>
                <c:pt idx="5717">
                  <c:v>15.6625</c:v>
                </c:pt>
                <c:pt idx="5718">
                  <c:v>15.665010000000001</c:v>
                </c:pt>
                <c:pt idx="5719">
                  <c:v>15.66877</c:v>
                </c:pt>
                <c:pt idx="5720">
                  <c:v>15.67065</c:v>
                </c:pt>
                <c:pt idx="5721">
                  <c:v>15.671899999999999</c:v>
                </c:pt>
                <c:pt idx="5722">
                  <c:v>15.675659999999999</c:v>
                </c:pt>
                <c:pt idx="5723">
                  <c:v>15.679419999999999</c:v>
                </c:pt>
                <c:pt idx="5724">
                  <c:v>15.681929999999999</c:v>
                </c:pt>
                <c:pt idx="5725">
                  <c:v>15.685689999999999</c:v>
                </c:pt>
                <c:pt idx="5726">
                  <c:v>15.688819999999998</c:v>
                </c:pt>
                <c:pt idx="5727">
                  <c:v>15.690699999999998</c:v>
                </c:pt>
                <c:pt idx="5728">
                  <c:v>15.69383</c:v>
                </c:pt>
                <c:pt idx="5729">
                  <c:v>15.696959999999999</c:v>
                </c:pt>
                <c:pt idx="5730">
                  <c:v>15.700090000000001</c:v>
                </c:pt>
                <c:pt idx="5731">
                  <c:v>15.70135</c:v>
                </c:pt>
                <c:pt idx="5732">
                  <c:v>15.705109999999999</c:v>
                </c:pt>
                <c:pt idx="5733">
                  <c:v>15.707610000000001</c:v>
                </c:pt>
                <c:pt idx="5734">
                  <c:v>15.712619999999999</c:v>
                </c:pt>
                <c:pt idx="5735">
                  <c:v>15.714499999999999</c:v>
                </c:pt>
                <c:pt idx="5736">
                  <c:v>15.715759999999998</c:v>
                </c:pt>
                <c:pt idx="5737">
                  <c:v>15.720139999999999</c:v>
                </c:pt>
                <c:pt idx="5738">
                  <c:v>15.722019999999999</c:v>
                </c:pt>
                <c:pt idx="5739">
                  <c:v>15.725160000000001</c:v>
                </c:pt>
                <c:pt idx="5740">
                  <c:v>15.728289999999999</c:v>
                </c:pt>
                <c:pt idx="5741">
                  <c:v>15.731419999999998</c:v>
                </c:pt>
                <c:pt idx="5742">
                  <c:v>15.732670000000001</c:v>
                </c:pt>
                <c:pt idx="5743">
                  <c:v>15.73643</c:v>
                </c:pt>
                <c:pt idx="5744">
                  <c:v>15.740820000000001</c:v>
                </c:pt>
                <c:pt idx="5745">
                  <c:v>15.74395</c:v>
                </c:pt>
                <c:pt idx="5746">
                  <c:v>15.74583</c:v>
                </c:pt>
                <c:pt idx="5747">
                  <c:v>15.750210000000001</c:v>
                </c:pt>
                <c:pt idx="5748">
                  <c:v>15.753349999999999</c:v>
                </c:pt>
                <c:pt idx="5749">
                  <c:v>15.755229999999999</c:v>
                </c:pt>
                <c:pt idx="5750">
                  <c:v>15.758359999999998</c:v>
                </c:pt>
                <c:pt idx="5751">
                  <c:v>15.76149</c:v>
                </c:pt>
                <c:pt idx="5752">
                  <c:v>15.762119999999998</c:v>
                </c:pt>
                <c:pt idx="5753">
                  <c:v>15.765880000000001</c:v>
                </c:pt>
                <c:pt idx="5754">
                  <c:v>15.76901</c:v>
                </c:pt>
                <c:pt idx="5755">
                  <c:v>15.772139999999998</c:v>
                </c:pt>
                <c:pt idx="5756">
                  <c:v>15.775270000000001</c:v>
                </c:pt>
                <c:pt idx="5757">
                  <c:v>15.778409999999999</c:v>
                </c:pt>
                <c:pt idx="5758">
                  <c:v>15.78091</c:v>
                </c:pt>
                <c:pt idx="5759">
                  <c:v>15.78279</c:v>
                </c:pt>
                <c:pt idx="5760">
                  <c:v>15.78655</c:v>
                </c:pt>
                <c:pt idx="5761">
                  <c:v>15.787809999999999</c:v>
                </c:pt>
                <c:pt idx="5762">
                  <c:v>15.79407</c:v>
                </c:pt>
                <c:pt idx="5763">
                  <c:v>15.794700000000001</c:v>
                </c:pt>
                <c:pt idx="5764">
                  <c:v>15.797829999999999</c:v>
                </c:pt>
                <c:pt idx="5765">
                  <c:v>15.800959999999998</c:v>
                </c:pt>
                <c:pt idx="5766">
                  <c:v>15.803469999999999</c:v>
                </c:pt>
                <c:pt idx="5767">
                  <c:v>15.806599999999998</c:v>
                </c:pt>
                <c:pt idx="5768">
                  <c:v>15.809109999999999</c:v>
                </c:pt>
                <c:pt idx="5769">
                  <c:v>15.812240000000001</c:v>
                </c:pt>
                <c:pt idx="5770">
                  <c:v>15.816000000000001</c:v>
                </c:pt>
                <c:pt idx="5771">
                  <c:v>15.816619999999999</c:v>
                </c:pt>
                <c:pt idx="5772">
                  <c:v>15.81976</c:v>
                </c:pt>
                <c:pt idx="5773">
                  <c:v>15.822259999999998</c:v>
                </c:pt>
                <c:pt idx="5774">
                  <c:v>15.825390000000001</c:v>
                </c:pt>
                <c:pt idx="5775">
                  <c:v>15.82916</c:v>
                </c:pt>
                <c:pt idx="5776">
                  <c:v>15.831660000000001</c:v>
                </c:pt>
                <c:pt idx="5777">
                  <c:v>15.83479</c:v>
                </c:pt>
                <c:pt idx="5778">
                  <c:v>15.837929999999998</c:v>
                </c:pt>
                <c:pt idx="5779">
                  <c:v>15.841060000000001</c:v>
                </c:pt>
                <c:pt idx="5780">
                  <c:v>15.844189999999999</c:v>
                </c:pt>
                <c:pt idx="5781">
                  <c:v>15.847319999999998</c:v>
                </c:pt>
                <c:pt idx="5782">
                  <c:v>15.85045</c:v>
                </c:pt>
                <c:pt idx="5783">
                  <c:v>15.851709999999999</c:v>
                </c:pt>
                <c:pt idx="5784">
                  <c:v>15.854840000000001</c:v>
                </c:pt>
                <c:pt idx="5785">
                  <c:v>15.857349999999999</c:v>
                </c:pt>
                <c:pt idx="5786">
                  <c:v>15.861109999999998</c:v>
                </c:pt>
                <c:pt idx="5787">
                  <c:v>15.864240000000001</c:v>
                </c:pt>
                <c:pt idx="5788">
                  <c:v>15.866749999999998</c:v>
                </c:pt>
                <c:pt idx="5789">
                  <c:v>15.869249999999999</c:v>
                </c:pt>
                <c:pt idx="5790">
                  <c:v>15.874259999999998</c:v>
                </c:pt>
                <c:pt idx="5791">
                  <c:v>15.87552</c:v>
                </c:pt>
                <c:pt idx="5792">
                  <c:v>15.87739</c:v>
                </c:pt>
                <c:pt idx="5793">
                  <c:v>15.881780000000001</c:v>
                </c:pt>
                <c:pt idx="5794">
                  <c:v>15.88303</c:v>
                </c:pt>
                <c:pt idx="5795">
                  <c:v>15.888049999999998</c:v>
                </c:pt>
                <c:pt idx="5796">
                  <c:v>15.89118</c:v>
                </c:pt>
                <c:pt idx="5797">
                  <c:v>15.892429999999999</c:v>
                </c:pt>
                <c:pt idx="5798">
                  <c:v>15.896189999999999</c:v>
                </c:pt>
                <c:pt idx="5799">
                  <c:v>15.899319999999998</c:v>
                </c:pt>
                <c:pt idx="5800">
                  <c:v>15.90057</c:v>
                </c:pt>
                <c:pt idx="5801">
                  <c:v>15.905589999999998</c:v>
                </c:pt>
                <c:pt idx="5802">
                  <c:v>15.908720000000001</c:v>
                </c:pt>
                <c:pt idx="5803">
                  <c:v>15.90997</c:v>
                </c:pt>
                <c:pt idx="5804">
                  <c:v>15.911849999999999</c:v>
                </c:pt>
                <c:pt idx="5805">
                  <c:v>15.91624</c:v>
                </c:pt>
                <c:pt idx="5806">
                  <c:v>15.917489999999999</c:v>
                </c:pt>
                <c:pt idx="5807">
                  <c:v>15.921249999999999</c:v>
                </c:pt>
                <c:pt idx="5808">
                  <c:v>15.924380000000001</c:v>
                </c:pt>
                <c:pt idx="5809">
                  <c:v>15.926889999999998</c:v>
                </c:pt>
                <c:pt idx="5810">
                  <c:v>15.928769999999998</c:v>
                </c:pt>
                <c:pt idx="5811">
                  <c:v>15.931900000000001</c:v>
                </c:pt>
                <c:pt idx="5812">
                  <c:v>15.936289999999998</c:v>
                </c:pt>
                <c:pt idx="5813">
                  <c:v>15.938169999999998</c:v>
                </c:pt>
                <c:pt idx="5814">
                  <c:v>15.941930000000001</c:v>
                </c:pt>
                <c:pt idx="5815">
                  <c:v>15.944429999999999</c:v>
                </c:pt>
                <c:pt idx="5816">
                  <c:v>15.947560000000001</c:v>
                </c:pt>
                <c:pt idx="5817">
                  <c:v>15.949440000000001</c:v>
                </c:pt>
                <c:pt idx="5818">
                  <c:v>15.950699999999999</c:v>
                </c:pt>
                <c:pt idx="5819">
                  <c:v>15.95445</c:v>
                </c:pt>
                <c:pt idx="5820">
                  <c:v>15.95884</c:v>
                </c:pt>
                <c:pt idx="5821">
                  <c:v>15.961969999999999</c:v>
                </c:pt>
                <c:pt idx="5822">
                  <c:v>15.963230000000001</c:v>
                </c:pt>
                <c:pt idx="5823">
                  <c:v>15.96636</c:v>
                </c:pt>
                <c:pt idx="5824">
                  <c:v>15.969489999999999</c:v>
                </c:pt>
                <c:pt idx="5825">
                  <c:v>15.972620000000001</c:v>
                </c:pt>
                <c:pt idx="5826">
                  <c:v>15.975759999999999</c:v>
                </c:pt>
                <c:pt idx="5827">
                  <c:v>15.978889999999998</c:v>
                </c:pt>
                <c:pt idx="5828">
                  <c:v>15.981389999999999</c:v>
                </c:pt>
                <c:pt idx="5829">
                  <c:v>15.9839</c:v>
                </c:pt>
                <c:pt idx="5830">
                  <c:v>15.985149999999999</c:v>
                </c:pt>
                <c:pt idx="5831">
                  <c:v>15.988290000000001</c:v>
                </c:pt>
                <c:pt idx="5832">
                  <c:v>15.992040000000001</c:v>
                </c:pt>
                <c:pt idx="5833">
                  <c:v>15.994549999999998</c:v>
                </c:pt>
                <c:pt idx="5834">
                  <c:v>15.998309999999998</c:v>
                </c:pt>
                <c:pt idx="5835">
                  <c:v>16.002069999999996</c:v>
                </c:pt>
                <c:pt idx="5836">
                  <c:v>16.005200000000002</c:v>
                </c:pt>
                <c:pt idx="5837">
                  <c:v>16.007080000000002</c:v>
                </c:pt>
                <c:pt idx="5838">
                  <c:v>16.010210000000001</c:v>
                </c:pt>
                <c:pt idx="5839">
                  <c:v>16.013339999999999</c:v>
                </c:pt>
                <c:pt idx="5840">
                  <c:v>16.017110000000002</c:v>
                </c:pt>
                <c:pt idx="5841">
                  <c:v>16.01961</c:v>
                </c:pt>
                <c:pt idx="5842">
                  <c:v>16.022739999999999</c:v>
                </c:pt>
                <c:pt idx="5843">
                  <c:v>16.02337</c:v>
                </c:pt>
                <c:pt idx="5844">
                  <c:v>16.02713</c:v>
                </c:pt>
                <c:pt idx="5845">
                  <c:v>16.02901</c:v>
                </c:pt>
                <c:pt idx="5846">
                  <c:v>16.032139999999998</c:v>
                </c:pt>
                <c:pt idx="5847">
                  <c:v>16.036529999999999</c:v>
                </c:pt>
                <c:pt idx="5848">
                  <c:v>16.038409999999999</c:v>
                </c:pt>
                <c:pt idx="5849">
                  <c:v>16.041539999999998</c:v>
                </c:pt>
                <c:pt idx="5850">
                  <c:v>16.044669999999996</c:v>
                </c:pt>
                <c:pt idx="5851">
                  <c:v>16.047800000000002</c:v>
                </c:pt>
                <c:pt idx="5852">
                  <c:v>16.050939999999997</c:v>
                </c:pt>
                <c:pt idx="5853">
                  <c:v>16.052189999999996</c:v>
                </c:pt>
                <c:pt idx="5854">
                  <c:v>16.055320000000002</c:v>
                </c:pt>
                <c:pt idx="5855">
                  <c:v>16.059710000000003</c:v>
                </c:pt>
                <c:pt idx="5856">
                  <c:v>16.06033</c:v>
                </c:pt>
                <c:pt idx="5857">
                  <c:v>16.066600000000001</c:v>
                </c:pt>
                <c:pt idx="5858">
                  <c:v>16.067230000000002</c:v>
                </c:pt>
                <c:pt idx="5859">
                  <c:v>16.070990000000002</c:v>
                </c:pt>
                <c:pt idx="5860">
                  <c:v>16.072859999999999</c:v>
                </c:pt>
                <c:pt idx="5861">
                  <c:v>16.076000000000001</c:v>
                </c:pt>
                <c:pt idx="5862">
                  <c:v>16.079129999999999</c:v>
                </c:pt>
                <c:pt idx="5863">
                  <c:v>16.081009999999999</c:v>
                </c:pt>
                <c:pt idx="5864">
                  <c:v>16.083509999999997</c:v>
                </c:pt>
                <c:pt idx="5865">
                  <c:v>16.088529999999999</c:v>
                </c:pt>
                <c:pt idx="5866">
                  <c:v>16.090409999999999</c:v>
                </c:pt>
                <c:pt idx="5867">
                  <c:v>16.092909999999996</c:v>
                </c:pt>
                <c:pt idx="5868">
                  <c:v>16.096669999999996</c:v>
                </c:pt>
                <c:pt idx="5869">
                  <c:v>16.099800000000002</c:v>
                </c:pt>
                <c:pt idx="5870">
                  <c:v>16.101059999999997</c:v>
                </c:pt>
                <c:pt idx="5871">
                  <c:v>16.104190000000003</c:v>
                </c:pt>
                <c:pt idx="5872">
                  <c:v>16.106070000000003</c:v>
                </c:pt>
                <c:pt idx="5873">
                  <c:v>16.10857</c:v>
                </c:pt>
                <c:pt idx="5874">
                  <c:v>16.113579999999999</c:v>
                </c:pt>
                <c:pt idx="5875">
                  <c:v>16.115470000000002</c:v>
                </c:pt>
                <c:pt idx="5876">
                  <c:v>16.118600000000001</c:v>
                </c:pt>
                <c:pt idx="5877">
                  <c:v>16.11985</c:v>
                </c:pt>
                <c:pt idx="5878">
                  <c:v>16.124859999999998</c:v>
                </c:pt>
                <c:pt idx="5879">
                  <c:v>16.127989999999997</c:v>
                </c:pt>
                <c:pt idx="5880">
                  <c:v>16.129249999999999</c:v>
                </c:pt>
                <c:pt idx="5881">
                  <c:v>16.132379999999998</c:v>
                </c:pt>
                <c:pt idx="5882">
                  <c:v>16.135509999999996</c:v>
                </c:pt>
                <c:pt idx="5883">
                  <c:v>16.138649999999998</c:v>
                </c:pt>
                <c:pt idx="5884">
                  <c:v>16.141779999999997</c:v>
                </c:pt>
                <c:pt idx="5885">
                  <c:v>16.144910000000003</c:v>
                </c:pt>
                <c:pt idx="5886">
                  <c:v>16.147419999999997</c:v>
                </c:pt>
                <c:pt idx="5887">
                  <c:v>16.151179999999997</c:v>
                </c:pt>
                <c:pt idx="5888">
                  <c:v>16.153059999999996</c:v>
                </c:pt>
                <c:pt idx="5889">
                  <c:v>16.15681</c:v>
                </c:pt>
                <c:pt idx="5890">
                  <c:v>16.159320000000001</c:v>
                </c:pt>
                <c:pt idx="5891">
                  <c:v>16.16245</c:v>
                </c:pt>
                <c:pt idx="5892">
                  <c:v>16.16433</c:v>
                </c:pt>
                <c:pt idx="5893">
                  <c:v>16.166840000000001</c:v>
                </c:pt>
                <c:pt idx="5894">
                  <c:v>16.171849999999999</c:v>
                </c:pt>
                <c:pt idx="5895">
                  <c:v>16.17248</c:v>
                </c:pt>
                <c:pt idx="5896">
                  <c:v>16.17812</c:v>
                </c:pt>
                <c:pt idx="5897">
                  <c:v>16.179369999999999</c:v>
                </c:pt>
                <c:pt idx="5898">
                  <c:v>16.182499999999997</c:v>
                </c:pt>
                <c:pt idx="5899">
                  <c:v>16.185629999999996</c:v>
                </c:pt>
                <c:pt idx="5900">
                  <c:v>16.187509999999996</c:v>
                </c:pt>
                <c:pt idx="5901">
                  <c:v>16.189389999999996</c:v>
                </c:pt>
                <c:pt idx="5902">
                  <c:v>16.193779999999997</c:v>
                </c:pt>
                <c:pt idx="5903">
                  <c:v>16.196910000000003</c:v>
                </c:pt>
                <c:pt idx="5904">
                  <c:v>16.198790000000002</c:v>
                </c:pt>
                <c:pt idx="5905">
                  <c:v>16.20317</c:v>
                </c:pt>
                <c:pt idx="5906">
                  <c:v>16.204430000000002</c:v>
                </c:pt>
                <c:pt idx="5907">
                  <c:v>16.206939999999996</c:v>
                </c:pt>
                <c:pt idx="5908">
                  <c:v>16.210700000000003</c:v>
                </c:pt>
                <c:pt idx="5909">
                  <c:v>16.213830000000002</c:v>
                </c:pt>
                <c:pt idx="5910">
                  <c:v>16.217579999999998</c:v>
                </c:pt>
                <c:pt idx="5911">
                  <c:v>16.221969999999999</c:v>
                </c:pt>
                <c:pt idx="5912">
                  <c:v>16.2226</c:v>
                </c:pt>
                <c:pt idx="5913">
                  <c:v>16.226979999999998</c:v>
                </c:pt>
                <c:pt idx="5914">
                  <c:v>16.229489999999998</c:v>
                </c:pt>
                <c:pt idx="5915">
                  <c:v>16.231989999999996</c:v>
                </c:pt>
                <c:pt idx="5916">
                  <c:v>16.233249999999998</c:v>
                </c:pt>
                <c:pt idx="5917">
                  <c:v>16.236379999999997</c:v>
                </c:pt>
                <c:pt idx="5918">
                  <c:v>16.241390000000003</c:v>
                </c:pt>
                <c:pt idx="5919">
                  <c:v>16.242649999999998</c:v>
                </c:pt>
                <c:pt idx="5920">
                  <c:v>16.245150000000002</c:v>
                </c:pt>
                <c:pt idx="5921">
                  <c:v>16.248289999999997</c:v>
                </c:pt>
                <c:pt idx="5922">
                  <c:v>16.251429999999999</c:v>
                </c:pt>
                <c:pt idx="5923">
                  <c:v>16.254559999999998</c:v>
                </c:pt>
                <c:pt idx="5924">
                  <c:v>16.2577</c:v>
                </c:pt>
                <c:pt idx="5925">
                  <c:v>16.261470000000003</c:v>
                </c:pt>
                <c:pt idx="5926">
                  <c:v>16.263979999999997</c:v>
                </c:pt>
                <c:pt idx="5927">
                  <c:v>16.266489999999997</c:v>
                </c:pt>
                <c:pt idx="5928">
                  <c:v>16.267739999999996</c:v>
                </c:pt>
                <c:pt idx="5929">
                  <c:v>16.270879999999998</c:v>
                </c:pt>
                <c:pt idx="5930">
                  <c:v>16.2759</c:v>
                </c:pt>
                <c:pt idx="5931">
                  <c:v>16.276530000000001</c:v>
                </c:pt>
                <c:pt idx="5932">
                  <c:v>16.279670000000003</c:v>
                </c:pt>
                <c:pt idx="5933">
                  <c:v>16.282800000000002</c:v>
                </c:pt>
                <c:pt idx="5934">
                  <c:v>16.283430000000003</c:v>
                </c:pt>
                <c:pt idx="5935">
                  <c:v>16.289079999999998</c:v>
                </c:pt>
                <c:pt idx="5936">
                  <c:v>16.292839999999998</c:v>
                </c:pt>
                <c:pt idx="5937">
                  <c:v>16.295360000000002</c:v>
                </c:pt>
                <c:pt idx="5938">
                  <c:v>16.29786</c:v>
                </c:pt>
                <c:pt idx="5939">
                  <c:v>16.299120000000002</c:v>
                </c:pt>
                <c:pt idx="5940">
                  <c:v>16.304769999999998</c:v>
                </c:pt>
                <c:pt idx="5941">
                  <c:v>16.306019999999997</c:v>
                </c:pt>
                <c:pt idx="5942">
                  <c:v>16.308529999999998</c:v>
                </c:pt>
                <c:pt idx="5943">
                  <c:v>16.311039999999998</c:v>
                </c:pt>
                <c:pt idx="5944">
                  <c:v>16.315429999999999</c:v>
                </c:pt>
                <c:pt idx="5945">
                  <c:v>16.318570000000001</c:v>
                </c:pt>
                <c:pt idx="5946">
                  <c:v>16.320450000000001</c:v>
                </c:pt>
                <c:pt idx="5947">
                  <c:v>16.324849999999998</c:v>
                </c:pt>
                <c:pt idx="5948">
                  <c:v>16.327979999999997</c:v>
                </c:pt>
                <c:pt idx="5949">
                  <c:v>16.330489999999998</c:v>
                </c:pt>
                <c:pt idx="5950">
                  <c:v>16.33426</c:v>
                </c:pt>
                <c:pt idx="5951">
                  <c:v>16.33614</c:v>
                </c:pt>
                <c:pt idx="5952">
                  <c:v>16.336770000000001</c:v>
                </c:pt>
                <c:pt idx="5953">
                  <c:v>16.342419999999997</c:v>
                </c:pt>
                <c:pt idx="5954">
                  <c:v>16.343669999999996</c:v>
                </c:pt>
                <c:pt idx="5955">
                  <c:v>16.346179999999997</c:v>
                </c:pt>
                <c:pt idx="5956">
                  <c:v>16.35183</c:v>
                </c:pt>
                <c:pt idx="5957">
                  <c:v>16.353079999999999</c:v>
                </c:pt>
                <c:pt idx="5958">
                  <c:v>16.355589999999999</c:v>
                </c:pt>
                <c:pt idx="5959">
                  <c:v>16.359360000000002</c:v>
                </c:pt>
                <c:pt idx="5960">
                  <c:v>16.362499999999997</c:v>
                </c:pt>
                <c:pt idx="5961">
                  <c:v>16.364379999999997</c:v>
                </c:pt>
                <c:pt idx="5962">
                  <c:v>16.368769999999998</c:v>
                </c:pt>
                <c:pt idx="5963">
                  <c:v>16.370660000000001</c:v>
                </c:pt>
                <c:pt idx="5964">
                  <c:v>16.37379</c:v>
                </c:pt>
                <c:pt idx="5965">
                  <c:v>16.376930000000002</c:v>
                </c:pt>
                <c:pt idx="5966">
                  <c:v>16.37818</c:v>
                </c:pt>
                <c:pt idx="5967">
                  <c:v>16.381320000000002</c:v>
                </c:pt>
                <c:pt idx="5968">
                  <c:v>16.385089999999998</c:v>
                </c:pt>
                <c:pt idx="5969">
                  <c:v>16.388219999999997</c:v>
                </c:pt>
                <c:pt idx="5970">
                  <c:v>16.390729999999998</c:v>
                </c:pt>
                <c:pt idx="5971">
                  <c:v>16.394500000000001</c:v>
                </c:pt>
                <c:pt idx="5972">
                  <c:v>16.39575</c:v>
                </c:pt>
                <c:pt idx="5973">
                  <c:v>16.398890000000002</c:v>
                </c:pt>
                <c:pt idx="5974">
                  <c:v>16.402029999999996</c:v>
                </c:pt>
                <c:pt idx="5975">
                  <c:v>16.405169999999998</c:v>
                </c:pt>
                <c:pt idx="5976">
                  <c:v>16.408299999999997</c:v>
                </c:pt>
                <c:pt idx="5977">
                  <c:v>16.411439999999999</c:v>
                </c:pt>
                <c:pt idx="5978">
                  <c:v>16.414580000000001</c:v>
                </c:pt>
                <c:pt idx="5979">
                  <c:v>16.41583</c:v>
                </c:pt>
                <c:pt idx="5980">
                  <c:v>16.420850000000002</c:v>
                </c:pt>
                <c:pt idx="5981">
                  <c:v>16.422739999999997</c:v>
                </c:pt>
                <c:pt idx="5982">
                  <c:v>16.425249999999998</c:v>
                </c:pt>
                <c:pt idx="5983">
                  <c:v>16.43027</c:v>
                </c:pt>
                <c:pt idx="5984">
                  <c:v>16.433410000000002</c:v>
                </c:pt>
                <c:pt idx="5985">
                  <c:v>16.436540000000001</c:v>
                </c:pt>
                <c:pt idx="5986">
                  <c:v>16.438429999999997</c:v>
                </c:pt>
                <c:pt idx="5987">
                  <c:v>16.439680000000003</c:v>
                </c:pt>
                <c:pt idx="5988">
                  <c:v>16.442819999999998</c:v>
                </c:pt>
                <c:pt idx="5989">
                  <c:v>16.445959999999999</c:v>
                </c:pt>
                <c:pt idx="5990">
                  <c:v>16.449089999999998</c:v>
                </c:pt>
                <c:pt idx="5991">
                  <c:v>16.453490000000002</c:v>
                </c:pt>
                <c:pt idx="5992">
                  <c:v>16.455370000000002</c:v>
                </c:pt>
                <c:pt idx="5993">
                  <c:v>16.458509999999997</c:v>
                </c:pt>
                <c:pt idx="5994">
                  <c:v>16.461640000000003</c:v>
                </c:pt>
                <c:pt idx="5995">
                  <c:v>16.464779999999998</c:v>
                </c:pt>
                <c:pt idx="5996">
                  <c:v>16.467919999999999</c:v>
                </c:pt>
                <c:pt idx="5997">
                  <c:v>16.469169999999998</c:v>
                </c:pt>
                <c:pt idx="5998">
                  <c:v>16.471049999999998</c:v>
                </c:pt>
                <c:pt idx="5999">
                  <c:v>16.47419</c:v>
                </c:pt>
                <c:pt idx="6000">
                  <c:v>16.478580000000001</c:v>
                </c:pt>
                <c:pt idx="6001">
                  <c:v>16.481720000000003</c:v>
                </c:pt>
                <c:pt idx="6002">
                  <c:v>16.484859999999998</c:v>
                </c:pt>
                <c:pt idx="6003">
                  <c:v>16.486739999999998</c:v>
                </c:pt>
                <c:pt idx="6004">
                  <c:v>16.489879999999999</c:v>
                </c:pt>
                <c:pt idx="6005">
                  <c:v>16.493020000000001</c:v>
                </c:pt>
                <c:pt idx="6006">
                  <c:v>16.493650000000002</c:v>
                </c:pt>
                <c:pt idx="6007">
                  <c:v>16.497410000000002</c:v>
                </c:pt>
                <c:pt idx="6008">
                  <c:v>16.500549999999997</c:v>
                </c:pt>
                <c:pt idx="6009">
                  <c:v>16.503059999999998</c:v>
                </c:pt>
                <c:pt idx="6010">
                  <c:v>16.508699999999997</c:v>
                </c:pt>
                <c:pt idx="6011">
                  <c:v>16.508699999999997</c:v>
                </c:pt>
                <c:pt idx="6012">
                  <c:v>16.51247</c:v>
                </c:pt>
                <c:pt idx="6013">
                  <c:v>16.518119999999996</c:v>
                </c:pt>
                <c:pt idx="6014">
                  <c:v>16.519379999999998</c:v>
                </c:pt>
                <c:pt idx="6015">
                  <c:v>16.521879999999996</c:v>
                </c:pt>
                <c:pt idx="6016">
                  <c:v>16.524389999999997</c:v>
                </c:pt>
                <c:pt idx="6017">
                  <c:v>16.527529999999999</c:v>
                </c:pt>
                <c:pt idx="6018">
                  <c:v>16.530670000000001</c:v>
                </c:pt>
                <c:pt idx="6019">
                  <c:v>16.533810000000003</c:v>
                </c:pt>
                <c:pt idx="6020">
                  <c:v>16.536940000000001</c:v>
                </c:pt>
                <c:pt idx="6021">
                  <c:v>16.538199999999996</c:v>
                </c:pt>
                <c:pt idx="6022">
                  <c:v>16.541959999999996</c:v>
                </c:pt>
                <c:pt idx="6023">
                  <c:v>16.545099999999998</c:v>
                </c:pt>
                <c:pt idx="6024">
                  <c:v>16.547609999999999</c:v>
                </c:pt>
                <c:pt idx="6025">
                  <c:v>16.549489999999999</c:v>
                </c:pt>
                <c:pt idx="6026">
                  <c:v>16.553890000000003</c:v>
                </c:pt>
                <c:pt idx="6027">
                  <c:v>16.555770000000003</c:v>
                </c:pt>
                <c:pt idx="6028">
                  <c:v>16.558909999999997</c:v>
                </c:pt>
                <c:pt idx="6029">
                  <c:v>16.563929999999999</c:v>
                </c:pt>
                <c:pt idx="6030">
                  <c:v>16.565179999999998</c:v>
                </c:pt>
                <c:pt idx="6031">
                  <c:v>16.56832</c:v>
                </c:pt>
                <c:pt idx="6032">
                  <c:v>16.571460000000002</c:v>
                </c:pt>
                <c:pt idx="6033">
                  <c:v>16.574590000000001</c:v>
                </c:pt>
                <c:pt idx="6034">
                  <c:v>16.577730000000003</c:v>
                </c:pt>
                <c:pt idx="6035">
                  <c:v>16.579610000000002</c:v>
                </c:pt>
                <c:pt idx="6036">
                  <c:v>16.582119999999996</c:v>
                </c:pt>
                <c:pt idx="6037">
                  <c:v>16.584009999999999</c:v>
                </c:pt>
                <c:pt idx="6038">
                  <c:v>16.589030000000001</c:v>
                </c:pt>
                <c:pt idx="6039">
                  <c:v>16.593420000000002</c:v>
                </c:pt>
                <c:pt idx="6040">
                  <c:v>16.593420000000002</c:v>
                </c:pt>
                <c:pt idx="6041">
                  <c:v>16.598439999999997</c:v>
                </c:pt>
                <c:pt idx="6042">
                  <c:v>16.599699999999999</c:v>
                </c:pt>
                <c:pt idx="6043">
                  <c:v>16.602829999999997</c:v>
                </c:pt>
                <c:pt idx="6044">
                  <c:v>16.605969999999999</c:v>
                </c:pt>
                <c:pt idx="6045">
                  <c:v>16.609110000000001</c:v>
                </c:pt>
                <c:pt idx="6046">
                  <c:v>16.610990000000001</c:v>
                </c:pt>
                <c:pt idx="6047">
                  <c:v>16.615380000000002</c:v>
                </c:pt>
                <c:pt idx="6048">
                  <c:v>16.616639999999997</c:v>
                </c:pt>
                <c:pt idx="6049">
                  <c:v>16.620399999999997</c:v>
                </c:pt>
                <c:pt idx="6050">
                  <c:v>16.623539999999998</c:v>
                </c:pt>
                <c:pt idx="6051">
                  <c:v>16.625419999999998</c:v>
                </c:pt>
                <c:pt idx="6052">
                  <c:v>16.629190000000001</c:v>
                </c:pt>
                <c:pt idx="6053">
                  <c:v>16.63232</c:v>
                </c:pt>
                <c:pt idx="6054">
                  <c:v>16.634209999999996</c:v>
                </c:pt>
                <c:pt idx="6055">
                  <c:v>16.636719999999997</c:v>
                </c:pt>
                <c:pt idx="6056">
                  <c:v>16.640479999999997</c:v>
                </c:pt>
                <c:pt idx="6057">
                  <c:v>16.643619999999999</c:v>
                </c:pt>
                <c:pt idx="6058">
                  <c:v>16.64676</c:v>
                </c:pt>
                <c:pt idx="6059">
                  <c:v>16.649900000000002</c:v>
                </c:pt>
                <c:pt idx="6060">
                  <c:v>16.653030000000001</c:v>
                </c:pt>
                <c:pt idx="6061">
                  <c:v>16.656169999999996</c:v>
                </c:pt>
                <c:pt idx="6062">
                  <c:v>16.658050000000003</c:v>
                </c:pt>
                <c:pt idx="6063">
                  <c:v>16.662439999999997</c:v>
                </c:pt>
                <c:pt idx="6064">
                  <c:v>16.66433</c:v>
                </c:pt>
                <c:pt idx="6065">
                  <c:v>16.66872</c:v>
                </c:pt>
                <c:pt idx="6066">
                  <c:v>16.669980000000002</c:v>
                </c:pt>
                <c:pt idx="6067">
                  <c:v>16.673740000000002</c:v>
                </c:pt>
                <c:pt idx="6068">
                  <c:v>16.674999999999997</c:v>
                </c:pt>
                <c:pt idx="6069">
                  <c:v>16.679389999999998</c:v>
                </c:pt>
                <c:pt idx="6070">
                  <c:v>16.683149999999998</c:v>
                </c:pt>
                <c:pt idx="6071">
                  <c:v>16.68629</c:v>
                </c:pt>
                <c:pt idx="6072">
                  <c:v>16.687550000000002</c:v>
                </c:pt>
                <c:pt idx="6073">
                  <c:v>16.69068</c:v>
                </c:pt>
                <c:pt idx="6074">
                  <c:v>16.693820000000002</c:v>
                </c:pt>
                <c:pt idx="6075">
                  <c:v>16.696959999999997</c:v>
                </c:pt>
                <c:pt idx="6076">
                  <c:v>16.700090000000003</c:v>
                </c:pt>
                <c:pt idx="6077">
                  <c:v>16.701349999999998</c:v>
                </c:pt>
                <c:pt idx="6078">
                  <c:v>16.703859999999999</c:v>
                </c:pt>
                <c:pt idx="6079">
                  <c:v>16.707619999999999</c:v>
                </c:pt>
                <c:pt idx="6080">
                  <c:v>16.710760000000001</c:v>
                </c:pt>
                <c:pt idx="6081">
                  <c:v>16.713270000000001</c:v>
                </c:pt>
                <c:pt idx="6082">
                  <c:v>16.717039999999997</c:v>
                </c:pt>
                <c:pt idx="6083">
                  <c:v>16.718919999999997</c:v>
                </c:pt>
                <c:pt idx="6084">
                  <c:v>16.722059999999999</c:v>
                </c:pt>
                <c:pt idx="6085">
                  <c:v>16.725200000000001</c:v>
                </c:pt>
                <c:pt idx="6086">
                  <c:v>16.72833</c:v>
                </c:pt>
                <c:pt idx="6087">
                  <c:v>16.731470000000002</c:v>
                </c:pt>
                <c:pt idx="6088">
                  <c:v>16.734609999999996</c:v>
                </c:pt>
                <c:pt idx="6089">
                  <c:v>16.738999999999997</c:v>
                </c:pt>
                <c:pt idx="6090">
                  <c:v>16.738369999999996</c:v>
                </c:pt>
                <c:pt idx="6091">
                  <c:v>16.744019999999999</c:v>
                </c:pt>
                <c:pt idx="6092">
                  <c:v>16.745280000000001</c:v>
                </c:pt>
                <c:pt idx="6093">
                  <c:v>16.747790000000002</c:v>
                </c:pt>
                <c:pt idx="6094">
                  <c:v>16.751550000000002</c:v>
                </c:pt>
                <c:pt idx="6095">
                  <c:v>16.753430000000002</c:v>
                </c:pt>
                <c:pt idx="6096">
                  <c:v>16.756569999999996</c:v>
                </c:pt>
                <c:pt idx="6097">
                  <c:v>16.759709999999998</c:v>
                </c:pt>
                <c:pt idx="6098">
                  <c:v>16.764099999999999</c:v>
                </c:pt>
                <c:pt idx="6099">
                  <c:v>16.76661</c:v>
                </c:pt>
                <c:pt idx="6100">
                  <c:v>16.769750000000002</c:v>
                </c:pt>
                <c:pt idx="6101">
                  <c:v>16.772889999999997</c:v>
                </c:pt>
                <c:pt idx="6102">
                  <c:v>16.775399999999998</c:v>
                </c:pt>
                <c:pt idx="6103">
                  <c:v>16.777909999999999</c:v>
                </c:pt>
                <c:pt idx="6104">
                  <c:v>16.779159999999997</c:v>
                </c:pt>
                <c:pt idx="6105">
                  <c:v>16.78481</c:v>
                </c:pt>
                <c:pt idx="6106">
                  <c:v>16.787320000000001</c:v>
                </c:pt>
                <c:pt idx="6107">
                  <c:v>16.790459999999996</c:v>
                </c:pt>
                <c:pt idx="6108">
                  <c:v>16.794220000000003</c:v>
                </c:pt>
                <c:pt idx="6109">
                  <c:v>16.794849999999997</c:v>
                </c:pt>
                <c:pt idx="6110">
                  <c:v>16.797989999999999</c:v>
                </c:pt>
                <c:pt idx="6111">
                  <c:v>16.801119999999997</c:v>
                </c:pt>
                <c:pt idx="6112">
                  <c:v>16.804259999999999</c:v>
                </c:pt>
                <c:pt idx="6113">
                  <c:v>16.807400000000001</c:v>
                </c:pt>
                <c:pt idx="6114">
                  <c:v>16.810539999999996</c:v>
                </c:pt>
                <c:pt idx="6115">
                  <c:v>16.813670000000002</c:v>
                </c:pt>
                <c:pt idx="6116">
                  <c:v>16.816180000000003</c:v>
                </c:pt>
                <c:pt idx="6117">
                  <c:v>16.819949999999999</c:v>
                </c:pt>
                <c:pt idx="6118">
                  <c:v>16.82246</c:v>
                </c:pt>
                <c:pt idx="6119">
                  <c:v>16.82497</c:v>
                </c:pt>
                <c:pt idx="6120">
                  <c:v>16.829360000000001</c:v>
                </c:pt>
                <c:pt idx="6121">
                  <c:v>16.831870000000002</c:v>
                </c:pt>
                <c:pt idx="6122">
                  <c:v>16.833750000000002</c:v>
                </c:pt>
                <c:pt idx="6123">
                  <c:v>16.835009999999997</c:v>
                </c:pt>
                <c:pt idx="6124">
                  <c:v>16.840029999999999</c:v>
                </c:pt>
                <c:pt idx="6125">
                  <c:v>16.843170000000001</c:v>
                </c:pt>
                <c:pt idx="6126">
                  <c:v>16.84693</c:v>
                </c:pt>
                <c:pt idx="6127">
                  <c:v>16.847560000000001</c:v>
                </c:pt>
                <c:pt idx="6128">
                  <c:v>16.852579999999996</c:v>
                </c:pt>
                <c:pt idx="6129">
                  <c:v>16.853830000000002</c:v>
                </c:pt>
                <c:pt idx="6130">
                  <c:v>16.857599999999998</c:v>
                </c:pt>
                <c:pt idx="6131">
                  <c:v>16.86074</c:v>
                </c:pt>
                <c:pt idx="6132">
                  <c:v>16.863869999999999</c:v>
                </c:pt>
                <c:pt idx="6133">
                  <c:v>16.867010000000001</c:v>
                </c:pt>
                <c:pt idx="6134">
                  <c:v>16.869520000000001</c:v>
                </c:pt>
                <c:pt idx="6135">
                  <c:v>16.872659999999996</c:v>
                </c:pt>
                <c:pt idx="6136">
                  <c:v>16.873289999999997</c:v>
                </c:pt>
                <c:pt idx="6137">
                  <c:v>16.878309999999999</c:v>
                </c:pt>
                <c:pt idx="6138">
                  <c:v>16.882069999999999</c:v>
                </c:pt>
                <c:pt idx="6139">
                  <c:v>16.8827</c:v>
                </c:pt>
                <c:pt idx="6140">
                  <c:v>16.887720000000002</c:v>
                </c:pt>
                <c:pt idx="6141">
                  <c:v>16.891480000000001</c:v>
                </c:pt>
                <c:pt idx="6142">
                  <c:v>16.892739999999996</c:v>
                </c:pt>
                <c:pt idx="6143">
                  <c:v>16.895879999999998</c:v>
                </c:pt>
                <c:pt idx="6144">
                  <c:v>16.898389999999999</c:v>
                </c:pt>
                <c:pt idx="6145">
                  <c:v>16.9009</c:v>
                </c:pt>
                <c:pt idx="6146">
                  <c:v>16.905290000000001</c:v>
                </c:pt>
                <c:pt idx="6147">
                  <c:v>16.907800000000002</c:v>
                </c:pt>
                <c:pt idx="6148">
                  <c:v>16.910310000000003</c:v>
                </c:pt>
                <c:pt idx="6149">
                  <c:v>16.914699999999996</c:v>
                </c:pt>
                <c:pt idx="6150">
                  <c:v>16.917209999999997</c:v>
                </c:pt>
                <c:pt idx="6151">
                  <c:v>16.919719999999998</c:v>
                </c:pt>
                <c:pt idx="6152">
                  <c:v>16.92286</c:v>
                </c:pt>
                <c:pt idx="6153">
                  <c:v>16.924120000000002</c:v>
                </c:pt>
                <c:pt idx="6154">
                  <c:v>16.929760000000002</c:v>
                </c:pt>
                <c:pt idx="6155">
                  <c:v>16.932270000000003</c:v>
                </c:pt>
                <c:pt idx="6156">
                  <c:v>16.933529999999998</c:v>
                </c:pt>
                <c:pt idx="6157">
                  <c:v>16.937289999999997</c:v>
                </c:pt>
                <c:pt idx="6158">
                  <c:v>16.940429999999999</c:v>
                </c:pt>
                <c:pt idx="6159">
                  <c:v>16.941679999999998</c:v>
                </c:pt>
                <c:pt idx="6160">
                  <c:v>16.946709999999996</c:v>
                </c:pt>
                <c:pt idx="6161">
                  <c:v>16.951099999999997</c:v>
                </c:pt>
                <c:pt idx="6162">
                  <c:v>16.952350000000003</c:v>
                </c:pt>
                <c:pt idx="6163">
                  <c:v>16.954239999999999</c:v>
                </c:pt>
                <c:pt idx="6164">
                  <c:v>16.957369999999997</c:v>
                </c:pt>
                <c:pt idx="6165">
                  <c:v>16.960509999999999</c:v>
                </c:pt>
                <c:pt idx="6166">
                  <c:v>16.963650000000001</c:v>
                </c:pt>
                <c:pt idx="6167">
                  <c:v>16.966789999999996</c:v>
                </c:pt>
                <c:pt idx="6168">
                  <c:v>16.969920000000002</c:v>
                </c:pt>
                <c:pt idx="6169">
                  <c:v>16.972439999999999</c:v>
                </c:pt>
                <c:pt idx="6170">
                  <c:v>16.974939999999997</c:v>
                </c:pt>
                <c:pt idx="6171">
                  <c:v>16.978079999999999</c:v>
                </c:pt>
                <c:pt idx="6172">
                  <c:v>16.981850000000001</c:v>
                </c:pt>
                <c:pt idx="6173">
                  <c:v>16.985610000000001</c:v>
                </c:pt>
                <c:pt idx="6174">
                  <c:v>16.987490000000001</c:v>
                </c:pt>
                <c:pt idx="6175">
                  <c:v>16.991259999999997</c:v>
                </c:pt>
                <c:pt idx="6176">
                  <c:v>16.993769999999998</c:v>
                </c:pt>
                <c:pt idx="6177">
                  <c:v>16.995019999999997</c:v>
                </c:pt>
                <c:pt idx="6178">
                  <c:v>17.00067</c:v>
                </c:pt>
                <c:pt idx="6179">
                  <c:v>17.004429999999999</c:v>
                </c:pt>
                <c:pt idx="6180">
                  <c:v>17.006320000000002</c:v>
                </c:pt>
                <c:pt idx="6181">
                  <c:v>17.007570000000001</c:v>
                </c:pt>
                <c:pt idx="6182">
                  <c:v>17.010709999999996</c:v>
                </c:pt>
                <c:pt idx="6183">
                  <c:v>17.015099999999997</c:v>
                </c:pt>
                <c:pt idx="6184">
                  <c:v>17.01699</c:v>
                </c:pt>
                <c:pt idx="6185">
                  <c:v>17.020119999999999</c:v>
                </c:pt>
                <c:pt idx="6186">
                  <c:v>17.026400000000002</c:v>
                </c:pt>
                <c:pt idx="6187">
                  <c:v>17.027029999999996</c:v>
                </c:pt>
                <c:pt idx="6188">
                  <c:v>17.030789999999996</c:v>
                </c:pt>
                <c:pt idx="6189">
                  <c:v>17.033929999999998</c:v>
                </c:pt>
                <c:pt idx="6190">
                  <c:v>17.036439999999999</c:v>
                </c:pt>
                <c:pt idx="6191">
                  <c:v>17.040210000000002</c:v>
                </c:pt>
                <c:pt idx="6192">
                  <c:v>17.043340000000001</c:v>
                </c:pt>
                <c:pt idx="6193">
                  <c:v>17.045850000000002</c:v>
                </c:pt>
                <c:pt idx="6194">
                  <c:v>17.048360000000002</c:v>
                </c:pt>
                <c:pt idx="6195">
                  <c:v>17.051499999999997</c:v>
                </c:pt>
                <c:pt idx="6196">
                  <c:v>17.054639999999999</c:v>
                </c:pt>
                <c:pt idx="6197">
                  <c:v>17.055889999999998</c:v>
                </c:pt>
                <c:pt idx="6198">
                  <c:v>17.06091</c:v>
                </c:pt>
                <c:pt idx="6199">
                  <c:v>17.064050000000002</c:v>
                </c:pt>
                <c:pt idx="6200">
                  <c:v>17.067189999999997</c:v>
                </c:pt>
                <c:pt idx="6201">
                  <c:v>17.070320000000002</c:v>
                </c:pt>
                <c:pt idx="6202">
                  <c:v>17.070949999999996</c:v>
                </c:pt>
                <c:pt idx="6203">
                  <c:v>17.074719999999999</c:v>
                </c:pt>
                <c:pt idx="6204">
                  <c:v>17.077849999999998</c:v>
                </c:pt>
                <c:pt idx="6205">
                  <c:v>17.080370000000002</c:v>
                </c:pt>
                <c:pt idx="6206">
                  <c:v>17.084130000000002</c:v>
                </c:pt>
                <c:pt idx="6207">
                  <c:v>17.086010000000002</c:v>
                </c:pt>
                <c:pt idx="6208">
                  <c:v>17.089779999999998</c:v>
                </c:pt>
                <c:pt idx="6209">
                  <c:v>17.092289999999998</c:v>
                </c:pt>
                <c:pt idx="6210">
                  <c:v>17.09543</c:v>
                </c:pt>
                <c:pt idx="6211">
                  <c:v>17.09919</c:v>
                </c:pt>
                <c:pt idx="6212">
                  <c:v>17.102959999999996</c:v>
                </c:pt>
                <c:pt idx="6213">
                  <c:v>17.104840000000003</c:v>
                </c:pt>
                <c:pt idx="6214">
                  <c:v>17.107979999999998</c:v>
                </c:pt>
                <c:pt idx="6215">
                  <c:v>17.113</c:v>
                </c:pt>
                <c:pt idx="6216">
                  <c:v>17.114249999999998</c:v>
                </c:pt>
                <c:pt idx="6217">
                  <c:v>17.11739</c:v>
                </c:pt>
                <c:pt idx="6218">
                  <c:v>17.120530000000002</c:v>
                </c:pt>
                <c:pt idx="6219">
                  <c:v>17.125540000000001</c:v>
                </c:pt>
                <c:pt idx="6220">
                  <c:v>17.128059999999998</c:v>
                </c:pt>
                <c:pt idx="6221">
                  <c:v>17.129939999999998</c:v>
                </c:pt>
                <c:pt idx="6222">
                  <c:v>17.13308</c:v>
                </c:pt>
                <c:pt idx="6223">
                  <c:v>17.136209999999998</c:v>
                </c:pt>
                <c:pt idx="6224">
                  <c:v>17.13935</c:v>
                </c:pt>
                <c:pt idx="6225">
                  <c:v>17.142490000000002</c:v>
                </c:pt>
                <c:pt idx="6226">
                  <c:v>17.145620000000001</c:v>
                </c:pt>
                <c:pt idx="6227">
                  <c:v>17.148760000000003</c:v>
                </c:pt>
                <c:pt idx="6228">
                  <c:v>17.151899999999998</c:v>
                </c:pt>
                <c:pt idx="6229">
                  <c:v>17.15504</c:v>
                </c:pt>
                <c:pt idx="6230">
                  <c:v>17.158169999999998</c:v>
                </c:pt>
                <c:pt idx="6231">
                  <c:v>17.160060000000001</c:v>
                </c:pt>
                <c:pt idx="6232">
                  <c:v>17.164450000000002</c:v>
                </c:pt>
                <c:pt idx="6233">
                  <c:v>17.167589999999997</c:v>
                </c:pt>
                <c:pt idx="6234">
                  <c:v>17.170729999999999</c:v>
                </c:pt>
                <c:pt idx="6235">
                  <c:v>17.173859999999998</c:v>
                </c:pt>
                <c:pt idx="6236">
                  <c:v>17.177</c:v>
                </c:pt>
                <c:pt idx="6237">
                  <c:v>17.180140000000002</c:v>
                </c:pt>
                <c:pt idx="6238">
                  <c:v>17.182020000000001</c:v>
                </c:pt>
                <c:pt idx="6239">
                  <c:v>17.185780000000001</c:v>
                </c:pt>
                <c:pt idx="6240">
                  <c:v>17.189549999999997</c:v>
                </c:pt>
                <c:pt idx="6241">
                  <c:v>17.192689999999999</c:v>
                </c:pt>
                <c:pt idx="6242">
                  <c:v>17.1952</c:v>
                </c:pt>
                <c:pt idx="6243">
                  <c:v>17.197710000000001</c:v>
                </c:pt>
                <c:pt idx="6244">
                  <c:v>17.200220000000002</c:v>
                </c:pt>
                <c:pt idx="6245">
                  <c:v>17.204610000000002</c:v>
                </c:pt>
                <c:pt idx="6246">
                  <c:v>17.207119999999996</c:v>
                </c:pt>
                <c:pt idx="6247">
                  <c:v>17.210259999999998</c:v>
                </c:pt>
                <c:pt idx="6248">
                  <c:v>17.214019999999998</c:v>
                </c:pt>
                <c:pt idx="6249">
                  <c:v>17.217790000000001</c:v>
                </c:pt>
                <c:pt idx="6250">
                  <c:v>17.219670000000001</c:v>
                </c:pt>
                <c:pt idx="6251">
                  <c:v>17.223439999999997</c:v>
                </c:pt>
                <c:pt idx="6252">
                  <c:v>17.225949999999997</c:v>
                </c:pt>
                <c:pt idx="6253">
                  <c:v>17.229079999999996</c:v>
                </c:pt>
                <c:pt idx="6254">
                  <c:v>17.234099999999998</c:v>
                </c:pt>
                <c:pt idx="6255">
                  <c:v>17.236609999999999</c:v>
                </c:pt>
                <c:pt idx="6256">
                  <c:v>17.239750000000001</c:v>
                </c:pt>
                <c:pt idx="6257">
                  <c:v>17.242890000000003</c:v>
                </c:pt>
                <c:pt idx="6258">
                  <c:v>17.246029999999998</c:v>
                </c:pt>
                <c:pt idx="6259">
                  <c:v>17.249169999999999</c:v>
                </c:pt>
                <c:pt idx="6260">
                  <c:v>17.252299999999998</c:v>
                </c:pt>
                <c:pt idx="6261">
                  <c:v>17.254809999999999</c:v>
                </c:pt>
                <c:pt idx="6262">
                  <c:v>17.258580000000002</c:v>
                </c:pt>
                <c:pt idx="6263">
                  <c:v>17.261710000000001</c:v>
                </c:pt>
                <c:pt idx="6264">
                  <c:v>17.264850000000003</c:v>
                </c:pt>
                <c:pt idx="6265">
                  <c:v>17.267989999999998</c:v>
                </c:pt>
                <c:pt idx="6266">
                  <c:v>17.271129999999999</c:v>
                </c:pt>
                <c:pt idx="6267">
                  <c:v>17.274259999999998</c:v>
                </c:pt>
                <c:pt idx="6268">
                  <c:v>17.2774</c:v>
                </c:pt>
                <c:pt idx="6269">
                  <c:v>17.281790000000001</c:v>
                </c:pt>
                <c:pt idx="6270">
                  <c:v>17.283679999999997</c:v>
                </c:pt>
                <c:pt idx="6271">
                  <c:v>17.288690000000003</c:v>
                </c:pt>
                <c:pt idx="6272">
                  <c:v>17.289949999999997</c:v>
                </c:pt>
                <c:pt idx="6273">
                  <c:v>17.294969999999999</c:v>
                </c:pt>
                <c:pt idx="6274">
                  <c:v>17.298110000000001</c:v>
                </c:pt>
                <c:pt idx="6275">
                  <c:v>17.300620000000002</c:v>
                </c:pt>
                <c:pt idx="6276">
                  <c:v>17.305639999999997</c:v>
                </c:pt>
                <c:pt idx="6277">
                  <c:v>17.307519999999997</c:v>
                </c:pt>
                <c:pt idx="6278">
                  <c:v>17.310659999999999</c:v>
                </c:pt>
                <c:pt idx="6279">
                  <c:v>17.315049999999999</c:v>
                </c:pt>
                <c:pt idx="6280">
                  <c:v>17.318190000000001</c:v>
                </c:pt>
                <c:pt idx="6281">
                  <c:v>17.321329999999996</c:v>
                </c:pt>
                <c:pt idx="6282">
                  <c:v>17.324469999999998</c:v>
                </c:pt>
                <c:pt idx="6283">
                  <c:v>17.327599999999997</c:v>
                </c:pt>
                <c:pt idx="6284">
                  <c:v>17.332619999999999</c:v>
                </c:pt>
                <c:pt idx="6285">
                  <c:v>17.337020000000003</c:v>
                </c:pt>
                <c:pt idx="6286">
                  <c:v>17.339529999999996</c:v>
                </c:pt>
                <c:pt idx="6287">
                  <c:v>17.342660000000002</c:v>
                </c:pt>
                <c:pt idx="6288">
                  <c:v>17.346429999999998</c:v>
                </c:pt>
                <c:pt idx="6289">
                  <c:v>17.348939999999999</c:v>
                </c:pt>
                <c:pt idx="6290">
                  <c:v>17.352080000000001</c:v>
                </c:pt>
                <c:pt idx="6291">
                  <c:v>17.356470000000002</c:v>
                </c:pt>
                <c:pt idx="6292">
                  <c:v>17.359609999999996</c:v>
                </c:pt>
                <c:pt idx="6293">
                  <c:v>17.362740000000002</c:v>
                </c:pt>
                <c:pt idx="6294">
                  <c:v>17.365879999999997</c:v>
                </c:pt>
                <c:pt idx="6295">
                  <c:v>17.369019999999999</c:v>
                </c:pt>
                <c:pt idx="6296">
                  <c:v>17.374040000000001</c:v>
                </c:pt>
                <c:pt idx="6297">
                  <c:v>17.37529</c:v>
                </c:pt>
                <c:pt idx="6298">
                  <c:v>17.380310000000001</c:v>
                </c:pt>
                <c:pt idx="6299">
                  <c:v>17.383449999999996</c:v>
                </c:pt>
                <c:pt idx="6300">
                  <c:v>17.387219999999999</c:v>
                </c:pt>
                <c:pt idx="6301">
                  <c:v>17.390349999999998</c:v>
                </c:pt>
                <c:pt idx="6302">
                  <c:v>17.39349</c:v>
                </c:pt>
                <c:pt idx="6303">
                  <c:v>17.396630000000002</c:v>
                </c:pt>
                <c:pt idx="6304">
                  <c:v>17.399769999999997</c:v>
                </c:pt>
                <c:pt idx="6305">
                  <c:v>17.402900000000002</c:v>
                </c:pt>
                <c:pt idx="6306">
                  <c:v>17.406669999999998</c:v>
                </c:pt>
                <c:pt idx="6307">
                  <c:v>17.409179999999999</c:v>
                </c:pt>
                <c:pt idx="6308">
                  <c:v>17.41357</c:v>
                </c:pt>
                <c:pt idx="6309">
                  <c:v>17.416080000000001</c:v>
                </c:pt>
                <c:pt idx="6310">
                  <c:v>17.421729999999997</c:v>
                </c:pt>
                <c:pt idx="6311">
                  <c:v>17.424869999999999</c:v>
                </c:pt>
                <c:pt idx="6312">
                  <c:v>17.426119999999997</c:v>
                </c:pt>
                <c:pt idx="6313">
                  <c:v>17.42989</c:v>
                </c:pt>
                <c:pt idx="6314">
                  <c:v>17.433030000000002</c:v>
                </c:pt>
                <c:pt idx="6315">
                  <c:v>17.437419999999996</c:v>
                </c:pt>
                <c:pt idx="6316">
                  <c:v>17.442439999999998</c:v>
                </c:pt>
                <c:pt idx="6317">
                  <c:v>17.443689999999997</c:v>
                </c:pt>
                <c:pt idx="6318">
                  <c:v>17.448079999999997</c:v>
                </c:pt>
                <c:pt idx="6319">
                  <c:v>17.45185</c:v>
                </c:pt>
                <c:pt idx="6320">
                  <c:v>17.453099999999999</c:v>
                </c:pt>
                <c:pt idx="6321">
                  <c:v>17.459379999999996</c:v>
                </c:pt>
                <c:pt idx="6322">
                  <c:v>17.461260000000003</c:v>
                </c:pt>
                <c:pt idx="6323">
                  <c:v>17.464399999999998</c:v>
                </c:pt>
                <c:pt idx="6324">
                  <c:v>17.46754</c:v>
                </c:pt>
                <c:pt idx="6325">
                  <c:v>17.471299999999999</c:v>
                </c:pt>
                <c:pt idx="6326">
                  <c:v>17.47381</c:v>
                </c:pt>
                <c:pt idx="6327">
                  <c:v>17.476950000000002</c:v>
                </c:pt>
                <c:pt idx="6328">
                  <c:v>17.481340000000003</c:v>
                </c:pt>
                <c:pt idx="6329">
                  <c:v>17.486359999999998</c:v>
                </c:pt>
                <c:pt idx="6330">
                  <c:v>17.4895</c:v>
                </c:pt>
                <c:pt idx="6331">
                  <c:v>17.490749999999998</c:v>
                </c:pt>
                <c:pt idx="6332">
                  <c:v>17.494520000000001</c:v>
                </c:pt>
                <c:pt idx="6333">
                  <c:v>17.499539999999996</c:v>
                </c:pt>
                <c:pt idx="6334">
                  <c:v>17.503929999999997</c:v>
                </c:pt>
                <c:pt idx="6335">
                  <c:v>17.506439999999998</c:v>
                </c:pt>
                <c:pt idx="6336">
                  <c:v>17.50958</c:v>
                </c:pt>
                <c:pt idx="6337">
                  <c:v>17.513350000000003</c:v>
                </c:pt>
                <c:pt idx="6338">
                  <c:v>17.515859999999996</c:v>
                </c:pt>
                <c:pt idx="6339">
                  <c:v>17.518990000000002</c:v>
                </c:pt>
                <c:pt idx="6340">
                  <c:v>17.522759999999998</c:v>
                </c:pt>
                <c:pt idx="6341">
                  <c:v>17.526519999999998</c:v>
                </c:pt>
                <c:pt idx="6342">
                  <c:v>17.52966</c:v>
                </c:pt>
                <c:pt idx="6343">
                  <c:v>17.532170000000001</c:v>
                </c:pt>
                <c:pt idx="6344">
                  <c:v>17.537819999999996</c:v>
                </c:pt>
                <c:pt idx="6345">
                  <c:v>17.540950000000002</c:v>
                </c:pt>
                <c:pt idx="6346">
                  <c:v>17.544089999999997</c:v>
                </c:pt>
                <c:pt idx="6347">
                  <c:v>17.547229999999999</c:v>
                </c:pt>
                <c:pt idx="6348">
                  <c:v>17.550370000000001</c:v>
                </c:pt>
                <c:pt idx="6349">
                  <c:v>17.554130000000001</c:v>
                </c:pt>
                <c:pt idx="6350">
                  <c:v>17.558520000000001</c:v>
                </c:pt>
                <c:pt idx="6351">
                  <c:v>17.561659999999996</c:v>
                </c:pt>
                <c:pt idx="6352">
                  <c:v>17.564169999999997</c:v>
                </c:pt>
                <c:pt idx="6353">
                  <c:v>17.569189999999999</c:v>
                </c:pt>
                <c:pt idx="6354">
                  <c:v>17.572330000000001</c:v>
                </c:pt>
                <c:pt idx="6355">
                  <c:v>17.573590000000003</c:v>
                </c:pt>
                <c:pt idx="6356">
                  <c:v>17.578600000000002</c:v>
                </c:pt>
                <c:pt idx="6357">
                  <c:v>17.581739999999996</c:v>
                </c:pt>
                <c:pt idx="6358">
                  <c:v>17.584879999999998</c:v>
                </c:pt>
                <c:pt idx="6359">
                  <c:v>17.58802</c:v>
                </c:pt>
                <c:pt idx="6360">
                  <c:v>17.591160000000002</c:v>
                </c:pt>
                <c:pt idx="6361">
                  <c:v>17.596170000000001</c:v>
                </c:pt>
                <c:pt idx="6362">
                  <c:v>17.597430000000003</c:v>
                </c:pt>
                <c:pt idx="6363">
                  <c:v>17.600569999999998</c:v>
                </c:pt>
                <c:pt idx="6364">
                  <c:v>17.605589999999999</c:v>
                </c:pt>
                <c:pt idx="6365">
                  <c:v>17.60998</c:v>
                </c:pt>
                <c:pt idx="6366">
                  <c:v>17.613120000000002</c:v>
                </c:pt>
                <c:pt idx="6367">
                  <c:v>17.615000000000002</c:v>
                </c:pt>
                <c:pt idx="6368">
                  <c:v>17.619390000000003</c:v>
                </c:pt>
                <c:pt idx="6369">
                  <c:v>17.621279999999999</c:v>
                </c:pt>
                <c:pt idx="6370">
                  <c:v>17.62567</c:v>
                </c:pt>
                <c:pt idx="6371">
                  <c:v>17.631320000000002</c:v>
                </c:pt>
                <c:pt idx="6372">
                  <c:v>17.63194</c:v>
                </c:pt>
                <c:pt idx="6373">
                  <c:v>17.635080000000002</c:v>
                </c:pt>
                <c:pt idx="6374">
                  <c:v>17.641359999999999</c:v>
                </c:pt>
                <c:pt idx="6375">
                  <c:v>17.64387</c:v>
                </c:pt>
                <c:pt idx="6376">
                  <c:v>17.645119999999999</c:v>
                </c:pt>
                <c:pt idx="6377">
                  <c:v>17.650770000000001</c:v>
                </c:pt>
                <c:pt idx="6378">
                  <c:v>17.653280000000002</c:v>
                </c:pt>
                <c:pt idx="6379">
                  <c:v>17.656419999999997</c:v>
                </c:pt>
                <c:pt idx="6380">
                  <c:v>17.660179999999997</c:v>
                </c:pt>
                <c:pt idx="6381">
                  <c:v>17.660809999999998</c:v>
                </c:pt>
                <c:pt idx="6382">
                  <c:v>17.66583</c:v>
                </c:pt>
                <c:pt idx="6383">
                  <c:v>17.67022</c:v>
                </c:pt>
                <c:pt idx="6384">
                  <c:v>17.673989999999996</c:v>
                </c:pt>
                <c:pt idx="6385">
                  <c:v>17.679009999999998</c:v>
                </c:pt>
                <c:pt idx="6386">
                  <c:v>17.682139999999997</c:v>
                </c:pt>
                <c:pt idx="6387">
                  <c:v>17.683399999999999</c:v>
                </c:pt>
                <c:pt idx="6388">
                  <c:v>17.688420000000001</c:v>
                </c:pt>
                <c:pt idx="6389">
                  <c:v>17.691560000000003</c:v>
                </c:pt>
                <c:pt idx="6390">
                  <c:v>17.694690000000001</c:v>
                </c:pt>
                <c:pt idx="6391">
                  <c:v>17.699089999999998</c:v>
                </c:pt>
                <c:pt idx="6392">
                  <c:v>17.700969999999998</c:v>
                </c:pt>
                <c:pt idx="6393">
                  <c:v>17.705359999999999</c:v>
                </c:pt>
                <c:pt idx="6394">
                  <c:v>17.708500000000001</c:v>
                </c:pt>
                <c:pt idx="6395">
                  <c:v>17.711010000000002</c:v>
                </c:pt>
                <c:pt idx="6396">
                  <c:v>17.716659999999997</c:v>
                </c:pt>
                <c:pt idx="6397">
                  <c:v>17.717909999999996</c:v>
                </c:pt>
                <c:pt idx="6398">
                  <c:v>17.723559999999999</c:v>
                </c:pt>
                <c:pt idx="6399">
                  <c:v>17.72607</c:v>
                </c:pt>
                <c:pt idx="6400">
                  <c:v>17.731090000000002</c:v>
                </c:pt>
                <c:pt idx="6401">
                  <c:v>17.732340000000001</c:v>
                </c:pt>
                <c:pt idx="6402">
                  <c:v>17.737369999999999</c:v>
                </c:pt>
                <c:pt idx="6403">
                  <c:v>17.740499999999997</c:v>
                </c:pt>
                <c:pt idx="6404">
                  <c:v>17.743009999999998</c:v>
                </c:pt>
                <c:pt idx="6405">
                  <c:v>17.746780000000001</c:v>
                </c:pt>
                <c:pt idx="6406">
                  <c:v>17.74991</c:v>
                </c:pt>
                <c:pt idx="6407">
                  <c:v>17.754309999999997</c:v>
                </c:pt>
                <c:pt idx="6408">
                  <c:v>17.757449999999999</c:v>
                </c:pt>
                <c:pt idx="6409">
                  <c:v>17.760579999999997</c:v>
                </c:pt>
                <c:pt idx="6410">
                  <c:v>17.763719999999999</c:v>
                </c:pt>
                <c:pt idx="6411">
                  <c:v>17.768740000000001</c:v>
                </c:pt>
                <c:pt idx="6412">
                  <c:v>17.771879999999996</c:v>
                </c:pt>
                <c:pt idx="6413">
                  <c:v>17.775019999999998</c:v>
                </c:pt>
                <c:pt idx="6414">
                  <c:v>17.778779999999998</c:v>
                </c:pt>
                <c:pt idx="6415">
                  <c:v>17.781289999999998</c:v>
                </c:pt>
                <c:pt idx="6416">
                  <c:v>17.785679999999999</c:v>
                </c:pt>
                <c:pt idx="6417">
                  <c:v>17.788820000000001</c:v>
                </c:pt>
                <c:pt idx="6418">
                  <c:v>17.791959999999996</c:v>
                </c:pt>
                <c:pt idx="6419">
                  <c:v>17.795099999999998</c:v>
                </c:pt>
                <c:pt idx="6420">
                  <c:v>17.798859999999998</c:v>
                </c:pt>
                <c:pt idx="6421">
                  <c:v>17.803879999999999</c:v>
                </c:pt>
                <c:pt idx="6422">
                  <c:v>17.807020000000001</c:v>
                </c:pt>
                <c:pt idx="6423">
                  <c:v>17.80827</c:v>
                </c:pt>
                <c:pt idx="6424">
                  <c:v>17.811410000000002</c:v>
                </c:pt>
                <c:pt idx="6425">
                  <c:v>17.817059999999998</c:v>
                </c:pt>
                <c:pt idx="6426">
                  <c:v>17.8202</c:v>
                </c:pt>
                <c:pt idx="6427">
                  <c:v>17.824590000000001</c:v>
                </c:pt>
                <c:pt idx="6428">
                  <c:v>17.827730000000003</c:v>
                </c:pt>
                <c:pt idx="6429">
                  <c:v>17.830239999999996</c:v>
                </c:pt>
                <c:pt idx="6430">
                  <c:v>17.833999999999996</c:v>
                </c:pt>
                <c:pt idx="6431">
                  <c:v>17.837139999999998</c:v>
                </c:pt>
                <c:pt idx="6432">
                  <c:v>17.84028</c:v>
                </c:pt>
                <c:pt idx="6433">
                  <c:v>17.84404</c:v>
                </c:pt>
                <c:pt idx="6434">
                  <c:v>17.84843</c:v>
                </c:pt>
                <c:pt idx="6435">
                  <c:v>17.849690000000002</c:v>
                </c:pt>
                <c:pt idx="6436">
                  <c:v>17.853450000000002</c:v>
                </c:pt>
                <c:pt idx="6437">
                  <c:v>17.857849999999999</c:v>
                </c:pt>
                <c:pt idx="6438">
                  <c:v>17.859099999999998</c:v>
                </c:pt>
                <c:pt idx="6439">
                  <c:v>17.86412</c:v>
                </c:pt>
                <c:pt idx="6440">
                  <c:v>17.867260000000002</c:v>
                </c:pt>
                <c:pt idx="6441">
                  <c:v>17.869140000000002</c:v>
                </c:pt>
                <c:pt idx="6442">
                  <c:v>17.872909999999997</c:v>
                </c:pt>
                <c:pt idx="6443">
                  <c:v>17.87856</c:v>
                </c:pt>
                <c:pt idx="6444">
                  <c:v>17.881689999999999</c:v>
                </c:pt>
                <c:pt idx="6445">
                  <c:v>17.885460000000002</c:v>
                </c:pt>
                <c:pt idx="6446">
                  <c:v>17.88608</c:v>
                </c:pt>
                <c:pt idx="6447">
                  <c:v>17.889850000000003</c:v>
                </c:pt>
                <c:pt idx="6448">
                  <c:v>17.892989999999998</c:v>
                </c:pt>
                <c:pt idx="6449">
                  <c:v>17.898009999999999</c:v>
                </c:pt>
                <c:pt idx="6450">
                  <c:v>17.901139999999998</c:v>
                </c:pt>
                <c:pt idx="6451">
                  <c:v>17.905540000000002</c:v>
                </c:pt>
                <c:pt idx="6452">
                  <c:v>17.908050000000003</c:v>
                </c:pt>
                <c:pt idx="6453">
                  <c:v>17.911180000000002</c:v>
                </c:pt>
                <c:pt idx="6454">
                  <c:v>17.914949999999997</c:v>
                </c:pt>
                <c:pt idx="6455">
                  <c:v>17.91872</c:v>
                </c:pt>
                <c:pt idx="6456">
                  <c:v>17.921849999999999</c:v>
                </c:pt>
                <c:pt idx="6457">
                  <c:v>17.923729999999999</c:v>
                </c:pt>
                <c:pt idx="6458">
                  <c:v>17.928129999999996</c:v>
                </c:pt>
                <c:pt idx="6459">
                  <c:v>17.930010000000003</c:v>
                </c:pt>
                <c:pt idx="6460">
                  <c:v>17.934399999999997</c:v>
                </c:pt>
                <c:pt idx="6461">
                  <c:v>17.93629</c:v>
                </c:pt>
                <c:pt idx="6462">
                  <c:v>17.94256</c:v>
                </c:pt>
                <c:pt idx="6463">
                  <c:v>17.945700000000002</c:v>
                </c:pt>
                <c:pt idx="6464">
                  <c:v>17.948830000000001</c:v>
                </c:pt>
                <c:pt idx="6465">
                  <c:v>17.951970000000003</c:v>
                </c:pt>
                <c:pt idx="6466">
                  <c:v>17.953859999999999</c:v>
                </c:pt>
                <c:pt idx="6467">
                  <c:v>17.95825</c:v>
                </c:pt>
                <c:pt idx="6468">
                  <c:v>17.961379999999998</c:v>
                </c:pt>
                <c:pt idx="6469">
                  <c:v>17.96452</c:v>
                </c:pt>
                <c:pt idx="6470">
                  <c:v>17.967660000000002</c:v>
                </c:pt>
                <c:pt idx="6471">
                  <c:v>17.970799999999997</c:v>
                </c:pt>
                <c:pt idx="6472">
                  <c:v>17.973939999999999</c:v>
                </c:pt>
                <c:pt idx="6473">
                  <c:v>17.979579999999999</c:v>
                </c:pt>
                <c:pt idx="6474">
                  <c:v>17.98021</c:v>
                </c:pt>
                <c:pt idx="6475">
                  <c:v>17.983980000000003</c:v>
                </c:pt>
                <c:pt idx="6476">
                  <c:v>17.989620000000002</c:v>
                </c:pt>
                <c:pt idx="6477">
                  <c:v>17.992129999999996</c:v>
                </c:pt>
                <c:pt idx="6478">
                  <c:v>17.995269999999998</c:v>
                </c:pt>
                <c:pt idx="6479">
                  <c:v>17.999040000000001</c:v>
                </c:pt>
                <c:pt idx="6480">
                  <c:v>18.001550000000002</c:v>
                </c:pt>
                <c:pt idx="6481">
                  <c:v>18.00468</c:v>
                </c:pt>
                <c:pt idx="6482">
                  <c:v>18.009079999999997</c:v>
                </c:pt>
                <c:pt idx="6483">
                  <c:v>18.011589999999998</c:v>
                </c:pt>
                <c:pt idx="6484">
                  <c:v>18.015979999999999</c:v>
                </c:pt>
                <c:pt idx="6485">
                  <c:v>18.01849</c:v>
                </c:pt>
                <c:pt idx="6486">
                  <c:v>18.02225</c:v>
                </c:pt>
                <c:pt idx="6487">
                  <c:v>18.02413</c:v>
                </c:pt>
                <c:pt idx="6488">
                  <c:v>18.030409999999996</c:v>
                </c:pt>
                <c:pt idx="6489">
                  <c:v>18.033549999999998</c:v>
                </c:pt>
                <c:pt idx="6490">
                  <c:v>18.035429999999998</c:v>
                </c:pt>
                <c:pt idx="6491">
                  <c:v>18.037939999999999</c:v>
                </c:pt>
                <c:pt idx="6492">
                  <c:v>18.042960000000001</c:v>
                </c:pt>
                <c:pt idx="6493">
                  <c:v>18.046100000000003</c:v>
                </c:pt>
                <c:pt idx="6494">
                  <c:v>18.049239999999998</c:v>
                </c:pt>
                <c:pt idx="6495">
                  <c:v>18.052369999999996</c:v>
                </c:pt>
                <c:pt idx="6496">
                  <c:v>18.055509999999998</c:v>
                </c:pt>
                <c:pt idx="6497">
                  <c:v>18.05865</c:v>
                </c:pt>
                <c:pt idx="6498">
                  <c:v>18.061790000000002</c:v>
                </c:pt>
                <c:pt idx="6499">
                  <c:v>18.066809999999997</c:v>
                </c:pt>
                <c:pt idx="6500">
                  <c:v>18.069940000000003</c:v>
                </c:pt>
                <c:pt idx="6501">
                  <c:v>18.071199999999997</c:v>
                </c:pt>
                <c:pt idx="6502">
                  <c:v>18.077469999999998</c:v>
                </c:pt>
                <c:pt idx="6503">
                  <c:v>18.079360000000001</c:v>
                </c:pt>
                <c:pt idx="6504">
                  <c:v>18.083120000000001</c:v>
                </c:pt>
                <c:pt idx="6505">
                  <c:v>18.085630000000002</c:v>
                </c:pt>
                <c:pt idx="6506">
                  <c:v>18.088769999999997</c:v>
                </c:pt>
                <c:pt idx="6507">
                  <c:v>18.093159999999997</c:v>
                </c:pt>
                <c:pt idx="6508">
                  <c:v>18.095039999999997</c:v>
                </c:pt>
                <c:pt idx="6509">
                  <c:v>18.098179999999999</c:v>
                </c:pt>
                <c:pt idx="6510">
                  <c:v>18.101950000000002</c:v>
                </c:pt>
                <c:pt idx="6511">
                  <c:v>18.105710000000002</c:v>
                </c:pt>
                <c:pt idx="6512">
                  <c:v>18.109479999999998</c:v>
                </c:pt>
                <c:pt idx="6513">
                  <c:v>18.11262</c:v>
                </c:pt>
                <c:pt idx="6514">
                  <c:v>18.115749999999998</c:v>
                </c:pt>
                <c:pt idx="6515">
                  <c:v>18.11889</c:v>
                </c:pt>
                <c:pt idx="6516">
                  <c:v>18.121400000000001</c:v>
                </c:pt>
                <c:pt idx="6517">
                  <c:v>18.123910000000002</c:v>
                </c:pt>
                <c:pt idx="6518">
                  <c:v>18.129550000000002</c:v>
                </c:pt>
                <c:pt idx="6519">
                  <c:v>18.131439999999998</c:v>
                </c:pt>
                <c:pt idx="6520">
                  <c:v>18.135199999999998</c:v>
                </c:pt>
                <c:pt idx="6521">
                  <c:v>18.140219999999999</c:v>
                </c:pt>
                <c:pt idx="6522">
                  <c:v>18.14085</c:v>
                </c:pt>
                <c:pt idx="6523">
                  <c:v>18.146499999999996</c:v>
                </c:pt>
                <c:pt idx="6524">
                  <c:v>18.149639999999998</c:v>
                </c:pt>
                <c:pt idx="6525">
                  <c:v>18.152769999999997</c:v>
                </c:pt>
                <c:pt idx="6526">
                  <c:v>18.155909999999999</c:v>
                </c:pt>
                <c:pt idx="6527">
                  <c:v>18.16093</c:v>
                </c:pt>
                <c:pt idx="6528">
                  <c:v>18.162190000000002</c:v>
                </c:pt>
                <c:pt idx="6529">
                  <c:v>18.167209999999997</c:v>
                </c:pt>
                <c:pt idx="6530">
                  <c:v>18.168459999999996</c:v>
                </c:pt>
                <c:pt idx="6531">
                  <c:v>18.172849999999997</c:v>
                </c:pt>
                <c:pt idx="6532">
                  <c:v>18.17662</c:v>
                </c:pt>
                <c:pt idx="6533">
                  <c:v>18.181010000000001</c:v>
                </c:pt>
                <c:pt idx="6534">
                  <c:v>18.182899999999997</c:v>
                </c:pt>
                <c:pt idx="6535">
                  <c:v>18.187289999999997</c:v>
                </c:pt>
                <c:pt idx="6536">
                  <c:v>18.190429999999999</c:v>
                </c:pt>
                <c:pt idx="6537">
                  <c:v>18.192309999999999</c:v>
                </c:pt>
                <c:pt idx="6538">
                  <c:v>18.199840000000002</c:v>
                </c:pt>
                <c:pt idx="6539">
                  <c:v>18.20046</c:v>
                </c:pt>
                <c:pt idx="6540">
                  <c:v>18.205489999999998</c:v>
                </c:pt>
                <c:pt idx="6541">
                  <c:v>18.206739999999996</c:v>
                </c:pt>
                <c:pt idx="6542">
                  <c:v>18.209879999999998</c:v>
                </c:pt>
                <c:pt idx="6543">
                  <c:v>18.213639999999998</c:v>
                </c:pt>
                <c:pt idx="6544">
                  <c:v>18.216149999999999</c:v>
                </c:pt>
                <c:pt idx="6545">
                  <c:v>18.221800000000002</c:v>
                </c:pt>
                <c:pt idx="6546">
                  <c:v>18.223680000000002</c:v>
                </c:pt>
                <c:pt idx="6547">
                  <c:v>18.228079999999999</c:v>
                </c:pt>
                <c:pt idx="6548">
                  <c:v>18.229959999999998</c:v>
                </c:pt>
                <c:pt idx="6549">
                  <c:v>18.234349999999999</c:v>
                </c:pt>
                <c:pt idx="6550">
                  <c:v>18.237490000000001</c:v>
                </c:pt>
                <c:pt idx="6551">
                  <c:v>18.243139999999997</c:v>
                </c:pt>
                <c:pt idx="6552">
                  <c:v>18.245649999999998</c:v>
                </c:pt>
                <c:pt idx="6553">
                  <c:v>18.246900000000004</c:v>
                </c:pt>
                <c:pt idx="6554">
                  <c:v>18.25318</c:v>
                </c:pt>
                <c:pt idx="6555">
                  <c:v>18.253799999999998</c:v>
                </c:pt>
                <c:pt idx="6556">
                  <c:v>18.25694</c:v>
                </c:pt>
                <c:pt idx="6557">
                  <c:v>18.262590000000003</c:v>
                </c:pt>
                <c:pt idx="6558">
                  <c:v>18.263220000000004</c:v>
                </c:pt>
                <c:pt idx="6559">
                  <c:v>18.268860000000004</c:v>
                </c:pt>
                <c:pt idx="6560">
                  <c:v>18.271999999999998</c:v>
                </c:pt>
                <c:pt idx="6561">
                  <c:v>18.276389999999999</c:v>
                </c:pt>
                <c:pt idx="6562">
                  <c:v>18.279530000000001</c:v>
                </c:pt>
                <c:pt idx="6563">
                  <c:v>18.281410000000001</c:v>
                </c:pt>
                <c:pt idx="6564">
                  <c:v>18.284550000000003</c:v>
                </c:pt>
                <c:pt idx="6565">
                  <c:v>18.289570000000005</c:v>
                </c:pt>
                <c:pt idx="6566">
                  <c:v>18.292079999999999</c:v>
                </c:pt>
                <c:pt idx="6567">
                  <c:v>18.295850000000002</c:v>
                </c:pt>
                <c:pt idx="6568">
                  <c:v>18.29898</c:v>
                </c:pt>
                <c:pt idx="6569">
                  <c:v>18.302120000000002</c:v>
                </c:pt>
                <c:pt idx="6570">
                  <c:v>18.305889999999998</c:v>
                </c:pt>
                <c:pt idx="6571">
                  <c:v>18.308399999999999</c:v>
                </c:pt>
                <c:pt idx="6572">
                  <c:v>18.312159999999999</c:v>
                </c:pt>
                <c:pt idx="6573">
                  <c:v>18.315930000000002</c:v>
                </c:pt>
                <c:pt idx="6574">
                  <c:v>18.319070000000004</c:v>
                </c:pt>
                <c:pt idx="6575">
                  <c:v>18.322830000000003</c:v>
                </c:pt>
                <c:pt idx="6576">
                  <c:v>18.325969999999998</c:v>
                </c:pt>
                <c:pt idx="6577">
                  <c:v>18.32911</c:v>
                </c:pt>
                <c:pt idx="6578">
                  <c:v>18.33475</c:v>
                </c:pt>
                <c:pt idx="6579">
                  <c:v>18.337890000000002</c:v>
                </c:pt>
                <c:pt idx="6580">
                  <c:v>18.339150000000004</c:v>
                </c:pt>
                <c:pt idx="6581">
                  <c:v>18.344169999999998</c:v>
                </c:pt>
                <c:pt idx="6582">
                  <c:v>18.347300000000004</c:v>
                </c:pt>
                <c:pt idx="6583">
                  <c:v>18.350439999999999</c:v>
                </c:pt>
                <c:pt idx="6584">
                  <c:v>18.353580000000001</c:v>
                </c:pt>
                <c:pt idx="6585">
                  <c:v>18.356720000000003</c:v>
                </c:pt>
                <c:pt idx="6586">
                  <c:v>18.361730000000001</c:v>
                </c:pt>
                <c:pt idx="6587">
                  <c:v>18.364870000000003</c:v>
                </c:pt>
                <c:pt idx="6588">
                  <c:v>18.366129999999998</c:v>
                </c:pt>
                <c:pt idx="6589">
                  <c:v>18.371780000000001</c:v>
                </c:pt>
                <c:pt idx="6590">
                  <c:v>18.374290000000002</c:v>
                </c:pt>
                <c:pt idx="6591">
                  <c:v>18.377420000000001</c:v>
                </c:pt>
                <c:pt idx="6592">
                  <c:v>18.381190000000004</c:v>
                </c:pt>
                <c:pt idx="6593">
                  <c:v>18.384950000000003</c:v>
                </c:pt>
                <c:pt idx="6594">
                  <c:v>18.388719999999999</c:v>
                </c:pt>
                <c:pt idx="6595">
                  <c:v>18.391860000000001</c:v>
                </c:pt>
                <c:pt idx="6596">
                  <c:v>18.396880000000003</c:v>
                </c:pt>
                <c:pt idx="6597">
                  <c:v>18.398130000000002</c:v>
                </c:pt>
                <c:pt idx="6598">
                  <c:v>18.401270000000004</c:v>
                </c:pt>
                <c:pt idx="6599">
                  <c:v>18.40692</c:v>
                </c:pt>
                <c:pt idx="6600">
                  <c:v>18.410049999999998</c:v>
                </c:pt>
                <c:pt idx="6601">
                  <c:v>18.413820000000001</c:v>
                </c:pt>
                <c:pt idx="6602">
                  <c:v>18.416330000000002</c:v>
                </c:pt>
                <c:pt idx="6603">
                  <c:v>18.417580000000001</c:v>
                </c:pt>
                <c:pt idx="6604">
                  <c:v>18.423230000000004</c:v>
                </c:pt>
                <c:pt idx="6605">
                  <c:v>18.425740000000005</c:v>
                </c:pt>
                <c:pt idx="6606">
                  <c:v>18.430759999999999</c:v>
                </c:pt>
                <c:pt idx="6607">
                  <c:v>18.432009999999998</c:v>
                </c:pt>
                <c:pt idx="6608">
                  <c:v>18.43703</c:v>
                </c:pt>
                <c:pt idx="6609">
                  <c:v>18.440170000000002</c:v>
                </c:pt>
                <c:pt idx="6610">
                  <c:v>18.444569999999999</c:v>
                </c:pt>
                <c:pt idx="6611">
                  <c:v>18.447700000000005</c:v>
                </c:pt>
                <c:pt idx="6612">
                  <c:v>18.450839999999999</c:v>
                </c:pt>
                <c:pt idx="6613">
                  <c:v>18.453980000000001</c:v>
                </c:pt>
                <c:pt idx="6614">
                  <c:v>18.457120000000003</c:v>
                </c:pt>
                <c:pt idx="6615">
                  <c:v>18.462139999999998</c:v>
                </c:pt>
                <c:pt idx="6616">
                  <c:v>18.463390000000004</c:v>
                </c:pt>
                <c:pt idx="6617">
                  <c:v>18.46716</c:v>
                </c:pt>
                <c:pt idx="6618">
                  <c:v>18.472180000000002</c:v>
                </c:pt>
                <c:pt idx="6619">
                  <c:v>18.475320000000004</c:v>
                </c:pt>
                <c:pt idx="6620">
                  <c:v>18.479080000000003</c:v>
                </c:pt>
                <c:pt idx="6621">
                  <c:v>18.480339999999998</c:v>
                </c:pt>
                <c:pt idx="6622">
                  <c:v>18.48536</c:v>
                </c:pt>
                <c:pt idx="6623">
                  <c:v>18.48912</c:v>
                </c:pt>
                <c:pt idx="6624">
                  <c:v>18.491630000000001</c:v>
                </c:pt>
                <c:pt idx="6625">
                  <c:v>18.496020000000001</c:v>
                </c:pt>
                <c:pt idx="6626">
                  <c:v>18.497910000000005</c:v>
                </c:pt>
                <c:pt idx="6627">
                  <c:v>18.504179999999998</c:v>
                </c:pt>
                <c:pt idx="6628">
                  <c:v>18.506059999999998</c:v>
                </c:pt>
                <c:pt idx="6629">
                  <c:v>18.509830000000001</c:v>
                </c:pt>
                <c:pt idx="6630">
                  <c:v>18.513590000000001</c:v>
                </c:pt>
                <c:pt idx="6631">
                  <c:v>18.516730000000003</c:v>
                </c:pt>
                <c:pt idx="6632">
                  <c:v>18.517980000000001</c:v>
                </c:pt>
                <c:pt idx="6633">
                  <c:v>18.523009999999999</c:v>
                </c:pt>
                <c:pt idx="6634">
                  <c:v>18.526139999999998</c:v>
                </c:pt>
                <c:pt idx="6635">
                  <c:v>18.53116</c:v>
                </c:pt>
                <c:pt idx="6636">
                  <c:v>18.534930000000003</c:v>
                </c:pt>
                <c:pt idx="6637">
                  <c:v>18.537440000000004</c:v>
                </c:pt>
                <c:pt idx="6638">
                  <c:v>18.538690000000003</c:v>
                </c:pt>
                <c:pt idx="6639">
                  <c:v>18.544969999999999</c:v>
                </c:pt>
                <c:pt idx="6640">
                  <c:v>18.547470000000004</c:v>
                </c:pt>
                <c:pt idx="6641">
                  <c:v>18.550609999999999</c:v>
                </c:pt>
                <c:pt idx="6642">
                  <c:v>18.555010000000003</c:v>
                </c:pt>
                <c:pt idx="6643">
                  <c:v>18.558149999999998</c:v>
                </c:pt>
                <c:pt idx="6644">
                  <c:v>18.561910000000005</c:v>
                </c:pt>
                <c:pt idx="6645">
                  <c:v>18.564419999999998</c:v>
                </c:pt>
                <c:pt idx="6646">
                  <c:v>18.568190000000001</c:v>
                </c:pt>
                <c:pt idx="6647">
                  <c:v>18.5732</c:v>
                </c:pt>
                <c:pt idx="6648">
                  <c:v>18.574460000000002</c:v>
                </c:pt>
                <c:pt idx="6649">
                  <c:v>18.579480000000004</c:v>
                </c:pt>
                <c:pt idx="6650">
                  <c:v>18.581360000000004</c:v>
                </c:pt>
                <c:pt idx="6651">
                  <c:v>18.585750000000004</c:v>
                </c:pt>
                <c:pt idx="6652">
                  <c:v>18.58764</c:v>
                </c:pt>
                <c:pt idx="6653">
                  <c:v>18.592030000000001</c:v>
                </c:pt>
                <c:pt idx="6654">
                  <c:v>18.595170000000003</c:v>
                </c:pt>
                <c:pt idx="6655">
                  <c:v>18.600810000000003</c:v>
                </c:pt>
                <c:pt idx="6656">
                  <c:v>18.60333</c:v>
                </c:pt>
                <c:pt idx="6657">
                  <c:v>18.607089999999999</c:v>
                </c:pt>
                <c:pt idx="6658">
                  <c:v>18.610860000000002</c:v>
                </c:pt>
                <c:pt idx="6659">
                  <c:v>18.613370000000003</c:v>
                </c:pt>
                <c:pt idx="6660">
                  <c:v>18.616500000000002</c:v>
                </c:pt>
                <c:pt idx="6661">
                  <c:v>18.617760000000004</c:v>
                </c:pt>
                <c:pt idx="6662">
                  <c:v>18.62341</c:v>
                </c:pt>
                <c:pt idx="6663">
                  <c:v>18.626550000000002</c:v>
                </c:pt>
                <c:pt idx="6664">
                  <c:v>18.62968</c:v>
                </c:pt>
                <c:pt idx="6665">
                  <c:v>18.632820000000002</c:v>
                </c:pt>
                <c:pt idx="6666">
                  <c:v>18.635960000000004</c:v>
                </c:pt>
                <c:pt idx="6667">
                  <c:v>18.639090000000003</c:v>
                </c:pt>
                <c:pt idx="6668">
                  <c:v>18.644120000000001</c:v>
                </c:pt>
                <c:pt idx="6669">
                  <c:v>18.64725</c:v>
                </c:pt>
                <c:pt idx="6670">
                  <c:v>18.649760000000001</c:v>
                </c:pt>
                <c:pt idx="6671">
                  <c:v>18.65164</c:v>
                </c:pt>
                <c:pt idx="6672">
                  <c:v>18.656669999999998</c:v>
                </c:pt>
                <c:pt idx="6673">
                  <c:v>18.659800000000004</c:v>
                </c:pt>
                <c:pt idx="6674">
                  <c:v>18.66169</c:v>
                </c:pt>
                <c:pt idx="6675">
                  <c:v>18.666069999999998</c:v>
                </c:pt>
                <c:pt idx="6676">
                  <c:v>18.670470000000002</c:v>
                </c:pt>
                <c:pt idx="6677">
                  <c:v>18.674240000000005</c:v>
                </c:pt>
                <c:pt idx="6678">
                  <c:v>18.677370000000003</c:v>
                </c:pt>
                <c:pt idx="6679">
                  <c:v>18.680509999999998</c:v>
                </c:pt>
                <c:pt idx="6680">
                  <c:v>18.68365</c:v>
                </c:pt>
                <c:pt idx="6681">
                  <c:v>18.688670000000002</c:v>
                </c:pt>
                <c:pt idx="6682">
                  <c:v>18.689920000000001</c:v>
                </c:pt>
                <c:pt idx="6683">
                  <c:v>18.695570000000004</c:v>
                </c:pt>
                <c:pt idx="6684">
                  <c:v>18.698709999999998</c:v>
                </c:pt>
                <c:pt idx="6685">
                  <c:v>18.701840000000004</c:v>
                </c:pt>
                <c:pt idx="6686">
                  <c:v>18.704979999999999</c:v>
                </c:pt>
                <c:pt idx="6687">
                  <c:v>18.70937</c:v>
                </c:pt>
                <c:pt idx="6688">
                  <c:v>18.712510000000002</c:v>
                </c:pt>
                <c:pt idx="6689">
                  <c:v>18.714390000000002</c:v>
                </c:pt>
                <c:pt idx="6690">
                  <c:v>18.719410000000003</c:v>
                </c:pt>
                <c:pt idx="6691">
                  <c:v>18.722549999999998</c:v>
                </c:pt>
                <c:pt idx="6692">
                  <c:v>18.726939999999999</c:v>
                </c:pt>
                <c:pt idx="6693">
                  <c:v>18.728819999999999</c:v>
                </c:pt>
                <c:pt idx="6694">
                  <c:v>18.731960000000001</c:v>
                </c:pt>
                <c:pt idx="6695">
                  <c:v>18.736359999999998</c:v>
                </c:pt>
                <c:pt idx="6696">
                  <c:v>18.738869999999999</c:v>
                </c:pt>
                <c:pt idx="6697">
                  <c:v>18.742629999999998</c:v>
                </c:pt>
                <c:pt idx="6698">
                  <c:v>18.74765</c:v>
                </c:pt>
                <c:pt idx="6699">
                  <c:v>18.751420000000003</c:v>
                </c:pt>
                <c:pt idx="6700">
                  <c:v>18.752040000000001</c:v>
                </c:pt>
                <c:pt idx="6701">
                  <c:v>18.757069999999999</c:v>
                </c:pt>
                <c:pt idx="6702">
                  <c:v>18.76146</c:v>
                </c:pt>
                <c:pt idx="6703">
                  <c:v>18.76397</c:v>
                </c:pt>
                <c:pt idx="6704">
                  <c:v>18.767110000000002</c:v>
                </c:pt>
                <c:pt idx="6705">
                  <c:v>18.770870000000002</c:v>
                </c:pt>
                <c:pt idx="6706">
                  <c:v>18.773380000000003</c:v>
                </c:pt>
                <c:pt idx="6707">
                  <c:v>18.777149999999999</c:v>
                </c:pt>
                <c:pt idx="6708">
                  <c:v>18.780909999999999</c:v>
                </c:pt>
                <c:pt idx="6709">
                  <c:v>18.784669999999998</c:v>
                </c:pt>
                <c:pt idx="6710">
                  <c:v>18.78781</c:v>
                </c:pt>
                <c:pt idx="6711">
                  <c:v>18.790330000000004</c:v>
                </c:pt>
                <c:pt idx="6712">
                  <c:v>18.794090000000004</c:v>
                </c:pt>
                <c:pt idx="6713">
                  <c:v>18.799109999999999</c:v>
                </c:pt>
                <c:pt idx="6714">
                  <c:v>18.802240000000005</c:v>
                </c:pt>
                <c:pt idx="6715">
                  <c:v>18.805390000000003</c:v>
                </c:pt>
                <c:pt idx="6716">
                  <c:v>18.808520000000001</c:v>
                </c:pt>
                <c:pt idx="6717">
                  <c:v>18.811660000000003</c:v>
                </c:pt>
                <c:pt idx="6718">
                  <c:v>18.816679999999998</c:v>
                </c:pt>
                <c:pt idx="6719">
                  <c:v>18.81794</c:v>
                </c:pt>
                <c:pt idx="6720">
                  <c:v>18.821069999999999</c:v>
                </c:pt>
                <c:pt idx="6721">
                  <c:v>18.826720000000002</c:v>
                </c:pt>
                <c:pt idx="6722">
                  <c:v>18.829230000000003</c:v>
                </c:pt>
                <c:pt idx="6723">
                  <c:v>18.832360000000001</c:v>
                </c:pt>
                <c:pt idx="6724">
                  <c:v>18.836130000000004</c:v>
                </c:pt>
                <c:pt idx="6725">
                  <c:v>18.840519999999998</c:v>
                </c:pt>
                <c:pt idx="6726">
                  <c:v>18.84366</c:v>
                </c:pt>
                <c:pt idx="6727">
                  <c:v>18.846170000000001</c:v>
                </c:pt>
                <c:pt idx="6728">
                  <c:v>18.849310000000003</c:v>
                </c:pt>
                <c:pt idx="6729">
                  <c:v>18.854950000000002</c:v>
                </c:pt>
                <c:pt idx="6730">
                  <c:v>18.858719999999998</c:v>
                </c:pt>
                <c:pt idx="6731">
                  <c:v>18.861229999999999</c:v>
                </c:pt>
                <c:pt idx="6732">
                  <c:v>18.864370000000001</c:v>
                </c:pt>
                <c:pt idx="6733">
                  <c:v>18.868130000000001</c:v>
                </c:pt>
                <c:pt idx="6734">
                  <c:v>18.872520000000002</c:v>
                </c:pt>
                <c:pt idx="6735">
                  <c:v>18.872520000000002</c:v>
                </c:pt>
                <c:pt idx="6736">
                  <c:v>18.877540000000003</c:v>
                </c:pt>
                <c:pt idx="6737">
                  <c:v>18.880679999999998</c:v>
                </c:pt>
                <c:pt idx="6738">
                  <c:v>18.88382</c:v>
                </c:pt>
                <c:pt idx="6739">
                  <c:v>18.888210000000001</c:v>
                </c:pt>
                <c:pt idx="6740">
                  <c:v>18.891980000000004</c:v>
                </c:pt>
                <c:pt idx="6741">
                  <c:v>18.895119999999999</c:v>
                </c:pt>
                <c:pt idx="6742">
                  <c:v>18.899509999999999</c:v>
                </c:pt>
                <c:pt idx="6743">
                  <c:v>18.902650000000001</c:v>
                </c:pt>
                <c:pt idx="6744">
                  <c:v>18.907670000000003</c:v>
                </c:pt>
                <c:pt idx="6745">
                  <c:v>18.907670000000003</c:v>
                </c:pt>
                <c:pt idx="6746">
                  <c:v>18.912060000000004</c:v>
                </c:pt>
                <c:pt idx="6747">
                  <c:v>18.915199999999999</c:v>
                </c:pt>
                <c:pt idx="6748">
                  <c:v>18.918330000000005</c:v>
                </c:pt>
                <c:pt idx="6749">
                  <c:v>18.924610000000001</c:v>
                </c:pt>
                <c:pt idx="6750">
                  <c:v>18.925240000000002</c:v>
                </c:pt>
                <c:pt idx="6751">
                  <c:v>18.930260000000004</c:v>
                </c:pt>
                <c:pt idx="6752">
                  <c:v>18.934020000000004</c:v>
                </c:pt>
                <c:pt idx="6753">
                  <c:v>18.936530000000005</c:v>
                </c:pt>
                <c:pt idx="6754">
                  <c:v>18.93967</c:v>
                </c:pt>
                <c:pt idx="6755">
                  <c:v>18.943429999999999</c:v>
                </c:pt>
                <c:pt idx="6756">
                  <c:v>18.947830000000003</c:v>
                </c:pt>
                <c:pt idx="6757">
                  <c:v>18.950960000000002</c:v>
                </c:pt>
                <c:pt idx="6758">
                  <c:v>18.952849999999998</c:v>
                </c:pt>
                <c:pt idx="6759">
                  <c:v>18.955980000000004</c:v>
                </c:pt>
                <c:pt idx="6760">
                  <c:v>18.960999999999999</c:v>
                </c:pt>
                <c:pt idx="6761">
                  <c:v>18.963509999999999</c:v>
                </c:pt>
                <c:pt idx="6762">
                  <c:v>18.967280000000002</c:v>
                </c:pt>
                <c:pt idx="6763">
                  <c:v>18.970420000000004</c:v>
                </c:pt>
                <c:pt idx="6764">
                  <c:v>18.972929999999998</c:v>
                </c:pt>
                <c:pt idx="6765">
                  <c:v>18.97795</c:v>
                </c:pt>
                <c:pt idx="6766">
                  <c:v>18.981079999999999</c:v>
                </c:pt>
                <c:pt idx="6767">
                  <c:v>18.984220000000001</c:v>
                </c:pt>
                <c:pt idx="6768">
                  <c:v>18.987360000000002</c:v>
                </c:pt>
                <c:pt idx="6769">
                  <c:v>18.990500000000004</c:v>
                </c:pt>
                <c:pt idx="6770">
                  <c:v>18.995519999999999</c:v>
                </c:pt>
                <c:pt idx="6771">
                  <c:v>18.996769999999998</c:v>
                </c:pt>
                <c:pt idx="6772">
                  <c:v>18.99991</c:v>
                </c:pt>
                <c:pt idx="6773">
                  <c:v>19.005560000000003</c:v>
                </c:pt>
                <c:pt idx="6774">
                  <c:v>19.009320000000002</c:v>
                </c:pt>
                <c:pt idx="6775">
                  <c:v>19.012460000000004</c:v>
                </c:pt>
                <c:pt idx="6776">
                  <c:v>19.016220000000004</c:v>
                </c:pt>
                <c:pt idx="6777">
                  <c:v>19.019359999999999</c:v>
                </c:pt>
                <c:pt idx="6778">
                  <c:v>19.022500000000001</c:v>
                </c:pt>
                <c:pt idx="6779">
                  <c:v>19.025640000000003</c:v>
                </c:pt>
                <c:pt idx="6780">
                  <c:v>19.031280000000002</c:v>
                </c:pt>
                <c:pt idx="6781">
                  <c:v>19.032540000000004</c:v>
                </c:pt>
                <c:pt idx="6782">
                  <c:v>19.035679999999999</c:v>
                </c:pt>
                <c:pt idx="6783">
                  <c:v>19.03819</c:v>
                </c:pt>
                <c:pt idx="6784">
                  <c:v>19.04383</c:v>
                </c:pt>
                <c:pt idx="6785">
                  <c:v>19.046970000000002</c:v>
                </c:pt>
                <c:pt idx="6786">
                  <c:v>19.047600000000003</c:v>
                </c:pt>
                <c:pt idx="6787">
                  <c:v>19.053249999999998</c:v>
                </c:pt>
                <c:pt idx="6788">
                  <c:v>19.05827</c:v>
                </c:pt>
                <c:pt idx="6789">
                  <c:v>19.060780000000001</c:v>
                </c:pt>
                <c:pt idx="6790">
                  <c:v>19.064540000000001</c:v>
                </c:pt>
                <c:pt idx="6791">
                  <c:v>19.067680000000003</c:v>
                </c:pt>
                <c:pt idx="6792">
                  <c:v>19.070190000000004</c:v>
                </c:pt>
                <c:pt idx="6793">
                  <c:v>19.07396</c:v>
                </c:pt>
                <c:pt idx="6794">
                  <c:v>19.077100000000002</c:v>
                </c:pt>
                <c:pt idx="6795">
                  <c:v>19.081490000000002</c:v>
                </c:pt>
                <c:pt idx="6796">
                  <c:v>19.084620000000001</c:v>
                </c:pt>
                <c:pt idx="6797">
                  <c:v>19.087760000000003</c:v>
                </c:pt>
                <c:pt idx="6798">
                  <c:v>19.090899999999998</c:v>
                </c:pt>
                <c:pt idx="6799">
                  <c:v>19.096550000000001</c:v>
                </c:pt>
                <c:pt idx="6800">
                  <c:v>19.099060000000001</c:v>
                </c:pt>
                <c:pt idx="6801">
                  <c:v>19.10219</c:v>
                </c:pt>
                <c:pt idx="6802">
                  <c:v>19.105960000000003</c:v>
                </c:pt>
                <c:pt idx="6803">
                  <c:v>19.109720000000003</c:v>
                </c:pt>
                <c:pt idx="6804">
                  <c:v>19.111609999999999</c:v>
                </c:pt>
                <c:pt idx="6805">
                  <c:v>19.116</c:v>
                </c:pt>
                <c:pt idx="6806">
                  <c:v>19.119140000000002</c:v>
                </c:pt>
                <c:pt idx="6807">
                  <c:v>19.122900000000001</c:v>
                </c:pt>
                <c:pt idx="6808">
                  <c:v>19.128550000000004</c:v>
                </c:pt>
                <c:pt idx="6809">
                  <c:v>19.129179999999998</c:v>
                </c:pt>
                <c:pt idx="6810">
                  <c:v>19.132310000000004</c:v>
                </c:pt>
                <c:pt idx="6811">
                  <c:v>19.135449999999999</c:v>
                </c:pt>
                <c:pt idx="6812">
                  <c:v>19.141100000000002</c:v>
                </c:pt>
                <c:pt idx="6813">
                  <c:v>19.14235</c:v>
                </c:pt>
                <c:pt idx="6814">
                  <c:v>19.148000000000003</c:v>
                </c:pt>
                <c:pt idx="6815">
                  <c:v>19.150510000000004</c:v>
                </c:pt>
                <c:pt idx="6816">
                  <c:v>19.153649999999999</c:v>
                </c:pt>
                <c:pt idx="6817">
                  <c:v>19.156790000000001</c:v>
                </c:pt>
                <c:pt idx="6818">
                  <c:v>19.15992</c:v>
                </c:pt>
                <c:pt idx="6819">
                  <c:v>19.164940000000001</c:v>
                </c:pt>
                <c:pt idx="6820">
                  <c:v>19.169339999999998</c:v>
                </c:pt>
                <c:pt idx="6821">
                  <c:v>19.171219999999998</c:v>
                </c:pt>
                <c:pt idx="6822">
                  <c:v>19.175609999999999</c:v>
                </c:pt>
                <c:pt idx="6823">
                  <c:v>19.177489999999999</c:v>
                </c:pt>
                <c:pt idx="6824">
                  <c:v>19.181260000000002</c:v>
                </c:pt>
                <c:pt idx="6825">
                  <c:v>19.185020000000002</c:v>
                </c:pt>
                <c:pt idx="6826">
                  <c:v>19.188160000000003</c:v>
                </c:pt>
                <c:pt idx="6827">
                  <c:v>19.193809999999999</c:v>
                </c:pt>
                <c:pt idx="6828">
                  <c:v>19.19632</c:v>
                </c:pt>
                <c:pt idx="6829">
                  <c:v>19.199460000000002</c:v>
                </c:pt>
                <c:pt idx="6830">
                  <c:v>19.203220000000002</c:v>
                </c:pt>
                <c:pt idx="6831">
                  <c:v>19.206990000000005</c:v>
                </c:pt>
                <c:pt idx="6832">
                  <c:v>19.209499999999998</c:v>
                </c:pt>
                <c:pt idx="6833">
                  <c:v>19.213259999999998</c:v>
                </c:pt>
                <c:pt idx="6834">
                  <c:v>19.2164</c:v>
                </c:pt>
                <c:pt idx="6835">
                  <c:v>19.220170000000003</c:v>
                </c:pt>
                <c:pt idx="6836">
                  <c:v>19.223300000000002</c:v>
                </c:pt>
                <c:pt idx="6837">
                  <c:v>19.226440000000004</c:v>
                </c:pt>
                <c:pt idx="6838">
                  <c:v>19.229579999999999</c:v>
                </c:pt>
                <c:pt idx="6839">
                  <c:v>19.235230000000001</c:v>
                </c:pt>
                <c:pt idx="6840">
                  <c:v>19.23648</c:v>
                </c:pt>
                <c:pt idx="6841">
                  <c:v>19.241500000000002</c:v>
                </c:pt>
                <c:pt idx="6842">
                  <c:v>19.242130000000003</c:v>
                </c:pt>
                <c:pt idx="6843">
                  <c:v>19.249030000000005</c:v>
                </c:pt>
                <c:pt idx="6844">
                  <c:v>19.250910000000005</c:v>
                </c:pt>
                <c:pt idx="6845">
                  <c:v>19.254049999999999</c:v>
                </c:pt>
                <c:pt idx="6846">
                  <c:v>19.259070000000001</c:v>
                </c:pt>
                <c:pt idx="6847">
                  <c:v>19.262210000000003</c:v>
                </c:pt>
                <c:pt idx="6848">
                  <c:v>19.266600000000004</c:v>
                </c:pt>
                <c:pt idx="6849">
                  <c:v>19.268480000000004</c:v>
                </c:pt>
                <c:pt idx="6850">
                  <c:v>19.271619999999999</c:v>
                </c:pt>
                <c:pt idx="6851">
                  <c:v>19.276009999999999</c:v>
                </c:pt>
                <c:pt idx="6852">
                  <c:v>19.279150000000001</c:v>
                </c:pt>
                <c:pt idx="6853">
                  <c:v>19.282290000000003</c:v>
                </c:pt>
                <c:pt idx="6854">
                  <c:v>19.285429999999998</c:v>
                </c:pt>
                <c:pt idx="6855">
                  <c:v>19.288560000000004</c:v>
                </c:pt>
                <c:pt idx="6856">
                  <c:v>19.29421</c:v>
                </c:pt>
                <c:pt idx="6857">
                  <c:v>19.297350000000002</c:v>
                </c:pt>
                <c:pt idx="6858">
                  <c:v>19.301110000000001</c:v>
                </c:pt>
                <c:pt idx="6859">
                  <c:v>19.303620000000002</c:v>
                </c:pt>
                <c:pt idx="6860">
                  <c:v>19.307389999999998</c:v>
                </c:pt>
                <c:pt idx="6861">
                  <c:v>19.31053</c:v>
                </c:pt>
                <c:pt idx="6862">
                  <c:v>19.313659999999999</c:v>
                </c:pt>
                <c:pt idx="6863">
                  <c:v>19.318060000000003</c:v>
                </c:pt>
                <c:pt idx="6864">
                  <c:v>19.320570000000004</c:v>
                </c:pt>
                <c:pt idx="6865">
                  <c:v>19.326210000000003</c:v>
                </c:pt>
                <c:pt idx="6866">
                  <c:v>19.327469999999998</c:v>
                </c:pt>
                <c:pt idx="6867">
                  <c:v>19.33249</c:v>
                </c:pt>
                <c:pt idx="6868">
                  <c:v>19.335630000000002</c:v>
                </c:pt>
                <c:pt idx="6869">
                  <c:v>19.340650000000004</c:v>
                </c:pt>
                <c:pt idx="6870">
                  <c:v>19.343160000000005</c:v>
                </c:pt>
                <c:pt idx="6871">
                  <c:v>19.346920000000004</c:v>
                </c:pt>
                <c:pt idx="6872">
                  <c:v>19.351309999999998</c:v>
                </c:pt>
                <c:pt idx="6873">
                  <c:v>19.35257</c:v>
                </c:pt>
                <c:pt idx="6874">
                  <c:v>19.35633</c:v>
                </c:pt>
                <c:pt idx="6875">
                  <c:v>19.362610000000004</c:v>
                </c:pt>
                <c:pt idx="6876">
                  <c:v>19.361980000000003</c:v>
                </c:pt>
                <c:pt idx="6877">
                  <c:v>19.36889</c:v>
                </c:pt>
                <c:pt idx="6878">
                  <c:v>19.370139999999999</c:v>
                </c:pt>
                <c:pt idx="6879">
                  <c:v>19.375160000000001</c:v>
                </c:pt>
                <c:pt idx="6880">
                  <c:v>19.378930000000004</c:v>
                </c:pt>
                <c:pt idx="6881">
                  <c:v>19.381439999999998</c:v>
                </c:pt>
                <c:pt idx="6882">
                  <c:v>19.385829999999999</c:v>
                </c:pt>
                <c:pt idx="6883">
                  <c:v>19.38897</c:v>
                </c:pt>
                <c:pt idx="6884">
                  <c:v>19.39085</c:v>
                </c:pt>
                <c:pt idx="6885">
                  <c:v>19.397120000000001</c:v>
                </c:pt>
                <c:pt idx="6886">
                  <c:v>19.400890000000004</c:v>
                </c:pt>
                <c:pt idx="6887">
                  <c:v>19.402140000000003</c:v>
                </c:pt>
                <c:pt idx="6888">
                  <c:v>19.405280000000005</c:v>
                </c:pt>
                <c:pt idx="6889">
                  <c:v>19.411560000000001</c:v>
                </c:pt>
                <c:pt idx="6890">
                  <c:v>19.41469</c:v>
                </c:pt>
                <c:pt idx="6891">
                  <c:v>19.419710000000002</c:v>
                </c:pt>
                <c:pt idx="6892">
                  <c:v>19.420970000000004</c:v>
                </c:pt>
                <c:pt idx="6893">
                  <c:v>19.425989999999999</c:v>
                </c:pt>
                <c:pt idx="6894">
                  <c:v>19.429130000000001</c:v>
                </c:pt>
                <c:pt idx="6895">
                  <c:v>19.43289</c:v>
                </c:pt>
                <c:pt idx="6896">
                  <c:v>19.436030000000002</c:v>
                </c:pt>
                <c:pt idx="6897">
                  <c:v>19.440420000000003</c:v>
                </c:pt>
                <c:pt idx="6898">
                  <c:v>19.445439999999998</c:v>
                </c:pt>
                <c:pt idx="6899">
                  <c:v>19.44858</c:v>
                </c:pt>
                <c:pt idx="6900">
                  <c:v>19.452970000000001</c:v>
                </c:pt>
                <c:pt idx="6901">
                  <c:v>19.45485</c:v>
                </c:pt>
                <c:pt idx="6902">
                  <c:v>19.457990000000002</c:v>
                </c:pt>
                <c:pt idx="6903">
                  <c:v>19.461130000000004</c:v>
                </c:pt>
                <c:pt idx="6904">
                  <c:v>19.465519999999998</c:v>
                </c:pt>
                <c:pt idx="6905">
                  <c:v>19.469290000000001</c:v>
                </c:pt>
                <c:pt idx="6906">
                  <c:v>19.47242</c:v>
                </c:pt>
                <c:pt idx="6907">
                  <c:v>19.474930000000001</c:v>
                </c:pt>
                <c:pt idx="6908">
                  <c:v>19.481839999999998</c:v>
                </c:pt>
                <c:pt idx="6909">
                  <c:v>19.484970000000004</c:v>
                </c:pt>
                <c:pt idx="6910">
                  <c:v>19.489370000000001</c:v>
                </c:pt>
                <c:pt idx="6911">
                  <c:v>19.4925</c:v>
                </c:pt>
                <c:pt idx="6912">
                  <c:v>19.495640000000002</c:v>
                </c:pt>
                <c:pt idx="6913">
                  <c:v>19.500660000000003</c:v>
                </c:pt>
                <c:pt idx="6914">
                  <c:v>19.505050000000004</c:v>
                </c:pt>
                <c:pt idx="6915">
                  <c:v>19.508189999999999</c:v>
                </c:pt>
                <c:pt idx="6916">
                  <c:v>19.514470000000003</c:v>
                </c:pt>
                <c:pt idx="6917">
                  <c:v>19.517609999999998</c:v>
                </c:pt>
                <c:pt idx="6918">
                  <c:v>19.520119999999999</c:v>
                </c:pt>
                <c:pt idx="6919">
                  <c:v>19.523879999999998</c:v>
                </c:pt>
                <c:pt idx="6920">
                  <c:v>19.527650000000001</c:v>
                </c:pt>
                <c:pt idx="6921">
                  <c:v>19.532670000000003</c:v>
                </c:pt>
                <c:pt idx="6922">
                  <c:v>19.537689999999998</c:v>
                </c:pt>
                <c:pt idx="6923">
                  <c:v>19.54271</c:v>
                </c:pt>
                <c:pt idx="6924">
                  <c:v>19.545839999999998</c:v>
                </c:pt>
                <c:pt idx="6925">
                  <c:v>19.54898</c:v>
                </c:pt>
                <c:pt idx="6926">
                  <c:v>19.552120000000002</c:v>
                </c:pt>
                <c:pt idx="6927">
                  <c:v>19.556510000000003</c:v>
                </c:pt>
                <c:pt idx="6928">
                  <c:v>19.561530000000005</c:v>
                </c:pt>
                <c:pt idx="6929">
                  <c:v>19.56467</c:v>
                </c:pt>
                <c:pt idx="6930">
                  <c:v>19.567810000000001</c:v>
                </c:pt>
                <c:pt idx="6931">
                  <c:v>19.57094</c:v>
                </c:pt>
                <c:pt idx="6932">
                  <c:v>19.575340000000004</c:v>
                </c:pt>
                <c:pt idx="6933">
                  <c:v>19.579100000000004</c:v>
                </c:pt>
                <c:pt idx="6934">
                  <c:v>19.582230000000003</c:v>
                </c:pt>
                <c:pt idx="6935">
                  <c:v>19.58663</c:v>
                </c:pt>
                <c:pt idx="6936">
                  <c:v>19.589770000000001</c:v>
                </c:pt>
                <c:pt idx="6937">
                  <c:v>19.59478</c:v>
                </c:pt>
                <c:pt idx="6938">
                  <c:v>19.597929999999998</c:v>
                </c:pt>
                <c:pt idx="6939">
                  <c:v>19.602310000000003</c:v>
                </c:pt>
                <c:pt idx="6940">
                  <c:v>19.605460000000001</c:v>
                </c:pt>
                <c:pt idx="6941">
                  <c:v>19.610480000000003</c:v>
                </c:pt>
                <c:pt idx="6942">
                  <c:v>19.614240000000002</c:v>
                </c:pt>
                <c:pt idx="6943">
                  <c:v>19.618009999999998</c:v>
                </c:pt>
                <c:pt idx="6944">
                  <c:v>19.621140000000004</c:v>
                </c:pt>
                <c:pt idx="6945">
                  <c:v>19.62491</c:v>
                </c:pt>
                <c:pt idx="6946">
                  <c:v>19.628050000000002</c:v>
                </c:pt>
                <c:pt idx="6947">
                  <c:v>19.63306</c:v>
                </c:pt>
                <c:pt idx="6948">
                  <c:v>19.634320000000002</c:v>
                </c:pt>
                <c:pt idx="6949">
                  <c:v>19.639969999999998</c:v>
                </c:pt>
                <c:pt idx="6950">
                  <c:v>19.644359999999999</c:v>
                </c:pt>
                <c:pt idx="6951">
                  <c:v>19.646239999999999</c:v>
                </c:pt>
                <c:pt idx="6952">
                  <c:v>19.650640000000003</c:v>
                </c:pt>
                <c:pt idx="6953">
                  <c:v>19.654400000000003</c:v>
                </c:pt>
                <c:pt idx="6954">
                  <c:v>19.658790000000003</c:v>
                </c:pt>
                <c:pt idx="6955">
                  <c:v>19.661929999999998</c:v>
                </c:pt>
                <c:pt idx="6956">
                  <c:v>19.66695</c:v>
                </c:pt>
                <c:pt idx="6957">
                  <c:v>19.669460000000001</c:v>
                </c:pt>
                <c:pt idx="6958">
                  <c:v>19.673230000000004</c:v>
                </c:pt>
                <c:pt idx="6959">
                  <c:v>19.676369999999999</c:v>
                </c:pt>
                <c:pt idx="6960">
                  <c:v>19.680750000000003</c:v>
                </c:pt>
                <c:pt idx="6961">
                  <c:v>19.683900000000001</c:v>
                </c:pt>
                <c:pt idx="6962">
                  <c:v>19.688920000000003</c:v>
                </c:pt>
                <c:pt idx="6963">
                  <c:v>19.692050000000002</c:v>
                </c:pt>
                <c:pt idx="6964">
                  <c:v>19.695820000000005</c:v>
                </c:pt>
                <c:pt idx="6965">
                  <c:v>19.69896</c:v>
                </c:pt>
                <c:pt idx="6966">
                  <c:v>19.704599999999999</c:v>
                </c:pt>
                <c:pt idx="6967">
                  <c:v>19.70899</c:v>
                </c:pt>
                <c:pt idx="6968">
                  <c:v>19.712130000000002</c:v>
                </c:pt>
                <c:pt idx="6969">
                  <c:v>19.715890000000002</c:v>
                </c:pt>
                <c:pt idx="6970">
                  <c:v>19.721540000000005</c:v>
                </c:pt>
                <c:pt idx="6971">
                  <c:v>19.724049999999998</c:v>
                </c:pt>
                <c:pt idx="6972">
                  <c:v>19.729080000000003</c:v>
                </c:pt>
                <c:pt idx="6973">
                  <c:v>19.730960000000003</c:v>
                </c:pt>
                <c:pt idx="6974">
                  <c:v>19.735350000000004</c:v>
                </c:pt>
                <c:pt idx="6975">
                  <c:v>19.738480000000003</c:v>
                </c:pt>
                <c:pt idx="6976">
                  <c:v>19.741</c:v>
                </c:pt>
                <c:pt idx="6977">
                  <c:v>19.747900000000001</c:v>
                </c:pt>
                <c:pt idx="6978">
                  <c:v>19.751660000000001</c:v>
                </c:pt>
                <c:pt idx="6979">
                  <c:v>19.756050000000002</c:v>
                </c:pt>
                <c:pt idx="6980">
                  <c:v>19.7592</c:v>
                </c:pt>
                <c:pt idx="6981">
                  <c:v>19.764209999999999</c:v>
                </c:pt>
                <c:pt idx="6982">
                  <c:v>19.766730000000003</c:v>
                </c:pt>
                <c:pt idx="6983">
                  <c:v>19.771740000000001</c:v>
                </c:pt>
                <c:pt idx="6984">
                  <c:v>19.773000000000003</c:v>
                </c:pt>
                <c:pt idx="6985">
                  <c:v>19.778019999999998</c:v>
                </c:pt>
                <c:pt idx="6986">
                  <c:v>19.78116</c:v>
                </c:pt>
                <c:pt idx="6987">
                  <c:v>19.784289999999999</c:v>
                </c:pt>
                <c:pt idx="6988">
                  <c:v>19.78931</c:v>
                </c:pt>
                <c:pt idx="6989">
                  <c:v>19.793080000000003</c:v>
                </c:pt>
                <c:pt idx="6990">
                  <c:v>19.796840000000003</c:v>
                </c:pt>
                <c:pt idx="6991">
                  <c:v>19.799979999999998</c:v>
                </c:pt>
                <c:pt idx="6992">
                  <c:v>19.805630000000001</c:v>
                </c:pt>
                <c:pt idx="6993">
                  <c:v>19.806260000000002</c:v>
                </c:pt>
                <c:pt idx="6994">
                  <c:v>19.811280000000004</c:v>
                </c:pt>
                <c:pt idx="6995">
                  <c:v>19.816299999999998</c:v>
                </c:pt>
                <c:pt idx="6996">
                  <c:v>19.81944</c:v>
                </c:pt>
                <c:pt idx="6997">
                  <c:v>19.822569999999999</c:v>
                </c:pt>
                <c:pt idx="6998">
                  <c:v>19.828220000000002</c:v>
                </c:pt>
                <c:pt idx="6999">
                  <c:v>19.830730000000003</c:v>
                </c:pt>
                <c:pt idx="7000">
                  <c:v>19.833870000000005</c:v>
                </c:pt>
                <c:pt idx="7001">
                  <c:v>19.838259999999998</c:v>
                </c:pt>
                <c:pt idx="7002">
                  <c:v>19.8414</c:v>
                </c:pt>
                <c:pt idx="7003">
                  <c:v>19.845170000000003</c:v>
                </c:pt>
                <c:pt idx="7004">
                  <c:v>19.847670000000001</c:v>
                </c:pt>
                <c:pt idx="7005">
                  <c:v>19.853320000000004</c:v>
                </c:pt>
                <c:pt idx="7006">
                  <c:v>19.857710000000004</c:v>
                </c:pt>
                <c:pt idx="7007">
                  <c:v>19.860230000000001</c:v>
                </c:pt>
                <c:pt idx="7008">
                  <c:v>19.863990000000001</c:v>
                </c:pt>
                <c:pt idx="7009">
                  <c:v>19.869010000000003</c:v>
                </c:pt>
                <c:pt idx="7010">
                  <c:v>19.872140000000002</c:v>
                </c:pt>
                <c:pt idx="7011">
                  <c:v>19.877160000000003</c:v>
                </c:pt>
                <c:pt idx="7012">
                  <c:v>19.880310000000001</c:v>
                </c:pt>
                <c:pt idx="7013">
                  <c:v>19.882809999999999</c:v>
                </c:pt>
                <c:pt idx="7014">
                  <c:v>19.886580000000002</c:v>
                </c:pt>
                <c:pt idx="7015">
                  <c:v>19.890970000000003</c:v>
                </c:pt>
                <c:pt idx="7016">
                  <c:v>19.894109999999998</c:v>
                </c:pt>
                <c:pt idx="7017">
                  <c:v>19.899750000000004</c:v>
                </c:pt>
                <c:pt idx="7018">
                  <c:v>19.90352</c:v>
                </c:pt>
                <c:pt idx="7019">
                  <c:v>19.9054</c:v>
                </c:pt>
                <c:pt idx="7020">
                  <c:v>19.909170000000003</c:v>
                </c:pt>
                <c:pt idx="7021">
                  <c:v>19.912930000000003</c:v>
                </c:pt>
                <c:pt idx="7022">
                  <c:v>19.917950000000005</c:v>
                </c:pt>
                <c:pt idx="7023">
                  <c:v>19.922339999999998</c:v>
                </c:pt>
                <c:pt idx="7024">
                  <c:v>19.926110000000001</c:v>
                </c:pt>
                <c:pt idx="7025">
                  <c:v>19.928620000000002</c:v>
                </c:pt>
                <c:pt idx="7026">
                  <c:v>19.934890000000003</c:v>
                </c:pt>
                <c:pt idx="7027">
                  <c:v>19.938029999999998</c:v>
                </c:pt>
                <c:pt idx="7028">
                  <c:v>19.94117</c:v>
                </c:pt>
                <c:pt idx="7029">
                  <c:v>19.944940000000003</c:v>
                </c:pt>
                <c:pt idx="7030">
                  <c:v>19.948070000000001</c:v>
                </c:pt>
                <c:pt idx="7031">
                  <c:v>19.953090000000003</c:v>
                </c:pt>
                <c:pt idx="7032">
                  <c:v>19.954979999999999</c:v>
                </c:pt>
                <c:pt idx="7033">
                  <c:v>19.96</c:v>
                </c:pt>
                <c:pt idx="7034">
                  <c:v>19.963140000000003</c:v>
                </c:pt>
                <c:pt idx="7035">
                  <c:v>19.966900000000003</c:v>
                </c:pt>
                <c:pt idx="7036">
                  <c:v>19.972549999999998</c:v>
                </c:pt>
                <c:pt idx="7037">
                  <c:v>19.97569</c:v>
                </c:pt>
                <c:pt idx="7038">
                  <c:v>19.978819999999999</c:v>
                </c:pt>
                <c:pt idx="7039">
                  <c:v>19.981960000000001</c:v>
                </c:pt>
                <c:pt idx="7040">
                  <c:v>19.986980000000003</c:v>
                </c:pt>
                <c:pt idx="7041">
                  <c:v>19.989490000000004</c:v>
                </c:pt>
                <c:pt idx="7042">
                  <c:v>19.993250000000003</c:v>
                </c:pt>
                <c:pt idx="7043">
                  <c:v>19.99765</c:v>
                </c:pt>
                <c:pt idx="7044">
                  <c:v>20.000779999999999</c:v>
                </c:pt>
                <c:pt idx="7045">
                  <c:v>20.005800000000001</c:v>
                </c:pt>
                <c:pt idx="7046">
                  <c:v>20.008940000000003</c:v>
                </c:pt>
                <c:pt idx="7047">
                  <c:v>20.012080000000005</c:v>
                </c:pt>
                <c:pt idx="7048">
                  <c:v>20.016469999999998</c:v>
                </c:pt>
                <c:pt idx="7049">
                  <c:v>20.01961</c:v>
                </c:pt>
                <c:pt idx="7050">
                  <c:v>20.022750000000002</c:v>
                </c:pt>
                <c:pt idx="7051">
                  <c:v>20.029020000000003</c:v>
                </c:pt>
                <c:pt idx="7052">
                  <c:v>20.029650000000004</c:v>
                </c:pt>
                <c:pt idx="7053">
                  <c:v>20.034669999999998</c:v>
                </c:pt>
                <c:pt idx="7054">
                  <c:v>20.039059999999999</c:v>
                </c:pt>
                <c:pt idx="7055">
                  <c:v>20.042200000000001</c:v>
                </c:pt>
                <c:pt idx="7056">
                  <c:v>20.044710000000002</c:v>
                </c:pt>
                <c:pt idx="7057">
                  <c:v>20.050980000000003</c:v>
                </c:pt>
                <c:pt idx="7058">
                  <c:v>20.054120000000005</c:v>
                </c:pt>
                <c:pt idx="7059">
                  <c:v>20.057259999999999</c:v>
                </c:pt>
                <c:pt idx="7060">
                  <c:v>20.060400000000001</c:v>
                </c:pt>
                <c:pt idx="7061">
                  <c:v>20.064790000000002</c:v>
                </c:pt>
                <c:pt idx="7062">
                  <c:v>20.067930000000004</c:v>
                </c:pt>
                <c:pt idx="7063">
                  <c:v>20.071060000000003</c:v>
                </c:pt>
                <c:pt idx="7064">
                  <c:v>20.074829999999999</c:v>
                </c:pt>
                <c:pt idx="7065">
                  <c:v>20.079219999999999</c:v>
                </c:pt>
                <c:pt idx="7066">
                  <c:v>20.080480000000001</c:v>
                </c:pt>
                <c:pt idx="7067">
                  <c:v>20.087380000000003</c:v>
                </c:pt>
                <c:pt idx="7068">
                  <c:v>20.090519999999998</c:v>
                </c:pt>
                <c:pt idx="7069">
                  <c:v>20.093650000000004</c:v>
                </c:pt>
                <c:pt idx="7070">
                  <c:v>20.09742</c:v>
                </c:pt>
                <c:pt idx="7071">
                  <c:v>20.101190000000003</c:v>
                </c:pt>
                <c:pt idx="7072">
                  <c:v>20.104320000000001</c:v>
                </c:pt>
                <c:pt idx="7073">
                  <c:v>20.107460000000003</c:v>
                </c:pt>
                <c:pt idx="7074">
                  <c:v>20.111850000000004</c:v>
                </c:pt>
                <c:pt idx="7075">
                  <c:v>20.116869999999999</c:v>
                </c:pt>
                <c:pt idx="7076">
                  <c:v>20.120010000000001</c:v>
                </c:pt>
                <c:pt idx="7077">
                  <c:v>20.125660000000003</c:v>
                </c:pt>
                <c:pt idx="7078">
                  <c:v>20.129420000000003</c:v>
                </c:pt>
                <c:pt idx="7079">
                  <c:v>20.133189999999999</c:v>
                </c:pt>
                <c:pt idx="7080">
                  <c:v>20.136330000000001</c:v>
                </c:pt>
                <c:pt idx="7081">
                  <c:v>20.141970000000001</c:v>
                </c:pt>
                <c:pt idx="7082">
                  <c:v>20.145740000000004</c:v>
                </c:pt>
                <c:pt idx="7083">
                  <c:v>20.148879999999998</c:v>
                </c:pt>
                <c:pt idx="7084">
                  <c:v>20.15202</c:v>
                </c:pt>
                <c:pt idx="7085">
                  <c:v>20.155149999999999</c:v>
                </c:pt>
                <c:pt idx="7086">
                  <c:v>20.160800000000002</c:v>
                </c:pt>
                <c:pt idx="7087">
                  <c:v>20.163940000000004</c:v>
                </c:pt>
                <c:pt idx="7088">
                  <c:v>20.167700000000004</c:v>
                </c:pt>
                <c:pt idx="7089">
                  <c:v>20.173349999999999</c:v>
                </c:pt>
                <c:pt idx="7090">
                  <c:v>20.176490000000001</c:v>
                </c:pt>
                <c:pt idx="7091">
                  <c:v>20.17962</c:v>
                </c:pt>
                <c:pt idx="7092">
                  <c:v>20.184640000000002</c:v>
                </c:pt>
                <c:pt idx="7093">
                  <c:v>20.187780000000004</c:v>
                </c:pt>
                <c:pt idx="7094">
                  <c:v>20.190290000000005</c:v>
                </c:pt>
                <c:pt idx="7095">
                  <c:v>20.195309999999999</c:v>
                </c:pt>
                <c:pt idx="7096">
                  <c:v>20.198450000000001</c:v>
                </c:pt>
                <c:pt idx="7097">
                  <c:v>20.202840000000002</c:v>
                </c:pt>
                <c:pt idx="7098">
                  <c:v>20.206609999999998</c:v>
                </c:pt>
                <c:pt idx="7099">
                  <c:v>20.209740000000004</c:v>
                </c:pt>
                <c:pt idx="7100">
                  <c:v>20.21414</c:v>
                </c:pt>
                <c:pt idx="7101">
                  <c:v>20.219160000000002</c:v>
                </c:pt>
                <c:pt idx="7102">
                  <c:v>20.220410000000001</c:v>
                </c:pt>
                <c:pt idx="7103">
                  <c:v>20.225430000000003</c:v>
                </c:pt>
                <c:pt idx="7104">
                  <c:v>20.229199999999999</c:v>
                </c:pt>
                <c:pt idx="7105">
                  <c:v>20.232959999999999</c:v>
                </c:pt>
                <c:pt idx="7106">
                  <c:v>20.236730000000001</c:v>
                </c:pt>
                <c:pt idx="7107">
                  <c:v>20.23986</c:v>
                </c:pt>
                <c:pt idx="7108">
                  <c:v>20.244880000000002</c:v>
                </c:pt>
                <c:pt idx="7109">
                  <c:v>20.248649999999998</c:v>
                </c:pt>
                <c:pt idx="7110">
                  <c:v>20.252410000000005</c:v>
                </c:pt>
                <c:pt idx="7111">
                  <c:v>20.255549999999999</c:v>
                </c:pt>
                <c:pt idx="7112">
                  <c:v>20.260570000000001</c:v>
                </c:pt>
                <c:pt idx="7113">
                  <c:v>20.264340000000004</c:v>
                </c:pt>
                <c:pt idx="7114">
                  <c:v>20.268729999999998</c:v>
                </c:pt>
                <c:pt idx="7115">
                  <c:v>20.27187</c:v>
                </c:pt>
                <c:pt idx="7116">
                  <c:v>20.274380000000001</c:v>
                </c:pt>
                <c:pt idx="7117">
                  <c:v>20.280030000000004</c:v>
                </c:pt>
                <c:pt idx="7118">
                  <c:v>20.283160000000002</c:v>
                </c:pt>
                <c:pt idx="7119">
                  <c:v>20.286300000000004</c:v>
                </c:pt>
                <c:pt idx="7120">
                  <c:v>20.289439999999999</c:v>
                </c:pt>
                <c:pt idx="7121">
                  <c:v>20.294460000000001</c:v>
                </c:pt>
                <c:pt idx="7122">
                  <c:v>20.298850000000002</c:v>
                </c:pt>
                <c:pt idx="7123">
                  <c:v>20.300730000000001</c:v>
                </c:pt>
                <c:pt idx="7124">
                  <c:v>20.303870000000003</c:v>
                </c:pt>
                <c:pt idx="7125">
                  <c:v>20.308260000000004</c:v>
                </c:pt>
                <c:pt idx="7126">
                  <c:v>20.311399999999999</c:v>
                </c:pt>
                <c:pt idx="7127">
                  <c:v>20.316420000000001</c:v>
                </c:pt>
                <c:pt idx="7128">
                  <c:v>20.318930000000002</c:v>
                </c:pt>
                <c:pt idx="7129">
                  <c:v>20.323950000000004</c:v>
                </c:pt>
                <c:pt idx="7130">
                  <c:v>20.327719999999999</c:v>
                </c:pt>
                <c:pt idx="7131">
                  <c:v>20.33211</c:v>
                </c:pt>
                <c:pt idx="7132">
                  <c:v>20.33587</c:v>
                </c:pt>
                <c:pt idx="7133">
                  <c:v>20.336500000000001</c:v>
                </c:pt>
                <c:pt idx="7134">
                  <c:v>20.341520000000003</c:v>
                </c:pt>
                <c:pt idx="7135">
                  <c:v>20.345289999999999</c:v>
                </c:pt>
                <c:pt idx="7136">
                  <c:v>20.349049999999998</c:v>
                </c:pt>
                <c:pt idx="7137">
                  <c:v>20.35219</c:v>
                </c:pt>
                <c:pt idx="7138">
                  <c:v>20.358460000000001</c:v>
                </c:pt>
                <c:pt idx="7139">
                  <c:v>20.359090000000002</c:v>
                </c:pt>
                <c:pt idx="7140">
                  <c:v>20.364110000000004</c:v>
                </c:pt>
                <c:pt idx="7141">
                  <c:v>20.36788</c:v>
                </c:pt>
                <c:pt idx="7142">
                  <c:v>20.371009999999998</c:v>
                </c:pt>
                <c:pt idx="7143">
                  <c:v>20.37415</c:v>
                </c:pt>
                <c:pt idx="7144">
                  <c:v>20.380420000000001</c:v>
                </c:pt>
                <c:pt idx="7145">
                  <c:v>20.381050000000002</c:v>
                </c:pt>
                <c:pt idx="7146">
                  <c:v>20.386700000000005</c:v>
                </c:pt>
                <c:pt idx="7147">
                  <c:v>20.387329999999999</c:v>
                </c:pt>
                <c:pt idx="7148">
                  <c:v>20.392980000000001</c:v>
                </c:pt>
                <c:pt idx="7149">
                  <c:v>20.397370000000002</c:v>
                </c:pt>
                <c:pt idx="7150">
                  <c:v>20.399250000000002</c:v>
                </c:pt>
                <c:pt idx="7151">
                  <c:v>20.403640000000003</c:v>
                </c:pt>
                <c:pt idx="7152">
                  <c:v>20.407409999999999</c:v>
                </c:pt>
                <c:pt idx="7153">
                  <c:v>20.411799999999999</c:v>
                </c:pt>
                <c:pt idx="7154">
                  <c:v>20.414940000000001</c:v>
                </c:pt>
                <c:pt idx="7155">
                  <c:v>20.419960000000003</c:v>
                </c:pt>
                <c:pt idx="7156">
                  <c:v>20.421219999999998</c:v>
                </c:pt>
                <c:pt idx="7157">
                  <c:v>20.424350000000004</c:v>
                </c:pt>
                <c:pt idx="7158">
                  <c:v>20.427489999999999</c:v>
                </c:pt>
                <c:pt idx="7159">
                  <c:v>20.433770000000003</c:v>
                </c:pt>
                <c:pt idx="7160">
                  <c:v>20.436900000000001</c:v>
                </c:pt>
                <c:pt idx="7161">
                  <c:v>20.438790000000004</c:v>
                </c:pt>
                <c:pt idx="7162">
                  <c:v>20.441920000000003</c:v>
                </c:pt>
                <c:pt idx="7163">
                  <c:v>20.4482</c:v>
                </c:pt>
                <c:pt idx="7164">
                  <c:v>20.451340000000002</c:v>
                </c:pt>
                <c:pt idx="7165">
                  <c:v>20.454470000000001</c:v>
                </c:pt>
                <c:pt idx="7166">
                  <c:v>20.458240000000004</c:v>
                </c:pt>
                <c:pt idx="7167">
                  <c:v>20.460750000000004</c:v>
                </c:pt>
                <c:pt idx="7168">
                  <c:v>20.465769999999999</c:v>
                </c:pt>
                <c:pt idx="7169">
                  <c:v>20.471409999999999</c:v>
                </c:pt>
                <c:pt idx="7170">
                  <c:v>20.473930000000003</c:v>
                </c:pt>
                <c:pt idx="7171">
                  <c:v>20.477060000000002</c:v>
                </c:pt>
                <c:pt idx="7172">
                  <c:v>20.480830000000005</c:v>
                </c:pt>
                <c:pt idx="7173">
                  <c:v>20.483969999999999</c:v>
                </c:pt>
                <c:pt idx="7174">
                  <c:v>20.487729999999999</c:v>
                </c:pt>
                <c:pt idx="7175">
                  <c:v>20.490870000000001</c:v>
                </c:pt>
                <c:pt idx="7176">
                  <c:v>20.495890000000003</c:v>
                </c:pt>
                <c:pt idx="7177">
                  <c:v>20.499020000000002</c:v>
                </c:pt>
                <c:pt idx="7178">
                  <c:v>20.502790000000005</c:v>
                </c:pt>
                <c:pt idx="7179">
                  <c:v>20.505929999999999</c:v>
                </c:pt>
                <c:pt idx="7180">
                  <c:v>20.509070000000001</c:v>
                </c:pt>
                <c:pt idx="7181">
                  <c:v>20.5122</c:v>
                </c:pt>
                <c:pt idx="7182">
                  <c:v>20.516600000000004</c:v>
                </c:pt>
                <c:pt idx="7183">
                  <c:v>20.519730000000003</c:v>
                </c:pt>
                <c:pt idx="7184">
                  <c:v>20.524750000000004</c:v>
                </c:pt>
                <c:pt idx="7185">
                  <c:v>20.527889999999999</c:v>
                </c:pt>
                <c:pt idx="7186">
                  <c:v>20.531030000000001</c:v>
                </c:pt>
                <c:pt idx="7187">
                  <c:v>20.534790000000001</c:v>
                </c:pt>
                <c:pt idx="7188">
                  <c:v>20.539180000000002</c:v>
                </c:pt>
                <c:pt idx="7189">
                  <c:v>20.542320000000004</c:v>
                </c:pt>
                <c:pt idx="7190">
                  <c:v>20.544830000000005</c:v>
                </c:pt>
                <c:pt idx="7191">
                  <c:v>20.5486</c:v>
                </c:pt>
                <c:pt idx="7192">
                  <c:v>20.551740000000002</c:v>
                </c:pt>
                <c:pt idx="7193">
                  <c:v>20.556130000000003</c:v>
                </c:pt>
                <c:pt idx="7194">
                  <c:v>20.561149999999998</c:v>
                </c:pt>
                <c:pt idx="7195">
                  <c:v>20.56429</c:v>
                </c:pt>
                <c:pt idx="7196">
                  <c:v>20.566800000000001</c:v>
                </c:pt>
                <c:pt idx="7197">
                  <c:v>20.57056</c:v>
                </c:pt>
                <c:pt idx="7198">
                  <c:v>20.573700000000002</c:v>
                </c:pt>
                <c:pt idx="7199">
                  <c:v>20.578720000000004</c:v>
                </c:pt>
                <c:pt idx="7200">
                  <c:v>20.581229999999998</c:v>
                </c:pt>
                <c:pt idx="7201">
                  <c:v>20.58625</c:v>
                </c:pt>
                <c:pt idx="7202">
                  <c:v>20.589390000000002</c:v>
                </c:pt>
                <c:pt idx="7203">
                  <c:v>20.59064</c:v>
                </c:pt>
                <c:pt idx="7204">
                  <c:v>20.595660000000002</c:v>
                </c:pt>
                <c:pt idx="7205">
                  <c:v>20.598800000000004</c:v>
                </c:pt>
                <c:pt idx="7206">
                  <c:v>20.603189999999998</c:v>
                </c:pt>
                <c:pt idx="7207">
                  <c:v>20.609470000000002</c:v>
                </c:pt>
                <c:pt idx="7208">
                  <c:v>20.611350000000002</c:v>
                </c:pt>
                <c:pt idx="7209">
                  <c:v>20.615120000000005</c:v>
                </c:pt>
                <c:pt idx="7210">
                  <c:v>20.618250000000003</c:v>
                </c:pt>
                <c:pt idx="7211">
                  <c:v>20.622019999999999</c:v>
                </c:pt>
                <c:pt idx="7212">
                  <c:v>20.625779999999999</c:v>
                </c:pt>
                <c:pt idx="7213">
                  <c:v>20.628920000000001</c:v>
                </c:pt>
                <c:pt idx="7214">
                  <c:v>20.633940000000003</c:v>
                </c:pt>
                <c:pt idx="7215">
                  <c:v>20.635200000000005</c:v>
                </c:pt>
                <c:pt idx="7216">
                  <c:v>20.640840000000004</c:v>
                </c:pt>
                <c:pt idx="7217">
                  <c:v>20.64461</c:v>
                </c:pt>
                <c:pt idx="7218">
                  <c:v>20.647750000000002</c:v>
                </c:pt>
                <c:pt idx="7219">
                  <c:v>20.651510000000002</c:v>
                </c:pt>
                <c:pt idx="7220">
                  <c:v>20.656530000000004</c:v>
                </c:pt>
                <c:pt idx="7221">
                  <c:v>20.659669999999998</c:v>
                </c:pt>
                <c:pt idx="7222">
                  <c:v>20.662800000000004</c:v>
                </c:pt>
                <c:pt idx="7223">
                  <c:v>20.665939999999999</c:v>
                </c:pt>
                <c:pt idx="7224">
                  <c:v>20.669710000000002</c:v>
                </c:pt>
                <c:pt idx="7225">
                  <c:v>20.673470000000002</c:v>
                </c:pt>
                <c:pt idx="7226">
                  <c:v>20.677240000000005</c:v>
                </c:pt>
                <c:pt idx="7227">
                  <c:v>20.679740000000002</c:v>
                </c:pt>
                <c:pt idx="7228">
                  <c:v>20.683509999999998</c:v>
                </c:pt>
                <c:pt idx="7229">
                  <c:v>20.689790000000002</c:v>
                </c:pt>
                <c:pt idx="7230">
                  <c:v>20.691040000000001</c:v>
                </c:pt>
                <c:pt idx="7231">
                  <c:v>20.696060000000003</c:v>
                </c:pt>
                <c:pt idx="7232">
                  <c:v>20.699200000000005</c:v>
                </c:pt>
                <c:pt idx="7233">
                  <c:v>20.705480000000001</c:v>
                </c:pt>
                <c:pt idx="7234">
                  <c:v>20.709240000000001</c:v>
                </c:pt>
                <c:pt idx="7235">
                  <c:v>20.711750000000002</c:v>
                </c:pt>
                <c:pt idx="7236">
                  <c:v>20.716140000000003</c:v>
                </c:pt>
                <c:pt idx="7237">
                  <c:v>20.719279999999998</c:v>
                </c:pt>
                <c:pt idx="7238">
                  <c:v>20.724299999999999</c:v>
                </c:pt>
                <c:pt idx="7239">
                  <c:v>20.727440000000001</c:v>
                </c:pt>
                <c:pt idx="7240">
                  <c:v>20.732460000000003</c:v>
                </c:pt>
                <c:pt idx="7241">
                  <c:v>20.735599999999998</c:v>
                </c:pt>
                <c:pt idx="7242">
                  <c:v>20.740610000000004</c:v>
                </c:pt>
                <c:pt idx="7243">
                  <c:v>20.745010000000001</c:v>
                </c:pt>
                <c:pt idx="7244">
                  <c:v>20.748150000000003</c:v>
                </c:pt>
                <c:pt idx="7245">
                  <c:v>20.753170000000004</c:v>
                </c:pt>
                <c:pt idx="7246">
                  <c:v>20.756930000000004</c:v>
                </c:pt>
                <c:pt idx="7247">
                  <c:v>20.760069999999999</c:v>
                </c:pt>
                <c:pt idx="7248">
                  <c:v>20.76446</c:v>
                </c:pt>
                <c:pt idx="7249">
                  <c:v>20.766970000000001</c:v>
                </c:pt>
                <c:pt idx="7250">
                  <c:v>20.772620000000003</c:v>
                </c:pt>
                <c:pt idx="7251">
                  <c:v>20.775759999999998</c:v>
                </c:pt>
                <c:pt idx="7252">
                  <c:v>20.779519999999998</c:v>
                </c:pt>
                <c:pt idx="7253">
                  <c:v>20.783290000000001</c:v>
                </c:pt>
                <c:pt idx="7254">
                  <c:v>20.789560000000002</c:v>
                </c:pt>
                <c:pt idx="7255">
                  <c:v>20.792700000000004</c:v>
                </c:pt>
                <c:pt idx="7256">
                  <c:v>20.796460000000003</c:v>
                </c:pt>
                <c:pt idx="7257">
                  <c:v>20.80086</c:v>
                </c:pt>
                <c:pt idx="7258">
                  <c:v>20.805250000000001</c:v>
                </c:pt>
                <c:pt idx="7259">
                  <c:v>20.810270000000003</c:v>
                </c:pt>
                <c:pt idx="7260">
                  <c:v>20.813400000000001</c:v>
                </c:pt>
                <c:pt idx="7261">
                  <c:v>20.817799999999998</c:v>
                </c:pt>
                <c:pt idx="7262">
                  <c:v>20.821559999999998</c:v>
                </c:pt>
                <c:pt idx="7263">
                  <c:v>20.825949999999999</c:v>
                </c:pt>
                <c:pt idx="7264">
                  <c:v>20.830980000000004</c:v>
                </c:pt>
                <c:pt idx="7265">
                  <c:v>20.835370000000005</c:v>
                </c:pt>
                <c:pt idx="7266">
                  <c:v>20.839130000000004</c:v>
                </c:pt>
                <c:pt idx="7267">
                  <c:v>20.840389999999999</c:v>
                </c:pt>
                <c:pt idx="7268">
                  <c:v>20.847290000000001</c:v>
                </c:pt>
                <c:pt idx="7269">
                  <c:v>20.849800000000002</c:v>
                </c:pt>
                <c:pt idx="7270">
                  <c:v>20.852940000000004</c:v>
                </c:pt>
                <c:pt idx="7271">
                  <c:v>20.857959999999999</c:v>
                </c:pt>
                <c:pt idx="7272">
                  <c:v>20.861719999999998</c:v>
                </c:pt>
                <c:pt idx="7273">
                  <c:v>20.868000000000002</c:v>
                </c:pt>
                <c:pt idx="7274">
                  <c:v>20.870510000000003</c:v>
                </c:pt>
                <c:pt idx="7275">
                  <c:v>20.874279999999999</c:v>
                </c:pt>
                <c:pt idx="7276">
                  <c:v>20.87867</c:v>
                </c:pt>
                <c:pt idx="7277">
                  <c:v>20.88306</c:v>
                </c:pt>
                <c:pt idx="7278">
                  <c:v>20.886830000000003</c:v>
                </c:pt>
                <c:pt idx="7279">
                  <c:v>20.891849999999998</c:v>
                </c:pt>
                <c:pt idx="7280">
                  <c:v>20.892470000000003</c:v>
                </c:pt>
                <c:pt idx="7281">
                  <c:v>20.898119999999999</c:v>
                </c:pt>
                <c:pt idx="7282">
                  <c:v>20.901260000000001</c:v>
                </c:pt>
                <c:pt idx="7283">
                  <c:v>20.904400000000003</c:v>
                </c:pt>
                <c:pt idx="7284">
                  <c:v>20.909410000000001</c:v>
                </c:pt>
                <c:pt idx="7285">
                  <c:v>20.912550000000003</c:v>
                </c:pt>
                <c:pt idx="7286">
                  <c:v>20.916940000000004</c:v>
                </c:pt>
                <c:pt idx="7287">
                  <c:v>20.92259</c:v>
                </c:pt>
                <c:pt idx="7288">
                  <c:v>20.926360000000003</c:v>
                </c:pt>
                <c:pt idx="7289">
                  <c:v>20.928240000000002</c:v>
                </c:pt>
                <c:pt idx="7290">
                  <c:v>20.935140000000004</c:v>
                </c:pt>
                <c:pt idx="7291">
                  <c:v>20.937649999999998</c:v>
                </c:pt>
                <c:pt idx="7292">
                  <c:v>20.94079</c:v>
                </c:pt>
                <c:pt idx="7293">
                  <c:v>20.94455</c:v>
                </c:pt>
                <c:pt idx="7294">
                  <c:v>20.948950000000004</c:v>
                </c:pt>
                <c:pt idx="7295">
                  <c:v>20.953969999999998</c:v>
                </c:pt>
                <c:pt idx="7296">
                  <c:v>20.957729999999998</c:v>
                </c:pt>
                <c:pt idx="7297">
                  <c:v>20.96087</c:v>
                </c:pt>
                <c:pt idx="7298">
                  <c:v>20.966520000000003</c:v>
                </c:pt>
                <c:pt idx="7299">
                  <c:v>20.967770000000002</c:v>
                </c:pt>
                <c:pt idx="7300">
                  <c:v>20.972790000000003</c:v>
                </c:pt>
                <c:pt idx="7301">
                  <c:v>20.976559999999999</c:v>
                </c:pt>
                <c:pt idx="7302">
                  <c:v>20.980319999999999</c:v>
                </c:pt>
                <c:pt idx="7303">
                  <c:v>20.985340000000001</c:v>
                </c:pt>
                <c:pt idx="7304">
                  <c:v>20.989110000000004</c:v>
                </c:pt>
                <c:pt idx="7305">
                  <c:v>20.992870000000003</c:v>
                </c:pt>
                <c:pt idx="7306">
                  <c:v>20.996639999999999</c:v>
                </c:pt>
                <c:pt idx="7307">
                  <c:v>21.001660000000001</c:v>
                </c:pt>
                <c:pt idx="7308">
                  <c:v>21.004800000000003</c:v>
                </c:pt>
                <c:pt idx="7309">
                  <c:v>21.009190000000004</c:v>
                </c:pt>
                <c:pt idx="7310">
                  <c:v>21.012329999999999</c:v>
                </c:pt>
                <c:pt idx="7311">
                  <c:v>21.01735</c:v>
                </c:pt>
                <c:pt idx="7312">
                  <c:v>21.020479999999999</c:v>
                </c:pt>
                <c:pt idx="7313">
                  <c:v>21.025500000000001</c:v>
                </c:pt>
                <c:pt idx="7314">
                  <c:v>21.028019999999998</c:v>
                </c:pt>
                <c:pt idx="7315">
                  <c:v>21.031779999999998</c:v>
                </c:pt>
                <c:pt idx="7316">
                  <c:v>21.036169999999998</c:v>
                </c:pt>
                <c:pt idx="7317">
                  <c:v>21.040570000000002</c:v>
                </c:pt>
                <c:pt idx="7318">
                  <c:v>21.044330000000002</c:v>
                </c:pt>
                <c:pt idx="7319">
                  <c:v>21.047470000000004</c:v>
                </c:pt>
                <c:pt idx="7320">
                  <c:v>21.050609999999999</c:v>
                </c:pt>
                <c:pt idx="7321">
                  <c:v>21.055</c:v>
                </c:pt>
                <c:pt idx="7322">
                  <c:v>21.058129999999998</c:v>
                </c:pt>
                <c:pt idx="7323">
                  <c:v>21.06127</c:v>
                </c:pt>
                <c:pt idx="7324">
                  <c:v>21.066920000000003</c:v>
                </c:pt>
                <c:pt idx="7325">
                  <c:v>21.069430000000004</c:v>
                </c:pt>
                <c:pt idx="7326">
                  <c:v>21.073819999999998</c:v>
                </c:pt>
                <c:pt idx="7327">
                  <c:v>21.079470000000001</c:v>
                </c:pt>
                <c:pt idx="7328">
                  <c:v>21.08323</c:v>
                </c:pt>
                <c:pt idx="7329">
                  <c:v>21.086370000000002</c:v>
                </c:pt>
                <c:pt idx="7330">
                  <c:v>21.089510000000004</c:v>
                </c:pt>
                <c:pt idx="7331">
                  <c:v>21.093899999999998</c:v>
                </c:pt>
                <c:pt idx="7332">
                  <c:v>21.09892</c:v>
                </c:pt>
                <c:pt idx="7333">
                  <c:v>21.102060000000002</c:v>
                </c:pt>
                <c:pt idx="7334">
                  <c:v>21.106450000000002</c:v>
                </c:pt>
                <c:pt idx="7335">
                  <c:v>21.109590000000004</c:v>
                </c:pt>
                <c:pt idx="7336">
                  <c:v>21.114609999999999</c:v>
                </c:pt>
                <c:pt idx="7337">
                  <c:v>21.117750000000001</c:v>
                </c:pt>
                <c:pt idx="7338">
                  <c:v>21.12088</c:v>
                </c:pt>
                <c:pt idx="7339">
                  <c:v>21.125280000000004</c:v>
                </c:pt>
                <c:pt idx="7340">
                  <c:v>21.129040000000003</c:v>
                </c:pt>
                <c:pt idx="7341">
                  <c:v>21.132179999999998</c:v>
                </c:pt>
                <c:pt idx="7342">
                  <c:v>21.134689999999999</c:v>
                </c:pt>
                <c:pt idx="7343">
                  <c:v>21.139710000000001</c:v>
                </c:pt>
                <c:pt idx="7344">
                  <c:v>21.144730000000003</c:v>
                </c:pt>
                <c:pt idx="7345">
                  <c:v>21.145980000000002</c:v>
                </c:pt>
                <c:pt idx="7346">
                  <c:v>21.152259999999998</c:v>
                </c:pt>
                <c:pt idx="7347">
                  <c:v>21.154139999999998</c:v>
                </c:pt>
                <c:pt idx="7348">
                  <c:v>21.158540000000002</c:v>
                </c:pt>
                <c:pt idx="7349">
                  <c:v>21.164180000000002</c:v>
                </c:pt>
                <c:pt idx="7350">
                  <c:v>21.166690000000003</c:v>
                </c:pt>
                <c:pt idx="7351">
                  <c:v>21.169830000000005</c:v>
                </c:pt>
                <c:pt idx="7352">
                  <c:v>21.174230000000001</c:v>
                </c:pt>
                <c:pt idx="7353">
                  <c:v>21.17736</c:v>
                </c:pt>
                <c:pt idx="7354">
                  <c:v>21.182380000000002</c:v>
                </c:pt>
                <c:pt idx="7355">
                  <c:v>21.186770000000003</c:v>
                </c:pt>
                <c:pt idx="7356">
                  <c:v>21.189910000000005</c:v>
                </c:pt>
                <c:pt idx="7357">
                  <c:v>21.193680000000001</c:v>
                </c:pt>
                <c:pt idx="7358">
                  <c:v>21.196820000000002</c:v>
                </c:pt>
                <c:pt idx="7359">
                  <c:v>21.201830000000001</c:v>
                </c:pt>
                <c:pt idx="7360">
                  <c:v>21.204970000000003</c:v>
                </c:pt>
                <c:pt idx="7361">
                  <c:v>21.206850000000003</c:v>
                </c:pt>
                <c:pt idx="7362">
                  <c:v>21.212499999999999</c:v>
                </c:pt>
                <c:pt idx="7363">
                  <c:v>21.21564</c:v>
                </c:pt>
                <c:pt idx="7364">
                  <c:v>21.221290000000003</c:v>
                </c:pt>
                <c:pt idx="7365">
                  <c:v>21.224420000000002</c:v>
                </c:pt>
                <c:pt idx="7366">
                  <c:v>21.228819999999999</c:v>
                </c:pt>
                <c:pt idx="7367">
                  <c:v>21.23133</c:v>
                </c:pt>
                <c:pt idx="7368">
                  <c:v>21.236969999999999</c:v>
                </c:pt>
                <c:pt idx="7369">
                  <c:v>21.238230000000001</c:v>
                </c:pt>
                <c:pt idx="7370">
                  <c:v>21.243250000000003</c:v>
                </c:pt>
                <c:pt idx="7371">
                  <c:v>21.247669999999999</c:v>
                </c:pt>
                <c:pt idx="7372">
                  <c:v>21.251480000000001</c:v>
                </c:pt>
                <c:pt idx="7373">
                  <c:v>21.254010000000001</c:v>
                </c:pt>
                <c:pt idx="7374">
                  <c:v>21.25909</c:v>
                </c:pt>
                <c:pt idx="7375">
                  <c:v>21.264160000000004</c:v>
                </c:pt>
                <c:pt idx="7376">
                  <c:v>21.265430000000002</c:v>
                </c:pt>
                <c:pt idx="7377">
                  <c:v>21.270499999999998</c:v>
                </c:pt>
                <c:pt idx="7378">
                  <c:v>21.274940000000001</c:v>
                </c:pt>
                <c:pt idx="7379">
                  <c:v>21.278739999999999</c:v>
                </c:pt>
                <c:pt idx="7380">
                  <c:v>21.281280000000002</c:v>
                </c:pt>
                <c:pt idx="7381">
                  <c:v>21.286349999999999</c:v>
                </c:pt>
                <c:pt idx="7382">
                  <c:v>21.289520000000003</c:v>
                </c:pt>
                <c:pt idx="7383">
                  <c:v>21.293959999999998</c:v>
                </c:pt>
                <c:pt idx="7384">
                  <c:v>21.297130000000003</c:v>
                </c:pt>
                <c:pt idx="7385">
                  <c:v>21.302199999999999</c:v>
                </c:pt>
                <c:pt idx="7386">
                  <c:v>21.307279999999999</c:v>
                </c:pt>
                <c:pt idx="7387">
                  <c:v>21.311080000000004</c:v>
                </c:pt>
                <c:pt idx="7388">
                  <c:v>21.314260000000004</c:v>
                </c:pt>
                <c:pt idx="7389">
                  <c:v>21.316790000000005</c:v>
                </c:pt>
                <c:pt idx="7390">
                  <c:v>21.320590000000003</c:v>
                </c:pt>
                <c:pt idx="7391">
                  <c:v>21.325659999999999</c:v>
                </c:pt>
                <c:pt idx="7392">
                  <c:v>21.32884</c:v>
                </c:pt>
                <c:pt idx="7393">
                  <c:v>21.335180000000001</c:v>
                </c:pt>
                <c:pt idx="7394">
                  <c:v>21.338349999999998</c:v>
                </c:pt>
                <c:pt idx="7395">
                  <c:v>21.340890000000002</c:v>
                </c:pt>
                <c:pt idx="7396">
                  <c:v>21.346589999999999</c:v>
                </c:pt>
                <c:pt idx="7397">
                  <c:v>21.349760000000003</c:v>
                </c:pt>
                <c:pt idx="7398">
                  <c:v>21.354199999999999</c:v>
                </c:pt>
                <c:pt idx="7399">
                  <c:v>21.356110000000001</c:v>
                </c:pt>
                <c:pt idx="7400">
                  <c:v>21.361180000000004</c:v>
                </c:pt>
                <c:pt idx="7401">
                  <c:v>21.364980000000003</c:v>
                </c:pt>
                <c:pt idx="7402">
                  <c:v>21.368790000000004</c:v>
                </c:pt>
                <c:pt idx="7403">
                  <c:v>21.37323</c:v>
                </c:pt>
                <c:pt idx="7404">
                  <c:v>21.376400000000004</c:v>
                </c:pt>
                <c:pt idx="7405">
                  <c:v>21.379570000000001</c:v>
                </c:pt>
                <c:pt idx="7406">
                  <c:v>21.384640000000005</c:v>
                </c:pt>
                <c:pt idx="7407">
                  <c:v>21.387810000000002</c:v>
                </c:pt>
                <c:pt idx="7408">
                  <c:v>21.392250000000004</c:v>
                </c:pt>
                <c:pt idx="7409">
                  <c:v>21.395420000000001</c:v>
                </c:pt>
                <c:pt idx="7410">
                  <c:v>21.400489999999998</c:v>
                </c:pt>
                <c:pt idx="7411">
                  <c:v>21.404299999999999</c:v>
                </c:pt>
                <c:pt idx="7412">
                  <c:v>21.406829999999999</c:v>
                </c:pt>
                <c:pt idx="7413">
                  <c:v>21.411270000000002</c:v>
                </c:pt>
                <c:pt idx="7414">
                  <c:v>21.414439999999999</c:v>
                </c:pt>
                <c:pt idx="7415">
                  <c:v>21.417610000000003</c:v>
                </c:pt>
                <c:pt idx="7416">
                  <c:v>21.423320000000004</c:v>
                </c:pt>
                <c:pt idx="7417">
                  <c:v>21.427759999999999</c:v>
                </c:pt>
                <c:pt idx="7418">
                  <c:v>21.430930000000004</c:v>
                </c:pt>
                <c:pt idx="7419">
                  <c:v>21.434100000000001</c:v>
                </c:pt>
                <c:pt idx="7420">
                  <c:v>21.439810000000001</c:v>
                </c:pt>
                <c:pt idx="7421">
                  <c:v>21.442340000000002</c:v>
                </c:pt>
                <c:pt idx="7422">
                  <c:v>21.446150000000003</c:v>
                </c:pt>
                <c:pt idx="7423">
                  <c:v>21.449960000000004</c:v>
                </c:pt>
                <c:pt idx="7424">
                  <c:v>21.453130000000002</c:v>
                </c:pt>
                <c:pt idx="7425">
                  <c:v>21.458829999999999</c:v>
                </c:pt>
                <c:pt idx="7426">
                  <c:v>21.462000000000003</c:v>
                </c:pt>
                <c:pt idx="7427">
                  <c:v>21.466439999999999</c:v>
                </c:pt>
                <c:pt idx="7428">
                  <c:v>21.469610000000003</c:v>
                </c:pt>
                <c:pt idx="7429">
                  <c:v>21.472149999999999</c:v>
                </c:pt>
                <c:pt idx="7430">
                  <c:v>21.47786</c:v>
                </c:pt>
                <c:pt idx="7431">
                  <c:v>21.481030000000004</c:v>
                </c:pt>
                <c:pt idx="7432">
                  <c:v>21.485460000000003</c:v>
                </c:pt>
                <c:pt idx="7433">
                  <c:v>21.489270000000005</c:v>
                </c:pt>
                <c:pt idx="7434">
                  <c:v>21.492440000000002</c:v>
                </c:pt>
                <c:pt idx="7435">
                  <c:v>21.494979999999998</c:v>
                </c:pt>
                <c:pt idx="7436">
                  <c:v>21.498780000000004</c:v>
                </c:pt>
                <c:pt idx="7437">
                  <c:v>21.503219999999999</c:v>
                </c:pt>
                <c:pt idx="7438">
                  <c:v>21.508290000000002</c:v>
                </c:pt>
                <c:pt idx="7439">
                  <c:v>21.50956</c:v>
                </c:pt>
                <c:pt idx="7440">
                  <c:v>21.515900000000002</c:v>
                </c:pt>
                <c:pt idx="7441">
                  <c:v>21.519069999999999</c:v>
                </c:pt>
                <c:pt idx="7442">
                  <c:v>21.521610000000003</c:v>
                </c:pt>
                <c:pt idx="7443">
                  <c:v>21.527320000000003</c:v>
                </c:pt>
                <c:pt idx="7444">
                  <c:v>21.53049</c:v>
                </c:pt>
                <c:pt idx="7445">
                  <c:v>21.535560000000004</c:v>
                </c:pt>
                <c:pt idx="7446">
                  <c:v>21.538730000000001</c:v>
                </c:pt>
                <c:pt idx="7447">
                  <c:v>21.541899999999998</c:v>
                </c:pt>
                <c:pt idx="7448">
                  <c:v>21.545070000000003</c:v>
                </c:pt>
                <c:pt idx="7449">
                  <c:v>21.550139999999999</c:v>
                </c:pt>
                <c:pt idx="7450">
                  <c:v>21.553310000000003</c:v>
                </c:pt>
                <c:pt idx="7451">
                  <c:v>21.557749999999999</c:v>
                </c:pt>
                <c:pt idx="7452">
                  <c:v>21.562820000000002</c:v>
                </c:pt>
                <c:pt idx="7453">
                  <c:v>21.56409</c:v>
                </c:pt>
                <c:pt idx="7454">
                  <c:v>21.569800000000001</c:v>
                </c:pt>
                <c:pt idx="7455">
                  <c:v>21.574240000000003</c:v>
                </c:pt>
                <c:pt idx="7456">
                  <c:v>21.57741</c:v>
                </c:pt>
                <c:pt idx="7457">
                  <c:v>21.58249</c:v>
                </c:pt>
                <c:pt idx="7458">
                  <c:v>21.583750000000002</c:v>
                </c:pt>
                <c:pt idx="7459">
                  <c:v>21.588830000000002</c:v>
                </c:pt>
                <c:pt idx="7460">
                  <c:v>21.589460000000003</c:v>
                </c:pt>
                <c:pt idx="7461">
                  <c:v>21.596440000000001</c:v>
                </c:pt>
                <c:pt idx="7462">
                  <c:v>21.59834</c:v>
                </c:pt>
                <c:pt idx="7463">
                  <c:v>21.602780000000003</c:v>
                </c:pt>
                <c:pt idx="7464">
                  <c:v>21.607849999999999</c:v>
                </c:pt>
                <c:pt idx="7465">
                  <c:v>21.611020000000003</c:v>
                </c:pt>
                <c:pt idx="7466">
                  <c:v>21.615459999999999</c:v>
                </c:pt>
                <c:pt idx="7467">
                  <c:v>21.619260000000004</c:v>
                </c:pt>
                <c:pt idx="7468">
                  <c:v>21.622430000000001</c:v>
                </c:pt>
                <c:pt idx="7469">
                  <c:v>21.624970000000005</c:v>
                </c:pt>
                <c:pt idx="7470">
                  <c:v>21.631950000000003</c:v>
                </c:pt>
                <c:pt idx="7471">
                  <c:v>21.633209999999998</c:v>
                </c:pt>
                <c:pt idx="7472">
                  <c:v>21.63955</c:v>
                </c:pt>
                <c:pt idx="7473">
                  <c:v>21.63955</c:v>
                </c:pt>
                <c:pt idx="7474">
                  <c:v>21.644629999999999</c:v>
                </c:pt>
                <c:pt idx="7475">
                  <c:v>21.649070000000002</c:v>
                </c:pt>
                <c:pt idx="7476">
                  <c:v>21.652230000000003</c:v>
                </c:pt>
                <c:pt idx="7477">
                  <c:v>21.657940000000004</c:v>
                </c:pt>
                <c:pt idx="7478">
                  <c:v>21.661110000000001</c:v>
                </c:pt>
                <c:pt idx="7479">
                  <c:v>21.664920000000002</c:v>
                </c:pt>
                <c:pt idx="7480">
                  <c:v>21.668089999999999</c:v>
                </c:pt>
                <c:pt idx="7481">
                  <c:v>21.671890000000005</c:v>
                </c:pt>
                <c:pt idx="7482">
                  <c:v>21.675060000000002</c:v>
                </c:pt>
                <c:pt idx="7483">
                  <c:v>21.680140000000002</c:v>
                </c:pt>
                <c:pt idx="7484">
                  <c:v>21.68394</c:v>
                </c:pt>
                <c:pt idx="7485">
                  <c:v>21.687110000000004</c:v>
                </c:pt>
                <c:pt idx="7486">
                  <c:v>21.691560000000003</c:v>
                </c:pt>
                <c:pt idx="7487">
                  <c:v>21.694720000000004</c:v>
                </c:pt>
                <c:pt idx="7488">
                  <c:v>21.699800000000003</c:v>
                </c:pt>
                <c:pt idx="7489">
                  <c:v>21.702970000000001</c:v>
                </c:pt>
                <c:pt idx="7490">
                  <c:v>21.707410000000003</c:v>
                </c:pt>
                <c:pt idx="7491">
                  <c:v>21.709940000000003</c:v>
                </c:pt>
                <c:pt idx="7492">
                  <c:v>21.713750000000005</c:v>
                </c:pt>
                <c:pt idx="7493">
                  <c:v>21.718820000000001</c:v>
                </c:pt>
                <c:pt idx="7494">
                  <c:v>21.722619999999999</c:v>
                </c:pt>
                <c:pt idx="7495">
                  <c:v>21.725160000000002</c:v>
                </c:pt>
                <c:pt idx="7496">
                  <c:v>21.72833</c:v>
                </c:pt>
                <c:pt idx="7497">
                  <c:v>21.732770000000002</c:v>
                </c:pt>
                <c:pt idx="7498">
                  <c:v>21.737839999999998</c:v>
                </c:pt>
                <c:pt idx="7499">
                  <c:v>21.741010000000003</c:v>
                </c:pt>
                <c:pt idx="7500">
                  <c:v>21.74418</c:v>
                </c:pt>
                <c:pt idx="7501">
                  <c:v>21.747350000000004</c:v>
                </c:pt>
                <c:pt idx="7502">
                  <c:v>21.752430000000004</c:v>
                </c:pt>
                <c:pt idx="7503">
                  <c:v>21.756869999999999</c:v>
                </c:pt>
                <c:pt idx="7504">
                  <c:v>21.760040000000004</c:v>
                </c:pt>
                <c:pt idx="7505">
                  <c:v>21.763210000000001</c:v>
                </c:pt>
                <c:pt idx="7506">
                  <c:v>21.768280000000004</c:v>
                </c:pt>
                <c:pt idx="7507">
                  <c:v>21.772080000000003</c:v>
                </c:pt>
                <c:pt idx="7508">
                  <c:v>21.774619999999999</c:v>
                </c:pt>
                <c:pt idx="7509">
                  <c:v>21.777790000000003</c:v>
                </c:pt>
                <c:pt idx="7510">
                  <c:v>21.784770000000002</c:v>
                </c:pt>
                <c:pt idx="7511">
                  <c:v>21.787300000000002</c:v>
                </c:pt>
                <c:pt idx="7512">
                  <c:v>21.790469999999999</c:v>
                </c:pt>
                <c:pt idx="7513">
                  <c:v>21.794280000000001</c:v>
                </c:pt>
                <c:pt idx="7514">
                  <c:v>21.796810000000001</c:v>
                </c:pt>
                <c:pt idx="7515">
                  <c:v>21.799979999999998</c:v>
                </c:pt>
                <c:pt idx="7516">
                  <c:v>21.80442</c:v>
                </c:pt>
                <c:pt idx="7517">
                  <c:v>21.807590000000005</c:v>
                </c:pt>
                <c:pt idx="7518">
                  <c:v>21.813940000000002</c:v>
                </c:pt>
                <c:pt idx="7519">
                  <c:v>21.817740000000001</c:v>
                </c:pt>
                <c:pt idx="7520">
                  <c:v>21.820909999999998</c:v>
                </c:pt>
                <c:pt idx="7521">
                  <c:v>21.824080000000002</c:v>
                </c:pt>
                <c:pt idx="7522">
                  <c:v>21.827249999999999</c:v>
                </c:pt>
                <c:pt idx="7523">
                  <c:v>21.832329999999999</c:v>
                </c:pt>
                <c:pt idx="7524">
                  <c:v>21.835500000000003</c:v>
                </c:pt>
                <c:pt idx="7525">
                  <c:v>21.839930000000003</c:v>
                </c:pt>
                <c:pt idx="7526">
                  <c:v>21.845010000000002</c:v>
                </c:pt>
                <c:pt idx="7527">
                  <c:v>21.848179999999999</c:v>
                </c:pt>
                <c:pt idx="7528">
                  <c:v>21.849450000000004</c:v>
                </c:pt>
                <c:pt idx="7529">
                  <c:v>21.85642</c:v>
                </c:pt>
                <c:pt idx="7530">
                  <c:v>21.858330000000002</c:v>
                </c:pt>
                <c:pt idx="7531">
                  <c:v>21.862130000000001</c:v>
                </c:pt>
                <c:pt idx="7532">
                  <c:v>21.865929999999999</c:v>
                </c:pt>
                <c:pt idx="7533">
                  <c:v>21.869100000000003</c:v>
                </c:pt>
                <c:pt idx="7534">
                  <c:v>21.871639999999999</c:v>
                </c:pt>
                <c:pt idx="7535">
                  <c:v>21.87735</c:v>
                </c:pt>
                <c:pt idx="7536">
                  <c:v>21.880520000000004</c:v>
                </c:pt>
                <c:pt idx="7537">
                  <c:v>21.884320000000002</c:v>
                </c:pt>
                <c:pt idx="7538">
                  <c:v>21.888130000000004</c:v>
                </c:pt>
                <c:pt idx="7539">
                  <c:v>21.891930000000002</c:v>
                </c:pt>
                <c:pt idx="7540">
                  <c:v>21.896370000000005</c:v>
                </c:pt>
                <c:pt idx="7541">
                  <c:v>21.901440000000001</c:v>
                </c:pt>
                <c:pt idx="7542">
                  <c:v>21.904609999999998</c:v>
                </c:pt>
                <c:pt idx="7543">
                  <c:v>21.907150000000001</c:v>
                </c:pt>
                <c:pt idx="7544">
                  <c:v>21.91095</c:v>
                </c:pt>
                <c:pt idx="7545">
                  <c:v>21.917300000000004</c:v>
                </c:pt>
                <c:pt idx="7546">
                  <c:v>21.918559999999999</c:v>
                </c:pt>
                <c:pt idx="7547">
                  <c:v>21.923639999999999</c:v>
                </c:pt>
                <c:pt idx="7548">
                  <c:v>21.928080000000001</c:v>
                </c:pt>
                <c:pt idx="7549">
                  <c:v>21.929340000000003</c:v>
                </c:pt>
                <c:pt idx="7550">
                  <c:v>21.934420000000003</c:v>
                </c:pt>
                <c:pt idx="7551">
                  <c:v>21.939489999999999</c:v>
                </c:pt>
                <c:pt idx="7552">
                  <c:v>21.942030000000003</c:v>
                </c:pt>
                <c:pt idx="7553">
                  <c:v>21.945830000000001</c:v>
                </c:pt>
                <c:pt idx="7554">
                  <c:v>21.950270000000003</c:v>
                </c:pt>
                <c:pt idx="7555">
                  <c:v>21.95534</c:v>
                </c:pt>
                <c:pt idx="7556">
                  <c:v>21.959150000000001</c:v>
                </c:pt>
                <c:pt idx="7557">
                  <c:v>21.961690000000004</c:v>
                </c:pt>
                <c:pt idx="7558">
                  <c:v>21.964860000000002</c:v>
                </c:pt>
                <c:pt idx="7559">
                  <c:v>21.969300000000004</c:v>
                </c:pt>
                <c:pt idx="7560">
                  <c:v>21.972459999999998</c:v>
                </c:pt>
                <c:pt idx="7561">
                  <c:v>21.977540000000005</c:v>
                </c:pt>
                <c:pt idx="7562">
                  <c:v>21.981340000000003</c:v>
                </c:pt>
                <c:pt idx="7563">
                  <c:v>21.985150000000004</c:v>
                </c:pt>
                <c:pt idx="7564">
                  <c:v>21.987050000000004</c:v>
                </c:pt>
                <c:pt idx="7565">
                  <c:v>21.991489999999999</c:v>
                </c:pt>
                <c:pt idx="7566">
                  <c:v>21.996560000000002</c:v>
                </c:pt>
                <c:pt idx="7567">
                  <c:v>21.99973</c:v>
                </c:pt>
                <c:pt idx="7568">
                  <c:v>22.004170000000002</c:v>
                </c:pt>
                <c:pt idx="7569">
                  <c:v>22.007339999999999</c:v>
                </c:pt>
                <c:pt idx="7570">
                  <c:v>22.01305</c:v>
                </c:pt>
                <c:pt idx="7571">
                  <c:v>22.016849999999998</c:v>
                </c:pt>
                <c:pt idx="7572">
                  <c:v>22.020020000000002</c:v>
                </c:pt>
                <c:pt idx="7573">
                  <c:v>22.023830000000004</c:v>
                </c:pt>
                <c:pt idx="7574">
                  <c:v>22.027000000000001</c:v>
                </c:pt>
                <c:pt idx="7575">
                  <c:v>22.030799999999999</c:v>
                </c:pt>
                <c:pt idx="7576">
                  <c:v>22.035879999999999</c:v>
                </c:pt>
                <c:pt idx="7577">
                  <c:v>22.039050000000003</c:v>
                </c:pt>
                <c:pt idx="7578">
                  <c:v>22.041580000000003</c:v>
                </c:pt>
                <c:pt idx="7579">
                  <c:v>22.045390000000005</c:v>
                </c:pt>
                <c:pt idx="7580">
                  <c:v>22.051729999999999</c:v>
                </c:pt>
                <c:pt idx="7581">
                  <c:v>22.054259999999999</c:v>
                </c:pt>
                <c:pt idx="7582">
                  <c:v>22.058070000000001</c:v>
                </c:pt>
                <c:pt idx="7583">
                  <c:v>22.061869999999999</c:v>
                </c:pt>
                <c:pt idx="7584">
                  <c:v>22.06758</c:v>
                </c:pt>
                <c:pt idx="7585">
                  <c:v>22.070750000000004</c:v>
                </c:pt>
                <c:pt idx="7586">
                  <c:v>22.073920000000001</c:v>
                </c:pt>
                <c:pt idx="7587">
                  <c:v>22.077100000000002</c:v>
                </c:pt>
                <c:pt idx="7588">
                  <c:v>22.081530000000001</c:v>
                </c:pt>
                <c:pt idx="7589">
                  <c:v>22.084070000000004</c:v>
                </c:pt>
                <c:pt idx="7590">
                  <c:v>22.089780000000005</c:v>
                </c:pt>
                <c:pt idx="7591">
                  <c:v>22.092950000000002</c:v>
                </c:pt>
                <c:pt idx="7592">
                  <c:v>22.096119999999999</c:v>
                </c:pt>
                <c:pt idx="7593">
                  <c:v>22.099290000000003</c:v>
                </c:pt>
                <c:pt idx="7594">
                  <c:v>22.103729999999999</c:v>
                </c:pt>
                <c:pt idx="7595">
                  <c:v>22.106270000000002</c:v>
                </c:pt>
                <c:pt idx="7596">
                  <c:v>22.111969999999999</c:v>
                </c:pt>
                <c:pt idx="7597">
                  <c:v>22.116410000000002</c:v>
                </c:pt>
                <c:pt idx="7598">
                  <c:v>22.118949999999998</c:v>
                </c:pt>
                <c:pt idx="7599">
                  <c:v>22.122750000000003</c:v>
                </c:pt>
                <c:pt idx="7600">
                  <c:v>22.12782</c:v>
                </c:pt>
                <c:pt idx="7601">
                  <c:v>22.132260000000002</c:v>
                </c:pt>
                <c:pt idx="7602">
                  <c:v>22.136070000000004</c:v>
                </c:pt>
                <c:pt idx="7603">
                  <c:v>22.139240000000001</c:v>
                </c:pt>
                <c:pt idx="7604">
                  <c:v>22.143680000000003</c:v>
                </c:pt>
                <c:pt idx="7605">
                  <c:v>22.146850000000001</c:v>
                </c:pt>
                <c:pt idx="7606">
                  <c:v>22.150019999999998</c:v>
                </c:pt>
                <c:pt idx="7607">
                  <c:v>22.153190000000002</c:v>
                </c:pt>
                <c:pt idx="7608">
                  <c:v>22.158259999999999</c:v>
                </c:pt>
                <c:pt idx="7609">
                  <c:v>22.162700000000001</c:v>
                </c:pt>
                <c:pt idx="7610">
                  <c:v>22.165869999999998</c:v>
                </c:pt>
                <c:pt idx="7611">
                  <c:v>22.170940000000002</c:v>
                </c:pt>
                <c:pt idx="7612">
                  <c:v>22.175380000000004</c:v>
                </c:pt>
                <c:pt idx="7613">
                  <c:v>22.176650000000002</c:v>
                </c:pt>
                <c:pt idx="7614">
                  <c:v>22.18045</c:v>
                </c:pt>
                <c:pt idx="7615">
                  <c:v>22.184890000000003</c:v>
                </c:pt>
                <c:pt idx="7616">
                  <c:v>22.189340000000001</c:v>
                </c:pt>
                <c:pt idx="7617">
                  <c:v>22.191230000000004</c:v>
                </c:pt>
                <c:pt idx="7618">
                  <c:v>22.196310000000004</c:v>
                </c:pt>
                <c:pt idx="7619">
                  <c:v>22.199480000000001</c:v>
                </c:pt>
                <c:pt idx="7620">
                  <c:v>22.203279999999999</c:v>
                </c:pt>
                <c:pt idx="7621">
                  <c:v>22.207090000000001</c:v>
                </c:pt>
                <c:pt idx="7622">
                  <c:v>22.210259999999998</c:v>
                </c:pt>
                <c:pt idx="7623">
                  <c:v>22.215969999999999</c:v>
                </c:pt>
                <c:pt idx="7624">
                  <c:v>22.219770000000004</c:v>
                </c:pt>
                <c:pt idx="7625">
                  <c:v>22.222940000000001</c:v>
                </c:pt>
                <c:pt idx="7626">
                  <c:v>22.226109999999998</c:v>
                </c:pt>
                <c:pt idx="7627">
                  <c:v>22.231819999999999</c:v>
                </c:pt>
                <c:pt idx="7628">
                  <c:v>22.234990000000003</c:v>
                </c:pt>
                <c:pt idx="7629">
                  <c:v>22.239429999999999</c:v>
                </c:pt>
                <c:pt idx="7630">
                  <c:v>22.242600000000003</c:v>
                </c:pt>
                <c:pt idx="7631">
                  <c:v>22.247669999999999</c:v>
                </c:pt>
                <c:pt idx="7632">
                  <c:v>22.249569999999999</c:v>
                </c:pt>
                <c:pt idx="7633">
                  <c:v>22.252749999999999</c:v>
                </c:pt>
                <c:pt idx="7634">
                  <c:v>22.257179999999998</c:v>
                </c:pt>
                <c:pt idx="7635">
                  <c:v>22.26099</c:v>
                </c:pt>
                <c:pt idx="7636">
                  <c:v>22.266060000000003</c:v>
                </c:pt>
                <c:pt idx="7637">
                  <c:v>22.269860000000001</c:v>
                </c:pt>
                <c:pt idx="7638">
                  <c:v>22.274300000000004</c:v>
                </c:pt>
                <c:pt idx="7639">
                  <c:v>22.277480000000004</c:v>
                </c:pt>
                <c:pt idx="7640">
                  <c:v>22.280639999999998</c:v>
                </c:pt>
                <c:pt idx="7641">
                  <c:v>22.283819999999999</c:v>
                </c:pt>
                <c:pt idx="7642">
                  <c:v>22.288890000000002</c:v>
                </c:pt>
                <c:pt idx="7643">
                  <c:v>22.292059999999999</c:v>
                </c:pt>
                <c:pt idx="7644">
                  <c:v>22.295860000000005</c:v>
                </c:pt>
                <c:pt idx="7645">
                  <c:v>22.299030000000002</c:v>
                </c:pt>
                <c:pt idx="7646">
                  <c:v>22.303470000000004</c:v>
                </c:pt>
                <c:pt idx="7647">
                  <c:v>22.306010000000001</c:v>
                </c:pt>
                <c:pt idx="7648">
                  <c:v>22.311720000000001</c:v>
                </c:pt>
                <c:pt idx="7649">
                  <c:v>22.314889999999998</c:v>
                </c:pt>
                <c:pt idx="7650">
                  <c:v>22.318690000000004</c:v>
                </c:pt>
                <c:pt idx="7651">
                  <c:v>22.322490000000002</c:v>
                </c:pt>
                <c:pt idx="7652">
                  <c:v>22.327570000000001</c:v>
                </c:pt>
                <c:pt idx="7653">
                  <c:v>22.330739999999999</c:v>
                </c:pt>
                <c:pt idx="7654">
                  <c:v>22.335180000000001</c:v>
                </c:pt>
                <c:pt idx="7655">
                  <c:v>22.338349999999998</c:v>
                </c:pt>
                <c:pt idx="7656">
                  <c:v>22.343420000000002</c:v>
                </c:pt>
                <c:pt idx="7657">
                  <c:v>22.345959999999998</c:v>
                </c:pt>
                <c:pt idx="7658">
                  <c:v>22.349760000000003</c:v>
                </c:pt>
                <c:pt idx="7659">
                  <c:v>22.352930000000001</c:v>
                </c:pt>
                <c:pt idx="7660">
                  <c:v>22.357370000000003</c:v>
                </c:pt>
                <c:pt idx="7661">
                  <c:v>22.36054</c:v>
                </c:pt>
                <c:pt idx="7662">
                  <c:v>22.36562</c:v>
                </c:pt>
                <c:pt idx="7663">
                  <c:v>22.368790000000004</c:v>
                </c:pt>
                <c:pt idx="7664">
                  <c:v>22.373860000000001</c:v>
                </c:pt>
                <c:pt idx="7665">
                  <c:v>22.376400000000004</c:v>
                </c:pt>
                <c:pt idx="7666">
                  <c:v>22.380200000000002</c:v>
                </c:pt>
                <c:pt idx="7667">
                  <c:v>22.384640000000005</c:v>
                </c:pt>
                <c:pt idx="7668">
                  <c:v>22.385910000000003</c:v>
                </c:pt>
                <c:pt idx="7669">
                  <c:v>22.389710000000001</c:v>
                </c:pt>
                <c:pt idx="7670">
                  <c:v>22.394150000000003</c:v>
                </c:pt>
                <c:pt idx="7671">
                  <c:v>22.39922</c:v>
                </c:pt>
                <c:pt idx="7672">
                  <c:v>22.403030000000001</c:v>
                </c:pt>
                <c:pt idx="7673">
                  <c:v>22.406829999999999</c:v>
                </c:pt>
                <c:pt idx="7674">
                  <c:v>22.41001</c:v>
                </c:pt>
                <c:pt idx="7675">
                  <c:v>22.413170000000001</c:v>
                </c:pt>
                <c:pt idx="7676">
                  <c:v>22.41825</c:v>
                </c:pt>
                <c:pt idx="7677">
                  <c:v>22.421419999999998</c:v>
                </c:pt>
                <c:pt idx="7678">
                  <c:v>22.42586</c:v>
                </c:pt>
                <c:pt idx="7679">
                  <c:v>22.429030000000004</c:v>
                </c:pt>
                <c:pt idx="7680">
                  <c:v>22.432830000000003</c:v>
                </c:pt>
                <c:pt idx="7681">
                  <c:v>22.438540000000003</c:v>
                </c:pt>
                <c:pt idx="7682">
                  <c:v>22.44171</c:v>
                </c:pt>
                <c:pt idx="7683">
                  <c:v>22.444879999999998</c:v>
                </c:pt>
                <c:pt idx="7684">
                  <c:v>22.448689999999999</c:v>
                </c:pt>
                <c:pt idx="7685">
                  <c:v>22.453760000000003</c:v>
                </c:pt>
                <c:pt idx="7686">
                  <c:v>22.45693</c:v>
                </c:pt>
                <c:pt idx="7687">
                  <c:v>22.460740000000001</c:v>
                </c:pt>
                <c:pt idx="7688">
                  <c:v>22.463909999999998</c:v>
                </c:pt>
                <c:pt idx="7689">
                  <c:v>22.468339999999998</c:v>
                </c:pt>
                <c:pt idx="7690">
                  <c:v>22.470880000000001</c:v>
                </c:pt>
                <c:pt idx="7691">
                  <c:v>22.476590000000002</c:v>
                </c:pt>
                <c:pt idx="7692">
                  <c:v>22.481030000000004</c:v>
                </c:pt>
                <c:pt idx="7693">
                  <c:v>22.483560000000004</c:v>
                </c:pt>
                <c:pt idx="7694">
                  <c:v>22.487369999999999</c:v>
                </c:pt>
                <c:pt idx="7695">
                  <c:v>22.490540000000003</c:v>
                </c:pt>
                <c:pt idx="7696">
                  <c:v>22.495609999999999</c:v>
                </c:pt>
                <c:pt idx="7697">
                  <c:v>22.500050000000002</c:v>
                </c:pt>
                <c:pt idx="7698">
                  <c:v>22.503219999999999</c:v>
                </c:pt>
                <c:pt idx="7699">
                  <c:v>22.506390000000003</c:v>
                </c:pt>
                <c:pt idx="7700">
                  <c:v>22.510200000000005</c:v>
                </c:pt>
                <c:pt idx="7701">
                  <c:v>22.514630000000004</c:v>
                </c:pt>
                <c:pt idx="7702">
                  <c:v>22.517800000000001</c:v>
                </c:pt>
                <c:pt idx="7703">
                  <c:v>22.522880000000001</c:v>
                </c:pt>
                <c:pt idx="7704">
                  <c:v>22.527320000000003</c:v>
                </c:pt>
                <c:pt idx="7705">
                  <c:v>22.528579999999998</c:v>
                </c:pt>
                <c:pt idx="7706">
                  <c:v>22.533660000000005</c:v>
                </c:pt>
                <c:pt idx="7707">
                  <c:v>22.538730000000001</c:v>
                </c:pt>
                <c:pt idx="7708">
                  <c:v>22.541270000000004</c:v>
                </c:pt>
                <c:pt idx="7709">
                  <c:v>22.546970000000002</c:v>
                </c:pt>
                <c:pt idx="7710">
                  <c:v>22.54824</c:v>
                </c:pt>
                <c:pt idx="7711">
                  <c:v>22.552680000000002</c:v>
                </c:pt>
                <c:pt idx="7712">
                  <c:v>22.557749999999999</c:v>
                </c:pt>
                <c:pt idx="7713">
                  <c:v>22.560920000000003</c:v>
                </c:pt>
                <c:pt idx="7714">
                  <c:v>22.565359999999998</c:v>
                </c:pt>
                <c:pt idx="7715">
                  <c:v>22.571069999999999</c:v>
                </c:pt>
                <c:pt idx="7716">
                  <c:v>22.573599999999999</c:v>
                </c:pt>
                <c:pt idx="7717">
                  <c:v>22.578050000000005</c:v>
                </c:pt>
                <c:pt idx="7718">
                  <c:v>22.580580000000005</c:v>
                </c:pt>
                <c:pt idx="7719">
                  <c:v>22.584389999999999</c:v>
                </c:pt>
                <c:pt idx="7720">
                  <c:v>22.587560000000003</c:v>
                </c:pt>
                <c:pt idx="7721">
                  <c:v>22.593270000000004</c:v>
                </c:pt>
                <c:pt idx="7722">
                  <c:v>22.596429999999998</c:v>
                </c:pt>
                <c:pt idx="7723">
                  <c:v>22.600239999999999</c:v>
                </c:pt>
                <c:pt idx="7724">
                  <c:v>22.606580000000001</c:v>
                </c:pt>
                <c:pt idx="7725">
                  <c:v>22.607210000000002</c:v>
                </c:pt>
                <c:pt idx="7726">
                  <c:v>22.612920000000003</c:v>
                </c:pt>
                <c:pt idx="7727">
                  <c:v>22.616730000000004</c:v>
                </c:pt>
                <c:pt idx="7728">
                  <c:v>22.619900000000001</c:v>
                </c:pt>
                <c:pt idx="7729">
                  <c:v>22.624970000000005</c:v>
                </c:pt>
                <c:pt idx="7730">
                  <c:v>22.628770000000003</c:v>
                </c:pt>
                <c:pt idx="7731">
                  <c:v>22.631309999999999</c:v>
                </c:pt>
                <c:pt idx="7732">
                  <c:v>22.635120000000001</c:v>
                </c:pt>
                <c:pt idx="7733">
                  <c:v>22.638919999999999</c:v>
                </c:pt>
                <c:pt idx="7734">
                  <c:v>22.643990000000002</c:v>
                </c:pt>
                <c:pt idx="7735">
                  <c:v>22.64716</c:v>
                </c:pt>
                <c:pt idx="7736">
                  <c:v>22.651600000000002</c:v>
                </c:pt>
                <c:pt idx="7737">
                  <c:v>22.654139999999998</c:v>
                </c:pt>
                <c:pt idx="7738">
                  <c:v>22.66048</c:v>
                </c:pt>
                <c:pt idx="7739">
                  <c:v>22.661110000000001</c:v>
                </c:pt>
                <c:pt idx="7740">
                  <c:v>22.668089999999999</c:v>
                </c:pt>
                <c:pt idx="7741">
                  <c:v>22.671260000000004</c:v>
                </c:pt>
                <c:pt idx="7742">
                  <c:v>22.673790000000004</c:v>
                </c:pt>
                <c:pt idx="7743">
                  <c:v>22.679500000000004</c:v>
                </c:pt>
                <c:pt idx="7744">
                  <c:v>22.682670000000002</c:v>
                </c:pt>
                <c:pt idx="7745">
                  <c:v>22.686480000000003</c:v>
                </c:pt>
                <c:pt idx="7746">
                  <c:v>22.690280000000001</c:v>
                </c:pt>
                <c:pt idx="7747">
                  <c:v>22.695349999999998</c:v>
                </c:pt>
                <c:pt idx="7748">
                  <c:v>22.698529999999998</c:v>
                </c:pt>
                <c:pt idx="7749">
                  <c:v>22.702970000000001</c:v>
                </c:pt>
                <c:pt idx="7750">
                  <c:v>22.706139999999998</c:v>
                </c:pt>
                <c:pt idx="7751">
                  <c:v>22.709310000000002</c:v>
                </c:pt>
                <c:pt idx="7752">
                  <c:v>22.715020000000003</c:v>
                </c:pt>
                <c:pt idx="7753">
                  <c:v>22.717550000000003</c:v>
                </c:pt>
                <c:pt idx="7754">
                  <c:v>22.721989999999998</c:v>
                </c:pt>
                <c:pt idx="7755">
                  <c:v>22.7258</c:v>
                </c:pt>
                <c:pt idx="7756">
                  <c:v>22.730229999999999</c:v>
                </c:pt>
                <c:pt idx="7757">
                  <c:v>22.734670000000001</c:v>
                </c:pt>
                <c:pt idx="7758">
                  <c:v>22.73657</c:v>
                </c:pt>
                <c:pt idx="7759">
                  <c:v>22.74165</c:v>
                </c:pt>
                <c:pt idx="7760">
                  <c:v>22.746090000000002</c:v>
                </c:pt>
                <c:pt idx="7761">
                  <c:v>22.74926</c:v>
                </c:pt>
                <c:pt idx="7762">
                  <c:v>22.752430000000004</c:v>
                </c:pt>
                <c:pt idx="7763">
                  <c:v>22.756869999999999</c:v>
                </c:pt>
                <c:pt idx="7764">
                  <c:v>22.761940000000003</c:v>
                </c:pt>
                <c:pt idx="7765">
                  <c:v>22.76511</c:v>
                </c:pt>
                <c:pt idx="7766">
                  <c:v>22.768280000000004</c:v>
                </c:pt>
                <c:pt idx="7767">
                  <c:v>22.773989999999998</c:v>
                </c:pt>
                <c:pt idx="7768">
                  <c:v>22.776519999999998</c:v>
                </c:pt>
                <c:pt idx="7769">
                  <c:v>22.78096</c:v>
                </c:pt>
                <c:pt idx="7770">
                  <c:v>22.784130000000005</c:v>
                </c:pt>
                <c:pt idx="7771">
                  <c:v>22.787939999999999</c:v>
                </c:pt>
                <c:pt idx="7772">
                  <c:v>22.790469999999999</c:v>
                </c:pt>
                <c:pt idx="7773">
                  <c:v>22.796810000000001</c:v>
                </c:pt>
                <c:pt idx="7774">
                  <c:v>22.799350000000004</c:v>
                </c:pt>
                <c:pt idx="7775">
                  <c:v>22.803150000000002</c:v>
                </c:pt>
                <c:pt idx="7776">
                  <c:v>22.806960000000004</c:v>
                </c:pt>
                <c:pt idx="7777">
                  <c:v>22.810130000000001</c:v>
                </c:pt>
                <c:pt idx="7778">
                  <c:v>22.815840000000001</c:v>
                </c:pt>
                <c:pt idx="7779">
                  <c:v>22.819650000000003</c:v>
                </c:pt>
                <c:pt idx="7780">
                  <c:v>22.822810000000004</c:v>
                </c:pt>
                <c:pt idx="7781">
                  <c:v>22.82788</c:v>
                </c:pt>
                <c:pt idx="7782">
                  <c:v>22.831690000000002</c:v>
                </c:pt>
                <c:pt idx="7783">
                  <c:v>22.834859999999999</c:v>
                </c:pt>
                <c:pt idx="7784">
                  <c:v>22.83867</c:v>
                </c:pt>
                <c:pt idx="7785">
                  <c:v>22.841839999999998</c:v>
                </c:pt>
                <c:pt idx="7786">
                  <c:v>22.846910000000001</c:v>
                </c:pt>
                <c:pt idx="7787">
                  <c:v>22.850079999999998</c:v>
                </c:pt>
                <c:pt idx="7788">
                  <c:v>22.854520000000001</c:v>
                </c:pt>
                <c:pt idx="7789">
                  <c:v>22.858330000000002</c:v>
                </c:pt>
                <c:pt idx="7790">
                  <c:v>22.861499999999999</c:v>
                </c:pt>
                <c:pt idx="7791">
                  <c:v>22.86403</c:v>
                </c:pt>
                <c:pt idx="7792">
                  <c:v>22.871009999999998</c:v>
                </c:pt>
                <c:pt idx="7793">
                  <c:v>22.874180000000003</c:v>
                </c:pt>
                <c:pt idx="7794">
                  <c:v>22.879249999999999</c:v>
                </c:pt>
                <c:pt idx="7795">
                  <c:v>22.880520000000004</c:v>
                </c:pt>
                <c:pt idx="7796">
                  <c:v>22.885590000000001</c:v>
                </c:pt>
                <c:pt idx="7797">
                  <c:v>22.889389999999999</c:v>
                </c:pt>
                <c:pt idx="7798">
                  <c:v>22.8932</c:v>
                </c:pt>
                <c:pt idx="7799">
                  <c:v>22.898270000000004</c:v>
                </c:pt>
                <c:pt idx="7800">
                  <c:v>22.901440000000001</c:v>
                </c:pt>
                <c:pt idx="7801">
                  <c:v>22.905880000000003</c:v>
                </c:pt>
                <c:pt idx="7802">
                  <c:v>22.907789999999999</c:v>
                </c:pt>
                <c:pt idx="7803">
                  <c:v>22.91413</c:v>
                </c:pt>
                <c:pt idx="7804">
                  <c:v>22.917300000000004</c:v>
                </c:pt>
                <c:pt idx="7805">
                  <c:v>22.918570000000003</c:v>
                </c:pt>
                <c:pt idx="7806">
                  <c:v>22.92427</c:v>
                </c:pt>
                <c:pt idx="7807">
                  <c:v>22.926810000000003</c:v>
                </c:pt>
                <c:pt idx="7808">
                  <c:v>22.931249999999999</c:v>
                </c:pt>
                <c:pt idx="7809">
                  <c:v>22.936320000000002</c:v>
                </c:pt>
                <c:pt idx="7810">
                  <c:v>22.939489999999999</c:v>
                </c:pt>
                <c:pt idx="7811">
                  <c:v>22.944569999999999</c:v>
                </c:pt>
                <c:pt idx="7812">
                  <c:v>22.947099999999999</c:v>
                </c:pt>
                <c:pt idx="7813">
                  <c:v>22.95091</c:v>
                </c:pt>
                <c:pt idx="7814">
                  <c:v>22.95534</c:v>
                </c:pt>
                <c:pt idx="7815">
                  <c:v>22.959780000000002</c:v>
                </c:pt>
                <c:pt idx="7816">
                  <c:v>22.963590000000003</c:v>
                </c:pt>
                <c:pt idx="7817">
                  <c:v>22.966760000000001</c:v>
                </c:pt>
                <c:pt idx="7818">
                  <c:v>22.971200000000003</c:v>
                </c:pt>
                <c:pt idx="7819">
                  <c:v>22.976900000000001</c:v>
                </c:pt>
                <c:pt idx="7820">
                  <c:v>22.977540000000005</c:v>
                </c:pt>
                <c:pt idx="7821">
                  <c:v>22.982610000000001</c:v>
                </c:pt>
                <c:pt idx="7822">
                  <c:v>22.986420000000003</c:v>
                </c:pt>
                <c:pt idx="7823">
                  <c:v>22.990220000000001</c:v>
                </c:pt>
                <c:pt idx="7824">
                  <c:v>22.994030000000002</c:v>
                </c:pt>
                <c:pt idx="7825">
                  <c:v>22.99973</c:v>
                </c:pt>
                <c:pt idx="7826">
                  <c:v>23.002270000000003</c:v>
                </c:pt>
                <c:pt idx="7827">
                  <c:v>23.006070000000001</c:v>
                </c:pt>
                <c:pt idx="7828">
                  <c:v>23.009880000000003</c:v>
                </c:pt>
                <c:pt idx="7829">
                  <c:v>23.01305</c:v>
                </c:pt>
                <c:pt idx="7830">
                  <c:v>23.018120000000003</c:v>
                </c:pt>
                <c:pt idx="7831">
                  <c:v>23.022559999999999</c:v>
                </c:pt>
                <c:pt idx="7832">
                  <c:v>23.026360000000004</c:v>
                </c:pt>
                <c:pt idx="7833">
                  <c:v>23.029540000000004</c:v>
                </c:pt>
                <c:pt idx="7834">
                  <c:v>23.032070000000004</c:v>
                </c:pt>
                <c:pt idx="7835">
                  <c:v>23.037779999999998</c:v>
                </c:pt>
                <c:pt idx="7836">
                  <c:v>23.04222</c:v>
                </c:pt>
                <c:pt idx="7837">
                  <c:v>23.045390000000005</c:v>
                </c:pt>
                <c:pt idx="7838">
                  <c:v>23.049190000000003</c:v>
                </c:pt>
                <c:pt idx="7839">
                  <c:v>23.05236</c:v>
                </c:pt>
                <c:pt idx="7840">
                  <c:v>23.056800000000003</c:v>
                </c:pt>
                <c:pt idx="7841">
                  <c:v>23.05997</c:v>
                </c:pt>
                <c:pt idx="7842">
                  <c:v>23.063140000000004</c:v>
                </c:pt>
                <c:pt idx="7843">
                  <c:v>23.06758</c:v>
                </c:pt>
                <c:pt idx="7844">
                  <c:v>23.072650000000003</c:v>
                </c:pt>
                <c:pt idx="7845">
                  <c:v>23.07582</c:v>
                </c:pt>
                <c:pt idx="7846">
                  <c:v>23.080269999999999</c:v>
                </c:pt>
                <c:pt idx="7847">
                  <c:v>23.084710000000001</c:v>
                </c:pt>
                <c:pt idx="7848">
                  <c:v>23.087240000000001</c:v>
                </c:pt>
                <c:pt idx="7849">
                  <c:v>23.091680000000004</c:v>
                </c:pt>
                <c:pt idx="7850">
                  <c:v>23.094850000000001</c:v>
                </c:pt>
                <c:pt idx="7851">
                  <c:v>23.101190000000003</c:v>
                </c:pt>
                <c:pt idx="7852">
                  <c:v>23.10436</c:v>
                </c:pt>
                <c:pt idx="7853">
                  <c:v>23.11007</c:v>
                </c:pt>
                <c:pt idx="7854">
                  <c:v>23.110700000000001</c:v>
                </c:pt>
                <c:pt idx="7855">
                  <c:v>23.115780000000001</c:v>
                </c:pt>
                <c:pt idx="7856">
                  <c:v>23.12021</c:v>
                </c:pt>
                <c:pt idx="7857">
                  <c:v>23.124020000000002</c:v>
                </c:pt>
                <c:pt idx="7858">
                  <c:v>23.129730000000002</c:v>
                </c:pt>
                <c:pt idx="7859">
                  <c:v>23.13353</c:v>
                </c:pt>
                <c:pt idx="7860">
                  <c:v>23.137329999999999</c:v>
                </c:pt>
                <c:pt idx="7861">
                  <c:v>23.140509999999999</c:v>
                </c:pt>
                <c:pt idx="7862">
                  <c:v>23.145580000000002</c:v>
                </c:pt>
                <c:pt idx="7863">
                  <c:v>23.14875</c:v>
                </c:pt>
                <c:pt idx="7864">
                  <c:v>23.153820000000003</c:v>
                </c:pt>
                <c:pt idx="7865">
                  <c:v>23.156359999999999</c:v>
                </c:pt>
                <c:pt idx="7866">
                  <c:v>23.161430000000003</c:v>
                </c:pt>
                <c:pt idx="7867">
                  <c:v>23.166499999999999</c:v>
                </c:pt>
                <c:pt idx="7868">
                  <c:v>23.169040000000003</c:v>
                </c:pt>
                <c:pt idx="7869">
                  <c:v>23.174109999999999</c:v>
                </c:pt>
                <c:pt idx="7870">
                  <c:v>23.176009999999998</c:v>
                </c:pt>
                <c:pt idx="7871">
                  <c:v>23.18045</c:v>
                </c:pt>
                <c:pt idx="7872">
                  <c:v>23.186160000000001</c:v>
                </c:pt>
                <c:pt idx="7873">
                  <c:v>23.188700000000004</c:v>
                </c:pt>
                <c:pt idx="7874">
                  <c:v>23.191870000000002</c:v>
                </c:pt>
                <c:pt idx="7875">
                  <c:v>23.196310000000004</c:v>
                </c:pt>
                <c:pt idx="7876">
                  <c:v>23.199480000000001</c:v>
                </c:pt>
                <c:pt idx="7877">
                  <c:v>23.205190000000002</c:v>
                </c:pt>
                <c:pt idx="7878">
                  <c:v>23.20899</c:v>
                </c:pt>
                <c:pt idx="7879">
                  <c:v>23.212160000000004</c:v>
                </c:pt>
                <c:pt idx="7880">
                  <c:v>23.215969999999999</c:v>
                </c:pt>
                <c:pt idx="7881">
                  <c:v>23.221670000000003</c:v>
                </c:pt>
                <c:pt idx="7882">
                  <c:v>23.224209999999999</c:v>
                </c:pt>
                <c:pt idx="7883">
                  <c:v>23.228010000000005</c:v>
                </c:pt>
                <c:pt idx="7884">
                  <c:v>23.231819999999999</c:v>
                </c:pt>
                <c:pt idx="7885">
                  <c:v>23.234990000000003</c:v>
                </c:pt>
                <c:pt idx="7886">
                  <c:v>23.240700000000004</c:v>
                </c:pt>
                <c:pt idx="7887">
                  <c:v>23.244500000000002</c:v>
                </c:pt>
                <c:pt idx="7888">
                  <c:v>23.248310000000004</c:v>
                </c:pt>
                <c:pt idx="7889">
                  <c:v>23.251480000000001</c:v>
                </c:pt>
                <c:pt idx="7890">
                  <c:v>23.257179999999998</c:v>
                </c:pt>
                <c:pt idx="7891">
                  <c:v>23.259720000000002</c:v>
                </c:pt>
                <c:pt idx="7892">
                  <c:v>23.264160000000004</c:v>
                </c:pt>
                <c:pt idx="7893">
                  <c:v>23.26923</c:v>
                </c:pt>
                <c:pt idx="7894">
                  <c:v>23.272400000000005</c:v>
                </c:pt>
                <c:pt idx="7895">
                  <c:v>23.275570000000002</c:v>
                </c:pt>
                <c:pt idx="7896">
                  <c:v>23.280010000000004</c:v>
                </c:pt>
                <c:pt idx="7897">
                  <c:v>23.283819999999999</c:v>
                </c:pt>
                <c:pt idx="7898">
                  <c:v>23.288249999999998</c:v>
                </c:pt>
                <c:pt idx="7899">
                  <c:v>23.291420000000002</c:v>
                </c:pt>
                <c:pt idx="7900">
                  <c:v>23.296500000000002</c:v>
                </c:pt>
                <c:pt idx="7901">
                  <c:v>23.299669999999999</c:v>
                </c:pt>
                <c:pt idx="7902">
                  <c:v>23.304110000000001</c:v>
                </c:pt>
                <c:pt idx="7903">
                  <c:v>23.309179999999998</c:v>
                </c:pt>
                <c:pt idx="7904">
                  <c:v>23.312350000000002</c:v>
                </c:pt>
                <c:pt idx="7905">
                  <c:v>23.314889999999998</c:v>
                </c:pt>
                <c:pt idx="7906">
                  <c:v>23.318690000000004</c:v>
                </c:pt>
                <c:pt idx="7907">
                  <c:v>23.325029999999998</c:v>
                </c:pt>
                <c:pt idx="7908">
                  <c:v>23.327570000000001</c:v>
                </c:pt>
                <c:pt idx="7909">
                  <c:v>23.331380000000003</c:v>
                </c:pt>
                <c:pt idx="7910">
                  <c:v>23.33455</c:v>
                </c:pt>
                <c:pt idx="7911">
                  <c:v>23.338990000000003</c:v>
                </c:pt>
                <c:pt idx="7912">
                  <c:v>23.342150000000004</c:v>
                </c:pt>
                <c:pt idx="7913">
                  <c:v>23.347230000000003</c:v>
                </c:pt>
                <c:pt idx="7914">
                  <c:v>23.3504</c:v>
                </c:pt>
                <c:pt idx="7915">
                  <c:v>23.354840000000003</c:v>
                </c:pt>
                <c:pt idx="7916">
                  <c:v>23.359909999999999</c:v>
                </c:pt>
                <c:pt idx="7917">
                  <c:v>23.363080000000004</c:v>
                </c:pt>
                <c:pt idx="7918">
                  <c:v>23.367519999999999</c:v>
                </c:pt>
                <c:pt idx="7919">
                  <c:v>23.370690000000003</c:v>
                </c:pt>
                <c:pt idx="7920">
                  <c:v>23.374490000000002</c:v>
                </c:pt>
                <c:pt idx="7921">
                  <c:v>23.380200000000002</c:v>
                </c:pt>
                <c:pt idx="7922">
                  <c:v>23.383369999999999</c:v>
                </c:pt>
                <c:pt idx="7923">
                  <c:v>23.38908</c:v>
                </c:pt>
                <c:pt idx="7924">
                  <c:v>23.393520000000002</c:v>
                </c:pt>
                <c:pt idx="7925">
                  <c:v>23.396050000000002</c:v>
                </c:pt>
                <c:pt idx="7926">
                  <c:v>23.39922</c:v>
                </c:pt>
                <c:pt idx="7927">
                  <c:v>23.403030000000001</c:v>
                </c:pt>
                <c:pt idx="7928">
                  <c:v>23.408740000000002</c:v>
                </c:pt>
                <c:pt idx="7929">
                  <c:v>23.411909999999999</c:v>
                </c:pt>
                <c:pt idx="7930">
                  <c:v>23.415710000000004</c:v>
                </c:pt>
                <c:pt idx="7931">
                  <c:v>23.419519999999999</c:v>
                </c:pt>
                <c:pt idx="7932">
                  <c:v>23.424590000000002</c:v>
                </c:pt>
                <c:pt idx="7933">
                  <c:v>23.427759999999999</c:v>
                </c:pt>
                <c:pt idx="7934">
                  <c:v>23.432200000000002</c:v>
                </c:pt>
                <c:pt idx="7935">
                  <c:v>23.437269999999998</c:v>
                </c:pt>
                <c:pt idx="7936">
                  <c:v>23.440440000000002</c:v>
                </c:pt>
                <c:pt idx="7937">
                  <c:v>23.444879999999998</c:v>
                </c:pt>
                <c:pt idx="7938">
                  <c:v>23.449960000000004</c:v>
                </c:pt>
                <c:pt idx="7939">
                  <c:v>23.453130000000002</c:v>
                </c:pt>
                <c:pt idx="7940">
                  <c:v>23.456299999999999</c:v>
                </c:pt>
                <c:pt idx="7941">
                  <c:v>23.461370000000002</c:v>
                </c:pt>
                <c:pt idx="7942">
                  <c:v>23.465170000000001</c:v>
                </c:pt>
                <c:pt idx="7943">
                  <c:v>23.468980000000002</c:v>
                </c:pt>
                <c:pt idx="7944">
                  <c:v>23.474049999999998</c:v>
                </c:pt>
                <c:pt idx="7945">
                  <c:v>23.476590000000002</c:v>
                </c:pt>
                <c:pt idx="7946">
                  <c:v>23.483560000000004</c:v>
                </c:pt>
                <c:pt idx="7947">
                  <c:v>23.486730000000001</c:v>
                </c:pt>
                <c:pt idx="7948">
                  <c:v>23.488</c:v>
                </c:pt>
                <c:pt idx="7949">
                  <c:v>23.493070000000003</c:v>
                </c:pt>
                <c:pt idx="7950">
                  <c:v>23.499420000000001</c:v>
                </c:pt>
                <c:pt idx="7951">
                  <c:v>23.501950000000001</c:v>
                </c:pt>
                <c:pt idx="7952">
                  <c:v>23.507020000000004</c:v>
                </c:pt>
                <c:pt idx="7953">
                  <c:v>23.508929999999999</c:v>
                </c:pt>
                <c:pt idx="7954">
                  <c:v>23.514630000000004</c:v>
                </c:pt>
                <c:pt idx="7955">
                  <c:v>23.518439999999998</c:v>
                </c:pt>
                <c:pt idx="7956">
                  <c:v>23.521610000000003</c:v>
                </c:pt>
                <c:pt idx="7957">
                  <c:v>23.527320000000003</c:v>
                </c:pt>
                <c:pt idx="7958">
                  <c:v>23.531120000000001</c:v>
                </c:pt>
                <c:pt idx="7959">
                  <c:v>23.534289999999999</c:v>
                </c:pt>
                <c:pt idx="7960">
                  <c:v>23.536830000000002</c:v>
                </c:pt>
                <c:pt idx="7961">
                  <c:v>23.544440000000002</c:v>
                </c:pt>
                <c:pt idx="7962">
                  <c:v>23.545700000000004</c:v>
                </c:pt>
                <c:pt idx="7963">
                  <c:v>23.550139999999999</c:v>
                </c:pt>
                <c:pt idx="7964">
                  <c:v>23.55395</c:v>
                </c:pt>
                <c:pt idx="7965">
                  <c:v>23.556480000000001</c:v>
                </c:pt>
                <c:pt idx="7966">
                  <c:v>23.560920000000003</c:v>
                </c:pt>
                <c:pt idx="7967">
                  <c:v>23.566630000000004</c:v>
                </c:pt>
                <c:pt idx="7968">
                  <c:v>23.570439999999998</c:v>
                </c:pt>
                <c:pt idx="7969">
                  <c:v>23.573599999999999</c:v>
                </c:pt>
                <c:pt idx="7970">
                  <c:v>23.57931</c:v>
                </c:pt>
                <c:pt idx="7971">
                  <c:v>23.581850000000003</c:v>
                </c:pt>
                <c:pt idx="7972">
                  <c:v>23.586289999999998</c:v>
                </c:pt>
                <c:pt idx="7973">
                  <c:v>23.59263</c:v>
                </c:pt>
                <c:pt idx="7974">
                  <c:v>23.595170000000003</c:v>
                </c:pt>
                <c:pt idx="7975">
                  <c:v>23.59834</c:v>
                </c:pt>
                <c:pt idx="7976">
                  <c:v>23.602780000000003</c:v>
                </c:pt>
                <c:pt idx="7977">
                  <c:v>23.607849999999999</c:v>
                </c:pt>
                <c:pt idx="7978">
                  <c:v>23.611020000000003</c:v>
                </c:pt>
                <c:pt idx="7979">
                  <c:v>23.614820000000002</c:v>
                </c:pt>
                <c:pt idx="7980">
                  <c:v>23.617989999999999</c:v>
                </c:pt>
                <c:pt idx="7981">
                  <c:v>23.623699999999999</c:v>
                </c:pt>
                <c:pt idx="7982">
                  <c:v>23.627510000000001</c:v>
                </c:pt>
                <c:pt idx="7983">
                  <c:v>23.628140000000002</c:v>
                </c:pt>
                <c:pt idx="7984">
                  <c:v>23.633209999999998</c:v>
                </c:pt>
                <c:pt idx="7985">
                  <c:v>23.637650000000001</c:v>
                </c:pt>
                <c:pt idx="7986">
                  <c:v>23.64273</c:v>
                </c:pt>
                <c:pt idx="7987">
                  <c:v>23.645900000000005</c:v>
                </c:pt>
                <c:pt idx="7988">
                  <c:v>23.650330000000004</c:v>
                </c:pt>
                <c:pt idx="7989">
                  <c:v>23.655410000000003</c:v>
                </c:pt>
                <c:pt idx="7990">
                  <c:v>23.658580000000001</c:v>
                </c:pt>
                <c:pt idx="7991">
                  <c:v>23.662379999999999</c:v>
                </c:pt>
                <c:pt idx="7992">
                  <c:v>23.665550000000003</c:v>
                </c:pt>
                <c:pt idx="7993">
                  <c:v>23.669989999999999</c:v>
                </c:pt>
                <c:pt idx="7994">
                  <c:v>23.675060000000002</c:v>
                </c:pt>
                <c:pt idx="7995">
                  <c:v>23.67633</c:v>
                </c:pt>
                <c:pt idx="7996">
                  <c:v>23.681400000000004</c:v>
                </c:pt>
                <c:pt idx="7997">
                  <c:v>23.685209999999998</c:v>
                </c:pt>
                <c:pt idx="7998">
                  <c:v>23.690919999999998</c:v>
                </c:pt>
                <c:pt idx="7999">
                  <c:v>23.694090000000003</c:v>
                </c:pt>
                <c:pt idx="8000">
                  <c:v>23.697900000000004</c:v>
                </c:pt>
                <c:pt idx="8001">
                  <c:v>23.701700000000002</c:v>
                </c:pt>
                <c:pt idx="8002">
                  <c:v>23.708040000000004</c:v>
                </c:pt>
                <c:pt idx="8003">
                  <c:v>23.709940000000003</c:v>
                </c:pt>
                <c:pt idx="8004">
                  <c:v>23.714379999999998</c:v>
                </c:pt>
                <c:pt idx="8005">
                  <c:v>23.717550000000003</c:v>
                </c:pt>
                <c:pt idx="8006">
                  <c:v>23.720089999999999</c:v>
                </c:pt>
                <c:pt idx="8007">
                  <c:v>23.727060000000002</c:v>
                </c:pt>
                <c:pt idx="8008">
                  <c:v>23.732140000000001</c:v>
                </c:pt>
                <c:pt idx="8009">
                  <c:v>23.732770000000002</c:v>
                </c:pt>
                <c:pt idx="8010">
                  <c:v>23.739750000000001</c:v>
                </c:pt>
                <c:pt idx="8011">
                  <c:v>23.742919999999998</c:v>
                </c:pt>
                <c:pt idx="8012">
                  <c:v>23.745449999999998</c:v>
                </c:pt>
                <c:pt idx="8013">
                  <c:v>23.752430000000004</c:v>
                </c:pt>
                <c:pt idx="8014">
                  <c:v>23.754330000000003</c:v>
                </c:pt>
                <c:pt idx="8015">
                  <c:v>23.758769999999998</c:v>
                </c:pt>
                <c:pt idx="8016">
                  <c:v>23.763840000000002</c:v>
                </c:pt>
                <c:pt idx="8017">
                  <c:v>23.768909999999998</c:v>
                </c:pt>
                <c:pt idx="8018">
                  <c:v>23.771450000000002</c:v>
                </c:pt>
                <c:pt idx="8019">
                  <c:v>23.776519999999998</c:v>
                </c:pt>
                <c:pt idx="8020">
                  <c:v>23.779690000000002</c:v>
                </c:pt>
                <c:pt idx="8021">
                  <c:v>23.784770000000002</c:v>
                </c:pt>
                <c:pt idx="8022">
                  <c:v>23.789200000000001</c:v>
                </c:pt>
                <c:pt idx="8023">
                  <c:v>23.792380000000001</c:v>
                </c:pt>
                <c:pt idx="8024">
                  <c:v>23.797449999999998</c:v>
                </c:pt>
                <c:pt idx="8025">
                  <c:v>23.801250000000003</c:v>
                </c:pt>
                <c:pt idx="8026">
                  <c:v>23.806960000000004</c:v>
                </c:pt>
                <c:pt idx="8027">
                  <c:v>23.811399999999999</c:v>
                </c:pt>
                <c:pt idx="8028">
                  <c:v>23.814570000000003</c:v>
                </c:pt>
                <c:pt idx="8029">
                  <c:v>23.818370000000002</c:v>
                </c:pt>
                <c:pt idx="8030">
                  <c:v>23.824080000000002</c:v>
                </c:pt>
                <c:pt idx="8031">
                  <c:v>23.82788</c:v>
                </c:pt>
                <c:pt idx="8032">
                  <c:v>23.831060000000001</c:v>
                </c:pt>
                <c:pt idx="8033">
                  <c:v>23.836130000000004</c:v>
                </c:pt>
                <c:pt idx="8034">
                  <c:v>23.84057</c:v>
                </c:pt>
                <c:pt idx="8035">
                  <c:v>23.843740000000004</c:v>
                </c:pt>
                <c:pt idx="8036">
                  <c:v>23.849450000000004</c:v>
                </c:pt>
                <c:pt idx="8037">
                  <c:v>23.853250000000003</c:v>
                </c:pt>
                <c:pt idx="8038">
                  <c:v>23.857060000000004</c:v>
                </c:pt>
                <c:pt idx="8039">
                  <c:v>23.863399999999999</c:v>
                </c:pt>
                <c:pt idx="8040">
                  <c:v>23.869109999999999</c:v>
                </c:pt>
                <c:pt idx="8041">
                  <c:v>23.872910000000005</c:v>
                </c:pt>
                <c:pt idx="8042">
                  <c:v>23.877980000000001</c:v>
                </c:pt>
                <c:pt idx="8043">
                  <c:v>23.881790000000002</c:v>
                </c:pt>
                <c:pt idx="8044">
                  <c:v>23.888759999999998</c:v>
                </c:pt>
                <c:pt idx="8045">
                  <c:v>23.891930000000002</c:v>
                </c:pt>
                <c:pt idx="8046">
                  <c:v>23.897640000000003</c:v>
                </c:pt>
                <c:pt idx="8047">
                  <c:v>23.900179999999999</c:v>
                </c:pt>
                <c:pt idx="8048">
                  <c:v>23.904609999999998</c:v>
                </c:pt>
                <c:pt idx="8049">
                  <c:v>23.907780000000002</c:v>
                </c:pt>
                <c:pt idx="8050">
                  <c:v>23.912860000000002</c:v>
                </c:pt>
                <c:pt idx="8051">
                  <c:v>23.917929999999998</c:v>
                </c:pt>
                <c:pt idx="8052">
                  <c:v>23.922370000000001</c:v>
                </c:pt>
                <c:pt idx="8053">
                  <c:v>23.925539999999998</c:v>
                </c:pt>
                <c:pt idx="8054">
                  <c:v>23.930610000000001</c:v>
                </c:pt>
                <c:pt idx="8055">
                  <c:v>23.93506</c:v>
                </c:pt>
                <c:pt idx="8056">
                  <c:v>23.94012</c:v>
                </c:pt>
                <c:pt idx="8057">
                  <c:v>23.943290000000005</c:v>
                </c:pt>
                <c:pt idx="8058">
                  <c:v>23.947740000000003</c:v>
                </c:pt>
                <c:pt idx="8059">
                  <c:v>23.953440000000001</c:v>
                </c:pt>
                <c:pt idx="8060">
                  <c:v>23.957250000000002</c:v>
                </c:pt>
                <c:pt idx="8061">
                  <c:v>23.959150000000001</c:v>
                </c:pt>
                <c:pt idx="8062">
                  <c:v>23.963590000000003</c:v>
                </c:pt>
                <c:pt idx="8063">
                  <c:v>23.96866</c:v>
                </c:pt>
                <c:pt idx="8064">
                  <c:v>23.973100000000002</c:v>
                </c:pt>
                <c:pt idx="8065">
                  <c:v>23.980080000000001</c:v>
                </c:pt>
                <c:pt idx="8066">
                  <c:v>23.983249999999998</c:v>
                </c:pt>
                <c:pt idx="8067">
                  <c:v>23.986420000000003</c:v>
                </c:pt>
                <c:pt idx="8068">
                  <c:v>23.992760000000004</c:v>
                </c:pt>
                <c:pt idx="8069">
                  <c:v>23.995930000000001</c:v>
                </c:pt>
                <c:pt idx="8070">
                  <c:v>24.001000000000005</c:v>
                </c:pt>
                <c:pt idx="8071">
                  <c:v>24.004800000000003</c:v>
                </c:pt>
                <c:pt idx="8072">
                  <c:v>24.007980000000003</c:v>
                </c:pt>
                <c:pt idx="8073">
                  <c:v>24.013680000000001</c:v>
                </c:pt>
                <c:pt idx="8074">
                  <c:v>24.014949999999999</c:v>
                </c:pt>
                <c:pt idx="8075">
                  <c:v>24.020659999999999</c:v>
                </c:pt>
                <c:pt idx="8076">
                  <c:v>24.025100000000002</c:v>
                </c:pt>
                <c:pt idx="8077">
                  <c:v>24.030169999999998</c:v>
                </c:pt>
                <c:pt idx="8078">
                  <c:v>24.034610000000001</c:v>
                </c:pt>
                <c:pt idx="8079">
                  <c:v>24.037779999999998</c:v>
                </c:pt>
                <c:pt idx="8080">
                  <c:v>24.043480000000002</c:v>
                </c:pt>
                <c:pt idx="8081">
                  <c:v>24.046019999999999</c:v>
                </c:pt>
                <c:pt idx="8082">
                  <c:v>24.051090000000002</c:v>
                </c:pt>
                <c:pt idx="8083">
                  <c:v>24.055530000000005</c:v>
                </c:pt>
                <c:pt idx="8084">
                  <c:v>24.060610000000004</c:v>
                </c:pt>
                <c:pt idx="8085">
                  <c:v>24.065040000000003</c:v>
                </c:pt>
                <c:pt idx="8086">
                  <c:v>24.069479999999999</c:v>
                </c:pt>
                <c:pt idx="8087">
                  <c:v>24.07329</c:v>
                </c:pt>
                <c:pt idx="8088">
                  <c:v>24.077730000000003</c:v>
                </c:pt>
                <c:pt idx="8089">
                  <c:v>24.082169999999998</c:v>
                </c:pt>
                <c:pt idx="8090">
                  <c:v>24.085970000000003</c:v>
                </c:pt>
                <c:pt idx="8091">
                  <c:v>24.08914</c:v>
                </c:pt>
                <c:pt idx="8092">
                  <c:v>24.095480000000002</c:v>
                </c:pt>
                <c:pt idx="8093">
                  <c:v>24.099290000000003</c:v>
                </c:pt>
                <c:pt idx="8094">
                  <c:v>24.10183</c:v>
                </c:pt>
                <c:pt idx="8095">
                  <c:v>24.108170000000001</c:v>
                </c:pt>
                <c:pt idx="8096">
                  <c:v>24.111969999999999</c:v>
                </c:pt>
                <c:pt idx="8097">
                  <c:v>24.115769999999998</c:v>
                </c:pt>
                <c:pt idx="8098">
                  <c:v>24.120850000000004</c:v>
                </c:pt>
                <c:pt idx="8099">
                  <c:v>24.124650000000003</c:v>
                </c:pt>
                <c:pt idx="8100">
                  <c:v>24.127189999999999</c:v>
                </c:pt>
                <c:pt idx="8101">
                  <c:v>24.13353</c:v>
                </c:pt>
                <c:pt idx="8102">
                  <c:v>24.137340000000002</c:v>
                </c:pt>
                <c:pt idx="8103">
                  <c:v>24.14114</c:v>
                </c:pt>
                <c:pt idx="8104">
                  <c:v>24.146210000000004</c:v>
                </c:pt>
                <c:pt idx="8105">
                  <c:v>24.150649999999999</c:v>
                </c:pt>
                <c:pt idx="8106">
                  <c:v>24.155090000000001</c:v>
                </c:pt>
                <c:pt idx="8107">
                  <c:v>24.160160000000005</c:v>
                </c:pt>
                <c:pt idx="8108">
                  <c:v>24.163330000000002</c:v>
                </c:pt>
                <c:pt idx="8109">
                  <c:v>24.167770000000004</c:v>
                </c:pt>
                <c:pt idx="8110">
                  <c:v>24.170940000000002</c:v>
                </c:pt>
                <c:pt idx="8111">
                  <c:v>24.176020000000001</c:v>
                </c:pt>
                <c:pt idx="8112">
                  <c:v>24.18045</c:v>
                </c:pt>
                <c:pt idx="8113">
                  <c:v>24.18553</c:v>
                </c:pt>
                <c:pt idx="8114">
                  <c:v>24.188700000000004</c:v>
                </c:pt>
                <c:pt idx="8115">
                  <c:v>24.193770000000001</c:v>
                </c:pt>
                <c:pt idx="8116">
                  <c:v>24.196939999999998</c:v>
                </c:pt>
                <c:pt idx="8117">
                  <c:v>24.20138</c:v>
                </c:pt>
                <c:pt idx="8118">
                  <c:v>24.205820000000003</c:v>
                </c:pt>
                <c:pt idx="8119">
                  <c:v>24.210889999999999</c:v>
                </c:pt>
                <c:pt idx="8120">
                  <c:v>24.214060000000003</c:v>
                </c:pt>
                <c:pt idx="8121">
                  <c:v>24.217240000000004</c:v>
                </c:pt>
                <c:pt idx="8122">
                  <c:v>24.22231</c:v>
                </c:pt>
                <c:pt idx="8123">
                  <c:v>24.226750000000003</c:v>
                </c:pt>
                <c:pt idx="8124">
                  <c:v>24.22992</c:v>
                </c:pt>
                <c:pt idx="8125">
                  <c:v>24.234990000000003</c:v>
                </c:pt>
                <c:pt idx="8126">
                  <c:v>24.239429999999999</c:v>
                </c:pt>
                <c:pt idx="8127">
                  <c:v>24.242600000000003</c:v>
                </c:pt>
                <c:pt idx="8128">
                  <c:v>24.247669999999999</c:v>
                </c:pt>
                <c:pt idx="8129">
                  <c:v>24.252110000000002</c:v>
                </c:pt>
                <c:pt idx="8130">
                  <c:v>24.255279999999999</c:v>
                </c:pt>
                <c:pt idx="8131">
                  <c:v>24.260350000000003</c:v>
                </c:pt>
                <c:pt idx="8132">
                  <c:v>24.26352</c:v>
                </c:pt>
                <c:pt idx="8133">
                  <c:v>24.270499999999998</c:v>
                </c:pt>
                <c:pt idx="8134">
                  <c:v>24.273040000000002</c:v>
                </c:pt>
                <c:pt idx="8135">
                  <c:v>24.276209999999999</c:v>
                </c:pt>
                <c:pt idx="8136">
                  <c:v>24.280639999999998</c:v>
                </c:pt>
                <c:pt idx="8137">
                  <c:v>24.285719999999998</c:v>
                </c:pt>
                <c:pt idx="8138">
                  <c:v>24.29016</c:v>
                </c:pt>
                <c:pt idx="8139">
                  <c:v>24.293959999999998</c:v>
                </c:pt>
                <c:pt idx="8140">
                  <c:v>24.299669999999999</c:v>
                </c:pt>
                <c:pt idx="8141">
                  <c:v>24.302840000000003</c:v>
                </c:pt>
                <c:pt idx="8142">
                  <c:v>24.306640000000002</c:v>
                </c:pt>
                <c:pt idx="8143">
                  <c:v>24.312350000000002</c:v>
                </c:pt>
                <c:pt idx="8144">
                  <c:v>24.315519999999999</c:v>
                </c:pt>
                <c:pt idx="8145">
                  <c:v>24.319320000000005</c:v>
                </c:pt>
                <c:pt idx="8146">
                  <c:v>24.324400000000004</c:v>
                </c:pt>
                <c:pt idx="8147">
                  <c:v>24.328209999999999</c:v>
                </c:pt>
                <c:pt idx="8148">
                  <c:v>24.332010000000004</c:v>
                </c:pt>
                <c:pt idx="8149">
                  <c:v>24.337720000000004</c:v>
                </c:pt>
                <c:pt idx="8150">
                  <c:v>24.340890000000002</c:v>
                </c:pt>
                <c:pt idx="8151">
                  <c:v>24.34469</c:v>
                </c:pt>
                <c:pt idx="8152">
                  <c:v>24.348500000000001</c:v>
                </c:pt>
                <c:pt idx="8153">
                  <c:v>24.353569999999998</c:v>
                </c:pt>
                <c:pt idx="8154">
                  <c:v>24.35801</c:v>
                </c:pt>
                <c:pt idx="8155">
                  <c:v>24.361809999999998</c:v>
                </c:pt>
                <c:pt idx="8156">
                  <c:v>24.364980000000003</c:v>
                </c:pt>
                <c:pt idx="8157">
                  <c:v>24.369419999999998</c:v>
                </c:pt>
                <c:pt idx="8158">
                  <c:v>24.374490000000002</c:v>
                </c:pt>
                <c:pt idx="8159">
                  <c:v>24.377670000000002</c:v>
                </c:pt>
                <c:pt idx="8160">
                  <c:v>24.382100000000001</c:v>
                </c:pt>
                <c:pt idx="8161">
                  <c:v>24.387180000000001</c:v>
                </c:pt>
                <c:pt idx="8162">
                  <c:v>24.391620000000003</c:v>
                </c:pt>
                <c:pt idx="8163">
                  <c:v>24.39479</c:v>
                </c:pt>
                <c:pt idx="8164">
                  <c:v>24.397960000000005</c:v>
                </c:pt>
                <c:pt idx="8165">
                  <c:v>24.403030000000001</c:v>
                </c:pt>
                <c:pt idx="8166">
                  <c:v>24.407470000000004</c:v>
                </c:pt>
                <c:pt idx="8167">
                  <c:v>24.410640000000001</c:v>
                </c:pt>
                <c:pt idx="8168">
                  <c:v>24.415710000000004</c:v>
                </c:pt>
                <c:pt idx="8169">
                  <c:v>24.420780000000001</c:v>
                </c:pt>
                <c:pt idx="8170">
                  <c:v>24.423320000000004</c:v>
                </c:pt>
                <c:pt idx="8171">
                  <c:v>24.42839</c:v>
                </c:pt>
                <c:pt idx="8172">
                  <c:v>24.431560000000005</c:v>
                </c:pt>
                <c:pt idx="8173">
                  <c:v>24.436</c:v>
                </c:pt>
                <c:pt idx="8174">
                  <c:v>24.437899999999999</c:v>
                </c:pt>
                <c:pt idx="8175">
                  <c:v>24.445509999999999</c:v>
                </c:pt>
                <c:pt idx="8176">
                  <c:v>24.44932</c:v>
                </c:pt>
                <c:pt idx="8177">
                  <c:v>24.454390000000004</c:v>
                </c:pt>
                <c:pt idx="8178">
                  <c:v>24.458199999999998</c:v>
                </c:pt>
                <c:pt idx="8179">
                  <c:v>24.462000000000003</c:v>
                </c:pt>
                <c:pt idx="8180">
                  <c:v>24.465170000000001</c:v>
                </c:pt>
                <c:pt idx="8181">
                  <c:v>24.47025</c:v>
                </c:pt>
                <c:pt idx="8182">
                  <c:v>24.477220000000003</c:v>
                </c:pt>
                <c:pt idx="8183">
                  <c:v>24.479759999999999</c:v>
                </c:pt>
                <c:pt idx="8184">
                  <c:v>24.481030000000004</c:v>
                </c:pt>
                <c:pt idx="8185">
                  <c:v>24.487369999999999</c:v>
                </c:pt>
                <c:pt idx="8186">
                  <c:v>24.493070000000003</c:v>
                </c:pt>
                <c:pt idx="8187">
                  <c:v>24.49624</c:v>
                </c:pt>
                <c:pt idx="8188">
                  <c:v>24.500050000000002</c:v>
                </c:pt>
                <c:pt idx="8189">
                  <c:v>24.505760000000002</c:v>
                </c:pt>
                <c:pt idx="8190">
                  <c:v>24.510200000000005</c:v>
                </c:pt>
                <c:pt idx="8191">
                  <c:v>24.512729999999998</c:v>
                </c:pt>
                <c:pt idx="8192">
                  <c:v>24.518439999999998</c:v>
                </c:pt>
                <c:pt idx="8193">
                  <c:v>24.519710000000003</c:v>
                </c:pt>
                <c:pt idx="8194">
                  <c:v>24.525410000000001</c:v>
                </c:pt>
                <c:pt idx="8195">
                  <c:v>24.531120000000001</c:v>
                </c:pt>
                <c:pt idx="8196">
                  <c:v>24.536189999999998</c:v>
                </c:pt>
                <c:pt idx="8197">
                  <c:v>24.538730000000001</c:v>
                </c:pt>
                <c:pt idx="8198">
                  <c:v>24.543800000000005</c:v>
                </c:pt>
                <c:pt idx="8199">
                  <c:v>24.546970000000002</c:v>
                </c:pt>
                <c:pt idx="8200">
                  <c:v>24.551410000000004</c:v>
                </c:pt>
                <c:pt idx="8201">
                  <c:v>24.555219999999998</c:v>
                </c:pt>
                <c:pt idx="8202">
                  <c:v>24.56156</c:v>
                </c:pt>
                <c:pt idx="8203">
                  <c:v>24.566000000000003</c:v>
                </c:pt>
                <c:pt idx="8204">
                  <c:v>24.567900000000002</c:v>
                </c:pt>
                <c:pt idx="8205">
                  <c:v>24.572340000000004</c:v>
                </c:pt>
                <c:pt idx="8206">
                  <c:v>24.57741</c:v>
                </c:pt>
                <c:pt idx="8207">
                  <c:v>24.581220000000002</c:v>
                </c:pt>
                <c:pt idx="8208">
                  <c:v>24.58502</c:v>
                </c:pt>
                <c:pt idx="8209">
                  <c:v>24.590090000000004</c:v>
                </c:pt>
                <c:pt idx="8210">
                  <c:v>24.593899999999998</c:v>
                </c:pt>
                <c:pt idx="8211">
                  <c:v>24.597700000000003</c:v>
                </c:pt>
                <c:pt idx="8212">
                  <c:v>24.603410000000004</c:v>
                </c:pt>
                <c:pt idx="8213">
                  <c:v>24.607210000000002</c:v>
                </c:pt>
                <c:pt idx="8214">
                  <c:v>24.610390000000002</c:v>
                </c:pt>
                <c:pt idx="8215">
                  <c:v>24.614190000000001</c:v>
                </c:pt>
                <c:pt idx="8216">
                  <c:v>24.620530000000002</c:v>
                </c:pt>
                <c:pt idx="8217">
                  <c:v>24.623069999999998</c:v>
                </c:pt>
                <c:pt idx="8218">
                  <c:v>24.626240000000003</c:v>
                </c:pt>
                <c:pt idx="8219">
                  <c:v>24.632580000000004</c:v>
                </c:pt>
                <c:pt idx="8220">
                  <c:v>24.635750000000002</c:v>
                </c:pt>
                <c:pt idx="8221">
                  <c:v>24.640190000000004</c:v>
                </c:pt>
                <c:pt idx="8222">
                  <c:v>24.645890000000001</c:v>
                </c:pt>
                <c:pt idx="8223">
                  <c:v>24.649700000000003</c:v>
                </c:pt>
                <c:pt idx="8224">
                  <c:v>24.65287</c:v>
                </c:pt>
                <c:pt idx="8225">
                  <c:v>24.657940000000004</c:v>
                </c:pt>
                <c:pt idx="8226">
                  <c:v>24.661110000000001</c:v>
                </c:pt>
                <c:pt idx="8227">
                  <c:v>24.66619</c:v>
                </c:pt>
                <c:pt idx="8228">
                  <c:v>24.66872</c:v>
                </c:pt>
                <c:pt idx="8229">
                  <c:v>24.6738</c:v>
                </c:pt>
                <c:pt idx="8230">
                  <c:v>24.678870000000003</c:v>
                </c:pt>
                <c:pt idx="8231">
                  <c:v>24.683309999999999</c:v>
                </c:pt>
                <c:pt idx="8232">
                  <c:v>24.688380000000002</c:v>
                </c:pt>
                <c:pt idx="8233">
                  <c:v>24.691549999999999</c:v>
                </c:pt>
                <c:pt idx="8234">
                  <c:v>24.694720000000004</c:v>
                </c:pt>
                <c:pt idx="8235">
                  <c:v>24.699159999999999</c:v>
                </c:pt>
                <c:pt idx="8236">
                  <c:v>24.704239999999999</c:v>
                </c:pt>
                <c:pt idx="8237">
                  <c:v>24.707410000000003</c:v>
                </c:pt>
                <c:pt idx="8238">
                  <c:v>24.711210000000001</c:v>
                </c:pt>
                <c:pt idx="8239">
                  <c:v>24.715020000000003</c:v>
                </c:pt>
                <c:pt idx="8240">
                  <c:v>24.72072</c:v>
                </c:pt>
                <c:pt idx="8241">
                  <c:v>24.725160000000002</c:v>
                </c:pt>
                <c:pt idx="8242">
                  <c:v>24.730229999999999</c:v>
                </c:pt>
                <c:pt idx="8243">
                  <c:v>24.733400000000003</c:v>
                </c:pt>
                <c:pt idx="8244">
                  <c:v>24.737839999999998</c:v>
                </c:pt>
                <c:pt idx="8245">
                  <c:v>24.741010000000003</c:v>
                </c:pt>
                <c:pt idx="8246">
                  <c:v>24.746090000000002</c:v>
                </c:pt>
                <c:pt idx="8247">
                  <c:v>24.750529999999998</c:v>
                </c:pt>
                <c:pt idx="8248">
                  <c:v>24.753700000000002</c:v>
                </c:pt>
                <c:pt idx="8249">
                  <c:v>24.759399999999999</c:v>
                </c:pt>
                <c:pt idx="8250">
                  <c:v>24.763210000000001</c:v>
                </c:pt>
                <c:pt idx="8251">
                  <c:v>24.768909999999998</c:v>
                </c:pt>
                <c:pt idx="8252">
                  <c:v>24.770180000000003</c:v>
                </c:pt>
                <c:pt idx="8253">
                  <c:v>24.775260000000003</c:v>
                </c:pt>
                <c:pt idx="8254">
                  <c:v>24.779690000000002</c:v>
                </c:pt>
                <c:pt idx="8255">
                  <c:v>24.782859999999999</c:v>
                </c:pt>
                <c:pt idx="8256">
                  <c:v>24.787939999999999</c:v>
                </c:pt>
                <c:pt idx="8257">
                  <c:v>24.791110000000003</c:v>
                </c:pt>
                <c:pt idx="8258">
                  <c:v>24.79618</c:v>
                </c:pt>
                <c:pt idx="8259">
                  <c:v>24.80189</c:v>
                </c:pt>
                <c:pt idx="8260">
                  <c:v>24.803789999999999</c:v>
                </c:pt>
                <c:pt idx="8261">
                  <c:v>24.808860000000003</c:v>
                </c:pt>
                <c:pt idx="8262">
                  <c:v>24.813299999999998</c:v>
                </c:pt>
                <c:pt idx="8263">
                  <c:v>24.818370000000002</c:v>
                </c:pt>
                <c:pt idx="8264">
                  <c:v>24.821539999999999</c:v>
                </c:pt>
                <c:pt idx="8265">
                  <c:v>24.824710000000003</c:v>
                </c:pt>
                <c:pt idx="8266">
                  <c:v>24.829160000000002</c:v>
                </c:pt>
                <c:pt idx="8267">
                  <c:v>24.832329999999999</c:v>
                </c:pt>
                <c:pt idx="8268">
                  <c:v>24.837400000000002</c:v>
                </c:pt>
                <c:pt idx="8269">
                  <c:v>24.841839999999998</c:v>
                </c:pt>
                <c:pt idx="8270">
                  <c:v>24.846910000000001</c:v>
                </c:pt>
                <c:pt idx="8271">
                  <c:v>24.851350000000004</c:v>
                </c:pt>
                <c:pt idx="8272">
                  <c:v>24.855150000000002</c:v>
                </c:pt>
                <c:pt idx="8273">
                  <c:v>24.858330000000002</c:v>
                </c:pt>
                <c:pt idx="8274">
                  <c:v>24.86403</c:v>
                </c:pt>
                <c:pt idx="8275">
                  <c:v>24.867840000000001</c:v>
                </c:pt>
                <c:pt idx="8276">
                  <c:v>24.872910000000005</c:v>
                </c:pt>
                <c:pt idx="8277">
                  <c:v>24.874180000000003</c:v>
                </c:pt>
                <c:pt idx="8278">
                  <c:v>24.880520000000004</c:v>
                </c:pt>
                <c:pt idx="8279">
                  <c:v>24.883050000000004</c:v>
                </c:pt>
                <c:pt idx="8280">
                  <c:v>24.888130000000004</c:v>
                </c:pt>
                <c:pt idx="8281">
                  <c:v>24.8932</c:v>
                </c:pt>
                <c:pt idx="8282">
                  <c:v>24.897010000000002</c:v>
                </c:pt>
                <c:pt idx="8283">
                  <c:v>24.900170000000003</c:v>
                </c:pt>
                <c:pt idx="8284">
                  <c:v>24.902709999999999</c:v>
                </c:pt>
                <c:pt idx="8285">
                  <c:v>24.909690000000005</c:v>
                </c:pt>
                <c:pt idx="8286">
                  <c:v>24.912860000000002</c:v>
                </c:pt>
                <c:pt idx="8287">
                  <c:v>24.917929999999998</c:v>
                </c:pt>
                <c:pt idx="8288">
                  <c:v>24.922370000000001</c:v>
                </c:pt>
                <c:pt idx="8289">
                  <c:v>24.927440000000004</c:v>
                </c:pt>
                <c:pt idx="8290">
                  <c:v>24.928710000000002</c:v>
                </c:pt>
                <c:pt idx="8291">
                  <c:v>24.935690000000001</c:v>
                </c:pt>
                <c:pt idx="8292">
                  <c:v>24.936950000000003</c:v>
                </c:pt>
                <c:pt idx="8293">
                  <c:v>24.943290000000005</c:v>
                </c:pt>
                <c:pt idx="8294">
                  <c:v>24.946469999999998</c:v>
                </c:pt>
                <c:pt idx="8295">
                  <c:v>24.951540000000001</c:v>
                </c:pt>
                <c:pt idx="8296">
                  <c:v>24.954080000000005</c:v>
                </c:pt>
                <c:pt idx="8297">
                  <c:v>24.957880000000003</c:v>
                </c:pt>
                <c:pt idx="8298">
                  <c:v>24.964220000000005</c:v>
                </c:pt>
                <c:pt idx="8299">
                  <c:v>24.966760000000001</c:v>
                </c:pt>
                <c:pt idx="8300">
                  <c:v>24.970559999999999</c:v>
                </c:pt>
                <c:pt idx="8301">
                  <c:v>24.975000000000001</c:v>
                </c:pt>
                <c:pt idx="8302">
                  <c:v>24.980080000000001</c:v>
                </c:pt>
                <c:pt idx="8303">
                  <c:v>24.98451</c:v>
                </c:pt>
                <c:pt idx="8304">
                  <c:v>24.987680000000005</c:v>
                </c:pt>
                <c:pt idx="8305">
                  <c:v>24.992760000000004</c:v>
                </c:pt>
                <c:pt idx="8306">
                  <c:v>24.996560000000002</c:v>
                </c:pt>
                <c:pt idx="8307">
                  <c:v>24.999099999999999</c:v>
                </c:pt>
                <c:pt idx="8308">
                  <c:v>25.003540000000001</c:v>
                </c:pt>
                <c:pt idx="8309">
                  <c:v>25.009239999999998</c:v>
                </c:pt>
                <c:pt idx="8310">
                  <c:v>25.011780000000002</c:v>
                </c:pt>
                <c:pt idx="8311">
                  <c:v>25.016849999999998</c:v>
                </c:pt>
                <c:pt idx="8312">
                  <c:v>25.022559999999999</c:v>
                </c:pt>
                <c:pt idx="8313">
                  <c:v>25.025730000000003</c:v>
                </c:pt>
                <c:pt idx="8314">
                  <c:v>25.029540000000004</c:v>
                </c:pt>
                <c:pt idx="8315">
                  <c:v>25.035240000000002</c:v>
                </c:pt>
                <c:pt idx="8316">
                  <c:v>25.038409999999999</c:v>
                </c:pt>
                <c:pt idx="8317">
                  <c:v>25.04222</c:v>
                </c:pt>
                <c:pt idx="8318">
                  <c:v>25.047919999999998</c:v>
                </c:pt>
                <c:pt idx="8319">
                  <c:v>25.051099999999998</c:v>
                </c:pt>
                <c:pt idx="8320">
                  <c:v>25.054900000000004</c:v>
                </c:pt>
                <c:pt idx="8321">
                  <c:v>25.058070000000001</c:v>
                </c:pt>
                <c:pt idx="8322">
                  <c:v>25.063140000000004</c:v>
                </c:pt>
                <c:pt idx="8323">
                  <c:v>25.066949999999999</c:v>
                </c:pt>
                <c:pt idx="8324">
                  <c:v>25.070750000000004</c:v>
                </c:pt>
                <c:pt idx="8325">
                  <c:v>25.076460000000004</c:v>
                </c:pt>
                <c:pt idx="8326">
                  <c:v>25.0809</c:v>
                </c:pt>
                <c:pt idx="8327">
                  <c:v>25.083440000000003</c:v>
                </c:pt>
                <c:pt idx="8328">
                  <c:v>25.08914</c:v>
                </c:pt>
                <c:pt idx="8329">
                  <c:v>25.093580000000003</c:v>
                </c:pt>
                <c:pt idx="8330">
                  <c:v>25.096119999999999</c:v>
                </c:pt>
                <c:pt idx="8331">
                  <c:v>25.099920000000004</c:v>
                </c:pt>
                <c:pt idx="8332">
                  <c:v>25.105000000000004</c:v>
                </c:pt>
                <c:pt idx="8333">
                  <c:v>25.108800000000002</c:v>
                </c:pt>
                <c:pt idx="8334">
                  <c:v>25.113240000000005</c:v>
                </c:pt>
                <c:pt idx="8335">
                  <c:v>25.11768</c:v>
                </c:pt>
                <c:pt idx="8336">
                  <c:v>25.120850000000004</c:v>
                </c:pt>
                <c:pt idx="8337">
                  <c:v>25.127189999999999</c:v>
                </c:pt>
                <c:pt idx="8338">
                  <c:v>25.130360000000003</c:v>
                </c:pt>
                <c:pt idx="8339">
                  <c:v>25.13353</c:v>
                </c:pt>
                <c:pt idx="8340">
                  <c:v>25.138600000000004</c:v>
                </c:pt>
                <c:pt idx="8341">
                  <c:v>25.141770000000001</c:v>
                </c:pt>
                <c:pt idx="8342">
                  <c:v>25.147480000000002</c:v>
                </c:pt>
                <c:pt idx="8343">
                  <c:v>25.151290000000003</c:v>
                </c:pt>
                <c:pt idx="8344">
                  <c:v>25.155720000000002</c:v>
                </c:pt>
                <c:pt idx="8345">
                  <c:v>25.15889</c:v>
                </c:pt>
                <c:pt idx="8346">
                  <c:v>25.16207</c:v>
                </c:pt>
                <c:pt idx="8347">
                  <c:v>25.168410000000002</c:v>
                </c:pt>
                <c:pt idx="8348">
                  <c:v>25.170310000000001</c:v>
                </c:pt>
                <c:pt idx="8349">
                  <c:v>25.174750000000003</c:v>
                </c:pt>
                <c:pt idx="8350">
                  <c:v>25.179819999999999</c:v>
                </c:pt>
                <c:pt idx="8351">
                  <c:v>25.184260000000002</c:v>
                </c:pt>
                <c:pt idx="8352">
                  <c:v>25.189970000000002</c:v>
                </c:pt>
                <c:pt idx="8353">
                  <c:v>25.192500000000003</c:v>
                </c:pt>
                <c:pt idx="8354">
                  <c:v>25.195680000000003</c:v>
                </c:pt>
                <c:pt idx="8355">
                  <c:v>25.200110000000002</c:v>
                </c:pt>
                <c:pt idx="8356">
                  <c:v>25.205190000000002</c:v>
                </c:pt>
                <c:pt idx="8357">
                  <c:v>25.208359999999999</c:v>
                </c:pt>
                <c:pt idx="8358">
                  <c:v>25.212800000000001</c:v>
                </c:pt>
                <c:pt idx="8359">
                  <c:v>25.217869999999998</c:v>
                </c:pt>
                <c:pt idx="8360">
                  <c:v>25.221040000000002</c:v>
                </c:pt>
                <c:pt idx="8361">
                  <c:v>25.225480000000005</c:v>
                </c:pt>
                <c:pt idx="8362">
                  <c:v>25.228650000000002</c:v>
                </c:pt>
                <c:pt idx="8363">
                  <c:v>25.233719999999998</c:v>
                </c:pt>
                <c:pt idx="8364">
                  <c:v>25.238790000000002</c:v>
                </c:pt>
                <c:pt idx="8365">
                  <c:v>25.241959999999999</c:v>
                </c:pt>
                <c:pt idx="8366">
                  <c:v>25.245139999999999</c:v>
                </c:pt>
                <c:pt idx="8367">
                  <c:v>25.251480000000001</c:v>
                </c:pt>
                <c:pt idx="8368">
                  <c:v>25.254649999999998</c:v>
                </c:pt>
                <c:pt idx="8369">
                  <c:v>25.257820000000002</c:v>
                </c:pt>
                <c:pt idx="8370">
                  <c:v>25.264160000000004</c:v>
                </c:pt>
                <c:pt idx="8371">
                  <c:v>25.267330000000001</c:v>
                </c:pt>
                <c:pt idx="8372">
                  <c:v>25.272400000000005</c:v>
                </c:pt>
                <c:pt idx="8373">
                  <c:v>25.276209999999999</c:v>
                </c:pt>
                <c:pt idx="8374">
                  <c:v>25.279380000000003</c:v>
                </c:pt>
                <c:pt idx="8375">
                  <c:v>25.285080000000001</c:v>
                </c:pt>
                <c:pt idx="8376">
                  <c:v>25.288890000000002</c:v>
                </c:pt>
                <c:pt idx="8377">
                  <c:v>25.292059999999999</c:v>
                </c:pt>
                <c:pt idx="8378">
                  <c:v>25.29777</c:v>
                </c:pt>
                <c:pt idx="8379">
                  <c:v>25.301569999999998</c:v>
                </c:pt>
                <c:pt idx="8380">
                  <c:v>25.304740000000002</c:v>
                </c:pt>
                <c:pt idx="8381">
                  <c:v>25.310450000000003</c:v>
                </c:pt>
                <c:pt idx="8382">
                  <c:v>25.314889999999998</c:v>
                </c:pt>
                <c:pt idx="8383">
                  <c:v>25.318690000000004</c:v>
                </c:pt>
                <c:pt idx="8384">
                  <c:v>25.321870000000004</c:v>
                </c:pt>
                <c:pt idx="8385">
                  <c:v>25.327570000000001</c:v>
                </c:pt>
                <c:pt idx="8386">
                  <c:v>25.331380000000003</c:v>
                </c:pt>
                <c:pt idx="8387">
                  <c:v>25.336449999999999</c:v>
                </c:pt>
                <c:pt idx="8388">
                  <c:v>25.340250000000005</c:v>
                </c:pt>
                <c:pt idx="8389">
                  <c:v>25.344059999999999</c:v>
                </c:pt>
                <c:pt idx="8390">
                  <c:v>25.3504</c:v>
                </c:pt>
                <c:pt idx="8391">
                  <c:v>25.352930000000001</c:v>
                </c:pt>
                <c:pt idx="8392">
                  <c:v>25.356740000000002</c:v>
                </c:pt>
                <c:pt idx="8393">
                  <c:v>25.363080000000004</c:v>
                </c:pt>
                <c:pt idx="8394">
                  <c:v>25.36562</c:v>
                </c:pt>
                <c:pt idx="8395">
                  <c:v>25.371320000000004</c:v>
                </c:pt>
                <c:pt idx="8396">
                  <c:v>25.37576</c:v>
                </c:pt>
                <c:pt idx="8397">
                  <c:v>25.378300000000003</c:v>
                </c:pt>
                <c:pt idx="8398">
                  <c:v>25.384010000000004</c:v>
                </c:pt>
                <c:pt idx="8399">
                  <c:v>25.388449999999999</c:v>
                </c:pt>
                <c:pt idx="8400">
                  <c:v>25.390979999999999</c:v>
                </c:pt>
                <c:pt idx="8401">
                  <c:v>25.39669</c:v>
                </c:pt>
                <c:pt idx="8402">
                  <c:v>25.401760000000003</c:v>
                </c:pt>
                <c:pt idx="8403">
                  <c:v>25.404299999999999</c:v>
                </c:pt>
                <c:pt idx="8404">
                  <c:v>25.411270000000002</c:v>
                </c:pt>
                <c:pt idx="8405">
                  <c:v>25.41254</c:v>
                </c:pt>
                <c:pt idx="8406">
                  <c:v>25.416980000000002</c:v>
                </c:pt>
                <c:pt idx="8407">
                  <c:v>25.422049999999999</c:v>
                </c:pt>
                <c:pt idx="8408">
                  <c:v>25.425220000000003</c:v>
                </c:pt>
                <c:pt idx="8409">
                  <c:v>25.431560000000005</c:v>
                </c:pt>
                <c:pt idx="8410">
                  <c:v>25.434730000000002</c:v>
                </c:pt>
                <c:pt idx="8411">
                  <c:v>25.439810000000001</c:v>
                </c:pt>
                <c:pt idx="8412">
                  <c:v>25.444250000000004</c:v>
                </c:pt>
                <c:pt idx="8413">
                  <c:v>25.446150000000003</c:v>
                </c:pt>
                <c:pt idx="8414">
                  <c:v>25.452490000000004</c:v>
                </c:pt>
                <c:pt idx="8415">
                  <c:v>25.455660000000002</c:v>
                </c:pt>
                <c:pt idx="8416">
                  <c:v>25.459470000000003</c:v>
                </c:pt>
                <c:pt idx="8417">
                  <c:v>25.465170000000001</c:v>
                </c:pt>
                <c:pt idx="8418">
                  <c:v>25.468339999999998</c:v>
                </c:pt>
                <c:pt idx="8419">
                  <c:v>25.472149999999999</c:v>
                </c:pt>
                <c:pt idx="8420">
                  <c:v>25.475950000000005</c:v>
                </c:pt>
                <c:pt idx="8421">
                  <c:v>25.481030000000004</c:v>
                </c:pt>
                <c:pt idx="8422">
                  <c:v>25.484830000000002</c:v>
                </c:pt>
                <c:pt idx="8423">
                  <c:v>25.490540000000003</c:v>
                </c:pt>
                <c:pt idx="8424">
                  <c:v>25.49371</c:v>
                </c:pt>
                <c:pt idx="8425">
                  <c:v>25.498150000000003</c:v>
                </c:pt>
                <c:pt idx="8426">
                  <c:v>25.50132</c:v>
                </c:pt>
                <c:pt idx="8427">
                  <c:v>25.507660000000001</c:v>
                </c:pt>
                <c:pt idx="8428">
                  <c:v>25.51146</c:v>
                </c:pt>
                <c:pt idx="8429">
                  <c:v>25.51717</c:v>
                </c:pt>
                <c:pt idx="8430">
                  <c:v>25.520340000000004</c:v>
                </c:pt>
                <c:pt idx="8431">
                  <c:v>25.524140000000003</c:v>
                </c:pt>
                <c:pt idx="8432">
                  <c:v>25.529850000000003</c:v>
                </c:pt>
                <c:pt idx="8433">
                  <c:v>25.531750000000002</c:v>
                </c:pt>
                <c:pt idx="8434">
                  <c:v>25.537460000000003</c:v>
                </c:pt>
                <c:pt idx="8435">
                  <c:v>25.541270000000004</c:v>
                </c:pt>
                <c:pt idx="8436">
                  <c:v>25.545700000000004</c:v>
                </c:pt>
                <c:pt idx="8437">
                  <c:v>25.548880000000004</c:v>
                </c:pt>
                <c:pt idx="8438">
                  <c:v>25.55395</c:v>
                </c:pt>
                <c:pt idx="8439">
                  <c:v>25.557120000000005</c:v>
                </c:pt>
                <c:pt idx="8440">
                  <c:v>25.56156</c:v>
                </c:pt>
                <c:pt idx="8441">
                  <c:v>25.567260000000005</c:v>
                </c:pt>
                <c:pt idx="8442">
                  <c:v>25.571069999999999</c:v>
                </c:pt>
                <c:pt idx="8443">
                  <c:v>25.576149999999998</c:v>
                </c:pt>
                <c:pt idx="8444">
                  <c:v>25.579950000000004</c:v>
                </c:pt>
                <c:pt idx="8445">
                  <c:v>25.58249</c:v>
                </c:pt>
                <c:pt idx="8446">
                  <c:v>25.587560000000003</c:v>
                </c:pt>
                <c:pt idx="8447">
                  <c:v>25.59263</c:v>
                </c:pt>
                <c:pt idx="8448">
                  <c:v>25.595170000000003</c:v>
                </c:pt>
                <c:pt idx="8449">
                  <c:v>25.600239999999999</c:v>
                </c:pt>
                <c:pt idx="8450">
                  <c:v>25.60595</c:v>
                </c:pt>
                <c:pt idx="8451">
                  <c:v>25.60848</c:v>
                </c:pt>
                <c:pt idx="8452">
                  <c:v>25.612290000000002</c:v>
                </c:pt>
                <c:pt idx="8453">
                  <c:v>25.61609</c:v>
                </c:pt>
                <c:pt idx="8454">
                  <c:v>25.621169999999999</c:v>
                </c:pt>
                <c:pt idx="8455">
                  <c:v>25.624970000000005</c:v>
                </c:pt>
                <c:pt idx="8456">
                  <c:v>25.628779999999999</c:v>
                </c:pt>
                <c:pt idx="8457">
                  <c:v>25.633850000000002</c:v>
                </c:pt>
                <c:pt idx="8458">
                  <c:v>25.637650000000001</c:v>
                </c:pt>
                <c:pt idx="8459">
                  <c:v>25.641460000000002</c:v>
                </c:pt>
                <c:pt idx="8460">
                  <c:v>25.64526</c:v>
                </c:pt>
                <c:pt idx="8461">
                  <c:v>25.651600000000002</c:v>
                </c:pt>
                <c:pt idx="8462">
                  <c:v>25.654139999999998</c:v>
                </c:pt>
                <c:pt idx="8463">
                  <c:v>25.657940000000004</c:v>
                </c:pt>
                <c:pt idx="8464">
                  <c:v>25.663020000000003</c:v>
                </c:pt>
                <c:pt idx="8465">
                  <c:v>25.666820000000001</c:v>
                </c:pt>
                <c:pt idx="8466">
                  <c:v>25.672530000000002</c:v>
                </c:pt>
                <c:pt idx="8467">
                  <c:v>25.676970000000004</c:v>
                </c:pt>
                <c:pt idx="8468">
                  <c:v>25.679500000000004</c:v>
                </c:pt>
                <c:pt idx="8469">
                  <c:v>25.685209999999998</c:v>
                </c:pt>
                <c:pt idx="8470">
                  <c:v>25.690280000000001</c:v>
                </c:pt>
                <c:pt idx="8471">
                  <c:v>25.692820000000005</c:v>
                </c:pt>
                <c:pt idx="8472">
                  <c:v>25.696629999999999</c:v>
                </c:pt>
                <c:pt idx="8473">
                  <c:v>25.702970000000001</c:v>
                </c:pt>
                <c:pt idx="8474">
                  <c:v>25.705500000000001</c:v>
                </c:pt>
                <c:pt idx="8475">
                  <c:v>25.709310000000002</c:v>
                </c:pt>
                <c:pt idx="8476">
                  <c:v>25.713750000000005</c:v>
                </c:pt>
                <c:pt idx="8477">
                  <c:v>25.71819</c:v>
                </c:pt>
                <c:pt idx="8478">
                  <c:v>25.723260000000003</c:v>
                </c:pt>
                <c:pt idx="8479">
                  <c:v>25.72833</c:v>
                </c:pt>
                <c:pt idx="8480">
                  <c:v>25.731500000000004</c:v>
                </c:pt>
                <c:pt idx="8481">
                  <c:v>25.735939999999999</c:v>
                </c:pt>
                <c:pt idx="8482">
                  <c:v>25.739110000000004</c:v>
                </c:pt>
                <c:pt idx="8483">
                  <c:v>25.74418</c:v>
                </c:pt>
                <c:pt idx="8484">
                  <c:v>25.748620000000003</c:v>
                </c:pt>
                <c:pt idx="8485">
                  <c:v>25.750520000000002</c:v>
                </c:pt>
                <c:pt idx="8486">
                  <c:v>25.756869999999999</c:v>
                </c:pt>
                <c:pt idx="8487">
                  <c:v>25.760670000000005</c:v>
                </c:pt>
                <c:pt idx="8488">
                  <c:v>25.764479999999999</c:v>
                </c:pt>
                <c:pt idx="8489">
                  <c:v>25.769550000000002</c:v>
                </c:pt>
                <c:pt idx="8490">
                  <c:v>25.773350000000001</c:v>
                </c:pt>
                <c:pt idx="8491">
                  <c:v>25.777790000000003</c:v>
                </c:pt>
                <c:pt idx="8492">
                  <c:v>25.783500000000004</c:v>
                </c:pt>
                <c:pt idx="8493">
                  <c:v>25.787300000000002</c:v>
                </c:pt>
                <c:pt idx="8494">
                  <c:v>25.791110000000003</c:v>
                </c:pt>
                <c:pt idx="8495">
                  <c:v>25.795549999999999</c:v>
                </c:pt>
                <c:pt idx="8496">
                  <c:v>25.799350000000004</c:v>
                </c:pt>
                <c:pt idx="8497">
                  <c:v>25.803789999999999</c:v>
                </c:pt>
                <c:pt idx="8498">
                  <c:v>25.806960000000004</c:v>
                </c:pt>
                <c:pt idx="8499">
                  <c:v>25.81203</c:v>
                </c:pt>
                <c:pt idx="8500">
                  <c:v>25.816470000000002</c:v>
                </c:pt>
                <c:pt idx="8501">
                  <c:v>25.821539999999999</c:v>
                </c:pt>
                <c:pt idx="8502">
                  <c:v>25.824719999999999</c:v>
                </c:pt>
                <c:pt idx="8503">
                  <c:v>25.829790000000003</c:v>
                </c:pt>
                <c:pt idx="8504">
                  <c:v>25.83296</c:v>
                </c:pt>
                <c:pt idx="8505">
                  <c:v>25.835500000000003</c:v>
                </c:pt>
                <c:pt idx="8506">
                  <c:v>25.842469999999999</c:v>
                </c:pt>
                <c:pt idx="8507">
                  <c:v>25.846910000000001</c:v>
                </c:pt>
                <c:pt idx="8508">
                  <c:v>25.850079999999998</c:v>
                </c:pt>
                <c:pt idx="8509">
                  <c:v>25.855150000000002</c:v>
                </c:pt>
                <c:pt idx="8510">
                  <c:v>25.858330000000002</c:v>
                </c:pt>
                <c:pt idx="8511">
                  <c:v>25.862760000000002</c:v>
                </c:pt>
                <c:pt idx="8512">
                  <c:v>25.864670000000004</c:v>
                </c:pt>
                <c:pt idx="8513">
                  <c:v>25.871009999999998</c:v>
                </c:pt>
                <c:pt idx="8514">
                  <c:v>25.875450000000001</c:v>
                </c:pt>
                <c:pt idx="8515">
                  <c:v>25.879890000000003</c:v>
                </c:pt>
                <c:pt idx="8516">
                  <c:v>25.883050000000004</c:v>
                </c:pt>
                <c:pt idx="8517">
                  <c:v>25.888759999999998</c:v>
                </c:pt>
                <c:pt idx="8518">
                  <c:v>25.8932</c:v>
                </c:pt>
                <c:pt idx="8519">
                  <c:v>25.896370000000005</c:v>
                </c:pt>
                <c:pt idx="8520">
                  <c:v>25.899540000000002</c:v>
                </c:pt>
                <c:pt idx="8521">
                  <c:v>25.90652</c:v>
                </c:pt>
                <c:pt idx="8522">
                  <c:v>25.909050000000001</c:v>
                </c:pt>
                <c:pt idx="8523">
                  <c:v>25.913490000000003</c:v>
                </c:pt>
                <c:pt idx="8524">
                  <c:v>25.919200000000004</c:v>
                </c:pt>
                <c:pt idx="8525">
                  <c:v>25.92174</c:v>
                </c:pt>
                <c:pt idx="8526">
                  <c:v>25.924910000000004</c:v>
                </c:pt>
                <c:pt idx="8527">
                  <c:v>25.93188</c:v>
                </c:pt>
                <c:pt idx="8528">
                  <c:v>25.934420000000003</c:v>
                </c:pt>
                <c:pt idx="8529">
                  <c:v>25.938220000000001</c:v>
                </c:pt>
                <c:pt idx="8530">
                  <c:v>25.9452</c:v>
                </c:pt>
                <c:pt idx="8531">
                  <c:v>25.945830000000001</c:v>
                </c:pt>
                <c:pt idx="8532">
                  <c:v>25.951540000000001</c:v>
                </c:pt>
                <c:pt idx="8533">
                  <c:v>25.955350000000003</c:v>
                </c:pt>
                <c:pt idx="8534">
                  <c:v>25.96105</c:v>
                </c:pt>
                <c:pt idx="8535">
                  <c:v>25.964860000000002</c:v>
                </c:pt>
                <c:pt idx="8536">
                  <c:v>25.968029999999999</c:v>
                </c:pt>
                <c:pt idx="8537">
                  <c:v>25.971200000000003</c:v>
                </c:pt>
                <c:pt idx="8538">
                  <c:v>25.97627</c:v>
                </c:pt>
                <c:pt idx="8539">
                  <c:v>25.980080000000001</c:v>
                </c:pt>
                <c:pt idx="8540">
                  <c:v>25.983249999999998</c:v>
                </c:pt>
                <c:pt idx="8541">
                  <c:v>25.98959</c:v>
                </c:pt>
                <c:pt idx="8542">
                  <c:v>25.993389999999998</c:v>
                </c:pt>
                <c:pt idx="8543">
                  <c:v>25.996560000000002</c:v>
                </c:pt>
                <c:pt idx="8544">
                  <c:v>26.001640000000002</c:v>
                </c:pt>
                <c:pt idx="8545">
                  <c:v>26.006070000000001</c:v>
                </c:pt>
                <c:pt idx="8546">
                  <c:v>26.009239999999998</c:v>
                </c:pt>
                <c:pt idx="8547">
                  <c:v>26.014319999999998</c:v>
                </c:pt>
                <c:pt idx="8548">
                  <c:v>26.01876</c:v>
                </c:pt>
                <c:pt idx="8549">
                  <c:v>26.023830000000004</c:v>
                </c:pt>
                <c:pt idx="8550">
                  <c:v>26.027000000000001</c:v>
                </c:pt>
                <c:pt idx="8551">
                  <c:v>26.031440000000003</c:v>
                </c:pt>
                <c:pt idx="8552">
                  <c:v>26.035240000000002</c:v>
                </c:pt>
                <c:pt idx="8553">
                  <c:v>26.040320000000001</c:v>
                </c:pt>
                <c:pt idx="8554">
                  <c:v>26.044119999999999</c:v>
                </c:pt>
                <c:pt idx="8555">
                  <c:v>26.046660000000003</c:v>
                </c:pt>
                <c:pt idx="8556">
                  <c:v>26.053000000000004</c:v>
                </c:pt>
                <c:pt idx="8557">
                  <c:v>26.056170000000002</c:v>
                </c:pt>
                <c:pt idx="8558">
                  <c:v>26.060610000000004</c:v>
                </c:pt>
                <c:pt idx="8559">
                  <c:v>26.063780000000001</c:v>
                </c:pt>
                <c:pt idx="8560">
                  <c:v>26.068850000000005</c:v>
                </c:pt>
                <c:pt idx="8561">
                  <c:v>26.073930000000004</c:v>
                </c:pt>
                <c:pt idx="8562">
                  <c:v>26.076460000000004</c:v>
                </c:pt>
                <c:pt idx="8563">
                  <c:v>26.081530000000001</c:v>
                </c:pt>
                <c:pt idx="8564">
                  <c:v>26.085970000000003</c:v>
                </c:pt>
                <c:pt idx="8565">
                  <c:v>26.08914</c:v>
                </c:pt>
                <c:pt idx="8566">
                  <c:v>26.09422</c:v>
                </c:pt>
                <c:pt idx="8567">
                  <c:v>26.098649999999999</c:v>
                </c:pt>
                <c:pt idx="8568">
                  <c:v>26.103729999999999</c:v>
                </c:pt>
                <c:pt idx="8569">
                  <c:v>26.106900000000003</c:v>
                </c:pt>
                <c:pt idx="8570">
                  <c:v>26.111339999999998</c:v>
                </c:pt>
                <c:pt idx="8571">
                  <c:v>26.116410000000002</c:v>
                </c:pt>
                <c:pt idx="8572">
                  <c:v>26.12021</c:v>
                </c:pt>
                <c:pt idx="8573">
                  <c:v>26.124020000000002</c:v>
                </c:pt>
                <c:pt idx="8574">
                  <c:v>26.127189999999999</c:v>
                </c:pt>
                <c:pt idx="8575">
                  <c:v>26.132260000000002</c:v>
                </c:pt>
                <c:pt idx="8576">
                  <c:v>26.136700000000005</c:v>
                </c:pt>
                <c:pt idx="8577">
                  <c:v>26.141770000000001</c:v>
                </c:pt>
                <c:pt idx="8578">
                  <c:v>26.143039999999999</c:v>
                </c:pt>
                <c:pt idx="8579">
                  <c:v>26.150019999999998</c:v>
                </c:pt>
                <c:pt idx="8580">
                  <c:v>26.153190000000002</c:v>
                </c:pt>
                <c:pt idx="8581">
                  <c:v>26.157630000000005</c:v>
                </c:pt>
                <c:pt idx="8582">
                  <c:v>26.162700000000001</c:v>
                </c:pt>
                <c:pt idx="8583">
                  <c:v>26.167140000000003</c:v>
                </c:pt>
                <c:pt idx="8584">
                  <c:v>26.168410000000002</c:v>
                </c:pt>
                <c:pt idx="8585">
                  <c:v>26.173479999999998</c:v>
                </c:pt>
                <c:pt idx="8586">
                  <c:v>26.178550000000001</c:v>
                </c:pt>
                <c:pt idx="8587">
                  <c:v>26.182990000000004</c:v>
                </c:pt>
                <c:pt idx="8588">
                  <c:v>26.186160000000001</c:v>
                </c:pt>
                <c:pt idx="8589">
                  <c:v>26.191230000000004</c:v>
                </c:pt>
                <c:pt idx="8590">
                  <c:v>26.195039999999999</c:v>
                </c:pt>
                <c:pt idx="8591">
                  <c:v>26.200749999999999</c:v>
                </c:pt>
                <c:pt idx="8592">
                  <c:v>26.20391</c:v>
                </c:pt>
                <c:pt idx="8593">
                  <c:v>26.208359999999999</c:v>
                </c:pt>
                <c:pt idx="8594">
                  <c:v>26.211530000000003</c:v>
                </c:pt>
                <c:pt idx="8595">
                  <c:v>26.2166</c:v>
                </c:pt>
                <c:pt idx="8596">
                  <c:v>26.219770000000004</c:v>
                </c:pt>
                <c:pt idx="8597">
                  <c:v>26.224209999999999</c:v>
                </c:pt>
                <c:pt idx="8598">
                  <c:v>26.229280000000003</c:v>
                </c:pt>
                <c:pt idx="8599">
                  <c:v>26.23245</c:v>
                </c:pt>
                <c:pt idx="8600">
                  <c:v>26.236890000000002</c:v>
                </c:pt>
                <c:pt idx="8601">
                  <c:v>26.24006</c:v>
                </c:pt>
                <c:pt idx="8602">
                  <c:v>26.246400000000001</c:v>
                </c:pt>
                <c:pt idx="8603">
                  <c:v>26.249549999999999</c:v>
                </c:pt>
                <c:pt idx="8604">
                  <c:v>26.25459</c:v>
                </c:pt>
                <c:pt idx="8605">
                  <c:v>26.257739999999998</c:v>
                </c:pt>
                <c:pt idx="8606">
                  <c:v>26.262790000000003</c:v>
                </c:pt>
                <c:pt idx="8607">
                  <c:v>26.266570000000002</c:v>
                </c:pt>
                <c:pt idx="8608">
                  <c:v>26.272880000000001</c:v>
                </c:pt>
                <c:pt idx="8609">
                  <c:v>26.275400000000005</c:v>
                </c:pt>
                <c:pt idx="8610">
                  <c:v>26.279180000000004</c:v>
                </c:pt>
                <c:pt idx="8611">
                  <c:v>26.285490000000003</c:v>
                </c:pt>
                <c:pt idx="8612">
                  <c:v>26.28801</c:v>
                </c:pt>
                <c:pt idx="8613">
                  <c:v>26.293689999999998</c:v>
                </c:pt>
                <c:pt idx="8614">
                  <c:v>26.29495</c:v>
                </c:pt>
                <c:pt idx="8615">
                  <c:v>26.301250000000003</c:v>
                </c:pt>
                <c:pt idx="8616">
                  <c:v>26.305030000000002</c:v>
                </c:pt>
                <c:pt idx="8617">
                  <c:v>26.309449999999998</c:v>
                </c:pt>
                <c:pt idx="8618">
                  <c:v>26.313859999999998</c:v>
                </c:pt>
                <c:pt idx="8619">
                  <c:v>26.31765</c:v>
                </c:pt>
                <c:pt idx="8620">
                  <c:v>26.32206</c:v>
                </c:pt>
                <c:pt idx="8621">
                  <c:v>26.32647</c:v>
                </c:pt>
                <c:pt idx="8622">
                  <c:v>26.330890000000004</c:v>
                </c:pt>
                <c:pt idx="8623">
                  <c:v>26.333410000000001</c:v>
                </c:pt>
                <c:pt idx="8624">
                  <c:v>26.339710000000004</c:v>
                </c:pt>
                <c:pt idx="8625">
                  <c:v>26.343499999999999</c:v>
                </c:pt>
                <c:pt idx="8626">
                  <c:v>26.346020000000003</c:v>
                </c:pt>
                <c:pt idx="8627">
                  <c:v>26.350430000000003</c:v>
                </c:pt>
                <c:pt idx="8628">
                  <c:v>26.353590000000004</c:v>
                </c:pt>
                <c:pt idx="8629">
                  <c:v>26.358629999999998</c:v>
                </c:pt>
                <c:pt idx="8630">
                  <c:v>26.363669999999999</c:v>
                </c:pt>
                <c:pt idx="8631">
                  <c:v>26.369350000000004</c:v>
                </c:pt>
                <c:pt idx="8632">
                  <c:v>26.371870000000001</c:v>
                </c:pt>
                <c:pt idx="8633">
                  <c:v>26.375660000000003</c:v>
                </c:pt>
                <c:pt idx="8634">
                  <c:v>26.381959999999999</c:v>
                </c:pt>
                <c:pt idx="8635">
                  <c:v>26.384480000000003</c:v>
                </c:pt>
                <c:pt idx="8636">
                  <c:v>26.388269999999999</c:v>
                </c:pt>
                <c:pt idx="8637">
                  <c:v>26.394570000000002</c:v>
                </c:pt>
                <c:pt idx="8638">
                  <c:v>26.397089999999999</c:v>
                </c:pt>
                <c:pt idx="8639">
                  <c:v>26.400880000000001</c:v>
                </c:pt>
                <c:pt idx="8640">
                  <c:v>26.407180000000004</c:v>
                </c:pt>
                <c:pt idx="8641">
                  <c:v>26.410339999999998</c:v>
                </c:pt>
                <c:pt idx="8642">
                  <c:v>26.414749999999998</c:v>
                </c:pt>
                <c:pt idx="8643">
                  <c:v>26.417270000000002</c:v>
                </c:pt>
                <c:pt idx="8644">
                  <c:v>26.42295</c:v>
                </c:pt>
                <c:pt idx="8645">
                  <c:v>26.42736</c:v>
                </c:pt>
                <c:pt idx="8646">
                  <c:v>26.429880000000004</c:v>
                </c:pt>
                <c:pt idx="8647">
                  <c:v>26.435560000000002</c:v>
                </c:pt>
                <c:pt idx="8648">
                  <c:v>26.439970000000002</c:v>
                </c:pt>
                <c:pt idx="8649">
                  <c:v>26.44312</c:v>
                </c:pt>
                <c:pt idx="8650">
                  <c:v>26.446910000000003</c:v>
                </c:pt>
                <c:pt idx="8651">
                  <c:v>26.450060000000001</c:v>
                </c:pt>
                <c:pt idx="8652">
                  <c:v>26.455730000000003</c:v>
                </c:pt>
                <c:pt idx="8653">
                  <c:v>26.459519999999998</c:v>
                </c:pt>
                <c:pt idx="8654">
                  <c:v>26.462670000000003</c:v>
                </c:pt>
                <c:pt idx="8655">
                  <c:v>26.467080000000003</c:v>
                </c:pt>
                <c:pt idx="8656">
                  <c:v>26.471499999999999</c:v>
                </c:pt>
                <c:pt idx="8657">
                  <c:v>26.475279999999998</c:v>
                </c:pt>
                <c:pt idx="8658">
                  <c:v>26.479689999999998</c:v>
                </c:pt>
                <c:pt idx="8659">
                  <c:v>26.484740000000002</c:v>
                </c:pt>
                <c:pt idx="8660">
                  <c:v>26.48789</c:v>
                </c:pt>
                <c:pt idx="8661">
                  <c:v>26.493560000000002</c:v>
                </c:pt>
                <c:pt idx="8662">
                  <c:v>26.497350000000004</c:v>
                </c:pt>
                <c:pt idx="8663">
                  <c:v>26.500500000000002</c:v>
                </c:pt>
                <c:pt idx="8664">
                  <c:v>26.50365</c:v>
                </c:pt>
                <c:pt idx="8665">
                  <c:v>26.508070000000004</c:v>
                </c:pt>
                <c:pt idx="8666">
                  <c:v>26.513110000000005</c:v>
                </c:pt>
                <c:pt idx="8667">
                  <c:v>26.516269999999999</c:v>
                </c:pt>
                <c:pt idx="8668">
                  <c:v>26.520679999999999</c:v>
                </c:pt>
                <c:pt idx="8669">
                  <c:v>26.52572</c:v>
                </c:pt>
                <c:pt idx="8670">
                  <c:v>26.528880000000001</c:v>
                </c:pt>
                <c:pt idx="8671">
                  <c:v>26.533290000000001</c:v>
                </c:pt>
                <c:pt idx="8672">
                  <c:v>26.536439999999999</c:v>
                </c:pt>
                <c:pt idx="8673">
                  <c:v>26.541490000000003</c:v>
                </c:pt>
                <c:pt idx="8674">
                  <c:v>26.545270000000002</c:v>
                </c:pt>
                <c:pt idx="8675">
                  <c:v>26.549050000000001</c:v>
                </c:pt>
                <c:pt idx="8676">
                  <c:v>26.554729999999999</c:v>
                </c:pt>
                <c:pt idx="8677">
                  <c:v>26.559139999999999</c:v>
                </c:pt>
                <c:pt idx="8678">
                  <c:v>26.562930000000001</c:v>
                </c:pt>
                <c:pt idx="8679">
                  <c:v>26.567970000000003</c:v>
                </c:pt>
                <c:pt idx="8680">
                  <c:v>26.571750000000002</c:v>
                </c:pt>
                <c:pt idx="8681">
                  <c:v>26.575540000000004</c:v>
                </c:pt>
                <c:pt idx="8682">
                  <c:v>26.578690000000002</c:v>
                </c:pt>
                <c:pt idx="8683">
                  <c:v>26.583730000000003</c:v>
                </c:pt>
                <c:pt idx="8684">
                  <c:v>26.588149999999999</c:v>
                </c:pt>
                <c:pt idx="8685">
                  <c:v>26.591300000000004</c:v>
                </c:pt>
                <c:pt idx="8686">
                  <c:v>26.593820000000001</c:v>
                </c:pt>
                <c:pt idx="8687">
                  <c:v>26.599499999999999</c:v>
                </c:pt>
                <c:pt idx="8688">
                  <c:v>26.603909999999999</c:v>
                </c:pt>
                <c:pt idx="8689">
                  <c:v>26.606430000000003</c:v>
                </c:pt>
                <c:pt idx="8690">
                  <c:v>26.612110000000001</c:v>
                </c:pt>
                <c:pt idx="8691">
                  <c:v>26.615259999999999</c:v>
                </c:pt>
                <c:pt idx="8692">
                  <c:v>26.619669999999999</c:v>
                </c:pt>
                <c:pt idx="8693">
                  <c:v>26.624720000000003</c:v>
                </c:pt>
                <c:pt idx="8694">
                  <c:v>26.627870000000001</c:v>
                </c:pt>
                <c:pt idx="8695">
                  <c:v>26.632290000000005</c:v>
                </c:pt>
                <c:pt idx="8696">
                  <c:v>26.636070000000004</c:v>
                </c:pt>
                <c:pt idx="8697">
                  <c:v>26.640480000000004</c:v>
                </c:pt>
                <c:pt idx="8698">
                  <c:v>26.6449</c:v>
                </c:pt>
                <c:pt idx="8699">
                  <c:v>26.648679999999999</c:v>
                </c:pt>
                <c:pt idx="8700">
                  <c:v>26.651830000000004</c:v>
                </c:pt>
                <c:pt idx="8701">
                  <c:v>26.65625</c:v>
                </c:pt>
                <c:pt idx="8702">
                  <c:v>26.661290000000001</c:v>
                </c:pt>
                <c:pt idx="8703">
                  <c:v>26.665700000000001</c:v>
                </c:pt>
                <c:pt idx="8704">
                  <c:v>26.668860000000002</c:v>
                </c:pt>
                <c:pt idx="8705">
                  <c:v>26.67201</c:v>
                </c:pt>
                <c:pt idx="8706">
                  <c:v>26.677050000000001</c:v>
                </c:pt>
                <c:pt idx="8707">
                  <c:v>26.679580000000001</c:v>
                </c:pt>
                <c:pt idx="8708">
                  <c:v>26.684620000000002</c:v>
                </c:pt>
                <c:pt idx="8709">
                  <c:v>26.689660000000003</c:v>
                </c:pt>
                <c:pt idx="8710">
                  <c:v>26.692820000000005</c:v>
                </c:pt>
                <c:pt idx="8711">
                  <c:v>26.697230000000005</c:v>
                </c:pt>
                <c:pt idx="8712">
                  <c:v>26.702269999999999</c:v>
                </c:pt>
                <c:pt idx="8713">
                  <c:v>26.70543</c:v>
                </c:pt>
                <c:pt idx="8714">
                  <c:v>26.70984</c:v>
                </c:pt>
                <c:pt idx="8715">
                  <c:v>26.714890000000004</c:v>
                </c:pt>
                <c:pt idx="8716">
                  <c:v>26.718040000000002</c:v>
                </c:pt>
                <c:pt idx="8717">
                  <c:v>26.722450000000002</c:v>
                </c:pt>
                <c:pt idx="8718">
                  <c:v>26.725610000000003</c:v>
                </c:pt>
                <c:pt idx="8719">
                  <c:v>26.728760000000001</c:v>
                </c:pt>
                <c:pt idx="8720">
                  <c:v>26.735060000000004</c:v>
                </c:pt>
                <c:pt idx="8721">
                  <c:v>26.738219999999998</c:v>
                </c:pt>
                <c:pt idx="8722">
                  <c:v>26.743259999999999</c:v>
                </c:pt>
                <c:pt idx="8723">
                  <c:v>26.7483</c:v>
                </c:pt>
                <c:pt idx="8724">
                  <c:v>26.751460000000002</c:v>
                </c:pt>
                <c:pt idx="8725">
                  <c:v>26.756500000000003</c:v>
                </c:pt>
                <c:pt idx="8726">
                  <c:v>26.760280000000002</c:v>
                </c:pt>
                <c:pt idx="8727">
                  <c:v>26.762810000000002</c:v>
                </c:pt>
                <c:pt idx="8728">
                  <c:v>26.766590000000001</c:v>
                </c:pt>
                <c:pt idx="8729">
                  <c:v>26.7729</c:v>
                </c:pt>
                <c:pt idx="8730">
                  <c:v>26.775420000000004</c:v>
                </c:pt>
                <c:pt idx="8731">
                  <c:v>26.779200000000003</c:v>
                </c:pt>
                <c:pt idx="8732">
                  <c:v>26.782989999999998</c:v>
                </c:pt>
                <c:pt idx="8733">
                  <c:v>26.788029999999999</c:v>
                </c:pt>
                <c:pt idx="8734">
                  <c:v>26.791180000000004</c:v>
                </c:pt>
                <c:pt idx="8735">
                  <c:v>26.7956</c:v>
                </c:pt>
                <c:pt idx="8736">
                  <c:v>26.798749999999998</c:v>
                </c:pt>
                <c:pt idx="8737">
                  <c:v>26.80442</c:v>
                </c:pt>
                <c:pt idx="8738">
                  <c:v>26.808199999999999</c:v>
                </c:pt>
                <c:pt idx="8739">
                  <c:v>26.813250000000004</c:v>
                </c:pt>
                <c:pt idx="8740">
                  <c:v>26.816400000000002</c:v>
                </c:pt>
                <c:pt idx="8741">
                  <c:v>26.820820000000005</c:v>
                </c:pt>
                <c:pt idx="8742">
                  <c:v>26.824600000000004</c:v>
                </c:pt>
                <c:pt idx="8743">
                  <c:v>26.829639999999998</c:v>
                </c:pt>
                <c:pt idx="8744">
                  <c:v>26.83343</c:v>
                </c:pt>
                <c:pt idx="8745">
                  <c:v>26.836579999999998</c:v>
                </c:pt>
                <c:pt idx="8746">
                  <c:v>26.840360000000004</c:v>
                </c:pt>
                <c:pt idx="8747">
                  <c:v>26.845410000000001</c:v>
                </c:pt>
                <c:pt idx="8748">
                  <c:v>26.848559999999999</c:v>
                </c:pt>
                <c:pt idx="8749">
                  <c:v>26.852339999999998</c:v>
                </c:pt>
                <c:pt idx="8750">
                  <c:v>26.858020000000003</c:v>
                </c:pt>
                <c:pt idx="8751">
                  <c:v>26.86054</c:v>
                </c:pt>
                <c:pt idx="8752">
                  <c:v>26.864319999999999</c:v>
                </c:pt>
                <c:pt idx="8753">
                  <c:v>26.870629999999998</c:v>
                </c:pt>
                <c:pt idx="8754">
                  <c:v>26.871259999999999</c:v>
                </c:pt>
                <c:pt idx="8755">
                  <c:v>26.876930000000002</c:v>
                </c:pt>
                <c:pt idx="8756">
                  <c:v>26.883240000000001</c:v>
                </c:pt>
                <c:pt idx="8757">
                  <c:v>26.885760000000005</c:v>
                </c:pt>
                <c:pt idx="8758">
                  <c:v>26.888919999999999</c:v>
                </c:pt>
                <c:pt idx="8759">
                  <c:v>26.893329999999999</c:v>
                </c:pt>
                <c:pt idx="8760">
                  <c:v>26.896480000000004</c:v>
                </c:pt>
                <c:pt idx="8761">
                  <c:v>26.901530000000001</c:v>
                </c:pt>
                <c:pt idx="8762">
                  <c:v>26.905940000000001</c:v>
                </c:pt>
                <c:pt idx="8763">
                  <c:v>26.909089999999999</c:v>
                </c:pt>
                <c:pt idx="8764">
                  <c:v>26.914140000000003</c:v>
                </c:pt>
                <c:pt idx="8765">
                  <c:v>26.917920000000002</c:v>
                </c:pt>
                <c:pt idx="8766">
                  <c:v>26.92107</c:v>
                </c:pt>
                <c:pt idx="8767">
                  <c:v>26.924849999999999</c:v>
                </c:pt>
                <c:pt idx="8768">
                  <c:v>26.930530000000005</c:v>
                </c:pt>
                <c:pt idx="8769">
                  <c:v>26.933680000000003</c:v>
                </c:pt>
                <c:pt idx="8770">
                  <c:v>26.939360000000001</c:v>
                </c:pt>
                <c:pt idx="8771">
                  <c:v>26.94314</c:v>
                </c:pt>
                <c:pt idx="8772">
                  <c:v>26.946290000000005</c:v>
                </c:pt>
                <c:pt idx="8773">
                  <c:v>26.95008</c:v>
                </c:pt>
                <c:pt idx="8774">
                  <c:v>26.956380000000003</c:v>
                </c:pt>
                <c:pt idx="8775">
                  <c:v>26.9589</c:v>
                </c:pt>
                <c:pt idx="8776">
                  <c:v>26.962060000000001</c:v>
                </c:pt>
                <c:pt idx="8777">
                  <c:v>26.968989999999998</c:v>
                </c:pt>
                <c:pt idx="8778">
                  <c:v>26.972149999999999</c:v>
                </c:pt>
                <c:pt idx="8779">
                  <c:v>26.975929999999998</c:v>
                </c:pt>
                <c:pt idx="8780">
                  <c:v>26.980980000000002</c:v>
                </c:pt>
                <c:pt idx="8781">
                  <c:v>26.985390000000002</c:v>
                </c:pt>
                <c:pt idx="8782">
                  <c:v>26.987909999999999</c:v>
                </c:pt>
                <c:pt idx="8783">
                  <c:v>26.994219999999999</c:v>
                </c:pt>
                <c:pt idx="8784">
                  <c:v>26.998000000000005</c:v>
                </c:pt>
                <c:pt idx="8785">
                  <c:v>27.003039999999999</c:v>
                </c:pt>
                <c:pt idx="8786">
                  <c:v>27.0062</c:v>
                </c:pt>
                <c:pt idx="8787">
                  <c:v>27.01061</c:v>
                </c:pt>
                <c:pt idx="8788">
                  <c:v>27.015650000000001</c:v>
                </c:pt>
                <c:pt idx="8789">
                  <c:v>27.018810000000002</c:v>
                </c:pt>
                <c:pt idx="8790">
                  <c:v>27.023220000000002</c:v>
                </c:pt>
                <c:pt idx="8791">
                  <c:v>27.02637</c:v>
                </c:pt>
                <c:pt idx="8792">
                  <c:v>27.031420000000004</c:v>
                </c:pt>
                <c:pt idx="8793">
                  <c:v>27.035830000000004</c:v>
                </c:pt>
                <c:pt idx="8794">
                  <c:v>27.040869999999998</c:v>
                </c:pt>
                <c:pt idx="8795">
                  <c:v>27.044029999999999</c:v>
                </c:pt>
                <c:pt idx="8796">
                  <c:v>27.048439999999999</c:v>
                </c:pt>
                <c:pt idx="8797">
                  <c:v>27.053490000000004</c:v>
                </c:pt>
                <c:pt idx="8798">
                  <c:v>27.056640000000002</c:v>
                </c:pt>
                <c:pt idx="8799">
                  <c:v>27.061050000000002</c:v>
                </c:pt>
                <c:pt idx="8800">
                  <c:v>27.064210000000003</c:v>
                </c:pt>
                <c:pt idx="8801">
                  <c:v>27.069250000000004</c:v>
                </c:pt>
                <c:pt idx="8802">
                  <c:v>27.07367</c:v>
                </c:pt>
                <c:pt idx="8803">
                  <c:v>27.076819999999998</c:v>
                </c:pt>
                <c:pt idx="8804">
                  <c:v>27.081859999999999</c:v>
                </c:pt>
                <c:pt idx="8805">
                  <c:v>27.086269999999999</c:v>
                </c:pt>
                <c:pt idx="8806">
                  <c:v>27.091320000000003</c:v>
                </c:pt>
                <c:pt idx="8807">
                  <c:v>27.091950000000004</c:v>
                </c:pt>
                <c:pt idx="8808">
                  <c:v>27.098880000000001</c:v>
                </c:pt>
                <c:pt idx="8809">
                  <c:v>27.102040000000002</c:v>
                </c:pt>
                <c:pt idx="8810">
                  <c:v>27.106450000000002</c:v>
                </c:pt>
                <c:pt idx="8811">
                  <c:v>27.110230000000001</c:v>
                </c:pt>
                <c:pt idx="8812">
                  <c:v>27.115279999999998</c:v>
                </c:pt>
                <c:pt idx="8813">
                  <c:v>27.119689999999999</c:v>
                </c:pt>
                <c:pt idx="8814">
                  <c:v>27.122840000000004</c:v>
                </c:pt>
                <c:pt idx="8815">
                  <c:v>27.127890000000001</c:v>
                </c:pt>
                <c:pt idx="8816">
                  <c:v>27.130409999999998</c:v>
                </c:pt>
                <c:pt idx="8817">
                  <c:v>27.135460000000002</c:v>
                </c:pt>
                <c:pt idx="8818">
                  <c:v>27.13861</c:v>
                </c:pt>
                <c:pt idx="8819">
                  <c:v>27.143650000000001</c:v>
                </c:pt>
                <c:pt idx="8820">
                  <c:v>27.14996</c:v>
                </c:pt>
                <c:pt idx="8821">
                  <c:v>27.153109999999998</c:v>
                </c:pt>
                <c:pt idx="8822">
                  <c:v>27.156269999999999</c:v>
                </c:pt>
                <c:pt idx="8823">
                  <c:v>27.160049999999998</c:v>
                </c:pt>
                <c:pt idx="8824">
                  <c:v>27.16572</c:v>
                </c:pt>
                <c:pt idx="8825">
                  <c:v>27.166980000000002</c:v>
                </c:pt>
                <c:pt idx="8826">
                  <c:v>27.17266</c:v>
                </c:pt>
                <c:pt idx="8827">
                  <c:v>27.177070000000001</c:v>
                </c:pt>
                <c:pt idx="8828">
                  <c:v>27.180230000000002</c:v>
                </c:pt>
                <c:pt idx="8829">
                  <c:v>27.186530000000005</c:v>
                </c:pt>
                <c:pt idx="8830">
                  <c:v>27.189689999999999</c:v>
                </c:pt>
                <c:pt idx="8831">
                  <c:v>27.192840000000004</c:v>
                </c:pt>
                <c:pt idx="8832">
                  <c:v>27.198509999999999</c:v>
                </c:pt>
                <c:pt idx="8833">
                  <c:v>27.201030000000003</c:v>
                </c:pt>
                <c:pt idx="8834">
                  <c:v>27.204819999999998</c:v>
                </c:pt>
                <c:pt idx="8835">
                  <c:v>27.208600000000004</c:v>
                </c:pt>
                <c:pt idx="8836">
                  <c:v>27.214280000000002</c:v>
                </c:pt>
                <c:pt idx="8837">
                  <c:v>27.218060000000001</c:v>
                </c:pt>
                <c:pt idx="8838">
                  <c:v>27.223730000000003</c:v>
                </c:pt>
                <c:pt idx="8839">
                  <c:v>27.22625</c:v>
                </c:pt>
                <c:pt idx="8840">
                  <c:v>27.231300000000005</c:v>
                </c:pt>
                <c:pt idx="8841">
                  <c:v>27.236339999999998</c:v>
                </c:pt>
                <c:pt idx="8842">
                  <c:v>27.240760000000002</c:v>
                </c:pt>
                <c:pt idx="8843">
                  <c:v>27.24391</c:v>
                </c:pt>
                <c:pt idx="8844">
                  <c:v>27.249580000000002</c:v>
                </c:pt>
                <c:pt idx="8845">
                  <c:v>27.253370000000004</c:v>
                </c:pt>
                <c:pt idx="8846">
                  <c:v>27.256520000000002</c:v>
                </c:pt>
                <c:pt idx="8847">
                  <c:v>27.259039999999999</c:v>
                </c:pt>
                <c:pt idx="8848">
                  <c:v>27.265979999999999</c:v>
                </c:pt>
                <c:pt idx="8849">
                  <c:v>27.269130000000004</c:v>
                </c:pt>
                <c:pt idx="8850">
                  <c:v>27.274810000000002</c:v>
                </c:pt>
                <c:pt idx="8851">
                  <c:v>27.279220000000002</c:v>
                </c:pt>
                <c:pt idx="8852">
                  <c:v>27.28237</c:v>
                </c:pt>
                <c:pt idx="8853">
                  <c:v>27.286790000000003</c:v>
                </c:pt>
                <c:pt idx="8854">
                  <c:v>27.293089999999999</c:v>
                </c:pt>
                <c:pt idx="8855">
                  <c:v>27.294980000000002</c:v>
                </c:pt>
                <c:pt idx="8856">
                  <c:v>27.300660000000001</c:v>
                </c:pt>
                <c:pt idx="8857">
                  <c:v>27.30444</c:v>
                </c:pt>
                <c:pt idx="8858">
                  <c:v>27.308860000000003</c:v>
                </c:pt>
                <c:pt idx="8859">
                  <c:v>27.313270000000003</c:v>
                </c:pt>
                <c:pt idx="8860">
                  <c:v>27.318310000000004</c:v>
                </c:pt>
                <c:pt idx="8861">
                  <c:v>27.321460000000002</c:v>
                </c:pt>
                <c:pt idx="8862">
                  <c:v>27.325879999999998</c:v>
                </c:pt>
                <c:pt idx="8863">
                  <c:v>27.329660000000004</c:v>
                </c:pt>
                <c:pt idx="8864">
                  <c:v>27.33408</c:v>
                </c:pt>
                <c:pt idx="8865">
                  <c:v>27.33849</c:v>
                </c:pt>
                <c:pt idx="8866">
                  <c:v>27.342269999999999</c:v>
                </c:pt>
                <c:pt idx="8867">
                  <c:v>27.347320000000003</c:v>
                </c:pt>
                <c:pt idx="8868">
                  <c:v>27.351100000000002</c:v>
                </c:pt>
                <c:pt idx="8869">
                  <c:v>27.354890000000005</c:v>
                </c:pt>
                <c:pt idx="8870">
                  <c:v>27.359929999999999</c:v>
                </c:pt>
                <c:pt idx="8871">
                  <c:v>27.364339999999999</c:v>
                </c:pt>
                <c:pt idx="8872">
                  <c:v>27.368130000000001</c:v>
                </c:pt>
                <c:pt idx="8873">
                  <c:v>27.37191</c:v>
                </c:pt>
                <c:pt idx="8874">
                  <c:v>27.376950000000001</c:v>
                </c:pt>
                <c:pt idx="8875">
                  <c:v>27.381370000000004</c:v>
                </c:pt>
                <c:pt idx="8876">
                  <c:v>27.38326</c:v>
                </c:pt>
                <c:pt idx="8877">
                  <c:v>27.389560000000003</c:v>
                </c:pt>
                <c:pt idx="8878">
                  <c:v>27.393979999999999</c:v>
                </c:pt>
                <c:pt idx="8879">
                  <c:v>27.397130000000004</c:v>
                </c:pt>
                <c:pt idx="8880">
                  <c:v>27.402180000000001</c:v>
                </c:pt>
                <c:pt idx="8881">
                  <c:v>27.40596</c:v>
                </c:pt>
                <c:pt idx="8882">
                  <c:v>27.411630000000002</c:v>
                </c:pt>
                <c:pt idx="8883">
                  <c:v>27.414790000000004</c:v>
                </c:pt>
                <c:pt idx="8884">
                  <c:v>27.418570000000003</c:v>
                </c:pt>
                <c:pt idx="8885">
                  <c:v>27.424240000000005</c:v>
                </c:pt>
                <c:pt idx="8886">
                  <c:v>27.428660000000001</c:v>
                </c:pt>
                <c:pt idx="8887">
                  <c:v>27.431809999999999</c:v>
                </c:pt>
                <c:pt idx="8888">
                  <c:v>27.436860000000003</c:v>
                </c:pt>
                <c:pt idx="8889">
                  <c:v>27.440010000000001</c:v>
                </c:pt>
                <c:pt idx="8890">
                  <c:v>27.444420000000001</c:v>
                </c:pt>
                <c:pt idx="8891">
                  <c:v>27.45073</c:v>
                </c:pt>
                <c:pt idx="8892">
                  <c:v>27.455770000000001</c:v>
                </c:pt>
                <c:pt idx="8893">
                  <c:v>27.460190000000004</c:v>
                </c:pt>
                <c:pt idx="8894">
                  <c:v>27.463970000000003</c:v>
                </c:pt>
                <c:pt idx="8895">
                  <c:v>27.470910000000003</c:v>
                </c:pt>
                <c:pt idx="8896">
                  <c:v>27.47343</c:v>
                </c:pt>
                <c:pt idx="8897">
                  <c:v>27.479100000000003</c:v>
                </c:pt>
                <c:pt idx="8898">
                  <c:v>27.483519999999999</c:v>
                </c:pt>
                <c:pt idx="8899">
                  <c:v>27.48603</c:v>
                </c:pt>
                <c:pt idx="8900">
                  <c:v>27.49297</c:v>
                </c:pt>
                <c:pt idx="8901">
                  <c:v>27.498020000000004</c:v>
                </c:pt>
                <c:pt idx="8902">
                  <c:v>27.501800000000003</c:v>
                </c:pt>
                <c:pt idx="8903">
                  <c:v>27.507480000000001</c:v>
                </c:pt>
                <c:pt idx="8904">
                  <c:v>27.510629999999999</c:v>
                </c:pt>
                <c:pt idx="8905">
                  <c:v>27.514409999999998</c:v>
                </c:pt>
                <c:pt idx="8906">
                  <c:v>27.521349999999998</c:v>
                </c:pt>
                <c:pt idx="8907">
                  <c:v>27.524500000000003</c:v>
                </c:pt>
                <c:pt idx="8908">
                  <c:v>27.530169999999998</c:v>
                </c:pt>
                <c:pt idx="8909">
                  <c:v>27.53396</c:v>
                </c:pt>
                <c:pt idx="8910">
                  <c:v>27.539000000000001</c:v>
                </c:pt>
                <c:pt idx="8911">
                  <c:v>27.542790000000004</c:v>
                </c:pt>
                <c:pt idx="8912">
                  <c:v>27.546570000000003</c:v>
                </c:pt>
                <c:pt idx="8913">
                  <c:v>27.552880000000002</c:v>
                </c:pt>
                <c:pt idx="8914">
                  <c:v>27.557920000000003</c:v>
                </c:pt>
                <c:pt idx="8915">
                  <c:v>27.562330000000003</c:v>
                </c:pt>
                <c:pt idx="8916">
                  <c:v>27.569270000000003</c:v>
                </c:pt>
                <c:pt idx="8917">
                  <c:v>27.57179</c:v>
                </c:pt>
                <c:pt idx="8918">
                  <c:v>27.575569999999999</c:v>
                </c:pt>
                <c:pt idx="8919">
                  <c:v>27.579990000000002</c:v>
                </c:pt>
                <c:pt idx="8920">
                  <c:v>27.584400000000002</c:v>
                </c:pt>
                <c:pt idx="8921">
                  <c:v>27.591340000000002</c:v>
                </c:pt>
                <c:pt idx="8922">
                  <c:v>27.59449</c:v>
                </c:pt>
                <c:pt idx="8923">
                  <c:v>27.600160000000002</c:v>
                </c:pt>
                <c:pt idx="8924">
                  <c:v>27.603950000000005</c:v>
                </c:pt>
                <c:pt idx="8925">
                  <c:v>27.607100000000003</c:v>
                </c:pt>
                <c:pt idx="8926">
                  <c:v>27.612770000000005</c:v>
                </c:pt>
                <c:pt idx="8927">
                  <c:v>27.619709999999998</c:v>
                </c:pt>
                <c:pt idx="8928">
                  <c:v>27.626020000000004</c:v>
                </c:pt>
                <c:pt idx="8929">
                  <c:v>27.630430000000004</c:v>
                </c:pt>
                <c:pt idx="8930">
                  <c:v>27.638629999999999</c:v>
                </c:pt>
                <c:pt idx="8931">
                  <c:v>27.644930000000002</c:v>
                </c:pt>
                <c:pt idx="8932">
                  <c:v>27.648720000000004</c:v>
                </c:pt>
                <c:pt idx="8933">
                  <c:v>27.654389999999999</c:v>
                </c:pt>
                <c:pt idx="8934">
                  <c:v>27.660699999999999</c:v>
                </c:pt>
                <c:pt idx="8935">
                  <c:v>27.666370000000001</c:v>
                </c:pt>
                <c:pt idx="8936">
                  <c:v>27.673310000000001</c:v>
                </c:pt>
                <c:pt idx="8937">
                  <c:v>27.67962</c:v>
                </c:pt>
                <c:pt idx="8938">
                  <c:v>27.682130000000001</c:v>
                </c:pt>
                <c:pt idx="8939">
                  <c:v>27.687179999999998</c:v>
                </c:pt>
                <c:pt idx="8940">
                  <c:v>27.692219999999999</c:v>
                </c:pt>
                <c:pt idx="8941">
                  <c:v>27.697900000000004</c:v>
                </c:pt>
                <c:pt idx="8942">
                  <c:v>27.703580000000002</c:v>
                </c:pt>
                <c:pt idx="8943">
                  <c:v>27.707990000000002</c:v>
                </c:pt>
                <c:pt idx="8944">
                  <c:v>27.713660000000004</c:v>
                </c:pt>
                <c:pt idx="8945">
                  <c:v>27.717449999999999</c:v>
                </c:pt>
                <c:pt idx="8946">
                  <c:v>27.723750000000003</c:v>
                </c:pt>
                <c:pt idx="8947">
                  <c:v>27.728160000000003</c:v>
                </c:pt>
                <c:pt idx="8948">
                  <c:v>27.73321</c:v>
                </c:pt>
                <c:pt idx="8949">
                  <c:v>27.73762</c:v>
                </c:pt>
                <c:pt idx="8950">
                  <c:v>27.742040000000003</c:v>
                </c:pt>
                <c:pt idx="8951">
                  <c:v>27.74897</c:v>
                </c:pt>
                <c:pt idx="8952">
                  <c:v>27.752130000000001</c:v>
                </c:pt>
                <c:pt idx="8953">
                  <c:v>27.756540000000001</c:v>
                </c:pt>
                <c:pt idx="8954">
                  <c:v>27.761580000000002</c:v>
                </c:pt>
                <c:pt idx="8955">
                  <c:v>27.767890000000001</c:v>
                </c:pt>
                <c:pt idx="8956">
                  <c:v>27.770409999999998</c:v>
                </c:pt>
                <c:pt idx="8957">
                  <c:v>27.777349999999998</c:v>
                </c:pt>
                <c:pt idx="8958">
                  <c:v>27.781759999999998</c:v>
                </c:pt>
                <c:pt idx="8959">
                  <c:v>27.784910000000004</c:v>
                </c:pt>
                <c:pt idx="8960">
                  <c:v>27.791220000000003</c:v>
                </c:pt>
                <c:pt idx="8961">
                  <c:v>27.796260000000004</c:v>
                </c:pt>
                <c:pt idx="8962">
                  <c:v>27.801940000000002</c:v>
                </c:pt>
                <c:pt idx="8963">
                  <c:v>27.805720000000001</c:v>
                </c:pt>
                <c:pt idx="8964">
                  <c:v>27.810140000000004</c:v>
                </c:pt>
                <c:pt idx="8965">
                  <c:v>27.814550000000004</c:v>
                </c:pt>
                <c:pt idx="8966">
                  <c:v>27.819589999999998</c:v>
                </c:pt>
                <c:pt idx="8967">
                  <c:v>27.824629999999999</c:v>
                </c:pt>
                <c:pt idx="8968">
                  <c:v>27.829050000000002</c:v>
                </c:pt>
                <c:pt idx="8969">
                  <c:v>27.834099999999999</c:v>
                </c:pt>
                <c:pt idx="8970">
                  <c:v>27.838509999999999</c:v>
                </c:pt>
                <c:pt idx="8971">
                  <c:v>27.842919999999999</c:v>
                </c:pt>
                <c:pt idx="8972">
                  <c:v>27.847970000000004</c:v>
                </c:pt>
                <c:pt idx="8973">
                  <c:v>27.853010000000005</c:v>
                </c:pt>
                <c:pt idx="8974">
                  <c:v>27.855530000000002</c:v>
                </c:pt>
                <c:pt idx="8975">
                  <c:v>27.862470000000002</c:v>
                </c:pt>
                <c:pt idx="8976">
                  <c:v>27.866880000000002</c:v>
                </c:pt>
                <c:pt idx="8977">
                  <c:v>27.871299999999998</c:v>
                </c:pt>
                <c:pt idx="8978">
                  <c:v>27.875080000000004</c:v>
                </c:pt>
                <c:pt idx="8979">
                  <c:v>27.881390000000003</c:v>
                </c:pt>
                <c:pt idx="8980">
                  <c:v>27.88391</c:v>
                </c:pt>
                <c:pt idx="8981">
                  <c:v>27.888950000000001</c:v>
                </c:pt>
                <c:pt idx="8982">
                  <c:v>27.893999999999998</c:v>
                </c:pt>
                <c:pt idx="8983">
                  <c:v>27.898409999999998</c:v>
                </c:pt>
                <c:pt idx="8984">
                  <c:v>27.903449999999999</c:v>
                </c:pt>
                <c:pt idx="8985">
                  <c:v>27.908500000000004</c:v>
                </c:pt>
                <c:pt idx="8986">
                  <c:v>27.914169999999999</c:v>
                </c:pt>
                <c:pt idx="8987">
                  <c:v>27.917320000000004</c:v>
                </c:pt>
                <c:pt idx="8988">
                  <c:v>27.922370000000001</c:v>
                </c:pt>
                <c:pt idx="8989">
                  <c:v>27.924889999999998</c:v>
                </c:pt>
                <c:pt idx="8990">
                  <c:v>27.931829999999998</c:v>
                </c:pt>
                <c:pt idx="8991">
                  <c:v>27.936239999999998</c:v>
                </c:pt>
                <c:pt idx="8992">
                  <c:v>27.940660000000001</c:v>
                </c:pt>
                <c:pt idx="8993">
                  <c:v>27.94444</c:v>
                </c:pt>
                <c:pt idx="8994">
                  <c:v>27.950740000000003</c:v>
                </c:pt>
                <c:pt idx="8995">
                  <c:v>27.953270000000003</c:v>
                </c:pt>
                <c:pt idx="8996">
                  <c:v>27.960830000000001</c:v>
                </c:pt>
                <c:pt idx="8997">
                  <c:v>27.963360000000002</c:v>
                </c:pt>
                <c:pt idx="8998">
                  <c:v>27.967770000000002</c:v>
                </c:pt>
                <c:pt idx="8999">
                  <c:v>27.974080000000001</c:v>
                </c:pt>
                <c:pt idx="9000">
                  <c:v>27.979120000000002</c:v>
                </c:pt>
                <c:pt idx="9001">
                  <c:v>27.985419999999998</c:v>
                </c:pt>
                <c:pt idx="9002">
                  <c:v>27.98921</c:v>
                </c:pt>
                <c:pt idx="9003">
                  <c:v>27.992989999999999</c:v>
                </c:pt>
                <c:pt idx="9004">
                  <c:v>27.998040000000003</c:v>
                </c:pt>
                <c:pt idx="9005">
                  <c:v>28.001820000000002</c:v>
                </c:pt>
                <c:pt idx="9006">
                  <c:v>28.0075</c:v>
                </c:pt>
                <c:pt idx="9007">
                  <c:v>28.010649999999998</c:v>
                </c:pt>
                <c:pt idx="9008">
                  <c:v>28.017580000000002</c:v>
                </c:pt>
                <c:pt idx="9009">
                  <c:v>28.021370000000005</c:v>
                </c:pt>
                <c:pt idx="9010">
                  <c:v>28.026409999999998</c:v>
                </c:pt>
                <c:pt idx="9011">
                  <c:v>28.03145</c:v>
                </c:pt>
                <c:pt idx="9012">
                  <c:v>28.037130000000005</c:v>
                </c:pt>
                <c:pt idx="9013">
                  <c:v>28.040910000000004</c:v>
                </c:pt>
                <c:pt idx="9014">
                  <c:v>28.047220000000003</c:v>
                </c:pt>
                <c:pt idx="9015">
                  <c:v>28.050370000000001</c:v>
                </c:pt>
                <c:pt idx="9016">
                  <c:v>28.055419999999998</c:v>
                </c:pt>
                <c:pt idx="9017">
                  <c:v>28.062350000000002</c:v>
                </c:pt>
                <c:pt idx="9018">
                  <c:v>28.0655</c:v>
                </c:pt>
                <c:pt idx="9019">
                  <c:v>28.069290000000002</c:v>
                </c:pt>
                <c:pt idx="9020">
                  <c:v>28.075589999999998</c:v>
                </c:pt>
                <c:pt idx="9021">
                  <c:v>28.080640000000002</c:v>
                </c:pt>
                <c:pt idx="9022">
                  <c:v>28.084420000000001</c:v>
                </c:pt>
                <c:pt idx="9023">
                  <c:v>28.090730000000001</c:v>
                </c:pt>
                <c:pt idx="9024">
                  <c:v>28.093879999999999</c:v>
                </c:pt>
                <c:pt idx="9025">
                  <c:v>28.098289999999999</c:v>
                </c:pt>
                <c:pt idx="9026">
                  <c:v>28.103970000000004</c:v>
                </c:pt>
                <c:pt idx="9027">
                  <c:v>28.109009999999998</c:v>
                </c:pt>
                <c:pt idx="9028">
                  <c:v>28.114060000000002</c:v>
                </c:pt>
                <c:pt idx="9029">
                  <c:v>28.119100000000003</c:v>
                </c:pt>
                <c:pt idx="9030">
                  <c:v>28.122250000000001</c:v>
                </c:pt>
                <c:pt idx="9031">
                  <c:v>28.12856</c:v>
                </c:pt>
                <c:pt idx="9032">
                  <c:v>28.132339999999999</c:v>
                </c:pt>
                <c:pt idx="9033">
                  <c:v>28.138020000000004</c:v>
                </c:pt>
                <c:pt idx="9034">
                  <c:v>28.142430000000004</c:v>
                </c:pt>
                <c:pt idx="9035">
                  <c:v>28.147469999999998</c:v>
                </c:pt>
                <c:pt idx="9036">
                  <c:v>28.151890000000002</c:v>
                </c:pt>
                <c:pt idx="9037">
                  <c:v>28.156930000000003</c:v>
                </c:pt>
                <c:pt idx="9038">
                  <c:v>28.163229999999999</c:v>
                </c:pt>
                <c:pt idx="9039">
                  <c:v>28.16639</c:v>
                </c:pt>
                <c:pt idx="9040">
                  <c:v>28.172699999999999</c:v>
                </c:pt>
                <c:pt idx="9041">
                  <c:v>28.177109999999999</c:v>
                </c:pt>
                <c:pt idx="9042">
                  <c:v>28.180889999999998</c:v>
                </c:pt>
                <c:pt idx="9043">
                  <c:v>28.187200000000004</c:v>
                </c:pt>
                <c:pt idx="9044">
                  <c:v>28.189720000000001</c:v>
                </c:pt>
                <c:pt idx="9045">
                  <c:v>28.196660000000001</c:v>
                </c:pt>
                <c:pt idx="9046">
                  <c:v>28.202960000000004</c:v>
                </c:pt>
                <c:pt idx="9047">
                  <c:v>28.205480000000001</c:v>
                </c:pt>
                <c:pt idx="9048">
                  <c:v>28.212420000000002</c:v>
                </c:pt>
                <c:pt idx="9049">
                  <c:v>28.21557</c:v>
                </c:pt>
                <c:pt idx="9050">
                  <c:v>28.221249999999998</c:v>
                </c:pt>
                <c:pt idx="9051">
                  <c:v>28.226289999999999</c:v>
                </c:pt>
                <c:pt idx="9052">
                  <c:v>28.23133</c:v>
                </c:pt>
                <c:pt idx="9053">
                  <c:v>28.237009999999998</c:v>
                </c:pt>
                <c:pt idx="9054">
                  <c:v>28.242049999999999</c:v>
                </c:pt>
                <c:pt idx="9055">
                  <c:v>28.247100000000003</c:v>
                </c:pt>
                <c:pt idx="9056">
                  <c:v>28.252140000000004</c:v>
                </c:pt>
                <c:pt idx="9057">
                  <c:v>28.257190000000001</c:v>
                </c:pt>
                <c:pt idx="9058">
                  <c:v>28.262860000000003</c:v>
                </c:pt>
                <c:pt idx="9059">
                  <c:v>28.26728</c:v>
                </c:pt>
                <c:pt idx="9060">
                  <c:v>28.272950000000002</c:v>
                </c:pt>
                <c:pt idx="9061">
                  <c:v>28.276730000000001</c:v>
                </c:pt>
                <c:pt idx="9062">
                  <c:v>28.281779999999998</c:v>
                </c:pt>
                <c:pt idx="9063">
                  <c:v>28.288719999999998</c:v>
                </c:pt>
                <c:pt idx="9064">
                  <c:v>28.292500000000004</c:v>
                </c:pt>
                <c:pt idx="9065">
                  <c:v>28.297539999999998</c:v>
                </c:pt>
                <c:pt idx="9066">
                  <c:v>28.301960000000001</c:v>
                </c:pt>
                <c:pt idx="9067">
                  <c:v>28.307000000000002</c:v>
                </c:pt>
                <c:pt idx="9068">
                  <c:v>28.313310000000001</c:v>
                </c:pt>
                <c:pt idx="9069">
                  <c:v>28.320239999999998</c:v>
                </c:pt>
                <c:pt idx="9070">
                  <c:v>28.322769999999998</c:v>
                </c:pt>
                <c:pt idx="9071">
                  <c:v>28.329070000000002</c:v>
                </c:pt>
                <c:pt idx="9072">
                  <c:v>28.333480000000002</c:v>
                </c:pt>
                <c:pt idx="9073">
                  <c:v>28.339790000000001</c:v>
                </c:pt>
                <c:pt idx="9074">
                  <c:v>28.342939999999999</c:v>
                </c:pt>
                <c:pt idx="9075">
                  <c:v>28.348610000000001</c:v>
                </c:pt>
                <c:pt idx="9076">
                  <c:v>28.354289999999999</c:v>
                </c:pt>
                <c:pt idx="9077">
                  <c:v>28.360599999999998</c:v>
                </c:pt>
                <c:pt idx="9078">
                  <c:v>28.364380000000004</c:v>
                </c:pt>
                <c:pt idx="9079">
                  <c:v>28.370049999999999</c:v>
                </c:pt>
                <c:pt idx="9080">
                  <c:v>28.376359999999998</c:v>
                </c:pt>
                <c:pt idx="9081">
                  <c:v>28.380140000000004</c:v>
                </c:pt>
                <c:pt idx="9082">
                  <c:v>28.385820000000002</c:v>
                </c:pt>
                <c:pt idx="9083">
                  <c:v>28.392119999999998</c:v>
                </c:pt>
                <c:pt idx="9084">
                  <c:v>28.395900000000005</c:v>
                </c:pt>
                <c:pt idx="9085">
                  <c:v>28.401580000000003</c:v>
                </c:pt>
                <c:pt idx="9086">
                  <c:v>28.407890000000002</c:v>
                </c:pt>
                <c:pt idx="9087">
                  <c:v>28.414819999999999</c:v>
                </c:pt>
                <c:pt idx="9088">
                  <c:v>28.417349999999999</c:v>
                </c:pt>
                <c:pt idx="9089">
                  <c:v>28.423650000000002</c:v>
                </c:pt>
                <c:pt idx="9090">
                  <c:v>28.430579999999999</c:v>
                </c:pt>
                <c:pt idx="9091">
                  <c:v>28.436260000000004</c:v>
                </c:pt>
                <c:pt idx="9092">
                  <c:v>28.441299999999998</c:v>
                </c:pt>
                <c:pt idx="9093">
                  <c:v>28.446350000000002</c:v>
                </c:pt>
                <c:pt idx="9094">
                  <c:v>28.452020000000005</c:v>
                </c:pt>
                <c:pt idx="9095">
                  <c:v>28.458330000000004</c:v>
                </c:pt>
                <c:pt idx="9096">
                  <c:v>28.465270000000004</c:v>
                </c:pt>
                <c:pt idx="9097">
                  <c:v>28.469050000000003</c:v>
                </c:pt>
                <c:pt idx="9098">
                  <c:v>28.475990000000003</c:v>
                </c:pt>
                <c:pt idx="9099">
                  <c:v>28.483550000000001</c:v>
                </c:pt>
                <c:pt idx="9100">
                  <c:v>28.48986</c:v>
                </c:pt>
                <c:pt idx="9101">
                  <c:v>28.494900000000001</c:v>
                </c:pt>
                <c:pt idx="9102">
                  <c:v>28.503100000000003</c:v>
                </c:pt>
                <c:pt idx="9103">
                  <c:v>28.507510000000003</c:v>
                </c:pt>
                <c:pt idx="9104">
                  <c:v>28.515080000000005</c:v>
                </c:pt>
                <c:pt idx="9105">
                  <c:v>28.522010000000002</c:v>
                </c:pt>
                <c:pt idx="9106">
                  <c:v>28.52769</c:v>
                </c:pt>
                <c:pt idx="9107">
                  <c:v>28.535890000000002</c:v>
                </c:pt>
                <c:pt idx="9108">
                  <c:v>28.540930000000003</c:v>
                </c:pt>
                <c:pt idx="9109">
                  <c:v>28.549759999999999</c:v>
                </c:pt>
                <c:pt idx="9110">
                  <c:v>28.557320000000004</c:v>
                </c:pt>
                <c:pt idx="9111">
                  <c:v>28.563630000000003</c:v>
                </c:pt>
                <c:pt idx="9112">
                  <c:v>28.569310000000002</c:v>
                </c:pt>
                <c:pt idx="9113">
                  <c:v>28.576239999999999</c:v>
                </c:pt>
                <c:pt idx="9114">
                  <c:v>28.583179999999999</c:v>
                </c:pt>
                <c:pt idx="9115">
                  <c:v>28.588850000000001</c:v>
                </c:pt>
                <c:pt idx="9116">
                  <c:v>28.59516</c:v>
                </c:pt>
                <c:pt idx="9117">
                  <c:v>28.602090000000004</c:v>
                </c:pt>
                <c:pt idx="9118">
                  <c:v>28.607770000000002</c:v>
                </c:pt>
                <c:pt idx="9119">
                  <c:v>28.614699999999999</c:v>
                </c:pt>
                <c:pt idx="9120">
                  <c:v>28.624160000000003</c:v>
                </c:pt>
                <c:pt idx="9121">
                  <c:v>28.62921</c:v>
                </c:pt>
                <c:pt idx="9122">
                  <c:v>28.635510000000004</c:v>
                </c:pt>
                <c:pt idx="9123">
                  <c:v>28.643080000000005</c:v>
                </c:pt>
                <c:pt idx="9124">
                  <c:v>28.649380000000001</c:v>
                </c:pt>
                <c:pt idx="9125">
                  <c:v>28.658839999999998</c:v>
                </c:pt>
                <c:pt idx="9126">
                  <c:v>28.668300000000002</c:v>
                </c:pt>
                <c:pt idx="9127">
                  <c:v>28.676490000000001</c:v>
                </c:pt>
                <c:pt idx="9128">
                  <c:v>28.685960000000001</c:v>
                </c:pt>
                <c:pt idx="9129">
                  <c:v>28.69415</c:v>
                </c:pt>
                <c:pt idx="9130">
                  <c:v>28.704239999999999</c:v>
                </c:pt>
                <c:pt idx="9131">
                  <c:v>28.71181</c:v>
                </c:pt>
                <c:pt idx="9132">
                  <c:v>28.721899999999998</c:v>
                </c:pt>
                <c:pt idx="9133">
                  <c:v>28.728200000000001</c:v>
                </c:pt>
                <c:pt idx="9134">
                  <c:v>28.737030000000004</c:v>
                </c:pt>
                <c:pt idx="9135">
                  <c:v>28.747120000000002</c:v>
                </c:pt>
                <c:pt idx="9136">
                  <c:v>28.755310000000001</c:v>
                </c:pt>
                <c:pt idx="9137">
                  <c:v>28.762250000000002</c:v>
                </c:pt>
                <c:pt idx="9138">
                  <c:v>28.77234</c:v>
                </c:pt>
                <c:pt idx="9139">
                  <c:v>28.778019999999998</c:v>
                </c:pt>
                <c:pt idx="9140">
                  <c:v>28.784950000000002</c:v>
                </c:pt>
                <c:pt idx="9141">
                  <c:v>28.794409999999999</c:v>
                </c:pt>
                <c:pt idx="9142">
                  <c:v>28.802599999999998</c:v>
                </c:pt>
                <c:pt idx="9143">
                  <c:v>28.809539999999998</c:v>
                </c:pt>
                <c:pt idx="9144">
                  <c:v>28.816479999999999</c:v>
                </c:pt>
                <c:pt idx="9145">
                  <c:v>28.824670000000005</c:v>
                </c:pt>
                <c:pt idx="9146">
                  <c:v>28.832239999999999</c:v>
                </c:pt>
                <c:pt idx="9147">
                  <c:v>28.841700000000003</c:v>
                </c:pt>
                <c:pt idx="9148">
                  <c:v>28.847369999999998</c:v>
                </c:pt>
                <c:pt idx="9149">
                  <c:v>28.856200000000001</c:v>
                </c:pt>
                <c:pt idx="9150">
                  <c:v>28.863770000000002</c:v>
                </c:pt>
                <c:pt idx="9151">
                  <c:v>28.871960000000001</c:v>
                </c:pt>
                <c:pt idx="9152">
                  <c:v>28.878900000000002</c:v>
                </c:pt>
                <c:pt idx="9153">
                  <c:v>28.886470000000003</c:v>
                </c:pt>
                <c:pt idx="9154">
                  <c:v>28.894669999999998</c:v>
                </c:pt>
                <c:pt idx="9155">
                  <c:v>28.903489999999998</c:v>
                </c:pt>
                <c:pt idx="9156">
                  <c:v>28.911059999999999</c:v>
                </c:pt>
                <c:pt idx="9157">
                  <c:v>28.916730000000001</c:v>
                </c:pt>
                <c:pt idx="9158">
                  <c:v>28.923670000000001</c:v>
                </c:pt>
                <c:pt idx="9159">
                  <c:v>28.933759999999999</c:v>
                </c:pt>
                <c:pt idx="9160">
                  <c:v>28.941960000000002</c:v>
                </c:pt>
                <c:pt idx="9161">
                  <c:v>28.948260000000005</c:v>
                </c:pt>
                <c:pt idx="9162">
                  <c:v>28.955199999999998</c:v>
                </c:pt>
                <c:pt idx="9163">
                  <c:v>28.961500000000001</c:v>
                </c:pt>
                <c:pt idx="9164">
                  <c:v>28.970330000000004</c:v>
                </c:pt>
                <c:pt idx="9165">
                  <c:v>28.977890000000002</c:v>
                </c:pt>
                <c:pt idx="9166">
                  <c:v>28.986090000000004</c:v>
                </c:pt>
                <c:pt idx="9167">
                  <c:v>28.99492</c:v>
                </c:pt>
                <c:pt idx="9168">
                  <c:v>29.002490000000002</c:v>
                </c:pt>
                <c:pt idx="9169">
                  <c:v>29.008790000000005</c:v>
                </c:pt>
                <c:pt idx="9170">
                  <c:v>29.017620000000001</c:v>
                </c:pt>
                <c:pt idx="9171">
                  <c:v>29.027709999999999</c:v>
                </c:pt>
                <c:pt idx="9172">
                  <c:v>29.033380000000001</c:v>
                </c:pt>
                <c:pt idx="9173">
                  <c:v>29.042210000000004</c:v>
                </c:pt>
                <c:pt idx="9174">
                  <c:v>29.050409999999999</c:v>
                </c:pt>
                <c:pt idx="9175">
                  <c:v>29.058610000000002</c:v>
                </c:pt>
                <c:pt idx="9176">
                  <c:v>29.067430000000002</c:v>
                </c:pt>
                <c:pt idx="9177">
                  <c:v>29.073740000000001</c:v>
                </c:pt>
                <c:pt idx="9178">
                  <c:v>29.081299999999999</c:v>
                </c:pt>
                <c:pt idx="9179">
                  <c:v>29.08887</c:v>
                </c:pt>
                <c:pt idx="9180">
                  <c:v>29.098330000000004</c:v>
                </c:pt>
                <c:pt idx="9181">
                  <c:v>29.106529999999999</c:v>
                </c:pt>
                <c:pt idx="9182">
                  <c:v>29.11598</c:v>
                </c:pt>
                <c:pt idx="9183">
                  <c:v>29.124180000000003</c:v>
                </c:pt>
                <c:pt idx="9184">
                  <c:v>29.133009999999999</c:v>
                </c:pt>
                <c:pt idx="9185">
                  <c:v>29.142470000000003</c:v>
                </c:pt>
                <c:pt idx="9186">
                  <c:v>29.152549999999998</c:v>
                </c:pt>
                <c:pt idx="9187">
                  <c:v>29.160119999999999</c:v>
                </c:pt>
                <c:pt idx="9188">
                  <c:v>29.169580000000003</c:v>
                </c:pt>
                <c:pt idx="9189">
                  <c:v>29.180300000000003</c:v>
                </c:pt>
                <c:pt idx="9190">
                  <c:v>29.188500000000005</c:v>
                </c:pt>
                <c:pt idx="9191">
                  <c:v>29.197949999999999</c:v>
                </c:pt>
                <c:pt idx="9192">
                  <c:v>29.207410000000003</c:v>
                </c:pt>
                <c:pt idx="9193">
                  <c:v>29.218130000000002</c:v>
                </c:pt>
                <c:pt idx="9194">
                  <c:v>29.226330000000004</c:v>
                </c:pt>
                <c:pt idx="9195">
                  <c:v>29.259120000000003</c:v>
                </c:pt>
                <c:pt idx="9196">
                  <c:v>29.673380000000002</c:v>
                </c:pt>
                <c:pt idx="9197">
                  <c:v>30.279960000000003</c:v>
                </c:pt>
                <c:pt idx="9198">
                  <c:v>30.933199999999999</c:v>
                </c:pt>
                <c:pt idx="9199">
                  <c:v>31.341459999999998</c:v>
                </c:pt>
                <c:pt idx="9200">
                  <c:v>31.80547</c:v>
                </c:pt>
                <c:pt idx="9201">
                  <c:v>32.317230000000002</c:v>
                </c:pt>
                <c:pt idx="9202">
                  <c:v>32.715479999999999</c:v>
                </c:pt>
                <c:pt idx="9203">
                  <c:v>33.175760000000004</c:v>
                </c:pt>
                <c:pt idx="9204">
                  <c:v>33.698070000000001</c:v>
                </c:pt>
                <c:pt idx="9205">
                  <c:v>34.101910000000004</c:v>
                </c:pt>
                <c:pt idx="9206">
                  <c:v>34.658340000000003</c:v>
                </c:pt>
                <c:pt idx="9207">
                  <c:v>35.167630000000003</c:v>
                </c:pt>
                <c:pt idx="9208">
                  <c:v>35.57394</c:v>
                </c:pt>
                <c:pt idx="9209">
                  <c:v>36.072050000000004</c:v>
                </c:pt>
                <c:pt idx="9210">
                  <c:v>36.581830000000004</c:v>
                </c:pt>
                <c:pt idx="9211">
                  <c:v>37.016440000000003</c:v>
                </c:pt>
                <c:pt idx="9212">
                  <c:v>37.339590000000001</c:v>
                </c:pt>
                <c:pt idx="9213">
                  <c:v>37.357120000000002</c:v>
                </c:pt>
                <c:pt idx="9214">
                  <c:v>37.356500000000004</c:v>
                </c:pt>
                <c:pt idx="9215">
                  <c:v>37.357750000000003</c:v>
                </c:pt>
                <c:pt idx="9216">
                  <c:v>37.356500000000004</c:v>
                </c:pt>
                <c:pt idx="9217">
                  <c:v>37.356500000000004</c:v>
                </c:pt>
                <c:pt idx="9218">
                  <c:v>37.359630000000003</c:v>
                </c:pt>
                <c:pt idx="9219">
                  <c:v>37.358380000000004</c:v>
                </c:pt>
                <c:pt idx="9220">
                  <c:v>37.356500000000004</c:v>
                </c:pt>
                <c:pt idx="9221">
                  <c:v>37.357750000000003</c:v>
                </c:pt>
                <c:pt idx="9222">
                  <c:v>37.356500000000004</c:v>
                </c:pt>
                <c:pt idx="9223">
                  <c:v>37.359000000000002</c:v>
                </c:pt>
              </c:numCache>
            </c:numRef>
          </c:xVal>
          <c:yVal>
            <c:numRef>
              <c:f>'C:\Documents and Settings\laboratorio\Mis documentos\ALbiol\[ADIRA-01-07-2013.xlsx]Hoja1'!$A$2:$A$9225</c:f>
              <c:numCache>
                <c:formatCode>General</c:formatCode>
                <c:ptCount val="9224"/>
                <c:pt idx="0">
                  <c:v>0.22</c:v>
                </c:pt>
                <c:pt idx="1">
                  <c:v>0.22</c:v>
                </c:pt>
                <c:pt idx="2">
                  <c:v>0.22</c:v>
                </c:pt>
                <c:pt idx="3">
                  <c:v>0.22</c:v>
                </c:pt>
                <c:pt idx="4">
                  <c:v>0.22</c:v>
                </c:pt>
                <c:pt idx="5">
                  <c:v>0.22</c:v>
                </c:pt>
                <c:pt idx="6">
                  <c:v>0.22</c:v>
                </c:pt>
                <c:pt idx="7">
                  <c:v>0.22</c:v>
                </c:pt>
                <c:pt idx="8">
                  <c:v>0.22</c:v>
                </c:pt>
                <c:pt idx="9">
                  <c:v>0.22</c:v>
                </c:pt>
                <c:pt idx="10">
                  <c:v>0.22</c:v>
                </c:pt>
                <c:pt idx="11">
                  <c:v>0.22</c:v>
                </c:pt>
                <c:pt idx="12">
                  <c:v>0.22</c:v>
                </c:pt>
                <c:pt idx="13">
                  <c:v>0.22</c:v>
                </c:pt>
                <c:pt idx="14">
                  <c:v>0.22</c:v>
                </c:pt>
                <c:pt idx="15">
                  <c:v>0.22</c:v>
                </c:pt>
                <c:pt idx="16">
                  <c:v>0.22</c:v>
                </c:pt>
                <c:pt idx="17">
                  <c:v>0.22</c:v>
                </c:pt>
                <c:pt idx="18">
                  <c:v>0.22</c:v>
                </c:pt>
                <c:pt idx="19">
                  <c:v>0.22</c:v>
                </c:pt>
                <c:pt idx="20">
                  <c:v>0.22</c:v>
                </c:pt>
                <c:pt idx="21">
                  <c:v>0.22</c:v>
                </c:pt>
                <c:pt idx="22">
                  <c:v>0.22</c:v>
                </c:pt>
                <c:pt idx="23">
                  <c:v>0.22</c:v>
                </c:pt>
                <c:pt idx="24">
                  <c:v>0.22</c:v>
                </c:pt>
                <c:pt idx="25">
                  <c:v>0.22</c:v>
                </c:pt>
                <c:pt idx="26">
                  <c:v>0.22</c:v>
                </c:pt>
                <c:pt idx="27">
                  <c:v>0.22</c:v>
                </c:pt>
                <c:pt idx="28">
                  <c:v>0.22</c:v>
                </c:pt>
                <c:pt idx="29">
                  <c:v>0.22</c:v>
                </c:pt>
                <c:pt idx="30">
                  <c:v>0.22</c:v>
                </c:pt>
                <c:pt idx="31">
                  <c:v>0.22</c:v>
                </c:pt>
                <c:pt idx="32">
                  <c:v>0.22</c:v>
                </c:pt>
                <c:pt idx="33">
                  <c:v>0.22</c:v>
                </c:pt>
                <c:pt idx="34">
                  <c:v>0.22</c:v>
                </c:pt>
                <c:pt idx="35">
                  <c:v>0.22</c:v>
                </c:pt>
                <c:pt idx="36">
                  <c:v>0.22</c:v>
                </c:pt>
                <c:pt idx="37">
                  <c:v>0.23</c:v>
                </c:pt>
                <c:pt idx="38">
                  <c:v>0.23</c:v>
                </c:pt>
                <c:pt idx="39">
                  <c:v>0.23</c:v>
                </c:pt>
                <c:pt idx="40">
                  <c:v>0.25</c:v>
                </c:pt>
                <c:pt idx="41">
                  <c:v>0.25</c:v>
                </c:pt>
                <c:pt idx="42">
                  <c:v>0.25</c:v>
                </c:pt>
                <c:pt idx="43">
                  <c:v>0.25</c:v>
                </c:pt>
                <c:pt idx="44">
                  <c:v>0.26</c:v>
                </c:pt>
                <c:pt idx="45">
                  <c:v>0.26</c:v>
                </c:pt>
                <c:pt idx="46">
                  <c:v>0.27</c:v>
                </c:pt>
                <c:pt idx="47">
                  <c:v>0.28000000000000003</c:v>
                </c:pt>
                <c:pt idx="48">
                  <c:v>0.28000000000000003</c:v>
                </c:pt>
                <c:pt idx="49">
                  <c:v>0.28000000000000003</c:v>
                </c:pt>
                <c:pt idx="50">
                  <c:v>0.28999999999999998</c:v>
                </c:pt>
                <c:pt idx="51">
                  <c:v>0.28999999999999998</c:v>
                </c:pt>
                <c:pt idx="52">
                  <c:v>0.3</c:v>
                </c:pt>
                <c:pt idx="53">
                  <c:v>0.3</c:v>
                </c:pt>
                <c:pt idx="54">
                  <c:v>0.3</c:v>
                </c:pt>
                <c:pt idx="55">
                  <c:v>0.31</c:v>
                </c:pt>
                <c:pt idx="56">
                  <c:v>0.31</c:v>
                </c:pt>
                <c:pt idx="57">
                  <c:v>0.32</c:v>
                </c:pt>
                <c:pt idx="58">
                  <c:v>0.32</c:v>
                </c:pt>
                <c:pt idx="59">
                  <c:v>0.32</c:v>
                </c:pt>
                <c:pt idx="60">
                  <c:v>0.32</c:v>
                </c:pt>
                <c:pt idx="61">
                  <c:v>0.28999999999999998</c:v>
                </c:pt>
                <c:pt idx="62">
                  <c:v>0.28999999999999998</c:v>
                </c:pt>
                <c:pt idx="63">
                  <c:v>0.28999999999999998</c:v>
                </c:pt>
                <c:pt idx="64">
                  <c:v>0.28999999999999998</c:v>
                </c:pt>
                <c:pt idx="65">
                  <c:v>0.28999999999999998</c:v>
                </c:pt>
                <c:pt idx="66">
                  <c:v>0.28999999999999998</c:v>
                </c:pt>
                <c:pt idx="67">
                  <c:v>0.28999999999999998</c:v>
                </c:pt>
                <c:pt idx="68">
                  <c:v>0.28000000000000003</c:v>
                </c:pt>
                <c:pt idx="69">
                  <c:v>0.28000000000000003</c:v>
                </c:pt>
                <c:pt idx="70">
                  <c:v>0.28000000000000003</c:v>
                </c:pt>
                <c:pt idx="71">
                  <c:v>0.27</c:v>
                </c:pt>
                <c:pt idx="72">
                  <c:v>0.27</c:v>
                </c:pt>
                <c:pt idx="73">
                  <c:v>0.27</c:v>
                </c:pt>
                <c:pt idx="74">
                  <c:v>0.25</c:v>
                </c:pt>
                <c:pt idx="75">
                  <c:v>0.25</c:v>
                </c:pt>
                <c:pt idx="76">
                  <c:v>0.25</c:v>
                </c:pt>
                <c:pt idx="77">
                  <c:v>0.25</c:v>
                </c:pt>
                <c:pt idx="78">
                  <c:v>0.25</c:v>
                </c:pt>
                <c:pt idx="79">
                  <c:v>0.25</c:v>
                </c:pt>
                <c:pt idx="80">
                  <c:v>0.25</c:v>
                </c:pt>
                <c:pt idx="81">
                  <c:v>0.25</c:v>
                </c:pt>
                <c:pt idx="82">
                  <c:v>0.25</c:v>
                </c:pt>
                <c:pt idx="83">
                  <c:v>0.25</c:v>
                </c:pt>
                <c:pt idx="84">
                  <c:v>0.27</c:v>
                </c:pt>
                <c:pt idx="85">
                  <c:v>0.28999999999999998</c:v>
                </c:pt>
                <c:pt idx="86">
                  <c:v>0.31</c:v>
                </c:pt>
                <c:pt idx="87">
                  <c:v>0.33</c:v>
                </c:pt>
                <c:pt idx="88">
                  <c:v>0.35</c:v>
                </c:pt>
                <c:pt idx="89">
                  <c:v>0.37</c:v>
                </c:pt>
                <c:pt idx="90">
                  <c:v>0.38</c:v>
                </c:pt>
                <c:pt idx="91">
                  <c:v>0.39</c:v>
                </c:pt>
                <c:pt idx="92">
                  <c:v>0.41</c:v>
                </c:pt>
                <c:pt idx="93">
                  <c:v>0.42</c:v>
                </c:pt>
                <c:pt idx="94">
                  <c:v>0.44</c:v>
                </c:pt>
                <c:pt idx="95">
                  <c:v>0.45</c:v>
                </c:pt>
                <c:pt idx="96">
                  <c:v>0.47</c:v>
                </c:pt>
                <c:pt idx="97">
                  <c:v>0.48</c:v>
                </c:pt>
                <c:pt idx="98">
                  <c:v>0.49</c:v>
                </c:pt>
                <c:pt idx="99">
                  <c:v>0.5</c:v>
                </c:pt>
                <c:pt idx="100">
                  <c:v>0.51</c:v>
                </c:pt>
                <c:pt idx="101">
                  <c:v>0.52</c:v>
                </c:pt>
                <c:pt idx="102">
                  <c:v>0.53</c:v>
                </c:pt>
                <c:pt idx="103">
                  <c:v>0.54</c:v>
                </c:pt>
                <c:pt idx="104">
                  <c:v>0.55000000000000004</c:v>
                </c:pt>
                <c:pt idx="105">
                  <c:v>0.56000000000000005</c:v>
                </c:pt>
                <c:pt idx="106">
                  <c:v>0.56999999999999995</c:v>
                </c:pt>
                <c:pt idx="107">
                  <c:v>0.57999999999999996</c:v>
                </c:pt>
                <c:pt idx="108">
                  <c:v>0.59</c:v>
                </c:pt>
                <c:pt idx="109">
                  <c:v>0.6</c:v>
                </c:pt>
                <c:pt idx="110">
                  <c:v>0.61</c:v>
                </c:pt>
                <c:pt idx="111">
                  <c:v>0.62</c:v>
                </c:pt>
                <c:pt idx="112">
                  <c:v>0.63</c:v>
                </c:pt>
                <c:pt idx="113">
                  <c:v>0.64</c:v>
                </c:pt>
                <c:pt idx="114">
                  <c:v>0.65</c:v>
                </c:pt>
                <c:pt idx="115">
                  <c:v>0.66</c:v>
                </c:pt>
                <c:pt idx="116">
                  <c:v>0.66</c:v>
                </c:pt>
                <c:pt idx="117">
                  <c:v>0.67</c:v>
                </c:pt>
                <c:pt idx="118">
                  <c:v>0.68</c:v>
                </c:pt>
                <c:pt idx="119">
                  <c:v>0.69</c:v>
                </c:pt>
                <c:pt idx="120">
                  <c:v>0.69</c:v>
                </c:pt>
                <c:pt idx="121">
                  <c:v>0.7</c:v>
                </c:pt>
                <c:pt idx="122">
                  <c:v>0.7</c:v>
                </c:pt>
                <c:pt idx="123">
                  <c:v>0.72</c:v>
                </c:pt>
                <c:pt idx="124">
                  <c:v>0.72</c:v>
                </c:pt>
                <c:pt idx="125">
                  <c:v>0.73</c:v>
                </c:pt>
                <c:pt idx="126">
                  <c:v>0.73</c:v>
                </c:pt>
                <c:pt idx="127">
                  <c:v>0.74</c:v>
                </c:pt>
                <c:pt idx="128">
                  <c:v>0.75</c:v>
                </c:pt>
                <c:pt idx="129">
                  <c:v>0.76</c:v>
                </c:pt>
                <c:pt idx="130">
                  <c:v>0.77</c:v>
                </c:pt>
                <c:pt idx="131">
                  <c:v>0.77</c:v>
                </c:pt>
                <c:pt idx="132">
                  <c:v>0.78</c:v>
                </c:pt>
                <c:pt idx="133">
                  <c:v>0.79</c:v>
                </c:pt>
                <c:pt idx="134">
                  <c:v>0.8</c:v>
                </c:pt>
                <c:pt idx="135">
                  <c:v>0.8</c:v>
                </c:pt>
                <c:pt idx="136">
                  <c:v>0.81</c:v>
                </c:pt>
                <c:pt idx="137">
                  <c:v>0.82</c:v>
                </c:pt>
                <c:pt idx="138">
                  <c:v>0.83</c:v>
                </c:pt>
                <c:pt idx="139">
                  <c:v>0.83</c:v>
                </c:pt>
                <c:pt idx="140">
                  <c:v>0.84</c:v>
                </c:pt>
                <c:pt idx="141">
                  <c:v>0.84</c:v>
                </c:pt>
                <c:pt idx="142">
                  <c:v>0.85</c:v>
                </c:pt>
                <c:pt idx="143">
                  <c:v>0.86</c:v>
                </c:pt>
                <c:pt idx="144">
                  <c:v>0.86</c:v>
                </c:pt>
                <c:pt idx="145">
                  <c:v>0.87</c:v>
                </c:pt>
                <c:pt idx="146">
                  <c:v>0.88</c:v>
                </c:pt>
                <c:pt idx="147">
                  <c:v>0.88</c:v>
                </c:pt>
                <c:pt idx="148">
                  <c:v>0.89</c:v>
                </c:pt>
                <c:pt idx="149">
                  <c:v>0.9</c:v>
                </c:pt>
                <c:pt idx="150">
                  <c:v>0.9</c:v>
                </c:pt>
                <c:pt idx="151">
                  <c:v>0.91</c:v>
                </c:pt>
                <c:pt idx="152">
                  <c:v>0.92</c:v>
                </c:pt>
                <c:pt idx="153">
                  <c:v>0.93</c:v>
                </c:pt>
                <c:pt idx="154">
                  <c:v>0.93</c:v>
                </c:pt>
                <c:pt idx="155">
                  <c:v>0.94</c:v>
                </c:pt>
                <c:pt idx="156">
                  <c:v>0.95</c:v>
                </c:pt>
                <c:pt idx="157">
                  <c:v>0.95</c:v>
                </c:pt>
                <c:pt idx="158">
                  <c:v>0.96</c:v>
                </c:pt>
                <c:pt idx="159">
                  <c:v>0.97</c:v>
                </c:pt>
                <c:pt idx="160">
                  <c:v>0.97</c:v>
                </c:pt>
                <c:pt idx="161">
                  <c:v>0.98</c:v>
                </c:pt>
                <c:pt idx="162">
                  <c:v>0.99</c:v>
                </c:pt>
                <c:pt idx="163">
                  <c:v>0.99</c:v>
                </c:pt>
                <c:pt idx="164">
                  <c:v>1.01</c:v>
                </c:pt>
                <c:pt idx="165">
                  <c:v>1.01</c:v>
                </c:pt>
                <c:pt idx="166">
                  <c:v>1.01</c:v>
                </c:pt>
                <c:pt idx="167">
                  <c:v>1.01</c:v>
                </c:pt>
                <c:pt idx="168">
                  <c:v>1.02</c:v>
                </c:pt>
                <c:pt idx="169">
                  <c:v>1.03</c:v>
                </c:pt>
                <c:pt idx="170">
                  <c:v>1.04</c:v>
                </c:pt>
                <c:pt idx="171">
                  <c:v>1.04</c:v>
                </c:pt>
                <c:pt idx="172">
                  <c:v>1.05</c:v>
                </c:pt>
                <c:pt idx="173">
                  <c:v>1.06</c:v>
                </c:pt>
                <c:pt idx="174">
                  <c:v>1.06</c:v>
                </c:pt>
                <c:pt idx="175">
                  <c:v>1.07</c:v>
                </c:pt>
                <c:pt idx="176">
                  <c:v>1.07</c:v>
                </c:pt>
                <c:pt idx="177">
                  <c:v>1.07</c:v>
                </c:pt>
                <c:pt idx="178">
                  <c:v>1.0900000000000001</c:v>
                </c:pt>
                <c:pt idx="179">
                  <c:v>1.0900000000000001</c:v>
                </c:pt>
                <c:pt idx="180">
                  <c:v>1.1000000000000001</c:v>
                </c:pt>
                <c:pt idx="181">
                  <c:v>1.1100000000000001</c:v>
                </c:pt>
                <c:pt idx="182">
                  <c:v>1.1100000000000001</c:v>
                </c:pt>
                <c:pt idx="183">
                  <c:v>1.1200000000000001</c:v>
                </c:pt>
                <c:pt idx="184">
                  <c:v>1.1299999999999999</c:v>
                </c:pt>
                <c:pt idx="185">
                  <c:v>1.1299999999999999</c:v>
                </c:pt>
                <c:pt idx="186">
                  <c:v>1.1399999999999999</c:v>
                </c:pt>
                <c:pt idx="187">
                  <c:v>1.1399999999999999</c:v>
                </c:pt>
                <c:pt idx="188">
                  <c:v>1.1499999999999999</c:v>
                </c:pt>
                <c:pt idx="189">
                  <c:v>1.1599999999999999</c:v>
                </c:pt>
                <c:pt idx="190">
                  <c:v>1.17</c:v>
                </c:pt>
                <c:pt idx="191">
                  <c:v>1.17</c:v>
                </c:pt>
                <c:pt idx="192">
                  <c:v>1.18</c:v>
                </c:pt>
                <c:pt idx="193">
                  <c:v>1.19</c:v>
                </c:pt>
                <c:pt idx="194">
                  <c:v>1.19</c:v>
                </c:pt>
                <c:pt idx="195">
                  <c:v>1.2</c:v>
                </c:pt>
                <c:pt idx="196">
                  <c:v>1.2</c:v>
                </c:pt>
                <c:pt idx="197">
                  <c:v>1.21</c:v>
                </c:pt>
                <c:pt idx="198">
                  <c:v>1.22</c:v>
                </c:pt>
                <c:pt idx="199">
                  <c:v>1.22</c:v>
                </c:pt>
                <c:pt idx="200">
                  <c:v>1.24</c:v>
                </c:pt>
                <c:pt idx="201">
                  <c:v>1.24</c:v>
                </c:pt>
                <c:pt idx="202">
                  <c:v>1.24</c:v>
                </c:pt>
                <c:pt idx="203">
                  <c:v>1.25</c:v>
                </c:pt>
                <c:pt idx="204">
                  <c:v>1.25</c:v>
                </c:pt>
                <c:pt idx="205">
                  <c:v>1.26</c:v>
                </c:pt>
                <c:pt idx="206">
                  <c:v>1.27</c:v>
                </c:pt>
                <c:pt idx="207">
                  <c:v>1.28</c:v>
                </c:pt>
                <c:pt idx="208">
                  <c:v>1.28</c:v>
                </c:pt>
                <c:pt idx="209">
                  <c:v>1.28</c:v>
                </c:pt>
                <c:pt idx="210">
                  <c:v>1.29</c:v>
                </c:pt>
                <c:pt idx="211">
                  <c:v>1.3</c:v>
                </c:pt>
                <c:pt idx="212">
                  <c:v>1.31</c:v>
                </c:pt>
                <c:pt idx="213">
                  <c:v>1.31</c:v>
                </c:pt>
                <c:pt idx="214">
                  <c:v>1.32</c:v>
                </c:pt>
                <c:pt idx="215">
                  <c:v>1.32</c:v>
                </c:pt>
                <c:pt idx="216">
                  <c:v>1.33</c:v>
                </c:pt>
                <c:pt idx="217">
                  <c:v>1.33</c:v>
                </c:pt>
                <c:pt idx="218">
                  <c:v>1.34</c:v>
                </c:pt>
                <c:pt idx="219">
                  <c:v>1.35</c:v>
                </c:pt>
                <c:pt idx="220">
                  <c:v>1.36</c:v>
                </c:pt>
                <c:pt idx="221">
                  <c:v>1.36</c:v>
                </c:pt>
                <c:pt idx="222">
                  <c:v>1.37</c:v>
                </c:pt>
                <c:pt idx="223">
                  <c:v>1.38</c:v>
                </c:pt>
                <c:pt idx="224">
                  <c:v>1.38</c:v>
                </c:pt>
                <c:pt idx="225">
                  <c:v>1.39</c:v>
                </c:pt>
                <c:pt idx="226">
                  <c:v>1.4</c:v>
                </c:pt>
                <c:pt idx="227">
                  <c:v>1.41</c:v>
                </c:pt>
                <c:pt idx="228">
                  <c:v>1.41</c:v>
                </c:pt>
                <c:pt idx="229">
                  <c:v>1.42</c:v>
                </c:pt>
                <c:pt idx="230">
                  <c:v>1.42</c:v>
                </c:pt>
                <c:pt idx="231">
                  <c:v>1.43</c:v>
                </c:pt>
                <c:pt idx="232">
                  <c:v>1.44</c:v>
                </c:pt>
                <c:pt idx="233">
                  <c:v>1.44</c:v>
                </c:pt>
                <c:pt idx="234">
                  <c:v>1.45</c:v>
                </c:pt>
                <c:pt idx="235">
                  <c:v>1.45</c:v>
                </c:pt>
                <c:pt idx="236">
                  <c:v>1.46</c:v>
                </c:pt>
                <c:pt idx="237">
                  <c:v>1.47</c:v>
                </c:pt>
                <c:pt idx="238">
                  <c:v>1.47</c:v>
                </c:pt>
                <c:pt idx="239">
                  <c:v>1.48</c:v>
                </c:pt>
                <c:pt idx="240">
                  <c:v>1.49</c:v>
                </c:pt>
                <c:pt idx="241">
                  <c:v>1.49</c:v>
                </c:pt>
                <c:pt idx="242">
                  <c:v>1.5</c:v>
                </c:pt>
                <c:pt idx="243">
                  <c:v>1.51</c:v>
                </c:pt>
                <c:pt idx="244">
                  <c:v>1.52</c:v>
                </c:pt>
                <c:pt idx="245">
                  <c:v>1.52</c:v>
                </c:pt>
                <c:pt idx="246">
                  <c:v>1.53</c:v>
                </c:pt>
                <c:pt idx="247">
                  <c:v>1.54</c:v>
                </c:pt>
                <c:pt idx="248">
                  <c:v>1.54</c:v>
                </c:pt>
                <c:pt idx="249">
                  <c:v>1.55</c:v>
                </c:pt>
                <c:pt idx="250">
                  <c:v>1.55</c:v>
                </c:pt>
                <c:pt idx="251">
                  <c:v>1.56</c:v>
                </c:pt>
                <c:pt idx="252">
                  <c:v>1.57</c:v>
                </c:pt>
                <c:pt idx="253">
                  <c:v>1.58</c:v>
                </c:pt>
                <c:pt idx="254">
                  <c:v>1.58</c:v>
                </c:pt>
                <c:pt idx="255">
                  <c:v>1.59</c:v>
                </c:pt>
                <c:pt idx="256">
                  <c:v>1.59</c:v>
                </c:pt>
                <c:pt idx="257">
                  <c:v>1.59</c:v>
                </c:pt>
                <c:pt idx="258">
                  <c:v>1.6</c:v>
                </c:pt>
                <c:pt idx="259">
                  <c:v>1.61</c:v>
                </c:pt>
                <c:pt idx="260">
                  <c:v>1.62</c:v>
                </c:pt>
                <c:pt idx="261">
                  <c:v>1.62</c:v>
                </c:pt>
                <c:pt idx="262">
                  <c:v>1.63</c:v>
                </c:pt>
                <c:pt idx="263">
                  <c:v>1.64</c:v>
                </c:pt>
                <c:pt idx="264">
                  <c:v>1.64</c:v>
                </c:pt>
                <c:pt idx="265">
                  <c:v>1.65</c:v>
                </c:pt>
                <c:pt idx="266">
                  <c:v>1.65</c:v>
                </c:pt>
                <c:pt idx="267">
                  <c:v>1.66</c:v>
                </c:pt>
                <c:pt idx="268">
                  <c:v>1.67</c:v>
                </c:pt>
                <c:pt idx="269">
                  <c:v>1.67</c:v>
                </c:pt>
                <c:pt idx="270">
                  <c:v>1.68</c:v>
                </c:pt>
                <c:pt idx="271">
                  <c:v>1.69</c:v>
                </c:pt>
                <c:pt idx="272">
                  <c:v>1.69</c:v>
                </c:pt>
                <c:pt idx="273">
                  <c:v>1.7</c:v>
                </c:pt>
                <c:pt idx="274">
                  <c:v>1.71</c:v>
                </c:pt>
                <c:pt idx="275">
                  <c:v>1.71</c:v>
                </c:pt>
                <c:pt idx="276">
                  <c:v>1.72</c:v>
                </c:pt>
                <c:pt idx="277">
                  <c:v>1.73</c:v>
                </c:pt>
                <c:pt idx="278">
                  <c:v>1.73</c:v>
                </c:pt>
                <c:pt idx="279">
                  <c:v>1.74</c:v>
                </c:pt>
                <c:pt idx="280">
                  <c:v>1.75</c:v>
                </c:pt>
                <c:pt idx="281">
                  <c:v>1.75</c:v>
                </c:pt>
                <c:pt idx="282">
                  <c:v>1.76</c:v>
                </c:pt>
                <c:pt idx="283">
                  <c:v>1.76</c:v>
                </c:pt>
                <c:pt idx="284">
                  <c:v>1.77</c:v>
                </c:pt>
                <c:pt idx="285">
                  <c:v>1.77</c:v>
                </c:pt>
                <c:pt idx="286">
                  <c:v>1.78</c:v>
                </c:pt>
                <c:pt idx="287">
                  <c:v>1.79</c:v>
                </c:pt>
                <c:pt idx="288">
                  <c:v>1.8</c:v>
                </c:pt>
                <c:pt idx="289">
                  <c:v>1.8</c:v>
                </c:pt>
                <c:pt idx="290">
                  <c:v>1.81</c:v>
                </c:pt>
                <c:pt idx="291">
                  <c:v>1.82</c:v>
                </c:pt>
                <c:pt idx="292">
                  <c:v>1.82</c:v>
                </c:pt>
                <c:pt idx="293">
                  <c:v>1.82</c:v>
                </c:pt>
                <c:pt idx="294">
                  <c:v>1.84</c:v>
                </c:pt>
                <c:pt idx="295">
                  <c:v>1.84</c:v>
                </c:pt>
                <c:pt idx="296">
                  <c:v>1.85</c:v>
                </c:pt>
                <c:pt idx="297">
                  <c:v>1.85</c:v>
                </c:pt>
                <c:pt idx="298">
                  <c:v>1.86</c:v>
                </c:pt>
                <c:pt idx="299">
                  <c:v>1.86</c:v>
                </c:pt>
                <c:pt idx="300">
                  <c:v>1.87</c:v>
                </c:pt>
                <c:pt idx="301">
                  <c:v>1.88</c:v>
                </c:pt>
                <c:pt idx="302">
                  <c:v>1.89</c:v>
                </c:pt>
                <c:pt idx="303">
                  <c:v>1.89</c:v>
                </c:pt>
                <c:pt idx="304">
                  <c:v>1.9</c:v>
                </c:pt>
                <c:pt idx="305">
                  <c:v>1.91</c:v>
                </c:pt>
                <c:pt idx="306">
                  <c:v>1.91</c:v>
                </c:pt>
                <c:pt idx="307">
                  <c:v>1.92</c:v>
                </c:pt>
                <c:pt idx="308">
                  <c:v>1.93</c:v>
                </c:pt>
                <c:pt idx="309">
                  <c:v>1.93</c:v>
                </c:pt>
                <c:pt idx="310">
                  <c:v>1.94</c:v>
                </c:pt>
                <c:pt idx="311">
                  <c:v>1.95</c:v>
                </c:pt>
                <c:pt idx="312">
                  <c:v>1.96</c:v>
                </c:pt>
                <c:pt idx="313">
                  <c:v>1.96</c:v>
                </c:pt>
                <c:pt idx="314">
                  <c:v>1.96</c:v>
                </c:pt>
                <c:pt idx="315">
                  <c:v>1.97</c:v>
                </c:pt>
                <c:pt idx="316">
                  <c:v>1.98</c:v>
                </c:pt>
                <c:pt idx="317">
                  <c:v>1.98</c:v>
                </c:pt>
                <c:pt idx="318">
                  <c:v>2</c:v>
                </c:pt>
                <c:pt idx="319">
                  <c:v>2</c:v>
                </c:pt>
                <c:pt idx="320">
                  <c:v>2.0099999999999998</c:v>
                </c:pt>
                <c:pt idx="321">
                  <c:v>2.0099999999999998</c:v>
                </c:pt>
                <c:pt idx="322">
                  <c:v>2.02</c:v>
                </c:pt>
                <c:pt idx="323">
                  <c:v>2.02</c:v>
                </c:pt>
                <c:pt idx="324">
                  <c:v>2.0299999999999998</c:v>
                </c:pt>
                <c:pt idx="325">
                  <c:v>2.04</c:v>
                </c:pt>
                <c:pt idx="326">
                  <c:v>2.04</c:v>
                </c:pt>
                <c:pt idx="327">
                  <c:v>2.0499999999999998</c:v>
                </c:pt>
                <c:pt idx="328">
                  <c:v>2.06</c:v>
                </c:pt>
                <c:pt idx="329">
                  <c:v>2.06</c:v>
                </c:pt>
                <c:pt idx="330">
                  <c:v>2.0699999999999998</c:v>
                </c:pt>
                <c:pt idx="331">
                  <c:v>2.08</c:v>
                </c:pt>
                <c:pt idx="332">
                  <c:v>2.08</c:v>
                </c:pt>
                <c:pt idx="333">
                  <c:v>2.09</c:v>
                </c:pt>
                <c:pt idx="334">
                  <c:v>2.1</c:v>
                </c:pt>
                <c:pt idx="335">
                  <c:v>2.1</c:v>
                </c:pt>
                <c:pt idx="336">
                  <c:v>2.11</c:v>
                </c:pt>
                <c:pt idx="337">
                  <c:v>2.12</c:v>
                </c:pt>
                <c:pt idx="338">
                  <c:v>2.12</c:v>
                </c:pt>
                <c:pt idx="339">
                  <c:v>2.13</c:v>
                </c:pt>
                <c:pt idx="340">
                  <c:v>2.14</c:v>
                </c:pt>
                <c:pt idx="341">
                  <c:v>2.14</c:v>
                </c:pt>
                <c:pt idx="342">
                  <c:v>2.15</c:v>
                </c:pt>
                <c:pt idx="343">
                  <c:v>2.16</c:v>
                </c:pt>
                <c:pt idx="344">
                  <c:v>2.16</c:v>
                </c:pt>
                <c:pt idx="345">
                  <c:v>2.17</c:v>
                </c:pt>
                <c:pt idx="346">
                  <c:v>2.1800000000000002</c:v>
                </c:pt>
                <c:pt idx="347">
                  <c:v>2.1800000000000002</c:v>
                </c:pt>
                <c:pt idx="348">
                  <c:v>2.19</c:v>
                </c:pt>
                <c:pt idx="349">
                  <c:v>2.19</c:v>
                </c:pt>
                <c:pt idx="350">
                  <c:v>2.21</c:v>
                </c:pt>
                <c:pt idx="351">
                  <c:v>2.21</c:v>
                </c:pt>
                <c:pt idx="352">
                  <c:v>2.2200000000000002</c:v>
                </c:pt>
                <c:pt idx="353">
                  <c:v>2.2200000000000002</c:v>
                </c:pt>
                <c:pt idx="354">
                  <c:v>2.23</c:v>
                </c:pt>
                <c:pt idx="355">
                  <c:v>2.23</c:v>
                </c:pt>
                <c:pt idx="356">
                  <c:v>2.2400000000000002</c:v>
                </c:pt>
                <c:pt idx="357">
                  <c:v>2.25</c:v>
                </c:pt>
                <c:pt idx="358">
                  <c:v>2.25</c:v>
                </c:pt>
                <c:pt idx="359">
                  <c:v>2.2599999999999998</c:v>
                </c:pt>
                <c:pt idx="360">
                  <c:v>2.27</c:v>
                </c:pt>
                <c:pt idx="361">
                  <c:v>2.27</c:v>
                </c:pt>
                <c:pt idx="362">
                  <c:v>2.2799999999999998</c:v>
                </c:pt>
                <c:pt idx="363">
                  <c:v>2.29</c:v>
                </c:pt>
                <c:pt idx="364">
                  <c:v>2.29</c:v>
                </c:pt>
                <c:pt idx="365">
                  <c:v>2.2999999999999998</c:v>
                </c:pt>
                <c:pt idx="366">
                  <c:v>2.31</c:v>
                </c:pt>
                <c:pt idx="367">
                  <c:v>2.31</c:v>
                </c:pt>
                <c:pt idx="368">
                  <c:v>2.3199999999999998</c:v>
                </c:pt>
                <c:pt idx="369">
                  <c:v>2.33</c:v>
                </c:pt>
                <c:pt idx="370">
                  <c:v>2.34</c:v>
                </c:pt>
                <c:pt idx="371">
                  <c:v>2.34</c:v>
                </c:pt>
                <c:pt idx="372">
                  <c:v>2.34</c:v>
                </c:pt>
                <c:pt idx="373">
                  <c:v>2.35</c:v>
                </c:pt>
                <c:pt idx="374">
                  <c:v>2.36</c:v>
                </c:pt>
                <c:pt idx="375">
                  <c:v>2.37</c:v>
                </c:pt>
                <c:pt idx="376">
                  <c:v>2.37</c:v>
                </c:pt>
                <c:pt idx="377">
                  <c:v>2.38</c:v>
                </c:pt>
                <c:pt idx="378">
                  <c:v>2.38</c:v>
                </c:pt>
                <c:pt idx="379">
                  <c:v>2.39</c:v>
                </c:pt>
                <c:pt idx="380">
                  <c:v>2.4</c:v>
                </c:pt>
                <c:pt idx="381">
                  <c:v>2.41</c:v>
                </c:pt>
                <c:pt idx="382">
                  <c:v>2.41</c:v>
                </c:pt>
                <c:pt idx="383">
                  <c:v>2.42</c:v>
                </c:pt>
                <c:pt idx="384">
                  <c:v>2.42</c:v>
                </c:pt>
                <c:pt idx="385">
                  <c:v>2.4300000000000002</c:v>
                </c:pt>
                <c:pt idx="386">
                  <c:v>2.44</c:v>
                </c:pt>
                <c:pt idx="387">
                  <c:v>2.44</c:v>
                </c:pt>
                <c:pt idx="388">
                  <c:v>2.4500000000000002</c:v>
                </c:pt>
                <c:pt idx="389">
                  <c:v>2.46</c:v>
                </c:pt>
                <c:pt idx="390">
                  <c:v>2.46</c:v>
                </c:pt>
                <c:pt idx="391">
                  <c:v>2.4700000000000002</c:v>
                </c:pt>
                <c:pt idx="392">
                  <c:v>2.48</c:v>
                </c:pt>
                <c:pt idx="393">
                  <c:v>2.4900000000000002</c:v>
                </c:pt>
                <c:pt idx="394">
                  <c:v>2.4900000000000002</c:v>
                </c:pt>
                <c:pt idx="395">
                  <c:v>2.5</c:v>
                </c:pt>
                <c:pt idx="396">
                  <c:v>2.5</c:v>
                </c:pt>
                <c:pt idx="397">
                  <c:v>2.5099999999999998</c:v>
                </c:pt>
                <c:pt idx="398">
                  <c:v>2.5099999999999998</c:v>
                </c:pt>
                <c:pt idx="399">
                  <c:v>2.52</c:v>
                </c:pt>
                <c:pt idx="400">
                  <c:v>2.52</c:v>
                </c:pt>
                <c:pt idx="401">
                  <c:v>2.5299999999999998</c:v>
                </c:pt>
                <c:pt idx="402">
                  <c:v>2.54</c:v>
                </c:pt>
                <c:pt idx="403">
                  <c:v>2.5499999999999998</c:v>
                </c:pt>
                <c:pt idx="404">
                  <c:v>2.5499999999999998</c:v>
                </c:pt>
                <c:pt idx="405">
                  <c:v>2.56</c:v>
                </c:pt>
                <c:pt idx="406">
                  <c:v>2.57</c:v>
                </c:pt>
                <c:pt idx="407">
                  <c:v>2.57</c:v>
                </c:pt>
                <c:pt idx="408">
                  <c:v>2.58</c:v>
                </c:pt>
                <c:pt idx="409">
                  <c:v>2.59</c:v>
                </c:pt>
                <c:pt idx="410">
                  <c:v>2.6</c:v>
                </c:pt>
                <c:pt idx="411">
                  <c:v>2.6</c:v>
                </c:pt>
                <c:pt idx="412">
                  <c:v>2.6</c:v>
                </c:pt>
                <c:pt idx="413">
                  <c:v>2.61</c:v>
                </c:pt>
                <c:pt idx="414">
                  <c:v>2.62</c:v>
                </c:pt>
                <c:pt idx="415">
                  <c:v>2.63</c:v>
                </c:pt>
                <c:pt idx="416">
                  <c:v>2.64</c:v>
                </c:pt>
                <c:pt idx="417">
                  <c:v>2.64</c:v>
                </c:pt>
                <c:pt idx="418">
                  <c:v>2.65</c:v>
                </c:pt>
                <c:pt idx="419">
                  <c:v>2.65</c:v>
                </c:pt>
                <c:pt idx="420">
                  <c:v>2.66</c:v>
                </c:pt>
                <c:pt idx="421">
                  <c:v>2.67</c:v>
                </c:pt>
                <c:pt idx="422">
                  <c:v>2.67</c:v>
                </c:pt>
                <c:pt idx="423">
                  <c:v>2.68</c:v>
                </c:pt>
                <c:pt idx="424">
                  <c:v>2.69</c:v>
                </c:pt>
                <c:pt idx="425">
                  <c:v>2.69</c:v>
                </c:pt>
                <c:pt idx="426">
                  <c:v>2.7</c:v>
                </c:pt>
                <c:pt idx="427">
                  <c:v>2.7</c:v>
                </c:pt>
                <c:pt idx="428">
                  <c:v>2.71</c:v>
                </c:pt>
                <c:pt idx="429">
                  <c:v>2.72</c:v>
                </c:pt>
                <c:pt idx="430">
                  <c:v>2.73</c:v>
                </c:pt>
                <c:pt idx="431">
                  <c:v>2.73</c:v>
                </c:pt>
                <c:pt idx="432">
                  <c:v>2.73</c:v>
                </c:pt>
                <c:pt idx="433">
                  <c:v>2.74</c:v>
                </c:pt>
                <c:pt idx="434">
                  <c:v>2.75</c:v>
                </c:pt>
                <c:pt idx="435">
                  <c:v>2.76</c:v>
                </c:pt>
                <c:pt idx="436">
                  <c:v>2.76</c:v>
                </c:pt>
                <c:pt idx="437">
                  <c:v>2.77</c:v>
                </c:pt>
                <c:pt idx="438">
                  <c:v>2.78</c:v>
                </c:pt>
                <c:pt idx="439">
                  <c:v>2.78</c:v>
                </c:pt>
                <c:pt idx="440">
                  <c:v>2.79</c:v>
                </c:pt>
                <c:pt idx="441">
                  <c:v>2.8</c:v>
                </c:pt>
                <c:pt idx="442">
                  <c:v>2.8</c:v>
                </c:pt>
                <c:pt idx="443">
                  <c:v>2.81</c:v>
                </c:pt>
                <c:pt idx="444">
                  <c:v>2.82</c:v>
                </c:pt>
                <c:pt idx="445">
                  <c:v>2.82</c:v>
                </c:pt>
                <c:pt idx="446">
                  <c:v>2.83</c:v>
                </c:pt>
                <c:pt idx="447">
                  <c:v>2.83</c:v>
                </c:pt>
                <c:pt idx="448">
                  <c:v>2.84</c:v>
                </c:pt>
                <c:pt idx="449">
                  <c:v>2.85</c:v>
                </c:pt>
                <c:pt idx="450">
                  <c:v>2.86</c:v>
                </c:pt>
                <c:pt idx="451">
                  <c:v>2.86</c:v>
                </c:pt>
                <c:pt idx="452">
                  <c:v>2.87</c:v>
                </c:pt>
                <c:pt idx="453">
                  <c:v>2.88</c:v>
                </c:pt>
                <c:pt idx="454">
                  <c:v>2.88</c:v>
                </c:pt>
                <c:pt idx="455">
                  <c:v>2.89</c:v>
                </c:pt>
                <c:pt idx="456">
                  <c:v>2.89</c:v>
                </c:pt>
                <c:pt idx="457">
                  <c:v>2.9</c:v>
                </c:pt>
                <c:pt idx="458">
                  <c:v>2.91</c:v>
                </c:pt>
                <c:pt idx="459">
                  <c:v>2.92</c:v>
                </c:pt>
                <c:pt idx="460">
                  <c:v>2.92</c:v>
                </c:pt>
                <c:pt idx="461">
                  <c:v>2.93</c:v>
                </c:pt>
                <c:pt idx="462">
                  <c:v>2.94</c:v>
                </c:pt>
                <c:pt idx="463">
                  <c:v>2.95</c:v>
                </c:pt>
                <c:pt idx="464">
                  <c:v>2.95</c:v>
                </c:pt>
                <c:pt idx="465">
                  <c:v>2.96</c:v>
                </c:pt>
                <c:pt idx="466">
                  <c:v>2.96</c:v>
                </c:pt>
                <c:pt idx="467">
                  <c:v>2.97</c:v>
                </c:pt>
                <c:pt idx="468">
                  <c:v>2.97</c:v>
                </c:pt>
                <c:pt idx="469">
                  <c:v>2.98</c:v>
                </c:pt>
                <c:pt idx="470">
                  <c:v>2.98</c:v>
                </c:pt>
                <c:pt idx="471">
                  <c:v>2.99</c:v>
                </c:pt>
                <c:pt idx="472">
                  <c:v>3</c:v>
                </c:pt>
                <c:pt idx="473">
                  <c:v>3.01</c:v>
                </c:pt>
                <c:pt idx="474">
                  <c:v>3.01</c:v>
                </c:pt>
                <c:pt idx="475">
                  <c:v>3.02</c:v>
                </c:pt>
                <c:pt idx="476">
                  <c:v>3.03</c:v>
                </c:pt>
                <c:pt idx="477">
                  <c:v>3.03</c:v>
                </c:pt>
                <c:pt idx="478">
                  <c:v>3.04</c:v>
                </c:pt>
                <c:pt idx="479">
                  <c:v>3.04</c:v>
                </c:pt>
                <c:pt idx="480">
                  <c:v>3.05</c:v>
                </c:pt>
                <c:pt idx="481">
                  <c:v>3.06</c:v>
                </c:pt>
                <c:pt idx="482">
                  <c:v>3.06</c:v>
                </c:pt>
                <c:pt idx="483">
                  <c:v>3.07</c:v>
                </c:pt>
                <c:pt idx="484">
                  <c:v>3.08</c:v>
                </c:pt>
                <c:pt idx="485">
                  <c:v>3.09</c:v>
                </c:pt>
                <c:pt idx="486">
                  <c:v>3.09</c:v>
                </c:pt>
                <c:pt idx="487">
                  <c:v>3.09</c:v>
                </c:pt>
                <c:pt idx="488">
                  <c:v>3.1</c:v>
                </c:pt>
                <c:pt idx="489">
                  <c:v>3.12</c:v>
                </c:pt>
                <c:pt idx="490">
                  <c:v>3.12</c:v>
                </c:pt>
                <c:pt idx="491">
                  <c:v>3.12</c:v>
                </c:pt>
                <c:pt idx="492">
                  <c:v>3.13</c:v>
                </c:pt>
                <c:pt idx="493">
                  <c:v>3.14</c:v>
                </c:pt>
                <c:pt idx="494">
                  <c:v>3.15</c:v>
                </c:pt>
                <c:pt idx="495">
                  <c:v>3.15</c:v>
                </c:pt>
                <c:pt idx="496">
                  <c:v>3.16</c:v>
                </c:pt>
                <c:pt idx="497">
                  <c:v>3.16</c:v>
                </c:pt>
                <c:pt idx="498">
                  <c:v>3.17</c:v>
                </c:pt>
                <c:pt idx="499">
                  <c:v>3.18</c:v>
                </c:pt>
                <c:pt idx="500">
                  <c:v>3.18</c:v>
                </c:pt>
                <c:pt idx="501">
                  <c:v>3.19</c:v>
                </c:pt>
                <c:pt idx="502">
                  <c:v>3.2</c:v>
                </c:pt>
                <c:pt idx="503">
                  <c:v>3.21</c:v>
                </c:pt>
                <c:pt idx="504">
                  <c:v>3.21</c:v>
                </c:pt>
                <c:pt idx="505">
                  <c:v>3.22</c:v>
                </c:pt>
                <c:pt idx="506">
                  <c:v>3.22</c:v>
                </c:pt>
                <c:pt idx="507">
                  <c:v>3.23</c:v>
                </c:pt>
                <c:pt idx="508">
                  <c:v>3.24</c:v>
                </c:pt>
                <c:pt idx="509">
                  <c:v>3.24</c:v>
                </c:pt>
                <c:pt idx="510">
                  <c:v>3.25</c:v>
                </c:pt>
                <c:pt idx="511">
                  <c:v>3.26</c:v>
                </c:pt>
                <c:pt idx="512">
                  <c:v>3.26</c:v>
                </c:pt>
                <c:pt idx="513">
                  <c:v>3.27</c:v>
                </c:pt>
                <c:pt idx="514">
                  <c:v>3.28</c:v>
                </c:pt>
                <c:pt idx="515">
                  <c:v>3.28</c:v>
                </c:pt>
                <c:pt idx="516">
                  <c:v>3.29</c:v>
                </c:pt>
                <c:pt idx="517">
                  <c:v>3.3</c:v>
                </c:pt>
                <c:pt idx="518">
                  <c:v>3.3</c:v>
                </c:pt>
                <c:pt idx="519">
                  <c:v>3.3</c:v>
                </c:pt>
                <c:pt idx="520">
                  <c:v>3.31</c:v>
                </c:pt>
                <c:pt idx="521">
                  <c:v>3.32</c:v>
                </c:pt>
                <c:pt idx="522">
                  <c:v>3.33</c:v>
                </c:pt>
                <c:pt idx="523">
                  <c:v>3.34</c:v>
                </c:pt>
                <c:pt idx="524">
                  <c:v>3.34</c:v>
                </c:pt>
                <c:pt idx="525">
                  <c:v>3.35</c:v>
                </c:pt>
                <c:pt idx="526">
                  <c:v>3.36</c:v>
                </c:pt>
                <c:pt idx="527">
                  <c:v>3.36</c:v>
                </c:pt>
                <c:pt idx="528">
                  <c:v>3.37</c:v>
                </c:pt>
                <c:pt idx="529">
                  <c:v>3.37</c:v>
                </c:pt>
                <c:pt idx="530">
                  <c:v>3.38</c:v>
                </c:pt>
                <c:pt idx="531">
                  <c:v>3.38</c:v>
                </c:pt>
                <c:pt idx="532">
                  <c:v>3.39</c:v>
                </c:pt>
                <c:pt idx="533">
                  <c:v>3.4</c:v>
                </c:pt>
                <c:pt idx="534">
                  <c:v>3.41</c:v>
                </c:pt>
                <c:pt idx="535">
                  <c:v>3.41</c:v>
                </c:pt>
                <c:pt idx="536">
                  <c:v>3.42</c:v>
                </c:pt>
                <c:pt idx="537">
                  <c:v>3.42</c:v>
                </c:pt>
                <c:pt idx="538">
                  <c:v>3.44</c:v>
                </c:pt>
                <c:pt idx="539">
                  <c:v>3.44</c:v>
                </c:pt>
                <c:pt idx="540">
                  <c:v>3.45</c:v>
                </c:pt>
                <c:pt idx="541">
                  <c:v>3.45</c:v>
                </c:pt>
                <c:pt idx="542">
                  <c:v>3.46</c:v>
                </c:pt>
                <c:pt idx="543">
                  <c:v>3.46</c:v>
                </c:pt>
                <c:pt idx="544">
                  <c:v>3.47</c:v>
                </c:pt>
                <c:pt idx="545">
                  <c:v>3.48</c:v>
                </c:pt>
                <c:pt idx="546">
                  <c:v>3.49</c:v>
                </c:pt>
                <c:pt idx="547">
                  <c:v>3.49</c:v>
                </c:pt>
                <c:pt idx="548">
                  <c:v>3.5</c:v>
                </c:pt>
                <c:pt idx="549">
                  <c:v>3.5</c:v>
                </c:pt>
                <c:pt idx="550">
                  <c:v>3.51</c:v>
                </c:pt>
                <c:pt idx="551">
                  <c:v>3.52</c:v>
                </c:pt>
                <c:pt idx="552">
                  <c:v>3.52</c:v>
                </c:pt>
                <c:pt idx="553">
                  <c:v>3.53</c:v>
                </c:pt>
                <c:pt idx="554">
                  <c:v>3.54</c:v>
                </c:pt>
                <c:pt idx="555">
                  <c:v>3.54</c:v>
                </c:pt>
                <c:pt idx="556">
                  <c:v>3.55</c:v>
                </c:pt>
                <c:pt idx="557">
                  <c:v>3.56</c:v>
                </c:pt>
                <c:pt idx="558">
                  <c:v>3.56</c:v>
                </c:pt>
                <c:pt idx="559">
                  <c:v>3.57</c:v>
                </c:pt>
                <c:pt idx="560">
                  <c:v>3.58</c:v>
                </c:pt>
                <c:pt idx="561">
                  <c:v>3.58</c:v>
                </c:pt>
                <c:pt idx="562">
                  <c:v>3.59</c:v>
                </c:pt>
                <c:pt idx="563">
                  <c:v>3.6</c:v>
                </c:pt>
                <c:pt idx="564">
                  <c:v>3.6</c:v>
                </c:pt>
                <c:pt idx="565">
                  <c:v>3.61</c:v>
                </c:pt>
                <c:pt idx="566">
                  <c:v>3.61</c:v>
                </c:pt>
                <c:pt idx="567">
                  <c:v>3.62</c:v>
                </c:pt>
                <c:pt idx="568">
                  <c:v>3.63</c:v>
                </c:pt>
                <c:pt idx="569">
                  <c:v>3.64</c:v>
                </c:pt>
                <c:pt idx="570">
                  <c:v>3.64</c:v>
                </c:pt>
                <c:pt idx="571">
                  <c:v>3.65</c:v>
                </c:pt>
                <c:pt idx="572">
                  <c:v>3.65</c:v>
                </c:pt>
                <c:pt idx="573">
                  <c:v>3.66</c:v>
                </c:pt>
                <c:pt idx="574">
                  <c:v>3.67</c:v>
                </c:pt>
                <c:pt idx="575">
                  <c:v>3.68</c:v>
                </c:pt>
                <c:pt idx="576">
                  <c:v>3.68</c:v>
                </c:pt>
                <c:pt idx="577">
                  <c:v>3.69</c:v>
                </c:pt>
                <c:pt idx="578">
                  <c:v>3.7</c:v>
                </c:pt>
                <c:pt idx="579">
                  <c:v>3.7</c:v>
                </c:pt>
                <c:pt idx="580">
                  <c:v>3.71</c:v>
                </c:pt>
                <c:pt idx="581">
                  <c:v>3.71</c:v>
                </c:pt>
                <c:pt idx="582">
                  <c:v>3.72</c:v>
                </c:pt>
                <c:pt idx="583">
                  <c:v>3.73</c:v>
                </c:pt>
                <c:pt idx="584">
                  <c:v>3.73</c:v>
                </c:pt>
                <c:pt idx="585">
                  <c:v>3.74</c:v>
                </c:pt>
                <c:pt idx="586">
                  <c:v>3.74</c:v>
                </c:pt>
                <c:pt idx="587">
                  <c:v>3.76</c:v>
                </c:pt>
                <c:pt idx="588">
                  <c:v>3.76</c:v>
                </c:pt>
                <c:pt idx="589">
                  <c:v>3.77</c:v>
                </c:pt>
                <c:pt idx="590">
                  <c:v>3.77</c:v>
                </c:pt>
                <c:pt idx="591">
                  <c:v>3.78</c:v>
                </c:pt>
                <c:pt idx="592">
                  <c:v>3.79</c:v>
                </c:pt>
                <c:pt idx="593">
                  <c:v>3.8</c:v>
                </c:pt>
                <c:pt idx="594">
                  <c:v>3.8</c:v>
                </c:pt>
                <c:pt idx="595">
                  <c:v>3.81</c:v>
                </c:pt>
                <c:pt idx="596">
                  <c:v>3.81</c:v>
                </c:pt>
                <c:pt idx="597">
                  <c:v>3.82</c:v>
                </c:pt>
                <c:pt idx="598">
                  <c:v>3.82</c:v>
                </c:pt>
                <c:pt idx="599">
                  <c:v>3.83</c:v>
                </c:pt>
                <c:pt idx="600">
                  <c:v>3.85</c:v>
                </c:pt>
                <c:pt idx="601">
                  <c:v>3.85</c:v>
                </c:pt>
                <c:pt idx="602">
                  <c:v>3.85</c:v>
                </c:pt>
                <c:pt idx="603">
                  <c:v>3.87</c:v>
                </c:pt>
                <c:pt idx="604">
                  <c:v>3.87</c:v>
                </c:pt>
                <c:pt idx="605">
                  <c:v>3.87</c:v>
                </c:pt>
                <c:pt idx="606">
                  <c:v>3.88</c:v>
                </c:pt>
                <c:pt idx="607">
                  <c:v>3.89</c:v>
                </c:pt>
                <c:pt idx="608">
                  <c:v>3.89</c:v>
                </c:pt>
                <c:pt idx="609">
                  <c:v>3.9</c:v>
                </c:pt>
                <c:pt idx="610">
                  <c:v>3.9</c:v>
                </c:pt>
                <c:pt idx="611">
                  <c:v>3.91</c:v>
                </c:pt>
                <c:pt idx="612">
                  <c:v>3.92</c:v>
                </c:pt>
                <c:pt idx="613">
                  <c:v>3.92</c:v>
                </c:pt>
                <c:pt idx="614">
                  <c:v>3.93</c:v>
                </c:pt>
                <c:pt idx="615">
                  <c:v>3.94</c:v>
                </c:pt>
                <c:pt idx="616">
                  <c:v>3.95</c:v>
                </c:pt>
                <c:pt idx="617">
                  <c:v>3.96</c:v>
                </c:pt>
                <c:pt idx="618">
                  <c:v>3.96</c:v>
                </c:pt>
                <c:pt idx="619">
                  <c:v>3.97</c:v>
                </c:pt>
                <c:pt idx="620">
                  <c:v>3.97</c:v>
                </c:pt>
                <c:pt idx="621">
                  <c:v>3.98</c:v>
                </c:pt>
                <c:pt idx="622">
                  <c:v>3.99</c:v>
                </c:pt>
                <c:pt idx="623">
                  <c:v>3.99</c:v>
                </c:pt>
                <c:pt idx="624">
                  <c:v>3.99</c:v>
                </c:pt>
                <c:pt idx="625">
                  <c:v>4</c:v>
                </c:pt>
                <c:pt idx="626">
                  <c:v>4.01</c:v>
                </c:pt>
                <c:pt idx="627">
                  <c:v>4.0199999999999996</c:v>
                </c:pt>
                <c:pt idx="628">
                  <c:v>4.0199999999999996</c:v>
                </c:pt>
                <c:pt idx="629">
                  <c:v>4.03</c:v>
                </c:pt>
                <c:pt idx="630">
                  <c:v>4.04</c:v>
                </c:pt>
                <c:pt idx="631">
                  <c:v>4.04</c:v>
                </c:pt>
                <c:pt idx="632">
                  <c:v>4.05</c:v>
                </c:pt>
                <c:pt idx="633">
                  <c:v>4.05</c:v>
                </c:pt>
                <c:pt idx="634">
                  <c:v>4.0599999999999996</c:v>
                </c:pt>
                <c:pt idx="635">
                  <c:v>4.07</c:v>
                </c:pt>
                <c:pt idx="636">
                  <c:v>4.08</c:v>
                </c:pt>
                <c:pt idx="637">
                  <c:v>4.08</c:v>
                </c:pt>
                <c:pt idx="638">
                  <c:v>4.09</c:v>
                </c:pt>
                <c:pt idx="639">
                  <c:v>4.0999999999999996</c:v>
                </c:pt>
                <c:pt idx="640">
                  <c:v>4.0999999999999996</c:v>
                </c:pt>
                <c:pt idx="641">
                  <c:v>4.1100000000000003</c:v>
                </c:pt>
                <c:pt idx="642">
                  <c:v>4.1100000000000003</c:v>
                </c:pt>
                <c:pt idx="643">
                  <c:v>4.13</c:v>
                </c:pt>
                <c:pt idx="644">
                  <c:v>4.13</c:v>
                </c:pt>
                <c:pt idx="645">
                  <c:v>4.13</c:v>
                </c:pt>
                <c:pt idx="646">
                  <c:v>4.1500000000000004</c:v>
                </c:pt>
                <c:pt idx="647">
                  <c:v>4.1500000000000004</c:v>
                </c:pt>
                <c:pt idx="648">
                  <c:v>4.16</c:v>
                </c:pt>
                <c:pt idx="649">
                  <c:v>4.16</c:v>
                </c:pt>
                <c:pt idx="650">
                  <c:v>4.18</c:v>
                </c:pt>
                <c:pt idx="651">
                  <c:v>4.18</c:v>
                </c:pt>
                <c:pt idx="652">
                  <c:v>4.18</c:v>
                </c:pt>
                <c:pt idx="653">
                  <c:v>4.1900000000000004</c:v>
                </c:pt>
                <c:pt idx="654">
                  <c:v>4.2</c:v>
                </c:pt>
                <c:pt idx="655">
                  <c:v>4.21</c:v>
                </c:pt>
                <c:pt idx="656">
                  <c:v>4.21</c:v>
                </c:pt>
                <c:pt idx="657">
                  <c:v>4.22</c:v>
                </c:pt>
                <c:pt idx="658">
                  <c:v>4.2300000000000004</c:v>
                </c:pt>
                <c:pt idx="659">
                  <c:v>4.2300000000000004</c:v>
                </c:pt>
                <c:pt idx="660">
                  <c:v>4.24</c:v>
                </c:pt>
                <c:pt idx="661">
                  <c:v>4.25</c:v>
                </c:pt>
                <c:pt idx="662">
                  <c:v>4.25</c:v>
                </c:pt>
                <c:pt idx="663">
                  <c:v>4.26</c:v>
                </c:pt>
                <c:pt idx="664">
                  <c:v>4.2699999999999996</c:v>
                </c:pt>
                <c:pt idx="665">
                  <c:v>4.28</c:v>
                </c:pt>
                <c:pt idx="666">
                  <c:v>4.29</c:v>
                </c:pt>
                <c:pt idx="667">
                  <c:v>4.29</c:v>
                </c:pt>
                <c:pt idx="668">
                  <c:v>4.3</c:v>
                </c:pt>
                <c:pt idx="669">
                  <c:v>4.3</c:v>
                </c:pt>
                <c:pt idx="670">
                  <c:v>4.3099999999999996</c:v>
                </c:pt>
                <c:pt idx="671">
                  <c:v>4.3099999999999996</c:v>
                </c:pt>
                <c:pt idx="672">
                  <c:v>4.32</c:v>
                </c:pt>
                <c:pt idx="673">
                  <c:v>4.33</c:v>
                </c:pt>
                <c:pt idx="674">
                  <c:v>4.33</c:v>
                </c:pt>
                <c:pt idx="675">
                  <c:v>4.34</c:v>
                </c:pt>
                <c:pt idx="676">
                  <c:v>4.3499999999999996</c:v>
                </c:pt>
                <c:pt idx="677">
                  <c:v>4.3499999999999996</c:v>
                </c:pt>
                <c:pt idx="678">
                  <c:v>4.3600000000000003</c:v>
                </c:pt>
                <c:pt idx="679">
                  <c:v>4.3600000000000003</c:v>
                </c:pt>
                <c:pt idx="680">
                  <c:v>4.37</c:v>
                </c:pt>
                <c:pt idx="681">
                  <c:v>4.38</c:v>
                </c:pt>
                <c:pt idx="682">
                  <c:v>4.3899999999999997</c:v>
                </c:pt>
                <c:pt idx="683">
                  <c:v>4.3899999999999997</c:v>
                </c:pt>
                <c:pt idx="684">
                  <c:v>4.4000000000000004</c:v>
                </c:pt>
                <c:pt idx="685">
                  <c:v>4.41</c:v>
                </c:pt>
                <c:pt idx="686">
                  <c:v>4.41</c:v>
                </c:pt>
                <c:pt idx="687">
                  <c:v>4.42</c:v>
                </c:pt>
                <c:pt idx="688">
                  <c:v>4.43</c:v>
                </c:pt>
                <c:pt idx="689">
                  <c:v>4.43</c:v>
                </c:pt>
                <c:pt idx="690">
                  <c:v>4.4400000000000004</c:v>
                </c:pt>
                <c:pt idx="691">
                  <c:v>4.45</c:v>
                </c:pt>
                <c:pt idx="692">
                  <c:v>4.46</c:v>
                </c:pt>
                <c:pt idx="693">
                  <c:v>4.46</c:v>
                </c:pt>
                <c:pt idx="694">
                  <c:v>4.47</c:v>
                </c:pt>
                <c:pt idx="695">
                  <c:v>4.47</c:v>
                </c:pt>
                <c:pt idx="696">
                  <c:v>4.4800000000000004</c:v>
                </c:pt>
                <c:pt idx="697">
                  <c:v>4.49</c:v>
                </c:pt>
                <c:pt idx="698">
                  <c:v>4.49</c:v>
                </c:pt>
                <c:pt idx="699">
                  <c:v>4.5</c:v>
                </c:pt>
                <c:pt idx="700">
                  <c:v>4.5</c:v>
                </c:pt>
                <c:pt idx="701">
                  <c:v>4.51</c:v>
                </c:pt>
                <c:pt idx="702">
                  <c:v>4.5199999999999996</c:v>
                </c:pt>
                <c:pt idx="703">
                  <c:v>4.5199999999999996</c:v>
                </c:pt>
                <c:pt idx="704">
                  <c:v>4.53</c:v>
                </c:pt>
                <c:pt idx="705">
                  <c:v>4.54</c:v>
                </c:pt>
                <c:pt idx="706">
                  <c:v>4.54</c:v>
                </c:pt>
                <c:pt idx="707">
                  <c:v>4.55</c:v>
                </c:pt>
                <c:pt idx="708">
                  <c:v>4.5599999999999996</c:v>
                </c:pt>
                <c:pt idx="709">
                  <c:v>4.5599999999999996</c:v>
                </c:pt>
                <c:pt idx="710">
                  <c:v>4.57</c:v>
                </c:pt>
                <c:pt idx="711">
                  <c:v>4.58</c:v>
                </c:pt>
                <c:pt idx="712">
                  <c:v>4.58</c:v>
                </c:pt>
                <c:pt idx="713">
                  <c:v>4.59</c:v>
                </c:pt>
                <c:pt idx="714">
                  <c:v>4.59</c:v>
                </c:pt>
                <c:pt idx="715">
                  <c:v>4.5999999999999996</c:v>
                </c:pt>
                <c:pt idx="716">
                  <c:v>4.6100000000000003</c:v>
                </c:pt>
                <c:pt idx="717">
                  <c:v>4.62</c:v>
                </c:pt>
                <c:pt idx="718">
                  <c:v>4.62</c:v>
                </c:pt>
                <c:pt idx="719">
                  <c:v>4.63</c:v>
                </c:pt>
                <c:pt idx="720">
                  <c:v>4.63</c:v>
                </c:pt>
                <c:pt idx="721">
                  <c:v>4.6399999999999997</c:v>
                </c:pt>
                <c:pt idx="722">
                  <c:v>4.6500000000000004</c:v>
                </c:pt>
                <c:pt idx="723">
                  <c:v>4.6500000000000004</c:v>
                </c:pt>
                <c:pt idx="724">
                  <c:v>4.66</c:v>
                </c:pt>
                <c:pt idx="725">
                  <c:v>4.67</c:v>
                </c:pt>
                <c:pt idx="726">
                  <c:v>4.67</c:v>
                </c:pt>
                <c:pt idx="727">
                  <c:v>4.68</c:v>
                </c:pt>
                <c:pt idx="728">
                  <c:v>4.6900000000000004</c:v>
                </c:pt>
                <c:pt idx="729">
                  <c:v>4.6900000000000004</c:v>
                </c:pt>
                <c:pt idx="730">
                  <c:v>4.7</c:v>
                </c:pt>
                <c:pt idx="731">
                  <c:v>4.71</c:v>
                </c:pt>
                <c:pt idx="732">
                  <c:v>4.72</c:v>
                </c:pt>
                <c:pt idx="733">
                  <c:v>4.7300000000000004</c:v>
                </c:pt>
                <c:pt idx="734">
                  <c:v>4.7300000000000004</c:v>
                </c:pt>
                <c:pt idx="735">
                  <c:v>4.7300000000000004</c:v>
                </c:pt>
                <c:pt idx="736">
                  <c:v>4.74</c:v>
                </c:pt>
                <c:pt idx="737">
                  <c:v>4.75</c:v>
                </c:pt>
                <c:pt idx="738">
                  <c:v>4.76</c:v>
                </c:pt>
                <c:pt idx="739">
                  <c:v>4.76</c:v>
                </c:pt>
                <c:pt idx="740">
                  <c:v>4.7699999999999996</c:v>
                </c:pt>
                <c:pt idx="741">
                  <c:v>4.7699999999999996</c:v>
                </c:pt>
                <c:pt idx="742">
                  <c:v>4.78</c:v>
                </c:pt>
                <c:pt idx="743">
                  <c:v>4.79</c:v>
                </c:pt>
                <c:pt idx="744">
                  <c:v>4.8</c:v>
                </c:pt>
                <c:pt idx="745">
                  <c:v>4.8</c:v>
                </c:pt>
                <c:pt idx="746">
                  <c:v>4.8099999999999996</c:v>
                </c:pt>
                <c:pt idx="747">
                  <c:v>4.82</c:v>
                </c:pt>
                <c:pt idx="748">
                  <c:v>4.82</c:v>
                </c:pt>
                <c:pt idx="749">
                  <c:v>4.83</c:v>
                </c:pt>
                <c:pt idx="750">
                  <c:v>4.83</c:v>
                </c:pt>
                <c:pt idx="751">
                  <c:v>4.84</c:v>
                </c:pt>
                <c:pt idx="752">
                  <c:v>4.8499999999999996</c:v>
                </c:pt>
                <c:pt idx="753">
                  <c:v>4.8499999999999996</c:v>
                </c:pt>
                <c:pt idx="754">
                  <c:v>4.8600000000000003</c:v>
                </c:pt>
                <c:pt idx="755">
                  <c:v>4.87</c:v>
                </c:pt>
                <c:pt idx="756">
                  <c:v>4.88</c:v>
                </c:pt>
                <c:pt idx="757">
                  <c:v>4.88</c:v>
                </c:pt>
                <c:pt idx="758">
                  <c:v>4.8899999999999997</c:v>
                </c:pt>
                <c:pt idx="759">
                  <c:v>4.9000000000000004</c:v>
                </c:pt>
                <c:pt idx="760">
                  <c:v>4.9000000000000004</c:v>
                </c:pt>
                <c:pt idx="761">
                  <c:v>4.91</c:v>
                </c:pt>
                <c:pt idx="762">
                  <c:v>4.91</c:v>
                </c:pt>
                <c:pt idx="763">
                  <c:v>4.92</c:v>
                </c:pt>
                <c:pt idx="764">
                  <c:v>4.93</c:v>
                </c:pt>
                <c:pt idx="765">
                  <c:v>4.93</c:v>
                </c:pt>
                <c:pt idx="766">
                  <c:v>4.9400000000000004</c:v>
                </c:pt>
                <c:pt idx="767">
                  <c:v>4.95</c:v>
                </c:pt>
                <c:pt idx="768">
                  <c:v>4.96</c:v>
                </c:pt>
                <c:pt idx="769">
                  <c:v>4.96</c:v>
                </c:pt>
                <c:pt idx="770">
                  <c:v>4.96</c:v>
                </c:pt>
                <c:pt idx="771">
                  <c:v>4.97</c:v>
                </c:pt>
                <c:pt idx="772">
                  <c:v>4.97</c:v>
                </c:pt>
                <c:pt idx="773">
                  <c:v>4.9800000000000004</c:v>
                </c:pt>
                <c:pt idx="774">
                  <c:v>4.99</c:v>
                </c:pt>
                <c:pt idx="775">
                  <c:v>5</c:v>
                </c:pt>
                <c:pt idx="776">
                  <c:v>5</c:v>
                </c:pt>
                <c:pt idx="777">
                  <c:v>5.01</c:v>
                </c:pt>
                <c:pt idx="778">
                  <c:v>5.0199999999999996</c:v>
                </c:pt>
                <c:pt idx="779">
                  <c:v>5.0199999999999996</c:v>
                </c:pt>
                <c:pt idx="780">
                  <c:v>5.0199999999999996</c:v>
                </c:pt>
                <c:pt idx="781">
                  <c:v>5.04</c:v>
                </c:pt>
                <c:pt idx="782">
                  <c:v>5.04</c:v>
                </c:pt>
                <c:pt idx="783">
                  <c:v>5.05</c:v>
                </c:pt>
                <c:pt idx="784">
                  <c:v>5.05</c:v>
                </c:pt>
                <c:pt idx="785">
                  <c:v>5.0599999999999996</c:v>
                </c:pt>
                <c:pt idx="786">
                  <c:v>5.07</c:v>
                </c:pt>
                <c:pt idx="787">
                  <c:v>5.08</c:v>
                </c:pt>
                <c:pt idx="788">
                  <c:v>5.08</c:v>
                </c:pt>
                <c:pt idx="789">
                  <c:v>5.09</c:v>
                </c:pt>
                <c:pt idx="790">
                  <c:v>5.09</c:v>
                </c:pt>
                <c:pt idx="791">
                  <c:v>5.0999999999999996</c:v>
                </c:pt>
                <c:pt idx="792">
                  <c:v>5.1100000000000003</c:v>
                </c:pt>
                <c:pt idx="793">
                  <c:v>5.12</c:v>
                </c:pt>
                <c:pt idx="794">
                  <c:v>5.12</c:v>
                </c:pt>
                <c:pt idx="795">
                  <c:v>5.13</c:v>
                </c:pt>
                <c:pt idx="796">
                  <c:v>5.14</c:v>
                </c:pt>
                <c:pt idx="797">
                  <c:v>5.14</c:v>
                </c:pt>
                <c:pt idx="798">
                  <c:v>5.15</c:v>
                </c:pt>
                <c:pt idx="799">
                  <c:v>5.16</c:v>
                </c:pt>
                <c:pt idx="800">
                  <c:v>5.16</c:v>
                </c:pt>
                <c:pt idx="801">
                  <c:v>5.17</c:v>
                </c:pt>
                <c:pt idx="802">
                  <c:v>5.17</c:v>
                </c:pt>
                <c:pt idx="803">
                  <c:v>5.18</c:v>
                </c:pt>
                <c:pt idx="804">
                  <c:v>5.19</c:v>
                </c:pt>
                <c:pt idx="805">
                  <c:v>5.19</c:v>
                </c:pt>
                <c:pt idx="806">
                  <c:v>5.21</c:v>
                </c:pt>
                <c:pt idx="807">
                  <c:v>5.21</c:v>
                </c:pt>
                <c:pt idx="808">
                  <c:v>5.22</c:v>
                </c:pt>
                <c:pt idx="809">
                  <c:v>5.22</c:v>
                </c:pt>
                <c:pt idx="810">
                  <c:v>5.23</c:v>
                </c:pt>
                <c:pt idx="811">
                  <c:v>5.23</c:v>
                </c:pt>
                <c:pt idx="812">
                  <c:v>5.24</c:v>
                </c:pt>
                <c:pt idx="813">
                  <c:v>5.25</c:v>
                </c:pt>
                <c:pt idx="814">
                  <c:v>5.26</c:v>
                </c:pt>
                <c:pt idx="815">
                  <c:v>5.26</c:v>
                </c:pt>
                <c:pt idx="816">
                  <c:v>5.27</c:v>
                </c:pt>
                <c:pt idx="817">
                  <c:v>5.27</c:v>
                </c:pt>
                <c:pt idx="818">
                  <c:v>5.28</c:v>
                </c:pt>
                <c:pt idx="819">
                  <c:v>5.28</c:v>
                </c:pt>
                <c:pt idx="820">
                  <c:v>5.29</c:v>
                </c:pt>
                <c:pt idx="821">
                  <c:v>5.3</c:v>
                </c:pt>
                <c:pt idx="822">
                  <c:v>5.3</c:v>
                </c:pt>
                <c:pt idx="823">
                  <c:v>5.3</c:v>
                </c:pt>
                <c:pt idx="824">
                  <c:v>5.32</c:v>
                </c:pt>
                <c:pt idx="825">
                  <c:v>5.33</c:v>
                </c:pt>
                <c:pt idx="826">
                  <c:v>5.33</c:v>
                </c:pt>
                <c:pt idx="827">
                  <c:v>5.34</c:v>
                </c:pt>
                <c:pt idx="828">
                  <c:v>5.34</c:v>
                </c:pt>
                <c:pt idx="829">
                  <c:v>5.35</c:v>
                </c:pt>
                <c:pt idx="830">
                  <c:v>5.36</c:v>
                </c:pt>
                <c:pt idx="831">
                  <c:v>5.36</c:v>
                </c:pt>
                <c:pt idx="832">
                  <c:v>5.37</c:v>
                </c:pt>
                <c:pt idx="833">
                  <c:v>5.38</c:v>
                </c:pt>
                <c:pt idx="834">
                  <c:v>5.38</c:v>
                </c:pt>
                <c:pt idx="835">
                  <c:v>5.39</c:v>
                </c:pt>
                <c:pt idx="836">
                  <c:v>5.4</c:v>
                </c:pt>
                <c:pt idx="837">
                  <c:v>5.4</c:v>
                </c:pt>
                <c:pt idx="838">
                  <c:v>5.41</c:v>
                </c:pt>
                <c:pt idx="839">
                  <c:v>5.42</c:v>
                </c:pt>
                <c:pt idx="840">
                  <c:v>5.42</c:v>
                </c:pt>
                <c:pt idx="841">
                  <c:v>5.43</c:v>
                </c:pt>
                <c:pt idx="842">
                  <c:v>5.44</c:v>
                </c:pt>
                <c:pt idx="843">
                  <c:v>5.44</c:v>
                </c:pt>
                <c:pt idx="844">
                  <c:v>5.45</c:v>
                </c:pt>
                <c:pt idx="845">
                  <c:v>5.46</c:v>
                </c:pt>
                <c:pt idx="846">
                  <c:v>5.46</c:v>
                </c:pt>
                <c:pt idx="847">
                  <c:v>5.47</c:v>
                </c:pt>
                <c:pt idx="848">
                  <c:v>5.48</c:v>
                </c:pt>
                <c:pt idx="849">
                  <c:v>5.48</c:v>
                </c:pt>
                <c:pt idx="850">
                  <c:v>5.49</c:v>
                </c:pt>
                <c:pt idx="851">
                  <c:v>5.5</c:v>
                </c:pt>
                <c:pt idx="852">
                  <c:v>5.5</c:v>
                </c:pt>
                <c:pt idx="853">
                  <c:v>5.51</c:v>
                </c:pt>
                <c:pt idx="854">
                  <c:v>5.51</c:v>
                </c:pt>
                <c:pt idx="855">
                  <c:v>5.52</c:v>
                </c:pt>
                <c:pt idx="856">
                  <c:v>5.54</c:v>
                </c:pt>
                <c:pt idx="857">
                  <c:v>5.54</c:v>
                </c:pt>
                <c:pt idx="858">
                  <c:v>5.55</c:v>
                </c:pt>
                <c:pt idx="859">
                  <c:v>5.55</c:v>
                </c:pt>
                <c:pt idx="860">
                  <c:v>5.55</c:v>
                </c:pt>
                <c:pt idx="861">
                  <c:v>5.56</c:v>
                </c:pt>
                <c:pt idx="862">
                  <c:v>5.57</c:v>
                </c:pt>
                <c:pt idx="863">
                  <c:v>5.58</c:v>
                </c:pt>
                <c:pt idx="864">
                  <c:v>5.59</c:v>
                </c:pt>
                <c:pt idx="865">
                  <c:v>5.59</c:v>
                </c:pt>
                <c:pt idx="866">
                  <c:v>5.6</c:v>
                </c:pt>
                <c:pt idx="867">
                  <c:v>5.6</c:v>
                </c:pt>
                <c:pt idx="868">
                  <c:v>5.61</c:v>
                </c:pt>
                <c:pt idx="869">
                  <c:v>5.61</c:v>
                </c:pt>
                <c:pt idx="870">
                  <c:v>5.62</c:v>
                </c:pt>
                <c:pt idx="871">
                  <c:v>5.62</c:v>
                </c:pt>
                <c:pt idx="872">
                  <c:v>5.63</c:v>
                </c:pt>
                <c:pt idx="873">
                  <c:v>5.64</c:v>
                </c:pt>
                <c:pt idx="874">
                  <c:v>5.65</c:v>
                </c:pt>
                <c:pt idx="875">
                  <c:v>5.66</c:v>
                </c:pt>
                <c:pt idx="876">
                  <c:v>5.66</c:v>
                </c:pt>
                <c:pt idx="877">
                  <c:v>5.67</c:v>
                </c:pt>
                <c:pt idx="878">
                  <c:v>5.67</c:v>
                </c:pt>
                <c:pt idx="879">
                  <c:v>5.68</c:v>
                </c:pt>
                <c:pt idx="880">
                  <c:v>5.69</c:v>
                </c:pt>
                <c:pt idx="881">
                  <c:v>5.7</c:v>
                </c:pt>
                <c:pt idx="882">
                  <c:v>5.7</c:v>
                </c:pt>
                <c:pt idx="883">
                  <c:v>5.7</c:v>
                </c:pt>
                <c:pt idx="884">
                  <c:v>5.71</c:v>
                </c:pt>
                <c:pt idx="885">
                  <c:v>5.72</c:v>
                </c:pt>
                <c:pt idx="886">
                  <c:v>5.73</c:v>
                </c:pt>
                <c:pt idx="887">
                  <c:v>5.74</c:v>
                </c:pt>
                <c:pt idx="888">
                  <c:v>5.74</c:v>
                </c:pt>
                <c:pt idx="889">
                  <c:v>5.75</c:v>
                </c:pt>
                <c:pt idx="890">
                  <c:v>5.75</c:v>
                </c:pt>
                <c:pt idx="891">
                  <c:v>5.76</c:v>
                </c:pt>
                <c:pt idx="892">
                  <c:v>5.77</c:v>
                </c:pt>
                <c:pt idx="893">
                  <c:v>5.77</c:v>
                </c:pt>
                <c:pt idx="894">
                  <c:v>5.78</c:v>
                </c:pt>
                <c:pt idx="895">
                  <c:v>5.78</c:v>
                </c:pt>
                <c:pt idx="896">
                  <c:v>5.79</c:v>
                </c:pt>
                <c:pt idx="897">
                  <c:v>5.8</c:v>
                </c:pt>
                <c:pt idx="898">
                  <c:v>5.81</c:v>
                </c:pt>
                <c:pt idx="899">
                  <c:v>5.81</c:v>
                </c:pt>
                <c:pt idx="900">
                  <c:v>5.82</c:v>
                </c:pt>
                <c:pt idx="901">
                  <c:v>5.82</c:v>
                </c:pt>
                <c:pt idx="902">
                  <c:v>5.83</c:v>
                </c:pt>
                <c:pt idx="903">
                  <c:v>5.84</c:v>
                </c:pt>
                <c:pt idx="904">
                  <c:v>5.84</c:v>
                </c:pt>
                <c:pt idx="905">
                  <c:v>5.85</c:v>
                </c:pt>
                <c:pt idx="906">
                  <c:v>5.86</c:v>
                </c:pt>
                <c:pt idx="907">
                  <c:v>5.86</c:v>
                </c:pt>
                <c:pt idx="908">
                  <c:v>5.87</c:v>
                </c:pt>
                <c:pt idx="909">
                  <c:v>5.88</c:v>
                </c:pt>
                <c:pt idx="910">
                  <c:v>5.88</c:v>
                </c:pt>
                <c:pt idx="911">
                  <c:v>5.89</c:v>
                </c:pt>
                <c:pt idx="912">
                  <c:v>5.9</c:v>
                </c:pt>
                <c:pt idx="913">
                  <c:v>5.9</c:v>
                </c:pt>
                <c:pt idx="914">
                  <c:v>5.91</c:v>
                </c:pt>
                <c:pt idx="915">
                  <c:v>5.92</c:v>
                </c:pt>
                <c:pt idx="916">
                  <c:v>5.92</c:v>
                </c:pt>
                <c:pt idx="917">
                  <c:v>5.93</c:v>
                </c:pt>
                <c:pt idx="918">
                  <c:v>5.93</c:v>
                </c:pt>
                <c:pt idx="919">
                  <c:v>5.95</c:v>
                </c:pt>
                <c:pt idx="920">
                  <c:v>5.95</c:v>
                </c:pt>
                <c:pt idx="921">
                  <c:v>5.96</c:v>
                </c:pt>
                <c:pt idx="922">
                  <c:v>5.97</c:v>
                </c:pt>
                <c:pt idx="923">
                  <c:v>5.97</c:v>
                </c:pt>
                <c:pt idx="924">
                  <c:v>5.98</c:v>
                </c:pt>
                <c:pt idx="925">
                  <c:v>5.98</c:v>
                </c:pt>
                <c:pt idx="926">
                  <c:v>5.99</c:v>
                </c:pt>
                <c:pt idx="927">
                  <c:v>6</c:v>
                </c:pt>
                <c:pt idx="928">
                  <c:v>6</c:v>
                </c:pt>
                <c:pt idx="929">
                  <c:v>6.01</c:v>
                </c:pt>
                <c:pt idx="930">
                  <c:v>6.02</c:v>
                </c:pt>
                <c:pt idx="931">
                  <c:v>6.02</c:v>
                </c:pt>
                <c:pt idx="932">
                  <c:v>6.03</c:v>
                </c:pt>
                <c:pt idx="933">
                  <c:v>6.03</c:v>
                </c:pt>
                <c:pt idx="934">
                  <c:v>6.04</c:v>
                </c:pt>
                <c:pt idx="935">
                  <c:v>6.05</c:v>
                </c:pt>
                <c:pt idx="936">
                  <c:v>6.06</c:v>
                </c:pt>
                <c:pt idx="937">
                  <c:v>6.06</c:v>
                </c:pt>
                <c:pt idx="938">
                  <c:v>6.07</c:v>
                </c:pt>
                <c:pt idx="939">
                  <c:v>6.08</c:v>
                </c:pt>
                <c:pt idx="940">
                  <c:v>6.08</c:v>
                </c:pt>
                <c:pt idx="941">
                  <c:v>6.09</c:v>
                </c:pt>
                <c:pt idx="942">
                  <c:v>6.1</c:v>
                </c:pt>
                <c:pt idx="943">
                  <c:v>6.1</c:v>
                </c:pt>
                <c:pt idx="944">
                  <c:v>6.11</c:v>
                </c:pt>
                <c:pt idx="945">
                  <c:v>6.12</c:v>
                </c:pt>
                <c:pt idx="946">
                  <c:v>6.12</c:v>
                </c:pt>
                <c:pt idx="947">
                  <c:v>6.13</c:v>
                </c:pt>
                <c:pt idx="948">
                  <c:v>6.13</c:v>
                </c:pt>
                <c:pt idx="949">
                  <c:v>6.14</c:v>
                </c:pt>
                <c:pt idx="950">
                  <c:v>6.15</c:v>
                </c:pt>
                <c:pt idx="951">
                  <c:v>6.15</c:v>
                </c:pt>
                <c:pt idx="952">
                  <c:v>6.16</c:v>
                </c:pt>
                <c:pt idx="953">
                  <c:v>6.17</c:v>
                </c:pt>
                <c:pt idx="954">
                  <c:v>6.17</c:v>
                </c:pt>
                <c:pt idx="955">
                  <c:v>6.18</c:v>
                </c:pt>
                <c:pt idx="956">
                  <c:v>6.19</c:v>
                </c:pt>
                <c:pt idx="957">
                  <c:v>6.19</c:v>
                </c:pt>
                <c:pt idx="958">
                  <c:v>6.2</c:v>
                </c:pt>
                <c:pt idx="959">
                  <c:v>6.21</c:v>
                </c:pt>
                <c:pt idx="960">
                  <c:v>6.21</c:v>
                </c:pt>
                <c:pt idx="961">
                  <c:v>6.22</c:v>
                </c:pt>
                <c:pt idx="962">
                  <c:v>6.23</c:v>
                </c:pt>
                <c:pt idx="963">
                  <c:v>6.23</c:v>
                </c:pt>
                <c:pt idx="964">
                  <c:v>6.24</c:v>
                </c:pt>
                <c:pt idx="965">
                  <c:v>6.24</c:v>
                </c:pt>
                <c:pt idx="966">
                  <c:v>6.25</c:v>
                </c:pt>
                <c:pt idx="967">
                  <c:v>6.26</c:v>
                </c:pt>
                <c:pt idx="968">
                  <c:v>6.26</c:v>
                </c:pt>
                <c:pt idx="969">
                  <c:v>6.27</c:v>
                </c:pt>
                <c:pt idx="970">
                  <c:v>6.28</c:v>
                </c:pt>
                <c:pt idx="971">
                  <c:v>6.28</c:v>
                </c:pt>
                <c:pt idx="972">
                  <c:v>6.29</c:v>
                </c:pt>
                <c:pt idx="973">
                  <c:v>6.29</c:v>
                </c:pt>
                <c:pt idx="974">
                  <c:v>6.3</c:v>
                </c:pt>
                <c:pt idx="975">
                  <c:v>6.31</c:v>
                </c:pt>
                <c:pt idx="976">
                  <c:v>6.32</c:v>
                </c:pt>
                <c:pt idx="977">
                  <c:v>6.32</c:v>
                </c:pt>
                <c:pt idx="978">
                  <c:v>6.33</c:v>
                </c:pt>
                <c:pt idx="979">
                  <c:v>6.33</c:v>
                </c:pt>
                <c:pt idx="980">
                  <c:v>6.34</c:v>
                </c:pt>
                <c:pt idx="981">
                  <c:v>6.35</c:v>
                </c:pt>
                <c:pt idx="982">
                  <c:v>6.36</c:v>
                </c:pt>
                <c:pt idx="983">
                  <c:v>6.36</c:v>
                </c:pt>
                <c:pt idx="984">
                  <c:v>6.37</c:v>
                </c:pt>
                <c:pt idx="985">
                  <c:v>6.37</c:v>
                </c:pt>
                <c:pt idx="986">
                  <c:v>6.38</c:v>
                </c:pt>
                <c:pt idx="987">
                  <c:v>6.39</c:v>
                </c:pt>
                <c:pt idx="988">
                  <c:v>6.39</c:v>
                </c:pt>
                <c:pt idx="989">
                  <c:v>6.4</c:v>
                </c:pt>
                <c:pt idx="990">
                  <c:v>6.41</c:v>
                </c:pt>
                <c:pt idx="991">
                  <c:v>6.42</c:v>
                </c:pt>
                <c:pt idx="992">
                  <c:v>6.42</c:v>
                </c:pt>
                <c:pt idx="993">
                  <c:v>6.43</c:v>
                </c:pt>
                <c:pt idx="994">
                  <c:v>6.43</c:v>
                </c:pt>
                <c:pt idx="995">
                  <c:v>6.44</c:v>
                </c:pt>
                <c:pt idx="996">
                  <c:v>6.45</c:v>
                </c:pt>
                <c:pt idx="997">
                  <c:v>6.46</c:v>
                </c:pt>
                <c:pt idx="998">
                  <c:v>6.46</c:v>
                </c:pt>
                <c:pt idx="999">
                  <c:v>6.47</c:v>
                </c:pt>
                <c:pt idx="1000">
                  <c:v>6.48</c:v>
                </c:pt>
                <c:pt idx="1001">
                  <c:v>6.48</c:v>
                </c:pt>
                <c:pt idx="1002">
                  <c:v>6.49</c:v>
                </c:pt>
                <c:pt idx="1003">
                  <c:v>6.5</c:v>
                </c:pt>
                <c:pt idx="1004">
                  <c:v>6.5</c:v>
                </c:pt>
                <c:pt idx="1005">
                  <c:v>6.51</c:v>
                </c:pt>
                <c:pt idx="1006">
                  <c:v>6.51</c:v>
                </c:pt>
                <c:pt idx="1007">
                  <c:v>6.53</c:v>
                </c:pt>
                <c:pt idx="1008">
                  <c:v>6.53</c:v>
                </c:pt>
                <c:pt idx="1009">
                  <c:v>6.53</c:v>
                </c:pt>
                <c:pt idx="1010">
                  <c:v>6.54</c:v>
                </c:pt>
                <c:pt idx="1011">
                  <c:v>6.55</c:v>
                </c:pt>
                <c:pt idx="1012">
                  <c:v>6.55</c:v>
                </c:pt>
                <c:pt idx="1013">
                  <c:v>6.56</c:v>
                </c:pt>
                <c:pt idx="1014">
                  <c:v>6.56</c:v>
                </c:pt>
                <c:pt idx="1015">
                  <c:v>6.58</c:v>
                </c:pt>
                <c:pt idx="1016">
                  <c:v>6.58</c:v>
                </c:pt>
                <c:pt idx="1017">
                  <c:v>6.58</c:v>
                </c:pt>
                <c:pt idx="1018">
                  <c:v>6.59</c:v>
                </c:pt>
                <c:pt idx="1019">
                  <c:v>6.6</c:v>
                </c:pt>
                <c:pt idx="1020">
                  <c:v>6.61</c:v>
                </c:pt>
                <c:pt idx="1021">
                  <c:v>6.61</c:v>
                </c:pt>
                <c:pt idx="1022">
                  <c:v>6.62</c:v>
                </c:pt>
                <c:pt idx="1023">
                  <c:v>6.62</c:v>
                </c:pt>
                <c:pt idx="1024">
                  <c:v>6.63</c:v>
                </c:pt>
                <c:pt idx="1025">
                  <c:v>6.64</c:v>
                </c:pt>
                <c:pt idx="1026">
                  <c:v>6.64</c:v>
                </c:pt>
                <c:pt idx="1027">
                  <c:v>6.65</c:v>
                </c:pt>
                <c:pt idx="1028">
                  <c:v>6.66</c:v>
                </c:pt>
                <c:pt idx="1029">
                  <c:v>6.66</c:v>
                </c:pt>
                <c:pt idx="1030">
                  <c:v>6.67</c:v>
                </c:pt>
                <c:pt idx="1031">
                  <c:v>6.68</c:v>
                </c:pt>
                <c:pt idx="1032">
                  <c:v>6.69</c:v>
                </c:pt>
                <c:pt idx="1033">
                  <c:v>6.69</c:v>
                </c:pt>
                <c:pt idx="1034">
                  <c:v>6.7</c:v>
                </c:pt>
                <c:pt idx="1035">
                  <c:v>6.71</c:v>
                </c:pt>
                <c:pt idx="1036">
                  <c:v>6.71</c:v>
                </c:pt>
                <c:pt idx="1037">
                  <c:v>6.72</c:v>
                </c:pt>
                <c:pt idx="1038">
                  <c:v>6.72</c:v>
                </c:pt>
                <c:pt idx="1039">
                  <c:v>6.73</c:v>
                </c:pt>
                <c:pt idx="1040">
                  <c:v>6.74</c:v>
                </c:pt>
                <c:pt idx="1041">
                  <c:v>6.74</c:v>
                </c:pt>
                <c:pt idx="1042">
                  <c:v>6.75</c:v>
                </c:pt>
                <c:pt idx="1043">
                  <c:v>6.76</c:v>
                </c:pt>
                <c:pt idx="1044">
                  <c:v>6.77</c:v>
                </c:pt>
                <c:pt idx="1045">
                  <c:v>6.77</c:v>
                </c:pt>
                <c:pt idx="1046">
                  <c:v>6.77</c:v>
                </c:pt>
                <c:pt idx="1047">
                  <c:v>6.78</c:v>
                </c:pt>
                <c:pt idx="1048">
                  <c:v>6.79</c:v>
                </c:pt>
                <c:pt idx="1049">
                  <c:v>6.8</c:v>
                </c:pt>
                <c:pt idx="1050">
                  <c:v>6.8</c:v>
                </c:pt>
                <c:pt idx="1051">
                  <c:v>6.81</c:v>
                </c:pt>
                <c:pt idx="1052">
                  <c:v>6.82</c:v>
                </c:pt>
                <c:pt idx="1053">
                  <c:v>6.82</c:v>
                </c:pt>
                <c:pt idx="1054">
                  <c:v>6.83</c:v>
                </c:pt>
                <c:pt idx="1055">
                  <c:v>6.83</c:v>
                </c:pt>
                <c:pt idx="1056">
                  <c:v>6.84</c:v>
                </c:pt>
                <c:pt idx="1057">
                  <c:v>6.85</c:v>
                </c:pt>
                <c:pt idx="1058">
                  <c:v>6.85</c:v>
                </c:pt>
                <c:pt idx="1059">
                  <c:v>6.86</c:v>
                </c:pt>
                <c:pt idx="1060">
                  <c:v>6.87</c:v>
                </c:pt>
                <c:pt idx="1061">
                  <c:v>6.87</c:v>
                </c:pt>
                <c:pt idx="1062">
                  <c:v>6.88</c:v>
                </c:pt>
                <c:pt idx="1063">
                  <c:v>6.89</c:v>
                </c:pt>
                <c:pt idx="1064">
                  <c:v>6.89</c:v>
                </c:pt>
                <c:pt idx="1065">
                  <c:v>6.9</c:v>
                </c:pt>
                <c:pt idx="1066">
                  <c:v>6.91</c:v>
                </c:pt>
                <c:pt idx="1067">
                  <c:v>6.91</c:v>
                </c:pt>
                <c:pt idx="1068">
                  <c:v>6.92</c:v>
                </c:pt>
                <c:pt idx="1069">
                  <c:v>6.93</c:v>
                </c:pt>
                <c:pt idx="1070">
                  <c:v>6.93</c:v>
                </c:pt>
                <c:pt idx="1071">
                  <c:v>6.94</c:v>
                </c:pt>
                <c:pt idx="1072">
                  <c:v>6.95</c:v>
                </c:pt>
                <c:pt idx="1073">
                  <c:v>6.96</c:v>
                </c:pt>
                <c:pt idx="1074">
                  <c:v>6.96</c:v>
                </c:pt>
                <c:pt idx="1075">
                  <c:v>6.97</c:v>
                </c:pt>
                <c:pt idx="1076">
                  <c:v>6.97</c:v>
                </c:pt>
                <c:pt idx="1077">
                  <c:v>6.98</c:v>
                </c:pt>
                <c:pt idx="1078">
                  <c:v>6.99</c:v>
                </c:pt>
                <c:pt idx="1079">
                  <c:v>6.99</c:v>
                </c:pt>
                <c:pt idx="1080">
                  <c:v>7</c:v>
                </c:pt>
                <c:pt idx="1081">
                  <c:v>7.01</c:v>
                </c:pt>
                <c:pt idx="1082">
                  <c:v>7.01</c:v>
                </c:pt>
                <c:pt idx="1083">
                  <c:v>7.02</c:v>
                </c:pt>
                <c:pt idx="1084">
                  <c:v>7.03</c:v>
                </c:pt>
                <c:pt idx="1085">
                  <c:v>7.03</c:v>
                </c:pt>
                <c:pt idx="1086">
                  <c:v>7.04</c:v>
                </c:pt>
                <c:pt idx="1087">
                  <c:v>7.05</c:v>
                </c:pt>
                <c:pt idx="1088">
                  <c:v>7.06</c:v>
                </c:pt>
                <c:pt idx="1089">
                  <c:v>7.06</c:v>
                </c:pt>
                <c:pt idx="1090">
                  <c:v>7.07</c:v>
                </c:pt>
                <c:pt idx="1091">
                  <c:v>7.07</c:v>
                </c:pt>
                <c:pt idx="1092">
                  <c:v>7.08</c:v>
                </c:pt>
                <c:pt idx="1093">
                  <c:v>7.08</c:v>
                </c:pt>
                <c:pt idx="1094">
                  <c:v>7.09</c:v>
                </c:pt>
                <c:pt idx="1095">
                  <c:v>7.1</c:v>
                </c:pt>
                <c:pt idx="1096">
                  <c:v>7.1</c:v>
                </c:pt>
                <c:pt idx="1097">
                  <c:v>7.11</c:v>
                </c:pt>
                <c:pt idx="1098">
                  <c:v>7.12</c:v>
                </c:pt>
                <c:pt idx="1099">
                  <c:v>7.13</c:v>
                </c:pt>
                <c:pt idx="1100">
                  <c:v>7.13</c:v>
                </c:pt>
                <c:pt idx="1101">
                  <c:v>7.14</c:v>
                </c:pt>
                <c:pt idx="1102">
                  <c:v>7.15</c:v>
                </c:pt>
                <c:pt idx="1103">
                  <c:v>7.15</c:v>
                </c:pt>
                <c:pt idx="1104">
                  <c:v>7.16</c:v>
                </c:pt>
                <c:pt idx="1105">
                  <c:v>7.17</c:v>
                </c:pt>
                <c:pt idx="1106">
                  <c:v>7.17</c:v>
                </c:pt>
                <c:pt idx="1107">
                  <c:v>7.17</c:v>
                </c:pt>
                <c:pt idx="1108">
                  <c:v>7.18</c:v>
                </c:pt>
                <c:pt idx="1109">
                  <c:v>7.19</c:v>
                </c:pt>
                <c:pt idx="1110">
                  <c:v>7.19</c:v>
                </c:pt>
                <c:pt idx="1111">
                  <c:v>7.2</c:v>
                </c:pt>
                <c:pt idx="1112">
                  <c:v>7.22</c:v>
                </c:pt>
                <c:pt idx="1113">
                  <c:v>7.22</c:v>
                </c:pt>
                <c:pt idx="1114">
                  <c:v>7.22</c:v>
                </c:pt>
                <c:pt idx="1115">
                  <c:v>7.22</c:v>
                </c:pt>
                <c:pt idx="1116">
                  <c:v>7.24</c:v>
                </c:pt>
                <c:pt idx="1117">
                  <c:v>7.25</c:v>
                </c:pt>
                <c:pt idx="1118">
                  <c:v>7.25</c:v>
                </c:pt>
                <c:pt idx="1119">
                  <c:v>7.25</c:v>
                </c:pt>
                <c:pt idx="1120">
                  <c:v>7.26</c:v>
                </c:pt>
                <c:pt idx="1121">
                  <c:v>7.27</c:v>
                </c:pt>
                <c:pt idx="1122">
                  <c:v>7.28</c:v>
                </c:pt>
                <c:pt idx="1123">
                  <c:v>7.28</c:v>
                </c:pt>
                <c:pt idx="1124">
                  <c:v>7.29</c:v>
                </c:pt>
                <c:pt idx="1125">
                  <c:v>7.29</c:v>
                </c:pt>
                <c:pt idx="1126">
                  <c:v>7.3</c:v>
                </c:pt>
                <c:pt idx="1127">
                  <c:v>7.31</c:v>
                </c:pt>
                <c:pt idx="1128">
                  <c:v>7.32</c:v>
                </c:pt>
                <c:pt idx="1129">
                  <c:v>7.32</c:v>
                </c:pt>
                <c:pt idx="1130">
                  <c:v>7.33</c:v>
                </c:pt>
                <c:pt idx="1131">
                  <c:v>7.33</c:v>
                </c:pt>
                <c:pt idx="1132">
                  <c:v>7.35</c:v>
                </c:pt>
                <c:pt idx="1133">
                  <c:v>7.35</c:v>
                </c:pt>
                <c:pt idx="1134">
                  <c:v>7.36</c:v>
                </c:pt>
                <c:pt idx="1135">
                  <c:v>7.37</c:v>
                </c:pt>
                <c:pt idx="1136">
                  <c:v>7.37</c:v>
                </c:pt>
                <c:pt idx="1137">
                  <c:v>7.37</c:v>
                </c:pt>
                <c:pt idx="1138">
                  <c:v>7.38</c:v>
                </c:pt>
                <c:pt idx="1139">
                  <c:v>7.39</c:v>
                </c:pt>
                <c:pt idx="1140">
                  <c:v>7.4</c:v>
                </c:pt>
                <c:pt idx="1141">
                  <c:v>7.4</c:v>
                </c:pt>
                <c:pt idx="1142">
                  <c:v>7.41</c:v>
                </c:pt>
                <c:pt idx="1143">
                  <c:v>7.42</c:v>
                </c:pt>
                <c:pt idx="1144">
                  <c:v>7.42</c:v>
                </c:pt>
                <c:pt idx="1145">
                  <c:v>7.43</c:v>
                </c:pt>
                <c:pt idx="1146">
                  <c:v>7.43</c:v>
                </c:pt>
                <c:pt idx="1147">
                  <c:v>7.44</c:v>
                </c:pt>
                <c:pt idx="1148">
                  <c:v>7.45</c:v>
                </c:pt>
                <c:pt idx="1149">
                  <c:v>7.45</c:v>
                </c:pt>
                <c:pt idx="1150">
                  <c:v>7.46</c:v>
                </c:pt>
                <c:pt idx="1151">
                  <c:v>7.46</c:v>
                </c:pt>
                <c:pt idx="1152">
                  <c:v>7.47</c:v>
                </c:pt>
                <c:pt idx="1153">
                  <c:v>7.48</c:v>
                </c:pt>
                <c:pt idx="1154">
                  <c:v>7.49</c:v>
                </c:pt>
                <c:pt idx="1155">
                  <c:v>7.49</c:v>
                </c:pt>
                <c:pt idx="1156">
                  <c:v>7.5</c:v>
                </c:pt>
                <c:pt idx="1157">
                  <c:v>7.5</c:v>
                </c:pt>
                <c:pt idx="1158">
                  <c:v>7.52</c:v>
                </c:pt>
                <c:pt idx="1159">
                  <c:v>7.52</c:v>
                </c:pt>
                <c:pt idx="1160">
                  <c:v>7.52</c:v>
                </c:pt>
                <c:pt idx="1161">
                  <c:v>7.52</c:v>
                </c:pt>
                <c:pt idx="1162">
                  <c:v>7.53</c:v>
                </c:pt>
                <c:pt idx="1163">
                  <c:v>7.54</c:v>
                </c:pt>
                <c:pt idx="1164">
                  <c:v>7.55</c:v>
                </c:pt>
                <c:pt idx="1165">
                  <c:v>7.56</c:v>
                </c:pt>
                <c:pt idx="1166">
                  <c:v>7.56</c:v>
                </c:pt>
                <c:pt idx="1167">
                  <c:v>7.57</c:v>
                </c:pt>
                <c:pt idx="1168">
                  <c:v>7.57</c:v>
                </c:pt>
                <c:pt idx="1169">
                  <c:v>7.59</c:v>
                </c:pt>
                <c:pt idx="1170">
                  <c:v>7.59</c:v>
                </c:pt>
                <c:pt idx="1171">
                  <c:v>7.59</c:v>
                </c:pt>
                <c:pt idx="1172">
                  <c:v>7.6</c:v>
                </c:pt>
                <c:pt idx="1173">
                  <c:v>7.62</c:v>
                </c:pt>
                <c:pt idx="1174">
                  <c:v>7.62</c:v>
                </c:pt>
                <c:pt idx="1175">
                  <c:v>7.62</c:v>
                </c:pt>
                <c:pt idx="1176">
                  <c:v>7.63</c:v>
                </c:pt>
                <c:pt idx="1177">
                  <c:v>7.64</c:v>
                </c:pt>
                <c:pt idx="1178">
                  <c:v>7.64</c:v>
                </c:pt>
                <c:pt idx="1179">
                  <c:v>7.65</c:v>
                </c:pt>
                <c:pt idx="1180">
                  <c:v>7.65</c:v>
                </c:pt>
                <c:pt idx="1181">
                  <c:v>7.66</c:v>
                </c:pt>
                <c:pt idx="1182">
                  <c:v>7.67</c:v>
                </c:pt>
                <c:pt idx="1183">
                  <c:v>7.68</c:v>
                </c:pt>
                <c:pt idx="1184">
                  <c:v>7.68</c:v>
                </c:pt>
                <c:pt idx="1185">
                  <c:v>7.69</c:v>
                </c:pt>
                <c:pt idx="1186">
                  <c:v>7.69</c:v>
                </c:pt>
                <c:pt idx="1187">
                  <c:v>7.7</c:v>
                </c:pt>
                <c:pt idx="1188">
                  <c:v>7.71</c:v>
                </c:pt>
                <c:pt idx="1189">
                  <c:v>7.71</c:v>
                </c:pt>
                <c:pt idx="1190">
                  <c:v>7.72</c:v>
                </c:pt>
                <c:pt idx="1191">
                  <c:v>7.72</c:v>
                </c:pt>
                <c:pt idx="1192">
                  <c:v>7.73</c:v>
                </c:pt>
                <c:pt idx="1193">
                  <c:v>7.74</c:v>
                </c:pt>
                <c:pt idx="1194">
                  <c:v>7.75</c:v>
                </c:pt>
                <c:pt idx="1195">
                  <c:v>7.75</c:v>
                </c:pt>
                <c:pt idx="1196">
                  <c:v>7.76</c:v>
                </c:pt>
                <c:pt idx="1197">
                  <c:v>7.77</c:v>
                </c:pt>
                <c:pt idx="1198">
                  <c:v>7.78</c:v>
                </c:pt>
                <c:pt idx="1199">
                  <c:v>7.78</c:v>
                </c:pt>
                <c:pt idx="1200">
                  <c:v>7.78</c:v>
                </c:pt>
                <c:pt idx="1201">
                  <c:v>7.79</c:v>
                </c:pt>
                <c:pt idx="1202">
                  <c:v>7.8</c:v>
                </c:pt>
                <c:pt idx="1203">
                  <c:v>7.81</c:v>
                </c:pt>
                <c:pt idx="1204">
                  <c:v>7.81</c:v>
                </c:pt>
                <c:pt idx="1205">
                  <c:v>7.82</c:v>
                </c:pt>
                <c:pt idx="1206">
                  <c:v>7.82</c:v>
                </c:pt>
                <c:pt idx="1207">
                  <c:v>7.84</c:v>
                </c:pt>
                <c:pt idx="1208">
                  <c:v>7.84</c:v>
                </c:pt>
                <c:pt idx="1209">
                  <c:v>7.84</c:v>
                </c:pt>
                <c:pt idx="1210">
                  <c:v>7.85</c:v>
                </c:pt>
                <c:pt idx="1211">
                  <c:v>7.85</c:v>
                </c:pt>
                <c:pt idx="1212">
                  <c:v>7.86</c:v>
                </c:pt>
                <c:pt idx="1213">
                  <c:v>7.87</c:v>
                </c:pt>
                <c:pt idx="1214">
                  <c:v>7.87</c:v>
                </c:pt>
                <c:pt idx="1215">
                  <c:v>7.88</c:v>
                </c:pt>
                <c:pt idx="1216">
                  <c:v>7.89</c:v>
                </c:pt>
                <c:pt idx="1217">
                  <c:v>7.9</c:v>
                </c:pt>
                <c:pt idx="1218">
                  <c:v>7.9</c:v>
                </c:pt>
                <c:pt idx="1219">
                  <c:v>7.91</c:v>
                </c:pt>
                <c:pt idx="1220">
                  <c:v>7.92</c:v>
                </c:pt>
                <c:pt idx="1221">
                  <c:v>7.92</c:v>
                </c:pt>
                <c:pt idx="1222">
                  <c:v>7.93</c:v>
                </c:pt>
                <c:pt idx="1223">
                  <c:v>7.94</c:v>
                </c:pt>
                <c:pt idx="1224">
                  <c:v>7.94</c:v>
                </c:pt>
                <c:pt idx="1225">
                  <c:v>7.95</c:v>
                </c:pt>
                <c:pt idx="1226">
                  <c:v>7.96</c:v>
                </c:pt>
                <c:pt idx="1227">
                  <c:v>7.96</c:v>
                </c:pt>
                <c:pt idx="1228">
                  <c:v>7.97</c:v>
                </c:pt>
                <c:pt idx="1229">
                  <c:v>7.98</c:v>
                </c:pt>
                <c:pt idx="1230">
                  <c:v>7.98</c:v>
                </c:pt>
                <c:pt idx="1231">
                  <c:v>7.99</c:v>
                </c:pt>
                <c:pt idx="1232">
                  <c:v>8</c:v>
                </c:pt>
                <c:pt idx="1233">
                  <c:v>8</c:v>
                </c:pt>
                <c:pt idx="1234">
                  <c:v>8.01</c:v>
                </c:pt>
                <c:pt idx="1235">
                  <c:v>8.02</c:v>
                </c:pt>
                <c:pt idx="1236">
                  <c:v>8.02</c:v>
                </c:pt>
                <c:pt idx="1237">
                  <c:v>8.0299999999999994</c:v>
                </c:pt>
                <c:pt idx="1238">
                  <c:v>8.0399999999999991</c:v>
                </c:pt>
                <c:pt idx="1239">
                  <c:v>8.0500000000000007</c:v>
                </c:pt>
                <c:pt idx="1240">
                  <c:v>8.0500000000000007</c:v>
                </c:pt>
                <c:pt idx="1241">
                  <c:v>8.0500000000000007</c:v>
                </c:pt>
                <c:pt idx="1242">
                  <c:v>8.06</c:v>
                </c:pt>
                <c:pt idx="1243">
                  <c:v>8.07</c:v>
                </c:pt>
                <c:pt idx="1244">
                  <c:v>8.08</c:v>
                </c:pt>
                <c:pt idx="1245">
                  <c:v>8.09</c:v>
                </c:pt>
                <c:pt idx="1246">
                  <c:v>8.09</c:v>
                </c:pt>
                <c:pt idx="1247">
                  <c:v>8.1</c:v>
                </c:pt>
                <c:pt idx="1248">
                  <c:v>8.1</c:v>
                </c:pt>
                <c:pt idx="1249">
                  <c:v>8.11</c:v>
                </c:pt>
                <c:pt idx="1250">
                  <c:v>8.1199999999999992</c:v>
                </c:pt>
                <c:pt idx="1251">
                  <c:v>8.1199999999999992</c:v>
                </c:pt>
                <c:pt idx="1252">
                  <c:v>8.1300000000000008</c:v>
                </c:pt>
                <c:pt idx="1253">
                  <c:v>8.1300000000000008</c:v>
                </c:pt>
                <c:pt idx="1254">
                  <c:v>8.14</c:v>
                </c:pt>
                <c:pt idx="1255">
                  <c:v>8.15</c:v>
                </c:pt>
                <c:pt idx="1256">
                  <c:v>8.15</c:v>
                </c:pt>
                <c:pt idx="1257">
                  <c:v>8.16</c:v>
                </c:pt>
                <c:pt idx="1258">
                  <c:v>8.17</c:v>
                </c:pt>
                <c:pt idx="1259">
                  <c:v>8.17</c:v>
                </c:pt>
                <c:pt idx="1260">
                  <c:v>8.18</c:v>
                </c:pt>
                <c:pt idx="1261">
                  <c:v>8.18</c:v>
                </c:pt>
                <c:pt idx="1262">
                  <c:v>8.19</c:v>
                </c:pt>
                <c:pt idx="1263">
                  <c:v>8.1999999999999993</c:v>
                </c:pt>
                <c:pt idx="1264">
                  <c:v>8.2100000000000009</c:v>
                </c:pt>
                <c:pt idx="1265">
                  <c:v>8.2100000000000009</c:v>
                </c:pt>
                <c:pt idx="1266">
                  <c:v>8.2200000000000006</c:v>
                </c:pt>
                <c:pt idx="1267">
                  <c:v>8.2200000000000006</c:v>
                </c:pt>
                <c:pt idx="1268">
                  <c:v>8.23</c:v>
                </c:pt>
                <c:pt idx="1269">
                  <c:v>8.24</c:v>
                </c:pt>
                <c:pt idx="1270">
                  <c:v>8.24</c:v>
                </c:pt>
                <c:pt idx="1271">
                  <c:v>8.25</c:v>
                </c:pt>
                <c:pt idx="1272">
                  <c:v>8.26</c:v>
                </c:pt>
                <c:pt idx="1273">
                  <c:v>8.27</c:v>
                </c:pt>
                <c:pt idx="1274">
                  <c:v>8.27</c:v>
                </c:pt>
                <c:pt idx="1275">
                  <c:v>8.2799999999999994</c:v>
                </c:pt>
                <c:pt idx="1276">
                  <c:v>8.2899999999999991</c:v>
                </c:pt>
                <c:pt idx="1277">
                  <c:v>8.2899999999999991</c:v>
                </c:pt>
                <c:pt idx="1278">
                  <c:v>8.2899999999999991</c:v>
                </c:pt>
                <c:pt idx="1279">
                  <c:v>8.3000000000000007</c:v>
                </c:pt>
                <c:pt idx="1280">
                  <c:v>8.31</c:v>
                </c:pt>
                <c:pt idx="1281">
                  <c:v>8.32</c:v>
                </c:pt>
                <c:pt idx="1282">
                  <c:v>8.33</c:v>
                </c:pt>
                <c:pt idx="1283">
                  <c:v>8.33</c:v>
                </c:pt>
                <c:pt idx="1284">
                  <c:v>8.34</c:v>
                </c:pt>
                <c:pt idx="1285">
                  <c:v>8.35</c:v>
                </c:pt>
                <c:pt idx="1286">
                  <c:v>8.35</c:v>
                </c:pt>
                <c:pt idx="1287">
                  <c:v>8.36</c:v>
                </c:pt>
                <c:pt idx="1288">
                  <c:v>8.3699999999999992</c:v>
                </c:pt>
                <c:pt idx="1289">
                  <c:v>8.3699999999999992</c:v>
                </c:pt>
                <c:pt idx="1290">
                  <c:v>8.3800000000000008</c:v>
                </c:pt>
                <c:pt idx="1291">
                  <c:v>8.39</c:v>
                </c:pt>
                <c:pt idx="1292">
                  <c:v>8.39</c:v>
                </c:pt>
                <c:pt idx="1293">
                  <c:v>8.4</c:v>
                </c:pt>
                <c:pt idx="1294">
                  <c:v>8.4</c:v>
                </c:pt>
                <c:pt idx="1295">
                  <c:v>8.41</c:v>
                </c:pt>
                <c:pt idx="1296">
                  <c:v>8.42</c:v>
                </c:pt>
                <c:pt idx="1297">
                  <c:v>8.42</c:v>
                </c:pt>
                <c:pt idx="1298">
                  <c:v>8.43</c:v>
                </c:pt>
                <c:pt idx="1299">
                  <c:v>8.43</c:v>
                </c:pt>
                <c:pt idx="1300">
                  <c:v>8.44</c:v>
                </c:pt>
                <c:pt idx="1301">
                  <c:v>8.4499999999999993</c:v>
                </c:pt>
                <c:pt idx="1302">
                  <c:v>8.4499999999999993</c:v>
                </c:pt>
                <c:pt idx="1303">
                  <c:v>8.4600000000000009</c:v>
                </c:pt>
                <c:pt idx="1304">
                  <c:v>8.4700000000000006</c:v>
                </c:pt>
                <c:pt idx="1305">
                  <c:v>8.4700000000000006</c:v>
                </c:pt>
                <c:pt idx="1306">
                  <c:v>8.48</c:v>
                </c:pt>
                <c:pt idx="1307">
                  <c:v>8.49</c:v>
                </c:pt>
                <c:pt idx="1308">
                  <c:v>8.5</c:v>
                </c:pt>
                <c:pt idx="1309">
                  <c:v>8.5</c:v>
                </c:pt>
                <c:pt idx="1310">
                  <c:v>8.51</c:v>
                </c:pt>
                <c:pt idx="1311">
                  <c:v>8.52</c:v>
                </c:pt>
                <c:pt idx="1312">
                  <c:v>8.52</c:v>
                </c:pt>
                <c:pt idx="1313">
                  <c:v>8.5299999999999994</c:v>
                </c:pt>
                <c:pt idx="1314">
                  <c:v>8.5299999999999994</c:v>
                </c:pt>
                <c:pt idx="1315">
                  <c:v>8.5399999999999991</c:v>
                </c:pt>
                <c:pt idx="1316">
                  <c:v>8.5500000000000007</c:v>
                </c:pt>
                <c:pt idx="1317">
                  <c:v>8.56</c:v>
                </c:pt>
                <c:pt idx="1318">
                  <c:v>8.56</c:v>
                </c:pt>
                <c:pt idx="1319">
                  <c:v>8.57</c:v>
                </c:pt>
                <c:pt idx="1320">
                  <c:v>8.58</c:v>
                </c:pt>
                <c:pt idx="1321">
                  <c:v>8.58</c:v>
                </c:pt>
                <c:pt idx="1322">
                  <c:v>8.59</c:v>
                </c:pt>
                <c:pt idx="1323">
                  <c:v>8.6</c:v>
                </c:pt>
                <c:pt idx="1324">
                  <c:v>8.6</c:v>
                </c:pt>
                <c:pt idx="1325">
                  <c:v>8.61</c:v>
                </c:pt>
                <c:pt idx="1326">
                  <c:v>8.6199999999999992</c:v>
                </c:pt>
                <c:pt idx="1327">
                  <c:v>8.6199999999999992</c:v>
                </c:pt>
                <c:pt idx="1328">
                  <c:v>8.6300000000000008</c:v>
                </c:pt>
                <c:pt idx="1329">
                  <c:v>8.6300000000000008</c:v>
                </c:pt>
                <c:pt idx="1330">
                  <c:v>8.64</c:v>
                </c:pt>
                <c:pt idx="1331">
                  <c:v>8.65</c:v>
                </c:pt>
                <c:pt idx="1332">
                  <c:v>8.66</c:v>
                </c:pt>
                <c:pt idx="1333">
                  <c:v>8.66</c:v>
                </c:pt>
                <c:pt idx="1334">
                  <c:v>8.66</c:v>
                </c:pt>
                <c:pt idx="1335">
                  <c:v>8.68</c:v>
                </c:pt>
                <c:pt idx="1336">
                  <c:v>8.68</c:v>
                </c:pt>
                <c:pt idx="1337">
                  <c:v>8.69</c:v>
                </c:pt>
                <c:pt idx="1338">
                  <c:v>8.69</c:v>
                </c:pt>
                <c:pt idx="1339">
                  <c:v>8.6999999999999993</c:v>
                </c:pt>
                <c:pt idx="1340">
                  <c:v>8.7100000000000009</c:v>
                </c:pt>
                <c:pt idx="1341">
                  <c:v>8.7100000000000009</c:v>
                </c:pt>
                <c:pt idx="1342">
                  <c:v>8.7200000000000006</c:v>
                </c:pt>
                <c:pt idx="1343">
                  <c:v>8.7200000000000006</c:v>
                </c:pt>
                <c:pt idx="1344">
                  <c:v>8.73</c:v>
                </c:pt>
                <c:pt idx="1345">
                  <c:v>8.74</c:v>
                </c:pt>
                <c:pt idx="1346">
                  <c:v>8.75</c:v>
                </c:pt>
                <c:pt idx="1347">
                  <c:v>8.75</c:v>
                </c:pt>
                <c:pt idx="1348">
                  <c:v>8.76</c:v>
                </c:pt>
                <c:pt idx="1349">
                  <c:v>8.77</c:v>
                </c:pt>
                <c:pt idx="1350">
                  <c:v>8.77</c:v>
                </c:pt>
                <c:pt idx="1351">
                  <c:v>8.7799999999999994</c:v>
                </c:pt>
                <c:pt idx="1352">
                  <c:v>8.7799999999999994</c:v>
                </c:pt>
                <c:pt idx="1353">
                  <c:v>8.7899999999999991</c:v>
                </c:pt>
                <c:pt idx="1354">
                  <c:v>8.8000000000000007</c:v>
                </c:pt>
                <c:pt idx="1355">
                  <c:v>8.8000000000000007</c:v>
                </c:pt>
                <c:pt idx="1356">
                  <c:v>8.81</c:v>
                </c:pt>
                <c:pt idx="1357">
                  <c:v>8.82</c:v>
                </c:pt>
                <c:pt idx="1358">
                  <c:v>8.82</c:v>
                </c:pt>
                <c:pt idx="1359">
                  <c:v>8.83</c:v>
                </c:pt>
                <c:pt idx="1360">
                  <c:v>8.84</c:v>
                </c:pt>
                <c:pt idx="1361">
                  <c:v>8.84</c:v>
                </c:pt>
                <c:pt idx="1362">
                  <c:v>8.85</c:v>
                </c:pt>
                <c:pt idx="1363">
                  <c:v>8.85</c:v>
                </c:pt>
                <c:pt idx="1364">
                  <c:v>8.86</c:v>
                </c:pt>
                <c:pt idx="1365">
                  <c:v>8.8699999999999992</c:v>
                </c:pt>
                <c:pt idx="1366">
                  <c:v>8.8800000000000008</c:v>
                </c:pt>
                <c:pt idx="1367">
                  <c:v>8.8800000000000008</c:v>
                </c:pt>
                <c:pt idx="1368">
                  <c:v>8.89</c:v>
                </c:pt>
                <c:pt idx="1369">
                  <c:v>8.9</c:v>
                </c:pt>
                <c:pt idx="1370">
                  <c:v>8.9</c:v>
                </c:pt>
                <c:pt idx="1371">
                  <c:v>8.91</c:v>
                </c:pt>
                <c:pt idx="1372">
                  <c:v>8.92</c:v>
                </c:pt>
                <c:pt idx="1373">
                  <c:v>8.92</c:v>
                </c:pt>
                <c:pt idx="1374">
                  <c:v>8.93</c:v>
                </c:pt>
                <c:pt idx="1375">
                  <c:v>8.94</c:v>
                </c:pt>
                <c:pt idx="1376">
                  <c:v>8.94</c:v>
                </c:pt>
                <c:pt idx="1377">
                  <c:v>8.9499999999999993</c:v>
                </c:pt>
                <c:pt idx="1378">
                  <c:v>8.9499999999999993</c:v>
                </c:pt>
                <c:pt idx="1379">
                  <c:v>8.9600000000000009</c:v>
                </c:pt>
                <c:pt idx="1380">
                  <c:v>8.9700000000000006</c:v>
                </c:pt>
                <c:pt idx="1381">
                  <c:v>8.98</c:v>
                </c:pt>
                <c:pt idx="1382">
                  <c:v>8.98</c:v>
                </c:pt>
                <c:pt idx="1383">
                  <c:v>8.99</c:v>
                </c:pt>
                <c:pt idx="1384">
                  <c:v>9</c:v>
                </c:pt>
                <c:pt idx="1385">
                  <c:v>9</c:v>
                </c:pt>
                <c:pt idx="1386">
                  <c:v>9.01</c:v>
                </c:pt>
                <c:pt idx="1387">
                  <c:v>9.01</c:v>
                </c:pt>
                <c:pt idx="1388">
                  <c:v>9.02</c:v>
                </c:pt>
                <c:pt idx="1389">
                  <c:v>9.0299999999999994</c:v>
                </c:pt>
                <c:pt idx="1390">
                  <c:v>9.0299999999999994</c:v>
                </c:pt>
                <c:pt idx="1391">
                  <c:v>9.0399999999999991</c:v>
                </c:pt>
                <c:pt idx="1392">
                  <c:v>9.0500000000000007</c:v>
                </c:pt>
                <c:pt idx="1393">
                  <c:v>9.06</c:v>
                </c:pt>
                <c:pt idx="1394">
                  <c:v>9.06</c:v>
                </c:pt>
                <c:pt idx="1395">
                  <c:v>9.07</c:v>
                </c:pt>
                <c:pt idx="1396">
                  <c:v>9.07</c:v>
                </c:pt>
                <c:pt idx="1397">
                  <c:v>9.08</c:v>
                </c:pt>
                <c:pt idx="1398">
                  <c:v>9.09</c:v>
                </c:pt>
                <c:pt idx="1399">
                  <c:v>9.09</c:v>
                </c:pt>
                <c:pt idx="1400">
                  <c:v>9.1</c:v>
                </c:pt>
                <c:pt idx="1401">
                  <c:v>9.1</c:v>
                </c:pt>
                <c:pt idx="1402">
                  <c:v>9.1199999999999992</c:v>
                </c:pt>
                <c:pt idx="1403">
                  <c:v>9.1199999999999992</c:v>
                </c:pt>
                <c:pt idx="1404">
                  <c:v>9.1199999999999992</c:v>
                </c:pt>
                <c:pt idx="1405">
                  <c:v>9.1300000000000008</c:v>
                </c:pt>
                <c:pt idx="1406">
                  <c:v>9.14</c:v>
                </c:pt>
                <c:pt idx="1407">
                  <c:v>9.14</c:v>
                </c:pt>
                <c:pt idx="1408">
                  <c:v>9.15</c:v>
                </c:pt>
                <c:pt idx="1409">
                  <c:v>9.16</c:v>
                </c:pt>
                <c:pt idx="1410">
                  <c:v>9.16</c:v>
                </c:pt>
                <c:pt idx="1411">
                  <c:v>9.18</c:v>
                </c:pt>
                <c:pt idx="1412">
                  <c:v>9.18</c:v>
                </c:pt>
                <c:pt idx="1413">
                  <c:v>9.19</c:v>
                </c:pt>
                <c:pt idx="1414">
                  <c:v>9.1999999999999993</c:v>
                </c:pt>
                <c:pt idx="1415">
                  <c:v>9.1999999999999993</c:v>
                </c:pt>
                <c:pt idx="1416">
                  <c:v>9.2100000000000009</c:v>
                </c:pt>
                <c:pt idx="1417">
                  <c:v>9.2100000000000009</c:v>
                </c:pt>
                <c:pt idx="1418">
                  <c:v>9.2200000000000006</c:v>
                </c:pt>
                <c:pt idx="1419">
                  <c:v>9.23</c:v>
                </c:pt>
                <c:pt idx="1420">
                  <c:v>9.23</c:v>
                </c:pt>
                <c:pt idx="1421">
                  <c:v>9.24</c:v>
                </c:pt>
                <c:pt idx="1422">
                  <c:v>9.25</c:v>
                </c:pt>
                <c:pt idx="1423">
                  <c:v>9.25</c:v>
                </c:pt>
                <c:pt idx="1424">
                  <c:v>9.26</c:v>
                </c:pt>
                <c:pt idx="1425">
                  <c:v>9.26</c:v>
                </c:pt>
                <c:pt idx="1426">
                  <c:v>9.27</c:v>
                </c:pt>
                <c:pt idx="1427">
                  <c:v>9.2799999999999994</c:v>
                </c:pt>
                <c:pt idx="1428">
                  <c:v>9.2899999999999991</c:v>
                </c:pt>
                <c:pt idx="1429">
                  <c:v>9.2899999999999991</c:v>
                </c:pt>
                <c:pt idx="1430">
                  <c:v>9.3000000000000007</c:v>
                </c:pt>
                <c:pt idx="1431">
                  <c:v>9.3000000000000007</c:v>
                </c:pt>
                <c:pt idx="1432">
                  <c:v>9.31</c:v>
                </c:pt>
                <c:pt idx="1433">
                  <c:v>9.32</c:v>
                </c:pt>
                <c:pt idx="1434">
                  <c:v>9.33</c:v>
                </c:pt>
                <c:pt idx="1435">
                  <c:v>9.33</c:v>
                </c:pt>
                <c:pt idx="1436">
                  <c:v>9.33</c:v>
                </c:pt>
                <c:pt idx="1437">
                  <c:v>9.34</c:v>
                </c:pt>
                <c:pt idx="1438">
                  <c:v>9.35</c:v>
                </c:pt>
                <c:pt idx="1439">
                  <c:v>9.36</c:v>
                </c:pt>
                <c:pt idx="1440">
                  <c:v>9.36</c:v>
                </c:pt>
                <c:pt idx="1441">
                  <c:v>9.3699999999999992</c:v>
                </c:pt>
                <c:pt idx="1442">
                  <c:v>9.3699999999999992</c:v>
                </c:pt>
                <c:pt idx="1443">
                  <c:v>9.3800000000000008</c:v>
                </c:pt>
                <c:pt idx="1444">
                  <c:v>9.39</c:v>
                </c:pt>
                <c:pt idx="1445">
                  <c:v>9.4</c:v>
                </c:pt>
                <c:pt idx="1446">
                  <c:v>9.41</c:v>
                </c:pt>
                <c:pt idx="1447">
                  <c:v>9.41</c:v>
                </c:pt>
                <c:pt idx="1448">
                  <c:v>9.42</c:v>
                </c:pt>
                <c:pt idx="1449">
                  <c:v>9.42</c:v>
                </c:pt>
                <c:pt idx="1450">
                  <c:v>9.43</c:v>
                </c:pt>
                <c:pt idx="1451">
                  <c:v>9.44</c:v>
                </c:pt>
                <c:pt idx="1452">
                  <c:v>9.4499999999999993</c:v>
                </c:pt>
                <c:pt idx="1453">
                  <c:v>9.4499999999999993</c:v>
                </c:pt>
                <c:pt idx="1454">
                  <c:v>9.4499999999999993</c:v>
                </c:pt>
                <c:pt idx="1455">
                  <c:v>9.4600000000000009</c:v>
                </c:pt>
                <c:pt idx="1456">
                  <c:v>9.4600000000000009</c:v>
                </c:pt>
                <c:pt idx="1457">
                  <c:v>9.4700000000000006</c:v>
                </c:pt>
                <c:pt idx="1458">
                  <c:v>9.48</c:v>
                </c:pt>
                <c:pt idx="1459">
                  <c:v>9.49</c:v>
                </c:pt>
                <c:pt idx="1460">
                  <c:v>9.5</c:v>
                </c:pt>
                <c:pt idx="1461">
                  <c:v>9.5</c:v>
                </c:pt>
                <c:pt idx="1462">
                  <c:v>9.51</c:v>
                </c:pt>
                <c:pt idx="1463">
                  <c:v>9.52</c:v>
                </c:pt>
                <c:pt idx="1464">
                  <c:v>9.52</c:v>
                </c:pt>
                <c:pt idx="1465">
                  <c:v>9.5299999999999994</c:v>
                </c:pt>
                <c:pt idx="1466">
                  <c:v>9.5299999999999994</c:v>
                </c:pt>
                <c:pt idx="1467">
                  <c:v>9.5399999999999991</c:v>
                </c:pt>
                <c:pt idx="1468">
                  <c:v>9.5399999999999991</c:v>
                </c:pt>
                <c:pt idx="1469">
                  <c:v>9.5500000000000007</c:v>
                </c:pt>
                <c:pt idx="1470">
                  <c:v>9.56</c:v>
                </c:pt>
                <c:pt idx="1471">
                  <c:v>9.56</c:v>
                </c:pt>
                <c:pt idx="1472">
                  <c:v>9.57</c:v>
                </c:pt>
                <c:pt idx="1473">
                  <c:v>9.57</c:v>
                </c:pt>
                <c:pt idx="1474">
                  <c:v>9.58</c:v>
                </c:pt>
                <c:pt idx="1475">
                  <c:v>9.59</c:v>
                </c:pt>
                <c:pt idx="1476">
                  <c:v>9.6</c:v>
                </c:pt>
                <c:pt idx="1477">
                  <c:v>9.6</c:v>
                </c:pt>
                <c:pt idx="1478">
                  <c:v>9.61</c:v>
                </c:pt>
                <c:pt idx="1479">
                  <c:v>9.6199999999999992</c:v>
                </c:pt>
                <c:pt idx="1480">
                  <c:v>9.6300000000000008</c:v>
                </c:pt>
                <c:pt idx="1481">
                  <c:v>9.6300000000000008</c:v>
                </c:pt>
                <c:pt idx="1482">
                  <c:v>9.64</c:v>
                </c:pt>
                <c:pt idx="1483">
                  <c:v>9.64</c:v>
                </c:pt>
                <c:pt idx="1484">
                  <c:v>9.65</c:v>
                </c:pt>
                <c:pt idx="1485">
                  <c:v>9.66</c:v>
                </c:pt>
                <c:pt idx="1486">
                  <c:v>9.66</c:v>
                </c:pt>
                <c:pt idx="1487">
                  <c:v>9.67</c:v>
                </c:pt>
                <c:pt idx="1488">
                  <c:v>9.68</c:v>
                </c:pt>
                <c:pt idx="1489">
                  <c:v>9.68</c:v>
                </c:pt>
                <c:pt idx="1490">
                  <c:v>9.69</c:v>
                </c:pt>
                <c:pt idx="1491">
                  <c:v>9.6999999999999993</c:v>
                </c:pt>
                <c:pt idx="1492">
                  <c:v>9.6999999999999993</c:v>
                </c:pt>
                <c:pt idx="1493">
                  <c:v>9.7100000000000009</c:v>
                </c:pt>
                <c:pt idx="1494">
                  <c:v>9.7200000000000006</c:v>
                </c:pt>
                <c:pt idx="1495">
                  <c:v>9.7200000000000006</c:v>
                </c:pt>
                <c:pt idx="1496">
                  <c:v>9.73</c:v>
                </c:pt>
                <c:pt idx="1497">
                  <c:v>9.74</c:v>
                </c:pt>
                <c:pt idx="1498">
                  <c:v>9.74</c:v>
                </c:pt>
                <c:pt idx="1499">
                  <c:v>9.75</c:v>
                </c:pt>
                <c:pt idx="1500">
                  <c:v>9.75</c:v>
                </c:pt>
                <c:pt idx="1501">
                  <c:v>9.76</c:v>
                </c:pt>
                <c:pt idx="1502">
                  <c:v>9.77</c:v>
                </c:pt>
                <c:pt idx="1503">
                  <c:v>9.7799999999999994</c:v>
                </c:pt>
                <c:pt idx="1504">
                  <c:v>9.7799999999999994</c:v>
                </c:pt>
                <c:pt idx="1505">
                  <c:v>9.7899999999999991</c:v>
                </c:pt>
                <c:pt idx="1506">
                  <c:v>9.8000000000000007</c:v>
                </c:pt>
                <c:pt idx="1507">
                  <c:v>9.8000000000000007</c:v>
                </c:pt>
                <c:pt idx="1508">
                  <c:v>9.81</c:v>
                </c:pt>
                <c:pt idx="1509">
                  <c:v>9.81</c:v>
                </c:pt>
                <c:pt idx="1510">
                  <c:v>9.82</c:v>
                </c:pt>
                <c:pt idx="1511">
                  <c:v>9.83</c:v>
                </c:pt>
                <c:pt idx="1512">
                  <c:v>9.84</c:v>
                </c:pt>
                <c:pt idx="1513">
                  <c:v>9.84</c:v>
                </c:pt>
                <c:pt idx="1514">
                  <c:v>9.85</c:v>
                </c:pt>
                <c:pt idx="1515">
                  <c:v>9.86</c:v>
                </c:pt>
                <c:pt idx="1516">
                  <c:v>9.86</c:v>
                </c:pt>
                <c:pt idx="1517">
                  <c:v>9.8699999999999992</c:v>
                </c:pt>
                <c:pt idx="1518">
                  <c:v>9.8699999999999992</c:v>
                </c:pt>
                <c:pt idx="1519">
                  <c:v>9.8800000000000008</c:v>
                </c:pt>
                <c:pt idx="1520">
                  <c:v>9.89</c:v>
                </c:pt>
                <c:pt idx="1521">
                  <c:v>9.89</c:v>
                </c:pt>
                <c:pt idx="1522">
                  <c:v>9.9</c:v>
                </c:pt>
                <c:pt idx="1523">
                  <c:v>9.9</c:v>
                </c:pt>
                <c:pt idx="1524">
                  <c:v>9.92</c:v>
                </c:pt>
                <c:pt idx="1525">
                  <c:v>9.92</c:v>
                </c:pt>
                <c:pt idx="1526">
                  <c:v>9.93</c:v>
                </c:pt>
                <c:pt idx="1527">
                  <c:v>9.93</c:v>
                </c:pt>
                <c:pt idx="1528">
                  <c:v>9.94</c:v>
                </c:pt>
                <c:pt idx="1529">
                  <c:v>9.9499999999999993</c:v>
                </c:pt>
                <c:pt idx="1530">
                  <c:v>9.9600000000000009</c:v>
                </c:pt>
                <c:pt idx="1531">
                  <c:v>9.9600000000000009</c:v>
                </c:pt>
                <c:pt idx="1532">
                  <c:v>9.9700000000000006</c:v>
                </c:pt>
                <c:pt idx="1533">
                  <c:v>9.9700000000000006</c:v>
                </c:pt>
                <c:pt idx="1534">
                  <c:v>9.98</c:v>
                </c:pt>
                <c:pt idx="1535">
                  <c:v>9.99</c:v>
                </c:pt>
                <c:pt idx="1536">
                  <c:v>9.99</c:v>
                </c:pt>
                <c:pt idx="1537">
                  <c:v>10</c:v>
                </c:pt>
                <c:pt idx="1538">
                  <c:v>10.01</c:v>
                </c:pt>
                <c:pt idx="1539">
                  <c:v>10.01</c:v>
                </c:pt>
                <c:pt idx="1540">
                  <c:v>10.02</c:v>
                </c:pt>
                <c:pt idx="1541">
                  <c:v>10.029999999999999</c:v>
                </c:pt>
                <c:pt idx="1542">
                  <c:v>10.029999999999999</c:v>
                </c:pt>
                <c:pt idx="1543">
                  <c:v>10.039999999999999</c:v>
                </c:pt>
                <c:pt idx="1544">
                  <c:v>10.050000000000001</c:v>
                </c:pt>
                <c:pt idx="1545">
                  <c:v>10.050000000000001</c:v>
                </c:pt>
                <c:pt idx="1546">
                  <c:v>10.06</c:v>
                </c:pt>
                <c:pt idx="1547">
                  <c:v>10.06</c:v>
                </c:pt>
                <c:pt idx="1548">
                  <c:v>10.07</c:v>
                </c:pt>
                <c:pt idx="1549">
                  <c:v>10.08</c:v>
                </c:pt>
                <c:pt idx="1550">
                  <c:v>10.08</c:v>
                </c:pt>
                <c:pt idx="1551">
                  <c:v>10.09</c:v>
                </c:pt>
                <c:pt idx="1552">
                  <c:v>10.1</c:v>
                </c:pt>
                <c:pt idx="1553">
                  <c:v>10.11</c:v>
                </c:pt>
                <c:pt idx="1554">
                  <c:v>10.11</c:v>
                </c:pt>
                <c:pt idx="1555">
                  <c:v>10.119999999999999</c:v>
                </c:pt>
                <c:pt idx="1556">
                  <c:v>10.130000000000001</c:v>
                </c:pt>
                <c:pt idx="1557">
                  <c:v>10.130000000000001</c:v>
                </c:pt>
                <c:pt idx="1558">
                  <c:v>10.130000000000001</c:v>
                </c:pt>
                <c:pt idx="1559">
                  <c:v>10.14</c:v>
                </c:pt>
                <c:pt idx="1560">
                  <c:v>10.15</c:v>
                </c:pt>
                <c:pt idx="1561">
                  <c:v>10.16</c:v>
                </c:pt>
                <c:pt idx="1562">
                  <c:v>10.16</c:v>
                </c:pt>
                <c:pt idx="1563">
                  <c:v>10.17</c:v>
                </c:pt>
                <c:pt idx="1564">
                  <c:v>10.18</c:v>
                </c:pt>
                <c:pt idx="1565">
                  <c:v>10.18</c:v>
                </c:pt>
                <c:pt idx="1566">
                  <c:v>10.19</c:v>
                </c:pt>
                <c:pt idx="1567">
                  <c:v>10.199999999999999</c:v>
                </c:pt>
                <c:pt idx="1568">
                  <c:v>10.199999999999999</c:v>
                </c:pt>
                <c:pt idx="1569">
                  <c:v>10.210000000000001</c:v>
                </c:pt>
                <c:pt idx="1570">
                  <c:v>10.220000000000001</c:v>
                </c:pt>
                <c:pt idx="1571">
                  <c:v>10.220000000000001</c:v>
                </c:pt>
                <c:pt idx="1572">
                  <c:v>10.23</c:v>
                </c:pt>
                <c:pt idx="1573">
                  <c:v>10.23</c:v>
                </c:pt>
                <c:pt idx="1574">
                  <c:v>10.24</c:v>
                </c:pt>
                <c:pt idx="1575">
                  <c:v>10.25</c:v>
                </c:pt>
                <c:pt idx="1576">
                  <c:v>10.26</c:v>
                </c:pt>
                <c:pt idx="1577">
                  <c:v>10.26</c:v>
                </c:pt>
                <c:pt idx="1578">
                  <c:v>10.27</c:v>
                </c:pt>
                <c:pt idx="1579">
                  <c:v>10.27</c:v>
                </c:pt>
                <c:pt idx="1580">
                  <c:v>10.28</c:v>
                </c:pt>
                <c:pt idx="1581">
                  <c:v>10.28</c:v>
                </c:pt>
                <c:pt idx="1582">
                  <c:v>10.29</c:v>
                </c:pt>
                <c:pt idx="1583">
                  <c:v>10.3</c:v>
                </c:pt>
                <c:pt idx="1584">
                  <c:v>10.3</c:v>
                </c:pt>
                <c:pt idx="1585">
                  <c:v>10.32</c:v>
                </c:pt>
                <c:pt idx="1586">
                  <c:v>10.32</c:v>
                </c:pt>
                <c:pt idx="1587">
                  <c:v>10.33</c:v>
                </c:pt>
                <c:pt idx="1588">
                  <c:v>10.33</c:v>
                </c:pt>
                <c:pt idx="1589">
                  <c:v>10.34</c:v>
                </c:pt>
                <c:pt idx="1590">
                  <c:v>10.35</c:v>
                </c:pt>
                <c:pt idx="1591">
                  <c:v>10.35</c:v>
                </c:pt>
                <c:pt idx="1592">
                  <c:v>10.37</c:v>
                </c:pt>
                <c:pt idx="1593">
                  <c:v>10.37</c:v>
                </c:pt>
                <c:pt idx="1594">
                  <c:v>10.37</c:v>
                </c:pt>
                <c:pt idx="1595">
                  <c:v>10.37</c:v>
                </c:pt>
                <c:pt idx="1596">
                  <c:v>10.39</c:v>
                </c:pt>
                <c:pt idx="1597">
                  <c:v>10.39</c:v>
                </c:pt>
                <c:pt idx="1598">
                  <c:v>10.4</c:v>
                </c:pt>
                <c:pt idx="1599">
                  <c:v>10.41</c:v>
                </c:pt>
                <c:pt idx="1600">
                  <c:v>10.41</c:v>
                </c:pt>
                <c:pt idx="1601">
                  <c:v>10.42</c:v>
                </c:pt>
                <c:pt idx="1602">
                  <c:v>10.42</c:v>
                </c:pt>
                <c:pt idx="1603">
                  <c:v>10.43</c:v>
                </c:pt>
                <c:pt idx="1604">
                  <c:v>10.44</c:v>
                </c:pt>
                <c:pt idx="1605">
                  <c:v>10.44</c:v>
                </c:pt>
                <c:pt idx="1606">
                  <c:v>10.45</c:v>
                </c:pt>
                <c:pt idx="1607">
                  <c:v>10.46</c:v>
                </c:pt>
                <c:pt idx="1608">
                  <c:v>10.46</c:v>
                </c:pt>
                <c:pt idx="1609">
                  <c:v>10.47</c:v>
                </c:pt>
                <c:pt idx="1610">
                  <c:v>10.48</c:v>
                </c:pt>
                <c:pt idx="1611">
                  <c:v>10.48</c:v>
                </c:pt>
                <c:pt idx="1612">
                  <c:v>10.49</c:v>
                </c:pt>
                <c:pt idx="1613">
                  <c:v>10.5</c:v>
                </c:pt>
                <c:pt idx="1614">
                  <c:v>10.5</c:v>
                </c:pt>
                <c:pt idx="1615">
                  <c:v>10.51</c:v>
                </c:pt>
                <c:pt idx="1616">
                  <c:v>10.51</c:v>
                </c:pt>
                <c:pt idx="1617">
                  <c:v>10.53</c:v>
                </c:pt>
                <c:pt idx="1618">
                  <c:v>10.53</c:v>
                </c:pt>
                <c:pt idx="1619">
                  <c:v>10.54</c:v>
                </c:pt>
                <c:pt idx="1620">
                  <c:v>10.55</c:v>
                </c:pt>
                <c:pt idx="1621">
                  <c:v>10.55</c:v>
                </c:pt>
                <c:pt idx="1622">
                  <c:v>10.56</c:v>
                </c:pt>
                <c:pt idx="1623">
                  <c:v>10.57</c:v>
                </c:pt>
                <c:pt idx="1624">
                  <c:v>10.57</c:v>
                </c:pt>
                <c:pt idx="1625">
                  <c:v>10.58</c:v>
                </c:pt>
                <c:pt idx="1626">
                  <c:v>10.59</c:v>
                </c:pt>
                <c:pt idx="1627">
                  <c:v>10.59</c:v>
                </c:pt>
                <c:pt idx="1628">
                  <c:v>10.6</c:v>
                </c:pt>
                <c:pt idx="1629">
                  <c:v>10.6</c:v>
                </c:pt>
                <c:pt idx="1630">
                  <c:v>10.61</c:v>
                </c:pt>
                <c:pt idx="1631">
                  <c:v>10.61</c:v>
                </c:pt>
                <c:pt idx="1632">
                  <c:v>10.62</c:v>
                </c:pt>
                <c:pt idx="1633">
                  <c:v>10.63</c:v>
                </c:pt>
                <c:pt idx="1634">
                  <c:v>10.64</c:v>
                </c:pt>
                <c:pt idx="1635">
                  <c:v>10.64</c:v>
                </c:pt>
                <c:pt idx="1636">
                  <c:v>10.65</c:v>
                </c:pt>
                <c:pt idx="1637">
                  <c:v>10.66</c:v>
                </c:pt>
                <c:pt idx="1638">
                  <c:v>10.66</c:v>
                </c:pt>
                <c:pt idx="1639">
                  <c:v>10.67</c:v>
                </c:pt>
                <c:pt idx="1640">
                  <c:v>10.67</c:v>
                </c:pt>
                <c:pt idx="1641">
                  <c:v>10.69</c:v>
                </c:pt>
                <c:pt idx="1642">
                  <c:v>10.69</c:v>
                </c:pt>
                <c:pt idx="1643">
                  <c:v>10.69</c:v>
                </c:pt>
                <c:pt idx="1644">
                  <c:v>10.7</c:v>
                </c:pt>
                <c:pt idx="1645">
                  <c:v>10.71</c:v>
                </c:pt>
                <c:pt idx="1646">
                  <c:v>10.71</c:v>
                </c:pt>
                <c:pt idx="1647">
                  <c:v>10.72</c:v>
                </c:pt>
                <c:pt idx="1648">
                  <c:v>10.73</c:v>
                </c:pt>
                <c:pt idx="1649">
                  <c:v>10.74</c:v>
                </c:pt>
                <c:pt idx="1650">
                  <c:v>10.74</c:v>
                </c:pt>
                <c:pt idx="1651">
                  <c:v>10.75</c:v>
                </c:pt>
                <c:pt idx="1652">
                  <c:v>10.75</c:v>
                </c:pt>
                <c:pt idx="1653">
                  <c:v>10.77</c:v>
                </c:pt>
                <c:pt idx="1654">
                  <c:v>10.77</c:v>
                </c:pt>
                <c:pt idx="1655">
                  <c:v>10.78</c:v>
                </c:pt>
                <c:pt idx="1656">
                  <c:v>10.78</c:v>
                </c:pt>
                <c:pt idx="1657">
                  <c:v>10.8</c:v>
                </c:pt>
                <c:pt idx="1658">
                  <c:v>10.8</c:v>
                </c:pt>
                <c:pt idx="1659">
                  <c:v>10.8</c:v>
                </c:pt>
                <c:pt idx="1660">
                  <c:v>10.81</c:v>
                </c:pt>
                <c:pt idx="1661">
                  <c:v>10.82</c:v>
                </c:pt>
                <c:pt idx="1662">
                  <c:v>10.82</c:v>
                </c:pt>
                <c:pt idx="1663">
                  <c:v>10.83</c:v>
                </c:pt>
                <c:pt idx="1664">
                  <c:v>10.83</c:v>
                </c:pt>
                <c:pt idx="1665">
                  <c:v>10.84</c:v>
                </c:pt>
                <c:pt idx="1666">
                  <c:v>10.85</c:v>
                </c:pt>
                <c:pt idx="1667">
                  <c:v>10.85</c:v>
                </c:pt>
                <c:pt idx="1668">
                  <c:v>10.86</c:v>
                </c:pt>
                <c:pt idx="1669">
                  <c:v>10.86</c:v>
                </c:pt>
                <c:pt idx="1670">
                  <c:v>10.87</c:v>
                </c:pt>
                <c:pt idx="1671">
                  <c:v>10.88</c:v>
                </c:pt>
                <c:pt idx="1672">
                  <c:v>10.89</c:v>
                </c:pt>
                <c:pt idx="1673">
                  <c:v>10.89</c:v>
                </c:pt>
                <c:pt idx="1674">
                  <c:v>10.9</c:v>
                </c:pt>
                <c:pt idx="1675">
                  <c:v>10.9</c:v>
                </c:pt>
                <c:pt idx="1676">
                  <c:v>10.91</c:v>
                </c:pt>
                <c:pt idx="1677">
                  <c:v>10.92</c:v>
                </c:pt>
                <c:pt idx="1678">
                  <c:v>10.93</c:v>
                </c:pt>
                <c:pt idx="1679">
                  <c:v>10.93</c:v>
                </c:pt>
                <c:pt idx="1680">
                  <c:v>10.94</c:v>
                </c:pt>
                <c:pt idx="1681">
                  <c:v>10.94</c:v>
                </c:pt>
                <c:pt idx="1682">
                  <c:v>10.95</c:v>
                </c:pt>
                <c:pt idx="1683">
                  <c:v>10.96</c:v>
                </c:pt>
                <c:pt idx="1684">
                  <c:v>10.97</c:v>
                </c:pt>
                <c:pt idx="1685">
                  <c:v>10.97</c:v>
                </c:pt>
                <c:pt idx="1686">
                  <c:v>10.98</c:v>
                </c:pt>
                <c:pt idx="1687">
                  <c:v>10.98</c:v>
                </c:pt>
                <c:pt idx="1688">
                  <c:v>10.99</c:v>
                </c:pt>
                <c:pt idx="1689">
                  <c:v>11</c:v>
                </c:pt>
                <c:pt idx="1690">
                  <c:v>11.01</c:v>
                </c:pt>
                <c:pt idx="1691">
                  <c:v>11.01</c:v>
                </c:pt>
                <c:pt idx="1692">
                  <c:v>11.02</c:v>
                </c:pt>
                <c:pt idx="1693">
                  <c:v>11.02</c:v>
                </c:pt>
                <c:pt idx="1694">
                  <c:v>11.03</c:v>
                </c:pt>
                <c:pt idx="1695">
                  <c:v>11.04</c:v>
                </c:pt>
                <c:pt idx="1696">
                  <c:v>11.04</c:v>
                </c:pt>
                <c:pt idx="1697">
                  <c:v>11.05</c:v>
                </c:pt>
                <c:pt idx="1698">
                  <c:v>11.05</c:v>
                </c:pt>
                <c:pt idx="1699">
                  <c:v>11.06</c:v>
                </c:pt>
                <c:pt idx="1700">
                  <c:v>11.07</c:v>
                </c:pt>
                <c:pt idx="1701">
                  <c:v>11.08</c:v>
                </c:pt>
                <c:pt idx="1702">
                  <c:v>11.08</c:v>
                </c:pt>
                <c:pt idx="1703">
                  <c:v>11.09</c:v>
                </c:pt>
                <c:pt idx="1704">
                  <c:v>11.09</c:v>
                </c:pt>
                <c:pt idx="1705">
                  <c:v>11.1</c:v>
                </c:pt>
                <c:pt idx="1706">
                  <c:v>11.11</c:v>
                </c:pt>
                <c:pt idx="1707">
                  <c:v>11.12</c:v>
                </c:pt>
                <c:pt idx="1708">
                  <c:v>11.12</c:v>
                </c:pt>
                <c:pt idx="1709">
                  <c:v>11.13</c:v>
                </c:pt>
                <c:pt idx="1710">
                  <c:v>11.14</c:v>
                </c:pt>
                <c:pt idx="1711">
                  <c:v>11.14</c:v>
                </c:pt>
                <c:pt idx="1712">
                  <c:v>11.15</c:v>
                </c:pt>
                <c:pt idx="1713">
                  <c:v>11.16</c:v>
                </c:pt>
                <c:pt idx="1714">
                  <c:v>11.17</c:v>
                </c:pt>
                <c:pt idx="1715">
                  <c:v>11.17</c:v>
                </c:pt>
                <c:pt idx="1716">
                  <c:v>11.17</c:v>
                </c:pt>
                <c:pt idx="1717">
                  <c:v>11.18</c:v>
                </c:pt>
                <c:pt idx="1718">
                  <c:v>11.19</c:v>
                </c:pt>
                <c:pt idx="1719">
                  <c:v>11.2</c:v>
                </c:pt>
                <c:pt idx="1720">
                  <c:v>11.2</c:v>
                </c:pt>
                <c:pt idx="1721">
                  <c:v>11.22</c:v>
                </c:pt>
                <c:pt idx="1722">
                  <c:v>11.22</c:v>
                </c:pt>
                <c:pt idx="1723">
                  <c:v>11.23</c:v>
                </c:pt>
                <c:pt idx="1724">
                  <c:v>11.23</c:v>
                </c:pt>
                <c:pt idx="1725">
                  <c:v>11.24</c:v>
                </c:pt>
                <c:pt idx="1726">
                  <c:v>11.24</c:v>
                </c:pt>
                <c:pt idx="1727">
                  <c:v>11.25</c:v>
                </c:pt>
                <c:pt idx="1728">
                  <c:v>11.26</c:v>
                </c:pt>
                <c:pt idx="1729">
                  <c:v>11.26</c:v>
                </c:pt>
                <c:pt idx="1730">
                  <c:v>11.27</c:v>
                </c:pt>
                <c:pt idx="1731">
                  <c:v>11.27</c:v>
                </c:pt>
                <c:pt idx="1732">
                  <c:v>11.28</c:v>
                </c:pt>
                <c:pt idx="1733">
                  <c:v>11.29</c:v>
                </c:pt>
                <c:pt idx="1734">
                  <c:v>11.29</c:v>
                </c:pt>
                <c:pt idx="1735">
                  <c:v>11.3</c:v>
                </c:pt>
                <c:pt idx="1736">
                  <c:v>11.31</c:v>
                </c:pt>
                <c:pt idx="1737">
                  <c:v>11.31</c:v>
                </c:pt>
                <c:pt idx="1738">
                  <c:v>11.33</c:v>
                </c:pt>
                <c:pt idx="1739">
                  <c:v>11.33</c:v>
                </c:pt>
                <c:pt idx="1740">
                  <c:v>11.33</c:v>
                </c:pt>
                <c:pt idx="1741">
                  <c:v>11.34</c:v>
                </c:pt>
                <c:pt idx="1742">
                  <c:v>11.35</c:v>
                </c:pt>
                <c:pt idx="1743">
                  <c:v>11.35</c:v>
                </c:pt>
                <c:pt idx="1744">
                  <c:v>11.36</c:v>
                </c:pt>
                <c:pt idx="1745">
                  <c:v>11.37</c:v>
                </c:pt>
                <c:pt idx="1746">
                  <c:v>11.37</c:v>
                </c:pt>
                <c:pt idx="1747">
                  <c:v>11.38</c:v>
                </c:pt>
                <c:pt idx="1748">
                  <c:v>11.39</c:v>
                </c:pt>
                <c:pt idx="1749">
                  <c:v>11.39</c:v>
                </c:pt>
                <c:pt idx="1750">
                  <c:v>11.4</c:v>
                </c:pt>
                <c:pt idx="1751">
                  <c:v>11.4</c:v>
                </c:pt>
                <c:pt idx="1752">
                  <c:v>11.41</c:v>
                </c:pt>
                <c:pt idx="1753">
                  <c:v>11.42</c:v>
                </c:pt>
                <c:pt idx="1754">
                  <c:v>11.43</c:v>
                </c:pt>
                <c:pt idx="1755">
                  <c:v>11.43</c:v>
                </c:pt>
                <c:pt idx="1756">
                  <c:v>11.44</c:v>
                </c:pt>
                <c:pt idx="1757">
                  <c:v>11.44</c:v>
                </c:pt>
                <c:pt idx="1758">
                  <c:v>11.45</c:v>
                </c:pt>
                <c:pt idx="1759">
                  <c:v>11.46</c:v>
                </c:pt>
                <c:pt idx="1760">
                  <c:v>11.47</c:v>
                </c:pt>
                <c:pt idx="1761">
                  <c:v>11.47</c:v>
                </c:pt>
                <c:pt idx="1762">
                  <c:v>11.48</c:v>
                </c:pt>
                <c:pt idx="1763">
                  <c:v>11.49</c:v>
                </c:pt>
                <c:pt idx="1764">
                  <c:v>11.49</c:v>
                </c:pt>
                <c:pt idx="1765">
                  <c:v>11.5</c:v>
                </c:pt>
                <c:pt idx="1766">
                  <c:v>11.51</c:v>
                </c:pt>
                <c:pt idx="1767">
                  <c:v>11.51</c:v>
                </c:pt>
                <c:pt idx="1768">
                  <c:v>11.52</c:v>
                </c:pt>
                <c:pt idx="1769">
                  <c:v>11.53</c:v>
                </c:pt>
                <c:pt idx="1770">
                  <c:v>11.53</c:v>
                </c:pt>
                <c:pt idx="1771">
                  <c:v>11.53</c:v>
                </c:pt>
                <c:pt idx="1772">
                  <c:v>11.54</c:v>
                </c:pt>
                <c:pt idx="1773">
                  <c:v>11.55</c:v>
                </c:pt>
                <c:pt idx="1774">
                  <c:v>11.56</c:v>
                </c:pt>
                <c:pt idx="1775">
                  <c:v>11.57</c:v>
                </c:pt>
                <c:pt idx="1776">
                  <c:v>11.57</c:v>
                </c:pt>
                <c:pt idx="1777">
                  <c:v>11.58</c:v>
                </c:pt>
                <c:pt idx="1778">
                  <c:v>11.58</c:v>
                </c:pt>
                <c:pt idx="1779">
                  <c:v>11.59</c:v>
                </c:pt>
                <c:pt idx="1780">
                  <c:v>11.59</c:v>
                </c:pt>
                <c:pt idx="1781">
                  <c:v>11.6</c:v>
                </c:pt>
                <c:pt idx="1782">
                  <c:v>11.61</c:v>
                </c:pt>
                <c:pt idx="1783">
                  <c:v>11.62</c:v>
                </c:pt>
                <c:pt idx="1784">
                  <c:v>11.62</c:v>
                </c:pt>
                <c:pt idx="1785">
                  <c:v>11.63</c:v>
                </c:pt>
                <c:pt idx="1786">
                  <c:v>11.63</c:v>
                </c:pt>
                <c:pt idx="1787">
                  <c:v>11.64</c:v>
                </c:pt>
                <c:pt idx="1788">
                  <c:v>11.65</c:v>
                </c:pt>
                <c:pt idx="1789">
                  <c:v>11.66</c:v>
                </c:pt>
                <c:pt idx="1790">
                  <c:v>11.66</c:v>
                </c:pt>
                <c:pt idx="1791">
                  <c:v>11.67</c:v>
                </c:pt>
                <c:pt idx="1792">
                  <c:v>11.68</c:v>
                </c:pt>
                <c:pt idx="1793">
                  <c:v>11.68</c:v>
                </c:pt>
                <c:pt idx="1794">
                  <c:v>11.68</c:v>
                </c:pt>
                <c:pt idx="1795">
                  <c:v>11.69</c:v>
                </c:pt>
                <c:pt idx="1796">
                  <c:v>11.7</c:v>
                </c:pt>
                <c:pt idx="1797">
                  <c:v>11.7</c:v>
                </c:pt>
                <c:pt idx="1798">
                  <c:v>11.72</c:v>
                </c:pt>
                <c:pt idx="1799">
                  <c:v>11.72</c:v>
                </c:pt>
                <c:pt idx="1800">
                  <c:v>11.73</c:v>
                </c:pt>
                <c:pt idx="1801">
                  <c:v>11.73</c:v>
                </c:pt>
                <c:pt idx="1802">
                  <c:v>11.74</c:v>
                </c:pt>
                <c:pt idx="1803">
                  <c:v>11.75</c:v>
                </c:pt>
                <c:pt idx="1804">
                  <c:v>11.75</c:v>
                </c:pt>
                <c:pt idx="1805">
                  <c:v>11.76</c:v>
                </c:pt>
                <c:pt idx="1806">
                  <c:v>11.76</c:v>
                </c:pt>
                <c:pt idx="1807">
                  <c:v>11.77</c:v>
                </c:pt>
                <c:pt idx="1808">
                  <c:v>11.78</c:v>
                </c:pt>
                <c:pt idx="1809">
                  <c:v>11.78</c:v>
                </c:pt>
                <c:pt idx="1810">
                  <c:v>11.79</c:v>
                </c:pt>
                <c:pt idx="1811">
                  <c:v>11.8</c:v>
                </c:pt>
                <c:pt idx="1812">
                  <c:v>11.8</c:v>
                </c:pt>
                <c:pt idx="1813">
                  <c:v>11.81</c:v>
                </c:pt>
                <c:pt idx="1814">
                  <c:v>11.82</c:v>
                </c:pt>
                <c:pt idx="1815">
                  <c:v>11.82</c:v>
                </c:pt>
                <c:pt idx="1816">
                  <c:v>11.83</c:v>
                </c:pt>
                <c:pt idx="1817">
                  <c:v>11.84</c:v>
                </c:pt>
                <c:pt idx="1818">
                  <c:v>11.85</c:v>
                </c:pt>
                <c:pt idx="1819">
                  <c:v>11.85</c:v>
                </c:pt>
                <c:pt idx="1820">
                  <c:v>11.86</c:v>
                </c:pt>
                <c:pt idx="1821">
                  <c:v>11.86</c:v>
                </c:pt>
                <c:pt idx="1822">
                  <c:v>11.87</c:v>
                </c:pt>
                <c:pt idx="1823">
                  <c:v>11.88</c:v>
                </c:pt>
                <c:pt idx="1824">
                  <c:v>11.88</c:v>
                </c:pt>
                <c:pt idx="1825">
                  <c:v>11.89</c:v>
                </c:pt>
                <c:pt idx="1826">
                  <c:v>11.9</c:v>
                </c:pt>
                <c:pt idx="1827">
                  <c:v>11.91</c:v>
                </c:pt>
                <c:pt idx="1828">
                  <c:v>11.91</c:v>
                </c:pt>
                <c:pt idx="1829">
                  <c:v>11.91</c:v>
                </c:pt>
                <c:pt idx="1830">
                  <c:v>11.93</c:v>
                </c:pt>
                <c:pt idx="1831">
                  <c:v>11.93</c:v>
                </c:pt>
                <c:pt idx="1832">
                  <c:v>11.93</c:v>
                </c:pt>
                <c:pt idx="1833">
                  <c:v>11.94</c:v>
                </c:pt>
                <c:pt idx="1834">
                  <c:v>11.95</c:v>
                </c:pt>
                <c:pt idx="1835">
                  <c:v>11.95</c:v>
                </c:pt>
                <c:pt idx="1836">
                  <c:v>11.96</c:v>
                </c:pt>
                <c:pt idx="1837">
                  <c:v>11.97</c:v>
                </c:pt>
                <c:pt idx="1838">
                  <c:v>11.98</c:v>
                </c:pt>
                <c:pt idx="1839">
                  <c:v>11.98</c:v>
                </c:pt>
                <c:pt idx="1840">
                  <c:v>11.99</c:v>
                </c:pt>
                <c:pt idx="1841">
                  <c:v>12</c:v>
                </c:pt>
                <c:pt idx="1842">
                  <c:v>12</c:v>
                </c:pt>
                <c:pt idx="1843">
                  <c:v>12.01</c:v>
                </c:pt>
                <c:pt idx="1844">
                  <c:v>12.02</c:v>
                </c:pt>
                <c:pt idx="1845">
                  <c:v>12.02</c:v>
                </c:pt>
                <c:pt idx="1846">
                  <c:v>12.03</c:v>
                </c:pt>
                <c:pt idx="1847">
                  <c:v>12.04</c:v>
                </c:pt>
                <c:pt idx="1848">
                  <c:v>12.04</c:v>
                </c:pt>
                <c:pt idx="1849">
                  <c:v>12.05</c:v>
                </c:pt>
                <c:pt idx="1850">
                  <c:v>12.05</c:v>
                </c:pt>
                <c:pt idx="1851">
                  <c:v>12.06</c:v>
                </c:pt>
                <c:pt idx="1852">
                  <c:v>12.07</c:v>
                </c:pt>
                <c:pt idx="1853">
                  <c:v>12.08</c:v>
                </c:pt>
                <c:pt idx="1854">
                  <c:v>12.08</c:v>
                </c:pt>
                <c:pt idx="1855">
                  <c:v>12.09</c:v>
                </c:pt>
                <c:pt idx="1856">
                  <c:v>12.1</c:v>
                </c:pt>
                <c:pt idx="1857">
                  <c:v>12.1</c:v>
                </c:pt>
                <c:pt idx="1858">
                  <c:v>12.1</c:v>
                </c:pt>
                <c:pt idx="1859">
                  <c:v>12.11</c:v>
                </c:pt>
                <c:pt idx="1860">
                  <c:v>12.12</c:v>
                </c:pt>
                <c:pt idx="1861">
                  <c:v>12.13</c:v>
                </c:pt>
                <c:pt idx="1862">
                  <c:v>12.13</c:v>
                </c:pt>
                <c:pt idx="1863">
                  <c:v>12.14</c:v>
                </c:pt>
                <c:pt idx="1864">
                  <c:v>12.15</c:v>
                </c:pt>
                <c:pt idx="1865">
                  <c:v>12.15</c:v>
                </c:pt>
                <c:pt idx="1866">
                  <c:v>12.16</c:v>
                </c:pt>
                <c:pt idx="1867">
                  <c:v>12.17</c:v>
                </c:pt>
                <c:pt idx="1868">
                  <c:v>12.17</c:v>
                </c:pt>
                <c:pt idx="1869">
                  <c:v>12.18</c:v>
                </c:pt>
                <c:pt idx="1870">
                  <c:v>12.19</c:v>
                </c:pt>
                <c:pt idx="1871">
                  <c:v>12.19</c:v>
                </c:pt>
                <c:pt idx="1872">
                  <c:v>12.2</c:v>
                </c:pt>
                <c:pt idx="1873">
                  <c:v>12.21</c:v>
                </c:pt>
                <c:pt idx="1874">
                  <c:v>12.21</c:v>
                </c:pt>
                <c:pt idx="1875">
                  <c:v>12.22</c:v>
                </c:pt>
                <c:pt idx="1876">
                  <c:v>12.22</c:v>
                </c:pt>
                <c:pt idx="1877">
                  <c:v>12.23</c:v>
                </c:pt>
                <c:pt idx="1878">
                  <c:v>12.24</c:v>
                </c:pt>
                <c:pt idx="1879">
                  <c:v>12.24</c:v>
                </c:pt>
                <c:pt idx="1880">
                  <c:v>12.26</c:v>
                </c:pt>
                <c:pt idx="1881">
                  <c:v>12.26</c:v>
                </c:pt>
                <c:pt idx="1882">
                  <c:v>12.26</c:v>
                </c:pt>
                <c:pt idx="1883">
                  <c:v>12.27</c:v>
                </c:pt>
                <c:pt idx="1884">
                  <c:v>12.28</c:v>
                </c:pt>
                <c:pt idx="1885">
                  <c:v>12.28</c:v>
                </c:pt>
                <c:pt idx="1886">
                  <c:v>12.29</c:v>
                </c:pt>
                <c:pt idx="1887">
                  <c:v>12.3</c:v>
                </c:pt>
                <c:pt idx="1888">
                  <c:v>12.3</c:v>
                </c:pt>
                <c:pt idx="1889">
                  <c:v>12.31</c:v>
                </c:pt>
                <c:pt idx="1890">
                  <c:v>12.31</c:v>
                </c:pt>
                <c:pt idx="1891">
                  <c:v>12.33</c:v>
                </c:pt>
                <c:pt idx="1892">
                  <c:v>12.33</c:v>
                </c:pt>
                <c:pt idx="1893">
                  <c:v>12.34</c:v>
                </c:pt>
                <c:pt idx="1894">
                  <c:v>12.35</c:v>
                </c:pt>
                <c:pt idx="1895">
                  <c:v>12.35</c:v>
                </c:pt>
                <c:pt idx="1896">
                  <c:v>12.36</c:v>
                </c:pt>
                <c:pt idx="1897">
                  <c:v>12.37</c:v>
                </c:pt>
                <c:pt idx="1898">
                  <c:v>12.37</c:v>
                </c:pt>
                <c:pt idx="1899">
                  <c:v>12.37</c:v>
                </c:pt>
                <c:pt idx="1900">
                  <c:v>12.39</c:v>
                </c:pt>
                <c:pt idx="1901">
                  <c:v>12.39</c:v>
                </c:pt>
                <c:pt idx="1902">
                  <c:v>12.4</c:v>
                </c:pt>
                <c:pt idx="1903">
                  <c:v>12.4</c:v>
                </c:pt>
                <c:pt idx="1904">
                  <c:v>12.41</c:v>
                </c:pt>
                <c:pt idx="1905">
                  <c:v>12.41</c:v>
                </c:pt>
                <c:pt idx="1906">
                  <c:v>12.42</c:v>
                </c:pt>
                <c:pt idx="1907">
                  <c:v>12.43</c:v>
                </c:pt>
                <c:pt idx="1908">
                  <c:v>12.43</c:v>
                </c:pt>
                <c:pt idx="1909">
                  <c:v>12.44</c:v>
                </c:pt>
                <c:pt idx="1910">
                  <c:v>12.45</c:v>
                </c:pt>
                <c:pt idx="1911">
                  <c:v>12.45</c:v>
                </c:pt>
                <c:pt idx="1912">
                  <c:v>12.46</c:v>
                </c:pt>
                <c:pt idx="1913">
                  <c:v>12.47</c:v>
                </c:pt>
                <c:pt idx="1914">
                  <c:v>12.48</c:v>
                </c:pt>
                <c:pt idx="1915">
                  <c:v>12.48</c:v>
                </c:pt>
                <c:pt idx="1916">
                  <c:v>12.49</c:v>
                </c:pt>
                <c:pt idx="1917">
                  <c:v>12.49</c:v>
                </c:pt>
                <c:pt idx="1918">
                  <c:v>12.5</c:v>
                </c:pt>
                <c:pt idx="1919">
                  <c:v>12.5</c:v>
                </c:pt>
                <c:pt idx="1920">
                  <c:v>12.51</c:v>
                </c:pt>
                <c:pt idx="1921">
                  <c:v>12.52</c:v>
                </c:pt>
                <c:pt idx="1922">
                  <c:v>12.53</c:v>
                </c:pt>
                <c:pt idx="1923">
                  <c:v>12.53</c:v>
                </c:pt>
                <c:pt idx="1924">
                  <c:v>12.53</c:v>
                </c:pt>
                <c:pt idx="1925">
                  <c:v>12.54</c:v>
                </c:pt>
                <c:pt idx="1926">
                  <c:v>12.55</c:v>
                </c:pt>
                <c:pt idx="1927">
                  <c:v>12.56</c:v>
                </c:pt>
                <c:pt idx="1928">
                  <c:v>12.57</c:v>
                </c:pt>
                <c:pt idx="1929">
                  <c:v>12.57</c:v>
                </c:pt>
                <c:pt idx="1930">
                  <c:v>12.58</c:v>
                </c:pt>
                <c:pt idx="1931">
                  <c:v>12.58</c:v>
                </c:pt>
                <c:pt idx="1932">
                  <c:v>12.59</c:v>
                </c:pt>
                <c:pt idx="1933">
                  <c:v>12.6</c:v>
                </c:pt>
                <c:pt idx="1934">
                  <c:v>12.6</c:v>
                </c:pt>
                <c:pt idx="1935">
                  <c:v>12.61</c:v>
                </c:pt>
                <c:pt idx="1936">
                  <c:v>12.62</c:v>
                </c:pt>
                <c:pt idx="1937">
                  <c:v>12.63</c:v>
                </c:pt>
                <c:pt idx="1938">
                  <c:v>12.64</c:v>
                </c:pt>
                <c:pt idx="1939">
                  <c:v>12.64</c:v>
                </c:pt>
                <c:pt idx="1940">
                  <c:v>12.65</c:v>
                </c:pt>
                <c:pt idx="1941">
                  <c:v>12.65</c:v>
                </c:pt>
                <c:pt idx="1942">
                  <c:v>12.65</c:v>
                </c:pt>
                <c:pt idx="1943">
                  <c:v>12.67</c:v>
                </c:pt>
                <c:pt idx="1944">
                  <c:v>12.67</c:v>
                </c:pt>
                <c:pt idx="1945">
                  <c:v>12.68</c:v>
                </c:pt>
                <c:pt idx="1946">
                  <c:v>12.68</c:v>
                </c:pt>
                <c:pt idx="1947">
                  <c:v>12.69</c:v>
                </c:pt>
                <c:pt idx="1948">
                  <c:v>12.7</c:v>
                </c:pt>
                <c:pt idx="1949">
                  <c:v>12.7</c:v>
                </c:pt>
                <c:pt idx="1950">
                  <c:v>12.71</c:v>
                </c:pt>
                <c:pt idx="1951">
                  <c:v>12.71</c:v>
                </c:pt>
                <c:pt idx="1952">
                  <c:v>12.72</c:v>
                </c:pt>
                <c:pt idx="1953">
                  <c:v>12.73</c:v>
                </c:pt>
                <c:pt idx="1954">
                  <c:v>12.73</c:v>
                </c:pt>
                <c:pt idx="1955">
                  <c:v>12.74</c:v>
                </c:pt>
                <c:pt idx="1956">
                  <c:v>12.75</c:v>
                </c:pt>
                <c:pt idx="1957">
                  <c:v>12.76</c:v>
                </c:pt>
                <c:pt idx="1958">
                  <c:v>12.76</c:v>
                </c:pt>
                <c:pt idx="1959">
                  <c:v>12.77</c:v>
                </c:pt>
                <c:pt idx="1960">
                  <c:v>12.78</c:v>
                </c:pt>
                <c:pt idx="1961">
                  <c:v>12.78</c:v>
                </c:pt>
                <c:pt idx="1962">
                  <c:v>12.79</c:v>
                </c:pt>
                <c:pt idx="1963">
                  <c:v>12.8</c:v>
                </c:pt>
                <c:pt idx="1964">
                  <c:v>12.8</c:v>
                </c:pt>
                <c:pt idx="1965">
                  <c:v>12.81</c:v>
                </c:pt>
                <c:pt idx="1966">
                  <c:v>12.82</c:v>
                </c:pt>
                <c:pt idx="1967">
                  <c:v>12.82</c:v>
                </c:pt>
                <c:pt idx="1968">
                  <c:v>12.83</c:v>
                </c:pt>
                <c:pt idx="1969">
                  <c:v>12.83</c:v>
                </c:pt>
                <c:pt idx="1970">
                  <c:v>12.84</c:v>
                </c:pt>
                <c:pt idx="1971">
                  <c:v>12.85</c:v>
                </c:pt>
                <c:pt idx="1972">
                  <c:v>12.85</c:v>
                </c:pt>
                <c:pt idx="1973">
                  <c:v>12.86</c:v>
                </c:pt>
                <c:pt idx="1974">
                  <c:v>12.87</c:v>
                </c:pt>
                <c:pt idx="1975">
                  <c:v>12.87</c:v>
                </c:pt>
                <c:pt idx="1976">
                  <c:v>12.88</c:v>
                </c:pt>
                <c:pt idx="1977">
                  <c:v>12.89</c:v>
                </c:pt>
                <c:pt idx="1978">
                  <c:v>12.89</c:v>
                </c:pt>
                <c:pt idx="1979">
                  <c:v>12.9</c:v>
                </c:pt>
                <c:pt idx="1980">
                  <c:v>12.91</c:v>
                </c:pt>
                <c:pt idx="1981">
                  <c:v>12.91</c:v>
                </c:pt>
                <c:pt idx="1982">
                  <c:v>12.92</c:v>
                </c:pt>
                <c:pt idx="1983">
                  <c:v>12.93</c:v>
                </c:pt>
                <c:pt idx="1984">
                  <c:v>12.93</c:v>
                </c:pt>
                <c:pt idx="1985">
                  <c:v>12.94</c:v>
                </c:pt>
                <c:pt idx="1986">
                  <c:v>12.95</c:v>
                </c:pt>
                <c:pt idx="1987">
                  <c:v>12.95</c:v>
                </c:pt>
                <c:pt idx="1988">
                  <c:v>12.96</c:v>
                </c:pt>
                <c:pt idx="1989">
                  <c:v>12.97</c:v>
                </c:pt>
                <c:pt idx="1990">
                  <c:v>12.97</c:v>
                </c:pt>
                <c:pt idx="1991">
                  <c:v>12.97</c:v>
                </c:pt>
                <c:pt idx="1992">
                  <c:v>12.98</c:v>
                </c:pt>
                <c:pt idx="1993">
                  <c:v>13</c:v>
                </c:pt>
                <c:pt idx="1994">
                  <c:v>13</c:v>
                </c:pt>
                <c:pt idx="1995">
                  <c:v>13</c:v>
                </c:pt>
                <c:pt idx="1996">
                  <c:v>13.01</c:v>
                </c:pt>
                <c:pt idx="1997">
                  <c:v>13.02</c:v>
                </c:pt>
                <c:pt idx="1998">
                  <c:v>13.03</c:v>
                </c:pt>
                <c:pt idx="1999">
                  <c:v>13.03</c:v>
                </c:pt>
                <c:pt idx="2000">
                  <c:v>13.04</c:v>
                </c:pt>
                <c:pt idx="2001">
                  <c:v>13.04</c:v>
                </c:pt>
                <c:pt idx="2002">
                  <c:v>13.05</c:v>
                </c:pt>
                <c:pt idx="2003">
                  <c:v>13.06</c:v>
                </c:pt>
                <c:pt idx="2004">
                  <c:v>13.06</c:v>
                </c:pt>
                <c:pt idx="2005">
                  <c:v>13.07</c:v>
                </c:pt>
                <c:pt idx="2006">
                  <c:v>13.08</c:v>
                </c:pt>
                <c:pt idx="2007">
                  <c:v>13.08</c:v>
                </c:pt>
                <c:pt idx="2008">
                  <c:v>13.09</c:v>
                </c:pt>
                <c:pt idx="2009">
                  <c:v>13.1</c:v>
                </c:pt>
                <c:pt idx="2010">
                  <c:v>13.1</c:v>
                </c:pt>
                <c:pt idx="2011">
                  <c:v>13.11</c:v>
                </c:pt>
                <c:pt idx="2012">
                  <c:v>13.12</c:v>
                </c:pt>
                <c:pt idx="2013">
                  <c:v>13.12</c:v>
                </c:pt>
                <c:pt idx="2014">
                  <c:v>13.13</c:v>
                </c:pt>
                <c:pt idx="2015">
                  <c:v>13.14</c:v>
                </c:pt>
                <c:pt idx="2016">
                  <c:v>13.15</c:v>
                </c:pt>
                <c:pt idx="2017">
                  <c:v>13.15</c:v>
                </c:pt>
                <c:pt idx="2018">
                  <c:v>13.16</c:v>
                </c:pt>
                <c:pt idx="2019">
                  <c:v>13.16</c:v>
                </c:pt>
                <c:pt idx="2020">
                  <c:v>13.17</c:v>
                </c:pt>
                <c:pt idx="2021">
                  <c:v>13.17</c:v>
                </c:pt>
                <c:pt idx="2022">
                  <c:v>13.18</c:v>
                </c:pt>
                <c:pt idx="2023">
                  <c:v>13.19</c:v>
                </c:pt>
                <c:pt idx="2024">
                  <c:v>13.2</c:v>
                </c:pt>
                <c:pt idx="2025">
                  <c:v>13.2</c:v>
                </c:pt>
                <c:pt idx="2026">
                  <c:v>13.21</c:v>
                </c:pt>
                <c:pt idx="2027">
                  <c:v>13.22</c:v>
                </c:pt>
                <c:pt idx="2028">
                  <c:v>13.22</c:v>
                </c:pt>
                <c:pt idx="2029">
                  <c:v>13.23</c:v>
                </c:pt>
                <c:pt idx="2030">
                  <c:v>13.23</c:v>
                </c:pt>
                <c:pt idx="2031">
                  <c:v>13.24</c:v>
                </c:pt>
                <c:pt idx="2032">
                  <c:v>13.25</c:v>
                </c:pt>
                <c:pt idx="2033">
                  <c:v>13.25</c:v>
                </c:pt>
                <c:pt idx="2034">
                  <c:v>13.26</c:v>
                </c:pt>
                <c:pt idx="2035">
                  <c:v>13.27</c:v>
                </c:pt>
                <c:pt idx="2036">
                  <c:v>13.27</c:v>
                </c:pt>
                <c:pt idx="2037">
                  <c:v>13.28</c:v>
                </c:pt>
                <c:pt idx="2038">
                  <c:v>13.28</c:v>
                </c:pt>
                <c:pt idx="2039">
                  <c:v>13.29</c:v>
                </c:pt>
                <c:pt idx="2040">
                  <c:v>13.3</c:v>
                </c:pt>
                <c:pt idx="2041">
                  <c:v>13.3</c:v>
                </c:pt>
                <c:pt idx="2042">
                  <c:v>13.31</c:v>
                </c:pt>
                <c:pt idx="2043">
                  <c:v>13.31</c:v>
                </c:pt>
                <c:pt idx="2044">
                  <c:v>13.33</c:v>
                </c:pt>
                <c:pt idx="2045">
                  <c:v>13.33</c:v>
                </c:pt>
                <c:pt idx="2046">
                  <c:v>13.34</c:v>
                </c:pt>
                <c:pt idx="2047">
                  <c:v>13.35</c:v>
                </c:pt>
                <c:pt idx="2048">
                  <c:v>13.35</c:v>
                </c:pt>
                <c:pt idx="2049">
                  <c:v>13.36</c:v>
                </c:pt>
                <c:pt idx="2050">
                  <c:v>13.36</c:v>
                </c:pt>
                <c:pt idx="2051">
                  <c:v>13.37</c:v>
                </c:pt>
                <c:pt idx="2052">
                  <c:v>13.38</c:v>
                </c:pt>
                <c:pt idx="2053">
                  <c:v>13.38</c:v>
                </c:pt>
                <c:pt idx="2054">
                  <c:v>13.39</c:v>
                </c:pt>
                <c:pt idx="2055">
                  <c:v>13.4</c:v>
                </c:pt>
                <c:pt idx="2056">
                  <c:v>13.4</c:v>
                </c:pt>
                <c:pt idx="2057">
                  <c:v>13.41</c:v>
                </c:pt>
                <c:pt idx="2058">
                  <c:v>13.41</c:v>
                </c:pt>
                <c:pt idx="2059">
                  <c:v>13.42</c:v>
                </c:pt>
                <c:pt idx="2060">
                  <c:v>13.43</c:v>
                </c:pt>
                <c:pt idx="2061">
                  <c:v>13.44</c:v>
                </c:pt>
                <c:pt idx="2062">
                  <c:v>13.44</c:v>
                </c:pt>
                <c:pt idx="2063">
                  <c:v>13.45</c:v>
                </c:pt>
                <c:pt idx="2064">
                  <c:v>13.46</c:v>
                </c:pt>
                <c:pt idx="2065">
                  <c:v>13.46</c:v>
                </c:pt>
                <c:pt idx="2066">
                  <c:v>13.47</c:v>
                </c:pt>
                <c:pt idx="2067">
                  <c:v>13.48</c:v>
                </c:pt>
                <c:pt idx="2068">
                  <c:v>13.48</c:v>
                </c:pt>
                <c:pt idx="2069">
                  <c:v>13.49</c:v>
                </c:pt>
                <c:pt idx="2070">
                  <c:v>13.49</c:v>
                </c:pt>
                <c:pt idx="2071">
                  <c:v>13.5</c:v>
                </c:pt>
                <c:pt idx="2072">
                  <c:v>13.51</c:v>
                </c:pt>
                <c:pt idx="2073">
                  <c:v>13.52</c:v>
                </c:pt>
                <c:pt idx="2074">
                  <c:v>13.52</c:v>
                </c:pt>
                <c:pt idx="2075">
                  <c:v>13.53</c:v>
                </c:pt>
                <c:pt idx="2076">
                  <c:v>13.54</c:v>
                </c:pt>
                <c:pt idx="2077">
                  <c:v>13.54</c:v>
                </c:pt>
                <c:pt idx="2078">
                  <c:v>13.55</c:v>
                </c:pt>
                <c:pt idx="2079">
                  <c:v>13.55</c:v>
                </c:pt>
                <c:pt idx="2080">
                  <c:v>13.56</c:v>
                </c:pt>
                <c:pt idx="2081">
                  <c:v>13.56</c:v>
                </c:pt>
                <c:pt idx="2082">
                  <c:v>13.57</c:v>
                </c:pt>
                <c:pt idx="2083">
                  <c:v>13.58</c:v>
                </c:pt>
                <c:pt idx="2084">
                  <c:v>13.58</c:v>
                </c:pt>
                <c:pt idx="2085">
                  <c:v>13.6</c:v>
                </c:pt>
                <c:pt idx="2086">
                  <c:v>13.6</c:v>
                </c:pt>
                <c:pt idx="2087">
                  <c:v>13.6</c:v>
                </c:pt>
                <c:pt idx="2088">
                  <c:v>13.61</c:v>
                </c:pt>
                <c:pt idx="2089">
                  <c:v>13.62</c:v>
                </c:pt>
                <c:pt idx="2090">
                  <c:v>13.62</c:v>
                </c:pt>
                <c:pt idx="2091">
                  <c:v>13.63</c:v>
                </c:pt>
                <c:pt idx="2092">
                  <c:v>13.64</c:v>
                </c:pt>
                <c:pt idx="2093">
                  <c:v>13.65</c:v>
                </c:pt>
                <c:pt idx="2094">
                  <c:v>13.65</c:v>
                </c:pt>
                <c:pt idx="2095">
                  <c:v>13.65</c:v>
                </c:pt>
                <c:pt idx="2096">
                  <c:v>13.67</c:v>
                </c:pt>
                <c:pt idx="2097">
                  <c:v>13.67</c:v>
                </c:pt>
                <c:pt idx="2098">
                  <c:v>13.68</c:v>
                </c:pt>
                <c:pt idx="2099">
                  <c:v>13.68</c:v>
                </c:pt>
                <c:pt idx="2100">
                  <c:v>13.69</c:v>
                </c:pt>
                <c:pt idx="2101">
                  <c:v>13.7</c:v>
                </c:pt>
                <c:pt idx="2102">
                  <c:v>13.71</c:v>
                </c:pt>
                <c:pt idx="2103">
                  <c:v>13.71</c:v>
                </c:pt>
                <c:pt idx="2104">
                  <c:v>13.72</c:v>
                </c:pt>
                <c:pt idx="2105">
                  <c:v>13.73</c:v>
                </c:pt>
                <c:pt idx="2106">
                  <c:v>13.73</c:v>
                </c:pt>
                <c:pt idx="2107">
                  <c:v>13.74</c:v>
                </c:pt>
                <c:pt idx="2108">
                  <c:v>13.74</c:v>
                </c:pt>
                <c:pt idx="2109">
                  <c:v>13.75</c:v>
                </c:pt>
                <c:pt idx="2110">
                  <c:v>13.76</c:v>
                </c:pt>
                <c:pt idx="2111">
                  <c:v>13.77</c:v>
                </c:pt>
                <c:pt idx="2112">
                  <c:v>13.77</c:v>
                </c:pt>
                <c:pt idx="2113">
                  <c:v>13.78</c:v>
                </c:pt>
                <c:pt idx="2114">
                  <c:v>13.78</c:v>
                </c:pt>
                <c:pt idx="2115">
                  <c:v>13.79</c:v>
                </c:pt>
                <c:pt idx="2116">
                  <c:v>13.8</c:v>
                </c:pt>
                <c:pt idx="2117">
                  <c:v>13.8</c:v>
                </c:pt>
                <c:pt idx="2118">
                  <c:v>13.81</c:v>
                </c:pt>
                <c:pt idx="2119">
                  <c:v>13.82</c:v>
                </c:pt>
                <c:pt idx="2120">
                  <c:v>13.83</c:v>
                </c:pt>
                <c:pt idx="2121">
                  <c:v>13.83</c:v>
                </c:pt>
                <c:pt idx="2122">
                  <c:v>13.83</c:v>
                </c:pt>
                <c:pt idx="2123">
                  <c:v>13.84</c:v>
                </c:pt>
                <c:pt idx="2124">
                  <c:v>13.85</c:v>
                </c:pt>
                <c:pt idx="2125">
                  <c:v>13.86</c:v>
                </c:pt>
                <c:pt idx="2126">
                  <c:v>13.86</c:v>
                </c:pt>
                <c:pt idx="2127">
                  <c:v>13.87</c:v>
                </c:pt>
                <c:pt idx="2128">
                  <c:v>13.88</c:v>
                </c:pt>
                <c:pt idx="2129">
                  <c:v>13.88</c:v>
                </c:pt>
                <c:pt idx="2130">
                  <c:v>13.89</c:v>
                </c:pt>
                <c:pt idx="2131">
                  <c:v>13.9</c:v>
                </c:pt>
                <c:pt idx="2132">
                  <c:v>13.9</c:v>
                </c:pt>
                <c:pt idx="2133">
                  <c:v>13.91</c:v>
                </c:pt>
                <c:pt idx="2134">
                  <c:v>13.92</c:v>
                </c:pt>
                <c:pt idx="2135">
                  <c:v>13.92</c:v>
                </c:pt>
                <c:pt idx="2136">
                  <c:v>13.92</c:v>
                </c:pt>
                <c:pt idx="2137">
                  <c:v>13.93</c:v>
                </c:pt>
                <c:pt idx="2138">
                  <c:v>13.94</c:v>
                </c:pt>
                <c:pt idx="2139">
                  <c:v>13.94</c:v>
                </c:pt>
                <c:pt idx="2140">
                  <c:v>13.95</c:v>
                </c:pt>
                <c:pt idx="2141">
                  <c:v>13.96</c:v>
                </c:pt>
                <c:pt idx="2142">
                  <c:v>13.97</c:v>
                </c:pt>
                <c:pt idx="2143">
                  <c:v>13.97</c:v>
                </c:pt>
                <c:pt idx="2144">
                  <c:v>13.98</c:v>
                </c:pt>
                <c:pt idx="2145">
                  <c:v>13.99</c:v>
                </c:pt>
                <c:pt idx="2146">
                  <c:v>14</c:v>
                </c:pt>
                <c:pt idx="2147">
                  <c:v>14</c:v>
                </c:pt>
                <c:pt idx="2148">
                  <c:v>14</c:v>
                </c:pt>
                <c:pt idx="2149">
                  <c:v>14.02</c:v>
                </c:pt>
                <c:pt idx="2150">
                  <c:v>14.02</c:v>
                </c:pt>
                <c:pt idx="2151">
                  <c:v>14.02</c:v>
                </c:pt>
                <c:pt idx="2152">
                  <c:v>14.03</c:v>
                </c:pt>
                <c:pt idx="2153">
                  <c:v>14.04</c:v>
                </c:pt>
                <c:pt idx="2154">
                  <c:v>14.04</c:v>
                </c:pt>
                <c:pt idx="2155">
                  <c:v>14.05</c:v>
                </c:pt>
                <c:pt idx="2156">
                  <c:v>14.06</c:v>
                </c:pt>
                <c:pt idx="2157">
                  <c:v>14.06</c:v>
                </c:pt>
                <c:pt idx="2158">
                  <c:v>14.07</c:v>
                </c:pt>
                <c:pt idx="2159">
                  <c:v>14.08</c:v>
                </c:pt>
                <c:pt idx="2160">
                  <c:v>14.08</c:v>
                </c:pt>
                <c:pt idx="2161">
                  <c:v>14.09</c:v>
                </c:pt>
                <c:pt idx="2162">
                  <c:v>14.1</c:v>
                </c:pt>
                <c:pt idx="2163">
                  <c:v>14.1</c:v>
                </c:pt>
                <c:pt idx="2164">
                  <c:v>14.11</c:v>
                </c:pt>
                <c:pt idx="2165">
                  <c:v>14.12</c:v>
                </c:pt>
                <c:pt idx="2166">
                  <c:v>14.12</c:v>
                </c:pt>
                <c:pt idx="2167">
                  <c:v>14.13</c:v>
                </c:pt>
                <c:pt idx="2168">
                  <c:v>14.13</c:v>
                </c:pt>
                <c:pt idx="2169">
                  <c:v>14.14</c:v>
                </c:pt>
                <c:pt idx="2170">
                  <c:v>14.15</c:v>
                </c:pt>
                <c:pt idx="2171">
                  <c:v>14.16</c:v>
                </c:pt>
                <c:pt idx="2172">
                  <c:v>14.16</c:v>
                </c:pt>
                <c:pt idx="2173">
                  <c:v>14.17</c:v>
                </c:pt>
                <c:pt idx="2174">
                  <c:v>14.18</c:v>
                </c:pt>
                <c:pt idx="2175">
                  <c:v>14.18</c:v>
                </c:pt>
                <c:pt idx="2176">
                  <c:v>14.19</c:v>
                </c:pt>
                <c:pt idx="2177">
                  <c:v>14.2</c:v>
                </c:pt>
                <c:pt idx="2178">
                  <c:v>14.2</c:v>
                </c:pt>
                <c:pt idx="2179">
                  <c:v>14.21</c:v>
                </c:pt>
                <c:pt idx="2180">
                  <c:v>14.22</c:v>
                </c:pt>
                <c:pt idx="2181">
                  <c:v>14.22</c:v>
                </c:pt>
                <c:pt idx="2182">
                  <c:v>14.23</c:v>
                </c:pt>
                <c:pt idx="2183">
                  <c:v>14.23</c:v>
                </c:pt>
                <c:pt idx="2184">
                  <c:v>14.24</c:v>
                </c:pt>
                <c:pt idx="2185">
                  <c:v>14.24</c:v>
                </c:pt>
                <c:pt idx="2186">
                  <c:v>14.26</c:v>
                </c:pt>
                <c:pt idx="2187">
                  <c:v>14.26</c:v>
                </c:pt>
                <c:pt idx="2188">
                  <c:v>14.27</c:v>
                </c:pt>
                <c:pt idx="2189">
                  <c:v>14.28</c:v>
                </c:pt>
                <c:pt idx="2190">
                  <c:v>14.28</c:v>
                </c:pt>
                <c:pt idx="2191">
                  <c:v>14.29</c:v>
                </c:pt>
                <c:pt idx="2192">
                  <c:v>14.29</c:v>
                </c:pt>
                <c:pt idx="2193">
                  <c:v>14.3</c:v>
                </c:pt>
                <c:pt idx="2194">
                  <c:v>14.31</c:v>
                </c:pt>
                <c:pt idx="2195">
                  <c:v>14.32</c:v>
                </c:pt>
                <c:pt idx="2196">
                  <c:v>14.32</c:v>
                </c:pt>
                <c:pt idx="2197">
                  <c:v>14.33</c:v>
                </c:pt>
                <c:pt idx="2198">
                  <c:v>14.34</c:v>
                </c:pt>
                <c:pt idx="2199">
                  <c:v>14.34</c:v>
                </c:pt>
                <c:pt idx="2200">
                  <c:v>14.35</c:v>
                </c:pt>
                <c:pt idx="2201">
                  <c:v>14.36</c:v>
                </c:pt>
                <c:pt idx="2202">
                  <c:v>14.36</c:v>
                </c:pt>
                <c:pt idx="2203">
                  <c:v>14.37</c:v>
                </c:pt>
                <c:pt idx="2204">
                  <c:v>14.38</c:v>
                </c:pt>
                <c:pt idx="2205">
                  <c:v>14.38</c:v>
                </c:pt>
                <c:pt idx="2206">
                  <c:v>14.39</c:v>
                </c:pt>
                <c:pt idx="2207">
                  <c:v>14.39</c:v>
                </c:pt>
                <c:pt idx="2208">
                  <c:v>14.4</c:v>
                </c:pt>
                <c:pt idx="2209">
                  <c:v>14.41</c:v>
                </c:pt>
                <c:pt idx="2210">
                  <c:v>14.41</c:v>
                </c:pt>
                <c:pt idx="2211">
                  <c:v>14.42</c:v>
                </c:pt>
                <c:pt idx="2212">
                  <c:v>14.42</c:v>
                </c:pt>
                <c:pt idx="2213">
                  <c:v>14.44</c:v>
                </c:pt>
                <c:pt idx="2214">
                  <c:v>14.44</c:v>
                </c:pt>
                <c:pt idx="2215">
                  <c:v>14.44</c:v>
                </c:pt>
                <c:pt idx="2216">
                  <c:v>14.45</c:v>
                </c:pt>
                <c:pt idx="2217">
                  <c:v>14.46</c:v>
                </c:pt>
                <c:pt idx="2218">
                  <c:v>14.47</c:v>
                </c:pt>
                <c:pt idx="2219">
                  <c:v>14.47</c:v>
                </c:pt>
                <c:pt idx="2220">
                  <c:v>14.48</c:v>
                </c:pt>
                <c:pt idx="2221">
                  <c:v>14.48</c:v>
                </c:pt>
                <c:pt idx="2222">
                  <c:v>14.49</c:v>
                </c:pt>
                <c:pt idx="2223">
                  <c:v>14.5</c:v>
                </c:pt>
                <c:pt idx="2224">
                  <c:v>14.51</c:v>
                </c:pt>
                <c:pt idx="2225">
                  <c:v>14.51</c:v>
                </c:pt>
                <c:pt idx="2226">
                  <c:v>14.52</c:v>
                </c:pt>
                <c:pt idx="2227">
                  <c:v>14.53</c:v>
                </c:pt>
                <c:pt idx="2228">
                  <c:v>14.53</c:v>
                </c:pt>
                <c:pt idx="2229">
                  <c:v>14.54</c:v>
                </c:pt>
                <c:pt idx="2230">
                  <c:v>14.55</c:v>
                </c:pt>
                <c:pt idx="2231">
                  <c:v>14.55</c:v>
                </c:pt>
                <c:pt idx="2232">
                  <c:v>14.56</c:v>
                </c:pt>
                <c:pt idx="2233">
                  <c:v>14.57</c:v>
                </c:pt>
                <c:pt idx="2234">
                  <c:v>14.57</c:v>
                </c:pt>
                <c:pt idx="2235">
                  <c:v>14.58</c:v>
                </c:pt>
                <c:pt idx="2236">
                  <c:v>14.58</c:v>
                </c:pt>
                <c:pt idx="2237">
                  <c:v>14.59</c:v>
                </c:pt>
                <c:pt idx="2238">
                  <c:v>14.6</c:v>
                </c:pt>
                <c:pt idx="2239">
                  <c:v>14.6</c:v>
                </c:pt>
                <c:pt idx="2240">
                  <c:v>14.61</c:v>
                </c:pt>
                <c:pt idx="2241">
                  <c:v>14.61</c:v>
                </c:pt>
                <c:pt idx="2242">
                  <c:v>14.62</c:v>
                </c:pt>
                <c:pt idx="2243">
                  <c:v>14.63</c:v>
                </c:pt>
                <c:pt idx="2244">
                  <c:v>14.64</c:v>
                </c:pt>
                <c:pt idx="2245">
                  <c:v>14.64</c:v>
                </c:pt>
                <c:pt idx="2246">
                  <c:v>14.65</c:v>
                </c:pt>
                <c:pt idx="2247">
                  <c:v>14.66</c:v>
                </c:pt>
                <c:pt idx="2248">
                  <c:v>14.66</c:v>
                </c:pt>
                <c:pt idx="2249">
                  <c:v>14.67</c:v>
                </c:pt>
                <c:pt idx="2250">
                  <c:v>14.67</c:v>
                </c:pt>
                <c:pt idx="2251">
                  <c:v>14.68</c:v>
                </c:pt>
                <c:pt idx="2252">
                  <c:v>14.69</c:v>
                </c:pt>
                <c:pt idx="2253">
                  <c:v>14.69</c:v>
                </c:pt>
                <c:pt idx="2254">
                  <c:v>14.7</c:v>
                </c:pt>
                <c:pt idx="2255">
                  <c:v>14.71</c:v>
                </c:pt>
                <c:pt idx="2256">
                  <c:v>14.71</c:v>
                </c:pt>
                <c:pt idx="2257">
                  <c:v>14.72</c:v>
                </c:pt>
                <c:pt idx="2258">
                  <c:v>14.72</c:v>
                </c:pt>
                <c:pt idx="2259">
                  <c:v>14.74</c:v>
                </c:pt>
                <c:pt idx="2260">
                  <c:v>14.74</c:v>
                </c:pt>
                <c:pt idx="2261">
                  <c:v>14.75</c:v>
                </c:pt>
                <c:pt idx="2262">
                  <c:v>14.76</c:v>
                </c:pt>
                <c:pt idx="2263">
                  <c:v>14.76</c:v>
                </c:pt>
                <c:pt idx="2264">
                  <c:v>14.77</c:v>
                </c:pt>
                <c:pt idx="2265">
                  <c:v>14.78</c:v>
                </c:pt>
                <c:pt idx="2266">
                  <c:v>14.78</c:v>
                </c:pt>
                <c:pt idx="2267">
                  <c:v>14.79</c:v>
                </c:pt>
                <c:pt idx="2268">
                  <c:v>14.79</c:v>
                </c:pt>
                <c:pt idx="2269">
                  <c:v>14.8</c:v>
                </c:pt>
                <c:pt idx="2270">
                  <c:v>14.81</c:v>
                </c:pt>
                <c:pt idx="2271">
                  <c:v>14.81</c:v>
                </c:pt>
                <c:pt idx="2272">
                  <c:v>14.82</c:v>
                </c:pt>
                <c:pt idx="2273">
                  <c:v>14.83</c:v>
                </c:pt>
                <c:pt idx="2274">
                  <c:v>14.83</c:v>
                </c:pt>
                <c:pt idx="2275">
                  <c:v>14.84</c:v>
                </c:pt>
                <c:pt idx="2276">
                  <c:v>14.85</c:v>
                </c:pt>
                <c:pt idx="2277">
                  <c:v>14.85</c:v>
                </c:pt>
                <c:pt idx="2278">
                  <c:v>14.86</c:v>
                </c:pt>
                <c:pt idx="2279">
                  <c:v>14.87</c:v>
                </c:pt>
                <c:pt idx="2280">
                  <c:v>14.87</c:v>
                </c:pt>
                <c:pt idx="2281">
                  <c:v>14.88</c:v>
                </c:pt>
                <c:pt idx="2282">
                  <c:v>14.88</c:v>
                </c:pt>
                <c:pt idx="2283">
                  <c:v>14.89</c:v>
                </c:pt>
                <c:pt idx="2284">
                  <c:v>14.9</c:v>
                </c:pt>
                <c:pt idx="2285">
                  <c:v>14.9</c:v>
                </c:pt>
                <c:pt idx="2286">
                  <c:v>14.91</c:v>
                </c:pt>
                <c:pt idx="2287">
                  <c:v>14.92</c:v>
                </c:pt>
                <c:pt idx="2288">
                  <c:v>14.93</c:v>
                </c:pt>
                <c:pt idx="2289">
                  <c:v>14.93</c:v>
                </c:pt>
                <c:pt idx="2290">
                  <c:v>14.94</c:v>
                </c:pt>
                <c:pt idx="2291">
                  <c:v>14.94</c:v>
                </c:pt>
                <c:pt idx="2292">
                  <c:v>14.95</c:v>
                </c:pt>
                <c:pt idx="2293">
                  <c:v>14.96</c:v>
                </c:pt>
                <c:pt idx="2294">
                  <c:v>14.97</c:v>
                </c:pt>
                <c:pt idx="2295">
                  <c:v>14.97</c:v>
                </c:pt>
                <c:pt idx="2296">
                  <c:v>14.98</c:v>
                </c:pt>
                <c:pt idx="2297">
                  <c:v>14.98</c:v>
                </c:pt>
                <c:pt idx="2298">
                  <c:v>14.99</c:v>
                </c:pt>
                <c:pt idx="2299">
                  <c:v>15</c:v>
                </c:pt>
                <c:pt idx="2300">
                  <c:v>15.01</c:v>
                </c:pt>
                <c:pt idx="2301">
                  <c:v>15.01</c:v>
                </c:pt>
                <c:pt idx="2302">
                  <c:v>15.02</c:v>
                </c:pt>
                <c:pt idx="2303">
                  <c:v>15.02</c:v>
                </c:pt>
                <c:pt idx="2304">
                  <c:v>15.03</c:v>
                </c:pt>
                <c:pt idx="2305">
                  <c:v>15.04</c:v>
                </c:pt>
                <c:pt idx="2306">
                  <c:v>15.04</c:v>
                </c:pt>
                <c:pt idx="2307">
                  <c:v>15.05</c:v>
                </c:pt>
                <c:pt idx="2308">
                  <c:v>15.06</c:v>
                </c:pt>
                <c:pt idx="2309">
                  <c:v>15.07</c:v>
                </c:pt>
                <c:pt idx="2310">
                  <c:v>15.07</c:v>
                </c:pt>
                <c:pt idx="2311">
                  <c:v>15.08</c:v>
                </c:pt>
                <c:pt idx="2312">
                  <c:v>15.08</c:v>
                </c:pt>
                <c:pt idx="2313">
                  <c:v>15.09</c:v>
                </c:pt>
                <c:pt idx="2314">
                  <c:v>15.1</c:v>
                </c:pt>
                <c:pt idx="2315">
                  <c:v>15.1</c:v>
                </c:pt>
                <c:pt idx="2316">
                  <c:v>15.11</c:v>
                </c:pt>
                <c:pt idx="2317">
                  <c:v>15.12</c:v>
                </c:pt>
                <c:pt idx="2318">
                  <c:v>15.12</c:v>
                </c:pt>
                <c:pt idx="2319">
                  <c:v>15.13</c:v>
                </c:pt>
                <c:pt idx="2320">
                  <c:v>15.14</c:v>
                </c:pt>
                <c:pt idx="2321">
                  <c:v>15.14</c:v>
                </c:pt>
                <c:pt idx="2322">
                  <c:v>15.15</c:v>
                </c:pt>
                <c:pt idx="2323">
                  <c:v>15.16</c:v>
                </c:pt>
                <c:pt idx="2324">
                  <c:v>15.16</c:v>
                </c:pt>
                <c:pt idx="2325">
                  <c:v>15.17</c:v>
                </c:pt>
                <c:pt idx="2326">
                  <c:v>15.17</c:v>
                </c:pt>
                <c:pt idx="2327">
                  <c:v>15.18</c:v>
                </c:pt>
                <c:pt idx="2328">
                  <c:v>15.2</c:v>
                </c:pt>
                <c:pt idx="2329">
                  <c:v>15.2</c:v>
                </c:pt>
                <c:pt idx="2330">
                  <c:v>15.2</c:v>
                </c:pt>
                <c:pt idx="2331">
                  <c:v>15.2</c:v>
                </c:pt>
                <c:pt idx="2332">
                  <c:v>15.21</c:v>
                </c:pt>
                <c:pt idx="2333">
                  <c:v>15.22</c:v>
                </c:pt>
                <c:pt idx="2334">
                  <c:v>15.23</c:v>
                </c:pt>
                <c:pt idx="2335">
                  <c:v>15.23</c:v>
                </c:pt>
                <c:pt idx="2336">
                  <c:v>15.24</c:v>
                </c:pt>
                <c:pt idx="2337">
                  <c:v>15.24</c:v>
                </c:pt>
                <c:pt idx="2338">
                  <c:v>15.25</c:v>
                </c:pt>
                <c:pt idx="2339">
                  <c:v>15.26</c:v>
                </c:pt>
                <c:pt idx="2340">
                  <c:v>15.27</c:v>
                </c:pt>
                <c:pt idx="2341">
                  <c:v>15.28</c:v>
                </c:pt>
                <c:pt idx="2342">
                  <c:v>15.29</c:v>
                </c:pt>
                <c:pt idx="2343">
                  <c:v>15.29</c:v>
                </c:pt>
                <c:pt idx="2344">
                  <c:v>15.29</c:v>
                </c:pt>
                <c:pt idx="2345">
                  <c:v>15.3</c:v>
                </c:pt>
                <c:pt idx="2346">
                  <c:v>15.31</c:v>
                </c:pt>
                <c:pt idx="2347">
                  <c:v>15.31</c:v>
                </c:pt>
                <c:pt idx="2348">
                  <c:v>15.32</c:v>
                </c:pt>
                <c:pt idx="2349">
                  <c:v>15.32</c:v>
                </c:pt>
                <c:pt idx="2350">
                  <c:v>15.33</c:v>
                </c:pt>
                <c:pt idx="2351">
                  <c:v>15.34</c:v>
                </c:pt>
                <c:pt idx="2352">
                  <c:v>15.35</c:v>
                </c:pt>
                <c:pt idx="2353">
                  <c:v>15.35</c:v>
                </c:pt>
                <c:pt idx="2354">
                  <c:v>15.36</c:v>
                </c:pt>
                <c:pt idx="2355">
                  <c:v>15.37</c:v>
                </c:pt>
                <c:pt idx="2356">
                  <c:v>15.37</c:v>
                </c:pt>
                <c:pt idx="2357">
                  <c:v>15.38</c:v>
                </c:pt>
                <c:pt idx="2358">
                  <c:v>15.39</c:v>
                </c:pt>
                <c:pt idx="2359">
                  <c:v>15.4</c:v>
                </c:pt>
                <c:pt idx="2360">
                  <c:v>15.4</c:v>
                </c:pt>
                <c:pt idx="2361">
                  <c:v>15.41</c:v>
                </c:pt>
                <c:pt idx="2362">
                  <c:v>15.41</c:v>
                </c:pt>
                <c:pt idx="2363">
                  <c:v>15.42</c:v>
                </c:pt>
                <c:pt idx="2364">
                  <c:v>15.43</c:v>
                </c:pt>
                <c:pt idx="2365">
                  <c:v>15.43</c:v>
                </c:pt>
                <c:pt idx="2366">
                  <c:v>15.44</c:v>
                </c:pt>
                <c:pt idx="2367">
                  <c:v>15.44</c:v>
                </c:pt>
                <c:pt idx="2368">
                  <c:v>15.45</c:v>
                </c:pt>
                <c:pt idx="2369">
                  <c:v>15.46</c:v>
                </c:pt>
                <c:pt idx="2370">
                  <c:v>15.47</c:v>
                </c:pt>
                <c:pt idx="2371">
                  <c:v>15.47</c:v>
                </c:pt>
                <c:pt idx="2372">
                  <c:v>15.48</c:v>
                </c:pt>
                <c:pt idx="2373">
                  <c:v>15.49</c:v>
                </c:pt>
                <c:pt idx="2374">
                  <c:v>15.49</c:v>
                </c:pt>
                <c:pt idx="2375">
                  <c:v>15.5</c:v>
                </c:pt>
                <c:pt idx="2376">
                  <c:v>15.51</c:v>
                </c:pt>
                <c:pt idx="2377">
                  <c:v>15.51</c:v>
                </c:pt>
                <c:pt idx="2378">
                  <c:v>15.52</c:v>
                </c:pt>
                <c:pt idx="2379">
                  <c:v>15.53</c:v>
                </c:pt>
                <c:pt idx="2380">
                  <c:v>15.53</c:v>
                </c:pt>
                <c:pt idx="2381">
                  <c:v>15.54</c:v>
                </c:pt>
                <c:pt idx="2382">
                  <c:v>15.54</c:v>
                </c:pt>
                <c:pt idx="2383">
                  <c:v>15.55</c:v>
                </c:pt>
                <c:pt idx="2384">
                  <c:v>15.56</c:v>
                </c:pt>
                <c:pt idx="2385">
                  <c:v>15.57</c:v>
                </c:pt>
                <c:pt idx="2386">
                  <c:v>15.57</c:v>
                </c:pt>
                <c:pt idx="2387">
                  <c:v>15.58</c:v>
                </c:pt>
                <c:pt idx="2388">
                  <c:v>15.58</c:v>
                </c:pt>
                <c:pt idx="2389">
                  <c:v>15.59</c:v>
                </c:pt>
                <c:pt idx="2390">
                  <c:v>15.6</c:v>
                </c:pt>
                <c:pt idx="2391">
                  <c:v>15.6</c:v>
                </c:pt>
                <c:pt idx="2392">
                  <c:v>15.61</c:v>
                </c:pt>
                <c:pt idx="2393">
                  <c:v>15.62</c:v>
                </c:pt>
                <c:pt idx="2394">
                  <c:v>15.62</c:v>
                </c:pt>
                <c:pt idx="2395">
                  <c:v>15.63</c:v>
                </c:pt>
                <c:pt idx="2396">
                  <c:v>15.63</c:v>
                </c:pt>
                <c:pt idx="2397">
                  <c:v>15.64</c:v>
                </c:pt>
                <c:pt idx="2398">
                  <c:v>15.65</c:v>
                </c:pt>
                <c:pt idx="2399">
                  <c:v>15.66</c:v>
                </c:pt>
                <c:pt idx="2400">
                  <c:v>15.66</c:v>
                </c:pt>
                <c:pt idx="2401">
                  <c:v>15.67</c:v>
                </c:pt>
                <c:pt idx="2402">
                  <c:v>15.68</c:v>
                </c:pt>
                <c:pt idx="2403">
                  <c:v>15.68</c:v>
                </c:pt>
                <c:pt idx="2404">
                  <c:v>15.68</c:v>
                </c:pt>
                <c:pt idx="2405">
                  <c:v>15.69</c:v>
                </c:pt>
                <c:pt idx="2406">
                  <c:v>15.7</c:v>
                </c:pt>
                <c:pt idx="2407">
                  <c:v>15.71</c:v>
                </c:pt>
                <c:pt idx="2408">
                  <c:v>15.72</c:v>
                </c:pt>
                <c:pt idx="2409">
                  <c:v>15.73</c:v>
                </c:pt>
                <c:pt idx="2410">
                  <c:v>15.73</c:v>
                </c:pt>
                <c:pt idx="2411">
                  <c:v>15.73</c:v>
                </c:pt>
                <c:pt idx="2412">
                  <c:v>15.74</c:v>
                </c:pt>
                <c:pt idx="2413">
                  <c:v>15.75</c:v>
                </c:pt>
                <c:pt idx="2414">
                  <c:v>15.76</c:v>
                </c:pt>
                <c:pt idx="2415">
                  <c:v>15.76</c:v>
                </c:pt>
                <c:pt idx="2416">
                  <c:v>15.77</c:v>
                </c:pt>
                <c:pt idx="2417">
                  <c:v>15.78</c:v>
                </c:pt>
                <c:pt idx="2418">
                  <c:v>15.78</c:v>
                </c:pt>
                <c:pt idx="2419">
                  <c:v>15.79</c:v>
                </c:pt>
                <c:pt idx="2420">
                  <c:v>15.79</c:v>
                </c:pt>
                <c:pt idx="2421">
                  <c:v>15.8</c:v>
                </c:pt>
                <c:pt idx="2422">
                  <c:v>15.81</c:v>
                </c:pt>
                <c:pt idx="2423">
                  <c:v>15.81</c:v>
                </c:pt>
                <c:pt idx="2424">
                  <c:v>15.82</c:v>
                </c:pt>
                <c:pt idx="2425">
                  <c:v>15.82</c:v>
                </c:pt>
                <c:pt idx="2426">
                  <c:v>15.83</c:v>
                </c:pt>
                <c:pt idx="2427">
                  <c:v>15.84</c:v>
                </c:pt>
                <c:pt idx="2428">
                  <c:v>15.85</c:v>
                </c:pt>
                <c:pt idx="2429">
                  <c:v>15.85</c:v>
                </c:pt>
                <c:pt idx="2430">
                  <c:v>15.86</c:v>
                </c:pt>
                <c:pt idx="2431">
                  <c:v>15.87</c:v>
                </c:pt>
                <c:pt idx="2432">
                  <c:v>15.87</c:v>
                </c:pt>
                <c:pt idx="2433">
                  <c:v>15.88</c:v>
                </c:pt>
                <c:pt idx="2434">
                  <c:v>15.89</c:v>
                </c:pt>
                <c:pt idx="2435">
                  <c:v>15.89</c:v>
                </c:pt>
                <c:pt idx="2436">
                  <c:v>15.9</c:v>
                </c:pt>
                <c:pt idx="2437">
                  <c:v>15.9</c:v>
                </c:pt>
                <c:pt idx="2438">
                  <c:v>15.91</c:v>
                </c:pt>
                <c:pt idx="2439">
                  <c:v>15.92</c:v>
                </c:pt>
                <c:pt idx="2440">
                  <c:v>15.93</c:v>
                </c:pt>
                <c:pt idx="2441">
                  <c:v>15.93</c:v>
                </c:pt>
                <c:pt idx="2442">
                  <c:v>15.94</c:v>
                </c:pt>
                <c:pt idx="2443">
                  <c:v>15.95</c:v>
                </c:pt>
                <c:pt idx="2444">
                  <c:v>15.95</c:v>
                </c:pt>
                <c:pt idx="2445">
                  <c:v>15.95</c:v>
                </c:pt>
                <c:pt idx="2446">
                  <c:v>15.96</c:v>
                </c:pt>
                <c:pt idx="2447">
                  <c:v>15.97</c:v>
                </c:pt>
                <c:pt idx="2448">
                  <c:v>15.98</c:v>
                </c:pt>
                <c:pt idx="2449">
                  <c:v>15.98</c:v>
                </c:pt>
                <c:pt idx="2450">
                  <c:v>15.99</c:v>
                </c:pt>
                <c:pt idx="2451">
                  <c:v>16</c:v>
                </c:pt>
                <c:pt idx="2452">
                  <c:v>16</c:v>
                </c:pt>
                <c:pt idx="2453">
                  <c:v>16.010000000000002</c:v>
                </c:pt>
                <c:pt idx="2454">
                  <c:v>16.02</c:v>
                </c:pt>
                <c:pt idx="2455">
                  <c:v>16.03</c:v>
                </c:pt>
                <c:pt idx="2456">
                  <c:v>16.03</c:v>
                </c:pt>
                <c:pt idx="2457">
                  <c:v>16.04</c:v>
                </c:pt>
                <c:pt idx="2458">
                  <c:v>16.04</c:v>
                </c:pt>
                <c:pt idx="2459">
                  <c:v>16.05</c:v>
                </c:pt>
                <c:pt idx="2460">
                  <c:v>16.05</c:v>
                </c:pt>
                <c:pt idx="2461">
                  <c:v>16.059999999999999</c:v>
                </c:pt>
                <c:pt idx="2462">
                  <c:v>16.07</c:v>
                </c:pt>
                <c:pt idx="2463">
                  <c:v>16.07</c:v>
                </c:pt>
                <c:pt idx="2464">
                  <c:v>16.09</c:v>
                </c:pt>
                <c:pt idx="2465">
                  <c:v>16.09</c:v>
                </c:pt>
                <c:pt idx="2466">
                  <c:v>16.100000000000001</c:v>
                </c:pt>
                <c:pt idx="2467">
                  <c:v>16.100000000000001</c:v>
                </c:pt>
                <c:pt idx="2468">
                  <c:v>16.11</c:v>
                </c:pt>
                <c:pt idx="2469">
                  <c:v>16.11</c:v>
                </c:pt>
                <c:pt idx="2470">
                  <c:v>16.13</c:v>
                </c:pt>
                <c:pt idx="2471">
                  <c:v>16.13</c:v>
                </c:pt>
                <c:pt idx="2472">
                  <c:v>16.13</c:v>
                </c:pt>
                <c:pt idx="2473">
                  <c:v>16.14</c:v>
                </c:pt>
                <c:pt idx="2474">
                  <c:v>16.149999999999999</c:v>
                </c:pt>
                <c:pt idx="2475">
                  <c:v>16.149999999999999</c:v>
                </c:pt>
                <c:pt idx="2476">
                  <c:v>16.16</c:v>
                </c:pt>
                <c:pt idx="2477">
                  <c:v>16.16</c:v>
                </c:pt>
                <c:pt idx="2478">
                  <c:v>16.170000000000002</c:v>
                </c:pt>
                <c:pt idx="2479">
                  <c:v>16.18</c:v>
                </c:pt>
                <c:pt idx="2480">
                  <c:v>16.18</c:v>
                </c:pt>
                <c:pt idx="2481">
                  <c:v>16.190000000000001</c:v>
                </c:pt>
                <c:pt idx="2482">
                  <c:v>16.2</c:v>
                </c:pt>
                <c:pt idx="2483">
                  <c:v>16.21</c:v>
                </c:pt>
                <c:pt idx="2484">
                  <c:v>16.21</c:v>
                </c:pt>
                <c:pt idx="2485">
                  <c:v>16.22</c:v>
                </c:pt>
                <c:pt idx="2486">
                  <c:v>16.22</c:v>
                </c:pt>
                <c:pt idx="2487">
                  <c:v>16.239999999999998</c:v>
                </c:pt>
                <c:pt idx="2488">
                  <c:v>16.239999999999998</c:v>
                </c:pt>
                <c:pt idx="2489">
                  <c:v>16.25</c:v>
                </c:pt>
                <c:pt idx="2490">
                  <c:v>16.25</c:v>
                </c:pt>
                <c:pt idx="2491">
                  <c:v>16.260000000000002</c:v>
                </c:pt>
                <c:pt idx="2492">
                  <c:v>16.27</c:v>
                </c:pt>
                <c:pt idx="2493">
                  <c:v>16.27</c:v>
                </c:pt>
                <c:pt idx="2494">
                  <c:v>16.28</c:v>
                </c:pt>
                <c:pt idx="2495">
                  <c:v>16.29</c:v>
                </c:pt>
                <c:pt idx="2496">
                  <c:v>16.29</c:v>
                </c:pt>
                <c:pt idx="2497">
                  <c:v>16.3</c:v>
                </c:pt>
                <c:pt idx="2498">
                  <c:v>16.3</c:v>
                </c:pt>
                <c:pt idx="2499">
                  <c:v>16.309999999999999</c:v>
                </c:pt>
                <c:pt idx="2500">
                  <c:v>16.329999999999998</c:v>
                </c:pt>
                <c:pt idx="2501">
                  <c:v>16.329999999999998</c:v>
                </c:pt>
                <c:pt idx="2502">
                  <c:v>16.329999999999998</c:v>
                </c:pt>
                <c:pt idx="2503">
                  <c:v>16.34</c:v>
                </c:pt>
                <c:pt idx="2504">
                  <c:v>16.34</c:v>
                </c:pt>
                <c:pt idx="2505">
                  <c:v>16.350000000000001</c:v>
                </c:pt>
                <c:pt idx="2506">
                  <c:v>16.37</c:v>
                </c:pt>
                <c:pt idx="2507">
                  <c:v>16.37</c:v>
                </c:pt>
                <c:pt idx="2508">
                  <c:v>16.37</c:v>
                </c:pt>
                <c:pt idx="2509">
                  <c:v>16.38</c:v>
                </c:pt>
                <c:pt idx="2510">
                  <c:v>16.38</c:v>
                </c:pt>
                <c:pt idx="2511">
                  <c:v>16.39</c:v>
                </c:pt>
                <c:pt idx="2512">
                  <c:v>16.399999999999999</c:v>
                </c:pt>
                <c:pt idx="2513">
                  <c:v>16.399999999999999</c:v>
                </c:pt>
                <c:pt idx="2514">
                  <c:v>16.41</c:v>
                </c:pt>
                <c:pt idx="2515">
                  <c:v>16.41</c:v>
                </c:pt>
                <c:pt idx="2516">
                  <c:v>16.420000000000002</c:v>
                </c:pt>
                <c:pt idx="2517">
                  <c:v>16.43</c:v>
                </c:pt>
                <c:pt idx="2518">
                  <c:v>16.43</c:v>
                </c:pt>
                <c:pt idx="2519">
                  <c:v>16.440000000000001</c:v>
                </c:pt>
                <c:pt idx="2520">
                  <c:v>16.45</c:v>
                </c:pt>
                <c:pt idx="2521">
                  <c:v>16.46</c:v>
                </c:pt>
                <c:pt idx="2522">
                  <c:v>16.46</c:v>
                </c:pt>
                <c:pt idx="2523">
                  <c:v>16.46</c:v>
                </c:pt>
                <c:pt idx="2524">
                  <c:v>16.47</c:v>
                </c:pt>
                <c:pt idx="2525">
                  <c:v>16.48</c:v>
                </c:pt>
                <c:pt idx="2526">
                  <c:v>16.489999999999998</c:v>
                </c:pt>
                <c:pt idx="2527">
                  <c:v>16.489999999999998</c:v>
                </c:pt>
                <c:pt idx="2528">
                  <c:v>16.5</c:v>
                </c:pt>
                <c:pt idx="2529">
                  <c:v>16.510000000000002</c:v>
                </c:pt>
                <c:pt idx="2530">
                  <c:v>16.510000000000002</c:v>
                </c:pt>
                <c:pt idx="2531">
                  <c:v>16.52</c:v>
                </c:pt>
                <c:pt idx="2532">
                  <c:v>16.53</c:v>
                </c:pt>
                <c:pt idx="2533">
                  <c:v>16.53</c:v>
                </c:pt>
                <c:pt idx="2534">
                  <c:v>16.54</c:v>
                </c:pt>
                <c:pt idx="2535">
                  <c:v>16.55</c:v>
                </c:pt>
                <c:pt idx="2536">
                  <c:v>16.559999999999999</c:v>
                </c:pt>
                <c:pt idx="2537">
                  <c:v>16.559999999999999</c:v>
                </c:pt>
                <c:pt idx="2538">
                  <c:v>16.57</c:v>
                </c:pt>
                <c:pt idx="2539">
                  <c:v>16.57</c:v>
                </c:pt>
                <c:pt idx="2540">
                  <c:v>16.579999999999998</c:v>
                </c:pt>
                <c:pt idx="2541">
                  <c:v>16.579999999999998</c:v>
                </c:pt>
                <c:pt idx="2542">
                  <c:v>16.59</c:v>
                </c:pt>
                <c:pt idx="2543">
                  <c:v>16.600000000000001</c:v>
                </c:pt>
                <c:pt idx="2544">
                  <c:v>16.61</c:v>
                </c:pt>
                <c:pt idx="2545">
                  <c:v>16.61</c:v>
                </c:pt>
                <c:pt idx="2546">
                  <c:v>16.62</c:v>
                </c:pt>
                <c:pt idx="2547">
                  <c:v>16.62</c:v>
                </c:pt>
                <c:pt idx="2548">
                  <c:v>16.63</c:v>
                </c:pt>
                <c:pt idx="2549">
                  <c:v>16.64</c:v>
                </c:pt>
                <c:pt idx="2550">
                  <c:v>16.649999999999999</c:v>
                </c:pt>
                <c:pt idx="2551">
                  <c:v>16.649999999999999</c:v>
                </c:pt>
                <c:pt idx="2552">
                  <c:v>16.66</c:v>
                </c:pt>
                <c:pt idx="2553">
                  <c:v>16.66</c:v>
                </c:pt>
                <c:pt idx="2554">
                  <c:v>16.670000000000002</c:v>
                </c:pt>
                <c:pt idx="2555">
                  <c:v>16.68</c:v>
                </c:pt>
                <c:pt idx="2556">
                  <c:v>16.68</c:v>
                </c:pt>
                <c:pt idx="2557">
                  <c:v>16.690000000000001</c:v>
                </c:pt>
                <c:pt idx="2558">
                  <c:v>16.7</c:v>
                </c:pt>
                <c:pt idx="2559">
                  <c:v>16.71</c:v>
                </c:pt>
                <c:pt idx="2560">
                  <c:v>16.71</c:v>
                </c:pt>
                <c:pt idx="2561">
                  <c:v>16.72</c:v>
                </c:pt>
                <c:pt idx="2562">
                  <c:v>16.73</c:v>
                </c:pt>
                <c:pt idx="2563">
                  <c:v>16.73</c:v>
                </c:pt>
                <c:pt idx="2564">
                  <c:v>16.739999999999998</c:v>
                </c:pt>
                <c:pt idx="2565">
                  <c:v>16.739999999999998</c:v>
                </c:pt>
                <c:pt idx="2566">
                  <c:v>16.75</c:v>
                </c:pt>
                <c:pt idx="2567">
                  <c:v>16.760000000000002</c:v>
                </c:pt>
                <c:pt idx="2568">
                  <c:v>16.77</c:v>
                </c:pt>
                <c:pt idx="2569">
                  <c:v>16.77</c:v>
                </c:pt>
                <c:pt idx="2570">
                  <c:v>16.78</c:v>
                </c:pt>
                <c:pt idx="2571">
                  <c:v>16.79</c:v>
                </c:pt>
                <c:pt idx="2572">
                  <c:v>16.79</c:v>
                </c:pt>
                <c:pt idx="2573">
                  <c:v>16.8</c:v>
                </c:pt>
                <c:pt idx="2574">
                  <c:v>16.8</c:v>
                </c:pt>
                <c:pt idx="2575">
                  <c:v>16.809999999999999</c:v>
                </c:pt>
                <c:pt idx="2576">
                  <c:v>16.82</c:v>
                </c:pt>
                <c:pt idx="2577">
                  <c:v>16.82</c:v>
                </c:pt>
                <c:pt idx="2578">
                  <c:v>16.829999999999998</c:v>
                </c:pt>
                <c:pt idx="2579">
                  <c:v>16.84</c:v>
                </c:pt>
                <c:pt idx="2580">
                  <c:v>16.84</c:v>
                </c:pt>
                <c:pt idx="2581">
                  <c:v>16.850000000000001</c:v>
                </c:pt>
                <c:pt idx="2582">
                  <c:v>16.850000000000001</c:v>
                </c:pt>
                <c:pt idx="2583">
                  <c:v>16.86</c:v>
                </c:pt>
                <c:pt idx="2584">
                  <c:v>16.86</c:v>
                </c:pt>
                <c:pt idx="2585">
                  <c:v>16.88</c:v>
                </c:pt>
                <c:pt idx="2586">
                  <c:v>16.89</c:v>
                </c:pt>
                <c:pt idx="2587">
                  <c:v>16.89</c:v>
                </c:pt>
                <c:pt idx="2588">
                  <c:v>16.89</c:v>
                </c:pt>
                <c:pt idx="2589">
                  <c:v>16.899999999999999</c:v>
                </c:pt>
                <c:pt idx="2590">
                  <c:v>16.91</c:v>
                </c:pt>
                <c:pt idx="2591">
                  <c:v>16.920000000000002</c:v>
                </c:pt>
                <c:pt idx="2592">
                  <c:v>16.920000000000002</c:v>
                </c:pt>
                <c:pt idx="2593">
                  <c:v>16.93</c:v>
                </c:pt>
                <c:pt idx="2594">
                  <c:v>16.93</c:v>
                </c:pt>
                <c:pt idx="2595">
                  <c:v>16.940000000000001</c:v>
                </c:pt>
                <c:pt idx="2596">
                  <c:v>16.95</c:v>
                </c:pt>
                <c:pt idx="2597">
                  <c:v>16.96</c:v>
                </c:pt>
                <c:pt idx="2598">
                  <c:v>16.96</c:v>
                </c:pt>
                <c:pt idx="2599">
                  <c:v>16.97</c:v>
                </c:pt>
                <c:pt idx="2600">
                  <c:v>16.98</c:v>
                </c:pt>
                <c:pt idx="2601">
                  <c:v>16.98</c:v>
                </c:pt>
                <c:pt idx="2602">
                  <c:v>16.989999999999998</c:v>
                </c:pt>
                <c:pt idx="2603">
                  <c:v>16.989999999999998</c:v>
                </c:pt>
                <c:pt idx="2604">
                  <c:v>17</c:v>
                </c:pt>
                <c:pt idx="2605">
                  <c:v>17</c:v>
                </c:pt>
                <c:pt idx="2606">
                  <c:v>17.010000000000002</c:v>
                </c:pt>
                <c:pt idx="2607">
                  <c:v>17.02</c:v>
                </c:pt>
                <c:pt idx="2608">
                  <c:v>17.03</c:v>
                </c:pt>
                <c:pt idx="2609">
                  <c:v>17.03</c:v>
                </c:pt>
                <c:pt idx="2610">
                  <c:v>17.04</c:v>
                </c:pt>
                <c:pt idx="2611">
                  <c:v>17.05</c:v>
                </c:pt>
                <c:pt idx="2612">
                  <c:v>17.059999999999999</c:v>
                </c:pt>
                <c:pt idx="2613">
                  <c:v>17.059999999999999</c:v>
                </c:pt>
                <c:pt idx="2614">
                  <c:v>17.059999999999999</c:v>
                </c:pt>
                <c:pt idx="2615">
                  <c:v>17.07</c:v>
                </c:pt>
                <c:pt idx="2616">
                  <c:v>17.079999999999998</c:v>
                </c:pt>
                <c:pt idx="2617">
                  <c:v>17.09</c:v>
                </c:pt>
                <c:pt idx="2618">
                  <c:v>17.09</c:v>
                </c:pt>
                <c:pt idx="2619">
                  <c:v>17.100000000000001</c:v>
                </c:pt>
                <c:pt idx="2620">
                  <c:v>17.100000000000001</c:v>
                </c:pt>
                <c:pt idx="2621">
                  <c:v>17.11</c:v>
                </c:pt>
                <c:pt idx="2622">
                  <c:v>17.12</c:v>
                </c:pt>
                <c:pt idx="2623">
                  <c:v>17.12</c:v>
                </c:pt>
                <c:pt idx="2624">
                  <c:v>17.13</c:v>
                </c:pt>
                <c:pt idx="2625">
                  <c:v>17.13</c:v>
                </c:pt>
                <c:pt idx="2626">
                  <c:v>17.14</c:v>
                </c:pt>
                <c:pt idx="2627">
                  <c:v>17.149999999999999</c:v>
                </c:pt>
                <c:pt idx="2628">
                  <c:v>17.16</c:v>
                </c:pt>
                <c:pt idx="2629">
                  <c:v>17.16</c:v>
                </c:pt>
                <c:pt idx="2630">
                  <c:v>17.170000000000002</c:v>
                </c:pt>
                <c:pt idx="2631">
                  <c:v>17.18</c:v>
                </c:pt>
                <c:pt idx="2632">
                  <c:v>17.18</c:v>
                </c:pt>
                <c:pt idx="2633">
                  <c:v>17.190000000000001</c:v>
                </c:pt>
                <c:pt idx="2634">
                  <c:v>17.2</c:v>
                </c:pt>
                <c:pt idx="2635">
                  <c:v>17.21</c:v>
                </c:pt>
                <c:pt idx="2636">
                  <c:v>17.21</c:v>
                </c:pt>
                <c:pt idx="2637">
                  <c:v>17.22</c:v>
                </c:pt>
                <c:pt idx="2638">
                  <c:v>17.22</c:v>
                </c:pt>
                <c:pt idx="2639">
                  <c:v>17.23</c:v>
                </c:pt>
                <c:pt idx="2640">
                  <c:v>17.23</c:v>
                </c:pt>
                <c:pt idx="2641">
                  <c:v>17.25</c:v>
                </c:pt>
                <c:pt idx="2642">
                  <c:v>17.25</c:v>
                </c:pt>
                <c:pt idx="2643">
                  <c:v>17.260000000000002</c:v>
                </c:pt>
                <c:pt idx="2644">
                  <c:v>17.260000000000002</c:v>
                </c:pt>
                <c:pt idx="2645">
                  <c:v>17.27</c:v>
                </c:pt>
                <c:pt idx="2646">
                  <c:v>17.28</c:v>
                </c:pt>
                <c:pt idx="2647">
                  <c:v>17.28</c:v>
                </c:pt>
                <c:pt idx="2648">
                  <c:v>17.29</c:v>
                </c:pt>
                <c:pt idx="2649">
                  <c:v>17.3</c:v>
                </c:pt>
                <c:pt idx="2650">
                  <c:v>17.3</c:v>
                </c:pt>
                <c:pt idx="2651">
                  <c:v>17.3</c:v>
                </c:pt>
                <c:pt idx="2652">
                  <c:v>17.309999999999999</c:v>
                </c:pt>
                <c:pt idx="2653">
                  <c:v>17.32</c:v>
                </c:pt>
                <c:pt idx="2654">
                  <c:v>17.329999999999998</c:v>
                </c:pt>
                <c:pt idx="2655">
                  <c:v>17.329999999999998</c:v>
                </c:pt>
                <c:pt idx="2656">
                  <c:v>17.34</c:v>
                </c:pt>
                <c:pt idx="2657">
                  <c:v>17.34</c:v>
                </c:pt>
                <c:pt idx="2658">
                  <c:v>17.350000000000001</c:v>
                </c:pt>
                <c:pt idx="2659">
                  <c:v>17.36</c:v>
                </c:pt>
                <c:pt idx="2660">
                  <c:v>17.37</c:v>
                </c:pt>
                <c:pt idx="2661">
                  <c:v>17.37</c:v>
                </c:pt>
                <c:pt idx="2662">
                  <c:v>17.38</c:v>
                </c:pt>
                <c:pt idx="2663">
                  <c:v>17.39</c:v>
                </c:pt>
                <c:pt idx="2664">
                  <c:v>17.39</c:v>
                </c:pt>
                <c:pt idx="2665">
                  <c:v>17.399999999999999</c:v>
                </c:pt>
                <c:pt idx="2666">
                  <c:v>17.41</c:v>
                </c:pt>
                <c:pt idx="2667">
                  <c:v>17.420000000000002</c:v>
                </c:pt>
                <c:pt idx="2668">
                  <c:v>17.420000000000002</c:v>
                </c:pt>
                <c:pt idx="2669">
                  <c:v>17.420000000000002</c:v>
                </c:pt>
                <c:pt idx="2670">
                  <c:v>17.43</c:v>
                </c:pt>
                <c:pt idx="2671">
                  <c:v>17.440000000000001</c:v>
                </c:pt>
                <c:pt idx="2672">
                  <c:v>17.45</c:v>
                </c:pt>
                <c:pt idx="2673">
                  <c:v>17.45</c:v>
                </c:pt>
                <c:pt idx="2674">
                  <c:v>17.46</c:v>
                </c:pt>
                <c:pt idx="2675">
                  <c:v>17.47</c:v>
                </c:pt>
                <c:pt idx="2676">
                  <c:v>17.47</c:v>
                </c:pt>
                <c:pt idx="2677">
                  <c:v>17.48</c:v>
                </c:pt>
                <c:pt idx="2678">
                  <c:v>17.48</c:v>
                </c:pt>
                <c:pt idx="2679">
                  <c:v>17.489999999999998</c:v>
                </c:pt>
                <c:pt idx="2680">
                  <c:v>17.5</c:v>
                </c:pt>
                <c:pt idx="2681">
                  <c:v>17.5</c:v>
                </c:pt>
                <c:pt idx="2682">
                  <c:v>17.510000000000002</c:v>
                </c:pt>
                <c:pt idx="2683">
                  <c:v>17.52</c:v>
                </c:pt>
                <c:pt idx="2684">
                  <c:v>17.52</c:v>
                </c:pt>
                <c:pt idx="2685">
                  <c:v>17.53</c:v>
                </c:pt>
                <c:pt idx="2686">
                  <c:v>17.54</c:v>
                </c:pt>
                <c:pt idx="2687">
                  <c:v>17.54</c:v>
                </c:pt>
                <c:pt idx="2688">
                  <c:v>17.55</c:v>
                </c:pt>
                <c:pt idx="2689">
                  <c:v>17.559999999999999</c:v>
                </c:pt>
                <c:pt idx="2690">
                  <c:v>17.57</c:v>
                </c:pt>
                <c:pt idx="2691">
                  <c:v>17.57</c:v>
                </c:pt>
                <c:pt idx="2692">
                  <c:v>17.579999999999998</c:v>
                </c:pt>
                <c:pt idx="2693">
                  <c:v>17.59</c:v>
                </c:pt>
                <c:pt idx="2694">
                  <c:v>17.59</c:v>
                </c:pt>
                <c:pt idx="2695">
                  <c:v>17.600000000000001</c:v>
                </c:pt>
                <c:pt idx="2696">
                  <c:v>17.600000000000001</c:v>
                </c:pt>
                <c:pt idx="2697">
                  <c:v>17.62</c:v>
                </c:pt>
                <c:pt idx="2698">
                  <c:v>17.62</c:v>
                </c:pt>
                <c:pt idx="2699">
                  <c:v>17.62</c:v>
                </c:pt>
                <c:pt idx="2700">
                  <c:v>17.63</c:v>
                </c:pt>
                <c:pt idx="2701">
                  <c:v>17.64</c:v>
                </c:pt>
                <c:pt idx="2702">
                  <c:v>17.64</c:v>
                </c:pt>
                <c:pt idx="2703">
                  <c:v>17.649999999999999</c:v>
                </c:pt>
                <c:pt idx="2704">
                  <c:v>17.649999999999999</c:v>
                </c:pt>
                <c:pt idx="2705">
                  <c:v>17.66</c:v>
                </c:pt>
                <c:pt idx="2706">
                  <c:v>17.670000000000002</c:v>
                </c:pt>
                <c:pt idx="2707">
                  <c:v>17.68</c:v>
                </c:pt>
                <c:pt idx="2708">
                  <c:v>17.68</c:v>
                </c:pt>
                <c:pt idx="2709">
                  <c:v>17.690000000000001</c:v>
                </c:pt>
                <c:pt idx="2710">
                  <c:v>17.7</c:v>
                </c:pt>
                <c:pt idx="2711">
                  <c:v>17.7</c:v>
                </c:pt>
                <c:pt idx="2712">
                  <c:v>17.71</c:v>
                </c:pt>
                <c:pt idx="2713">
                  <c:v>17.71</c:v>
                </c:pt>
                <c:pt idx="2714">
                  <c:v>17.72</c:v>
                </c:pt>
                <c:pt idx="2715">
                  <c:v>17.73</c:v>
                </c:pt>
                <c:pt idx="2716">
                  <c:v>17.73</c:v>
                </c:pt>
                <c:pt idx="2717">
                  <c:v>17.739999999999998</c:v>
                </c:pt>
                <c:pt idx="2718">
                  <c:v>17.75</c:v>
                </c:pt>
                <c:pt idx="2719">
                  <c:v>17.760000000000002</c:v>
                </c:pt>
                <c:pt idx="2720">
                  <c:v>17.760000000000002</c:v>
                </c:pt>
                <c:pt idx="2721">
                  <c:v>17.760000000000002</c:v>
                </c:pt>
                <c:pt idx="2722">
                  <c:v>17.77</c:v>
                </c:pt>
                <c:pt idx="2723">
                  <c:v>17.78</c:v>
                </c:pt>
                <c:pt idx="2724">
                  <c:v>17.79</c:v>
                </c:pt>
                <c:pt idx="2725">
                  <c:v>17.79</c:v>
                </c:pt>
                <c:pt idx="2726">
                  <c:v>17.8</c:v>
                </c:pt>
                <c:pt idx="2727">
                  <c:v>17.809999999999999</c:v>
                </c:pt>
                <c:pt idx="2728">
                  <c:v>17.809999999999999</c:v>
                </c:pt>
                <c:pt idx="2729">
                  <c:v>17.809999999999999</c:v>
                </c:pt>
                <c:pt idx="2730">
                  <c:v>17.82</c:v>
                </c:pt>
                <c:pt idx="2731">
                  <c:v>17.829999999999998</c:v>
                </c:pt>
                <c:pt idx="2732">
                  <c:v>17.84</c:v>
                </c:pt>
                <c:pt idx="2733">
                  <c:v>17.84</c:v>
                </c:pt>
                <c:pt idx="2734">
                  <c:v>17.850000000000001</c:v>
                </c:pt>
                <c:pt idx="2735">
                  <c:v>17.86</c:v>
                </c:pt>
                <c:pt idx="2736">
                  <c:v>17.86</c:v>
                </c:pt>
                <c:pt idx="2737">
                  <c:v>17.87</c:v>
                </c:pt>
                <c:pt idx="2738">
                  <c:v>17.88</c:v>
                </c:pt>
                <c:pt idx="2739">
                  <c:v>17.88</c:v>
                </c:pt>
                <c:pt idx="2740">
                  <c:v>17.89</c:v>
                </c:pt>
                <c:pt idx="2741">
                  <c:v>17.89</c:v>
                </c:pt>
                <c:pt idx="2742">
                  <c:v>17.899999999999999</c:v>
                </c:pt>
                <c:pt idx="2743">
                  <c:v>17.91</c:v>
                </c:pt>
                <c:pt idx="2744">
                  <c:v>17.920000000000002</c:v>
                </c:pt>
                <c:pt idx="2745">
                  <c:v>17.920000000000002</c:v>
                </c:pt>
                <c:pt idx="2746">
                  <c:v>17.940000000000001</c:v>
                </c:pt>
                <c:pt idx="2747">
                  <c:v>17.940000000000001</c:v>
                </c:pt>
                <c:pt idx="2748">
                  <c:v>17.940000000000001</c:v>
                </c:pt>
                <c:pt idx="2749">
                  <c:v>17.95</c:v>
                </c:pt>
                <c:pt idx="2750">
                  <c:v>17.96</c:v>
                </c:pt>
                <c:pt idx="2751">
                  <c:v>17.97</c:v>
                </c:pt>
                <c:pt idx="2752">
                  <c:v>17.97</c:v>
                </c:pt>
                <c:pt idx="2753">
                  <c:v>17.98</c:v>
                </c:pt>
                <c:pt idx="2754">
                  <c:v>17.98</c:v>
                </c:pt>
                <c:pt idx="2755">
                  <c:v>17.989999999999998</c:v>
                </c:pt>
                <c:pt idx="2756">
                  <c:v>18</c:v>
                </c:pt>
                <c:pt idx="2757">
                  <c:v>18</c:v>
                </c:pt>
                <c:pt idx="2758">
                  <c:v>18.010000000000002</c:v>
                </c:pt>
                <c:pt idx="2759">
                  <c:v>18.02</c:v>
                </c:pt>
                <c:pt idx="2760">
                  <c:v>18.02</c:v>
                </c:pt>
                <c:pt idx="2761">
                  <c:v>18.03</c:v>
                </c:pt>
                <c:pt idx="2762">
                  <c:v>18.03</c:v>
                </c:pt>
                <c:pt idx="2763">
                  <c:v>18.04</c:v>
                </c:pt>
                <c:pt idx="2764">
                  <c:v>18.05</c:v>
                </c:pt>
                <c:pt idx="2765">
                  <c:v>18.059999999999999</c:v>
                </c:pt>
                <c:pt idx="2766">
                  <c:v>18.059999999999999</c:v>
                </c:pt>
                <c:pt idx="2767">
                  <c:v>18.07</c:v>
                </c:pt>
                <c:pt idx="2768">
                  <c:v>18.079999999999998</c:v>
                </c:pt>
                <c:pt idx="2769">
                  <c:v>18.079999999999998</c:v>
                </c:pt>
                <c:pt idx="2770">
                  <c:v>18.09</c:v>
                </c:pt>
                <c:pt idx="2771">
                  <c:v>18.100000000000001</c:v>
                </c:pt>
                <c:pt idx="2772">
                  <c:v>18.100000000000001</c:v>
                </c:pt>
                <c:pt idx="2773">
                  <c:v>18.100000000000001</c:v>
                </c:pt>
                <c:pt idx="2774">
                  <c:v>18.11</c:v>
                </c:pt>
                <c:pt idx="2775">
                  <c:v>18.12</c:v>
                </c:pt>
                <c:pt idx="2776">
                  <c:v>18.13</c:v>
                </c:pt>
                <c:pt idx="2777">
                  <c:v>18.13</c:v>
                </c:pt>
                <c:pt idx="2778">
                  <c:v>18.14</c:v>
                </c:pt>
                <c:pt idx="2779">
                  <c:v>18.149999999999999</c:v>
                </c:pt>
                <c:pt idx="2780">
                  <c:v>18.149999999999999</c:v>
                </c:pt>
                <c:pt idx="2781">
                  <c:v>18.16</c:v>
                </c:pt>
                <c:pt idx="2782">
                  <c:v>18.18</c:v>
                </c:pt>
                <c:pt idx="2783">
                  <c:v>18.18</c:v>
                </c:pt>
                <c:pt idx="2784">
                  <c:v>18.18</c:v>
                </c:pt>
                <c:pt idx="2785">
                  <c:v>18.190000000000001</c:v>
                </c:pt>
                <c:pt idx="2786">
                  <c:v>18.2</c:v>
                </c:pt>
                <c:pt idx="2787">
                  <c:v>18.2</c:v>
                </c:pt>
                <c:pt idx="2788">
                  <c:v>18.21</c:v>
                </c:pt>
                <c:pt idx="2789">
                  <c:v>18.21</c:v>
                </c:pt>
                <c:pt idx="2790">
                  <c:v>18.22</c:v>
                </c:pt>
                <c:pt idx="2791">
                  <c:v>18.23</c:v>
                </c:pt>
                <c:pt idx="2792">
                  <c:v>18.239999999999998</c:v>
                </c:pt>
                <c:pt idx="2793">
                  <c:v>18.239999999999998</c:v>
                </c:pt>
                <c:pt idx="2794">
                  <c:v>18.25</c:v>
                </c:pt>
                <c:pt idx="2795">
                  <c:v>18.260000000000002</c:v>
                </c:pt>
                <c:pt idx="2796">
                  <c:v>18.260000000000002</c:v>
                </c:pt>
                <c:pt idx="2797">
                  <c:v>18.27</c:v>
                </c:pt>
                <c:pt idx="2798">
                  <c:v>18.28</c:v>
                </c:pt>
                <c:pt idx="2799">
                  <c:v>18.28</c:v>
                </c:pt>
                <c:pt idx="2800">
                  <c:v>18.29</c:v>
                </c:pt>
                <c:pt idx="2801">
                  <c:v>18.29</c:v>
                </c:pt>
                <c:pt idx="2802">
                  <c:v>18.29</c:v>
                </c:pt>
                <c:pt idx="2803">
                  <c:v>18.3</c:v>
                </c:pt>
                <c:pt idx="2804">
                  <c:v>18.309999999999999</c:v>
                </c:pt>
                <c:pt idx="2805">
                  <c:v>18.32</c:v>
                </c:pt>
                <c:pt idx="2806">
                  <c:v>18.329999999999998</c:v>
                </c:pt>
                <c:pt idx="2807">
                  <c:v>18.329999999999998</c:v>
                </c:pt>
                <c:pt idx="2808">
                  <c:v>18.34</c:v>
                </c:pt>
                <c:pt idx="2809">
                  <c:v>18.350000000000001</c:v>
                </c:pt>
                <c:pt idx="2810">
                  <c:v>18.350000000000001</c:v>
                </c:pt>
                <c:pt idx="2811">
                  <c:v>18.36</c:v>
                </c:pt>
                <c:pt idx="2812">
                  <c:v>18.37</c:v>
                </c:pt>
                <c:pt idx="2813">
                  <c:v>18.37</c:v>
                </c:pt>
                <c:pt idx="2814">
                  <c:v>18.38</c:v>
                </c:pt>
                <c:pt idx="2815">
                  <c:v>18.39</c:v>
                </c:pt>
                <c:pt idx="2816">
                  <c:v>18.39</c:v>
                </c:pt>
                <c:pt idx="2817">
                  <c:v>18.399999999999999</c:v>
                </c:pt>
                <c:pt idx="2818">
                  <c:v>18.399999999999999</c:v>
                </c:pt>
                <c:pt idx="2819">
                  <c:v>18.41</c:v>
                </c:pt>
                <c:pt idx="2820">
                  <c:v>18.41</c:v>
                </c:pt>
                <c:pt idx="2821">
                  <c:v>18.420000000000002</c:v>
                </c:pt>
                <c:pt idx="2822">
                  <c:v>18.43</c:v>
                </c:pt>
                <c:pt idx="2823">
                  <c:v>18.440000000000001</c:v>
                </c:pt>
                <c:pt idx="2824">
                  <c:v>18.440000000000001</c:v>
                </c:pt>
                <c:pt idx="2825">
                  <c:v>18.45</c:v>
                </c:pt>
                <c:pt idx="2826">
                  <c:v>18.46</c:v>
                </c:pt>
                <c:pt idx="2827">
                  <c:v>18.46</c:v>
                </c:pt>
                <c:pt idx="2828">
                  <c:v>18.47</c:v>
                </c:pt>
                <c:pt idx="2829">
                  <c:v>18.48</c:v>
                </c:pt>
                <c:pt idx="2830">
                  <c:v>18.48</c:v>
                </c:pt>
                <c:pt idx="2831">
                  <c:v>18.489999999999998</c:v>
                </c:pt>
                <c:pt idx="2832">
                  <c:v>18.489999999999998</c:v>
                </c:pt>
                <c:pt idx="2833">
                  <c:v>18.5</c:v>
                </c:pt>
                <c:pt idx="2834">
                  <c:v>18.510000000000002</c:v>
                </c:pt>
                <c:pt idx="2835">
                  <c:v>18.52</c:v>
                </c:pt>
                <c:pt idx="2836">
                  <c:v>18.52</c:v>
                </c:pt>
                <c:pt idx="2837">
                  <c:v>18.53</c:v>
                </c:pt>
                <c:pt idx="2838">
                  <c:v>18.54</c:v>
                </c:pt>
                <c:pt idx="2839">
                  <c:v>18.54</c:v>
                </c:pt>
                <c:pt idx="2840">
                  <c:v>18.55</c:v>
                </c:pt>
                <c:pt idx="2841">
                  <c:v>18.559999999999999</c:v>
                </c:pt>
                <c:pt idx="2842">
                  <c:v>18.57</c:v>
                </c:pt>
                <c:pt idx="2843">
                  <c:v>18.57</c:v>
                </c:pt>
                <c:pt idx="2844">
                  <c:v>18.579999999999998</c:v>
                </c:pt>
                <c:pt idx="2845">
                  <c:v>18.59</c:v>
                </c:pt>
                <c:pt idx="2846">
                  <c:v>18.59</c:v>
                </c:pt>
                <c:pt idx="2847">
                  <c:v>18.59</c:v>
                </c:pt>
                <c:pt idx="2848">
                  <c:v>18.600000000000001</c:v>
                </c:pt>
                <c:pt idx="2849">
                  <c:v>18.600000000000001</c:v>
                </c:pt>
                <c:pt idx="2850">
                  <c:v>18.61</c:v>
                </c:pt>
                <c:pt idx="2851">
                  <c:v>18.62</c:v>
                </c:pt>
                <c:pt idx="2852">
                  <c:v>18.63</c:v>
                </c:pt>
                <c:pt idx="2853">
                  <c:v>18.63</c:v>
                </c:pt>
                <c:pt idx="2854">
                  <c:v>18.64</c:v>
                </c:pt>
                <c:pt idx="2855">
                  <c:v>18.64</c:v>
                </c:pt>
                <c:pt idx="2856">
                  <c:v>18.649999999999999</c:v>
                </c:pt>
                <c:pt idx="2857">
                  <c:v>18.66</c:v>
                </c:pt>
                <c:pt idx="2858">
                  <c:v>18.670000000000002</c:v>
                </c:pt>
                <c:pt idx="2859">
                  <c:v>18.670000000000002</c:v>
                </c:pt>
                <c:pt idx="2860">
                  <c:v>18.68</c:v>
                </c:pt>
                <c:pt idx="2861">
                  <c:v>18.68</c:v>
                </c:pt>
                <c:pt idx="2862">
                  <c:v>18.690000000000001</c:v>
                </c:pt>
                <c:pt idx="2863">
                  <c:v>18.7</c:v>
                </c:pt>
                <c:pt idx="2864">
                  <c:v>18.71</c:v>
                </c:pt>
                <c:pt idx="2865">
                  <c:v>18.71</c:v>
                </c:pt>
                <c:pt idx="2866">
                  <c:v>18.72</c:v>
                </c:pt>
                <c:pt idx="2867">
                  <c:v>18.73</c:v>
                </c:pt>
                <c:pt idx="2868">
                  <c:v>18.73</c:v>
                </c:pt>
                <c:pt idx="2869">
                  <c:v>18.739999999999998</c:v>
                </c:pt>
                <c:pt idx="2870">
                  <c:v>18.739999999999998</c:v>
                </c:pt>
                <c:pt idx="2871">
                  <c:v>18.75</c:v>
                </c:pt>
                <c:pt idx="2872">
                  <c:v>18.760000000000002</c:v>
                </c:pt>
                <c:pt idx="2873">
                  <c:v>18.77</c:v>
                </c:pt>
                <c:pt idx="2874">
                  <c:v>18.77</c:v>
                </c:pt>
                <c:pt idx="2875">
                  <c:v>18.78</c:v>
                </c:pt>
                <c:pt idx="2876">
                  <c:v>18.79</c:v>
                </c:pt>
                <c:pt idx="2877">
                  <c:v>18.8</c:v>
                </c:pt>
                <c:pt idx="2878">
                  <c:v>18.8</c:v>
                </c:pt>
                <c:pt idx="2879">
                  <c:v>18.809999999999999</c:v>
                </c:pt>
                <c:pt idx="2880">
                  <c:v>18.809999999999999</c:v>
                </c:pt>
                <c:pt idx="2881">
                  <c:v>18.82</c:v>
                </c:pt>
                <c:pt idx="2882">
                  <c:v>18.82</c:v>
                </c:pt>
                <c:pt idx="2883">
                  <c:v>18.829999999999998</c:v>
                </c:pt>
                <c:pt idx="2884">
                  <c:v>18.84</c:v>
                </c:pt>
                <c:pt idx="2885">
                  <c:v>18.84</c:v>
                </c:pt>
                <c:pt idx="2886">
                  <c:v>18.850000000000001</c:v>
                </c:pt>
                <c:pt idx="2887">
                  <c:v>18.86</c:v>
                </c:pt>
                <c:pt idx="2888">
                  <c:v>18.87</c:v>
                </c:pt>
                <c:pt idx="2889">
                  <c:v>18.87</c:v>
                </c:pt>
                <c:pt idx="2890">
                  <c:v>18.87</c:v>
                </c:pt>
                <c:pt idx="2891">
                  <c:v>18.88</c:v>
                </c:pt>
                <c:pt idx="2892">
                  <c:v>18.89</c:v>
                </c:pt>
                <c:pt idx="2893">
                  <c:v>18.89</c:v>
                </c:pt>
                <c:pt idx="2894">
                  <c:v>18.899999999999999</c:v>
                </c:pt>
                <c:pt idx="2895">
                  <c:v>18.91</c:v>
                </c:pt>
                <c:pt idx="2896">
                  <c:v>18.920000000000002</c:v>
                </c:pt>
                <c:pt idx="2897">
                  <c:v>18.920000000000002</c:v>
                </c:pt>
                <c:pt idx="2898">
                  <c:v>18.93</c:v>
                </c:pt>
                <c:pt idx="2899">
                  <c:v>18.940000000000001</c:v>
                </c:pt>
                <c:pt idx="2900">
                  <c:v>18.940000000000001</c:v>
                </c:pt>
                <c:pt idx="2901">
                  <c:v>18.95</c:v>
                </c:pt>
                <c:pt idx="2902">
                  <c:v>18.96</c:v>
                </c:pt>
                <c:pt idx="2903">
                  <c:v>18.97</c:v>
                </c:pt>
                <c:pt idx="2904">
                  <c:v>18.97</c:v>
                </c:pt>
                <c:pt idx="2905">
                  <c:v>18.98</c:v>
                </c:pt>
                <c:pt idx="2906">
                  <c:v>18.98</c:v>
                </c:pt>
                <c:pt idx="2907">
                  <c:v>18.989999999999998</c:v>
                </c:pt>
                <c:pt idx="2908">
                  <c:v>19</c:v>
                </c:pt>
                <c:pt idx="2909">
                  <c:v>19</c:v>
                </c:pt>
                <c:pt idx="2910">
                  <c:v>19.010000000000002</c:v>
                </c:pt>
                <c:pt idx="2911">
                  <c:v>19.010000000000002</c:v>
                </c:pt>
                <c:pt idx="2912">
                  <c:v>19.02</c:v>
                </c:pt>
                <c:pt idx="2913">
                  <c:v>19.03</c:v>
                </c:pt>
                <c:pt idx="2914">
                  <c:v>19.03</c:v>
                </c:pt>
                <c:pt idx="2915">
                  <c:v>19.04</c:v>
                </c:pt>
                <c:pt idx="2916">
                  <c:v>19.04</c:v>
                </c:pt>
                <c:pt idx="2917">
                  <c:v>19.05</c:v>
                </c:pt>
                <c:pt idx="2918">
                  <c:v>19.059999999999999</c:v>
                </c:pt>
                <c:pt idx="2919">
                  <c:v>19.07</c:v>
                </c:pt>
                <c:pt idx="2920">
                  <c:v>19.07</c:v>
                </c:pt>
                <c:pt idx="2921">
                  <c:v>19.079999999999998</c:v>
                </c:pt>
                <c:pt idx="2922">
                  <c:v>19.09</c:v>
                </c:pt>
                <c:pt idx="2923">
                  <c:v>19.09</c:v>
                </c:pt>
                <c:pt idx="2924">
                  <c:v>19.100000000000001</c:v>
                </c:pt>
                <c:pt idx="2925">
                  <c:v>19.100000000000001</c:v>
                </c:pt>
                <c:pt idx="2926">
                  <c:v>19.11</c:v>
                </c:pt>
                <c:pt idx="2927">
                  <c:v>19.12</c:v>
                </c:pt>
                <c:pt idx="2928">
                  <c:v>19.13</c:v>
                </c:pt>
                <c:pt idx="2929">
                  <c:v>19.13</c:v>
                </c:pt>
                <c:pt idx="2930">
                  <c:v>19.14</c:v>
                </c:pt>
                <c:pt idx="2931">
                  <c:v>19.149999999999999</c:v>
                </c:pt>
                <c:pt idx="2932">
                  <c:v>19.149999999999999</c:v>
                </c:pt>
                <c:pt idx="2933">
                  <c:v>19.16</c:v>
                </c:pt>
                <c:pt idx="2934">
                  <c:v>19.170000000000002</c:v>
                </c:pt>
                <c:pt idx="2935">
                  <c:v>19.18</c:v>
                </c:pt>
                <c:pt idx="2936">
                  <c:v>19.18</c:v>
                </c:pt>
                <c:pt idx="2937">
                  <c:v>19.190000000000001</c:v>
                </c:pt>
                <c:pt idx="2938">
                  <c:v>19.190000000000001</c:v>
                </c:pt>
                <c:pt idx="2939">
                  <c:v>19.2</c:v>
                </c:pt>
                <c:pt idx="2940">
                  <c:v>19.21</c:v>
                </c:pt>
                <c:pt idx="2941">
                  <c:v>19.21</c:v>
                </c:pt>
                <c:pt idx="2942">
                  <c:v>19.22</c:v>
                </c:pt>
                <c:pt idx="2943">
                  <c:v>19.22</c:v>
                </c:pt>
                <c:pt idx="2944">
                  <c:v>19.23</c:v>
                </c:pt>
                <c:pt idx="2945">
                  <c:v>19.239999999999998</c:v>
                </c:pt>
                <c:pt idx="2946">
                  <c:v>19.25</c:v>
                </c:pt>
                <c:pt idx="2947">
                  <c:v>19.25</c:v>
                </c:pt>
                <c:pt idx="2948">
                  <c:v>19.260000000000002</c:v>
                </c:pt>
                <c:pt idx="2949">
                  <c:v>19.27</c:v>
                </c:pt>
                <c:pt idx="2950">
                  <c:v>19.27</c:v>
                </c:pt>
                <c:pt idx="2951">
                  <c:v>19.28</c:v>
                </c:pt>
                <c:pt idx="2952">
                  <c:v>19.29</c:v>
                </c:pt>
                <c:pt idx="2953">
                  <c:v>19.29</c:v>
                </c:pt>
                <c:pt idx="2954">
                  <c:v>19.3</c:v>
                </c:pt>
                <c:pt idx="2955">
                  <c:v>19.309999999999999</c:v>
                </c:pt>
                <c:pt idx="2956">
                  <c:v>19.309999999999999</c:v>
                </c:pt>
                <c:pt idx="2957">
                  <c:v>19.32</c:v>
                </c:pt>
                <c:pt idx="2958">
                  <c:v>19.329999999999998</c:v>
                </c:pt>
                <c:pt idx="2959">
                  <c:v>19.329999999999998</c:v>
                </c:pt>
                <c:pt idx="2960">
                  <c:v>19.34</c:v>
                </c:pt>
                <c:pt idx="2961">
                  <c:v>19.350000000000001</c:v>
                </c:pt>
                <c:pt idx="2962">
                  <c:v>19.350000000000001</c:v>
                </c:pt>
                <c:pt idx="2963">
                  <c:v>19.350000000000001</c:v>
                </c:pt>
                <c:pt idx="2964">
                  <c:v>19.36</c:v>
                </c:pt>
                <c:pt idx="2965">
                  <c:v>19.37</c:v>
                </c:pt>
                <c:pt idx="2966">
                  <c:v>19.38</c:v>
                </c:pt>
                <c:pt idx="2967">
                  <c:v>19.38</c:v>
                </c:pt>
                <c:pt idx="2968">
                  <c:v>19.39</c:v>
                </c:pt>
                <c:pt idx="2969">
                  <c:v>19.399999999999999</c:v>
                </c:pt>
                <c:pt idx="2970">
                  <c:v>19.399999999999999</c:v>
                </c:pt>
                <c:pt idx="2971">
                  <c:v>19.41</c:v>
                </c:pt>
                <c:pt idx="2972">
                  <c:v>19.420000000000002</c:v>
                </c:pt>
                <c:pt idx="2973">
                  <c:v>19.420000000000002</c:v>
                </c:pt>
                <c:pt idx="2974">
                  <c:v>19.43</c:v>
                </c:pt>
                <c:pt idx="2975">
                  <c:v>19.440000000000001</c:v>
                </c:pt>
                <c:pt idx="2976">
                  <c:v>19.440000000000001</c:v>
                </c:pt>
                <c:pt idx="2977">
                  <c:v>19.45</c:v>
                </c:pt>
                <c:pt idx="2978">
                  <c:v>19.46</c:v>
                </c:pt>
                <c:pt idx="2979">
                  <c:v>19.47</c:v>
                </c:pt>
                <c:pt idx="2980">
                  <c:v>19.47</c:v>
                </c:pt>
                <c:pt idx="2981">
                  <c:v>19.47</c:v>
                </c:pt>
                <c:pt idx="2982">
                  <c:v>19.489999999999998</c:v>
                </c:pt>
                <c:pt idx="2983">
                  <c:v>19.489999999999998</c:v>
                </c:pt>
                <c:pt idx="2984">
                  <c:v>19.489999999999998</c:v>
                </c:pt>
                <c:pt idx="2985">
                  <c:v>19.5</c:v>
                </c:pt>
                <c:pt idx="2986">
                  <c:v>19.510000000000002</c:v>
                </c:pt>
                <c:pt idx="2987">
                  <c:v>19.510000000000002</c:v>
                </c:pt>
                <c:pt idx="2988">
                  <c:v>19.53</c:v>
                </c:pt>
                <c:pt idx="2989">
                  <c:v>19.53</c:v>
                </c:pt>
                <c:pt idx="2990">
                  <c:v>19.54</c:v>
                </c:pt>
                <c:pt idx="2991">
                  <c:v>19.54</c:v>
                </c:pt>
                <c:pt idx="2992">
                  <c:v>19.55</c:v>
                </c:pt>
                <c:pt idx="2993">
                  <c:v>19.559999999999999</c:v>
                </c:pt>
                <c:pt idx="2994">
                  <c:v>19.559999999999999</c:v>
                </c:pt>
                <c:pt idx="2995">
                  <c:v>19.57</c:v>
                </c:pt>
                <c:pt idx="2996">
                  <c:v>19.57</c:v>
                </c:pt>
                <c:pt idx="2997">
                  <c:v>19.579999999999998</c:v>
                </c:pt>
                <c:pt idx="2998">
                  <c:v>19.579999999999998</c:v>
                </c:pt>
                <c:pt idx="2999">
                  <c:v>19.59</c:v>
                </c:pt>
                <c:pt idx="3000">
                  <c:v>19.600000000000001</c:v>
                </c:pt>
                <c:pt idx="3001">
                  <c:v>19.61</c:v>
                </c:pt>
                <c:pt idx="3002">
                  <c:v>19.62</c:v>
                </c:pt>
                <c:pt idx="3003">
                  <c:v>19.62</c:v>
                </c:pt>
                <c:pt idx="3004">
                  <c:v>19.63</c:v>
                </c:pt>
                <c:pt idx="3005">
                  <c:v>19.63</c:v>
                </c:pt>
                <c:pt idx="3006">
                  <c:v>19.64</c:v>
                </c:pt>
                <c:pt idx="3007">
                  <c:v>19.649999999999999</c:v>
                </c:pt>
                <c:pt idx="3008">
                  <c:v>19.66</c:v>
                </c:pt>
                <c:pt idx="3009">
                  <c:v>19.66</c:v>
                </c:pt>
                <c:pt idx="3010">
                  <c:v>19.670000000000002</c:v>
                </c:pt>
                <c:pt idx="3011">
                  <c:v>19.68</c:v>
                </c:pt>
                <c:pt idx="3012">
                  <c:v>19.68</c:v>
                </c:pt>
                <c:pt idx="3013">
                  <c:v>19.690000000000001</c:v>
                </c:pt>
                <c:pt idx="3014">
                  <c:v>19.690000000000001</c:v>
                </c:pt>
                <c:pt idx="3015">
                  <c:v>19.7</c:v>
                </c:pt>
                <c:pt idx="3016">
                  <c:v>19.7</c:v>
                </c:pt>
                <c:pt idx="3017">
                  <c:v>19.71</c:v>
                </c:pt>
                <c:pt idx="3018">
                  <c:v>19.72</c:v>
                </c:pt>
                <c:pt idx="3019">
                  <c:v>19.72</c:v>
                </c:pt>
                <c:pt idx="3020">
                  <c:v>19.73</c:v>
                </c:pt>
                <c:pt idx="3021">
                  <c:v>19.739999999999998</c:v>
                </c:pt>
                <c:pt idx="3022">
                  <c:v>19.75</c:v>
                </c:pt>
                <c:pt idx="3023">
                  <c:v>19.760000000000002</c:v>
                </c:pt>
                <c:pt idx="3024">
                  <c:v>19.760000000000002</c:v>
                </c:pt>
                <c:pt idx="3025">
                  <c:v>19.77</c:v>
                </c:pt>
                <c:pt idx="3026">
                  <c:v>19.77</c:v>
                </c:pt>
                <c:pt idx="3027">
                  <c:v>19.78</c:v>
                </c:pt>
                <c:pt idx="3028">
                  <c:v>19.78</c:v>
                </c:pt>
                <c:pt idx="3029">
                  <c:v>19.79</c:v>
                </c:pt>
                <c:pt idx="3030">
                  <c:v>19.79</c:v>
                </c:pt>
                <c:pt idx="3031">
                  <c:v>19.8</c:v>
                </c:pt>
                <c:pt idx="3032">
                  <c:v>19.809999999999999</c:v>
                </c:pt>
                <c:pt idx="3033">
                  <c:v>19.82</c:v>
                </c:pt>
                <c:pt idx="3034">
                  <c:v>19.82</c:v>
                </c:pt>
                <c:pt idx="3035">
                  <c:v>19.829999999999998</c:v>
                </c:pt>
                <c:pt idx="3036">
                  <c:v>19.84</c:v>
                </c:pt>
                <c:pt idx="3037">
                  <c:v>19.84</c:v>
                </c:pt>
                <c:pt idx="3038">
                  <c:v>19.850000000000001</c:v>
                </c:pt>
                <c:pt idx="3039">
                  <c:v>19.850000000000001</c:v>
                </c:pt>
                <c:pt idx="3040">
                  <c:v>19.86</c:v>
                </c:pt>
                <c:pt idx="3041">
                  <c:v>19.87</c:v>
                </c:pt>
                <c:pt idx="3042">
                  <c:v>19.88</c:v>
                </c:pt>
                <c:pt idx="3043">
                  <c:v>19.88</c:v>
                </c:pt>
                <c:pt idx="3044">
                  <c:v>19.89</c:v>
                </c:pt>
                <c:pt idx="3045">
                  <c:v>19.89</c:v>
                </c:pt>
                <c:pt idx="3046">
                  <c:v>19.899999999999999</c:v>
                </c:pt>
                <c:pt idx="3047">
                  <c:v>19.91</c:v>
                </c:pt>
                <c:pt idx="3048">
                  <c:v>19.920000000000002</c:v>
                </c:pt>
                <c:pt idx="3049">
                  <c:v>19.920000000000002</c:v>
                </c:pt>
                <c:pt idx="3050">
                  <c:v>19.93</c:v>
                </c:pt>
                <c:pt idx="3051">
                  <c:v>19.940000000000001</c:v>
                </c:pt>
                <c:pt idx="3052">
                  <c:v>19.940000000000001</c:v>
                </c:pt>
                <c:pt idx="3053">
                  <c:v>19.95</c:v>
                </c:pt>
                <c:pt idx="3054">
                  <c:v>19.96</c:v>
                </c:pt>
                <c:pt idx="3055">
                  <c:v>19.96</c:v>
                </c:pt>
                <c:pt idx="3056">
                  <c:v>19.97</c:v>
                </c:pt>
                <c:pt idx="3057">
                  <c:v>19.98</c:v>
                </c:pt>
                <c:pt idx="3058">
                  <c:v>19.98</c:v>
                </c:pt>
                <c:pt idx="3059">
                  <c:v>19.989999999999998</c:v>
                </c:pt>
                <c:pt idx="3060">
                  <c:v>19.989999999999998</c:v>
                </c:pt>
                <c:pt idx="3061">
                  <c:v>20</c:v>
                </c:pt>
                <c:pt idx="3062">
                  <c:v>20.010000000000002</c:v>
                </c:pt>
                <c:pt idx="3063">
                  <c:v>20.010000000000002</c:v>
                </c:pt>
                <c:pt idx="3064">
                  <c:v>20.02</c:v>
                </c:pt>
                <c:pt idx="3065">
                  <c:v>20.03</c:v>
                </c:pt>
                <c:pt idx="3066">
                  <c:v>20.04</c:v>
                </c:pt>
                <c:pt idx="3067">
                  <c:v>20.04</c:v>
                </c:pt>
                <c:pt idx="3068">
                  <c:v>20.05</c:v>
                </c:pt>
                <c:pt idx="3069">
                  <c:v>20.05</c:v>
                </c:pt>
                <c:pt idx="3070">
                  <c:v>20.059999999999999</c:v>
                </c:pt>
                <c:pt idx="3071">
                  <c:v>20.07</c:v>
                </c:pt>
                <c:pt idx="3072">
                  <c:v>20.079999999999998</c:v>
                </c:pt>
                <c:pt idx="3073">
                  <c:v>20.079999999999998</c:v>
                </c:pt>
                <c:pt idx="3074">
                  <c:v>20.09</c:v>
                </c:pt>
                <c:pt idx="3075">
                  <c:v>20.100000000000001</c:v>
                </c:pt>
                <c:pt idx="3076">
                  <c:v>20.100000000000001</c:v>
                </c:pt>
                <c:pt idx="3077">
                  <c:v>20.11</c:v>
                </c:pt>
                <c:pt idx="3078">
                  <c:v>20.12</c:v>
                </c:pt>
                <c:pt idx="3079">
                  <c:v>20.12</c:v>
                </c:pt>
                <c:pt idx="3080">
                  <c:v>20.13</c:v>
                </c:pt>
                <c:pt idx="3081">
                  <c:v>20.13</c:v>
                </c:pt>
                <c:pt idx="3082">
                  <c:v>20.14</c:v>
                </c:pt>
                <c:pt idx="3083">
                  <c:v>20.14</c:v>
                </c:pt>
                <c:pt idx="3084">
                  <c:v>20.149999999999999</c:v>
                </c:pt>
                <c:pt idx="3085">
                  <c:v>20.16</c:v>
                </c:pt>
                <c:pt idx="3086">
                  <c:v>20.16</c:v>
                </c:pt>
                <c:pt idx="3087">
                  <c:v>20.170000000000002</c:v>
                </c:pt>
                <c:pt idx="3088">
                  <c:v>20.18</c:v>
                </c:pt>
                <c:pt idx="3089">
                  <c:v>20.18</c:v>
                </c:pt>
                <c:pt idx="3090">
                  <c:v>20.190000000000001</c:v>
                </c:pt>
                <c:pt idx="3091">
                  <c:v>20.2</c:v>
                </c:pt>
                <c:pt idx="3092">
                  <c:v>20.2</c:v>
                </c:pt>
                <c:pt idx="3093">
                  <c:v>20.21</c:v>
                </c:pt>
                <c:pt idx="3094">
                  <c:v>20.22</c:v>
                </c:pt>
                <c:pt idx="3095">
                  <c:v>20.22</c:v>
                </c:pt>
                <c:pt idx="3096">
                  <c:v>20.23</c:v>
                </c:pt>
                <c:pt idx="3097">
                  <c:v>20.239999999999998</c:v>
                </c:pt>
                <c:pt idx="3098">
                  <c:v>20.239999999999998</c:v>
                </c:pt>
                <c:pt idx="3099">
                  <c:v>20.25</c:v>
                </c:pt>
                <c:pt idx="3100">
                  <c:v>20.25</c:v>
                </c:pt>
                <c:pt idx="3101">
                  <c:v>20.260000000000002</c:v>
                </c:pt>
                <c:pt idx="3102">
                  <c:v>20.27</c:v>
                </c:pt>
                <c:pt idx="3103">
                  <c:v>20.28</c:v>
                </c:pt>
                <c:pt idx="3104">
                  <c:v>20.29</c:v>
                </c:pt>
                <c:pt idx="3105">
                  <c:v>20.29</c:v>
                </c:pt>
                <c:pt idx="3106">
                  <c:v>20.3</c:v>
                </c:pt>
                <c:pt idx="3107">
                  <c:v>20.3</c:v>
                </c:pt>
                <c:pt idx="3108">
                  <c:v>20.309999999999999</c:v>
                </c:pt>
                <c:pt idx="3109">
                  <c:v>20.309999999999999</c:v>
                </c:pt>
                <c:pt idx="3110">
                  <c:v>20.32</c:v>
                </c:pt>
                <c:pt idx="3111">
                  <c:v>20.32</c:v>
                </c:pt>
                <c:pt idx="3112">
                  <c:v>20.329999999999998</c:v>
                </c:pt>
                <c:pt idx="3113">
                  <c:v>20.329999999999998</c:v>
                </c:pt>
                <c:pt idx="3114">
                  <c:v>20.329999999999998</c:v>
                </c:pt>
                <c:pt idx="3115">
                  <c:v>20.350000000000001</c:v>
                </c:pt>
                <c:pt idx="3116">
                  <c:v>20.36</c:v>
                </c:pt>
                <c:pt idx="3117">
                  <c:v>20.36</c:v>
                </c:pt>
                <c:pt idx="3118">
                  <c:v>20.37</c:v>
                </c:pt>
                <c:pt idx="3119">
                  <c:v>20.38</c:v>
                </c:pt>
                <c:pt idx="3120">
                  <c:v>20.39</c:v>
                </c:pt>
                <c:pt idx="3121">
                  <c:v>20.39</c:v>
                </c:pt>
                <c:pt idx="3122">
                  <c:v>20.399999999999999</c:v>
                </c:pt>
                <c:pt idx="3123">
                  <c:v>20.399999999999999</c:v>
                </c:pt>
                <c:pt idx="3124">
                  <c:v>20.41</c:v>
                </c:pt>
                <c:pt idx="3125">
                  <c:v>20.420000000000002</c:v>
                </c:pt>
                <c:pt idx="3126">
                  <c:v>20.43</c:v>
                </c:pt>
                <c:pt idx="3127">
                  <c:v>20.43</c:v>
                </c:pt>
                <c:pt idx="3128">
                  <c:v>20.440000000000001</c:v>
                </c:pt>
                <c:pt idx="3129">
                  <c:v>20.45</c:v>
                </c:pt>
                <c:pt idx="3130">
                  <c:v>20.45</c:v>
                </c:pt>
                <c:pt idx="3131">
                  <c:v>20.46</c:v>
                </c:pt>
                <c:pt idx="3132">
                  <c:v>20.47</c:v>
                </c:pt>
                <c:pt idx="3133">
                  <c:v>20.47</c:v>
                </c:pt>
                <c:pt idx="3134">
                  <c:v>20.48</c:v>
                </c:pt>
                <c:pt idx="3135">
                  <c:v>20.48</c:v>
                </c:pt>
                <c:pt idx="3136">
                  <c:v>20.5</c:v>
                </c:pt>
                <c:pt idx="3137">
                  <c:v>20.5</c:v>
                </c:pt>
                <c:pt idx="3138">
                  <c:v>20.51</c:v>
                </c:pt>
                <c:pt idx="3139">
                  <c:v>20.51</c:v>
                </c:pt>
                <c:pt idx="3140">
                  <c:v>20.52</c:v>
                </c:pt>
                <c:pt idx="3141">
                  <c:v>20.52</c:v>
                </c:pt>
                <c:pt idx="3142">
                  <c:v>20.53</c:v>
                </c:pt>
                <c:pt idx="3143">
                  <c:v>20.54</c:v>
                </c:pt>
                <c:pt idx="3144">
                  <c:v>20.54</c:v>
                </c:pt>
                <c:pt idx="3145">
                  <c:v>20.55</c:v>
                </c:pt>
                <c:pt idx="3146">
                  <c:v>20.56</c:v>
                </c:pt>
                <c:pt idx="3147">
                  <c:v>20.57</c:v>
                </c:pt>
                <c:pt idx="3148">
                  <c:v>20.57</c:v>
                </c:pt>
                <c:pt idx="3149">
                  <c:v>20.58</c:v>
                </c:pt>
                <c:pt idx="3150">
                  <c:v>20.59</c:v>
                </c:pt>
                <c:pt idx="3151">
                  <c:v>20.59</c:v>
                </c:pt>
                <c:pt idx="3152">
                  <c:v>20.59</c:v>
                </c:pt>
                <c:pt idx="3153">
                  <c:v>20.6</c:v>
                </c:pt>
                <c:pt idx="3154">
                  <c:v>20.61</c:v>
                </c:pt>
                <c:pt idx="3155">
                  <c:v>20.62</c:v>
                </c:pt>
                <c:pt idx="3156">
                  <c:v>20.62</c:v>
                </c:pt>
                <c:pt idx="3157">
                  <c:v>20.63</c:v>
                </c:pt>
                <c:pt idx="3158">
                  <c:v>20.63</c:v>
                </c:pt>
                <c:pt idx="3159">
                  <c:v>20.64</c:v>
                </c:pt>
                <c:pt idx="3160">
                  <c:v>20.65</c:v>
                </c:pt>
                <c:pt idx="3161">
                  <c:v>20.66</c:v>
                </c:pt>
                <c:pt idx="3162">
                  <c:v>20.66</c:v>
                </c:pt>
                <c:pt idx="3163">
                  <c:v>20.67</c:v>
                </c:pt>
                <c:pt idx="3164">
                  <c:v>20.68</c:v>
                </c:pt>
                <c:pt idx="3165">
                  <c:v>20.68</c:v>
                </c:pt>
                <c:pt idx="3166">
                  <c:v>20.69</c:v>
                </c:pt>
                <c:pt idx="3167">
                  <c:v>20.69</c:v>
                </c:pt>
                <c:pt idx="3168">
                  <c:v>20.7</c:v>
                </c:pt>
                <c:pt idx="3169">
                  <c:v>20.71</c:v>
                </c:pt>
                <c:pt idx="3170">
                  <c:v>20.72</c:v>
                </c:pt>
                <c:pt idx="3171">
                  <c:v>20.72</c:v>
                </c:pt>
                <c:pt idx="3172">
                  <c:v>20.73</c:v>
                </c:pt>
                <c:pt idx="3173">
                  <c:v>20.74</c:v>
                </c:pt>
                <c:pt idx="3174">
                  <c:v>20.74</c:v>
                </c:pt>
                <c:pt idx="3175">
                  <c:v>20.75</c:v>
                </c:pt>
                <c:pt idx="3176">
                  <c:v>20.75</c:v>
                </c:pt>
                <c:pt idx="3177">
                  <c:v>20.76</c:v>
                </c:pt>
                <c:pt idx="3178">
                  <c:v>20.77</c:v>
                </c:pt>
                <c:pt idx="3179">
                  <c:v>20.78</c:v>
                </c:pt>
                <c:pt idx="3180">
                  <c:v>20.78</c:v>
                </c:pt>
                <c:pt idx="3181">
                  <c:v>20.79</c:v>
                </c:pt>
                <c:pt idx="3182">
                  <c:v>20.8</c:v>
                </c:pt>
                <c:pt idx="3183">
                  <c:v>20.8</c:v>
                </c:pt>
                <c:pt idx="3184">
                  <c:v>20.81</c:v>
                </c:pt>
                <c:pt idx="3185">
                  <c:v>20.82</c:v>
                </c:pt>
                <c:pt idx="3186">
                  <c:v>20.82</c:v>
                </c:pt>
                <c:pt idx="3187">
                  <c:v>20.83</c:v>
                </c:pt>
                <c:pt idx="3188">
                  <c:v>20.84</c:v>
                </c:pt>
                <c:pt idx="3189">
                  <c:v>20.84</c:v>
                </c:pt>
                <c:pt idx="3190">
                  <c:v>20.85</c:v>
                </c:pt>
                <c:pt idx="3191">
                  <c:v>20.86</c:v>
                </c:pt>
                <c:pt idx="3192">
                  <c:v>20.86</c:v>
                </c:pt>
                <c:pt idx="3193">
                  <c:v>20.87</c:v>
                </c:pt>
                <c:pt idx="3194">
                  <c:v>20.88</c:v>
                </c:pt>
                <c:pt idx="3195">
                  <c:v>20.88</c:v>
                </c:pt>
                <c:pt idx="3196">
                  <c:v>20.89</c:v>
                </c:pt>
                <c:pt idx="3197">
                  <c:v>20.9</c:v>
                </c:pt>
                <c:pt idx="3198">
                  <c:v>20.9</c:v>
                </c:pt>
                <c:pt idx="3199">
                  <c:v>20.91</c:v>
                </c:pt>
                <c:pt idx="3200">
                  <c:v>20.92</c:v>
                </c:pt>
                <c:pt idx="3201">
                  <c:v>20.92</c:v>
                </c:pt>
                <c:pt idx="3202">
                  <c:v>20.92</c:v>
                </c:pt>
                <c:pt idx="3203">
                  <c:v>20.93</c:v>
                </c:pt>
                <c:pt idx="3204">
                  <c:v>20.94</c:v>
                </c:pt>
                <c:pt idx="3205">
                  <c:v>20.95</c:v>
                </c:pt>
                <c:pt idx="3206">
                  <c:v>20.95</c:v>
                </c:pt>
                <c:pt idx="3207">
                  <c:v>20.96</c:v>
                </c:pt>
                <c:pt idx="3208">
                  <c:v>20.96</c:v>
                </c:pt>
                <c:pt idx="3209">
                  <c:v>20.96</c:v>
                </c:pt>
                <c:pt idx="3210">
                  <c:v>20.98</c:v>
                </c:pt>
                <c:pt idx="3211">
                  <c:v>20.98</c:v>
                </c:pt>
                <c:pt idx="3212">
                  <c:v>20.99</c:v>
                </c:pt>
                <c:pt idx="3213">
                  <c:v>21</c:v>
                </c:pt>
                <c:pt idx="3214">
                  <c:v>21</c:v>
                </c:pt>
                <c:pt idx="3215">
                  <c:v>21.01</c:v>
                </c:pt>
                <c:pt idx="3216">
                  <c:v>21.01</c:v>
                </c:pt>
                <c:pt idx="3217">
                  <c:v>21.02</c:v>
                </c:pt>
                <c:pt idx="3218">
                  <c:v>21.02</c:v>
                </c:pt>
                <c:pt idx="3219">
                  <c:v>21.04</c:v>
                </c:pt>
                <c:pt idx="3220">
                  <c:v>21.04</c:v>
                </c:pt>
                <c:pt idx="3221">
                  <c:v>21.05</c:v>
                </c:pt>
                <c:pt idx="3222">
                  <c:v>21.05</c:v>
                </c:pt>
                <c:pt idx="3223">
                  <c:v>21.06</c:v>
                </c:pt>
                <c:pt idx="3224">
                  <c:v>21.06</c:v>
                </c:pt>
                <c:pt idx="3225">
                  <c:v>21.07</c:v>
                </c:pt>
                <c:pt idx="3226">
                  <c:v>21.08</c:v>
                </c:pt>
                <c:pt idx="3227">
                  <c:v>21.09</c:v>
                </c:pt>
                <c:pt idx="3228">
                  <c:v>21.09</c:v>
                </c:pt>
                <c:pt idx="3229">
                  <c:v>21.1</c:v>
                </c:pt>
                <c:pt idx="3230">
                  <c:v>21.11</c:v>
                </c:pt>
                <c:pt idx="3231">
                  <c:v>21.12</c:v>
                </c:pt>
                <c:pt idx="3232">
                  <c:v>21.12</c:v>
                </c:pt>
                <c:pt idx="3233">
                  <c:v>21.13</c:v>
                </c:pt>
                <c:pt idx="3234">
                  <c:v>21.14</c:v>
                </c:pt>
                <c:pt idx="3235">
                  <c:v>21.14</c:v>
                </c:pt>
                <c:pt idx="3236">
                  <c:v>21.15</c:v>
                </c:pt>
                <c:pt idx="3237">
                  <c:v>21.15</c:v>
                </c:pt>
                <c:pt idx="3238">
                  <c:v>21.16</c:v>
                </c:pt>
                <c:pt idx="3239">
                  <c:v>21.17</c:v>
                </c:pt>
                <c:pt idx="3240">
                  <c:v>21.18</c:v>
                </c:pt>
                <c:pt idx="3241">
                  <c:v>21.18</c:v>
                </c:pt>
                <c:pt idx="3242">
                  <c:v>21.19</c:v>
                </c:pt>
                <c:pt idx="3243">
                  <c:v>21.19</c:v>
                </c:pt>
                <c:pt idx="3244">
                  <c:v>21.2</c:v>
                </c:pt>
                <c:pt idx="3245">
                  <c:v>21.21</c:v>
                </c:pt>
                <c:pt idx="3246">
                  <c:v>21.22</c:v>
                </c:pt>
                <c:pt idx="3247">
                  <c:v>21.22</c:v>
                </c:pt>
                <c:pt idx="3248">
                  <c:v>21.22</c:v>
                </c:pt>
                <c:pt idx="3249">
                  <c:v>21.23</c:v>
                </c:pt>
                <c:pt idx="3250">
                  <c:v>21.24</c:v>
                </c:pt>
                <c:pt idx="3251">
                  <c:v>21.25</c:v>
                </c:pt>
                <c:pt idx="3252">
                  <c:v>21.25</c:v>
                </c:pt>
                <c:pt idx="3253">
                  <c:v>21.26</c:v>
                </c:pt>
                <c:pt idx="3254">
                  <c:v>21.26</c:v>
                </c:pt>
                <c:pt idx="3255">
                  <c:v>21.27</c:v>
                </c:pt>
                <c:pt idx="3256">
                  <c:v>21.28</c:v>
                </c:pt>
                <c:pt idx="3257">
                  <c:v>21.29</c:v>
                </c:pt>
                <c:pt idx="3258">
                  <c:v>21.29</c:v>
                </c:pt>
                <c:pt idx="3259">
                  <c:v>21.3</c:v>
                </c:pt>
                <c:pt idx="3260">
                  <c:v>21.31</c:v>
                </c:pt>
                <c:pt idx="3261">
                  <c:v>21.32</c:v>
                </c:pt>
                <c:pt idx="3262">
                  <c:v>21.32</c:v>
                </c:pt>
                <c:pt idx="3263">
                  <c:v>21.33</c:v>
                </c:pt>
                <c:pt idx="3264">
                  <c:v>21.33</c:v>
                </c:pt>
                <c:pt idx="3265">
                  <c:v>21.34</c:v>
                </c:pt>
                <c:pt idx="3266">
                  <c:v>21.35</c:v>
                </c:pt>
                <c:pt idx="3267">
                  <c:v>21.36</c:v>
                </c:pt>
                <c:pt idx="3268">
                  <c:v>21.36</c:v>
                </c:pt>
                <c:pt idx="3269">
                  <c:v>21.37</c:v>
                </c:pt>
                <c:pt idx="3270">
                  <c:v>21.37</c:v>
                </c:pt>
                <c:pt idx="3271">
                  <c:v>21.38</c:v>
                </c:pt>
                <c:pt idx="3272">
                  <c:v>21.38</c:v>
                </c:pt>
                <c:pt idx="3273">
                  <c:v>21.39</c:v>
                </c:pt>
                <c:pt idx="3274">
                  <c:v>21.4</c:v>
                </c:pt>
                <c:pt idx="3275">
                  <c:v>21.4</c:v>
                </c:pt>
                <c:pt idx="3276">
                  <c:v>21.41</c:v>
                </c:pt>
                <c:pt idx="3277">
                  <c:v>21.42</c:v>
                </c:pt>
                <c:pt idx="3278">
                  <c:v>21.42</c:v>
                </c:pt>
                <c:pt idx="3279">
                  <c:v>21.44</c:v>
                </c:pt>
                <c:pt idx="3280">
                  <c:v>21.44</c:v>
                </c:pt>
                <c:pt idx="3281">
                  <c:v>21.44</c:v>
                </c:pt>
                <c:pt idx="3282">
                  <c:v>21.45</c:v>
                </c:pt>
                <c:pt idx="3283">
                  <c:v>21.46</c:v>
                </c:pt>
                <c:pt idx="3284">
                  <c:v>21.47</c:v>
                </c:pt>
                <c:pt idx="3285">
                  <c:v>21.48</c:v>
                </c:pt>
                <c:pt idx="3286">
                  <c:v>21.48</c:v>
                </c:pt>
                <c:pt idx="3287">
                  <c:v>21.49</c:v>
                </c:pt>
                <c:pt idx="3288">
                  <c:v>21.49</c:v>
                </c:pt>
                <c:pt idx="3289">
                  <c:v>21.5</c:v>
                </c:pt>
                <c:pt idx="3290">
                  <c:v>21.5</c:v>
                </c:pt>
                <c:pt idx="3291">
                  <c:v>21.51</c:v>
                </c:pt>
                <c:pt idx="3292">
                  <c:v>21.52</c:v>
                </c:pt>
                <c:pt idx="3293">
                  <c:v>21.53</c:v>
                </c:pt>
                <c:pt idx="3294">
                  <c:v>21.53</c:v>
                </c:pt>
                <c:pt idx="3295">
                  <c:v>21.54</c:v>
                </c:pt>
                <c:pt idx="3296">
                  <c:v>21.54</c:v>
                </c:pt>
                <c:pt idx="3297">
                  <c:v>21.55</c:v>
                </c:pt>
                <c:pt idx="3298">
                  <c:v>21.56</c:v>
                </c:pt>
                <c:pt idx="3299">
                  <c:v>21.57</c:v>
                </c:pt>
                <c:pt idx="3300">
                  <c:v>21.57</c:v>
                </c:pt>
                <c:pt idx="3301">
                  <c:v>21.58</c:v>
                </c:pt>
                <c:pt idx="3302">
                  <c:v>21.58</c:v>
                </c:pt>
                <c:pt idx="3303">
                  <c:v>21.59</c:v>
                </c:pt>
                <c:pt idx="3304">
                  <c:v>21.59</c:v>
                </c:pt>
                <c:pt idx="3305">
                  <c:v>21.6</c:v>
                </c:pt>
                <c:pt idx="3306">
                  <c:v>21.61</c:v>
                </c:pt>
                <c:pt idx="3307">
                  <c:v>21.61</c:v>
                </c:pt>
                <c:pt idx="3308">
                  <c:v>21.62</c:v>
                </c:pt>
                <c:pt idx="3309">
                  <c:v>21.62</c:v>
                </c:pt>
                <c:pt idx="3310">
                  <c:v>21.63</c:v>
                </c:pt>
                <c:pt idx="3311">
                  <c:v>21.63</c:v>
                </c:pt>
                <c:pt idx="3312">
                  <c:v>21.63</c:v>
                </c:pt>
                <c:pt idx="3313">
                  <c:v>21.63</c:v>
                </c:pt>
                <c:pt idx="3314">
                  <c:v>21.63</c:v>
                </c:pt>
                <c:pt idx="3315">
                  <c:v>21.63</c:v>
                </c:pt>
                <c:pt idx="3316">
                  <c:v>21.64</c:v>
                </c:pt>
                <c:pt idx="3317">
                  <c:v>21.65</c:v>
                </c:pt>
                <c:pt idx="3318">
                  <c:v>21.66</c:v>
                </c:pt>
                <c:pt idx="3319">
                  <c:v>21.67</c:v>
                </c:pt>
                <c:pt idx="3320">
                  <c:v>21.68</c:v>
                </c:pt>
                <c:pt idx="3321">
                  <c:v>21.69</c:v>
                </c:pt>
                <c:pt idx="3322">
                  <c:v>21.69</c:v>
                </c:pt>
                <c:pt idx="3323">
                  <c:v>21.7</c:v>
                </c:pt>
                <c:pt idx="3324">
                  <c:v>21.71</c:v>
                </c:pt>
                <c:pt idx="3325">
                  <c:v>21.72</c:v>
                </c:pt>
                <c:pt idx="3326">
                  <c:v>21.73</c:v>
                </c:pt>
                <c:pt idx="3327">
                  <c:v>21.73</c:v>
                </c:pt>
                <c:pt idx="3328">
                  <c:v>21.74</c:v>
                </c:pt>
                <c:pt idx="3329">
                  <c:v>21.75</c:v>
                </c:pt>
                <c:pt idx="3330">
                  <c:v>21.76</c:v>
                </c:pt>
                <c:pt idx="3331">
                  <c:v>21.77</c:v>
                </c:pt>
                <c:pt idx="3332">
                  <c:v>21.77</c:v>
                </c:pt>
                <c:pt idx="3333">
                  <c:v>21.78</c:v>
                </c:pt>
                <c:pt idx="3334">
                  <c:v>21.78</c:v>
                </c:pt>
                <c:pt idx="3335">
                  <c:v>21.8</c:v>
                </c:pt>
                <c:pt idx="3336">
                  <c:v>21.8</c:v>
                </c:pt>
                <c:pt idx="3337">
                  <c:v>21.81</c:v>
                </c:pt>
                <c:pt idx="3338">
                  <c:v>21.81</c:v>
                </c:pt>
                <c:pt idx="3339">
                  <c:v>21.82</c:v>
                </c:pt>
                <c:pt idx="3340">
                  <c:v>21.83</c:v>
                </c:pt>
                <c:pt idx="3341">
                  <c:v>21.84</c:v>
                </c:pt>
                <c:pt idx="3342">
                  <c:v>21.84</c:v>
                </c:pt>
                <c:pt idx="3343">
                  <c:v>21.85</c:v>
                </c:pt>
                <c:pt idx="3344">
                  <c:v>21.86</c:v>
                </c:pt>
                <c:pt idx="3345">
                  <c:v>21.87</c:v>
                </c:pt>
                <c:pt idx="3346">
                  <c:v>21.87</c:v>
                </c:pt>
                <c:pt idx="3347">
                  <c:v>21.88</c:v>
                </c:pt>
                <c:pt idx="3348">
                  <c:v>21.89</c:v>
                </c:pt>
                <c:pt idx="3349">
                  <c:v>21.89</c:v>
                </c:pt>
                <c:pt idx="3350">
                  <c:v>21.9</c:v>
                </c:pt>
                <c:pt idx="3351">
                  <c:v>21.91</c:v>
                </c:pt>
                <c:pt idx="3352">
                  <c:v>21.91</c:v>
                </c:pt>
                <c:pt idx="3353">
                  <c:v>21.92</c:v>
                </c:pt>
                <c:pt idx="3354">
                  <c:v>21.92</c:v>
                </c:pt>
                <c:pt idx="3355">
                  <c:v>21.93</c:v>
                </c:pt>
                <c:pt idx="3356">
                  <c:v>21.94</c:v>
                </c:pt>
                <c:pt idx="3357">
                  <c:v>21.94</c:v>
                </c:pt>
                <c:pt idx="3358">
                  <c:v>21.95</c:v>
                </c:pt>
                <c:pt idx="3359">
                  <c:v>21.96</c:v>
                </c:pt>
                <c:pt idx="3360">
                  <c:v>21.96</c:v>
                </c:pt>
                <c:pt idx="3361">
                  <c:v>21.97</c:v>
                </c:pt>
                <c:pt idx="3362">
                  <c:v>21.98</c:v>
                </c:pt>
                <c:pt idx="3363">
                  <c:v>21.98</c:v>
                </c:pt>
                <c:pt idx="3364">
                  <c:v>21.99</c:v>
                </c:pt>
                <c:pt idx="3365">
                  <c:v>22</c:v>
                </c:pt>
                <c:pt idx="3366">
                  <c:v>22.01</c:v>
                </c:pt>
                <c:pt idx="3367">
                  <c:v>22.01</c:v>
                </c:pt>
                <c:pt idx="3368">
                  <c:v>22.02</c:v>
                </c:pt>
                <c:pt idx="3369">
                  <c:v>22.02</c:v>
                </c:pt>
                <c:pt idx="3370">
                  <c:v>22.03</c:v>
                </c:pt>
                <c:pt idx="3371">
                  <c:v>22.04</c:v>
                </c:pt>
                <c:pt idx="3372">
                  <c:v>22.04</c:v>
                </c:pt>
                <c:pt idx="3373">
                  <c:v>22.05</c:v>
                </c:pt>
                <c:pt idx="3374">
                  <c:v>22.05</c:v>
                </c:pt>
                <c:pt idx="3375">
                  <c:v>22.06</c:v>
                </c:pt>
                <c:pt idx="3376">
                  <c:v>22.07</c:v>
                </c:pt>
                <c:pt idx="3377">
                  <c:v>22.07</c:v>
                </c:pt>
                <c:pt idx="3378">
                  <c:v>22.08</c:v>
                </c:pt>
                <c:pt idx="3379">
                  <c:v>22.09</c:v>
                </c:pt>
                <c:pt idx="3380">
                  <c:v>22.1</c:v>
                </c:pt>
                <c:pt idx="3381">
                  <c:v>22.11</c:v>
                </c:pt>
                <c:pt idx="3382">
                  <c:v>22.11</c:v>
                </c:pt>
                <c:pt idx="3383">
                  <c:v>22.12</c:v>
                </c:pt>
                <c:pt idx="3384">
                  <c:v>22.12</c:v>
                </c:pt>
                <c:pt idx="3385">
                  <c:v>22.13</c:v>
                </c:pt>
                <c:pt idx="3386">
                  <c:v>22.14</c:v>
                </c:pt>
                <c:pt idx="3387">
                  <c:v>22.15</c:v>
                </c:pt>
                <c:pt idx="3388">
                  <c:v>22.15</c:v>
                </c:pt>
                <c:pt idx="3389">
                  <c:v>22.15</c:v>
                </c:pt>
                <c:pt idx="3390">
                  <c:v>22.16</c:v>
                </c:pt>
                <c:pt idx="3391">
                  <c:v>22.18</c:v>
                </c:pt>
                <c:pt idx="3392">
                  <c:v>22.18</c:v>
                </c:pt>
                <c:pt idx="3393">
                  <c:v>22.18</c:v>
                </c:pt>
                <c:pt idx="3394">
                  <c:v>22.19</c:v>
                </c:pt>
                <c:pt idx="3395">
                  <c:v>22.2</c:v>
                </c:pt>
                <c:pt idx="3396">
                  <c:v>22.2</c:v>
                </c:pt>
                <c:pt idx="3397">
                  <c:v>22.21</c:v>
                </c:pt>
                <c:pt idx="3398">
                  <c:v>22.22</c:v>
                </c:pt>
                <c:pt idx="3399">
                  <c:v>22.22</c:v>
                </c:pt>
                <c:pt idx="3400">
                  <c:v>22.23</c:v>
                </c:pt>
                <c:pt idx="3401">
                  <c:v>22.24</c:v>
                </c:pt>
                <c:pt idx="3402">
                  <c:v>22.24</c:v>
                </c:pt>
                <c:pt idx="3403">
                  <c:v>22.25</c:v>
                </c:pt>
                <c:pt idx="3404">
                  <c:v>22.25</c:v>
                </c:pt>
                <c:pt idx="3405">
                  <c:v>22.26</c:v>
                </c:pt>
                <c:pt idx="3406">
                  <c:v>22.27</c:v>
                </c:pt>
                <c:pt idx="3407">
                  <c:v>22.28</c:v>
                </c:pt>
                <c:pt idx="3408">
                  <c:v>22.28</c:v>
                </c:pt>
                <c:pt idx="3409">
                  <c:v>22.29</c:v>
                </c:pt>
                <c:pt idx="3410">
                  <c:v>22.29</c:v>
                </c:pt>
                <c:pt idx="3411">
                  <c:v>22.3</c:v>
                </c:pt>
                <c:pt idx="3412">
                  <c:v>22.31</c:v>
                </c:pt>
                <c:pt idx="3413">
                  <c:v>22.32</c:v>
                </c:pt>
                <c:pt idx="3414">
                  <c:v>22.32</c:v>
                </c:pt>
                <c:pt idx="3415">
                  <c:v>22.33</c:v>
                </c:pt>
                <c:pt idx="3416">
                  <c:v>22.34</c:v>
                </c:pt>
                <c:pt idx="3417">
                  <c:v>22.34</c:v>
                </c:pt>
                <c:pt idx="3418">
                  <c:v>22.35</c:v>
                </c:pt>
                <c:pt idx="3419">
                  <c:v>22.35</c:v>
                </c:pt>
                <c:pt idx="3420">
                  <c:v>22.36</c:v>
                </c:pt>
                <c:pt idx="3421">
                  <c:v>22.37</c:v>
                </c:pt>
                <c:pt idx="3422">
                  <c:v>22.37</c:v>
                </c:pt>
                <c:pt idx="3423">
                  <c:v>22.38</c:v>
                </c:pt>
                <c:pt idx="3424">
                  <c:v>22.39</c:v>
                </c:pt>
                <c:pt idx="3425">
                  <c:v>22.39</c:v>
                </c:pt>
                <c:pt idx="3426">
                  <c:v>22.4</c:v>
                </c:pt>
                <c:pt idx="3427">
                  <c:v>22.4</c:v>
                </c:pt>
                <c:pt idx="3428">
                  <c:v>22.41</c:v>
                </c:pt>
                <c:pt idx="3429">
                  <c:v>22.42</c:v>
                </c:pt>
                <c:pt idx="3430">
                  <c:v>22.42</c:v>
                </c:pt>
                <c:pt idx="3431">
                  <c:v>22.43</c:v>
                </c:pt>
                <c:pt idx="3432">
                  <c:v>22.44</c:v>
                </c:pt>
                <c:pt idx="3433">
                  <c:v>22.45</c:v>
                </c:pt>
                <c:pt idx="3434">
                  <c:v>22.45</c:v>
                </c:pt>
                <c:pt idx="3435">
                  <c:v>22.46</c:v>
                </c:pt>
                <c:pt idx="3436">
                  <c:v>22.46</c:v>
                </c:pt>
                <c:pt idx="3437">
                  <c:v>22.47</c:v>
                </c:pt>
                <c:pt idx="3438">
                  <c:v>22.48</c:v>
                </c:pt>
                <c:pt idx="3439">
                  <c:v>22.49</c:v>
                </c:pt>
                <c:pt idx="3440">
                  <c:v>22.5</c:v>
                </c:pt>
                <c:pt idx="3441">
                  <c:v>22.5</c:v>
                </c:pt>
                <c:pt idx="3442">
                  <c:v>22.51</c:v>
                </c:pt>
                <c:pt idx="3443">
                  <c:v>22.51</c:v>
                </c:pt>
                <c:pt idx="3444">
                  <c:v>22.52</c:v>
                </c:pt>
                <c:pt idx="3445">
                  <c:v>22.53</c:v>
                </c:pt>
                <c:pt idx="3446">
                  <c:v>22.53</c:v>
                </c:pt>
                <c:pt idx="3447">
                  <c:v>22.54</c:v>
                </c:pt>
                <c:pt idx="3448">
                  <c:v>22.54</c:v>
                </c:pt>
                <c:pt idx="3449">
                  <c:v>22.55</c:v>
                </c:pt>
                <c:pt idx="3450">
                  <c:v>22.56</c:v>
                </c:pt>
                <c:pt idx="3451">
                  <c:v>22.57</c:v>
                </c:pt>
                <c:pt idx="3452">
                  <c:v>22.57</c:v>
                </c:pt>
                <c:pt idx="3453">
                  <c:v>22.58</c:v>
                </c:pt>
                <c:pt idx="3454">
                  <c:v>22.58</c:v>
                </c:pt>
                <c:pt idx="3455">
                  <c:v>22.59</c:v>
                </c:pt>
                <c:pt idx="3456">
                  <c:v>22.6</c:v>
                </c:pt>
                <c:pt idx="3457">
                  <c:v>22.61</c:v>
                </c:pt>
                <c:pt idx="3458">
                  <c:v>22.61</c:v>
                </c:pt>
                <c:pt idx="3459">
                  <c:v>22.62</c:v>
                </c:pt>
                <c:pt idx="3460">
                  <c:v>22.62</c:v>
                </c:pt>
                <c:pt idx="3461">
                  <c:v>22.64</c:v>
                </c:pt>
                <c:pt idx="3462">
                  <c:v>22.64</c:v>
                </c:pt>
                <c:pt idx="3463">
                  <c:v>22.64</c:v>
                </c:pt>
                <c:pt idx="3464">
                  <c:v>22.65</c:v>
                </c:pt>
                <c:pt idx="3465">
                  <c:v>22.66</c:v>
                </c:pt>
                <c:pt idx="3466">
                  <c:v>22.66</c:v>
                </c:pt>
                <c:pt idx="3467">
                  <c:v>22.67</c:v>
                </c:pt>
                <c:pt idx="3468">
                  <c:v>22.68</c:v>
                </c:pt>
                <c:pt idx="3469">
                  <c:v>22.68</c:v>
                </c:pt>
                <c:pt idx="3470">
                  <c:v>22.69</c:v>
                </c:pt>
                <c:pt idx="3471">
                  <c:v>22.7</c:v>
                </c:pt>
                <c:pt idx="3472">
                  <c:v>22.7</c:v>
                </c:pt>
                <c:pt idx="3473">
                  <c:v>22.71</c:v>
                </c:pt>
                <c:pt idx="3474">
                  <c:v>22.71</c:v>
                </c:pt>
                <c:pt idx="3475">
                  <c:v>22.72</c:v>
                </c:pt>
                <c:pt idx="3476">
                  <c:v>22.73</c:v>
                </c:pt>
                <c:pt idx="3477">
                  <c:v>22.74</c:v>
                </c:pt>
                <c:pt idx="3478">
                  <c:v>22.74</c:v>
                </c:pt>
                <c:pt idx="3479">
                  <c:v>22.75</c:v>
                </c:pt>
                <c:pt idx="3480">
                  <c:v>22.75</c:v>
                </c:pt>
                <c:pt idx="3481">
                  <c:v>22.77</c:v>
                </c:pt>
                <c:pt idx="3482">
                  <c:v>22.77</c:v>
                </c:pt>
                <c:pt idx="3483">
                  <c:v>22.78</c:v>
                </c:pt>
                <c:pt idx="3484">
                  <c:v>22.78</c:v>
                </c:pt>
                <c:pt idx="3485">
                  <c:v>22.79</c:v>
                </c:pt>
                <c:pt idx="3486">
                  <c:v>22.8</c:v>
                </c:pt>
                <c:pt idx="3487">
                  <c:v>22.8</c:v>
                </c:pt>
                <c:pt idx="3488">
                  <c:v>22.81</c:v>
                </c:pt>
                <c:pt idx="3489">
                  <c:v>22.82</c:v>
                </c:pt>
                <c:pt idx="3490">
                  <c:v>22.82</c:v>
                </c:pt>
                <c:pt idx="3491">
                  <c:v>22.83</c:v>
                </c:pt>
                <c:pt idx="3492">
                  <c:v>22.84</c:v>
                </c:pt>
                <c:pt idx="3493">
                  <c:v>22.84</c:v>
                </c:pt>
                <c:pt idx="3494">
                  <c:v>22.85</c:v>
                </c:pt>
                <c:pt idx="3495">
                  <c:v>22.85</c:v>
                </c:pt>
                <c:pt idx="3496">
                  <c:v>22.86</c:v>
                </c:pt>
                <c:pt idx="3497">
                  <c:v>22.86</c:v>
                </c:pt>
                <c:pt idx="3498">
                  <c:v>22.88</c:v>
                </c:pt>
                <c:pt idx="3499">
                  <c:v>22.89</c:v>
                </c:pt>
                <c:pt idx="3500">
                  <c:v>22.89</c:v>
                </c:pt>
                <c:pt idx="3501">
                  <c:v>22.9</c:v>
                </c:pt>
                <c:pt idx="3502">
                  <c:v>22.9</c:v>
                </c:pt>
                <c:pt idx="3503">
                  <c:v>22.91</c:v>
                </c:pt>
                <c:pt idx="3504">
                  <c:v>22.92</c:v>
                </c:pt>
                <c:pt idx="3505">
                  <c:v>22.92</c:v>
                </c:pt>
                <c:pt idx="3506">
                  <c:v>22.93</c:v>
                </c:pt>
                <c:pt idx="3507">
                  <c:v>22.94</c:v>
                </c:pt>
                <c:pt idx="3508">
                  <c:v>22.94</c:v>
                </c:pt>
                <c:pt idx="3509">
                  <c:v>22.95</c:v>
                </c:pt>
                <c:pt idx="3510">
                  <c:v>22.95</c:v>
                </c:pt>
                <c:pt idx="3511">
                  <c:v>22.97</c:v>
                </c:pt>
                <c:pt idx="3512">
                  <c:v>22.97</c:v>
                </c:pt>
                <c:pt idx="3513">
                  <c:v>22.98</c:v>
                </c:pt>
                <c:pt idx="3514">
                  <c:v>22.98</c:v>
                </c:pt>
                <c:pt idx="3515">
                  <c:v>22.98</c:v>
                </c:pt>
                <c:pt idx="3516">
                  <c:v>22.99</c:v>
                </c:pt>
                <c:pt idx="3517">
                  <c:v>23</c:v>
                </c:pt>
                <c:pt idx="3518">
                  <c:v>23.01</c:v>
                </c:pt>
                <c:pt idx="3519">
                  <c:v>23.01</c:v>
                </c:pt>
                <c:pt idx="3520">
                  <c:v>23.02</c:v>
                </c:pt>
                <c:pt idx="3521">
                  <c:v>23.03</c:v>
                </c:pt>
                <c:pt idx="3522">
                  <c:v>23.04</c:v>
                </c:pt>
                <c:pt idx="3523">
                  <c:v>23.04</c:v>
                </c:pt>
                <c:pt idx="3524">
                  <c:v>23.05</c:v>
                </c:pt>
                <c:pt idx="3525">
                  <c:v>23.06</c:v>
                </c:pt>
                <c:pt idx="3526">
                  <c:v>23.06</c:v>
                </c:pt>
                <c:pt idx="3527">
                  <c:v>23.07</c:v>
                </c:pt>
                <c:pt idx="3528">
                  <c:v>23.07</c:v>
                </c:pt>
                <c:pt idx="3529">
                  <c:v>23.08</c:v>
                </c:pt>
                <c:pt idx="3530">
                  <c:v>23.09</c:v>
                </c:pt>
                <c:pt idx="3531">
                  <c:v>23.09</c:v>
                </c:pt>
                <c:pt idx="3532">
                  <c:v>23.1</c:v>
                </c:pt>
                <c:pt idx="3533">
                  <c:v>23.11</c:v>
                </c:pt>
                <c:pt idx="3534">
                  <c:v>23.11</c:v>
                </c:pt>
                <c:pt idx="3535">
                  <c:v>23.12</c:v>
                </c:pt>
                <c:pt idx="3536">
                  <c:v>23.13</c:v>
                </c:pt>
                <c:pt idx="3537">
                  <c:v>23.14</c:v>
                </c:pt>
                <c:pt idx="3538">
                  <c:v>23.14</c:v>
                </c:pt>
                <c:pt idx="3539">
                  <c:v>23.15</c:v>
                </c:pt>
                <c:pt idx="3540">
                  <c:v>23.15</c:v>
                </c:pt>
                <c:pt idx="3541">
                  <c:v>23.16</c:v>
                </c:pt>
                <c:pt idx="3542">
                  <c:v>23.17</c:v>
                </c:pt>
                <c:pt idx="3543">
                  <c:v>23.17</c:v>
                </c:pt>
                <c:pt idx="3544">
                  <c:v>23.18</c:v>
                </c:pt>
                <c:pt idx="3545">
                  <c:v>23.19</c:v>
                </c:pt>
                <c:pt idx="3546">
                  <c:v>23.19</c:v>
                </c:pt>
                <c:pt idx="3547">
                  <c:v>23.2</c:v>
                </c:pt>
                <c:pt idx="3548">
                  <c:v>23.21</c:v>
                </c:pt>
                <c:pt idx="3549">
                  <c:v>23.21</c:v>
                </c:pt>
                <c:pt idx="3550">
                  <c:v>23.22</c:v>
                </c:pt>
                <c:pt idx="3551">
                  <c:v>23.22</c:v>
                </c:pt>
                <c:pt idx="3552">
                  <c:v>23.23</c:v>
                </c:pt>
                <c:pt idx="3553">
                  <c:v>23.24</c:v>
                </c:pt>
                <c:pt idx="3554">
                  <c:v>23.24</c:v>
                </c:pt>
                <c:pt idx="3555">
                  <c:v>23.25</c:v>
                </c:pt>
                <c:pt idx="3556">
                  <c:v>23.26</c:v>
                </c:pt>
                <c:pt idx="3557">
                  <c:v>23.27</c:v>
                </c:pt>
                <c:pt idx="3558">
                  <c:v>23.27</c:v>
                </c:pt>
                <c:pt idx="3559">
                  <c:v>23.28</c:v>
                </c:pt>
                <c:pt idx="3560">
                  <c:v>23.29</c:v>
                </c:pt>
                <c:pt idx="3561">
                  <c:v>23.29</c:v>
                </c:pt>
                <c:pt idx="3562">
                  <c:v>23.3</c:v>
                </c:pt>
                <c:pt idx="3563">
                  <c:v>23.3</c:v>
                </c:pt>
                <c:pt idx="3564">
                  <c:v>23.31</c:v>
                </c:pt>
                <c:pt idx="3565">
                  <c:v>23.32</c:v>
                </c:pt>
                <c:pt idx="3566">
                  <c:v>23.32</c:v>
                </c:pt>
                <c:pt idx="3567">
                  <c:v>23.33</c:v>
                </c:pt>
                <c:pt idx="3568">
                  <c:v>23.33</c:v>
                </c:pt>
                <c:pt idx="3569">
                  <c:v>23.35</c:v>
                </c:pt>
                <c:pt idx="3570">
                  <c:v>23.35</c:v>
                </c:pt>
                <c:pt idx="3571">
                  <c:v>23.36</c:v>
                </c:pt>
                <c:pt idx="3572">
                  <c:v>23.36</c:v>
                </c:pt>
                <c:pt idx="3573">
                  <c:v>23.37</c:v>
                </c:pt>
                <c:pt idx="3574">
                  <c:v>23.38</c:v>
                </c:pt>
                <c:pt idx="3575">
                  <c:v>23.38</c:v>
                </c:pt>
                <c:pt idx="3576">
                  <c:v>23.39</c:v>
                </c:pt>
                <c:pt idx="3577">
                  <c:v>23.4</c:v>
                </c:pt>
                <c:pt idx="3578">
                  <c:v>23.4</c:v>
                </c:pt>
                <c:pt idx="3579">
                  <c:v>23.41</c:v>
                </c:pt>
                <c:pt idx="3580">
                  <c:v>23.42</c:v>
                </c:pt>
                <c:pt idx="3581">
                  <c:v>23.42</c:v>
                </c:pt>
                <c:pt idx="3582">
                  <c:v>23.43</c:v>
                </c:pt>
                <c:pt idx="3583">
                  <c:v>23.44</c:v>
                </c:pt>
                <c:pt idx="3584">
                  <c:v>23.45</c:v>
                </c:pt>
                <c:pt idx="3585">
                  <c:v>23.45</c:v>
                </c:pt>
                <c:pt idx="3586">
                  <c:v>23.46</c:v>
                </c:pt>
                <c:pt idx="3587">
                  <c:v>23.46</c:v>
                </c:pt>
                <c:pt idx="3588">
                  <c:v>23.47</c:v>
                </c:pt>
                <c:pt idx="3589">
                  <c:v>23.47</c:v>
                </c:pt>
                <c:pt idx="3590">
                  <c:v>23.48</c:v>
                </c:pt>
                <c:pt idx="3591">
                  <c:v>23.49</c:v>
                </c:pt>
                <c:pt idx="3592">
                  <c:v>23.5</c:v>
                </c:pt>
                <c:pt idx="3593">
                  <c:v>23.5</c:v>
                </c:pt>
                <c:pt idx="3594">
                  <c:v>23.51</c:v>
                </c:pt>
                <c:pt idx="3595">
                  <c:v>23.52</c:v>
                </c:pt>
                <c:pt idx="3596">
                  <c:v>23.52</c:v>
                </c:pt>
                <c:pt idx="3597">
                  <c:v>23.53</c:v>
                </c:pt>
                <c:pt idx="3598">
                  <c:v>23.53</c:v>
                </c:pt>
                <c:pt idx="3599">
                  <c:v>23.54</c:v>
                </c:pt>
                <c:pt idx="3600">
                  <c:v>23.54</c:v>
                </c:pt>
                <c:pt idx="3601">
                  <c:v>23.55</c:v>
                </c:pt>
                <c:pt idx="3602">
                  <c:v>23.57</c:v>
                </c:pt>
                <c:pt idx="3603">
                  <c:v>23.57</c:v>
                </c:pt>
                <c:pt idx="3604">
                  <c:v>23.57</c:v>
                </c:pt>
                <c:pt idx="3605">
                  <c:v>23.58</c:v>
                </c:pt>
                <c:pt idx="3606">
                  <c:v>23.59</c:v>
                </c:pt>
                <c:pt idx="3607">
                  <c:v>23.6</c:v>
                </c:pt>
                <c:pt idx="3608">
                  <c:v>23.6</c:v>
                </c:pt>
                <c:pt idx="3609">
                  <c:v>23.61</c:v>
                </c:pt>
                <c:pt idx="3610">
                  <c:v>23.61</c:v>
                </c:pt>
                <c:pt idx="3611">
                  <c:v>23.62</c:v>
                </c:pt>
                <c:pt idx="3612">
                  <c:v>23.63</c:v>
                </c:pt>
                <c:pt idx="3613">
                  <c:v>23.63</c:v>
                </c:pt>
                <c:pt idx="3614">
                  <c:v>23.64</c:v>
                </c:pt>
                <c:pt idx="3615">
                  <c:v>23.65</c:v>
                </c:pt>
                <c:pt idx="3616">
                  <c:v>23.65</c:v>
                </c:pt>
                <c:pt idx="3617">
                  <c:v>23.66</c:v>
                </c:pt>
                <c:pt idx="3618">
                  <c:v>23.67</c:v>
                </c:pt>
                <c:pt idx="3619">
                  <c:v>23.67</c:v>
                </c:pt>
                <c:pt idx="3620">
                  <c:v>23.68</c:v>
                </c:pt>
                <c:pt idx="3621">
                  <c:v>23.69</c:v>
                </c:pt>
                <c:pt idx="3622">
                  <c:v>23.69</c:v>
                </c:pt>
                <c:pt idx="3623">
                  <c:v>23.7</c:v>
                </c:pt>
                <c:pt idx="3624">
                  <c:v>23.7</c:v>
                </c:pt>
                <c:pt idx="3625">
                  <c:v>23.72</c:v>
                </c:pt>
                <c:pt idx="3626">
                  <c:v>23.72</c:v>
                </c:pt>
                <c:pt idx="3627">
                  <c:v>23.72</c:v>
                </c:pt>
                <c:pt idx="3628">
                  <c:v>23.73</c:v>
                </c:pt>
                <c:pt idx="3629">
                  <c:v>23.74</c:v>
                </c:pt>
                <c:pt idx="3630">
                  <c:v>23.74</c:v>
                </c:pt>
                <c:pt idx="3631">
                  <c:v>23.75</c:v>
                </c:pt>
                <c:pt idx="3632">
                  <c:v>23.76</c:v>
                </c:pt>
                <c:pt idx="3633">
                  <c:v>23.77</c:v>
                </c:pt>
                <c:pt idx="3634">
                  <c:v>23.78</c:v>
                </c:pt>
                <c:pt idx="3635">
                  <c:v>23.78</c:v>
                </c:pt>
                <c:pt idx="3636">
                  <c:v>23.79</c:v>
                </c:pt>
                <c:pt idx="3637">
                  <c:v>23.79</c:v>
                </c:pt>
                <c:pt idx="3638">
                  <c:v>23.8</c:v>
                </c:pt>
                <c:pt idx="3639">
                  <c:v>23.8</c:v>
                </c:pt>
                <c:pt idx="3640">
                  <c:v>23.81</c:v>
                </c:pt>
                <c:pt idx="3641">
                  <c:v>23.82</c:v>
                </c:pt>
                <c:pt idx="3642">
                  <c:v>23.82</c:v>
                </c:pt>
                <c:pt idx="3643">
                  <c:v>23.84</c:v>
                </c:pt>
                <c:pt idx="3644">
                  <c:v>23.84</c:v>
                </c:pt>
                <c:pt idx="3645">
                  <c:v>23.84</c:v>
                </c:pt>
                <c:pt idx="3646">
                  <c:v>23.85</c:v>
                </c:pt>
                <c:pt idx="3647">
                  <c:v>23.86</c:v>
                </c:pt>
                <c:pt idx="3648">
                  <c:v>23.86</c:v>
                </c:pt>
                <c:pt idx="3649">
                  <c:v>23.87</c:v>
                </c:pt>
                <c:pt idx="3650">
                  <c:v>23.88</c:v>
                </c:pt>
                <c:pt idx="3651">
                  <c:v>23.88</c:v>
                </c:pt>
                <c:pt idx="3652">
                  <c:v>23.89</c:v>
                </c:pt>
                <c:pt idx="3653">
                  <c:v>23.9</c:v>
                </c:pt>
                <c:pt idx="3654">
                  <c:v>23.9</c:v>
                </c:pt>
                <c:pt idx="3655">
                  <c:v>23.91</c:v>
                </c:pt>
                <c:pt idx="3656">
                  <c:v>23.92</c:v>
                </c:pt>
                <c:pt idx="3657">
                  <c:v>23.93</c:v>
                </c:pt>
                <c:pt idx="3658">
                  <c:v>23.94</c:v>
                </c:pt>
                <c:pt idx="3659">
                  <c:v>23.94</c:v>
                </c:pt>
                <c:pt idx="3660">
                  <c:v>23.94</c:v>
                </c:pt>
                <c:pt idx="3661">
                  <c:v>23.95</c:v>
                </c:pt>
                <c:pt idx="3662">
                  <c:v>23.96</c:v>
                </c:pt>
                <c:pt idx="3663">
                  <c:v>23.96</c:v>
                </c:pt>
                <c:pt idx="3664">
                  <c:v>23.97</c:v>
                </c:pt>
                <c:pt idx="3665">
                  <c:v>23.98</c:v>
                </c:pt>
                <c:pt idx="3666">
                  <c:v>23.99</c:v>
                </c:pt>
                <c:pt idx="3667">
                  <c:v>23.99</c:v>
                </c:pt>
                <c:pt idx="3668">
                  <c:v>24</c:v>
                </c:pt>
                <c:pt idx="3669">
                  <c:v>24</c:v>
                </c:pt>
                <c:pt idx="3670">
                  <c:v>24.01</c:v>
                </c:pt>
                <c:pt idx="3671">
                  <c:v>24.02</c:v>
                </c:pt>
                <c:pt idx="3672">
                  <c:v>24.02</c:v>
                </c:pt>
                <c:pt idx="3673">
                  <c:v>24.03</c:v>
                </c:pt>
                <c:pt idx="3674">
                  <c:v>24.04</c:v>
                </c:pt>
                <c:pt idx="3675">
                  <c:v>24.04</c:v>
                </c:pt>
                <c:pt idx="3676">
                  <c:v>24.05</c:v>
                </c:pt>
                <c:pt idx="3677">
                  <c:v>24.06</c:v>
                </c:pt>
                <c:pt idx="3678">
                  <c:v>24.06</c:v>
                </c:pt>
                <c:pt idx="3679">
                  <c:v>24.07</c:v>
                </c:pt>
                <c:pt idx="3680">
                  <c:v>24.08</c:v>
                </c:pt>
                <c:pt idx="3681">
                  <c:v>24.09</c:v>
                </c:pt>
                <c:pt idx="3682">
                  <c:v>24.09</c:v>
                </c:pt>
                <c:pt idx="3683">
                  <c:v>24.1</c:v>
                </c:pt>
                <c:pt idx="3684">
                  <c:v>24.11</c:v>
                </c:pt>
                <c:pt idx="3685">
                  <c:v>24.11</c:v>
                </c:pt>
                <c:pt idx="3686">
                  <c:v>24.11</c:v>
                </c:pt>
                <c:pt idx="3687">
                  <c:v>24.13</c:v>
                </c:pt>
                <c:pt idx="3688">
                  <c:v>24.13</c:v>
                </c:pt>
                <c:pt idx="3689">
                  <c:v>24.14</c:v>
                </c:pt>
                <c:pt idx="3690">
                  <c:v>24.14</c:v>
                </c:pt>
                <c:pt idx="3691">
                  <c:v>24.15</c:v>
                </c:pt>
                <c:pt idx="3692">
                  <c:v>24.16</c:v>
                </c:pt>
                <c:pt idx="3693">
                  <c:v>24.16</c:v>
                </c:pt>
                <c:pt idx="3694">
                  <c:v>24.17</c:v>
                </c:pt>
                <c:pt idx="3695">
                  <c:v>24.17</c:v>
                </c:pt>
                <c:pt idx="3696">
                  <c:v>24.18</c:v>
                </c:pt>
                <c:pt idx="3697">
                  <c:v>24.19</c:v>
                </c:pt>
                <c:pt idx="3698">
                  <c:v>24.19</c:v>
                </c:pt>
                <c:pt idx="3699">
                  <c:v>24.2</c:v>
                </c:pt>
                <c:pt idx="3700">
                  <c:v>24.2</c:v>
                </c:pt>
                <c:pt idx="3701">
                  <c:v>24.21</c:v>
                </c:pt>
                <c:pt idx="3702">
                  <c:v>24.22</c:v>
                </c:pt>
                <c:pt idx="3703">
                  <c:v>24.22</c:v>
                </c:pt>
                <c:pt idx="3704">
                  <c:v>24.24</c:v>
                </c:pt>
                <c:pt idx="3705">
                  <c:v>24.24</c:v>
                </c:pt>
                <c:pt idx="3706">
                  <c:v>24.24</c:v>
                </c:pt>
                <c:pt idx="3707">
                  <c:v>24.25</c:v>
                </c:pt>
                <c:pt idx="3708">
                  <c:v>24.26</c:v>
                </c:pt>
                <c:pt idx="3709">
                  <c:v>24.26</c:v>
                </c:pt>
                <c:pt idx="3710">
                  <c:v>24.27</c:v>
                </c:pt>
                <c:pt idx="3711">
                  <c:v>24.28</c:v>
                </c:pt>
                <c:pt idx="3712">
                  <c:v>24.29</c:v>
                </c:pt>
                <c:pt idx="3713">
                  <c:v>24.29</c:v>
                </c:pt>
                <c:pt idx="3714">
                  <c:v>24.3</c:v>
                </c:pt>
                <c:pt idx="3715">
                  <c:v>24.31</c:v>
                </c:pt>
                <c:pt idx="3716">
                  <c:v>24.31</c:v>
                </c:pt>
                <c:pt idx="3717">
                  <c:v>24.32</c:v>
                </c:pt>
                <c:pt idx="3718">
                  <c:v>24.33</c:v>
                </c:pt>
                <c:pt idx="3719">
                  <c:v>24.33</c:v>
                </c:pt>
                <c:pt idx="3720">
                  <c:v>24.34</c:v>
                </c:pt>
                <c:pt idx="3721">
                  <c:v>24.34</c:v>
                </c:pt>
                <c:pt idx="3722">
                  <c:v>24.35</c:v>
                </c:pt>
                <c:pt idx="3723">
                  <c:v>24.36</c:v>
                </c:pt>
                <c:pt idx="3724">
                  <c:v>24.36</c:v>
                </c:pt>
                <c:pt idx="3725">
                  <c:v>24.37</c:v>
                </c:pt>
                <c:pt idx="3726">
                  <c:v>24.37</c:v>
                </c:pt>
                <c:pt idx="3727">
                  <c:v>24.38</c:v>
                </c:pt>
                <c:pt idx="3728">
                  <c:v>24.38</c:v>
                </c:pt>
                <c:pt idx="3729">
                  <c:v>24.4</c:v>
                </c:pt>
                <c:pt idx="3730">
                  <c:v>24.41</c:v>
                </c:pt>
                <c:pt idx="3731">
                  <c:v>24.41</c:v>
                </c:pt>
                <c:pt idx="3732">
                  <c:v>24.42</c:v>
                </c:pt>
                <c:pt idx="3733">
                  <c:v>24.43</c:v>
                </c:pt>
                <c:pt idx="3734">
                  <c:v>24.43</c:v>
                </c:pt>
                <c:pt idx="3735">
                  <c:v>24.43</c:v>
                </c:pt>
                <c:pt idx="3736">
                  <c:v>24.44</c:v>
                </c:pt>
                <c:pt idx="3737">
                  <c:v>24.45</c:v>
                </c:pt>
                <c:pt idx="3738">
                  <c:v>24.45</c:v>
                </c:pt>
                <c:pt idx="3739">
                  <c:v>24.46</c:v>
                </c:pt>
                <c:pt idx="3740">
                  <c:v>24.47</c:v>
                </c:pt>
                <c:pt idx="3741">
                  <c:v>24.47</c:v>
                </c:pt>
                <c:pt idx="3742">
                  <c:v>24.49</c:v>
                </c:pt>
                <c:pt idx="3743">
                  <c:v>24.49</c:v>
                </c:pt>
                <c:pt idx="3744">
                  <c:v>24.49</c:v>
                </c:pt>
                <c:pt idx="3745">
                  <c:v>24.5</c:v>
                </c:pt>
                <c:pt idx="3746">
                  <c:v>24.5</c:v>
                </c:pt>
                <c:pt idx="3747">
                  <c:v>24.51</c:v>
                </c:pt>
                <c:pt idx="3748">
                  <c:v>24.52</c:v>
                </c:pt>
                <c:pt idx="3749">
                  <c:v>24.53</c:v>
                </c:pt>
                <c:pt idx="3750">
                  <c:v>24.53</c:v>
                </c:pt>
                <c:pt idx="3751">
                  <c:v>24.54</c:v>
                </c:pt>
                <c:pt idx="3752">
                  <c:v>24.55</c:v>
                </c:pt>
                <c:pt idx="3753">
                  <c:v>24.56</c:v>
                </c:pt>
                <c:pt idx="3754">
                  <c:v>24.56</c:v>
                </c:pt>
                <c:pt idx="3755">
                  <c:v>24.57</c:v>
                </c:pt>
                <c:pt idx="3756">
                  <c:v>24.57</c:v>
                </c:pt>
                <c:pt idx="3757">
                  <c:v>24.58</c:v>
                </c:pt>
                <c:pt idx="3758">
                  <c:v>24.59</c:v>
                </c:pt>
                <c:pt idx="3759">
                  <c:v>24.59</c:v>
                </c:pt>
                <c:pt idx="3760">
                  <c:v>24.6</c:v>
                </c:pt>
                <c:pt idx="3761">
                  <c:v>24.61</c:v>
                </c:pt>
                <c:pt idx="3762">
                  <c:v>24.61</c:v>
                </c:pt>
                <c:pt idx="3763">
                  <c:v>24.62</c:v>
                </c:pt>
                <c:pt idx="3764">
                  <c:v>24.63</c:v>
                </c:pt>
                <c:pt idx="3765">
                  <c:v>24.63</c:v>
                </c:pt>
                <c:pt idx="3766">
                  <c:v>24.64</c:v>
                </c:pt>
                <c:pt idx="3767">
                  <c:v>24.65</c:v>
                </c:pt>
                <c:pt idx="3768">
                  <c:v>24.66</c:v>
                </c:pt>
                <c:pt idx="3769">
                  <c:v>24.66</c:v>
                </c:pt>
                <c:pt idx="3770">
                  <c:v>24.66</c:v>
                </c:pt>
                <c:pt idx="3771">
                  <c:v>24.67</c:v>
                </c:pt>
                <c:pt idx="3772">
                  <c:v>24.68</c:v>
                </c:pt>
                <c:pt idx="3773">
                  <c:v>24.69</c:v>
                </c:pt>
                <c:pt idx="3774">
                  <c:v>24.69</c:v>
                </c:pt>
                <c:pt idx="3775">
                  <c:v>24.69</c:v>
                </c:pt>
                <c:pt idx="3776">
                  <c:v>24.7</c:v>
                </c:pt>
                <c:pt idx="3777">
                  <c:v>24.72</c:v>
                </c:pt>
                <c:pt idx="3778">
                  <c:v>24.72</c:v>
                </c:pt>
                <c:pt idx="3779">
                  <c:v>24.73</c:v>
                </c:pt>
                <c:pt idx="3780">
                  <c:v>24.73</c:v>
                </c:pt>
                <c:pt idx="3781">
                  <c:v>24.74</c:v>
                </c:pt>
                <c:pt idx="3782">
                  <c:v>24.75</c:v>
                </c:pt>
                <c:pt idx="3783">
                  <c:v>24.75</c:v>
                </c:pt>
                <c:pt idx="3784">
                  <c:v>24.76</c:v>
                </c:pt>
                <c:pt idx="3785">
                  <c:v>24.77</c:v>
                </c:pt>
                <c:pt idx="3786">
                  <c:v>24.77</c:v>
                </c:pt>
                <c:pt idx="3787">
                  <c:v>24.78</c:v>
                </c:pt>
                <c:pt idx="3788">
                  <c:v>24.78</c:v>
                </c:pt>
                <c:pt idx="3789">
                  <c:v>24.79</c:v>
                </c:pt>
                <c:pt idx="3790">
                  <c:v>24.8</c:v>
                </c:pt>
                <c:pt idx="3791">
                  <c:v>24.8</c:v>
                </c:pt>
                <c:pt idx="3792">
                  <c:v>24.81</c:v>
                </c:pt>
                <c:pt idx="3793">
                  <c:v>24.82</c:v>
                </c:pt>
                <c:pt idx="3794">
                  <c:v>24.82</c:v>
                </c:pt>
                <c:pt idx="3795">
                  <c:v>24.83</c:v>
                </c:pt>
                <c:pt idx="3796">
                  <c:v>24.84</c:v>
                </c:pt>
                <c:pt idx="3797">
                  <c:v>24.84</c:v>
                </c:pt>
                <c:pt idx="3798">
                  <c:v>24.85</c:v>
                </c:pt>
                <c:pt idx="3799">
                  <c:v>24.85</c:v>
                </c:pt>
                <c:pt idx="3800">
                  <c:v>24.87</c:v>
                </c:pt>
                <c:pt idx="3801">
                  <c:v>24.87</c:v>
                </c:pt>
                <c:pt idx="3802">
                  <c:v>24.88</c:v>
                </c:pt>
                <c:pt idx="3803">
                  <c:v>24.88</c:v>
                </c:pt>
                <c:pt idx="3804">
                  <c:v>24.89</c:v>
                </c:pt>
                <c:pt idx="3805">
                  <c:v>24.9</c:v>
                </c:pt>
                <c:pt idx="3806">
                  <c:v>24.9</c:v>
                </c:pt>
                <c:pt idx="3807">
                  <c:v>24.91</c:v>
                </c:pt>
                <c:pt idx="3808">
                  <c:v>24.91</c:v>
                </c:pt>
                <c:pt idx="3809">
                  <c:v>24.92</c:v>
                </c:pt>
                <c:pt idx="3810">
                  <c:v>24.93</c:v>
                </c:pt>
                <c:pt idx="3811">
                  <c:v>24.93</c:v>
                </c:pt>
                <c:pt idx="3812">
                  <c:v>24.94</c:v>
                </c:pt>
                <c:pt idx="3813">
                  <c:v>24.95</c:v>
                </c:pt>
                <c:pt idx="3814">
                  <c:v>24.95</c:v>
                </c:pt>
                <c:pt idx="3815">
                  <c:v>24.97</c:v>
                </c:pt>
                <c:pt idx="3816">
                  <c:v>24.97</c:v>
                </c:pt>
                <c:pt idx="3817">
                  <c:v>24.98</c:v>
                </c:pt>
                <c:pt idx="3818">
                  <c:v>24.98</c:v>
                </c:pt>
                <c:pt idx="3819">
                  <c:v>24.98</c:v>
                </c:pt>
                <c:pt idx="3820">
                  <c:v>24.99</c:v>
                </c:pt>
                <c:pt idx="3821">
                  <c:v>25</c:v>
                </c:pt>
                <c:pt idx="3822">
                  <c:v>25.01</c:v>
                </c:pt>
                <c:pt idx="3823">
                  <c:v>25.02</c:v>
                </c:pt>
                <c:pt idx="3824">
                  <c:v>25.02</c:v>
                </c:pt>
                <c:pt idx="3825">
                  <c:v>25.03</c:v>
                </c:pt>
                <c:pt idx="3826">
                  <c:v>25.03</c:v>
                </c:pt>
                <c:pt idx="3827">
                  <c:v>25.04</c:v>
                </c:pt>
                <c:pt idx="3828">
                  <c:v>25.05</c:v>
                </c:pt>
                <c:pt idx="3829">
                  <c:v>25.05</c:v>
                </c:pt>
                <c:pt idx="3830">
                  <c:v>25.06</c:v>
                </c:pt>
                <c:pt idx="3831">
                  <c:v>25.07</c:v>
                </c:pt>
                <c:pt idx="3832">
                  <c:v>25.07</c:v>
                </c:pt>
                <c:pt idx="3833">
                  <c:v>25.08</c:v>
                </c:pt>
                <c:pt idx="3834">
                  <c:v>25.09</c:v>
                </c:pt>
                <c:pt idx="3835">
                  <c:v>25.09</c:v>
                </c:pt>
                <c:pt idx="3836">
                  <c:v>25.1</c:v>
                </c:pt>
                <c:pt idx="3837">
                  <c:v>25.11</c:v>
                </c:pt>
                <c:pt idx="3838">
                  <c:v>25.11</c:v>
                </c:pt>
                <c:pt idx="3839">
                  <c:v>25.12</c:v>
                </c:pt>
                <c:pt idx="3840">
                  <c:v>25.13</c:v>
                </c:pt>
                <c:pt idx="3841">
                  <c:v>25.13</c:v>
                </c:pt>
                <c:pt idx="3842">
                  <c:v>25.14</c:v>
                </c:pt>
                <c:pt idx="3843">
                  <c:v>25.15</c:v>
                </c:pt>
                <c:pt idx="3844">
                  <c:v>25.15</c:v>
                </c:pt>
                <c:pt idx="3845">
                  <c:v>25.16</c:v>
                </c:pt>
                <c:pt idx="3846">
                  <c:v>25.16</c:v>
                </c:pt>
                <c:pt idx="3847">
                  <c:v>25.17</c:v>
                </c:pt>
                <c:pt idx="3848">
                  <c:v>25.18</c:v>
                </c:pt>
                <c:pt idx="3849">
                  <c:v>25.19</c:v>
                </c:pt>
                <c:pt idx="3850">
                  <c:v>25.19</c:v>
                </c:pt>
                <c:pt idx="3851">
                  <c:v>25.2</c:v>
                </c:pt>
                <c:pt idx="3852">
                  <c:v>25.21</c:v>
                </c:pt>
                <c:pt idx="3853">
                  <c:v>25.21</c:v>
                </c:pt>
                <c:pt idx="3854">
                  <c:v>25.22</c:v>
                </c:pt>
                <c:pt idx="3855">
                  <c:v>25.22</c:v>
                </c:pt>
                <c:pt idx="3856">
                  <c:v>25.23</c:v>
                </c:pt>
                <c:pt idx="3857">
                  <c:v>25.24</c:v>
                </c:pt>
                <c:pt idx="3858">
                  <c:v>25.24</c:v>
                </c:pt>
                <c:pt idx="3859">
                  <c:v>25.25</c:v>
                </c:pt>
                <c:pt idx="3860">
                  <c:v>25.26</c:v>
                </c:pt>
                <c:pt idx="3861">
                  <c:v>25.26</c:v>
                </c:pt>
                <c:pt idx="3862">
                  <c:v>25.27</c:v>
                </c:pt>
                <c:pt idx="3863">
                  <c:v>25.28</c:v>
                </c:pt>
                <c:pt idx="3864">
                  <c:v>25.28</c:v>
                </c:pt>
                <c:pt idx="3865">
                  <c:v>25.29</c:v>
                </c:pt>
                <c:pt idx="3866">
                  <c:v>25.3</c:v>
                </c:pt>
                <c:pt idx="3867">
                  <c:v>25.3</c:v>
                </c:pt>
                <c:pt idx="3868">
                  <c:v>25.3</c:v>
                </c:pt>
                <c:pt idx="3869">
                  <c:v>25.32</c:v>
                </c:pt>
                <c:pt idx="3870">
                  <c:v>25.32</c:v>
                </c:pt>
                <c:pt idx="3871">
                  <c:v>25.33</c:v>
                </c:pt>
                <c:pt idx="3872">
                  <c:v>25.33</c:v>
                </c:pt>
                <c:pt idx="3873">
                  <c:v>25.34</c:v>
                </c:pt>
                <c:pt idx="3874">
                  <c:v>25.34</c:v>
                </c:pt>
                <c:pt idx="3875">
                  <c:v>25.35</c:v>
                </c:pt>
                <c:pt idx="3876">
                  <c:v>25.36</c:v>
                </c:pt>
                <c:pt idx="3877">
                  <c:v>25.37</c:v>
                </c:pt>
                <c:pt idx="3878">
                  <c:v>25.38</c:v>
                </c:pt>
                <c:pt idx="3879">
                  <c:v>25.39</c:v>
                </c:pt>
                <c:pt idx="3880">
                  <c:v>25.39</c:v>
                </c:pt>
                <c:pt idx="3881">
                  <c:v>25.4</c:v>
                </c:pt>
                <c:pt idx="3882">
                  <c:v>25.4</c:v>
                </c:pt>
                <c:pt idx="3883">
                  <c:v>25.41</c:v>
                </c:pt>
                <c:pt idx="3884">
                  <c:v>25.41</c:v>
                </c:pt>
                <c:pt idx="3885">
                  <c:v>25.42</c:v>
                </c:pt>
                <c:pt idx="3886">
                  <c:v>25.43</c:v>
                </c:pt>
                <c:pt idx="3887">
                  <c:v>25.43</c:v>
                </c:pt>
                <c:pt idx="3888">
                  <c:v>25.44</c:v>
                </c:pt>
                <c:pt idx="3889">
                  <c:v>25.44</c:v>
                </c:pt>
                <c:pt idx="3890">
                  <c:v>25.45</c:v>
                </c:pt>
                <c:pt idx="3891">
                  <c:v>25.45</c:v>
                </c:pt>
                <c:pt idx="3892">
                  <c:v>25.47</c:v>
                </c:pt>
                <c:pt idx="3893">
                  <c:v>25.47</c:v>
                </c:pt>
                <c:pt idx="3894">
                  <c:v>25.48</c:v>
                </c:pt>
                <c:pt idx="3895">
                  <c:v>25.48</c:v>
                </c:pt>
                <c:pt idx="3896">
                  <c:v>25.49</c:v>
                </c:pt>
                <c:pt idx="3897">
                  <c:v>25.49</c:v>
                </c:pt>
                <c:pt idx="3898">
                  <c:v>25.5</c:v>
                </c:pt>
                <c:pt idx="3899">
                  <c:v>25.5</c:v>
                </c:pt>
                <c:pt idx="3900">
                  <c:v>25.51</c:v>
                </c:pt>
                <c:pt idx="3901">
                  <c:v>25.52</c:v>
                </c:pt>
                <c:pt idx="3902">
                  <c:v>25.52</c:v>
                </c:pt>
                <c:pt idx="3903">
                  <c:v>25.53</c:v>
                </c:pt>
                <c:pt idx="3904">
                  <c:v>25.54</c:v>
                </c:pt>
                <c:pt idx="3905">
                  <c:v>25.55</c:v>
                </c:pt>
                <c:pt idx="3906">
                  <c:v>25.55</c:v>
                </c:pt>
                <c:pt idx="3907">
                  <c:v>25.56</c:v>
                </c:pt>
                <c:pt idx="3908">
                  <c:v>25.57</c:v>
                </c:pt>
                <c:pt idx="3909">
                  <c:v>25.57</c:v>
                </c:pt>
                <c:pt idx="3910">
                  <c:v>25.58</c:v>
                </c:pt>
                <c:pt idx="3911">
                  <c:v>25.59</c:v>
                </c:pt>
                <c:pt idx="3912">
                  <c:v>25.59</c:v>
                </c:pt>
                <c:pt idx="3913">
                  <c:v>25.61</c:v>
                </c:pt>
                <c:pt idx="3914">
                  <c:v>25.61</c:v>
                </c:pt>
                <c:pt idx="3915">
                  <c:v>25.61</c:v>
                </c:pt>
                <c:pt idx="3916">
                  <c:v>25.63</c:v>
                </c:pt>
                <c:pt idx="3917">
                  <c:v>25.63</c:v>
                </c:pt>
                <c:pt idx="3918">
                  <c:v>25.64</c:v>
                </c:pt>
                <c:pt idx="3919">
                  <c:v>25.64</c:v>
                </c:pt>
                <c:pt idx="3920">
                  <c:v>25.65</c:v>
                </c:pt>
                <c:pt idx="3921">
                  <c:v>25.65</c:v>
                </c:pt>
                <c:pt idx="3922">
                  <c:v>25.66</c:v>
                </c:pt>
                <c:pt idx="3923">
                  <c:v>25.67</c:v>
                </c:pt>
                <c:pt idx="3924">
                  <c:v>25.68</c:v>
                </c:pt>
                <c:pt idx="3925">
                  <c:v>25.68</c:v>
                </c:pt>
                <c:pt idx="3926">
                  <c:v>25.69</c:v>
                </c:pt>
                <c:pt idx="3927">
                  <c:v>25.69</c:v>
                </c:pt>
                <c:pt idx="3928">
                  <c:v>25.7</c:v>
                </c:pt>
                <c:pt idx="3929">
                  <c:v>25.71</c:v>
                </c:pt>
                <c:pt idx="3930">
                  <c:v>25.71</c:v>
                </c:pt>
                <c:pt idx="3931">
                  <c:v>25.72</c:v>
                </c:pt>
                <c:pt idx="3932">
                  <c:v>25.73</c:v>
                </c:pt>
                <c:pt idx="3933">
                  <c:v>25.73</c:v>
                </c:pt>
                <c:pt idx="3934">
                  <c:v>25.74</c:v>
                </c:pt>
                <c:pt idx="3935">
                  <c:v>25.74</c:v>
                </c:pt>
                <c:pt idx="3936">
                  <c:v>25.75</c:v>
                </c:pt>
                <c:pt idx="3937">
                  <c:v>25.76</c:v>
                </c:pt>
                <c:pt idx="3938">
                  <c:v>25.76</c:v>
                </c:pt>
                <c:pt idx="3939">
                  <c:v>25.77</c:v>
                </c:pt>
                <c:pt idx="3940">
                  <c:v>25.78</c:v>
                </c:pt>
                <c:pt idx="3941">
                  <c:v>25.78</c:v>
                </c:pt>
                <c:pt idx="3942">
                  <c:v>25.79</c:v>
                </c:pt>
                <c:pt idx="3943">
                  <c:v>25.8</c:v>
                </c:pt>
                <c:pt idx="3944">
                  <c:v>25.81</c:v>
                </c:pt>
                <c:pt idx="3945">
                  <c:v>25.81</c:v>
                </c:pt>
                <c:pt idx="3946">
                  <c:v>25.82</c:v>
                </c:pt>
                <c:pt idx="3947">
                  <c:v>25.82</c:v>
                </c:pt>
                <c:pt idx="3948">
                  <c:v>25.84</c:v>
                </c:pt>
                <c:pt idx="3949">
                  <c:v>25.84</c:v>
                </c:pt>
                <c:pt idx="3950">
                  <c:v>25.84</c:v>
                </c:pt>
                <c:pt idx="3951">
                  <c:v>25.86</c:v>
                </c:pt>
                <c:pt idx="3952">
                  <c:v>25.86</c:v>
                </c:pt>
                <c:pt idx="3953">
                  <c:v>25.87</c:v>
                </c:pt>
                <c:pt idx="3954">
                  <c:v>25.87</c:v>
                </c:pt>
                <c:pt idx="3955">
                  <c:v>25.88</c:v>
                </c:pt>
                <c:pt idx="3956">
                  <c:v>25.89</c:v>
                </c:pt>
                <c:pt idx="3957">
                  <c:v>25.9</c:v>
                </c:pt>
                <c:pt idx="3958">
                  <c:v>25.9</c:v>
                </c:pt>
                <c:pt idx="3959">
                  <c:v>25.9</c:v>
                </c:pt>
                <c:pt idx="3960">
                  <c:v>25.91</c:v>
                </c:pt>
                <c:pt idx="3961">
                  <c:v>25.92</c:v>
                </c:pt>
                <c:pt idx="3962">
                  <c:v>25.92</c:v>
                </c:pt>
                <c:pt idx="3963">
                  <c:v>25.93</c:v>
                </c:pt>
                <c:pt idx="3964">
                  <c:v>25.94</c:v>
                </c:pt>
                <c:pt idx="3965">
                  <c:v>25.95</c:v>
                </c:pt>
                <c:pt idx="3966">
                  <c:v>25.95</c:v>
                </c:pt>
                <c:pt idx="3967">
                  <c:v>25.96</c:v>
                </c:pt>
                <c:pt idx="3968">
                  <c:v>25.97</c:v>
                </c:pt>
                <c:pt idx="3969">
                  <c:v>25.97</c:v>
                </c:pt>
                <c:pt idx="3970">
                  <c:v>25.98</c:v>
                </c:pt>
                <c:pt idx="3971">
                  <c:v>25.99</c:v>
                </c:pt>
                <c:pt idx="3972">
                  <c:v>25.99</c:v>
                </c:pt>
                <c:pt idx="3973">
                  <c:v>26</c:v>
                </c:pt>
                <c:pt idx="3974">
                  <c:v>26.01</c:v>
                </c:pt>
                <c:pt idx="3975">
                  <c:v>26.01</c:v>
                </c:pt>
                <c:pt idx="3976">
                  <c:v>26.02</c:v>
                </c:pt>
                <c:pt idx="3977">
                  <c:v>26.02</c:v>
                </c:pt>
                <c:pt idx="3978">
                  <c:v>26.03</c:v>
                </c:pt>
                <c:pt idx="3979">
                  <c:v>26.04</c:v>
                </c:pt>
                <c:pt idx="3980">
                  <c:v>26.04</c:v>
                </c:pt>
                <c:pt idx="3981">
                  <c:v>26.05</c:v>
                </c:pt>
                <c:pt idx="3982">
                  <c:v>26.06</c:v>
                </c:pt>
                <c:pt idx="3983">
                  <c:v>26.07</c:v>
                </c:pt>
                <c:pt idx="3984">
                  <c:v>26.07</c:v>
                </c:pt>
                <c:pt idx="3985">
                  <c:v>26.08</c:v>
                </c:pt>
                <c:pt idx="3986">
                  <c:v>26.08</c:v>
                </c:pt>
                <c:pt idx="3987">
                  <c:v>26.09</c:v>
                </c:pt>
                <c:pt idx="3988">
                  <c:v>26.1</c:v>
                </c:pt>
                <c:pt idx="3989">
                  <c:v>26.1</c:v>
                </c:pt>
                <c:pt idx="3990">
                  <c:v>26.11</c:v>
                </c:pt>
                <c:pt idx="3991">
                  <c:v>26.11</c:v>
                </c:pt>
                <c:pt idx="3992">
                  <c:v>26.12</c:v>
                </c:pt>
                <c:pt idx="3993">
                  <c:v>26.13</c:v>
                </c:pt>
                <c:pt idx="3994">
                  <c:v>26.14</c:v>
                </c:pt>
                <c:pt idx="3995">
                  <c:v>26.14</c:v>
                </c:pt>
                <c:pt idx="3996">
                  <c:v>26.15</c:v>
                </c:pt>
                <c:pt idx="3997">
                  <c:v>26.15</c:v>
                </c:pt>
                <c:pt idx="3998">
                  <c:v>26.16</c:v>
                </c:pt>
                <c:pt idx="3999">
                  <c:v>26.17</c:v>
                </c:pt>
                <c:pt idx="4000">
                  <c:v>26.17</c:v>
                </c:pt>
                <c:pt idx="4001">
                  <c:v>26.18</c:v>
                </c:pt>
                <c:pt idx="4002">
                  <c:v>26.19</c:v>
                </c:pt>
                <c:pt idx="4003">
                  <c:v>26.2</c:v>
                </c:pt>
                <c:pt idx="4004">
                  <c:v>26.21</c:v>
                </c:pt>
                <c:pt idx="4005">
                  <c:v>26.21</c:v>
                </c:pt>
                <c:pt idx="4006">
                  <c:v>26.22</c:v>
                </c:pt>
                <c:pt idx="4007">
                  <c:v>26.22</c:v>
                </c:pt>
                <c:pt idx="4008">
                  <c:v>26.23</c:v>
                </c:pt>
                <c:pt idx="4009">
                  <c:v>26.24</c:v>
                </c:pt>
                <c:pt idx="4010">
                  <c:v>26.24</c:v>
                </c:pt>
                <c:pt idx="4011">
                  <c:v>26.25</c:v>
                </c:pt>
                <c:pt idx="4012">
                  <c:v>26.26</c:v>
                </c:pt>
                <c:pt idx="4013">
                  <c:v>26.26</c:v>
                </c:pt>
                <c:pt idx="4014">
                  <c:v>26.27</c:v>
                </c:pt>
                <c:pt idx="4015">
                  <c:v>26.28</c:v>
                </c:pt>
                <c:pt idx="4016">
                  <c:v>26.28</c:v>
                </c:pt>
                <c:pt idx="4017">
                  <c:v>26.29</c:v>
                </c:pt>
                <c:pt idx="4018">
                  <c:v>26.29</c:v>
                </c:pt>
                <c:pt idx="4019">
                  <c:v>26.3</c:v>
                </c:pt>
                <c:pt idx="4020">
                  <c:v>26.31</c:v>
                </c:pt>
                <c:pt idx="4021">
                  <c:v>26.32</c:v>
                </c:pt>
                <c:pt idx="4022">
                  <c:v>26.32</c:v>
                </c:pt>
                <c:pt idx="4023">
                  <c:v>26.33</c:v>
                </c:pt>
                <c:pt idx="4024">
                  <c:v>26.34</c:v>
                </c:pt>
                <c:pt idx="4025">
                  <c:v>26.34</c:v>
                </c:pt>
                <c:pt idx="4026">
                  <c:v>26.35</c:v>
                </c:pt>
                <c:pt idx="4027">
                  <c:v>26.35</c:v>
                </c:pt>
                <c:pt idx="4028">
                  <c:v>26.36</c:v>
                </c:pt>
                <c:pt idx="4029">
                  <c:v>26.37</c:v>
                </c:pt>
                <c:pt idx="4030">
                  <c:v>26.37</c:v>
                </c:pt>
                <c:pt idx="4031">
                  <c:v>26.38</c:v>
                </c:pt>
                <c:pt idx="4032">
                  <c:v>26.38</c:v>
                </c:pt>
                <c:pt idx="4033">
                  <c:v>26.39</c:v>
                </c:pt>
                <c:pt idx="4034">
                  <c:v>26.4</c:v>
                </c:pt>
                <c:pt idx="4035">
                  <c:v>26.4</c:v>
                </c:pt>
                <c:pt idx="4036">
                  <c:v>26.42</c:v>
                </c:pt>
                <c:pt idx="4037">
                  <c:v>26.42</c:v>
                </c:pt>
                <c:pt idx="4038">
                  <c:v>26.42</c:v>
                </c:pt>
                <c:pt idx="4039">
                  <c:v>26.43</c:v>
                </c:pt>
                <c:pt idx="4040">
                  <c:v>26.44</c:v>
                </c:pt>
                <c:pt idx="4041">
                  <c:v>26.45</c:v>
                </c:pt>
                <c:pt idx="4042">
                  <c:v>26.45</c:v>
                </c:pt>
                <c:pt idx="4043">
                  <c:v>26.45</c:v>
                </c:pt>
                <c:pt idx="4044">
                  <c:v>26.46</c:v>
                </c:pt>
                <c:pt idx="4045">
                  <c:v>26.48</c:v>
                </c:pt>
                <c:pt idx="4046">
                  <c:v>26.48</c:v>
                </c:pt>
                <c:pt idx="4047">
                  <c:v>26.49</c:v>
                </c:pt>
                <c:pt idx="4048">
                  <c:v>26.49</c:v>
                </c:pt>
                <c:pt idx="4049">
                  <c:v>26.5</c:v>
                </c:pt>
                <c:pt idx="4050">
                  <c:v>26.51</c:v>
                </c:pt>
                <c:pt idx="4051">
                  <c:v>26.51</c:v>
                </c:pt>
                <c:pt idx="4052">
                  <c:v>26.52</c:v>
                </c:pt>
                <c:pt idx="4053">
                  <c:v>26.53</c:v>
                </c:pt>
                <c:pt idx="4054">
                  <c:v>26.53</c:v>
                </c:pt>
                <c:pt idx="4055">
                  <c:v>26.54</c:v>
                </c:pt>
                <c:pt idx="4056">
                  <c:v>26.55</c:v>
                </c:pt>
                <c:pt idx="4057">
                  <c:v>26.56</c:v>
                </c:pt>
                <c:pt idx="4058">
                  <c:v>26.56</c:v>
                </c:pt>
                <c:pt idx="4059">
                  <c:v>26.57</c:v>
                </c:pt>
                <c:pt idx="4060">
                  <c:v>26.58</c:v>
                </c:pt>
                <c:pt idx="4061">
                  <c:v>26.58</c:v>
                </c:pt>
                <c:pt idx="4062">
                  <c:v>26.59</c:v>
                </c:pt>
                <c:pt idx="4063">
                  <c:v>26.6</c:v>
                </c:pt>
                <c:pt idx="4064">
                  <c:v>26.6</c:v>
                </c:pt>
                <c:pt idx="4065">
                  <c:v>26.6</c:v>
                </c:pt>
                <c:pt idx="4066">
                  <c:v>26.61</c:v>
                </c:pt>
                <c:pt idx="4067">
                  <c:v>26.62</c:v>
                </c:pt>
                <c:pt idx="4068">
                  <c:v>26.62</c:v>
                </c:pt>
                <c:pt idx="4069">
                  <c:v>26.63</c:v>
                </c:pt>
                <c:pt idx="4070">
                  <c:v>26.64</c:v>
                </c:pt>
                <c:pt idx="4071">
                  <c:v>26.65</c:v>
                </c:pt>
                <c:pt idx="4072">
                  <c:v>26.65</c:v>
                </c:pt>
                <c:pt idx="4073">
                  <c:v>26.66</c:v>
                </c:pt>
                <c:pt idx="4074">
                  <c:v>26.66</c:v>
                </c:pt>
                <c:pt idx="4075">
                  <c:v>26.68</c:v>
                </c:pt>
                <c:pt idx="4076">
                  <c:v>26.68</c:v>
                </c:pt>
                <c:pt idx="4077">
                  <c:v>26.69</c:v>
                </c:pt>
                <c:pt idx="4078">
                  <c:v>26.69</c:v>
                </c:pt>
                <c:pt idx="4079">
                  <c:v>26.7</c:v>
                </c:pt>
                <c:pt idx="4080">
                  <c:v>26.7</c:v>
                </c:pt>
                <c:pt idx="4081">
                  <c:v>26.71</c:v>
                </c:pt>
                <c:pt idx="4082">
                  <c:v>26.72</c:v>
                </c:pt>
                <c:pt idx="4083">
                  <c:v>26.72</c:v>
                </c:pt>
                <c:pt idx="4084">
                  <c:v>26.73</c:v>
                </c:pt>
                <c:pt idx="4085">
                  <c:v>26.74</c:v>
                </c:pt>
                <c:pt idx="4086">
                  <c:v>26.74</c:v>
                </c:pt>
                <c:pt idx="4087">
                  <c:v>26.75</c:v>
                </c:pt>
                <c:pt idx="4088">
                  <c:v>26.76</c:v>
                </c:pt>
                <c:pt idx="4089">
                  <c:v>26.76</c:v>
                </c:pt>
                <c:pt idx="4090">
                  <c:v>26.77</c:v>
                </c:pt>
                <c:pt idx="4091">
                  <c:v>26.77</c:v>
                </c:pt>
                <c:pt idx="4092">
                  <c:v>26.78</c:v>
                </c:pt>
                <c:pt idx="4093">
                  <c:v>26.79</c:v>
                </c:pt>
                <c:pt idx="4094">
                  <c:v>26.8</c:v>
                </c:pt>
                <c:pt idx="4095">
                  <c:v>26.8</c:v>
                </c:pt>
                <c:pt idx="4096">
                  <c:v>26.81</c:v>
                </c:pt>
                <c:pt idx="4097">
                  <c:v>26.82</c:v>
                </c:pt>
                <c:pt idx="4098">
                  <c:v>26.82</c:v>
                </c:pt>
                <c:pt idx="4099">
                  <c:v>26.83</c:v>
                </c:pt>
                <c:pt idx="4100">
                  <c:v>26.84</c:v>
                </c:pt>
                <c:pt idx="4101">
                  <c:v>26.84</c:v>
                </c:pt>
                <c:pt idx="4102">
                  <c:v>26.85</c:v>
                </c:pt>
                <c:pt idx="4103">
                  <c:v>26.85</c:v>
                </c:pt>
                <c:pt idx="4104">
                  <c:v>26.86</c:v>
                </c:pt>
                <c:pt idx="4105">
                  <c:v>26.87</c:v>
                </c:pt>
                <c:pt idx="4106">
                  <c:v>26.88</c:v>
                </c:pt>
                <c:pt idx="4107">
                  <c:v>26.88</c:v>
                </c:pt>
                <c:pt idx="4108">
                  <c:v>26.89</c:v>
                </c:pt>
                <c:pt idx="4109">
                  <c:v>26.89</c:v>
                </c:pt>
                <c:pt idx="4110">
                  <c:v>26.9</c:v>
                </c:pt>
                <c:pt idx="4111">
                  <c:v>26.91</c:v>
                </c:pt>
                <c:pt idx="4112">
                  <c:v>26.92</c:v>
                </c:pt>
                <c:pt idx="4113">
                  <c:v>26.92</c:v>
                </c:pt>
                <c:pt idx="4114">
                  <c:v>26.93</c:v>
                </c:pt>
                <c:pt idx="4115">
                  <c:v>26.94</c:v>
                </c:pt>
                <c:pt idx="4116">
                  <c:v>26.94</c:v>
                </c:pt>
                <c:pt idx="4117">
                  <c:v>26.95</c:v>
                </c:pt>
                <c:pt idx="4118">
                  <c:v>26.96</c:v>
                </c:pt>
                <c:pt idx="4119">
                  <c:v>26.96</c:v>
                </c:pt>
                <c:pt idx="4120">
                  <c:v>26.97</c:v>
                </c:pt>
                <c:pt idx="4121">
                  <c:v>26.98</c:v>
                </c:pt>
                <c:pt idx="4122">
                  <c:v>26.98</c:v>
                </c:pt>
                <c:pt idx="4123">
                  <c:v>26.99</c:v>
                </c:pt>
                <c:pt idx="4124">
                  <c:v>27</c:v>
                </c:pt>
                <c:pt idx="4125">
                  <c:v>27.01</c:v>
                </c:pt>
                <c:pt idx="4126">
                  <c:v>27.01</c:v>
                </c:pt>
                <c:pt idx="4127">
                  <c:v>27.02</c:v>
                </c:pt>
                <c:pt idx="4128">
                  <c:v>27.03</c:v>
                </c:pt>
                <c:pt idx="4129">
                  <c:v>27.03</c:v>
                </c:pt>
                <c:pt idx="4130">
                  <c:v>27.04</c:v>
                </c:pt>
                <c:pt idx="4131">
                  <c:v>27.04</c:v>
                </c:pt>
                <c:pt idx="4132">
                  <c:v>27.05</c:v>
                </c:pt>
                <c:pt idx="4133">
                  <c:v>27.05</c:v>
                </c:pt>
                <c:pt idx="4134">
                  <c:v>27.06</c:v>
                </c:pt>
                <c:pt idx="4135">
                  <c:v>27.06</c:v>
                </c:pt>
                <c:pt idx="4136">
                  <c:v>27.07</c:v>
                </c:pt>
                <c:pt idx="4137">
                  <c:v>27.08</c:v>
                </c:pt>
                <c:pt idx="4138">
                  <c:v>27.09</c:v>
                </c:pt>
                <c:pt idx="4139">
                  <c:v>27.09</c:v>
                </c:pt>
                <c:pt idx="4140">
                  <c:v>27.1</c:v>
                </c:pt>
                <c:pt idx="4141">
                  <c:v>27.11</c:v>
                </c:pt>
                <c:pt idx="4142">
                  <c:v>27.12</c:v>
                </c:pt>
                <c:pt idx="4143">
                  <c:v>27.12</c:v>
                </c:pt>
                <c:pt idx="4144">
                  <c:v>27.13</c:v>
                </c:pt>
                <c:pt idx="4145">
                  <c:v>27.13</c:v>
                </c:pt>
                <c:pt idx="4146">
                  <c:v>27.14</c:v>
                </c:pt>
                <c:pt idx="4147">
                  <c:v>27.15</c:v>
                </c:pt>
                <c:pt idx="4148">
                  <c:v>27.15</c:v>
                </c:pt>
                <c:pt idx="4149">
                  <c:v>27.16</c:v>
                </c:pt>
                <c:pt idx="4150">
                  <c:v>27.17</c:v>
                </c:pt>
                <c:pt idx="4151">
                  <c:v>27.17</c:v>
                </c:pt>
                <c:pt idx="4152">
                  <c:v>27.17</c:v>
                </c:pt>
                <c:pt idx="4153">
                  <c:v>27.19</c:v>
                </c:pt>
                <c:pt idx="4154">
                  <c:v>27.19</c:v>
                </c:pt>
                <c:pt idx="4155">
                  <c:v>27.2</c:v>
                </c:pt>
                <c:pt idx="4156">
                  <c:v>27.21</c:v>
                </c:pt>
                <c:pt idx="4157">
                  <c:v>27.21</c:v>
                </c:pt>
                <c:pt idx="4158">
                  <c:v>27.21</c:v>
                </c:pt>
                <c:pt idx="4159">
                  <c:v>27.23</c:v>
                </c:pt>
                <c:pt idx="4160">
                  <c:v>27.23</c:v>
                </c:pt>
                <c:pt idx="4161">
                  <c:v>27.24</c:v>
                </c:pt>
                <c:pt idx="4162">
                  <c:v>27.24</c:v>
                </c:pt>
                <c:pt idx="4163">
                  <c:v>27.25</c:v>
                </c:pt>
                <c:pt idx="4164">
                  <c:v>27.26</c:v>
                </c:pt>
                <c:pt idx="4165">
                  <c:v>27.26</c:v>
                </c:pt>
                <c:pt idx="4166">
                  <c:v>27.27</c:v>
                </c:pt>
                <c:pt idx="4167">
                  <c:v>27.28</c:v>
                </c:pt>
                <c:pt idx="4168">
                  <c:v>27.28</c:v>
                </c:pt>
                <c:pt idx="4169">
                  <c:v>27.29</c:v>
                </c:pt>
                <c:pt idx="4170">
                  <c:v>27.3</c:v>
                </c:pt>
                <c:pt idx="4171">
                  <c:v>27.3</c:v>
                </c:pt>
                <c:pt idx="4172">
                  <c:v>27.31</c:v>
                </c:pt>
                <c:pt idx="4173">
                  <c:v>27.32</c:v>
                </c:pt>
                <c:pt idx="4174">
                  <c:v>27.32</c:v>
                </c:pt>
                <c:pt idx="4175">
                  <c:v>27.33</c:v>
                </c:pt>
                <c:pt idx="4176">
                  <c:v>27.33</c:v>
                </c:pt>
                <c:pt idx="4177">
                  <c:v>27.34</c:v>
                </c:pt>
                <c:pt idx="4178">
                  <c:v>27.35</c:v>
                </c:pt>
                <c:pt idx="4179">
                  <c:v>27.36</c:v>
                </c:pt>
                <c:pt idx="4180">
                  <c:v>27.36</c:v>
                </c:pt>
                <c:pt idx="4181">
                  <c:v>27.37</c:v>
                </c:pt>
                <c:pt idx="4182">
                  <c:v>27.38</c:v>
                </c:pt>
                <c:pt idx="4183">
                  <c:v>27.38</c:v>
                </c:pt>
                <c:pt idx="4184">
                  <c:v>27.39</c:v>
                </c:pt>
                <c:pt idx="4185">
                  <c:v>27.4</c:v>
                </c:pt>
                <c:pt idx="4186">
                  <c:v>27.41</c:v>
                </c:pt>
                <c:pt idx="4187">
                  <c:v>27.41</c:v>
                </c:pt>
                <c:pt idx="4188">
                  <c:v>27.41</c:v>
                </c:pt>
                <c:pt idx="4189">
                  <c:v>27.42</c:v>
                </c:pt>
                <c:pt idx="4190">
                  <c:v>27.43</c:v>
                </c:pt>
                <c:pt idx="4191">
                  <c:v>27.44</c:v>
                </c:pt>
                <c:pt idx="4192">
                  <c:v>27.44</c:v>
                </c:pt>
                <c:pt idx="4193">
                  <c:v>27.45</c:v>
                </c:pt>
                <c:pt idx="4194">
                  <c:v>27.46</c:v>
                </c:pt>
                <c:pt idx="4195">
                  <c:v>27.46</c:v>
                </c:pt>
                <c:pt idx="4196">
                  <c:v>27.47</c:v>
                </c:pt>
                <c:pt idx="4197">
                  <c:v>27.47</c:v>
                </c:pt>
                <c:pt idx="4198">
                  <c:v>27.48</c:v>
                </c:pt>
                <c:pt idx="4199">
                  <c:v>27.49</c:v>
                </c:pt>
                <c:pt idx="4200">
                  <c:v>27.5</c:v>
                </c:pt>
                <c:pt idx="4201">
                  <c:v>27.5</c:v>
                </c:pt>
                <c:pt idx="4202">
                  <c:v>27.51</c:v>
                </c:pt>
                <c:pt idx="4203">
                  <c:v>27.52</c:v>
                </c:pt>
                <c:pt idx="4204">
                  <c:v>27.53</c:v>
                </c:pt>
                <c:pt idx="4205">
                  <c:v>27.53</c:v>
                </c:pt>
                <c:pt idx="4206">
                  <c:v>27.54</c:v>
                </c:pt>
                <c:pt idx="4207">
                  <c:v>27.54</c:v>
                </c:pt>
                <c:pt idx="4208">
                  <c:v>27.55</c:v>
                </c:pt>
                <c:pt idx="4209">
                  <c:v>27.56</c:v>
                </c:pt>
                <c:pt idx="4210">
                  <c:v>27.56</c:v>
                </c:pt>
                <c:pt idx="4211">
                  <c:v>27.57</c:v>
                </c:pt>
                <c:pt idx="4212">
                  <c:v>27.58</c:v>
                </c:pt>
                <c:pt idx="4213">
                  <c:v>27.58</c:v>
                </c:pt>
                <c:pt idx="4214">
                  <c:v>27.59</c:v>
                </c:pt>
                <c:pt idx="4215">
                  <c:v>27.59</c:v>
                </c:pt>
                <c:pt idx="4216">
                  <c:v>27.6</c:v>
                </c:pt>
                <c:pt idx="4217">
                  <c:v>27.61</c:v>
                </c:pt>
                <c:pt idx="4218">
                  <c:v>27.61</c:v>
                </c:pt>
                <c:pt idx="4219">
                  <c:v>27.62</c:v>
                </c:pt>
                <c:pt idx="4220">
                  <c:v>27.63</c:v>
                </c:pt>
                <c:pt idx="4221">
                  <c:v>27.64</c:v>
                </c:pt>
                <c:pt idx="4222">
                  <c:v>27.64</c:v>
                </c:pt>
                <c:pt idx="4223">
                  <c:v>27.65</c:v>
                </c:pt>
                <c:pt idx="4224">
                  <c:v>27.66</c:v>
                </c:pt>
                <c:pt idx="4225">
                  <c:v>27.66</c:v>
                </c:pt>
                <c:pt idx="4226">
                  <c:v>27.67</c:v>
                </c:pt>
                <c:pt idx="4227">
                  <c:v>27.67</c:v>
                </c:pt>
                <c:pt idx="4228">
                  <c:v>27.68</c:v>
                </c:pt>
                <c:pt idx="4229">
                  <c:v>27.68</c:v>
                </c:pt>
                <c:pt idx="4230">
                  <c:v>27.69</c:v>
                </c:pt>
                <c:pt idx="4231">
                  <c:v>27.69</c:v>
                </c:pt>
                <c:pt idx="4232">
                  <c:v>27.7</c:v>
                </c:pt>
                <c:pt idx="4233">
                  <c:v>27.71</c:v>
                </c:pt>
                <c:pt idx="4234">
                  <c:v>27.72</c:v>
                </c:pt>
                <c:pt idx="4235">
                  <c:v>27.72</c:v>
                </c:pt>
                <c:pt idx="4236">
                  <c:v>27.73</c:v>
                </c:pt>
                <c:pt idx="4237">
                  <c:v>27.74</c:v>
                </c:pt>
                <c:pt idx="4238">
                  <c:v>27.75</c:v>
                </c:pt>
                <c:pt idx="4239">
                  <c:v>27.75</c:v>
                </c:pt>
                <c:pt idx="4240">
                  <c:v>27.76</c:v>
                </c:pt>
                <c:pt idx="4241">
                  <c:v>27.77</c:v>
                </c:pt>
                <c:pt idx="4242">
                  <c:v>27.77</c:v>
                </c:pt>
                <c:pt idx="4243">
                  <c:v>27.78</c:v>
                </c:pt>
                <c:pt idx="4244">
                  <c:v>27.79</c:v>
                </c:pt>
                <c:pt idx="4245">
                  <c:v>27.79</c:v>
                </c:pt>
                <c:pt idx="4246">
                  <c:v>27.8</c:v>
                </c:pt>
                <c:pt idx="4247">
                  <c:v>27.81</c:v>
                </c:pt>
                <c:pt idx="4248">
                  <c:v>27.81</c:v>
                </c:pt>
                <c:pt idx="4249">
                  <c:v>27.82</c:v>
                </c:pt>
                <c:pt idx="4250">
                  <c:v>27.82</c:v>
                </c:pt>
                <c:pt idx="4251">
                  <c:v>27.83</c:v>
                </c:pt>
                <c:pt idx="4252">
                  <c:v>27.83</c:v>
                </c:pt>
                <c:pt idx="4253">
                  <c:v>27.84</c:v>
                </c:pt>
                <c:pt idx="4254">
                  <c:v>27.85</c:v>
                </c:pt>
                <c:pt idx="4255">
                  <c:v>27.86</c:v>
                </c:pt>
                <c:pt idx="4256">
                  <c:v>27.86</c:v>
                </c:pt>
                <c:pt idx="4257">
                  <c:v>27.87</c:v>
                </c:pt>
                <c:pt idx="4258">
                  <c:v>27.88</c:v>
                </c:pt>
                <c:pt idx="4259">
                  <c:v>27.89</c:v>
                </c:pt>
                <c:pt idx="4260">
                  <c:v>27.89</c:v>
                </c:pt>
                <c:pt idx="4261">
                  <c:v>27.89</c:v>
                </c:pt>
                <c:pt idx="4262">
                  <c:v>27.91</c:v>
                </c:pt>
                <c:pt idx="4263">
                  <c:v>27.91</c:v>
                </c:pt>
                <c:pt idx="4264">
                  <c:v>27.92</c:v>
                </c:pt>
                <c:pt idx="4265">
                  <c:v>27.92</c:v>
                </c:pt>
                <c:pt idx="4266">
                  <c:v>27.93</c:v>
                </c:pt>
                <c:pt idx="4267">
                  <c:v>27.94</c:v>
                </c:pt>
                <c:pt idx="4268">
                  <c:v>27.94</c:v>
                </c:pt>
                <c:pt idx="4269">
                  <c:v>27.95</c:v>
                </c:pt>
                <c:pt idx="4270">
                  <c:v>27.95</c:v>
                </c:pt>
                <c:pt idx="4271">
                  <c:v>27.96</c:v>
                </c:pt>
                <c:pt idx="4272">
                  <c:v>27.97</c:v>
                </c:pt>
                <c:pt idx="4273">
                  <c:v>27.97</c:v>
                </c:pt>
                <c:pt idx="4274">
                  <c:v>27.98</c:v>
                </c:pt>
                <c:pt idx="4275">
                  <c:v>27.99</c:v>
                </c:pt>
                <c:pt idx="4276">
                  <c:v>27.99</c:v>
                </c:pt>
                <c:pt idx="4277">
                  <c:v>28</c:v>
                </c:pt>
                <c:pt idx="4278">
                  <c:v>28.01</c:v>
                </c:pt>
                <c:pt idx="4279">
                  <c:v>28.01</c:v>
                </c:pt>
                <c:pt idx="4280">
                  <c:v>28.02</c:v>
                </c:pt>
                <c:pt idx="4281">
                  <c:v>28.03</c:v>
                </c:pt>
                <c:pt idx="4282">
                  <c:v>28.03</c:v>
                </c:pt>
                <c:pt idx="4283">
                  <c:v>28.04</c:v>
                </c:pt>
                <c:pt idx="4284">
                  <c:v>28.05</c:v>
                </c:pt>
                <c:pt idx="4285">
                  <c:v>28.05</c:v>
                </c:pt>
                <c:pt idx="4286">
                  <c:v>28.06</c:v>
                </c:pt>
                <c:pt idx="4287">
                  <c:v>28.07</c:v>
                </c:pt>
                <c:pt idx="4288">
                  <c:v>28.07</c:v>
                </c:pt>
                <c:pt idx="4289">
                  <c:v>28.08</c:v>
                </c:pt>
                <c:pt idx="4290">
                  <c:v>28.09</c:v>
                </c:pt>
                <c:pt idx="4291">
                  <c:v>28.09</c:v>
                </c:pt>
                <c:pt idx="4292">
                  <c:v>28.1</c:v>
                </c:pt>
                <c:pt idx="4293">
                  <c:v>28.11</c:v>
                </c:pt>
                <c:pt idx="4294">
                  <c:v>28.11</c:v>
                </c:pt>
                <c:pt idx="4295">
                  <c:v>28.12</c:v>
                </c:pt>
                <c:pt idx="4296">
                  <c:v>28.12</c:v>
                </c:pt>
                <c:pt idx="4297">
                  <c:v>28.13</c:v>
                </c:pt>
                <c:pt idx="4298">
                  <c:v>28.14</c:v>
                </c:pt>
                <c:pt idx="4299">
                  <c:v>28.15</c:v>
                </c:pt>
                <c:pt idx="4300">
                  <c:v>28.15</c:v>
                </c:pt>
                <c:pt idx="4301">
                  <c:v>28.16</c:v>
                </c:pt>
                <c:pt idx="4302">
                  <c:v>28.16</c:v>
                </c:pt>
                <c:pt idx="4303">
                  <c:v>28.17</c:v>
                </c:pt>
                <c:pt idx="4304">
                  <c:v>28.18</c:v>
                </c:pt>
                <c:pt idx="4305">
                  <c:v>28.18</c:v>
                </c:pt>
                <c:pt idx="4306">
                  <c:v>28.19</c:v>
                </c:pt>
                <c:pt idx="4307">
                  <c:v>28.2</c:v>
                </c:pt>
                <c:pt idx="4308">
                  <c:v>28.21</c:v>
                </c:pt>
                <c:pt idx="4309">
                  <c:v>28.21</c:v>
                </c:pt>
                <c:pt idx="4310">
                  <c:v>28.22</c:v>
                </c:pt>
                <c:pt idx="4311">
                  <c:v>28.22</c:v>
                </c:pt>
                <c:pt idx="4312">
                  <c:v>28.23</c:v>
                </c:pt>
                <c:pt idx="4313">
                  <c:v>28.24</c:v>
                </c:pt>
                <c:pt idx="4314">
                  <c:v>28.25</c:v>
                </c:pt>
                <c:pt idx="4315">
                  <c:v>28.26</c:v>
                </c:pt>
                <c:pt idx="4316">
                  <c:v>28.26</c:v>
                </c:pt>
                <c:pt idx="4317">
                  <c:v>28.26</c:v>
                </c:pt>
                <c:pt idx="4318">
                  <c:v>28.27</c:v>
                </c:pt>
                <c:pt idx="4319">
                  <c:v>28.28</c:v>
                </c:pt>
                <c:pt idx="4320">
                  <c:v>28.28</c:v>
                </c:pt>
                <c:pt idx="4321">
                  <c:v>28.29</c:v>
                </c:pt>
                <c:pt idx="4322">
                  <c:v>28.3</c:v>
                </c:pt>
                <c:pt idx="4323">
                  <c:v>28.3</c:v>
                </c:pt>
                <c:pt idx="4324">
                  <c:v>28.31</c:v>
                </c:pt>
                <c:pt idx="4325">
                  <c:v>28.31</c:v>
                </c:pt>
                <c:pt idx="4326">
                  <c:v>28.32</c:v>
                </c:pt>
                <c:pt idx="4327">
                  <c:v>28.33</c:v>
                </c:pt>
                <c:pt idx="4328">
                  <c:v>28.33</c:v>
                </c:pt>
                <c:pt idx="4329">
                  <c:v>28.34</c:v>
                </c:pt>
                <c:pt idx="4330">
                  <c:v>28.35</c:v>
                </c:pt>
                <c:pt idx="4331">
                  <c:v>28.35</c:v>
                </c:pt>
                <c:pt idx="4332">
                  <c:v>28.36</c:v>
                </c:pt>
                <c:pt idx="4333">
                  <c:v>28.36</c:v>
                </c:pt>
                <c:pt idx="4334">
                  <c:v>28.37</c:v>
                </c:pt>
                <c:pt idx="4335">
                  <c:v>28.38</c:v>
                </c:pt>
                <c:pt idx="4336">
                  <c:v>28.39</c:v>
                </c:pt>
                <c:pt idx="4337">
                  <c:v>28.4</c:v>
                </c:pt>
                <c:pt idx="4338">
                  <c:v>28.4</c:v>
                </c:pt>
                <c:pt idx="4339">
                  <c:v>28.41</c:v>
                </c:pt>
                <c:pt idx="4340">
                  <c:v>28.41</c:v>
                </c:pt>
                <c:pt idx="4341">
                  <c:v>28.42</c:v>
                </c:pt>
                <c:pt idx="4342">
                  <c:v>28.43</c:v>
                </c:pt>
                <c:pt idx="4343">
                  <c:v>28.43</c:v>
                </c:pt>
                <c:pt idx="4344">
                  <c:v>28.44</c:v>
                </c:pt>
                <c:pt idx="4345">
                  <c:v>28.45</c:v>
                </c:pt>
                <c:pt idx="4346">
                  <c:v>28.45</c:v>
                </c:pt>
                <c:pt idx="4347">
                  <c:v>28.46</c:v>
                </c:pt>
                <c:pt idx="4348">
                  <c:v>28.47</c:v>
                </c:pt>
                <c:pt idx="4349">
                  <c:v>28.47</c:v>
                </c:pt>
                <c:pt idx="4350">
                  <c:v>28.49</c:v>
                </c:pt>
                <c:pt idx="4351">
                  <c:v>28.49</c:v>
                </c:pt>
                <c:pt idx="4352">
                  <c:v>28.5</c:v>
                </c:pt>
                <c:pt idx="4353">
                  <c:v>28.5</c:v>
                </c:pt>
                <c:pt idx="4354">
                  <c:v>28.51</c:v>
                </c:pt>
                <c:pt idx="4355">
                  <c:v>28.51</c:v>
                </c:pt>
                <c:pt idx="4356">
                  <c:v>28.52</c:v>
                </c:pt>
                <c:pt idx="4357">
                  <c:v>28.53</c:v>
                </c:pt>
                <c:pt idx="4358">
                  <c:v>28.53</c:v>
                </c:pt>
                <c:pt idx="4359">
                  <c:v>28.54</c:v>
                </c:pt>
                <c:pt idx="4360">
                  <c:v>28.55</c:v>
                </c:pt>
                <c:pt idx="4361">
                  <c:v>28.56</c:v>
                </c:pt>
                <c:pt idx="4362">
                  <c:v>28.56</c:v>
                </c:pt>
                <c:pt idx="4363">
                  <c:v>28.57</c:v>
                </c:pt>
                <c:pt idx="4364">
                  <c:v>28.57</c:v>
                </c:pt>
                <c:pt idx="4365">
                  <c:v>28.58</c:v>
                </c:pt>
                <c:pt idx="4366">
                  <c:v>28.58</c:v>
                </c:pt>
                <c:pt idx="4367">
                  <c:v>28.59</c:v>
                </c:pt>
                <c:pt idx="4368">
                  <c:v>28.6</c:v>
                </c:pt>
                <c:pt idx="4369">
                  <c:v>28.61</c:v>
                </c:pt>
                <c:pt idx="4370">
                  <c:v>28.61</c:v>
                </c:pt>
                <c:pt idx="4371">
                  <c:v>28.62</c:v>
                </c:pt>
                <c:pt idx="4372">
                  <c:v>28.62</c:v>
                </c:pt>
                <c:pt idx="4373">
                  <c:v>28.63</c:v>
                </c:pt>
                <c:pt idx="4374">
                  <c:v>28.64</c:v>
                </c:pt>
                <c:pt idx="4375">
                  <c:v>28.64</c:v>
                </c:pt>
                <c:pt idx="4376">
                  <c:v>28.65</c:v>
                </c:pt>
                <c:pt idx="4377">
                  <c:v>28.65</c:v>
                </c:pt>
                <c:pt idx="4378">
                  <c:v>28.66</c:v>
                </c:pt>
                <c:pt idx="4379">
                  <c:v>28.66</c:v>
                </c:pt>
                <c:pt idx="4380">
                  <c:v>28.67</c:v>
                </c:pt>
                <c:pt idx="4381">
                  <c:v>28.68</c:v>
                </c:pt>
                <c:pt idx="4382">
                  <c:v>28.69</c:v>
                </c:pt>
                <c:pt idx="4383">
                  <c:v>28.7</c:v>
                </c:pt>
                <c:pt idx="4384">
                  <c:v>28.7</c:v>
                </c:pt>
                <c:pt idx="4385">
                  <c:v>28.7</c:v>
                </c:pt>
                <c:pt idx="4386">
                  <c:v>28.71</c:v>
                </c:pt>
                <c:pt idx="4387">
                  <c:v>28.72</c:v>
                </c:pt>
                <c:pt idx="4388">
                  <c:v>28.73</c:v>
                </c:pt>
                <c:pt idx="4389">
                  <c:v>28.73</c:v>
                </c:pt>
                <c:pt idx="4390">
                  <c:v>28.74</c:v>
                </c:pt>
                <c:pt idx="4391">
                  <c:v>28.75</c:v>
                </c:pt>
                <c:pt idx="4392">
                  <c:v>28.76</c:v>
                </c:pt>
                <c:pt idx="4393">
                  <c:v>28.77</c:v>
                </c:pt>
                <c:pt idx="4394">
                  <c:v>28.77</c:v>
                </c:pt>
                <c:pt idx="4395">
                  <c:v>28.77</c:v>
                </c:pt>
                <c:pt idx="4396">
                  <c:v>28.78</c:v>
                </c:pt>
                <c:pt idx="4397">
                  <c:v>28.79</c:v>
                </c:pt>
                <c:pt idx="4398">
                  <c:v>28.8</c:v>
                </c:pt>
                <c:pt idx="4399">
                  <c:v>28.8</c:v>
                </c:pt>
                <c:pt idx="4400">
                  <c:v>28.81</c:v>
                </c:pt>
                <c:pt idx="4401">
                  <c:v>28.82</c:v>
                </c:pt>
                <c:pt idx="4402">
                  <c:v>28.82</c:v>
                </c:pt>
                <c:pt idx="4403">
                  <c:v>28.82</c:v>
                </c:pt>
                <c:pt idx="4404">
                  <c:v>28.83</c:v>
                </c:pt>
                <c:pt idx="4405">
                  <c:v>28.84</c:v>
                </c:pt>
                <c:pt idx="4406">
                  <c:v>28.85</c:v>
                </c:pt>
                <c:pt idx="4407">
                  <c:v>28.85</c:v>
                </c:pt>
                <c:pt idx="4408">
                  <c:v>28.86</c:v>
                </c:pt>
                <c:pt idx="4409">
                  <c:v>28.87</c:v>
                </c:pt>
                <c:pt idx="4410">
                  <c:v>28.87</c:v>
                </c:pt>
                <c:pt idx="4411">
                  <c:v>28.88</c:v>
                </c:pt>
                <c:pt idx="4412">
                  <c:v>28.89</c:v>
                </c:pt>
                <c:pt idx="4413">
                  <c:v>28.89</c:v>
                </c:pt>
                <c:pt idx="4414">
                  <c:v>28.9</c:v>
                </c:pt>
                <c:pt idx="4415">
                  <c:v>28.9</c:v>
                </c:pt>
                <c:pt idx="4416">
                  <c:v>28.91</c:v>
                </c:pt>
                <c:pt idx="4417">
                  <c:v>28.92</c:v>
                </c:pt>
                <c:pt idx="4418">
                  <c:v>28.92</c:v>
                </c:pt>
                <c:pt idx="4419">
                  <c:v>28.93</c:v>
                </c:pt>
                <c:pt idx="4420">
                  <c:v>28.94</c:v>
                </c:pt>
                <c:pt idx="4421">
                  <c:v>28.94</c:v>
                </c:pt>
                <c:pt idx="4422">
                  <c:v>28.95</c:v>
                </c:pt>
                <c:pt idx="4423">
                  <c:v>28.96</c:v>
                </c:pt>
                <c:pt idx="4424">
                  <c:v>28.97</c:v>
                </c:pt>
                <c:pt idx="4425">
                  <c:v>28.97</c:v>
                </c:pt>
                <c:pt idx="4426">
                  <c:v>28.97</c:v>
                </c:pt>
                <c:pt idx="4427">
                  <c:v>28.98</c:v>
                </c:pt>
                <c:pt idx="4428">
                  <c:v>28.99</c:v>
                </c:pt>
                <c:pt idx="4429">
                  <c:v>29</c:v>
                </c:pt>
                <c:pt idx="4430">
                  <c:v>29.01</c:v>
                </c:pt>
                <c:pt idx="4431">
                  <c:v>29.01</c:v>
                </c:pt>
                <c:pt idx="4432">
                  <c:v>29.02</c:v>
                </c:pt>
                <c:pt idx="4433">
                  <c:v>29.03</c:v>
                </c:pt>
                <c:pt idx="4434">
                  <c:v>29.03</c:v>
                </c:pt>
                <c:pt idx="4435">
                  <c:v>29.04</c:v>
                </c:pt>
                <c:pt idx="4436">
                  <c:v>29.05</c:v>
                </c:pt>
                <c:pt idx="4437">
                  <c:v>29.05</c:v>
                </c:pt>
                <c:pt idx="4438">
                  <c:v>29.05</c:v>
                </c:pt>
                <c:pt idx="4439">
                  <c:v>29.07</c:v>
                </c:pt>
                <c:pt idx="4440">
                  <c:v>29.07</c:v>
                </c:pt>
                <c:pt idx="4441">
                  <c:v>29.08</c:v>
                </c:pt>
                <c:pt idx="4442">
                  <c:v>29.08</c:v>
                </c:pt>
                <c:pt idx="4443">
                  <c:v>29.09</c:v>
                </c:pt>
                <c:pt idx="4444">
                  <c:v>29.1</c:v>
                </c:pt>
                <c:pt idx="4445">
                  <c:v>29.1</c:v>
                </c:pt>
                <c:pt idx="4446">
                  <c:v>29.11</c:v>
                </c:pt>
                <c:pt idx="4447">
                  <c:v>29.12</c:v>
                </c:pt>
                <c:pt idx="4448">
                  <c:v>29.12</c:v>
                </c:pt>
                <c:pt idx="4449">
                  <c:v>29.13</c:v>
                </c:pt>
                <c:pt idx="4450">
                  <c:v>29.14</c:v>
                </c:pt>
                <c:pt idx="4451">
                  <c:v>29.14</c:v>
                </c:pt>
                <c:pt idx="4452">
                  <c:v>29.15</c:v>
                </c:pt>
                <c:pt idx="4453">
                  <c:v>29.16</c:v>
                </c:pt>
                <c:pt idx="4454">
                  <c:v>29.16</c:v>
                </c:pt>
                <c:pt idx="4455">
                  <c:v>29.17</c:v>
                </c:pt>
                <c:pt idx="4456">
                  <c:v>29.18</c:v>
                </c:pt>
                <c:pt idx="4457">
                  <c:v>29.19</c:v>
                </c:pt>
                <c:pt idx="4458">
                  <c:v>29.19</c:v>
                </c:pt>
                <c:pt idx="4459">
                  <c:v>29.2</c:v>
                </c:pt>
                <c:pt idx="4460">
                  <c:v>29.2</c:v>
                </c:pt>
                <c:pt idx="4461">
                  <c:v>29.21</c:v>
                </c:pt>
                <c:pt idx="4462">
                  <c:v>29.22</c:v>
                </c:pt>
                <c:pt idx="4463">
                  <c:v>29.23</c:v>
                </c:pt>
                <c:pt idx="4464">
                  <c:v>29.23</c:v>
                </c:pt>
                <c:pt idx="4465">
                  <c:v>29.23</c:v>
                </c:pt>
                <c:pt idx="4466">
                  <c:v>29.24</c:v>
                </c:pt>
                <c:pt idx="4467">
                  <c:v>29.25</c:v>
                </c:pt>
                <c:pt idx="4468">
                  <c:v>29.25</c:v>
                </c:pt>
                <c:pt idx="4469">
                  <c:v>29.27</c:v>
                </c:pt>
                <c:pt idx="4470">
                  <c:v>29.27</c:v>
                </c:pt>
                <c:pt idx="4471">
                  <c:v>29.28</c:v>
                </c:pt>
                <c:pt idx="4472">
                  <c:v>29.28</c:v>
                </c:pt>
                <c:pt idx="4473">
                  <c:v>29.28</c:v>
                </c:pt>
                <c:pt idx="4474">
                  <c:v>29.29</c:v>
                </c:pt>
                <c:pt idx="4475">
                  <c:v>29.3</c:v>
                </c:pt>
                <c:pt idx="4476">
                  <c:v>29.31</c:v>
                </c:pt>
                <c:pt idx="4477">
                  <c:v>29.32</c:v>
                </c:pt>
                <c:pt idx="4478">
                  <c:v>29.32</c:v>
                </c:pt>
                <c:pt idx="4479">
                  <c:v>29.33</c:v>
                </c:pt>
                <c:pt idx="4480">
                  <c:v>29.33</c:v>
                </c:pt>
                <c:pt idx="4481">
                  <c:v>29.35</c:v>
                </c:pt>
                <c:pt idx="4482">
                  <c:v>29.35</c:v>
                </c:pt>
                <c:pt idx="4483">
                  <c:v>29.36</c:v>
                </c:pt>
                <c:pt idx="4484">
                  <c:v>29.36</c:v>
                </c:pt>
                <c:pt idx="4485">
                  <c:v>29.37</c:v>
                </c:pt>
                <c:pt idx="4486">
                  <c:v>29.38</c:v>
                </c:pt>
                <c:pt idx="4487">
                  <c:v>29.38</c:v>
                </c:pt>
                <c:pt idx="4488">
                  <c:v>29.39</c:v>
                </c:pt>
                <c:pt idx="4489">
                  <c:v>29.4</c:v>
                </c:pt>
                <c:pt idx="4490">
                  <c:v>29.4</c:v>
                </c:pt>
                <c:pt idx="4491">
                  <c:v>29.41</c:v>
                </c:pt>
                <c:pt idx="4492">
                  <c:v>29.41</c:v>
                </c:pt>
                <c:pt idx="4493">
                  <c:v>29.42</c:v>
                </c:pt>
                <c:pt idx="4494">
                  <c:v>29.42</c:v>
                </c:pt>
                <c:pt idx="4495">
                  <c:v>29.43</c:v>
                </c:pt>
                <c:pt idx="4496">
                  <c:v>29.45</c:v>
                </c:pt>
                <c:pt idx="4497">
                  <c:v>29.45</c:v>
                </c:pt>
                <c:pt idx="4498">
                  <c:v>29.46</c:v>
                </c:pt>
                <c:pt idx="4499">
                  <c:v>29.46</c:v>
                </c:pt>
                <c:pt idx="4500">
                  <c:v>29.47</c:v>
                </c:pt>
                <c:pt idx="4501">
                  <c:v>29.47</c:v>
                </c:pt>
                <c:pt idx="4502">
                  <c:v>29.48</c:v>
                </c:pt>
                <c:pt idx="4503">
                  <c:v>29.49</c:v>
                </c:pt>
                <c:pt idx="4504">
                  <c:v>29.49</c:v>
                </c:pt>
                <c:pt idx="4505">
                  <c:v>29.5</c:v>
                </c:pt>
                <c:pt idx="4506">
                  <c:v>29.51</c:v>
                </c:pt>
                <c:pt idx="4507">
                  <c:v>29.51</c:v>
                </c:pt>
                <c:pt idx="4508">
                  <c:v>29.52</c:v>
                </c:pt>
                <c:pt idx="4509">
                  <c:v>29.53</c:v>
                </c:pt>
                <c:pt idx="4510">
                  <c:v>29.54</c:v>
                </c:pt>
                <c:pt idx="4511">
                  <c:v>29.54</c:v>
                </c:pt>
                <c:pt idx="4512">
                  <c:v>29.55</c:v>
                </c:pt>
                <c:pt idx="4513">
                  <c:v>29.55</c:v>
                </c:pt>
                <c:pt idx="4514">
                  <c:v>29.56</c:v>
                </c:pt>
                <c:pt idx="4515">
                  <c:v>29.57</c:v>
                </c:pt>
                <c:pt idx="4516">
                  <c:v>29.57</c:v>
                </c:pt>
                <c:pt idx="4517">
                  <c:v>29.58</c:v>
                </c:pt>
                <c:pt idx="4518">
                  <c:v>29.58</c:v>
                </c:pt>
                <c:pt idx="4519">
                  <c:v>29.59</c:v>
                </c:pt>
                <c:pt idx="4520">
                  <c:v>29.6</c:v>
                </c:pt>
                <c:pt idx="4521">
                  <c:v>29.6</c:v>
                </c:pt>
                <c:pt idx="4522">
                  <c:v>29.61</c:v>
                </c:pt>
                <c:pt idx="4523">
                  <c:v>29.62</c:v>
                </c:pt>
                <c:pt idx="4524">
                  <c:v>29.62</c:v>
                </c:pt>
                <c:pt idx="4525">
                  <c:v>29.63</c:v>
                </c:pt>
                <c:pt idx="4526">
                  <c:v>29.64</c:v>
                </c:pt>
                <c:pt idx="4527">
                  <c:v>29.64</c:v>
                </c:pt>
                <c:pt idx="4528">
                  <c:v>29.65</c:v>
                </c:pt>
                <c:pt idx="4529">
                  <c:v>29.66</c:v>
                </c:pt>
                <c:pt idx="4530">
                  <c:v>29.66</c:v>
                </c:pt>
                <c:pt idx="4531">
                  <c:v>29.67</c:v>
                </c:pt>
                <c:pt idx="4532">
                  <c:v>29.68</c:v>
                </c:pt>
                <c:pt idx="4533">
                  <c:v>29.69</c:v>
                </c:pt>
                <c:pt idx="4534">
                  <c:v>29.69</c:v>
                </c:pt>
                <c:pt idx="4535">
                  <c:v>29.69</c:v>
                </c:pt>
                <c:pt idx="4536">
                  <c:v>29.7</c:v>
                </c:pt>
                <c:pt idx="4537">
                  <c:v>29.71</c:v>
                </c:pt>
                <c:pt idx="4538">
                  <c:v>29.72</c:v>
                </c:pt>
                <c:pt idx="4539">
                  <c:v>29.72</c:v>
                </c:pt>
                <c:pt idx="4540">
                  <c:v>29.73</c:v>
                </c:pt>
                <c:pt idx="4541">
                  <c:v>29.74</c:v>
                </c:pt>
                <c:pt idx="4542">
                  <c:v>29.74</c:v>
                </c:pt>
                <c:pt idx="4543">
                  <c:v>29.75</c:v>
                </c:pt>
                <c:pt idx="4544">
                  <c:v>29.76</c:v>
                </c:pt>
                <c:pt idx="4545">
                  <c:v>29.76</c:v>
                </c:pt>
                <c:pt idx="4546">
                  <c:v>29.77</c:v>
                </c:pt>
                <c:pt idx="4547">
                  <c:v>29.78</c:v>
                </c:pt>
                <c:pt idx="4548">
                  <c:v>29.78</c:v>
                </c:pt>
                <c:pt idx="4549">
                  <c:v>29.79</c:v>
                </c:pt>
                <c:pt idx="4550">
                  <c:v>29.8</c:v>
                </c:pt>
                <c:pt idx="4551">
                  <c:v>29.81</c:v>
                </c:pt>
                <c:pt idx="4552">
                  <c:v>29.81</c:v>
                </c:pt>
                <c:pt idx="4553">
                  <c:v>29.82</c:v>
                </c:pt>
                <c:pt idx="4554">
                  <c:v>29.82</c:v>
                </c:pt>
                <c:pt idx="4555">
                  <c:v>29.82</c:v>
                </c:pt>
                <c:pt idx="4556">
                  <c:v>29.84</c:v>
                </c:pt>
                <c:pt idx="4557">
                  <c:v>29.84</c:v>
                </c:pt>
                <c:pt idx="4558">
                  <c:v>29.85</c:v>
                </c:pt>
                <c:pt idx="4559">
                  <c:v>29.86</c:v>
                </c:pt>
                <c:pt idx="4560">
                  <c:v>29.86</c:v>
                </c:pt>
                <c:pt idx="4561">
                  <c:v>29.87</c:v>
                </c:pt>
                <c:pt idx="4562">
                  <c:v>29.88</c:v>
                </c:pt>
                <c:pt idx="4563">
                  <c:v>29.88</c:v>
                </c:pt>
                <c:pt idx="4564">
                  <c:v>29.89</c:v>
                </c:pt>
                <c:pt idx="4565">
                  <c:v>29.89</c:v>
                </c:pt>
                <c:pt idx="4566">
                  <c:v>29.9</c:v>
                </c:pt>
                <c:pt idx="4567">
                  <c:v>29.91</c:v>
                </c:pt>
                <c:pt idx="4568">
                  <c:v>29.92</c:v>
                </c:pt>
                <c:pt idx="4569">
                  <c:v>29.92</c:v>
                </c:pt>
                <c:pt idx="4570">
                  <c:v>29.93</c:v>
                </c:pt>
                <c:pt idx="4571">
                  <c:v>29.93</c:v>
                </c:pt>
                <c:pt idx="4572">
                  <c:v>29.94</c:v>
                </c:pt>
                <c:pt idx="4573">
                  <c:v>29.95</c:v>
                </c:pt>
                <c:pt idx="4574">
                  <c:v>29.96</c:v>
                </c:pt>
                <c:pt idx="4575">
                  <c:v>29.96</c:v>
                </c:pt>
                <c:pt idx="4576">
                  <c:v>29.96</c:v>
                </c:pt>
                <c:pt idx="4577">
                  <c:v>29.97</c:v>
                </c:pt>
                <c:pt idx="4578">
                  <c:v>29.98</c:v>
                </c:pt>
                <c:pt idx="4579">
                  <c:v>29.99</c:v>
                </c:pt>
                <c:pt idx="4580">
                  <c:v>29.99</c:v>
                </c:pt>
                <c:pt idx="4581">
                  <c:v>30</c:v>
                </c:pt>
                <c:pt idx="4582">
                  <c:v>30.01</c:v>
                </c:pt>
                <c:pt idx="4583">
                  <c:v>30.01</c:v>
                </c:pt>
                <c:pt idx="4584">
                  <c:v>30.02</c:v>
                </c:pt>
                <c:pt idx="4585">
                  <c:v>30.03</c:v>
                </c:pt>
                <c:pt idx="4586">
                  <c:v>30.03</c:v>
                </c:pt>
                <c:pt idx="4587">
                  <c:v>30.04</c:v>
                </c:pt>
                <c:pt idx="4588">
                  <c:v>30.05</c:v>
                </c:pt>
                <c:pt idx="4589">
                  <c:v>30.05</c:v>
                </c:pt>
                <c:pt idx="4590">
                  <c:v>30.06</c:v>
                </c:pt>
                <c:pt idx="4591">
                  <c:v>30.07</c:v>
                </c:pt>
                <c:pt idx="4592">
                  <c:v>30.08</c:v>
                </c:pt>
                <c:pt idx="4593">
                  <c:v>30.08</c:v>
                </c:pt>
                <c:pt idx="4594">
                  <c:v>30.09</c:v>
                </c:pt>
                <c:pt idx="4595">
                  <c:v>30.1</c:v>
                </c:pt>
                <c:pt idx="4596">
                  <c:v>30.1</c:v>
                </c:pt>
                <c:pt idx="4597">
                  <c:v>30.1</c:v>
                </c:pt>
                <c:pt idx="4598">
                  <c:v>30.12</c:v>
                </c:pt>
                <c:pt idx="4599">
                  <c:v>30.12</c:v>
                </c:pt>
                <c:pt idx="4600">
                  <c:v>30.12</c:v>
                </c:pt>
                <c:pt idx="4601">
                  <c:v>30.13</c:v>
                </c:pt>
                <c:pt idx="4602">
                  <c:v>30.13</c:v>
                </c:pt>
                <c:pt idx="4603">
                  <c:v>30.14</c:v>
                </c:pt>
                <c:pt idx="4604">
                  <c:v>30.16</c:v>
                </c:pt>
                <c:pt idx="4605">
                  <c:v>30.16</c:v>
                </c:pt>
                <c:pt idx="4606">
                  <c:v>30.16</c:v>
                </c:pt>
                <c:pt idx="4607">
                  <c:v>30.17</c:v>
                </c:pt>
                <c:pt idx="4608">
                  <c:v>30.18</c:v>
                </c:pt>
                <c:pt idx="4609">
                  <c:v>30.18</c:v>
                </c:pt>
                <c:pt idx="4610">
                  <c:v>30.19</c:v>
                </c:pt>
                <c:pt idx="4611">
                  <c:v>30.2</c:v>
                </c:pt>
                <c:pt idx="4612">
                  <c:v>30.2</c:v>
                </c:pt>
                <c:pt idx="4613">
                  <c:v>30.21</c:v>
                </c:pt>
                <c:pt idx="4614">
                  <c:v>30.22</c:v>
                </c:pt>
                <c:pt idx="4615">
                  <c:v>30.23</c:v>
                </c:pt>
                <c:pt idx="4616">
                  <c:v>30.23</c:v>
                </c:pt>
                <c:pt idx="4617">
                  <c:v>30.24</c:v>
                </c:pt>
                <c:pt idx="4618">
                  <c:v>30.24</c:v>
                </c:pt>
                <c:pt idx="4619">
                  <c:v>30.25</c:v>
                </c:pt>
                <c:pt idx="4620">
                  <c:v>30.26</c:v>
                </c:pt>
                <c:pt idx="4621">
                  <c:v>30.26</c:v>
                </c:pt>
                <c:pt idx="4622">
                  <c:v>30.27</c:v>
                </c:pt>
                <c:pt idx="4623">
                  <c:v>30.28</c:v>
                </c:pt>
                <c:pt idx="4624">
                  <c:v>30.28</c:v>
                </c:pt>
                <c:pt idx="4625">
                  <c:v>30.29</c:v>
                </c:pt>
                <c:pt idx="4626">
                  <c:v>30.29</c:v>
                </c:pt>
                <c:pt idx="4627">
                  <c:v>30.3</c:v>
                </c:pt>
                <c:pt idx="4628">
                  <c:v>30.31</c:v>
                </c:pt>
                <c:pt idx="4629">
                  <c:v>30.32</c:v>
                </c:pt>
                <c:pt idx="4630">
                  <c:v>30.32</c:v>
                </c:pt>
                <c:pt idx="4631">
                  <c:v>30.33</c:v>
                </c:pt>
                <c:pt idx="4632">
                  <c:v>30.34</c:v>
                </c:pt>
                <c:pt idx="4633">
                  <c:v>30.34</c:v>
                </c:pt>
                <c:pt idx="4634">
                  <c:v>30.34</c:v>
                </c:pt>
                <c:pt idx="4635">
                  <c:v>30.36</c:v>
                </c:pt>
                <c:pt idx="4636">
                  <c:v>30.36</c:v>
                </c:pt>
                <c:pt idx="4637">
                  <c:v>30.37</c:v>
                </c:pt>
                <c:pt idx="4638">
                  <c:v>30.38</c:v>
                </c:pt>
                <c:pt idx="4639">
                  <c:v>30.38</c:v>
                </c:pt>
                <c:pt idx="4640">
                  <c:v>30.39</c:v>
                </c:pt>
                <c:pt idx="4641">
                  <c:v>30.39</c:v>
                </c:pt>
                <c:pt idx="4642">
                  <c:v>30.4</c:v>
                </c:pt>
                <c:pt idx="4643">
                  <c:v>30.41</c:v>
                </c:pt>
                <c:pt idx="4644">
                  <c:v>30.41</c:v>
                </c:pt>
                <c:pt idx="4645">
                  <c:v>30.42</c:v>
                </c:pt>
                <c:pt idx="4646">
                  <c:v>30.42</c:v>
                </c:pt>
                <c:pt idx="4647">
                  <c:v>30.44</c:v>
                </c:pt>
                <c:pt idx="4648">
                  <c:v>30.44</c:v>
                </c:pt>
                <c:pt idx="4649">
                  <c:v>30.45</c:v>
                </c:pt>
                <c:pt idx="4650">
                  <c:v>30.45</c:v>
                </c:pt>
                <c:pt idx="4651">
                  <c:v>30.46</c:v>
                </c:pt>
                <c:pt idx="4652">
                  <c:v>30.47</c:v>
                </c:pt>
                <c:pt idx="4653">
                  <c:v>30.48</c:v>
                </c:pt>
                <c:pt idx="4654">
                  <c:v>30.48</c:v>
                </c:pt>
                <c:pt idx="4655">
                  <c:v>30.49</c:v>
                </c:pt>
                <c:pt idx="4656">
                  <c:v>30.5</c:v>
                </c:pt>
                <c:pt idx="4657">
                  <c:v>30.5</c:v>
                </c:pt>
                <c:pt idx="4658">
                  <c:v>30.51</c:v>
                </c:pt>
                <c:pt idx="4659">
                  <c:v>30.51</c:v>
                </c:pt>
                <c:pt idx="4660">
                  <c:v>30.52</c:v>
                </c:pt>
                <c:pt idx="4661">
                  <c:v>30.53</c:v>
                </c:pt>
                <c:pt idx="4662">
                  <c:v>30.54</c:v>
                </c:pt>
                <c:pt idx="4663">
                  <c:v>30.54</c:v>
                </c:pt>
                <c:pt idx="4664">
                  <c:v>30.55</c:v>
                </c:pt>
                <c:pt idx="4665">
                  <c:v>30.55</c:v>
                </c:pt>
                <c:pt idx="4666">
                  <c:v>30.56</c:v>
                </c:pt>
                <c:pt idx="4667">
                  <c:v>30.57</c:v>
                </c:pt>
                <c:pt idx="4668">
                  <c:v>30.58</c:v>
                </c:pt>
                <c:pt idx="4669">
                  <c:v>30.58</c:v>
                </c:pt>
                <c:pt idx="4670">
                  <c:v>30.58</c:v>
                </c:pt>
                <c:pt idx="4671">
                  <c:v>30.59</c:v>
                </c:pt>
                <c:pt idx="4672">
                  <c:v>30.6</c:v>
                </c:pt>
                <c:pt idx="4673">
                  <c:v>30.6</c:v>
                </c:pt>
                <c:pt idx="4674">
                  <c:v>30.61</c:v>
                </c:pt>
                <c:pt idx="4675">
                  <c:v>30.62</c:v>
                </c:pt>
                <c:pt idx="4676">
                  <c:v>30.62</c:v>
                </c:pt>
                <c:pt idx="4677">
                  <c:v>30.63</c:v>
                </c:pt>
                <c:pt idx="4678">
                  <c:v>30.64</c:v>
                </c:pt>
                <c:pt idx="4679">
                  <c:v>30.65</c:v>
                </c:pt>
                <c:pt idx="4680">
                  <c:v>30.65</c:v>
                </c:pt>
                <c:pt idx="4681">
                  <c:v>30.66</c:v>
                </c:pt>
                <c:pt idx="4682">
                  <c:v>30.66</c:v>
                </c:pt>
                <c:pt idx="4683">
                  <c:v>30.67</c:v>
                </c:pt>
                <c:pt idx="4684">
                  <c:v>30.68</c:v>
                </c:pt>
                <c:pt idx="4685">
                  <c:v>30.69</c:v>
                </c:pt>
                <c:pt idx="4686">
                  <c:v>30.69</c:v>
                </c:pt>
                <c:pt idx="4687">
                  <c:v>30.69</c:v>
                </c:pt>
                <c:pt idx="4688">
                  <c:v>30.7</c:v>
                </c:pt>
                <c:pt idx="4689">
                  <c:v>30.71</c:v>
                </c:pt>
                <c:pt idx="4690">
                  <c:v>30.72</c:v>
                </c:pt>
                <c:pt idx="4691">
                  <c:v>30.73</c:v>
                </c:pt>
                <c:pt idx="4692">
                  <c:v>30.73</c:v>
                </c:pt>
                <c:pt idx="4693">
                  <c:v>30.74</c:v>
                </c:pt>
                <c:pt idx="4694">
                  <c:v>30.74</c:v>
                </c:pt>
                <c:pt idx="4695">
                  <c:v>30.75</c:v>
                </c:pt>
                <c:pt idx="4696">
                  <c:v>30.76</c:v>
                </c:pt>
                <c:pt idx="4697">
                  <c:v>30.77</c:v>
                </c:pt>
                <c:pt idx="4698">
                  <c:v>30.77</c:v>
                </c:pt>
                <c:pt idx="4699">
                  <c:v>30.77</c:v>
                </c:pt>
                <c:pt idx="4700">
                  <c:v>30.78</c:v>
                </c:pt>
                <c:pt idx="4701">
                  <c:v>30.79</c:v>
                </c:pt>
                <c:pt idx="4702">
                  <c:v>30.79</c:v>
                </c:pt>
                <c:pt idx="4703">
                  <c:v>30.81</c:v>
                </c:pt>
                <c:pt idx="4704">
                  <c:v>30.81</c:v>
                </c:pt>
                <c:pt idx="4705">
                  <c:v>30.82</c:v>
                </c:pt>
                <c:pt idx="4706">
                  <c:v>30.82</c:v>
                </c:pt>
                <c:pt idx="4707">
                  <c:v>30.83</c:v>
                </c:pt>
                <c:pt idx="4708">
                  <c:v>30.83</c:v>
                </c:pt>
                <c:pt idx="4709">
                  <c:v>30.85</c:v>
                </c:pt>
                <c:pt idx="4710">
                  <c:v>30.85</c:v>
                </c:pt>
                <c:pt idx="4711">
                  <c:v>30.86</c:v>
                </c:pt>
                <c:pt idx="4712">
                  <c:v>30.86</c:v>
                </c:pt>
                <c:pt idx="4713">
                  <c:v>30.87</c:v>
                </c:pt>
                <c:pt idx="4714">
                  <c:v>30.87</c:v>
                </c:pt>
                <c:pt idx="4715">
                  <c:v>30.88</c:v>
                </c:pt>
                <c:pt idx="4716">
                  <c:v>30.89</c:v>
                </c:pt>
                <c:pt idx="4717">
                  <c:v>30.9</c:v>
                </c:pt>
                <c:pt idx="4718">
                  <c:v>30.9</c:v>
                </c:pt>
                <c:pt idx="4719">
                  <c:v>30.91</c:v>
                </c:pt>
                <c:pt idx="4720">
                  <c:v>30.91</c:v>
                </c:pt>
                <c:pt idx="4721">
                  <c:v>30.92</c:v>
                </c:pt>
                <c:pt idx="4722">
                  <c:v>30.92</c:v>
                </c:pt>
                <c:pt idx="4723">
                  <c:v>30.92</c:v>
                </c:pt>
                <c:pt idx="4724">
                  <c:v>30.93</c:v>
                </c:pt>
                <c:pt idx="4725">
                  <c:v>30.93</c:v>
                </c:pt>
                <c:pt idx="4726">
                  <c:v>30.94</c:v>
                </c:pt>
                <c:pt idx="4727">
                  <c:v>30.95</c:v>
                </c:pt>
                <c:pt idx="4728">
                  <c:v>30.96</c:v>
                </c:pt>
                <c:pt idx="4729">
                  <c:v>30.96</c:v>
                </c:pt>
                <c:pt idx="4730">
                  <c:v>30.97</c:v>
                </c:pt>
                <c:pt idx="4731">
                  <c:v>30.98</c:v>
                </c:pt>
                <c:pt idx="4732">
                  <c:v>30.99</c:v>
                </c:pt>
                <c:pt idx="4733">
                  <c:v>30.99</c:v>
                </c:pt>
                <c:pt idx="4734">
                  <c:v>31</c:v>
                </c:pt>
                <c:pt idx="4735">
                  <c:v>31.01</c:v>
                </c:pt>
                <c:pt idx="4736">
                  <c:v>31.01</c:v>
                </c:pt>
                <c:pt idx="4737">
                  <c:v>31.02</c:v>
                </c:pt>
                <c:pt idx="4738">
                  <c:v>31.03</c:v>
                </c:pt>
                <c:pt idx="4739">
                  <c:v>31.04</c:v>
                </c:pt>
                <c:pt idx="4740">
                  <c:v>31.04</c:v>
                </c:pt>
                <c:pt idx="4741">
                  <c:v>31.05</c:v>
                </c:pt>
                <c:pt idx="4742">
                  <c:v>31.05</c:v>
                </c:pt>
                <c:pt idx="4743">
                  <c:v>31.06</c:v>
                </c:pt>
                <c:pt idx="4744">
                  <c:v>31.07</c:v>
                </c:pt>
                <c:pt idx="4745">
                  <c:v>31.08</c:v>
                </c:pt>
                <c:pt idx="4746">
                  <c:v>31.08</c:v>
                </c:pt>
                <c:pt idx="4747">
                  <c:v>31.09</c:v>
                </c:pt>
                <c:pt idx="4748">
                  <c:v>31.1</c:v>
                </c:pt>
                <c:pt idx="4749">
                  <c:v>31.1</c:v>
                </c:pt>
                <c:pt idx="4750">
                  <c:v>31.11</c:v>
                </c:pt>
                <c:pt idx="4751">
                  <c:v>31.12</c:v>
                </c:pt>
                <c:pt idx="4752">
                  <c:v>31.13</c:v>
                </c:pt>
                <c:pt idx="4753">
                  <c:v>31.13</c:v>
                </c:pt>
                <c:pt idx="4754">
                  <c:v>31.14</c:v>
                </c:pt>
                <c:pt idx="4755">
                  <c:v>31.14</c:v>
                </c:pt>
                <c:pt idx="4756">
                  <c:v>31.15</c:v>
                </c:pt>
                <c:pt idx="4757">
                  <c:v>31.16</c:v>
                </c:pt>
                <c:pt idx="4758">
                  <c:v>31.17</c:v>
                </c:pt>
                <c:pt idx="4759">
                  <c:v>31.17</c:v>
                </c:pt>
                <c:pt idx="4760">
                  <c:v>31.18</c:v>
                </c:pt>
                <c:pt idx="4761">
                  <c:v>31.18</c:v>
                </c:pt>
                <c:pt idx="4762">
                  <c:v>31.19</c:v>
                </c:pt>
                <c:pt idx="4763">
                  <c:v>31.2</c:v>
                </c:pt>
                <c:pt idx="4764">
                  <c:v>31.2</c:v>
                </c:pt>
                <c:pt idx="4765">
                  <c:v>31.2</c:v>
                </c:pt>
                <c:pt idx="4766">
                  <c:v>31.21</c:v>
                </c:pt>
                <c:pt idx="4767">
                  <c:v>31.22</c:v>
                </c:pt>
                <c:pt idx="4768">
                  <c:v>31.22</c:v>
                </c:pt>
                <c:pt idx="4769">
                  <c:v>31.24</c:v>
                </c:pt>
                <c:pt idx="4770">
                  <c:v>31.24</c:v>
                </c:pt>
                <c:pt idx="4771">
                  <c:v>31.25</c:v>
                </c:pt>
                <c:pt idx="4772">
                  <c:v>31.25</c:v>
                </c:pt>
                <c:pt idx="4773">
                  <c:v>31.26</c:v>
                </c:pt>
                <c:pt idx="4774">
                  <c:v>31.26</c:v>
                </c:pt>
                <c:pt idx="4775">
                  <c:v>31.28</c:v>
                </c:pt>
                <c:pt idx="4776">
                  <c:v>31.28</c:v>
                </c:pt>
                <c:pt idx="4777">
                  <c:v>31.29</c:v>
                </c:pt>
                <c:pt idx="4778">
                  <c:v>31.29</c:v>
                </c:pt>
                <c:pt idx="4779">
                  <c:v>31.3</c:v>
                </c:pt>
                <c:pt idx="4780">
                  <c:v>31.31</c:v>
                </c:pt>
                <c:pt idx="4781">
                  <c:v>31.31</c:v>
                </c:pt>
                <c:pt idx="4782">
                  <c:v>31.32</c:v>
                </c:pt>
                <c:pt idx="4783">
                  <c:v>31.33</c:v>
                </c:pt>
                <c:pt idx="4784">
                  <c:v>31.33</c:v>
                </c:pt>
                <c:pt idx="4785">
                  <c:v>31.34</c:v>
                </c:pt>
                <c:pt idx="4786">
                  <c:v>31.35</c:v>
                </c:pt>
                <c:pt idx="4787">
                  <c:v>31.35</c:v>
                </c:pt>
                <c:pt idx="4788">
                  <c:v>31.36</c:v>
                </c:pt>
                <c:pt idx="4789">
                  <c:v>31.37</c:v>
                </c:pt>
                <c:pt idx="4790">
                  <c:v>31.37</c:v>
                </c:pt>
                <c:pt idx="4791">
                  <c:v>31.38</c:v>
                </c:pt>
                <c:pt idx="4792">
                  <c:v>31.39</c:v>
                </c:pt>
                <c:pt idx="4793">
                  <c:v>31.4</c:v>
                </c:pt>
                <c:pt idx="4794">
                  <c:v>31.4</c:v>
                </c:pt>
                <c:pt idx="4795">
                  <c:v>31.4</c:v>
                </c:pt>
                <c:pt idx="4796">
                  <c:v>31.41</c:v>
                </c:pt>
                <c:pt idx="4797">
                  <c:v>31.42</c:v>
                </c:pt>
                <c:pt idx="4798">
                  <c:v>31.43</c:v>
                </c:pt>
                <c:pt idx="4799">
                  <c:v>31.43</c:v>
                </c:pt>
                <c:pt idx="4800">
                  <c:v>31.44</c:v>
                </c:pt>
                <c:pt idx="4801">
                  <c:v>31.45</c:v>
                </c:pt>
                <c:pt idx="4802">
                  <c:v>31.45</c:v>
                </c:pt>
                <c:pt idx="4803">
                  <c:v>31.46</c:v>
                </c:pt>
                <c:pt idx="4804">
                  <c:v>31.46</c:v>
                </c:pt>
                <c:pt idx="4805">
                  <c:v>31.47</c:v>
                </c:pt>
                <c:pt idx="4806">
                  <c:v>31.48</c:v>
                </c:pt>
                <c:pt idx="4807">
                  <c:v>31.49</c:v>
                </c:pt>
                <c:pt idx="4808">
                  <c:v>31.49</c:v>
                </c:pt>
                <c:pt idx="4809">
                  <c:v>31.5</c:v>
                </c:pt>
                <c:pt idx="4810">
                  <c:v>31.5</c:v>
                </c:pt>
                <c:pt idx="4811">
                  <c:v>31.51</c:v>
                </c:pt>
                <c:pt idx="4812">
                  <c:v>31.52</c:v>
                </c:pt>
                <c:pt idx="4813">
                  <c:v>31.52</c:v>
                </c:pt>
                <c:pt idx="4814">
                  <c:v>31.53</c:v>
                </c:pt>
                <c:pt idx="4815">
                  <c:v>31.54</c:v>
                </c:pt>
                <c:pt idx="4816">
                  <c:v>31.54</c:v>
                </c:pt>
                <c:pt idx="4817">
                  <c:v>31.55</c:v>
                </c:pt>
                <c:pt idx="4818">
                  <c:v>31.56</c:v>
                </c:pt>
                <c:pt idx="4819">
                  <c:v>31.56</c:v>
                </c:pt>
                <c:pt idx="4820">
                  <c:v>31.57</c:v>
                </c:pt>
                <c:pt idx="4821">
                  <c:v>31.58</c:v>
                </c:pt>
                <c:pt idx="4822">
                  <c:v>31.59</c:v>
                </c:pt>
                <c:pt idx="4823">
                  <c:v>31.59</c:v>
                </c:pt>
                <c:pt idx="4824">
                  <c:v>31.6</c:v>
                </c:pt>
                <c:pt idx="4825">
                  <c:v>31.61</c:v>
                </c:pt>
                <c:pt idx="4826">
                  <c:v>31.61</c:v>
                </c:pt>
                <c:pt idx="4827">
                  <c:v>31.62</c:v>
                </c:pt>
                <c:pt idx="4828">
                  <c:v>31.62</c:v>
                </c:pt>
                <c:pt idx="4829">
                  <c:v>31.63</c:v>
                </c:pt>
                <c:pt idx="4830">
                  <c:v>31.64</c:v>
                </c:pt>
                <c:pt idx="4831">
                  <c:v>31.65</c:v>
                </c:pt>
                <c:pt idx="4832">
                  <c:v>31.65</c:v>
                </c:pt>
                <c:pt idx="4833">
                  <c:v>31.66</c:v>
                </c:pt>
                <c:pt idx="4834">
                  <c:v>31.66</c:v>
                </c:pt>
                <c:pt idx="4835">
                  <c:v>31.67</c:v>
                </c:pt>
                <c:pt idx="4836">
                  <c:v>31.68</c:v>
                </c:pt>
                <c:pt idx="4837">
                  <c:v>31.69</c:v>
                </c:pt>
                <c:pt idx="4838">
                  <c:v>31.69</c:v>
                </c:pt>
                <c:pt idx="4839">
                  <c:v>31.7</c:v>
                </c:pt>
                <c:pt idx="4840">
                  <c:v>31.7</c:v>
                </c:pt>
                <c:pt idx="4841">
                  <c:v>31.71</c:v>
                </c:pt>
                <c:pt idx="4842">
                  <c:v>31.72</c:v>
                </c:pt>
                <c:pt idx="4843">
                  <c:v>31.72</c:v>
                </c:pt>
                <c:pt idx="4844">
                  <c:v>31.73</c:v>
                </c:pt>
                <c:pt idx="4845">
                  <c:v>31.73</c:v>
                </c:pt>
                <c:pt idx="4846">
                  <c:v>31.74</c:v>
                </c:pt>
                <c:pt idx="4847">
                  <c:v>31.75</c:v>
                </c:pt>
                <c:pt idx="4848">
                  <c:v>31.76</c:v>
                </c:pt>
                <c:pt idx="4849">
                  <c:v>31.76</c:v>
                </c:pt>
                <c:pt idx="4850">
                  <c:v>31.77</c:v>
                </c:pt>
                <c:pt idx="4851">
                  <c:v>31.78</c:v>
                </c:pt>
                <c:pt idx="4852">
                  <c:v>31.78</c:v>
                </c:pt>
                <c:pt idx="4853">
                  <c:v>31.79</c:v>
                </c:pt>
                <c:pt idx="4854">
                  <c:v>31.8</c:v>
                </c:pt>
                <c:pt idx="4855">
                  <c:v>31.8</c:v>
                </c:pt>
                <c:pt idx="4856">
                  <c:v>31.81</c:v>
                </c:pt>
                <c:pt idx="4857">
                  <c:v>31.82</c:v>
                </c:pt>
                <c:pt idx="4858">
                  <c:v>31.82</c:v>
                </c:pt>
                <c:pt idx="4859">
                  <c:v>31.82</c:v>
                </c:pt>
                <c:pt idx="4860">
                  <c:v>31.84</c:v>
                </c:pt>
                <c:pt idx="4861">
                  <c:v>31.84</c:v>
                </c:pt>
                <c:pt idx="4862">
                  <c:v>31.85</c:v>
                </c:pt>
                <c:pt idx="4863">
                  <c:v>31.85</c:v>
                </c:pt>
                <c:pt idx="4864">
                  <c:v>31.86</c:v>
                </c:pt>
                <c:pt idx="4865">
                  <c:v>31.87</c:v>
                </c:pt>
                <c:pt idx="4866">
                  <c:v>31.88</c:v>
                </c:pt>
                <c:pt idx="4867">
                  <c:v>31.88</c:v>
                </c:pt>
                <c:pt idx="4868">
                  <c:v>31.89</c:v>
                </c:pt>
                <c:pt idx="4869">
                  <c:v>31.89</c:v>
                </c:pt>
                <c:pt idx="4870">
                  <c:v>31.9</c:v>
                </c:pt>
                <c:pt idx="4871">
                  <c:v>31.91</c:v>
                </c:pt>
                <c:pt idx="4872">
                  <c:v>31.91</c:v>
                </c:pt>
                <c:pt idx="4873">
                  <c:v>31.92</c:v>
                </c:pt>
                <c:pt idx="4874">
                  <c:v>31.93</c:v>
                </c:pt>
                <c:pt idx="4875">
                  <c:v>31.93</c:v>
                </c:pt>
                <c:pt idx="4876">
                  <c:v>31.94</c:v>
                </c:pt>
                <c:pt idx="4877">
                  <c:v>31.95</c:v>
                </c:pt>
                <c:pt idx="4878">
                  <c:v>31.95</c:v>
                </c:pt>
                <c:pt idx="4879">
                  <c:v>31.97</c:v>
                </c:pt>
                <c:pt idx="4880">
                  <c:v>31.97</c:v>
                </c:pt>
                <c:pt idx="4881">
                  <c:v>31.97</c:v>
                </c:pt>
                <c:pt idx="4882">
                  <c:v>31.98</c:v>
                </c:pt>
                <c:pt idx="4883">
                  <c:v>31.99</c:v>
                </c:pt>
                <c:pt idx="4884">
                  <c:v>31.99</c:v>
                </c:pt>
                <c:pt idx="4885">
                  <c:v>32</c:v>
                </c:pt>
                <c:pt idx="4886">
                  <c:v>32.01</c:v>
                </c:pt>
                <c:pt idx="4887">
                  <c:v>32.01</c:v>
                </c:pt>
                <c:pt idx="4888">
                  <c:v>32.020000000000003</c:v>
                </c:pt>
                <c:pt idx="4889">
                  <c:v>32.020000000000003</c:v>
                </c:pt>
                <c:pt idx="4890">
                  <c:v>32.04</c:v>
                </c:pt>
                <c:pt idx="4891">
                  <c:v>32.04</c:v>
                </c:pt>
                <c:pt idx="4892">
                  <c:v>32.049999999999997</c:v>
                </c:pt>
                <c:pt idx="4893">
                  <c:v>32.049999999999997</c:v>
                </c:pt>
                <c:pt idx="4894">
                  <c:v>32.06</c:v>
                </c:pt>
                <c:pt idx="4895">
                  <c:v>32.07</c:v>
                </c:pt>
                <c:pt idx="4896">
                  <c:v>32.07</c:v>
                </c:pt>
                <c:pt idx="4897">
                  <c:v>32.07</c:v>
                </c:pt>
                <c:pt idx="4898">
                  <c:v>32.090000000000003</c:v>
                </c:pt>
                <c:pt idx="4899">
                  <c:v>32.090000000000003</c:v>
                </c:pt>
                <c:pt idx="4900">
                  <c:v>32.1</c:v>
                </c:pt>
                <c:pt idx="4901">
                  <c:v>32.1</c:v>
                </c:pt>
                <c:pt idx="4902">
                  <c:v>32.11</c:v>
                </c:pt>
                <c:pt idx="4903">
                  <c:v>32.119999999999997</c:v>
                </c:pt>
                <c:pt idx="4904">
                  <c:v>32.130000000000003</c:v>
                </c:pt>
                <c:pt idx="4905">
                  <c:v>32.130000000000003</c:v>
                </c:pt>
                <c:pt idx="4906">
                  <c:v>32.14</c:v>
                </c:pt>
                <c:pt idx="4907">
                  <c:v>32.14</c:v>
                </c:pt>
                <c:pt idx="4908">
                  <c:v>32.15</c:v>
                </c:pt>
                <c:pt idx="4909">
                  <c:v>32.159999999999997</c:v>
                </c:pt>
                <c:pt idx="4910">
                  <c:v>32.159999999999997</c:v>
                </c:pt>
                <c:pt idx="4911">
                  <c:v>32.159999999999997</c:v>
                </c:pt>
                <c:pt idx="4912">
                  <c:v>32.17</c:v>
                </c:pt>
                <c:pt idx="4913">
                  <c:v>32.18</c:v>
                </c:pt>
                <c:pt idx="4914">
                  <c:v>32.18</c:v>
                </c:pt>
                <c:pt idx="4915">
                  <c:v>32.19</c:v>
                </c:pt>
                <c:pt idx="4916">
                  <c:v>32.200000000000003</c:v>
                </c:pt>
                <c:pt idx="4917">
                  <c:v>32.200000000000003</c:v>
                </c:pt>
                <c:pt idx="4918">
                  <c:v>32.21</c:v>
                </c:pt>
                <c:pt idx="4919">
                  <c:v>32.21</c:v>
                </c:pt>
                <c:pt idx="4920">
                  <c:v>32.21</c:v>
                </c:pt>
                <c:pt idx="4921">
                  <c:v>32.22</c:v>
                </c:pt>
                <c:pt idx="4922">
                  <c:v>32.22</c:v>
                </c:pt>
                <c:pt idx="4923">
                  <c:v>32.24</c:v>
                </c:pt>
                <c:pt idx="4924">
                  <c:v>32.24</c:v>
                </c:pt>
                <c:pt idx="4925">
                  <c:v>32.25</c:v>
                </c:pt>
                <c:pt idx="4926">
                  <c:v>32.26</c:v>
                </c:pt>
                <c:pt idx="4927">
                  <c:v>32.26</c:v>
                </c:pt>
                <c:pt idx="4928">
                  <c:v>32.270000000000003</c:v>
                </c:pt>
                <c:pt idx="4929">
                  <c:v>32.28</c:v>
                </c:pt>
                <c:pt idx="4930">
                  <c:v>32.28</c:v>
                </c:pt>
                <c:pt idx="4931">
                  <c:v>32.29</c:v>
                </c:pt>
                <c:pt idx="4932">
                  <c:v>32.299999999999997</c:v>
                </c:pt>
                <c:pt idx="4933">
                  <c:v>32.299999999999997</c:v>
                </c:pt>
                <c:pt idx="4934">
                  <c:v>32.31</c:v>
                </c:pt>
                <c:pt idx="4935">
                  <c:v>32.32</c:v>
                </c:pt>
                <c:pt idx="4936">
                  <c:v>32.33</c:v>
                </c:pt>
                <c:pt idx="4937">
                  <c:v>32.33</c:v>
                </c:pt>
                <c:pt idx="4938">
                  <c:v>32.340000000000003</c:v>
                </c:pt>
                <c:pt idx="4939">
                  <c:v>32.340000000000003</c:v>
                </c:pt>
                <c:pt idx="4940">
                  <c:v>32.36</c:v>
                </c:pt>
                <c:pt idx="4941">
                  <c:v>32.36</c:v>
                </c:pt>
                <c:pt idx="4942">
                  <c:v>32.36</c:v>
                </c:pt>
                <c:pt idx="4943">
                  <c:v>32.369999999999997</c:v>
                </c:pt>
                <c:pt idx="4944">
                  <c:v>32.369999999999997</c:v>
                </c:pt>
                <c:pt idx="4945">
                  <c:v>32.380000000000003</c:v>
                </c:pt>
                <c:pt idx="4946">
                  <c:v>32.39</c:v>
                </c:pt>
                <c:pt idx="4947">
                  <c:v>32.4</c:v>
                </c:pt>
                <c:pt idx="4948">
                  <c:v>32.409999999999997</c:v>
                </c:pt>
                <c:pt idx="4949">
                  <c:v>32.409999999999997</c:v>
                </c:pt>
                <c:pt idx="4950">
                  <c:v>32.42</c:v>
                </c:pt>
                <c:pt idx="4951">
                  <c:v>32.43</c:v>
                </c:pt>
                <c:pt idx="4952">
                  <c:v>32.43</c:v>
                </c:pt>
                <c:pt idx="4953">
                  <c:v>32.44</c:v>
                </c:pt>
                <c:pt idx="4954">
                  <c:v>32.450000000000003</c:v>
                </c:pt>
                <c:pt idx="4955">
                  <c:v>32.450000000000003</c:v>
                </c:pt>
                <c:pt idx="4956">
                  <c:v>32.46</c:v>
                </c:pt>
                <c:pt idx="4957">
                  <c:v>32.47</c:v>
                </c:pt>
                <c:pt idx="4958">
                  <c:v>32.479999999999997</c:v>
                </c:pt>
                <c:pt idx="4959">
                  <c:v>32.479999999999997</c:v>
                </c:pt>
                <c:pt idx="4960">
                  <c:v>32.479999999999997</c:v>
                </c:pt>
                <c:pt idx="4961">
                  <c:v>32.5</c:v>
                </c:pt>
                <c:pt idx="4962">
                  <c:v>32.5</c:v>
                </c:pt>
                <c:pt idx="4963">
                  <c:v>32.51</c:v>
                </c:pt>
                <c:pt idx="4964">
                  <c:v>32.51</c:v>
                </c:pt>
                <c:pt idx="4965">
                  <c:v>32.520000000000003</c:v>
                </c:pt>
                <c:pt idx="4966">
                  <c:v>32.53</c:v>
                </c:pt>
                <c:pt idx="4967">
                  <c:v>32.53</c:v>
                </c:pt>
                <c:pt idx="4968">
                  <c:v>32.54</c:v>
                </c:pt>
                <c:pt idx="4969">
                  <c:v>32.54</c:v>
                </c:pt>
                <c:pt idx="4970">
                  <c:v>32.549999999999997</c:v>
                </c:pt>
                <c:pt idx="4971">
                  <c:v>32.57</c:v>
                </c:pt>
                <c:pt idx="4972">
                  <c:v>32.57</c:v>
                </c:pt>
                <c:pt idx="4973">
                  <c:v>32.58</c:v>
                </c:pt>
                <c:pt idx="4974">
                  <c:v>32.58</c:v>
                </c:pt>
                <c:pt idx="4975">
                  <c:v>32.590000000000003</c:v>
                </c:pt>
                <c:pt idx="4976">
                  <c:v>32.6</c:v>
                </c:pt>
                <c:pt idx="4977">
                  <c:v>32.61</c:v>
                </c:pt>
                <c:pt idx="4978">
                  <c:v>32.61</c:v>
                </c:pt>
                <c:pt idx="4979">
                  <c:v>32.619999999999997</c:v>
                </c:pt>
                <c:pt idx="4980">
                  <c:v>32.619999999999997</c:v>
                </c:pt>
                <c:pt idx="4981">
                  <c:v>32.630000000000003</c:v>
                </c:pt>
                <c:pt idx="4982">
                  <c:v>32.630000000000003</c:v>
                </c:pt>
                <c:pt idx="4983">
                  <c:v>32.64</c:v>
                </c:pt>
                <c:pt idx="4984">
                  <c:v>32.65</c:v>
                </c:pt>
                <c:pt idx="4985">
                  <c:v>32.65</c:v>
                </c:pt>
                <c:pt idx="4986">
                  <c:v>32.659999999999997</c:v>
                </c:pt>
                <c:pt idx="4987">
                  <c:v>32.67</c:v>
                </c:pt>
                <c:pt idx="4988">
                  <c:v>32.68</c:v>
                </c:pt>
                <c:pt idx="4989">
                  <c:v>32.68</c:v>
                </c:pt>
                <c:pt idx="4990">
                  <c:v>32.69</c:v>
                </c:pt>
                <c:pt idx="4991">
                  <c:v>32.69</c:v>
                </c:pt>
                <c:pt idx="4992">
                  <c:v>32.700000000000003</c:v>
                </c:pt>
                <c:pt idx="4993">
                  <c:v>32.71</c:v>
                </c:pt>
                <c:pt idx="4994">
                  <c:v>32.71</c:v>
                </c:pt>
                <c:pt idx="4995">
                  <c:v>32.72</c:v>
                </c:pt>
                <c:pt idx="4996">
                  <c:v>32.729999999999997</c:v>
                </c:pt>
                <c:pt idx="4997">
                  <c:v>32.74</c:v>
                </c:pt>
                <c:pt idx="4998">
                  <c:v>32.74</c:v>
                </c:pt>
                <c:pt idx="4999">
                  <c:v>32.75</c:v>
                </c:pt>
                <c:pt idx="5000">
                  <c:v>32.75</c:v>
                </c:pt>
                <c:pt idx="5001">
                  <c:v>32.76</c:v>
                </c:pt>
                <c:pt idx="5002">
                  <c:v>32.770000000000003</c:v>
                </c:pt>
                <c:pt idx="5003">
                  <c:v>32.770000000000003</c:v>
                </c:pt>
                <c:pt idx="5004">
                  <c:v>32.78</c:v>
                </c:pt>
                <c:pt idx="5005">
                  <c:v>32.79</c:v>
                </c:pt>
                <c:pt idx="5006">
                  <c:v>32.79</c:v>
                </c:pt>
                <c:pt idx="5007">
                  <c:v>32.799999999999997</c:v>
                </c:pt>
                <c:pt idx="5008">
                  <c:v>32.799999999999997</c:v>
                </c:pt>
                <c:pt idx="5009">
                  <c:v>32.81</c:v>
                </c:pt>
                <c:pt idx="5010">
                  <c:v>32.82</c:v>
                </c:pt>
                <c:pt idx="5011">
                  <c:v>32.82</c:v>
                </c:pt>
                <c:pt idx="5012">
                  <c:v>32.83</c:v>
                </c:pt>
                <c:pt idx="5013">
                  <c:v>32.840000000000003</c:v>
                </c:pt>
                <c:pt idx="5014">
                  <c:v>32.85</c:v>
                </c:pt>
                <c:pt idx="5015">
                  <c:v>32.85</c:v>
                </c:pt>
                <c:pt idx="5016">
                  <c:v>32.86</c:v>
                </c:pt>
                <c:pt idx="5017">
                  <c:v>32.86</c:v>
                </c:pt>
                <c:pt idx="5018">
                  <c:v>32.869999999999997</c:v>
                </c:pt>
                <c:pt idx="5019">
                  <c:v>32.880000000000003</c:v>
                </c:pt>
                <c:pt idx="5020">
                  <c:v>32.89</c:v>
                </c:pt>
                <c:pt idx="5021">
                  <c:v>32.9</c:v>
                </c:pt>
                <c:pt idx="5022">
                  <c:v>32.9</c:v>
                </c:pt>
                <c:pt idx="5023">
                  <c:v>32.9</c:v>
                </c:pt>
                <c:pt idx="5024">
                  <c:v>32.909999999999997</c:v>
                </c:pt>
                <c:pt idx="5025">
                  <c:v>32.92</c:v>
                </c:pt>
                <c:pt idx="5026">
                  <c:v>32.92</c:v>
                </c:pt>
                <c:pt idx="5027">
                  <c:v>32.93</c:v>
                </c:pt>
                <c:pt idx="5028">
                  <c:v>32.94</c:v>
                </c:pt>
                <c:pt idx="5029">
                  <c:v>32.94</c:v>
                </c:pt>
                <c:pt idx="5030">
                  <c:v>32.950000000000003</c:v>
                </c:pt>
                <c:pt idx="5031">
                  <c:v>32.950000000000003</c:v>
                </c:pt>
                <c:pt idx="5032">
                  <c:v>32.96</c:v>
                </c:pt>
                <c:pt idx="5033">
                  <c:v>32.97</c:v>
                </c:pt>
                <c:pt idx="5034">
                  <c:v>32.979999999999997</c:v>
                </c:pt>
                <c:pt idx="5035">
                  <c:v>32.979999999999997</c:v>
                </c:pt>
                <c:pt idx="5036">
                  <c:v>32.979999999999997</c:v>
                </c:pt>
                <c:pt idx="5037">
                  <c:v>32.979999999999997</c:v>
                </c:pt>
                <c:pt idx="5038">
                  <c:v>32.99</c:v>
                </c:pt>
                <c:pt idx="5039">
                  <c:v>32.99</c:v>
                </c:pt>
                <c:pt idx="5040">
                  <c:v>33</c:v>
                </c:pt>
                <c:pt idx="5041">
                  <c:v>33</c:v>
                </c:pt>
                <c:pt idx="5042">
                  <c:v>33.01</c:v>
                </c:pt>
                <c:pt idx="5043">
                  <c:v>33.020000000000003</c:v>
                </c:pt>
                <c:pt idx="5044">
                  <c:v>33.03</c:v>
                </c:pt>
                <c:pt idx="5045">
                  <c:v>33.04</c:v>
                </c:pt>
                <c:pt idx="5046">
                  <c:v>33.049999999999997</c:v>
                </c:pt>
                <c:pt idx="5047">
                  <c:v>33.049999999999997</c:v>
                </c:pt>
                <c:pt idx="5048">
                  <c:v>33.07</c:v>
                </c:pt>
                <c:pt idx="5049">
                  <c:v>33.07</c:v>
                </c:pt>
                <c:pt idx="5050">
                  <c:v>33.07</c:v>
                </c:pt>
                <c:pt idx="5051">
                  <c:v>33.08</c:v>
                </c:pt>
                <c:pt idx="5052">
                  <c:v>33.090000000000003</c:v>
                </c:pt>
                <c:pt idx="5053">
                  <c:v>33.1</c:v>
                </c:pt>
                <c:pt idx="5054">
                  <c:v>33.1</c:v>
                </c:pt>
                <c:pt idx="5055">
                  <c:v>33.11</c:v>
                </c:pt>
                <c:pt idx="5056">
                  <c:v>33.11</c:v>
                </c:pt>
                <c:pt idx="5057">
                  <c:v>33.119999999999997</c:v>
                </c:pt>
                <c:pt idx="5058">
                  <c:v>33.119999999999997</c:v>
                </c:pt>
                <c:pt idx="5059">
                  <c:v>33.130000000000003</c:v>
                </c:pt>
                <c:pt idx="5060">
                  <c:v>33.14</c:v>
                </c:pt>
                <c:pt idx="5061">
                  <c:v>33.14</c:v>
                </c:pt>
                <c:pt idx="5062">
                  <c:v>33.15</c:v>
                </c:pt>
                <c:pt idx="5063">
                  <c:v>33.159999999999997</c:v>
                </c:pt>
                <c:pt idx="5064">
                  <c:v>33.17</c:v>
                </c:pt>
                <c:pt idx="5065">
                  <c:v>33.17</c:v>
                </c:pt>
                <c:pt idx="5066">
                  <c:v>33.18</c:v>
                </c:pt>
                <c:pt idx="5067">
                  <c:v>33.19</c:v>
                </c:pt>
                <c:pt idx="5068">
                  <c:v>33.200000000000003</c:v>
                </c:pt>
                <c:pt idx="5069">
                  <c:v>33.200000000000003</c:v>
                </c:pt>
                <c:pt idx="5070">
                  <c:v>33.21</c:v>
                </c:pt>
                <c:pt idx="5071">
                  <c:v>33.22</c:v>
                </c:pt>
                <c:pt idx="5072">
                  <c:v>33.22</c:v>
                </c:pt>
                <c:pt idx="5073">
                  <c:v>33.229999999999997</c:v>
                </c:pt>
                <c:pt idx="5074">
                  <c:v>33.24</c:v>
                </c:pt>
                <c:pt idx="5075">
                  <c:v>33.24</c:v>
                </c:pt>
                <c:pt idx="5076">
                  <c:v>33.25</c:v>
                </c:pt>
                <c:pt idx="5077">
                  <c:v>33.25</c:v>
                </c:pt>
                <c:pt idx="5078">
                  <c:v>33.26</c:v>
                </c:pt>
                <c:pt idx="5079">
                  <c:v>33.270000000000003</c:v>
                </c:pt>
                <c:pt idx="5080">
                  <c:v>33.28</c:v>
                </c:pt>
                <c:pt idx="5081">
                  <c:v>33.28</c:v>
                </c:pt>
                <c:pt idx="5082">
                  <c:v>33.29</c:v>
                </c:pt>
                <c:pt idx="5083">
                  <c:v>33.299999999999997</c:v>
                </c:pt>
                <c:pt idx="5084">
                  <c:v>33.299999999999997</c:v>
                </c:pt>
                <c:pt idx="5085">
                  <c:v>33.31</c:v>
                </c:pt>
                <c:pt idx="5086">
                  <c:v>33.31</c:v>
                </c:pt>
                <c:pt idx="5087">
                  <c:v>33.32</c:v>
                </c:pt>
                <c:pt idx="5088">
                  <c:v>33.33</c:v>
                </c:pt>
                <c:pt idx="5089">
                  <c:v>33.33</c:v>
                </c:pt>
                <c:pt idx="5090">
                  <c:v>33.340000000000003</c:v>
                </c:pt>
                <c:pt idx="5091">
                  <c:v>33.35</c:v>
                </c:pt>
                <c:pt idx="5092">
                  <c:v>33.35</c:v>
                </c:pt>
                <c:pt idx="5093">
                  <c:v>33.36</c:v>
                </c:pt>
                <c:pt idx="5094">
                  <c:v>33.369999999999997</c:v>
                </c:pt>
                <c:pt idx="5095">
                  <c:v>33.380000000000003</c:v>
                </c:pt>
                <c:pt idx="5096">
                  <c:v>33.380000000000003</c:v>
                </c:pt>
                <c:pt idx="5097">
                  <c:v>33.39</c:v>
                </c:pt>
                <c:pt idx="5098">
                  <c:v>33.39</c:v>
                </c:pt>
                <c:pt idx="5099">
                  <c:v>33.4</c:v>
                </c:pt>
                <c:pt idx="5100">
                  <c:v>33.4</c:v>
                </c:pt>
                <c:pt idx="5101">
                  <c:v>33.42</c:v>
                </c:pt>
                <c:pt idx="5102">
                  <c:v>33.42</c:v>
                </c:pt>
                <c:pt idx="5103">
                  <c:v>33.43</c:v>
                </c:pt>
                <c:pt idx="5104">
                  <c:v>33.44</c:v>
                </c:pt>
                <c:pt idx="5105">
                  <c:v>33.44</c:v>
                </c:pt>
                <c:pt idx="5106">
                  <c:v>33.450000000000003</c:v>
                </c:pt>
                <c:pt idx="5107">
                  <c:v>33.46</c:v>
                </c:pt>
                <c:pt idx="5108">
                  <c:v>33.46</c:v>
                </c:pt>
                <c:pt idx="5109">
                  <c:v>33.46</c:v>
                </c:pt>
                <c:pt idx="5110">
                  <c:v>33.47</c:v>
                </c:pt>
                <c:pt idx="5111">
                  <c:v>33.479999999999997</c:v>
                </c:pt>
                <c:pt idx="5112">
                  <c:v>33.49</c:v>
                </c:pt>
                <c:pt idx="5113">
                  <c:v>33.49</c:v>
                </c:pt>
                <c:pt idx="5114">
                  <c:v>33.5</c:v>
                </c:pt>
                <c:pt idx="5115">
                  <c:v>33.5</c:v>
                </c:pt>
                <c:pt idx="5116">
                  <c:v>33.51</c:v>
                </c:pt>
                <c:pt idx="5117">
                  <c:v>33.520000000000003</c:v>
                </c:pt>
                <c:pt idx="5118">
                  <c:v>33.520000000000003</c:v>
                </c:pt>
                <c:pt idx="5119">
                  <c:v>33.53</c:v>
                </c:pt>
                <c:pt idx="5120">
                  <c:v>33.54</c:v>
                </c:pt>
                <c:pt idx="5121">
                  <c:v>33.549999999999997</c:v>
                </c:pt>
                <c:pt idx="5122">
                  <c:v>33.56</c:v>
                </c:pt>
                <c:pt idx="5123">
                  <c:v>33.56</c:v>
                </c:pt>
                <c:pt idx="5124">
                  <c:v>33.56</c:v>
                </c:pt>
                <c:pt idx="5125">
                  <c:v>33.57</c:v>
                </c:pt>
                <c:pt idx="5126">
                  <c:v>33.58</c:v>
                </c:pt>
                <c:pt idx="5127">
                  <c:v>33.58</c:v>
                </c:pt>
                <c:pt idx="5128">
                  <c:v>33.590000000000003</c:v>
                </c:pt>
                <c:pt idx="5129">
                  <c:v>33.6</c:v>
                </c:pt>
                <c:pt idx="5130">
                  <c:v>33.61</c:v>
                </c:pt>
                <c:pt idx="5131">
                  <c:v>33.61</c:v>
                </c:pt>
                <c:pt idx="5132">
                  <c:v>33.619999999999997</c:v>
                </c:pt>
                <c:pt idx="5133">
                  <c:v>33.630000000000003</c:v>
                </c:pt>
                <c:pt idx="5134">
                  <c:v>33.630000000000003</c:v>
                </c:pt>
                <c:pt idx="5135">
                  <c:v>33.64</c:v>
                </c:pt>
                <c:pt idx="5136">
                  <c:v>33.65</c:v>
                </c:pt>
                <c:pt idx="5137">
                  <c:v>33.65</c:v>
                </c:pt>
                <c:pt idx="5138">
                  <c:v>33.659999999999997</c:v>
                </c:pt>
                <c:pt idx="5139">
                  <c:v>33.659999999999997</c:v>
                </c:pt>
                <c:pt idx="5140">
                  <c:v>33.67</c:v>
                </c:pt>
                <c:pt idx="5141">
                  <c:v>33.68</c:v>
                </c:pt>
                <c:pt idx="5142">
                  <c:v>33.68</c:v>
                </c:pt>
                <c:pt idx="5143">
                  <c:v>33.69</c:v>
                </c:pt>
                <c:pt idx="5144">
                  <c:v>33.700000000000003</c:v>
                </c:pt>
                <c:pt idx="5145">
                  <c:v>33.700000000000003</c:v>
                </c:pt>
                <c:pt idx="5146">
                  <c:v>33.71</c:v>
                </c:pt>
                <c:pt idx="5147">
                  <c:v>33.72</c:v>
                </c:pt>
                <c:pt idx="5148">
                  <c:v>33.72</c:v>
                </c:pt>
                <c:pt idx="5149">
                  <c:v>33.729999999999997</c:v>
                </c:pt>
                <c:pt idx="5150">
                  <c:v>33.74</c:v>
                </c:pt>
                <c:pt idx="5151">
                  <c:v>33.74</c:v>
                </c:pt>
                <c:pt idx="5152">
                  <c:v>33.75</c:v>
                </c:pt>
                <c:pt idx="5153">
                  <c:v>33.76</c:v>
                </c:pt>
                <c:pt idx="5154">
                  <c:v>33.76</c:v>
                </c:pt>
                <c:pt idx="5155">
                  <c:v>33.770000000000003</c:v>
                </c:pt>
                <c:pt idx="5156">
                  <c:v>33.78</c:v>
                </c:pt>
                <c:pt idx="5157">
                  <c:v>33.78</c:v>
                </c:pt>
                <c:pt idx="5158">
                  <c:v>33.79</c:v>
                </c:pt>
                <c:pt idx="5159">
                  <c:v>33.799999999999997</c:v>
                </c:pt>
                <c:pt idx="5160">
                  <c:v>33.799999999999997</c:v>
                </c:pt>
                <c:pt idx="5161">
                  <c:v>33.81</c:v>
                </c:pt>
                <c:pt idx="5162">
                  <c:v>33.81</c:v>
                </c:pt>
                <c:pt idx="5163">
                  <c:v>33.82</c:v>
                </c:pt>
                <c:pt idx="5164">
                  <c:v>33.83</c:v>
                </c:pt>
                <c:pt idx="5165">
                  <c:v>33.840000000000003</c:v>
                </c:pt>
                <c:pt idx="5166">
                  <c:v>33.840000000000003</c:v>
                </c:pt>
                <c:pt idx="5167">
                  <c:v>33.85</c:v>
                </c:pt>
                <c:pt idx="5168">
                  <c:v>33.86</c:v>
                </c:pt>
                <c:pt idx="5169">
                  <c:v>33.86</c:v>
                </c:pt>
                <c:pt idx="5170">
                  <c:v>33.869999999999997</c:v>
                </c:pt>
                <c:pt idx="5171">
                  <c:v>33.880000000000003</c:v>
                </c:pt>
                <c:pt idx="5172">
                  <c:v>33.880000000000003</c:v>
                </c:pt>
                <c:pt idx="5173">
                  <c:v>33.89</c:v>
                </c:pt>
                <c:pt idx="5174">
                  <c:v>33.9</c:v>
                </c:pt>
                <c:pt idx="5175">
                  <c:v>33.909999999999997</c:v>
                </c:pt>
                <c:pt idx="5176">
                  <c:v>33.909999999999997</c:v>
                </c:pt>
                <c:pt idx="5177">
                  <c:v>33.92</c:v>
                </c:pt>
                <c:pt idx="5178">
                  <c:v>33.93</c:v>
                </c:pt>
                <c:pt idx="5179">
                  <c:v>33.93</c:v>
                </c:pt>
                <c:pt idx="5180">
                  <c:v>33.93</c:v>
                </c:pt>
                <c:pt idx="5181">
                  <c:v>33.94</c:v>
                </c:pt>
                <c:pt idx="5182">
                  <c:v>33.950000000000003</c:v>
                </c:pt>
                <c:pt idx="5183">
                  <c:v>33.96</c:v>
                </c:pt>
                <c:pt idx="5184">
                  <c:v>33.96</c:v>
                </c:pt>
                <c:pt idx="5185">
                  <c:v>33.97</c:v>
                </c:pt>
                <c:pt idx="5186">
                  <c:v>33.979999999999997</c:v>
                </c:pt>
                <c:pt idx="5187">
                  <c:v>33.979999999999997</c:v>
                </c:pt>
                <c:pt idx="5188">
                  <c:v>33.979999999999997</c:v>
                </c:pt>
                <c:pt idx="5189">
                  <c:v>34</c:v>
                </c:pt>
                <c:pt idx="5190">
                  <c:v>34</c:v>
                </c:pt>
                <c:pt idx="5191">
                  <c:v>34.01</c:v>
                </c:pt>
                <c:pt idx="5192">
                  <c:v>34.01</c:v>
                </c:pt>
                <c:pt idx="5193">
                  <c:v>34.020000000000003</c:v>
                </c:pt>
                <c:pt idx="5194">
                  <c:v>34.03</c:v>
                </c:pt>
                <c:pt idx="5195">
                  <c:v>34.03</c:v>
                </c:pt>
                <c:pt idx="5196">
                  <c:v>34.04</c:v>
                </c:pt>
                <c:pt idx="5197">
                  <c:v>34.049999999999997</c:v>
                </c:pt>
                <c:pt idx="5198">
                  <c:v>34.049999999999997</c:v>
                </c:pt>
                <c:pt idx="5199">
                  <c:v>34.06</c:v>
                </c:pt>
                <c:pt idx="5200">
                  <c:v>34.07</c:v>
                </c:pt>
                <c:pt idx="5201">
                  <c:v>34.07</c:v>
                </c:pt>
                <c:pt idx="5202">
                  <c:v>34.08</c:v>
                </c:pt>
                <c:pt idx="5203">
                  <c:v>34.08</c:v>
                </c:pt>
                <c:pt idx="5204">
                  <c:v>34.090000000000003</c:v>
                </c:pt>
                <c:pt idx="5205">
                  <c:v>34.1</c:v>
                </c:pt>
                <c:pt idx="5206">
                  <c:v>34.1</c:v>
                </c:pt>
                <c:pt idx="5207">
                  <c:v>34.11</c:v>
                </c:pt>
                <c:pt idx="5208">
                  <c:v>34.119999999999997</c:v>
                </c:pt>
                <c:pt idx="5209">
                  <c:v>34.119999999999997</c:v>
                </c:pt>
                <c:pt idx="5210">
                  <c:v>34.130000000000003</c:v>
                </c:pt>
                <c:pt idx="5211">
                  <c:v>34.14</c:v>
                </c:pt>
                <c:pt idx="5212">
                  <c:v>34.14</c:v>
                </c:pt>
                <c:pt idx="5213">
                  <c:v>34.159999999999997</c:v>
                </c:pt>
                <c:pt idx="5214">
                  <c:v>34.159999999999997</c:v>
                </c:pt>
                <c:pt idx="5215">
                  <c:v>34.159999999999997</c:v>
                </c:pt>
                <c:pt idx="5216">
                  <c:v>34.17</c:v>
                </c:pt>
                <c:pt idx="5217">
                  <c:v>34.18</c:v>
                </c:pt>
                <c:pt idx="5218">
                  <c:v>34.18</c:v>
                </c:pt>
                <c:pt idx="5219">
                  <c:v>34.19</c:v>
                </c:pt>
                <c:pt idx="5220">
                  <c:v>34.200000000000003</c:v>
                </c:pt>
                <c:pt idx="5221">
                  <c:v>34.200000000000003</c:v>
                </c:pt>
                <c:pt idx="5222">
                  <c:v>34.21</c:v>
                </c:pt>
                <c:pt idx="5223">
                  <c:v>34.21</c:v>
                </c:pt>
                <c:pt idx="5224">
                  <c:v>34.22</c:v>
                </c:pt>
                <c:pt idx="5225">
                  <c:v>34.229999999999997</c:v>
                </c:pt>
                <c:pt idx="5226">
                  <c:v>34.24</c:v>
                </c:pt>
                <c:pt idx="5227">
                  <c:v>34.25</c:v>
                </c:pt>
                <c:pt idx="5228">
                  <c:v>34.25</c:v>
                </c:pt>
                <c:pt idx="5229">
                  <c:v>34.26</c:v>
                </c:pt>
                <c:pt idx="5230">
                  <c:v>34.26</c:v>
                </c:pt>
                <c:pt idx="5231">
                  <c:v>34.270000000000003</c:v>
                </c:pt>
                <c:pt idx="5232">
                  <c:v>34.28</c:v>
                </c:pt>
                <c:pt idx="5233">
                  <c:v>34.29</c:v>
                </c:pt>
                <c:pt idx="5234">
                  <c:v>34.29</c:v>
                </c:pt>
                <c:pt idx="5235">
                  <c:v>34.299999999999997</c:v>
                </c:pt>
                <c:pt idx="5236">
                  <c:v>34.299999999999997</c:v>
                </c:pt>
                <c:pt idx="5237">
                  <c:v>34.31</c:v>
                </c:pt>
                <c:pt idx="5238">
                  <c:v>34.31</c:v>
                </c:pt>
                <c:pt idx="5239">
                  <c:v>34.32</c:v>
                </c:pt>
                <c:pt idx="5240">
                  <c:v>34.33</c:v>
                </c:pt>
                <c:pt idx="5241">
                  <c:v>34.340000000000003</c:v>
                </c:pt>
                <c:pt idx="5242">
                  <c:v>34.340000000000003</c:v>
                </c:pt>
                <c:pt idx="5243">
                  <c:v>34.35</c:v>
                </c:pt>
                <c:pt idx="5244">
                  <c:v>34.36</c:v>
                </c:pt>
                <c:pt idx="5245">
                  <c:v>34.36</c:v>
                </c:pt>
                <c:pt idx="5246">
                  <c:v>34.369999999999997</c:v>
                </c:pt>
                <c:pt idx="5247">
                  <c:v>34.380000000000003</c:v>
                </c:pt>
                <c:pt idx="5248">
                  <c:v>34.380000000000003</c:v>
                </c:pt>
                <c:pt idx="5249">
                  <c:v>34.39</c:v>
                </c:pt>
                <c:pt idx="5250">
                  <c:v>34.4</c:v>
                </c:pt>
                <c:pt idx="5251">
                  <c:v>34.4</c:v>
                </c:pt>
                <c:pt idx="5252">
                  <c:v>34.409999999999997</c:v>
                </c:pt>
                <c:pt idx="5253">
                  <c:v>34.409999999999997</c:v>
                </c:pt>
                <c:pt idx="5254">
                  <c:v>34.42</c:v>
                </c:pt>
                <c:pt idx="5255">
                  <c:v>34.42</c:v>
                </c:pt>
                <c:pt idx="5256">
                  <c:v>34.43</c:v>
                </c:pt>
                <c:pt idx="5257">
                  <c:v>34.450000000000003</c:v>
                </c:pt>
                <c:pt idx="5258">
                  <c:v>34.450000000000003</c:v>
                </c:pt>
                <c:pt idx="5259">
                  <c:v>34.450000000000003</c:v>
                </c:pt>
                <c:pt idx="5260">
                  <c:v>34.46</c:v>
                </c:pt>
                <c:pt idx="5261">
                  <c:v>34.47</c:v>
                </c:pt>
                <c:pt idx="5262">
                  <c:v>34.47</c:v>
                </c:pt>
                <c:pt idx="5263">
                  <c:v>34.479999999999997</c:v>
                </c:pt>
                <c:pt idx="5264">
                  <c:v>34.49</c:v>
                </c:pt>
                <c:pt idx="5265">
                  <c:v>34.5</c:v>
                </c:pt>
                <c:pt idx="5266">
                  <c:v>34.5</c:v>
                </c:pt>
                <c:pt idx="5267">
                  <c:v>34.51</c:v>
                </c:pt>
                <c:pt idx="5268">
                  <c:v>34.520000000000003</c:v>
                </c:pt>
                <c:pt idx="5269">
                  <c:v>34.520000000000003</c:v>
                </c:pt>
                <c:pt idx="5270">
                  <c:v>34.53</c:v>
                </c:pt>
                <c:pt idx="5271">
                  <c:v>34.54</c:v>
                </c:pt>
                <c:pt idx="5272">
                  <c:v>34.54</c:v>
                </c:pt>
                <c:pt idx="5273">
                  <c:v>34.549999999999997</c:v>
                </c:pt>
                <c:pt idx="5274">
                  <c:v>34.549999999999997</c:v>
                </c:pt>
                <c:pt idx="5275">
                  <c:v>34.56</c:v>
                </c:pt>
                <c:pt idx="5276">
                  <c:v>34.57</c:v>
                </c:pt>
                <c:pt idx="5277">
                  <c:v>34.57</c:v>
                </c:pt>
                <c:pt idx="5278">
                  <c:v>34.58</c:v>
                </c:pt>
                <c:pt idx="5279">
                  <c:v>34.590000000000003</c:v>
                </c:pt>
                <c:pt idx="5280">
                  <c:v>34.6</c:v>
                </c:pt>
                <c:pt idx="5281">
                  <c:v>34.6</c:v>
                </c:pt>
                <c:pt idx="5282">
                  <c:v>34.6</c:v>
                </c:pt>
                <c:pt idx="5283">
                  <c:v>34.61</c:v>
                </c:pt>
                <c:pt idx="5284">
                  <c:v>34.619999999999997</c:v>
                </c:pt>
                <c:pt idx="5285">
                  <c:v>34.619999999999997</c:v>
                </c:pt>
                <c:pt idx="5286">
                  <c:v>34.630000000000003</c:v>
                </c:pt>
                <c:pt idx="5287">
                  <c:v>34.64</c:v>
                </c:pt>
                <c:pt idx="5288">
                  <c:v>34.65</c:v>
                </c:pt>
                <c:pt idx="5289">
                  <c:v>34.65</c:v>
                </c:pt>
                <c:pt idx="5290">
                  <c:v>34.659999999999997</c:v>
                </c:pt>
                <c:pt idx="5291">
                  <c:v>34.67</c:v>
                </c:pt>
                <c:pt idx="5292">
                  <c:v>34.67</c:v>
                </c:pt>
                <c:pt idx="5293">
                  <c:v>34.67</c:v>
                </c:pt>
                <c:pt idx="5294">
                  <c:v>34.67</c:v>
                </c:pt>
                <c:pt idx="5295">
                  <c:v>34.67</c:v>
                </c:pt>
                <c:pt idx="5296">
                  <c:v>34.67</c:v>
                </c:pt>
                <c:pt idx="5297">
                  <c:v>34.67</c:v>
                </c:pt>
                <c:pt idx="5298">
                  <c:v>34.68</c:v>
                </c:pt>
                <c:pt idx="5299">
                  <c:v>34.69</c:v>
                </c:pt>
                <c:pt idx="5300">
                  <c:v>34.71</c:v>
                </c:pt>
                <c:pt idx="5301">
                  <c:v>34.71</c:v>
                </c:pt>
                <c:pt idx="5302">
                  <c:v>34.72</c:v>
                </c:pt>
                <c:pt idx="5303">
                  <c:v>34.729999999999997</c:v>
                </c:pt>
                <c:pt idx="5304">
                  <c:v>34.729999999999997</c:v>
                </c:pt>
                <c:pt idx="5305">
                  <c:v>34.75</c:v>
                </c:pt>
                <c:pt idx="5306">
                  <c:v>34.75</c:v>
                </c:pt>
                <c:pt idx="5307">
                  <c:v>34.76</c:v>
                </c:pt>
                <c:pt idx="5308">
                  <c:v>34.770000000000003</c:v>
                </c:pt>
                <c:pt idx="5309">
                  <c:v>34.770000000000003</c:v>
                </c:pt>
                <c:pt idx="5310">
                  <c:v>34.78</c:v>
                </c:pt>
                <c:pt idx="5311">
                  <c:v>34.79</c:v>
                </c:pt>
                <c:pt idx="5312">
                  <c:v>34.799999999999997</c:v>
                </c:pt>
                <c:pt idx="5313">
                  <c:v>34.799999999999997</c:v>
                </c:pt>
                <c:pt idx="5314">
                  <c:v>34.81</c:v>
                </c:pt>
                <c:pt idx="5315">
                  <c:v>34.82</c:v>
                </c:pt>
                <c:pt idx="5316">
                  <c:v>34.82</c:v>
                </c:pt>
                <c:pt idx="5317">
                  <c:v>34.83</c:v>
                </c:pt>
                <c:pt idx="5318">
                  <c:v>34.840000000000003</c:v>
                </c:pt>
                <c:pt idx="5319">
                  <c:v>34.85</c:v>
                </c:pt>
                <c:pt idx="5320">
                  <c:v>34.85</c:v>
                </c:pt>
                <c:pt idx="5321">
                  <c:v>34.86</c:v>
                </c:pt>
                <c:pt idx="5322">
                  <c:v>34.86</c:v>
                </c:pt>
                <c:pt idx="5323">
                  <c:v>34.869999999999997</c:v>
                </c:pt>
                <c:pt idx="5324">
                  <c:v>34.880000000000003</c:v>
                </c:pt>
                <c:pt idx="5325">
                  <c:v>34.89</c:v>
                </c:pt>
                <c:pt idx="5326">
                  <c:v>34.9</c:v>
                </c:pt>
                <c:pt idx="5327">
                  <c:v>34.9</c:v>
                </c:pt>
                <c:pt idx="5328">
                  <c:v>34.909999999999997</c:v>
                </c:pt>
                <c:pt idx="5329">
                  <c:v>34.92</c:v>
                </c:pt>
                <c:pt idx="5330">
                  <c:v>34.92</c:v>
                </c:pt>
                <c:pt idx="5331">
                  <c:v>34.93</c:v>
                </c:pt>
                <c:pt idx="5332">
                  <c:v>34.93</c:v>
                </c:pt>
                <c:pt idx="5333">
                  <c:v>34.94</c:v>
                </c:pt>
                <c:pt idx="5334">
                  <c:v>34.950000000000003</c:v>
                </c:pt>
                <c:pt idx="5335">
                  <c:v>34.950000000000003</c:v>
                </c:pt>
                <c:pt idx="5336">
                  <c:v>34.96</c:v>
                </c:pt>
                <c:pt idx="5337">
                  <c:v>34.97</c:v>
                </c:pt>
                <c:pt idx="5338">
                  <c:v>34.979999999999997</c:v>
                </c:pt>
                <c:pt idx="5339">
                  <c:v>34.979999999999997</c:v>
                </c:pt>
                <c:pt idx="5340">
                  <c:v>34.979999999999997</c:v>
                </c:pt>
                <c:pt idx="5341">
                  <c:v>34.99</c:v>
                </c:pt>
                <c:pt idx="5342">
                  <c:v>34.99</c:v>
                </c:pt>
                <c:pt idx="5343">
                  <c:v>35</c:v>
                </c:pt>
                <c:pt idx="5344">
                  <c:v>35.01</c:v>
                </c:pt>
                <c:pt idx="5345">
                  <c:v>35.020000000000003</c:v>
                </c:pt>
                <c:pt idx="5346">
                  <c:v>35.020000000000003</c:v>
                </c:pt>
                <c:pt idx="5347">
                  <c:v>35.04</c:v>
                </c:pt>
                <c:pt idx="5348">
                  <c:v>35.04</c:v>
                </c:pt>
                <c:pt idx="5349">
                  <c:v>35.04</c:v>
                </c:pt>
                <c:pt idx="5350">
                  <c:v>35.049999999999997</c:v>
                </c:pt>
                <c:pt idx="5351">
                  <c:v>35.06</c:v>
                </c:pt>
                <c:pt idx="5352">
                  <c:v>35.06</c:v>
                </c:pt>
                <c:pt idx="5353">
                  <c:v>35.07</c:v>
                </c:pt>
                <c:pt idx="5354">
                  <c:v>35.08</c:v>
                </c:pt>
                <c:pt idx="5355">
                  <c:v>35.08</c:v>
                </c:pt>
                <c:pt idx="5356">
                  <c:v>35.090000000000003</c:v>
                </c:pt>
                <c:pt idx="5357">
                  <c:v>35.1</c:v>
                </c:pt>
                <c:pt idx="5358">
                  <c:v>35.11</c:v>
                </c:pt>
                <c:pt idx="5359">
                  <c:v>35.11</c:v>
                </c:pt>
                <c:pt idx="5360">
                  <c:v>35.119999999999997</c:v>
                </c:pt>
                <c:pt idx="5361">
                  <c:v>35.130000000000003</c:v>
                </c:pt>
                <c:pt idx="5362">
                  <c:v>35.130000000000003</c:v>
                </c:pt>
                <c:pt idx="5363">
                  <c:v>35.14</c:v>
                </c:pt>
                <c:pt idx="5364">
                  <c:v>35.15</c:v>
                </c:pt>
                <c:pt idx="5365">
                  <c:v>35.15</c:v>
                </c:pt>
                <c:pt idx="5366">
                  <c:v>35.159999999999997</c:v>
                </c:pt>
                <c:pt idx="5367">
                  <c:v>35.159999999999997</c:v>
                </c:pt>
                <c:pt idx="5368">
                  <c:v>35.17</c:v>
                </c:pt>
                <c:pt idx="5369">
                  <c:v>35.17</c:v>
                </c:pt>
                <c:pt idx="5370">
                  <c:v>35.18</c:v>
                </c:pt>
                <c:pt idx="5371">
                  <c:v>35.19</c:v>
                </c:pt>
                <c:pt idx="5372">
                  <c:v>35.200000000000003</c:v>
                </c:pt>
                <c:pt idx="5373">
                  <c:v>35.21</c:v>
                </c:pt>
                <c:pt idx="5374">
                  <c:v>35.21</c:v>
                </c:pt>
                <c:pt idx="5375">
                  <c:v>35.22</c:v>
                </c:pt>
                <c:pt idx="5376">
                  <c:v>35.22</c:v>
                </c:pt>
                <c:pt idx="5377">
                  <c:v>35.229999999999997</c:v>
                </c:pt>
                <c:pt idx="5378">
                  <c:v>35.24</c:v>
                </c:pt>
                <c:pt idx="5379">
                  <c:v>35.24</c:v>
                </c:pt>
                <c:pt idx="5380">
                  <c:v>35.25</c:v>
                </c:pt>
                <c:pt idx="5381">
                  <c:v>35.25</c:v>
                </c:pt>
                <c:pt idx="5382">
                  <c:v>35.26</c:v>
                </c:pt>
                <c:pt idx="5383">
                  <c:v>35.270000000000003</c:v>
                </c:pt>
                <c:pt idx="5384">
                  <c:v>35.270000000000003</c:v>
                </c:pt>
                <c:pt idx="5385">
                  <c:v>35.29</c:v>
                </c:pt>
                <c:pt idx="5386">
                  <c:v>35.29</c:v>
                </c:pt>
                <c:pt idx="5387">
                  <c:v>35.299999999999997</c:v>
                </c:pt>
                <c:pt idx="5388">
                  <c:v>35.31</c:v>
                </c:pt>
                <c:pt idx="5389">
                  <c:v>35.31</c:v>
                </c:pt>
                <c:pt idx="5390">
                  <c:v>35.32</c:v>
                </c:pt>
                <c:pt idx="5391">
                  <c:v>35.32</c:v>
                </c:pt>
                <c:pt idx="5392">
                  <c:v>35.33</c:v>
                </c:pt>
                <c:pt idx="5393">
                  <c:v>35.340000000000003</c:v>
                </c:pt>
                <c:pt idx="5394">
                  <c:v>35.340000000000003</c:v>
                </c:pt>
                <c:pt idx="5395">
                  <c:v>35.35</c:v>
                </c:pt>
                <c:pt idx="5396">
                  <c:v>35.35</c:v>
                </c:pt>
                <c:pt idx="5397">
                  <c:v>35.36</c:v>
                </c:pt>
                <c:pt idx="5398">
                  <c:v>35.369999999999997</c:v>
                </c:pt>
                <c:pt idx="5399">
                  <c:v>35.380000000000003</c:v>
                </c:pt>
                <c:pt idx="5400">
                  <c:v>35.380000000000003</c:v>
                </c:pt>
                <c:pt idx="5401">
                  <c:v>35.39</c:v>
                </c:pt>
                <c:pt idx="5402">
                  <c:v>35.4</c:v>
                </c:pt>
                <c:pt idx="5403">
                  <c:v>35.409999999999997</c:v>
                </c:pt>
                <c:pt idx="5404">
                  <c:v>35.409999999999997</c:v>
                </c:pt>
                <c:pt idx="5405">
                  <c:v>35.42</c:v>
                </c:pt>
                <c:pt idx="5406">
                  <c:v>35.43</c:v>
                </c:pt>
                <c:pt idx="5407">
                  <c:v>35.43</c:v>
                </c:pt>
                <c:pt idx="5408">
                  <c:v>35.43</c:v>
                </c:pt>
                <c:pt idx="5409">
                  <c:v>35.44</c:v>
                </c:pt>
                <c:pt idx="5410">
                  <c:v>35.450000000000003</c:v>
                </c:pt>
                <c:pt idx="5411">
                  <c:v>35.450000000000003</c:v>
                </c:pt>
                <c:pt idx="5412">
                  <c:v>35.46</c:v>
                </c:pt>
                <c:pt idx="5413">
                  <c:v>35.47</c:v>
                </c:pt>
                <c:pt idx="5414">
                  <c:v>35.47</c:v>
                </c:pt>
                <c:pt idx="5415">
                  <c:v>35.479999999999997</c:v>
                </c:pt>
                <c:pt idx="5416">
                  <c:v>35.49</c:v>
                </c:pt>
                <c:pt idx="5417">
                  <c:v>35.49</c:v>
                </c:pt>
                <c:pt idx="5418">
                  <c:v>35.5</c:v>
                </c:pt>
                <c:pt idx="5419">
                  <c:v>35.51</c:v>
                </c:pt>
                <c:pt idx="5420">
                  <c:v>35.51</c:v>
                </c:pt>
                <c:pt idx="5421">
                  <c:v>35.53</c:v>
                </c:pt>
                <c:pt idx="5422">
                  <c:v>35.53</c:v>
                </c:pt>
                <c:pt idx="5423">
                  <c:v>35.53</c:v>
                </c:pt>
                <c:pt idx="5424">
                  <c:v>35.54</c:v>
                </c:pt>
                <c:pt idx="5425">
                  <c:v>35.549999999999997</c:v>
                </c:pt>
                <c:pt idx="5426">
                  <c:v>35.549999999999997</c:v>
                </c:pt>
                <c:pt idx="5427">
                  <c:v>35.56</c:v>
                </c:pt>
                <c:pt idx="5428">
                  <c:v>35.57</c:v>
                </c:pt>
                <c:pt idx="5429">
                  <c:v>35.57</c:v>
                </c:pt>
                <c:pt idx="5430">
                  <c:v>35.58</c:v>
                </c:pt>
                <c:pt idx="5431">
                  <c:v>35.590000000000003</c:v>
                </c:pt>
                <c:pt idx="5432">
                  <c:v>35.590000000000003</c:v>
                </c:pt>
                <c:pt idx="5433">
                  <c:v>35.6</c:v>
                </c:pt>
                <c:pt idx="5434">
                  <c:v>35.61</c:v>
                </c:pt>
                <c:pt idx="5435">
                  <c:v>35.61</c:v>
                </c:pt>
                <c:pt idx="5436">
                  <c:v>35.619999999999997</c:v>
                </c:pt>
                <c:pt idx="5437">
                  <c:v>35.630000000000003</c:v>
                </c:pt>
                <c:pt idx="5438">
                  <c:v>35.630000000000003</c:v>
                </c:pt>
                <c:pt idx="5439">
                  <c:v>35.64</c:v>
                </c:pt>
                <c:pt idx="5440">
                  <c:v>35.65</c:v>
                </c:pt>
                <c:pt idx="5441">
                  <c:v>35.65</c:v>
                </c:pt>
                <c:pt idx="5442">
                  <c:v>35.659999999999997</c:v>
                </c:pt>
                <c:pt idx="5443">
                  <c:v>35.67</c:v>
                </c:pt>
                <c:pt idx="5444">
                  <c:v>35.67</c:v>
                </c:pt>
                <c:pt idx="5445">
                  <c:v>35.68</c:v>
                </c:pt>
                <c:pt idx="5446">
                  <c:v>35.68</c:v>
                </c:pt>
                <c:pt idx="5447">
                  <c:v>35.69</c:v>
                </c:pt>
                <c:pt idx="5448">
                  <c:v>35.69</c:v>
                </c:pt>
                <c:pt idx="5449">
                  <c:v>35.700000000000003</c:v>
                </c:pt>
                <c:pt idx="5450">
                  <c:v>35.71</c:v>
                </c:pt>
                <c:pt idx="5451">
                  <c:v>35.72</c:v>
                </c:pt>
                <c:pt idx="5452">
                  <c:v>35.72</c:v>
                </c:pt>
                <c:pt idx="5453">
                  <c:v>35.729999999999997</c:v>
                </c:pt>
                <c:pt idx="5454">
                  <c:v>35.729999999999997</c:v>
                </c:pt>
                <c:pt idx="5455">
                  <c:v>35.74</c:v>
                </c:pt>
                <c:pt idx="5456">
                  <c:v>35.75</c:v>
                </c:pt>
                <c:pt idx="5457">
                  <c:v>35.76</c:v>
                </c:pt>
                <c:pt idx="5458">
                  <c:v>35.76</c:v>
                </c:pt>
                <c:pt idx="5459">
                  <c:v>35.770000000000003</c:v>
                </c:pt>
                <c:pt idx="5460">
                  <c:v>35.770000000000003</c:v>
                </c:pt>
                <c:pt idx="5461">
                  <c:v>35.78</c:v>
                </c:pt>
                <c:pt idx="5462">
                  <c:v>35.79</c:v>
                </c:pt>
                <c:pt idx="5463">
                  <c:v>35.79</c:v>
                </c:pt>
                <c:pt idx="5464">
                  <c:v>35.799999999999997</c:v>
                </c:pt>
                <c:pt idx="5465">
                  <c:v>35.81</c:v>
                </c:pt>
                <c:pt idx="5466">
                  <c:v>35.81</c:v>
                </c:pt>
                <c:pt idx="5467">
                  <c:v>35.82</c:v>
                </c:pt>
                <c:pt idx="5468">
                  <c:v>35.83</c:v>
                </c:pt>
                <c:pt idx="5469">
                  <c:v>35.83</c:v>
                </c:pt>
                <c:pt idx="5470">
                  <c:v>35.840000000000003</c:v>
                </c:pt>
                <c:pt idx="5471">
                  <c:v>35.85</c:v>
                </c:pt>
                <c:pt idx="5472">
                  <c:v>35.86</c:v>
                </c:pt>
                <c:pt idx="5473">
                  <c:v>35.86</c:v>
                </c:pt>
                <c:pt idx="5474">
                  <c:v>35.869999999999997</c:v>
                </c:pt>
                <c:pt idx="5475">
                  <c:v>35.880000000000003</c:v>
                </c:pt>
                <c:pt idx="5476">
                  <c:v>35.880000000000003</c:v>
                </c:pt>
                <c:pt idx="5477">
                  <c:v>35.89</c:v>
                </c:pt>
                <c:pt idx="5478">
                  <c:v>35.9</c:v>
                </c:pt>
                <c:pt idx="5479">
                  <c:v>35.9</c:v>
                </c:pt>
                <c:pt idx="5480">
                  <c:v>35.909999999999997</c:v>
                </c:pt>
                <c:pt idx="5481">
                  <c:v>35.909999999999997</c:v>
                </c:pt>
                <c:pt idx="5482">
                  <c:v>35.92</c:v>
                </c:pt>
                <c:pt idx="5483">
                  <c:v>35.93</c:v>
                </c:pt>
                <c:pt idx="5484">
                  <c:v>35.93</c:v>
                </c:pt>
                <c:pt idx="5485">
                  <c:v>35.94</c:v>
                </c:pt>
                <c:pt idx="5486">
                  <c:v>35.94</c:v>
                </c:pt>
                <c:pt idx="5487">
                  <c:v>35.950000000000003</c:v>
                </c:pt>
                <c:pt idx="5488">
                  <c:v>35.96</c:v>
                </c:pt>
                <c:pt idx="5489">
                  <c:v>35.97</c:v>
                </c:pt>
                <c:pt idx="5490">
                  <c:v>35.97</c:v>
                </c:pt>
                <c:pt idx="5491">
                  <c:v>35.979999999999997</c:v>
                </c:pt>
                <c:pt idx="5492">
                  <c:v>35.99</c:v>
                </c:pt>
                <c:pt idx="5493">
                  <c:v>35.99</c:v>
                </c:pt>
                <c:pt idx="5494">
                  <c:v>36</c:v>
                </c:pt>
                <c:pt idx="5495">
                  <c:v>36.01</c:v>
                </c:pt>
                <c:pt idx="5496">
                  <c:v>36.01</c:v>
                </c:pt>
                <c:pt idx="5497">
                  <c:v>36.020000000000003</c:v>
                </c:pt>
                <c:pt idx="5498">
                  <c:v>36.020000000000003</c:v>
                </c:pt>
                <c:pt idx="5499">
                  <c:v>36.03</c:v>
                </c:pt>
                <c:pt idx="5500">
                  <c:v>36.04</c:v>
                </c:pt>
                <c:pt idx="5501">
                  <c:v>36.049999999999997</c:v>
                </c:pt>
                <c:pt idx="5502">
                  <c:v>36.049999999999997</c:v>
                </c:pt>
                <c:pt idx="5503">
                  <c:v>36.06</c:v>
                </c:pt>
                <c:pt idx="5504">
                  <c:v>36.06</c:v>
                </c:pt>
                <c:pt idx="5505">
                  <c:v>36.07</c:v>
                </c:pt>
                <c:pt idx="5506">
                  <c:v>36.08</c:v>
                </c:pt>
                <c:pt idx="5507">
                  <c:v>36.08</c:v>
                </c:pt>
                <c:pt idx="5508">
                  <c:v>36.090000000000003</c:v>
                </c:pt>
                <c:pt idx="5509">
                  <c:v>36.090000000000003</c:v>
                </c:pt>
                <c:pt idx="5510">
                  <c:v>36.1</c:v>
                </c:pt>
                <c:pt idx="5511">
                  <c:v>36.11</c:v>
                </c:pt>
                <c:pt idx="5512">
                  <c:v>36.11</c:v>
                </c:pt>
                <c:pt idx="5513">
                  <c:v>36.130000000000003</c:v>
                </c:pt>
                <c:pt idx="5514">
                  <c:v>36.130000000000003</c:v>
                </c:pt>
                <c:pt idx="5515">
                  <c:v>36.14</c:v>
                </c:pt>
                <c:pt idx="5516">
                  <c:v>36.14</c:v>
                </c:pt>
                <c:pt idx="5517">
                  <c:v>36.15</c:v>
                </c:pt>
                <c:pt idx="5518">
                  <c:v>36.15</c:v>
                </c:pt>
                <c:pt idx="5519">
                  <c:v>36.159999999999997</c:v>
                </c:pt>
                <c:pt idx="5520">
                  <c:v>36.17</c:v>
                </c:pt>
                <c:pt idx="5521">
                  <c:v>36.17</c:v>
                </c:pt>
                <c:pt idx="5522">
                  <c:v>36.18</c:v>
                </c:pt>
                <c:pt idx="5523">
                  <c:v>36.19</c:v>
                </c:pt>
                <c:pt idx="5524">
                  <c:v>36.19</c:v>
                </c:pt>
                <c:pt idx="5525">
                  <c:v>36.200000000000003</c:v>
                </c:pt>
                <c:pt idx="5526">
                  <c:v>36.21</c:v>
                </c:pt>
                <c:pt idx="5527">
                  <c:v>36.21</c:v>
                </c:pt>
                <c:pt idx="5528">
                  <c:v>36.22</c:v>
                </c:pt>
                <c:pt idx="5529">
                  <c:v>36.229999999999997</c:v>
                </c:pt>
                <c:pt idx="5530">
                  <c:v>36.229999999999997</c:v>
                </c:pt>
                <c:pt idx="5531">
                  <c:v>36.24</c:v>
                </c:pt>
                <c:pt idx="5532">
                  <c:v>36.25</c:v>
                </c:pt>
                <c:pt idx="5533">
                  <c:v>36.25</c:v>
                </c:pt>
                <c:pt idx="5534">
                  <c:v>36.26</c:v>
                </c:pt>
                <c:pt idx="5535">
                  <c:v>36.270000000000003</c:v>
                </c:pt>
                <c:pt idx="5536">
                  <c:v>36.270000000000003</c:v>
                </c:pt>
                <c:pt idx="5537">
                  <c:v>36.28</c:v>
                </c:pt>
                <c:pt idx="5538">
                  <c:v>36.29</c:v>
                </c:pt>
                <c:pt idx="5539">
                  <c:v>36.29</c:v>
                </c:pt>
                <c:pt idx="5540">
                  <c:v>36.299999999999997</c:v>
                </c:pt>
                <c:pt idx="5541">
                  <c:v>36.299999999999997</c:v>
                </c:pt>
                <c:pt idx="5542">
                  <c:v>36.31</c:v>
                </c:pt>
                <c:pt idx="5543">
                  <c:v>36.31</c:v>
                </c:pt>
                <c:pt idx="5544">
                  <c:v>36.32</c:v>
                </c:pt>
                <c:pt idx="5545">
                  <c:v>36.32</c:v>
                </c:pt>
                <c:pt idx="5546">
                  <c:v>36.32</c:v>
                </c:pt>
                <c:pt idx="5547">
                  <c:v>36.33</c:v>
                </c:pt>
                <c:pt idx="5548">
                  <c:v>36.33</c:v>
                </c:pt>
                <c:pt idx="5549">
                  <c:v>36.340000000000003</c:v>
                </c:pt>
                <c:pt idx="5550">
                  <c:v>36.35</c:v>
                </c:pt>
                <c:pt idx="5551">
                  <c:v>36.36</c:v>
                </c:pt>
                <c:pt idx="5552">
                  <c:v>36.369999999999997</c:v>
                </c:pt>
                <c:pt idx="5553">
                  <c:v>36.369999999999997</c:v>
                </c:pt>
                <c:pt idx="5554">
                  <c:v>36.380000000000003</c:v>
                </c:pt>
                <c:pt idx="5555">
                  <c:v>36.380000000000003</c:v>
                </c:pt>
                <c:pt idx="5556">
                  <c:v>36.4</c:v>
                </c:pt>
                <c:pt idx="5557">
                  <c:v>36.4</c:v>
                </c:pt>
                <c:pt idx="5558">
                  <c:v>36.409999999999997</c:v>
                </c:pt>
                <c:pt idx="5559">
                  <c:v>36.42</c:v>
                </c:pt>
                <c:pt idx="5560">
                  <c:v>36.42</c:v>
                </c:pt>
                <c:pt idx="5561">
                  <c:v>36.43</c:v>
                </c:pt>
                <c:pt idx="5562">
                  <c:v>36.44</c:v>
                </c:pt>
                <c:pt idx="5563">
                  <c:v>36.450000000000003</c:v>
                </c:pt>
                <c:pt idx="5564">
                  <c:v>36.450000000000003</c:v>
                </c:pt>
                <c:pt idx="5565">
                  <c:v>36.46</c:v>
                </c:pt>
                <c:pt idx="5566">
                  <c:v>36.47</c:v>
                </c:pt>
                <c:pt idx="5567">
                  <c:v>36.47</c:v>
                </c:pt>
                <c:pt idx="5568">
                  <c:v>36.479999999999997</c:v>
                </c:pt>
                <c:pt idx="5569">
                  <c:v>36.479999999999997</c:v>
                </c:pt>
                <c:pt idx="5570">
                  <c:v>36.49</c:v>
                </c:pt>
                <c:pt idx="5571">
                  <c:v>36.5</c:v>
                </c:pt>
                <c:pt idx="5572">
                  <c:v>36.5</c:v>
                </c:pt>
                <c:pt idx="5573">
                  <c:v>36.51</c:v>
                </c:pt>
                <c:pt idx="5574">
                  <c:v>36.520000000000003</c:v>
                </c:pt>
                <c:pt idx="5575">
                  <c:v>36.53</c:v>
                </c:pt>
                <c:pt idx="5576">
                  <c:v>36.53</c:v>
                </c:pt>
                <c:pt idx="5577">
                  <c:v>36.54</c:v>
                </c:pt>
                <c:pt idx="5578">
                  <c:v>36.549999999999997</c:v>
                </c:pt>
                <c:pt idx="5579">
                  <c:v>36.549999999999997</c:v>
                </c:pt>
                <c:pt idx="5580">
                  <c:v>36.56</c:v>
                </c:pt>
                <c:pt idx="5581">
                  <c:v>36.56</c:v>
                </c:pt>
                <c:pt idx="5582">
                  <c:v>36.58</c:v>
                </c:pt>
                <c:pt idx="5583">
                  <c:v>36.58</c:v>
                </c:pt>
                <c:pt idx="5584">
                  <c:v>36.590000000000003</c:v>
                </c:pt>
                <c:pt idx="5585">
                  <c:v>36.590000000000003</c:v>
                </c:pt>
                <c:pt idx="5586">
                  <c:v>36.6</c:v>
                </c:pt>
                <c:pt idx="5587">
                  <c:v>36.61</c:v>
                </c:pt>
                <c:pt idx="5588">
                  <c:v>36.61</c:v>
                </c:pt>
                <c:pt idx="5589">
                  <c:v>36.619999999999997</c:v>
                </c:pt>
                <c:pt idx="5590">
                  <c:v>36.630000000000003</c:v>
                </c:pt>
                <c:pt idx="5591">
                  <c:v>36.64</c:v>
                </c:pt>
                <c:pt idx="5592">
                  <c:v>36.64</c:v>
                </c:pt>
                <c:pt idx="5593">
                  <c:v>36.65</c:v>
                </c:pt>
                <c:pt idx="5594">
                  <c:v>36.65</c:v>
                </c:pt>
                <c:pt idx="5595">
                  <c:v>36.659999999999997</c:v>
                </c:pt>
                <c:pt idx="5596">
                  <c:v>36.67</c:v>
                </c:pt>
                <c:pt idx="5597">
                  <c:v>36.67</c:v>
                </c:pt>
                <c:pt idx="5598">
                  <c:v>36.68</c:v>
                </c:pt>
                <c:pt idx="5599">
                  <c:v>36.68</c:v>
                </c:pt>
                <c:pt idx="5600">
                  <c:v>36.69</c:v>
                </c:pt>
                <c:pt idx="5601">
                  <c:v>36.700000000000003</c:v>
                </c:pt>
                <c:pt idx="5602">
                  <c:v>36.700000000000003</c:v>
                </c:pt>
                <c:pt idx="5603">
                  <c:v>36.71</c:v>
                </c:pt>
                <c:pt idx="5604">
                  <c:v>36.72</c:v>
                </c:pt>
                <c:pt idx="5605">
                  <c:v>36.72</c:v>
                </c:pt>
                <c:pt idx="5606">
                  <c:v>36.74</c:v>
                </c:pt>
                <c:pt idx="5607">
                  <c:v>36.74</c:v>
                </c:pt>
                <c:pt idx="5608">
                  <c:v>36.74</c:v>
                </c:pt>
                <c:pt idx="5609">
                  <c:v>36.75</c:v>
                </c:pt>
                <c:pt idx="5610">
                  <c:v>36.76</c:v>
                </c:pt>
                <c:pt idx="5611">
                  <c:v>36.76</c:v>
                </c:pt>
                <c:pt idx="5612">
                  <c:v>36.770000000000003</c:v>
                </c:pt>
                <c:pt idx="5613">
                  <c:v>36.78</c:v>
                </c:pt>
                <c:pt idx="5614">
                  <c:v>36.78</c:v>
                </c:pt>
                <c:pt idx="5615">
                  <c:v>36.79</c:v>
                </c:pt>
                <c:pt idx="5616">
                  <c:v>36.799999999999997</c:v>
                </c:pt>
                <c:pt idx="5617">
                  <c:v>36.81</c:v>
                </c:pt>
                <c:pt idx="5618">
                  <c:v>36.81</c:v>
                </c:pt>
                <c:pt idx="5619">
                  <c:v>36.82</c:v>
                </c:pt>
                <c:pt idx="5620">
                  <c:v>36.83</c:v>
                </c:pt>
                <c:pt idx="5621">
                  <c:v>36.840000000000003</c:v>
                </c:pt>
                <c:pt idx="5622">
                  <c:v>36.840000000000003</c:v>
                </c:pt>
                <c:pt idx="5623">
                  <c:v>36.85</c:v>
                </c:pt>
                <c:pt idx="5624">
                  <c:v>36.85</c:v>
                </c:pt>
                <c:pt idx="5625">
                  <c:v>36.86</c:v>
                </c:pt>
                <c:pt idx="5626">
                  <c:v>36.86</c:v>
                </c:pt>
                <c:pt idx="5627">
                  <c:v>36.869999999999997</c:v>
                </c:pt>
                <c:pt idx="5628">
                  <c:v>36.880000000000003</c:v>
                </c:pt>
                <c:pt idx="5629">
                  <c:v>36.89</c:v>
                </c:pt>
                <c:pt idx="5630">
                  <c:v>36.89</c:v>
                </c:pt>
                <c:pt idx="5631">
                  <c:v>36.9</c:v>
                </c:pt>
                <c:pt idx="5632">
                  <c:v>36.909999999999997</c:v>
                </c:pt>
                <c:pt idx="5633">
                  <c:v>36.909999999999997</c:v>
                </c:pt>
                <c:pt idx="5634">
                  <c:v>36.909999999999997</c:v>
                </c:pt>
                <c:pt idx="5635">
                  <c:v>36.93</c:v>
                </c:pt>
                <c:pt idx="5636">
                  <c:v>36.93</c:v>
                </c:pt>
                <c:pt idx="5637">
                  <c:v>36.94</c:v>
                </c:pt>
                <c:pt idx="5638">
                  <c:v>36.94</c:v>
                </c:pt>
                <c:pt idx="5639">
                  <c:v>36.950000000000003</c:v>
                </c:pt>
                <c:pt idx="5640">
                  <c:v>36.96</c:v>
                </c:pt>
                <c:pt idx="5641">
                  <c:v>36.96</c:v>
                </c:pt>
                <c:pt idx="5642">
                  <c:v>36.97</c:v>
                </c:pt>
                <c:pt idx="5643">
                  <c:v>36.979999999999997</c:v>
                </c:pt>
                <c:pt idx="5644">
                  <c:v>36.979999999999997</c:v>
                </c:pt>
                <c:pt idx="5645">
                  <c:v>36.99</c:v>
                </c:pt>
                <c:pt idx="5646">
                  <c:v>37</c:v>
                </c:pt>
                <c:pt idx="5647">
                  <c:v>37</c:v>
                </c:pt>
                <c:pt idx="5648">
                  <c:v>37.01</c:v>
                </c:pt>
                <c:pt idx="5649">
                  <c:v>37.01</c:v>
                </c:pt>
                <c:pt idx="5650">
                  <c:v>37.020000000000003</c:v>
                </c:pt>
                <c:pt idx="5651">
                  <c:v>37.03</c:v>
                </c:pt>
                <c:pt idx="5652">
                  <c:v>37.04</c:v>
                </c:pt>
                <c:pt idx="5653">
                  <c:v>37.04</c:v>
                </c:pt>
                <c:pt idx="5654">
                  <c:v>37.049999999999997</c:v>
                </c:pt>
                <c:pt idx="5655">
                  <c:v>37.06</c:v>
                </c:pt>
                <c:pt idx="5656">
                  <c:v>37.06</c:v>
                </c:pt>
                <c:pt idx="5657">
                  <c:v>37.07</c:v>
                </c:pt>
                <c:pt idx="5658">
                  <c:v>37.08</c:v>
                </c:pt>
                <c:pt idx="5659">
                  <c:v>37.08</c:v>
                </c:pt>
                <c:pt idx="5660">
                  <c:v>37.090000000000003</c:v>
                </c:pt>
                <c:pt idx="5661">
                  <c:v>37.090000000000003</c:v>
                </c:pt>
                <c:pt idx="5662">
                  <c:v>37.1</c:v>
                </c:pt>
                <c:pt idx="5663">
                  <c:v>37.11</c:v>
                </c:pt>
                <c:pt idx="5664">
                  <c:v>37.119999999999997</c:v>
                </c:pt>
                <c:pt idx="5665">
                  <c:v>37.119999999999997</c:v>
                </c:pt>
                <c:pt idx="5666">
                  <c:v>37.130000000000003</c:v>
                </c:pt>
                <c:pt idx="5667">
                  <c:v>37.14</c:v>
                </c:pt>
                <c:pt idx="5668">
                  <c:v>37.14</c:v>
                </c:pt>
                <c:pt idx="5669">
                  <c:v>37.15</c:v>
                </c:pt>
                <c:pt idx="5670">
                  <c:v>37.159999999999997</c:v>
                </c:pt>
                <c:pt idx="5671">
                  <c:v>37.159999999999997</c:v>
                </c:pt>
                <c:pt idx="5672">
                  <c:v>37.17</c:v>
                </c:pt>
                <c:pt idx="5673">
                  <c:v>37.17</c:v>
                </c:pt>
                <c:pt idx="5674">
                  <c:v>37.18</c:v>
                </c:pt>
                <c:pt idx="5675">
                  <c:v>37.18</c:v>
                </c:pt>
                <c:pt idx="5676">
                  <c:v>37.19</c:v>
                </c:pt>
                <c:pt idx="5677">
                  <c:v>37.200000000000003</c:v>
                </c:pt>
                <c:pt idx="5678">
                  <c:v>37.200000000000003</c:v>
                </c:pt>
                <c:pt idx="5679">
                  <c:v>37.21</c:v>
                </c:pt>
                <c:pt idx="5680">
                  <c:v>37.22</c:v>
                </c:pt>
                <c:pt idx="5681">
                  <c:v>37.229999999999997</c:v>
                </c:pt>
                <c:pt idx="5682">
                  <c:v>37.24</c:v>
                </c:pt>
                <c:pt idx="5683">
                  <c:v>37.24</c:v>
                </c:pt>
                <c:pt idx="5684">
                  <c:v>37.24</c:v>
                </c:pt>
                <c:pt idx="5685">
                  <c:v>37.25</c:v>
                </c:pt>
                <c:pt idx="5686">
                  <c:v>37.26</c:v>
                </c:pt>
                <c:pt idx="5687">
                  <c:v>37.26</c:v>
                </c:pt>
                <c:pt idx="5688">
                  <c:v>37.270000000000003</c:v>
                </c:pt>
                <c:pt idx="5689">
                  <c:v>37.28</c:v>
                </c:pt>
                <c:pt idx="5690">
                  <c:v>37.29</c:v>
                </c:pt>
                <c:pt idx="5691">
                  <c:v>37.29</c:v>
                </c:pt>
                <c:pt idx="5692">
                  <c:v>37.299999999999997</c:v>
                </c:pt>
                <c:pt idx="5693">
                  <c:v>37.299999999999997</c:v>
                </c:pt>
                <c:pt idx="5694">
                  <c:v>37.31</c:v>
                </c:pt>
                <c:pt idx="5695">
                  <c:v>37.32</c:v>
                </c:pt>
                <c:pt idx="5696">
                  <c:v>37.33</c:v>
                </c:pt>
                <c:pt idx="5697">
                  <c:v>37.33</c:v>
                </c:pt>
                <c:pt idx="5698">
                  <c:v>37.340000000000003</c:v>
                </c:pt>
                <c:pt idx="5699">
                  <c:v>37.340000000000003</c:v>
                </c:pt>
                <c:pt idx="5700">
                  <c:v>37.36</c:v>
                </c:pt>
                <c:pt idx="5701">
                  <c:v>37.36</c:v>
                </c:pt>
                <c:pt idx="5702">
                  <c:v>37.36</c:v>
                </c:pt>
                <c:pt idx="5703">
                  <c:v>37.369999999999997</c:v>
                </c:pt>
                <c:pt idx="5704">
                  <c:v>37.380000000000003</c:v>
                </c:pt>
                <c:pt idx="5705">
                  <c:v>37.380000000000003</c:v>
                </c:pt>
                <c:pt idx="5706">
                  <c:v>37.39</c:v>
                </c:pt>
                <c:pt idx="5707">
                  <c:v>37.4</c:v>
                </c:pt>
                <c:pt idx="5708">
                  <c:v>37.409999999999997</c:v>
                </c:pt>
                <c:pt idx="5709">
                  <c:v>37.409999999999997</c:v>
                </c:pt>
                <c:pt idx="5710">
                  <c:v>37.42</c:v>
                </c:pt>
                <c:pt idx="5711">
                  <c:v>37.43</c:v>
                </c:pt>
                <c:pt idx="5712">
                  <c:v>37.43</c:v>
                </c:pt>
                <c:pt idx="5713">
                  <c:v>37.44</c:v>
                </c:pt>
                <c:pt idx="5714">
                  <c:v>37.450000000000003</c:v>
                </c:pt>
                <c:pt idx="5715">
                  <c:v>37.450000000000003</c:v>
                </c:pt>
                <c:pt idx="5716">
                  <c:v>37.46</c:v>
                </c:pt>
                <c:pt idx="5717">
                  <c:v>37.46</c:v>
                </c:pt>
                <c:pt idx="5718">
                  <c:v>37.47</c:v>
                </c:pt>
                <c:pt idx="5719">
                  <c:v>37.479999999999997</c:v>
                </c:pt>
                <c:pt idx="5720">
                  <c:v>37.49</c:v>
                </c:pt>
                <c:pt idx="5721">
                  <c:v>37.49</c:v>
                </c:pt>
                <c:pt idx="5722">
                  <c:v>37.49</c:v>
                </c:pt>
                <c:pt idx="5723">
                  <c:v>37.51</c:v>
                </c:pt>
                <c:pt idx="5724">
                  <c:v>37.51</c:v>
                </c:pt>
                <c:pt idx="5725">
                  <c:v>37.520000000000003</c:v>
                </c:pt>
                <c:pt idx="5726">
                  <c:v>37.53</c:v>
                </c:pt>
                <c:pt idx="5727">
                  <c:v>37.53</c:v>
                </c:pt>
                <c:pt idx="5728">
                  <c:v>37.54</c:v>
                </c:pt>
                <c:pt idx="5729">
                  <c:v>37.54</c:v>
                </c:pt>
                <c:pt idx="5730">
                  <c:v>37.549999999999997</c:v>
                </c:pt>
                <c:pt idx="5731">
                  <c:v>37.56</c:v>
                </c:pt>
                <c:pt idx="5732">
                  <c:v>37.56</c:v>
                </c:pt>
                <c:pt idx="5733">
                  <c:v>37.57</c:v>
                </c:pt>
                <c:pt idx="5734">
                  <c:v>37.57</c:v>
                </c:pt>
                <c:pt idx="5735">
                  <c:v>37.58</c:v>
                </c:pt>
                <c:pt idx="5736">
                  <c:v>37.590000000000003</c:v>
                </c:pt>
                <c:pt idx="5737">
                  <c:v>37.6</c:v>
                </c:pt>
                <c:pt idx="5738">
                  <c:v>37.6</c:v>
                </c:pt>
                <c:pt idx="5739">
                  <c:v>37.61</c:v>
                </c:pt>
                <c:pt idx="5740">
                  <c:v>37.619999999999997</c:v>
                </c:pt>
                <c:pt idx="5741">
                  <c:v>37.619999999999997</c:v>
                </c:pt>
                <c:pt idx="5742">
                  <c:v>37.630000000000003</c:v>
                </c:pt>
                <c:pt idx="5743">
                  <c:v>37.630000000000003</c:v>
                </c:pt>
                <c:pt idx="5744">
                  <c:v>37.64</c:v>
                </c:pt>
                <c:pt idx="5745">
                  <c:v>37.65</c:v>
                </c:pt>
                <c:pt idx="5746">
                  <c:v>37.65</c:v>
                </c:pt>
                <c:pt idx="5747">
                  <c:v>37.659999999999997</c:v>
                </c:pt>
                <c:pt idx="5748">
                  <c:v>37.67</c:v>
                </c:pt>
                <c:pt idx="5749">
                  <c:v>37.68</c:v>
                </c:pt>
                <c:pt idx="5750">
                  <c:v>37.68</c:v>
                </c:pt>
                <c:pt idx="5751">
                  <c:v>37.68</c:v>
                </c:pt>
                <c:pt idx="5752">
                  <c:v>37.700000000000003</c:v>
                </c:pt>
                <c:pt idx="5753">
                  <c:v>37.700000000000003</c:v>
                </c:pt>
                <c:pt idx="5754">
                  <c:v>37.71</c:v>
                </c:pt>
                <c:pt idx="5755">
                  <c:v>37.71</c:v>
                </c:pt>
                <c:pt idx="5756">
                  <c:v>37.72</c:v>
                </c:pt>
                <c:pt idx="5757">
                  <c:v>37.729999999999997</c:v>
                </c:pt>
                <c:pt idx="5758">
                  <c:v>37.729999999999997</c:v>
                </c:pt>
                <c:pt idx="5759">
                  <c:v>37.74</c:v>
                </c:pt>
                <c:pt idx="5760">
                  <c:v>37.75</c:v>
                </c:pt>
                <c:pt idx="5761">
                  <c:v>37.75</c:v>
                </c:pt>
                <c:pt idx="5762">
                  <c:v>37.76</c:v>
                </c:pt>
                <c:pt idx="5763">
                  <c:v>37.770000000000003</c:v>
                </c:pt>
                <c:pt idx="5764">
                  <c:v>37.78</c:v>
                </c:pt>
                <c:pt idx="5765">
                  <c:v>37.78</c:v>
                </c:pt>
                <c:pt idx="5766">
                  <c:v>37.79</c:v>
                </c:pt>
                <c:pt idx="5767">
                  <c:v>37.799999999999997</c:v>
                </c:pt>
                <c:pt idx="5768">
                  <c:v>37.799999999999997</c:v>
                </c:pt>
                <c:pt idx="5769">
                  <c:v>37.81</c:v>
                </c:pt>
                <c:pt idx="5770">
                  <c:v>37.81</c:v>
                </c:pt>
                <c:pt idx="5771">
                  <c:v>37.82</c:v>
                </c:pt>
                <c:pt idx="5772">
                  <c:v>37.83</c:v>
                </c:pt>
                <c:pt idx="5773">
                  <c:v>37.83</c:v>
                </c:pt>
                <c:pt idx="5774">
                  <c:v>37.83</c:v>
                </c:pt>
                <c:pt idx="5775">
                  <c:v>37.840000000000003</c:v>
                </c:pt>
                <c:pt idx="5776">
                  <c:v>37.85</c:v>
                </c:pt>
                <c:pt idx="5777">
                  <c:v>37.86</c:v>
                </c:pt>
                <c:pt idx="5778">
                  <c:v>37.86</c:v>
                </c:pt>
                <c:pt idx="5779">
                  <c:v>37.869999999999997</c:v>
                </c:pt>
                <c:pt idx="5780">
                  <c:v>37.880000000000003</c:v>
                </c:pt>
                <c:pt idx="5781">
                  <c:v>37.89</c:v>
                </c:pt>
                <c:pt idx="5782">
                  <c:v>37.89</c:v>
                </c:pt>
                <c:pt idx="5783">
                  <c:v>37.9</c:v>
                </c:pt>
                <c:pt idx="5784">
                  <c:v>37.909999999999997</c:v>
                </c:pt>
                <c:pt idx="5785">
                  <c:v>37.909999999999997</c:v>
                </c:pt>
                <c:pt idx="5786">
                  <c:v>37.92</c:v>
                </c:pt>
                <c:pt idx="5787">
                  <c:v>37.92</c:v>
                </c:pt>
                <c:pt idx="5788">
                  <c:v>37.93</c:v>
                </c:pt>
                <c:pt idx="5789">
                  <c:v>37.94</c:v>
                </c:pt>
                <c:pt idx="5790">
                  <c:v>37.950000000000003</c:v>
                </c:pt>
                <c:pt idx="5791">
                  <c:v>37.950000000000003</c:v>
                </c:pt>
                <c:pt idx="5792">
                  <c:v>37.96</c:v>
                </c:pt>
                <c:pt idx="5793">
                  <c:v>37.96</c:v>
                </c:pt>
                <c:pt idx="5794">
                  <c:v>37.97</c:v>
                </c:pt>
                <c:pt idx="5795">
                  <c:v>37.979999999999997</c:v>
                </c:pt>
                <c:pt idx="5796">
                  <c:v>37.979999999999997</c:v>
                </c:pt>
                <c:pt idx="5797">
                  <c:v>37.99</c:v>
                </c:pt>
                <c:pt idx="5798">
                  <c:v>38</c:v>
                </c:pt>
                <c:pt idx="5799">
                  <c:v>38.01</c:v>
                </c:pt>
                <c:pt idx="5800">
                  <c:v>38.01</c:v>
                </c:pt>
                <c:pt idx="5801">
                  <c:v>38.020000000000003</c:v>
                </c:pt>
                <c:pt idx="5802">
                  <c:v>38.020000000000003</c:v>
                </c:pt>
                <c:pt idx="5803">
                  <c:v>38.03</c:v>
                </c:pt>
                <c:pt idx="5804">
                  <c:v>38.04</c:v>
                </c:pt>
                <c:pt idx="5805">
                  <c:v>38.04</c:v>
                </c:pt>
                <c:pt idx="5806">
                  <c:v>38.049999999999997</c:v>
                </c:pt>
                <c:pt idx="5807">
                  <c:v>38.06</c:v>
                </c:pt>
                <c:pt idx="5808">
                  <c:v>38.07</c:v>
                </c:pt>
                <c:pt idx="5809">
                  <c:v>38.08</c:v>
                </c:pt>
                <c:pt idx="5810">
                  <c:v>38.08</c:v>
                </c:pt>
                <c:pt idx="5811">
                  <c:v>38.08</c:v>
                </c:pt>
                <c:pt idx="5812">
                  <c:v>38.090000000000003</c:v>
                </c:pt>
                <c:pt idx="5813">
                  <c:v>38.1</c:v>
                </c:pt>
                <c:pt idx="5814">
                  <c:v>38.1</c:v>
                </c:pt>
                <c:pt idx="5815">
                  <c:v>38.11</c:v>
                </c:pt>
                <c:pt idx="5816">
                  <c:v>38.119999999999997</c:v>
                </c:pt>
                <c:pt idx="5817">
                  <c:v>38.119999999999997</c:v>
                </c:pt>
                <c:pt idx="5818">
                  <c:v>38.130000000000003</c:v>
                </c:pt>
                <c:pt idx="5819">
                  <c:v>38.130000000000003</c:v>
                </c:pt>
                <c:pt idx="5820">
                  <c:v>38.14</c:v>
                </c:pt>
                <c:pt idx="5821">
                  <c:v>38.15</c:v>
                </c:pt>
                <c:pt idx="5822">
                  <c:v>38.159999999999997</c:v>
                </c:pt>
                <c:pt idx="5823">
                  <c:v>38.159999999999997</c:v>
                </c:pt>
                <c:pt idx="5824">
                  <c:v>38.17</c:v>
                </c:pt>
                <c:pt idx="5825">
                  <c:v>38.18</c:v>
                </c:pt>
                <c:pt idx="5826">
                  <c:v>38.18</c:v>
                </c:pt>
                <c:pt idx="5827">
                  <c:v>38.19</c:v>
                </c:pt>
                <c:pt idx="5828">
                  <c:v>38.200000000000003</c:v>
                </c:pt>
                <c:pt idx="5829">
                  <c:v>38.200000000000003</c:v>
                </c:pt>
                <c:pt idx="5830">
                  <c:v>38.21</c:v>
                </c:pt>
                <c:pt idx="5831">
                  <c:v>38.21</c:v>
                </c:pt>
                <c:pt idx="5832">
                  <c:v>38.22</c:v>
                </c:pt>
                <c:pt idx="5833">
                  <c:v>38.229999999999997</c:v>
                </c:pt>
                <c:pt idx="5834">
                  <c:v>38.24</c:v>
                </c:pt>
                <c:pt idx="5835">
                  <c:v>38.24</c:v>
                </c:pt>
                <c:pt idx="5836">
                  <c:v>38.25</c:v>
                </c:pt>
                <c:pt idx="5837">
                  <c:v>38.25</c:v>
                </c:pt>
                <c:pt idx="5838">
                  <c:v>38.26</c:v>
                </c:pt>
                <c:pt idx="5839">
                  <c:v>38.270000000000003</c:v>
                </c:pt>
                <c:pt idx="5840">
                  <c:v>38.270000000000003</c:v>
                </c:pt>
                <c:pt idx="5841">
                  <c:v>38.29</c:v>
                </c:pt>
                <c:pt idx="5842">
                  <c:v>38.29</c:v>
                </c:pt>
                <c:pt idx="5843">
                  <c:v>38.29</c:v>
                </c:pt>
                <c:pt idx="5844">
                  <c:v>38.299999999999997</c:v>
                </c:pt>
                <c:pt idx="5845">
                  <c:v>38.31</c:v>
                </c:pt>
                <c:pt idx="5846">
                  <c:v>38.31</c:v>
                </c:pt>
                <c:pt idx="5847">
                  <c:v>38.32</c:v>
                </c:pt>
                <c:pt idx="5848">
                  <c:v>38.33</c:v>
                </c:pt>
                <c:pt idx="5849">
                  <c:v>38.340000000000003</c:v>
                </c:pt>
                <c:pt idx="5850">
                  <c:v>38.340000000000003</c:v>
                </c:pt>
                <c:pt idx="5851">
                  <c:v>38.340000000000003</c:v>
                </c:pt>
                <c:pt idx="5852">
                  <c:v>38.35</c:v>
                </c:pt>
                <c:pt idx="5853">
                  <c:v>38.369999999999997</c:v>
                </c:pt>
                <c:pt idx="5854">
                  <c:v>38.369999999999997</c:v>
                </c:pt>
                <c:pt idx="5855">
                  <c:v>38.369999999999997</c:v>
                </c:pt>
                <c:pt idx="5856">
                  <c:v>38.380000000000003</c:v>
                </c:pt>
                <c:pt idx="5857">
                  <c:v>38.380000000000003</c:v>
                </c:pt>
                <c:pt idx="5858">
                  <c:v>38.39</c:v>
                </c:pt>
                <c:pt idx="5859">
                  <c:v>38.4</c:v>
                </c:pt>
                <c:pt idx="5860">
                  <c:v>38.409999999999997</c:v>
                </c:pt>
                <c:pt idx="5861">
                  <c:v>38.409999999999997</c:v>
                </c:pt>
                <c:pt idx="5862">
                  <c:v>38.42</c:v>
                </c:pt>
                <c:pt idx="5863">
                  <c:v>38.42</c:v>
                </c:pt>
                <c:pt idx="5864">
                  <c:v>38.44</c:v>
                </c:pt>
                <c:pt idx="5865">
                  <c:v>38.44</c:v>
                </c:pt>
                <c:pt idx="5866">
                  <c:v>38.44</c:v>
                </c:pt>
                <c:pt idx="5867">
                  <c:v>38.450000000000003</c:v>
                </c:pt>
                <c:pt idx="5868">
                  <c:v>38.46</c:v>
                </c:pt>
                <c:pt idx="5869">
                  <c:v>38.46</c:v>
                </c:pt>
                <c:pt idx="5870">
                  <c:v>38.47</c:v>
                </c:pt>
                <c:pt idx="5871">
                  <c:v>38.479999999999997</c:v>
                </c:pt>
                <c:pt idx="5872">
                  <c:v>38.479999999999997</c:v>
                </c:pt>
                <c:pt idx="5873">
                  <c:v>38.49</c:v>
                </c:pt>
                <c:pt idx="5874">
                  <c:v>38.5</c:v>
                </c:pt>
                <c:pt idx="5875">
                  <c:v>38.5</c:v>
                </c:pt>
                <c:pt idx="5876">
                  <c:v>38.51</c:v>
                </c:pt>
                <c:pt idx="5877">
                  <c:v>38.520000000000003</c:v>
                </c:pt>
                <c:pt idx="5878">
                  <c:v>38.53</c:v>
                </c:pt>
                <c:pt idx="5879">
                  <c:v>38.53</c:v>
                </c:pt>
                <c:pt idx="5880">
                  <c:v>38.53</c:v>
                </c:pt>
                <c:pt idx="5881">
                  <c:v>38.54</c:v>
                </c:pt>
                <c:pt idx="5882">
                  <c:v>38.549999999999997</c:v>
                </c:pt>
                <c:pt idx="5883">
                  <c:v>38.56</c:v>
                </c:pt>
                <c:pt idx="5884">
                  <c:v>38.56</c:v>
                </c:pt>
                <c:pt idx="5885">
                  <c:v>38.57</c:v>
                </c:pt>
                <c:pt idx="5886">
                  <c:v>38.57</c:v>
                </c:pt>
                <c:pt idx="5887">
                  <c:v>38.58</c:v>
                </c:pt>
                <c:pt idx="5888">
                  <c:v>38.590000000000003</c:v>
                </c:pt>
                <c:pt idx="5889">
                  <c:v>38.6</c:v>
                </c:pt>
                <c:pt idx="5890">
                  <c:v>38.6</c:v>
                </c:pt>
                <c:pt idx="5891">
                  <c:v>38.61</c:v>
                </c:pt>
                <c:pt idx="5892">
                  <c:v>38.61</c:v>
                </c:pt>
                <c:pt idx="5893">
                  <c:v>38.619999999999997</c:v>
                </c:pt>
                <c:pt idx="5894">
                  <c:v>38.630000000000003</c:v>
                </c:pt>
                <c:pt idx="5895">
                  <c:v>38.64</c:v>
                </c:pt>
                <c:pt idx="5896">
                  <c:v>38.64</c:v>
                </c:pt>
                <c:pt idx="5897">
                  <c:v>38.65</c:v>
                </c:pt>
                <c:pt idx="5898">
                  <c:v>38.65</c:v>
                </c:pt>
                <c:pt idx="5899">
                  <c:v>38.659999999999997</c:v>
                </c:pt>
                <c:pt idx="5900">
                  <c:v>38.67</c:v>
                </c:pt>
                <c:pt idx="5901">
                  <c:v>38.67</c:v>
                </c:pt>
                <c:pt idx="5902">
                  <c:v>38.68</c:v>
                </c:pt>
                <c:pt idx="5903">
                  <c:v>38.69</c:v>
                </c:pt>
                <c:pt idx="5904">
                  <c:v>38.69</c:v>
                </c:pt>
                <c:pt idx="5905">
                  <c:v>38.700000000000003</c:v>
                </c:pt>
                <c:pt idx="5906">
                  <c:v>38.700000000000003</c:v>
                </c:pt>
                <c:pt idx="5907">
                  <c:v>38.71</c:v>
                </c:pt>
                <c:pt idx="5908">
                  <c:v>38.72</c:v>
                </c:pt>
                <c:pt idx="5909">
                  <c:v>38.729999999999997</c:v>
                </c:pt>
                <c:pt idx="5910">
                  <c:v>38.74</c:v>
                </c:pt>
                <c:pt idx="5911">
                  <c:v>38.74</c:v>
                </c:pt>
                <c:pt idx="5912">
                  <c:v>38.75</c:v>
                </c:pt>
                <c:pt idx="5913">
                  <c:v>38.75</c:v>
                </c:pt>
                <c:pt idx="5914">
                  <c:v>38.76</c:v>
                </c:pt>
                <c:pt idx="5915">
                  <c:v>38.770000000000003</c:v>
                </c:pt>
                <c:pt idx="5916">
                  <c:v>38.770000000000003</c:v>
                </c:pt>
                <c:pt idx="5917">
                  <c:v>38.78</c:v>
                </c:pt>
                <c:pt idx="5918">
                  <c:v>38.79</c:v>
                </c:pt>
                <c:pt idx="5919">
                  <c:v>38.79</c:v>
                </c:pt>
                <c:pt idx="5920">
                  <c:v>38.799999999999997</c:v>
                </c:pt>
                <c:pt idx="5921">
                  <c:v>38.81</c:v>
                </c:pt>
                <c:pt idx="5922">
                  <c:v>38.82</c:v>
                </c:pt>
                <c:pt idx="5923">
                  <c:v>38.82</c:v>
                </c:pt>
                <c:pt idx="5924">
                  <c:v>38.82</c:v>
                </c:pt>
                <c:pt idx="5925">
                  <c:v>38.83</c:v>
                </c:pt>
                <c:pt idx="5926">
                  <c:v>38.840000000000003</c:v>
                </c:pt>
                <c:pt idx="5927">
                  <c:v>38.85</c:v>
                </c:pt>
                <c:pt idx="5928">
                  <c:v>38.85</c:v>
                </c:pt>
                <c:pt idx="5929">
                  <c:v>38.86</c:v>
                </c:pt>
                <c:pt idx="5930">
                  <c:v>38.869999999999997</c:v>
                </c:pt>
                <c:pt idx="5931">
                  <c:v>38.869999999999997</c:v>
                </c:pt>
                <c:pt idx="5932">
                  <c:v>38.869999999999997</c:v>
                </c:pt>
                <c:pt idx="5933">
                  <c:v>38.89</c:v>
                </c:pt>
                <c:pt idx="5934">
                  <c:v>38.89</c:v>
                </c:pt>
                <c:pt idx="5935">
                  <c:v>38.89</c:v>
                </c:pt>
                <c:pt idx="5936">
                  <c:v>38.9</c:v>
                </c:pt>
                <c:pt idx="5937">
                  <c:v>38.909999999999997</c:v>
                </c:pt>
                <c:pt idx="5938">
                  <c:v>38.92</c:v>
                </c:pt>
                <c:pt idx="5939">
                  <c:v>38.93</c:v>
                </c:pt>
                <c:pt idx="5940">
                  <c:v>38.93</c:v>
                </c:pt>
                <c:pt idx="5941">
                  <c:v>38.94</c:v>
                </c:pt>
                <c:pt idx="5942">
                  <c:v>38.94</c:v>
                </c:pt>
                <c:pt idx="5943">
                  <c:v>38.950000000000003</c:v>
                </c:pt>
                <c:pt idx="5944">
                  <c:v>38.96</c:v>
                </c:pt>
                <c:pt idx="5945">
                  <c:v>38.96</c:v>
                </c:pt>
                <c:pt idx="5946">
                  <c:v>38.97</c:v>
                </c:pt>
                <c:pt idx="5947">
                  <c:v>38.979999999999997</c:v>
                </c:pt>
                <c:pt idx="5948">
                  <c:v>38.99</c:v>
                </c:pt>
                <c:pt idx="5949">
                  <c:v>38.99</c:v>
                </c:pt>
                <c:pt idx="5950">
                  <c:v>38.99</c:v>
                </c:pt>
                <c:pt idx="5951">
                  <c:v>39</c:v>
                </c:pt>
                <c:pt idx="5952">
                  <c:v>39.01</c:v>
                </c:pt>
                <c:pt idx="5953">
                  <c:v>39.01</c:v>
                </c:pt>
                <c:pt idx="5954">
                  <c:v>39.020000000000003</c:v>
                </c:pt>
                <c:pt idx="5955">
                  <c:v>39.03</c:v>
                </c:pt>
                <c:pt idx="5956">
                  <c:v>39.04</c:v>
                </c:pt>
                <c:pt idx="5957">
                  <c:v>39.04</c:v>
                </c:pt>
                <c:pt idx="5958">
                  <c:v>39.049999999999997</c:v>
                </c:pt>
                <c:pt idx="5959">
                  <c:v>39.06</c:v>
                </c:pt>
                <c:pt idx="5960">
                  <c:v>39.06</c:v>
                </c:pt>
                <c:pt idx="5961">
                  <c:v>39.07</c:v>
                </c:pt>
                <c:pt idx="5962">
                  <c:v>39.08</c:v>
                </c:pt>
                <c:pt idx="5963">
                  <c:v>39.08</c:v>
                </c:pt>
                <c:pt idx="5964">
                  <c:v>39.08</c:v>
                </c:pt>
                <c:pt idx="5965">
                  <c:v>39.090000000000003</c:v>
                </c:pt>
                <c:pt idx="5966">
                  <c:v>39.1</c:v>
                </c:pt>
                <c:pt idx="5967">
                  <c:v>39.11</c:v>
                </c:pt>
                <c:pt idx="5968">
                  <c:v>39.11</c:v>
                </c:pt>
                <c:pt idx="5969">
                  <c:v>39.119999999999997</c:v>
                </c:pt>
                <c:pt idx="5970">
                  <c:v>39.130000000000003</c:v>
                </c:pt>
                <c:pt idx="5971">
                  <c:v>39.14</c:v>
                </c:pt>
                <c:pt idx="5972">
                  <c:v>39.14</c:v>
                </c:pt>
                <c:pt idx="5973">
                  <c:v>39.15</c:v>
                </c:pt>
                <c:pt idx="5974">
                  <c:v>39.15</c:v>
                </c:pt>
                <c:pt idx="5975">
                  <c:v>39.159999999999997</c:v>
                </c:pt>
                <c:pt idx="5976">
                  <c:v>39.17</c:v>
                </c:pt>
                <c:pt idx="5977">
                  <c:v>39.17</c:v>
                </c:pt>
                <c:pt idx="5978">
                  <c:v>39.18</c:v>
                </c:pt>
                <c:pt idx="5979">
                  <c:v>39.18</c:v>
                </c:pt>
                <c:pt idx="5980">
                  <c:v>39.19</c:v>
                </c:pt>
                <c:pt idx="5981">
                  <c:v>39.200000000000003</c:v>
                </c:pt>
                <c:pt idx="5982">
                  <c:v>39.200000000000003</c:v>
                </c:pt>
                <c:pt idx="5983">
                  <c:v>39.21</c:v>
                </c:pt>
                <c:pt idx="5984">
                  <c:v>39.22</c:v>
                </c:pt>
                <c:pt idx="5985">
                  <c:v>39.229999999999997</c:v>
                </c:pt>
                <c:pt idx="5986">
                  <c:v>39.229999999999997</c:v>
                </c:pt>
                <c:pt idx="5987">
                  <c:v>39.24</c:v>
                </c:pt>
                <c:pt idx="5988">
                  <c:v>39.25</c:v>
                </c:pt>
                <c:pt idx="5989">
                  <c:v>39.25</c:v>
                </c:pt>
                <c:pt idx="5990">
                  <c:v>39.26</c:v>
                </c:pt>
                <c:pt idx="5991">
                  <c:v>39.26</c:v>
                </c:pt>
                <c:pt idx="5992">
                  <c:v>39.270000000000003</c:v>
                </c:pt>
                <c:pt idx="5993">
                  <c:v>39.28</c:v>
                </c:pt>
                <c:pt idx="5994">
                  <c:v>39.29</c:v>
                </c:pt>
                <c:pt idx="5995">
                  <c:v>39.29</c:v>
                </c:pt>
                <c:pt idx="5996">
                  <c:v>39.299999999999997</c:v>
                </c:pt>
                <c:pt idx="5997">
                  <c:v>39.31</c:v>
                </c:pt>
                <c:pt idx="5998">
                  <c:v>39.31</c:v>
                </c:pt>
                <c:pt idx="5999">
                  <c:v>39.32</c:v>
                </c:pt>
                <c:pt idx="6000">
                  <c:v>39.33</c:v>
                </c:pt>
                <c:pt idx="6001">
                  <c:v>39.33</c:v>
                </c:pt>
                <c:pt idx="6002">
                  <c:v>39.340000000000003</c:v>
                </c:pt>
                <c:pt idx="6003">
                  <c:v>39.340000000000003</c:v>
                </c:pt>
                <c:pt idx="6004">
                  <c:v>39.35</c:v>
                </c:pt>
                <c:pt idx="6005">
                  <c:v>39.36</c:v>
                </c:pt>
                <c:pt idx="6006">
                  <c:v>39.369999999999997</c:v>
                </c:pt>
                <c:pt idx="6007">
                  <c:v>39.369999999999997</c:v>
                </c:pt>
                <c:pt idx="6008">
                  <c:v>39.380000000000003</c:v>
                </c:pt>
                <c:pt idx="6009">
                  <c:v>39.380000000000003</c:v>
                </c:pt>
                <c:pt idx="6010">
                  <c:v>39.39</c:v>
                </c:pt>
                <c:pt idx="6011">
                  <c:v>39.4</c:v>
                </c:pt>
                <c:pt idx="6012">
                  <c:v>39.4</c:v>
                </c:pt>
                <c:pt idx="6013">
                  <c:v>39.409999999999997</c:v>
                </c:pt>
                <c:pt idx="6014">
                  <c:v>39.42</c:v>
                </c:pt>
                <c:pt idx="6015">
                  <c:v>39.42</c:v>
                </c:pt>
                <c:pt idx="6016">
                  <c:v>39.43</c:v>
                </c:pt>
                <c:pt idx="6017">
                  <c:v>39.44</c:v>
                </c:pt>
                <c:pt idx="6018">
                  <c:v>39.44</c:v>
                </c:pt>
                <c:pt idx="6019">
                  <c:v>39.450000000000003</c:v>
                </c:pt>
                <c:pt idx="6020">
                  <c:v>39.46</c:v>
                </c:pt>
                <c:pt idx="6021">
                  <c:v>39.46</c:v>
                </c:pt>
                <c:pt idx="6022">
                  <c:v>39.47</c:v>
                </c:pt>
                <c:pt idx="6023">
                  <c:v>39.479999999999997</c:v>
                </c:pt>
                <c:pt idx="6024">
                  <c:v>39.479999999999997</c:v>
                </c:pt>
                <c:pt idx="6025">
                  <c:v>39.49</c:v>
                </c:pt>
                <c:pt idx="6026">
                  <c:v>39.5</c:v>
                </c:pt>
                <c:pt idx="6027">
                  <c:v>39.5</c:v>
                </c:pt>
                <c:pt idx="6028">
                  <c:v>39.51</c:v>
                </c:pt>
                <c:pt idx="6029">
                  <c:v>39.51</c:v>
                </c:pt>
                <c:pt idx="6030">
                  <c:v>39.520000000000003</c:v>
                </c:pt>
                <c:pt idx="6031">
                  <c:v>39.520000000000003</c:v>
                </c:pt>
                <c:pt idx="6032">
                  <c:v>39.53</c:v>
                </c:pt>
                <c:pt idx="6033">
                  <c:v>39.54</c:v>
                </c:pt>
                <c:pt idx="6034">
                  <c:v>39.549999999999997</c:v>
                </c:pt>
                <c:pt idx="6035">
                  <c:v>39.549999999999997</c:v>
                </c:pt>
                <c:pt idx="6036">
                  <c:v>39.56</c:v>
                </c:pt>
                <c:pt idx="6037">
                  <c:v>39.57</c:v>
                </c:pt>
                <c:pt idx="6038">
                  <c:v>39.57</c:v>
                </c:pt>
                <c:pt idx="6039">
                  <c:v>39.58</c:v>
                </c:pt>
                <c:pt idx="6040">
                  <c:v>39.590000000000003</c:v>
                </c:pt>
                <c:pt idx="6041">
                  <c:v>39.6</c:v>
                </c:pt>
                <c:pt idx="6042">
                  <c:v>39.6</c:v>
                </c:pt>
                <c:pt idx="6043">
                  <c:v>39.61</c:v>
                </c:pt>
                <c:pt idx="6044">
                  <c:v>39.619999999999997</c:v>
                </c:pt>
                <c:pt idx="6045">
                  <c:v>39.619999999999997</c:v>
                </c:pt>
                <c:pt idx="6046">
                  <c:v>39.630000000000003</c:v>
                </c:pt>
                <c:pt idx="6047">
                  <c:v>39.630000000000003</c:v>
                </c:pt>
                <c:pt idx="6048">
                  <c:v>39.64</c:v>
                </c:pt>
                <c:pt idx="6049">
                  <c:v>39.65</c:v>
                </c:pt>
                <c:pt idx="6050">
                  <c:v>39.65</c:v>
                </c:pt>
                <c:pt idx="6051">
                  <c:v>39.659999999999997</c:v>
                </c:pt>
                <c:pt idx="6052">
                  <c:v>39.659999999999997</c:v>
                </c:pt>
                <c:pt idx="6053">
                  <c:v>39.67</c:v>
                </c:pt>
                <c:pt idx="6054">
                  <c:v>39.68</c:v>
                </c:pt>
                <c:pt idx="6055">
                  <c:v>39.68</c:v>
                </c:pt>
                <c:pt idx="6056">
                  <c:v>39.700000000000003</c:v>
                </c:pt>
                <c:pt idx="6057">
                  <c:v>39.700000000000003</c:v>
                </c:pt>
                <c:pt idx="6058">
                  <c:v>39.700000000000003</c:v>
                </c:pt>
                <c:pt idx="6059">
                  <c:v>39.71</c:v>
                </c:pt>
                <c:pt idx="6060">
                  <c:v>39.72</c:v>
                </c:pt>
                <c:pt idx="6061">
                  <c:v>39.72</c:v>
                </c:pt>
                <c:pt idx="6062">
                  <c:v>39.729999999999997</c:v>
                </c:pt>
                <c:pt idx="6063">
                  <c:v>39.729999999999997</c:v>
                </c:pt>
                <c:pt idx="6064">
                  <c:v>39.75</c:v>
                </c:pt>
                <c:pt idx="6065">
                  <c:v>39.75</c:v>
                </c:pt>
                <c:pt idx="6066">
                  <c:v>39.770000000000003</c:v>
                </c:pt>
                <c:pt idx="6067">
                  <c:v>39.770000000000003</c:v>
                </c:pt>
                <c:pt idx="6068">
                  <c:v>39.770000000000003</c:v>
                </c:pt>
                <c:pt idx="6069">
                  <c:v>39.78</c:v>
                </c:pt>
                <c:pt idx="6070">
                  <c:v>39.78</c:v>
                </c:pt>
                <c:pt idx="6071">
                  <c:v>39.79</c:v>
                </c:pt>
                <c:pt idx="6072">
                  <c:v>39.799999999999997</c:v>
                </c:pt>
                <c:pt idx="6073">
                  <c:v>39.799999999999997</c:v>
                </c:pt>
                <c:pt idx="6074">
                  <c:v>39.81</c:v>
                </c:pt>
                <c:pt idx="6075">
                  <c:v>39.81</c:v>
                </c:pt>
                <c:pt idx="6076">
                  <c:v>39.82</c:v>
                </c:pt>
                <c:pt idx="6077">
                  <c:v>39.83</c:v>
                </c:pt>
                <c:pt idx="6078">
                  <c:v>39.83</c:v>
                </c:pt>
                <c:pt idx="6079">
                  <c:v>39.840000000000003</c:v>
                </c:pt>
                <c:pt idx="6080">
                  <c:v>39.85</c:v>
                </c:pt>
                <c:pt idx="6081">
                  <c:v>39.86</c:v>
                </c:pt>
                <c:pt idx="6082">
                  <c:v>39.86</c:v>
                </c:pt>
                <c:pt idx="6083">
                  <c:v>39.869999999999997</c:v>
                </c:pt>
                <c:pt idx="6084">
                  <c:v>39.869999999999997</c:v>
                </c:pt>
                <c:pt idx="6085">
                  <c:v>39.880000000000003</c:v>
                </c:pt>
                <c:pt idx="6086">
                  <c:v>39.89</c:v>
                </c:pt>
                <c:pt idx="6087">
                  <c:v>39.89</c:v>
                </c:pt>
                <c:pt idx="6088">
                  <c:v>39.9</c:v>
                </c:pt>
                <c:pt idx="6089">
                  <c:v>39.909999999999997</c:v>
                </c:pt>
                <c:pt idx="6090">
                  <c:v>39.92</c:v>
                </c:pt>
                <c:pt idx="6091">
                  <c:v>39.92</c:v>
                </c:pt>
                <c:pt idx="6092">
                  <c:v>39.92</c:v>
                </c:pt>
                <c:pt idx="6093">
                  <c:v>39.94</c:v>
                </c:pt>
                <c:pt idx="6094">
                  <c:v>39.94</c:v>
                </c:pt>
                <c:pt idx="6095">
                  <c:v>39.94</c:v>
                </c:pt>
                <c:pt idx="6096">
                  <c:v>39.950000000000003</c:v>
                </c:pt>
                <c:pt idx="6097">
                  <c:v>39.96</c:v>
                </c:pt>
                <c:pt idx="6098">
                  <c:v>39.97</c:v>
                </c:pt>
                <c:pt idx="6099">
                  <c:v>39.97</c:v>
                </c:pt>
                <c:pt idx="6100">
                  <c:v>39.979999999999997</c:v>
                </c:pt>
                <c:pt idx="6101">
                  <c:v>39.99</c:v>
                </c:pt>
                <c:pt idx="6102">
                  <c:v>40</c:v>
                </c:pt>
                <c:pt idx="6103">
                  <c:v>40</c:v>
                </c:pt>
                <c:pt idx="6104">
                  <c:v>40.01</c:v>
                </c:pt>
                <c:pt idx="6105">
                  <c:v>40.01</c:v>
                </c:pt>
                <c:pt idx="6106">
                  <c:v>40.020000000000003</c:v>
                </c:pt>
                <c:pt idx="6107">
                  <c:v>40.03</c:v>
                </c:pt>
                <c:pt idx="6108">
                  <c:v>40.03</c:v>
                </c:pt>
                <c:pt idx="6109">
                  <c:v>40.04</c:v>
                </c:pt>
                <c:pt idx="6110">
                  <c:v>40.049999999999997</c:v>
                </c:pt>
                <c:pt idx="6111">
                  <c:v>40.049999999999997</c:v>
                </c:pt>
                <c:pt idx="6112">
                  <c:v>40.06</c:v>
                </c:pt>
                <c:pt idx="6113">
                  <c:v>40.07</c:v>
                </c:pt>
                <c:pt idx="6114">
                  <c:v>40.07</c:v>
                </c:pt>
                <c:pt idx="6115">
                  <c:v>40.08</c:v>
                </c:pt>
                <c:pt idx="6116">
                  <c:v>40.090000000000003</c:v>
                </c:pt>
                <c:pt idx="6117">
                  <c:v>40.090000000000003</c:v>
                </c:pt>
                <c:pt idx="6118">
                  <c:v>40.1</c:v>
                </c:pt>
                <c:pt idx="6119">
                  <c:v>40.1</c:v>
                </c:pt>
                <c:pt idx="6120">
                  <c:v>40.11</c:v>
                </c:pt>
                <c:pt idx="6121">
                  <c:v>40.119999999999997</c:v>
                </c:pt>
                <c:pt idx="6122">
                  <c:v>40.130000000000003</c:v>
                </c:pt>
                <c:pt idx="6123">
                  <c:v>40.130000000000003</c:v>
                </c:pt>
                <c:pt idx="6124">
                  <c:v>40.14</c:v>
                </c:pt>
                <c:pt idx="6125">
                  <c:v>40.14</c:v>
                </c:pt>
                <c:pt idx="6126">
                  <c:v>40.15</c:v>
                </c:pt>
                <c:pt idx="6127">
                  <c:v>40.159999999999997</c:v>
                </c:pt>
                <c:pt idx="6128">
                  <c:v>40.159999999999997</c:v>
                </c:pt>
                <c:pt idx="6129">
                  <c:v>40.17</c:v>
                </c:pt>
                <c:pt idx="6130">
                  <c:v>40.17</c:v>
                </c:pt>
                <c:pt idx="6131">
                  <c:v>40.18</c:v>
                </c:pt>
                <c:pt idx="6132">
                  <c:v>40.19</c:v>
                </c:pt>
                <c:pt idx="6133">
                  <c:v>40.200000000000003</c:v>
                </c:pt>
                <c:pt idx="6134">
                  <c:v>40.200000000000003</c:v>
                </c:pt>
                <c:pt idx="6135">
                  <c:v>40.21</c:v>
                </c:pt>
                <c:pt idx="6136">
                  <c:v>40.22</c:v>
                </c:pt>
                <c:pt idx="6137">
                  <c:v>40.22</c:v>
                </c:pt>
                <c:pt idx="6138">
                  <c:v>40.22</c:v>
                </c:pt>
                <c:pt idx="6139">
                  <c:v>40.24</c:v>
                </c:pt>
                <c:pt idx="6140">
                  <c:v>40.25</c:v>
                </c:pt>
                <c:pt idx="6141">
                  <c:v>40.25</c:v>
                </c:pt>
                <c:pt idx="6142">
                  <c:v>40.26</c:v>
                </c:pt>
                <c:pt idx="6143">
                  <c:v>40.26</c:v>
                </c:pt>
                <c:pt idx="6144">
                  <c:v>40.270000000000003</c:v>
                </c:pt>
                <c:pt idx="6145">
                  <c:v>40.270000000000003</c:v>
                </c:pt>
                <c:pt idx="6146">
                  <c:v>40.28</c:v>
                </c:pt>
                <c:pt idx="6147">
                  <c:v>40.28</c:v>
                </c:pt>
                <c:pt idx="6148">
                  <c:v>40.29</c:v>
                </c:pt>
                <c:pt idx="6149">
                  <c:v>40.299999999999997</c:v>
                </c:pt>
                <c:pt idx="6150">
                  <c:v>40.31</c:v>
                </c:pt>
                <c:pt idx="6151">
                  <c:v>40.32</c:v>
                </c:pt>
                <c:pt idx="6152">
                  <c:v>40.32</c:v>
                </c:pt>
                <c:pt idx="6153">
                  <c:v>40.33</c:v>
                </c:pt>
                <c:pt idx="6154">
                  <c:v>40.340000000000003</c:v>
                </c:pt>
                <c:pt idx="6155">
                  <c:v>40.340000000000003</c:v>
                </c:pt>
                <c:pt idx="6156">
                  <c:v>40.35</c:v>
                </c:pt>
                <c:pt idx="6157">
                  <c:v>40.35</c:v>
                </c:pt>
                <c:pt idx="6158">
                  <c:v>40.36</c:v>
                </c:pt>
                <c:pt idx="6159">
                  <c:v>40.369999999999997</c:v>
                </c:pt>
                <c:pt idx="6160">
                  <c:v>40.369999999999997</c:v>
                </c:pt>
                <c:pt idx="6161">
                  <c:v>40.380000000000003</c:v>
                </c:pt>
                <c:pt idx="6162">
                  <c:v>40.39</c:v>
                </c:pt>
                <c:pt idx="6163">
                  <c:v>40.39</c:v>
                </c:pt>
                <c:pt idx="6164">
                  <c:v>40.4</c:v>
                </c:pt>
                <c:pt idx="6165">
                  <c:v>40.409999999999997</c:v>
                </c:pt>
                <c:pt idx="6166">
                  <c:v>40.42</c:v>
                </c:pt>
                <c:pt idx="6167">
                  <c:v>40.42</c:v>
                </c:pt>
                <c:pt idx="6168">
                  <c:v>40.42</c:v>
                </c:pt>
                <c:pt idx="6169">
                  <c:v>40.43</c:v>
                </c:pt>
                <c:pt idx="6170">
                  <c:v>40.43</c:v>
                </c:pt>
                <c:pt idx="6171">
                  <c:v>40.44</c:v>
                </c:pt>
                <c:pt idx="6172">
                  <c:v>40.450000000000003</c:v>
                </c:pt>
                <c:pt idx="6173">
                  <c:v>40.450000000000003</c:v>
                </c:pt>
                <c:pt idx="6174">
                  <c:v>40.46</c:v>
                </c:pt>
                <c:pt idx="6175">
                  <c:v>40.47</c:v>
                </c:pt>
                <c:pt idx="6176">
                  <c:v>40.479999999999997</c:v>
                </c:pt>
                <c:pt idx="6177">
                  <c:v>40.479999999999997</c:v>
                </c:pt>
                <c:pt idx="6178">
                  <c:v>40.49</c:v>
                </c:pt>
                <c:pt idx="6179">
                  <c:v>40.5</c:v>
                </c:pt>
                <c:pt idx="6180">
                  <c:v>40.5</c:v>
                </c:pt>
                <c:pt idx="6181">
                  <c:v>40.51</c:v>
                </c:pt>
                <c:pt idx="6182">
                  <c:v>40.51</c:v>
                </c:pt>
                <c:pt idx="6183">
                  <c:v>40.520000000000003</c:v>
                </c:pt>
                <c:pt idx="6184">
                  <c:v>40.53</c:v>
                </c:pt>
                <c:pt idx="6185">
                  <c:v>40.53</c:v>
                </c:pt>
                <c:pt idx="6186">
                  <c:v>40.54</c:v>
                </c:pt>
                <c:pt idx="6187">
                  <c:v>40.549999999999997</c:v>
                </c:pt>
                <c:pt idx="6188">
                  <c:v>40.56</c:v>
                </c:pt>
                <c:pt idx="6189">
                  <c:v>40.56</c:v>
                </c:pt>
                <c:pt idx="6190">
                  <c:v>40.57</c:v>
                </c:pt>
                <c:pt idx="6191">
                  <c:v>40.58</c:v>
                </c:pt>
                <c:pt idx="6192">
                  <c:v>40.58</c:v>
                </c:pt>
                <c:pt idx="6193">
                  <c:v>40.590000000000003</c:v>
                </c:pt>
                <c:pt idx="6194">
                  <c:v>40.6</c:v>
                </c:pt>
                <c:pt idx="6195">
                  <c:v>40.61</c:v>
                </c:pt>
                <c:pt idx="6196">
                  <c:v>40.61</c:v>
                </c:pt>
                <c:pt idx="6197">
                  <c:v>40.619999999999997</c:v>
                </c:pt>
                <c:pt idx="6198">
                  <c:v>40.619999999999997</c:v>
                </c:pt>
                <c:pt idx="6199">
                  <c:v>40.630000000000003</c:v>
                </c:pt>
                <c:pt idx="6200">
                  <c:v>40.64</c:v>
                </c:pt>
                <c:pt idx="6201">
                  <c:v>40.65</c:v>
                </c:pt>
                <c:pt idx="6202">
                  <c:v>40.65</c:v>
                </c:pt>
                <c:pt idx="6203">
                  <c:v>40.659999999999997</c:v>
                </c:pt>
                <c:pt idx="6204">
                  <c:v>40.659999999999997</c:v>
                </c:pt>
                <c:pt idx="6205">
                  <c:v>40.67</c:v>
                </c:pt>
                <c:pt idx="6206">
                  <c:v>40.68</c:v>
                </c:pt>
                <c:pt idx="6207">
                  <c:v>40.68</c:v>
                </c:pt>
                <c:pt idx="6208">
                  <c:v>40.69</c:v>
                </c:pt>
                <c:pt idx="6209">
                  <c:v>40.69</c:v>
                </c:pt>
                <c:pt idx="6210">
                  <c:v>40.69</c:v>
                </c:pt>
                <c:pt idx="6211">
                  <c:v>40.700000000000003</c:v>
                </c:pt>
                <c:pt idx="6212">
                  <c:v>40.71</c:v>
                </c:pt>
                <c:pt idx="6213">
                  <c:v>40.72</c:v>
                </c:pt>
                <c:pt idx="6214">
                  <c:v>40.729999999999997</c:v>
                </c:pt>
                <c:pt idx="6215">
                  <c:v>40.74</c:v>
                </c:pt>
                <c:pt idx="6216">
                  <c:v>40.74</c:v>
                </c:pt>
                <c:pt idx="6217">
                  <c:v>40.74</c:v>
                </c:pt>
                <c:pt idx="6218">
                  <c:v>40.75</c:v>
                </c:pt>
                <c:pt idx="6219">
                  <c:v>40.76</c:v>
                </c:pt>
                <c:pt idx="6220">
                  <c:v>40.770000000000003</c:v>
                </c:pt>
                <c:pt idx="6221">
                  <c:v>40.770000000000003</c:v>
                </c:pt>
                <c:pt idx="6222">
                  <c:v>40.78</c:v>
                </c:pt>
                <c:pt idx="6223">
                  <c:v>40.79</c:v>
                </c:pt>
                <c:pt idx="6224">
                  <c:v>40.79</c:v>
                </c:pt>
                <c:pt idx="6225">
                  <c:v>40.799999999999997</c:v>
                </c:pt>
                <c:pt idx="6226">
                  <c:v>40.799999999999997</c:v>
                </c:pt>
                <c:pt idx="6227">
                  <c:v>40.81</c:v>
                </c:pt>
                <c:pt idx="6228">
                  <c:v>40.82</c:v>
                </c:pt>
                <c:pt idx="6229">
                  <c:v>40.82</c:v>
                </c:pt>
                <c:pt idx="6230">
                  <c:v>40.83</c:v>
                </c:pt>
                <c:pt idx="6231">
                  <c:v>40.840000000000003</c:v>
                </c:pt>
                <c:pt idx="6232">
                  <c:v>40.85</c:v>
                </c:pt>
                <c:pt idx="6233">
                  <c:v>40.85</c:v>
                </c:pt>
                <c:pt idx="6234">
                  <c:v>40.86</c:v>
                </c:pt>
                <c:pt idx="6235">
                  <c:v>40.86</c:v>
                </c:pt>
                <c:pt idx="6236">
                  <c:v>40.869999999999997</c:v>
                </c:pt>
                <c:pt idx="6237">
                  <c:v>40.880000000000003</c:v>
                </c:pt>
                <c:pt idx="6238">
                  <c:v>40.89</c:v>
                </c:pt>
                <c:pt idx="6239">
                  <c:v>40.89</c:v>
                </c:pt>
                <c:pt idx="6240">
                  <c:v>40.89</c:v>
                </c:pt>
                <c:pt idx="6241">
                  <c:v>40.9</c:v>
                </c:pt>
                <c:pt idx="6242">
                  <c:v>40.909999999999997</c:v>
                </c:pt>
                <c:pt idx="6243">
                  <c:v>40.92</c:v>
                </c:pt>
                <c:pt idx="6244">
                  <c:v>40.92</c:v>
                </c:pt>
                <c:pt idx="6245">
                  <c:v>40.93</c:v>
                </c:pt>
                <c:pt idx="6246">
                  <c:v>40.94</c:v>
                </c:pt>
                <c:pt idx="6247">
                  <c:v>40.94</c:v>
                </c:pt>
                <c:pt idx="6248">
                  <c:v>40.950000000000003</c:v>
                </c:pt>
                <c:pt idx="6249">
                  <c:v>40.950000000000003</c:v>
                </c:pt>
                <c:pt idx="6250">
                  <c:v>40.96</c:v>
                </c:pt>
                <c:pt idx="6251">
                  <c:v>40.96</c:v>
                </c:pt>
                <c:pt idx="6252">
                  <c:v>40.97</c:v>
                </c:pt>
                <c:pt idx="6253">
                  <c:v>40.98</c:v>
                </c:pt>
                <c:pt idx="6254">
                  <c:v>40.98</c:v>
                </c:pt>
                <c:pt idx="6255">
                  <c:v>40.99</c:v>
                </c:pt>
                <c:pt idx="6256">
                  <c:v>41</c:v>
                </c:pt>
                <c:pt idx="6257">
                  <c:v>41.01</c:v>
                </c:pt>
                <c:pt idx="6258">
                  <c:v>41.01</c:v>
                </c:pt>
                <c:pt idx="6259">
                  <c:v>41.01</c:v>
                </c:pt>
                <c:pt idx="6260">
                  <c:v>41.02</c:v>
                </c:pt>
                <c:pt idx="6261">
                  <c:v>41.03</c:v>
                </c:pt>
                <c:pt idx="6262">
                  <c:v>41.04</c:v>
                </c:pt>
                <c:pt idx="6263">
                  <c:v>41.04</c:v>
                </c:pt>
                <c:pt idx="6264">
                  <c:v>41.05</c:v>
                </c:pt>
                <c:pt idx="6265">
                  <c:v>41.06</c:v>
                </c:pt>
                <c:pt idx="6266">
                  <c:v>41.06</c:v>
                </c:pt>
                <c:pt idx="6267">
                  <c:v>41.06</c:v>
                </c:pt>
                <c:pt idx="6268">
                  <c:v>41.07</c:v>
                </c:pt>
                <c:pt idx="6269">
                  <c:v>41.07</c:v>
                </c:pt>
                <c:pt idx="6270">
                  <c:v>41.08</c:v>
                </c:pt>
                <c:pt idx="6271">
                  <c:v>41.09</c:v>
                </c:pt>
                <c:pt idx="6272">
                  <c:v>41.09</c:v>
                </c:pt>
                <c:pt idx="6273">
                  <c:v>41.1</c:v>
                </c:pt>
                <c:pt idx="6274">
                  <c:v>41.1</c:v>
                </c:pt>
                <c:pt idx="6275">
                  <c:v>41.11</c:v>
                </c:pt>
                <c:pt idx="6276">
                  <c:v>41.12</c:v>
                </c:pt>
                <c:pt idx="6277">
                  <c:v>41.12</c:v>
                </c:pt>
                <c:pt idx="6278">
                  <c:v>41.13</c:v>
                </c:pt>
                <c:pt idx="6279">
                  <c:v>41.14</c:v>
                </c:pt>
                <c:pt idx="6280">
                  <c:v>41.14</c:v>
                </c:pt>
                <c:pt idx="6281">
                  <c:v>41.15</c:v>
                </c:pt>
                <c:pt idx="6282">
                  <c:v>41.16</c:v>
                </c:pt>
                <c:pt idx="6283">
                  <c:v>41.17</c:v>
                </c:pt>
                <c:pt idx="6284">
                  <c:v>41.17</c:v>
                </c:pt>
                <c:pt idx="6285">
                  <c:v>41.18</c:v>
                </c:pt>
                <c:pt idx="6286">
                  <c:v>41.19</c:v>
                </c:pt>
                <c:pt idx="6287">
                  <c:v>41.19</c:v>
                </c:pt>
                <c:pt idx="6288">
                  <c:v>41.2</c:v>
                </c:pt>
                <c:pt idx="6289">
                  <c:v>41.21</c:v>
                </c:pt>
                <c:pt idx="6290">
                  <c:v>41.21</c:v>
                </c:pt>
                <c:pt idx="6291">
                  <c:v>41.22</c:v>
                </c:pt>
                <c:pt idx="6292">
                  <c:v>41.22</c:v>
                </c:pt>
                <c:pt idx="6293">
                  <c:v>41.23</c:v>
                </c:pt>
                <c:pt idx="6294">
                  <c:v>41.24</c:v>
                </c:pt>
                <c:pt idx="6295">
                  <c:v>41.25</c:v>
                </c:pt>
                <c:pt idx="6296">
                  <c:v>41.25</c:v>
                </c:pt>
                <c:pt idx="6297">
                  <c:v>41.26</c:v>
                </c:pt>
                <c:pt idx="6298">
                  <c:v>41.26</c:v>
                </c:pt>
                <c:pt idx="6299">
                  <c:v>41.27</c:v>
                </c:pt>
                <c:pt idx="6300">
                  <c:v>41.28</c:v>
                </c:pt>
                <c:pt idx="6301">
                  <c:v>41.29</c:v>
                </c:pt>
                <c:pt idx="6302">
                  <c:v>41.29</c:v>
                </c:pt>
                <c:pt idx="6303">
                  <c:v>41.3</c:v>
                </c:pt>
                <c:pt idx="6304">
                  <c:v>41.3</c:v>
                </c:pt>
                <c:pt idx="6305">
                  <c:v>41.31</c:v>
                </c:pt>
                <c:pt idx="6306">
                  <c:v>41.32</c:v>
                </c:pt>
                <c:pt idx="6307">
                  <c:v>41.32</c:v>
                </c:pt>
                <c:pt idx="6308">
                  <c:v>41.33</c:v>
                </c:pt>
                <c:pt idx="6309">
                  <c:v>41.33</c:v>
                </c:pt>
                <c:pt idx="6310">
                  <c:v>41.34</c:v>
                </c:pt>
                <c:pt idx="6311">
                  <c:v>41.35</c:v>
                </c:pt>
                <c:pt idx="6312">
                  <c:v>41.36</c:v>
                </c:pt>
                <c:pt idx="6313">
                  <c:v>41.37</c:v>
                </c:pt>
                <c:pt idx="6314">
                  <c:v>41.37</c:v>
                </c:pt>
                <c:pt idx="6315">
                  <c:v>41.38</c:v>
                </c:pt>
                <c:pt idx="6316">
                  <c:v>41.39</c:v>
                </c:pt>
                <c:pt idx="6317">
                  <c:v>41.39</c:v>
                </c:pt>
                <c:pt idx="6318">
                  <c:v>41.4</c:v>
                </c:pt>
                <c:pt idx="6319">
                  <c:v>41.4</c:v>
                </c:pt>
                <c:pt idx="6320">
                  <c:v>41.41</c:v>
                </c:pt>
                <c:pt idx="6321">
                  <c:v>41.41</c:v>
                </c:pt>
                <c:pt idx="6322">
                  <c:v>41.42</c:v>
                </c:pt>
                <c:pt idx="6323">
                  <c:v>41.43</c:v>
                </c:pt>
                <c:pt idx="6324">
                  <c:v>41.44</c:v>
                </c:pt>
                <c:pt idx="6325">
                  <c:v>41.44</c:v>
                </c:pt>
                <c:pt idx="6326">
                  <c:v>41.45</c:v>
                </c:pt>
                <c:pt idx="6327">
                  <c:v>41.45</c:v>
                </c:pt>
                <c:pt idx="6328">
                  <c:v>41.46</c:v>
                </c:pt>
                <c:pt idx="6329">
                  <c:v>41.46</c:v>
                </c:pt>
                <c:pt idx="6330">
                  <c:v>41.47</c:v>
                </c:pt>
                <c:pt idx="6331">
                  <c:v>41.48</c:v>
                </c:pt>
                <c:pt idx="6332">
                  <c:v>41.49</c:v>
                </c:pt>
                <c:pt idx="6333">
                  <c:v>41.49</c:v>
                </c:pt>
                <c:pt idx="6334">
                  <c:v>41.5</c:v>
                </c:pt>
                <c:pt idx="6335">
                  <c:v>41.51</c:v>
                </c:pt>
                <c:pt idx="6336">
                  <c:v>41.51</c:v>
                </c:pt>
                <c:pt idx="6337">
                  <c:v>41.52</c:v>
                </c:pt>
                <c:pt idx="6338">
                  <c:v>41.53</c:v>
                </c:pt>
                <c:pt idx="6339">
                  <c:v>41.53</c:v>
                </c:pt>
                <c:pt idx="6340">
                  <c:v>41.54</c:v>
                </c:pt>
                <c:pt idx="6341">
                  <c:v>41.55</c:v>
                </c:pt>
                <c:pt idx="6342">
                  <c:v>41.55</c:v>
                </c:pt>
                <c:pt idx="6343">
                  <c:v>41.56</c:v>
                </c:pt>
                <c:pt idx="6344">
                  <c:v>41.57</c:v>
                </c:pt>
                <c:pt idx="6345">
                  <c:v>41.58</c:v>
                </c:pt>
                <c:pt idx="6346">
                  <c:v>41.58</c:v>
                </c:pt>
                <c:pt idx="6347">
                  <c:v>41.59</c:v>
                </c:pt>
                <c:pt idx="6348">
                  <c:v>41.6</c:v>
                </c:pt>
                <c:pt idx="6349">
                  <c:v>41.61</c:v>
                </c:pt>
                <c:pt idx="6350">
                  <c:v>41.61</c:v>
                </c:pt>
                <c:pt idx="6351">
                  <c:v>41.61</c:v>
                </c:pt>
                <c:pt idx="6352">
                  <c:v>41.62</c:v>
                </c:pt>
                <c:pt idx="6353">
                  <c:v>41.62</c:v>
                </c:pt>
                <c:pt idx="6354">
                  <c:v>41.63</c:v>
                </c:pt>
                <c:pt idx="6355">
                  <c:v>41.64</c:v>
                </c:pt>
                <c:pt idx="6356">
                  <c:v>41.64</c:v>
                </c:pt>
                <c:pt idx="6357">
                  <c:v>41.65</c:v>
                </c:pt>
                <c:pt idx="6358">
                  <c:v>41.66</c:v>
                </c:pt>
                <c:pt idx="6359">
                  <c:v>41.66</c:v>
                </c:pt>
                <c:pt idx="6360">
                  <c:v>41.67</c:v>
                </c:pt>
                <c:pt idx="6361">
                  <c:v>41.68</c:v>
                </c:pt>
                <c:pt idx="6362">
                  <c:v>41.69</c:v>
                </c:pt>
                <c:pt idx="6363">
                  <c:v>41.69</c:v>
                </c:pt>
                <c:pt idx="6364">
                  <c:v>41.7</c:v>
                </c:pt>
                <c:pt idx="6365">
                  <c:v>41.7</c:v>
                </c:pt>
                <c:pt idx="6366">
                  <c:v>41.71</c:v>
                </c:pt>
                <c:pt idx="6367">
                  <c:v>41.72</c:v>
                </c:pt>
                <c:pt idx="6368">
                  <c:v>41.73</c:v>
                </c:pt>
                <c:pt idx="6369">
                  <c:v>41.73</c:v>
                </c:pt>
                <c:pt idx="6370">
                  <c:v>41.74</c:v>
                </c:pt>
                <c:pt idx="6371">
                  <c:v>41.75</c:v>
                </c:pt>
                <c:pt idx="6372">
                  <c:v>41.75</c:v>
                </c:pt>
                <c:pt idx="6373">
                  <c:v>41.76</c:v>
                </c:pt>
                <c:pt idx="6374">
                  <c:v>41.77</c:v>
                </c:pt>
                <c:pt idx="6375">
                  <c:v>41.77</c:v>
                </c:pt>
                <c:pt idx="6376">
                  <c:v>41.78</c:v>
                </c:pt>
                <c:pt idx="6377">
                  <c:v>41.78</c:v>
                </c:pt>
                <c:pt idx="6378">
                  <c:v>41.79</c:v>
                </c:pt>
                <c:pt idx="6379">
                  <c:v>41.8</c:v>
                </c:pt>
                <c:pt idx="6380">
                  <c:v>41.81</c:v>
                </c:pt>
                <c:pt idx="6381">
                  <c:v>41.81</c:v>
                </c:pt>
                <c:pt idx="6382">
                  <c:v>41.82</c:v>
                </c:pt>
                <c:pt idx="6383">
                  <c:v>41.82</c:v>
                </c:pt>
                <c:pt idx="6384">
                  <c:v>41.83</c:v>
                </c:pt>
                <c:pt idx="6385">
                  <c:v>41.84</c:v>
                </c:pt>
                <c:pt idx="6386">
                  <c:v>41.84</c:v>
                </c:pt>
                <c:pt idx="6387">
                  <c:v>41.85</c:v>
                </c:pt>
                <c:pt idx="6388">
                  <c:v>41.85</c:v>
                </c:pt>
                <c:pt idx="6389">
                  <c:v>41.86</c:v>
                </c:pt>
                <c:pt idx="6390">
                  <c:v>41.86</c:v>
                </c:pt>
                <c:pt idx="6391">
                  <c:v>41.88</c:v>
                </c:pt>
                <c:pt idx="6392">
                  <c:v>41.88</c:v>
                </c:pt>
                <c:pt idx="6393">
                  <c:v>41.89</c:v>
                </c:pt>
                <c:pt idx="6394">
                  <c:v>41.89</c:v>
                </c:pt>
                <c:pt idx="6395">
                  <c:v>41.9</c:v>
                </c:pt>
                <c:pt idx="6396">
                  <c:v>41.9</c:v>
                </c:pt>
                <c:pt idx="6397">
                  <c:v>41.91</c:v>
                </c:pt>
                <c:pt idx="6398">
                  <c:v>41.92</c:v>
                </c:pt>
                <c:pt idx="6399">
                  <c:v>41.93</c:v>
                </c:pt>
                <c:pt idx="6400">
                  <c:v>41.94</c:v>
                </c:pt>
                <c:pt idx="6401">
                  <c:v>41.94</c:v>
                </c:pt>
                <c:pt idx="6402">
                  <c:v>41.94</c:v>
                </c:pt>
                <c:pt idx="6403">
                  <c:v>41.95</c:v>
                </c:pt>
                <c:pt idx="6404">
                  <c:v>41.96</c:v>
                </c:pt>
                <c:pt idx="6405">
                  <c:v>41.97</c:v>
                </c:pt>
                <c:pt idx="6406">
                  <c:v>41.97</c:v>
                </c:pt>
                <c:pt idx="6407">
                  <c:v>41.98</c:v>
                </c:pt>
                <c:pt idx="6408">
                  <c:v>41.98</c:v>
                </c:pt>
                <c:pt idx="6409">
                  <c:v>41.99</c:v>
                </c:pt>
                <c:pt idx="6410">
                  <c:v>42</c:v>
                </c:pt>
                <c:pt idx="6411">
                  <c:v>42</c:v>
                </c:pt>
                <c:pt idx="6412">
                  <c:v>42.01</c:v>
                </c:pt>
                <c:pt idx="6413">
                  <c:v>42.02</c:v>
                </c:pt>
                <c:pt idx="6414">
                  <c:v>42.03</c:v>
                </c:pt>
                <c:pt idx="6415">
                  <c:v>42.03</c:v>
                </c:pt>
                <c:pt idx="6416">
                  <c:v>42.05</c:v>
                </c:pt>
                <c:pt idx="6417">
                  <c:v>42.05</c:v>
                </c:pt>
                <c:pt idx="6418">
                  <c:v>42.05</c:v>
                </c:pt>
                <c:pt idx="6419">
                  <c:v>42.06</c:v>
                </c:pt>
                <c:pt idx="6420">
                  <c:v>42.07</c:v>
                </c:pt>
                <c:pt idx="6421">
                  <c:v>42.07</c:v>
                </c:pt>
                <c:pt idx="6422">
                  <c:v>42.08</c:v>
                </c:pt>
                <c:pt idx="6423">
                  <c:v>42.08</c:v>
                </c:pt>
                <c:pt idx="6424">
                  <c:v>42.09</c:v>
                </c:pt>
                <c:pt idx="6425">
                  <c:v>42.1</c:v>
                </c:pt>
                <c:pt idx="6426">
                  <c:v>42.1</c:v>
                </c:pt>
                <c:pt idx="6427">
                  <c:v>42.11</c:v>
                </c:pt>
                <c:pt idx="6428">
                  <c:v>42.12</c:v>
                </c:pt>
                <c:pt idx="6429">
                  <c:v>42.12</c:v>
                </c:pt>
                <c:pt idx="6430">
                  <c:v>42.13</c:v>
                </c:pt>
                <c:pt idx="6431">
                  <c:v>42.14</c:v>
                </c:pt>
                <c:pt idx="6432">
                  <c:v>42.15</c:v>
                </c:pt>
                <c:pt idx="6433">
                  <c:v>42.15</c:v>
                </c:pt>
                <c:pt idx="6434">
                  <c:v>42.16</c:v>
                </c:pt>
                <c:pt idx="6435">
                  <c:v>42.17</c:v>
                </c:pt>
                <c:pt idx="6436">
                  <c:v>42.17</c:v>
                </c:pt>
                <c:pt idx="6437">
                  <c:v>42.18</c:v>
                </c:pt>
                <c:pt idx="6438">
                  <c:v>42.19</c:v>
                </c:pt>
                <c:pt idx="6439">
                  <c:v>42.19</c:v>
                </c:pt>
                <c:pt idx="6440">
                  <c:v>42.2</c:v>
                </c:pt>
                <c:pt idx="6441">
                  <c:v>42.21</c:v>
                </c:pt>
                <c:pt idx="6442">
                  <c:v>42.21</c:v>
                </c:pt>
                <c:pt idx="6443">
                  <c:v>42.22</c:v>
                </c:pt>
                <c:pt idx="6444">
                  <c:v>42.23</c:v>
                </c:pt>
                <c:pt idx="6445">
                  <c:v>42.23</c:v>
                </c:pt>
                <c:pt idx="6446">
                  <c:v>42.24</c:v>
                </c:pt>
                <c:pt idx="6447">
                  <c:v>42.25</c:v>
                </c:pt>
                <c:pt idx="6448">
                  <c:v>42.25</c:v>
                </c:pt>
                <c:pt idx="6449">
                  <c:v>42.26</c:v>
                </c:pt>
                <c:pt idx="6450">
                  <c:v>42.26</c:v>
                </c:pt>
                <c:pt idx="6451">
                  <c:v>42.27</c:v>
                </c:pt>
                <c:pt idx="6452">
                  <c:v>42.28</c:v>
                </c:pt>
                <c:pt idx="6453">
                  <c:v>42.29</c:v>
                </c:pt>
                <c:pt idx="6454">
                  <c:v>42.29</c:v>
                </c:pt>
                <c:pt idx="6455">
                  <c:v>42.3</c:v>
                </c:pt>
                <c:pt idx="6456">
                  <c:v>42.3</c:v>
                </c:pt>
                <c:pt idx="6457">
                  <c:v>42.31</c:v>
                </c:pt>
                <c:pt idx="6458">
                  <c:v>42.32</c:v>
                </c:pt>
                <c:pt idx="6459">
                  <c:v>42.33</c:v>
                </c:pt>
                <c:pt idx="6460">
                  <c:v>42.33</c:v>
                </c:pt>
                <c:pt idx="6461">
                  <c:v>42.34</c:v>
                </c:pt>
                <c:pt idx="6462">
                  <c:v>42.34</c:v>
                </c:pt>
                <c:pt idx="6463">
                  <c:v>42.35</c:v>
                </c:pt>
                <c:pt idx="6464">
                  <c:v>42.35</c:v>
                </c:pt>
                <c:pt idx="6465">
                  <c:v>42.36</c:v>
                </c:pt>
                <c:pt idx="6466">
                  <c:v>42.37</c:v>
                </c:pt>
                <c:pt idx="6467">
                  <c:v>42.38</c:v>
                </c:pt>
                <c:pt idx="6468">
                  <c:v>42.38</c:v>
                </c:pt>
                <c:pt idx="6469">
                  <c:v>42.39</c:v>
                </c:pt>
                <c:pt idx="6470">
                  <c:v>42.4</c:v>
                </c:pt>
                <c:pt idx="6471">
                  <c:v>42.4</c:v>
                </c:pt>
                <c:pt idx="6472">
                  <c:v>42.41</c:v>
                </c:pt>
                <c:pt idx="6473">
                  <c:v>42.42</c:v>
                </c:pt>
                <c:pt idx="6474">
                  <c:v>42.42</c:v>
                </c:pt>
                <c:pt idx="6475">
                  <c:v>42.43</c:v>
                </c:pt>
                <c:pt idx="6476">
                  <c:v>42.44</c:v>
                </c:pt>
                <c:pt idx="6477">
                  <c:v>42.44</c:v>
                </c:pt>
                <c:pt idx="6478">
                  <c:v>42.45</c:v>
                </c:pt>
                <c:pt idx="6479">
                  <c:v>42.46</c:v>
                </c:pt>
                <c:pt idx="6480">
                  <c:v>42.46</c:v>
                </c:pt>
                <c:pt idx="6481">
                  <c:v>42.47</c:v>
                </c:pt>
                <c:pt idx="6482">
                  <c:v>42.48</c:v>
                </c:pt>
                <c:pt idx="6483">
                  <c:v>42.48</c:v>
                </c:pt>
                <c:pt idx="6484">
                  <c:v>42.49</c:v>
                </c:pt>
                <c:pt idx="6485">
                  <c:v>42.49</c:v>
                </c:pt>
                <c:pt idx="6486">
                  <c:v>42.5</c:v>
                </c:pt>
                <c:pt idx="6487">
                  <c:v>42.51</c:v>
                </c:pt>
                <c:pt idx="6488">
                  <c:v>42.52</c:v>
                </c:pt>
                <c:pt idx="6489">
                  <c:v>42.52</c:v>
                </c:pt>
                <c:pt idx="6490">
                  <c:v>42.53</c:v>
                </c:pt>
                <c:pt idx="6491">
                  <c:v>42.53</c:v>
                </c:pt>
                <c:pt idx="6492">
                  <c:v>42.54</c:v>
                </c:pt>
                <c:pt idx="6493">
                  <c:v>42.55</c:v>
                </c:pt>
                <c:pt idx="6494">
                  <c:v>42.56</c:v>
                </c:pt>
                <c:pt idx="6495">
                  <c:v>42.57</c:v>
                </c:pt>
                <c:pt idx="6496">
                  <c:v>42.57</c:v>
                </c:pt>
                <c:pt idx="6497">
                  <c:v>42.58</c:v>
                </c:pt>
                <c:pt idx="6498">
                  <c:v>42.58</c:v>
                </c:pt>
                <c:pt idx="6499">
                  <c:v>42.59</c:v>
                </c:pt>
                <c:pt idx="6500">
                  <c:v>42.6</c:v>
                </c:pt>
                <c:pt idx="6501">
                  <c:v>42.6</c:v>
                </c:pt>
                <c:pt idx="6502">
                  <c:v>42.61</c:v>
                </c:pt>
                <c:pt idx="6503">
                  <c:v>42.62</c:v>
                </c:pt>
                <c:pt idx="6504">
                  <c:v>42.62</c:v>
                </c:pt>
                <c:pt idx="6505">
                  <c:v>42.63</c:v>
                </c:pt>
                <c:pt idx="6506">
                  <c:v>42.63</c:v>
                </c:pt>
                <c:pt idx="6507">
                  <c:v>42.64</c:v>
                </c:pt>
                <c:pt idx="6508">
                  <c:v>42.65</c:v>
                </c:pt>
                <c:pt idx="6509">
                  <c:v>42.65</c:v>
                </c:pt>
                <c:pt idx="6510">
                  <c:v>42.66</c:v>
                </c:pt>
                <c:pt idx="6511">
                  <c:v>42.67</c:v>
                </c:pt>
                <c:pt idx="6512">
                  <c:v>42.67</c:v>
                </c:pt>
                <c:pt idx="6513">
                  <c:v>42.69</c:v>
                </c:pt>
                <c:pt idx="6514">
                  <c:v>42.69</c:v>
                </c:pt>
                <c:pt idx="6515">
                  <c:v>42.69</c:v>
                </c:pt>
                <c:pt idx="6516">
                  <c:v>42.7</c:v>
                </c:pt>
                <c:pt idx="6517">
                  <c:v>42.71</c:v>
                </c:pt>
                <c:pt idx="6518">
                  <c:v>42.71</c:v>
                </c:pt>
                <c:pt idx="6519">
                  <c:v>42.72</c:v>
                </c:pt>
                <c:pt idx="6520">
                  <c:v>42.72</c:v>
                </c:pt>
                <c:pt idx="6521">
                  <c:v>42.73</c:v>
                </c:pt>
                <c:pt idx="6522">
                  <c:v>42.74</c:v>
                </c:pt>
                <c:pt idx="6523">
                  <c:v>42.74</c:v>
                </c:pt>
                <c:pt idx="6524">
                  <c:v>42.75</c:v>
                </c:pt>
                <c:pt idx="6525">
                  <c:v>42.76</c:v>
                </c:pt>
                <c:pt idx="6526">
                  <c:v>42.76</c:v>
                </c:pt>
                <c:pt idx="6527">
                  <c:v>42.77</c:v>
                </c:pt>
                <c:pt idx="6528">
                  <c:v>42.78</c:v>
                </c:pt>
                <c:pt idx="6529">
                  <c:v>42.79</c:v>
                </c:pt>
                <c:pt idx="6530">
                  <c:v>42.79</c:v>
                </c:pt>
                <c:pt idx="6531">
                  <c:v>42.8</c:v>
                </c:pt>
                <c:pt idx="6532">
                  <c:v>42.8</c:v>
                </c:pt>
                <c:pt idx="6533">
                  <c:v>42.81</c:v>
                </c:pt>
                <c:pt idx="6534">
                  <c:v>42.82</c:v>
                </c:pt>
                <c:pt idx="6535">
                  <c:v>42.82</c:v>
                </c:pt>
                <c:pt idx="6536">
                  <c:v>42.83</c:v>
                </c:pt>
                <c:pt idx="6537">
                  <c:v>42.84</c:v>
                </c:pt>
                <c:pt idx="6538">
                  <c:v>42.84</c:v>
                </c:pt>
                <c:pt idx="6539">
                  <c:v>42.85</c:v>
                </c:pt>
                <c:pt idx="6540">
                  <c:v>42.86</c:v>
                </c:pt>
                <c:pt idx="6541">
                  <c:v>42.86</c:v>
                </c:pt>
                <c:pt idx="6542">
                  <c:v>42.86</c:v>
                </c:pt>
                <c:pt idx="6543">
                  <c:v>42.87</c:v>
                </c:pt>
                <c:pt idx="6544">
                  <c:v>42.88</c:v>
                </c:pt>
                <c:pt idx="6545">
                  <c:v>42.89</c:v>
                </c:pt>
                <c:pt idx="6546">
                  <c:v>42.9</c:v>
                </c:pt>
                <c:pt idx="6547">
                  <c:v>42.9</c:v>
                </c:pt>
                <c:pt idx="6548">
                  <c:v>42.91</c:v>
                </c:pt>
                <c:pt idx="6549">
                  <c:v>42.92</c:v>
                </c:pt>
                <c:pt idx="6550">
                  <c:v>42.92</c:v>
                </c:pt>
                <c:pt idx="6551">
                  <c:v>42.93</c:v>
                </c:pt>
                <c:pt idx="6552">
                  <c:v>42.94</c:v>
                </c:pt>
                <c:pt idx="6553">
                  <c:v>42.94</c:v>
                </c:pt>
                <c:pt idx="6554">
                  <c:v>42.95</c:v>
                </c:pt>
                <c:pt idx="6555">
                  <c:v>42.95</c:v>
                </c:pt>
                <c:pt idx="6556">
                  <c:v>42.96</c:v>
                </c:pt>
                <c:pt idx="6557">
                  <c:v>42.96</c:v>
                </c:pt>
                <c:pt idx="6558">
                  <c:v>42.98</c:v>
                </c:pt>
                <c:pt idx="6559">
                  <c:v>42.98</c:v>
                </c:pt>
                <c:pt idx="6560">
                  <c:v>42.98</c:v>
                </c:pt>
                <c:pt idx="6561">
                  <c:v>42.99</c:v>
                </c:pt>
                <c:pt idx="6562">
                  <c:v>43</c:v>
                </c:pt>
                <c:pt idx="6563">
                  <c:v>43.01</c:v>
                </c:pt>
                <c:pt idx="6564">
                  <c:v>43.01</c:v>
                </c:pt>
                <c:pt idx="6565">
                  <c:v>43.02</c:v>
                </c:pt>
                <c:pt idx="6566">
                  <c:v>43.03</c:v>
                </c:pt>
                <c:pt idx="6567">
                  <c:v>43.03</c:v>
                </c:pt>
                <c:pt idx="6568">
                  <c:v>43.04</c:v>
                </c:pt>
                <c:pt idx="6569">
                  <c:v>43.05</c:v>
                </c:pt>
                <c:pt idx="6570">
                  <c:v>43.05</c:v>
                </c:pt>
                <c:pt idx="6571">
                  <c:v>43.06</c:v>
                </c:pt>
                <c:pt idx="6572">
                  <c:v>43.06</c:v>
                </c:pt>
                <c:pt idx="6573">
                  <c:v>43.07</c:v>
                </c:pt>
                <c:pt idx="6574">
                  <c:v>43.08</c:v>
                </c:pt>
                <c:pt idx="6575">
                  <c:v>43.08</c:v>
                </c:pt>
                <c:pt idx="6576">
                  <c:v>43.09</c:v>
                </c:pt>
                <c:pt idx="6577">
                  <c:v>43.09</c:v>
                </c:pt>
                <c:pt idx="6578">
                  <c:v>43.1</c:v>
                </c:pt>
                <c:pt idx="6579">
                  <c:v>43.11</c:v>
                </c:pt>
                <c:pt idx="6580">
                  <c:v>43.12</c:v>
                </c:pt>
                <c:pt idx="6581">
                  <c:v>43.13</c:v>
                </c:pt>
                <c:pt idx="6582">
                  <c:v>43.13</c:v>
                </c:pt>
                <c:pt idx="6583">
                  <c:v>43.14</c:v>
                </c:pt>
                <c:pt idx="6584">
                  <c:v>43.14</c:v>
                </c:pt>
                <c:pt idx="6585">
                  <c:v>43.14</c:v>
                </c:pt>
                <c:pt idx="6586">
                  <c:v>43.15</c:v>
                </c:pt>
                <c:pt idx="6587">
                  <c:v>43.16</c:v>
                </c:pt>
                <c:pt idx="6588">
                  <c:v>43.17</c:v>
                </c:pt>
                <c:pt idx="6589">
                  <c:v>43.18</c:v>
                </c:pt>
                <c:pt idx="6590">
                  <c:v>43.18</c:v>
                </c:pt>
                <c:pt idx="6591">
                  <c:v>43.19</c:v>
                </c:pt>
                <c:pt idx="6592">
                  <c:v>43.19</c:v>
                </c:pt>
                <c:pt idx="6593">
                  <c:v>43.2</c:v>
                </c:pt>
                <c:pt idx="6594">
                  <c:v>43.21</c:v>
                </c:pt>
                <c:pt idx="6595">
                  <c:v>43.21</c:v>
                </c:pt>
                <c:pt idx="6596">
                  <c:v>43.22</c:v>
                </c:pt>
                <c:pt idx="6597">
                  <c:v>43.23</c:v>
                </c:pt>
                <c:pt idx="6598">
                  <c:v>43.24</c:v>
                </c:pt>
                <c:pt idx="6599">
                  <c:v>43.24</c:v>
                </c:pt>
                <c:pt idx="6600">
                  <c:v>43.24</c:v>
                </c:pt>
                <c:pt idx="6601">
                  <c:v>43.25</c:v>
                </c:pt>
                <c:pt idx="6602">
                  <c:v>43.26</c:v>
                </c:pt>
                <c:pt idx="6603">
                  <c:v>43.27</c:v>
                </c:pt>
                <c:pt idx="6604">
                  <c:v>43.27</c:v>
                </c:pt>
                <c:pt idx="6605">
                  <c:v>43.28</c:v>
                </c:pt>
                <c:pt idx="6606">
                  <c:v>43.29</c:v>
                </c:pt>
                <c:pt idx="6607">
                  <c:v>43.3</c:v>
                </c:pt>
                <c:pt idx="6608">
                  <c:v>43.3</c:v>
                </c:pt>
                <c:pt idx="6609">
                  <c:v>43.3</c:v>
                </c:pt>
                <c:pt idx="6610">
                  <c:v>43.32</c:v>
                </c:pt>
                <c:pt idx="6611">
                  <c:v>43.32</c:v>
                </c:pt>
                <c:pt idx="6612">
                  <c:v>43.33</c:v>
                </c:pt>
                <c:pt idx="6613">
                  <c:v>43.34</c:v>
                </c:pt>
                <c:pt idx="6614">
                  <c:v>43.34</c:v>
                </c:pt>
                <c:pt idx="6615">
                  <c:v>43.34</c:v>
                </c:pt>
                <c:pt idx="6616">
                  <c:v>43.35</c:v>
                </c:pt>
                <c:pt idx="6617">
                  <c:v>43.36</c:v>
                </c:pt>
                <c:pt idx="6618">
                  <c:v>43.36</c:v>
                </c:pt>
                <c:pt idx="6619">
                  <c:v>43.37</c:v>
                </c:pt>
                <c:pt idx="6620">
                  <c:v>43.38</c:v>
                </c:pt>
                <c:pt idx="6621">
                  <c:v>43.38</c:v>
                </c:pt>
                <c:pt idx="6622">
                  <c:v>43.39</c:v>
                </c:pt>
                <c:pt idx="6623">
                  <c:v>43.4</c:v>
                </c:pt>
                <c:pt idx="6624">
                  <c:v>43.41</c:v>
                </c:pt>
                <c:pt idx="6625">
                  <c:v>43.41</c:v>
                </c:pt>
                <c:pt idx="6626">
                  <c:v>43.42</c:v>
                </c:pt>
                <c:pt idx="6627">
                  <c:v>43.43</c:v>
                </c:pt>
                <c:pt idx="6628">
                  <c:v>43.43</c:v>
                </c:pt>
                <c:pt idx="6629">
                  <c:v>43.44</c:v>
                </c:pt>
                <c:pt idx="6630">
                  <c:v>43.45</c:v>
                </c:pt>
                <c:pt idx="6631">
                  <c:v>43.45</c:v>
                </c:pt>
                <c:pt idx="6632">
                  <c:v>43.45</c:v>
                </c:pt>
                <c:pt idx="6633">
                  <c:v>43.46</c:v>
                </c:pt>
                <c:pt idx="6634">
                  <c:v>43.47</c:v>
                </c:pt>
                <c:pt idx="6635">
                  <c:v>43.48</c:v>
                </c:pt>
                <c:pt idx="6636">
                  <c:v>43.48</c:v>
                </c:pt>
                <c:pt idx="6637">
                  <c:v>43.49</c:v>
                </c:pt>
                <c:pt idx="6638">
                  <c:v>43.5</c:v>
                </c:pt>
                <c:pt idx="6639">
                  <c:v>43.51</c:v>
                </c:pt>
                <c:pt idx="6640">
                  <c:v>43.51</c:v>
                </c:pt>
                <c:pt idx="6641">
                  <c:v>43.52</c:v>
                </c:pt>
                <c:pt idx="6642">
                  <c:v>43.53</c:v>
                </c:pt>
                <c:pt idx="6643">
                  <c:v>43.53</c:v>
                </c:pt>
                <c:pt idx="6644">
                  <c:v>43.54</c:v>
                </c:pt>
                <c:pt idx="6645">
                  <c:v>43.54</c:v>
                </c:pt>
                <c:pt idx="6646">
                  <c:v>43.55</c:v>
                </c:pt>
                <c:pt idx="6647">
                  <c:v>43.56</c:v>
                </c:pt>
                <c:pt idx="6648">
                  <c:v>43.57</c:v>
                </c:pt>
                <c:pt idx="6649">
                  <c:v>43.57</c:v>
                </c:pt>
                <c:pt idx="6650">
                  <c:v>43.58</c:v>
                </c:pt>
                <c:pt idx="6651">
                  <c:v>43.58</c:v>
                </c:pt>
                <c:pt idx="6652">
                  <c:v>43.59</c:v>
                </c:pt>
                <c:pt idx="6653">
                  <c:v>43.6</c:v>
                </c:pt>
                <c:pt idx="6654">
                  <c:v>43.6</c:v>
                </c:pt>
                <c:pt idx="6655">
                  <c:v>43.61</c:v>
                </c:pt>
                <c:pt idx="6656">
                  <c:v>43.62</c:v>
                </c:pt>
                <c:pt idx="6657">
                  <c:v>43.62</c:v>
                </c:pt>
                <c:pt idx="6658">
                  <c:v>43.63</c:v>
                </c:pt>
                <c:pt idx="6659">
                  <c:v>43.64</c:v>
                </c:pt>
                <c:pt idx="6660">
                  <c:v>43.64</c:v>
                </c:pt>
                <c:pt idx="6661">
                  <c:v>43.65</c:v>
                </c:pt>
                <c:pt idx="6662">
                  <c:v>43.65</c:v>
                </c:pt>
                <c:pt idx="6663">
                  <c:v>43.67</c:v>
                </c:pt>
                <c:pt idx="6664">
                  <c:v>43.68</c:v>
                </c:pt>
                <c:pt idx="6665">
                  <c:v>43.68</c:v>
                </c:pt>
                <c:pt idx="6666">
                  <c:v>43.68</c:v>
                </c:pt>
                <c:pt idx="6667">
                  <c:v>43.69</c:v>
                </c:pt>
                <c:pt idx="6668">
                  <c:v>43.7</c:v>
                </c:pt>
                <c:pt idx="6669">
                  <c:v>43.7</c:v>
                </c:pt>
                <c:pt idx="6670">
                  <c:v>43.71</c:v>
                </c:pt>
                <c:pt idx="6671">
                  <c:v>43.71</c:v>
                </c:pt>
                <c:pt idx="6672">
                  <c:v>43.72</c:v>
                </c:pt>
                <c:pt idx="6673">
                  <c:v>43.73</c:v>
                </c:pt>
                <c:pt idx="6674">
                  <c:v>43.73</c:v>
                </c:pt>
                <c:pt idx="6675">
                  <c:v>43.74</c:v>
                </c:pt>
                <c:pt idx="6676">
                  <c:v>43.75</c:v>
                </c:pt>
                <c:pt idx="6677">
                  <c:v>43.75</c:v>
                </c:pt>
                <c:pt idx="6678">
                  <c:v>43.76</c:v>
                </c:pt>
                <c:pt idx="6679">
                  <c:v>43.77</c:v>
                </c:pt>
                <c:pt idx="6680">
                  <c:v>43.77</c:v>
                </c:pt>
                <c:pt idx="6681">
                  <c:v>43.78</c:v>
                </c:pt>
                <c:pt idx="6682">
                  <c:v>43.79</c:v>
                </c:pt>
                <c:pt idx="6683">
                  <c:v>43.79</c:v>
                </c:pt>
                <c:pt idx="6684">
                  <c:v>43.8</c:v>
                </c:pt>
                <c:pt idx="6685">
                  <c:v>43.8</c:v>
                </c:pt>
                <c:pt idx="6686">
                  <c:v>43.82</c:v>
                </c:pt>
                <c:pt idx="6687">
                  <c:v>43.82</c:v>
                </c:pt>
                <c:pt idx="6688">
                  <c:v>43.82</c:v>
                </c:pt>
                <c:pt idx="6689">
                  <c:v>43.83</c:v>
                </c:pt>
                <c:pt idx="6690">
                  <c:v>43.84</c:v>
                </c:pt>
                <c:pt idx="6691">
                  <c:v>43.85</c:v>
                </c:pt>
                <c:pt idx="6692">
                  <c:v>43.86</c:v>
                </c:pt>
                <c:pt idx="6693">
                  <c:v>43.86</c:v>
                </c:pt>
                <c:pt idx="6694">
                  <c:v>43.86</c:v>
                </c:pt>
                <c:pt idx="6695">
                  <c:v>43.87</c:v>
                </c:pt>
                <c:pt idx="6696">
                  <c:v>43.88</c:v>
                </c:pt>
                <c:pt idx="6697">
                  <c:v>43.89</c:v>
                </c:pt>
                <c:pt idx="6698">
                  <c:v>43.89</c:v>
                </c:pt>
                <c:pt idx="6699">
                  <c:v>43.9</c:v>
                </c:pt>
                <c:pt idx="6700">
                  <c:v>43.9</c:v>
                </c:pt>
                <c:pt idx="6701">
                  <c:v>43.91</c:v>
                </c:pt>
                <c:pt idx="6702">
                  <c:v>43.92</c:v>
                </c:pt>
                <c:pt idx="6703">
                  <c:v>43.92</c:v>
                </c:pt>
                <c:pt idx="6704">
                  <c:v>43.93</c:v>
                </c:pt>
                <c:pt idx="6705">
                  <c:v>43.94</c:v>
                </c:pt>
                <c:pt idx="6706">
                  <c:v>43.94</c:v>
                </c:pt>
                <c:pt idx="6707">
                  <c:v>43.95</c:v>
                </c:pt>
                <c:pt idx="6708">
                  <c:v>43.95</c:v>
                </c:pt>
                <c:pt idx="6709">
                  <c:v>43.96</c:v>
                </c:pt>
                <c:pt idx="6710">
                  <c:v>43.97</c:v>
                </c:pt>
                <c:pt idx="6711">
                  <c:v>43.97</c:v>
                </c:pt>
                <c:pt idx="6712">
                  <c:v>43.98</c:v>
                </c:pt>
                <c:pt idx="6713">
                  <c:v>43.99</c:v>
                </c:pt>
                <c:pt idx="6714">
                  <c:v>44</c:v>
                </c:pt>
                <c:pt idx="6715">
                  <c:v>44</c:v>
                </c:pt>
                <c:pt idx="6716">
                  <c:v>44.01</c:v>
                </c:pt>
                <c:pt idx="6717">
                  <c:v>44.02</c:v>
                </c:pt>
                <c:pt idx="6718">
                  <c:v>44.02</c:v>
                </c:pt>
                <c:pt idx="6719">
                  <c:v>44.02</c:v>
                </c:pt>
                <c:pt idx="6720">
                  <c:v>44.03</c:v>
                </c:pt>
                <c:pt idx="6721">
                  <c:v>44.04</c:v>
                </c:pt>
                <c:pt idx="6722">
                  <c:v>44.05</c:v>
                </c:pt>
                <c:pt idx="6723">
                  <c:v>44.06</c:v>
                </c:pt>
                <c:pt idx="6724">
                  <c:v>44.06</c:v>
                </c:pt>
                <c:pt idx="6725">
                  <c:v>44.07</c:v>
                </c:pt>
                <c:pt idx="6726">
                  <c:v>44.08</c:v>
                </c:pt>
                <c:pt idx="6727">
                  <c:v>44.08</c:v>
                </c:pt>
                <c:pt idx="6728">
                  <c:v>44.09</c:v>
                </c:pt>
                <c:pt idx="6729">
                  <c:v>44.09</c:v>
                </c:pt>
                <c:pt idx="6730">
                  <c:v>44.1</c:v>
                </c:pt>
                <c:pt idx="6731">
                  <c:v>44.11</c:v>
                </c:pt>
                <c:pt idx="6732">
                  <c:v>44.11</c:v>
                </c:pt>
                <c:pt idx="6733">
                  <c:v>44.12</c:v>
                </c:pt>
                <c:pt idx="6734">
                  <c:v>44.13</c:v>
                </c:pt>
                <c:pt idx="6735">
                  <c:v>44.13</c:v>
                </c:pt>
                <c:pt idx="6736">
                  <c:v>44.14</c:v>
                </c:pt>
                <c:pt idx="6737">
                  <c:v>44.15</c:v>
                </c:pt>
                <c:pt idx="6738">
                  <c:v>44.15</c:v>
                </c:pt>
                <c:pt idx="6739">
                  <c:v>44.16</c:v>
                </c:pt>
                <c:pt idx="6740">
                  <c:v>44.17</c:v>
                </c:pt>
                <c:pt idx="6741">
                  <c:v>44.18</c:v>
                </c:pt>
                <c:pt idx="6742">
                  <c:v>44.18</c:v>
                </c:pt>
                <c:pt idx="6743">
                  <c:v>44.19</c:v>
                </c:pt>
                <c:pt idx="6744">
                  <c:v>44.19</c:v>
                </c:pt>
                <c:pt idx="6745">
                  <c:v>44.2</c:v>
                </c:pt>
                <c:pt idx="6746">
                  <c:v>44.21</c:v>
                </c:pt>
                <c:pt idx="6747">
                  <c:v>44.21</c:v>
                </c:pt>
                <c:pt idx="6748">
                  <c:v>44.22</c:v>
                </c:pt>
                <c:pt idx="6749">
                  <c:v>44.23</c:v>
                </c:pt>
                <c:pt idx="6750">
                  <c:v>44.24</c:v>
                </c:pt>
                <c:pt idx="6751">
                  <c:v>44.24</c:v>
                </c:pt>
                <c:pt idx="6752">
                  <c:v>44.25</c:v>
                </c:pt>
                <c:pt idx="6753">
                  <c:v>44.25</c:v>
                </c:pt>
                <c:pt idx="6754">
                  <c:v>44.26</c:v>
                </c:pt>
                <c:pt idx="6755">
                  <c:v>44.27</c:v>
                </c:pt>
                <c:pt idx="6756">
                  <c:v>44.27</c:v>
                </c:pt>
                <c:pt idx="6757">
                  <c:v>44.29</c:v>
                </c:pt>
                <c:pt idx="6758">
                  <c:v>44.29</c:v>
                </c:pt>
                <c:pt idx="6759">
                  <c:v>44.29</c:v>
                </c:pt>
                <c:pt idx="6760">
                  <c:v>44.3</c:v>
                </c:pt>
                <c:pt idx="6761">
                  <c:v>44.3</c:v>
                </c:pt>
                <c:pt idx="6762">
                  <c:v>44.31</c:v>
                </c:pt>
                <c:pt idx="6763">
                  <c:v>44.32</c:v>
                </c:pt>
                <c:pt idx="6764">
                  <c:v>44.33</c:v>
                </c:pt>
                <c:pt idx="6765">
                  <c:v>44.33</c:v>
                </c:pt>
                <c:pt idx="6766">
                  <c:v>44.33</c:v>
                </c:pt>
                <c:pt idx="6767">
                  <c:v>44.34</c:v>
                </c:pt>
                <c:pt idx="6768">
                  <c:v>44.35</c:v>
                </c:pt>
                <c:pt idx="6769">
                  <c:v>44.36</c:v>
                </c:pt>
                <c:pt idx="6770">
                  <c:v>44.36</c:v>
                </c:pt>
                <c:pt idx="6771">
                  <c:v>44.37</c:v>
                </c:pt>
                <c:pt idx="6772">
                  <c:v>44.38</c:v>
                </c:pt>
                <c:pt idx="6773">
                  <c:v>44.38</c:v>
                </c:pt>
                <c:pt idx="6774">
                  <c:v>44.39</c:v>
                </c:pt>
                <c:pt idx="6775">
                  <c:v>44.4</c:v>
                </c:pt>
                <c:pt idx="6776">
                  <c:v>44.41</c:v>
                </c:pt>
                <c:pt idx="6777">
                  <c:v>44.41</c:v>
                </c:pt>
                <c:pt idx="6778">
                  <c:v>44.42</c:v>
                </c:pt>
                <c:pt idx="6779">
                  <c:v>44.42</c:v>
                </c:pt>
                <c:pt idx="6780">
                  <c:v>44.43</c:v>
                </c:pt>
                <c:pt idx="6781">
                  <c:v>44.44</c:v>
                </c:pt>
                <c:pt idx="6782">
                  <c:v>44.44</c:v>
                </c:pt>
                <c:pt idx="6783">
                  <c:v>44.45</c:v>
                </c:pt>
                <c:pt idx="6784">
                  <c:v>44.46</c:v>
                </c:pt>
                <c:pt idx="6785">
                  <c:v>44.47</c:v>
                </c:pt>
                <c:pt idx="6786">
                  <c:v>44.47</c:v>
                </c:pt>
                <c:pt idx="6787">
                  <c:v>44.48</c:v>
                </c:pt>
                <c:pt idx="6788">
                  <c:v>44.48</c:v>
                </c:pt>
                <c:pt idx="6789">
                  <c:v>44.49</c:v>
                </c:pt>
                <c:pt idx="6790">
                  <c:v>44.5</c:v>
                </c:pt>
                <c:pt idx="6791">
                  <c:v>44.5</c:v>
                </c:pt>
                <c:pt idx="6792">
                  <c:v>44.51</c:v>
                </c:pt>
                <c:pt idx="6793">
                  <c:v>44.52</c:v>
                </c:pt>
                <c:pt idx="6794">
                  <c:v>44.52</c:v>
                </c:pt>
                <c:pt idx="6795">
                  <c:v>44.53</c:v>
                </c:pt>
                <c:pt idx="6796">
                  <c:v>44.53</c:v>
                </c:pt>
                <c:pt idx="6797">
                  <c:v>44.54</c:v>
                </c:pt>
                <c:pt idx="6798">
                  <c:v>44.55</c:v>
                </c:pt>
                <c:pt idx="6799">
                  <c:v>44.55</c:v>
                </c:pt>
                <c:pt idx="6800">
                  <c:v>44.56</c:v>
                </c:pt>
                <c:pt idx="6801">
                  <c:v>44.57</c:v>
                </c:pt>
                <c:pt idx="6802">
                  <c:v>44.58</c:v>
                </c:pt>
                <c:pt idx="6803">
                  <c:v>44.58</c:v>
                </c:pt>
                <c:pt idx="6804">
                  <c:v>44.59</c:v>
                </c:pt>
                <c:pt idx="6805">
                  <c:v>44.59</c:v>
                </c:pt>
                <c:pt idx="6806">
                  <c:v>44.6</c:v>
                </c:pt>
                <c:pt idx="6807">
                  <c:v>44.61</c:v>
                </c:pt>
                <c:pt idx="6808">
                  <c:v>44.61</c:v>
                </c:pt>
                <c:pt idx="6809">
                  <c:v>44.62</c:v>
                </c:pt>
                <c:pt idx="6810">
                  <c:v>44.62</c:v>
                </c:pt>
                <c:pt idx="6811">
                  <c:v>44.64</c:v>
                </c:pt>
                <c:pt idx="6812">
                  <c:v>44.64</c:v>
                </c:pt>
                <c:pt idx="6813">
                  <c:v>44.64</c:v>
                </c:pt>
                <c:pt idx="6814">
                  <c:v>44.65</c:v>
                </c:pt>
                <c:pt idx="6815">
                  <c:v>44.66</c:v>
                </c:pt>
                <c:pt idx="6816">
                  <c:v>44.66</c:v>
                </c:pt>
                <c:pt idx="6817">
                  <c:v>44.67</c:v>
                </c:pt>
                <c:pt idx="6818">
                  <c:v>44.68</c:v>
                </c:pt>
                <c:pt idx="6819">
                  <c:v>44.68</c:v>
                </c:pt>
                <c:pt idx="6820">
                  <c:v>44.69</c:v>
                </c:pt>
                <c:pt idx="6821">
                  <c:v>44.7</c:v>
                </c:pt>
                <c:pt idx="6822">
                  <c:v>44.71</c:v>
                </c:pt>
                <c:pt idx="6823">
                  <c:v>44.72</c:v>
                </c:pt>
                <c:pt idx="6824">
                  <c:v>44.72</c:v>
                </c:pt>
                <c:pt idx="6825">
                  <c:v>44.73</c:v>
                </c:pt>
                <c:pt idx="6826">
                  <c:v>44.73</c:v>
                </c:pt>
                <c:pt idx="6827">
                  <c:v>44.74</c:v>
                </c:pt>
                <c:pt idx="6828">
                  <c:v>44.74</c:v>
                </c:pt>
                <c:pt idx="6829">
                  <c:v>44.75</c:v>
                </c:pt>
                <c:pt idx="6830">
                  <c:v>44.76</c:v>
                </c:pt>
                <c:pt idx="6831">
                  <c:v>44.77</c:v>
                </c:pt>
                <c:pt idx="6832">
                  <c:v>44.78</c:v>
                </c:pt>
                <c:pt idx="6833">
                  <c:v>44.78</c:v>
                </c:pt>
                <c:pt idx="6834">
                  <c:v>44.79</c:v>
                </c:pt>
                <c:pt idx="6835">
                  <c:v>44.79</c:v>
                </c:pt>
                <c:pt idx="6836">
                  <c:v>44.8</c:v>
                </c:pt>
                <c:pt idx="6837">
                  <c:v>44.81</c:v>
                </c:pt>
                <c:pt idx="6838">
                  <c:v>44.81</c:v>
                </c:pt>
                <c:pt idx="6839">
                  <c:v>44.82</c:v>
                </c:pt>
                <c:pt idx="6840">
                  <c:v>44.83</c:v>
                </c:pt>
                <c:pt idx="6841">
                  <c:v>44.83</c:v>
                </c:pt>
                <c:pt idx="6842">
                  <c:v>44.84</c:v>
                </c:pt>
                <c:pt idx="6843">
                  <c:v>44.85</c:v>
                </c:pt>
                <c:pt idx="6844">
                  <c:v>44.85</c:v>
                </c:pt>
                <c:pt idx="6845">
                  <c:v>44.86</c:v>
                </c:pt>
                <c:pt idx="6846">
                  <c:v>44.86</c:v>
                </c:pt>
                <c:pt idx="6847">
                  <c:v>44.87</c:v>
                </c:pt>
                <c:pt idx="6848">
                  <c:v>44.88</c:v>
                </c:pt>
                <c:pt idx="6849">
                  <c:v>44.88</c:v>
                </c:pt>
                <c:pt idx="6850">
                  <c:v>44.89</c:v>
                </c:pt>
                <c:pt idx="6851">
                  <c:v>44.9</c:v>
                </c:pt>
                <c:pt idx="6852">
                  <c:v>44.9</c:v>
                </c:pt>
                <c:pt idx="6853">
                  <c:v>44.91</c:v>
                </c:pt>
                <c:pt idx="6854">
                  <c:v>44.91</c:v>
                </c:pt>
                <c:pt idx="6855">
                  <c:v>44.92</c:v>
                </c:pt>
                <c:pt idx="6856">
                  <c:v>44.93</c:v>
                </c:pt>
                <c:pt idx="6857">
                  <c:v>44.93</c:v>
                </c:pt>
                <c:pt idx="6858">
                  <c:v>44.94</c:v>
                </c:pt>
                <c:pt idx="6859">
                  <c:v>44.95</c:v>
                </c:pt>
                <c:pt idx="6860">
                  <c:v>44.95</c:v>
                </c:pt>
                <c:pt idx="6861">
                  <c:v>44.96</c:v>
                </c:pt>
                <c:pt idx="6862">
                  <c:v>44.96</c:v>
                </c:pt>
                <c:pt idx="6863">
                  <c:v>44.97</c:v>
                </c:pt>
                <c:pt idx="6864">
                  <c:v>44.98</c:v>
                </c:pt>
                <c:pt idx="6865">
                  <c:v>44.99</c:v>
                </c:pt>
                <c:pt idx="6866">
                  <c:v>44.99</c:v>
                </c:pt>
                <c:pt idx="6867">
                  <c:v>45</c:v>
                </c:pt>
                <c:pt idx="6868">
                  <c:v>45</c:v>
                </c:pt>
                <c:pt idx="6869">
                  <c:v>45.01</c:v>
                </c:pt>
                <c:pt idx="6870">
                  <c:v>45.02</c:v>
                </c:pt>
                <c:pt idx="6871">
                  <c:v>45.02</c:v>
                </c:pt>
                <c:pt idx="6872">
                  <c:v>45.03</c:v>
                </c:pt>
                <c:pt idx="6873">
                  <c:v>45.04</c:v>
                </c:pt>
                <c:pt idx="6874">
                  <c:v>45.04</c:v>
                </c:pt>
                <c:pt idx="6875">
                  <c:v>45.05</c:v>
                </c:pt>
                <c:pt idx="6876">
                  <c:v>45.06</c:v>
                </c:pt>
                <c:pt idx="6877">
                  <c:v>45.06</c:v>
                </c:pt>
                <c:pt idx="6878">
                  <c:v>45.07</c:v>
                </c:pt>
                <c:pt idx="6879">
                  <c:v>45.08</c:v>
                </c:pt>
                <c:pt idx="6880">
                  <c:v>45.09</c:v>
                </c:pt>
                <c:pt idx="6881">
                  <c:v>45.09</c:v>
                </c:pt>
                <c:pt idx="6882">
                  <c:v>45.1</c:v>
                </c:pt>
                <c:pt idx="6883">
                  <c:v>45.1</c:v>
                </c:pt>
                <c:pt idx="6884">
                  <c:v>45.11</c:v>
                </c:pt>
                <c:pt idx="6885">
                  <c:v>45.12</c:v>
                </c:pt>
                <c:pt idx="6886">
                  <c:v>45.12</c:v>
                </c:pt>
                <c:pt idx="6887">
                  <c:v>45.13</c:v>
                </c:pt>
                <c:pt idx="6888">
                  <c:v>45.14</c:v>
                </c:pt>
                <c:pt idx="6889">
                  <c:v>45.14</c:v>
                </c:pt>
                <c:pt idx="6890">
                  <c:v>45.15</c:v>
                </c:pt>
                <c:pt idx="6891">
                  <c:v>45.16</c:v>
                </c:pt>
                <c:pt idx="6892">
                  <c:v>45.16</c:v>
                </c:pt>
                <c:pt idx="6893">
                  <c:v>45.17</c:v>
                </c:pt>
                <c:pt idx="6894">
                  <c:v>45.17</c:v>
                </c:pt>
                <c:pt idx="6895">
                  <c:v>45.18</c:v>
                </c:pt>
                <c:pt idx="6896">
                  <c:v>45.19</c:v>
                </c:pt>
                <c:pt idx="6897">
                  <c:v>45.19</c:v>
                </c:pt>
                <c:pt idx="6898">
                  <c:v>45.2</c:v>
                </c:pt>
                <c:pt idx="6899">
                  <c:v>45.21</c:v>
                </c:pt>
                <c:pt idx="6900">
                  <c:v>45.21</c:v>
                </c:pt>
                <c:pt idx="6901">
                  <c:v>45.22</c:v>
                </c:pt>
                <c:pt idx="6902">
                  <c:v>45.22</c:v>
                </c:pt>
                <c:pt idx="6903">
                  <c:v>45.23</c:v>
                </c:pt>
                <c:pt idx="6904">
                  <c:v>45.23</c:v>
                </c:pt>
                <c:pt idx="6905">
                  <c:v>45.23</c:v>
                </c:pt>
                <c:pt idx="6906">
                  <c:v>45.23</c:v>
                </c:pt>
                <c:pt idx="6907">
                  <c:v>45.24</c:v>
                </c:pt>
                <c:pt idx="6908">
                  <c:v>45.25</c:v>
                </c:pt>
                <c:pt idx="6909">
                  <c:v>45.26</c:v>
                </c:pt>
                <c:pt idx="6910">
                  <c:v>45.26</c:v>
                </c:pt>
                <c:pt idx="6911">
                  <c:v>45.27</c:v>
                </c:pt>
                <c:pt idx="6912">
                  <c:v>45.28</c:v>
                </c:pt>
                <c:pt idx="6913">
                  <c:v>45.28</c:v>
                </c:pt>
                <c:pt idx="6914">
                  <c:v>45.29</c:v>
                </c:pt>
                <c:pt idx="6915">
                  <c:v>45.29</c:v>
                </c:pt>
                <c:pt idx="6916">
                  <c:v>45.31</c:v>
                </c:pt>
                <c:pt idx="6917">
                  <c:v>45.31</c:v>
                </c:pt>
                <c:pt idx="6918">
                  <c:v>45.32</c:v>
                </c:pt>
                <c:pt idx="6919">
                  <c:v>45.32</c:v>
                </c:pt>
                <c:pt idx="6920">
                  <c:v>45.33</c:v>
                </c:pt>
                <c:pt idx="6921">
                  <c:v>45.34</c:v>
                </c:pt>
                <c:pt idx="6922">
                  <c:v>45.34</c:v>
                </c:pt>
                <c:pt idx="6923">
                  <c:v>45.36</c:v>
                </c:pt>
                <c:pt idx="6924">
                  <c:v>45.36</c:v>
                </c:pt>
                <c:pt idx="6925">
                  <c:v>45.37</c:v>
                </c:pt>
                <c:pt idx="6926">
                  <c:v>45.38</c:v>
                </c:pt>
                <c:pt idx="6927">
                  <c:v>45.38</c:v>
                </c:pt>
                <c:pt idx="6928">
                  <c:v>45.39</c:v>
                </c:pt>
                <c:pt idx="6929">
                  <c:v>45.4</c:v>
                </c:pt>
                <c:pt idx="6930">
                  <c:v>45.4</c:v>
                </c:pt>
                <c:pt idx="6931">
                  <c:v>45.41</c:v>
                </c:pt>
                <c:pt idx="6932">
                  <c:v>45.42</c:v>
                </c:pt>
                <c:pt idx="6933">
                  <c:v>45.42</c:v>
                </c:pt>
                <c:pt idx="6934">
                  <c:v>45.43</c:v>
                </c:pt>
                <c:pt idx="6935">
                  <c:v>45.43</c:v>
                </c:pt>
                <c:pt idx="6936">
                  <c:v>45.44</c:v>
                </c:pt>
                <c:pt idx="6937">
                  <c:v>45.45</c:v>
                </c:pt>
                <c:pt idx="6938">
                  <c:v>45.45</c:v>
                </c:pt>
                <c:pt idx="6939">
                  <c:v>45.46</c:v>
                </c:pt>
                <c:pt idx="6940">
                  <c:v>45.47</c:v>
                </c:pt>
                <c:pt idx="6941">
                  <c:v>45.48</c:v>
                </c:pt>
                <c:pt idx="6942">
                  <c:v>45.49</c:v>
                </c:pt>
                <c:pt idx="6943">
                  <c:v>45.49</c:v>
                </c:pt>
                <c:pt idx="6944">
                  <c:v>45.5</c:v>
                </c:pt>
                <c:pt idx="6945">
                  <c:v>45.51</c:v>
                </c:pt>
                <c:pt idx="6946">
                  <c:v>45.51</c:v>
                </c:pt>
                <c:pt idx="6947">
                  <c:v>45.52</c:v>
                </c:pt>
                <c:pt idx="6948">
                  <c:v>45.53</c:v>
                </c:pt>
                <c:pt idx="6949">
                  <c:v>45.53</c:v>
                </c:pt>
                <c:pt idx="6950">
                  <c:v>45.54</c:v>
                </c:pt>
                <c:pt idx="6951">
                  <c:v>45.55</c:v>
                </c:pt>
                <c:pt idx="6952">
                  <c:v>45.55</c:v>
                </c:pt>
                <c:pt idx="6953">
                  <c:v>45.56</c:v>
                </c:pt>
                <c:pt idx="6954">
                  <c:v>45.57</c:v>
                </c:pt>
                <c:pt idx="6955">
                  <c:v>45.57</c:v>
                </c:pt>
                <c:pt idx="6956">
                  <c:v>45.58</c:v>
                </c:pt>
                <c:pt idx="6957">
                  <c:v>45.58</c:v>
                </c:pt>
                <c:pt idx="6958">
                  <c:v>45.59</c:v>
                </c:pt>
                <c:pt idx="6959">
                  <c:v>45.6</c:v>
                </c:pt>
                <c:pt idx="6960">
                  <c:v>45.6</c:v>
                </c:pt>
                <c:pt idx="6961">
                  <c:v>45.6</c:v>
                </c:pt>
                <c:pt idx="6962">
                  <c:v>45.61</c:v>
                </c:pt>
                <c:pt idx="6963">
                  <c:v>45.62</c:v>
                </c:pt>
                <c:pt idx="6964">
                  <c:v>45.62</c:v>
                </c:pt>
                <c:pt idx="6965">
                  <c:v>45.63</c:v>
                </c:pt>
                <c:pt idx="6966">
                  <c:v>45.63</c:v>
                </c:pt>
                <c:pt idx="6967">
                  <c:v>45.64</c:v>
                </c:pt>
                <c:pt idx="6968">
                  <c:v>45.65</c:v>
                </c:pt>
                <c:pt idx="6969">
                  <c:v>45.66</c:v>
                </c:pt>
                <c:pt idx="6970">
                  <c:v>45.66</c:v>
                </c:pt>
                <c:pt idx="6971">
                  <c:v>45.67</c:v>
                </c:pt>
                <c:pt idx="6972">
                  <c:v>45.68</c:v>
                </c:pt>
                <c:pt idx="6973">
                  <c:v>45.68</c:v>
                </c:pt>
                <c:pt idx="6974">
                  <c:v>45.69</c:v>
                </c:pt>
                <c:pt idx="6975">
                  <c:v>45.7</c:v>
                </c:pt>
                <c:pt idx="6976">
                  <c:v>45.7</c:v>
                </c:pt>
                <c:pt idx="6977">
                  <c:v>45.71</c:v>
                </c:pt>
                <c:pt idx="6978">
                  <c:v>45.72</c:v>
                </c:pt>
                <c:pt idx="6979">
                  <c:v>45.72</c:v>
                </c:pt>
                <c:pt idx="6980">
                  <c:v>45.73</c:v>
                </c:pt>
                <c:pt idx="6981">
                  <c:v>45.74</c:v>
                </c:pt>
                <c:pt idx="6982">
                  <c:v>45.75</c:v>
                </c:pt>
                <c:pt idx="6983">
                  <c:v>45.75</c:v>
                </c:pt>
                <c:pt idx="6984">
                  <c:v>45.76</c:v>
                </c:pt>
                <c:pt idx="6985">
                  <c:v>45.77</c:v>
                </c:pt>
                <c:pt idx="6986">
                  <c:v>45.77</c:v>
                </c:pt>
                <c:pt idx="6987">
                  <c:v>45.78</c:v>
                </c:pt>
                <c:pt idx="6988">
                  <c:v>45.79</c:v>
                </c:pt>
                <c:pt idx="6989">
                  <c:v>45.79</c:v>
                </c:pt>
                <c:pt idx="6990">
                  <c:v>45.8</c:v>
                </c:pt>
                <c:pt idx="6991">
                  <c:v>45.81</c:v>
                </c:pt>
                <c:pt idx="6992">
                  <c:v>45.81</c:v>
                </c:pt>
                <c:pt idx="6993">
                  <c:v>45.82</c:v>
                </c:pt>
                <c:pt idx="6994">
                  <c:v>45.82</c:v>
                </c:pt>
                <c:pt idx="6995">
                  <c:v>45.84</c:v>
                </c:pt>
                <c:pt idx="6996">
                  <c:v>45.84</c:v>
                </c:pt>
                <c:pt idx="6997">
                  <c:v>45.85</c:v>
                </c:pt>
                <c:pt idx="6998">
                  <c:v>45.86</c:v>
                </c:pt>
                <c:pt idx="6999">
                  <c:v>45.86</c:v>
                </c:pt>
                <c:pt idx="7000">
                  <c:v>45.86</c:v>
                </c:pt>
                <c:pt idx="7001">
                  <c:v>45.87</c:v>
                </c:pt>
                <c:pt idx="7002">
                  <c:v>45.88</c:v>
                </c:pt>
                <c:pt idx="7003">
                  <c:v>45.88</c:v>
                </c:pt>
                <c:pt idx="7004">
                  <c:v>45.9</c:v>
                </c:pt>
                <c:pt idx="7005">
                  <c:v>45.9</c:v>
                </c:pt>
                <c:pt idx="7006">
                  <c:v>45.9</c:v>
                </c:pt>
                <c:pt idx="7007">
                  <c:v>45.91</c:v>
                </c:pt>
                <c:pt idx="7008">
                  <c:v>45.92</c:v>
                </c:pt>
                <c:pt idx="7009">
                  <c:v>45.92</c:v>
                </c:pt>
                <c:pt idx="7010">
                  <c:v>45.93</c:v>
                </c:pt>
                <c:pt idx="7011">
                  <c:v>45.94</c:v>
                </c:pt>
                <c:pt idx="7012">
                  <c:v>45.94</c:v>
                </c:pt>
                <c:pt idx="7013">
                  <c:v>45.95</c:v>
                </c:pt>
                <c:pt idx="7014">
                  <c:v>45.95</c:v>
                </c:pt>
                <c:pt idx="7015">
                  <c:v>45.96</c:v>
                </c:pt>
                <c:pt idx="7016">
                  <c:v>45.97</c:v>
                </c:pt>
                <c:pt idx="7017">
                  <c:v>45.97</c:v>
                </c:pt>
                <c:pt idx="7018">
                  <c:v>45.98</c:v>
                </c:pt>
                <c:pt idx="7019">
                  <c:v>45.98</c:v>
                </c:pt>
                <c:pt idx="7020">
                  <c:v>45.99</c:v>
                </c:pt>
                <c:pt idx="7021">
                  <c:v>46</c:v>
                </c:pt>
                <c:pt idx="7022">
                  <c:v>46.01</c:v>
                </c:pt>
                <c:pt idx="7023">
                  <c:v>46.02</c:v>
                </c:pt>
                <c:pt idx="7024">
                  <c:v>46.02</c:v>
                </c:pt>
                <c:pt idx="7025">
                  <c:v>46.03</c:v>
                </c:pt>
                <c:pt idx="7026">
                  <c:v>46.04</c:v>
                </c:pt>
                <c:pt idx="7027">
                  <c:v>46.04</c:v>
                </c:pt>
                <c:pt idx="7028">
                  <c:v>46.05</c:v>
                </c:pt>
                <c:pt idx="7029">
                  <c:v>46.06</c:v>
                </c:pt>
                <c:pt idx="7030">
                  <c:v>46.07</c:v>
                </c:pt>
                <c:pt idx="7031">
                  <c:v>46.07</c:v>
                </c:pt>
                <c:pt idx="7032">
                  <c:v>46.08</c:v>
                </c:pt>
                <c:pt idx="7033">
                  <c:v>46.08</c:v>
                </c:pt>
                <c:pt idx="7034">
                  <c:v>46.09</c:v>
                </c:pt>
                <c:pt idx="7035">
                  <c:v>46.1</c:v>
                </c:pt>
                <c:pt idx="7036">
                  <c:v>46.1</c:v>
                </c:pt>
                <c:pt idx="7037">
                  <c:v>46.12</c:v>
                </c:pt>
                <c:pt idx="7038">
                  <c:v>46.12</c:v>
                </c:pt>
                <c:pt idx="7039">
                  <c:v>46.12</c:v>
                </c:pt>
                <c:pt idx="7040">
                  <c:v>46.13</c:v>
                </c:pt>
                <c:pt idx="7041">
                  <c:v>46.14</c:v>
                </c:pt>
                <c:pt idx="7042">
                  <c:v>46.14</c:v>
                </c:pt>
                <c:pt idx="7043">
                  <c:v>46.15</c:v>
                </c:pt>
                <c:pt idx="7044">
                  <c:v>46.16</c:v>
                </c:pt>
                <c:pt idx="7045">
                  <c:v>46.16</c:v>
                </c:pt>
                <c:pt idx="7046">
                  <c:v>46.17</c:v>
                </c:pt>
                <c:pt idx="7047">
                  <c:v>46.18</c:v>
                </c:pt>
                <c:pt idx="7048">
                  <c:v>46.18</c:v>
                </c:pt>
                <c:pt idx="7049">
                  <c:v>46.19</c:v>
                </c:pt>
                <c:pt idx="7050">
                  <c:v>46.2</c:v>
                </c:pt>
                <c:pt idx="7051">
                  <c:v>46.2</c:v>
                </c:pt>
                <c:pt idx="7052">
                  <c:v>46.21</c:v>
                </c:pt>
                <c:pt idx="7053">
                  <c:v>46.22</c:v>
                </c:pt>
                <c:pt idx="7054">
                  <c:v>46.22</c:v>
                </c:pt>
                <c:pt idx="7055">
                  <c:v>46.23</c:v>
                </c:pt>
                <c:pt idx="7056">
                  <c:v>46.24</c:v>
                </c:pt>
                <c:pt idx="7057">
                  <c:v>46.24</c:v>
                </c:pt>
                <c:pt idx="7058">
                  <c:v>46.25</c:v>
                </c:pt>
                <c:pt idx="7059">
                  <c:v>46.26</c:v>
                </c:pt>
                <c:pt idx="7060">
                  <c:v>46.27</c:v>
                </c:pt>
                <c:pt idx="7061">
                  <c:v>46.27</c:v>
                </c:pt>
                <c:pt idx="7062">
                  <c:v>46.28</c:v>
                </c:pt>
                <c:pt idx="7063">
                  <c:v>46.29</c:v>
                </c:pt>
                <c:pt idx="7064">
                  <c:v>46.29</c:v>
                </c:pt>
                <c:pt idx="7065">
                  <c:v>46.3</c:v>
                </c:pt>
                <c:pt idx="7066">
                  <c:v>46.3</c:v>
                </c:pt>
                <c:pt idx="7067">
                  <c:v>46.31</c:v>
                </c:pt>
                <c:pt idx="7068">
                  <c:v>46.32</c:v>
                </c:pt>
                <c:pt idx="7069">
                  <c:v>46.32</c:v>
                </c:pt>
                <c:pt idx="7070">
                  <c:v>46.33</c:v>
                </c:pt>
                <c:pt idx="7071">
                  <c:v>46.33</c:v>
                </c:pt>
                <c:pt idx="7072">
                  <c:v>46.34</c:v>
                </c:pt>
                <c:pt idx="7073">
                  <c:v>46.34</c:v>
                </c:pt>
                <c:pt idx="7074">
                  <c:v>46.34</c:v>
                </c:pt>
                <c:pt idx="7075">
                  <c:v>46.35</c:v>
                </c:pt>
                <c:pt idx="7076">
                  <c:v>46.35</c:v>
                </c:pt>
                <c:pt idx="7077">
                  <c:v>46.36</c:v>
                </c:pt>
                <c:pt idx="7078">
                  <c:v>46.37</c:v>
                </c:pt>
                <c:pt idx="7079">
                  <c:v>46.38</c:v>
                </c:pt>
                <c:pt idx="7080">
                  <c:v>46.39</c:v>
                </c:pt>
                <c:pt idx="7081">
                  <c:v>46.39</c:v>
                </c:pt>
                <c:pt idx="7082">
                  <c:v>46.4</c:v>
                </c:pt>
                <c:pt idx="7083">
                  <c:v>46.41</c:v>
                </c:pt>
                <c:pt idx="7084">
                  <c:v>46.41</c:v>
                </c:pt>
                <c:pt idx="7085">
                  <c:v>46.42</c:v>
                </c:pt>
                <c:pt idx="7086">
                  <c:v>46.43</c:v>
                </c:pt>
                <c:pt idx="7087">
                  <c:v>46.44</c:v>
                </c:pt>
                <c:pt idx="7088">
                  <c:v>46.44</c:v>
                </c:pt>
                <c:pt idx="7089">
                  <c:v>46.45</c:v>
                </c:pt>
                <c:pt idx="7090">
                  <c:v>46.46</c:v>
                </c:pt>
                <c:pt idx="7091">
                  <c:v>46.46</c:v>
                </c:pt>
                <c:pt idx="7092">
                  <c:v>46.47</c:v>
                </c:pt>
                <c:pt idx="7093">
                  <c:v>46.48</c:v>
                </c:pt>
                <c:pt idx="7094">
                  <c:v>46.48</c:v>
                </c:pt>
                <c:pt idx="7095">
                  <c:v>46.49</c:v>
                </c:pt>
                <c:pt idx="7096">
                  <c:v>46.5</c:v>
                </c:pt>
                <c:pt idx="7097">
                  <c:v>46.5</c:v>
                </c:pt>
                <c:pt idx="7098">
                  <c:v>46.5</c:v>
                </c:pt>
                <c:pt idx="7099">
                  <c:v>46.51</c:v>
                </c:pt>
                <c:pt idx="7100">
                  <c:v>46.52</c:v>
                </c:pt>
                <c:pt idx="7101">
                  <c:v>46.53</c:v>
                </c:pt>
                <c:pt idx="7102">
                  <c:v>46.53</c:v>
                </c:pt>
                <c:pt idx="7103">
                  <c:v>46.54</c:v>
                </c:pt>
                <c:pt idx="7104">
                  <c:v>46.55</c:v>
                </c:pt>
                <c:pt idx="7105">
                  <c:v>46.55</c:v>
                </c:pt>
                <c:pt idx="7106">
                  <c:v>46.56</c:v>
                </c:pt>
                <c:pt idx="7107">
                  <c:v>46.57</c:v>
                </c:pt>
                <c:pt idx="7108">
                  <c:v>46.57</c:v>
                </c:pt>
                <c:pt idx="7109">
                  <c:v>46.58</c:v>
                </c:pt>
                <c:pt idx="7110">
                  <c:v>46.58</c:v>
                </c:pt>
                <c:pt idx="7111">
                  <c:v>46.59</c:v>
                </c:pt>
                <c:pt idx="7112">
                  <c:v>46.6</c:v>
                </c:pt>
                <c:pt idx="7113">
                  <c:v>46.61</c:v>
                </c:pt>
                <c:pt idx="7114">
                  <c:v>46.62</c:v>
                </c:pt>
                <c:pt idx="7115">
                  <c:v>46.62</c:v>
                </c:pt>
                <c:pt idx="7116">
                  <c:v>46.62</c:v>
                </c:pt>
                <c:pt idx="7117">
                  <c:v>46.64</c:v>
                </c:pt>
                <c:pt idx="7118">
                  <c:v>46.64</c:v>
                </c:pt>
                <c:pt idx="7119">
                  <c:v>46.65</c:v>
                </c:pt>
                <c:pt idx="7120">
                  <c:v>46.66</c:v>
                </c:pt>
                <c:pt idx="7121">
                  <c:v>46.67</c:v>
                </c:pt>
                <c:pt idx="7122">
                  <c:v>46.67</c:v>
                </c:pt>
                <c:pt idx="7123">
                  <c:v>46.68</c:v>
                </c:pt>
                <c:pt idx="7124">
                  <c:v>46.68</c:v>
                </c:pt>
                <c:pt idx="7125">
                  <c:v>46.69</c:v>
                </c:pt>
                <c:pt idx="7126">
                  <c:v>46.7</c:v>
                </c:pt>
                <c:pt idx="7127">
                  <c:v>46.71</c:v>
                </c:pt>
                <c:pt idx="7128">
                  <c:v>46.71</c:v>
                </c:pt>
                <c:pt idx="7129">
                  <c:v>46.72</c:v>
                </c:pt>
                <c:pt idx="7130">
                  <c:v>46.73</c:v>
                </c:pt>
                <c:pt idx="7131">
                  <c:v>46.73</c:v>
                </c:pt>
                <c:pt idx="7132">
                  <c:v>46.74</c:v>
                </c:pt>
                <c:pt idx="7133">
                  <c:v>46.74</c:v>
                </c:pt>
                <c:pt idx="7134">
                  <c:v>46.75</c:v>
                </c:pt>
                <c:pt idx="7135">
                  <c:v>46.76</c:v>
                </c:pt>
                <c:pt idx="7136">
                  <c:v>46.77</c:v>
                </c:pt>
                <c:pt idx="7137">
                  <c:v>46.77</c:v>
                </c:pt>
                <c:pt idx="7138">
                  <c:v>46.78</c:v>
                </c:pt>
                <c:pt idx="7139">
                  <c:v>46.78</c:v>
                </c:pt>
                <c:pt idx="7140">
                  <c:v>46.79</c:v>
                </c:pt>
                <c:pt idx="7141">
                  <c:v>46.79</c:v>
                </c:pt>
                <c:pt idx="7142">
                  <c:v>46.81</c:v>
                </c:pt>
                <c:pt idx="7143">
                  <c:v>46.81</c:v>
                </c:pt>
                <c:pt idx="7144">
                  <c:v>46.82</c:v>
                </c:pt>
                <c:pt idx="7145">
                  <c:v>46.82</c:v>
                </c:pt>
                <c:pt idx="7146">
                  <c:v>46.83</c:v>
                </c:pt>
                <c:pt idx="7147">
                  <c:v>46.84</c:v>
                </c:pt>
                <c:pt idx="7148">
                  <c:v>46.85</c:v>
                </c:pt>
                <c:pt idx="7149">
                  <c:v>46.85</c:v>
                </c:pt>
                <c:pt idx="7150">
                  <c:v>46.86</c:v>
                </c:pt>
                <c:pt idx="7151">
                  <c:v>46.87</c:v>
                </c:pt>
                <c:pt idx="7152">
                  <c:v>46.87</c:v>
                </c:pt>
                <c:pt idx="7153">
                  <c:v>46.88</c:v>
                </c:pt>
                <c:pt idx="7154">
                  <c:v>46.88</c:v>
                </c:pt>
                <c:pt idx="7155">
                  <c:v>46.89</c:v>
                </c:pt>
                <c:pt idx="7156">
                  <c:v>46.9</c:v>
                </c:pt>
                <c:pt idx="7157">
                  <c:v>46.9</c:v>
                </c:pt>
                <c:pt idx="7158">
                  <c:v>46.91</c:v>
                </c:pt>
                <c:pt idx="7159">
                  <c:v>46.92</c:v>
                </c:pt>
                <c:pt idx="7160">
                  <c:v>46.92</c:v>
                </c:pt>
                <c:pt idx="7161">
                  <c:v>46.93</c:v>
                </c:pt>
                <c:pt idx="7162">
                  <c:v>46.93</c:v>
                </c:pt>
                <c:pt idx="7163">
                  <c:v>46.94</c:v>
                </c:pt>
                <c:pt idx="7164">
                  <c:v>46.95</c:v>
                </c:pt>
                <c:pt idx="7165">
                  <c:v>46.96</c:v>
                </c:pt>
                <c:pt idx="7166">
                  <c:v>46.96</c:v>
                </c:pt>
                <c:pt idx="7167">
                  <c:v>46.97</c:v>
                </c:pt>
                <c:pt idx="7168">
                  <c:v>46.97</c:v>
                </c:pt>
                <c:pt idx="7169">
                  <c:v>46.98</c:v>
                </c:pt>
                <c:pt idx="7170">
                  <c:v>46.98</c:v>
                </c:pt>
                <c:pt idx="7171">
                  <c:v>46.99</c:v>
                </c:pt>
                <c:pt idx="7172">
                  <c:v>47</c:v>
                </c:pt>
                <c:pt idx="7173">
                  <c:v>47.01</c:v>
                </c:pt>
                <c:pt idx="7174">
                  <c:v>47.02</c:v>
                </c:pt>
                <c:pt idx="7175">
                  <c:v>47.02</c:v>
                </c:pt>
                <c:pt idx="7176">
                  <c:v>47.03</c:v>
                </c:pt>
                <c:pt idx="7177">
                  <c:v>47.03</c:v>
                </c:pt>
                <c:pt idx="7178">
                  <c:v>47.04</c:v>
                </c:pt>
                <c:pt idx="7179">
                  <c:v>47.05</c:v>
                </c:pt>
                <c:pt idx="7180">
                  <c:v>47.06</c:v>
                </c:pt>
                <c:pt idx="7181">
                  <c:v>47.06</c:v>
                </c:pt>
                <c:pt idx="7182">
                  <c:v>47.07</c:v>
                </c:pt>
                <c:pt idx="7183">
                  <c:v>47.08</c:v>
                </c:pt>
                <c:pt idx="7184">
                  <c:v>47.08</c:v>
                </c:pt>
                <c:pt idx="7185">
                  <c:v>47.09</c:v>
                </c:pt>
                <c:pt idx="7186">
                  <c:v>47.09</c:v>
                </c:pt>
                <c:pt idx="7187">
                  <c:v>47.1</c:v>
                </c:pt>
                <c:pt idx="7188">
                  <c:v>47.11</c:v>
                </c:pt>
                <c:pt idx="7189">
                  <c:v>47.11</c:v>
                </c:pt>
                <c:pt idx="7190">
                  <c:v>47.12</c:v>
                </c:pt>
                <c:pt idx="7191">
                  <c:v>47.13</c:v>
                </c:pt>
                <c:pt idx="7192">
                  <c:v>47.14</c:v>
                </c:pt>
                <c:pt idx="7193">
                  <c:v>47.14</c:v>
                </c:pt>
                <c:pt idx="7194">
                  <c:v>47.15</c:v>
                </c:pt>
                <c:pt idx="7195">
                  <c:v>47.16</c:v>
                </c:pt>
                <c:pt idx="7196">
                  <c:v>47.16</c:v>
                </c:pt>
                <c:pt idx="7197">
                  <c:v>47.17</c:v>
                </c:pt>
                <c:pt idx="7198">
                  <c:v>47.18</c:v>
                </c:pt>
                <c:pt idx="7199">
                  <c:v>47.18</c:v>
                </c:pt>
                <c:pt idx="7200">
                  <c:v>47.18</c:v>
                </c:pt>
                <c:pt idx="7201">
                  <c:v>47.19</c:v>
                </c:pt>
                <c:pt idx="7202">
                  <c:v>47.2</c:v>
                </c:pt>
                <c:pt idx="7203">
                  <c:v>47.2</c:v>
                </c:pt>
                <c:pt idx="7204">
                  <c:v>47.21</c:v>
                </c:pt>
                <c:pt idx="7205">
                  <c:v>47.22</c:v>
                </c:pt>
                <c:pt idx="7206">
                  <c:v>47.23</c:v>
                </c:pt>
                <c:pt idx="7207">
                  <c:v>47.23</c:v>
                </c:pt>
                <c:pt idx="7208">
                  <c:v>47.24</c:v>
                </c:pt>
                <c:pt idx="7209">
                  <c:v>47.25</c:v>
                </c:pt>
                <c:pt idx="7210">
                  <c:v>47.25</c:v>
                </c:pt>
                <c:pt idx="7211">
                  <c:v>47.26</c:v>
                </c:pt>
                <c:pt idx="7212">
                  <c:v>47.27</c:v>
                </c:pt>
                <c:pt idx="7213">
                  <c:v>47.27</c:v>
                </c:pt>
                <c:pt idx="7214">
                  <c:v>47.28</c:v>
                </c:pt>
                <c:pt idx="7215">
                  <c:v>47.29</c:v>
                </c:pt>
                <c:pt idx="7216">
                  <c:v>47.29</c:v>
                </c:pt>
                <c:pt idx="7217">
                  <c:v>47.3</c:v>
                </c:pt>
                <c:pt idx="7218">
                  <c:v>47.3</c:v>
                </c:pt>
                <c:pt idx="7219">
                  <c:v>47.31</c:v>
                </c:pt>
                <c:pt idx="7220">
                  <c:v>47.32</c:v>
                </c:pt>
                <c:pt idx="7221">
                  <c:v>47.32</c:v>
                </c:pt>
                <c:pt idx="7222">
                  <c:v>47.33</c:v>
                </c:pt>
                <c:pt idx="7223">
                  <c:v>47.34</c:v>
                </c:pt>
                <c:pt idx="7224">
                  <c:v>47.35</c:v>
                </c:pt>
                <c:pt idx="7225">
                  <c:v>47.35</c:v>
                </c:pt>
                <c:pt idx="7226">
                  <c:v>47.36</c:v>
                </c:pt>
                <c:pt idx="7227">
                  <c:v>47.37</c:v>
                </c:pt>
                <c:pt idx="7228">
                  <c:v>47.38</c:v>
                </c:pt>
                <c:pt idx="7229">
                  <c:v>47.38</c:v>
                </c:pt>
                <c:pt idx="7230">
                  <c:v>47.38</c:v>
                </c:pt>
                <c:pt idx="7231">
                  <c:v>47.38</c:v>
                </c:pt>
                <c:pt idx="7232">
                  <c:v>47.38</c:v>
                </c:pt>
                <c:pt idx="7233">
                  <c:v>47.39</c:v>
                </c:pt>
                <c:pt idx="7234">
                  <c:v>47.39</c:v>
                </c:pt>
                <c:pt idx="7235">
                  <c:v>47.4</c:v>
                </c:pt>
                <c:pt idx="7236">
                  <c:v>47.4</c:v>
                </c:pt>
                <c:pt idx="7237">
                  <c:v>47.41</c:v>
                </c:pt>
                <c:pt idx="7238">
                  <c:v>47.42</c:v>
                </c:pt>
                <c:pt idx="7239">
                  <c:v>47.43</c:v>
                </c:pt>
                <c:pt idx="7240">
                  <c:v>47.44</c:v>
                </c:pt>
                <c:pt idx="7241">
                  <c:v>47.45</c:v>
                </c:pt>
                <c:pt idx="7242">
                  <c:v>47.45</c:v>
                </c:pt>
                <c:pt idx="7243">
                  <c:v>47.46</c:v>
                </c:pt>
                <c:pt idx="7244">
                  <c:v>47.47</c:v>
                </c:pt>
                <c:pt idx="7245">
                  <c:v>47.47</c:v>
                </c:pt>
                <c:pt idx="7246">
                  <c:v>47.49</c:v>
                </c:pt>
                <c:pt idx="7247">
                  <c:v>47.49</c:v>
                </c:pt>
                <c:pt idx="7248">
                  <c:v>47.5</c:v>
                </c:pt>
                <c:pt idx="7249">
                  <c:v>47.5</c:v>
                </c:pt>
                <c:pt idx="7250">
                  <c:v>47.51</c:v>
                </c:pt>
                <c:pt idx="7251">
                  <c:v>47.52</c:v>
                </c:pt>
                <c:pt idx="7252">
                  <c:v>47.52</c:v>
                </c:pt>
                <c:pt idx="7253">
                  <c:v>47.53</c:v>
                </c:pt>
                <c:pt idx="7254">
                  <c:v>47.53</c:v>
                </c:pt>
                <c:pt idx="7255">
                  <c:v>47.53</c:v>
                </c:pt>
                <c:pt idx="7256">
                  <c:v>47.53</c:v>
                </c:pt>
                <c:pt idx="7257">
                  <c:v>47.54</c:v>
                </c:pt>
                <c:pt idx="7258">
                  <c:v>47.55</c:v>
                </c:pt>
                <c:pt idx="7259">
                  <c:v>47.55</c:v>
                </c:pt>
                <c:pt idx="7260">
                  <c:v>47.56</c:v>
                </c:pt>
                <c:pt idx="7261">
                  <c:v>47.57</c:v>
                </c:pt>
                <c:pt idx="7262">
                  <c:v>47.58</c:v>
                </c:pt>
                <c:pt idx="7263">
                  <c:v>47.58</c:v>
                </c:pt>
                <c:pt idx="7264">
                  <c:v>47.59</c:v>
                </c:pt>
                <c:pt idx="7265">
                  <c:v>47.6</c:v>
                </c:pt>
                <c:pt idx="7266">
                  <c:v>47.6</c:v>
                </c:pt>
                <c:pt idx="7267">
                  <c:v>47.62</c:v>
                </c:pt>
                <c:pt idx="7268">
                  <c:v>47.62</c:v>
                </c:pt>
                <c:pt idx="7269">
                  <c:v>47.63</c:v>
                </c:pt>
                <c:pt idx="7270">
                  <c:v>47.63</c:v>
                </c:pt>
                <c:pt idx="7271">
                  <c:v>47.65</c:v>
                </c:pt>
                <c:pt idx="7272">
                  <c:v>47.65</c:v>
                </c:pt>
                <c:pt idx="7273">
                  <c:v>47.66</c:v>
                </c:pt>
                <c:pt idx="7274">
                  <c:v>47.67</c:v>
                </c:pt>
                <c:pt idx="7275">
                  <c:v>47.67</c:v>
                </c:pt>
                <c:pt idx="7276">
                  <c:v>47.68</c:v>
                </c:pt>
                <c:pt idx="7277">
                  <c:v>47.68</c:v>
                </c:pt>
                <c:pt idx="7278">
                  <c:v>47.69</c:v>
                </c:pt>
                <c:pt idx="7279">
                  <c:v>47.7</c:v>
                </c:pt>
                <c:pt idx="7280">
                  <c:v>47.7</c:v>
                </c:pt>
                <c:pt idx="7281">
                  <c:v>47.71</c:v>
                </c:pt>
                <c:pt idx="7282">
                  <c:v>47.72</c:v>
                </c:pt>
                <c:pt idx="7283">
                  <c:v>47.72</c:v>
                </c:pt>
                <c:pt idx="7284">
                  <c:v>47.73</c:v>
                </c:pt>
                <c:pt idx="7285">
                  <c:v>47.73</c:v>
                </c:pt>
                <c:pt idx="7286">
                  <c:v>47.74</c:v>
                </c:pt>
                <c:pt idx="7287">
                  <c:v>47.75</c:v>
                </c:pt>
                <c:pt idx="7288">
                  <c:v>47.76</c:v>
                </c:pt>
                <c:pt idx="7289">
                  <c:v>47.76</c:v>
                </c:pt>
                <c:pt idx="7290">
                  <c:v>47.77</c:v>
                </c:pt>
                <c:pt idx="7291">
                  <c:v>47.78</c:v>
                </c:pt>
                <c:pt idx="7292">
                  <c:v>47.78</c:v>
                </c:pt>
                <c:pt idx="7293">
                  <c:v>47.79</c:v>
                </c:pt>
                <c:pt idx="7294">
                  <c:v>47.8</c:v>
                </c:pt>
                <c:pt idx="7295">
                  <c:v>47.8</c:v>
                </c:pt>
                <c:pt idx="7296">
                  <c:v>47.81</c:v>
                </c:pt>
                <c:pt idx="7297">
                  <c:v>47.81</c:v>
                </c:pt>
                <c:pt idx="7298">
                  <c:v>47.82</c:v>
                </c:pt>
                <c:pt idx="7299">
                  <c:v>47.83</c:v>
                </c:pt>
                <c:pt idx="7300">
                  <c:v>47.84</c:v>
                </c:pt>
                <c:pt idx="7301">
                  <c:v>47.84</c:v>
                </c:pt>
                <c:pt idx="7302">
                  <c:v>47.85</c:v>
                </c:pt>
                <c:pt idx="7303">
                  <c:v>47.85</c:v>
                </c:pt>
                <c:pt idx="7304">
                  <c:v>47.86</c:v>
                </c:pt>
                <c:pt idx="7305">
                  <c:v>47.86</c:v>
                </c:pt>
                <c:pt idx="7306">
                  <c:v>47.88</c:v>
                </c:pt>
                <c:pt idx="7307">
                  <c:v>47.88</c:v>
                </c:pt>
                <c:pt idx="7308">
                  <c:v>47.89</c:v>
                </c:pt>
                <c:pt idx="7309">
                  <c:v>47.9</c:v>
                </c:pt>
                <c:pt idx="7310">
                  <c:v>47.9</c:v>
                </c:pt>
                <c:pt idx="7311">
                  <c:v>47.91</c:v>
                </c:pt>
                <c:pt idx="7312">
                  <c:v>47.92</c:v>
                </c:pt>
                <c:pt idx="7313">
                  <c:v>47.92</c:v>
                </c:pt>
                <c:pt idx="7314">
                  <c:v>47.93</c:v>
                </c:pt>
                <c:pt idx="7315">
                  <c:v>47.93</c:v>
                </c:pt>
                <c:pt idx="7316">
                  <c:v>47.94</c:v>
                </c:pt>
                <c:pt idx="7317">
                  <c:v>47.95</c:v>
                </c:pt>
                <c:pt idx="7318">
                  <c:v>47.96</c:v>
                </c:pt>
                <c:pt idx="7319">
                  <c:v>47.97</c:v>
                </c:pt>
                <c:pt idx="7320">
                  <c:v>47.97</c:v>
                </c:pt>
                <c:pt idx="7321">
                  <c:v>47.98</c:v>
                </c:pt>
                <c:pt idx="7322">
                  <c:v>47.98</c:v>
                </c:pt>
                <c:pt idx="7323">
                  <c:v>47.99</c:v>
                </c:pt>
                <c:pt idx="7324">
                  <c:v>48</c:v>
                </c:pt>
                <c:pt idx="7325">
                  <c:v>48.01</c:v>
                </c:pt>
                <c:pt idx="7326">
                  <c:v>48.01</c:v>
                </c:pt>
                <c:pt idx="7327">
                  <c:v>48.02</c:v>
                </c:pt>
                <c:pt idx="7328">
                  <c:v>48.02</c:v>
                </c:pt>
                <c:pt idx="7329">
                  <c:v>48.03</c:v>
                </c:pt>
                <c:pt idx="7330">
                  <c:v>48.04</c:v>
                </c:pt>
                <c:pt idx="7331">
                  <c:v>48.04</c:v>
                </c:pt>
                <c:pt idx="7332">
                  <c:v>48.05</c:v>
                </c:pt>
                <c:pt idx="7333">
                  <c:v>48.05</c:v>
                </c:pt>
                <c:pt idx="7334">
                  <c:v>48.06</c:v>
                </c:pt>
                <c:pt idx="7335">
                  <c:v>48.07</c:v>
                </c:pt>
                <c:pt idx="7336">
                  <c:v>48.07</c:v>
                </c:pt>
                <c:pt idx="7337">
                  <c:v>48.08</c:v>
                </c:pt>
                <c:pt idx="7338">
                  <c:v>48.09</c:v>
                </c:pt>
                <c:pt idx="7339">
                  <c:v>48.1</c:v>
                </c:pt>
                <c:pt idx="7340">
                  <c:v>48.1</c:v>
                </c:pt>
                <c:pt idx="7341">
                  <c:v>48.11</c:v>
                </c:pt>
                <c:pt idx="7342">
                  <c:v>48.12</c:v>
                </c:pt>
                <c:pt idx="7343">
                  <c:v>48.13</c:v>
                </c:pt>
                <c:pt idx="7344">
                  <c:v>48.13</c:v>
                </c:pt>
                <c:pt idx="7345">
                  <c:v>48.14</c:v>
                </c:pt>
                <c:pt idx="7346">
                  <c:v>48.14</c:v>
                </c:pt>
                <c:pt idx="7347">
                  <c:v>48.15</c:v>
                </c:pt>
                <c:pt idx="7348">
                  <c:v>48.16</c:v>
                </c:pt>
                <c:pt idx="7349">
                  <c:v>48.16</c:v>
                </c:pt>
                <c:pt idx="7350">
                  <c:v>48.17</c:v>
                </c:pt>
                <c:pt idx="7351">
                  <c:v>48.18</c:v>
                </c:pt>
                <c:pt idx="7352">
                  <c:v>48.18</c:v>
                </c:pt>
                <c:pt idx="7353">
                  <c:v>48.19</c:v>
                </c:pt>
                <c:pt idx="7354">
                  <c:v>48.2</c:v>
                </c:pt>
                <c:pt idx="7355">
                  <c:v>48.2</c:v>
                </c:pt>
                <c:pt idx="7356">
                  <c:v>48.21</c:v>
                </c:pt>
                <c:pt idx="7357">
                  <c:v>48.21</c:v>
                </c:pt>
                <c:pt idx="7358">
                  <c:v>48.23</c:v>
                </c:pt>
                <c:pt idx="7359">
                  <c:v>48.23</c:v>
                </c:pt>
                <c:pt idx="7360">
                  <c:v>48.24</c:v>
                </c:pt>
                <c:pt idx="7361">
                  <c:v>48.24</c:v>
                </c:pt>
                <c:pt idx="7362">
                  <c:v>48.25</c:v>
                </c:pt>
                <c:pt idx="7363">
                  <c:v>48.26</c:v>
                </c:pt>
                <c:pt idx="7364">
                  <c:v>48.26</c:v>
                </c:pt>
                <c:pt idx="7365">
                  <c:v>48.27</c:v>
                </c:pt>
                <c:pt idx="7366">
                  <c:v>48.27</c:v>
                </c:pt>
                <c:pt idx="7367">
                  <c:v>48.28</c:v>
                </c:pt>
                <c:pt idx="7368">
                  <c:v>48.28</c:v>
                </c:pt>
                <c:pt idx="7369">
                  <c:v>48.29</c:v>
                </c:pt>
                <c:pt idx="7370">
                  <c:v>48.29</c:v>
                </c:pt>
                <c:pt idx="7371">
                  <c:v>48.3</c:v>
                </c:pt>
                <c:pt idx="7372">
                  <c:v>48.31</c:v>
                </c:pt>
                <c:pt idx="7373">
                  <c:v>48.32</c:v>
                </c:pt>
                <c:pt idx="7374">
                  <c:v>48.32</c:v>
                </c:pt>
                <c:pt idx="7375">
                  <c:v>48.33</c:v>
                </c:pt>
                <c:pt idx="7376">
                  <c:v>48.34</c:v>
                </c:pt>
                <c:pt idx="7377">
                  <c:v>48.34</c:v>
                </c:pt>
                <c:pt idx="7378">
                  <c:v>48.35</c:v>
                </c:pt>
                <c:pt idx="7379">
                  <c:v>48.36</c:v>
                </c:pt>
                <c:pt idx="7380">
                  <c:v>48.36</c:v>
                </c:pt>
                <c:pt idx="7381">
                  <c:v>48.37</c:v>
                </c:pt>
                <c:pt idx="7382">
                  <c:v>48.37</c:v>
                </c:pt>
                <c:pt idx="7383">
                  <c:v>48.38</c:v>
                </c:pt>
                <c:pt idx="7384">
                  <c:v>48.39</c:v>
                </c:pt>
                <c:pt idx="7385">
                  <c:v>48.39</c:v>
                </c:pt>
                <c:pt idx="7386">
                  <c:v>48.4</c:v>
                </c:pt>
                <c:pt idx="7387">
                  <c:v>48.41</c:v>
                </c:pt>
                <c:pt idx="7388">
                  <c:v>48.42</c:v>
                </c:pt>
                <c:pt idx="7389">
                  <c:v>48.43</c:v>
                </c:pt>
                <c:pt idx="7390">
                  <c:v>48.43</c:v>
                </c:pt>
                <c:pt idx="7391">
                  <c:v>48.44</c:v>
                </c:pt>
                <c:pt idx="7392">
                  <c:v>48.45</c:v>
                </c:pt>
                <c:pt idx="7393">
                  <c:v>48.45</c:v>
                </c:pt>
                <c:pt idx="7394">
                  <c:v>48.46</c:v>
                </c:pt>
                <c:pt idx="7395">
                  <c:v>48.47</c:v>
                </c:pt>
                <c:pt idx="7396">
                  <c:v>48.47</c:v>
                </c:pt>
                <c:pt idx="7397">
                  <c:v>48.48</c:v>
                </c:pt>
                <c:pt idx="7398">
                  <c:v>48.48</c:v>
                </c:pt>
                <c:pt idx="7399">
                  <c:v>48.49</c:v>
                </c:pt>
                <c:pt idx="7400">
                  <c:v>48.49</c:v>
                </c:pt>
                <c:pt idx="7401">
                  <c:v>48.5</c:v>
                </c:pt>
                <c:pt idx="7402">
                  <c:v>48.51</c:v>
                </c:pt>
                <c:pt idx="7403">
                  <c:v>48.52</c:v>
                </c:pt>
                <c:pt idx="7404">
                  <c:v>48.52</c:v>
                </c:pt>
                <c:pt idx="7405">
                  <c:v>48.53</c:v>
                </c:pt>
                <c:pt idx="7406">
                  <c:v>48.53</c:v>
                </c:pt>
                <c:pt idx="7407">
                  <c:v>48.54</c:v>
                </c:pt>
                <c:pt idx="7408">
                  <c:v>48.55</c:v>
                </c:pt>
                <c:pt idx="7409">
                  <c:v>48.56</c:v>
                </c:pt>
                <c:pt idx="7410">
                  <c:v>48.57</c:v>
                </c:pt>
                <c:pt idx="7411">
                  <c:v>48.57</c:v>
                </c:pt>
                <c:pt idx="7412">
                  <c:v>48.57</c:v>
                </c:pt>
                <c:pt idx="7413">
                  <c:v>48.58</c:v>
                </c:pt>
                <c:pt idx="7414">
                  <c:v>48.59</c:v>
                </c:pt>
                <c:pt idx="7415">
                  <c:v>48.59</c:v>
                </c:pt>
                <c:pt idx="7416">
                  <c:v>48.6</c:v>
                </c:pt>
                <c:pt idx="7417">
                  <c:v>48.61</c:v>
                </c:pt>
                <c:pt idx="7418">
                  <c:v>48.61</c:v>
                </c:pt>
                <c:pt idx="7419">
                  <c:v>48.62</c:v>
                </c:pt>
                <c:pt idx="7420">
                  <c:v>48.63</c:v>
                </c:pt>
                <c:pt idx="7421">
                  <c:v>48.64</c:v>
                </c:pt>
                <c:pt idx="7422">
                  <c:v>48.64</c:v>
                </c:pt>
                <c:pt idx="7423">
                  <c:v>48.65</c:v>
                </c:pt>
                <c:pt idx="7424">
                  <c:v>48.66</c:v>
                </c:pt>
                <c:pt idx="7425">
                  <c:v>48.66</c:v>
                </c:pt>
                <c:pt idx="7426">
                  <c:v>48.66</c:v>
                </c:pt>
                <c:pt idx="7427">
                  <c:v>48.68</c:v>
                </c:pt>
                <c:pt idx="7428">
                  <c:v>48.68</c:v>
                </c:pt>
                <c:pt idx="7429">
                  <c:v>48.69</c:v>
                </c:pt>
                <c:pt idx="7430">
                  <c:v>48.69</c:v>
                </c:pt>
                <c:pt idx="7431">
                  <c:v>48.7</c:v>
                </c:pt>
                <c:pt idx="7432">
                  <c:v>48.71</c:v>
                </c:pt>
                <c:pt idx="7433">
                  <c:v>48.72</c:v>
                </c:pt>
                <c:pt idx="7434">
                  <c:v>48.72</c:v>
                </c:pt>
                <c:pt idx="7435">
                  <c:v>48.73</c:v>
                </c:pt>
                <c:pt idx="7436">
                  <c:v>48.74</c:v>
                </c:pt>
                <c:pt idx="7437">
                  <c:v>48.74</c:v>
                </c:pt>
                <c:pt idx="7438">
                  <c:v>48.74</c:v>
                </c:pt>
                <c:pt idx="7439">
                  <c:v>48.75</c:v>
                </c:pt>
                <c:pt idx="7440">
                  <c:v>48.76</c:v>
                </c:pt>
                <c:pt idx="7441">
                  <c:v>48.77</c:v>
                </c:pt>
                <c:pt idx="7442">
                  <c:v>48.77</c:v>
                </c:pt>
                <c:pt idx="7443">
                  <c:v>48.78</c:v>
                </c:pt>
                <c:pt idx="7444">
                  <c:v>48.79</c:v>
                </c:pt>
                <c:pt idx="7445">
                  <c:v>48.8</c:v>
                </c:pt>
                <c:pt idx="7446">
                  <c:v>48.8</c:v>
                </c:pt>
                <c:pt idx="7447">
                  <c:v>48.81</c:v>
                </c:pt>
                <c:pt idx="7448">
                  <c:v>48.81</c:v>
                </c:pt>
                <c:pt idx="7449">
                  <c:v>48.82</c:v>
                </c:pt>
                <c:pt idx="7450">
                  <c:v>48.83</c:v>
                </c:pt>
                <c:pt idx="7451">
                  <c:v>48.83</c:v>
                </c:pt>
                <c:pt idx="7452">
                  <c:v>48.84</c:v>
                </c:pt>
                <c:pt idx="7453">
                  <c:v>48.85</c:v>
                </c:pt>
                <c:pt idx="7454">
                  <c:v>48.85</c:v>
                </c:pt>
                <c:pt idx="7455">
                  <c:v>48.86</c:v>
                </c:pt>
                <c:pt idx="7456">
                  <c:v>48.86</c:v>
                </c:pt>
                <c:pt idx="7457">
                  <c:v>48.88</c:v>
                </c:pt>
                <c:pt idx="7458">
                  <c:v>48.88</c:v>
                </c:pt>
                <c:pt idx="7459">
                  <c:v>48.89</c:v>
                </c:pt>
                <c:pt idx="7460">
                  <c:v>48.89</c:v>
                </c:pt>
                <c:pt idx="7461">
                  <c:v>48.9</c:v>
                </c:pt>
                <c:pt idx="7462">
                  <c:v>48.9</c:v>
                </c:pt>
                <c:pt idx="7463">
                  <c:v>48.91</c:v>
                </c:pt>
                <c:pt idx="7464">
                  <c:v>48.92</c:v>
                </c:pt>
                <c:pt idx="7465">
                  <c:v>48.93</c:v>
                </c:pt>
                <c:pt idx="7466">
                  <c:v>48.93</c:v>
                </c:pt>
                <c:pt idx="7467">
                  <c:v>48.94</c:v>
                </c:pt>
                <c:pt idx="7468">
                  <c:v>48.95</c:v>
                </c:pt>
                <c:pt idx="7469">
                  <c:v>48.95</c:v>
                </c:pt>
                <c:pt idx="7470">
                  <c:v>48.96</c:v>
                </c:pt>
                <c:pt idx="7471">
                  <c:v>48.97</c:v>
                </c:pt>
                <c:pt idx="7472">
                  <c:v>48.98</c:v>
                </c:pt>
                <c:pt idx="7473">
                  <c:v>48.98</c:v>
                </c:pt>
                <c:pt idx="7474">
                  <c:v>48.99</c:v>
                </c:pt>
                <c:pt idx="7475">
                  <c:v>49</c:v>
                </c:pt>
                <c:pt idx="7476">
                  <c:v>49</c:v>
                </c:pt>
                <c:pt idx="7477">
                  <c:v>49.01</c:v>
                </c:pt>
                <c:pt idx="7478">
                  <c:v>49.01</c:v>
                </c:pt>
                <c:pt idx="7479">
                  <c:v>49.02</c:v>
                </c:pt>
                <c:pt idx="7480">
                  <c:v>49.02</c:v>
                </c:pt>
                <c:pt idx="7481">
                  <c:v>49.03</c:v>
                </c:pt>
                <c:pt idx="7482">
                  <c:v>49.04</c:v>
                </c:pt>
                <c:pt idx="7483">
                  <c:v>49.05</c:v>
                </c:pt>
                <c:pt idx="7484">
                  <c:v>49.05</c:v>
                </c:pt>
                <c:pt idx="7485">
                  <c:v>49.06</c:v>
                </c:pt>
                <c:pt idx="7486">
                  <c:v>49.07</c:v>
                </c:pt>
                <c:pt idx="7487">
                  <c:v>49.07</c:v>
                </c:pt>
                <c:pt idx="7488">
                  <c:v>49.07</c:v>
                </c:pt>
                <c:pt idx="7489">
                  <c:v>49.09</c:v>
                </c:pt>
                <c:pt idx="7490">
                  <c:v>49.09</c:v>
                </c:pt>
                <c:pt idx="7491">
                  <c:v>49.1</c:v>
                </c:pt>
                <c:pt idx="7492">
                  <c:v>49.1</c:v>
                </c:pt>
                <c:pt idx="7493">
                  <c:v>49.11</c:v>
                </c:pt>
                <c:pt idx="7494">
                  <c:v>49.12</c:v>
                </c:pt>
                <c:pt idx="7495">
                  <c:v>49.12</c:v>
                </c:pt>
                <c:pt idx="7496">
                  <c:v>49.13</c:v>
                </c:pt>
                <c:pt idx="7497">
                  <c:v>49.13</c:v>
                </c:pt>
                <c:pt idx="7498">
                  <c:v>49.15</c:v>
                </c:pt>
                <c:pt idx="7499">
                  <c:v>49.15</c:v>
                </c:pt>
                <c:pt idx="7500">
                  <c:v>49.15</c:v>
                </c:pt>
                <c:pt idx="7501">
                  <c:v>49.16</c:v>
                </c:pt>
                <c:pt idx="7502">
                  <c:v>49.17</c:v>
                </c:pt>
                <c:pt idx="7503">
                  <c:v>49.18</c:v>
                </c:pt>
                <c:pt idx="7504">
                  <c:v>49.18</c:v>
                </c:pt>
                <c:pt idx="7505">
                  <c:v>49.19</c:v>
                </c:pt>
                <c:pt idx="7506">
                  <c:v>49.2</c:v>
                </c:pt>
                <c:pt idx="7507">
                  <c:v>49.21</c:v>
                </c:pt>
                <c:pt idx="7508">
                  <c:v>49.21</c:v>
                </c:pt>
                <c:pt idx="7509">
                  <c:v>49.21</c:v>
                </c:pt>
                <c:pt idx="7510">
                  <c:v>49.22</c:v>
                </c:pt>
                <c:pt idx="7511">
                  <c:v>49.23</c:v>
                </c:pt>
                <c:pt idx="7512">
                  <c:v>49.24</c:v>
                </c:pt>
                <c:pt idx="7513">
                  <c:v>49.24</c:v>
                </c:pt>
                <c:pt idx="7514">
                  <c:v>49.25</c:v>
                </c:pt>
                <c:pt idx="7515">
                  <c:v>49.25</c:v>
                </c:pt>
                <c:pt idx="7516">
                  <c:v>49.26</c:v>
                </c:pt>
                <c:pt idx="7517">
                  <c:v>49.27</c:v>
                </c:pt>
                <c:pt idx="7518">
                  <c:v>49.27</c:v>
                </c:pt>
                <c:pt idx="7519">
                  <c:v>49.28</c:v>
                </c:pt>
                <c:pt idx="7520">
                  <c:v>49.29</c:v>
                </c:pt>
                <c:pt idx="7521">
                  <c:v>49.3</c:v>
                </c:pt>
                <c:pt idx="7522">
                  <c:v>49.3</c:v>
                </c:pt>
                <c:pt idx="7523">
                  <c:v>49.31</c:v>
                </c:pt>
                <c:pt idx="7524">
                  <c:v>49.32</c:v>
                </c:pt>
                <c:pt idx="7525">
                  <c:v>49.32</c:v>
                </c:pt>
                <c:pt idx="7526">
                  <c:v>49.33</c:v>
                </c:pt>
                <c:pt idx="7527">
                  <c:v>49.33</c:v>
                </c:pt>
                <c:pt idx="7528">
                  <c:v>49.34</c:v>
                </c:pt>
                <c:pt idx="7529">
                  <c:v>49.35</c:v>
                </c:pt>
                <c:pt idx="7530">
                  <c:v>49.35</c:v>
                </c:pt>
                <c:pt idx="7531">
                  <c:v>49.36</c:v>
                </c:pt>
                <c:pt idx="7532">
                  <c:v>49.37</c:v>
                </c:pt>
                <c:pt idx="7533">
                  <c:v>49.37</c:v>
                </c:pt>
                <c:pt idx="7534">
                  <c:v>49.38</c:v>
                </c:pt>
                <c:pt idx="7535">
                  <c:v>49.38</c:v>
                </c:pt>
                <c:pt idx="7536">
                  <c:v>49.39</c:v>
                </c:pt>
                <c:pt idx="7537">
                  <c:v>49.4</c:v>
                </c:pt>
                <c:pt idx="7538">
                  <c:v>49.41</c:v>
                </c:pt>
                <c:pt idx="7539">
                  <c:v>49.42</c:v>
                </c:pt>
                <c:pt idx="7540">
                  <c:v>49.42</c:v>
                </c:pt>
                <c:pt idx="7541">
                  <c:v>49.42</c:v>
                </c:pt>
                <c:pt idx="7542">
                  <c:v>49.43</c:v>
                </c:pt>
                <c:pt idx="7543">
                  <c:v>49.44</c:v>
                </c:pt>
                <c:pt idx="7544">
                  <c:v>49.45</c:v>
                </c:pt>
                <c:pt idx="7545">
                  <c:v>49.45</c:v>
                </c:pt>
                <c:pt idx="7546">
                  <c:v>49.46</c:v>
                </c:pt>
                <c:pt idx="7547">
                  <c:v>49.46</c:v>
                </c:pt>
                <c:pt idx="7548">
                  <c:v>49.47</c:v>
                </c:pt>
                <c:pt idx="7549">
                  <c:v>49.48</c:v>
                </c:pt>
                <c:pt idx="7550">
                  <c:v>49.48</c:v>
                </c:pt>
                <c:pt idx="7551">
                  <c:v>49.49</c:v>
                </c:pt>
                <c:pt idx="7552">
                  <c:v>49.5</c:v>
                </c:pt>
                <c:pt idx="7553">
                  <c:v>49.51</c:v>
                </c:pt>
                <c:pt idx="7554">
                  <c:v>49.51</c:v>
                </c:pt>
                <c:pt idx="7555">
                  <c:v>49.52</c:v>
                </c:pt>
                <c:pt idx="7556">
                  <c:v>49.52</c:v>
                </c:pt>
                <c:pt idx="7557">
                  <c:v>49.53</c:v>
                </c:pt>
                <c:pt idx="7558">
                  <c:v>49.54</c:v>
                </c:pt>
                <c:pt idx="7559">
                  <c:v>49.54</c:v>
                </c:pt>
                <c:pt idx="7560">
                  <c:v>49.54</c:v>
                </c:pt>
                <c:pt idx="7561">
                  <c:v>49.55</c:v>
                </c:pt>
                <c:pt idx="7562">
                  <c:v>49.56</c:v>
                </c:pt>
                <c:pt idx="7563">
                  <c:v>49.57</c:v>
                </c:pt>
                <c:pt idx="7564">
                  <c:v>49.58</c:v>
                </c:pt>
                <c:pt idx="7565">
                  <c:v>49.58</c:v>
                </c:pt>
                <c:pt idx="7566">
                  <c:v>49.58</c:v>
                </c:pt>
                <c:pt idx="7567">
                  <c:v>49.59</c:v>
                </c:pt>
                <c:pt idx="7568">
                  <c:v>49.6</c:v>
                </c:pt>
                <c:pt idx="7569">
                  <c:v>49.61</c:v>
                </c:pt>
                <c:pt idx="7570">
                  <c:v>49.61</c:v>
                </c:pt>
                <c:pt idx="7571">
                  <c:v>49.62</c:v>
                </c:pt>
                <c:pt idx="7572">
                  <c:v>49.63</c:v>
                </c:pt>
                <c:pt idx="7573">
                  <c:v>49.64</c:v>
                </c:pt>
                <c:pt idx="7574">
                  <c:v>49.64</c:v>
                </c:pt>
                <c:pt idx="7575">
                  <c:v>49.65</c:v>
                </c:pt>
                <c:pt idx="7576">
                  <c:v>49.65</c:v>
                </c:pt>
                <c:pt idx="7577">
                  <c:v>49.66</c:v>
                </c:pt>
                <c:pt idx="7578">
                  <c:v>49.67</c:v>
                </c:pt>
                <c:pt idx="7579">
                  <c:v>49.67</c:v>
                </c:pt>
                <c:pt idx="7580">
                  <c:v>49.68</c:v>
                </c:pt>
                <c:pt idx="7581">
                  <c:v>49.69</c:v>
                </c:pt>
                <c:pt idx="7582">
                  <c:v>49.7</c:v>
                </c:pt>
                <c:pt idx="7583">
                  <c:v>49.7</c:v>
                </c:pt>
                <c:pt idx="7584">
                  <c:v>49.71</c:v>
                </c:pt>
                <c:pt idx="7585">
                  <c:v>49.71</c:v>
                </c:pt>
                <c:pt idx="7586">
                  <c:v>49.72</c:v>
                </c:pt>
                <c:pt idx="7587">
                  <c:v>49.73</c:v>
                </c:pt>
                <c:pt idx="7588">
                  <c:v>49.73</c:v>
                </c:pt>
                <c:pt idx="7589">
                  <c:v>49.74</c:v>
                </c:pt>
                <c:pt idx="7590">
                  <c:v>49.74</c:v>
                </c:pt>
                <c:pt idx="7591">
                  <c:v>49.76</c:v>
                </c:pt>
                <c:pt idx="7592">
                  <c:v>49.76</c:v>
                </c:pt>
                <c:pt idx="7593">
                  <c:v>49.76</c:v>
                </c:pt>
                <c:pt idx="7594">
                  <c:v>49.77</c:v>
                </c:pt>
                <c:pt idx="7595">
                  <c:v>49.78</c:v>
                </c:pt>
                <c:pt idx="7596">
                  <c:v>49.78</c:v>
                </c:pt>
                <c:pt idx="7597">
                  <c:v>49.79</c:v>
                </c:pt>
                <c:pt idx="7598">
                  <c:v>49.8</c:v>
                </c:pt>
                <c:pt idx="7599">
                  <c:v>49.81</c:v>
                </c:pt>
                <c:pt idx="7600">
                  <c:v>49.81</c:v>
                </c:pt>
                <c:pt idx="7601">
                  <c:v>49.82</c:v>
                </c:pt>
                <c:pt idx="7602">
                  <c:v>49.83</c:v>
                </c:pt>
                <c:pt idx="7603">
                  <c:v>49.84</c:v>
                </c:pt>
                <c:pt idx="7604">
                  <c:v>49.84</c:v>
                </c:pt>
                <c:pt idx="7605">
                  <c:v>49.85</c:v>
                </c:pt>
                <c:pt idx="7606">
                  <c:v>49.86</c:v>
                </c:pt>
                <c:pt idx="7607">
                  <c:v>49.86</c:v>
                </c:pt>
                <c:pt idx="7608">
                  <c:v>49.87</c:v>
                </c:pt>
                <c:pt idx="7609">
                  <c:v>49.87</c:v>
                </c:pt>
                <c:pt idx="7610">
                  <c:v>49.88</c:v>
                </c:pt>
                <c:pt idx="7611">
                  <c:v>49.88</c:v>
                </c:pt>
                <c:pt idx="7612">
                  <c:v>49.89</c:v>
                </c:pt>
                <c:pt idx="7613">
                  <c:v>49.9</c:v>
                </c:pt>
                <c:pt idx="7614">
                  <c:v>49.91</c:v>
                </c:pt>
                <c:pt idx="7615">
                  <c:v>49.91</c:v>
                </c:pt>
                <c:pt idx="7616">
                  <c:v>49.92</c:v>
                </c:pt>
                <c:pt idx="7617">
                  <c:v>49.93</c:v>
                </c:pt>
                <c:pt idx="7618">
                  <c:v>49.93</c:v>
                </c:pt>
                <c:pt idx="7619">
                  <c:v>49.94</c:v>
                </c:pt>
                <c:pt idx="7620">
                  <c:v>49.94</c:v>
                </c:pt>
                <c:pt idx="7621">
                  <c:v>49.95</c:v>
                </c:pt>
                <c:pt idx="7622">
                  <c:v>49.96</c:v>
                </c:pt>
                <c:pt idx="7623">
                  <c:v>49.96</c:v>
                </c:pt>
                <c:pt idx="7624">
                  <c:v>49.97</c:v>
                </c:pt>
                <c:pt idx="7625">
                  <c:v>49.98</c:v>
                </c:pt>
                <c:pt idx="7626">
                  <c:v>49.98</c:v>
                </c:pt>
                <c:pt idx="7627">
                  <c:v>49.99</c:v>
                </c:pt>
                <c:pt idx="7628">
                  <c:v>50</c:v>
                </c:pt>
                <c:pt idx="7629">
                  <c:v>50.01</c:v>
                </c:pt>
                <c:pt idx="7630">
                  <c:v>50.01</c:v>
                </c:pt>
                <c:pt idx="7631">
                  <c:v>50.02</c:v>
                </c:pt>
                <c:pt idx="7632">
                  <c:v>50.03</c:v>
                </c:pt>
                <c:pt idx="7633">
                  <c:v>50.03</c:v>
                </c:pt>
                <c:pt idx="7634">
                  <c:v>50.04</c:v>
                </c:pt>
                <c:pt idx="7635">
                  <c:v>50.05</c:v>
                </c:pt>
                <c:pt idx="7636">
                  <c:v>50.05</c:v>
                </c:pt>
                <c:pt idx="7637">
                  <c:v>50.06</c:v>
                </c:pt>
                <c:pt idx="7638">
                  <c:v>50.06</c:v>
                </c:pt>
                <c:pt idx="7639">
                  <c:v>50.07</c:v>
                </c:pt>
                <c:pt idx="7640">
                  <c:v>50.08</c:v>
                </c:pt>
                <c:pt idx="7641">
                  <c:v>50.09</c:v>
                </c:pt>
                <c:pt idx="7642">
                  <c:v>50.09</c:v>
                </c:pt>
                <c:pt idx="7643">
                  <c:v>50.1</c:v>
                </c:pt>
                <c:pt idx="7644">
                  <c:v>50.1</c:v>
                </c:pt>
                <c:pt idx="7645">
                  <c:v>50.11</c:v>
                </c:pt>
                <c:pt idx="7646">
                  <c:v>50.12</c:v>
                </c:pt>
                <c:pt idx="7647">
                  <c:v>50.12</c:v>
                </c:pt>
                <c:pt idx="7648">
                  <c:v>50.13</c:v>
                </c:pt>
                <c:pt idx="7649">
                  <c:v>50.13</c:v>
                </c:pt>
                <c:pt idx="7650">
                  <c:v>50.14</c:v>
                </c:pt>
                <c:pt idx="7651">
                  <c:v>50.15</c:v>
                </c:pt>
                <c:pt idx="7652">
                  <c:v>50.15</c:v>
                </c:pt>
                <c:pt idx="7653">
                  <c:v>50.16</c:v>
                </c:pt>
                <c:pt idx="7654">
                  <c:v>50.17</c:v>
                </c:pt>
                <c:pt idx="7655">
                  <c:v>50.18</c:v>
                </c:pt>
                <c:pt idx="7656">
                  <c:v>50.18</c:v>
                </c:pt>
                <c:pt idx="7657">
                  <c:v>50.18</c:v>
                </c:pt>
                <c:pt idx="7658">
                  <c:v>50.2</c:v>
                </c:pt>
                <c:pt idx="7659">
                  <c:v>50.2</c:v>
                </c:pt>
                <c:pt idx="7660">
                  <c:v>50.21</c:v>
                </c:pt>
                <c:pt idx="7661">
                  <c:v>50.21</c:v>
                </c:pt>
                <c:pt idx="7662">
                  <c:v>50.23</c:v>
                </c:pt>
                <c:pt idx="7663">
                  <c:v>50.23</c:v>
                </c:pt>
                <c:pt idx="7664">
                  <c:v>50.23</c:v>
                </c:pt>
                <c:pt idx="7665">
                  <c:v>50.24</c:v>
                </c:pt>
                <c:pt idx="7666">
                  <c:v>50.25</c:v>
                </c:pt>
                <c:pt idx="7667">
                  <c:v>50.25</c:v>
                </c:pt>
                <c:pt idx="7668">
                  <c:v>50.26</c:v>
                </c:pt>
                <c:pt idx="7669">
                  <c:v>50.27</c:v>
                </c:pt>
                <c:pt idx="7670">
                  <c:v>50.27</c:v>
                </c:pt>
                <c:pt idx="7671">
                  <c:v>50.28</c:v>
                </c:pt>
                <c:pt idx="7672">
                  <c:v>50.29</c:v>
                </c:pt>
                <c:pt idx="7673">
                  <c:v>50.3</c:v>
                </c:pt>
                <c:pt idx="7674">
                  <c:v>50.3</c:v>
                </c:pt>
                <c:pt idx="7675">
                  <c:v>50.3</c:v>
                </c:pt>
                <c:pt idx="7676">
                  <c:v>50.31</c:v>
                </c:pt>
                <c:pt idx="7677">
                  <c:v>50.32</c:v>
                </c:pt>
                <c:pt idx="7678">
                  <c:v>50.32</c:v>
                </c:pt>
                <c:pt idx="7679">
                  <c:v>50.33</c:v>
                </c:pt>
                <c:pt idx="7680">
                  <c:v>50.34</c:v>
                </c:pt>
                <c:pt idx="7681">
                  <c:v>50.34</c:v>
                </c:pt>
                <c:pt idx="7682">
                  <c:v>50.35</c:v>
                </c:pt>
                <c:pt idx="7683">
                  <c:v>50.36</c:v>
                </c:pt>
                <c:pt idx="7684">
                  <c:v>50.37</c:v>
                </c:pt>
                <c:pt idx="7685">
                  <c:v>50.37</c:v>
                </c:pt>
                <c:pt idx="7686">
                  <c:v>50.38</c:v>
                </c:pt>
                <c:pt idx="7687">
                  <c:v>50.38</c:v>
                </c:pt>
                <c:pt idx="7688">
                  <c:v>50.38</c:v>
                </c:pt>
                <c:pt idx="7689">
                  <c:v>50.39</c:v>
                </c:pt>
                <c:pt idx="7690">
                  <c:v>50.4</c:v>
                </c:pt>
                <c:pt idx="7691">
                  <c:v>50.41</c:v>
                </c:pt>
                <c:pt idx="7692">
                  <c:v>50.41</c:v>
                </c:pt>
                <c:pt idx="7693">
                  <c:v>50.42</c:v>
                </c:pt>
                <c:pt idx="7694">
                  <c:v>50.42</c:v>
                </c:pt>
                <c:pt idx="7695">
                  <c:v>50.43</c:v>
                </c:pt>
                <c:pt idx="7696">
                  <c:v>50.44</c:v>
                </c:pt>
                <c:pt idx="7697">
                  <c:v>50.45</c:v>
                </c:pt>
                <c:pt idx="7698">
                  <c:v>50.46</c:v>
                </c:pt>
                <c:pt idx="7699">
                  <c:v>50.46</c:v>
                </c:pt>
                <c:pt idx="7700">
                  <c:v>50.47</c:v>
                </c:pt>
                <c:pt idx="7701">
                  <c:v>50.48</c:v>
                </c:pt>
                <c:pt idx="7702">
                  <c:v>50.48</c:v>
                </c:pt>
                <c:pt idx="7703">
                  <c:v>50.49</c:v>
                </c:pt>
                <c:pt idx="7704">
                  <c:v>50.5</c:v>
                </c:pt>
                <c:pt idx="7705">
                  <c:v>50.5</c:v>
                </c:pt>
                <c:pt idx="7706">
                  <c:v>50.51</c:v>
                </c:pt>
                <c:pt idx="7707">
                  <c:v>50.51</c:v>
                </c:pt>
                <c:pt idx="7708">
                  <c:v>50.52</c:v>
                </c:pt>
                <c:pt idx="7709">
                  <c:v>50.53</c:v>
                </c:pt>
                <c:pt idx="7710">
                  <c:v>50.53</c:v>
                </c:pt>
                <c:pt idx="7711">
                  <c:v>50.54</c:v>
                </c:pt>
                <c:pt idx="7712">
                  <c:v>50.54</c:v>
                </c:pt>
                <c:pt idx="7713">
                  <c:v>50.55</c:v>
                </c:pt>
                <c:pt idx="7714">
                  <c:v>50.56</c:v>
                </c:pt>
                <c:pt idx="7715">
                  <c:v>50.57</c:v>
                </c:pt>
                <c:pt idx="7716">
                  <c:v>50.57</c:v>
                </c:pt>
                <c:pt idx="7717">
                  <c:v>50.58</c:v>
                </c:pt>
                <c:pt idx="7718">
                  <c:v>50.58</c:v>
                </c:pt>
                <c:pt idx="7719">
                  <c:v>50.59</c:v>
                </c:pt>
                <c:pt idx="7720">
                  <c:v>50.6</c:v>
                </c:pt>
                <c:pt idx="7721">
                  <c:v>50.61</c:v>
                </c:pt>
                <c:pt idx="7722">
                  <c:v>50.61</c:v>
                </c:pt>
                <c:pt idx="7723">
                  <c:v>50.62</c:v>
                </c:pt>
                <c:pt idx="7724">
                  <c:v>50.62</c:v>
                </c:pt>
                <c:pt idx="7725">
                  <c:v>50.63</c:v>
                </c:pt>
                <c:pt idx="7726">
                  <c:v>50.64</c:v>
                </c:pt>
                <c:pt idx="7727">
                  <c:v>50.64</c:v>
                </c:pt>
                <c:pt idx="7728">
                  <c:v>50.65</c:v>
                </c:pt>
                <c:pt idx="7729">
                  <c:v>50.66</c:v>
                </c:pt>
                <c:pt idx="7730">
                  <c:v>50.66</c:v>
                </c:pt>
                <c:pt idx="7731">
                  <c:v>50.67</c:v>
                </c:pt>
                <c:pt idx="7732">
                  <c:v>50.68</c:v>
                </c:pt>
                <c:pt idx="7733">
                  <c:v>50.69</c:v>
                </c:pt>
                <c:pt idx="7734">
                  <c:v>50.69</c:v>
                </c:pt>
                <c:pt idx="7735">
                  <c:v>50.7</c:v>
                </c:pt>
                <c:pt idx="7736">
                  <c:v>50.7</c:v>
                </c:pt>
                <c:pt idx="7737">
                  <c:v>50.71</c:v>
                </c:pt>
                <c:pt idx="7738">
                  <c:v>50.72</c:v>
                </c:pt>
                <c:pt idx="7739">
                  <c:v>50.72</c:v>
                </c:pt>
                <c:pt idx="7740">
                  <c:v>50.73</c:v>
                </c:pt>
                <c:pt idx="7741">
                  <c:v>50.74</c:v>
                </c:pt>
                <c:pt idx="7742">
                  <c:v>50.74</c:v>
                </c:pt>
                <c:pt idx="7743">
                  <c:v>50.74</c:v>
                </c:pt>
                <c:pt idx="7744">
                  <c:v>50.75</c:v>
                </c:pt>
                <c:pt idx="7745">
                  <c:v>50.76</c:v>
                </c:pt>
                <c:pt idx="7746">
                  <c:v>50.77</c:v>
                </c:pt>
                <c:pt idx="7747">
                  <c:v>50.77</c:v>
                </c:pt>
                <c:pt idx="7748">
                  <c:v>50.78</c:v>
                </c:pt>
                <c:pt idx="7749">
                  <c:v>50.79</c:v>
                </c:pt>
                <c:pt idx="7750">
                  <c:v>50.8</c:v>
                </c:pt>
                <c:pt idx="7751">
                  <c:v>50.81</c:v>
                </c:pt>
                <c:pt idx="7752">
                  <c:v>50.81</c:v>
                </c:pt>
                <c:pt idx="7753">
                  <c:v>50.81</c:v>
                </c:pt>
                <c:pt idx="7754">
                  <c:v>50.82</c:v>
                </c:pt>
                <c:pt idx="7755">
                  <c:v>50.82</c:v>
                </c:pt>
                <c:pt idx="7756">
                  <c:v>50.83</c:v>
                </c:pt>
                <c:pt idx="7757">
                  <c:v>50.84</c:v>
                </c:pt>
                <c:pt idx="7758">
                  <c:v>50.85</c:v>
                </c:pt>
                <c:pt idx="7759">
                  <c:v>50.85</c:v>
                </c:pt>
                <c:pt idx="7760">
                  <c:v>50.86</c:v>
                </c:pt>
                <c:pt idx="7761">
                  <c:v>50.87</c:v>
                </c:pt>
                <c:pt idx="7762">
                  <c:v>50.87</c:v>
                </c:pt>
                <c:pt idx="7763">
                  <c:v>50.88</c:v>
                </c:pt>
                <c:pt idx="7764">
                  <c:v>50.89</c:v>
                </c:pt>
                <c:pt idx="7765">
                  <c:v>50.9</c:v>
                </c:pt>
                <c:pt idx="7766">
                  <c:v>50.9</c:v>
                </c:pt>
                <c:pt idx="7767">
                  <c:v>50.9</c:v>
                </c:pt>
                <c:pt idx="7768">
                  <c:v>50.92</c:v>
                </c:pt>
                <c:pt idx="7769">
                  <c:v>50.92</c:v>
                </c:pt>
                <c:pt idx="7770">
                  <c:v>50.93</c:v>
                </c:pt>
                <c:pt idx="7771">
                  <c:v>50.93</c:v>
                </c:pt>
                <c:pt idx="7772">
                  <c:v>50.94</c:v>
                </c:pt>
                <c:pt idx="7773">
                  <c:v>50.94</c:v>
                </c:pt>
                <c:pt idx="7774">
                  <c:v>50.95</c:v>
                </c:pt>
                <c:pt idx="7775">
                  <c:v>50.96</c:v>
                </c:pt>
                <c:pt idx="7776">
                  <c:v>50.97</c:v>
                </c:pt>
                <c:pt idx="7777">
                  <c:v>50.98</c:v>
                </c:pt>
                <c:pt idx="7778">
                  <c:v>50.98</c:v>
                </c:pt>
                <c:pt idx="7779">
                  <c:v>50.98</c:v>
                </c:pt>
                <c:pt idx="7780">
                  <c:v>50.99</c:v>
                </c:pt>
                <c:pt idx="7781">
                  <c:v>51</c:v>
                </c:pt>
                <c:pt idx="7782">
                  <c:v>51.01</c:v>
                </c:pt>
                <c:pt idx="7783">
                  <c:v>51.01</c:v>
                </c:pt>
                <c:pt idx="7784">
                  <c:v>51.02</c:v>
                </c:pt>
                <c:pt idx="7785">
                  <c:v>51.02</c:v>
                </c:pt>
                <c:pt idx="7786">
                  <c:v>51.03</c:v>
                </c:pt>
                <c:pt idx="7787">
                  <c:v>51.04</c:v>
                </c:pt>
                <c:pt idx="7788">
                  <c:v>51.04</c:v>
                </c:pt>
                <c:pt idx="7789">
                  <c:v>51.05</c:v>
                </c:pt>
                <c:pt idx="7790">
                  <c:v>51.06</c:v>
                </c:pt>
                <c:pt idx="7791">
                  <c:v>51.06</c:v>
                </c:pt>
                <c:pt idx="7792">
                  <c:v>51.07</c:v>
                </c:pt>
                <c:pt idx="7793">
                  <c:v>51.08</c:v>
                </c:pt>
                <c:pt idx="7794">
                  <c:v>51.08</c:v>
                </c:pt>
                <c:pt idx="7795">
                  <c:v>51.09</c:v>
                </c:pt>
                <c:pt idx="7796">
                  <c:v>51.1</c:v>
                </c:pt>
                <c:pt idx="7797">
                  <c:v>51.1</c:v>
                </c:pt>
                <c:pt idx="7798">
                  <c:v>51.11</c:v>
                </c:pt>
                <c:pt idx="7799">
                  <c:v>51.12</c:v>
                </c:pt>
                <c:pt idx="7800">
                  <c:v>51.12</c:v>
                </c:pt>
                <c:pt idx="7801">
                  <c:v>51.13</c:v>
                </c:pt>
                <c:pt idx="7802">
                  <c:v>51.14</c:v>
                </c:pt>
                <c:pt idx="7803">
                  <c:v>51.14</c:v>
                </c:pt>
                <c:pt idx="7804">
                  <c:v>51.15</c:v>
                </c:pt>
                <c:pt idx="7805">
                  <c:v>51.15</c:v>
                </c:pt>
                <c:pt idx="7806">
                  <c:v>51.16</c:v>
                </c:pt>
                <c:pt idx="7807">
                  <c:v>51.17</c:v>
                </c:pt>
                <c:pt idx="7808">
                  <c:v>51.17</c:v>
                </c:pt>
                <c:pt idx="7809">
                  <c:v>51.18</c:v>
                </c:pt>
                <c:pt idx="7810">
                  <c:v>51.19</c:v>
                </c:pt>
                <c:pt idx="7811">
                  <c:v>51.19</c:v>
                </c:pt>
                <c:pt idx="7812">
                  <c:v>51.2</c:v>
                </c:pt>
                <c:pt idx="7813">
                  <c:v>51.21</c:v>
                </c:pt>
                <c:pt idx="7814">
                  <c:v>51.21</c:v>
                </c:pt>
                <c:pt idx="7815">
                  <c:v>51.22</c:v>
                </c:pt>
                <c:pt idx="7816">
                  <c:v>51.22</c:v>
                </c:pt>
                <c:pt idx="7817">
                  <c:v>51.23</c:v>
                </c:pt>
                <c:pt idx="7818">
                  <c:v>51.24</c:v>
                </c:pt>
                <c:pt idx="7819">
                  <c:v>51.25</c:v>
                </c:pt>
                <c:pt idx="7820">
                  <c:v>51.25</c:v>
                </c:pt>
                <c:pt idx="7821">
                  <c:v>51.26</c:v>
                </c:pt>
                <c:pt idx="7822">
                  <c:v>51.26</c:v>
                </c:pt>
                <c:pt idx="7823">
                  <c:v>51.27</c:v>
                </c:pt>
                <c:pt idx="7824">
                  <c:v>51.28</c:v>
                </c:pt>
                <c:pt idx="7825">
                  <c:v>51.29</c:v>
                </c:pt>
                <c:pt idx="7826">
                  <c:v>51.29</c:v>
                </c:pt>
                <c:pt idx="7827">
                  <c:v>51.3</c:v>
                </c:pt>
                <c:pt idx="7828">
                  <c:v>51.3</c:v>
                </c:pt>
                <c:pt idx="7829">
                  <c:v>51.31</c:v>
                </c:pt>
                <c:pt idx="7830">
                  <c:v>51.32</c:v>
                </c:pt>
                <c:pt idx="7831">
                  <c:v>51.32</c:v>
                </c:pt>
                <c:pt idx="7832">
                  <c:v>51.33</c:v>
                </c:pt>
                <c:pt idx="7833">
                  <c:v>51.34</c:v>
                </c:pt>
                <c:pt idx="7834">
                  <c:v>51.34</c:v>
                </c:pt>
                <c:pt idx="7835">
                  <c:v>51.35</c:v>
                </c:pt>
                <c:pt idx="7836">
                  <c:v>51.36</c:v>
                </c:pt>
                <c:pt idx="7837">
                  <c:v>51.36</c:v>
                </c:pt>
                <c:pt idx="7838">
                  <c:v>51.37</c:v>
                </c:pt>
                <c:pt idx="7839">
                  <c:v>51.38</c:v>
                </c:pt>
                <c:pt idx="7840">
                  <c:v>51.39</c:v>
                </c:pt>
                <c:pt idx="7841">
                  <c:v>51.39</c:v>
                </c:pt>
                <c:pt idx="7842">
                  <c:v>51.4</c:v>
                </c:pt>
                <c:pt idx="7843">
                  <c:v>51.4</c:v>
                </c:pt>
                <c:pt idx="7844">
                  <c:v>51.41</c:v>
                </c:pt>
                <c:pt idx="7845">
                  <c:v>51.41</c:v>
                </c:pt>
                <c:pt idx="7846">
                  <c:v>51.42</c:v>
                </c:pt>
                <c:pt idx="7847">
                  <c:v>51.42</c:v>
                </c:pt>
                <c:pt idx="7848">
                  <c:v>51.44</c:v>
                </c:pt>
                <c:pt idx="7849">
                  <c:v>51.44</c:v>
                </c:pt>
                <c:pt idx="7850">
                  <c:v>51.45</c:v>
                </c:pt>
                <c:pt idx="7851">
                  <c:v>51.45</c:v>
                </c:pt>
                <c:pt idx="7852">
                  <c:v>51.46</c:v>
                </c:pt>
                <c:pt idx="7853">
                  <c:v>51.47</c:v>
                </c:pt>
                <c:pt idx="7854">
                  <c:v>51.47</c:v>
                </c:pt>
                <c:pt idx="7855">
                  <c:v>51.48</c:v>
                </c:pt>
                <c:pt idx="7856">
                  <c:v>51.48</c:v>
                </c:pt>
                <c:pt idx="7857">
                  <c:v>51.49</c:v>
                </c:pt>
                <c:pt idx="7858">
                  <c:v>51.5</c:v>
                </c:pt>
                <c:pt idx="7859">
                  <c:v>51.5</c:v>
                </c:pt>
                <c:pt idx="7860">
                  <c:v>51.51</c:v>
                </c:pt>
                <c:pt idx="7861">
                  <c:v>51.52</c:v>
                </c:pt>
                <c:pt idx="7862">
                  <c:v>51.53</c:v>
                </c:pt>
                <c:pt idx="7863">
                  <c:v>51.54</c:v>
                </c:pt>
                <c:pt idx="7864">
                  <c:v>51.54</c:v>
                </c:pt>
                <c:pt idx="7865">
                  <c:v>51.54</c:v>
                </c:pt>
                <c:pt idx="7866">
                  <c:v>51.55</c:v>
                </c:pt>
                <c:pt idx="7867">
                  <c:v>51.56</c:v>
                </c:pt>
                <c:pt idx="7868">
                  <c:v>51.57</c:v>
                </c:pt>
                <c:pt idx="7869">
                  <c:v>51.57</c:v>
                </c:pt>
                <c:pt idx="7870">
                  <c:v>51.57</c:v>
                </c:pt>
                <c:pt idx="7871">
                  <c:v>51.58</c:v>
                </c:pt>
                <c:pt idx="7872">
                  <c:v>51.59</c:v>
                </c:pt>
                <c:pt idx="7873">
                  <c:v>51.6</c:v>
                </c:pt>
                <c:pt idx="7874">
                  <c:v>51.61</c:v>
                </c:pt>
                <c:pt idx="7875">
                  <c:v>51.61</c:v>
                </c:pt>
                <c:pt idx="7876">
                  <c:v>51.62</c:v>
                </c:pt>
                <c:pt idx="7877">
                  <c:v>51.63</c:v>
                </c:pt>
                <c:pt idx="7878">
                  <c:v>51.63</c:v>
                </c:pt>
                <c:pt idx="7879">
                  <c:v>51.64</c:v>
                </c:pt>
                <c:pt idx="7880">
                  <c:v>51.65</c:v>
                </c:pt>
                <c:pt idx="7881">
                  <c:v>51.65</c:v>
                </c:pt>
                <c:pt idx="7882">
                  <c:v>51.66</c:v>
                </c:pt>
                <c:pt idx="7883">
                  <c:v>51.66</c:v>
                </c:pt>
                <c:pt idx="7884">
                  <c:v>51.67</c:v>
                </c:pt>
                <c:pt idx="7885">
                  <c:v>51.68</c:v>
                </c:pt>
                <c:pt idx="7886">
                  <c:v>51.68</c:v>
                </c:pt>
                <c:pt idx="7887">
                  <c:v>51.69</c:v>
                </c:pt>
                <c:pt idx="7888">
                  <c:v>51.7</c:v>
                </c:pt>
                <c:pt idx="7889">
                  <c:v>51.7</c:v>
                </c:pt>
                <c:pt idx="7890">
                  <c:v>51.7</c:v>
                </c:pt>
                <c:pt idx="7891">
                  <c:v>51.71</c:v>
                </c:pt>
                <c:pt idx="7892">
                  <c:v>51.72</c:v>
                </c:pt>
                <c:pt idx="7893">
                  <c:v>51.73</c:v>
                </c:pt>
                <c:pt idx="7894">
                  <c:v>51.74</c:v>
                </c:pt>
                <c:pt idx="7895">
                  <c:v>51.74</c:v>
                </c:pt>
                <c:pt idx="7896">
                  <c:v>51.75</c:v>
                </c:pt>
                <c:pt idx="7897">
                  <c:v>51.76</c:v>
                </c:pt>
                <c:pt idx="7898">
                  <c:v>51.76</c:v>
                </c:pt>
                <c:pt idx="7899">
                  <c:v>51.77</c:v>
                </c:pt>
                <c:pt idx="7900">
                  <c:v>51.78</c:v>
                </c:pt>
                <c:pt idx="7901">
                  <c:v>51.78</c:v>
                </c:pt>
                <c:pt idx="7902">
                  <c:v>51.78</c:v>
                </c:pt>
                <c:pt idx="7903">
                  <c:v>51.8</c:v>
                </c:pt>
                <c:pt idx="7904">
                  <c:v>51.8</c:v>
                </c:pt>
                <c:pt idx="7905">
                  <c:v>51.81</c:v>
                </c:pt>
                <c:pt idx="7906">
                  <c:v>51.81</c:v>
                </c:pt>
                <c:pt idx="7907">
                  <c:v>51.82</c:v>
                </c:pt>
                <c:pt idx="7908">
                  <c:v>51.83</c:v>
                </c:pt>
                <c:pt idx="7909">
                  <c:v>51.83</c:v>
                </c:pt>
                <c:pt idx="7910">
                  <c:v>51.84</c:v>
                </c:pt>
                <c:pt idx="7911">
                  <c:v>51.85</c:v>
                </c:pt>
                <c:pt idx="7912">
                  <c:v>51.85</c:v>
                </c:pt>
                <c:pt idx="7913">
                  <c:v>51.86</c:v>
                </c:pt>
                <c:pt idx="7914">
                  <c:v>51.86</c:v>
                </c:pt>
                <c:pt idx="7915">
                  <c:v>51.87</c:v>
                </c:pt>
                <c:pt idx="7916">
                  <c:v>51.88</c:v>
                </c:pt>
                <c:pt idx="7917">
                  <c:v>51.88</c:v>
                </c:pt>
                <c:pt idx="7918">
                  <c:v>51.89</c:v>
                </c:pt>
                <c:pt idx="7919">
                  <c:v>51.9</c:v>
                </c:pt>
                <c:pt idx="7920">
                  <c:v>51.91</c:v>
                </c:pt>
                <c:pt idx="7921">
                  <c:v>51.91</c:v>
                </c:pt>
                <c:pt idx="7922">
                  <c:v>51.91</c:v>
                </c:pt>
                <c:pt idx="7923">
                  <c:v>51.92</c:v>
                </c:pt>
                <c:pt idx="7924">
                  <c:v>51.93</c:v>
                </c:pt>
                <c:pt idx="7925">
                  <c:v>51.94</c:v>
                </c:pt>
                <c:pt idx="7926">
                  <c:v>51.94</c:v>
                </c:pt>
                <c:pt idx="7927">
                  <c:v>51.94</c:v>
                </c:pt>
                <c:pt idx="7928">
                  <c:v>51.95</c:v>
                </c:pt>
                <c:pt idx="7929">
                  <c:v>51.96</c:v>
                </c:pt>
                <c:pt idx="7930">
                  <c:v>51.97</c:v>
                </c:pt>
                <c:pt idx="7931">
                  <c:v>51.97</c:v>
                </c:pt>
                <c:pt idx="7932">
                  <c:v>51.98</c:v>
                </c:pt>
                <c:pt idx="7933">
                  <c:v>51.99</c:v>
                </c:pt>
                <c:pt idx="7934">
                  <c:v>52</c:v>
                </c:pt>
                <c:pt idx="7935">
                  <c:v>52</c:v>
                </c:pt>
                <c:pt idx="7936">
                  <c:v>52</c:v>
                </c:pt>
                <c:pt idx="7937">
                  <c:v>52.01</c:v>
                </c:pt>
                <c:pt idx="7938">
                  <c:v>52.02</c:v>
                </c:pt>
                <c:pt idx="7939">
                  <c:v>52.02</c:v>
                </c:pt>
                <c:pt idx="7940">
                  <c:v>52.03</c:v>
                </c:pt>
                <c:pt idx="7941">
                  <c:v>52.04</c:v>
                </c:pt>
                <c:pt idx="7942">
                  <c:v>52.05</c:v>
                </c:pt>
                <c:pt idx="7943">
                  <c:v>52.05</c:v>
                </c:pt>
                <c:pt idx="7944">
                  <c:v>52.06</c:v>
                </c:pt>
                <c:pt idx="7945">
                  <c:v>52.06</c:v>
                </c:pt>
                <c:pt idx="7946">
                  <c:v>52.07</c:v>
                </c:pt>
                <c:pt idx="7947">
                  <c:v>52.08</c:v>
                </c:pt>
                <c:pt idx="7948">
                  <c:v>52.08</c:v>
                </c:pt>
                <c:pt idx="7949">
                  <c:v>52.09</c:v>
                </c:pt>
                <c:pt idx="7950">
                  <c:v>52.1</c:v>
                </c:pt>
                <c:pt idx="7951">
                  <c:v>52.1</c:v>
                </c:pt>
                <c:pt idx="7952">
                  <c:v>52.11</c:v>
                </c:pt>
                <c:pt idx="7953">
                  <c:v>52.11</c:v>
                </c:pt>
                <c:pt idx="7954">
                  <c:v>52.12</c:v>
                </c:pt>
                <c:pt idx="7955">
                  <c:v>52.13</c:v>
                </c:pt>
                <c:pt idx="7956">
                  <c:v>52.14</c:v>
                </c:pt>
                <c:pt idx="7957">
                  <c:v>52.14</c:v>
                </c:pt>
                <c:pt idx="7958">
                  <c:v>52.15</c:v>
                </c:pt>
                <c:pt idx="7959">
                  <c:v>52.16</c:v>
                </c:pt>
                <c:pt idx="7960">
                  <c:v>52.16</c:v>
                </c:pt>
                <c:pt idx="7961">
                  <c:v>52.17</c:v>
                </c:pt>
                <c:pt idx="7962">
                  <c:v>52.18</c:v>
                </c:pt>
                <c:pt idx="7963">
                  <c:v>52.18</c:v>
                </c:pt>
                <c:pt idx="7964">
                  <c:v>52.19</c:v>
                </c:pt>
                <c:pt idx="7965">
                  <c:v>52.2</c:v>
                </c:pt>
                <c:pt idx="7966">
                  <c:v>52.2</c:v>
                </c:pt>
                <c:pt idx="7967">
                  <c:v>52.21</c:v>
                </c:pt>
                <c:pt idx="7968">
                  <c:v>52.21</c:v>
                </c:pt>
                <c:pt idx="7969">
                  <c:v>52.22</c:v>
                </c:pt>
                <c:pt idx="7970">
                  <c:v>52.23</c:v>
                </c:pt>
                <c:pt idx="7971">
                  <c:v>52.24</c:v>
                </c:pt>
                <c:pt idx="7972">
                  <c:v>52.24</c:v>
                </c:pt>
                <c:pt idx="7973">
                  <c:v>52.25</c:v>
                </c:pt>
                <c:pt idx="7974">
                  <c:v>52.25</c:v>
                </c:pt>
                <c:pt idx="7975">
                  <c:v>52.26</c:v>
                </c:pt>
                <c:pt idx="7976">
                  <c:v>52.26</c:v>
                </c:pt>
                <c:pt idx="7977">
                  <c:v>52.27</c:v>
                </c:pt>
                <c:pt idx="7978">
                  <c:v>52.28</c:v>
                </c:pt>
                <c:pt idx="7979">
                  <c:v>52.29</c:v>
                </c:pt>
                <c:pt idx="7980">
                  <c:v>52.29</c:v>
                </c:pt>
                <c:pt idx="7981">
                  <c:v>52.29</c:v>
                </c:pt>
                <c:pt idx="7982">
                  <c:v>52.3</c:v>
                </c:pt>
                <c:pt idx="7983">
                  <c:v>52.31</c:v>
                </c:pt>
                <c:pt idx="7984">
                  <c:v>52.32</c:v>
                </c:pt>
                <c:pt idx="7985">
                  <c:v>52.33</c:v>
                </c:pt>
                <c:pt idx="7986">
                  <c:v>52.33</c:v>
                </c:pt>
                <c:pt idx="7987">
                  <c:v>52.33</c:v>
                </c:pt>
                <c:pt idx="7988">
                  <c:v>52.34</c:v>
                </c:pt>
                <c:pt idx="7989">
                  <c:v>52.35</c:v>
                </c:pt>
                <c:pt idx="7990">
                  <c:v>52.36</c:v>
                </c:pt>
                <c:pt idx="7991">
                  <c:v>52.36</c:v>
                </c:pt>
                <c:pt idx="7992">
                  <c:v>52.37</c:v>
                </c:pt>
                <c:pt idx="7993">
                  <c:v>52.37</c:v>
                </c:pt>
                <c:pt idx="7994">
                  <c:v>52.38</c:v>
                </c:pt>
                <c:pt idx="7995">
                  <c:v>52.39</c:v>
                </c:pt>
                <c:pt idx="7996">
                  <c:v>52.39</c:v>
                </c:pt>
                <c:pt idx="7997">
                  <c:v>52.4</c:v>
                </c:pt>
                <c:pt idx="7998">
                  <c:v>52.4</c:v>
                </c:pt>
                <c:pt idx="7999">
                  <c:v>52.41</c:v>
                </c:pt>
                <c:pt idx="8000">
                  <c:v>52.42</c:v>
                </c:pt>
                <c:pt idx="8001">
                  <c:v>52.42</c:v>
                </c:pt>
                <c:pt idx="8002">
                  <c:v>52.43</c:v>
                </c:pt>
                <c:pt idx="8003">
                  <c:v>52.43</c:v>
                </c:pt>
                <c:pt idx="8004">
                  <c:v>52.44</c:v>
                </c:pt>
                <c:pt idx="8005">
                  <c:v>52.45</c:v>
                </c:pt>
                <c:pt idx="8006">
                  <c:v>52.45</c:v>
                </c:pt>
                <c:pt idx="8007">
                  <c:v>52.46</c:v>
                </c:pt>
                <c:pt idx="8008">
                  <c:v>52.46</c:v>
                </c:pt>
                <c:pt idx="8009">
                  <c:v>52.47</c:v>
                </c:pt>
                <c:pt idx="8010">
                  <c:v>52.48</c:v>
                </c:pt>
                <c:pt idx="8011">
                  <c:v>52.48</c:v>
                </c:pt>
                <c:pt idx="8012">
                  <c:v>52.49</c:v>
                </c:pt>
                <c:pt idx="8013">
                  <c:v>52.49</c:v>
                </c:pt>
                <c:pt idx="8014">
                  <c:v>52.5</c:v>
                </c:pt>
                <c:pt idx="8015">
                  <c:v>52.51</c:v>
                </c:pt>
                <c:pt idx="8016">
                  <c:v>52.52</c:v>
                </c:pt>
                <c:pt idx="8017">
                  <c:v>52.52</c:v>
                </c:pt>
                <c:pt idx="8018">
                  <c:v>52.53</c:v>
                </c:pt>
                <c:pt idx="8019">
                  <c:v>52.53</c:v>
                </c:pt>
                <c:pt idx="8020">
                  <c:v>52.53</c:v>
                </c:pt>
                <c:pt idx="8021">
                  <c:v>52.54</c:v>
                </c:pt>
                <c:pt idx="8022">
                  <c:v>52.55</c:v>
                </c:pt>
                <c:pt idx="8023">
                  <c:v>52.55</c:v>
                </c:pt>
                <c:pt idx="8024">
                  <c:v>52.56</c:v>
                </c:pt>
                <c:pt idx="8025">
                  <c:v>52.57</c:v>
                </c:pt>
                <c:pt idx="8026">
                  <c:v>52.57</c:v>
                </c:pt>
                <c:pt idx="8027">
                  <c:v>52.57</c:v>
                </c:pt>
                <c:pt idx="8028">
                  <c:v>52.58</c:v>
                </c:pt>
                <c:pt idx="8029">
                  <c:v>52.59</c:v>
                </c:pt>
                <c:pt idx="8030">
                  <c:v>52.59</c:v>
                </c:pt>
                <c:pt idx="8031">
                  <c:v>52.6</c:v>
                </c:pt>
                <c:pt idx="8032">
                  <c:v>52.61</c:v>
                </c:pt>
                <c:pt idx="8033">
                  <c:v>52.61</c:v>
                </c:pt>
                <c:pt idx="8034">
                  <c:v>52.62</c:v>
                </c:pt>
                <c:pt idx="8035">
                  <c:v>52.63</c:v>
                </c:pt>
                <c:pt idx="8036">
                  <c:v>52.64</c:v>
                </c:pt>
                <c:pt idx="8037">
                  <c:v>52.64</c:v>
                </c:pt>
                <c:pt idx="8038">
                  <c:v>52.65</c:v>
                </c:pt>
                <c:pt idx="8039">
                  <c:v>52.66</c:v>
                </c:pt>
                <c:pt idx="8040">
                  <c:v>52.66</c:v>
                </c:pt>
                <c:pt idx="8041">
                  <c:v>52.68</c:v>
                </c:pt>
                <c:pt idx="8042">
                  <c:v>52.68</c:v>
                </c:pt>
                <c:pt idx="8043">
                  <c:v>52.69</c:v>
                </c:pt>
                <c:pt idx="8044">
                  <c:v>52.7</c:v>
                </c:pt>
                <c:pt idx="8045">
                  <c:v>52.7</c:v>
                </c:pt>
                <c:pt idx="8046">
                  <c:v>52.72</c:v>
                </c:pt>
                <c:pt idx="8047">
                  <c:v>52.72</c:v>
                </c:pt>
                <c:pt idx="8048">
                  <c:v>52.73</c:v>
                </c:pt>
                <c:pt idx="8049">
                  <c:v>52.74</c:v>
                </c:pt>
                <c:pt idx="8050">
                  <c:v>52.74</c:v>
                </c:pt>
                <c:pt idx="8051">
                  <c:v>52.75</c:v>
                </c:pt>
                <c:pt idx="8052">
                  <c:v>52.76</c:v>
                </c:pt>
                <c:pt idx="8053">
                  <c:v>52.76</c:v>
                </c:pt>
                <c:pt idx="8054">
                  <c:v>52.77</c:v>
                </c:pt>
                <c:pt idx="8055">
                  <c:v>52.78</c:v>
                </c:pt>
                <c:pt idx="8056">
                  <c:v>52.78</c:v>
                </c:pt>
                <c:pt idx="8057">
                  <c:v>52.79</c:v>
                </c:pt>
                <c:pt idx="8058">
                  <c:v>52.8</c:v>
                </c:pt>
                <c:pt idx="8059">
                  <c:v>52.81</c:v>
                </c:pt>
                <c:pt idx="8060">
                  <c:v>52.81</c:v>
                </c:pt>
                <c:pt idx="8061">
                  <c:v>52.82</c:v>
                </c:pt>
                <c:pt idx="8062">
                  <c:v>52.83</c:v>
                </c:pt>
                <c:pt idx="8063">
                  <c:v>52.84</c:v>
                </c:pt>
                <c:pt idx="8064">
                  <c:v>52.85</c:v>
                </c:pt>
                <c:pt idx="8065">
                  <c:v>52.85</c:v>
                </c:pt>
                <c:pt idx="8066">
                  <c:v>52.85</c:v>
                </c:pt>
                <c:pt idx="8067">
                  <c:v>52.86</c:v>
                </c:pt>
                <c:pt idx="8068">
                  <c:v>52.87</c:v>
                </c:pt>
                <c:pt idx="8069">
                  <c:v>52.88</c:v>
                </c:pt>
                <c:pt idx="8070">
                  <c:v>52.88</c:v>
                </c:pt>
                <c:pt idx="8071">
                  <c:v>52.89</c:v>
                </c:pt>
                <c:pt idx="8072">
                  <c:v>52.9</c:v>
                </c:pt>
                <c:pt idx="8073">
                  <c:v>52.9</c:v>
                </c:pt>
                <c:pt idx="8074">
                  <c:v>52.9</c:v>
                </c:pt>
                <c:pt idx="8075">
                  <c:v>52.91</c:v>
                </c:pt>
                <c:pt idx="8076">
                  <c:v>52.92</c:v>
                </c:pt>
                <c:pt idx="8077">
                  <c:v>52.93</c:v>
                </c:pt>
                <c:pt idx="8078">
                  <c:v>52.94</c:v>
                </c:pt>
                <c:pt idx="8079">
                  <c:v>52.94</c:v>
                </c:pt>
                <c:pt idx="8080">
                  <c:v>52.95</c:v>
                </c:pt>
                <c:pt idx="8081">
                  <c:v>52.95</c:v>
                </c:pt>
                <c:pt idx="8082">
                  <c:v>52.96</c:v>
                </c:pt>
                <c:pt idx="8083">
                  <c:v>52.97</c:v>
                </c:pt>
                <c:pt idx="8084">
                  <c:v>52.98</c:v>
                </c:pt>
                <c:pt idx="8085">
                  <c:v>52.98</c:v>
                </c:pt>
                <c:pt idx="8086">
                  <c:v>52.99</c:v>
                </c:pt>
                <c:pt idx="8087">
                  <c:v>52.99</c:v>
                </c:pt>
                <c:pt idx="8088">
                  <c:v>53</c:v>
                </c:pt>
                <c:pt idx="8089">
                  <c:v>53.01</c:v>
                </c:pt>
                <c:pt idx="8090">
                  <c:v>53.01</c:v>
                </c:pt>
                <c:pt idx="8091">
                  <c:v>53.02</c:v>
                </c:pt>
                <c:pt idx="8092">
                  <c:v>53.03</c:v>
                </c:pt>
                <c:pt idx="8093">
                  <c:v>53.04</c:v>
                </c:pt>
                <c:pt idx="8094">
                  <c:v>53.04</c:v>
                </c:pt>
                <c:pt idx="8095">
                  <c:v>53.05</c:v>
                </c:pt>
                <c:pt idx="8096">
                  <c:v>53.06</c:v>
                </c:pt>
                <c:pt idx="8097">
                  <c:v>53.06</c:v>
                </c:pt>
                <c:pt idx="8098">
                  <c:v>53.07</c:v>
                </c:pt>
                <c:pt idx="8099">
                  <c:v>53.08</c:v>
                </c:pt>
                <c:pt idx="8100">
                  <c:v>53.08</c:v>
                </c:pt>
                <c:pt idx="8101">
                  <c:v>53.09</c:v>
                </c:pt>
                <c:pt idx="8102">
                  <c:v>53.1</c:v>
                </c:pt>
                <c:pt idx="8103">
                  <c:v>53.1</c:v>
                </c:pt>
                <c:pt idx="8104">
                  <c:v>53.11</c:v>
                </c:pt>
                <c:pt idx="8105">
                  <c:v>53.12</c:v>
                </c:pt>
                <c:pt idx="8106">
                  <c:v>53.13</c:v>
                </c:pt>
                <c:pt idx="8107">
                  <c:v>53.14</c:v>
                </c:pt>
                <c:pt idx="8108">
                  <c:v>53.14</c:v>
                </c:pt>
                <c:pt idx="8109">
                  <c:v>53.14</c:v>
                </c:pt>
                <c:pt idx="8110">
                  <c:v>53.15</c:v>
                </c:pt>
                <c:pt idx="8111">
                  <c:v>53.16</c:v>
                </c:pt>
                <c:pt idx="8112">
                  <c:v>53.17</c:v>
                </c:pt>
                <c:pt idx="8113">
                  <c:v>53.17</c:v>
                </c:pt>
                <c:pt idx="8114">
                  <c:v>53.18</c:v>
                </c:pt>
                <c:pt idx="8115">
                  <c:v>53.18</c:v>
                </c:pt>
                <c:pt idx="8116">
                  <c:v>53.19</c:v>
                </c:pt>
                <c:pt idx="8117">
                  <c:v>53.2</c:v>
                </c:pt>
                <c:pt idx="8118">
                  <c:v>53.21</c:v>
                </c:pt>
                <c:pt idx="8119">
                  <c:v>53.22</c:v>
                </c:pt>
                <c:pt idx="8120">
                  <c:v>53.22</c:v>
                </c:pt>
                <c:pt idx="8121">
                  <c:v>53.22</c:v>
                </c:pt>
                <c:pt idx="8122">
                  <c:v>53.23</c:v>
                </c:pt>
                <c:pt idx="8123">
                  <c:v>53.23</c:v>
                </c:pt>
                <c:pt idx="8124">
                  <c:v>53.25</c:v>
                </c:pt>
                <c:pt idx="8125">
                  <c:v>53.25</c:v>
                </c:pt>
                <c:pt idx="8126">
                  <c:v>53.26</c:v>
                </c:pt>
                <c:pt idx="8127">
                  <c:v>53.26</c:v>
                </c:pt>
                <c:pt idx="8128">
                  <c:v>53.27</c:v>
                </c:pt>
                <c:pt idx="8129">
                  <c:v>53.28</c:v>
                </c:pt>
                <c:pt idx="8130">
                  <c:v>53.28</c:v>
                </c:pt>
                <c:pt idx="8131">
                  <c:v>53.29</c:v>
                </c:pt>
                <c:pt idx="8132">
                  <c:v>53.29</c:v>
                </c:pt>
                <c:pt idx="8133">
                  <c:v>53.3</c:v>
                </c:pt>
                <c:pt idx="8134">
                  <c:v>53.31</c:v>
                </c:pt>
                <c:pt idx="8135">
                  <c:v>53.31</c:v>
                </c:pt>
                <c:pt idx="8136">
                  <c:v>53.32</c:v>
                </c:pt>
                <c:pt idx="8137">
                  <c:v>53.33</c:v>
                </c:pt>
                <c:pt idx="8138">
                  <c:v>53.34</c:v>
                </c:pt>
                <c:pt idx="8139">
                  <c:v>53.35</c:v>
                </c:pt>
                <c:pt idx="8140">
                  <c:v>53.35</c:v>
                </c:pt>
                <c:pt idx="8141">
                  <c:v>53.36</c:v>
                </c:pt>
                <c:pt idx="8142">
                  <c:v>53.36</c:v>
                </c:pt>
                <c:pt idx="8143">
                  <c:v>53.38</c:v>
                </c:pt>
                <c:pt idx="8144">
                  <c:v>53.38</c:v>
                </c:pt>
                <c:pt idx="8145">
                  <c:v>53.38</c:v>
                </c:pt>
                <c:pt idx="8146">
                  <c:v>53.39</c:v>
                </c:pt>
                <c:pt idx="8147">
                  <c:v>53.4</c:v>
                </c:pt>
                <c:pt idx="8148">
                  <c:v>53.4</c:v>
                </c:pt>
                <c:pt idx="8149">
                  <c:v>53.41</c:v>
                </c:pt>
                <c:pt idx="8150">
                  <c:v>53.42</c:v>
                </c:pt>
                <c:pt idx="8151">
                  <c:v>53.43</c:v>
                </c:pt>
                <c:pt idx="8152">
                  <c:v>53.43</c:v>
                </c:pt>
                <c:pt idx="8153">
                  <c:v>53.44</c:v>
                </c:pt>
                <c:pt idx="8154">
                  <c:v>53.45</c:v>
                </c:pt>
                <c:pt idx="8155">
                  <c:v>53.45</c:v>
                </c:pt>
                <c:pt idx="8156">
                  <c:v>53.46</c:v>
                </c:pt>
                <c:pt idx="8157">
                  <c:v>53.47</c:v>
                </c:pt>
                <c:pt idx="8158">
                  <c:v>53.47</c:v>
                </c:pt>
                <c:pt idx="8159">
                  <c:v>53.48</c:v>
                </c:pt>
                <c:pt idx="8160">
                  <c:v>53.48</c:v>
                </c:pt>
                <c:pt idx="8161">
                  <c:v>53.49</c:v>
                </c:pt>
                <c:pt idx="8162">
                  <c:v>53.49</c:v>
                </c:pt>
                <c:pt idx="8163">
                  <c:v>53.5</c:v>
                </c:pt>
                <c:pt idx="8164">
                  <c:v>53.51</c:v>
                </c:pt>
                <c:pt idx="8165">
                  <c:v>53.51</c:v>
                </c:pt>
                <c:pt idx="8166">
                  <c:v>53.53</c:v>
                </c:pt>
                <c:pt idx="8167">
                  <c:v>53.53</c:v>
                </c:pt>
                <c:pt idx="8168">
                  <c:v>53.54</c:v>
                </c:pt>
                <c:pt idx="8169">
                  <c:v>53.54</c:v>
                </c:pt>
                <c:pt idx="8170">
                  <c:v>53.55</c:v>
                </c:pt>
                <c:pt idx="8171">
                  <c:v>53.55</c:v>
                </c:pt>
                <c:pt idx="8172">
                  <c:v>53.56</c:v>
                </c:pt>
                <c:pt idx="8173">
                  <c:v>53.57</c:v>
                </c:pt>
                <c:pt idx="8174">
                  <c:v>53.57</c:v>
                </c:pt>
                <c:pt idx="8175">
                  <c:v>53.58</c:v>
                </c:pt>
                <c:pt idx="8176">
                  <c:v>53.59</c:v>
                </c:pt>
                <c:pt idx="8177">
                  <c:v>53.6</c:v>
                </c:pt>
                <c:pt idx="8178">
                  <c:v>53.6</c:v>
                </c:pt>
                <c:pt idx="8179">
                  <c:v>53.61</c:v>
                </c:pt>
                <c:pt idx="8180">
                  <c:v>53.62</c:v>
                </c:pt>
                <c:pt idx="8181">
                  <c:v>53.62</c:v>
                </c:pt>
                <c:pt idx="8182">
                  <c:v>53.63</c:v>
                </c:pt>
                <c:pt idx="8183">
                  <c:v>53.63</c:v>
                </c:pt>
                <c:pt idx="8184">
                  <c:v>53.64</c:v>
                </c:pt>
                <c:pt idx="8185">
                  <c:v>53.64</c:v>
                </c:pt>
                <c:pt idx="8186">
                  <c:v>53.65</c:v>
                </c:pt>
                <c:pt idx="8187">
                  <c:v>53.65</c:v>
                </c:pt>
                <c:pt idx="8188">
                  <c:v>53.67</c:v>
                </c:pt>
                <c:pt idx="8189">
                  <c:v>53.67</c:v>
                </c:pt>
                <c:pt idx="8190">
                  <c:v>53.68</c:v>
                </c:pt>
                <c:pt idx="8191">
                  <c:v>53.68</c:v>
                </c:pt>
                <c:pt idx="8192">
                  <c:v>53.69</c:v>
                </c:pt>
                <c:pt idx="8193">
                  <c:v>53.7</c:v>
                </c:pt>
                <c:pt idx="8194">
                  <c:v>53.7</c:v>
                </c:pt>
                <c:pt idx="8195">
                  <c:v>53.71</c:v>
                </c:pt>
                <c:pt idx="8196">
                  <c:v>53.72</c:v>
                </c:pt>
                <c:pt idx="8197">
                  <c:v>53.72</c:v>
                </c:pt>
                <c:pt idx="8198">
                  <c:v>53.73</c:v>
                </c:pt>
                <c:pt idx="8199">
                  <c:v>53.74</c:v>
                </c:pt>
                <c:pt idx="8200">
                  <c:v>53.75</c:v>
                </c:pt>
                <c:pt idx="8201">
                  <c:v>53.75</c:v>
                </c:pt>
                <c:pt idx="8202">
                  <c:v>53.76</c:v>
                </c:pt>
                <c:pt idx="8203">
                  <c:v>53.77</c:v>
                </c:pt>
                <c:pt idx="8204">
                  <c:v>53.78</c:v>
                </c:pt>
                <c:pt idx="8205">
                  <c:v>53.78</c:v>
                </c:pt>
                <c:pt idx="8206">
                  <c:v>53.78</c:v>
                </c:pt>
                <c:pt idx="8207">
                  <c:v>53.78</c:v>
                </c:pt>
                <c:pt idx="8208">
                  <c:v>53.8</c:v>
                </c:pt>
                <c:pt idx="8209">
                  <c:v>53.8</c:v>
                </c:pt>
                <c:pt idx="8210">
                  <c:v>53.81</c:v>
                </c:pt>
                <c:pt idx="8211">
                  <c:v>53.82</c:v>
                </c:pt>
                <c:pt idx="8212">
                  <c:v>53.83</c:v>
                </c:pt>
                <c:pt idx="8213">
                  <c:v>53.83</c:v>
                </c:pt>
                <c:pt idx="8214">
                  <c:v>53.83</c:v>
                </c:pt>
                <c:pt idx="8215">
                  <c:v>53.84</c:v>
                </c:pt>
                <c:pt idx="8216">
                  <c:v>53.85</c:v>
                </c:pt>
                <c:pt idx="8217">
                  <c:v>53.86</c:v>
                </c:pt>
                <c:pt idx="8218">
                  <c:v>53.86</c:v>
                </c:pt>
                <c:pt idx="8219">
                  <c:v>53.86</c:v>
                </c:pt>
                <c:pt idx="8220">
                  <c:v>53.87</c:v>
                </c:pt>
                <c:pt idx="8221">
                  <c:v>53.88</c:v>
                </c:pt>
                <c:pt idx="8222">
                  <c:v>53.89</c:v>
                </c:pt>
                <c:pt idx="8223">
                  <c:v>53.9</c:v>
                </c:pt>
                <c:pt idx="8224">
                  <c:v>53.9</c:v>
                </c:pt>
                <c:pt idx="8225">
                  <c:v>53.91</c:v>
                </c:pt>
                <c:pt idx="8226">
                  <c:v>53.92</c:v>
                </c:pt>
                <c:pt idx="8227">
                  <c:v>53.92</c:v>
                </c:pt>
                <c:pt idx="8228">
                  <c:v>53.93</c:v>
                </c:pt>
                <c:pt idx="8229">
                  <c:v>53.93</c:v>
                </c:pt>
                <c:pt idx="8230">
                  <c:v>53.94</c:v>
                </c:pt>
                <c:pt idx="8231">
                  <c:v>53.95</c:v>
                </c:pt>
                <c:pt idx="8232">
                  <c:v>53.96</c:v>
                </c:pt>
                <c:pt idx="8233">
                  <c:v>53.96</c:v>
                </c:pt>
                <c:pt idx="8234">
                  <c:v>53.97</c:v>
                </c:pt>
                <c:pt idx="8235">
                  <c:v>53.97</c:v>
                </c:pt>
                <c:pt idx="8236">
                  <c:v>53.98</c:v>
                </c:pt>
                <c:pt idx="8237">
                  <c:v>53.99</c:v>
                </c:pt>
                <c:pt idx="8238">
                  <c:v>54</c:v>
                </c:pt>
                <c:pt idx="8239">
                  <c:v>54</c:v>
                </c:pt>
                <c:pt idx="8240">
                  <c:v>54.01</c:v>
                </c:pt>
                <c:pt idx="8241">
                  <c:v>54.02</c:v>
                </c:pt>
                <c:pt idx="8242">
                  <c:v>54.02</c:v>
                </c:pt>
                <c:pt idx="8243">
                  <c:v>54.03</c:v>
                </c:pt>
                <c:pt idx="8244">
                  <c:v>54.04</c:v>
                </c:pt>
                <c:pt idx="8245">
                  <c:v>54.04</c:v>
                </c:pt>
                <c:pt idx="8246">
                  <c:v>54.05</c:v>
                </c:pt>
                <c:pt idx="8247">
                  <c:v>54.05</c:v>
                </c:pt>
                <c:pt idx="8248">
                  <c:v>54.06</c:v>
                </c:pt>
                <c:pt idx="8249">
                  <c:v>54.07</c:v>
                </c:pt>
                <c:pt idx="8250">
                  <c:v>54.07</c:v>
                </c:pt>
                <c:pt idx="8251">
                  <c:v>54.08</c:v>
                </c:pt>
                <c:pt idx="8252">
                  <c:v>54.09</c:v>
                </c:pt>
                <c:pt idx="8253">
                  <c:v>54.1</c:v>
                </c:pt>
                <c:pt idx="8254">
                  <c:v>54.1</c:v>
                </c:pt>
                <c:pt idx="8255">
                  <c:v>54.11</c:v>
                </c:pt>
                <c:pt idx="8256">
                  <c:v>54.11</c:v>
                </c:pt>
                <c:pt idx="8257">
                  <c:v>54.12</c:v>
                </c:pt>
                <c:pt idx="8258">
                  <c:v>54.13</c:v>
                </c:pt>
                <c:pt idx="8259">
                  <c:v>54.13</c:v>
                </c:pt>
                <c:pt idx="8260">
                  <c:v>54.14</c:v>
                </c:pt>
                <c:pt idx="8261">
                  <c:v>54.15</c:v>
                </c:pt>
                <c:pt idx="8262">
                  <c:v>54.15</c:v>
                </c:pt>
                <c:pt idx="8263">
                  <c:v>54.16</c:v>
                </c:pt>
                <c:pt idx="8264">
                  <c:v>54.17</c:v>
                </c:pt>
                <c:pt idx="8265">
                  <c:v>54.18</c:v>
                </c:pt>
                <c:pt idx="8266">
                  <c:v>54.18</c:v>
                </c:pt>
                <c:pt idx="8267">
                  <c:v>54.19</c:v>
                </c:pt>
                <c:pt idx="8268">
                  <c:v>54.19</c:v>
                </c:pt>
                <c:pt idx="8269">
                  <c:v>54.2</c:v>
                </c:pt>
                <c:pt idx="8270">
                  <c:v>54.21</c:v>
                </c:pt>
                <c:pt idx="8271">
                  <c:v>54.21</c:v>
                </c:pt>
                <c:pt idx="8272">
                  <c:v>54.21</c:v>
                </c:pt>
                <c:pt idx="8273">
                  <c:v>54.22</c:v>
                </c:pt>
                <c:pt idx="8274">
                  <c:v>54.24</c:v>
                </c:pt>
                <c:pt idx="8275">
                  <c:v>54.24</c:v>
                </c:pt>
                <c:pt idx="8276">
                  <c:v>54.25</c:v>
                </c:pt>
                <c:pt idx="8277">
                  <c:v>54.26</c:v>
                </c:pt>
                <c:pt idx="8278">
                  <c:v>54.26</c:v>
                </c:pt>
                <c:pt idx="8279">
                  <c:v>54.26</c:v>
                </c:pt>
                <c:pt idx="8280">
                  <c:v>54.27</c:v>
                </c:pt>
                <c:pt idx="8281">
                  <c:v>54.28</c:v>
                </c:pt>
                <c:pt idx="8282">
                  <c:v>54.28</c:v>
                </c:pt>
                <c:pt idx="8283">
                  <c:v>54.29</c:v>
                </c:pt>
                <c:pt idx="8284">
                  <c:v>54.3</c:v>
                </c:pt>
                <c:pt idx="8285">
                  <c:v>54.31</c:v>
                </c:pt>
                <c:pt idx="8286">
                  <c:v>54.31</c:v>
                </c:pt>
                <c:pt idx="8287">
                  <c:v>54.32</c:v>
                </c:pt>
                <c:pt idx="8288">
                  <c:v>54.33</c:v>
                </c:pt>
                <c:pt idx="8289">
                  <c:v>54.33</c:v>
                </c:pt>
                <c:pt idx="8290">
                  <c:v>54.34</c:v>
                </c:pt>
                <c:pt idx="8291">
                  <c:v>54.35</c:v>
                </c:pt>
                <c:pt idx="8292">
                  <c:v>54.36</c:v>
                </c:pt>
                <c:pt idx="8293">
                  <c:v>54.36</c:v>
                </c:pt>
                <c:pt idx="8294">
                  <c:v>54.37</c:v>
                </c:pt>
                <c:pt idx="8295">
                  <c:v>54.37</c:v>
                </c:pt>
                <c:pt idx="8296">
                  <c:v>54.38</c:v>
                </c:pt>
                <c:pt idx="8297">
                  <c:v>54.38</c:v>
                </c:pt>
                <c:pt idx="8298">
                  <c:v>54.39</c:v>
                </c:pt>
                <c:pt idx="8299">
                  <c:v>54.4</c:v>
                </c:pt>
                <c:pt idx="8300">
                  <c:v>54.4</c:v>
                </c:pt>
                <c:pt idx="8301">
                  <c:v>54.41</c:v>
                </c:pt>
                <c:pt idx="8302">
                  <c:v>54.42</c:v>
                </c:pt>
                <c:pt idx="8303">
                  <c:v>54.42</c:v>
                </c:pt>
                <c:pt idx="8304">
                  <c:v>54.43</c:v>
                </c:pt>
                <c:pt idx="8305">
                  <c:v>54.44</c:v>
                </c:pt>
                <c:pt idx="8306">
                  <c:v>54.45</c:v>
                </c:pt>
                <c:pt idx="8307">
                  <c:v>54.45</c:v>
                </c:pt>
                <c:pt idx="8308">
                  <c:v>54.45</c:v>
                </c:pt>
                <c:pt idx="8309">
                  <c:v>54.46</c:v>
                </c:pt>
                <c:pt idx="8310">
                  <c:v>54.47</c:v>
                </c:pt>
                <c:pt idx="8311">
                  <c:v>54.48</c:v>
                </c:pt>
                <c:pt idx="8312">
                  <c:v>54.48</c:v>
                </c:pt>
                <c:pt idx="8313">
                  <c:v>54.49</c:v>
                </c:pt>
                <c:pt idx="8314">
                  <c:v>54.5</c:v>
                </c:pt>
                <c:pt idx="8315">
                  <c:v>54.5</c:v>
                </c:pt>
                <c:pt idx="8316">
                  <c:v>54.51</c:v>
                </c:pt>
                <c:pt idx="8317">
                  <c:v>54.52</c:v>
                </c:pt>
                <c:pt idx="8318">
                  <c:v>54.52</c:v>
                </c:pt>
                <c:pt idx="8319">
                  <c:v>54.53</c:v>
                </c:pt>
                <c:pt idx="8320">
                  <c:v>54.53</c:v>
                </c:pt>
                <c:pt idx="8321">
                  <c:v>54.54</c:v>
                </c:pt>
                <c:pt idx="8322">
                  <c:v>54.55</c:v>
                </c:pt>
                <c:pt idx="8323">
                  <c:v>54.56</c:v>
                </c:pt>
                <c:pt idx="8324">
                  <c:v>54.56</c:v>
                </c:pt>
                <c:pt idx="8325">
                  <c:v>54.56</c:v>
                </c:pt>
                <c:pt idx="8326">
                  <c:v>54.57</c:v>
                </c:pt>
                <c:pt idx="8327">
                  <c:v>54.58</c:v>
                </c:pt>
                <c:pt idx="8328">
                  <c:v>54.58</c:v>
                </c:pt>
                <c:pt idx="8329">
                  <c:v>54.6</c:v>
                </c:pt>
                <c:pt idx="8330">
                  <c:v>54.6</c:v>
                </c:pt>
                <c:pt idx="8331">
                  <c:v>54.61</c:v>
                </c:pt>
                <c:pt idx="8332">
                  <c:v>54.62</c:v>
                </c:pt>
                <c:pt idx="8333">
                  <c:v>54.62</c:v>
                </c:pt>
                <c:pt idx="8334">
                  <c:v>54.63</c:v>
                </c:pt>
                <c:pt idx="8335">
                  <c:v>54.64</c:v>
                </c:pt>
                <c:pt idx="8336">
                  <c:v>54.64</c:v>
                </c:pt>
                <c:pt idx="8337">
                  <c:v>54.65</c:v>
                </c:pt>
                <c:pt idx="8338">
                  <c:v>54.66</c:v>
                </c:pt>
                <c:pt idx="8339">
                  <c:v>54.66</c:v>
                </c:pt>
                <c:pt idx="8340">
                  <c:v>54.67</c:v>
                </c:pt>
                <c:pt idx="8341">
                  <c:v>54.67</c:v>
                </c:pt>
                <c:pt idx="8342">
                  <c:v>54.68</c:v>
                </c:pt>
                <c:pt idx="8343">
                  <c:v>54.69</c:v>
                </c:pt>
                <c:pt idx="8344">
                  <c:v>54.69</c:v>
                </c:pt>
                <c:pt idx="8345">
                  <c:v>54.7</c:v>
                </c:pt>
                <c:pt idx="8346">
                  <c:v>54.7</c:v>
                </c:pt>
                <c:pt idx="8347">
                  <c:v>54.72</c:v>
                </c:pt>
                <c:pt idx="8348">
                  <c:v>54.72</c:v>
                </c:pt>
                <c:pt idx="8349">
                  <c:v>54.73</c:v>
                </c:pt>
                <c:pt idx="8350">
                  <c:v>54.74</c:v>
                </c:pt>
                <c:pt idx="8351">
                  <c:v>54.74</c:v>
                </c:pt>
                <c:pt idx="8352">
                  <c:v>54.75</c:v>
                </c:pt>
                <c:pt idx="8353">
                  <c:v>54.76</c:v>
                </c:pt>
                <c:pt idx="8354">
                  <c:v>54.76</c:v>
                </c:pt>
                <c:pt idx="8355">
                  <c:v>54.77</c:v>
                </c:pt>
                <c:pt idx="8356">
                  <c:v>54.77</c:v>
                </c:pt>
                <c:pt idx="8357">
                  <c:v>54.78</c:v>
                </c:pt>
                <c:pt idx="8358">
                  <c:v>54.78</c:v>
                </c:pt>
                <c:pt idx="8359">
                  <c:v>54.8</c:v>
                </c:pt>
                <c:pt idx="8360">
                  <c:v>54.8</c:v>
                </c:pt>
                <c:pt idx="8361">
                  <c:v>54.8</c:v>
                </c:pt>
                <c:pt idx="8362">
                  <c:v>54.81</c:v>
                </c:pt>
                <c:pt idx="8363">
                  <c:v>54.82</c:v>
                </c:pt>
                <c:pt idx="8364">
                  <c:v>54.82</c:v>
                </c:pt>
                <c:pt idx="8365">
                  <c:v>54.83</c:v>
                </c:pt>
                <c:pt idx="8366">
                  <c:v>54.83</c:v>
                </c:pt>
                <c:pt idx="8367">
                  <c:v>54.84</c:v>
                </c:pt>
                <c:pt idx="8368">
                  <c:v>54.85</c:v>
                </c:pt>
                <c:pt idx="8369">
                  <c:v>54.86</c:v>
                </c:pt>
                <c:pt idx="8370">
                  <c:v>54.86</c:v>
                </c:pt>
                <c:pt idx="8371">
                  <c:v>54.87</c:v>
                </c:pt>
                <c:pt idx="8372">
                  <c:v>54.87</c:v>
                </c:pt>
                <c:pt idx="8373">
                  <c:v>54.88</c:v>
                </c:pt>
                <c:pt idx="8374">
                  <c:v>54.88</c:v>
                </c:pt>
                <c:pt idx="8375">
                  <c:v>54.89</c:v>
                </c:pt>
                <c:pt idx="8376">
                  <c:v>54.89</c:v>
                </c:pt>
                <c:pt idx="8377">
                  <c:v>54.9</c:v>
                </c:pt>
                <c:pt idx="8378">
                  <c:v>54.91</c:v>
                </c:pt>
                <c:pt idx="8379">
                  <c:v>54.92</c:v>
                </c:pt>
                <c:pt idx="8380">
                  <c:v>54.92</c:v>
                </c:pt>
                <c:pt idx="8381">
                  <c:v>54.93</c:v>
                </c:pt>
                <c:pt idx="8382">
                  <c:v>54.94</c:v>
                </c:pt>
                <c:pt idx="8383">
                  <c:v>54.94</c:v>
                </c:pt>
                <c:pt idx="8384">
                  <c:v>54.95</c:v>
                </c:pt>
                <c:pt idx="8385">
                  <c:v>54.96</c:v>
                </c:pt>
                <c:pt idx="8386">
                  <c:v>54.96</c:v>
                </c:pt>
                <c:pt idx="8387">
                  <c:v>54.97</c:v>
                </c:pt>
                <c:pt idx="8388">
                  <c:v>54.97</c:v>
                </c:pt>
                <c:pt idx="8389">
                  <c:v>54.98</c:v>
                </c:pt>
                <c:pt idx="8390">
                  <c:v>54.99</c:v>
                </c:pt>
                <c:pt idx="8391">
                  <c:v>55</c:v>
                </c:pt>
                <c:pt idx="8392">
                  <c:v>55.01</c:v>
                </c:pt>
                <c:pt idx="8393">
                  <c:v>55.01</c:v>
                </c:pt>
                <c:pt idx="8394">
                  <c:v>55.02</c:v>
                </c:pt>
                <c:pt idx="8395">
                  <c:v>55.02</c:v>
                </c:pt>
                <c:pt idx="8396">
                  <c:v>55.03</c:v>
                </c:pt>
                <c:pt idx="8397">
                  <c:v>55.04</c:v>
                </c:pt>
                <c:pt idx="8398">
                  <c:v>55.05</c:v>
                </c:pt>
                <c:pt idx="8399">
                  <c:v>55.05</c:v>
                </c:pt>
                <c:pt idx="8400">
                  <c:v>55.06</c:v>
                </c:pt>
                <c:pt idx="8401">
                  <c:v>55.06</c:v>
                </c:pt>
                <c:pt idx="8402">
                  <c:v>55.07</c:v>
                </c:pt>
                <c:pt idx="8403">
                  <c:v>55.08</c:v>
                </c:pt>
                <c:pt idx="8404">
                  <c:v>55.09</c:v>
                </c:pt>
                <c:pt idx="8405">
                  <c:v>55.09</c:v>
                </c:pt>
                <c:pt idx="8406">
                  <c:v>55.09</c:v>
                </c:pt>
                <c:pt idx="8407">
                  <c:v>55.1</c:v>
                </c:pt>
                <c:pt idx="8408">
                  <c:v>55.11</c:v>
                </c:pt>
                <c:pt idx="8409">
                  <c:v>55.12</c:v>
                </c:pt>
                <c:pt idx="8410">
                  <c:v>55.13</c:v>
                </c:pt>
                <c:pt idx="8411">
                  <c:v>55.13</c:v>
                </c:pt>
                <c:pt idx="8412">
                  <c:v>55.14</c:v>
                </c:pt>
                <c:pt idx="8413">
                  <c:v>55.14</c:v>
                </c:pt>
                <c:pt idx="8414">
                  <c:v>55.15</c:v>
                </c:pt>
                <c:pt idx="8415">
                  <c:v>55.16</c:v>
                </c:pt>
                <c:pt idx="8416">
                  <c:v>55.16</c:v>
                </c:pt>
                <c:pt idx="8417">
                  <c:v>55.17</c:v>
                </c:pt>
                <c:pt idx="8418">
                  <c:v>55.17</c:v>
                </c:pt>
                <c:pt idx="8419">
                  <c:v>55.18</c:v>
                </c:pt>
                <c:pt idx="8420">
                  <c:v>55.19</c:v>
                </c:pt>
                <c:pt idx="8421">
                  <c:v>55.2</c:v>
                </c:pt>
                <c:pt idx="8422">
                  <c:v>55.2</c:v>
                </c:pt>
                <c:pt idx="8423">
                  <c:v>55.21</c:v>
                </c:pt>
                <c:pt idx="8424">
                  <c:v>55.21</c:v>
                </c:pt>
                <c:pt idx="8425">
                  <c:v>55.22</c:v>
                </c:pt>
                <c:pt idx="8426">
                  <c:v>55.23</c:v>
                </c:pt>
                <c:pt idx="8427">
                  <c:v>55.24</c:v>
                </c:pt>
                <c:pt idx="8428">
                  <c:v>55.25</c:v>
                </c:pt>
                <c:pt idx="8429">
                  <c:v>55.25</c:v>
                </c:pt>
                <c:pt idx="8430">
                  <c:v>55.26</c:v>
                </c:pt>
                <c:pt idx="8431">
                  <c:v>55.26</c:v>
                </c:pt>
                <c:pt idx="8432">
                  <c:v>55.27</c:v>
                </c:pt>
                <c:pt idx="8433">
                  <c:v>55.28</c:v>
                </c:pt>
                <c:pt idx="8434">
                  <c:v>55.28</c:v>
                </c:pt>
                <c:pt idx="8435">
                  <c:v>55.29</c:v>
                </c:pt>
                <c:pt idx="8436">
                  <c:v>55.3</c:v>
                </c:pt>
                <c:pt idx="8437">
                  <c:v>55.3</c:v>
                </c:pt>
                <c:pt idx="8438">
                  <c:v>55.31</c:v>
                </c:pt>
                <c:pt idx="8439">
                  <c:v>55.32</c:v>
                </c:pt>
                <c:pt idx="8440">
                  <c:v>55.33</c:v>
                </c:pt>
                <c:pt idx="8441">
                  <c:v>55.33</c:v>
                </c:pt>
                <c:pt idx="8442">
                  <c:v>55.34</c:v>
                </c:pt>
                <c:pt idx="8443">
                  <c:v>55.35</c:v>
                </c:pt>
                <c:pt idx="8444">
                  <c:v>55.35</c:v>
                </c:pt>
                <c:pt idx="8445">
                  <c:v>55.36</c:v>
                </c:pt>
                <c:pt idx="8446">
                  <c:v>55.37</c:v>
                </c:pt>
                <c:pt idx="8447">
                  <c:v>55.37</c:v>
                </c:pt>
                <c:pt idx="8448">
                  <c:v>55.38</c:v>
                </c:pt>
                <c:pt idx="8449">
                  <c:v>55.38</c:v>
                </c:pt>
                <c:pt idx="8450">
                  <c:v>55.39</c:v>
                </c:pt>
                <c:pt idx="8451">
                  <c:v>55.4</c:v>
                </c:pt>
                <c:pt idx="8452">
                  <c:v>55.4</c:v>
                </c:pt>
                <c:pt idx="8453">
                  <c:v>55.41</c:v>
                </c:pt>
                <c:pt idx="8454">
                  <c:v>55.41</c:v>
                </c:pt>
                <c:pt idx="8455">
                  <c:v>55.42</c:v>
                </c:pt>
                <c:pt idx="8456">
                  <c:v>55.43</c:v>
                </c:pt>
                <c:pt idx="8457">
                  <c:v>55.43</c:v>
                </c:pt>
                <c:pt idx="8458">
                  <c:v>55.44</c:v>
                </c:pt>
                <c:pt idx="8459">
                  <c:v>55.45</c:v>
                </c:pt>
                <c:pt idx="8460">
                  <c:v>55.45</c:v>
                </c:pt>
                <c:pt idx="8461">
                  <c:v>55.46</c:v>
                </c:pt>
                <c:pt idx="8462">
                  <c:v>55.46</c:v>
                </c:pt>
                <c:pt idx="8463">
                  <c:v>55.47</c:v>
                </c:pt>
                <c:pt idx="8464">
                  <c:v>55.48</c:v>
                </c:pt>
                <c:pt idx="8465">
                  <c:v>55.48</c:v>
                </c:pt>
                <c:pt idx="8466">
                  <c:v>55.49</c:v>
                </c:pt>
                <c:pt idx="8467">
                  <c:v>55.49</c:v>
                </c:pt>
                <c:pt idx="8468">
                  <c:v>55.5</c:v>
                </c:pt>
                <c:pt idx="8469">
                  <c:v>55.51</c:v>
                </c:pt>
                <c:pt idx="8470">
                  <c:v>55.52</c:v>
                </c:pt>
                <c:pt idx="8471">
                  <c:v>55.52</c:v>
                </c:pt>
                <c:pt idx="8472">
                  <c:v>55.54</c:v>
                </c:pt>
                <c:pt idx="8473">
                  <c:v>55.54</c:v>
                </c:pt>
                <c:pt idx="8474">
                  <c:v>55.54</c:v>
                </c:pt>
                <c:pt idx="8475">
                  <c:v>55.55</c:v>
                </c:pt>
                <c:pt idx="8476">
                  <c:v>55.56</c:v>
                </c:pt>
                <c:pt idx="8477">
                  <c:v>55.56</c:v>
                </c:pt>
                <c:pt idx="8478">
                  <c:v>55.57</c:v>
                </c:pt>
                <c:pt idx="8479">
                  <c:v>55.58</c:v>
                </c:pt>
                <c:pt idx="8480">
                  <c:v>55.59</c:v>
                </c:pt>
                <c:pt idx="8481">
                  <c:v>55.59</c:v>
                </c:pt>
                <c:pt idx="8482">
                  <c:v>55.6</c:v>
                </c:pt>
                <c:pt idx="8483">
                  <c:v>55.61</c:v>
                </c:pt>
                <c:pt idx="8484">
                  <c:v>55.61</c:v>
                </c:pt>
                <c:pt idx="8485">
                  <c:v>55.62</c:v>
                </c:pt>
                <c:pt idx="8486">
                  <c:v>55.62</c:v>
                </c:pt>
                <c:pt idx="8487">
                  <c:v>55.63</c:v>
                </c:pt>
                <c:pt idx="8488">
                  <c:v>55.64</c:v>
                </c:pt>
                <c:pt idx="8489">
                  <c:v>55.64</c:v>
                </c:pt>
                <c:pt idx="8490">
                  <c:v>55.65</c:v>
                </c:pt>
                <c:pt idx="8491">
                  <c:v>55.66</c:v>
                </c:pt>
                <c:pt idx="8492">
                  <c:v>55.67</c:v>
                </c:pt>
                <c:pt idx="8493">
                  <c:v>55.67</c:v>
                </c:pt>
                <c:pt idx="8494">
                  <c:v>55.68</c:v>
                </c:pt>
                <c:pt idx="8495">
                  <c:v>55.69</c:v>
                </c:pt>
                <c:pt idx="8496">
                  <c:v>55.7</c:v>
                </c:pt>
                <c:pt idx="8497">
                  <c:v>55.7</c:v>
                </c:pt>
                <c:pt idx="8498">
                  <c:v>55.7</c:v>
                </c:pt>
                <c:pt idx="8499">
                  <c:v>55.71</c:v>
                </c:pt>
                <c:pt idx="8500">
                  <c:v>55.72</c:v>
                </c:pt>
                <c:pt idx="8501">
                  <c:v>55.73</c:v>
                </c:pt>
                <c:pt idx="8502">
                  <c:v>55.73</c:v>
                </c:pt>
                <c:pt idx="8503">
                  <c:v>55.74</c:v>
                </c:pt>
                <c:pt idx="8504">
                  <c:v>55.74</c:v>
                </c:pt>
                <c:pt idx="8505">
                  <c:v>55.75</c:v>
                </c:pt>
                <c:pt idx="8506">
                  <c:v>55.76</c:v>
                </c:pt>
                <c:pt idx="8507">
                  <c:v>55.77</c:v>
                </c:pt>
                <c:pt idx="8508">
                  <c:v>55.77</c:v>
                </c:pt>
                <c:pt idx="8509">
                  <c:v>55.78</c:v>
                </c:pt>
                <c:pt idx="8510">
                  <c:v>55.78</c:v>
                </c:pt>
                <c:pt idx="8511">
                  <c:v>55.79</c:v>
                </c:pt>
                <c:pt idx="8512">
                  <c:v>55.79</c:v>
                </c:pt>
                <c:pt idx="8513">
                  <c:v>55.8</c:v>
                </c:pt>
                <c:pt idx="8514">
                  <c:v>55.81</c:v>
                </c:pt>
                <c:pt idx="8515">
                  <c:v>55.82</c:v>
                </c:pt>
                <c:pt idx="8516">
                  <c:v>55.82</c:v>
                </c:pt>
                <c:pt idx="8517">
                  <c:v>55.83</c:v>
                </c:pt>
                <c:pt idx="8518">
                  <c:v>55.84</c:v>
                </c:pt>
                <c:pt idx="8519">
                  <c:v>55.85</c:v>
                </c:pt>
                <c:pt idx="8520">
                  <c:v>55.85</c:v>
                </c:pt>
                <c:pt idx="8521">
                  <c:v>55.85</c:v>
                </c:pt>
                <c:pt idx="8522">
                  <c:v>55.86</c:v>
                </c:pt>
                <c:pt idx="8523">
                  <c:v>55.87</c:v>
                </c:pt>
                <c:pt idx="8524">
                  <c:v>55.88</c:v>
                </c:pt>
                <c:pt idx="8525">
                  <c:v>55.89</c:v>
                </c:pt>
                <c:pt idx="8526">
                  <c:v>55.89</c:v>
                </c:pt>
                <c:pt idx="8527">
                  <c:v>55.89</c:v>
                </c:pt>
                <c:pt idx="8528">
                  <c:v>55.9</c:v>
                </c:pt>
                <c:pt idx="8529">
                  <c:v>55.91</c:v>
                </c:pt>
                <c:pt idx="8530">
                  <c:v>55.92</c:v>
                </c:pt>
                <c:pt idx="8531">
                  <c:v>55.92</c:v>
                </c:pt>
                <c:pt idx="8532">
                  <c:v>55.93</c:v>
                </c:pt>
                <c:pt idx="8533">
                  <c:v>55.94</c:v>
                </c:pt>
                <c:pt idx="8534">
                  <c:v>55.94</c:v>
                </c:pt>
                <c:pt idx="8535">
                  <c:v>55.95</c:v>
                </c:pt>
                <c:pt idx="8536">
                  <c:v>55.95</c:v>
                </c:pt>
                <c:pt idx="8537">
                  <c:v>55.96</c:v>
                </c:pt>
                <c:pt idx="8538">
                  <c:v>55.96</c:v>
                </c:pt>
                <c:pt idx="8539">
                  <c:v>55.98</c:v>
                </c:pt>
                <c:pt idx="8540">
                  <c:v>55.98</c:v>
                </c:pt>
                <c:pt idx="8541">
                  <c:v>55.99</c:v>
                </c:pt>
                <c:pt idx="8542">
                  <c:v>55.99</c:v>
                </c:pt>
                <c:pt idx="8543">
                  <c:v>56</c:v>
                </c:pt>
                <c:pt idx="8544">
                  <c:v>56.01</c:v>
                </c:pt>
                <c:pt idx="8545">
                  <c:v>56.01</c:v>
                </c:pt>
                <c:pt idx="8546">
                  <c:v>56.02</c:v>
                </c:pt>
                <c:pt idx="8547">
                  <c:v>56.03</c:v>
                </c:pt>
                <c:pt idx="8548">
                  <c:v>56.04</c:v>
                </c:pt>
                <c:pt idx="8549">
                  <c:v>56.04</c:v>
                </c:pt>
                <c:pt idx="8550">
                  <c:v>56.05</c:v>
                </c:pt>
                <c:pt idx="8551">
                  <c:v>56.05</c:v>
                </c:pt>
                <c:pt idx="8552">
                  <c:v>56.06</c:v>
                </c:pt>
                <c:pt idx="8553">
                  <c:v>56.07</c:v>
                </c:pt>
                <c:pt idx="8554">
                  <c:v>56.07</c:v>
                </c:pt>
                <c:pt idx="8555">
                  <c:v>56.08</c:v>
                </c:pt>
                <c:pt idx="8556">
                  <c:v>56.09</c:v>
                </c:pt>
                <c:pt idx="8557">
                  <c:v>56.09</c:v>
                </c:pt>
                <c:pt idx="8558">
                  <c:v>56.1</c:v>
                </c:pt>
                <c:pt idx="8559">
                  <c:v>56.1</c:v>
                </c:pt>
                <c:pt idx="8560">
                  <c:v>56.11</c:v>
                </c:pt>
                <c:pt idx="8561">
                  <c:v>56.12</c:v>
                </c:pt>
                <c:pt idx="8562">
                  <c:v>56.13</c:v>
                </c:pt>
                <c:pt idx="8563">
                  <c:v>56.13</c:v>
                </c:pt>
                <c:pt idx="8564">
                  <c:v>56.14</c:v>
                </c:pt>
                <c:pt idx="8565">
                  <c:v>56.15</c:v>
                </c:pt>
                <c:pt idx="8566">
                  <c:v>56.15</c:v>
                </c:pt>
                <c:pt idx="8567">
                  <c:v>56.16</c:v>
                </c:pt>
                <c:pt idx="8568">
                  <c:v>56.16</c:v>
                </c:pt>
                <c:pt idx="8569">
                  <c:v>56.17</c:v>
                </c:pt>
                <c:pt idx="8570">
                  <c:v>56.18</c:v>
                </c:pt>
                <c:pt idx="8571">
                  <c:v>56.19</c:v>
                </c:pt>
                <c:pt idx="8572">
                  <c:v>56.19</c:v>
                </c:pt>
                <c:pt idx="8573">
                  <c:v>56.2</c:v>
                </c:pt>
                <c:pt idx="8574">
                  <c:v>56.21</c:v>
                </c:pt>
                <c:pt idx="8575">
                  <c:v>56.21</c:v>
                </c:pt>
                <c:pt idx="8576">
                  <c:v>56.21</c:v>
                </c:pt>
                <c:pt idx="8577">
                  <c:v>56.23</c:v>
                </c:pt>
                <c:pt idx="8578">
                  <c:v>56.23</c:v>
                </c:pt>
                <c:pt idx="8579">
                  <c:v>56.24</c:v>
                </c:pt>
                <c:pt idx="8580">
                  <c:v>56.24</c:v>
                </c:pt>
                <c:pt idx="8581">
                  <c:v>56.25</c:v>
                </c:pt>
                <c:pt idx="8582">
                  <c:v>56.26</c:v>
                </c:pt>
                <c:pt idx="8583">
                  <c:v>56.27</c:v>
                </c:pt>
                <c:pt idx="8584">
                  <c:v>56.28</c:v>
                </c:pt>
                <c:pt idx="8585">
                  <c:v>56.28</c:v>
                </c:pt>
                <c:pt idx="8586">
                  <c:v>56.28</c:v>
                </c:pt>
                <c:pt idx="8587">
                  <c:v>56.29</c:v>
                </c:pt>
                <c:pt idx="8588">
                  <c:v>56.29</c:v>
                </c:pt>
                <c:pt idx="8589">
                  <c:v>56.3</c:v>
                </c:pt>
                <c:pt idx="8590">
                  <c:v>56.31</c:v>
                </c:pt>
                <c:pt idx="8591">
                  <c:v>56.31</c:v>
                </c:pt>
                <c:pt idx="8592">
                  <c:v>56.32</c:v>
                </c:pt>
                <c:pt idx="8593">
                  <c:v>56.33</c:v>
                </c:pt>
                <c:pt idx="8594">
                  <c:v>56.34</c:v>
                </c:pt>
                <c:pt idx="8595">
                  <c:v>56.34</c:v>
                </c:pt>
                <c:pt idx="8596">
                  <c:v>56.35</c:v>
                </c:pt>
                <c:pt idx="8597">
                  <c:v>56.36</c:v>
                </c:pt>
                <c:pt idx="8598">
                  <c:v>56.36</c:v>
                </c:pt>
                <c:pt idx="8599">
                  <c:v>56.37</c:v>
                </c:pt>
                <c:pt idx="8600">
                  <c:v>56.37</c:v>
                </c:pt>
                <c:pt idx="8601">
                  <c:v>56.38</c:v>
                </c:pt>
                <c:pt idx="8602">
                  <c:v>56.39</c:v>
                </c:pt>
                <c:pt idx="8603">
                  <c:v>56.4</c:v>
                </c:pt>
                <c:pt idx="8604">
                  <c:v>56.4</c:v>
                </c:pt>
                <c:pt idx="8605">
                  <c:v>56.41</c:v>
                </c:pt>
                <c:pt idx="8606">
                  <c:v>56.42</c:v>
                </c:pt>
                <c:pt idx="8607">
                  <c:v>56.42</c:v>
                </c:pt>
                <c:pt idx="8608">
                  <c:v>56.43</c:v>
                </c:pt>
                <c:pt idx="8609">
                  <c:v>56.43</c:v>
                </c:pt>
                <c:pt idx="8610">
                  <c:v>56.44</c:v>
                </c:pt>
                <c:pt idx="8611">
                  <c:v>56.45</c:v>
                </c:pt>
                <c:pt idx="8612">
                  <c:v>56.45</c:v>
                </c:pt>
                <c:pt idx="8613">
                  <c:v>56.46</c:v>
                </c:pt>
                <c:pt idx="8614">
                  <c:v>56.47</c:v>
                </c:pt>
                <c:pt idx="8615">
                  <c:v>56.47</c:v>
                </c:pt>
                <c:pt idx="8616">
                  <c:v>56.48</c:v>
                </c:pt>
                <c:pt idx="8617">
                  <c:v>56.49</c:v>
                </c:pt>
                <c:pt idx="8618">
                  <c:v>56.49</c:v>
                </c:pt>
                <c:pt idx="8619">
                  <c:v>56.5</c:v>
                </c:pt>
                <c:pt idx="8620">
                  <c:v>56.5</c:v>
                </c:pt>
                <c:pt idx="8621">
                  <c:v>56.51</c:v>
                </c:pt>
                <c:pt idx="8622">
                  <c:v>56.52</c:v>
                </c:pt>
                <c:pt idx="8623">
                  <c:v>56.52</c:v>
                </c:pt>
                <c:pt idx="8624">
                  <c:v>56.53</c:v>
                </c:pt>
                <c:pt idx="8625">
                  <c:v>56.54</c:v>
                </c:pt>
                <c:pt idx="8626">
                  <c:v>56.55</c:v>
                </c:pt>
                <c:pt idx="8627">
                  <c:v>56.56</c:v>
                </c:pt>
                <c:pt idx="8628">
                  <c:v>56.56</c:v>
                </c:pt>
                <c:pt idx="8629">
                  <c:v>56.57</c:v>
                </c:pt>
                <c:pt idx="8630">
                  <c:v>56.58</c:v>
                </c:pt>
                <c:pt idx="8631">
                  <c:v>56.58</c:v>
                </c:pt>
                <c:pt idx="8632">
                  <c:v>56.59</c:v>
                </c:pt>
                <c:pt idx="8633">
                  <c:v>56.6</c:v>
                </c:pt>
                <c:pt idx="8634">
                  <c:v>56.6</c:v>
                </c:pt>
                <c:pt idx="8635">
                  <c:v>56.6</c:v>
                </c:pt>
                <c:pt idx="8636">
                  <c:v>56.61</c:v>
                </c:pt>
                <c:pt idx="8637">
                  <c:v>56.62</c:v>
                </c:pt>
                <c:pt idx="8638">
                  <c:v>56.63</c:v>
                </c:pt>
                <c:pt idx="8639">
                  <c:v>56.63</c:v>
                </c:pt>
                <c:pt idx="8640">
                  <c:v>56.64</c:v>
                </c:pt>
                <c:pt idx="8641">
                  <c:v>56.65</c:v>
                </c:pt>
                <c:pt idx="8642">
                  <c:v>56.66</c:v>
                </c:pt>
                <c:pt idx="8643">
                  <c:v>56.66</c:v>
                </c:pt>
                <c:pt idx="8644">
                  <c:v>56.67</c:v>
                </c:pt>
                <c:pt idx="8645">
                  <c:v>56.67</c:v>
                </c:pt>
                <c:pt idx="8646">
                  <c:v>56.68</c:v>
                </c:pt>
                <c:pt idx="8647">
                  <c:v>56.69</c:v>
                </c:pt>
                <c:pt idx="8648">
                  <c:v>56.69</c:v>
                </c:pt>
                <c:pt idx="8649">
                  <c:v>56.71</c:v>
                </c:pt>
                <c:pt idx="8650">
                  <c:v>56.71</c:v>
                </c:pt>
                <c:pt idx="8651">
                  <c:v>56.72</c:v>
                </c:pt>
                <c:pt idx="8652">
                  <c:v>56.72</c:v>
                </c:pt>
                <c:pt idx="8653">
                  <c:v>56.73</c:v>
                </c:pt>
                <c:pt idx="8654">
                  <c:v>56.73</c:v>
                </c:pt>
                <c:pt idx="8655">
                  <c:v>56.74</c:v>
                </c:pt>
                <c:pt idx="8656">
                  <c:v>56.74</c:v>
                </c:pt>
                <c:pt idx="8657">
                  <c:v>56.75</c:v>
                </c:pt>
                <c:pt idx="8658">
                  <c:v>56.76</c:v>
                </c:pt>
                <c:pt idx="8659">
                  <c:v>56.77</c:v>
                </c:pt>
                <c:pt idx="8660">
                  <c:v>56.77</c:v>
                </c:pt>
                <c:pt idx="8661">
                  <c:v>56.78</c:v>
                </c:pt>
                <c:pt idx="8662">
                  <c:v>56.79</c:v>
                </c:pt>
                <c:pt idx="8663">
                  <c:v>56.79</c:v>
                </c:pt>
                <c:pt idx="8664">
                  <c:v>56.8</c:v>
                </c:pt>
                <c:pt idx="8665">
                  <c:v>56.81</c:v>
                </c:pt>
                <c:pt idx="8666">
                  <c:v>56.81</c:v>
                </c:pt>
                <c:pt idx="8667">
                  <c:v>56.82</c:v>
                </c:pt>
                <c:pt idx="8668">
                  <c:v>56.83</c:v>
                </c:pt>
                <c:pt idx="8669">
                  <c:v>56.83</c:v>
                </c:pt>
                <c:pt idx="8670">
                  <c:v>56.84</c:v>
                </c:pt>
                <c:pt idx="8671">
                  <c:v>56.85</c:v>
                </c:pt>
                <c:pt idx="8672">
                  <c:v>56.85</c:v>
                </c:pt>
                <c:pt idx="8673">
                  <c:v>56.86</c:v>
                </c:pt>
                <c:pt idx="8674">
                  <c:v>56.86</c:v>
                </c:pt>
                <c:pt idx="8675">
                  <c:v>56.87</c:v>
                </c:pt>
                <c:pt idx="8676">
                  <c:v>56.88</c:v>
                </c:pt>
                <c:pt idx="8677">
                  <c:v>56.89</c:v>
                </c:pt>
                <c:pt idx="8678">
                  <c:v>56.89</c:v>
                </c:pt>
                <c:pt idx="8679">
                  <c:v>56.9</c:v>
                </c:pt>
                <c:pt idx="8680">
                  <c:v>56.9</c:v>
                </c:pt>
                <c:pt idx="8681">
                  <c:v>56.91</c:v>
                </c:pt>
                <c:pt idx="8682">
                  <c:v>56.92</c:v>
                </c:pt>
                <c:pt idx="8683">
                  <c:v>56.93</c:v>
                </c:pt>
                <c:pt idx="8684">
                  <c:v>56.93</c:v>
                </c:pt>
                <c:pt idx="8685">
                  <c:v>56.94</c:v>
                </c:pt>
                <c:pt idx="8686">
                  <c:v>56.95</c:v>
                </c:pt>
                <c:pt idx="8687">
                  <c:v>56.95</c:v>
                </c:pt>
                <c:pt idx="8688">
                  <c:v>56.96</c:v>
                </c:pt>
                <c:pt idx="8689">
                  <c:v>56.97</c:v>
                </c:pt>
                <c:pt idx="8690">
                  <c:v>56.98</c:v>
                </c:pt>
                <c:pt idx="8691">
                  <c:v>56.98</c:v>
                </c:pt>
                <c:pt idx="8692">
                  <c:v>56.98</c:v>
                </c:pt>
                <c:pt idx="8693">
                  <c:v>56.99</c:v>
                </c:pt>
                <c:pt idx="8694">
                  <c:v>57</c:v>
                </c:pt>
                <c:pt idx="8695">
                  <c:v>57.01</c:v>
                </c:pt>
                <c:pt idx="8696">
                  <c:v>57.01</c:v>
                </c:pt>
                <c:pt idx="8697">
                  <c:v>57.02</c:v>
                </c:pt>
                <c:pt idx="8698">
                  <c:v>57.03</c:v>
                </c:pt>
                <c:pt idx="8699">
                  <c:v>57.03</c:v>
                </c:pt>
                <c:pt idx="8700">
                  <c:v>57.03</c:v>
                </c:pt>
                <c:pt idx="8701">
                  <c:v>57.05</c:v>
                </c:pt>
                <c:pt idx="8702">
                  <c:v>57.05</c:v>
                </c:pt>
                <c:pt idx="8703">
                  <c:v>57.06</c:v>
                </c:pt>
                <c:pt idx="8704">
                  <c:v>57.06</c:v>
                </c:pt>
                <c:pt idx="8705">
                  <c:v>57.07</c:v>
                </c:pt>
                <c:pt idx="8706">
                  <c:v>57.08</c:v>
                </c:pt>
                <c:pt idx="8707">
                  <c:v>57.08</c:v>
                </c:pt>
                <c:pt idx="8708">
                  <c:v>57.09</c:v>
                </c:pt>
                <c:pt idx="8709">
                  <c:v>57.09</c:v>
                </c:pt>
                <c:pt idx="8710">
                  <c:v>57.11</c:v>
                </c:pt>
                <c:pt idx="8711">
                  <c:v>57.11</c:v>
                </c:pt>
                <c:pt idx="8712">
                  <c:v>57.12</c:v>
                </c:pt>
                <c:pt idx="8713">
                  <c:v>57.12</c:v>
                </c:pt>
                <c:pt idx="8714">
                  <c:v>57.13</c:v>
                </c:pt>
                <c:pt idx="8715">
                  <c:v>57.14</c:v>
                </c:pt>
                <c:pt idx="8716">
                  <c:v>57.14</c:v>
                </c:pt>
                <c:pt idx="8717">
                  <c:v>57.14</c:v>
                </c:pt>
                <c:pt idx="8718">
                  <c:v>57.16</c:v>
                </c:pt>
                <c:pt idx="8719">
                  <c:v>57.16</c:v>
                </c:pt>
                <c:pt idx="8720">
                  <c:v>57.17</c:v>
                </c:pt>
                <c:pt idx="8721">
                  <c:v>57.17</c:v>
                </c:pt>
                <c:pt idx="8722">
                  <c:v>57.18</c:v>
                </c:pt>
                <c:pt idx="8723">
                  <c:v>57.19</c:v>
                </c:pt>
                <c:pt idx="8724">
                  <c:v>57.2</c:v>
                </c:pt>
                <c:pt idx="8725">
                  <c:v>57.2</c:v>
                </c:pt>
                <c:pt idx="8726">
                  <c:v>57.21</c:v>
                </c:pt>
                <c:pt idx="8727">
                  <c:v>57.22</c:v>
                </c:pt>
                <c:pt idx="8728">
                  <c:v>57.22</c:v>
                </c:pt>
                <c:pt idx="8729">
                  <c:v>57.23</c:v>
                </c:pt>
                <c:pt idx="8730">
                  <c:v>57.24</c:v>
                </c:pt>
                <c:pt idx="8731">
                  <c:v>57.24</c:v>
                </c:pt>
                <c:pt idx="8732">
                  <c:v>57.25</c:v>
                </c:pt>
                <c:pt idx="8733">
                  <c:v>57.26</c:v>
                </c:pt>
                <c:pt idx="8734">
                  <c:v>57.26</c:v>
                </c:pt>
                <c:pt idx="8735">
                  <c:v>57.27</c:v>
                </c:pt>
                <c:pt idx="8736">
                  <c:v>57.27</c:v>
                </c:pt>
                <c:pt idx="8737">
                  <c:v>57.28</c:v>
                </c:pt>
                <c:pt idx="8738">
                  <c:v>57.29</c:v>
                </c:pt>
                <c:pt idx="8739">
                  <c:v>57.3</c:v>
                </c:pt>
                <c:pt idx="8740">
                  <c:v>57.3</c:v>
                </c:pt>
                <c:pt idx="8741">
                  <c:v>57.31</c:v>
                </c:pt>
                <c:pt idx="8742">
                  <c:v>57.31</c:v>
                </c:pt>
                <c:pt idx="8743">
                  <c:v>57.32</c:v>
                </c:pt>
                <c:pt idx="8744">
                  <c:v>57.32</c:v>
                </c:pt>
                <c:pt idx="8745">
                  <c:v>57.33</c:v>
                </c:pt>
                <c:pt idx="8746">
                  <c:v>57.34</c:v>
                </c:pt>
                <c:pt idx="8747">
                  <c:v>57.35</c:v>
                </c:pt>
                <c:pt idx="8748">
                  <c:v>57.35</c:v>
                </c:pt>
                <c:pt idx="8749">
                  <c:v>57.36</c:v>
                </c:pt>
                <c:pt idx="8750">
                  <c:v>57.37</c:v>
                </c:pt>
                <c:pt idx="8751">
                  <c:v>57.37</c:v>
                </c:pt>
                <c:pt idx="8752">
                  <c:v>57.38</c:v>
                </c:pt>
                <c:pt idx="8753">
                  <c:v>57.38</c:v>
                </c:pt>
                <c:pt idx="8754">
                  <c:v>57.39</c:v>
                </c:pt>
                <c:pt idx="8755">
                  <c:v>57.4</c:v>
                </c:pt>
                <c:pt idx="8756">
                  <c:v>57.41</c:v>
                </c:pt>
                <c:pt idx="8757">
                  <c:v>57.41</c:v>
                </c:pt>
                <c:pt idx="8758">
                  <c:v>57.42</c:v>
                </c:pt>
                <c:pt idx="8759">
                  <c:v>57.42</c:v>
                </c:pt>
                <c:pt idx="8760">
                  <c:v>57.43</c:v>
                </c:pt>
                <c:pt idx="8761">
                  <c:v>57.44</c:v>
                </c:pt>
                <c:pt idx="8762">
                  <c:v>57.44</c:v>
                </c:pt>
                <c:pt idx="8763">
                  <c:v>57.45</c:v>
                </c:pt>
                <c:pt idx="8764">
                  <c:v>57.45</c:v>
                </c:pt>
                <c:pt idx="8765">
                  <c:v>57.46</c:v>
                </c:pt>
                <c:pt idx="8766">
                  <c:v>57.47</c:v>
                </c:pt>
                <c:pt idx="8767">
                  <c:v>57.47</c:v>
                </c:pt>
                <c:pt idx="8768">
                  <c:v>57.48</c:v>
                </c:pt>
                <c:pt idx="8769">
                  <c:v>57.49</c:v>
                </c:pt>
                <c:pt idx="8770">
                  <c:v>57.49</c:v>
                </c:pt>
                <c:pt idx="8771">
                  <c:v>57.5</c:v>
                </c:pt>
                <c:pt idx="8772">
                  <c:v>57.51</c:v>
                </c:pt>
                <c:pt idx="8773">
                  <c:v>57.51</c:v>
                </c:pt>
                <c:pt idx="8774">
                  <c:v>57.52</c:v>
                </c:pt>
                <c:pt idx="8775">
                  <c:v>57.52</c:v>
                </c:pt>
                <c:pt idx="8776">
                  <c:v>57.53</c:v>
                </c:pt>
                <c:pt idx="8777">
                  <c:v>57.54</c:v>
                </c:pt>
                <c:pt idx="8778">
                  <c:v>57.54</c:v>
                </c:pt>
                <c:pt idx="8779">
                  <c:v>57.55</c:v>
                </c:pt>
                <c:pt idx="8780">
                  <c:v>57.56</c:v>
                </c:pt>
                <c:pt idx="8781">
                  <c:v>57.56</c:v>
                </c:pt>
                <c:pt idx="8782">
                  <c:v>57.57</c:v>
                </c:pt>
                <c:pt idx="8783">
                  <c:v>57.58</c:v>
                </c:pt>
                <c:pt idx="8784">
                  <c:v>57.58</c:v>
                </c:pt>
                <c:pt idx="8785">
                  <c:v>57.59</c:v>
                </c:pt>
                <c:pt idx="8786">
                  <c:v>57.6</c:v>
                </c:pt>
                <c:pt idx="8787">
                  <c:v>57.61</c:v>
                </c:pt>
                <c:pt idx="8788">
                  <c:v>57.61</c:v>
                </c:pt>
                <c:pt idx="8789">
                  <c:v>57.62</c:v>
                </c:pt>
                <c:pt idx="8790">
                  <c:v>57.62</c:v>
                </c:pt>
                <c:pt idx="8791">
                  <c:v>57.63</c:v>
                </c:pt>
                <c:pt idx="8792">
                  <c:v>57.64</c:v>
                </c:pt>
                <c:pt idx="8793">
                  <c:v>57.64</c:v>
                </c:pt>
                <c:pt idx="8794">
                  <c:v>57.65</c:v>
                </c:pt>
                <c:pt idx="8795">
                  <c:v>57.66</c:v>
                </c:pt>
                <c:pt idx="8796">
                  <c:v>57.67</c:v>
                </c:pt>
                <c:pt idx="8797">
                  <c:v>57.67</c:v>
                </c:pt>
                <c:pt idx="8798">
                  <c:v>57.68</c:v>
                </c:pt>
                <c:pt idx="8799">
                  <c:v>57.68</c:v>
                </c:pt>
                <c:pt idx="8800">
                  <c:v>57.69</c:v>
                </c:pt>
                <c:pt idx="8801">
                  <c:v>57.7</c:v>
                </c:pt>
                <c:pt idx="8802">
                  <c:v>57.7</c:v>
                </c:pt>
                <c:pt idx="8803">
                  <c:v>57.7</c:v>
                </c:pt>
                <c:pt idx="8804">
                  <c:v>57.71</c:v>
                </c:pt>
                <c:pt idx="8805">
                  <c:v>57.72</c:v>
                </c:pt>
                <c:pt idx="8806">
                  <c:v>57.73</c:v>
                </c:pt>
                <c:pt idx="8807">
                  <c:v>57.74</c:v>
                </c:pt>
                <c:pt idx="8808">
                  <c:v>57.74</c:v>
                </c:pt>
                <c:pt idx="8809">
                  <c:v>57.75</c:v>
                </c:pt>
                <c:pt idx="8810">
                  <c:v>57.76</c:v>
                </c:pt>
                <c:pt idx="8811">
                  <c:v>57.76</c:v>
                </c:pt>
                <c:pt idx="8812">
                  <c:v>57.77</c:v>
                </c:pt>
                <c:pt idx="8813">
                  <c:v>57.78</c:v>
                </c:pt>
                <c:pt idx="8814">
                  <c:v>57.78</c:v>
                </c:pt>
                <c:pt idx="8815">
                  <c:v>57.79</c:v>
                </c:pt>
                <c:pt idx="8816">
                  <c:v>57.8</c:v>
                </c:pt>
                <c:pt idx="8817">
                  <c:v>57.8</c:v>
                </c:pt>
                <c:pt idx="8818">
                  <c:v>57.81</c:v>
                </c:pt>
                <c:pt idx="8819">
                  <c:v>57.82</c:v>
                </c:pt>
                <c:pt idx="8820">
                  <c:v>57.82</c:v>
                </c:pt>
                <c:pt idx="8821">
                  <c:v>57.83</c:v>
                </c:pt>
                <c:pt idx="8822">
                  <c:v>57.84</c:v>
                </c:pt>
                <c:pt idx="8823">
                  <c:v>57.85</c:v>
                </c:pt>
                <c:pt idx="8824">
                  <c:v>57.85</c:v>
                </c:pt>
                <c:pt idx="8825">
                  <c:v>57.86</c:v>
                </c:pt>
                <c:pt idx="8826">
                  <c:v>57.86</c:v>
                </c:pt>
                <c:pt idx="8827">
                  <c:v>57.87</c:v>
                </c:pt>
                <c:pt idx="8828">
                  <c:v>57.88</c:v>
                </c:pt>
                <c:pt idx="8829">
                  <c:v>57.88</c:v>
                </c:pt>
                <c:pt idx="8830">
                  <c:v>57.89</c:v>
                </c:pt>
                <c:pt idx="8831">
                  <c:v>57.9</c:v>
                </c:pt>
                <c:pt idx="8832">
                  <c:v>57.9</c:v>
                </c:pt>
                <c:pt idx="8833">
                  <c:v>57.91</c:v>
                </c:pt>
                <c:pt idx="8834">
                  <c:v>57.91</c:v>
                </c:pt>
                <c:pt idx="8835">
                  <c:v>57.92</c:v>
                </c:pt>
                <c:pt idx="8836">
                  <c:v>57.93</c:v>
                </c:pt>
                <c:pt idx="8837">
                  <c:v>57.93</c:v>
                </c:pt>
                <c:pt idx="8838">
                  <c:v>57.93</c:v>
                </c:pt>
                <c:pt idx="8839">
                  <c:v>57.94</c:v>
                </c:pt>
                <c:pt idx="8840">
                  <c:v>57.94</c:v>
                </c:pt>
                <c:pt idx="8841">
                  <c:v>57.95</c:v>
                </c:pt>
                <c:pt idx="8842">
                  <c:v>57.96</c:v>
                </c:pt>
                <c:pt idx="8843">
                  <c:v>57.97</c:v>
                </c:pt>
                <c:pt idx="8844">
                  <c:v>57.97</c:v>
                </c:pt>
                <c:pt idx="8845">
                  <c:v>57.98</c:v>
                </c:pt>
                <c:pt idx="8846">
                  <c:v>57.99</c:v>
                </c:pt>
                <c:pt idx="8847">
                  <c:v>57.99</c:v>
                </c:pt>
                <c:pt idx="8848">
                  <c:v>58</c:v>
                </c:pt>
                <c:pt idx="8849">
                  <c:v>58.01</c:v>
                </c:pt>
                <c:pt idx="8850">
                  <c:v>58.02</c:v>
                </c:pt>
                <c:pt idx="8851">
                  <c:v>58.02</c:v>
                </c:pt>
                <c:pt idx="8852">
                  <c:v>58.03</c:v>
                </c:pt>
                <c:pt idx="8853">
                  <c:v>58.04</c:v>
                </c:pt>
                <c:pt idx="8854">
                  <c:v>58.04</c:v>
                </c:pt>
                <c:pt idx="8855">
                  <c:v>58.05</c:v>
                </c:pt>
                <c:pt idx="8856">
                  <c:v>58.06</c:v>
                </c:pt>
                <c:pt idx="8857">
                  <c:v>58.06</c:v>
                </c:pt>
                <c:pt idx="8858">
                  <c:v>58.07</c:v>
                </c:pt>
                <c:pt idx="8859">
                  <c:v>58.07</c:v>
                </c:pt>
                <c:pt idx="8860">
                  <c:v>58.08</c:v>
                </c:pt>
                <c:pt idx="8861">
                  <c:v>58.09</c:v>
                </c:pt>
                <c:pt idx="8862">
                  <c:v>58.1</c:v>
                </c:pt>
                <c:pt idx="8863">
                  <c:v>58.1</c:v>
                </c:pt>
                <c:pt idx="8864">
                  <c:v>58.11</c:v>
                </c:pt>
                <c:pt idx="8865">
                  <c:v>58.11</c:v>
                </c:pt>
                <c:pt idx="8866">
                  <c:v>58.12</c:v>
                </c:pt>
                <c:pt idx="8867">
                  <c:v>58.12</c:v>
                </c:pt>
                <c:pt idx="8868">
                  <c:v>58.13</c:v>
                </c:pt>
                <c:pt idx="8869">
                  <c:v>58.14</c:v>
                </c:pt>
                <c:pt idx="8870">
                  <c:v>58.15</c:v>
                </c:pt>
                <c:pt idx="8871">
                  <c:v>58.16</c:v>
                </c:pt>
                <c:pt idx="8872">
                  <c:v>58.16</c:v>
                </c:pt>
                <c:pt idx="8873">
                  <c:v>58.16</c:v>
                </c:pt>
                <c:pt idx="8874">
                  <c:v>58.17</c:v>
                </c:pt>
                <c:pt idx="8875">
                  <c:v>58.18</c:v>
                </c:pt>
                <c:pt idx="8876">
                  <c:v>58.18</c:v>
                </c:pt>
                <c:pt idx="8877">
                  <c:v>58.19</c:v>
                </c:pt>
                <c:pt idx="8878">
                  <c:v>58.19</c:v>
                </c:pt>
                <c:pt idx="8879">
                  <c:v>58.2</c:v>
                </c:pt>
                <c:pt idx="8880">
                  <c:v>58.21</c:v>
                </c:pt>
                <c:pt idx="8881">
                  <c:v>58.22</c:v>
                </c:pt>
                <c:pt idx="8882">
                  <c:v>58.22</c:v>
                </c:pt>
                <c:pt idx="8883">
                  <c:v>58.23</c:v>
                </c:pt>
                <c:pt idx="8884">
                  <c:v>58.23</c:v>
                </c:pt>
                <c:pt idx="8885">
                  <c:v>58.24</c:v>
                </c:pt>
                <c:pt idx="8886">
                  <c:v>58.24</c:v>
                </c:pt>
                <c:pt idx="8887">
                  <c:v>58.25</c:v>
                </c:pt>
                <c:pt idx="8888">
                  <c:v>58.26</c:v>
                </c:pt>
                <c:pt idx="8889">
                  <c:v>58.26</c:v>
                </c:pt>
                <c:pt idx="8890">
                  <c:v>58.26</c:v>
                </c:pt>
                <c:pt idx="8891">
                  <c:v>58.28</c:v>
                </c:pt>
                <c:pt idx="8892">
                  <c:v>58.29</c:v>
                </c:pt>
                <c:pt idx="8893">
                  <c:v>58.29</c:v>
                </c:pt>
                <c:pt idx="8894">
                  <c:v>58.3</c:v>
                </c:pt>
                <c:pt idx="8895">
                  <c:v>58.3</c:v>
                </c:pt>
                <c:pt idx="8896">
                  <c:v>58.31</c:v>
                </c:pt>
                <c:pt idx="8897">
                  <c:v>58.31</c:v>
                </c:pt>
                <c:pt idx="8898">
                  <c:v>58.31</c:v>
                </c:pt>
                <c:pt idx="8899">
                  <c:v>58.32</c:v>
                </c:pt>
                <c:pt idx="8900">
                  <c:v>58.33</c:v>
                </c:pt>
                <c:pt idx="8901">
                  <c:v>58.34</c:v>
                </c:pt>
                <c:pt idx="8902">
                  <c:v>58.34</c:v>
                </c:pt>
                <c:pt idx="8903">
                  <c:v>58.35</c:v>
                </c:pt>
                <c:pt idx="8904">
                  <c:v>58.36</c:v>
                </c:pt>
                <c:pt idx="8905">
                  <c:v>58.37</c:v>
                </c:pt>
                <c:pt idx="8906">
                  <c:v>58.37</c:v>
                </c:pt>
                <c:pt idx="8907">
                  <c:v>58.37</c:v>
                </c:pt>
                <c:pt idx="8908">
                  <c:v>58.39</c:v>
                </c:pt>
                <c:pt idx="8909">
                  <c:v>58.39</c:v>
                </c:pt>
                <c:pt idx="8910">
                  <c:v>58.4</c:v>
                </c:pt>
                <c:pt idx="8911">
                  <c:v>58.41</c:v>
                </c:pt>
                <c:pt idx="8912">
                  <c:v>58.41</c:v>
                </c:pt>
                <c:pt idx="8913">
                  <c:v>58.41</c:v>
                </c:pt>
                <c:pt idx="8914">
                  <c:v>58.42</c:v>
                </c:pt>
                <c:pt idx="8915">
                  <c:v>58.43</c:v>
                </c:pt>
                <c:pt idx="8916">
                  <c:v>58.44</c:v>
                </c:pt>
                <c:pt idx="8917">
                  <c:v>58.44</c:v>
                </c:pt>
                <c:pt idx="8918">
                  <c:v>58.45</c:v>
                </c:pt>
                <c:pt idx="8919">
                  <c:v>58.46</c:v>
                </c:pt>
                <c:pt idx="8920">
                  <c:v>58.46</c:v>
                </c:pt>
                <c:pt idx="8921">
                  <c:v>58.47</c:v>
                </c:pt>
                <c:pt idx="8922">
                  <c:v>58.48</c:v>
                </c:pt>
                <c:pt idx="8923">
                  <c:v>58.48</c:v>
                </c:pt>
                <c:pt idx="8924">
                  <c:v>58.48</c:v>
                </c:pt>
                <c:pt idx="8925">
                  <c:v>58.48</c:v>
                </c:pt>
                <c:pt idx="8926">
                  <c:v>58.48</c:v>
                </c:pt>
                <c:pt idx="8927">
                  <c:v>58.48</c:v>
                </c:pt>
                <c:pt idx="8928">
                  <c:v>58.48</c:v>
                </c:pt>
                <c:pt idx="8929">
                  <c:v>58.48</c:v>
                </c:pt>
                <c:pt idx="8930">
                  <c:v>58.49</c:v>
                </c:pt>
                <c:pt idx="8931">
                  <c:v>58.5</c:v>
                </c:pt>
                <c:pt idx="8932">
                  <c:v>58.5</c:v>
                </c:pt>
                <c:pt idx="8933">
                  <c:v>58.52</c:v>
                </c:pt>
                <c:pt idx="8934">
                  <c:v>58.53</c:v>
                </c:pt>
                <c:pt idx="8935">
                  <c:v>58.54</c:v>
                </c:pt>
                <c:pt idx="8936">
                  <c:v>58.54</c:v>
                </c:pt>
                <c:pt idx="8937">
                  <c:v>58.56</c:v>
                </c:pt>
                <c:pt idx="8938">
                  <c:v>58.57</c:v>
                </c:pt>
                <c:pt idx="8939">
                  <c:v>58.58</c:v>
                </c:pt>
                <c:pt idx="8940">
                  <c:v>58.58</c:v>
                </c:pt>
                <c:pt idx="8941">
                  <c:v>58.58</c:v>
                </c:pt>
                <c:pt idx="8942">
                  <c:v>58.6</c:v>
                </c:pt>
                <c:pt idx="8943">
                  <c:v>58.61</c:v>
                </c:pt>
                <c:pt idx="8944">
                  <c:v>58.61</c:v>
                </c:pt>
                <c:pt idx="8945">
                  <c:v>58.61</c:v>
                </c:pt>
                <c:pt idx="8946">
                  <c:v>58.62</c:v>
                </c:pt>
                <c:pt idx="8947">
                  <c:v>58.63</c:v>
                </c:pt>
                <c:pt idx="8948">
                  <c:v>58.63</c:v>
                </c:pt>
                <c:pt idx="8949">
                  <c:v>58.65</c:v>
                </c:pt>
                <c:pt idx="8950">
                  <c:v>58.65</c:v>
                </c:pt>
                <c:pt idx="8951">
                  <c:v>58.66</c:v>
                </c:pt>
                <c:pt idx="8952">
                  <c:v>58.66</c:v>
                </c:pt>
                <c:pt idx="8953">
                  <c:v>58.67</c:v>
                </c:pt>
                <c:pt idx="8954">
                  <c:v>58.68</c:v>
                </c:pt>
                <c:pt idx="8955">
                  <c:v>58.69</c:v>
                </c:pt>
                <c:pt idx="8956">
                  <c:v>58.69</c:v>
                </c:pt>
                <c:pt idx="8957">
                  <c:v>58.7</c:v>
                </c:pt>
                <c:pt idx="8958">
                  <c:v>58.71</c:v>
                </c:pt>
                <c:pt idx="8959">
                  <c:v>58.72</c:v>
                </c:pt>
                <c:pt idx="8960">
                  <c:v>58.72</c:v>
                </c:pt>
                <c:pt idx="8961">
                  <c:v>58.73</c:v>
                </c:pt>
                <c:pt idx="8962">
                  <c:v>58.73</c:v>
                </c:pt>
                <c:pt idx="8963">
                  <c:v>58.74</c:v>
                </c:pt>
                <c:pt idx="8964">
                  <c:v>58.75</c:v>
                </c:pt>
                <c:pt idx="8965">
                  <c:v>58.76</c:v>
                </c:pt>
                <c:pt idx="8966">
                  <c:v>58.77</c:v>
                </c:pt>
                <c:pt idx="8967">
                  <c:v>58.77</c:v>
                </c:pt>
                <c:pt idx="8968">
                  <c:v>58.78</c:v>
                </c:pt>
                <c:pt idx="8969">
                  <c:v>58.79</c:v>
                </c:pt>
                <c:pt idx="8970">
                  <c:v>58.79</c:v>
                </c:pt>
                <c:pt idx="8971">
                  <c:v>58.8</c:v>
                </c:pt>
                <c:pt idx="8972">
                  <c:v>58.8</c:v>
                </c:pt>
                <c:pt idx="8973">
                  <c:v>58.81</c:v>
                </c:pt>
                <c:pt idx="8974">
                  <c:v>58.82</c:v>
                </c:pt>
                <c:pt idx="8975">
                  <c:v>58.82</c:v>
                </c:pt>
                <c:pt idx="8976">
                  <c:v>58.84</c:v>
                </c:pt>
                <c:pt idx="8977">
                  <c:v>58.84</c:v>
                </c:pt>
                <c:pt idx="8978">
                  <c:v>58.85</c:v>
                </c:pt>
                <c:pt idx="8979">
                  <c:v>58.85</c:v>
                </c:pt>
                <c:pt idx="8980">
                  <c:v>58.86</c:v>
                </c:pt>
                <c:pt idx="8981">
                  <c:v>58.86</c:v>
                </c:pt>
                <c:pt idx="8982">
                  <c:v>58.87</c:v>
                </c:pt>
                <c:pt idx="8983">
                  <c:v>58.88</c:v>
                </c:pt>
                <c:pt idx="8984">
                  <c:v>58.88</c:v>
                </c:pt>
                <c:pt idx="8985">
                  <c:v>58.89</c:v>
                </c:pt>
                <c:pt idx="8986">
                  <c:v>58.9</c:v>
                </c:pt>
                <c:pt idx="8987">
                  <c:v>58.9</c:v>
                </c:pt>
                <c:pt idx="8988">
                  <c:v>58.9</c:v>
                </c:pt>
                <c:pt idx="8989">
                  <c:v>58.92</c:v>
                </c:pt>
                <c:pt idx="8990">
                  <c:v>58.92</c:v>
                </c:pt>
                <c:pt idx="8991">
                  <c:v>58.93</c:v>
                </c:pt>
                <c:pt idx="8992">
                  <c:v>58.94</c:v>
                </c:pt>
                <c:pt idx="8993">
                  <c:v>58.94</c:v>
                </c:pt>
                <c:pt idx="8994">
                  <c:v>58.94</c:v>
                </c:pt>
                <c:pt idx="8995">
                  <c:v>58.95</c:v>
                </c:pt>
                <c:pt idx="8996">
                  <c:v>58.96</c:v>
                </c:pt>
                <c:pt idx="8997">
                  <c:v>58.97</c:v>
                </c:pt>
                <c:pt idx="8998">
                  <c:v>58.97</c:v>
                </c:pt>
                <c:pt idx="8999">
                  <c:v>58.98</c:v>
                </c:pt>
                <c:pt idx="9000">
                  <c:v>58.99</c:v>
                </c:pt>
                <c:pt idx="9001">
                  <c:v>58.99</c:v>
                </c:pt>
                <c:pt idx="9002">
                  <c:v>59</c:v>
                </c:pt>
                <c:pt idx="9003">
                  <c:v>59</c:v>
                </c:pt>
                <c:pt idx="9004">
                  <c:v>59.01</c:v>
                </c:pt>
                <c:pt idx="9005">
                  <c:v>59.01</c:v>
                </c:pt>
                <c:pt idx="9006">
                  <c:v>59.02</c:v>
                </c:pt>
                <c:pt idx="9007">
                  <c:v>59.03</c:v>
                </c:pt>
                <c:pt idx="9008">
                  <c:v>59.04</c:v>
                </c:pt>
                <c:pt idx="9009">
                  <c:v>59.04</c:v>
                </c:pt>
                <c:pt idx="9010">
                  <c:v>59.05</c:v>
                </c:pt>
                <c:pt idx="9011">
                  <c:v>59.05</c:v>
                </c:pt>
                <c:pt idx="9012">
                  <c:v>59.06</c:v>
                </c:pt>
                <c:pt idx="9013">
                  <c:v>59.06</c:v>
                </c:pt>
                <c:pt idx="9014">
                  <c:v>59.08</c:v>
                </c:pt>
                <c:pt idx="9015">
                  <c:v>59.08</c:v>
                </c:pt>
                <c:pt idx="9016">
                  <c:v>59.09</c:v>
                </c:pt>
                <c:pt idx="9017">
                  <c:v>59.09</c:v>
                </c:pt>
                <c:pt idx="9018">
                  <c:v>59.1</c:v>
                </c:pt>
                <c:pt idx="9019">
                  <c:v>59.11</c:v>
                </c:pt>
                <c:pt idx="9020">
                  <c:v>59.12</c:v>
                </c:pt>
                <c:pt idx="9021">
                  <c:v>59.13</c:v>
                </c:pt>
                <c:pt idx="9022">
                  <c:v>59.13</c:v>
                </c:pt>
                <c:pt idx="9023">
                  <c:v>59.13</c:v>
                </c:pt>
                <c:pt idx="9024">
                  <c:v>59.14</c:v>
                </c:pt>
                <c:pt idx="9025">
                  <c:v>59.15</c:v>
                </c:pt>
                <c:pt idx="9026">
                  <c:v>59.15</c:v>
                </c:pt>
                <c:pt idx="9027">
                  <c:v>59.16</c:v>
                </c:pt>
                <c:pt idx="9028">
                  <c:v>59.17</c:v>
                </c:pt>
                <c:pt idx="9029">
                  <c:v>59.17</c:v>
                </c:pt>
                <c:pt idx="9030">
                  <c:v>59.18</c:v>
                </c:pt>
                <c:pt idx="9031">
                  <c:v>59.18</c:v>
                </c:pt>
                <c:pt idx="9032">
                  <c:v>59.19</c:v>
                </c:pt>
                <c:pt idx="9033">
                  <c:v>59.2</c:v>
                </c:pt>
                <c:pt idx="9034">
                  <c:v>59.21</c:v>
                </c:pt>
                <c:pt idx="9035">
                  <c:v>59.21</c:v>
                </c:pt>
                <c:pt idx="9036">
                  <c:v>59.22</c:v>
                </c:pt>
                <c:pt idx="9037">
                  <c:v>59.22</c:v>
                </c:pt>
                <c:pt idx="9038">
                  <c:v>59.23</c:v>
                </c:pt>
                <c:pt idx="9039">
                  <c:v>59.24</c:v>
                </c:pt>
                <c:pt idx="9040">
                  <c:v>59.24</c:v>
                </c:pt>
                <c:pt idx="9041">
                  <c:v>59.25</c:v>
                </c:pt>
                <c:pt idx="9042">
                  <c:v>59.25</c:v>
                </c:pt>
                <c:pt idx="9043">
                  <c:v>59.26</c:v>
                </c:pt>
                <c:pt idx="9044">
                  <c:v>59.27</c:v>
                </c:pt>
                <c:pt idx="9045">
                  <c:v>59.27</c:v>
                </c:pt>
                <c:pt idx="9046">
                  <c:v>59.28</c:v>
                </c:pt>
                <c:pt idx="9047">
                  <c:v>59.29</c:v>
                </c:pt>
                <c:pt idx="9048">
                  <c:v>59.29</c:v>
                </c:pt>
                <c:pt idx="9049">
                  <c:v>59.3</c:v>
                </c:pt>
                <c:pt idx="9050">
                  <c:v>59.3</c:v>
                </c:pt>
                <c:pt idx="9051">
                  <c:v>59.31</c:v>
                </c:pt>
                <c:pt idx="9052">
                  <c:v>59.31</c:v>
                </c:pt>
                <c:pt idx="9053">
                  <c:v>59.33</c:v>
                </c:pt>
                <c:pt idx="9054">
                  <c:v>59.33</c:v>
                </c:pt>
                <c:pt idx="9055">
                  <c:v>59.33</c:v>
                </c:pt>
                <c:pt idx="9056">
                  <c:v>59.34</c:v>
                </c:pt>
                <c:pt idx="9057">
                  <c:v>59.35</c:v>
                </c:pt>
                <c:pt idx="9058">
                  <c:v>59.36</c:v>
                </c:pt>
                <c:pt idx="9059">
                  <c:v>59.36</c:v>
                </c:pt>
                <c:pt idx="9060">
                  <c:v>59.37</c:v>
                </c:pt>
                <c:pt idx="9061">
                  <c:v>59.37</c:v>
                </c:pt>
                <c:pt idx="9062">
                  <c:v>59.38</c:v>
                </c:pt>
                <c:pt idx="9063">
                  <c:v>59.38</c:v>
                </c:pt>
                <c:pt idx="9064">
                  <c:v>59.39</c:v>
                </c:pt>
                <c:pt idx="9065">
                  <c:v>59.4</c:v>
                </c:pt>
                <c:pt idx="9066">
                  <c:v>59.41</c:v>
                </c:pt>
                <c:pt idx="9067">
                  <c:v>59.41</c:v>
                </c:pt>
                <c:pt idx="9068">
                  <c:v>59.42</c:v>
                </c:pt>
                <c:pt idx="9069">
                  <c:v>59.43</c:v>
                </c:pt>
                <c:pt idx="9070">
                  <c:v>59.43</c:v>
                </c:pt>
                <c:pt idx="9071">
                  <c:v>59.44</c:v>
                </c:pt>
                <c:pt idx="9072">
                  <c:v>59.45</c:v>
                </c:pt>
                <c:pt idx="9073">
                  <c:v>59.45</c:v>
                </c:pt>
                <c:pt idx="9074">
                  <c:v>59.46</c:v>
                </c:pt>
                <c:pt idx="9075">
                  <c:v>59.46</c:v>
                </c:pt>
                <c:pt idx="9076">
                  <c:v>59.47</c:v>
                </c:pt>
                <c:pt idx="9077">
                  <c:v>59.48</c:v>
                </c:pt>
                <c:pt idx="9078">
                  <c:v>59.48</c:v>
                </c:pt>
                <c:pt idx="9079">
                  <c:v>59.49</c:v>
                </c:pt>
                <c:pt idx="9080">
                  <c:v>59.49</c:v>
                </c:pt>
                <c:pt idx="9081">
                  <c:v>59.49</c:v>
                </c:pt>
                <c:pt idx="9082">
                  <c:v>59.5</c:v>
                </c:pt>
                <c:pt idx="9083">
                  <c:v>59.51</c:v>
                </c:pt>
                <c:pt idx="9084">
                  <c:v>59.51</c:v>
                </c:pt>
                <c:pt idx="9085">
                  <c:v>59.52</c:v>
                </c:pt>
                <c:pt idx="9086">
                  <c:v>59.53</c:v>
                </c:pt>
                <c:pt idx="9087">
                  <c:v>59.53</c:v>
                </c:pt>
                <c:pt idx="9088">
                  <c:v>59.54</c:v>
                </c:pt>
                <c:pt idx="9089">
                  <c:v>59.54</c:v>
                </c:pt>
                <c:pt idx="9090">
                  <c:v>59.55</c:v>
                </c:pt>
                <c:pt idx="9091">
                  <c:v>59.56</c:v>
                </c:pt>
                <c:pt idx="9092">
                  <c:v>59.56</c:v>
                </c:pt>
                <c:pt idx="9093">
                  <c:v>59.56</c:v>
                </c:pt>
                <c:pt idx="9094">
                  <c:v>59.57</c:v>
                </c:pt>
                <c:pt idx="9095">
                  <c:v>59.57</c:v>
                </c:pt>
                <c:pt idx="9096">
                  <c:v>59.57</c:v>
                </c:pt>
                <c:pt idx="9097">
                  <c:v>59.57</c:v>
                </c:pt>
                <c:pt idx="9098">
                  <c:v>59.58</c:v>
                </c:pt>
                <c:pt idx="9099">
                  <c:v>59.58</c:v>
                </c:pt>
                <c:pt idx="9100">
                  <c:v>59.58</c:v>
                </c:pt>
                <c:pt idx="9101">
                  <c:v>59.59</c:v>
                </c:pt>
                <c:pt idx="9102">
                  <c:v>59.59</c:v>
                </c:pt>
                <c:pt idx="9103">
                  <c:v>59.6</c:v>
                </c:pt>
                <c:pt idx="9104">
                  <c:v>59.61</c:v>
                </c:pt>
                <c:pt idx="9105">
                  <c:v>59.62</c:v>
                </c:pt>
                <c:pt idx="9106">
                  <c:v>59.62</c:v>
                </c:pt>
                <c:pt idx="9107">
                  <c:v>59.63</c:v>
                </c:pt>
                <c:pt idx="9108">
                  <c:v>59.64</c:v>
                </c:pt>
                <c:pt idx="9109">
                  <c:v>59.65</c:v>
                </c:pt>
                <c:pt idx="9110">
                  <c:v>59.65</c:v>
                </c:pt>
                <c:pt idx="9111">
                  <c:v>59.66</c:v>
                </c:pt>
                <c:pt idx="9112">
                  <c:v>59.67</c:v>
                </c:pt>
                <c:pt idx="9113">
                  <c:v>59.67</c:v>
                </c:pt>
                <c:pt idx="9114">
                  <c:v>59.68</c:v>
                </c:pt>
                <c:pt idx="9115">
                  <c:v>59.68</c:v>
                </c:pt>
                <c:pt idx="9116">
                  <c:v>59.69</c:v>
                </c:pt>
                <c:pt idx="9117">
                  <c:v>59.7</c:v>
                </c:pt>
                <c:pt idx="9118">
                  <c:v>59.71</c:v>
                </c:pt>
                <c:pt idx="9119">
                  <c:v>59.71</c:v>
                </c:pt>
                <c:pt idx="9120">
                  <c:v>59.71</c:v>
                </c:pt>
                <c:pt idx="9121">
                  <c:v>59.72</c:v>
                </c:pt>
                <c:pt idx="9122">
                  <c:v>59.72</c:v>
                </c:pt>
                <c:pt idx="9123">
                  <c:v>59.72</c:v>
                </c:pt>
                <c:pt idx="9124">
                  <c:v>59.72</c:v>
                </c:pt>
                <c:pt idx="9125">
                  <c:v>59.72</c:v>
                </c:pt>
                <c:pt idx="9126">
                  <c:v>59.72</c:v>
                </c:pt>
                <c:pt idx="9127">
                  <c:v>59.72</c:v>
                </c:pt>
                <c:pt idx="9128">
                  <c:v>59.72</c:v>
                </c:pt>
                <c:pt idx="9129">
                  <c:v>59.72</c:v>
                </c:pt>
                <c:pt idx="9130">
                  <c:v>59.74</c:v>
                </c:pt>
                <c:pt idx="9131">
                  <c:v>59.75</c:v>
                </c:pt>
                <c:pt idx="9132">
                  <c:v>59.76</c:v>
                </c:pt>
                <c:pt idx="9133">
                  <c:v>59.76</c:v>
                </c:pt>
                <c:pt idx="9134">
                  <c:v>59.78</c:v>
                </c:pt>
                <c:pt idx="9135">
                  <c:v>59.78</c:v>
                </c:pt>
                <c:pt idx="9136">
                  <c:v>59.79</c:v>
                </c:pt>
                <c:pt idx="9137">
                  <c:v>59.8</c:v>
                </c:pt>
                <c:pt idx="9138">
                  <c:v>59.81</c:v>
                </c:pt>
                <c:pt idx="9139">
                  <c:v>59.82</c:v>
                </c:pt>
                <c:pt idx="9140">
                  <c:v>59.82</c:v>
                </c:pt>
                <c:pt idx="9141">
                  <c:v>59.83</c:v>
                </c:pt>
                <c:pt idx="9142">
                  <c:v>59.84</c:v>
                </c:pt>
                <c:pt idx="9143">
                  <c:v>59.85</c:v>
                </c:pt>
                <c:pt idx="9144">
                  <c:v>59.85</c:v>
                </c:pt>
                <c:pt idx="9145">
                  <c:v>59.86</c:v>
                </c:pt>
                <c:pt idx="9146">
                  <c:v>59.86</c:v>
                </c:pt>
                <c:pt idx="9147">
                  <c:v>59.88</c:v>
                </c:pt>
                <c:pt idx="9148">
                  <c:v>59.88</c:v>
                </c:pt>
                <c:pt idx="9149">
                  <c:v>59.89</c:v>
                </c:pt>
                <c:pt idx="9150">
                  <c:v>59.89</c:v>
                </c:pt>
                <c:pt idx="9151">
                  <c:v>59.9</c:v>
                </c:pt>
                <c:pt idx="9152">
                  <c:v>59.91</c:v>
                </c:pt>
                <c:pt idx="9153">
                  <c:v>59.92</c:v>
                </c:pt>
                <c:pt idx="9154">
                  <c:v>59.93</c:v>
                </c:pt>
                <c:pt idx="9155">
                  <c:v>59.94</c:v>
                </c:pt>
                <c:pt idx="9156">
                  <c:v>59.94</c:v>
                </c:pt>
                <c:pt idx="9157">
                  <c:v>59.95</c:v>
                </c:pt>
                <c:pt idx="9158">
                  <c:v>59.95</c:v>
                </c:pt>
                <c:pt idx="9159">
                  <c:v>59.96</c:v>
                </c:pt>
                <c:pt idx="9160">
                  <c:v>59.97</c:v>
                </c:pt>
                <c:pt idx="9161">
                  <c:v>59.97</c:v>
                </c:pt>
                <c:pt idx="9162">
                  <c:v>59.97</c:v>
                </c:pt>
                <c:pt idx="9163">
                  <c:v>59.98</c:v>
                </c:pt>
                <c:pt idx="9164">
                  <c:v>59.99</c:v>
                </c:pt>
                <c:pt idx="9165">
                  <c:v>60</c:v>
                </c:pt>
                <c:pt idx="9166">
                  <c:v>60</c:v>
                </c:pt>
                <c:pt idx="9167">
                  <c:v>60.01</c:v>
                </c:pt>
                <c:pt idx="9168">
                  <c:v>60.01</c:v>
                </c:pt>
                <c:pt idx="9169">
                  <c:v>60.02</c:v>
                </c:pt>
                <c:pt idx="9170">
                  <c:v>60.02</c:v>
                </c:pt>
                <c:pt idx="9171">
                  <c:v>60.03</c:v>
                </c:pt>
                <c:pt idx="9172">
                  <c:v>60.03</c:v>
                </c:pt>
                <c:pt idx="9173">
                  <c:v>60.04</c:v>
                </c:pt>
                <c:pt idx="9174">
                  <c:v>60.05</c:v>
                </c:pt>
                <c:pt idx="9175">
                  <c:v>60.05</c:v>
                </c:pt>
                <c:pt idx="9176">
                  <c:v>60.06</c:v>
                </c:pt>
                <c:pt idx="9177">
                  <c:v>60.06</c:v>
                </c:pt>
                <c:pt idx="9178">
                  <c:v>60.07</c:v>
                </c:pt>
                <c:pt idx="9179">
                  <c:v>60.07</c:v>
                </c:pt>
                <c:pt idx="9180">
                  <c:v>60.08</c:v>
                </c:pt>
                <c:pt idx="9181">
                  <c:v>60.09</c:v>
                </c:pt>
                <c:pt idx="9182">
                  <c:v>60.09</c:v>
                </c:pt>
                <c:pt idx="9183">
                  <c:v>60.09</c:v>
                </c:pt>
                <c:pt idx="9184">
                  <c:v>60.09</c:v>
                </c:pt>
                <c:pt idx="9185">
                  <c:v>60.1</c:v>
                </c:pt>
                <c:pt idx="9186">
                  <c:v>60.1</c:v>
                </c:pt>
                <c:pt idx="9187">
                  <c:v>60.11</c:v>
                </c:pt>
                <c:pt idx="9188">
                  <c:v>60.12</c:v>
                </c:pt>
                <c:pt idx="9189">
                  <c:v>60.12</c:v>
                </c:pt>
                <c:pt idx="9190">
                  <c:v>60.13</c:v>
                </c:pt>
                <c:pt idx="9191">
                  <c:v>60.13</c:v>
                </c:pt>
                <c:pt idx="9192">
                  <c:v>60.13</c:v>
                </c:pt>
                <c:pt idx="9193">
                  <c:v>60.12</c:v>
                </c:pt>
                <c:pt idx="9194">
                  <c:v>59.99</c:v>
                </c:pt>
                <c:pt idx="9195">
                  <c:v>59.83</c:v>
                </c:pt>
                <c:pt idx="9196">
                  <c:v>57.72</c:v>
                </c:pt>
                <c:pt idx="9197">
                  <c:v>41.34</c:v>
                </c:pt>
                <c:pt idx="9198">
                  <c:v>26.62</c:v>
                </c:pt>
                <c:pt idx="9199">
                  <c:v>19.96</c:v>
                </c:pt>
                <c:pt idx="9200">
                  <c:v>17.010000000000002</c:v>
                </c:pt>
                <c:pt idx="9201">
                  <c:v>15.89</c:v>
                </c:pt>
                <c:pt idx="9202">
                  <c:v>15.6</c:v>
                </c:pt>
                <c:pt idx="9203">
                  <c:v>15.64</c:v>
                </c:pt>
                <c:pt idx="9204">
                  <c:v>15.8</c:v>
                </c:pt>
                <c:pt idx="9205">
                  <c:v>15.92</c:v>
                </c:pt>
                <c:pt idx="9206">
                  <c:v>16.010000000000002</c:v>
                </c:pt>
                <c:pt idx="9207">
                  <c:v>16.09</c:v>
                </c:pt>
                <c:pt idx="9208">
                  <c:v>16.25</c:v>
                </c:pt>
                <c:pt idx="9209">
                  <c:v>16.37</c:v>
                </c:pt>
                <c:pt idx="9210">
                  <c:v>16.22</c:v>
                </c:pt>
                <c:pt idx="9211">
                  <c:v>16.09</c:v>
                </c:pt>
                <c:pt idx="9212">
                  <c:v>15.94</c:v>
                </c:pt>
                <c:pt idx="9213">
                  <c:v>15.89</c:v>
                </c:pt>
                <c:pt idx="9214">
                  <c:v>15.94</c:v>
                </c:pt>
                <c:pt idx="9215">
                  <c:v>16.010000000000002</c:v>
                </c:pt>
                <c:pt idx="9216">
                  <c:v>16.09</c:v>
                </c:pt>
                <c:pt idx="9217">
                  <c:v>16.14</c:v>
                </c:pt>
                <c:pt idx="9218">
                  <c:v>16.170000000000002</c:v>
                </c:pt>
                <c:pt idx="9219">
                  <c:v>16.2</c:v>
                </c:pt>
                <c:pt idx="9220">
                  <c:v>16.21</c:v>
                </c:pt>
                <c:pt idx="9221">
                  <c:v>16.21</c:v>
                </c:pt>
                <c:pt idx="9222">
                  <c:v>16.13</c:v>
                </c:pt>
                <c:pt idx="9223">
                  <c:v>15.78</c:v>
                </c:pt>
              </c:numCache>
            </c:numRef>
          </c:yVal>
          <c:smooth val="0"/>
        </c:ser>
        <c:dLbls>
          <c:showLegendKey val="0"/>
          <c:showVal val="0"/>
          <c:showCatName val="0"/>
          <c:showSerName val="0"/>
          <c:showPercent val="0"/>
          <c:showBubbleSize val="0"/>
        </c:dLbls>
        <c:axId val="105570304"/>
        <c:axId val="105572224"/>
      </c:scatterChart>
      <c:valAx>
        <c:axId val="105570304"/>
        <c:scaling>
          <c:orientation val="minMax"/>
          <c:max val="37"/>
          <c:min val="0"/>
        </c:scaling>
        <c:delete val="0"/>
        <c:axPos val="b"/>
        <c:majorGridlines/>
        <c:title>
          <c:tx>
            <c:rich>
              <a:bodyPr/>
              <a:lstStyle/>
              <a:p>
                <a:pPr>
                  <a:defRPr/>
                </a:pPr>
                <a:r>
                  <a:rPr lang="es-ES"/>
                  <a:t>flecha       mm</a:t>
                </a:r>
              </a:p>
            </c:rich>
          </c:tx>
          <c:layout/>
          <c:overlay val="0"/>
          <c:spPr>
            <a:noFill/>
          </c:spPr>
        </c:title>
        <c:numFmt formatCode="General" sourceLinked="0"/>
        <c:majorTickMark val="out"/>
        <c:minorTickMark val="none"/>
        <c:tickLblPos val="nextTo"/>
        <c:txPr>
          <a:bodyPr rot="0" vert="horz"/>
          <a:lstStyle/>
          <a:p>
            <a:pPr>
              <a:defRPr sz="1000" b="0" i="0" u="none" strike="noStrike" baseline="0">
                <a:solidFill>
                  <a:srgbClr val="000000"/>
                </a:solidFill>
                <a:latin typeface="Calibri"/>
                <a:ea typeface="Calibri"/>
                <a:cs typeface="Calibri"/>
              </a:defRPr>
            </a:pPr>
            <a:endParaRPr lang="es-ES"/>
          </a:p>
        </c:txPr>
        <c:crossAx val="105572224"/>
        <c:crosses val="autoZero"/>
        <c:crossBetween val="midCat"/>
        <c:majorUnit val="1"/>
        <c:minorUnit val="0.1"/>
      </c:valAx>
      <c:valAx>
        <c:axId val="105572224"/>
        <c:scaling>
          <c:orientation val="minMax"/>
          <c:min val="0"/>
        </c:scaling>
        <c:delete val="0"/>
        <c:axPos val="l"/>
        <c:majorGridlines/>
        <c:title>
          <c:tx>
            <c:rich>
              <a:bodyPr rot="-5400000" vert="horz"/>
              <a:lstStyle/>
              <a:p>
                <a:pPr>
                  <a:defRPr/>
                </a:pPr>
                <a:r>
                  <a:rPr lang="es-ES" dirty="0"/>
                  <a:t>f</a:t>
                </a:r>
                <a:r>
                  <a:rPr lang="es-ES" dirty="0" smtClean="0"/>
                  <a:t>uerza</a:t>
                </a:r>
                <a:r>
                  <a:rPr lang="es-ES" baseline="0" dirty="0" smtClean="0"/>
                  <a:t>         </a:t>
                </a:r>
                <a:r>
                  <a:rPr lang="es-ES" baseline="0" dirty="0" err="1"/>
                  <a:t>kN</a:t>
                </a:r>
                <a:endParaRPr lang="es-ES" baseline="0" dirty="0"/>
              </a:p>
            </c:rich>
          </c:tx>
          <c:layout/>
          <c:overlay val="0"/>
          <c:spPr>
            <a:noFill/>
          </c:spPr>
        </c:title>
        <c:numFmt formatCode="General" sourceLinked="0"/>
        <c:majorTickMark val="out"/>
        <c:minorTickMark val="none"/>
        <c:tickLblPos val="nextTo"/>
        <c:crossAx val="105570304"/>
        <c:crosses val="autoZero"/>
        <c:crossBetween val="midCat"/>
      </c:valAx>
      <c:spPr>
        <a:noFill/>
      </c:spPr>
    </c:plotArea>
    <c:legend>
      <c:legendPos val="r"/>
      <c:layout>
        <c:manualLayout>
          <c:xMode val="edge"/>
          <c:yMode val="edge"/>
          <c:x val="0.73850834941456545"/>
          <c:y val="0.60706393599681097"/>
          <c:w val="0.18939035941397897"/>
          <c:h val="0.26829080471311589"/>
        </c:manualLayout>
      </c:layout>
      <c:overlay val="1"/>
      <c:spPr>
        <a:noFill/>
        <a:ln w="25400" cap="flat" cmpd="sng" algn="ctr">
          <a:noFill/>
          <a:prstDash val="solid"/>
        </a:ln>
        <a:effectLst/>
      </c:spPr>
      <c:txPr>
        <a:bodyPr/>
        <a:lstStyle/>
        <a:p>
          <a:pPr>
            <a:defRPr sz="800">
              <a:solidFill>
                <a:schemeClr val="dk1"/>
              </a:solidFill>
              <a:latin typeface="+mn-lt"/>
              <a:ea typeface="+mn-ea"/>
              <a:cs typeface="+mn-cs"/>
            </a:defRPr>
          </a:pPr>
          <a:endParaRPr lang="es-ES"/>
        </a:p>
      </c:txPr>
    </c:legend>
    <c:plotVisOnly val="1"/>
    <c:dispBlanksAs val="gap"/>
    <c:showDLblsOverMax val="0"/>
  </c:chart>
  <c:spPr>
    <a:noFill/>
    <a:ln w="25400" cap="flat" cmpd="sng" algn="ctr">
      <a:noFill/>
      <a:prstDash val="solid"/>
    </a:ln>
    <a:effectLst/>
  </c:spPr>
  <c:txPr>
    <a:bodyPr/>
    <a:lstStyle/>
    <a:p>
      <a:pPr>
        <a:defRPr>
          <a:solidFill>
            <a:schemeClr val="dk1"/>
          </a:solidFill>
          <a:latin typeface="+mn-lt"/>
          <a:ea typeface="+mn-ea"/>
          <a:cs typeface="+mn-cs"/>
        </a:defRPr>
      </a:pPr>
      <a:endParaRPr lang="es-E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5438153575089811"/>
          <c:y val="0.11372598201056966"/>
          <c:w val="0.71596793734471142"/>
          <c:h val="0.65663837492168464"/>
        </c:manualLayout>
      </c:layout>
      <c:scatterChart>
        <c:scatterStyle val="smoothMarker"/>
        <c:varyColors val="0"/>
        <c:ser>
          <c:idx val="1"/>
          <c:order val="0"/>
          <c:spPr>
            <a:ln>
              <a:solidFill>
                <a:schemeClr val="accent1"/>
              </a:solidFill>
            </a:ln>
          </c:spPr>
          <c:marker>
            <c:symbol val="none"/>
          </c:marker>
          <c:xVal>
            <c:numRef>
              <c:f>Hoja1!$D$2:$D$9225</c:f>
              <c:numCache>
                <c:formatCode>General</c:formatCode>
                <c:ptCount val="9224"/>
                <c:pt idx="0">
                  <c:v>0</c:v>
                </c:pt>
                <c:pt idx="1">
                  <c:v>0</c:v>
                </c:pt>
                <c:pt idx="2">
                  <c:v>0</c:v>
                </c:pt>
                <c:pt idx="3">
                  <c:v>0</c:v>
                </c:pt>
                <c:pt idx="4">
                  <c:v>0</c:v>
                </c:pt>
                <c:pt idx="5">
                  <c:v>0</c:v>
                </c:pt>
                <c:pt idx="6">
                  <c:v>0</c:v>
                </c:pt>
                <c:pt idx="7">
                  <c:v>0</c:v>
                </c:pt>
                <c:pt idx="8">
                  <c:v>0</c:v>
                </c:pt>
                <c:pt idx="9">
                  <c:v>0</c:v>
                </c:pt>
                <c:pt idx="10">
                  <c:v>0</c:v>
                </c:pt>
                <c:pt idx="11">
                  <c:v>0</c:v>
                </c:pt>
                <c:pt idx="12">
                  <c:v>0</c:v>
                </c:pt>
                <c:pt idx="13">
                  <c:v>0</c:v>
                </c:pt>
                <c:pt idx="14">
                  <c:v>0</c:v>
                </c:pt>
                <c:pt idx="15">
                  <c:v>0</c:v>
                </c:pt>
                <c:pt idx="16">
                  <c:v>0</c:v>
                </c:pt>
                <c:pt idx="17">
                  <c:v>0</c:v>
                </c:pt>
                <c:pt idx="18">
                  <c:v>0</c:v>
                </c:pt>
                <c:pt idx="19">
                  <c:v>0</c:v>
                </c:pt>
                <c:pt idx="20">
                  <c:v>0</c:v>
                </c:pt>
                <c:pt idx="21">
                  <c:v>0</c:v>
                </c:pt>
                <c:pt idx="22">
                  <c:v>0</c:v>
                </c:pt>
                <c:pt idx="23">
                  <c:v>0</c:v>
                </c:pt>
                <c:pt idx="24">
                  <c:v>0</c:v>
                </c:pt>
                <c:pt idx="25">
                  <c:v>0</c:v>
                </c:pt>
                <c:pt idx="26">
                  <c:v>0</c:v>
                </c:pt>
                <c:pt idx="27">
                  <c:v>0</c:v>
                </c:pt>
                <c:pt idx="28">
                  <c:v>0</c:v>
                </c:pt>
                <c:pt idx="29">
                  <c:v>0</c:v>
                </c:pt>
                <c:pt idx="30">
                  <c:v>0</c:v>
                </c:pt>
                <c:pt idx="31">
                  <c:v>6.1999999999962085E-4</c:v>
                </c:pt>
                <c:pt idx="32">
                  <c:v>3.1199999999991235E-3</c:v>
                </c:pt>
                <c:pt idx="33">
                  <c:v>4.9899999999993838E-3</c:v>
                </c:pt>
                <c:pt idx="34">
                  <c:v>9.3499999999995254E-3</c:v>
                </c:pt>
                <c:pt idx="35">
                  <c:v>9.3499999999995254E-3</c:v>
                </c:pt>
                <c:pt idx="36">
                  <c:v>1.2469999999998649E-2</c:v>
                </c:pt>
                <c:pt idx="37">
                  <c:v>1.3090000000000046E-2</c:v>
                </c:pt>
                <c:pt idx="38">
                  <c:v>1.5579999999999927E-2</c:v>
                </c:pt>
                <c:pt idx="39">
                  <c:v>1.807999999999943E-2</c:v>
                </c:pt>
                <c:pt idx="40">
                  <c:v>1.8699999999999051E-2</c:v>
                </c:pt>
                <c:pt idx="41">
                  <c:v>2.1819999999999951E-2</c:v>
                </c:pt>
                <c:pt idx="42">
                  <c:v>2.1819999999999951E-2</c:v>
                </c:pt>
                <c:pt idx="43">
                  <c:v>2.4939999999999074E-2</c:v>
                </c:pt>
                <c:pt idx="44">
                  <c:v>2.4939999999999074E-2</c:v>
                </c:pt>
                <c:pt idx="45">
                  <c:v>2.8049999999998576E-2</c:v>
                </c:pt>
                <c:pt idx="46">
                  <c:v>2.9919999999998836E-2</c:v>
                </c:pt>
                <c:pt idx="47">
                  <c:v>3.1169999999999476E-2</c:v>
                </c:pt>
                <c:pt idx="48">
                  <c:v>3.4289999999998599E-2</c:v>
                </c:pt>
                <c:pt idx="49">
                  <c:v>3.4289999999998599E-2</c:v>
                </c:pt>
                <c:pt idx="50">
                  <c:v>3.6780000000000257E-2</c:v>
                </c:pt>
                <c:pt idx="51">
                  <c:v>3.7399999999999878E-2</c:v>
                </c:pt>
                <c:pt idx="52">
                  <c:v>4.0519999999999001E-2</c:v>
                </c:pt>
                <c:pt idx="53">
                  <c:v>4.2389999999999262E-2</c:v>
                </c:pt>
                <c:pt idx="54">
                  <c:v>4.3639999999999901E-2</c:v>
                </c:pt>
                <c:pt idx="55">
                  <c:v>4.5510000000000161E-2</c:v>
                </c:pt>
                <c:pt idx="56">
                  <c:v>4.9870000000000303E-2</c:v>
                </c:pt>
                <c:pt idx="57">
                  <c:v>4.9870000000000303E-2</c:v>
                </c:pt>
                <c:pt idx="58">
                  <c:v>5.2360000000000184E-2</c:v>
                </c:pt>
                <c:pt idx="59">
                  <c:v>5.4229999999998668E-2</c:v>
                </c:pt>
                <c:pt idx="60">
                  <c:v>5.8600000000000207E-2</c:v>
                </c:pt>
                <c:pt idx="61">
                  <c:v>6.2339999999998952E-2</c:v>
                </c:pt>
                <c:pt idx="62">
                  <c:v>6.4829999999998833E-2</c:v>
                </c:pt>
                <c:pt idx="63">
                  <c:v>6.9819999999999993E-2</c:v>
                </c:pt>
                <c:pt idx="64">
                  <c:v>7.2309999999999874E-2</c:v>
                </c:pt>
                <c:pt idx="65">
                  <c:v>7.9169999999999519E-2</c:v>
                </c:pt>
                <c:pt idx="66">
                  <c:v>8.2910000000000039E-2</c:v>
                </c:pt>
                <c:pt idx="67">
                  <c:v>8.539999999999992E-2</c:v>
                </c:pt>
                <c:pt idx="68">
                  <c:v>9.2879999999999185E-2</c:v>
                </c:pt>
                <c:pt idx="69">
                  <c:v>9.6629999999999328E-2</c:v>
                </c:pt>
                <c:pt idx="70">
                  <c:v>0.10472999999999999</c:v>
                </c:pt>
                <c:pt idx="71">
                  <c:v>0.10970999999999975</c:v>
                </c:pt>
                <c:pt idx="72">
                  <c:v>0.11533000000000015</c:v>
                </c:pt>
                <c:pt idx="73">
                  <c:v>0.12155999999999878</c:v>
                </c:pt>
                <c:pt idx="74">
                  <c:v>0.1284200000000002</c:v>
                </c:pt>
                <c:pt idx="75">
                  <c:v>0.13651999999999909</c:v>
                </c:pt>
                <c:pt idx="76">
                  <c:v>0.14462999999999937</c:v>
                </c:pt>
                <c:pt idx="77">
                  <c:v>0.15210999999999864</c:v>
                </c:pt>
                <c:pt idx="78">
                  <c:v>0.16082999999999892</c:v>
                </c:pt>
                <c:pt idx="79">
                  <c:v>0.1689399999999992</c:v>
                </c:pt>
                <c:pt idx="80">
                  <c:v>0.17828999999999873</c:v>
                </c:pt>
                <c:pt idx="81">
                  <c:v>0.18887999999999927</c:v>
                </c:pt>
                <c:pt idx="82">
                  <c:v>0.19511999999999929</c:v>
                </c:pt>
                <c:pt idx="83">
                  <c:v>0.20509999999999984</c:v>
                </c:pt>
                <c:pt idx="84">
                  <c:v>0.21256999999999948</c:v>
                </c:pt>
                <c:pt idx="85">
                  <c:v>0.22067999999999977</c:v>
                </c:pt>
                <c:pt idx="86">
                  <c:v>0.22877999999999865</c:v>
                </c:pt>
                <c:pt idx="87">
                  <c:v>0.23189999999999955</c:v>
                </c:pt>
                <c:pt idx="88">
                  <c:v>0.2418699999999987</c:v>
                </c:pt>
                <c:pt idx="89">
                  <c:v>0.24810999999999872</c:v>
                </c:pt>
                <c:pt idx="90">
                  <c:v>0.25246999999999886</c:v>
                </c:pt>
                <c:pt idx="91">
                  <c:v>0.25807999999999964</c:v>
                </c:pt>
                <c:pt idx="92">
                  <c:v>0.26368999999999865</c:v>
                </c:pt>
                <c:pt idx="93">
                  <c:v>0.26867999999999981</c:v>
                </c:pt>
                <c:pt idx="94">
                  <c:v>0.27179999999999893</c:v>
                </c:pt>
                <c:pt idx="95">
                  <c:v>0.27740999999999971</c:v>
                </c:pt>
                <c:pt idx="96">
                  <c:v>0.28115000000000023</c:v>
                </c:pt>
                <c:pt idx="97">
                  <c:v>0.28737999999999886</c:v>
                </c:pt>
                <c:pt idx="98">
                  <c:v>0.29111999999999938</c:v>
                </c:pt>
                <c:pt idx="99">
                  <c:v>0.29609999999999914</c:v>
                </c:pt>
                <c:pt idx="100">
                  <c:v>0.29922999999999966</c:v>
                </c:pt>
                <c:pt idx="101">
                  <c:v>0.30420999999999943</c:v>
                </c:pt>
                <c:pt idx="102">
                  <c:v>0.30856999999999957</c:v>
                </c:pt>
                <c:pt idx="103">
                  <c:v>0.31168999999999869</c:v>
                </c:pt>
                <c:pt idx="104">
                  <c:v>0.31729999999999947</c:v>
                </c:pt>
                <c:pt idx="105">
                  <c:v>0.31792999999999871</c:v>
                </c:pt>
                <c:pt idx="106">
                  <c:v>0.32353999999999949</c:v>
                </c:pt>
                <c:pt idx="107">
                  <c:v>0.32728000000000002</c:v>
                </c:pt>
                <c:pt idx="108">
                  <c:v>0.3297699999999999</c:v>
                </c:pt>
                <c:pt idx="109">
                  <c:v>0.33350999999999864</c:v>
                </c:pt>
                <c:pt idx="110">
                  <c:v>0.33724999999999916</c:v>
                </c:pt>
                <c:pt idx="111">
                  <c:v>0.34098999999999968</c:v>
                </c:pt>
                <c:pt idx="112">
                  <c:v>0.34285999999999994</c:v>
                </c:pt>
                <c:pt idx="113">
                  <c:v>0.34722999999999971</c:v>
                </c:pt>
                <c:pt idx="114">
                  <c:v>0.35097000000000023</c:v>
                </c:pt>
                <c:pt idx="115">
                  <c:v>0.35407999999999973</c:v>
                </c:pt>
                <c:pt idx="116">
                  <c:v>0.35532999999999859</c:v>
                </c:pt>
                <c:pt idx="117">
                  <c:v>0.35844999999999949</c:v>
                </c:pt>
                <c:pt idx="118">
                  <c:v>0.36155999999999899</c:v>
                </c:pt>
                <c:pt idx="119">
                  <c:v>0.36529999999999951</c:v>
                </c:pt>
                <c:pt idx="120">
                  <c:v>0.36841999999999864</c:v>
                </c:pt>
                <c:pt idx="121">
                  <c:v>0.3734099999999998</c:v>
                </c:pt>
                <c:pt idx="122">
                  <c:v>0.37402999999999942</c:v>
                </c:pt>
                <c:pt idx="123">
                  <c:v>0.37776999999999994</c:v>
                </c:pt>
                <c:pt idx="124">
                  <c:v>0.38026999999999944</c:v>
                </c:pt>
                <c:pt idx="125">
                  <c:v>0.38337999999999894</c:v>
                </c:pt>
                <c:pt idx="126">
                  <c:v>0.38774999999999871</c:v>
                </c:pt>
                <c:pt idx="127">
                  <c:v>0.38960999999999935</c:v>
                </c:pt>
                <c:pt idx="128">
                  <c:v>0.39273999999999987</c:v>
                </c:pt>
                <c:pt idx="129">
                  <c:v>0.39584999999999937</c:v>
                </c:pt>
                <c:pt idx="130">
                  <c:v>0.39958999999999989</c:v>
                </c:pt>
                <c:pt idx="131">
                  <c:v>0.40207999999999977</c:v>
                </c:pt>
                <c:pt idx="132">
                  <c:v>0.40270999999999901</c:v>
                </c:pt>
                <c:pt idx="133">
                  <c:v>0.40519999999999889</c:v>
                </c:pt>
                <c:pt idx="134">
                  <c:v>0.41019000000000005</c:v>
                </c:pt>
                <c:pt idx="135">
                  <c:v>0.4145500000000002</c:v>
                </c:pt>
                <c:pt idx="136">
                  <c:v>0.4145500000000002</c:v>
                </c:pt>
                <c:pt idx="137">
                  <c:v>0.41953999999999958</c:v>
                </c:pt>
                <c:pt idx="138">
                  <c:v>0.42264999999999908</c:v>
                </c:pt>
                <c:pt idx="139">
                  <c:v>0.42389999999999972</c:v>
                </c:pt>
                <c:pt idx="140">
                  <c:v>0.42639999999999922</c:v>
                </c:pt>
                <c:pt idx="141">
                  <c:v>0.42888999999999911</c:v>
                </c:pt>
                <c:pt idx="142">
                  <c:v>0.43262999999999963</c:v>
                </c:pt>
                <c:pt idx="143">
                  <c:v>0.43637000000000015</c:v>
                </c:pt>
                <c:pt idx="144">
                  <c:v>0.43698999999999977</c:v>
                </c:pt>
                <c:pt idx="145">
                  <c:v>0.44073999999999991</c:v>
                </c:pt>
                <c:pt idx="146">
                  <c:v>0.44322999999999979</c:v>
                </c:pt>
                <c:pt idx="147">
                  <c:v>0.44384999999999941</c:v>
                </c:pt>
                <c:pt idx="148">
                  <c:v>0.44571999999999967</c:v>
                </c:pt>
                <c:pt idx="149">
                  <c:v>0.45007999999999981</c:v>
                </c:pt>
                <c:pt idx="150">
                  <c:v>0.45382999999999996</c:v>
                </c:pt>
                <c:pt idx="151">
                  <c:v>0.4550699999999992</c:v>
                </c:pt>
                <c:pt idx="152">
                  <c:v>0.4581900000000001</c:v>
                </c:pt>
                <c:pt idx="153">
                  <c:v>0.4612999999999996</c:v>
                </c:pt>
                <c:pt idx="154">
                  <c:v>0.46441999999999872</c:v>
                </c:pt>
                <c:pt idx="155">
                  <c:v>0.46628999999999898</c:v>
                </c:pt>
                <c:pt idx="156">
                  <c:v>0.46816999999999886</c:v>
                </c:pt>
                <c:pt idx="157">
                  <c:v>0.47252999999999901</c:v>
                </c:pt>
                <c:pt idx="158">
                  <c:v>0.47314999999999863</c:v>
                </c:pt>
                <c:pt idx="159">
                  <c:v>0.47688999999999915</c:v>
                </c:pt>
                <c:pt idx="160">
                  <c:v>0.48001000000000005</c:v>
                </c:pt>
                <c:pt idx="161">
                  <c:v>0.48311999999999955</c:v>
                </c:pt>
                <c:pt idx="162">
                  <c:v>0.48437000000000019</c:v>
                </c:pt>
                <c:pt idx="163">
                  <c:v>0.48623999999999867</c:v>
                </c:pt>
                <c:pt idx="164">
                  <c:v>0.48935999999999957</c:v>
                </c:pt>
                <c:pt idx="165">
                  <c:v>0.49246999999999908</c:v>
                </c:pt>
                <c:pt idx="166">
                  <c:v>0.49558999999999997</c:v>
                </c:pt>
                <c:pt idx="167">
                  <c:v>0.49746000000000024</c:v>
                </c:pt>
                <c:pt idx="168">
                  <c:v>0.50183</c:v>
                </c:pt>
                <c:pt idx="169">
                  <c:v>0.5049399999999995</c:v>
                </c:pt>
                <c:pt idx="170">
                  <c:v>0.507439999999999</c:v>
                </c:pt>
                <c:pt idx="171">
                  <c:v>0.50805999999999862</c:v>
                </c:pt>
                <c:pt idx="172">
                  <c:v>0.51117999999999952</c:v>
                </c:pt>
                <c:pt idx="173">
                  <c:v>0.51241999999999877</c:v>
                </c:pt>
                <c:pt idx="174">
                  <c:v>0.51740999999999993</c:v>
                </c:pt>
                <c:pt idx="175">
                  <c:v>0.51740999999999993</c:v>
                </c:pt>
                <c:pt idx="176">
                  <c:v>0.52051999999999943</c:v>
                </c:pt>
                <c:pt idx="177">
                  <c:v>0.52364000000000033</c:v>
                </c:pt>
                <c:pt idx="178">
                  <c:v>0.52488999999999919</c:v>
                </c:pt>
                <c:pt idx="179">
                  <c:v>0.52925999999999895</c:v>
                </c:pt>
                <c:pt idx="180">
                  <c:v>0.53174999999999883</c:v>
                </c:pt>
                <c:pt idx="181">
                  <c:v>0.53298999999999985</c:v>
                </c:pt>
                <c:pt idx="182">
                  <c:v>0.53610999999999898</c:v>
                </c:pt>
                <c:pt idx="183">
                  <c:v>0.5398499999999995</c:v>
                </c:pt>
                <c:pt idx="184">
                  <c:v>0.542349999999999</c:v>
                </c:pt>
                <c:pt idx="185">
                  <c:v>0.54296999999999862</c:v>
                </c:pt>
                <c:pt idx="186">
                  <c:v>0.54608999999999952</c:v>
                </c:pt>
                <c:pt idx="187">
                  <c:v>0.54981999999999864</c:v>
                </c:pt>
                <c:pt idx="188">
                  <c:v>0.55231999999999992</c:v>
                </c:pt>
                <c:pt idx="189">
                  <c:v>0.5548099999999998</c:v>
                </c:pt>
                <c:pt idx="190">
                  <c:v>0.55792999999999893</c:v>
                </c:pt>
                <c:pt idx="191">
                  <c:v>0.55917999999999957</c:v>
                </c:pt>
                <c:pt idx="192">
                  <c:v>0.56104999999999983</c:v>
                </c:pt>
                <c:pt idx="193">
                  <c:v>0.56603999999999921</c:v>
                </c:pt>
                <c:pt idx="194">
                  <c:v>0.56728000000000023</c:v>
                </c:pt>
                <c:pt idx="195">
                  <c:v>0.57039999999999935</c:v>
                </c:pt>
                <c:pt idx="196">
                  <c:v>0.57352000000000025</c:v>
                </c:pt>
                <c:pt idx="197">
                  <c:v>0.57537999999999911</c:v>
                </c:pt>
                <c:pt idx="198">
                  <c:v>0.57662999999999975</c:v>
                </c:pt>
                <c:pt idx="199">
                  <c:v>0.57974999999999888</c:v>
                </c:pt>
                <c:pt idx="200">
                  <c:v>0.5834899999999994</c:v>
                </c:pt>
                <c:pt idx="201">
                  <c:v>0.58597999999999928</c:v>
                </c:pt>
                <c:pt idx="202">
                  <c:v>0.58847999999999878</c:v>
                </c:pt>
                <c:pt idx="203">
                  <c:v>0.58910000000000018</c:v>
                </c:pt>
                <c:pt idx="204">
                  <c:v>0.5922199999999993</c:v>
                </c:pt>
                <c:pt idx="205">
                  <c:v>0.5953299999999988</c:v>
                </c:pt>
                <c:pt idx="206">
                  <c:v>0.5984499999999997</c:v>
                </c:pt>
                <c:pt idx="207">
                  <c:v>0.59906999999999933</c:v>
                </c:pt>
                <c:pt idx="208">
                  <c:v>0.60468000000000011</c:v>
                </c:pt>
                <c:pt idx="209">
                  <c:v>0.60655999999999999</c:v>
                </c:pt>
                <c:pt idx="210">
                  <c:v>0.60904999999999987</c:v>
                </c:pt>
                <c:pt idx="211">
                  <c:v>0.61092000000000013</c:v>
                </c:pt>
                <c:pt idx="212">
                  <c:v>0.61403999999999925</c:v>
                </c:pt>
                <c:pt idx="213">
                  <c:v>0.61714999999999876</c:v>
                </c:pt>
                <c:pt idx="214">
                  <c:v>0.61963999999999864</c:v>
                </c:pt>
                <c:pt idx="215">
                  <c:v>0.62026999999999965</c:v>
                </c:pt>
                <c:pt idx="216">
                  <c:v>0.62275999999999954</c:v>
                </c:pt>
                <c:pt idx="217">
                  <c:v>0.6271299999999993</c:v>
                </c:pt>
                <c:pt idx="218">
                  <c:v>0.62961999999999918</c:v>
                </c:pt>
                <c:pt idx="219">
                  <c:v>0.63274000000000008</c:v>
                </c:pt>
                <c:pt idx="220">
                  <c:v>0.63584999999999958</c:v>
                </c:pt>
                <c:pt idx="221">
                  <c:v>0.63772999999999946</c:v>
                </c:pt>
                <c:pt idx="222">
                  <c:v>0.64083999999999897</c:v>
                </c:pt>
                <c:pt idx="223">
                  <c:v>0.64083999999999897</c:v>
                </c:pt>
                <c:pt idx="224">
                  <c:v>0.64519999999999911</c:v>
                </c:pt>
                <c:pt idx="225">
                  <c:v>0.64707999999999899</c:v>
                </c:pt>
                <c:pt idx="226">
                  <c:v>0.65080999999999989</c:v>
                </c:pt>
                <c:pt idx="227">
                  <c:v>0.65456000000000003</c:v>
                </c:pt>
                <c:pt idx="228">
                  <c:v>0.65517999999999965</c:v>
                </c:pt>
                <c:pt idx="229">
                  <c:v>0.65828999999999915</c:v>
                </c:pt>
                <c:pt idx="230">
                  <c:v>0.66078999999999866</c:v>
                </c:pt>
                <c:pt idx="231">
                  <c:v>0.66202999999999967</c:v>
                </c:pt>
                <c:pt idx="232">
                  <c:v>0.66577999999999982</c:v>
                </c:pt>
                <c:pt idx="233">
                  <c:v>0.6682699999999997</c:v>
                </c:pt>
                <c:pt idx="234">
                  <c:v>0.67013999999999996</c:v>
                </c:pt>
                <c:pt idx="235">
                  <c:v>0.67324999999999946</c:v>
                </c:pt>
                <c:pt idx="236">
                  <c:v>0.67636999999999858</c:v>
                </c:pt>
                <c:pt idx="237">
                  <c:v>0.67886999999999986</c:v>
                </c:pt>
                <c:pt idx="238">
                  <c:v>0.68197999999999936</c:v>
                </c:pt>
                <c:pt idx="239">
                  <c:v>0.68323</c:v>
                </c:pt>
                <c:pt idx="240">
                  <c:v>0.68571999999999989</c:v>
                </c:pt>
                <c:pt idx="241">
                  <c:v>0.69195999999999991</c:v>
                </c:pt>
                <c:pt idx="242">
                  <c:v>0.69195999999999991</c:v>
                </c:pt>
                <c:pt idx="243">
                  <c:v>0.69507999999999903</c:v>
                </c:pt>
                <c:pt idx="244">
                  <c:v>0.69819000000000031</c:v>
                </c:pt>
                <c:pt idx="245">
                  <c:v>0.70005999999999879</c:v>
                </c:pt>
                <c:pt idx="246">
                  <c:v>0.70256000000000007</c:v>
                </c:pt>
                <c:pt idx="247">
                  <c:v>0.70629999999999882</c:v>
                </c:pt>
                <c:pt idx="248">
                  <c:v>0.7094100000000001</c:v>
                </c:pt>
                <c:pt idx="249">
                  <c:v>0.71065999999999896</c:v>
                </c:pt>
                <c:pt idx="250">
                  <c:v>0.71377999999999986</c:v>
                </c:pt>
                <c:pt idx="251">
                  <c:v>0.71626999999999974</c:v>
                </c:pt>
                <c:pt idx="252">
                  <c:v>0.71938999999999886</c:v>
                </c:pt>
                <c:pt idx="253">
                  <c:v>0.72062999999999988</c:v>
                </c:pt>
                <c:pt idx="254">
                  <c:v>0.72312999999999938</c:v>
                </c:pt>
                <c:pt idx="255">
                  <c:v>0.72623999999999889</c:v>
                </c:pt>
                <c:pt idx="256">
                  <c:v>0.72686999999999991</c:v>
                </c:pt>
                <c:pt idx="257">
                  <c:v>0.73060999999999865</c:v>
                </c:pt>
                <c:pt idx="258">
                  <c:v>0.73434999999999917</c:v>
                </c:pt>
                <c:pt idx="259">
                  <c:v>0.73559999999999981</c:v>
                </c:pt>
                <c:pt idx="260">
                  <c:v>0.73870999999999931</c:v>
                </c:pt>
                <c:pt idx="261">
                  <c:v>0.74183000000000021</c:v>
                </c:pt>
                <c:pt idx="262">
                  <c:v>0.74494999999999933</c:v>
                </c:pt>
                <c:pt idx="263">
                  <c:v>0.74743999999999922</c:v>
                </c:pt>
                <c:pt idx="264">
                  <c:v>0.74805999999999884</c:v>
                </c:pt>
                <c:pt idx="265">
                  <c:v>0.75179999999999936</c:v>
                </c:pt>
                <c:pt idx="266">
                  <c:v>0.75492000000000026</c:v>
                </c:pt>
                <c:pt idx="267">
                  <c:v>0.75741000000000014</c:v>
                </c:pt>
                <c:pt idx="268">
                  <c:v>0.76052999999999926</c:v>
                </c:pt>
                <c:pt idx="269">
                  <c:v>0.76365000000000016</c:v>
                </c:pt>
                <c:pt idx="270">
                  <c:v>0.76489999999999903</c:v>
                </c:pt>
                <c:pt idx="271">
                  <c:v>0.76862999999999992</c:v>
                </c:pt>
                <c:pt idx="272">
                  <c:v>0.77112999999999943</c:v>
                </c:pt>
                <c:pt idx="273">
                  <c:v>0.77486999999999995</c:v>
                </c:pt>
                <c:pt idx="274">
                  <c:v>0.77611999999999881</c:v>
                </c:pt>
                <c:pt idx="275">
                  <c:v>0.77923999999999971</c:v>
                </c:pt>
                <c:pt idx="276">
                  <c:v>0.78172999999999959</c:v>
                </c:pt>
                <c:pt idx="277">
                  <c:v>0.78547000000000011</c:v>
                </c:pt>
                <c:pt idx="278">
                  <c:v>0.7873399999999986</c:v>
                </c:pt>
                <c:pt idx="279">
                  <c:v>0.78919999999999924</c:v>
                </c:pt>
                <c:pt idx="280">
                  <c:v>0.79232000000000014</c:v>
                </c:pt>
                <c:pt idx="281">
                  <c:v>0.79481999999999964</c:v>
                </c:pt>
                <c:pt idx="282">
                  <c:v>0.79854999999999876</c:v>
                </c:pt>
                <c:pt idx="283">
                  <c:v>0.80105000000000004</c:v>
                </c:pt>
                <c:pt idx="284">
                  <c:v>0.80416999999999916</c:v>
                </c:pt>
                <c:pt idx="285">
                  <c:v>0.80729000000000006</c:v>
                </c:pt>
                <c:pt idx="286">
                  <c:v>0.80914999999999893</c:v>
                </c:pt>
                <c:pt idx="287">
                  <c:v>0.81226999999999983</c:v>
                </c:pt>
                <c:pt idx="288">
                  <c:v>0.81351999999999869</c:v>
                </c:pt>
                <c:pt idx="289">
                  <c:v>0.81850000000000023</c:v>
                </c:pt>
                <c:pt idx="290">
                  <c:v>0.81975999999999871</c:v>
                </c:pt>
                <c:pt idx="291">
                  <c:v>0.82286999999999999</c:v>
                </c:pt>
                <c:pt idx="292">
                  <c:v>0.82598999999999911</c:v>
                </c:pt>
                <c:pt idx="293">
                  <c:v>0.82909999999999862</c:v>
                </c:pt>
                <c:pt idx="294">
                  <c:v>0.83159000000000027</c:v>
                </c:pt>
                <c:pt idx="295">
                  <c:v>0.83533999999999864</c:v>
                </c:pt>
                <c:pt idx="296">
                  <c:v>0.83596000000000004</c:v>
                </c:pt>
                <c:pt idx="297">
                  <c:v>0.83907999999999916</c:v>
                </c:pt>
                <c:pt idx="298">
                  <c:v>0.84218999999999866</c:v>
                </c:pt>
                <c:pt idx="299">
                  <c:v>0.84592999999999918</c:v>
                </c:pt>
                <c:pt idx="300">
                  <c:v>0.84780999999999906</c:v>
                </c:pt>
                <c:pt idx="301">
                  <c:v>0.84842999999999869</c:v>
                </c:pt>
                <c:pt idx="302">
                  <c:v>0.85341999999999985</c:v>
                </c:pt>
                <c:pt idx="303">
                  <c:v>0.85590999999999973</c:v>
                </c:pt>
                <c:pt idx="304">
                  <c:v>0.85839999999999961</c:v>
                </c:pt>
                <c:pt idx="305">
                  <c:v>0.86151999999999873</c:v>
                </c:pt>
                <c:pt idx="306">
                  <c:v>0.86338999999999899</c:v>
                </c:pt>
                <c:pt idx="307">
                  <c:v>0.86463999999999963</c:v>
                </c:pt>
                <c:pt idx="308">
                  <c:v>0.86899999999999977</c:v>
                </c:pt>
                <c:pt idx="309">
                  <c:v>0.87274000000000029</c:v>
                </c:pt>
                <c:pt idx="310">
                  <c:v>0.87460999999999878</c:v>
                </c:pt>
                <c:pt idx="311">
                  <c:v>0.87896999999999892</c:v>
                </c:pt>
                <c:pt idx="312">
                  <c:v>0.87959999999999994</c:v>
                </c:pt>
                <c:pt idx="313">
                  <c:v>0.88271999999999906</c:v>
                </c:pt>
                <c:pt idx="314">
                  <c:v>0.88333999999999868</c:v>
                </c:pt>
                <c:pt idx="315">
                  <c:v>0.88832000000000022</c:v>
                </c:pt>
                <c:pt idx="316">
                  <c:v>0.89143999999999934</c:v>
                </c:pt>
                <c:pt idx="317">
                  <c:v>0.89456000000000024</c:v>
                </c:pt>
                <c:pt idx="318">
                  <c:v>0.89642999999999873</c:v>
                </c:pt>
                <c:pt idx="319">
                  <c:v>0.89954000000000001</c:v>
                </c:pt>
                <c:pt idx="320">
                  <c:v>0.90078999999999887</c:v>
                </c:pt>
                <c:pt idx="321">
                  <c:v>0.90578000000000003</c:v>
                </c:pt>
                <c:pt idx="322">
                  <c:v>0.90701999999999927</c:v>
                </c:pt>
                <c:pt idx="323">
                  <c:v>0.91014999999999979</c:v>
                </c:pt>
                <c:pt idx="324">
                  <c:v>0.91325999999999929</c:v>
                </c:pt>
                <c:pt idx="325">
                  <c:v>0.91512999999999955</c:v>
                </c:pt>
                <c:pt idx="326">
                  <c:v>0.91887000000000008</c:v>
                </c:pt>
                <c:pt idx="327">
                  <c:v>0.92260999999999882</c:v>
                </c:pt>
                <c:pt idx="328">
                  <c:v>0.92323000000000022</c:v>
                </c:pt>
                <c:pt idx="329">
                  <c:v>0.92634999999999934</c:v>
                </c:pt>
                <c:pt idx="330">
                  <c:v>0.92883999999999922</c:v>
                </c:pt>
                <c:pt idx="331">
                  <c:v>0.93196000000000012</c:v>
                </c:pt>
                <c:pt idx="332">
                  <c:v>0.93320999999999898</c:v>
                </c:pt>
                <c:pt idx="333">
                  <c:v>0.93632999999999988</c:v>
                </c:pt>
                <c:pt idx="334">
                  <c:v>0.94006999999999863</c:v>
                </c:pt>
                <c:pt idx="335">
                  <c:v>0.94130999999999965</c:v>
                </c:pt>
                <c:pt idx="336">
                  <c:v>0.94442999999999877</c:v>
                </c:pt>
                <c:pt idx="337">
                  <c:v>0.94754999999999967</c:v>
                </c:pt>
                <c:pt idx="338">
                  <c:v>0.95065999999999917</c:v>
                </c:pt>
                <c:pt idx="339">
                  <c:v>0.95252999999999943</c:v>
                </c:pt>
                <c:pt idx="340">
                  <c:v>0.95626999999999995</c:v>
                </c:pt>
                <c:pt idx="341">
                  <c:v>0.95938999999999908</c:v>
                </c:pt>
                <c:pt idx="342">
                  <c:v>0.96063999999999972</c:v>
                </c:pt>
                <c:pt idx="343">
                  <c:v>0.96374999999999922</c:v>
                </c:pt>
                <c:pt idx="344">
                  <c:v>0.96687000000000012</c:v>
                </c:pt>
                <c:pt idx="345">
                  <c:v>0.96997999999999962</c:v>
                </c:pt>
                <c:pt idx="346">
                  <c:v>0.97247999999999912</c:v>
                </c:pt>
                <c:pt idx="347">
                  <c:v>0.97560000000000002</c:v>
                </c:pt>
                <c:pt idx="348">
                  <c:v>0.97870999999999952</c:v>
                </c:pt>
                <c:pt idx="349">
                  <c:v>0.97870999999999952</c:v>
                </c:pt>
                <c:pt idx="350">
                  <c:v>0.98369999999999891</c:v>
                </c:pt>
                <c:pt idx="351">
                  <c:v>0.98494999999999955</c:v>
                </c:pt>
                <c:pt idx="352">
                  <c:v>0.98806999999999867</c:v>
                </c:pt>
                <c:pt idx="353">
                  <c:v>0.99117999999999995</c:v>
                </c:pt>
                <c:pt idx="354">
                  <c:v>0.99429999999999907</c:v>
                </c:pt>
                <c:pt idx="355">
                  <c:v>0.99740999999999858</c:v>
                </c:pt>
                <c:pt idx="356">
                  <c:v>0.99740999999999858</c:v>
                </c:pt>
                <c:pt idx="357">
                  <c:v>1.0005299999999995</c:v>
                </c:pt>
                <c:pt idx="358">
                  <c:v>1.0036499999999986</c:v>
                </c:pt>
                <c:pt idx="359">
                  <c:v>1.0067699999999995</c:v>
                </c:pt>
                <c:pt idx="360">
                  <c:v>1.0092599999999994</c:v>
                </c:pt>
                <c:pt idx="361">
                  <c:v>1.01051</c:v>
                </c:pt>
                <c:pt idx="362">
                  <c:v>1.016119999999999</c:v>
                </c:pt>
                <c:pt idx="363">
                  <c:v>1.0167399999999986</c:v>
                </c:pt>
                <c:pt idx="364">
                  <c:v>1.0204899999999988</c:v>
                </c:pt>
                <c:pt idx="365">
                  <c:v>1.0229799999999987</c:v>
                </c:pt>
                <c:pt idx="366">
                  <c:v>1.0267099999999996</c:v>
                </c:pt>
                <c:pt idx="367">
                  <c:v>1.0285799999999998</c:v>
                </c:pt>
                <c:pt idx="368">
                  <c:v>1.031699999999999</c:v>
                </c:pt>
                <c:pt idx="369">
                  <c:v>1.0348199999999999</c:v>
                </c:pt>
                <c:pt idx="370">
                  <c:v>1.037939999999999</c:v>
                </c:pt>
                <c:pt idx="371">
                  <c:v>1.03918</c:v>
                </c:pt>
                <c:pt idx="372">
                  <c:v>1.0410500000000003</c:v>
                </c:pt>
                <c:pt idx="373">
                  <c:v>1.0460399999999996</c:v>
                </c:pt>
                <c:pt idx="374">
                  <c:v>1.0472900000000003</c:v>
                </c:pt>
                <c:pt idx="375">
                  <c:v>1.0504099999999994</c:v>
                </c:pt>
                <c:pt idx="376">
                  <c:v>1.0522799999999997</c:v>
                </c:pt>
                <c:pt idx="377">
                  <c:v>1.0553899999999992</c:v>
                </c:pt>
                <c:pt idx="378">
                  <c:v>1.0597499999999993</c:v>
                </c:pt>
                <c:pt idx="379">
                  <c:v>1.0622499999999988</c:v>
                </c:pt>
                <c:pt idx="380">
                  <c:v>1.0653699999999997</c:v>
                </c:pt>
                <c:pt idx="381">
                  <c:v>1.0666099999999989</c:v>
                </c:pt>
                <c:pt idx="382">
                  <c:v>1.0697299999999998</c:v>
                </c:pt>
                <c:pt idx="383">
                  <c:v>1.0722199999999997</c:v>
                </c:pt>
                <c:pt idx="384">
                  <c:v>1.0753399999999989</c:v>
                </c:pt>
                <c:pt idx="385">
                  <c:v>1.0784599999999998</c:v>
                </c:pt>
                <c:pt idx="386">
                  <c:v>1.0815799999999989</c:v>
                </c:pt>
                <c:pt idx="387">
                  <c:v>1.0822000000000003</c:v>
                </c:pt>
                <c:pt idx="388">
                  <c:v>1.0846900000000002</c:v>
                </c:pt>
                <c:pt idx="389">
                  <c:v>1.0878099999999993</c:v>
                </c:pt>
                <c:pt idx="390">
                  <c:v>1.0909199999999988</c:v>
                </c:pt>
                <c:pt idx="391">
                  <c:v>1.0940399999999997</c:v>
                </c:pt>
                <c:pt idx="392">
                  <c:v>1.0971599999999988</c:v>
                </c:pt>
                <c:pt idx="393">
                  <c:v>1.1002700000000001</c:v>
                </c:pt>
                <c:pt idx="394">
                  <c:v>1.10215</c:v>
                </c:pt>
                <c:pt idx="395">
                  <c:v>1.1052599999999995</c:v>
                </c:pt>
                <c:pt idx="396">
                  <c:v>1.1065100000000001</c:v>
                </c:pt>
                <c:pt idx="397">
                  <c:v>1.1096299999999992</c:v>
                </c:pt>
                <c:pt idx="398">
                  <c:v>1.1127399999999987</c:v>
                </c:pt>
                <c:pt idx="399">
                  <c:v>1.1158599999999996</c:v>
                </c:pt>
                <c:pt idx="400">
                  <c:v>1.1183599999999991</c:v>
                </c:pt>
                <c:pt idx="401">
                  <c:v>1.12209</c:v>
                </c:pt>
                <c:pt idx="402">
                  <c:v>1.1227199999999993</c:v>
                </c:pt>
                <c:pt idx="403">
                  <c:v>1.1283300000000001</c:v>
                </c:pt>
                <c:pt idx="404">
                  <c:v>1.1308299999999996</c:v>
                </c:pt>
                <c:pt idx="405">
                  <c:v>1.1320699999999988</c:v>
                </c:pt>
                <c:pt idx="406">
                  <c:v>1.1351800000000001</c:v>
                </c:pt>
                <c:pt idx="407">
                  <c:v>1.1376799999999996</c:v>
                </c:pt>
                <c:pt idx="408">
                  <c:v>1.1407999999999987</c:v>
                </c:pt>
                <c:pt idx="409">
                  <c:v>1.14391</c:v>
                </c:pt>
                <c:pt idx="410">
                  <c:v>1.1470299999999991</c:v>
                </c:pt>
                <c:pt idx="411">
                  <c:v>1.1488999999999994</c:v>
                </c:pt>
                <c:pt idx="412">
                  <c:v>1.1513899999999992</c:v>
                </c:pt>
                <c:pt idx="413">
                  <c:v>1.1532599999999995</c:v>
                </c:pt>
                <c:pt idx="414">
                  <c:v>1.1563799999999986</c:v>
                </c:pt>
                <c:pt idx="415">
                  <c:v>1.1594999999999995</c:v>
                </c:pt>
                <c:pt idx="416">
                  <c:v>1.162609999999999</c:v>
                </c:pt>
                <c:pt idx="417">
                  <c:v>1.1651100000000003</c:v>
                </c:pt>
                <c:pt idx="418">
                  <c:v>1.1682199999999998</c:v>
                </c:pt>
                <c:pt idx="419">
                  <c:v>1.17197</c:v>
                </c:pt>
                <c:pt idx="420">
                  <c:v>1.17197</c:v>
                </c:pt>
                <c:pt idx="421">
                  <c:v>1.1750799999999995</c:v>
                </c:pt>
                <c:pt idx="422">
                  <c:v>1.17882</c:v>
                </c:pt>
                <c:pt idx="423">
                  <c:v>1.1813199999999995</c:v>
                </c:pt>
                <c:pt idx="424">
                  <c:v>1.184429999999999</c:v>
                </c:pt>
                <c:pt idx="425">
                  <c:v>1.1856799999999996</c:v>
                </c:pt>
                <c:pt idx="426">
                  <c:v>1.1894200000000001</c:v>
                </c:pt>
                <c:pt idx="427">
                  <c:v>1.1925399999999993</c:v>
                </c:pt>
                <c:pt idx="428">
                  <c:v>1.1956499999999988</c:v>
                </c:pt>
                <c:pt idx="429">
                  <c:v>1.1968999999999994</c:v>
                </c:pt>
                <c:pt idx="430">
                  <c:v>1.2000200000000003</c:v>
                </c:pt>
                <c:pt idx="431">
                  <c:v>1.2025100000000002</c:v>
                </c:pt>
                <c:pt idx="432">
                  <c:v>1.2062499999999989</c:v>
                </c:pt>
                <c:pt idx="433">
                  <c:v>1.2093699999999998</c:v>
                </c:pt>
                <c:pt idx="434">
                  <c:v>1.2124799999999993</c:v>
                </c:pt>
                <c:pt idx="435">
                  <c:v>1.21373</c:v>
                </c:pt>
                <c:pt idx="436">
                  <c:v>1.2174699999999987</c:v>
                </c:pt>
                <c:pt idx="437">
                  <c:v>1.2205899999999996</c:v>
                </c:pt>
                <c:pt idx="438">
                  <c:v>1.2218400000000003</c:v>
                </c:pt>
                <c:pt idx="439">
                  <c:v>1.2249499999999998</c:v>
                </c:pt>
                <c:pt idx="440">
                  <c:v>1.2280699999999989</c:v>
                </c:pt>
                <c:pt idx="441">
                  <c:v>1.2299399999999991</c:v>
                </c:pt>
                <c:pt idx="442">
                  <c:v>1.2343099999999989</c:v>
                </c:pt>
                <c:pt idx="443">
                  <c:v>1.2349199999999989</c:v>
                </c:pt>
                <c:pt idx="444">
                  <c:v>1.2380399999999998</c:v>
                </c:pt>
                <c:pt idx="445">
                  <c:v>1.2405399999999993</c:v>
                </c:pt>
                <c:pt idx="446">
                  <c:v>1.2448999999999995</c:v>
                </c:pt>
                <c:pt idx="447">
                  <c:v>1.2467600000000001</c:v>
                </c:pt>
                <c:pt idx="448">
                  <c:v>1.24986</c:v>
                </c:pt>
                <c:pt idx="449">
                  <c:v>1.2529599999999999</c:v>
                </c:pt>
                <c:pt idx="450">
                  <c:v>1.2560599999999997</c:v>
                </c:pt>
                <c:pt idx="451">
                  <c:v>1.2573099999999986</c:v>
                </c:pt>
                <c:pt idx="452">
                  <c:v>1.2591599999999996</c:v>
                </c:pt>
                <c:pt idx="453">
                  <c:v>1.2641200000000001</c:v>
                </c:pt>
                <c:pt idx="454">
                  <c:v>1.2653599999999994</c:v>
                </c:pt>
                <c:pt idx="455">
                  <c:v>1.2690900000000003</c:v>
                </c:pt>
                <c:pt idx="456">
                  <c:v>1.2721799999999988</c:v>
                </c:pt>
                <c:pt idx="457">
                  <c:v>1.274659999999999</c:v>
                </c:pt>
                <c:pt idx="458">
                  <c:v>1.2777599999999989</c:v>
                </c:pt>
                <c:pt idx="459">
                  <c:v>1.2790099999999995</c:v>
                </c:pt>
                <c:pt idx="460">
                  <c:v>1.282729999999999</c:v>
                </c:pt>
                <c:pt idx="461">
                  <c:v>1.2845800000000001</c:v>
                </c:pt>
                <c:pt idx="462">
                  <c:v>1.2870600000000003</c:v>
                </c:pt>
                <c:pt idx="463">
                  <c:v>1.2901600000000002</c:v>
                </c:pt>
                <c:pt idx="464">
                  <c:v>1.2913999999999994</c:v>
                </c:pt>
                <c:pt idx="465">
                  <c:v>1.29575</c:v>
                </c:pt>
                <c:pt idx="466">
                  <c:v>1.2982199999999988</c:v>
                </c:pt>
                <c:pt idx="467">
                  <c:v>1.2994699999999995</c:v>
                </c:pt>
                <c:pt idx="468">
                  <c:v>1.3025699999999993</c:v>
                </c:pt>
                <c:pt idx="469">
                  <c:v>1.3062899999999988</c:v>
                </c:pt>
                <c:pt idx="470">
                  <c:v>1.3093799999999991</c:v>
                </c:pt>
                <c:pt idx="471">
                  <c:v>1.311869999999999</c:v>
                </c:pt>
                <c:pt idx="472">
                  <c:v>1.312479999999999</c:v>
                </c:pt>
                <c:pt idx="473">
                  <c:v>1.3162000000000003</c:v>
                </c:pt>
                <c:pt idx="474">
                  <c:v>1.3186799999999987</c:v>
                </c:pt>
                <c:pt idx="475">
                  <c:v>1.3242700000000003</c:v>
                </c:pt>
                <c:pt idx="476">
                  <c:v>1.3261299999999991</c:v>
                </c:pt>
                <c:pt idx="477">
                  <c:v>1.3286099999999994</c:v>
                </c:pt>
                <c:pt idx="478">
                  <c:v>1.33047</c:v>
                </c:pt>
                <c:pt idx="479">
                  <c:v>1.3323299999999989</c:v>
                </c:pt>
                <c:pt idx="480">
                  <c:v>1.3354299999999988</c:v>
                </c:pt>
                <c:pt idx="481">
                  <c:v>1.3391500000000001</c:v>
                </c:pt>
                <c:pt idx="482">
                  <c:v>1.3416300000000003</c:v>
                </c:pt>
                <c:pt idx="483">
                  <c:v>1.3447300000000002</c:v>
                </c:pt>
                <c:pt idx="484">
                  <c:v>1.3465899999999991</c:v>
                </c:pt>
                <c:pt idx="485">
                  <c:v>1.3515499999999996</c:v>
                </c:pt>
                <c:pt idx="486">
                  <c:v>1.3521699999999992</c:v>
                </c:pt>
                <c:pt idx="487">
                  <c:v>1.3552699999999991</c:v>
                </c:pt>
                <c:pt idx="488">
                  <c:v>1.3577499999999993</c:v>
                </c:pt>
                <c:pt idx="489">
                  <c:v>1.35961</c:v>
                </c:pt>
                <c:pt idx="490">
                  <c:v>1.3645699999999987</c:v>
                </c:pt>
                <c:pt idx="491">
                  <c:v>1.3658099999999997</c:v>
                </c:pt>
                <c:pt idx="492">
                  <c:v>1.3689099999999996</c:v>
                </c:pt>
                <c:pt idx="493">
                  <c:v>1.3720099999999995</c:v>
                </c:pt>
                <c:pt idx="494">
                  <c:v>1.3738700000000001</c:v>
                </c:pt>
                <c:pt idx="495">
                  <c:v>1.37697</c:v>
                </c:pt>
                <c:pt idx="496">
                  <c:v>1.3800699999999999</c:v>
                </c:pt>
                <c:pt idx="497">
                  <c:v>1.3825500000000002</c:v>
                </c:pt>
                <c:pt idx="498">
                  <c:v>1.3850299999999987</c:v>
                </c:pt>
                <c:pt idx="499">
                  <c:v>1.3881300000000003</c:v>
                </c:pt>
                <c:pt idx="500">
                  <c:v>1.3893699999999995</c:v>
                </c:pt>
                <c:pt idx="501">
                  <c:v>1.3930899999999991</c:v>
                </c:pt>
                <c:pt idx="502">
                  <c:v>1.3961899999999989</c:v>
                </c:pt>
                <c:pt idx="503">
                  <c:v>1.3992899999999988</c:v>
                </c:pt>
                <c:pt idx="504">
                  <c:v>1.4017799999999987</c:v>
                </c:pt>
                <c:pt idx="505">
                  <c:v>1.4048799999999986</c:v>
                </c:pt>
                <c:pt idx="506">
                  <c:v>1.4054899999999986</c:v>
                </c:pt>
                <c:pt idx="507">
                  <c:v>1.4092099999999999</c:v>
                </c:pt>
                <c:pt idx="508">
                  <c:v>1.4123199999999994</c:v>
                </c:pt>
                <c:pt idx="509">
                  <c:v>1.4141699999999986</c:v>
                </c:pt>
                <c:pt idx="510">
                  <c:v>1.4172700000000003</c:v>
                </c:pt>
                <c:pt idx="511">
                  <c:v>1.4203799999999998</c:v>
                </c:pt>
                <c:pt idx="512">
                  <c:v>1.421619999999999</c:v>
                </c:pt>
                <c:pt idx="513">
                  <c:v>1.4259599999999999</c:v>
                </c:pt>
                <c:pt idx="514">
                  <c:v>1.4265799999999995</c:v>
                </c:pt>
                <c:pt idx="515">
                  <c:v>1.4296799999999994</c:v>
                </c:pt>
                <c:pt idx="516">
                  <c:v>1.4327799999999993</c:v>
                </c:pt>
                <c:pt idx="517">
                  <c:v>1.4364999999999988</c:v>
                </c:pt>
                <c:pt idx="518">
                  <c:v>1.439589999999999</c:v>
                </c:pt>
                <c:pt idx="519">
                  <c:v>1.4427000000000003</c:v>
                </c:pt>
                <c:pt idx="520">
                  <c:v>1.4458000000000002</c:v>
                </c:pt>
                <c:pt idx="521">
                  <c:v>1.4482799999999987</c:v>
                </c:pt>
                <c:pt idx="522">
                  <c:v>1.4489000000000001</c:v>
                </c:pt>
                <c:pt idx="523">
                  <c:v>1.4526199999999996</c:v>
                </c:pt>
                <c:pt idx="524">
                  <c:v>1.4544800000000002</c:v>
                </c:pt>
                <c:pt idx="525">
                  <c:v>1.4588199999999993</c:v>
                </c:pt>
                <c:pt idx="526">
                  <c:v>1.4625399999999988</c:v>
                </c:pt>
                <c:pt idx="527">
                  <c:v>1.4637799999999999</c:v>
                </c:pt>
                <c:pt idx="528">
                  <c:v>1.4650199999999991</c:v>
                </c:pt>
                <c:pt idx="529">
                  <c:v>1.46936</c:v>
                </c:pt>
                <c:pt idx="530">
                  <c:v>1.4718400000000003</c:v>
                </c:pt>
                <c:pt idx="531">
                  <c:v>1.4730799999999995</c:v>
                </c:pt>
                <c:pt idx="532">
                  <c:v>1.4761799999999994</c:v>
                </c:pt>
                <c:pt idx="533">
                  <c:v>1.4792799999999993</c:v>
                </c:pt>
                <c:pt idx="534">
                  <c:v>1.4817599999999995</c:v>
                </c:pt>
                <c:pt idx="535">
                  <c:v>1.485479999999999</c:v>
                </c:pt>
                <c:pt idx="536">
                  <c:v>1.4879599999999993</c:v>
                </c:pt>
                <c:pt idx="537">
                  <c:v>1.4892000000000003</c:v>
                </c:pt>
                <c:pt idx="538">
                  <c:v>1.4947799999999987</c:v>
                </c:pt>
                <c:pt idx="539">
                  <c:v>1.4978800000000003</c:v>
                </c:pt>
                <c:pt idx="540">
                  <c:v>1.4991199999999996</c:v>
                </c:pt>
                <c:pt idx="541">
                  <c:v>1.5009800000000002</c:v>
                </c:pt>
                <c:pt idx="542">
                  <c:v>1.5059399999999989</c:v>
                </c:pt>
                <c:pt idx="543">
                  <c:v>1.50718</c:v>
                </c:pt>
                <c:pt idx="544">
                  <c:v>1.5102799999999998</c:v>
                </c:pt>
                <c:pt idx="545">
                  <c:v>1.5133799999999997</c:v>
                </c:pt>
                <c:pt idx="546">
                  <c:v>1.5152399999999986</c:v>
                </c:pt>
                <c:pt idx="547">
                  <c:v>1.5183499999999999</c:v>
                </c:pt>
                <c:pt idx="548">
                  <c:v>1.5220599999999997</c:v>
                </c:pt>
                <c:pt idx="549">
                  <c:v>1.522689999999999</c:v>
                </c:pt>
                <c:pt idx="550">
                  <c:v>1.5264100000000003</c:v>
                </c:pt>
                <c:pt idx="551">
                  <c:v>1.5288899999999988</c:v>
                </c:pt>
                <c:pt idx="552">
                  <c:v>1.5313599999999994</c:v>
                </c:pt>
                <c:pt idx="553">
                  <c:v>1.5344699999999989</c:v>
                </c:pt>
                <c:pt idx="554">
                  <c:v>1.5357099999999999</c:v>
                </c:pt>
                <c:pt idx="555">
                  <c:v>1.5394299999999994</c:v>
                </c:pt>
                <c:pt idx="556">
                  <c:v>1.5425299999999993</c:v>
                </c:pt>
                <c:pt idx="557">
                  <c:v>1.5449999999999999</c:v>
                </c:pt>
                <c:pt idx="558">
                  <c:v>1.5474899999999998</c:v>
                </c:pt>
                <c:pt idx="559">
                  <c:v>1.5524500000000003</c:v>
                </c:pt>
                <c:pt idx="560">
                  <c:v>1.5536899999999996</c:v>
                </c:pt>
                <c:pt idx="561">
                  <c:v>1.5574099999999991</c:v>
                </c:pt>
                <c:pt idx="562">
                  <c:v>1.5598899999999993</c:v>
                </c:pt>
                <c:pt idx="563">
                  <c:v>1.5611299999999986</c:v>
                </c:pt>
                <c:pt idx="564">
                  <c:v>1.5654699999999995</c:v>
                </c:pt>
                <c:pt idx="565">
                  <c:v>1.5660899999999991</c:v>
                </c:pt>
                <c:pt idx="566">
                  <c:v>1.5710499999999996</c:v>
                </c:pt>
                <c:pt idx="567">
                  <c:v>1.5722899999999989</c:v>
                </c:pt>
                <c:pt idx="568">
                  <c:v>1.5753899999999987</c:v>
                </c:pt>
                <c:pt idx="569">
                  <c:v>1.5784899999999986</c:v>
                </c:pt>
                <c:pt idx="570">
                  <c:v>1.5815900000000003</c:v>
                </c:pt>
                <c:pt idx="571">
                  <c:v>1.5840699999999988</c:v>
                </c:pt>
                <c:pt idx="572">
                  <c:v>1.5871699999999986</c:v>
                </c:pt>
                <c:pt idx="573">
                  <c:v>1.5908899999999999</c:v>
                </c:pt>
                <c:pt idx="574">
                  <c:v>1.5915099999999995</c:v>
                </c:pt>
                <c:pt idx="575">
                  <c:v>1.5939899999999998</c:v>
                </c:pt>
                <c:pt idx="576">
                  <c:v>1.5977099999999993</c:v>
                </c:pt>
                <c:pt idx="577">
                  <c:v>1.6001899999999996</c:v>
                </c:pt>
                <c:pt idx="578">
                  <c:v>1.6032899999999994</c:v>
                </c:pt>
                <c:pt idx="579">
                  <c:v>1.6039099999999991</c:v>
                </c:pt>
                <c:pt idx="580">
                  <c:v>1.60825</c:v>
                </c:pt>
                <c:pt idx="581">
                  <c:v>1.6113499999999998</c:v>
                </c:pt>
                <c:pt idx="582">
                  <c:v>1.6138300000000001</c:v>
                </c:pt>
                <c:pt idx="583">
                  <c:v>1.6175499999999996</c:v>
                </c:pt>
                <c:pt idx="584">
                  <c:v>1.6206499999999995</c:v>
                </c:pt>
                <c:pt idx="585">
                  <c:v>1.6218899999999987</c:v>
                </c:pt>
                <c:pt idx="586">
                  <c:v>1.6249899999999986</c:v>
                </c:pt>
                <c:pt idx="587">
                  <c:v>1.6280900000000003</c:v>
                </c:pt>
                <c:pt idx="588">
                  <c:v>1.6311900000000001</c:v>
                </c:pt>
                <c:pt idx="589">
                  <c:v>1.6311900000000001</c:v>
                </c:pt>
                <c:pt idx="590">
                  <c:v>1.6373899999999999</c:v>
                </c:pt>
                <c:pt idx="591">
                  <c:v>1.6380199999999991</c:v>
                </c:pt>
                <c:pt idx="592">
                  <c:v>1.6411099999999994</c:v>
                </c:pt>
                <c:pt idx="593">
                  <c:v>1.6435999999999993</c:v>
                </c:pt>
                <c:pt idx="594">
                  <c:v>1.6460799999999995</c:v>
                </c:pt>
                <c:pt idx="595">
                  <c:v>1.650409999999999</c:v>
                </c:pt>
                <c:pt idx="596">
                  <c:v>1.6528999999999989</c:v>
                </c:pt>
                <c:pt idx="597">
                  <c:v>1.6559899999999992</c:v>
                </c:pt>
                <c:pt idx="598">
                  <c:v>1.6566200000000002</c:v>
                </c:pt>
                <c:pt idx="599">
                  <c:v>1.6621899999999989</c:v>
                </c:pt>
                <c:pt idx="600">
                  <c:v>1.6634399999999996</c:v>
                </c:pt>
                <c:pt idx="601">
                  <c:v>1.6665399999999995</c:v>
                </c:pt>
                <c:pt idx="602">
                  <c:v>1.6684000000000001</c:v>
                </c:pt>
                <c:pt idx="603">
                  <c:v>1.6715</c:v>
                </c:pt>
                <c:pt idx="604">
                  <c:v>1.6727399999999992</c:v>
                </c:pt>
                <c:pt idx="605">
                  <c:v>1.6745999999999999</c:v>
                </c:pt>
                <c:pt idx="606">
                  <c:v>1.678939999999999</c:v>
                </c:pt>
                <c:pt idx="607">
                  <c:v>1.6807999999999996</c:v>
                </c:pt>
                <c:pt idx="608">
                  <c:v>1.6838999999999995</c:v>
                </c:pt>
                <c:pt idx="609">
                  <c:v>1.6869999999999994</c:v>
                </c:pt>
                <c:pt idx="610">
                  <c:v>1.6900999999999993</c:v>
                </c:pt>
                <c:pt idx="611">
                  <c:v>1.6931999999999992</c:v>
                </c:pt>
                <c:pt idx="612">
                  <c:v>1.6956799999999994</c:v>
                </c:pt>
                <c:pt idx="613">
                  <c:v>1.6987799999999993</c:v>
                </c:pt>
                <c:pt idx="614">
                  <c:v>1.7000200000000003</c:v>
                </c:pt>
                <c:pt idx="615">
                  <c:v>1.7024999999999988</c:v>
                </c:pt>
                <c:pt idx="616">
                  <c:v>1.7068399999999997</c:v>
                </c:pt>
                <c:pt idx="617">
                  <c:v>1.7087000000000003</c:v>
                </c:pt>
                <c:pt idx="618">
                  <c:v>1.7118000000000002</c:v>
                </c:pt>
                <c:pt idx="619">
                  <c:v>1.7130399999999995</c:v>
                </c:pt>
                <c:pt idx="620">
                  <c:v>1.718</c:v>
                </c:pt>
                <c:pt idx="621">
                  <c:v>1.718</c:v>
                </c:pt>
                <c:pt idx="622">
                  <c:v>1.7229599999999987</c:v>
                </c:pt>
                <c:pt idx="623">
                  <c:v>1.725439999999999</c:v>
                </c:pt>
                <c:pt idx="624">
                  <c:v>1.7272999999999996</c:v>
                </c:pt>
                <c:pt idx="625">
                  <c:v>1.7291600000000003</c:v>
                </c:pt>
                <c:pt idx="626">
                  <c:v>1.7334999999999994</c:v>
                </c:pt>
                <c:pt idx="627">
                  <c:v>1.7365999999999993</c:v>
                </c:pt>
                <c:pt idx="628">
                  <c:v>1.7384599999999999</c:v>
                </c:pt>
                <c:pt idx="629">
                  <c:v>1.7421799999999994</c:v>
                </c:pt>
                <c:pt idx="630">
                  <c:v>1.7458999999999989</c:v>
                </c:pt>
                <c:pt idx="631">
                  <c:v>1.7458999999999989</c:v>
                </c:pt>
                <c:pt idx="632">
                  <c:v>1.7489999999999988</c:v>
                </c:pt>
                <c:pt idx="633">
                  <c:v>1.7527200000000001</c:v>
                </c:pt>
                <c:pt idx="634">
                  <c:v>1.7564399999999996</c:v>
                </c:pt>
                <c:pt idx="635">
                  <c:v>1.7583000000000002</c:v>
                </c:pt>
                <c:pt idx="636">
                  <c:v>1.7614000000000001</c:v>
                </c:pt>
                <c:pt idx="637">
                  <c:v>1.7645099999999996</c:v>
                </c:pt>
                <c:pt idx="638">
                  <c:v>1.7663700000000002</c:v>
                </c:pt>
                <c:pt idx="639">
                  <c:v>1.7688499999999987</c:v>
                </c:pt>
                <c:pt idx="640">
                  <c:v>1.7707099999999993</c:v>
                </c:pt>
                <c:pt idx="641">
                  <c:v>1.7737999999999996</c:v>
                </c:pt>
                <c:pt idx="642">
                  <c:v>1.7768999999999995</c:v>
                </c:pt>
                <c:pt idx="643">
                  <c:v>1.780009999999999</c:v>
                </c:pt>
                <c:pt idx="644">
                  <c:v>1.78186</c:v>
                </c:pt>
                <c:pt idx="645">
                  <c:v>1.7849699999999995</c:v>
                </c:pt>
                <c:pt idx="646">
                  <c:v>1.7868199999999987</c:v>
                </c:pt>
                <c:pt idx="647">
                  <c:v>1.7899199999999986</c:v>
                </c:pt>
                <c:pt idx="648">
                  <c:v>1.7930299999999999</c:v>
                </c:pt>
                <c:pt idx="649">
                  <c:v>1.7955100000000002</c:v>
                </c:pt>
                <c:pt idx="650">
                  <c:v>1.7979899999999986</c:v>
                </c:pt>
                <c:pt idx="651">
                  <c:v>1.7998499999999993</c:v>
                </c:pt>
                <c:pt idx="652">
                  <c:v>1.8023299999999995</c:v>
                </c:pt>
                <c:pt idx="653">
                  <c:v>1.806049999999999</c:v>
                </c:pt>
                <c:pt idx="654">
                  <c:v>1.8079099999999997</c:v>
                </c:pt>
                <c:pt idx="655">
                  <c:v>1.8110099999999996</c:v>
                </c:pt>
                <c:pt idx="656">
                  <c:v>1.8141099999999994</c:v>
                </c:pt>
                <c:pt idx="657">
                  <c:v>1.8159700000000001</c:v>
                </c:pt>
                <c:pt idx="658">
                  <c:v>1.8203099999999992</c:v>
                </c:pt>
                <c:pt idx="659">
                  <c:v>1.8221699999999998</c:v>
                </c:pt>
                <c:pt idx="660">
                  <c:v>1.8234099999999991</c:v>
                </c:pt>
                <c:pt idx="661">
                  <c:v>1.8271299999999986</c:v>
                </c:pt>
                <c:pt idx="662">
                  <c:v>1.8296099999999988</c:v>
                </c:pt>
                <c:pt idx="663">
                  <c:v>1.8314699999999995</c:v>
                </c:pt>
                <c:pt idx="664">
                  <c:v>1.8327099999999987</c:v>
                </c:pt>
                <c:pt idx="665">
                  <c:v>1.8389100000000003</c:v>
                </c:pt>
                <c:pt idx="666">
                  <c:v>1.8389100000000003</c:v>
                </c:pt>
                <c:pt idx="667">
                  <c:v>1.8413899999999988</c:v>
                </c:pt>
                <c:pt idx="668">
                  <c:v>1.84511</c:v>
                </c:pt>
                <c:pt idx="669">
                  <c:v>1.8463499999999993</c:v>
                </c:pt>
                <c:pt idx="670">
                  <c:v>1.8513099999999998</c:v>
                </c:pt>
                <c:pt idx="671">
                  <c:v>1.8519299999999994</c:v>
                </c:pt>
                <c:pt idx="672">
                  <c:v>1.8556499999999989</c:v>
                </c:pt>
                <c:pt idx="673">
                  <c:v>1.8587499999999988</c:v>
                </c:pt>
                <c:pt idx="674">
                  <c:v>1.8606099999999994</c:v>
                </c:pt>
                <c:pt idx="675">
                  <c:v>1.8618499999999987</c:v>
                </c:pt>
                <c:pt idx="676">
                  <c:v>1.8668099999999992</c:v>
                </c:pt>
                <c:pt idx="677">
                  <c:v>1.8699199999999987</c:v>
                </c:pt>
                <c:pt idx="678">
                  <c:v>1.8699199999999987</c:v>
                </c:pt>
                <c:pt idx="679">
                  <c:v>1.873009999999999</c:v>
                </c:pt>
                <c:pt idx="680">
                  <c:v>1.87425</c:v>
                </c:pt>
                <c:pt idx="681">
                  <c:v>1.8779699999999995</c:v>
                </c:pt>
                <c:pt idx="682">
                  <c:v>1.8810699999999994</c:v>
                </c:pt>
                <c:pt idx="683">
                  <c:v>1.8841699999999992</c:v>
                </c:pt>
                <c:pt idx="684">
                  <c:v>1.8854100000000003</c:v>
                </c:pt>
                <c:pt idx="685">
                  <c:v>1.8885199999999998</c:v>
                </c:pt>
                <c:pt idx="686">
                  <c:v>1.8903799999999986</c:v>
                </c:pt>
                <c:pt idx="687">
                  <c:v>1.8922399999999993</c:v>
                </c:pt>
                <c:pt idx="688">
                  <c:v>1.8971900000000002</c:v>
                </c:pt>
                <c:pt idx="689">
                  <c:v>1.8984299999999994</c:v>
                </c:pt>
                <c:pt idx="690">
                  <c:v>1.9033999999999995</c:v>
                </c:pt>
                <c:pt idx="691">
                  <c:v>1.9033999999999995</c:v>
                </c:pt>
                <c:pt idx="692">
                  <c:v>1.9064999999999994</c:v>
                </c:pt>
                <c:pt idx="693">
                  <c:v>1.907729999999999</c:v>
                </c:pt>
                <c:pt idx="694">
                  <c:v>1.9120799999999996</c:v>
                </c:pt>
                <c:pt idx="695">
                  <c:v>1.9133199999999988</c:v>
                </c:pt>
                <c:pt idx="696">
                  <c:v>1.9170299999999987</c:v>
                </c:pt>
                <c:pt idx="697">
                  <c:v>1.9176599999999997</c:v>
                </c:pt>
                <c:pt idx="698">
                  <c:v>1.9226200000000002</c:v>
                </c:pt>
                <c:pt idx="699">
                  <c:v>1.9232399999999998</c:v>
                </c:pt>
                <c:pt idx="700">
                  <c:v>1.9257200000000001</c:v>
                </c:pt>
                <c:pt idx="701">
                  <c:v>1.9288099999999986</c:v>
                </c:pt>
                <c:pt idx="702">
                  <c:v>1.9300599999999992</c:v>
                </c:pt>
                <c:pt idx="703">
                  <c:v>1.9319199999999999</c:v>
                </c:pt>
                <c:pt idx="704">
                  <c:v>1.9381199999999996</c:v>
                </c:pt>
                <c:pt idx="705">
                  <c:v>1.9399800000000003</c:v>
                </c:pt>
                <c:pt idx="706">
                  <c:v>1.9412199999999995</c:v>
                </c:pt>
                <c:pt idx="707">
                  <c:v>1.9430800000000001</c:v>
                </c:pt>
                <c:pt idx="708">
                  <c:v>1.9474199999999993</c:v>
                </c:pt>
                <c:pt idx="709">
                  <c:v>1.9498999999999995</c:v>
                </c:pt>
                <c:pt idx="710">
                  <c:v>1.9505199999999991</c:v>
                </c:pt>
                <c:pt idx="711">
                  <c:v>1.9523799999999998</c:v>
                </c:pt>
                <c:pt idx="712">
                  <c:v>1.9573400000000003</c:v>
                </c:pt>
                <c:pt idx="713">
                  <c:v>1.9598199999999988</c:v>
                </c:pt>
                <c:pt idx="714">
                  <c:v>1.962299999999999</c:v>
                </c:pt>
                <c:pt idx="715">
                  <c:v>1.9660200000000003</c:v>
                </c:pt>
                <c:pt idx="716">
                  <c:v>1.9660200000000003</c:v>
                </c:pt>
                <c:pt idx="717">
                  <c:v>1.9684999999999988</c:v>
                </c:pt>
                <c:pt idx="718">
                  <c:v>1.9722200000000001</c:v>
                </c:pt>
                <c:pt idx="719">
                  <c:v>1.97532</c:v>
                </c:pt>
                <c:pt idx="720">
                  <c:v>1.9765599999999992</c:v>
                </c:pt>
                <c:pt idx="721">
                  <c:v>1.9784199999999998</c:v>
                </c:pt>
                <c:pt idx="722">
                  <c:v>1.982759999999999</c:v>
                </c:pt>
                <c:pt idx="723">
                  <c:v>1.9846199999999996</c:v>
                </c:pt>
                <c:pt idx="724">
                  <c:v>1.9858599999999988</c:v>
                </c:pt>
                <c:pt idx="725">
                  <c:v>1.9895800000000001</c:v>
                </c:pt>
                <c:pt idx="726">
                  <c:v>1.99268</c:v>
                </c:pt>
                <c:pt idx="727">
                  <c:v>1.9951600000000003</c:v>
                </c:pt>
                <c:pt idx="728">
                  <c:v>1.9970199999999991</c:v>
                </c:pt>
                <c:pt idx="729">
                  <c:v>2.000119999999999</c:v>
                </c:pt>
                <c:pt idx="730">
                  <c:v>2.0019799999999996</c:v>
                </c:pt>
                <c:pt idx="731">
                  <c:v>2.0057099999999988</c:v>
                </c:pt>
                <c:pt idx="732">
                  <c:v>2.008189999999999</c:v>
                </c:pt>
                <c:pt idx="733">
                  <c:v>2.00943</c:v>
                </c:pt>
                <c:pt idx="734">
                  <c:v>2.0125299999999999</c:v>
                </c:pt>
                <c:pt idx="735">
                  <c:v>2.0143899999999988</c:v>
                </c:pt>
                <c:pt idx="736">
                  <c:v>2.0180999999999987</c:v>
                </c:pt>
                <c:pt idx="737">
                  <c:v>2.02182</c:v>
                </c:pt>
                <c:pt idx="738">
                  <c:v>2.0224499999999992</c:v>
                </c:pt>
                <c:pt idx="739">
                  <c:v>2.0255499999999991</c:v>
                </c:pt>
                <c:pt idx="740">
                  <c:v>2.0286399999999993</c:v>
                </c:pt>
                <c:pt idx="741">
                  <c:v>2.0292699999999986</c:v>
                </c:pt>
                <c:pt idx="742">
                  <c:v>2.0317399999999992</c:v>
                </c:pt>
                <c:pt idx="743">
                  <c:v>2.0348399999999991</c:v>
                </c:pt>
                <c:pt idx="744">
                  <c:v>2.0404299999999989</c:v>
                </c:pt>
                <c:pt idx="745">
                  <c:v>2.0416699999999999</c:v>
                </c:pt>
                <c:pt idx="746">
                  <c:v>2.0435299999999987</c:v>
                </c:pt>
                <c:pt idx="747">
                  <c:v>2.0447699999999998</c:v>
                </c:pt>
                <c:pt idx="748">
                  <c:v>2.0497199999999989</c:v>
                </c:pt>
                <c:pt idx="749">
                  <c:v>2.0509699999999995</c:v>
                </c:pt>
                <c:pt idx="750">
                  <c:v>2.054689999999999</c:v>
                </c:pt>
                <c:pt idx="751">
                  <c:v>2.05593</c:v>
                </c:pt>
                <c:pt idx="752">
                  <c:v>2.0571699999999993</c:v>
                </c:pt>
                <c:pt idx="753">
                  <c:v>2.0590299999999999</c:v>
                </c:pt>
                <c:pt idx="754">
                  <c:v>2.063369999999999</c:v>
                </c:pt>
                <c:pt idx="755">
                  <c:v>2.0652299999999997</c:v>
                </c:pt>
                <c:pt idx="756">
                  <c:v>2.0683299999999996</c:v>
                </c:pt>
                <c:pt idx="757">
                  <c:v>2.0683299999999996</c:v>
                </c:pt>
                <c:pt idx="758">
                  <c:v>2.0745299999999993</c:v>
                </c:pt>
                <c:pt idx="759">
                  <c:v>2.0770099999999996</c:v>
                </c:pt>
                <c:pt idx="760">
                  <c:v>2.0776299999999992</c:v>
                </c:pt>
                <c:pt idx="761">
                  <c:v>2.0807299999999991</c:v>
                </c:pt>
                <c:pt idx="762">
                  <c:v>2.0832099999999993</c:v>
                </c:pt>
                <c:pt idx="763">
                  <c:v>2.0844499999999986</c:v>
                </c:pt>
                <c:pt idx="764">
                  <c:v>2.0869299999999988</c:v>
                </c:pt>
                <c:pt idx="765">
                  <c:v>2.092509999999999</c:v>
                </c:pt>
                <c:pt idx="766">
                  <c:v>2.0931299999999986</c:v>
                </c:pt>
                <c:pt idx="767">
                  <c:v>2.0968599999999995</c:v>
                </c:pt>
                <c:pt idx="768">
                  <c:v>2.0987099999999987</c:v>
                </c:pt>
                <c:pt idx="769">
                  <c:v>2.0993300000000001</c:v>
                </c:pt>
                <c:pt idx="770">
                  <c:v>2.1024399999999996</c:v>
                </c:pt>
                <c:pt idx="771">
                  <c:v>2.1055299999999999</c:v>
                </c:pt>
                <c:pt idx="772">
                  <c:v>2.1080100000000002</c:v>
                </c:pt>
                <c:pt idx="773">
                  <c:v>2.1086399999999994</c:v>
                </c:pt>
                <c:pt idx="774">
                  <c:v>2.1117299999999997</c:v>
                </c:pt>
                <c:pt idx="775">
                  <c:v>2.1160699999999988</c:v>
                </c:pt>
                <c:pt idx="776">
                  <c:v>2.1179299999999994</c:v>
                </c:pt>
                <c:pt idx="777">
                  <c:v>2.118549999999999</c:v>
                </c:pt>
                <c:pt idx="778">
                  <c:v>2.1210299999999993</c:v>
                </c:pt>
                <c:pt idx="779">
                  <c:v>2.1253799999999998</c:v>
                </c:pt>
                <c:pt idx="780">
                  <c:v>2.1278499999999987</c:v>
                </c:pt>
                <c:pt idx="781">
                  <c:v>2.1303399999999986</c:v>
                </c:pt>
                <c:pt idx="782">
                  <c:v>2.1321899999999996</c:v>
                </c:pt>
                <c:pt idx="783">
                  <c:v>2.1346699999999998</c:v>
                </c:pt>
                <c:pt idx="784">
                  <c:v>2.1383899999999993</c:v>
                </c:pt>
                <c:pt idx="785">
                  <c:v>2.13964</c:v>
                </c:pt>
                <c:pt idx="786">
                  <c:v>2.1427300000000002</c:v>
                </c:pt>
                <c:pt idx="787">
                  <c:v>2.1452200000000001</c:v>
                </c:pt>
                <c:pt idx="788">
                  <c:v>2.1476999999999986</c:v>
                </c:pt>
                <c:pt idx="789">
                  <c:v>2.1508000000000003</c:v>
                </c:pt>
                <c:pt idx="790">
                  <c:v>2.1545199999999998</c:v>
                </c:pt>
                <c:pt idx="791">
                  <c:v>2.1551399999999994</c:v>
                </c:pt>
                <c:pt idx="792">
                  <c:v>2.1582399999999993</c:v>
                </c:pt>
                <c:pt idx="793">
                  <c:v>2.1613399999999992</c:v>
                </c:pt>
                <c:pt idx="794">
                  <c:v>2.1638199999999994</c:v>
                </c:pt>
                <c:pt idx="795">
                  <c:v>2.1669199999999993</c:v>
                </c:pt>
                <c:pt idx="796">
                  <c:v>2.1681600000000003</c:v>
                </c:pt>
                <c:pt idx="797">
                  <c:v>2.1706399999999988</c:v>
                </c:pt>
                <c:pt idx="798">
                  <c:v>2.1737399999999987</c:v>
                </c:pt>
                <c:pt idx="799">
                  <c:v>2.1743600000000001</c:v>
                </c:pt>
                <c:pt idx="800">
                  <c:v>2.1799400000000002</c:v>
                </c:pt>
                <c:pt idx="801">
                  <c:v>2.1799400000000002</c:v>
                </c:pt>
                <c:pt idx="802">
                  <c:v>2.1830400000000001</c:v>
                </c:pt>
                <c:pt idx="803">
                  <c:v>2.18614</c:v>
                </c:pt>
                <c:pt idx="804">
                  <c:v>2.1879999999999988</c:v>
                </c:pt>
                <c:pt idx="805">
                  <c:v>2.1904799999999991</c:v>
                </c:pt>
                <c:pt idx="806">
                  <c:v>2.1923399999999997</c:v>
                </c:pt>
                <c:pt idx="807">
                  <c:v>2.1954399999999996</c:v>
                </c:pt>
                <c:pt idx="808">
                  <c:v>2.1985399999999995</c:v>
                </c:pt>
                <c:pt idx="809">
                  <c:v>2.2010199999999998</c:v>
                </c:pt>
                <c:pt idx="810">
                  <c:v>2.2016399999999994</c:v>
                </c:pt>
                <c:pt idx="811">
                  <c:v>2.2053599999999989</c:v>
                </c:pt>
                <c:pt idx="812">
                  <c:v>2.2078399999999991</c:v>
                </c:pt>
                <c:pt idx="813">
                  <c:v>2.2109499999999986</c:v>
                </c:pt>
                <c:pt idx="814">
                  <c:v>2.2140399999999989</c:v>
                </c:pt>
                <c:pt idx="815">
                  <c:v>2.2146600000000003</c:v>
                </c:pt>
                <c:pt idx="816">
                  <c:v>2.2177600000000002</c:v>
                </c:pt>
                <c:pt idx="817">
                  <c:v>2.2202399999999987</c:v>
                </c:pt>
                <c:pt idx="818">
                  <c:v>2.2233400000000003</c:v>
                </c:pt>
                <c:pt idx="819">
                  <c:v>2.2264400000000002</c:v>
                </c:pt>
                <c:pt idx="820">
                  <c:v>2.2282999999999991</c:v>
                </c:pt>
                <c:pt idx="821">
                  <c:v>2.2295400000000001</c:v>
                </c:pt>
                <c:pt idx="822">
                  <c:v>2.23264</c:v>
                </c:pt>
                <c:pt idx="823">
                  <c:v>2.2357399999999998</c:v>
                </c:pt>
                <c:pt idx="824">
                  <c:v>2.2388499999999993</c:v>
                </c:pt>
                <c:pt idx="825">
                  <c:v>2.2394599999999993</c:v>
                </c:pt>
                <c:pt idx="826">
                  <c:v>2.2438099999999999</c:v>
                </c:pt>
                <c:pt idx="827">
                  <c:v>2.2450399999999977</c:v>
                </c:pt>
                <c:pt idx="828">
                  <c:v>2.248759999999999</c:v>
                </c:pt>
                <c:pt idx="829">
                  <c:v>2.2512500000000006</c:v>
                </c:pt>
                <c:pt idx="830">
                  <c:v>2.2537299999999991</c:v>
                </c:pt>
                <c:pt idx="831">
                  <c:v>2.2574500000000004</c:v>
                </c:pt>
                <c:pt idx="832">
                  <c:v>2.25868</c:v>
                </c:pt>
                <c:pt idx="833">
                  <c:v>2.2617799999999999</c:v>
                </c:pt>
                <c:pt idx="834">
                  <c:v>2.2636400000000005</c:v>
                </c:pt>
                <c:pt idx="835">
                  <c:v>2.2655100000000008</c:v>
                </c:pt>
                <c:pt idx="836">
                  <c:v>2.2686100000000007</c:v>
                </c:pt>
                <c:pt idx="837">
                  <c:v>2.2710899999999992</c:v>
                </c:pt>
                <c:pt idx="838">
                  <c:v>2.273559999999998</c:v>
                </c:pt>
                <c:pt idx="839">
                  <c:v>2.2760499999999997</c:v>
                </c:pt>
                <c:pt idx="840">
                  <c:v>2.2791499999999996</c:v>
                </c:pt>
                <c:pt idx="841">
                  <c:v>2.2822499999999994</c:v>
                </c:pt>
                <c:pt idx="842">
                  <c:v>2.2828700000000008</c:v>
                </c:pt>
                <c:pt idx="843">
                  <c:v>2.2853499999999993</c:v>
                </c:pt>
                <c:pt idx="844">
                  <c:v>2.2890700000000006</c:v>
                </c:pt>
                <c:pt idx="845">
                  <c:v>2.2915499999999991</c:v>
                </c:pt>
                <c:pt idx="846">
                  <c:v>2.294649999999999</c:v>
                </c:pt>
                <c:pt idx="847">
                  <c:v>2.2958899999999982</c:v>
                </c:pt>
                <c:pt idx="848">
                  <c:v>2.2977499999999988</c:v>
                </c:pt>
                <c:pt idx="849">
                  <c:v>2.3008499999999987</c:v>
                </c:pt>
                <c:pt idx="850">
                  <c:v>2.3039499999999986</c:v>
                </c:pt>
                <c:pt idx="851">
                  <c:v>2.3064300000000006</c:v>
                </c:pt>
                <c:pt idx="852">
                  <c:v>2.3070499999999985</c:v>
                </c:pt>
                <c:pt idx="853">
                  <c:v>2.312009999999999</c:v>
                </c:pt>
                <c:pt idx="854">
                  <c:v>2.3138699999999996</c:v>
                </c:pt>
                <c:pt idx="855">
                  <c:v>2.3163499999999981</c:v>
                </c:pt>
                <c:pt idx="856">
                  <c:v>2.3188300000000002</c:v>
                </c:pt>
                <c:pt idx="857">
                  <c:v>2.3225499999999979</c:v>
                </c:pt>
                <c:pt idx="858">
                  <c:v>2.3225499999999979</c:v>
                </c:pt>
                <c:pt idx="859">
                  <c:v>2.3268900000000006</c:v>
                </c:pt>
                <c:pt idx="860">
                  <c:v>2.3287500000000012</c:v>
                </c:pt>
                <c:pt idx="861">
                  <c:v>2.3318600000000007</c:v>
                </c:pt>
                <c:pt idx="862">
                  <c:v>2.334950000000001</c:v>
                </c:pt>
                <c:pt idx="863">
                  <c:v>2.3361900000000002</c:v>
                </c:pt>
                <c:pt idx="864">
                  <c:v>2.3380500000000008</c:v>
                </c:pt>
                <c:pt idx="865">
                  <c:v>2.3411500000000007</c:v>
                </c:pt>
                <c:pt idx="866">
                  <c:v>2.3442500000000006</c:v>
                </c:pt>
                <c:pt idx="867">
                  <c:v>2.3467299999999991</c:v>
                </c:pt>
                <c:pt idx="868">
                  <c:v>2.3479699999999983</c:v>
                </c:pt>
                <c:pt idx="869">
                  <c:v>2.3510699999999982</c:v>
                </c:pt>
                <c:pt idx="870">
                  <c:v>2.3535500000000003</c:v>
                </c:pt>
                <c:pt idx="871">
                  <c:v>2.3560299999999987</c:v>
                </c:pt>
                <c:pt idx="872">
                  <c:v>2.3591299999999986</c:v>
                </c:pt>
                <c:pt idx="873">
                  <c:v>2.3603699999999979</c:v>
                </c:pt>
                <c:pt idx="874">
                  <c:v>2.3640899999999991</c:v>
                </c:pt>
                <c:pt idx="875">
                  <c:v>2.3659599999999994</c:v>
                </c:pt>
                <c:pt idx="876">
                  <c:v>2.3690499999999997</c:v>
                </c:pt>
                <c:pt idx="877">
                  <c:v>2.3721499999999995</c:v>
                </c:pt>
                <c:pt idx="878">
                  <c:v>2.3721499999999995</c:v>
                </c:pt>
                <c:pt idx="879">
                  <c:v>2.375259999999999</c:v>
                </c:pt>
                <c:pt idx="880">
                  <c:v>2.3783599999999989</c:v>
                </c:pt>
                <c:pt idx="881">
                  <c:v>2.3814499999999992</c:v>
                </c:pt>
                <c:pt idx="882">
                  <c:v>2.3833199999999994</c:v>
                </c:pt>
                <c:pt idx="883">
                  <c:v>2.3876599999999986</c:v>
                </c:pt>
                <c:pt idx="884">
                  <c:v>2.38828</c:v>
                </c:pt>
                <c:pt idx="885">
                  <c:v>2.3913799999999998</c:v>
                </c:pt>
                <c:pt idx="886">
                  <c:v>2.3938599999999983</c:v>
                </c:pt>
                <c:pt idx="887">
                  <c:v>2.3969599999999982</c:v>
                </c:pt>
                <c:pt idx="888">
                  <c:v>2.398200000000001</c:v>
                </c:pt>
                <c:pt idx="889">
                  <c:v>2.4006799999999995</c:v>
                </c:pt>
                <c:pt idx="890">
                  <c:v>2.403159999999998</c:v>
                </c:pt>
                <c:pt idx="891">
                  <c:v>2.4062599999999978</c:v>
                </c:pt>
                <c:pt idx="892">
                  <c:v>2.4093599999999977</c:v>
                </c:pt>
                <c:pt idx="893">
                  <c:v>2.4112199999999984</c:v>
                </c:pt>
                <c:pt idx="894">
                  <c:v>2.4124600000000012</c:v>
                </c:pt>
                <c:pt idx="895">
                  <c:v>2.4155499999999979</c:v>
                </c:pt>
                <c:pt idx="896">
                  <c:v>2.4186600000000009</c:v>
                </c:pt>
                <c:pt idx="897">
                  <c:v>2.4217600000000008</c:v>
                </c:pt>
                <c:pt idx="898">
                  <c:v>2.4223799999999986</c:v>
                </c:pt>
                <c:pt idx="899">
                  <c:v>2.4279600000000006</c:v>
                </c:pt>
                <c:pt idx="900">
                  <c:v>2.4285799999999984</c:v>
                </c:pt>
                <c:pt idx="901">
                  <c:v>2.4310600000000004</c:v>
                </c:pt>
                <c:pt idx="902">
                  <c:v>2.4341600000000003</c:v>
                </c:pt>
                <c:pt idx="903">
                  <c:v>2.4372600000000002</c:v>
                </c:pt>
                <c:pt idx="904">
                  <c:v>2.4372600000000002</c:v>
                </c:pt>
                <c:pt idx="905">
                  <c:v>2.4403600000000001</c:v>
                </c:pt>
                <c:pt idx="906">
                  <c:v>2.44346</c:v>
                </c:pt>
                <c:pt idx="907">
                  <c:v>2.4453200000000006</c:v>
                </c:pt>
                <c:pt idx="908">
                  <c:v>2.4496599999999997</c:v>
                </c:pt>
                <c:pt idx="909">
                  <c:v>2.4496599999999997</c:v>
                </c:pt>
                <c:pt idx="910">
                  <c:v>2.4527599999999996</c:v>
                </c:pt>
                <c:pt idx="911">
                  <c:v>2.4558599999999995</c:v>
                </c:pt>
                <c:pt idx="912">
                  <c:v>2.458339999999998</c:v>
                </c:pt>
                <c:pt idx="913">
                  <c:v>2.46082</c:v>
                </c:pt>
                <c:pt idx="914">
                  <c:v>2.4645399999999977</c:v>
                </c:pt>
                <c:pt idx="915">
                  <c:v>2.4657900000000001</c:v>
                </c:pt>
                <c:pt idx="916">
                  <c:v>2.4682699999999986</c:v>
                </c:pt>
                <c:pt idx="917">
                  <c:v>2.4707500000000007</c:v>
                </c:pt>
                <c:pt idx="918">
                  <c:v>2.4744599999999988</c:v>
                </c:pt>
                <c:pt idx="919">
                  <c:v>2.4775699999999983</c:v>
                </c:pt>
                <c:pt idx="920">
                  <c:v>2.4775699999999983</c:v>
                </c:pt>
                <c:pt idx="921">
                  <c:v>2.4806699999999982</c:v>
                </c:pt>
                <c:pt idx="922">
                  <c:v>2.4837599999999984</c:v>
                </c:pt>
                <c:pt idx="923">
                  <c:v>2.4868599999999983</c:v>
                </c:pt>
                <c:pt idx="924">
                  <c:v>2.4881100000000007</c:v>
                </c:pt>
                <c:pt idx="925">
                  <c:v>2.4918299999999984</c:v>
                </c:pt>
                <c:pt idx="926">
                  <c:v>2.4949299999999983</c:v>
                </c:pt>
                <c:pt idx="927">
                  <c:v>2.4980299999999982</c:v>
                </c:pt>
                <c:pt idx="928">
                  <c:v>2.4986499999999996</c:v>
                </c:pt>
                <c:pt idx="929">
                  <c:v>2.499270000000001</c:v>
                </c:pt>
                <c:pt idx="930">
                  <c:v>2.5023700000000009</c:v>
                </c:pt>
                <c:pt idx="931">
                  <c:v>2.506079999999999</c:v>
                </c:pt>
                <c:pt idx="932">
                  <c:v>2.508560000000001</c:v>
                </c:pt>
                <c:pt idx="933">
                  <c:v>2.5110499999999991</c:v>
                </c:pt>
                <c:pt idx="934">
                  <c:v>2.5122899999999984</c:v>
                </c:pt>
                <c:pt idx="935">
                  <c:v>2.5160099999999996</c:v>
                </c:pt>
                <c:pt idx="936">
                  <c:v>2.5178700000000003</c:v>
                </c:pt>
                <c:pt idx="937">
                  <c:v>2.5209700000000002</c:v>
                </c:pt>
                <c:pt idx="938">
                  <c:v>2.52407</c:v>
                </c:pt>
                <c:pt idx="939">
                  <c:v>2.5259300000000007</c:v>
                </c:pt>
                <c:pt idx="940">
                  <c:v>2.5271699999999999</c:v>
                </c:pt>
                <c:pt idx="941">
                  <c:v>2.5302699999999998</c:v>
                </c:pt>
                <c:pt idx="942">
                  <c:v>2.5333699999999997</c:v>
                </c:pt>
                <c:pt idx="943">
                  <c:v>2.5352300000000003</c:v>
                </c:pt>
                <c:pt idx="944">
                  <c:v>2.5364599999999999</c:v>
                </c:pt>
                <c:pt idx="945">
                  <c:v>2.5414300000000001</c:v>
                </c:pt>
                <c:pt idx="946">
                  <c:v>2.5426699999999993</c:v>
                </c:pt>
                <c:pt idx="947">
                  <c:v>2.5457699999999992</c:v>
                </c:pt>
                <c:pt idx="948">
                  <c:v>2.5463900000000006</c:v>
                </c:pt>
                <c:pt idx="949">
                  <c:v>2.5494900000000005</c:v>
                </c:pt>
                <c:pt idx="950">
                  <c:v>2.5525900000000004</c:v>
                </c:pt>
                <c:pt idx="951">
                  <c:v>2.5550699999999988</c:v>
                </c:pt>
                <c:pt idx="952">
                  <c:v>2.5581699999999987</c:v>
                </c:pt>
                <c:pt idx="953">
                  <c:v>2.5612699999999986</c:v>
                </c:pt>
                <c:pt idx="954">
                  <c:v>2.5625099999999978</c:v>
                </c:pt>
                <c:pt idx="955">
                  <c:v>2.5674699999999984</c:v>
                </c:pt>
                <c:pt idx="956">
                  <c:v>2.5674699999999984</c:v>
                </c:pt>
                <c:pt idx="957">
                  <c:v>2.5705699999999982</c:v>
                </c:pt>
                <c:pt idx="958">
                  <c:v>2.5724299999999989</c:v>
                </c:pt>
                <c:pt idx="959">
                  <c:v>2.5749200000000005</c:v>
                </c:pt>
                <c:pt idx="960">
                  <c:v>2.5786299999999986</c:v>
                </c:pt>
                <c:pt idx="961">
                  <c:v>2.5798699999999979</c:v>
                </c:pt>
                <c:pt idx="962">
                  <c:v>2.5829699999999978</c:v>
                </c:pt>
                <c:pt idx="963">
                  <c:v>2.5854499999999998</c:v>
                </c:pt>
                <c:pt idx="964">
                  <c:v>2.5860800000000008</c:v>
                </c:pt>
                <c:pt idx="965">
                  <c:v>2.5891800000000007</c:v>
                </c:pt>
                <c:pt idx="966">
                  <c:v>2.592270000000001</c:v>
                </c:pt>
                <c:pt idx="967">
                  <c:v>2.5953800000000005</c:v>
                </c:pt>
                <c:pt idx="968">
                  <c:v>2.5978499999999993</c:v>
                </c:pt>
                <c:pt idx="969">
                  <c:v>2.5990899999999986</c:v>
                </c:pt>
                <c:pt idx="970">
                  <c:v>2.6015700000000006</c:v>
                </c:pt>
                <c:pt idx="971">
                  <c:v>2.6059199999999993</c:v>
                </c:pt>
                <c:pt idx="972">
                  <c:v>2.6077700000000004</c:v>
                </c:pt>
                <c:pt idx="973">
                  <c:v>2.6108700000000002</c:v>
                </c:pt>
                <c:pt idx="974">
                  <c:v>2.6121199999999991</c:v>
                </c:pt>
                <c:pt idx="975">
                  <c:v>2.6170799999999996</c:v>
                </c:pt>
                <c:pt idx="976">
                  <c:v>2.6189300000000006</c:v>
                </c:pt>
                <c:pt idx="977">
                  <c:v>2.6201799999999995</c:v>
                </c:pt>
                <c:pt idx="978">
                  <c:v>2.6214199999999988</c:v>
                </c:pt>
                <c:pt idx="979">
                  <c:v>2.62514</c:v>
                </c:pt>
                <c:pt idx="980">
                  <c:v>2.6282399999999999</c:v>
                </c:pt>
                <c:pt idx="981">
                  <c:v>2.6313399999999998</c:v>
                </c:pt>
                <c:pt idx="982">
                  <c:v>2.6350600000000011</c:v>
                </c:pt>
                <c:pt idx="983">
                  <c:v>2.6344399999999997</c:v>
                </c:pt>
                <c:pt idx="984">
                  <c:v>2.6375399999999996</c:v>
                </c:pt>
                <c:pt idx="985">
                  <c:v>2.6412600000000008</c:v>
                </c:pt>
                <c:pt idx="986">
                  <c:v>2.6424900000000004</c:v>
                </c:pt>
                <c:pt idx="987">
                  <c:v>2.6456</c:v>
                </c:pt>
                <c:pt idx="988">
                  <c:v>2.6480799999999984</c:v>
                </c:pt>
                <c:pt idx="989">
                  <c:v>2.6505600000000005</c:v>
                </c:pt>
                <c:pt idx="990">
                  <c:v>2.6517999999999997</c:v>
                </c:pt>
                <c:pt idx="991">
                  <c:v>2.6548999999999996</c:v>
                </c:pt>
                <c:pt idx="992">
                  <c:v>2.6573799999999981</c:v>
                </c:pt>
                <c:pt idx="993">
                  <c:v>2.660479999999998</c:v>
                </c:pt>
                <c:pt idx="994">
                  <c:v>2.6635799999999978</c:v>
                </c:pt>
                <c:pt idx="995">
                  <c:v>2.6666799999999977</c:v>
                </c:pt>
                <c:pt idx="996">
                  <c:v>2.6666799999999977</c:v>
                </c:pt>
                <c:pt idx="997">
                  <c:v>2.6697800000000012</c:v>
                </c:pt>
                <c:pt idx="998">
                  <c:v>2.672880000000001</c:v>
                </c:pt>
                <c:pt idx="999">
                  <c:v>2.6747399999999981</c:v>
                </c:pt>
                <c:pt idx="1000">
                  <c:v>2.677839999999998</c:v>
                </c:pt>
                <c:pt idx="1001">
                  <c:v>2.6815599999999993</c:v>
                </c:pt>
                <c:pt idx="1002">
                  <c:v>2.6821800000000007</c:v>
                </c:pt>
                <c:pt idx="1003">
                  <c:v>2.6840399999999978</c:v>
                </c:pt>
                <c:pt idx="1004">
                  <c:v>2.6883800000000004</c:v>
                </c:pt>
                <c:pt idx="1005">
                  <c:v>2.6889999999999983</c:v>
                </c:pt>
                <c:pt idx="1006">
                  <c:v>2.6920999999999982</c:v>
                </c:pt>
                <c:pt idx="1007">
                  <c:v>2.6945800000000002</c:v>
                </c:pt>
                <c:pt idx="1008">
                  <c:v>2.6970599999999987</c:v>
                </c:pt>
                <c:pt idx="1009">
                  <c:v>2.7001699999999982</c:v>
                </c:pt>
                <c:pt idx="1010">
                  <c:v>2.7013999999999978</c:v>
                </c:pt>
                <c:pt idx="1011">
                  <c:v>2.7038799999999998</c:v>
                </c:pt>
                <c:pt idx="1012">
                  <c:v>2.7069899999999993</c:v>
                </c:pt>
                <c:pt idx="1013">
                  <c:v>2.7100799999999996</c:v>
                </c:pt>
                <c:pt idx="1014">
                  <c:v>2.7113199999999988</c:v>
                </c:pt>
                <c:pt idx="1015">
                  <c:v>2.7131799999999995</c:v>
                </c:pt>
                <c:pt idx="1016">
                  <c:v>2.7175299999999982</c:v>
                </c:pt>
                <c:pt idx="1017">
                  <c:v>2.7193799999999992</c:v>
                </c:pt>
                <c:pt idx="1018">
                  <c:v>2.7212499999999995</c:v>
                </c:pt>
                <c:pt idx="1019">
                  <c:v>2.7255899999999986</c:v>
                </c:pt>
                <c:pt idx="1020">
                  <c:v>2.7280700000000007</c:v>
                </c:pt>
                <c:pt idx="1021">
                  <c:v>2.7286799999999989</c:v>
                </c:pt>
                <c:pt idx="1022">
                  <c:v>2.7324099999999998</c:v>
                </c:pt>
                <c:pt idx="1023">
                  <c:v>2.7348899999999983</c:v>
                </c:pt>
                <c:pt idx="1024">
                  <c:v>2.7379899999999981</c:v>
                </c:pt>
                <c:pt idx="1025">
                  <c:v>2.7404700000000002</c:v>
                </c:pt>
                <c:pt idx="1026">
                  <c:v>2.741089999999998</c:v>
                </c:pt>
                <c:pt idx="1027">
                  <c:v>2.7435700000000001</c:v>
                </c:pt>
                <c:pt idx="1028">
                  <c:v>2.7466699999999999</c:v>
                </c:pt>
                <c:pt idx="1029">
                  <c:v>2.7503900000000012</c:v>
                </c:pt>
                <c:pt idx="1030">
                  <c:v>2.7534900000000011</c:v>
                </c:pt>
                <c:pt idx="1031">
                  <c:v>2.7547300000000003</c:v>
                </c:pt>
                <c:pt idx="1032">
                  <c:v>2.7565799999999978</c:v>
                </c:pt>
                <c:pt idx="1033">
                  <c:v>2.7596900000000009</c:v>
                </c:pt>
                <c:pt idx="1034">
                  <c:v>2.7627900000000007</c:v>
                </c:pt>
                <c:pt idx="1035">
                  <c:v>2.76403</c:v>
                </c:pt>
                <c:pt idx="1036">
                  <c:v>2.7677499999999977</c:v>
                </c:pt>
                <c:pt idx="1037">
                  <c:v>2.7689900000000005</c:v>
                </c:pt>
                <c:pt idx="1038">
                  <c:v>2.7720900000000004</c:v>
                </c:pt>
                <c:pt idx="1039">
                  <c:v>2.7751900000000003</c:v>
                </c:pt>
                <c:pt idx="1040">
                  <c:v>2.7770500000000009</c:v>
                </c:pt>
                <c:pt idx="1041">
                  <c:v>2.7782900000000001</c:v>
                </c:pt>
                <c:pt idx="1042">
                  <c:v>2.78139</c:v>
                </c:pt>
                <c:pt idx="1043">
                  <c:v>2.7844899999999999</c:v>
                </c:pt>
                <c:pt idx="1044">
                  <c:v>2.7851099999999978</c:v>
                </c:pt>
                <c:pt idx="1045">
                  <c:v>2.7906899999999997</c:v>
                </c:pt>
                <c:pt idx="1046">
                  <c:v>2.7913100000000011</c:v>
                </c:pt>
                <c:pt idx="1047">
                  <c:v>2.7944100000000009</c:v>
                </c:pt>
                <c:pt idx="1048">
                  <c:v>2.7968899999999994</c:v>
                </c:pt>
                <c:pt idx="1049">
                  <c:v>2.7981299999999987</c:v>
                </c:pt>
                <c:pt idx="1050">
                  <c:v>2.8012299999999986</c:v>
                </c:pt>
                <c:pt idx="1051">
                  <c:v>2.8037100000000006</c:v>
                </c:pt>
                <c:pt idx="1052">
                  <c:v>2.8061899999999991</c:v>
                </c:pt>
                <c:pt idx="1053">
                  <c:v>2.809289999999999</c:v>
                </c:pt>
                <c:pt idx="1054">
                  <c:v>2.8123899999999988</c:v>
                </c:pt>
                <c:pt idx="1055">
                  <c:v>2.8123899999999988</c:v>
                </c:pt>
                <c:pt idx="1056">
                  <c:v>2.8154899999999987</c:v>
                </c:pt>
                <c:pt idx="1057">
                  <c:v>2.8185999999999982</c:v>
                </c:pt>
                <c:pt idx="1058">
                  <c:v>2.8210800000000003</c:v>
                </c:pt>
                <c:pt idx="1059">
                  <c:v>2.8247899999999984</c:v>
                </c:pt>
                <c:pt idx="1060">
                  <c:v>2.8266599999999986</c:v>
                </c:pt>
                <c:pt idx="1061">
                  <c:v>2.8303799999999999</c:v>
                </c:pt>
                <c:pt idx="1062">
                  <c:v>2.8316199999999991</c:v>
                </c:pt>
                <c:pt idx="1063">
                  <c:v>2.8347099999999994</c:v>
                </c:pt>
                <c:pt idx="1064">
                  <c:v>2.8371899999999979</c:v>
                </c:pt>
                <c:pt idx="1065">
                  <c:v>2.8396699999999999</c:v>
                </c:pt>
                <c:pt idx="1066">
                  <c:v>2.8427699999999998</c:v>
                </c:pt>
                <c:pt idx="1067">
                  <c:v>2.8434000000000008</c:v>
                </c:pt>
                <c:pt idx="1068">
                  <c:v>2.8465000000000007</c:v>
                </c:pt>
                <c:pt idx="1069">
                  <c:v>2.849590000000001</c:v>
                </c:pt>
                <c:pt idx="1070">
                  <c:v>2.8527000000000005</c:v>
                </c:pt>
                <c:pt idx="1071">
                  <c:v>2.8539399999999997</c:v>
                </c:pt>
                <c:pt idx="1072">
                  <c:v>2.8570399999999996</c:v>
                </c:pt>
                <c:pt idx="1073">
                  <c:v>2.8589000000000002</c:v>
                </c:pt>
                <c:pt idx="1074">
                  <c:v>2.8620000000000001</c:v>
                </c:pt>
                <c:pt idx="1075">
                  <c:v>2.8638600000000007</c:v>
                </c:pt>
                <c:pt idx="1076">
                  <c:v>2.8663399999999992</c:v>
                </c:pt>
                <c:pt idx="1077">
                  <c:v>2.8700600000000005</c:v>
                </c:pt>
                <c:pt idx="1078">
                  <c:v>2.8712999999999997</c:v>
                </c:pt>
                <c:pt idx="1079">
                  <c:v>2.8743999999999996</c:v>
                </c:pt>
                <c:pt idx="1080">
                  <c:v>2.8768799999999981</c:v>
                </c:pt>
                <c:pt idx="1081">
                  <c:v>2.8793600000000001</c:v>
                </c:pt>
                <c:pt idx="1082">
                  <c:v>2.8805999999999994</c:v>
                </c:pt>
                <c:pt idx="1083">
                  <c:v>2.8830799999999979</c:v>
                </c:pt>
                <c:pt idx="1084">
                  <c:v>2.8867999999999991</c:v>
                </c:pt>
                <c:pt idx="1085">
                  <c:v>2.8892800000000012</c:v>
                </c:pt>
                <c:pt idx="1086">
                  <c:v>2.8929999999999989</c:v>
                </c:pt>
                <c:pt idx="1087">
                  <c:v>2.8929999999999989</c:v>
                </c:pt>
                <c:pt idx="1088">
                  <c:v>2.8979599999999994</c:v>
                </c:pt>
                <c:pt idx="1089">
                  <c:v>2.8991999999999987</c:v>
                </c:pt>
                <c:pt idx="1090">
                  <c:v>2.9022999999999985</c:v>
                </c:pt>
                <c:pt idx="1091">
                  <c:v>2.9035399999999978</c:v>
                </c:pt>
                <c:pt idx="1092">
                  <c:v>2.9053999999999984</c:v>
                </c:pt>
                <c:pt idx="1093">
                  <c:v>2.9097400000000011</c:v>
                </c:pt>
                <c:pt idx="1094">
                  <c:v>2.9115999999999982</c:v>
                </c:pt>
                <c:pt idx="1095">
                  <c:v>2.9146999999999981</c:v>
                </c:pt>
                <c:pt idx="1096">
                  <c:v>2.9146999999999981</c:v>
                </c:pt>
                <c:pt idx="1097">
                  <c:v>2.917799999999998</c:v>
                </c:pt>
                <c:pt idx="1098">
                  <c:v>2.920910000000001</c:v>
                </c:pt>
                <c:pt idx="1099">
                  <c:v>2.9239999999999977</c:v>
                </c:pt>
                <c:pt idx="1100">
                  <c:v>2.9271000000000011</c:v>
                </c:pt>
                <c:pt idx="1101">
                  <c:v>2.9271000000000011</c:v>
                </c:pt>
                <c:pt idx="1102">
                  <c:v>2.930200000000001</c:v>
                </c:pt>
                <c:pt idx="1103">
                  <c:v>2.9320599999999981</c:v>
                </c:pt>
                <c:pt idx="1104">
                  <c:v>2.935159999999998</c:v>
                </c:pt>
                <c:pt idx="1105">
                  <c:v>2.9364100000000004</c:v>
                </c:pt>
                <c:pt idx="1106">
                  <c:v>2.9413599999999978</c:v>
                </c:pt>
                <c:pt idx="1107">
                  <c:v>2.945079999999999</c:v>
                </c:pt>
                <c:pt idx="1108">
                  <c:v>2.9457000000000004</c:v>
                </c:pt>
                <c:pt idx="1109">
                  <c:v>2.9488000000000003</c:v>
                </c:pt>
                <c:pt idx="1110">
                  <c:v>2.9519000000000002</c:v>
                </c:pt>
                <c:pt idx="1111">
                  <c:v>2.9525300000000012</c:v>
                </c:pt>
                <c:pt idx="1112">
                  <c:v>2.9550099999999997</c:v>
                </c:pt>
                <c:pt idx="1113">
                  <c:v>2.9574899999999982</c:v>
                </c:pt>
                <c:pt idx="1114">
                  <c:v>2.9611999999999998</c:v>
                </c:pt>
                <c:pt idx="1115">
                  <c:v>2.9636799999999983</c:v>
                </c:pt>
                <c:pt idx="1116">
                  <c:v>2.9655499999999986</c:v>
                </c:pt>
                <c:pt idx="1117">
                  <c:v>2.9674099999999992</c:v>
                </c:pt>
                <c:pt idx="1118">
                  <c:v>2.9705099999999991</c:v>
                </c:pt>
                <c:pt idx="1119">
                  <c:v>2.973609999999999</c:v>
                </c:pt>
                <c:pt idx="1120">
                  <c:v>2.9748499999999982</c:v>
                </c:pt>
                <c:pt idx="1121">
                  <c:v>2.9785699999999995</c:v>
                </c:pt>
                <c:pt idx="1122">
                  <c:v>2.9798099999999987</c:v>
                </c:pt>
                <c:pt idx="1123">
                  <c:v>2.9829099999999986</c:v>
                </c:pt>
                <c:pt idx="1124">
                  <c:v>2.9860099999999985</c:v>
                </c:pt>
                <c:pt idx="1125">
                  <c:v>2.9891099999999984</c:v>
                </c:pt>
                <c:pt idx="1126">
                  <c:v>2.9903500000000012</c:v>
                </c:pt>
                <c:pt idx="1127">
                  <c:v>2.9922099999999983</c:v>
                </c:pt>
                <c:pt idx="1128">
                  <c:v>2.9953099999999981</c:v>
                </c:pt>
                <c:pt idx="1129">
                  <c:v>2.998409999999998</c:v>
                </c:pt>
                <c:pt idx="1130">
                  <c:v>3.0015099999999979</c:v>
                </c:pt>
                <c:pt idx="1131">
                  <c:v>3.0033599999999989</c:v>
                </c:pt>
                <c:pt idx="1132">
                  <c:v>3.0064699999999984</c:v>
                </c:pt>
                <c:pt idx="1133">
                  <c:v>3.0077100000000012</c:v>
                </c:pt>
                <c:pt idx="1134">
                  <c:v>3.0108100000000011</c:v>
                </c:pt>
                <c:pt idx="1135">
                  <c:v>3.0114299999999989</c:v>
                </c:pt>
                <c:pt idx="1136">
                  <c:v>3.0170100000000009</c:v>
                </c:pt>
                <c:pt idx="1137">
                  <c:v>3.0176299999999987</c:v>
                </c:pt>
                <c:pt idx="1138">
                  <c:v>3.0207299999999986</c:v>
                </c:pt>
                <c:pt idx="1139">
                  <c:v>3.0232100000000006</c:v>
                </c:pt>
                <c:pt idx="1140">
                  <c:v>3.0238299999999985</c:v>
                </c:pt>
                <c:pt idx="1141">
                  <c:v>3.0275499999999997</c:v>
                </c:pt>
                <c:pt idx="1142">
                  <c:v>3.0300299999999982</c:v>
                </c:pt>
                <c:pt idx="1143">
                  <c:v>3.0337499999999995</c:v>
                </c:pt>
                <c:pt idx="1144">
                  <c:v>3.0368499999999994</c:v>
                </c:pt>
                <c:pt idx="1145">
                  <c:v>3.03871</c:v>
                </c:pt>
                <c:pt idx="1146">
                  <c:v>3.0405700000000007</c:v>
                </c:pt>
                <c:pt idx="1147">
                  <c:v>3.0436700000000005</c:v>
                </c:pt>
                <c:pt idx="1148">
                  <c:v>3.046149999999999</c:v>
                </c:pt>
                <c:pt idx="1149">
                  <c:v>3.0498700000000003</c:v>
                </c:pt>
                <c:pt idx="1150">
                  <c:v>3.0511099999999995</c:v>
                </c:pt>
                <c:pt idx="1151">
                  <c:v>3.0523499999999988</c:v>
                </c:pt>
                <c:pt idx="1152">
                  <c:v>3.0560700000000001</c:v>
                </c:pt>
                <c:pt idx="1153">
                  <c:v>3.0591699999999999</c:v>
                </c:pt>
                <c:pt idx="1154">
                  <c:v>3.0604099999999992</c:v>
                </c:pt>
                <c:pt idx="1155">
                  <c:v>3.0635099999999991</c:v>
                </c:pt>
                <c:pt idx="1156">
                  <c:v>3.0653799999999993</c:v>
                </c:pt>
                <c:pt idx="1157">
                  <c:v>3.0666099999999989</c:v>
                </c:pt>
                <c:pt idx="1158">
                  <c:v>3.0697099999999988</c:v>
                </c:pt>
                <c:pt idx="1159">
                  <c:v>3.0728199999999983</c:v>
                </c:pt>
                <c:pt idx="1160">
                  <c:v>3.0759199999999982</c:v>
                </c:pt>
                <c:pt idx="1161">
                  <c:v>3.0759199999999982</c:v>
                </c:pt>
                <c:pt idx="1162">
                  <c:v>3.0790099999999985</c:v>
                </c:pt>
                <c:pt idx="1163">
                  <c:v>3.0827299999999997</c:v>
                </c:pt>
                <c:pt idx="1164">
                  <c:v>3.0858299999999996</c:v>
                </c:pt>
                <c:pt idx="1165">
                  <c:v>3.0883199999999977</c:v>
                </c:pt>
                <c:pt idx="1166">
                  <c:v>3.0907999999999998</c:v>
                </c:pt>
                <c:pt idx="1167">
                  <c:v>3.0945099999999979</c:v>
                </c:pt>
                <c:pt idx="1168">
                  <c:v>3.0969999999999995</c:v>
                </c:pt>
                <c:pt idx="1169">
                  <c:v>3.0976099999999978</c:v>
                </c:pt>
                <c:pt idx="1170">
                  <c:v>3.1013399999999987</c:v>
                </c:pt>
                <c:pt idx="1171">
                  <c:v>3.1038200000000007</c:v>
                </c:pt>
                <c:pt idx="1172">
                  <c:v>3.1069200000000006</c:v>
                </c:pt>
                <c:pt idx="1173">
                  <c:v>3.1075399999999984</c:v>
                </c:pt>
                <c:pt idx="1174">
                  <c:v>3.1118800000000011</c:v>
                </c:pt>
                <c:pt idx="1175">
                  <c:v>3.114980000000001</c:v>
                </c:pt>
                <c:pt idx="1176">
                  <c:v>3.1162200000000002</c:v>
                </c:pt>
                <c:pt idx="1177">
                  <c:v>3.1193200000000001</c:v>
                </c:pt>
                <c:pt idx="1178">
                  <c:v>3.1211800000000007</c:v>
                </c:pt>
                <c:pt idx="1179">
                  <c:v>3.1236599999999992</c:v>
                </c:pt>
                <c:pt idx="1180">
                  <c:v>3.1255199999999999</c:v>
                </c:pt>
                <c:pt idx="1181">
                  <c:v>3.1273800000000005</c:v>
                </c:pt>
                <c:pt idx="1182">
                  <c:v>3.1304800000000004</c:v>
                </c:pt>
                <c:pt idx="1183">
                  <c:v>3.1317199999999996</c:v>
                </c:pt>
                <c:pt idx="1184">
                  <c:v>3.1366800000000001</c:v>
                </c:pt>
                <c:pt idx="1185">
                  <c:v>3.1366800000000001</c:v>
                </c:pt>
                <c:pt idx="1186">
                  <c:v>3.1403999999999979</c:v>
                </c:pt>
                <c:pt idx="1187">
                  <c:v>3.1434999999999977</c:v>
                </c:pt>
                <c:pt idx="1188">
                  <c:v>3.1447400000000005</c:v>
                </c:pt>
                <c:pt idx="1189">
                  <c:v>3.1497000000000011</c:v>
                </c:pt>
                <c:pt idx="1190">
                  <c:v>3.1497000000000011</c:v>
                </c:pt>
                <c:pt idx="1191">
                  <c:v>3.1528100000000006</c:v>
                </c:pt>
                <c:pt idx="1192">
                  <c:v>3.1565199999999987</c:v>
                </c:pt>
                <c:pt idx="1193">
                  <c:v>3.1577599999999979</c:v>
                </c:pt>
                <c:pt idx="1194">
                  <c:v>3.1596199999999985</c:v>
                </c:pt>
                <c:pt idx="1195">
                  <c:v>3.1633399999999998</c:v>
                </c:pt>
                <c:pt idx="1196">
                  <c:v>3.1658299999999979</c:v>
                </c:pt>
                <c:pt idx="1197">
                  <c:v>3.1689199999999982</c:v>
                </c:pt>
                <c:pt idx="1198">
                  <c:v>3.170160000000001</c:v>
                </c:pt>
                <c:pt idx="1199">
                  <c:v>3.1738799999999987</c:v>
                </c:pt>
                <c:pt idx="1200">
                  <c:v>3.1751199999999979</c:v>
                </c:pt>
                <c:pt idx="1201">
                  <c:v>3.1782199999999978</c:v>
                </c:pt>
                <c:pt idx="1202">
                  <c:v>3.1813199999999977</c:v>
                </c:pt>
                <c:pt idx="1203">
                  <c:v>3.1831799999999983</c:v>
                </c:pt>
                <c:pt idx="1204">
                  <c:v>3.1862799999999982</c:v>
                </c:pt>
                <c:pt idx="1205">
                  <c:v>3.1875300000000006</c:v>
                </c:pt>
                <c:pt idx="1206">
                  <c:v>3.1906200000000009</c:v>
                </c:pt>
                <c:pt idx="1207">
                  <c:v>3.1937300000000004</c:v>
                </c:pt>
                <c:pt idx="1208">
                  <c:v>3.1968300000000003</c:v>
                </c:pt>
                <c:pt idx="1209">
                  <c:v>3.1993099999999988</c:v>
                </c:pt>
                <c:pt idx="1210">
                  <c:v>3.2005399999999984</c:v>
                </c:pt>
                <c:pt idx="1211">
                  <c:v>3.2036399999999983</c:v>
                </c:pt>
                <c:pt idx="1212">
                  <c:v>3.2061200000000003</c:v>
                </c:pt>
                <c:pt idx="1213">
                  <c:v>3.2085999999999988</c:v>
                </c:pt>
                <c:pt idx="1214">
                  <c:v>3.209839999999998</c:v>
                </c:pt>
                <c:pt idx="1215">
                  <c:v>3.2123299999999997</c:v>
                </c:pt>
                <c:pt idx="1216">
                  <c:v>3.2166699999999988</c:v>
                </c:pt>
                <c:pt idx="1217">
                  <c:v>3.2191500000000008</c:v>
                </c:pt>
                <c:pt idx="1218">
                  <c:v>3.2216299999999993</c:v>
                </c:pt>
                <c:pt idx="1219">
                  <c:v>3.2247299999999992</c:v>
                </c:pt>
                <c:pt idx="1220">
                  <c:v>3.2259699999999984</c:v>
                </c:pt>
                <c:pt idx="1221">
                  <c:v>3.2296899999999997</c:v>
                </c:pt>
                <c:pt idx="1222">
                  <c:v>3.230929999999999</c:v>
                </c:pt>
                <c:pt idx="1223">
                  <c:v>3.2352599999999985</c:v>
                </c:pt>
                <c:pt idx="1224">
                  <c:v>3.2358899999999995</c:v>
                </c:pt>
                <c:pt idx="1225">
                  <c:v>3.2402299999999986</c:v>
                </c:pt>
                <c:pt idx="1226">
                  <c:v>3.2420899999999993</c:v>
                </c:pt>
                <c:pt idx="1227">
                  <c:v>3.2433299999999985</c:v>
                </c:pt>
                <c:pt idx="1228">
                  <c:v>3.2464299999999984</c:v>
                </c:pt>
                <c:pt idx="1229">
                  <c:v>3.248289999999999</c:v>
                </c:pt>
                <c:pt idx="1230">
                  <c:v>3.2526299999999981</c:v>
                </c:pt>
                <c:pt idx="1231">
                  <c:v>3.2538700000000009</c:v>
                </c:pt>
                <c:pt idx="1232">
                  <c:v>3.2569700000000008</c:v>
                </c:pt>
                <c:pt idx="1233">
                  <c:v>3.2594499999999993</c:v>
                </c:pt>
                <c:pt idx="1234">
                  <c:v>3.2619299999999978</c:v>
                </c:pt>
                <c:pt idx="1235">
                  <c:v>3.2650300000000012</c:v>
                </c:pt>
                <c:pt idx="1236">
                  <c:v>3.2662700000000005</c:v>
                </c:pt>
                <c:pt idx="1237">
                  <c:v>3.2699899999999982</c:v>
                </c:pt>
                <c:pt idx="1238">
                  <c:v>3.271230000000001</c:v>
                </c:pt>
                <c:pt idx="1239">
                  <c:v>3.2755700000000001</c:v>
                </c:pt>
                <c:pt idx="1240">
                  <c:v>3.2774300000000007</c:v>
                </c:pt>
                <c:pt idx="1241">
                  <c:v>3.2805300000000006</c:v>
                </c:pt>
                <c:pt idx="1242">
                  <c:v>3.2823899999999977</c:v>
                </c:pt>
                <c:pt idx="1243">
                  <c:v>3.2836300000000005</c:v>
                </c:pt>
                <c:pt idx="1244">
                  <c:v>3.2873499999999982</c:v>
                </c:pt>
                <c:pt idx="1245">
                  <c:v>3.2898300000000003</c:v>
                </c:pt>
                <c:pt idx="1246">
                  <c:v>3.2929300000000001</c:v>
                </c:pt>
                <c:pt idx="1247">
                  <c:v>3.293549999999998</c:v>
                </c:pt>
                <c:pt idx="1248">
                  <c:v>3.2985199999999981</c:v>
                </c:pt>
                <c:pt idx="1249">
                  <c:v>3.2997499999999977</c:v>
                </c:pt>
                <c:pt idx="1250">
                  <c:v>3.3022299999999998</c:v>
                </c:pt>
                <c:pt idx="1251">
                  <c:v>3.3053399999999993</c:v>
                </c:pt>
                <c:pt idx="1252">
                  <c:v>3.3084399999999992</c:v>
                </c:pt>
                <c:pt idx="1253">
                  <c:v>3.311539999999999</c:v>
                </c:pt>
                <c:pt idx="1254">
                  <c:v>3.3146299999999993</c:v>
                </c:pt>
                <c:pt idx="1255">
                  <c:v>3.3146299999999993</c:v>
                </c:pt>
                <c:pt idx="1256">
                  <c:v>3.3177299999999992</c:v>
                </c:pt>
                <c:pt idx="1257">
                  <c:v>3.3208399999999987</c:v>
                </c:pt>
                <c:pt idx="1258">
                  <c:v>3.3220799999999979</c:v>
                </c:pt>
                <c:pt idx="1259">
                  <c:v>3.3239299999999989</c:v>
                </c:pt>
                <c:pt idx="1260">
                  <c:v>3.3270299999999988</c:v>
                </c:pt>
                <c:pt idx="1261">
                  <c:v>3.3301399999999983</c:v>
                </c:pt>
                <c:pt idx="1262">
                  <c:v>3.3326200000000004</c:v>
                </c:pt>
                <c:pt idx="1263">
                  <c:v>3.3357200000000002</c:v>
                </c:pt>
                <c:pt idx="1264">
                  <c:v>3.3388200000000001</c:v>
                </c:pt>
                <c:pt idx="1265">
                  <c:v>3.3400599999999994</c:v>
                </c:pt>
                <c:pt idx="1266">
                  <c:v>3.3425399999999978</c:v>
                </c:pt>
                <c:pt idx="1267">
                  <c:v>3.3431599999999992</c:v>
                </c:pt>
                <c:pt idx="1268">
                  <c:v>3.3487400000000012</c:v>
                </c:pt>
                <c:pt idx="1269">
                  <c:v>3.3499800000000004</c:v>
                </c:pt>
                <c:pt idx="1270">
                  <c:v>3.3530800000000003</c:v>
                </c:pt>
                <c:pt idx="1271">
                  <c:v>3.3549400000000009</c:v>
                </c:pt>
                <c:pt idx="1272">
                  <c:v>3.3580400000000008</c:v>
                </c:pt>
                <c:pt idx="1273">
                  <c:v>3.3611400000000007</c:v>
                </c:pt>
                <c:pt idx="1274">
                  <c:v>3.3623799999999999</c:v>
                </c:pt>
                <c:pt idx="1275">
                  <c:v>3.3642400000000006</c:v>
                </c:pt>
                <c:pt idx="1276">
                  <c:v>3.3692000000000011</c:v>
                </c:pt>
                <c:pt idx="1277">
                  <c:v>3.3704400000000003</c:v>
                </c:pt>
                <c:pt idx="1278">
                  <c:v>3.3735400000000002</c:v>
                </c:pt>
                <c:pt idx="1279">
                  <c:v>3.3766400000000001</c:v>
                </c:pt>
                <c:pt idx="1280">
                  <c:v>3.3785000000000007</c:v>
                </c:pt>
                <c:pt idx="1281">
                  <c:v>3.3822199999999984</c:v>
                </c:pt>
                <c:pt idx="1282">
                  <c:v>3.3828399999999998</c:v>
                </c:pt>
                <c:pt idx="1283">
                  <c:v>3.3859399999999997</c:v>
                </c:pt>
                <c:pt idx="1284">
                  <c:v>3.3890399999999996</c:v>
                </c:pt>
                <c:pt idx="1285">
                  <c:v>3.3915199999999981</c:v>
                </c:pt>
                <c:pt idx="1286">
                  <c:v>3.394619999999998</c:v>
                </c:pt>
                <c:pt idx="1287">
                  <c:v>3.3952399999999994</c:v>
                </c:pt>
                <c:pt idx="1288">
                  <c:v>3.3983399999999993</c:v>
                </c:pt>
                <c:pt idx="1289">
                  <c:v>3.4014399999999991</c:v>
                </c:pt>
                <c:pt idx="1290">
                  <c:v>3.4020600000000005</c:v>
                </c:pt>
                <c:pt idx="1291">
                  <c:v>3.4057799999999983</c:v>
                </c:pt>
                <c:pt idx="1292">
                  <c:v>3.4088799999999981</c:v>
                </c:pt>
                <c:pt idx="1293">
                  <c:v>3.4113600000000002</c:v>
                </c:pt>
                <c:pt idx="1294">
                  <c:v>3.4138399999999987</c:v>
                </c:pt>
                <c:pt idx="1295">
                  <c:v>3.4156999999999993</c:v>
                </c:pt>
                <c:pt idx="1296">
                  <c:v>3.4200399999999984</c:v>
                </c:pt>
                <c:pt idx="1297">
                  <c:v>3.4200399999999984</c:v>
                </c:pt>
                <c:pt idx="1298">
                  <c:v>3.4249999999999989</c:v>
                </c:pt>
                <c:pt idx="1299">
                  <c:v>3.4262499999999978</c:v>
                </c:pt>
                <c:pt idx="1300">
                  <c:v>3.4280999999999988</c:v>
                </c:pt>
                <c:pt idx="1301">
                  <c:v>3.4293399999999981</c:v>
                </c:pt>
                <c:pt idx="1302">
                  <c:v>3.4342999999999986</c:v>
                </c:pt>
                <c:pt idx="1303">
                  <c:v>3.4355399999999978</c:v>
                </c:pt>
                <c:pt idx="1304">
                  <c:v>3.4386399999999977</c:v>
                </c:pt>
                <c:pt idx="1305">
                  <c:v>3.440509999999998</c:v>
                </c:pt>
                <c:pt idx="1306">
                  <c:v>3.4442299999999992</c:v>
                </c:pt>
                <c:pt idx="1307">
                  <c:v>3.4454599999999989</c:v>
                </c:pt>
                <c:pt idx="1308">
                  <c:v>3.449799999999998</c:v>
                </c:pt>
                <c:pt idx="1309">
                  <c:v>3.4510500000000004</c:v>
                </c:pt>
                <c:pt idx="1310">
                  <c:v>3.4541500000000003</c:v>
                </c:pt>
                <c:pt idx="1311">
                  <c:v>3.4572500000000002</c:v>
                </c:pt>
                <c:pt idx="1312">
                  <c:v>3.46035</c:v>
                </c:pt>
                <c:pt idx="1313">
                  <c:v>3.4622100000000007</c:v>
                </c:pt>
                <c:pt idx="1314">
                  <c:v>3.4653100000000006</c:v>
                </c:pt>
                <c:pt idx="1315">
                  <c:v>3.4665499999999998</c:v>
                </c:pt>
                <c:pt idx="1316">
                  <c:v>3.4696499999999997</c:v>
                </c:pt>
                <c:pt idx="1317">
                  <c:v>3.4727499999999996</c:v>
                </c:pt>
                <c:pt idx="1318">
                  <c:v>3.4739899999999988</c:v>
                </c:pt>
                <c:pt idx="1319">
                  <c:v>3.4783299999999979</c:v>
                </c:pt>
                <c:pt idx="1320">
                  <c:v>3.4789499999999993</c:v>
                </c:pt>
                <c:pt idx="1321">
                  <c:v>3.4820499999999992</c:v>
                </c:pt>
                <c:pt idx="1322">
                  <c:v>3.4851499999999991</c:v>
                </c:pt>
                <c:pt idx="1323">
                  <c:v>3.4870099999999997</c:v>
                </c:pt>
                <c:pt idx="1324">
                  <c:v>3.488249999999999</c:v>
                </c:pt>
                <c:pt idx="1325">
                  <c:v>3.4938300000000009</c:v>
                </c:pt>
                <c:pt idx="1326">
                  <c:v>3.4950700000000001</c:v>
                </c:pt>
                <c:pt idx="1327">
                  <c:v>3.4975499999999986</c:v>
                </c:pt>
                <c:pt idx="1328">
                  <c:v>3.5006499999999985</c:v>
                </c:pt>
                <c:pt idx="1329">
                  <c:v>3.5031300000000005</c:v>
                </c:pt>
                <c:pt idx="1330">
                  <c:v>3.5043699999999998</c:v>
                </c:pt>
                <c:pt idx="1331">
                  <c:v>3.5074699999999996</c:v>
                </c:pt>
                <c:pt idx="1332">
                  <c:v>3.5099499999999981</c:v>
                </c:pt>
                <c:pt idx="1333">
                  <c:v>3.5105699999999995</c:v>
                </c:pt>
                <c:pt idx="1334">
                  <c:v>3.5136699999999994</c:v>
                </c:pt>
                <c:pt idx="1335">
                  <c:v>3.5161499999999979</c:v>
                </c:pt>
                <c:pt idx="1336">
                  <c:v>3.5192499999999978</c:v>
                </c:pt>
                <c:pt idx="1337">
                  <c:v>3.5223500000000012</c:v>
                </c:pt>
                <c:pt idx="1338">
                  <c:v>3.5254500000000011</c:v>
                </c:pt>
                <c:pt idx="1339">
                  <c:v>3.5273099999999982</c:v>
                </c:pt>
                <c:pt idx="1340">
                  <c:v>3.5297900000000002</c:v>
                </c:pt>
                <c:pt idx="1341">
                  <c:v>3.5335099999999979</c:v>
                </c:pt>
                <c:pt idx="1342">
                  <c:v>3.5347500000000007</c:v>
                </c:pt>
                <c:pt idx="1343">
                  <c:v>3.5378500000000006</c:v>
                </c:pt>
                <c:pt idx="1344">
                  <c:v>3.5397099999999977</c:v>
                </c:pt>
                <c:pt idx="1345">
                  <c:v>3.5409500000000005</c:v>
                </c:pt>
                <c:pt idx="1346">
                  <c:v>3.5452999999999992</c:v>
                </c:pt>
                <c:pt idx="1347">
                  <c:v>3.5471500000000002</c:v>
                </c:pt>
                <c:pt idx="1348">
                  <c:v>3.5502599999999997</c:v>
                </c:pt>
                <c:pt idx="1349">
                  <c:v>3.5521200000000004</c:v>
                </c:pt>
                <c:pt idx="1350">
                  <c:v>3.5533599999999996</c:v>
                </c:pt>
                <c:pt idx="1351">
                  <c:v>3.5564499999999999</c:v>
                </c:pt>
                <c:pt idx="1352">
                  <c:v>3.5595599999999994</c:v>
                </c:pt>
                <c:pt idx="1353">
                  <c:v>3.5626599999999993</c:v>
                </c:pt>
                <c:pt idx="1354">
                  <c:v>3.5657499999999995</c:v>
                </c:pt>
                <c:pt idx="1355">
                  <c:v>3.568859999999999</c:v>
                </c:pt>
                <c:pt idx="1356">
                  <c:v>3.5694700000000008</c:v>
                </c:pt>
                <c:pt idx="1357">
                  <c:v>3.5725700000000007</c:v>
                </c:pt>
                <c:pt idx="1358">
                  <c:v>3.5750599999999988</c:v>
                </c:pt>
                <c:pt idx="1359">
                  <c:v>3.5787700000000005</c:v>
                </c:pt>
                <c:pt idx="1360">
                  <c:v>3.5812499999999989</c:v>
                </c:pt>
                <c:pt idx="1361">
                  <c:v>3.5843499999999988</c:v>
                </c:pt>
                <c:pt idx="1362">
                  <c:v>3.5849799999999998</c:v>
                </c:pt>
                <c:pt idx="1363">
                  <c:v>3.5887000000000011</c:v>
                </c:pt>
                <c:pt idx="1364">
                  <c:v>3.5905599999999982</c:v>
                </c:pt>
                <c:pt idx="1365">
                  <c:v>3.5936599999999981</c:v>
                </c:pt>
                <c:pt idx="1366">
                  <c:v>3.5955199999999987</c:v>
                </c:pt>
                <c:pt idx="1367">
                  <c:v>3.5986199999999986</c:v>
                </c:pt>
                <c:pt idx="1368">
                  <c:v>3.6029599999999977</c:v>
                </c:pt>
                <c:pt idx="1369">
                  <c:v>3.6048199999999984</c:v>
                </c:pt>
                <c:pt idx="1370">
                  <c:v>3.6060600000000012</c:v>
                </c:pt>
                <c:pt idx="1371">
                  <c:v>3.609160000000001</c:v>
                </c:pt>
                <c:pt idx="1372">
                  <c:v>3.6110199999999981</c:v>
                </c:pt>
                <c:pt idx="1373">
                  <c:v>3.614119999999998</c:v>
                </c:pt>
                <c:pt idx="1374">
                  <c:v>3.6153600000000008</c:v>
                </c:pt>
                <c:pt idx="1375">
                  <c:v>3.6209399999999992</c:v>
                </c:pt>
                <c:pt idx="1376">
                  <c:v>3.6215600000000006</c:v>
                </c:pt>
                <c:pt idx="1377">
                  <c:v>3.6246600000000004</c:v>
                </c:pt>
                <c:pt idx="1378">
                  <c:v>3.6271399999999989</c:v>
                </c:pt>
                <c:pt idx="1379">
                  <c:v>3.6277600000000003</c:v>
                </c:pt>
                <c:pt idx="1380">
                  <c:v>3.6308600000000002</c:v>
                </c:pt>
                <c:pt idx="1381">
                  <c:v>3.6345799999999979</c:v>
                </c:pt>
                <c:pt idx="1382">
                  <c:v>3.63706</c:v>
                </c:pt>
                <c:pt idx="1383">
                  <c:v>3.6401599999999998</c:v>
                </c:pt>
                <c:pt idx="1384">
                  <c:v>3.6407799999999977</c:v>
                </c:pt>
                <c:pt idx="1385">
                  <c:v>3.644499999999999</c:v>
                </c:pt>
                <c:pt idx="1386">
                  <c:v>3.6482200000000002</c:v>
                </c:pt>
                <c:pt idx="1387">
                  <c:v>3.6494599999999995</c:v>
                </c:pt>
                <c:pt idx="1388">
                  <c:v>3.6513299999999997</c:v>
                </c:pt>
                <c:pt idx="1389">
                  <c:v>3.6544299999999996</c:v>
                </c:pt>
                <c:pt idx="1390">
                  <c:v>3.6568999999999985</c:v>
                </c:pt>
                <c:pt idx="1391">
                  <c:v>3.6606199999999998</c:v>
                </c:pt>
                <c:pt idx="1392">
                  <c:v>3.661859999999999</c:v>
                </c:pt>
                <c:pt idx="1393">
                  <c:v>3.6649599999999989</c:v>
                </c:pt>
                <c:pt idx="1394">
                  <c:v>3.6680599999999988</c:v>
                </c:pt>
                <c:pt idx="1395">
                  <c:v>3.6680599999999988</c:v>
                </c:pt>
                <c:pt idx="1396">
                  <c:v>3.6730199999999993</c:v>
                </c:pt>
                <c:pt idx="1397">
                  <c:v>3.6742699999999981</c:v>
                </c:pt>
                <c:pt idx="1398">
                  <c:v>3.6773599999999984</c:v>
                </c:pt>
                <c:pt idx="1399">
                  <c:v>3.6786000000000012</c:v>
                </c:pt>
                <c:pt idx="1400">
                  <c:v>3.6829499999999999</c:v>
                </c:pt>
                <c:pt idx="1401">
                  <c:v>3.6854299999999984</c:v>
                </c:pt>
                <c:pt idx="1402">
                  <c:v>3.6872899999999991</c:v>
                </c:pt>
                <c:pt idx="1403">
                  <c:v>3.6903799999999993</c:v>
                </c:pt>
                <c:pt idx="1404">
                  <c:v>3.692870000000001</c:v>
                </c:pt>
                <c:pt idx="1405">
                  <c:v>3.6953499999999995</c:v>
                </c:pt>
                <c:pt idx="1406">
                  <c:v>3.6990700000000007</c:v>
                </c:pt>
                <c:pt idx="1407">
                  <c:v>3.699679999999999</c:v>
                </c:pt>
                <c:pt idx="1408">
                  <c:v>3.7027899999999985</c:v>
                </c:pt>
                <c:pt idx="1409">
                  <c:v>3.7052700000000005</c:v>
                </c:pt>
                <c:pt idx="1410">
                  <c:v>3.707749999999999</c:v>
                </c:pt>
                <c:pt idx="1411">
                  <c:v>3.7114700000000003</c:v>
                </c:pt>
                <c:pt idx="1412">
                  <c:v>3.7145700000000001</c:v>
                </c:pt>
                <c:pt idx="1413">
                  <c:v>3.71767</c:v>
                </c:pt>
                <c:pt idx="1414">
                  <c:v>3.7189099999999993</c:v>
                </c:pt>
                <c:pt idx="1415">
                  <c:v>3.7207699999999999</c:v>
                </c:pt>
                <c:pt idx="1416">
                  <c:v>3.7238699999999998</c:v>
                </c:pt>
                <c:pt idx="1417">
                  <c:v>3.725109999999999</c:v>
                </c:pt>
                <c:pt idx="1418">
                  <c:v>3.7282099999999989</c:v>
                </c:pt>
                <c:pt idx="1419">
                  <c:v>3.7300699999999996</c:v>
                </c:pt>
                <c:pt idx="1420">
                  <c:v>3.7331699999999994</c:v>
                </c:pt>
                <c:pt idx="1421">
                  <c:v>3.7362699999999993</c:v>
                </c:pt>
                <c:pt idx="1422">
                  <c:v>3.7393699999999992</c:v>
                </c:pt>
                <c:pt idx="1423">
                  <c:v>3.7424699999999991</c:v>
                </c:pt>
                <c:pt idx="1424">
                  <c:v>3.7424699999999991</c:v>
                </c:pt>
                <c:pt idx="1425">
                  <c:v>3.745569999999999</c:v>
                </c:pt>
                <c:pt idx="1426">
                  <c:v>3.7486699999999988</c:v>
                </c:pt>
                <c:pt idx="1427">
                  <c:v>3.7505299999999995</c:v>
                </c:pt>
                <c:pt idx="1428">
                  <c:v>3.7542500000000008</c:v>
                </c:pt>
                <c:pt idx="1429">
                  <c:v>3.7567299999999992</c:v>
                </c:pt>
                <c:pt idx="1430">
                  <c:v>3.7598299999999991</c:v>
                </c:pt>
                <c:pt idx="1431">
                  <c:v>3.7610699999999984</c:v>
                </c:pt>
                <c:pt idx="1432">
                  <c:v>3.7641699999999982</c:v>
                </c:pt>
                <c:pt idx="1433">
                  <c:v>3.7660299999999989</c:v>
                </c:pt>
                <c:pt idx="1434">
                  <c:v>3.770369999999998</c:v>
                </c:pt>
                <c:pt idx="1435">
                  <c:v>3.7709899999999994</c:v>
                </c:pt>
                <c:pt idx="1436">
                  <c:v>3.7740899999999993</c:v>
                </c:pt>
                <c:pt idx="1437">
                  <c:v>3.7765699999999978</c:v>
                </c:pt>
                <c:pt idx="1438">
                  <c:v>3.7790499999999998</c:v>
                </c:pt>
                <c:pt idx="1439">
                  <c:v>3.7821499999999997</c:v>
                </c:pt>
                <c:pt idx="1440">
                  <c:v>3.785870000000001</c:v>
                </c:pt>
                <c:pt idx="1441">
                  <c:v>3.7864899999999988</c:v>
                </c:pt>
                <c:pt idx="1442">
                  <c:v>3.7889800000000005</c:v>
                </c:pt>
                <c:pt idx="1443">
                  <c:v>3.7920800000000003</c:v>
                </c:pt>
                <c:pt idx="1444">
                  <c:v>3.7951800000000002</c:v>
                </c:pt>
                <c:pt idx="1445">
                  <c:v>3.7964099999999998</c:v>
                </c:pt>
                <c:pt idx="1446">
                  <c:v>3.7988899999999983</c:v>
                </c:pt>
                <c:pt idx="1447">
                  <c:v>3.8026199999999992</c:v>
                </c:pt>
                <c:pt idx="1448">
                  <c:v>3.8044700000000002</c:v>
                </c:pt>
                <c:pt idx="1449">
                  <c:v>3.8075799999999997</c:v>
                </c:pt>
                <c:pt idx="1450">
                  <c:v>3.81067</c:v>
                </c:pt>
                <c:pt idx="1451">
                  <c:v>3.8125300000000006</c:v>
                </c:pt>
                <c:pt idx="1452">
                  <c:v>3.8150199999999987</c:v>
                </c:pt>
                <c:pt idx="1453">
                  <c:v>3.8168799999999994</c:v>
                </c:pt>
                <c:pt idx="1454">
                  <c:v>3.8199799999999993</c:v>
                </c:pt>
                <c:pt idx="1455">
                  <c:v>3.8212199999999985</c:v>
                </c:pt>
                <c:pt idx="1456">
                  <c:v>3.8255600000000012</c:v>
                </c:pt>
                <c:pt idx="1457">
                  <c:v>3.826179999999999</c:v>
                </c:pt>
                <c:pt idx="1458">
                  <c:v>3.8292799999999989</c:v>
                </c:pt>
                <c:pt idx="1459">
                  <c:v>3.8323799999999988</c:v>
                </c:pt>
                <c:pt idx="1460">
                  <c:v>3.8354799999999987</c:v>
                </c:pt>
                <c:pt idx="1461">
                  <c:v>3.8373399999999993</c:v>
                </c:pt>
                <c:pt idx="1462">
                  <c:v>3.8410600000000006</c:v>
                </c:pt>
                <c:pt idx="1463">
                  <c:v>3.8435399999999991</c:v>
                </c:pt>
                <c:pt idx="1464">
                  <c:v>3.8453999999999997</c:v>
                </c:pt>
                <c:pt idx="1465">
                  <c:v>3.8478799999999982</c:v>
                </c:pt>
                <c:pt idx="1466">
                  <c:v>3.8484999999999996</c:v>
                </c:pt>
                <c:pt idx="1467">
                  <c:v>3.8534600000000001</c:v>
                </c:pt>
                <c:pt idx="1468">
                  <c:v>3.8546999999999993</c:v>
                </c:pt>
                <c:pt idx="1469">
                  <c:v>3.8577999999999992</c:v>
                </c:pt>
                <c:pt idx="1470">
                  <c:v>3.8602799999999977</c:v>
                </c:pt>
                <c:pt idx="1471">
                  <c:v>3.8633800000000011</c:v>
                </c:pt>
                <c:pt idx="1472">
                  <c:v>3.8646200000000004</c:v>
                </c:pt>
                <c:pt idx="1473">
                  <c:v>3.8695800000000009</c:v>
                </c:pt>
                <c:pt idx="1474">
                  <c:v>3.8701999999999988</c:v>
                </c:pt>
                <c:pt idx="1475">
                  <c:v>3.87392</c:v>
                </c:pt>
                <c:pt idx="1476">
                  <c:v>3.8757800000000007</c:v>
                </c:pt>
                <c:pt idx="1477">
                  <c:v>3.8788800000000005</c:v>
                </c:pt>
                <c:pt idx="1478">
                  <c:v>3.8819800000000004</c:v>
                </c:pt>
                <c:pt idx="1479">
                  <c:v>3.8850800000000003</c:v>
                </c:pt>
                <c:pt idx="1480">
                  <c:v>3.8856999999999982</c:v>
                </c:pt>
                <c:pt idx="1481">
                  <c:v>3.8881800000000002</c:v>
                </c:pt>
                <c:pt idx="1482">
                  <c:v>3.8912800000000001</c:v>
                </c:pt>
                <c:pt idx="1483">
                  <c:v>3.8943899999999996</c:v>
                </c:pt>
                <c:pt idx="1484">
                  <c:v>3.8962400000000006</c:v>
                </c:pt>
                <c:pt idx="1485">
                  <c:v>3.8993400000000005</c:v>
                </c:pt>
                <c:pt idx="1486">
                  <c:v>3.9005799999999997</c:v>
                </c:pt>
                <c:pt idx="1487">
                  <c:v>3.9036799999999996</c:v>
                </c:pt>
                <c:pt idx="1488">
                  <c:v>3.9055400000000002</c:v>
                </c:pt>
                <c:pt idx="1489">
                  <c:v>3.9080199999999987</c:v>
                </c:pt>
                <c:pt idx="1490">
                  <c:v>3.912370000000001</c:v>
                </c:pt>
                <c:pt idx="1491">
                  <c:v>3.9148399999999999</c:v>
                </c:pt>
                <c:pt idx="1492">
                  <c:v>3.9179499999999994</c:v>
                </c:pt>
                <c:pt idx="1493">
                  <c:v>3.9185600000000012</c:v>
                </c:pt>
                <c:pt idx="1494">
                  <c:v>3.9222899999999985</c:v>
                </c:pt>
                <c:pt idx="1495">
                  <c:v>3.9241499999999991</c:v>
                </c:pt>
                <c:pt idx="1496">
                  <c:v>3.9278700000000004</c:v>
                </c:pt>
                <c:pt idx="1497">
                  <c:v>3.9303499999999989</c:v>
                </c:pt>
                <c:pt idx="1498">
                  <c:v>3.9315799999999985</c:v>
                </c:pt>
                <c:pt idx="1499">
                  <c:v>3.934689999999998</c:v>
                </c:pt>
                <c:pt idx="1500">
                  <c:v>3.9365499999999987</c:v>
                </c:pt>
                <c:pt idx="1501">
                  <c:v>3.9408899999999978</c:v>
                </c:pt>
                <c:pt idx="1502">
                  <c:v>3.9415099999999992</c:v>
                </c:pt>
                <c:pt idx="1503">
                  <c:v>3.9446099999999991</c:v>
                </c:pt>
                <c:pt idx="1504">
                  <c:v>3.9477099999999989</c:v>
                </c:pt>
                <c:pt idx="1505">
                  <c:v>3.950190000000001</c:v>
                </c:pt>
                <c:pt idx="1506">
                  <c:v>3.9532900000000009</c:v>
                </c:pt>
                <c:pt idx="1507">
                  <c:v>3.9545300000000001</c:v>
                </c:pt>
                <c:pt idx="1508">
                  <c:v>3.9594900000000006</c:v>
                </c:pt>
                <c:pt idx="1509">
                  <c:v>3.9594900000000006</c:v>
                </c:pt>
                <c:pt idx="1510">
                  <c:v>3.9625900000000005</c:v>
                </c:pt>
                <c:pt idx="1511">
                  <c:v>3.9656900000000004</c:v>
                </c:pt>
                <c:pt idx="1512">
                  <c:v>3.9681699999999989</c:v>
                </c:pt>
                <c:pt idx="1513">
                  <c:v>3.9694099999999981</c:v>
                </c:pt>
                <c:pt idx="1514">
                  <c:v>3.972509999999998</c:v>
                </c:pt>
                <c:pt idx="1515">
                  <c:v>3.97499</c:v>
                </c:pt>
                <c:pt idx="1516">
                  <c:v>3.9780899999999999</c:v>
                </c:pt>
                <c:pt idx="1517">
                  <c:v>3.9811899999999998</c:v>
                </c:pt>
                <c:pt idx="1518">
                  <c:v>3.9842899999999997</c:v>
                </c:pt>
                <c:pt idx="1519">
                  <c:v>3.9855299999999989</c:v>
                </c:pt>
                <c:pt idx="1520">
                  <c:v>3.9880100000000009</c:v>
                </c:pt>
                <c:pt idx="1521">
                  <c:v>3.9917299999999987</c:v>
                </c:pt>
                <c:pt idx="1522">
                  <c:v>3.9948299999999985</c:v>
                </c:pt>
                <c:pt idx="1523">
                  <c:v>3.9966899999999992</c:v>
                </c:pt>
                <c:pt idx="1524">
                  <c:v>3.9979299999999984</c:v>
                </c:pt>
                <c:pt idx="1525">
                  <c:v>4.0010299999999983</c:v>
                </c:pt>
                <c:pt idx="1526">
                  <c:v>4.0028899999999989</c:v>
                </c:pt>
                <c:pt idx="1527">
                  <c:v>4.0078499999999995</c:v>
                </c:pt>
                <c:pt idx="1528">
                  <c:v>4.0090899999999987</c:v>
                </c:pt>
                <c:pt idx="1529">
                  <c:v>4.0121899999999986</c:v>
                </c:pt>
                <c:pt idx="1530">
                  <c:v>4.0152999999999981</c:v>
                </c:pt>
                <c:pt idx="1531">
                  <c:v>4.0171499999999991</c:v>
                </c:pt>
                <c:pt idx="1532">
                  <c:v>4.0196300000000011</c:v>
                </c:pt>
                <c:pt idx="1533">
                  <c:v>4.0233499999999989</c:v>
                </c:pt>
                <c:pt idx="1534">
                  <c:v>4.0245899999999981</c:v>
                </c:pt>
                <c:pt idx="1535">
                  <c:v>4.027689999999998</c:v>
                </c:pt>
                <c:pt idx="1536">
                  <c:v>4.0295499999999986</c:v>
                </c:pt>
                <c:pt idx="1537">
                  <c:v>4.0326499999999985</c:v>
                </c:pt>
                <c:pt idx="1538">
                  <c:v>4.0351400000000002</c:v>
                </c:pt>
                <c:pt idx="1539">
                  <c:v>4.0388599999999979</c:v>
                </c:pt>
                <c:pt idx="1540">
                  <c:v>4.0401000000000007</c:v>
                </c:pt>
                <c:pt idx="1541">
                  <c:v>4.0431900000000009</c:v>
                </c:pt>
                <c:pt idx="1542">
                  <c:v>4.0463000000000005</c:v>
                </c:pt>
                <c:pt idx="1543">
                  <c:v>4.0481600000000011</c:v>
                </c:pt>
                <c:pt idx="1544">
                  <c:v>4.0512499999999978</c:v>
                </c:pt>
                <c:pt idx="1545">
                  <c:v>4.0524900000000006</c:v>
                </c:pt>
                <c:pt idx="1546">
                  <c:v>4.0556000000000001</c:v>
                </c:pt>
                <c:pt idx="1547">
                  <c:v>4.0587</c:v>
                </c:pt>
                <c:pt idx="1548">
                  <c:v>4.0617999999999999</c:v>
                </c:pt>
                <c:pt idx="1549">
                  <c:v>4.0636600000000005</c:v>
                </c:pt>
                <c:pt idx="1550">
                  <c:v>4.0667600000000004</c:v>
                </c:pt>
                <c:pt idx="1551">
                  <c:v>4.068620000000001</c:v>
                </c:pt>
                <c:pt idx="1552">
                  <c:v>4.0710899999999999</c:v>
                </c:pt>
                <c:pt idx="1553">
                  <c:v>4.073579999999998</c:v>
                </c:pt>
                <c:pt idx="1554">
                  <c:v>4.0772999999999993</c:v>
                </c:pt>
                <c:pt idx="1555">
                  <c:v>4.0779200000000007</c:v>
                </c:pt>
                <c:pt idx="1556">
                  <c:v>4.0828800000000012</c:v>
                </c:pt>
                <c:pt idx="1557">
                  <c:v>4.083499999999999</c:v>
                </c:pt>
                <c:pt idx="1558">
                  <c:v>4.0865999999999989</c:v>
                </c:pt>
                <c:pt idx="1559">
                  <c:v>4.0896999999999988</c:v>
                </c:pt>
                <c:pt idx="1560">
                  <c:v>4.0927999999999987</c:v>
                </c:pt>
                <c:pt idx="1561">
                  <c:v>4.0940399999999979</c:v>
                </c:pt>
                <c:pt idx="1562">
                  <c:v>4.0971399999999978</c:v>
                </c:pt>
                <c:pt idx="1563">
                  <c:v>4.0996199999999998</c:v>
                </c:pt>
                <c:pt idx="1564">
                  <c:v>4.1033400000000011</c:v>
                </c:pt>
                <c:pt idx="1565">
                  <c:v>4.1051999999999982</c:v>
                </c:pt>
                <c:pt idx="1566">
                  <c:v>4.1082999999999981</c:v>
                </c:pt>
                <c:pt idx="1567">
                  <c:v>4.1095400000000009</c:v>
                </c:pt>
                <c:pt idx="1568">
                  <c:v>4.1132599999999986</c:v>
                </c:pt>
                <c:pt idx="1569">
                  <c:v>4.1157400000000006</c:v>
                </c:pt>
                <c:pt idx="1570">
                  <c:v>4.1175999999999977</c:v>
                </c:pt>
                <c:pt idx="1571">
                  <c:v>4.1207000000000011</c:v>
                </c:pt>
                <c:pt idx="1572">
                  <c:v>4.123800000000001</c:v>
                </c:pt>
                <c:pt idx="1573">
                  <c:v>4.1256599999999981</c:v>
                </c:pt>
                <c:pt idx="1574">
                  <c:v>4.1269000000000009</c:v>
                </c:pt>
                <c:pt idx="1575">
                  <c:v>4.1300000000000008</c:v>
                </c:pt>
                <c:pt idx="1576">
                  <c:v>4.1324799999999993</c:v>
                </c:pt>
                <c:pt idx="1577">
                  <c:v>4.1349599999999977</c:v>
                </c:pt>
                <c:pt idx="1578">
                  <c:v>4.1380700000000008</c:v>
                </c:pt>
                <c:pt idx="1579">
                  <c:v>4.1417799999999989</c:v>
                </c:pt>
                <c:pt idx="1580">
                  <c:v>4.1430199999999981</c:v>
                </c:pt>
                <c:pt idx="1581">
                  <c:v>4.146119999999998</c:v>
                </c:pt>
                <c:pt idx="1582">
                  <c:v>4.1492199999999979</c:v>
                </c:pt>
                <c:pt idx="1583">
                  <c:v>4.1516999999999999</c:v>
                </c:pt>
                <c:pt idx="1584">
                  <c:v>4.1541899999999981</c:v>
                </c:pt>
                <c:pt idx="1585">
                  <c:v>4.1554200000000012</c:v>
                </c:pt>
                <c:pt idx="1586">
                  <c:v>4.1591499999999986</c:v>
                </c:pt>
                <c:pt idx="1587">
                  <c:v>4.1610099999999992</c:v>
                </c:pt>
                <c:pt idx="1588">
                  <c:v>4.1616300000000006</c:v>
                </c:pt>
                <c:pt idx="1589">
                  <c:v>4.167209999999999</c:v>
                </c:pt>
                <c:pt idx="1590">
                  <c:v>4.1684499999999982</c:v>
                </c:pt>
                <c:pt idx="1591">
                  <c:v>4.1715499999999981</c:v>
                </c:pt>
                <c:pt idx="1592">
                  <c:v>4.1752699999999994</c:v>
                </c:pt>
                <c:pt idx="1593">
                  <c:v>4.1783599999999996</c:v>
                </c:pt>
                <c:pt idx="1594">
                  <c:v>4.1777499999999979</c:v>
                </c:pt>
                <c:pt idx="1595">
                  <c:v>4.1814699999999991</c:v>
                </c:pt>
                <c:pt idx="1596">
                  <c:v>4.184569999999999</c:v>
                </c:pt>
                <c:pt idx="1597">
                  <c:v>4.1876699999999989</c:v>
                </c:pt>
                <c:pt idx="1598">
                  <c:v>4.1889099999999981</c:v>
                </c:pt>
                <c:pt idx="1599">
                  <c:v>4.192009999999998</c:v>
                </c:pt>
                <c:pt idx="1600">
                  <c:v>4.1951099999999979</c:v>
                </c:pt>
                <c:pt idx="1601">
                  <c:v>4.1975899999999999</c:v>
                </c:pt>
                <c:pt idx="1602">
                  <c:v>4.2000699999999984</c:v>
                </c:pt>
                <c:pt idx="1603">
                  <c:v>4.2037899999999997</c:v>
                </c:pt>
                <c:pt idx="1604">
                  <c:v>4.2050299999999989</c:v>
                </c:pt>
                <c:pt idx="1605">
                  <c:v>4.207510000000001</c:v>
                </c:pt>
                <c:pt idx="1606">
                  <c:v>4.2099899999999995</c:v>
                </c:pt>
                <c:pt idx="1607">
                  <c:v>4.2137100000000007</c:v>
                </c:pt>
                <c:pt idx="1608">
                  <c:v>4.2161899999999992</c:v>
                </c:pt>
                <c:pt idx="1609">
                  <c:v>4.2174299999999985</c:v>
                </c:pt>
                <c:pt idx="1610">
                  <c:v>4.2205299999999983</c:v>
                </c:pt>
                <c:pt idx="1611">
                  <c:v>4.2230100000000004</c:v>
                </c:pt>
                <c:pt idx="1612">
                  <c:v>4.2261100000000003</c:v>
                </c:pt>
                <c:pt idx="1613">
                  <c:v>4.2292100000000001</c:v>
                </c:pt>
                <c:pt idx="1614">
                  <c:v>4.2304499999999994</c:v>
                </c:pt>
                <c:pt idx="1615">
                  <c:v>4.2335499999999993</c:v>
                </c:pt>
                <c:pt idx="1616">
                  <c:v>4.2366499999999991</c:v>
                </c:pt>
                <c:pt idx="1617">
                  <c:v>4.2403700000000004</c:v>
                </c:pt>
                <c:pt idx="1618">
                  <c:v>4.2416099999999997</c:v>
                </c:pt>
                <c:pt idx="1619">
                  <c:v>4.2447099999999995</c:v>
                </c:pt>
                <c:pt idx="1620">
                  <c:v>4.2465700000000002</c:v>
                </c:pt>
                <c:pt idx="1621">
                  <c:v>4.2496700000000001</c:v>
                </c:pt>
                <c:pt idx="1622">
                  <c:v>4.2509099999999993</c:v>
                </c:pt>
                <c:pt idx="1623">
                  <c:v>4.2540099999999992</c:v>
                </c:pt>
                <c:pt idx="1624">
                  <c:v>4.2558699999999998</c:v>
                </c:pt>
                <c:pt idx="1625">
                  <c:v>4.2595900000000011</c:v>
                </c:pt>
                <c:pt idx="1626">
                  <c:v>4.2633099999999988</c:v>
                </c:pt>
                <c:pt idx="1627">
                  <c:v>4.2645599999999977</c:v>
                </c:pt>
                <c:pt idx="1628">
                  <c:v>4.2664099999999987</c:v>
                </c:pt>
                <c:pt idx="1629">
                  <c:v>4.2695099999999986</c:v>
                </c:pt>
                <c:pt idx="1630">
                  <c:v>4.2726099999999985</c:v>
                </c:pt>
                <c:pt idx="1631">
                  <c:v>4.275719999999998</c:v>
                </c:pt>
                <c:pt idx="1632">
                  <c:v>4.275719999999998</c:v>
                </c:pt>
                <c:pt idx="1633">
                  <c:v>4.2806799999999985</c:v>
                </c:pt>
                <c:pt idx="1634">
                  <c:v>4.2819199999999977</c:v>
                </c:pt>
                <c:pt idx="1635">
                  <c:v>4.2837799999999984</c:v>
                </c:pt>
                <c:pt idx="1636">
                  <c:v>4.288120000000001</c:v>
                </c:pt>
                <c:pt idx="1637">
                  <c:v>4.2899799999999981</c:v>
                </c:pt>
                <c:pt idx="1638">
                  <c:v>4.293079999999998</c:v>
                </c:pt>
                <c:pt idx="1639">
                  <c:v>4.2943200000000008</c:v>
                </c:pt>
                <c:pt idx="1640">
                  <c:v>4.2974200000000007</c:v>
                </c:pt>
                <c:pt idx="1641">
                  <c:v>4.3005200000000006</c:v>
                </c:pt>
                <c:pt idx="1642">
                  <c:v>4.3036200000000004</c:v>
                </c:pt>
                <c:pt idx="1643">
                  <c:v>4.3060999999999989</c:v>
                </c:pt>
                <c:pt idx="1644">
                  <c:v>4.3073399999999982</c:v>
                </c:pt>
                <c:pt idx="1645">
                  <c:v>4.3104399999999981</c:v>
                </c:pt>
                <c:pt idx="1646">
                  <c:v>4.3129200000000001</c:v>
                </c:pt>
                <c:pt idx="1647">
                  <c:v>4.31602</c:v>
                </c:pt>
                <c:pt idx="1648">
                  <c:v>4.3172599999999992</c:v>
                </c:pt>
                <c:pt idx="1649">
                  <c:v>4.3209800000000005</c:v>
                </c:pt>
                <c:pt idx="1650">
                  <c:v>4.3240800000000004</c:v>
                </c:pt>
                <c:pt idx="1651">
                  <c:v>4.3253199999999996</c:v>
                </c:pt>
                <c:pt idx="1652">
                  <c:v>4.3284199999999995</c:v>
                </c:pt>
                <c:pt idx="1653">
                  <c:v>4.3302800000000001</c:v>
                </c:pt>
                <c:pt idx="1654">
                  <c:v>4.3339999999999979</c:v>
                </c:pt>
                <c:pt idx="1655">
                  <c:v>4.3377199999999991</c:v>
                </c:pt>
                <c:pt idx="1656">
                  <c:v>4.3402000000000012</c:v>
                </c:pt>
                <c:pt idx="1657">
                  <c:v>4.340819999999999</c:v>
                </c:pt>
                <c:pt idx="1658">
                  <c:v>4.3439199999999989</c:v>
                </c:pt>
                <c:pt idx="1659">
                  <c:v>4.3470199999999988</c:v>
                </c:pt>
                <c:pt idx="1660">
                  <c:v>4.3501199999999987</c:v>
                </c:pt>
                <c:pt idx="1661">
                  <c:v>4.3513599999999979</c:v>
                </c:pt>
                <c:pt idx="1662">
                  <c:v>4.3550799999999992</c:v>
                </c:pt>
                <c:pt idx="1663">
                  <c:v>4.3581799999999991</c:v>
                </c:pt>
                <c:pt idx="1664">
                  <c:v>4.3594199999999983</c:v>
                </c:pt>
                <c:pt idx="1665">
                  <c:v>4.3625199999999982</c:v>
                </c:pt>
                <c:pt idx="1666">
                  <c:v>4.3643799999999988</c:v>
                </c:pt>
                <c:pt idx="1667">
                  <c:v>4.3656199999999981</c:v>
                </c:pt>
                <c:pt idx="1668">
                  <c:v>4.3712</c:v>
                </c:pt>
                <c:pt idx="1669">
                  <c:v>4.3724399999999992</c:v>
                </c:pt>
                <c:pt idx="1670">
                  <c:v>4.3749199999999977</c:v>
                </c:pt>
                <c:pt idx="1671">
                  <c:v>4.3780200000000011</c:v>
                </c:pt>
                <c:pt idx="1672">
                  <c:v>4.3804999999999996</c:v>
                </c:pt>
                <c:pt idx="1673">
                  <c:v>4.3842200000000009</c:v>
                </c:pt>
                <c:pt idx="1674">
                  <c:v>4.3848399999999987</c:v>
                </c:pt>
                <c:pt idx="1675">
                  <c:v>4.3873200000000008</c:v>
                </c:pt>
                <c:pt idx="1676">
                  <c:v>4.3904200000000007</c:v>
                </c:pt>
                <c:pt idx="1677">
                  <c:v>4.3935200000000005</c:v>
                </c:pt>
                <c:pt idx="1678">
                  <c:v>4.3953900000000008</c:v>
                </c:pt>
                <c:pt idx="1679">
                  <c:v>4.3984800000000011</c:v>
                </c:pt>
                <c:pt idx="1680">
                  <c:v>4.4015800000000009</c:v>
                </c:pt>
                <c:pt idx="1681">
                  <c:v>4.4028299999999998</c:v>
                </c:pt>
                <c:pt idx="1682">
                  <c:v>4.4059299999999997</c:v>
                </c:pt>
                <c:pt idx="1683">
                  <c:v>4.4090299999999996</c:v>
                </c:pt>
                <c:pt idx="1684">
                  <c:v>4.4121299999999994</c:v>
                </c:pt>
                <c:pt idx="1685">
                  <c:v>4.4146099999999979</c:v>
                </c:pt>
                <c:pt idx="1686">
                  <c:v>4.4177099999999978</c:v>
                </c:pt>
                <c:pt idx="1687">
                  <c:v>4.4183299999999992</c:v>
                </c:pt>
                <c:pt idx="1688">
                  <c:v>4.4214299999999991</c:v>
                </c:pt>
                <c:pt idx="1689">
                  <c:v>4.424529999999999</c:v>
                </c:pt>
                <c:pt idx="1690">
                  <c:v>4.4251500000000004</c:v>
                </c:pt>
                <c:pt idx="1691">
                  <c:v>4.4307299999999987</c:v>
                </c:pt>
                <c:pt idx="1692">
                  <c:v>4.4325899999999994</c:v>
                </c:pt>
                <c:pt idx="1693">
                  <c:v>4.4350699999999978</c:v>
                </c:pt>
                <c:pt idx="1694">
                  <c:v>4.4369299999999985</c:v>
                </c:pt>
                <c:pt idx="1695">
                  <c:v>4.4400299999999984</c:v>
                </c:pt>
                <c:pt idx="1696">
                  <c:v>4.4431299999999982</c:v>
                </c:pt>
                <c:pt idx="1697">
                  <c:v>4.4437499999999996</c:v>
                </c:pt>
                <c:pt idx="1698">
                  <c:v>4.4480899999999988</c:v>
                </c:pt>
                <c:pt idx="1699">
                  <c:v>4.4499499999999994</c:v>
                </c:pt>
                <c:pt idx="1700">
                  <c:v>4.4524299999999979</c:v>
                </c:pt>
                <c:pt idx="1701">
                  <c:v>4.4549099999999999</c:v>
                </c:pt>
                <c:pt idx="1702">
                  <c:v>4.4580099999999998</c:v>
                </c:pt>
                <c:pt idx="1703">
                  <c:v>4.4617300000000011</c:v>
                </c:pt>
                <c:pt idx="1704">
                  <c:v>4.4629700000000003</c:v>
                </c:pt>
                <c:pt idx="1705">
                  <c:v>4.464830000000001</c:v>
                </c:pt>
                <c:pt idx="1706">
                  <c:v>4.4685499999999987</c:v>
                </c:pt>
                <c:pt idx="1707">
                  <c:v>4.4710300000000007</c:v>
                </c:pt>
                <c:pt idx="1708">
                  <c:v>4.4741300000000006</c:v>
                </c:pt>
                <c:pt idx="1709">
                  <c:v>4.4772300000000005</c:v>
                </c:pt>
                <c:pt idx="1710">
                  <c:v>4.4772300000000005</c:v>
                </c:pt>
                <c:pt idx="1711">
                  <c:v>4.4803300000000004</c:v>
                </c:pt>
                <c:pt idx="1712">
                  <c:v>4.4834300000000002</c:v>
                </c:pt>
                <c:pt idx="1713">
                  <c:v>4.4865300000000001</c:v>
                </c:pt>
                <c:pt idx="1714">
                  <c:v>4.4883900000000008</c:v>
                </c:pt>
                <c:pt idx="1715">
                  <c:v>4.4914900000000006</c:v>
                </c:pt>
                <c:pt idx="1716">
                  <c:v>4.4952099999999984</c:v>
                </c:pt>
                <c:pt idx="1717">
                  <c:v>4.4964500000000012</c:v>
                </c:pt>
                <c:pt idx="1718">
                  <c:v>4.4995600000000007</c:v>
                </c:pt>
                <c:pt idx="1719">
                  <c:v>4.5020399999999992</c:v>
                </c:pt>
                <c:pt idx="1720">
                  <c:v>4.5026600000000006</c:v>
                </c:pt>
                <c:pt idx="1721">
                  <c:v>4.5076099999999979</c:v>
                </c:pt>
                <c:pt idx="1722">
                  <c:v>4.5113399999999988</c:v>
                </c:pt>
                <c:pt idx="1723">
                  <c:v>4.512579999999998</c:v>
                </c:pt>
                <c:pt idx="1724">
                  <c:v>4.5144399999999987</c:v>
                </c:pt>
                <c:pt idx="1725">
                  <c:v>4.5175299999999989</c:v>
                </c:pt>
                <c:pt idx="1726">
                  <c:v>4.5193999999999992</c:v>
                </c:pt>
                <c:pt idx="1727">
                  <c:v>4.5224999999999991</c:v>
                </c:pt>
                <c:pt idx="1728">
                  <c:v>4.525599999999999</c:v>
                </c:pt>
                <c:pt idx="1729">
                  <c:v>4.5286999999999988</c:v>
                </c:pt>
                <c:pt idx="1730">
                  <c:v>4.5299299999999985</c:v>
                </c:pt>
                <c:pt idx="1731">
                  <c:v>4.533039999999998</c:v>
                </c:pt>
                <c:pt idx="1732">
                  <c:v>4.53552</c:v>
                </c:pt>
                <c:pt idx="1733">
                  <c:v>4.5379999999999985</c:v>
                </c:pt>
                <c:pt idx="1734">
                  <c:v>4.5410999999999984</c:v>
                </c:pt>
                <c:pt idx="1735">
                  <c:v>4.542959999999999</c:v>
                </c:pt>
                <c:pt idx="1736">
                  <c:v>4.545440000000001</c:v>
                </c:pt>
                <c:pt idx="1737">
                  <c:v>4.5485400000000009</c:v>
                </c:pt>
                <c:pt idx="1738">
                  <c:v>4.5516400000000008</c:v>
                </c:pt>
                <c:pt idx="1739">
                  <c:v>4.5522599999999986</c:v>
                </c:pt>
                <c:pt idx="1740">
                  <c:v>4.5578400000000006</c:v>
                </c:pt>
                <c:pt idx="1741">
                  <c:v>4.5584599999999984</c:v>
                </c:pt>
                <c:pt idx="1742">
                  <c:v>4.5609400000000004</c:v>
                </c:pt>
                <c:pt idx="1743">
                  <c:v>4.5640400000000003</c:v>
                </c:pt>
                <c:pt idx="1744">
                  <c:v>4.5671400000000002</c:v>
                </c:pt>
                <c:pt idx="1745">
                  <c:v>4.5690000000000008</c:v>
                </c:pt>
                <c:pt idx="1746">
                  <c:v>4.5721000000000007</c:v>
                </c:pt>
                <c:pt idx="1747">
                  <c:v>4.57334</c:v>
                </c:pt>
                <c:pt idx="1748">
                  <c:v>4.5764399999999998</c:v>
                </c:pt>
                <c:pt idx="1749">
                  <c:v>4.5795399999999997</c:v>
                </c:pt>
                <c:pt idx="1750">
                  <c:v>4.5826399999999996</c:v>
                </c:pt>
                <c:pt idx="1751">
                  <c:v>4.5857399999999995</c:v>
                </c:pt>
                <c:pt idx="1752">
                  <c:v>4.5857399999999995</c:v>
                </c:pt>
                <c:pt idx="1753">
                  <c:v>4.588219999999998</c:v>
                </c:pt>
                <c:pt idx="1754">
                  <c:v>4.5919399999999992</c:v>
                </c:pt>
                <c:pt idx="1755">
                  <c:v>4.5950399999999991</c:v>
                </c:pt>
                <c:pt idx="1756">
                  <c:v>4.598139999999999</c:v>
                </c:pt>
                <c:pt idx="1757">
                  <c:v>4.6012399999999989</c:v>
                </c:pt>
                <c:pt idx="1758">
                  <c:v>4.6012399999999989</c:v>
                </c:pt>
                <c:pt idx="1759">
                  <c:v>4.6043399999999988</c:v>
                </c:pt>
                <c:pt idx="1760">
                  <c:v>4.6074399999999986</c:v>
                </c:pt>
                <c:pt idx="1761">
                  <c:v>4.6105399999999985</c:v>
                </c:pt>
                <c:pt idx="1762">
                  <c:v>4.6123999999999992</c:v>
                </c:pt>
                <c:pt idx="1763">
                  <c:v>4.6148800000000012</c:v>
                </c:pt>
                <c:pt idx="1764">
                  <c:v>4.6179800000000011</c:v>
                </c:pt>
                <c:pt idx="1765">
                  <c:v>4.6198399999999982</c:v>
                </c:pt>
                <c:pt idx="1766">
                  <c:v>4.6229500000000012</c:v>
                </c:pt>
                <c:pt idx="1767">
                  <c:v>4.6254299999999997</c:v>
                </c:pt>
                <c:pt idx="1768">
                  <c:v>4.6279099999999982</c:v>
                </c:pt>
                <c:pt idx="1769">
                  <c:v>4.6297599999999992</c:v>
                </c:pt>
                <c:pt idx="1770">
                  <c:v>4.6322399999999977</c:v>
                </c:pt>
                <c:pt idx="1771">
                  <c:v>4.6353500000000007</c:v>
                </c:pt>
                <c:pt idx="1772">
                  <c:v>4.6390699999999985</c:v>
                </c:pt>
                <c:pt idx="1773">
                  <c:v>4.6415500000000005</c:v>
                </c:pt>
                <c:pt idx="1774">
                  <c:v>4.6446500000000004</c:v>
                </c:pt>
                <c:pt idx="1775">
                  <c:v>4.6458899999999996</c:v>
                </c:pt>
                <c:pt idx="1776">
                  <c:v>4.6477500000000003</c:v>
                </c:pt>
                <c:pt idx="1777">
                  <c:v>4.6508400000000005</c:v>
                </c:pt>
                <c:pt idx="1778">
                  <c:v>4.65395</c:v>
                </c:pt>
                <c:pt idx="1779">
                  <c:v>4.6570499999999999</c:v>
                </c:pt>
                <c:pt idx="1780">
                  <c:v>4.6589100000000006</c:v>
                </c:pt>
                <c:pt idx="1781">
                  <c:v>4.6620100000000004</c:v>
                </c:pt>
                <c:pt idx="1782">
                  <c:v>4.6651100000000003</c:v>
                </c:pt>
                <c:pt idx="1783">
                  <c:v>4.6663499999999996</c:v>
                </c:pt>
                <c:pt idx="1784">
                  <c:v>4.6694499999999994</c:v>
                </c:pt>
                <c:pt idx="1785">
                  <c:v>4.6713100000000001</c:v>
                </c:pt>
                <c:pt idx="1786">
                  <c:v>4.6756499999999992</c:v>
                </c:pt>
                <c:pt idx="1787">
                  <c:v>4.6762700000000006</c:v>
                </c:pt>
                <c:pt idx="1788">
                  <c:v>4.6812300000000011</c:v>
                </c:pt>
                <c:pt idx="1789">
                  <c:v>4.681849999999999</c:v>
                </c:pt>
                <c:pt idx="1790">
                  <c:v>4.684330000000001</c:v>
                </c:pt>
                <c:pt idx="1791">
                  <c:v>4.6880499999999987</c:v>
                </c:pt>
                <c:pt idx="1792">
                  <c:v>4.6886700000000001</c:v>
                </c:pt>
                <c:pt idx="1793">
                  <c:v>4.6923899999999978</c:v>
                </c:pt>
                <c:pt idx="1794">
                  <c:v>4.6954899999999977</c:v>
                </c:pt>
                <c:pt idx="1795">
                  <c:v>4.6973499999999984</c:v>
                </c:pt>
                <c:pt idx="1796">
                  <c:v>4.7004499999999982</c:v>
                </c:pt>
                <c:pt idx="1797">
                  <c:v>4.7023099999999989</c:v>
                </c:pt>
                <c:pt idx="1798">
                  <c:v>4.706649999999998</c:v>
                </c:pt>
                <c:pt idx="1799">
                  <c:v>4.706649999999998</c:v>
                </c:pt>
                <c:pt idx="1800">
                  <c:v>4.7116099999999985</c:v>
                </c:pt>
                <c:pt idx="1801">
                  <c:v>4.7128499999999978</c:v>
                </c:pt>
                <c:pt idx="1802">
                  <c:v>4.7153299999999998</c:v>
                </c:pt>
                <c:pt idx="1803">
                  <c:v>4.7178099999999983</c:v>
                </c:pt>
                <c:pt idx="1804">
                  <c:v>4.7209099999999982</c:v>
                </c:pt>
                <c:pt idx="1805">
                  <c:v>4.7252500000000008</c:v>
                </c:pt>
                <c:pt idx="1806">
                  <c:v>4.7258699999999987</c:v>
                </c:pt>
                <c:pt idx="1807">
                  <c:v>4.7289699999999986</c:v>
                </c:pt>
                <c:pt idx="1808">
                  <c:v>4.7314600000000002</c:v>
                </c:pt>
                <c:pt idx="1809">
                  <c:v>4.7339399999999987</c:v>
                </c:pt>
                <c:pt idx="1810">
                  <c:v>4.7370399999999986</c:v>
                </c:pt>
                <c:pt idx="1811">
                  <c:v>4.7376500000000004</c:v>
                </c:pt>
                <c:pt idx="1812">
                  <c:v>4.7407500000000002</c:v>
                </c:pt>
                <c:pt idx="1813">
                  <c:v>4.7450899999999994</c:v>
                </c:pt>
                <c:pt idx="1814">
                  <c:v>4.7469599999999996</c:v>
                </c:pt>
                <c:pt idx="1815">
                  <c:v>4.7500499999999999</c:v>
                </c:pt>
                <c:pt idx="1816">
                  <c:v>4.7519100000000005</c:v>
                </c:pt>
                <c:pt idx="1817">
                  <c:v>4.754389999999999</c:v>
                </c:pt>
                <c:pt idx="1818">
                  <c:v>4.7562599999999993</c:v>
                </c:pt>
                <c:pt idx="1819">
                  <c:v>4.7593499999999995</c:v>
                </c:pt>
                <c:pt idx="1820">
                  <c:v>4.762459999999999</c:v>
                </c:pt>
                <c:pt idx="1821">
                  <c:v>4.7649400000000011</c:v>
                </c:pt>
                <c:pt idx="1822">
                  <c:v>4.7674199999999995</c:v>
                </c:pt>
                <c:pt idx="1823">
                  <c:v>4.7686599999999988</c:v>
                </c:pt>
                <c:pt idx="1824">
                  <c:v>4.771749999999999</c:v>
                </c:pt>
                <c:pt idx="1825">
                  <c:v>4.7748599999999985</c:v>
                </c:pt>
                <c:pt idx="1826">
                  <c:v>4.7773400000000006</c:v>
                </c:pt>
                <c:pt idx="1827">
                  <c:v>4.7810599999999983</c:v>
                </c:pt>
                <c:pt idx="1828">
                  <c:v>4.7816799999999997</c:v>
                </c:pt>
                <c:pt idx="1829">
                  <c:v>4.7847799999999996</c:v>
                </c:pt>
                <c:pt idx="1830">
                  <c:v>4.7872599999999981</c:v>
                </c:pt>
                <c:pt idx="1831">
                  <c:v>4.790359999999998</c:v>
                </c:pt>
                <c:pt idx="1832">
                  <c:v>4.7934599999999978</c:v>
                </c:pt>
                <c:pt idx="1833">
                  <c:v>4.7965599999999977</c:v>
                </c:pt>
                <c:pt idx="1834">
                  <c:v>4.7984199999999984</c:v>
                </c:pt>
                <c:pt idx="1835">
                  <c:v>4.8015199999999982</c:v>
                </c:pt>
                <c:pt idx="1836">
                  <c:v>4.802760000000001</c:v>
                </c:pt>
                <c:pt idx="1837">
                  <c:v>4.8058600000000009</c:v>
                </c:pt>
                <c:pt idx="1838">
                  <c:v>4.807719999999998</c:v>
                </c:pt>
                <c:pt idx="1839">
                  <c:v>4.8120600000000007</c:v>
                </c:pt>
                <c:pt idx="1840">
                  <c:v>4.8145399999999992</c:v>
                </c:pt>
                <c:pt idx="1841">
                  <c:v>4.8170200000000012</c:v>
                </c:pt>
                <c:pt idx="1842">
                  <c:v>4.8182600000000004</c:v>
                </c:pt>
                <c:pt idx="1843">
                  <c:v>4.8213600000000003</c:v>
                </c:pt>
                <c:pt idx="1844">
                  <c:v>4.8238399999999988</c:v>
                </c:pt>
                <c:pt idx="1845">
                  <c:v>4.8269399999999987</c:v>
                </c:pt>
                <c:pt idx="1846">
                  <c:v>4.83066</c:v>
                </c:pt>
                <c:pt idx="1847">
                  <c:v>4.8331399999999984</c:v>
                </c:pt>
                <c:pt idx="1848">
                  <c:v>4.8343799999999977</c:v>
                </c:pt>
                <c:pt idx="1849">
                  <c:v>4.8374800000000011</c:v>
                </c:pt>
                <c:pt idx="1850">
                  <c:v>4.8399599999999996</c:v>
                </c:pt>
                <c:pt idx="1851">
                  <c:v>4.8430599999999995</c:v>
                </c:pt>
                <c:pt idx="1852">
                  <c:v>4.8461599999999994</c:v>
                </c:pt>
                <c:pt idx="1853">
                  <c:v>4.8492599999999992</c:v>
                </c:pt>
                <c:pt idx="1854">
                  <c:v>4.8511199999999999</c:v>
                </c:pt>
                <c:pt idx="1855">
                  <c:v>4.8523599999999991</c:v>
                </c:pt>
                <c:pt idx="1856">
                  <c:v>4.8554699999999986</c:v>
                </c:pt>
                <c:pt idx="1857">
                  <c:v>4.8585599999999989</c:v>
                </c:pt>
                <c:pt idx="1858">
                  <c:v>4.8597999999999981</c:v>
                </c:pt>
                <c:pt idx="1859">
                  <c:v>4.8616599999999988</c:v>
                </c:pt>
                <c:pt idx="1860">
                  <c:v>4.8647599999999986</c:v>
                </c:pt>
                <c:pt idx="1861">
                  <c:v>4.8678699999999981</c:v>
                </c:pt>
                <c:pt idx="1862">
                  <c:v>4.8703500000000002</c:v>
                </c:pt>
                <c:pt idx="1863">
                  <c:v>4.872819999999999</c:v>
                </c:pt>
                <c:pt idx="1864">
                  <c:v>4.8765499999999999</c:v>
                </c:pt>
                <c:pt idx="1865">
                  <c:v>4.8771699999999978</c:v>
                </c:pt>
                <c:pt idx="1866">
                  <c:v>4.8796499999999998</c:v>
                </c:pt>
                <c:pt idx="1867">
                  <c:v>4.8827499999999997</c:v>
                </c:pt>
                <c:pt idx="1868">
                  <c:v>4.886470000000001</c:v>
                </c:pt>
                <c:pt idx="1869">
                  <c:v>4.8889499999999995</c:v>
                </c:pt>
                <c:pt idx="1870">
                  <c:v>4.8908100000000001</c:v>
                </c:pt>
                <c:pt idx="1871">
                  <c:v>4.8932899999999986</c:v>
                </c:pt>
                <c:pt idx="1872">
                  <c:v>4.8957700000000006</c:v>
                </c:pt>
                <c:pt idx="1873">
                  <c:v>4.8970099999999999</c:v>
                </c:pt>
                <c:pt idx="1874">
                  <c:v>4.9019700000000004</c:v>
                </c:pt>
                <c:pt idx="1875">
                  <c:v>4.903830000000001</c:v>
                </c:pt>
                <c:pt idx="1876">
                  <c:v>4.9050700000000003</c:v>
                </c:pt>
                <c:pt idx="1877">
                  <c:v>4.9081700000000001</c:v>
                </c:pt>
                <c:pt idx="1878">
                  <c:v>4.91127</c:v>
                </c:pt>
                <c:pt idx="1879">
                  <c:v>4.9143699999999999</c:v>
                </c:pt>
                <c:pt idx="1880">
                  <c:v>4.9162300000000005</c:v>
                </c:pt>
                <c:pt idx="1881">
                  <c:v>4.9199499999999983</c:v>
                </c:pt>
                <c:pt idx="1882">
                  <c:v>4.9205699999999997</c:v>
                </c:pt>
                <c:pt idx="1883">
                  <c:v>4.9236699999999995</c:v>
                </c:pt>
                <c:pt idx="1884">
                  <c:v>4.9267699999999994</c:v>
                </c:pt>
                <c:pt idx="1885">
                  <c:v>4.9292499999999979</c:v>
                </c:pt>
                <c:pt idx="1886">
                  <c:v>4.9323499999999978</c:v>
                </c:pt>
                <c:pt idx="1887">
                  <c:v>4.9360699999999991</c:v>
                </c:pt>
                <c:pt idx="1888">
                  <c:v>4.9366900000000005</c:v>
                </c:pt>
                <c:pt idx="1889">
                  <c:v>4.9397900000000003</c:v>
                </c:pt>
                <c:pt idx="1890">
                  <c:v>4.9428900000000002</c:v>
                </c:pt>
                <c:pt idx="1891">
                  <c:v>4.9453699999999987</c:v>
                </c:pt>
                <c:pt idx="1892">
                  <c:v>4.9484699999999986</c:v>
                </c:pt>
                <c:pt idx="1893">
                  <c:v>4.9515699999999985</c:v>
                </c:pt>
                <c:pt idx="1894">
                  <c:v>4.9528099999999977</c:v>
                </c:pt>
                <c:pt idx="1895">
                  <c:v>4.9546699999999984</c:v>
                </c:pt>
                <c:pt idx="1896">
                  <c:v>4.9577699999999982</c:v>
                </c:pt>
                <c:pt idx="1897">
                  <c:v>4.9608699999999981</c:v>
                </c:pt>
                <c:pt idx="1898">
                  <c:v>4.9627299999999988</c:v>
                </c:pt>
                <c:pt idx="1899">
                  <c:v>4.9652100000000008</c:v>
                </c:pt>
                <c:pt idx="1900">
                  <c:v>4.9670699999999979</c:v>
                </c:pt>
                <c:pt idx="1901">
                  <c:v>4.9701699999999978</c:v>
                </c:pt>
                <c:pt idx="1902">
                  <c:v>4.9732700000000012</c:v>
                </c:pt>
                <c:pt idx="1903">
                  <c:v>4.9763800000000007</c:v>
                </c:pt>
                <c:pt idx="1904">
                  <c:v>4.9794800000000006</c:v>
                </c:pt>
                <c:pt idx="1905">
                  <c:v>4.9794800000000006</c:v>
                </c:pt>
                <c:pt idx="1906">
                  <c:v>4.9825700000000008</c:v>
                </c:pt>
                <c:pt idx="1907">
                  <c:v>4.9856700000000007</c:v>
                </c:pt>
                <c:pt idx="1908">
                  <c:v>4.987540000000001</c:v>
                </c:pt>
                <c:pt idx="1909">
                  <c:v>4.9918800000000001</c:v>
                </c:pt>
                <c:pt idx="1910">
                  <c:v>4.994349999999999</c:v>
                </c:pt>
                <c:pt idx="1911">
                  <c:v>4.9980799999999999</c:v>
                </c:pt>
                <c:pt idx="1912">
                  <c:v>5.0011799999999997</c:v>
                </c:pt>
                <c:pt idx="1913">
                  <c:v>5.001789999999998</c:v>
                </c:pt>
                <c:pt idx="1914">
                  <c:v>5.00427</c:v>
                </c:pt>
                <c:pt idx="1915">
                  <c:v>5.0073799999999995</c:v>
                </c:pt>
                <c:pt idx="1916">
                  <c:v>5.009859999999998</c:v>
                </c:pt>
                <c:pt idx="1917">
                  <c:v>5.0135799999999993</c:v>
                </c:pt>
                <c:pt idx="1918">
                  <c:v>5.0142000000000007</c:v>
                </c:pt>
                <c:pt idx="1919">
                  <c:v>5.0179199999999984</c:v>
                </c:pt>
                <c:pt idx="1920">
                  <c:v>5.019779999999999</c:v>
                </c:pt>
                <c:pt idx="1921">
                  <c:v>5.0228799999999989</c:v>
                </c:pt>
                <c:pt idx="1922">
                  <c:v>5.0259799999999988</c:v>
                </c:pt>
                <c:pt idx="1923">
                  <c:v>5.0278399999999994</c:v>
                </c:pt>
                <c:pt idx="1924">
                  <c:v>5.0321799999999985</c:v>
                </c:pt>
                <c:pt idx="1925">
                  <c:v>5.0340399999999992</c:v>
                </c:pt>
                <c:pt idx="1926">
                  <c:v>5.0352799999999984</c:v>
                </c:pt>
                <c:pt idx="1927">
                  <c:v>5.0383799999999983</c:v>
                </c:pt>
                <c:pt idx="1928">
                  <c:v>5.0414799999999982</c:v>
                </c:pt>
                <c:pt idx="1929">
                  <c:v>5.0445799999999981</c:v>
                </c:pt>
                <c:pt idx="1930">
                  <c:v>5.0476799999999979</c:v>
                </c:pt>
                <c:pt idx="1931">
                  <c:v>5.0476799999999979</c:v>
                </c:pt>
                <c:pt idx="1932">
                  <c:v>5.0507799999999978</c:v>
                </c:pt>
                <c:pt idx="1933">
                  <c:v>5.0544999999999991</c:v>
                </c:pt>
                <c:pt idx="1934">
                  <c:v>5.057599999999999</c:v>
                </c:pt>
                <c:pt idx="1935">
                  <c:v>5.060080000000001</c:v>
                </c:pt>
                <c:pt idx="1936">
                  <c:v>5.0625599999999995</c:v>
                </c:pt>
                <c:pt idx="1937">
                  <c:v>5.0662800000000008</c:v>
                </c:pt>
                <c:pt idx="1938">
                  <c:v>5.0687599999999993</c:v>
                </c:pt>
                <c:pt idx="1939">
                  <c:v>5.0706199999999999</c:v>
                </c:pt>
                <c:pt idx="1940">
                  <c:v>5.0724800000000005</c:v>
                </c:pt>
                <c:pt idx="1941">
                  <c:v>5.0768199999999997</c:v>
                </c:pt>
                <c:pt idx="1942">
                  <c:v>5.0768199999999997</c:v>
                </c:pt>
                <c:pt idx="1943">
                  <c:v>5.0817800000000002</c:v>
                </c:pt>
                <c:pt idx="1944">
                  <c:v>5.0836400000000008</c:v>
                </c:pt>
                <c:pt idx="1945">
                  <c:v>5.0867400000000007</c:v>
                </c:pt>
                <c:pt idx="1946">
                  <c:v>5.0892199999999992</c:v>
                </c:pt>
                <c:pt idx="1947">
                  <c:v>5.0910799999999998</c:v>
                </c:pt>
                <c:pt idx="1948">
                  <c:v>5.0941899999999993</c:v>
                </c:pt>
                <c:pt idx="1949">
                  <c:v>5.0972799999999996</c:v>
                </c:pt>
                <c:pt idx="1950">
                  <c:v>5.1003799999999995</c:v>
                </c:pt>
                <c:pt idx="1951">
                  <c:v>5.1022499999999997</c:v>
                </c:pt>
                <c:pt idx="1952">
                  <c:v>5.10534</c:v>
                </c:pt>
                <c:pt idx="1953">
                  <c:v>5.1065799999999992</c:v>
                </c:pt>
                <c:pt idx="1954">
                  <c:v>5.1115499999999994</c:v>
                </c:pt>
                <c:pt idx="1955">
                  <c:v>5.1127899999999986</c:v>
                </c:pt>
                <c:pt idx="1956">
                  <c:v>5.1152700000000006</c:v>
                </c:pt>
                <c:pt idx="1957">
                  <c:v>5.1165000000000003</c:v>
                </c:pt>
                <c:pt idx="1958">
                  <c:v>5.1196000000000002</c:v>
                </c:pt>
                <c:pt idx="1959">
                  <c:v>5.1227</c:v>
                </c:pt>
                <c:pt idx="1960">
                  <c:v>5.1258099999999995</c:v>
                </c:pt>
                <c:pt idx="1961">
                  <c:v>5.1289099999999994</c:v>
                </c:pt>
                <c:pt idx="1962">
                  <c:v>5.1289099999999994</c:v>
                </c:pt>
                <c:pt idx="1963">
                  <c:v>5.1338699999999999</c:v>
                </c:pt>
                <c:pt idx="1964">
                  <c:v>5.1357300000000006</c:v>
                </c:pt>
                <c:pt idx="1965">
                  <c:v>5.137579999999998</c:v>
                </c:pt>
                <c:pt idx="1966">
                  <c:v>5.1406900000000011</c:v>
                </c:pt>
                <c:pt idx="1967">
                  <c:v>5.1450300000000002</c:v>
                </c:pt>
                <c:pt idx="1968">
                  <c:v>5.1450300000000002</c:v>
                </c:pt>
                <c:pt idx="1969">
                  <c:v>5.1487499999999979</c:v>
                </c:pt>
                <c:pt idx="1970">
                  <c:v>5.1518499999999978</c:v>
                </c:pt>
                <c:pt idx="1971">
                  <c:v>5.1543299999999999</c:v>
                </c:pt>
                <c:pt idx="1972">
                  <c:v>5.1580500000000011</c:v>
                </c:pt>
                <c:pt idx="1973">
                  <c:v>5.1592900000000004</c:v>
                </c:pt>
                <c:pt idx="1974">
                  <c:v>5.1623900000000003</c:v>
                </c:pt>
                <c:pt idx="1975">
                  <c:v>5.1648699999999987</c:v>
                </c:pt>
                <c:pt idx="1976">
                  <c:v>5.1673500000000008</c:v>
                </c:pt>
                <c:pt idx="1977">
                  <c:v>5.1692099999999979</c:v>
                </c:pt>
                <c:pt idx="1978">
                  <c:v>5.1723099999999977</c:v>
                </c:pt>
                <c:pt idx="1979">
                  <c:v>5.1747899999999998</c:v>
                </c:pt>
                <c:pt idx="1980">
                  <c:v>5.176029999999999</c:v>
                </c:pt>
                <c:pt idx="1981">
                  <c:v>5.1809899999999995</c:v>
                </c:pt>
                <c:pt idx="1982">
                  <c:v>5.1816100000000009</c:v>
                </c:pt>
                <c:pt idx="1983">
                  <c:v>5.1853299999999987</c:v>
                </c:pt>
                <c:pt idx="1984">
                  <c:v>5.1878100000000007</c:v>
                </c:pt>
                <c:pt idx="1985">
                  <c:v>5.1902899999999992</c:v>
                </c:pt>
                <c:pt idx="1986">
                  <c:v>5.1933899999999991</c:v>
                </c:pt>
                <c:pt idx="1987">
                  <c:v>5.1946299999999983</c:v>
                </c:pt>
                <c:pt idx="1988">
                  <c:v>5.1983499999999996</c:v>
                </c:pt>
                <c:pt idx="1989">
                  <c:v>5.2014599999999991</c:v>
                </c:pt>
                <c:pt idx="1990">
                  <c:v>5.2039299999999979</c:v>
                </c:pt>
                <c:pt idx="1991">
                  <c:v>5.2057899999999986</c:v>
                </c:pt>
                <c:pt idx="1992">
                  <c:v>5.2088899999999985</c:v>
                </c:pt>
                <c:pt idx="1993">
                  <c:v>5.2119899999999983</c:v>
                </c:pt>
                <c:pt idx="1994">
                  <c:v>5.21448</c:v>
                </c:pt>
                <c:pt idx="1995">
                  <c:v>5.2169499999999989</c:v>
                </c:pt>
                <c:pt idx="1996">
                  <c:v>5.2200499999999987</c:v>
                </c:pt>
                <c:pt idx="1997">
                  <c:v>5.2213000000000012</c:v>
                </c:pt>
                <c:pt idx="1998">
                  <c:v>5.224400000000001</c:v>
                </c:pt>
                <c:pt idx="1999">
                  <c:v>5.2274899999999977</c:v>
                </c:pt>
                <c:pt idx="2000">
                  <c:v>5.2305900000000012</c:v>
                </c:pt>
                <c:pt idx="2001">
                  <c:v>5.2330799999999993</c:v>
                </c:pt>
                <c:pt idx="2002">
                  <c:v>5.2361799999999992</c:v>
                </c:pt>
                <c:pt idx="2003">
                  <c:v>5.2399000000000004</c:v>
                </c:pt>
                <c:pt idx="2004">
                  <c:v>5.2399000000000004</c:v>
                </c:pt>
                <c:pt idx="2005">
                  <c:v>5.2430000000000003</c:v>
                </c:pt>
                <c:pt idx="2006">
                  <c:v>5.2467099999999984</c:v>
                </c:pt>
                <c:pt idx="2007">
                  <c:v>5.2492000000000001</c:v>
                </c:pt>
                <c:pt idx="2008">
                  <c:v>5.2523</c:v>
                </c:pt>
                <c:pt idx="2009">
                  <c:v>5.2529199999999978</c:v>
                </c:pt>
                <c:pt idx="2010">
                  <c:v>5.2566299999999995</c:v>
                </c:pt>
                <c:pt idx="2011">
                  <c:v>5.259739999999999</c:v>
                </c:pt>
                <c:pt idx="2012">
                  <c:v>5.262220000000001</c:v>
                </c:pt>
                <c:pt idx="2013">
                  <c:v>5.2659399999999987</c:v>
                </c:pt>
                <c:pt idx="2014">
                  <c:v>5.2677999999999994</c:v>
                </c:pt>
                <c:pt idx="2015">
                  <c:v>5.2708999999999993</c:v>
                </c:pt>
                <c:pt idx="2016">
                  <c:v>5.2727599999999999</c:v>
                </c:pt>
                <c:pt idx="2017">
                  <c:v>5.2758599999999998</c:v>
                </c:pt>
                <c:pt idx="2018">
                  <c:v>5.277099999999999</c:v>
                </c:pt>
                <c:pt idx="2019">
                  <c:v>5.2801999999999989</c:v>
                </c:pt>
                <c:pt idx="2020">
                  <c:v>5.2832999999999988</c:v>
                </c:pt>
                <c:pt idx="2021">
                  <c:v>5.2863999999999987</c:v>
                </c:pt>
                <c:pt idx="2022">
                  <c:v>5.2894999999999985</c:v>
                </c:pt>
                <c:pt idx="2023">
                  <c:v>5.2913599999999992</c:v>
                </c:pt>
                <c:pt idx="2024">
                  <c:v>5.2932199999999998</c:v>
                </c:pt>
                <c:pt idx="2025">
                  <c:v>5.2956999999999983</c:v>
                </c:pt>
                <c:pt idx="2026">
                  <c:v>5.2981800000000003</c:v>
                </c:pt>
                <c:pt idx="2027">
                  <c:v>5.3012800000000002</c:v>
                </c:pt>
                <c:pt idx="2028">
                  <c:v>5.3025199999999995</c:v>
                </c:pt>
                <c:pt idx="2029">
                  <c:v>5.3056199999999993</c:v>
                </c:pt>
                <c:pt idx="2030">
                  <c:v>5.3087199999999992</c:v>
                </c:pt>
                <c:pt idx="2031">
                  <c:v>5.3111999999999977</c:v>
                </c:pt>
                <c:pt idx="2032">
                  <c:v>5.3143000000000011</c:v>
                </c:pt>
                <c:pt idx="2033">
                  <c:v>5.317400000000001</c:v>
                </c:pt>
                <c:pt idx="2034">
                  <c:v>5.3205000000000009</c:v>
                </c:pt>
                <c:pt idx="2035">
                  <c:v>5.3236000000000008</c:v>
                </c:pt>
                <c:pt idx="2036">
                  <c:v>5.3254599999999979</c:v>
                </c:pt>
                <c:pt idx="2037">
                  <c:v>5.3267000000000007</c:v>
                </c:pt>
                <c:pt idx="2038">
                  <c:v>5.3298000000000005</c:v>
                </c:pt>
                <c:pt idx="2039">
                  <c:v>5.3329000000000004</c:v>
                </c:pt>
                <c:pt idx="2040">
                  <c:v>5.3341399999999997</c:v>
                </c:pt>
                <c:pt idx="2041">
                  <c:v>5.3384899999999984</c:v>
                </c:pt>
                <c:pt idx="2042">
                  <c:v>5.3409600000000008</c:v>
                </c:pt>
                <c:pt idx="2043">
                  <c:v>5.3440600000000007</c:v>
                </c:pt>
                <c:pt idx="2044">
                  <c:v>5.3477799999999984</c:v>
                </c:pt>
                <c:pt idx="2045">
                  <c:v>5.3483999999999998</c:v>
                </c:pt>
                <c:pt idx="2046">
                  <c:v>5.3514999999999997</c:v>
                </c:pt>
                <c:pt idx="2047">
                  <c:v>5.3546099999999992</c:v>
                </c:pt>
                <c:pt idx="2048">
                  <c:v>5.3570899999999977</c:v>
                </c:pt>
                <c:pt idx="2049">
                  <c:v>5.3601900000000011</c:v>
                </c:pt>
                <c:pt idx="2050">
                  <c:v>5.3614200000000007</c:v>
                </c:pt>
                <c:pt idx="2051">
                  <c:v>5.3645300000000002</c:v>
                </c:pt>
                <c:pt idx="2052">
                  <c:v>5.3670099999999987</c:v>
                </c:pt>
                <c:pt idx="2053">
                  <c:v>5.3701099999999986</c:v>
                </c:pt>
                <c:pt idx="2054">
                  <c:v>5.37073</c:v>
                </c:pt>
                <c:pt idx="2055">
                  <c:v>5.3763099999999984</c:v>
                </c:pt>
                <c:pt idx="2056">
                  <c:v>5.3769299999999998</c:v>
                </c:pt>
                <c:pt idx="2057">
                  <c:v>5.3794099999999982</c:v>
                </c:pt>
                <c:pt idx="2058">
                  <c:v>5.3837500000000009</c:v>
                </c:pt>
                <c:pt idx="2059">
                  <c:v>5.3868500000000008</c:v>
                </c:pt>
                <c:pt idx="2060">
                  <c:v>5.3887099999999979</c:v>
                </c:pt>
                <c:pt idx="2061">
                  <c:v>5.3918099999999978</c:v>
                </c:pt>
                <c:pt idx="2062">
                  <c:v>5.3930500000000006</c:v>
                </c:pt>
                <c:pt idx="2063">
                  <c:v>5.3967699999999983</c:v>
                </c:pt>
                <c:pt idx="2064">
                  <c:v>5.3980100000000011</c:v>
                </c:pt>
                <c:pt idx="2065">
                  <c:v>5.401110000000001</c:v>
                </c:pt>
                <c:pt idx="2066">
                  <c:v>5.4042100000000008</c:v>
                </c:pt>
                <c:pt idx="2067">
                  <c:v>5.4073100000000007</c:v>
                </c:pt>
                <c:pt idx="2068">
                  <c:v>5.40855</c:v>
                </c:pt>
                <c:pt idx="2069">
                  <c:v>5.4135100000000005</c:v>
                </c:pt>
                <c:pt idx="2070">
                  <c:v>5.415989999999999</c:v>
                </c:pt>
                <c:pt idx="2071">
                  <c:v>5.4172299999999982</c:v>
                </c:pt>
                <c:pt idx="2072">
                  <c:v>5.4203299999999981</c:v>
                </c:pt>
                <c:pt idx="2073">
                  <c:v>5.4228100000000001</c:v>
                </c:pt>
                <c:pt idx="2074">
                  <c:v>5.42591</c:v>
                </c:pt>
                <c:pt idx="2075">
                  <c:v>5.4296299999999977</c:v>
                </c:pt>
                <c:pt idx="2076">
                  <c:v>5.4321099999999998</c:v>
                </c:pt>
                <c:pt idx="2077">
                  <c:v>5.4352099999999997</c:v>
                </c:pt>
                <c:pt idx="2078">
                  <c:v>5.4364499999999989</c:v>
                </c:pt>
                <c:pt idx="2079">
                  <c:v>5.4383099999999995</c:v>
                </c:pt>
                <c:pt idx="2080">
                  <c:v>5.4432700000000001</c:v>
                </c:pt>
                <c:pt idx="2081">
                  <c:v>5.4445099999999993</c:v>
                </c:pt>
                <c:pt idx="2082">
                  <c:v>5.4476099999999992</c:v>
                </c:pt>
                <c:pt idx="2083">
                  <c:v>5.4507099999999991</c:v>
                </c:pt>
                <c:pt idx="2084">
                  <c:v>5.4525699999999997</c:v>
                </c:pt>
                <c:pt idx="2085">
                  <c:v>5.4563000000000006</c:v>
                </c:pt>
                <c:pt idx="2086">
                  <c:v>5.4569099999999988</c:v>
                </c:pt>
                <c:pt idx="2087">
                  <c:v>5.4600099999999987</c:v>
                </c:pt>
                <c:pt idx="2088">
                  <c:v>5.4631199999999982</c:v>
                </c:pt>
                <c:pt idx="2089">
                  <c:v>5.4662199999999981</c:v>
                </c:pt>
                <c:pt idx="2090">
                  <c:v>5.4693099999999983</c:v>
                </c:pt>
                <c:pt idx="2091">
                  <c:v>5.4724099999999982</c:v>
                </c:pt>
                <c:pt idx="2092">
                  <c:v>5.4748999999999999</c:v>
                </c:pt>
                <c:pt idx="2093">
                  <c:v>5.4779999999999998</c:v>
                </c:pt>
                <c:pt idx="2094">
                  <c:v>5.479239999999999</c:v>
                </c:pt>
                <c:pt idx="2095">
                  <c:v>5.4823299999999993</c:v>
                </c:pt>
                <c:pt idx="2096">
                  <c:v>5.4848200000000009</c:v>
                </c:pt>
                <c:pt idx="2097">
                  <c:v>5.4885399999999986</c:v>
                </c:pt>
                <c:pt idx="2098">
                  <c:v>5.4922599999999999</c:v>
                </c:pt>
                <c:pt idx="2099">
                  <c:v>5.4953599999999998</c:v>
                </c:pt>
                <c:pt idx="2100">
                  <c:v>5.4972200000000004</c:v>
                </c:pt>
                <c:pt idx="2101">
                  <c:v>5.4984599999999997</c:v>
                </c:pt>
                <c:pt idx="2102">
                  <c:v>5.502180000000001</c:v>
                </c:pt>
                <c:pt idx="2103">
                  <c:v>5.5034200000000002</c:v>
                </c:pt>
                <c:pt idx="2104">
                  <c:v>5.5083800000000007</c:v>
                </c:pt>
                <c:pt idx="2105">
                  <c:v>5.50962</c:v>
                </c:pt>
                <c:pt idx="2106">
                  <c:v>5.5127199999999998</c:v>
                </c:pt>
                <c:pt idx="2107">
                  <c:v>5.5158199999999997</c:v>
                </c:pt>
                <c:pt idx="2108">
                  <c:v>5.5176800000000004</c:v>
                </c:pt>
                <c:pt idx="2109">
                  <c:v>5.5189199999999996</c:v>
                </c:pt>
                <c:pt idx="2110">
                  <c:v>5.5226400000000009</c:v>
                </c:pt>
                <c:pt idx="2111">
                  <c:v>5.5251199999999994</c:v>
                </c:pt>
                <c:pt idx="2112">
                  <c:v>5.5282199999999992</c:v>
                </c:pt>
                <c:pt idx="2113">
                  <c:v>5.5288400000000006</c:v>
                </c:pt>
                <c:pt idx="2114">
                  <c:v>5.5331799999999998</c:v>
                </c:pt>
                <c:pt idx="2115">
                  <c:v>5.5375199999999989</c:v>
                </c:pt>
                <c:pt idx="2116">
                  <c:v>5.5400000000000009</c:v>
                </c:pt>
                <c:pt idx="2117">
                  <c:v>5.5431000000000008</c:v>
                </c:pt>
                <c:pt idx="2118">
                  <c:v>5.54434</c:v>
                </c:pt>
                <c:pt idx="2119">
                  <c:v>5.5499199999999984</c:v>
                </c:pt>
                <c:pt idx="2120">
                  <c:v>5.5505399999999998</c:v>
                </c:pt>
                <c:pt idx="2121">
                  <c:v>5.5530199999999983</c:v>
                </c:pt>
                <c:pt idx="2122">
                  <c:v>5.5561199999999982</c:v>
                </c:pt>
                <c:pt idx="2123">
                  <c:v>5.5592199999999981</c:v>
                </c:pt>
                <c:pt idx="2124">
                  <c:v>5.5604600000000008</c:v>
                </c:pt>
                <c:pt idx="2125">
                  <c:v>5.5629399999999993</c:v>
                </c:pt>
                <c:pt idx="2126">
                  <c:v>5.5666600000000006</c:v>
                </c:pt>
                <c:pt idx="2127">
                  <c:v>5.5697700000000001</c:v>
                </c:pt>
                <c:pt idx="2128">
                  <c:v>5.5716200000000011</c:v>
                </c:pt>
                <c:pt idx="2129">
                  <c:v>5.574720000000001</c:v>
                </c:pt>
                <c:pt idx="2130">
                  <c:v>5.5778200000000009</c:v>
                </c:pt>
                <c:pt idx="2131">
                  <c:v>5.5790699999999998</c:v>
                </c:pt>
                <c:pt idx="2132">
                  <c:v>5.5827799999999979</c:v>
                </c:pt>
                <c:pt idx="2133">
                  <c:v>5.5871300000000002</c:v>
                </c:pt>
                <c:pt idx="2134">
                  <c:v>5.5871300000000002</c:v>
                </c:pt>
                <c:pt idx="2135">
                  <c:v>5.59023</c:v>
                </c:pt>
                <c:pt idx="2136">
                  <c:v>5.5920900000000007</c:v>
                </c:pt>
                <c:pt idx="2137">
                  <c:v>5.5951900000000006</c:v>
                </c:pt>
                <c:pt idx="2138">
                  <c:v>5.5989099999999983</c:v>
                </c:pt>
                <c:pt idx="2139">
                  <c:v>5.6013900000000003</c:v>
                </c:pt>
                <c:pt idx="2140">
                  <c:v>5.605109999999998</c:v>
                </c:pt>
                <c:pt idx="2141">
                  <c:v>5.6088299999999993</c:v>
                </c:pt>
                <c:pt idx="2142">
                  <c:v>5.6094500000000007</c:v>
                </c:pt>
                <c:pt idx="2143">
                  <c:v>5.6125500000000006</c:v>
                </c:pt>
                <c:pt idx="2144">
                  <c:v>5.6150299999999991</c:v>
                </c:pt>
                <c:pt idx="2145">
                  <c:v>5.6175100000000011</c:v>
                </c:pt>
                <c:pt idx="2146">
                  <c:v>5.620610000000001</c:v>
                </c:pt>
                <c:pt idx="2147">
                  <c:v>5.6243299999999987</c:v>
                </c:pt>
                <c:pt idx="2148">
                  <c:v>5.6268100000000008</c:v>
                </c:pt>
                <c:pt idx="2149">
                  <c:v>5.6286699999999978</c:v>
                </c:pt>
                <c:pt idx="2150">
                  <c:v>5.6311499999999999</c:v>
                </c:pt>
                <c:pt idx="2151">
                  <c:v>5.6336299999999984</c:v>
                </c:pt>
                <c:pt idx="2152">
                  <c:v>5.6367299999999982</c:v>
                </c:pt>
                <c:pt idx="2153">
                  <c:v>5.6398299999999981</c:v>
                </c:pt>
                <c:pt idx="2154">
                  <c:v>5.6410700000000009</c:v>
                </c:pt>
                <c:pt idx="2155">
                  <c:v>5.6460299999999979</c:v>
                </c:pt>
                <c:pt idx="2156">
                  <c:v>5.6472700000000007</c:v>
                </c:pt>
                <c:pt idx="2157">
                  <c:v>5.6509899999999984</c:v>
                </c:pt>
                <c:pt idx="2158">
                  <c:v>5.6540899999999983</c:v>
                </c:pt>
                <c:pt idx="2159">
                  <c:v>5.6553300000000011</c:v>
                </c:pt>
                <c:pt idx="2160">
                  <c:v>5.658430000000001</c:v>
                </c:pt>
                <c:pt idx="2161">
                  <c:v>5.6615300000000008</c:v>
                </c:pt>
                <c:pt idx="2162">
                  <c:v>5.6627700000000001</c:v>
                </c:pt>
                <c:pt idx="2163">
                  <c:v>5.6671099999999992</c:v>
                </c:pt>
                <c:pt idx="2164">
                  <c:v>5.6695899999999977</c:v>
                </c:pt>
                <c:pt idx="2165">
                  <c:v>5.6708300000000005</c:v>
                </c:pt>
                <c:pt idx="2166">
                  <c:v>5.6764099999999988</c:v>
                </c:pt>
                <c:pt idx="2167">
                  <c:v>5.6770300000000002</c:v>
                </c:pt>
                <c:pt idx="2168">
                  <c:v>5.6801300000000001</c:v>
                </c:pt>
                <c:pt idx="2169">
                  <c:v>5.68323</c:v>
                </c:pt>
                <c:pt idx="2170">
                  <c:v>5.6857099999999985</c:v>
                </c:pt>
                <c:pt idx="2171">
                  <c:v>5.6888099999999984</c:v>
                </c:pt>
                <c:pt idx="2172">
                  <c:v>5.6925299999999996</c:v>
                </c:pt>
                <c:pt idx="2173">
                  <c:v>5.693150000000001</c:v>
                </c:pt>
                <c:pt idx="2174">
                  <c:v>5.6962500000000009</c:v>
                </c:pt>
                <c:pt idx="2175">
                  <c:v>5.6987299999999994</c:v>
                </c:pt>
                <c:pt idx="2176">
                  <c:v>5.7030799999999982</c:v>
                </c:pt>
                <c:pt idx="2177">
                  <c:v>5.7049399999999988</c:v>
                </c:pt>
                <c:pt idx="2178">
                  <c:v>5.7080399999999987</c:v>
                </c:pt>
                <c:pt idx="2179">
                  <c:v>5.7092799999999979</c:v>
                </c:pt>
                <c:pt idx="2180">
                  <c:v>5.7129999999999992</c:v>
                </c:pt>
                <c:pt idx="2181">
                  <c:v>5.7142299999999988</c:v>
                </c:pt>
                <c:pt idx="2182">
                  <c:v>5.7173399999999983</c:v>
                </c:pt>
                <c:pt idx="2183">
                  <c:v>5.7204399999999982</c:v>
                </c:pt>
                <c:pt idx="2184">
                  <c:v>5.7235299999999985</c:v>
                </c:pt>
                <c:pt idx="2185">
                  <c:v>5.726639999999998</c:v>
                </c:pt>
                <c:pt idx="2186">
                  <c:v>5.7297399999999978</c:v>
                </c:pt>
                <c:pt idx="2187">
                  <c:v>5.7309800000000006</c:v>
                </c:pt>
                <c:pt idx="2188">
                  <c:v>5.7353199999999998</c:v>
                </c:pt>
                <c:pt idx="2189">
                  <c:v>5.7377999999999982</c:v>
                </c:pt>
                <c:pt idx="2190">
                  <c:v>5.7408999999999981</c:v>
                </c:pt>
                <c:pt idx="2191">
                  <c:v>5.7421400000000009</c:v>
                </c:pt>
                <c:pt idx="2192">
                  <c:v>5.7452400000000008</c:v>
                </c:pt>
                <c:pt idx="2193">
                  <c:v>5.7483400000000007</c:v>
                </c:pt>
                <c:pt idx="2194">
                  <c:v>5.7508199999999992</c:v>
                </c:pt>
                <c:pt idx="2195">
                  <c:v>5.7533000000000012</c:v>
                </c:pt>
                <c:pt idx="2196">
                  <c:v>5.7570199999999989</c:v>
                </c:pt>
                <c:pt idx="2197">
                  <c:v>5.7607400000000002</c:v>
                </c:pt>
                <c:pt idx="2198">
                  <c:v>5.761359999999998</c:v>
                </c:pt>
                <c:pt idx="2199">
                  <c:v>5.7644599999999979</c:v>
                </c:pt>
                <c:pt idx="2200">
                  <c:v>5.76694</c:v>
                </c:pt>
                <c:pt idx="2201">
                  <c:v>5.7700399999999998</c:v>
                </c:pt>
                <c:pt idx="2202">
                  <c:v>5.7731399999999997</c:v>
                </c:pt>
                <c:pt idx="2203">
                  <c:v>5.776860000000001</c:v>
                </c:pt>
                <c:pt idx="2204">
                  <c:v>5.7774799999999988</c:v>
                </c:pt>
                <c:pt idx="2205">
                  <c:v>5.781819999999998</c:v>
                </c:pt>
                <c:pt idx="2206">
                  <c:v>5.7830600000000008</c:v>
                </c:pt>
                <c:pt idx="2207">
                  <c:v>5.7855399999999992</c:v>
                </c:pt>
                <c:pt idx="2208">
                  <c:v>5.7880199999999977</c:v>
                </c:pt>
                <c:pt idx="2209">
                  <c:v>5.7923600000000004</c:v>
                </c:pt>
                <c:pt idx="2210">
                  <c:v>5.7948399999999989</c:v>
                </c:pt>
                <c:pt idx="2211">
                  <c:v>5.7979399999999988</c:v>
                </c:pt>
                <c:pt idx="2212">
                  <c:v>5.7985600000000002</c:v>
                </c:pt>
                <c:pt idx="2213">
                  <c:v>5.8041399999999985</c:v>
                </c:pt>
                <c:pt idx="2214">
                  <c:v>5.8041399999999985</c:v>
                </c:pt>
                <c:pt idx="2215">
                  <c:v>5.8072399999999984</c:v>
                </c:pt>
                <c:pt idx="2216">
                  <c:v>5.8122099999999985</c:v>
                </c:pt>
                <c:pt idx="2217">
                  <c:v>5.8134399999999982</c:v>
                </c:pt>
                <c:pt idx="2218">
                  <c:v>5.816539999999998</c:v>
                </c:pt>
                <c:pt idx="2219">
                  <c:v>5.8214999999999986</c:v>
                </c:pt>
                <c:pt idx="2220">
                  <c:v>5.8227399999999978</c:v>
                </c:pt>
                <c:pt idx="2221">
                  <c:v>5.8258500000000009</c:v>
                </c:pt>
                <c:pt idx="2222">
                  <c:v>5.8283299999999993</c:v>
                </c:pt>
                <c:pt idx="2223">
                  <c:v>5.8308099999999978</c:v>
                </c:pt>
                <c:pt idx="2224">
                  <c:v>5.8320500000000006</c:v>
                </c:pt>
                <c:pt idx="2225">
                  <c:v>5.8351400000000009</c:v>
                </c:pt>
                <c:pt idx="2226">
                  <c:v>5.8382400000000008</c:v>
                </c:pt>
                <c:pt idx="2227">
                  <c:v>5.840110000000001</c:v>
                </c:pt>
                <c:pt idx="2228">
                  <c:v>5.8438299999999987</c:v>
                </c:pt>
                <c:pt idx="2229">
                  <c:v>5.845069999999998</c:v>
                </c:pt>
                <c:pt idx="2230">
                  <c:v>5.8506499999999999</c:v>
                </c:pt>
                <c:pt idx="2231">
                  <c:v>5.8537499999999998</c:v>
                </c:pt>
                <c:pt idx="2232">
                  <c:v>5.8537499999999998</c:v>
                </c:pt>
                <c:pt idx="2233">
                  <c:v>5.8587100000000003</c:v>
                </c:pt>
                <c:pt idx="2234">
                  <c:v>5.8599499999999995</c:v>
                </c:pt>
                <c:pt idx="2235">
                  <c:v>5.8630499999999994</c:v>
                </c:pt>
                <c:pt idx="2236">
                  <c:v>5.8661499999999993</c:v>
                </c:pt>
                <c:pt idx="2237">
                  <c:v>5.8673899999999986</c:v>
                </c:pt>
                <c:pt idx="2238">
                  <c:v>5.8723499999999991</c:v>
                </c:pt>
                <c:pt idx="2239">
                  <c:v>5.8742099999999997</c:v>
                </c:pt>
                <c:pt idx="2240">
                  <c:v>5.8766899999999982</c:v>
                </c:pt>
                <c:pt idx="2241">
                  <c:v>5.8804099999999995</c:v>
                </c:pt>
                <c:pt idx="2242">
                  <c:v>5.8816499999999987</c:v>
                </c:pt>
                <c:pt idx="2243">
                  <c:v>5.8847499999999986</c:v>
                </c:pt>
                <c:pt idx="2244">
                  <c:v>5.8878499999999985</c:v>
                </c:pt>
                <c:pt idx="2245">
                  <c:v>5.8897099999999991</c:v>
                </c:pt>
                <c:pt idx="2246">
                  <c:v>5.892809999999999</c:v>
                </c:pt>
                <c:pt idx="2247">
                  <c:v>5.8965300000000003</c:v>
                </c:pt>
                <c:pt idx="2248">
                  <c:v>5.8990099999999988</c:v>
                </c:pt>
                <c:pt idx="2249">
                  <c:v>5.900249999999998</c:v>
                </c:pt>
                <c:pt idx="2250">
                  <c:v>5.9033499999999979</c:v>
                </c:pt>
                <c:pt idx="2251">
                  <c:v>5.9064499999999978</c:v>
                </c:pt>
                <c:pt idx="2252">
                  <c:v>5.9095500000000012</c:v>
                </c:pt>
                <c:pt idx="2253">
                  <c:v>5.9126500000000011</c:v>
                </c:pt>
                <c:pt idx="2254">
                  <c:v>5.9145099999999982</c:v>
                </c:pt>
                <c:pt idx="2255">
                  <c:v>5.917609999999998</c:v>
                </c:pt>
                <c:pt idx="2256">
                  <c:v>5.9188500000000008</c:v>
                </c:pt>
                <c:pt idx="2257">
                  <c:v>5.9238099999999978</c:v>
                </c:pt>
                <c:pt idx="2258">
                  <c:v>5.9250500000000006</c:v>
                </c:pt>
                <c:pt idx="2259">
                  <c:v>5.9281500000000005</c:v>
                </c:pt>
                <c:pt idx="2260">
                  <c:v>5.9306399999999986</c:v>
                </c:pt>
                <c:pt idx="2261">
                  <c:v>5.9337399999999985</c:v>
                </c:pt>
                <c:pt idx="2262">
                  <c:v>5.9374500000000001</c:v>
                </c:pt>
                <c:pt idx="2263">
                  <c:v>5.9399399999999982</c:v>
                </c:pt>
                <c:pt idx="2264">
                  <c:v>5.9411699999999978</c:v>
                </c:pt>
                <c:pt idx="2265">
                  <c:v>5.9442699999999977</c:v>
                </c:pt>
                <c:pt idx="2266">
                  <c:v>5.9473700000000012</c:v>
                </c:pt>
                <c:pt idx="2267">
                  <c:v>5.9510999999999985</c:v>
                </c:pt>
                <c:pt idx="2268">
                  <c:v>5.9529599999999991</c:v>
                </c:pt>
                <c:pt idx="2269">
                  <c:v>5.9560499999999994</c:v>
                </c:pt>
                <c:pt idx="2270">
                  <c:v>5.9591499999999993</c:v>
                </c:pt>
                <c:pt idx="2271">
                  <c:v>5.9622599999999988</c:v>
                </c:pt>
                <c:pt idx="2272">
                  <c:v>5.963499999999998</c:v>
                </c:pt>
                <c:pt idx="2273">
                  <c:v>5.9653599999999987</c:v>
                </c:pt>
                <c:pt idx="2274">
                  <c:v>5.9684499999999989</c:v>
                </c:pt>
                <c:pt idx="2275">
                  <c:v>5.9715599999999984</c:v>
                </c:pt>
                <c:pt idx="2276">
                  <c:v>5.9746599999999983</c:v>
                </c:pt>
                <c:pt idx="2277">
                  <c:v>5.979000000000001</c:v>
                </c:pt>
                <c:pt idx="2278">
                  <c:v>5.9808599999999981</c:v>
                </c:pt>
                <c:pt idx="2279">
                  <c:v>5.9839599999999979</c:v>
                </c:pt>
                <c:pt idx="2280">
                  <c:v>5.9839599999999979</c:v>
                </c:pt>
                <c:pt idx="2281">
                  <c:v>5.9889199999999985</c:v>
                </c:pt>
                <c:pt idx="2282">
                  <c:v>5.9920199999999983</c:v>
                </c:pt>
                <c:pt idx="2283">
                  <c:v>5.9932600000000011</c:v>
                </c:pt>
                <c:pt idx="2284">
                  <c:v>5.996360000000001</c:v>
                </c:pt>
                <c:pt idx="2285">
                  <c:v>5.9994600000000009</c:v>
                </c:pt>
                <c:pt idx="2286">
                  <c:v>6.0025600000000008</c:v>
                </c:pt>
                <c:pt idx="2287">
                  <c:v>6.0056600000000007</c:v>
                </c:pt>
                <c:pt idx="2288">
                  <c:v>6.0075199999999978</c:v>
                </c:pt>
                <c:pt idx="2289">
                  <c:v>6.0106200000000012</c:v>
                </c:pt>
                <c:pt idx="2290">
                  <c:v>6.0118600000000004</c:v>
                </c:pt>
                <c:pt idx="2291">
                  <c:v>6.0149600000000003</c:v>
                </c:pt>
                <c:pt idx="2292">
                  <c:v>6.0180600000000002</c:v>
                </c:pt>
                <c:pt idx="2293">
                  <c:v>6.0211600000000001</c:v>
                </c:pt>
                <c:pt idx="2294">
                  <c:v>6.0242599999999999</c:v>
                </c:pt>
                <c:pt idx="2295">
                  <c:v>6.0273599999999998</c:v>
                </c:pt>
                <c:pt idx="2296">
                  <c:v>6.0304599999999997</c:v>
                </c:pt>
                <c:pt idx="2297">
                  <c:v>6.0329399999999982</c:v>
                </c:pt>
                <c:pt idx="2298">
                  <c:v>6.0360399999999981</c:v>
                </c:pt>
                <c:pt idx="2299">
                  <c:v>6.0372800000000009</c:v>
                </c:pt>
                <c:pt idx="2300">
                  <c:v>6.0403800000000007</c:v>
                </c:pt>
                <c:pt idx="2301">
                  <c:v>6.0453399999999977</c:v>
                </c:pt>
                <c:pt idx="2302">
                  <c:v>6.0465800000000005</c:v>
                </c:pt>
                <c:pt idx="2303">
                  <c:v>6.049059999999999</c:v>
                </c:pt>
                <c:pt idx="2304">
                  <c:v>6.0521599999999989</c:v>
                </c:pt>
                <c:pt idx="2305">
                  <c:v>6.0552699999999984</c:v>
                </c:pt>
                <c:pt idx="2306">
                  <c:v>6.0577500000000004</c:v>
                </c:pt>
                <c:pt idx="2307">
                  <c:v>6.05898</c:v>
                </c:pt>
                <c:pt idx="2308">
                  <c:v>6.0639500000000002</c:v>
                </c:pt>
                <c:pt idx="2309">
                  <c:v>6.0664299999999987</c:v>
                </c:pt>
                <c:pt idx="2310">
                  <c:v>6.0682899999999993</c:v>
                </c:pt>
                <c:pt idx="2311">
                  <c:v>6.0713899999999992</c:v>
                </c:pt>
                <c:pt idx="2312">
                  <c:v>6.0738700000000012</c:v>
                </c:pt>
                <c:pt idx="2313">
                  <c:v>6.0782100000000003</c:v>
                </c:pt>
                <c:pt idx="2314">
                  <c:v>6.080070000000001</c:v>
                </c:pt>
                <c:pt idx="2315">
                  <c:v>6.0831700000000009</c:v>
                </c:pt>
                <c:pt idx="2316">
                  <c:v>6.0850299999999979</c:v>
                </c:pt>
                <c:pt idx="2317">
                  <c:v>6.08751</c:v>
                </c:pt>
                <c:pt idx="2318">
                  <c:v>6.0912299999999977</c:v>
                </c:pt>
                <c:pt idx="2319">
                  <c:v>6.0937099999999997</c:v>
                </c:pt>
                <c:pt idx="2320">
                  <c:v>6.0968099999999996</c:v>
                </c:pt>
                <c:pt idx="2321">
                  <c:v>6.0992899999999981</c:v>
                </c:pt>
                <c:pt idx="2322">
                  <c:v>6.1017700000000001</c:v>
                </c:pt>
                <c:pt idx="2323">
                  <c:v>6.10487</c:v>
                </c:pt>
                <c:pt idx="2324">
                  <c:v>6.1073499999999985</c:v>
                </c:pt>
                <c:pt idx="2325">
                  <c:v>6.1079699999999999</c:v>
                </c:pt>
                <c:pt idx="2326">
                  <c:v>6.1110699999999998</c:v>
                </c:pt>
                <c:pt idx="2327">
                  <c:v>6.1141699999999997</c:v>
                </c:pt>
                <c:pt idx="2328">
                  <c:v>6.1172699999999995</c:v>
                </c:pt>
                <c:pt idx="2329">
                  <c:v>6.1203699999999994</c:v>
                </c:pt>
                <c:pt idx="2330">
                  <c:v>6.1240900000000007</c:v>
                </c:pt>
                <c:pt idx="2331">
                  <c:v>6.1265699999999992</c:v>
                </c:pt>
                <c:pt idx="2332">
                  <c:v>6.1290500000000012</c:v>
                </c:pt>
                <c:pt idx="2333">
                  <c:v>6.1327699999999989</c:v>
                </c:pt>
                <c:pt idx="2334">
                  <c:v>6.135250000000001</c:v>
                </c:pt>
                <c:pt idx="2335">
                  <c:v>6.1383500000000009</c:v>
                </c:pt>
                <c:pt idx="2336">
                  <c:v>6.1395900000000001</c:v>
                </c:pt>
                <c:pt idx="2337">
                  <c:v>6.14269</c:v>
                </c:pt>
                <c:pt idx="2338">
                  <c:v>6.1451699999999985</c:v>
                </c:pt>
                <c:pt idx="2339">
                  <c:v>6.1482699999999983</c:v>
                </c:pt>
                <c:pt idx="2340">
                  <c:v>6.1513699999999982</c:v>
                </c:pt>
                <c:pt idx="2341">
                  <c:v>6.1544699999999981</c:v>
                </c:pt>
                <c:pt idx="2342">
                  <c:v>6.157569999999998</c:v>
                </c:pt>
                <c:pt idx="2343">
                  <c:v>6.160680000000001</c:v>
                </c:pt>
                <c:pt idx="2344">
                  <c:v>6.1619200000000003</c:v>
                </c:pt>
                <c:pt idx="2345">
                  <c:v>6.1643899999999991</c:v>
                </c:pt>
                <c:pt idx="2346">
                  <c:v>6.1681100000000004</c:v>
                </c:pt>
                <c:pt idx="2347">
                  <c:v>6.1699700000000011</c:v>
                </c:pt>
                <c:pt idx="2348">
                  <c:v>6.1730700000000009</c:v>
                </c:pt>
                <c:pt idx="2349">
                  <c:v>6.1743100000000002</c:v>
                </c:pt>
                <c:pt idx="2350">
                  <c:v>6.1774199999999997</c:v>
                </c:pt>
                <c:pt idx="2351">
                  <c:v>6.1805199999999996</c:v>
                </c:pt>
                <c:pt idx="2352">
                  <c:v>6.1854800000000001</c:v>
                </c:pt>
                <c:pt idx="2353">
                  <c:v>6.1873400000000007</c:v>
                </c:pt>
                <c:pt idx="2354">
                  <c:v>6.18858</c:v>
                </c:pt>
                <c:pt idx="2355">
                  <c:v>6.1916799999999999</c:v>
                </c:pt>
                <c:pt idx="2356">
                  <c:v>6.1947799999999997</c:v>
                </c:pt>
                <c:pt idx="2357">
                  <c:v>6.196019999999999</c:v>
                </c:pt>
                <c:pt idx="2358">
                  <c:v>6.1997400000000003</c:v>
                </c:pt>
                <c:pt idx="2359">
                  <c:v>6.2028400000000001</c:v>
                </c:pt>
                <c:pt idx="2360">
                  <c:v>6.2040799999999994</c:v>
                </c:pt>
                <c:pt idx="2361">
                  <c:v>6.2096599999999977</c:v>
                </c:pt>
                <c:pt idx="2362">
                  <c:v>6.2121399999999998</c:v>
                </c:pt>
                <c:pt idx="2363">
                  <c:v>6.2152399999999997</c:v>
                </c:pt>
                <c:pt idx="2364">
                  <c:v>6.2164799999999989</c:v>
                </c:pt>
                <c:pt idx="2365">
                  <c:v>6.2195799999999988</c:v>
                </c:pt>
                <c:pt idx="2366">
                  <c:v>6.2226799999999987</c:v>
                </c:pt>
                <c:pt idx="2367">
                  <c:v>6.2233000000000001</c:v>
                </c:pt>
                <c:pt idx="2368">
                  <c:v>6.2263999999999999</c:v>
                </c:pt>
                <c:pt idx="2369">
                  <c:v>6.2294999999999998</c:v>
                </c:pt>
                <c:pt idx="2370">
                  <c:v>6.2325999999999997</c:v>
                </c:pt>
                <c:pt idx="2371">
                  <c:v>6.236320000000001</c:v>
                </c:pt>
                <c:pt idx="2372">
                  <c:v>6.2381799999999981</c:v>
                </c:pt>
                <c:pt idx="2373">
                  <c:v>6.2387999999999995</c:v>
                </c:pt>
                <c:pt idx="2374">
                  <c:v>6.2443799999999978</c:v>
                </c:pt>
                <c:pt idx="2375">
                  <c:v>6.2462499999999981</c:v>
                </c:pt>
                <c:pt idx="2376">
                  <c:v>6.2487499999999994</c:v>
                </c:pt>
                <c:pt idx="2377">
                  <c:v>6.2506199999999996</c:v>
                </c:pt>
                <c:pt idx="2378">
                  <c:v>6.2556199999999986</c:v>
                </c:pt>
                <c:pt idx="2379">
                  <c:v>6.2568599999999979</c:v>
                </c:pt>
                <c:pt idx="2380">
                  <c:v>6.2599900000000002</c:v>
                </c:pt>
                <c:pt idx="2381">
                  <c:v>6.2631099999999993</c:v>
                </c:pt>
                <c:pt idx="2382">
                  <c:v>6.2649799999999995</c:v>
                </c:pt>
                <c:pt idx="2383">
                  <c:v>6.2693500000000011</c:v>
                </c:pt>
                <c:pt idx="2384">
                  <c:v>6.271230000000001</c:v>
                </c:pt>
                <c:pt idx="2385">
                  <c:v>6.2724700000000002</c:v>
                </c:pt>
                <c:pt idx="2386">
                  <c:v>6.275599999999999</c:v>
                </c:pt>
                <c:pt idx="2387">
                  <c:v>6.2787199999999981</c:v>
                </c:pt>
                <c:pt idx="2388">
                  <c:v>6.2818400000000008</c:v>
                </c:pt>
                <c:pt idx="2389">
                  <c:v>6.2849599999999999</c:v>
                </c:pt>
                <c:pt idx="2390">
                  <c:v>6.288079999999999</c:v>
                </c:pt>
                <c:pt idx="2391">
                  <c:v>6.2911999999999981</c:v>
                </c:pt>
                <c:pt idx="2392">
                  <c:v>6.2918299999999991</c:v>
                </c:pt>
                <c:pt idx="2393">
                  <c:v>6.2968199999999985</c:v>
                </c:pt>
                <c:pt idx="2394">
                  <c:v>6.2980700000000009</c:v>
                </c:pt>
                <c:pt idx="2395">
                  <c:v>6.3005699999999987</c:v>
                </c:pt>
                <c:pt idx="2396">
                  <c:v>6.3036899999999978</c:v>
                </c:pt>
                <c:pt idx="2397">
                  <c:v>6.3068100000000005</c:v>
                </c:pt>
                <c:pt idx="2398">
                  <c:v>6.3105600000000006</c:v>
                </c:pt>
                <c:pt idx="2399">
                  <c:v>6.3130599999999983</c:v>
                </c:pt>
                <c:pt idx="2400">
                  <c:v>6.3143100000000008</c:v>
                </c:pt>
                <c:pt idx="2401">
                  <c:v>6.3168099999999985</c:v>
                </c:pt>
                <c:pt idx="2402">
                  <c:v>6.320549999999999</c:v>
                </c:pt>
                <c:pt idx="2403">
                  <c:v>6.3236699999999981</c:v>
                </c:pt>
                <c:pt idx="2404">
                  <c:v>6.3255399999999984</c:v>
                </c:pt>
                <c:pt idx="2405">
                  <c:v>6.3299199999999995</c:v>
                </c:pt>
                <c:pt idx="2406">
                  <c:v>6.3317899999999998</c:v>
                </c:pt>
                <c:pt idx="2407">
                  <c:v>6.3349099999999989</c:v>
                </c:pt>
                <c:pt idx="2408">
                  <c:v>6.3349099999999989</c:v>
                </c:pt>
                <c:pt idx="2409">
                  <c:v>6.3411600000000004</c:v>
                </c:pt>
                <c:pt idx="2410">
                  <c:v>6.3442799999999995</c:v>
                </c:pt>
                <c:pt idx="2411">
                  <c:v>6.3442799999999995</c:v>
                </c:pt>
                <c:pt idx="2412">
                  <c:v>6.3473999999999986</c:v>
                </c:pt>
                <c:pt idx="2413">
                  <c:v>6.3505199999999977</c:v>
                </c:pt>
                <c:pt idx="2414">
                  <c:v>6.3536400000000004</c:v>
                </c:pt>
                <c:pt idx="2415">
                  <c:v>6.3548899999999993</c:v>
                </c:pt>
                <c:pt idx="2416">
                  <c:v>6.3598899999999983</c:v>
                </c:pt>
                <c:pt idx="2417">
                  <c:v>6.3623899999999995</c:v>
                </c:pt>
                <c:pt idx="2418">
                  <c:v>6.3630100000000009</c:v>
                </c:pt>
                <c:pt idx="2419">
                  <c:v>6.3661300000000001</c:v>
                </c:pt>
                <c:pt idx="2420">
                  <c:v>6.3698700000000006</c:v>
                </c:pt>
                <c:pt idx="2421">
                  <c:v>6.3723699999999983</c:v>
                </c:pt>
                <c:pt idx="2422">
                  <c:v>6.3748699999999996</c:v>
                </c:pt>
                <c:pt idx="2423">
                  <c:v>6.3786199999999997</c:v>
                </c:pt>
                <c:pt idx="2424">
                  <c:v>6.3792400000000011</c:v>
                </c:pt>
                <c:pt idx="2425">
                  <c:v>6.3842400000000001</c:v>
                </c:pt>
                <c:pt idx="2426">
                  <c:v>6.3879800000000007</c:v>
                </c:pt>
                <c:pt idx="2427">
                  <c:v>6.3892299999999995</c:v>
                </c:pt>
                <c:pt idx="2428">
                  <c:v>6.3911099999999994</c:v>
                </c:pt>
                <c:pt idx="2429">
                  <c:v>6.3942299999999985</c:v>
                </c:pt>
                <c:pt idx="2430">
                  <c:v>6.3973500000000012</c:v>
                </c:pt>
                <c:pt idx="2431">
                  <c:v>6.4004700000000003</c:v>
                </c:pt>
                <c:pt idx="2432">
                  <c:v>6.4017199999999992</c:v>
                </c:pt>
                <c:pt idx="2433">
                  <c:v>6.4054699999999993</c:v>
                </c:pt>
                <c:pt idx="2434">
                  <c:v>6.4085899999999985</c:v>
                </c:pt>
                <c:pt idx="2435">
                  <c:v>6.4110899999999997</c:v>
                </c:pt>
                <c:pt idx="2436">
                  <c:v>6.4148300000000003</c:v>
                </c:pt>
                <c:pt idx="2437">
                  <c:v>6.4160799999999991</c:v>
                </c:pt>
                <c:pt idx="2438">
                  <c:v>6.4191999999999982</c:v>
                </c:pt>
                <c:pt idx="2439">
                  <c:v>6.4223200000000009</c:v>
                </c:pt>
                <c:pt idx="2440">
                  <c:v>6.4254499999999997</c:v>
                </c:pt>
                <c:pt idx="2441">
                  <c:v>6.4273199999999999</c:v>
                </c:pt>
                <c:pt idx="2442">
                  <c:v>6.4285699999999988</c:v>
                </c:pt>
                <c:pt idx="2443">
                  <c:v>6.4335599999999982</c:v>
                </c:pt>
                <c:pt idx="2444">
                  <c:v>6.4348100000000006</c:v>
                </c:pt>
                <c:pt idx="2445">
                  <c:v>6.4385600000000007</c:v>
                </c:pt>
                <c:pt idx="2446">
                  <c:v>6.4416799999999999</c:v>
                </c:pt>
                <c:pt idx="2447">
                  <c:v>6.444799999999999</c:v>
                </c:pt>
                <c:pt idx="2448">
                  <c:v>6.4473000000000003</c:v>
                </c:pt>
                <c:pt idx="2449">
                  <c:v>6.4479299999999977</c:v>
                </c:pt>
                <c:pt idx="2450">
                  <c:v>6.4529200000000007</c:v>
                </c:pt>
                <c:pt idx="2451">
                  <c:v>6.4541699999999995</c:v>
                </c:pt>
                <c:pt idx="2452">
                  <c:v>6.4572899999999986</c:v>
                </c:pt>
                <c:pt idx="2453">
                  <c:v>6.45791</c:v>
                </c:pt>
                <c:pt idx="2454">
                  <c:v>6.4635400000000001</c:v>
                </c:pt>
                <c:pt idx="2455">
                  <c:v>6.4660299999999982</c:v>
                </c:pt>
                <c:pt idx="2456">
                  <c:v>6.4691500000000008</c:v>
                </c:pt>
                <c:pt idx="2457">
                  <c:v>6.4722799999999996</c:v>
                </c:pt>
                <c:pt idx="2458">
                  <c:v>6.4735199999999988</c:v>
                </c:pt>
                <c:pt idx="2459">
                  <c:v>6.4766500000000011</c:v>
                </c:pt>
                <c:pt idx="2460">
                  <c:v>6.4797700000000003</c:v>
                </c:pt>
                <c:pt idx="2461">
                  <c:v>6.4816400000000005</c:v>
                </c:pt>
                <c:pt idx="2462">
                  <c:v>6.4866399999999995</c:v>
                </c:pt>
                <c:pt idx="2463">
                  <c:v>6.4878899999999984</c:v>
                </c:pt>
                <c:pt idx="2464">
                  <c:v>6.4910100000000011</c:v>
                </c:pt>
                <c:pt idx="2465">
                  <c:v>6.4941300000000002</c:v>
                </c:pt>
                <c:pt idx="2466">
                  <c:v>6.4972499999999993</c:v>
                </c:pt>
                <c:pt idx="2467">
                  <c:v>6.4997500000000006</c:v>
                </c:pt>
                <c:pt idx="2468">
                  <c:v>6.5022399999999987</c:v>
                </c:pt>
                <c:pt idx="2469">
                  <c:v>6.505370000000001</c:v>
                </c:pt>
                <c:pt idx="2470">
                  <c:v>6.5072399999999977</c:v>
                </c:pt>
                <c:pt idx="2471">
                  <c:v>6.509739999999999</c:v>
                </c:pt>
                <c:pt idx="2472">
                  <c:v>6.5128599999999981</c:v>
                </c:pt>
                <c:pt idx="2473">
                  <c:v>6.5159800000000008</c:v>
                </c:pt>
                <c:pt idx="2474">
                  <c:v>6.5184799999999985</c:v>
                </c:pt>
                <c:pt idx="2475">
                  <c:v>6.5222299999999986</c:v>
                </c:pt>
                <c:pt idx="2476">
                  <c:v>6.52285</c:v>
                </c:pt>
                <c:pt idx="2477">
                  <c:v>6.5266000000000002</c:v>
                </c:pt>
                <c:pt idx="2478">
                  <c:v>6.5297199999999993</c:v>
                </c:pt>
                <c:pt idx="2479">
                  <c:v>6.5315899999999996</c:v>
                </c:pt>
                <c:pt idx="2480">
                  <c:v>6.5365799999999989</c:v>
                </c:pt>
                <c:pt idx="2481">
                  <c:v>6.5378299999999978</c:v>
                </c:pt>
                <c:pt idx="2482">
                  <c:v>6.5409500000000005</c:v>
                </c:pt>
                <c:pt idx="2483">
                  <c:v>6.5440799999999992</c:v>
                </c:pt>
                <c:pt idx="2484">
                  <c:v>6.5459499999999995</c:v>
                </c:pt>
                <c:pt idx="2485">
                  <c:v>6.5490699999999986</c:v>
                </c:pt>
                <c:pt idx="2486">
                  <c:v>6.5528199999999988</c:v>
                </c:pt>
                <c:pt idx="2487">
                  <c:v>6.55532</c:v>
                </c:pt>
                <c:pt idx="2488">
                  <c:v>6.5565699999999989</c:v>
                </c:pt>
                <c:pt idx="2489">
                  <c:v>6.559689999999998</c:v>
                </c:pt>
                <c:pt idx="2490">
                  <c:v>6.5628100000000007</c:v>
                </c:pt>
                <c:pt idx="2491">
                  <c:v>6.5659299999999998</c:v>
                </c:pt>
                <c:pt idx="2492">
                  <c:v>6.5690499999999989</c:v>
                </c:pt>
                <c:pt idx="2493">
                  <c:v>6.56968</c:v>
                </c:pt>
                <c:pt idx="2494">
                  <c:v>6.574679999999999</c:v>
                </c:pt>
                <c:pt idx="2495">
                  <c:v>6.5759199999999982</c:v>
                </c:pt>
                <c:pt idx="2496">
                  <c:v>6.5790400000000009</c:v>
                </c:pt>
                <c:pt idx="2497">
                  <c:v>6.5815399999999986</c:v>
                </c:pt>
                <c:pt idx="2498">
                  <c:v>6.5852899999999988</c:v>
                </c:pt>
                <c:pt idx="2499">
                  <c:v>6.5884099999999979</c:v>
                </c:pt>
                <c:pt idx="2500">
                  <c:v>6.5909099999999992</c:v>
                </c:pt>
                <c:pt idx="2501">
                  <c:v>6.5940299999999983</c:v>
                </c:pt>
                <c:pt idx="2502">
                  <c:v>6.5952800000000007</c:v>
                </c:pt>
                <c:pt idx="2503">
                  <c:v>6.5983999999999998</c:v>
                </c:pt>
                <c:pt idx="2504">
                  <c:v>6.6002700000000001</c:v>
                </c:pt>
                <c:pt idx="2505">
                  <c:v>6.6052699999999991</c:v>
                </c:pt>
                <c:pt idx="2506">
                  <c:v>6.6083899999999982</c:v>
                </c:pt>
                <c:pt idx="2507">
                  <c:v>6.6096400000000006</c:v>
                </c:pt>
                <c:pt idx="2508">
                  <c:v>6.6127599999999997</c:v>
                </c:pt>
                <c:pt idx="2509">
                  <c:v>6.6158799999999989</c:v>
                </c:pt>
                <c:pt idx="2510">
                  <c:v>6.6190100000000012</c:v>
                </c:pt>
                <c:pt idx="2511">
                  <c:v>6.6221300000000003</c:v>
                </c:pt>
                <c:pt idx="2512">
                  <c:v>6.6221300000000003</c:v>
                </c:pt>
                <c:pt idx="2513">
                  <c:v>6.6271199999999997</c:v>
                </c:pt>
                <c:pt idx="2514">
                  <c:v>6.6283699999999985</c:v>
                </c:pt>
                <c:pt idx="2515">
                  <c:v>6.6314900000000012</c:v>
                </c:pt>
                <c:pt idx="2516">
                  <c:v>6.6339899999999989</c:v>
                </c:pt>
                <c:pt idx="2517">
                  <c:v>6.6377399999999991</c:v>
                </c:pt>
                <c:pt idx="2518">
                  <c:v>6.6402300000000007</c:v>
                </c:pt>
                <c:pt idx="2519">
                  <c:v>6.6433599999999995</c:v>
                </c:pt>
                <c:pt idx="2520">
                  <c:v>6.6445999999999987</c:v>
                </c:pt>
                <c:pt idx="2521">
                  <c:v>6.6477199999999979</c:v>
                </c:pt>
                <c:pt idx="2522">
                  <c:v>6.6502199999999991</c:v>
                </c:pt>
                <c:pt idx="2523">
                  <c:v>6.6539699999999993</c:v>
                </c:pt>
                <c:pt idx="2524">
                  <c:v>6.6577199999999994</c:v>
                </c:pt>
                <c:pt idx="2525">
                  <c:v>6.6608399999999985</c:v>
                </c:pt>
                <c:pt idx="2526">
                  <c:v>6.6627099999999988</c:v>
                </c:pt>
                <c:pt idx="2527">
                  <c:v>6.6658299999999979</c:v>
                </c:pt>
                <c:pt idx="2528">
                  <c:v>6.6677099999999978</c:v>
                </c:pt>
                <c:pt idx="2529">
                  <c:v>6.6701999999999995</c:v>
                </c:pt>
                <c:pt idx="2530">
                  <c:v>6.6739499999999996</c:v>
                </c:pt>
                <c:pt idx="2531">
                  <c:v>6.6770699999999987</c:v>
                </c:pt>
                <c:pt idx="2532">
                  <c:v>6.6801899999999979</c:v>
                </c:pt>
                <c:pt idx="2533">
                  <c:v>6.6814400000000003</c:v>
                </c:pt>
                <c:pt idx="2534">
                  <c:v>6.6845599999999994</c:v>
                </c:pt>
                <c:pt idx="2535">
                  <c:v>6.6864399999999993</c:v>
                </c:pt>
                <c:pt idx="2536">
                  <c:v>6.6901799999999998</c:v>
                </c:pt>
                <c:pt idx="2537">
                  <c:v>6.6926800000000011</c:v>
                </c:pt>
                <c:pt idx="2538">
                  <c:v>6.6970499999999991</c:v>
                </c:pt>
                <c:pt idx="2539">
                  <c:v>6.7001799999999978</c:v>
                </c:pt>
                <c:pt idx="2540">
                  <c:v>6.7026699999999995</c:v>
                </c:pt>
                <c:pt idx="2541">
                  <c:v>6.7039199999999983</c:v>
                </c:pt>
                <c:pt idx="2542">
                  <c:v>6.707040000000001</c:v>
                </c:pt>
                <c:pt idx="2543">
                  <c:v>6.7095399999999987</c:v>
                </c:pt>
                <c:pt idx="2544">
                  <c:v>6.71204</c:v>
                </c:pt>
                <c:pt idx="2545">
                  <c:v>6.7157800000000005</c:v>
                </c:pt>
                <c:pt idx="2546">
                  <c:v>6.7182799999999983</c:v>
                </c:pt>
                <c:pt idx="2547">
                  <c:v>6.7195300000000007</c:v>
                </c:pt>
                <c:pt idx="2548">
                  <c:v>6.7251500000000011</c:v>
                </c:pt>
                <c:pt idx="2549">
                  <c:v>6.7263999999999999</c:v>
                </c:pt>
                <c:pt idx="2550">
                  <c:v>6.7282700000000002</c:v>
                </c:pt>
                <c:pt idx="2551">
                  <c:v>6.7313899999999993</c:v>
                </c:pt>
                <c:pt idx="2552">
                  <c:v>6.7345099999999984</c:v>
                </c:pt>
                <c:pt idx="2553">
                  <c:v>6.7376300000000011</c:v>
                </c:pt>
                <c:pt idx="2554">
                  <c:v>6.7407599999999999</c:v>
                </c:pt>
                <c:pt idx="2555">
                  <c:v>6.7426300000000001</c:v>
                </c:pt>
                <c:pt idx="2556">
                  <c:v>6.7457499999999992</c:v>
                </c:pt>
                <c:pt idx="2557">
                  <c:v>6.7469999999999981</c:v>
                </c:pt>
                <c:pt idx="2558">
                  <c:v>6.7520000000000007</c:v>
                </c:pt>
                <c:pt idx="2559">
                  <c:v>6.7551199999999998</c:v>
                </c:pt>
                <c:pt idx="2560">
                  <c:v>6.7563699999999987</c:v>
                </c:pt>
                <c:pt idx="2561">
                  <c:v>6.7594899999999978</c:v>
                </c:pt>
                <c:pt idx="2562">
                  <c:v>6.7626100000000005</c:v>
                </c:pt>
                <c:pt idx="2563">
                  <c:v>6.7638599999999993</c:v>
                </c:pt>
                <c:pt idx="2564">
                  <c:v>6.7657299999999996</c:v>
                </c:pt>
                <c:pt idx="2565">
                  <c:v>6.77135</c:v>
                </c:pt>
                <c:pt idx="2566">
                  <c:v>6.7751000000000001</c:v>
                </c:pt>
                <c:pt idx="2567">
                  <c:v>6.775719999999998</c:v>
                </c:pt>
                <c:pt idx="2568">
                  <c:v>6.7794699999999981</c:v>
                </c:pt>
                <c:pt idx="2569">
                  <c:v>6.7825900000000008</c:v>
                </c:pt>
                <c:pt idx="2570">
                  <c:v>6.784460000000001</c:v>
                </c:pt>
                <c:pt idx="2571">
                  <c:v>6.7875899999999998</c:v>
                </c:pt>
                <c:pt idx="2572">
                  <c:v>6.7894600000000001</c:v>
                </c:pt>
                <c:pt idx="2573">
                  <c:v>6.7907099999999989</c:v>
                </c:pt>
                <c:pt idx="2574">
                  <c:v>6.7956999999999983</c:v>
                </c:pt>
                <c:pt idx="2575">
                  <c:v>6.798820000000001</c:v>
                </c:pt>
                <c:pt idx="2576">
                  <c:v>6.8000799999999995</c:v>
                </c:pt>
                <c:pt idx="2577">
                  <c:v>6.8031999999999986</c:v>
                </c:pt>
                <c:pt idx="2578">
                  <c:v>6.8063199999999977</c:v>
                </c:pt>
                <c:pt idx="2579">
                  <c:v>6.808189999999998</c:v>
                </c:pt>
                <c:pt idx="2580">
                  <c:v>6.8119399999999981</c:v>
                </c:pt>
                <c:pt idx="2581">
                  <c:v>6.8156899999999982</c:v>
                </c:pt>
                <c:pt idx="2582">
                  <c:v>6.8175599999999985</c:v>
                </c:pt>
                <c:pt idx="2583">
                  <c:v>6.82193</c:v>
                </c:pt>
                <c:pt idx="2584">
                  <c:v>6.8244199999999982</c:v>
                </c:pt>
                <c:pt idx="2585">
                  <c:v>6.8275500000000005</c:v>
                </c:pt>
                <c:pt idx="2586">
                  <c:v>6.8287899999999997</c:v>
                </c:pt>
                <c:pt idx="2587">
                  <c:v>6.8319199999999984</c:v>
                </c:pt>
                <c:pt idx="2588">
                  <c:v>6.8344199999999997</c:v>
                </c:pt>
                <c:pt idx="2589">
                  <c:v>6.8375399999999988</c:v>
                </c:pt>
                <c:pt idx="2590">
                  <c:v>6.840659999999998</c:v>
                </c:pt>
                <c:pt idx="2591">
                  <c:v>6.8443999999999985</c:v>
                </c:pt>
                <c:pt idx="2592">
                  <c:v>6.8468999999999998</c:v>
                </c:pt>
                <c:pt idx="2593">
                  <c:v>6.8475300000000008</c:v>
                </c:pt>
                <c:pt idx="2594">
                  <c:v>6.8506499999999999</c:v>
                </c:pt>
                <c:pt idx="2595">
                  <c:v>6.853769999999999</c:v>
                </c:pt>
                <c:pt idx="2596">
                  <c:v>6.8575199999999992</c:v>
                </c:pt>
                <c:pt idx="2597">
                  <c:v>6.8606399999999983</c:v>
                </c:pt>
                <c:pt idx="2598">
                  <c:v>6.8625099999999986</c:v>
                </c:pt>
                <c:pt idx="2599">
                  <c:v>6.8656400000000009</c:v>
                </c:pt>
                <c:pt idx="2600">
                  <c:v>6.86876</c:v>
                </c:pt>
                <c:pt idx="2601">
                  <c:v>6.8718799999999991</c:v>
                </c:pt>
                <c:pt idx="2602">
                  <c:v>6.8749999999999982</c:v>
                </c:pt>
                <c:pt idx="2603">
                  <c:v>6.8781200000000009</c:v>
                </c:pt>
                <c:pt idx="2604">
                  <c:v>6.8793699999999998</c:v>
                </c:pt>
                <c:pt idx="2605">
                  <c:v>6.8799900000000012</c:v>
                </c:pt>
                <c:pt idx="2606">
                  <c:v>6.886239999999999</c:v>
                </c:pt>
                <c:pt idx="2607">
                  <c:v>6.8874899999999979</c:v>
                </c:pt>
                <c:pt idx="2608">
                  <c:v>6.8906100000000006</c:v>
                </c:pt>
                <c:pt idx="2609">
                  <c:v>6.8937299999999997</c:v>
                </c:pt>
                <c:pt idx="2610">
                  <c:v>6.8974799999999998</c:v>
                </c:pt>
                <c:pt idx="2611">
                  <c:v>6.8993500000000001</c:v>
                </c:pt>
                <c:pt idx="2612">
                  <c:v>6.9018499999999978</c:v>
                </c:pt>
                <c:pt idx="2613">
                  <c:v>6.9049700000000005</c:v>
                </c:pt>
                <c:pt idx="2614">
                  <c:v>6.9087200000000006</c:v>
                </c:pt>
                <c:pt idx="2615">
                  <c:v>6.9112199999999984</c:v>
                </c:pt>
                <c:pt idx="2616">
                  <c:v>6.914340000000001</c:v>
                </c:pt>
                <c:pt idx="2617">
                  <c:v>6.9162099999999977</c:v>
                </c:pt>
                <c:pt idx="2618">
                  <c:v>6.918709999999999</c:v>
                </c:pt>
                <c:pt idx="2619">
                  <c:v>6.9212000000000007</c:v>
                </c:pt>
                <c:pt idx="2620">
                  <c:v>6.9249500000000008</c:v>
                </c:pt>
                <c:pt idx="2621">
                  <c:v>6.9274499999999986</c:v>
                </c:pt>
                <c:pt idx="2622">
                  <c:v>6.9305699999999977</c:v>
                </c:pt>
                <c:pt idx="2623">
                  <c:v>6.9318200000000001</c:v>
                </c:pt>
                <c:pt idx="2624">
                  <c:v>6.9349399999999992</c:v>
                </c:pt>
                <c:pt idx="2625">
                  <c:v>6.9386899999999994</c:v>
                </c:pt>
                <c:pt idx="2626">
                  <c:v>6.9411900000000006</c:v>
                </c:pt>
                <c:pt idx="2627">
                  <c:v>6.9449300000000012</c:v>
                </c:pt>
                <c:pt idx="2628">
                  <c:v>6.9467999999999979</c:v>
                </c:pt>
                <c:pt idx="2629">
                  <c:v>6.9499200000000005</c:v>
                </c:pt>
                <c:pt idx="2630">
                  <c:v>6.9530499999999993</c:v>
                </c:pt>
                <c:pt idx="2631">
                  <c:v>6.9542999999999981</c:v>
                </c:pt>
                <c:pt idx="2632">
                  <c:v>6.9574200000000008</c:v>
                </c:pt>
                <c:pt idx="2633">
                  <c:v>6.9611599999999978</c:v>
                </c:pt>
                <c:pt idx="2634">
                  <c:v>6.9642900000000001</c:v>
                </c:pt>
                <c:pt idx="2635">
                  <c:v>6.9655299999999993</c:v>
                </c:pt>
                <c:pt idx="2636">
                  <c:v>6.9705299999999983</c:v>
                </c:pt>
                <c:pt idx="2637">
                  <c:v>6.9717800000000008</c:v>
                </c:pt>
                <c:pt idx="2638">
                  <c:v>6.9730299999999996</c:v>
                </c:pt>
                <c:pt idx="2639">
                  <c:v>6.978019999999999</c:v>
                </c:pt>
                <c:pt idx="2640">
                  <c:v>6.9811399999999981</c:v>
                </c:pt>
                <c:pt idx="2641">
                  <c:v>6.9842600000000008</c:v>
                </c:pt>
                <c:pt idx="2642">
                  <c:v>6.9867599999999985</c:v>
                </c:pt>
                <c:pt idx="2643">
                  <c:v>6.9892599999999998</c:v>
                </c:pt>
                <c:pt idx="2644">
                  <c:v>6.9923799999999989</c:v>
                </c:pt>
                <c:pt idx="2645">
                  <c:v>6.9961299999999991</c:v>
                </c:pt>
                <c:pt idx="2646">
                  <c:v>6.9986300000000004</c:v>
                </c:pt>
                <c:pt idx="2647">
                  <c:v>6.9998699999999996</c:v>
                </c:pt>
                <c:pt idx="2648">
                  <c:v>7.0029999999999983</c:v>
                </c:pt>
                <c:pt idx="2649">
                  <c:v>7.0048699999999986</c:v>
                </c:pt>
                <c:pt idx="2650">
                  <c:v>7.0079899999999977</c:v>
                </c:pt>
                <c:pt idx="2651">
                  <c:v>7.0117399999999979</c:v>
                </c:pt>
                <c:pt idx="2652">
                  <c:v>7.0148600000000005</c:v>
                </c:pt>
                <c:pt idx="2653">
                  <c:v>7.0161099999999994</c:v>
                </c:pt>
                <c:pt idx="2654">
                  <c:v>7.0192299999999985</c:v>
                </c:pt>
                <c:pt idx="2655">
                  <c:v>7.0242300000000011</c:v>
                </c:pt>
                <c:pt idx="2656">
                  <c:v>7.0248499999999989</c:v>
                </c:pt>
                <c:pt idx="2657">
                  <c:v>7.0279699999999981</c:v>
                </c:pt>
                <c:pt idx="2658">
                  <c:v>7.0310900000000007</c:v>
                </c:pt>
                <c:pt idx="2659">
                  <c:v>7.0342199999999995</c:v>
                </c:pt>
                <c:pt idx="2660">
                  <c:v>7.03796</c:v>
                </c:pt>
                <c:pt idx="2661">
                  <c:v>7.0404599999999977</c:v>
                </c:pt>
                <c:pt idx="2662">
                  <c:v>7.042959999999999</c:v>
                </c:pt>
                <c:pt idx="2663">
                  <c:v>7.0441999999999982</c:v>
                </c:pt>
                <c:pt idx="2664">
                  <c:v>7.0479499999999984</c:v>
                </c:pt>
                <c:pt idx="2665">
                  <c:v>7.0510800000000007</c:v>
                </c:pt>
                <c:pt idx="2666">
                  <c:v>7.0535699999999988</c:v>
                </c:pt>
                <c:pt idx="2667">
                  <c:v>7.0573199999999989</c:v>
                </c:pt>
                <c:pt idx="2668">
                  <c:v>7.0591899999999992</c:v>
                </c:pt>
                <c:pt idx="2669">
                  <c:v>7.0623199999999979</c:v>
                </c:pt>
                <c:pt idx="2670">
                  <c:v>7.0641899999999982</c:v>
                </c:pt>
                <c:pt idx="2671">
                  <c:v>7.0673100000000009</c:v>
                </c:pt>
                <c:pt idx="2672">
                  <c:v>7.0698099999999986</c:v>
                </c:pt>
                <c:pt idx="2673">
                  <c:v>7.0729299999999977</c:v>
                </c:pt>
                <c:pt idx="2674">
                  <c:v>7.074799999999998</c:v>
                </c:pt>
                <c:pt idx="2675">
                  <c:v>7.0791699999999995</c:v>
                </c:pt>
                <c:pt idx="2676">
                  <c:v>7.0810499999999994</c:v>
                </c:pt>
                <c:pt idx="2677">
                  <c:v>7.0841699999999985</c:v>
                </c:pt>
                <c:pt idx="2678">
                  <c:v>7.0872900000000012</c:v>
                </c:pt>
                <c:pt idx="2679">
                  <c:v>7.0904100000000003</c:v>
                </c:pt>
                <c:pt idx="2680">
                  <c:v>7.0935299999999994</c:v>
                </c:pt>
                <c:pt idx="2681">
                  <c:v>7.0954099999999993</c:v>
                </c:pt>
                <c:pt idx="2682">
                  <c:v>7.0991499999999998</c:v>
                </c:pt>
                <c:pt idx="2683">
                  <c:v>7.1016500000000011</c:v>
                </c:pt>
                <c:pt idx="2684">
                  <c:v>7.1047700000000003</c:v>
                </c:pt>
                <c:pt idx="2685">
                  <c:v>7.1060199999999991</c:v>
                </c:pt>
                <c:pt idx="2686">
                  <c:v>7.1091399999999982</c:v>
                </c:pt>
                <c:pt idx="2687">
                  <c:v>7.1122700000000005</c:v>
                </c:pt>
                <c:pt idx="2688">
                  <c:v>7.1153899999999997</c:v>
                </c:pt>
                <c:pt idx="2689">
                  <c:v>7.1178799999999978</c:v>
                </c:pt>
                <c:pt idx="2690">
                  <c:v>7.1228800000000003</c:v>
                </c:pt>
                <c:pt idx="2691">
                  <c:v>7.1247500000000006</c:v>
                </c:pt>
                <c:pt idx="2692">
                  <c:v>7.1278699999999997</c:v>
                </c:pt>
                <c:pt idx="2693">
                  <c:v>7.1309999999999985</c:v>
                </c:pt>
                <c:pt idx="2694">
                  <c:v>7.1341200000000011</c:v>
                </c:pt>
                <c:pt idx="2695">
                  <c:v>7.13537</c:v>
                </c:pt>
                <c:pt idx="2696">
                  <c:v>7.1384899999999991</c:v>
                </c:pt>
                <c:pt idx="2697">
                  <c:v>7.1416099999999982</c:v>
                </c:pt>
                <c:pt idx="2698">
                  <c:v>7.1453599999999984</c:v>
                </c:pt>
                <c:pt idx="2699">
                  <c:v>7.1484800000000011</c:v>
                </c:pt>
                <c:pt idx="2700">
                  <c:v>7.1497299999999999</c:v>
                </c:pt>
                <c:pt idx="2701">
                  <c:v>7.1516000000000002</c:v>
                </c:pt>
                <c:pt idx="2702">
                  <c:v>7.1547199999999993</c:v>
                </c:pt>
                <c:pt idx="2703">
                  <c:v>7.1572200000000006</c:v>
                </c:pt>
                <c:pt idx="2704">
                  <c:v>7.1609600000000011</c:v>
                </c:pt>
                <c:pt idx="2705">
                  <c:v>7.1640899999999998</c:v>
                </c:pt>
                <c:pt idx="2706">
                  <c:v>7.167209999999999</c:v>
                </c:pt>
                <c:pt idx="2707">
                  <c:v>7.1684599999999978</c:v>
                </c:pt>
                <c:pt idx="2708">
                  <c:v>7.1715800000000005</c:v>
                </c:pt>
                <c:pt idx="2709">
                  <c:v>7.1746999999999996</c:v>
                </c:pt>
                <c:pt idx="2710">
                  <c:v>7.1778199999999988</c:v>
                </c:pt>
                <c:pt idx="2711">
                  <c:v>7.1809399999999979</c:v>
                </c:pt>
                <c:pt idx="2712">
                  <c:v>7.1828199999999978</c:v>
                </c:pt>
                <c:pt idx="2713">
                  <c:v>7.1865699999999979</c:v>
                </c:pt>
                <c:pt idx="2714">
                  <c:v>7.1878100000000007</c:v>
                </c:pt>
                <c:pt idx="2715">
                  <c:v>7.1928099999999997</c:v>
                </c:pt>
                <c:pt idx="2716">
                  <c:v>7.1965500000000002</c:v>
                </c:pt>
                <c:pt idx="2717">
                  <c:v>7.199049999999998</c:v>
                </c:pt>
                <c:pt idx="2718">
                  <c:v>7.2003000000000004</c:v>
                </c:pt>
                <c:pt idx="2719">
                  <c:v>7.2034199999999995</c:v>
                </c:pt>
                <c:pt idx="2720">
                  <c:v>7.2059200000000008</c:v>
                </c:pt>
                <c:pt idx="2721">
                  <c:v>7.2084199999999985</c:v>
                </c:pt>
                <c:pt idx="2722">
                  <c:v>7.21279</c:v>
                </c:pt>
                <c:pt idx="2723">
                  <c:v>7.2152899999999978</c:v>
                </c:pt>
                <c:pt idx="2724">
                  <c:v>7.2184100000000004</c:v>
                </c:pt>
                <c:pt idx="2725">
                  <c:v>7.2215299999999996</c:v>
                </c:pt>
                <c:pt idx="2726">
                  <c:v>7.2246499999999987</c:v>
                </c:pt>
                <c:pt idx="2727">
                  <c:v>7.2259000000000011</c:v>
                </c:pt>
                <c:pt idx="2728">
                  <c:v>7.2283999999999988</c:v>
                </c:pt>
                <c:pt idx="2729">
                  <c:v>7.2340199999999992</c:v>
                </c:pt>
                <c:pt idx="2730">
                  <c:v>7.2371399999999984</c:v>
                </c:pt>
                <c:pt idx="2731">
                  <c:v>7.2390099999999986</c:v>
                </c:pt>
                <c:pt idx="2732">
                  <c:v>7.2421299999999977</c:v>
                </c:pt>
                <c:pt idx="2733">
                  <c:v>7.2452500000000004</c:v>
                </c:pt>
                <c:pt idx="2734">
                  <c:v>7.2477499999999981</c:v>
                </c:pt>
                <c:pt idx="2735">
                  <c:v>7.2514999999999983</c:v>
                </c:pt>
                <c:pt idx="2736">
                  <c:v>7.2527500000000007</c:v>
                </c:pt>
                <c:pt idx="2737">
                  <c:v>7.2558699999999998</c:v>
                </c:pt>
                <c:pt idx="2738">
                  <c:v>7.2589899999999989</c:v>
                </c:pt>
                <c:pt idx="2739">
                  <c:v>7.2608699999999988</c:v>
                </c:pt>
                <c:pt idx="2740">
                  <c:v>7.2652400000000004</c:v>
                </c:pt>
                <c:pt idx="2741">
                  <c:v>7.2683599999999995</c:v>
                </c:pt>
                <c:pt idx="2742">
                  <c:v>7.2714799999999986</c:v>
                </c:pt>
                <c:pt idx="2743">
                  <c:v>7.2733499999999989</c:v>
                </c:pt>
                <c:pt idx="2744">
                  <c:v>7.2745999999999977</c:v>
                </c:pt>
                <c:pt idx="2745">
                  <c:v>7.27773</c:v>
                </c:pt>
                <c:pt idx="2746">
                  <c:v>7.2827199999999994</c:v>
                </c:pt>
                <c:pt idx="2747">
                  <c:v>7.2839699999999983</c:v>
                </c:pt>
                <c:pt idx="2748">
                  <c:v>7.2889600000000012</c:v>
                </c:pt>
                <c:pt idx="2749">
                  <c:v>7.2902100000000001</c:v>
                </c:pt>
                <c:pt idx="2750">
                  <c:v>7.2964599999999979</c:v>
                </c:pt>
                <c:pt idx="2751">
                  <c:v>7.2970799999999993</c:v>
                </c:pt>
                <c:pt idx="2752">
                  <c:v>7.3001999999999985</c:v>
                </c:pt>
                <c:pt idx="2753">
                  <c:v>7.3026999999999997</c:v>
                </c:pt>
                <c:pt idx="2754">
                  <c:v>7.3058199999999989</c:v>
                </c:pt>
                <c:pt idx="2755">
                  <c:v>7.308939999999998</c:v>
                </c:pt>
                <c:pt idx="2756">
                  <c:v>7.3120700000000003</c:v>
                </c:pt>
                <c:pt idx="2757">
                  <c:v>7.3145599999999984</c:v>
                </c:pt>
                <c:pt idx="2758">
                  <c:v>7.3158100000000008</c:v>
                </c:pt>
                <c:pt idx="2759">
                  <c:v>7.3189299999999999</c:v>
                </c:pt>
                <c:pt idx="2760">
                  <c:v>7.3214300000000012</c:v>
                </c:pt>
                <c:pt idx="2761">
                  <c:v>7.3257999999999992</c:v>
                </c:pt>
                <c:pt idx="2762">
                  <c:v>7.3276799999999991</c:v>
                </c:pt>
                <c:pt idx="2763">
                  <c:v>7.3339200000000009</c:v>
                </c:pt>
                <c:pt idx="2764">
                  <c:v>7.3339200000000009</c:v>
                </c:pt>
                <c:pt idx="2765">
                  <c:v>7.3376599999999979</c:v>
                </c:pt>
                <c:pt idx="2766">
                  <c:v>7.341409999999998</c:v>
                </c:pt>
                <c:pt idx="2767">
                  <c:v>7.3432799999999983</c:v>
                </c:pt>
                <c:pt idx="2768">
                  <c:v>7.3445300000000007</c:v>
                </c:pt>
                <c:pt idx="2769">
                  <c:v>7.3495299999999997</c:v>
                </c:pt>
                <c:pt idx="2770">
                  <c:v>7.3526499999999988</c:v>
                </c:pt>
                <c:pt idx="2771">
                  <c:v>7.3539000000000012</c:v>
                </c:pt>
                <c:pt idx="2772">
                  <c:v>7.3576499999999978</c:v>
                </c:pt>
                <c:pt idx="2773">
                  <c:v>7.3607700000000005</c:v>
                </c:pt>
                <c:pt idx="2774">
                  <c:v>7.3620199999999993</c:v>
                </c:pt>
                <c:pt idx="2775">
                  <c:v>7.3670099999999987</c:v>
                </c:pt>
                <c:pt idx="2776">
                  <c:v>7.3701299999999978</c:v>
                </c:pt>
                <c:pt idx="2777">
                  <c:v>7.3713800000000003</c:v>
                </c:pt>
                <c:pt idx="2778">
                  <c:v>7.3770000000000007</c:v>
                </c:pt>
                <c:pt idx="2779">
                  <c:v>7.3763799999999993</c:v>
                </c:pt>
                <c:pt idx="2780">
                  <c:v>7.3794999999999984</c:v>
                </c:pt>
                <c:pt idx="2781">
                  <c:v>7.3813699999999987</c:v>
                </c:pt>
                <c:pt idx="2782">
                  <c:v>7.3857400000000002</c:v>
                </c:pt>
                <c:pt idx="2783">
                  <c:v>7.3869899999999991</c:v>
                </c:pt>
                <c:pt idx="2784">
                  <c:v>7.3926099999999995</c:v>
                </c:pt>
                <c:pt idx="2785">
                  <c:v>7.3951100000000007</c:v>
                </c:pt>
                <c:pt idx="2786">
                  <c:v>7.396980000000001</c:v>
                </c:pt>
                <c:pt idx="2787">
                  <c:v>7.4001000000000001</c:v>
                </c:pt>
                <c:pt idx="2788">
                  <c:v>7.4025999999999978</c:v>
                </c:pt>
                <c:pt idx="2789">
                  <c:v>7.4057200000000005</c:v>
                </c:pt>
                <c:pt idx="2790">
                  <c:v>7.4094700000000007</c:v>
                </c:pt>
                <c:pt idx="2791">
                  <c:v>7.4125899999999998</c:v>
                </c:pt>
                <c:pt idx="2792">
                  <c:v>7.4150900000000011</c:v>
                </c:pt>
                <c:pt idx="2793">
                  <c:v>7.4157099999999989</c:v>
                </c:pt>
                <c:pt idx="2794">
                  <c:v>7.4200800000000005</c:v>
                </c:pt>
                <c:pt idx="2795">
                  <c:v>7.4213299999999993</c:v>
                </c:pt>
                <c:pt idx="2796">
                  <c:v>7.4250799999999995</c:v>
                </c:pt>
                <c:pt idx="2797">
                  <c:v>7.429450000000001</c:v>
                </c:pt>
                <c:pt idx="2798">
                  <c:v>7.4306999999999999</c:v>
                </c:pt>
                <c:pt idx="2799">
                  <c:v>7.433819999999999</c:v>
                </c:pt>
                <c:pt idx="2800">
                  <c:v>7.4350699999999978</c:v>
                </c:pt>
                <c:pt idx="2801">
                  <c:v>7.4413099999999996</c:v>
                </c:pt>
                <c:pt idx="2802">
                  <c:v>7.4431799999999999</c:v>
                </c:pt>
                <c:pt idx="2803">
                  <c:v>7.4444299999999988</c:v>
                </c:pt>
                <c:pt idx="2804">
                  <c:v>7.4506800000000002</c:v>
                </c:pt>
                <c:pt idx="2805">
                  <c:v>7.4525500000000005</c:v>
                </c:pt>
                <c:pt idx="2806">
                  <c:v>7.4556699999999996</c:v>
                </c:pt>
                <c:pt idx="2807">
                  <c:v>7.4575399999999998</c:v>
                </c:pt>
                <c:pt idx="2808">
                  <c:v>7.4600500000000007</c:v>
                </c:pt>
                <c:pt idx="2809">
                  <c:v>7.4637899999999977</c:v>
                </c:pt>
                <c:pt idx="2810">
                  <c:v>7.4650400000000001</c:v>
                </c:pt>
                <c:pt idx="2811">
                  <c:v>7.4681599999999992</c:v>
                </c:pt>
                <c:pt idx="2812">
                  <c:v>7.4712799999999984</c:v>
                </c:pt>
                <c:pt idx="2813">
                  <c:v>7.474400000000001</c:v>
                </c:pt>
                <c:pt idx="2814">
                  <c:v>7.4775299999999998</c:v>
                </c:pt>
                <c:pt idx="2815">
                  <c:v>7.4806499999999989</c:v>
                </c:pt>
                <c:pt idx="2816">
                  <c:v>7.4825199999999992</c:v>
                </c:pt>
                <c:pt idx="2817">
                  <c:v>7.4856399999999983</c:v>
                </c:pt>
                <c:pt idx="2818">
                  <c:v>7.4893899999999984</c:v>
                </c:pt>
                <c:pt idx="2819">
                  <c:v>7.4918800000000001</c:v>
                </c:pt>
                <c:pt idx="2820">
                  <c:v>7.4950099999999988</c:v>
                </c:pt>
                <c:pt idx="2821">
                  <c:v>7.4962599999999977</c:v>
                </c:pt>
                <c:pt idx="2822">
                  <c:v>7.5012500000000006</c:v>
                </c:pt>
                <c:pt idx="2823">
                  <c:v>7.5043699999999998</c:v>
                </c:pt>
                <c:pt idx="2824">
                  <c:v>7.5056199999999986</c:v>
                </c:pt>
                <c:pt idx="2825">
                  <c:v>7.5087500000000009</c:v>
                </c:pt>
                <c:pt idx="2826">
                  <c:v>7.511239999999999</c:v>
                </c:pt>
                <c:pt idx="2827">
                  <c:v>7.5156100000000006</c:v>
                </c:pt>
                <c:pt idx="2828">
                  <c:v>7.5181099999999983</c:v>
                </c:pt>
                <c:pt idx="2829">
                  <c:v>7.5206099999999996</c:v>
                </c:pt>
                <c:pt idx="2830">
                  <c:v>7.5243599999999997</c:v>
                </c:pt>
                <c:pt idx="2831">
                  <c:v>7.5268499999999978</c:v>
                </c:pt>
                <c:pt idx="2832">
                  <c:v>7.5299700000000005</c:v>
                </c:pt>
                <c:pt idx="2833">
                  <c:v>7.5312199999999994</c:v>
                </c:pt>
                <c:pt idx="2834">
                  <c:v>7.5343399999999985</c:v>
                </c:pt>
                <c:pt idx="2835">
                  <c:v>7.5374600000000012</c:v>
                </c:pt>
                <c:pt idx="2836">
                  <c:v>7.5405899999999999</c:v>
                </c:pt>
                <c:pt idx="2837">
                  <c:v>7.5430900000000012</c:v>
                </c:pt>
                <c:pt idx="2838">
                  <c:v>7.5462100000000003</c:v>
                </c:pt>
                <c:pt idx="2839">
                  <c:v>7.5493299999999994</c:v>
                </c:pt>
                <c:pt idx="2840">
                  <c:v>7.5505799999999983</c:v>
                </c:pt>
                <c:pt idx="2841">
                  <c:v>7.5555699999999977</c:v>
                </c:pt>
                <c:pt idx="2842">
                  <c:v>7.5587</c:v>
                </c:pt>
                <c:pt idx="2843">
                  <c:v>7.5599399999999992</c:v>
                </c:pt>
                <c:pt idx="2844">
                  <c:v>7.5636899999999994</c:v>
                </c:pt>
                <c:pt idx="2845">
                  <c:v>7.5649399999999982</c:v>
                </c:pt>
                <c:pt idx="2846">
                  <c:v>7.5680600000000009</c:v>
                </c:pt>
                <c:pt idx="2847">
                  <c:v>7.5730599999999999</c:v>
                </c:pt>
                <c:pt idx="2848">
                  <c:v>7.5742999999999991</c:v>
                </c:pt>
                <c:pt idx="2849">
                  <c:v>7.5774299999999979</c:v>
                </c:pt>
                <c:pt idx="2850">
                  <c:v>7.5805500000000006</c:v>
                </c:pt>
                <c:pt idx="2851">
                  <c:v>7.5836699999999997</c:v>
                </c:pt>
                <c:pt idx="2852">
                  <c:v>7.5867899999999988</c:v>
                </c:pt>
                <c:pt idx="2853">
                  <c:v>7.5886699999999987</c:v>
                </c:pt>
                <c:pt idx="2854">
                  <c:v>7.5911600000000004</c:v>
                </c:pt>
                <c:pt idx="2855">
                  <c:v>7.5949100000000005</c:v>
                </c:pt>
                <c:pt idx="2856">
                  <c:v>7.5980299999999996</c:v>
                </c:pt>
                <c:pt idx="2857">
                  <c:v>7.6005300000000009</c:v>
                </c:pt>
                <c:pt idx="2858">
                  <c:v>7.6024000000000012</c:v>
                </c:pt>
                <c:pt idx="2859">
                  <c:v>7.6074000000000002</c:v>
                </c:pt>
                <c:pt idx="2860">
                  <c:v>7.6105199999999993</c:v>
                </c:pt>
                <c:pt idx="2861">
                  <c:v>7.6117699999999981</c:v>
                </c:pt>
                <c:pt idx="2862">
                  <c:v>7.6167600000000011</c:v>
                </c:pt>
                <c:pt idx="2863">
                  <c:v>7.6180099999999999</c:v>
                </c:pt>
                <c:pt idx="2864">
                  <c:v>7.6205100000000012</c:v>
                </c:pt>
                <c:pt idx="2865">
                  <c:v>7.623009999999999</c:v>
                </c:pt>
                <c:pt idx="2866">
                  <c:v>7.6261299999999981</c:v>
                </c:pt>
                <c:pt idx="2867">
                  <c:v>7.6298799999999982</c:v>
                </c:pt>
                <c:pt idx="2868">
                  <c:v>7.6323699999999999</c:v>
                </c:pt>
                <c:pt idx="2869">
                  <c:v>7.6336199999999987</c:v>
                </c:pt>
                <c:pt idx="2870">
                  <c:v>7.6367399999999979</c:v>
                </c:pt>
                <c:pt idx="2871">
                  <c:v>7.6423599999999983</c:v>
                </c:pt>
                <c:pt idx="2872">
                  <c:v>7.6436100000000007</c:v>
                </c:pt>
                <c:pt idx="2873">
                  <c:v>7.6467299999999998</c:v>
                </c:pt>
                <c:pt idx="2874">
                  <c:v>7.6492300000000011</c:v>
                </c:pt>
                <c:pt idx="2875">
                  <c:v>7.6517299999999988</c:v>
                </c:pt>
                <c:pt idx="2876">
                  <c:v>7.6561000000000003</c:v>
                </c:pt>
                <c:pt idx="2877">
                  <c:v>7.6585899999999985</c:v>
                </c:pt>
                <c:pt idx="2878">
                  <c:v>7.6610899999999997</c:v>
                </c:pt>
                <c:pt idx="2879">
                  <c:v>7.6623399999999986</c:v>
                </c:pt>
                <c:pt idx="2880">
                  <c:v>7.6654599999999977</c:v>
                </c:pt>
                <c:pt idx="2881">
                  <c:v>7.6704600000000003</c:v>
                </c:pt>
                <c:pt idx="2882">
                  <c:v>7.6717099999999991</c:v>
                </c:pt>
                <c:pt idx="2883">
                  <c:v>7.6754599999999993</c:v>
                </c:pt>
                <c:pt idx="2884">
                  <c:v>7.6785799999999984</c:v>
                </c:pt>
                <c:pt idx="2885">
                  <c:v>7.6779500000000009</c:v>
                </c:pt>
                <c:pt idx="2886">
                  <c:v>7.6848200000000002</c:v>
                </c:pt>
                <c:pt idx="2887">
                  <c:v>7.6879399999999993</c:v>
                </c:pt>
                <c:pt idx="2888">
                  <c:v>7.6898099999999996</c:v>
                </c:pt>
                <c:pt idx="2889">
                  <c:v>7.6910599999999985</c:v>
                </c:pt>
                <c:pt idx="2890">
                  <c:v>7.6948099999999986</c:v>
                </c:pt>
                <c:pt idx="2891">
                  <c:v>7.6973099999999999</c:v>
                </c:pt>
                <c:pt idx="2892">
                  <c:v>7.7022999999999993</c:v>
                </c:pt>
                <c:pt idx="2893">
                  <c:v>7.7022999999999993</c:v>
                </c:pt>
                <c:pt idx="2894">
                  <c:v>7.705429999999998</c:v>
                </c:pt>
                <c:pt idx="2895">
                  <c:v>7.7085500000000007</c:v>
                </c:pt>
                <c:pt idx="2896">
                  <c:v>7.7116699999999998</c:v>
                </c:pt>
                <c:pt idx="2897">
                  <c:v>7.7147899999999989</c:v>
                </c:pt>
                <c:pt idx="2898">
                  <c:v>7.7172900000000002</c:v>
                </c:pt>
                <c:pt idx="2899">
                  <c:v>7.7210400000000003</c:v>
                </c:pt>
                <c:pt idx="2900">
                  <c:v>7.7241599999999995</c:v>
                </c:pt>
                <c:pt idx="2901">
                  <c:v>7.7266500000000011</c:v>
                </c:pt>
                <c:pt idx="2902">
                  <c:v>7.7291499999999989</c:v>
                </c:pt>
                <c:pt idx="2903">
                  <c:v>7.732269999999998</c:v>
                </c:pt>
                <c:pt idx="2904">
                  <c:v>7.7366399999999995</c:v>
                </c:pt>
                <c:pt idx="2905">
                  <c:v>7.7385099999999998</c:v>
                </c:pt>
                <c:pt idx="2906">
                  <c:v>7.7397699999999983</c:v>
                </c:pt>
                <c:pt idx="2907">
                  <c:v>7.7428900000000009</c:v>
                </c:pt>
                <c:pt idx="2908">
                  <c:v>7.7460100000000001</c:v>
                </c:pt>
                <c:pt idx="2909">
                  <c:v>7.7491299999999992</c:v>
                </c:pt>
                <c:pt idx="2910">
                  <c:v>7.7528799999999993</c:v>
                </c:pt>
                <c:pt idx="2911">
                  <c:v>7.7553800000000006</c:v>
                </c:pt>
                <c:pt idx="2912">
                  <c:v>7.7584999999999997</c:v>
                </c:pt>
                <c:pt idx="2913">
                  <c:v>7.7616199999999989</c:v>
                </c:pt>
                <c:pt idx="2914">
                  <c:v>7.764739999999998</c:v>
                </c:pt>
                <c:pt idx="2915">
                  <c:v>7.7659900000000004</c:v>
                </c:pt>
                <c:pt idx="2916">
                  <c:v>7.7709799999999998</c:v>
                </c:pt>
                <c:pt idx="2917">
                  <c:v>7.7728599999999997</c:v>
                </c:pt>
                <c:pt idx="2918">
                  <c:v>7.7741099999999985</c:v>
                </c:pt>
                <c:pt idx="2919">
                  <c:v>7.7784800000000001</c:v>
                </c:pt>
                <c:pt idx="2920">
                  <c:v>7.7834699999999994</c:v>
                </c:pt>
                <c:pt idx="2921">
                  <c:v>7.7853399999999997</c:v>
                </c:pt>
                <c:pt idx="2922">
                  <c:v>7.787840000000001</c:v>
                </c:pt>
                <c:pt idx="2923">
                  <c:v>7.7915900000000011</c:v>
                </c:pt>
                <c:pt idx="2924">
                  <c:v>7.7947100000000002</c:v>
                </c:pt>
                <c:pt idx="2925">
                  <c:v>7.7959599999999991</c:v>
                </c:pt>
                <c:pt idx="2926">
                  <c:v>7.7990799999999982</c:v>
                </c:pt>
                <c:pt idx="2927">
                  <c:v>7.8022000000000009</c:v>
                </c:pt>
                <c:pt idx="2928">
                  <c:v>7.8034499999999998</c:v>
                </c:pt>
                <c:pt idx="2929">
                  <c:v>7.8084499999999988</c:v>
                </c:pt>
                <c:pt idx="2930">
                  <c:v>7.8115699999999979</c:v>
                </c:pt>
                <c:pt idx="2931">
                  <c:v>7.8128200000000003</c:v>
                </c:pt>
                <c:pt idx="2932">
                  <c:v>7.8171899999999983</c:v>
                </c:pt>
                <c:pt idx="2933">
                  <c:v>7.8209299999999988</c:v>
                </c:pt>
                <c:pt idx="2934">
                  <c:v>7.8228099999999987</c:v>
                </c:pt>
                <c:pt idx="2935">
                  <c:v>7.8265599999999989</c:v>
                </c:pt>
                <c:pt idx="2936">
                  <c:v>7.8290500000000005</c:v>
                </c:pt>
                <c:pt idx="2937">
                  <c:v>7.8302999999999994</c:v>
                </c:pt>
                <c:pt idx="2938">
                  <c:v>7.8334199999999985</c:v>
                </c:pt>
                <c:pt idx="2939">
                  <c:v>7.8352899999999988</c:v>
                </c:pt>
                <c:pt idx="2940">
                  <c:v>7.8396600000000003</c:v>
                </c:pt>
                <c:pt idx="2941">
                  <c:v>7.842789999999999</c:v>
                </c:pt>
                <c:pt idx="2942">
                  <c:v>7.8459099999999982</c:v>
                </c:pt>
                <c:pt idx="2943">
                  <c:v>7.8502799999999997</c:v>
                </c:pt>
                <c:pt idx="2944">
                  <c:v>7.85215</c:v>
                </c:pt>
                <c:pt idx="2945">
                  <c:v>7.8552699999999991</c:v>
                </c:pt>
                <c:pt idx="2946">
                  <c:v>7.8583999999999978</c:v>
                </c:pt>
                <c:pt idx="2947">
                  <c:v>7.8590199999999992</c:v>
                </c:pt>
                <c:pt idx="2948">
                  <c:v>7.8627699999999994</c:v>
                </c:pt>
                <c:pt idx="2949">
                  <c:v>7.8658899999999985</c:v>
                </c:pt>
                <c:pt idx="2950">
                  <c:v>7.8677599999999988</c:v>
                </c:pt>
                <c:pt idx="2951">
                  <c:v>7.8708799999999979</c:v>
                </c:pt>
                <c:pt idx="2952">
                  <c:v>7.8740100000000002</c:v>
                </c:pt>
                <c:pt idx="2953">
                  <c:v>7.8771299999999993</c:v>
                </c:pt>
                <c:pt idx="2954">
                  <c:v>7.8802499999999984</c:v>
                </c:pt>
                <c:pt idx="2955">
                  <c:v>7.8833700000000011</c:v>
                </c:pt>
                <c:pt idx="2956">
                  <c:v>7.8864900000000002</c:v>
                </c:pt>
                <c:pt idx="2957">
                  <c:v>7.8883700000000001</c:v>
                </c:pt>
                <c:pt idx="2958">
                  <c:v>7.8927399999999981</c:v>
                </c:pt>
                <c:pt idx="2959">
                  <c:v>7.8946099999999984</c:v>
                </c:pt>
                <c:pt idx="2960">
                  <c:v>7.897730000000001</c:v>
                </c:pt>
                <c:pt idx="2961">
                  <c:v>7.8989799999999999</c:v>
                </c:pt>
                <c:pt idx="2962">
                  <c:v>7.902099999999999</c:v>
                </c:pt>
                <c:pt idx="2963">
                  <c:v>7.9052199999999981</c:v>
                </c:pt>
                <c:pt idx="2964">
                  <c:v>7.9083500000000004</c:v>
                </c:pt>
                <c:pt idx="2965">
                  <c:v>7.9114699999999996</c:v>
                </c:pt>
                <c:pt idx="2966">
                  <c:v>7.9145899999999987</c:v>
                </c:pt>
                <c:pt idx="2967">
                  <c:v>7.917720000000001</c:v>
                </c:pt>
                <c:pt idx="2968">
                  <c:v>7.9208400000000001</c:v>
                </c:pt>
                <c:pt idx="2969">
                  <c:v>7.9239599999999992</c:v>
                </c:pt>
                <c:pt idx="2970">
                  <c:v>7.9270799999999983</c:v>
                </c:pt>
                <c:pt idx="2971">
                  <c:v>7.9283300000000008</c:v>
                </c:pt>
                <c:pt idx="2972">
                  <c:v>7.930200000000001</c:v>
                </c:pt>
                <c:pt idx="2973">
                  <c:v>7.9352</c:v>
                </c:pt>
                <c:pt idx="2974">
                  <c:v>7.9383199999999992</c:v>
                </c:pt>
                <c:pt idx="2975">
                  <c:v>7.939569999999998</c:v>
                </c:pt>
                <c:pt idx="2976">
                  <c:v>7.944560000000001</c:v>
                </c:pt>
                <c:pt idx="2977">
                  <c:v>7.9458099999999998</c:v>
                </c:pt>
                <c:pt idx="2978">
                  <c:v>7.9489299999999989</c:v>
                </c:pt>
                <c:pt idx="2979">
                  <c:v>7.9520599999999977</c:v>
                </c:pt>
                <c:pt idx="2980">
                  <c:v>7.9539299999999979</c:v>
                </c:pt>
                <c:pt idx="2981">
                  <c:v>7.9576799999999981</c:v>
                </c:pt>
                <c:pt idx="2982">
                  <c:v>7.9601699999999997</c:v>
                </c:pt>
                <c:pt idx="2983">
                  <c:v>7.9645399999999977</c:v>
                </c:pt>
                <c:pt idx="2984">
                  <c:v>7.9676600000000004</c:v>
                </c:pt>
                <c:pt idx="2985">
                  <c:v>7.9701599999999981</c:v>
                </c:pt>
                <c:pt idx="2986">
                  <c:v>7.9714100000000006</c:v>
                </c:pt>
                <c:pt idx="2987">
                  <c:v>7.977030000000001</c:v>
                </c:pt>
                <c:pt idx="2988">
                  <c:v>7.9776499999999988</c:v>
                </c:pt>
                <c:pt idx="2989">
                  <c:v>7.9801500000000001</c:v>
                </c:pt>
                <c:pt idx="2990">
                  <c:v>7.9839000000000002</c:v>
                </c:pt>
                <c:pt idx="2991">
                  <c:v>7.9870199999999993</c:v>
                </c:pt>
                <c:pt idx="2992">
                  <c:v>7.9895200000000006</c:v>
                </c:pt>
                <c:pt idx="2993">
                  <c:v>7.9926399999999997</c:v>
                </c:pt>
                <c:pt idx="2994">
                  <c:v>7.995140000000001</c:v>
                </c:pt>
                <c:pt idx="2995">
                  <c:v>7.9982600000000001</c:v>
                </c:pt>
                <c:pt idx="2996">
                  <c:v>8.0020000000000007</c:v>
                </c:pt>
                <c:pt idx="2997">
                  <c:v>8.0044999999999984</c:v>
                </c:pt>
                <c:pt idx="2998">
                  <c:v>8.0076200000000011</c:v>
                </c:pt>
                <c:pt idx="2999">
                  <c:v>8.0088699999999999</c:v>
                </c:pt>
                <c:pt idx="3000">
                  <c:v>8.0126200000000001</c:v>
                </c:pt>
                <c:pt idx="3001">
                  <c:v>8.0157399999999992</c:v>
                </c:pt>
                <c:pt idx="3002">
                  <c:v>8.0182300000000009</c:v>
                </c:pt>
                <c:pt idx="3003">
                  <c:v>8.021980000000001</c:v>
                </c:pt>
                <c:pt idx="3004">
                  <c:v>8.0238600000000009</c:v>
                </c:pt>
                <c:pt idx="3005">
                  <c:v>8.02698</c:v>
                </c:pt>
                <c:pt idx="3006">
                  <c:v>8.0300999999999991</c:v>
                </c:pt>
                <c:pt idx="3007">
                  <c:v>8.0332199999999983</c:v>
                </c:pt>
                <c:pt idx="3008">
                  <c:v>8.0363400000000009</c:v>
                </c:pt>
                <c:pt idx="3009">
                  <c:v>8.0375899999999998</c:v>
                </c:pt>
                <c:pt idx="3010">
                  <c:v>8.0407099999999989</c:v>
                </c:pt>
                <c:pt idx="3011">
                  <c:v>8.0432100000000002</c:v>
                </c:pt>
                <c:pt idx="3012">
                  <c:v>8.0469600000000003</c:v>
                </c:pt>
                <c:pt idx="3013">
                  <c:v>8.0500799999999995</c:v>
                </c:pt>
                <c:pt idx="3014">
                  <c:v>8.0525700000000011</c:v>
                </c:pt>
                <c:pt idx="3015">
                  <c:v>8.0563300000000009</c:v>
                </c:pt>
                <c:pt idx="3016">
                  <c:v>8.0582000000000011</c:v>
                </c:pt>
                <c:pt idx="3017">
                  <c:v>8.0613200000000003</c:v>
                </c:pt>
                <c:pt idx="3018">
                  <c:v>8.0625699999999991</c:v>
                </c:pt>
                <c:pt idx="3019">
                  <c:v>8.0675599999999985</c:v>
                </c:pt>
                <c:pt idx="3020">
                  <c:v>8.0681899999999995</c:v>
                </c:pt>
                <c:pt idx="3021">
                  <c:v>8.0738099999999999</c:v>
                </c:pt>
                <c:pt idx="3022">
                  <c:v>8.0750599999999988</c:v>
                </c:pt>
                <c:pt idx="3023">
                  <c:v>8.0775500000000005</c:v>
                </c:pt>
                <c:pt idx="3024">
                  <c:v>8.0800499999999982</c:v>
                </c:pt>
                <c:pt idx="3025">
                  <c:v>8.0831700000000009</c:v>
                </c:pt>
                <c:pt idx="3026">
                  <c:v>8.08629</c:v>
                </c:pt>
                <c:pt idx="3027">
                  <c:v>8.0894199999999987</c:v>
                </c:pt>
                <c:pt idx="3028">
                  <c:v>8.0925399999999978</c:v>
                </c:pt>
                <c:pt idx="3029">
                  <c:v>8.0969099999999994</c:v>
                </c:pt>
                <c:pt idx="3030">
                  <c:v>8.0987799999999996</c:v>
                </c:pt>
                <c:pt idx="3031">
                  <c:v>8.1006499999999999</c:v>
                </c:pt>
                <c:pt idx="3032">
                  <c:v>8.1031500000000012</c:v>
                </c:pt>
                <c:pt idx="3033">
                  <c:v>8.1068999999999978</c:v>
                </c:pt>
                <c:pt idx="3034">
                  <c:v>8.1100200000000005</c:v>
                </c:pt>
                <c:pt idx="3035">
                  <c:v>8.1125199999999982</c:v>
                </c:pt>
                <c:pt idx="3036">
                  <c:v>8.1162599999999987</c:v>
                </c:pt>
                <c:pt idx="3037">
                  <c:v>8.119390000000001</c:v>
                </c:pt>
                <c:pt idx="3038">
                  <c:v>8.1218899999999987</c:v>
                </c:pt>
                <c:pt idx="3039">
                  <c:v>8.123759999999999</c:v>
                </c:pt>
                <c:pt idx="3040">
                  <c:v>8.1268799999999981</c:v>
                </c:pt>
                <c:pt idx="3041">
                  <c:v>8.1300000000000008</c:v>
                </c:pt>
                <c:pt idx="3042">
                  <c:v>8.1331199999999999</c:v>
                </c:pt>
                <c:pt idx="3043">
                  <c:v>8.1362499999999986</c:v>
                </c:pt>
                <c:pt idx="3044">
                  <c:v>8.1393699999999978</c:v>
                </c:pt>
                <c:pt idx="3045">
                  <c:v>8.1424900000000004</c:v>
                </c:pt>
                <c:pt idx="3046">
                  <c:v>8.1443600000000007</c:v>
                </c:pt>
                <c:pt idx="3047">
                  <c:v>8.1468599999999984</c:v>
                </c:pt>
                <c:pt idx="3048">
                  <c:v>8.150599999999999</c:v>
                </c:pt>
                <c:pt idx="3049">
                  <c:v>8.1518499999999978</c:v>
                </c:pt>
                <c:pt idx="3050">
                  <c:v>8.1549800000000001</c:v>
                </c:pt>
                <c:pt idx="3051">
                  <c:v>8.1599699999999995</c:v>
                </c:pt>
                <c:pt idx="3052">
                  <c:v>8.1612199999999984</c:v>
                </c:pt>
                <c:pt idx="3053">
                  <c:v>8.1643500000000007</c:v>
                </c:pt>
                <c:pt idx="3054">
                  <c:v>8.1674699999999998</c:v>
                </c:pt>
                <c:pt idx="3055">
                  <c:v>8.16934</c:v>
                </c:pt>
                <c:pt idx="3056">
                  <c:v>8.1724599999999992</c:v>
                </c:pt>
                <c:pt idx="3057">
                  <c:v>8.1768300000000007</c:v>
                </c:pt>
                <c:pt idx="3058">
                  <c:v>8.178700000000001</c:v>
                </c:pt>
                <c:pt idx="3059">
                  <c:v>8.1818299999999997</c:v>
                </c:pt>
                <c:pt idx="3060">
                  <c:v>8.1861999999999977</c:v>
                </c:pt>
                <c:pt idx="3061">
                  <c:v>8.188069999999998</c:v>
                </c:pt>
                <c:pt idx="3062">
                  <c:v>8.1911900000000006</c:v>
                </c:pt>
                <c:pt idx="3063">
                  <c:v>8.1924399999999995</c:v>
                </c:pt>
                <c:pt idx="3064">
                  <c:v>8.1955599999999986</c:v>
                </c:pt>
                <c:pt idx="3065">
                  <c:v>8.2005600000000012</c:v>
                </c:pt>
                <c:pt idx="3066">
                  <c:v>8.20181</c:v>
                </c:pt>
                <c:pt idx="3067">
                  <c:v>8.2036800000000003</c:v>
                </c:pt>
                <c:pt idx="3068">
                  <c:v>8.2080499999999983</c:v>
                </c:pt>
                <c:pt idx="3069">
                  <c:v>8.2099199999999986</c:v>
                </c:pt>
                <c:pt idx="3070">
                  <c:v>8.2130500000000008</c:v>
                </c:pt>
                <c:pt idx="3071">
                  <c:v>8.215539999999999</c:v>
                </c:pt>
                <c:pt idx="3072">
                  <c:v>8.2174099999999992</c:v>
                </c:pt>
                <c:pt idx="3073">
                  <c:v>8.2224099999999982</c:v>
                </c:pt>
                <c:pt idx="3074">
                  <c:v>8.2255300000000009</c:v>
                </c:pt>
                <c:pt idx="3075">
                  <c:v>8.2267799999999998</c:v>
                </c:pt>
                <c:pt idx="3076">
                  <c:v>8.2298999999999989</c:v>
                </c:pt>
                <c:pt idx="3077">
                  <c:v>8.2317799999999988</c:v>
                </c:pt>
                <c:pt idx="3078">
                  <c:v>8.2361500000000003</c:v>
                </c:pt>
                <c:pt idx="3079">
                  <c:v>8.2411399999999997</c:v>
                </c:pt>
                <c:pt idx="3080">
                  <c:v>8.2423899999999986</c:v>
                </c:pt>
                <c:pt idx="3081">
                  <c:v>8.2448899999999998</c:v>
                </c:pt>
                <c:pt idx="3082">
                  <c:v>8.2473900000000011</c:v>
                </c:pt>
                <c:pt idx="3083">
                  <c:v>8.2511299999999981</c:v>
                </c:pt>
                <c:pt idx="3084">
                  <c:v>8.2523800000000005</c:v>
                </c:pt>
                <c:pt idx="3085">
                  <c:v>8.2554999999999996</c:v>
                </c:pt>
                <c:pt idx="3086">
                  <c:v>8.2580000000000009</c:v>
                </c:pt>
                <c:pt idx="3087">
                  <c:v>8.261750000000001</c:v>
                </c:pt>
                <c:pt idx="3088">
                  <c:v>8.2642399999999991</c:v>
                </c:pt>
                <c:pt idx="3089">
                  <c:v>8.2667400000000004</c:v>
                </c:pt>
                <c:pt idx="3090">
                  <c:v>8.2704900000000006</c:v>
                </c:pt>
                <c:pt idx="3091">
                  <c:v>8.2729899999999983</c:v>
                </c:pt>
                <c:pt idx="3092">
                  <c:v>8.2748599999999985</c:v>
                </c:pt>
                <c:pt idx="3093">
                  <c:v>8.2798499999999979</c:v>
                </c:pt>
                <c:pt idx="3094">
                  <c:v>8.2811000000000003</c:v>
                </c:pt>
                <c:pt idx="3095">
                  <c:v>8.2842199999999995</c:v>
                </c:pt>
                <c:pt idx="3096">
                  <c:v>8.2867200000000008</c:v>
                </c:pt>
                <c:pt idx="3097">
                  <c:v>8.2892199999999985</c:v>
                </c:pt>
                <c:pt idx="3098">
                  <c:v>8.2923400000000012</c:v>
                </c:pt>
                <c:pt idx="3099">
                  <c:v>8.2960799999999981</c:v>
                </c:pt>
                <c:pt idx="3100">
                  <c:v>8.2985799999999994</c:v>
                </c:pt>
                <c:pt idx="3101">
                  <c:v>8.3017099999999981</c:v>
                </c:pt>
                <c:pt idx="3102">
                  <c:v>8.3048300000000008</c:v>
                </c:pt>
                <c:pt idx="3103">
                  <c:v>8.3079499999999999</c:v>
                </c:pt>
                <c:pt idx="3104">
                  <c:v>8.3129399999999993</c:v>
                </c:pt>
                <c:pt idx="3105">
                  <c:v>8.3135700000000003</c:v>
                </c:pt>
                <c:pt idx="3106">
                  <c:v>8.3160699999999981</c:v>
                </c:pt>
                <c:pt idx="3107">
                  <c:v>8.3185699999999994</c:v>
                </c:pt>
                <c:pt idx="3108">
                  <c:v>8.3216899999999985</c:v>
                </c:pt>
                <c:pt idx="3109">
                  <c:v>8.325429999999999</c:v>
                </c:pt>
                <c:pt idx="3110">
                  <c:v>8.3285499999999981</c:v>
                </c:pt>
                <c:pt idx="3111">
                  <c:v>8.3298000000000005</c:v>
                </c:pt>
                <c:pt idx="3112">
                  <c:v>8.3347999999999995</c:v>
                </c:pt>
                <c:pt idx="3113">
                  <c:v>8.3379199999999987</c:v>
                </c:pt>
                <c:pt idx="3114">
                  <c:v>8.3404199999999999</c:v>
                </c:pt>
                <c:pt idx="3115">
                  <c:v>8.3422900000000002</c:v>
                </c:pt>
                <c:pt idx="3116">
                  <c:v>8.3472799999999996</c:v>
                </c:pt>
                <c:pt idx="3117">
                  <c:v>8.3504099999999983</c:v>
                </c:pt>
                <c:pt idx="3118">
                  <c:v>8.3541499999999989</c:v>
                </c:pt>
                <c:pt idx="3119">
                  <c:v>8.3547799999999999</c:v>
                </c:pt>
                <c:pt idx="3120">
                  <c:v>8.357899999999999</c:v>
                </c:pt>
                <c:pt idx="3121">
                  <c:v>8.3610199999999981</c:v>
                </c:pt>
                <c:pt idx="3122">
                  <c:v>8.3641400000000008</c:v>
                </c:pt>
                <c:pt idx="3123">
                  <c:v>8.3672699999999995</c:v>
                </c:pt>
                <c:pt idx="3124">
                  <c:v>8.3722599999999989</c:v>
                </c:pt>
                <c:pt idx="3125">
                  <c:v>8.3735099999999978</c:v>
                </c:pt>
                <c:pt idx="3126">
                  <c:v>8.3766300000000005</c:v>
                </c:pt>
                <c:pt idx="3127">
                  <c:v>8.3797599999999992</c:v>
                </c:pt>
                <c:pt idx="3128">
                  <c:v>8.3828799999999983</c:v>
                </c:pt>
                <c:pt idx="3129">
                  <c:v>8.386000000000001</c:v>
                </c:pt>
                <c:pt idx="3130">
                  <c:v>8.3891200000000001</c:v>
                </c:pt>
                <c:pt idx="3131">
                  <c:v>8.3922399999999993</c:v>
                </c:pt>
                <c:pt idx="3132">
                  <c:v>8.3953599999999984</c:v>
                </c:pt>
                <c:pt idx="3133">
                  <c:v>8.3984800000000011</c:v>
                </c:pt>
                <c:pt idx="3134">
                  <c:v>8.4009799999999988</c:v>
                </c:pt>
                <c:pt idx="3135">
                  <c:v>8.4041100000000011</c:v>
                </c:pt>
                <c:pt idx="3136">
                  <c:v>8.4053500000000003</c:v>
                </c:pt>
                <c:pt idx="3137">
                  <c:v>8.4084699999999994</c:v>
                </c:pt>
                <c:pt idx="3138">
                  <c:v>8.4140999999999995</c:v>
                </c:pt>
                <c:pt idx="3139">
                  <c:v>8.4147200000000009</c:v>
                </c:pt>
                <c:pt idx="3140">
                  <c:v>8.4184599999999978</c:v>
                </c:pt>
                <c:pt idx="3141">
                  <c:v>8.4203399999999977</c:v>
                </c:pt>
                <c:pt idx="3142">
                  <c:v>8.4234600000000004</c:v>
                </c:pt>
                <c:pt idx="3143">
                  <c:v>8.4265799999999995</c:v>
                </c:pt>
                <c:pt idx="3144">
                  <c:v>8.4296999999999986</c:v>
                </c:pt>
                <c:pt idx="3145">
                  <c:v>8.4328300000000009</c:v>
                </c:pt>
                <c:pt idx="3146">
                  <c:v>8.4359500000000001</c:v>
                </c:pt>
                <c:pt idx="3147">
                  <c:v>8.4390699999999992</c:v>
                </c:pt>
                <c:pt idx="3148">
                  <c:v>8.440319999999998</c:v>
                </c:pt>
                <c:pt idx="3149">
                  <c:v>8.4421899999999983</c:v>
                </c:pt>
                <c:pt idx="3150">
                  <c:v>8.4471900000000009</c:v>
                </c:pt>
                <c:pt idx="3151">
                  <c:v>8.4484399999999997</c:v>
                </c:pt>
                <c:pt idx="3152">
                  <c:v>8.4540500000000005</c:v>
                </c:pt>
                <c:pt idx="3153">
                  <c:v>8.454679999999998</c:v>
                </c:pt>
                <c:pt idx="3154">
                  <c:v>8.4578000000000007</c:v>
                </c:pt>
                <c:pt idx="3155">
                  <c:v>8.4609199999999998</c:v>
                </c:pt>
                <c:pt idx="3156">
                  <c:v>8.4646699999999999</c:v>
                </c:pt>
                <c:pt idx="3157">
                  <c:v>8.4671700000000012</c:v>
                </c:pt>
                <c:pt idx="3158">
                  <c:v>8.4709099999999982</c:v>
                </c:pt>
                <c:pt idx="3159">
                  <c:v>8.4734099999999994</c:v>
                </c:pt>
                <c:pt idx="3160">
                  <c:v>8.4765299999999986</c:v>
                </c:pt>
                <c:pt idx="3161">
                  <c:v>8.4802799999999987</c:v>
                </c:pt>
                <c:pt idx="3162">
                  <c:v>8.4833999999999978</c:v>
                </c:pt>
                <c:pt idx="3163">
                  <c:v>8.4865200000000005</c:v>
                </c:pt>
                <c:pt idx="3164">
                  <c:v>8.4896399999999996</c:v>
                </c:pt>
                <c:pt idx="3165">
                  <c:v>8.4921400000000009</c:v>
                </c:pt>
                <c:pt idx="3166">
                  <c:v>8.49526</c:v>
                </c:pt>
                <c:pt idx="3167">
                  <c:v>8.4990100000000002</c:v>
                </c:pt>
                <c:pt idx="3168">
                  <c:v>8.5015099999999979</c:v>
                </c:pt>
                <c:pt idx="3169">
                  <c:v>8.5046300000000006</c:v>
                </c:pt>
                <c:pt idx="3170">
                  <c:v>8.5077499999999997</c:v>
                </c:pt>
                <c:pt idx="3171">
                  <c:v>8.5089999999999986</c:v>
                </c:pt>
                <c:pt idx="3172">
                  <c:v>8.5139899999999979</c:v>
                </c:pt>
                <c:pt idx="3173">
                  <c:v>8.5152400000000004</c:v>
                </c:pt>
                <c:pt idx="3174">
                  <c:v>8.5189900000000005</c:v>
                </c:pt>
                <c:pt idx="3175">
                  <c:v>8.5221099999999996</c:v>
                </c:pt>
                <c:pt idx="3176">
                  <c:v>8.5233599999999985</c:v>
                </c:pt>
                <c:pt idx="3177">
                  <c:v>8.5264800000000012</c:v>
                </c:pt>
                <c:pt idx="3178">
                  <c:v>8.5296000000000003</c:v>
                </c:pt>
                <c:pt idx="3179">
                  <c:v>8.532729999999999</c:v>
                </c:pt>
                <c:pt idx="3180">
                  <c:v>8.5358499999999982</c:v>
                </c:pt>
                <c:pt idx="3181">
                  <c:v>8.5395899999999987</c:v>
                </c:pt>
                <c:pt idx="3182">
                  <c:v>8.5408400000000011</c:v>
                </c:pt>
                <c:pt idx="3183">
                  <c:v>8.5445899999999977</c:v>
                </c:pt>
                <c:pt idx="3184">
                  <c:v>8.5452099999999991</c:v>
                </c:pt>
                <c:pt idx="3185">
                  <c:v>8.5502099999999981</c:v>
                </c:pt>
                <c:pt idx="3186">
                  <c:v>8.5545799999999996</c:v>
                </c:pt>
                <c:pt idx="3187">
                  <c:v>8.555200000000001</c:v>
                </c:pt>
                <c:pt idx="3188">
                  <c:v>8.5583299999999998</c:v>
                </c:pt>
                <c:pt idx="3189">
                  <c:v>8.5614499999999989</c:v>
                </c:pt>
                <c:pt idx="3190">
                  <c:v>8.5664399999999983</c:v>
                </c:pt>
                <c:pt idx="3191">
                  <c:v>8.5676900000000007</c:v>
                </c:pt>
                <c:pt idx="3192">
                  <c:v>8.5726899999999997</c:v>
                </c:pt>
                <c:pt idx="3193">
                  <c:v>8.5733100000000011</c:v>
                </c:pt>
                <c:pt idx="3194">
                  <c:v>8.5764300000000002</c:v>
                </c:pt>
                <c:pt idx="3195">
                  <c:v>8.579559999999999</c:v>
                </c:pt>
                <c:pt idx="3196">
                  <c:v>8.5826799999999981</c:v>
                </c:pt>
                <c:pt idx="3197">
                  <c:v>8.5858000000000008</c:v>
                </c:pt>
                <c:pt idx="3198">
                  <c:v>8.5864199999999986</c:v>
                </c:pt>
                <c:pt idx="3199">
                  <c:v>8.592039999999999</c:v>
                </c:pt>
                <c:pt idx="3200">
                  <c:v>8.5951699999999978</c:v>
                </c:pt>
                <c:pt idx="3201">
                  <c:v>8.5982900000000004</c:v>
                </c:pt>
                <c:pt idx="3202">
                  <c:v>8.6014099999999996</c:v>
                </c:pt>
                <c:pt idx="3203">
                  <c:v>8.6032799999999998</c:v>
                </c:pt>
                <c:pt idx="3204">
                  <c:v>8.6045299999999987</c:v>
                </c:pt>
                <c:pt idx="3205">
                  <c:v>8.6095199999999981</c:v>
                </c:pt>
                <c:pt idx="3206">
                  <c:v>8.6107700000000005</c:v>
                </c:pt>
                <c:pt idx="3207">
                  <c:v>8.6151499999999981</c:v>
                </c:pt>
                <c:pt idx="3208">
                  <c:v>8.6170199999999983</c:v>
                </c:pt>
                <c:pt idx="3209">
                  <c:v>8.620140000000001</c:v>
                </c:pt>
                <c:pt idx="3210">
                  <c:v>8.6213899999999999</c:v>
                </c:pt>
                <c:pt idx="3211">
                  <c:v>8.6282599999999992</c:v>
                </c:pt>
                <c:pt idx="3212">
                  <c:v>8.6313799999999983</c:v>
                </c:pt>
                <c:pt idx="3213">
                  <c:v>8.6326300000000007</c:v>
                </c:pt>
                <c:pt idx="3214">
                  <c:v>8.6357499999999998</c:v>
                </c:pt>
                <c:pt idx="3215">
                  <c:v>8.6388699999999989</c:v>
                </c:pt>
                <c:pt idx="3216">
                  <c:v>8.6407399999999992</c:v>
                </c:pt>
                <c:pt idx="3217">
                  <c:v>8.6444899999999993</c:v>
                </c:pt>
                <c:pt idx="3218">
                  <c:v>8.6482399999999995</c:v>
                </c:pt>
                <c:pt idx="3219">
                  <c:v>8.6501099999999997</c:v>
                </c:pt>
                <c:pt idx="3220">
                  <c:v>8.6544799999999977</c:v>
                </c:pt>
                <c:pt idx="3221">
                  <c:v>8.6551099999999987</c:v>
                </c:pt>
                <c:pt idx="3222">
                  <c:v>8.6600999999999981</c:v>
                </c:pt>
                <c:pt idx="3223">
                  <c:v>8.6638499999999983</c:v>
                </c:pt>
                <c:pt idx="3224">
                  <c:v>8.6644699999999997</c:v>
                </c:pt>
                <c:pt idx="3225">
                  <c:v>8.6675899999999988</c:v>
                </c:pt>
                <c:pt idx="3226">
                  <c:v>8.6700900000000001</c:v>
                </c:pt>
                <c:pt idx="3227">
                  <c:v>8.6744599999999981</c:v>
                </c:pt>
                <c:pt idx="3228">
                  <c:v>8.6763299999999983</c:v>
                </c:pt>
                <c:pt idx="3229">
                  <c:v>8.6800799999999985</c:v>
                </c:pt>
                <c:pt idx="3230">
                  <c:v>8.68445</c:v>
                </c:pt>
                <c:pt idx="3231">
                  <c:v>8.6856999999999989</c:v>
                </c:pt>
                <c:pt idx="3232">
                  <c:v>8.6900700000000004</c:v>
                </c:pt>
                <c:pt idx="3233">
                  <c:v>8.6919400000000007</c:v>
                </c:pt>
                <c:pt idx="3234">
                  <c:v>8.6938200000000005</c:v>
                </c:pt>
                <c:pt idx="3235">
                  <c:v>8.6981899999999985</c:v>
                </c:pt>
                <c:pt idx="3236">
                  <c:v>8.7013100000000012</c:v>
                </c:pt>
                <c:pt idx="3237">
                  <c:v>8.7044300000000003</c:v>
                </c:pt>
                <c:pt idx="3238">
                  <c:v>8.7063000000000006</c:v>
                </c:pt>
                <c:pt idx="3239">
                  <c:v>8.7100500000000007</c:v>
                </c:pt>
                <c:pt idx="3240">
                  <c:v>8.7131699999999999</c:v>
                </c:pt>
                <c:pt idx="3241">
                  <c:v>8.716289999999999</c:v>
                </c:pt>
                <c:pt idx="3242">
                  <c:v>8.7200399999999991</c:v>
                </c:pt>
                <c:pt idx="3243">
                  <c:v>8.7225400000000004</c:v>
                </c:pt>
                <c:pt idx="3244">
                  <c:v>8.7237899999999993</c:v>
                </c:pt>
                <c:pt idx="3245">
                  <c:v>8.7269099999999984</c:v>
                </c:pt>
                <c:pt idx="3246">
                  <c:v>8.7300300000000011</c:v>
                </c:pt>
                <c:pt idx="3247">
                  <c:v>8.7337800000000012</c:v>
                </c:pt>
                <c:pt idx="3248">
                  <c:v>8.7362699999999993</c:v>
                </c:pt>
                <c:pt idx="3249">
                  <c:v>8.7400199999999995</c:v>
                </c:pt>
                <c:pt idx="3250">
                  <c:v>8.7418899999999997</c:v>
                </c:pt>
                <c:pt idx="3251">
                  <c:v>8.7450099999999988</c:v>
                </c:pt>
                <c:pt idx="3252">
                  <c:v>8.7500099999999978</c:v>
                </c:pt>
                <c:pt idx="3253">
                  <c:v>8.7512600000000003</c:v>
                </c:pt>
                <c:pt idx="3254">
                  <c:v>8.7543799999999994</c:v>
                </c:pt>
                <c:pt idx="3255">
                  <c:v>8.7574999999999985</c:v>
                </c:pt>
                <c:pt idx="3256">
                  <c:v>8.7606200000000012</c:v>
                </c:pt>
                <c:pt idx="3257">
                  <c:v>8.76187</c:v>
                </c:pt>
                <c:pt idx="3258">
                  <c:v>8.7668699999999991</c:v>
                </c:pt>
                <c:pt idx="3259">
                  <c:v>8.7699899999999982</c:v>
                </c:pt>
                <c:pt idx="3260">
                  <c:v>8.7718599999999984</c:v>
                </c:pt>
                <c:pt idx="3261">
                  <c:v>8.77623</c:v>
                </c:pt>
                <c:pt idx="3262">
                  <c:v>8.7781099999999999</c:v>
                </c:pt>
                <c:pt idx="3263">
                  <c:v>8.781229999999999</c:v>
                </c:pt>
                <c:pt idx="3264">
                  <c:v>8.7849699999999995</c:v>
                </c:pt>
                <c:pt idx="3265">
                  <c:v>8.7856000000000005</c:v>
                </c:pt>
                <c:pt idx="3266">
                  <c:v>8.7912200000000009</c:v>
                </c:pt>
                <c:pt idx="3267">
                  <c:v>8.7949700000000011</c:v>
                </c:pt>
                <c:pt idx="3268">
                  <c:v>8.7955899999999989</c:v>
                </c:pt>
                <c:pt idx="3269">
                  <c:v>8.798709999999998</c:v>
                </c:pt>
                <c:pt idx="3270">
                  <c:v>8.8018300000000007</c:v>
                </c:pt>
                <c:pt idx="3271">
                  <c:v>8.8043299999999984</c:v>
                </c:pt>
                <c:pt idx="3272">
                  <c:v>8.8074500000000011</c:v>
                </c:pt>
                <c:pt idx="3273">
                  <c:v>8.8105799999999999</c:v>
                </c:pt>
                <c:pt idx="3274">
                  <c:v>8.813699999999999</c:v>
                </c:pt>
                <c:pt idx="3275">
                  <c:v>8.8168199999999981</c:v>
                </c:pt>
                <c:pt idx="3276">
                  <c:v>8.8199400000000008</c:v>
                </c:pt>
                <c:pt idx="3277">
                  <c:v>8.821810000000001</c:v>
                </c:pt>
                <c:pt idx="3278">
                  <c:v>8.8249399999999998</c:v>
                </c:pt>
                <c:pt idx="3279">
                  <c:v>8.8293099999999978</c:v>
                </c:pt>
                <c:pt idx="3280">
                  <c:v>8.8317999999999994</c:v>
                </c:pt>
                <c:pt idx="3281">
                  <c:v>8.8343000000000007</c:v>
                </c:pt>
                <c:pt idx="3282">
                  <c:v>8.8374199999999998</c:v>
                </c:pt>
                <c:pt idx="3283">
                  <c:v>8.84117</c:v>
                </c:pt>
                <c:pt idx="3284">
                  <c:v>8.8442899999999991</c:v>
                </c:pt>
                <c:pt idx="3285">
                  <c:v>8.845539999999998</c:v>
                </c:pt>
                <c:pt idx="3286">
                  <c:v>8.8486600000000006</c:v>
                </c:pt>
                <c:pt idx="3287">
                  <c:v>8.8511599999999984</c:v>
                </c:pt>
                <c:pt idx="3288">
                  <c:v>8.854280000000001</c:v>
                </c:pt>
                <c:pt idx="3289">
                  <c:v>8.8555299999999999</c:v>
                </c:pt>
                <c:pt idx="3290">
                  <c:v>8.8605299999999989</c:v>
                </c:pt>
                <c:pt idx="3291">
                  <c:v>8.863649999999998</c:v>
                </c:pt>
                <c:pt idx="3292">
                  <c:v>8.8649000000000004</c:v>
                </c:pt>
                <c:pt idx="3293">
                  <c:v>8.868640000000001</c:v>
                </c:pt>
                <c:pt idx="3294">
                  <c:v>8.873009999999999</c:v>
                </c:pt>
                <c:pt idx="3295">
                  <c:v>8.8748899999999988</c:v>
                </c:pt>
                <c:pt idx="3296">
                  <c:v>8.8786299999999994</c:v>
                </c:pt>
                <c:pt idx="3297">
                  <c:v>8.8792600000000004</c:v>
                </c:pt>
                <c:pt idx="3298">
                  <c:v>8.8842499999999998</c:v>
                </c:pt>
                <c:pt idx="3299">
                  <c:v>8.8861299999999996</c:v>
                </c:pt>
                <c:pt idx="3300">
                  <c:v>8.8892499999999988</c:v>
                </c:pt>
                <c:pt idx="3301">
                  <c:v>8.8923699999999979</c:v>
                </c:pt>
                <c:pt idx="3302">
                  <c:v>8.8954900000000006</c:v>
                </c:pt>
                <c:pt idx="3303">
                  <c:v>8.8979899999999983</c:v>
                </c:pt>
                <c:pt idx="3304">
                  <c:v>8.901110000000001</c:v>
                </c:pt>
                <c:pt idx="3305">
                  <c:v>8.9042300000000001</c:v>
                </c:pt>
                <c:pt idx="3306">
                  <c:v>8.9073499999999992</c:v>
                </c:pt>
                <c:pt idx="3307">
                  <c:v>8.910479999999998</c:v>
                </c:pt>
                <c:pt idx="3308">
                  <c:v>8.9136000000000006</c:v>
                </c:pt>
                <c:pt idx="3309">
                  <c:v>8.9167199999999998</c:v>
                </c:pt>
                <c:pt idx="3310">
                  <c:v>8.91859</c:v>
                </c:pt>
                <c:pt idx="3311">
                  <c:v>8.922959999999998</c:v>
                </c:pt>
                <c:pt idx="3312">
                  <c:v>8.9248399999999979</c:v>
                </c:pt>
                <c:pt idx="3313">
                  <c:v>8.9292099999999994</c:v>
                </c:pt>
                <c:pt idx="3314">
                  <c:v>8.9323299999999985</c:v>
                </c:pt>
                <c:pt idx="3315">
                  <c:v>8.937949999999999</c:v>
                </c:pt>
                <c:pt idx="3316">
                  <c:v>8.9404500000000002</c:v>
                </c:pt>
                <c:pt idx="3317">
                  <c:v>8.9435699999999994</c:v>
                </c:pt>
                <c:pt idx="3318">
                  <c:v>8.9485599999999987</c:v>
                </c:pt>
                <c:pt idx="3319">
                  <c:v>8.951690000000001</c:v>
                </c:pt>
                <c:pt idx="3320">
                  <c:v>8.9548100000000002</c:v>
                </c:pt>
                <c:pt idx="3321">
                  <c:v>8.9579299999999993</c:v>
                </c:pt>
                <c:pt idx="3322">
                  <c:v>8.9610499999999984</c:v>
                </c:pt>
                <c:pt idx="3323">
                  <c:v>8.9635499999999997</c:v>
                </c:pt>
                <c:pt idx="3324">
                  <c:v>8.9672900000000002</c:v>
                </c:pt>
                <c:pt idx="3325">
                  <c:v>8.9697899999999979</c:v>
                </c:pt>
                <c:pt idx="3326">
                  <c:v>8.9760299999999997</c:v>
                </c:pt>
                <c:pt idx="3327">
                  <c:v>8.9772799999999986</c:v>
                </c:pt>
                <c:pt idx="3328">
                  <c:v>8.9791599999999985</c:v>
                </c:pt>
                <c:pt idx="3329">
                  <c:v>8.9841499999999979</c:v>
                </c:pt>
                <c:pt idx="3330">
                  <c:v>8.9866499999999991</c:v>
                </c:pt>
                <c:pt idx="3331">
                  <c:v>8.9910200000000007</c:v>
                </c:pt>
                <c:pt idx="3332">
                  <c:v>8.9935199999999984</c:v>
                </c:pt>
                <c:pt idx="3333">
                  <c:v>8.9966400000000011</c:v>
                </c:pt>
                <c:pt idx="3334">
                  <c:v>9.0003900000000012</c:v>
                </c:pt>
                <c:pt idx="3335">
                  <c:v>9.0035100000000003</c:v>
                </c:pt>
                <c:pt idx="3336">
                  <c:v>9.0066299999999995</c:v>
                </c:pt>
                <c:pt idx="3337">
                  <c:v>9.0103799999999996</c:v>
                </c:pt>
                <c:pt idx="3338">
                  <c:v>9.0128699999999977</c:v>
                </c:pt>
                <c:pt idx="3339">
                  <c:v>9.0166199999999979</c:v>
                </c:pt>
                <c:pt idx="3340">
                  <c:v>9.0172399999999993</c:v>
                </c:pt>
                <c:pt idx="3341">
                  <c:v>9.0209899999999994</c:v>
                </c:pt>
                <c:pt idx="3342">
                  <c:v>9.0241099999999985</c:v>
                </c:pt>
                <c:pt idx="3343">
                  <c:v>9.0259899999999984</c:v>
                </c:pt>
                <c:pt idx="3344">
                  <c:v>9.0309799999999978</c:v>
                </c:pt>
                <c:pt idx="3345">
                  <c:v>9.0322300000000002</c:v>
                </c:pt>
                <c:pt idx="3346">
                  <c:v>9.0365999999999982</c:v>
                </c:pt>
                <c:pt idx="3347">
                  <c:v>9.0378500000000006</c:v>
                </c:pt>
                <c:pt idx="3348">
                  <c:v>9.0416000000000007</c:v>
                </c:pt>
                <c:pt idx="3349">
                  <c:v>9.0447199999999999</c:v>
                </c:pt>
                <c:pt idx="3350">
                  <c:v>9.047839999999999</c:v>
                </c:pt>
                <c:pt idx="3351">
                  <c:v>9.0497099999999993</c:v>
                </c:pt>
                <c:pt idx="3352">
                  <c:v>9.0534599999999994</c:v>
                </c:pt>
                <c:pt idx="3353">
                  <c:v>9.0572099999999995</c:v>
                </c:pt>
                <c:pt idx="3354">
                  <c:v>9.0578300000000009</c:v>
                </c:pt>
                <c:pt idx="3355">
                  <c:v>9.0628200000000003</c:v>
                </c:pt>
                <c:pt idx="3356">
                  <c:v>9.0665700000000005</c:v>
                </c:pt>
                <c:pt idx="3357">
                  <c:v>9.0671999999999979</c:v>
                </c:pt>
                <c:pt idx="3358">
                  <c:v>9.0709399999999984</c:v>
                </c:pt>
                <c:pt idx="3359">
                  <c:v>9.0728199999999983</c:v>
                </c:pt>
                <c:pt idx="3360">
                  <c:v>9.0771800000000002</c:v>
                </c:pt>
                <c:pt idx="3361">
                  <c:v>9.080309999999999</c:v>
                </c:pt>
                <c:pt idx="3362">
                  <c:v>9.0821799999999993</c:v>
                </c:pt>
                <c:pt idx="3363">
                  <c:v>9.0871799999999983</c:v>
                </c:pt>
                <c:pt idx="3364">
                  <c:v>9.0871799999999983</c:v>
                </c:pt>
                <c:pt idx="3365">
                  <c:v>9.0915499999999998</c:v>
                </c:pt>
                <c:pt idx="3366">
                  <c:v>9.0946699999999989</c:v>
                </c:pt>
                <c:pt idx="3367">
                  <c:v>9.097789999999998</c:v>
                </c:pt>
                <c:pt idx="3368">
                  <c:v>9.1009100000000007</c:v>
                </c:pt>
                <c:pt idx="3369">
                  <c:v>9.1034099999999984</c:v>
                </c:pt>
                <c:pt idx="3370">
                  <c:v>9.1059099999999997</c:v>
                </c:pt>
                <c:pt idx="3371">
                  <c:v>9.1102799999999977</c:v>
                </c:pt>
                <c:pt idx="3372">
                  <c:v>9.1134000000000004</c:v>
                </c:pt>
                <c:pt idx="3373">
                  <c:v>9.1140199999999982</c:v>
                </c:pt>
                <c:pt idx="3374">
                  <c:v>9.1171500000000005</c:v>
                </c:pt>
                <c:pt idx="3375">
                  <c:v>9.1202699999999997</c:v>
                </c:pt>
                <c:pt idx="3376">
                  <c:v>9.1233899999999988</c:v>
                </c:pt>
                <c:pt idx="3377">
                  <c:v>9.1258900000000001</c:v>
                </c:pt>
                <c:pt idx="3378">
                  <c:v>9.1296300000000006</c:v>
                </c:pt>
                <c:pt idx="3379">
                  <c:v>9.1333800000000007</c:v>
                </c:pt>
                <c:pt idx="3380">
                  <c:v>9.135250000000001</c:v>
                </c:pt>
                <c:pt idx="3381">
                  <c:v>9.1383700000000001</c:v>
                </c:pt>
                <c:pt idx="3382">
                  <c:v>9.1414999999999988</c:v>
                </c:pt>
                <c:pt idx="3383">
                  <c:v>9.144619999999998</c:v>
                </c:pt>
                <c:pt idx="3384">
                  <c:v>9.1458700000000004</c:v>
                </c:pt>
                <c:pt idx="3385">
                  <c:v>9.1477400000000006</c:v>
                </c:pt>
                <c:pt idx="3386">
                  <c:v>9.1527399999999997</c:v>
                </c:pt>
                <c:pt idx="3387">
                  <c:v>9.1558599999999988</c:v>
                </c:pt>
                <c:pt idx="3388">
                  <c:v>9.1595999999999993</c:v>
                </c:pt>
                <c:pt idx="3389">
                  <c:v>9.1602300000000003</c:v>
                </c:pt>
                <c:pt idx="3390">
                  <c:v>9.1633499999999994</c:v>
                </c:pt>
                <c:pt idx="3391">
                  <c:v>9.1695899999999977</c:v>
                </c:pt>
                <c:pt idx="3392">
                  <c:v>9.1695899999999977</c:v>
                </c:pt>
                <c:pt idx="3393">
                  <c:v>9.172089999999999</c:v>
                </c:pt>
                <c:pt idx="3394">
                  <c:v>9.1758399999999991</c:v>
                </c:pt>
                <c:pt idx="3395">
                  <c:v>9.1783400000000004</c:v>
                </c:pt>
                <c:pt idx="3396">
                  <c:v>9.1795799999999996</c:v>
                </c:pt>
                <c:pt idx="3397">
                  <c:v>9.1827099999999984</c:v>
                </c:pt>
                <c:pt idx="3398">
                  <c:v>9.1883199999999992</c:v>
                </c:pt>
                <c:pt idx="3399">
                  <c:v>9.189569999999998</c:v>
                </c:pt>
                <c:pt idx="3400">
                  <c:v>9.1914499999999979</c:v>
                </c:pt>
                <c:pt idx="3401">
                  <c:v>9.1958199999999994</c:v>
                </c:pt>
                <c:pt idx="3402">
                  <c:v>9.19956</c:v>
                </c:pt>
                <c:pt idx="3403">
                  <c:v>9.2008099999999988</c:v>
                </c:pt>
                <c:pt idx="3404">
                  <c:v>9.2039299999999979</c:v>
                </c:pt>
                <c:pt idx="3405">
                  <c:v>9.2070600000000002</c:v>
                </c:pt>
                <c:pt idx="3406">
                  <c:v>9.2101799999999994</c:v>
                </c:pt>
                <c:pt idx="3407">
                  <c:v>9.2132999999999985</c:v>
                </c:pt>
                <c:pt idx="3408">
                  <c:v>9.2164200000000012</c:v>
                </c:pt>
                <c:pt idx="3409">
                  <c:v>9.2195499999999999</c:v>
                </c:pt>
                <c:pt idx="3410">
                  <c:v>9.2226599999999994</c:v>
                </c:pt>
                <c:pt idx="3411">
                  <c:v>9.2257899999999982</c:v>
                </c:pt>
                <c:pt idx="3412">
                  <c:v>9.2276599999999984</c:v>
                </c:pt>
                <c:pt idx="3413">
                  <c:v>9.2289100000000008</c:v>
                </c:pt>
                <c:pt idx="3414">
                  <c:v>9.2345299999999977</c:v>
                </c:pt>
                <c:pt idx="3415">
                  <c:v>9.2376500000000004</c:v>
                </c:pt>
                <c:pt idx="3416">
                  <c:v>9.2388999999999992</c:v>
                </c:pt>
                <c:pt idx="3417">
                  <c:v>9.2420199999999983</c:v>
                </c:pt>
                <c:pt idx="3418">
                  <c:v>9.245140000000001</c:v>
                </c:pt>
                <c:pt idx="3419">
                  <c:v>9.2482699999999998</c:v>
                </c:pt>
                <c:pt idx="3420">
                  <c:v>9.2507599999999979</c:v>
                </c:pt>
                <c:pt idx="3421">
                  <c:v>9.2551299999999994</c:v>
                </c:pt>
                <c:pt idx="3422">
                  <c:v>9.2576300000000007</c:v>
                </c:pt>
                <c:pt idx="3423">
                  <c:v>9.2601299999999984</c:v>
                </c:pt>
                <c:pt idx="3424">
                  <c:v>9.2619999999999987</c:v>
                </c:pt>
                <c:pt idx="3425">
                  <c:v>9.2663700000000002</c:v>
                </c:pt>
                <c:pt idx="3426">
                  <c:v>9.2682400000000005</c:v>
                </c:pt>
                <c:pt idx="3427">
                  <c:v>9.2713699999999992</c:v>
                </c:pt>
                <c:pt idx="3428">
                  <c:v>9.2757400000000008</c:v>
                </c:pt>
                <c:pt idx="3429">
                  <c:v>9.2757400000000008</c:v>
                </c:pt>
                <c:pt idx="3430">
                  <c:v>9.2788599999999999</c:v>
                </c:pt>
                <c:pt idx="3431">
                  <c:v>9.281979999999999</c:v>
                </c:pt>
                <c:pt idx="3432">
                  <c:v>9.2851099999999978</c:v>
                </c:pt>
                <c:pt idx="3433">
                  <c:v>9.286979999999998</c:v>
                </c:pt>
                <c:pt idx="3434">
                  <c:v>9.2913499999999996</c:v>
                </c:pt>
                <c:pt idx="3435">
                  <c:v>9.2944699999999987</c:v>
                </c:pt>
                <c:pt idx="3436">
                  <c:v>9.2975899999999978</c:v>
                </c:pt>
                <c:pt idx="3437">
                  <c:v>9.3007100000000005</c:v>
                </c:pt>
                <c:pt idx="3438">
                  <c:v>9.3038399999999992</c:v>
                </c:pt>
                <c:pt idx="3439">
                  <c:v>9.3063300000000009</c:v>
                </c:pt>
                <c:pt idx="3440">
                  <c:v>9.30945</c:v>
                </c:pt>
                <c:pt idx="3441">
                  <c:v>9.3106999999999989</c:v>
                </c:pt>
                <c:pt idx="3442">
                  <c:v>9.314449999999999</c:v>
                </c:pt>
                <c:pt idx="3443">
                  <c:v>9.3175699999999981</c:v>
                </c:pt>
                <c:pt idx="3444">
                  <c:v>9.3200699999999994</c:v>
                </c:pt>
                <c:pt idx="3445">
                  <c:v>9.3238099999999999</c:v>
                </c:pt>
                <c:pt idx="3446">
                  <c:v>9.3256899999999998</c:v>
                </c:pt>
                <c:pt idx="3447">
                  <c:v>9.3288099999999989</c:v>
                </c:pt>
                <c:pt idx="3448">
                  <c:v>9.3319299999999981</c:v>
                </c:pt>
                <c:pt idx="3449">
                  <c:v>9.3350500000000007</c:v>
                </c:pt>
                <c:pt idx="3450">
                  <c:v>9.3381799999999995</c:v>
                </c:pt>
                <c:pt idx="3451">
                  <c:v>9.3400499999999997</c:v>
                </c:pt>
                <c:pt idx="3452">
                  <c:v>9.3444199999999977</c:v>
                </c:pt>
                <c:pt idx="3453">
                  <c:v>9.346289999999998</c:v>
                </c:pt>
                <c:pt idx="3454">
                  <c:v>9.3500399999999981</c:v>
                </c:pt>
                <c:pt idx="3455">
                  <c:v>9.3525399999999994</c:v>
                </c:pt>
                <c:pt idx="3456">
                  <c:v>9.3537899999999983</c:v>
                </c:pt>
                <c:pt idx="3457">
                  <c:v>9.3569100000000009</c:v>
                </c:pt>
                <c:pt idx="3458">
                  <c:v>9.3600300000000001</c:v>
                </c:pt>
                <c:pt idx="3459">
                  <c:v>9.3637800000000002</c:v>
                </c:pt>
                <c:pt idx="3460">
                  <c:v>9.3668999999999993</c:v>
                </c:pt>
                <c:pt idx="3461">
                  <c:v>9.3700199999999985</c:v>
                </c:pt>
                <c:pt idx="3462">
                  <c:v>9.3731400000000011</c:v>
                </c:pt>
                <c:pt idx="3463">
                  <c:v>9.3756399999999989</c:v>
                </c:pt>
                <c:pt idx="3464">
                  <c:v>9.3762600000000003</c:v>
                </c:pt>
                <c:pt idx="3465">
                  <c:v>9.3818800000000007</c:v>
                </c:pt>
                <c:pt idx="3466">
                  <c:v>9.3825099999999981</c:v>
                </c:pt>
                <c:pt idx="3467">
                  <c:v>9.3862499999999986</c:v>
                </c:pt>
                <c:pt idx="3468">
                  <c:v>9.3893699999999978</c:v>
                </c:pt>
                <c:pt idx="3469">
                  <c:v>9.3912500000000012</c:v>
                </c:pt>
                <c:pt idx="3470">
                  <c:v>9.3943700000000003</c:v>
                </c:pt>
                <c:pt idx="3471">
                  <c:v>9.3993599999999997</c:v>
                </c:pt>
                <c:pt idx="3472">
                  <c:v>9.4006099999999986</c:v>
                </c:pt>
                <c:pt idx="3473">
                  <c:v>9.4037299999999977</c:v>
                </c:pt>
                <c:pt idx="3474">
                  <c:v>9.40686</c:v>
                </c:pt>
                <c:pt idx="3475">
                  <c:v>9.4087300000000003</c:v>
                </c:pt>
                <c:pt idx="3476">
                  <c:v>9.4124800000000004</c:v>
                </c:pt>
                <c:pt idx="3477">
                  <c:v>9.4149699999999985</c:v>
                </c:pt>
                <c:pt idx="3478">
                  <c:v>9.4181000000000008</c:v>
                </c:pt>
                <c:pt idx="3479">
                  <c:v>9.4193499999999997</c:v>
                </c:pt>
                <c:pt idx="3480">
                  <c:v>9.4230900000000002</c:v>
                </c:pt>
                <c:pt idx="3481">
                  <c:v>9.4262099999999993</c:v>
                </c:pt>
                <c:pt idx="3482">
                  <c:v>9.4287100000000006</c:v>
                </c:pt>
                <c:pt idx="3483">
                  <c:v>9.4318299999999997</c:v>
                </c:pt>
                <c:pt idx="3484">
                  <c:v>9.4349499999999988</c:v>
                </c:pt>
                <c:pt idx="3485">
                  <c:v>9.4380800000000011</c:v>
                </c:pt>
                <c:pt idx="3486">
                  <c:v>9.4412000000000003</c:v>
                </c:pt>
                <c:pt idx="3487">
                  <c:v>9.4424499999999991</c:v>
                </c:pt>
                <c:pt idx="3488">
                  <c:v>9.4474399999999985</c:v>
                </c:pt>
                <c:pt idx="3489">
                  <c:v>9.4505600000000012</c:v>
                </c:pt>
                <c:pt idx="3490">
                  <c:v>9.4505600000000012</c:v>
                </c:pt>
                <c:pt idx="3491">
                  <c:v>9.4549399999999988</c:v>
                </c:pt>
                <c:pt idx="3492">
                  <c:v>9.4568099999999991</c:v>
                </c:pt>
                <c:pt idx="3493">
                  <c:v>9.4617999999999984</c:v>
                </c:pt>
                <c:pt idx="3494">
                  <c:v>9.4630500000000008</c:v>
                </c:pt>
                <c:pt idx="3495">
                  <c:v>9.46617</c:v>
                </c:pt>
                <c:pt idx="3496">
                  <c:v>9.4692999999999987</c:v>
                </c:pt>
                <c:pt idx="3497">
                  <c:v>9.4724199999999978</c:v>
                </c:pt>
                <c:pt idx="3498">
                  <c:v>9.4749099999999995</c:v>
                </c:pt>
                <c:pt idx="3499">
                  <c:v>9.4786599999999996</c:v>
                </c:pt>
                <c:pt idx="3500">
                  <c:v>9.4786599999999996</c:v>
                </c:pt>
                <c:pt idx="3501">
                  <c:v>9.4848999999999979</c:v>
                </c:pt>
                <c:pt idx="3502">
                  <c:v>9.4873999999999992</c:v>
                </c:pt>
                <c:pt idx="3503">
                  <c:v>9.488649999999998</c:v>
                </c:pt>
                <c:pt idx="3504">
                  <c:v>9.4942699999999984</c:v>
                </c:pt>
                <c:pt idx="3505">
                  <c:v>9.4942699999999984</c:v>
                </c:pt>
                <c:pt idx="3506">
                  <c:v>9.4967699999999997</c:v>
                </c:pt>
                <c:pt idx="3507">
                  <c:v>9.5005100000000002</c:v>
                </c:pt>
                <c:pt idx="3508">
                  <c:v>9.503639999999999</c:v>
                </c:pt>
                <c:pt idx="3509">
                  <c:v>9.5048799999999982</c:v>
                </c:pt>
                <c:pt idx="3510">
                  <c:v>9.5098800000000008</c:v>
                </c:pt>
                <c:pt idx="3511">
                  <c:v>9.5111299999999996</c:v>
                </c:pt>
                <c:pt idx="3512">
                  <c:v>9.516119999999999</c:v>
                </c:pt>
                <c:pt idx="3513">
                  <c:v>9.5173699999999979</c:v>
                </c:pt>
                <c:pt idx="3514">
                  <c:v>9.5192499999999978</c:v>
                </c:pt>
                <c:pt idx="3515">
                  <c:v>9.5223700000000004</c:v>
                </c:pt>
                <c:pt idx="3516">
                  <c:v>9.5254899999999996</c:v>
                </c:pt>
                <c:pt idx="3517">
                  <c:v>9.5286099999999987</c:v>
                </c:pt>
                <c:pt idx="3518">
                  <c:v>9.5317299999999978</c:v>
                </c:pt>
                <c:pt idx="3519">
                  <c:v>9.5336099999999977</c:v>
                </c:pt>
                <c:pt idx="3520">
                  <c:v>9.5348600000000001</c:v>
                </c:pt>
                <c:pt idx="3521">
                  <c:v>9.5398499999999995</c:v>
                </c:pt>
                <c:pt idx="3522">
                  <c:v>9.5410999999999984</c:v>
                </c:pt>
                <c:pt idx="3523">
                  <c:v>9.544220000000001</c:v>
                </c:pt>
                <c:pt idx="3524">
                  <c:v>9.54922</c:v>
                </c:pt>
                <c:pt idx="3525">
                  <c:v>9.5510900000000003</c:v>
                </c:pt>
                <c:pt idx="3526">
                  <c:v>9.553589999999998</c:v>
                </c:pt>
                <c:pt idx="3527">
                  <c:v>9.5560799999999997</c:v>
                </c:pt>
                <c:pt idx="3528">
                  <c:v>9.5592099999999984</c:v>
                </c:pt>
                <c:pt idx="3529">
                  <c:v>9.562949999999999</c:v>
                </c:pt>
                <c:pt idx="3530">
                  <c:v>9.5660699999999981</c:v>
                </c:pt>
                <c:pt idx="3531">
                  <c:v>9.5673200000000005</c:v>
                </c:pt>
                <c:pt idx="3532">
                  <c:v>9.5723199999999995</c:v>
                </c:pt>
                <c:pt idx="3533">
                  <c:v>9.5735699999999984</c:v>
                </c:pt>
                <c:pt idx="3534">
                  <c:v>9.576690000000001</c:v>
                </c:pt>
                <c:pt idx="3535">
                  <c:v>9.5798100000000002</c:v>
                </c:pt>
                <c:pt idx="3536">
                  <c:v>9.5835600000000003</c:v>
                </c:pt>
                <c:pt idx="3537">
                  <c:v>9.5847999999999995</c:v>
                </c:pt>
                <c:pt idx="3538">
                  <c:v>9.5879299999999983</c:v>
                </c:pt>
                <c:pt idx="3539">
                  <c:v>9.5904199999999999</c:v>
                </c:pt>
                <c:pt idx="3540">
                  <c:v>9.5941700000000001</c:v>
                </c:pt>
                <c:pt idx="3541">
                  <c:v>9.5960400000000003</c:v>
                </c:pt>
                <c:pt idx="3542">
                  <c:v>9.6004099999999983</c:v>
                </c:pt>
                <c:pt idx="3543">
                  <c:v>9.6004099999999983</c:v>
                </c:pt>
                <c:pt idx="3544">
                  <c:v>9.6041599999999985</c:v>
                </c:pt>
                <c:pt idx="3545">
                  <c:v>9.6072800000000012</c:v>
                </c:pt>
                <c:pt idx="3546">
                  <c:v>9.6097799999999989</c:v>
                </c:pt>
                <c:pt idx="3547">
                  <c:v>9.612899999999998</c:v>
                </c:pt>
                <c:pt idx="3548">
                  <c:v>9.6160200000000007</c:v>
                </c:pt>
                <c:pt idx="3549">
                  <c:v>9.6185199999999984</c:v>
                </c:pt>
                <c:pt idx="3550">
                  <c:v>9.6222699999999985</c:v>
                </c:pt>
                <c:pt idx="3551">
                  <c:v>9.6228899999999999</c:v>
                </c:pt>
                <c:pt idx="3552">
                  <c:v>9.6285100000000003</c:v>
                </c:pt>
                <c:pt idx="3553">
                  <c:v>9.6297599999999992</c:v>
                </c:pt>
                <c:pt idx="3554">
                  <c:v>9.6322600000000005</c:v>
                </c:pt>
                <c:pt idx="3555">
                  <c:v>9.6366299999999985</c:v>
                </c:pt>
                <c:pt idx="3556">
                  <c:v>9.6397500000000012</c:v>
                </c:pt>
                <c:pt idx="3557">
                  <c:v>9.6422499999999989</c:v>
                </c:pt>
                <c:pt idx="3558">
                  <c:v>9.645369999999998</c:v>
                </c:pt>
                <c:pt idx="3559">
                  <c:v>9.6491099999999985</c:v>
                </c:pt>
                <c:pt idx="3560">
                  <c:v>9.6503600000000009</c:v>
                </c:pt>
                <c:pt idx="3561">
                  <c:v>9.6528599999999987</c:v>
                </c:pt>
                <c:pt idx="3562">
                  <c:v>9.6553599999999999</c:v>
                </c:pt>
                <c:pt idx="3563">
                  <c:v>9.6584799999999991</c:v>
                </c:pt>
                <c:pt idx="3564">
                  <c:v>9.6622299999999992</c:v>
                </c:pt>
                <c:pt idx="3565">
                  <c:v>9.6628600000000002</c:v>
                </c:pt>
                <c:pt idx="3566">
                  <c:v>9.6666000000000007</c:v>
                </c:pt>
                <c:pt idx="3567">
                  <c:v>9.6697199999999999</c:v>
                </c:pt>
                <c:pt idx="3568">
                  <c:v>9.67347</c:v>
                </c:pt>
                <c:pt idx="3569">
                  <c:v>9.6753400000000003</c:v>
                </c:pt>
                <c:pt idx="3570">
                  <c:v>9.6784599999999994</c:v>
                </c:pt>
                <c:pt idx="3571">
                  <c:v>9.6815799999999985</c:v>
                </c:pt>
                <c:pt idx="3572">
                  <c:v>9.6847100000000008</c:v>
                </c:pt>
                <c:pt idx="3573">
                  <c:v>9.6859599999999997</c:v>
                </c:pt>
                <c:pt idx="3574">
                  <c:v>9.6897000000000002</c:v>
                </c:pt>
                <c:pt idx="3575">
                  <c:v>9.6909499999999991</c:v>
                </c:pt>
                <c:pt idx="3576">
                  <c:v>9.6940699999999982</c:v>
                </c:pt>
                <c:pt idx="3577">
                  <c:v>9.6996899999999986</c:v>
                </c:pt>
                <c:pt idx="3578">
                  <c:v>9.7021899999999999</c:v>
                </c:pt>
                <c:pt idx="3579">
                  <c:v>9.7034399999999987</c:v>
                </c:pt>
                <c:pt idx="3580">
                  <c:v>9.7065599999999979</c:v>
                </c:pt>
                <c:pt idx="3581">
                  <c:v>9.7096800000000005</c:v>
                </c:pt>
                <c:pt idx="3582">
                  <c:v>9.7115500000000008</c:v>
                </c:pt>
                <c:pt idx="3583">
                  <c:v>9.7159299999999984</c:v>
                </c:pt>
                <c:pt idx="3584">
                  <c:v>9.7184200000000001</c:v>
                </c:pt>
                <c:pt idx="3585">
                  <c:v>9.7196699999999989</c:v>
                </c:pt>
                <c:pt idx="3586">
                  <c:v>9.722789999999998</c:v>
                </c:pt>
                <c:pt idx="3587">
                  <c:v>9.7259100000000007</c:v>
                </c:pt>
                <c:pt idx="3588">
                  <c:v>9.7284099999999984</c:v>
                </c:pt>
                <c:pt idx="3589">
                  <c:v>9.7315400000000007</c:v>
                </c:pt>
                <c:pt idx="3590">
                  <c:v>9.7346599999999999</c:v>
                </c:pt>
                <c:pt idx="3591">
                  <c:v>9.737779999999999</c:v>
                </c:pt>
                <c:pt idx="3592">
                  <c:v>9.7384000000000004</c:v>
                </c:pt>
                <c:pt idx="3593">
                  <c:v>9.7421500000000005</c:v>
                </c:pt>
                <c:pt idx="3594">
                  <c:v>9.7452699999999997</c:v>
                </c:pt>
                <c:pt idx="3595">
                  <c:v>9.7477700000000009</c:v>
                </c:pt>
                <c:pt idx="3596">
                  <c:v>9.7502699999999987</c:v>
                </c:pt>
                <c:pt idx="3597">
                  <c:v>9.7533899999999978</c:v>
                </c:pt>
                <c:pt idx="3598">
                  <c:v>9.7565100000000005</c:v>
                </c:pt>
                <c:pt idx="3599">
                  <c:v>9.7596299999999996</c:v>
                </c:pt>
                <c:pt idx="3600">
                  <c:v>9.7627499999999987</c:v>
                </c:pt>
                <c:pt idx="3601">
                  <c:v>9.7640000000000011</c:v>
                </c:pt>
                <c:pt idx="3602">
                  <c:v>9.7677499999999977</c:v>
                </c:pt>
                <c:pt idx="3603">
                  <c:v>9.7708700000000004</c:v>
                </c:pt>
                <c:pt idx="3604">
                  <c:v>9.7739899999999995</c:v>
                </c:pt>
                <c:pt idx="3605">
                  <c:v>9.7752399999999984</c:v>
                </c:pt>
                <c:pt idx="3606">
                  <c:v>9.7783600000000011</c:v>
                </c:pt>
                <c:pt idx="3607">
                  <c:v>9.7814800000000002</c:v>
                </c:pt>
                <c:pt idx="3608">
                  <c:v>9.7846099999999989</c:v>
                </c:pt>
                <c:pt idx="3609">
                  <c:v>9.787729999999998</c:v>
                </c:pt>
                <c:pt idx="3610">
                  <c:v>9.7908500000000007</c:v>
                </c:pt>
                <c:pt idx="3611">
                  <c:v>9.7939699999999998</c:v>
                </c:pt>
                <c:pt idx="3612">
                  <c:v>9.7946000000000009</c:v>
                </c:pt>
                <c:pt idx="3613">
                  <c:v>9.79772</c:v>
                </c:pt>
                <c:pt idx="3614">
                  <c:v>9.8008399999999991</c:v>
                </c:pt>
                <c:pt idx="3615">
                  <c:v>9.8039599999999982</c:v>
                </c:pt>
                <c:pt idx="3616">
                  <c:v>9.8070900000000005</c:v>
                </c:pt>
                <c:pt idx="3617">
                  <c:v>9.8095799999999986</c:v>
                </c:pt>
                <c:pt idx="3618">
                  <c:v>9.8126999999999978</c:v>
                </c:pt>
                <c:pt idx="3619">
                  <c:v>9.8158300000000001</c:v>
                </c:pt>
                <c:pt idx="3620">
                  <c:v>9.8189499999999992</c:v>
                </c:pt>
                <c:pt idx="3621">
                  <c:v>9.8220699999999983</c:v>
                </c:pt>
                <c:pt idx="3622">
                  <c:v>9.825190000000001</c:v>
                </c:pt>
                <c:pt idx="3623">
                  <c:v>9.8264399999999998</c:v>
                </c:pt>
                <c:pt idx="3624">
                  <c:v>9.83019</c:v>
                </c:pt>
                <c:pt idx="3625">
                  <c:v>9.8333099999999991</c:v>
                </c:pt>
                <c:pt idx="3626">
                  <c:v>9.8345499999999983</c:v>
                </c:pt>
                <c:pt idx="3627">
                  <c:v>9.8376800000000006</c:v>
                </c:pt>
                <c:pt idx="3628">
                  <c:v>9.8407999999999998</c:v>
                </c:pt>
                <c:pt idx="3629">
                  <c:v>9.84267</c:v>
                </c:pt>
                <c:pt idx="3630">
                  <c:v>9.847039999999998</c:v>
                </c:pt>
                <c:pt idx="3631">
                  <c:v>9.8489199999999979</c:v>
                </c:pt>
                <c:pt idx="3632">
                  <c:v>9.8501700000000003</c:v>
                </c:pt>
                <c:pt idx="3633">
                  <c:v>9.8539100000000008</c:v>
                </c:pt>
                <c:pt idx="3634">
                  <c:v>9.85703</c:v>
                </c:pt>
                <c:pt idx="3635">
                  <c:v>9.8601599999999987</c:v>
                </c:pt>
                <c:pt idx="3636">
                  <c:v>9.8632799999999978</c:v>
                </c:pt>
                <c:pt idx="3637">
                  <c:v>9.8657799999999991</c:v>
                </c:pt>
                <c:pt idx="3638">
                  <c:v>9.8682700000000008</c:v>
                </c:pt>
                <c:pt idx="3639">
                  <c:v>9.8695199999999996</c:v>
                </c:pt>
                <c:pt idx="3640">
                  <c:v>9.8732699999999998</c:v>
                </c:pt>
                <c:pt idx="3641">
                  <c:v>9.8763899999999989</c:v>
                </c:pt>
                <c:pt idx="3642">
                  <c:v>9.8788900000000002</c:v>
                </c:pt>
                <c:pt idx="3643">
                  <c:v>9.8826300000000007</c:v>
                </c:pt>
                <c:pt idx="3644">
                  <c:v>9.8845100000000006</c:v>
                </c:pt>
                <c:pt idx="3645">
                  <c:v>9.8876299999999997</c:v>
                </c:pt>
                <c:pt idx="3646">
                  <c:v>9.8907499999999988</c:v>
                </c:pt>
                <c:pt idx="3647">
                  <c:v>9.8938699999999979</c:v>
                </c:pt>
                <c:pt idx="3648">
                  <c:v>9.8969900000000006</c:v>
                </c:pt>
                <c:pt idx="3649">
                  <c:v>9.8988700000000005</c:v>
                </c:pt>
                <c:pt idx="3650">
                  <c:v>9.9019899999999996</c:v>
                </c:pt>
                <c:pt idx="3651">
                  <c:v>9.9063600000000012</c:v>
                </c:pt>
                <c:pt idx="3652">
                  <c:v>9.9088599999999989</c:v>
                </c:pt>
                <c:pt idx="3653">
                  <c:v>9.9094899999999999</c:v>
                </c:pt>
                <c:pt idx="3654">
                  <c:v>9.912609999999999</c:v>
                </c:pt>
                <c:pt idx="3655">
                  <c:v>9.9157299999999982</c:v>
                </c:pt>
                <c:pt idx="3656">
                  <c:v>9.9188500000000008</c:v>
                </c:pt>
                <c:pt idx="3657">
                  <c:v>9.9207200000000011</c:v>
                </c:pt>
                <c:pt idx="3658">
                  <c:v>9.9250899999999991</c:v>
                </c:pt>
                <c:pt idx="3659">
                  <c:v>9.9275900000000004</c:v>
                </c:pt>
                <c:pt idx="3660">
                  <c:v>9.9307099999999995</c:v>
                </c:pt>
                <c:pt idx="3661">
                  <c:v>9.9319599999999983</c:v>
                </c:pt>
                <c:pt idx="3662">
                  <c:v>9.935080000000001</c:v>
                </c:pt>
                <c:pt idx="3663">
                  <c:v>9.9382000000000001</c:v>
                </c:pt>
                <c:pt idx="3664">
                  <c:v>9.9406999999999979</c:v>
                </c:pt>
                <c:pt idx="3665">
                  <c:v>9.9431999999999992</c:v>
                </c:pt>
                <c:pt idx="3666">
                  <c:v>9.9450699999999994</c:v>
                </c:pt>
                <c:pt idx="3667">
                  <c:v>9.9500699999999984</c:v>
                </c:pt>
                <c:pt idx="3668">
                  <c:v>9.9513200000000008</c:v>
                </c:pt>
                <c:pt idx="3669">
                  <c:v>9.95444</c:v>
                </c:pt>
                <c:pt idx="3670">
                  <c:v>9.9563100000000002</c:v>
                </c:pt>
                <c:pt idx="3671">
                  <c:v>9.9594299999999993</c:v>
                </c:pt>
                <c:pt idx="3672">
                  <c:v>9.9625599999999981</c:v>
                </c:pt>
                <c:pt idx="3673">
                  <c:v>9.9638000000000009</c:v>
                </c:pt>
                <c:pt idx="3674">
                  <c:v>9.9687999999999999</c:v>
                </c:pt>
                <c:pt idx="3675">
                  <c:v>9.9706700000000001</c:v>
                </c:pt>
                <c:pt idx="3676">
                  <c:v>9.971919999999999</c:v>
                </c:pt>
                <c:pt idx="3677">
                  <c:v>9.976919999999998</c:v>
                </c:pt>
                <c:pt idx="3678">
                  <c:v>9.9800400000000007</c:v>
                </c:pt>
                <c:pt idx="3679">
                  <c:v>9.9812899999999996</c:v>
                </c:pt>
                <c:pt idx="3680">
                  <c:v>9.9837800000000012</c:v>
                </c:pt>
                <c:pt idx="3681">
                  <c:v>9.9875299999999978</c:v>
                </c:pt>
                <c:pt idx="3682">
                  <c:v>9.9893999999999981</c:v>
                </c:pt>
                <c:pt idx="3683">
                  <c:v>9.9931499999999982</c:v>
                </c:pt>
                <c:pt idx="3684">
                  <c:v>9.9962700000000009</c:v>
                </c:pt>
                <c:pt idx="3685">
                  <c:v>9.9975199999999997</c:v>
                </c:pt>
                <c:pt idx="3686">
                  <c:v>10.000639999999999</c:v>
                </c:pt>
                <c:pt idx="3687">
                  <c:v>10.003759999999998</c:v>
                </c:pt>
                <c:pt idx="3688">
                  <c:v>10.006259999999999</c:v>
                </c:pt>
                <c:pt idx="3689">
                  <c:v>10.009379999999998</c:v>
                </c:pt>
                <c:pt idx="3690">
                  <c:v>10.01188</c:v>
                </c:pt>
                <c:pt idx="3691">
                  <c:v>10.014999999999999</c:v>
                </c:pt>
                <c:pt idx="3692">
                  <c:v>10.016250000000001</c:v>
                </c:pt>
                <c:pt idx="3693">
                  <c:v>10.019999999999998</c:v>
                </c:pt>
                <c:pt idx="3694">
                  <c:v>10.02312</c:v>
                </c:pt>
                <c:pt idx="3695">
                  <c:v>10.024990000000001</c:v>
                </c:pt>
                <c:pt idx="3696">
                  <c:v>10.02811</c:v>
                </c:pt>
                <c:pt idx="3697">
                  <c:v>10.029359999999999</c:v>
                </c:pt>
                <c:pt idx="3698">
                  <c:v>10.032490000000001</c:v>
                </c:pt>
                <c:pt idx="3699">
                  <c:v>10.03748</c:v>
                </c:pt>
                <c:pt idx="3700">
                  <c:v>10.039350000000001</c:v>
                </c:pt>
                <c:pt idx="3701">
                  <c:v>10.0406</c:v>
                </c:pt>
                <c:pt idx="3702">
                  <c:v>10.043719999999999</c:v>
                </c:pt>
                <c:pt idx="3703">
                  <c:v>10.046850000000001</c:v>
                </c:pt>
                <c:pt idx="3704">
                  <c:v>10.04997</c:v>
                </c:pt>
                <c:pt idx="3705">
                  <c:v>10.05559</c:v>
                </c:pt>
                <c:pt idx="3706">
                  <c:v>10.056209999999998</c:v>
                </c:pt>
                <c:pt idx="3707">
                  <c:v>10.059330000000001</c:v>
                </c:pt>
                <c:pt idx="3708">
                  <c:v>10.06246</c:v>
                </c:pt>
                <c:pt idx="3709">
                  <c:v>10.063080000000001</c:v>
                </c:pt>
                <c:pt idx="3710">
                  <c:v>10.0662</c:v>
                </c:pt>
                <c:pt idx="3711">
                  <c:v>10.069319999999999</c:v>
                </c:pt>
                <c:pt idx="3712">
                  <c:v>10.072449999999998</c:v>
                </c:pt>
                <c:pt idx="3713">
                  <c:v>10.07494</c:v>
                </c:pt>
                <c:pt idx="3714">
                  <c:v>10.07869</c:v>
                </c:pt>
                <c:pt idx="3715">
                  <c:v>10.081190000000001</c:v>
                </c:pt>
                <c:pt idx="3716">
                  <c:v>10.083689999999999</c:v>
                </c:pt>
                <c:pt idx="3717">
                  <c:v>10.084929999999998</c:v>
                </c:pt>
                <c:pt idx="3718">
                  <c:v>10.088679999999998</c:v>
                </c:pt>
                <c:pt idx="3719">
                  <c:v>10.091800000000001</c:v>
                </c:pt>
                <c:pt idx="3720">
                  <c:v>10.094299999999999</c:v>
                </c:pt>
                <c:pt idx="3721">
                  <c:v>10.0968</c:v>
                </c:pt>
                <c:pt idx="3722">
                  <c:v>10.099919999999999</c:v>
                </c:pt>
                <c:pt idx="3723">
                  <c:v>10.103039999999998</c:v>
                </c:pt>
                <c:pt idx="3724">
                  <c:v>10.104909999999999</c:v>
                </c:pt>
                <c:pt idx="3725">
                  <c:v>10.10928</c:v>
                </c:pt>
                <c:pt idx="3726">
                  <c:v>10.110529999999999</c:v>
                </c:pt>
                <c:pt idx="3727">
                  <c:v>10.112399999999999</c:v>
                </c:pt>
                <c:pt idx="3728">
                  <c:v>10.115529999999998</c:v>
                </c:pt>
                <c:pt idx="3729">
                  <c:v>10.118650000000001</c:v>
                </c:pt>
                <c:pt idx="3730">
                  <c:v>10.121149999999998</c:v>
                </c:pt>
                <c:pt idx="3731">
                  <c:v>10.124889999999999</c:v>
                </c:pt>
                <c:pt idx="3732">
                  <c:v>10.128020000000001</c:v>
                </c:pt>
                <c:pt idx="3733">
                  <c:v>10.128639999999999</c:v>
                </c:pt>
                <c:pt idx="3734">
                  <c:v>10.133629999999998</c:v>
                </c:pt>
                <c:pt idx="3735">
                  <c:v>10.134880000000001</c:v>
                </c:pt>
                <c:pt idx="3736">
                  <c:v>10.137379999999999</c:v>
                </c:pt>
                <c:pt idx="3737">
                  <c:v>10.142369999999998</c:v>
                </c:pt>
                <c:pt idx="3738">
                  <c:v>10.144249999999998</c:v>
                </c:pt>
                <c:pt idx="3739">
                  <c:v>10.146739999999999</c:v>
                </c:pt>
                <c:pt idx="3740">
                  <c:v>10.149240000000001</c:v>
                </c:pt>
                <c:pt idx="3741">
                  <c:v>10.152990000000001</c:v>
                </c:pt>
                <c:pt idx="3742">
                  <c:v>10.15611</c:v>
                </c:pt>
                <c:pt idx="3743">
                  <c:v>10.159239999999999</c:v>
                </c:pt>
                <c:pt idx="3744">
                  <c:v>10.160479999999998</c:v>
                </c:pt>
                <c:pt idx="3745">
                  <c:v>10.162979999999999</c:v>
                </c:pt>
                <c:pt idx="3746">
                  <c:v>10.165480000000001</c:v>
                </c:pt>
                <c:pt idx="3747">
                  <c:v>10.17047</c:v>
                </c:pt>
                <c:pt idx="3748">
                  <c:v>10.171719999999999</c:v>
                </c:pt>
                <c:pt idx="3749">
                  <c:v>10.174839999999998</c:v>
                </c:pt>
                <c:pt idx="3750">
                  <c:v>10.176719999999998</c:v>
                </c:pt>
                <c:pt idx="3751">
                  <c:v>10.181089999999999</c:v>
                </c:pt>
                <c:pt idx="3752">
                  <c:v>10.184209999999998</c:v>
                </c:pt>
                <c:pt idx="3753">
                  <c:v>10.187330000000001</c:v>
                </c:pt>
                <c:pt idx="3754">
                  <c:v>10.189210000000001</c:v>
                </c:pt>
                <c:pt idx="3755">
                  <c:v>10.19045</c:v>
                </c:pt>
                <c:pt idx="3756">
                  <c:v>10.196699999999998</c:v>
                </c:pt>
                <c:pt idx="3757">
                  <c:v>10.198569999999998</c:v>
                </c:pt>
                <c:pt idx="3758">
                  <c:v>10.199820000000001</c:v>
                </c:pt>
                <c:pt idx="3759">
                  <c:v>10.203570000000001</c:v>
                </c:pt>
                <c:pt idx="3760">
                  <c:v>10.206059999999999</c:v>
                </c:pt>
                <c:pt idx="3761">
                  <c:v>10.209179999999998</c:v>
                </c:pt>
                <c:pt idx="3762">
                  <c:v>10.211679999999999</c:v>
                </c:pt>
                <c:pt idx="3763">
                  <c:v>10.214799999999999</c:v>
                </c:pt>
                <c:pt idx="3764">
                  <c:v>10.216050000000001</c:v>
                </c:pt>
                <c:pt idx="3765">
                  <c:v>10.22105</c:v>
                </c:pt>
                <c:pt idx="3766">
                  <c:v>10.222299999999999</c:v>
                </c:pt>
                <c:pt idx="3767">
                  <c:v>10.22479</c:v>
                </c:pt>
                <c:pt idx="3768">
                  <c:v>10.227919999999999</c:v>
                </c:pt>
                <c:pt idx="3769">
                  <c:v>10.232290000000001</c:v>
                </c:pt>
                <c:pt idx="3770">
                  <c:v>10.232290000000001</c:v>
                </c:pt>
                <c:pt idx="3771">
                  <c:v>10.23728</c:v>
                </c:pt>
                <c:pt idx="3772">
                  <c:v>10.238529999999999</c:v>
                </c:pt>
                <c:pt idx="3773">
                  <c:v>10.243519999999998</c:v>
                </c:pt>
                <c:pt idx="3774">
                  <c:v>10.244770000000001</c:v>
                </c:pt>
                <c:pt idx="3775">
                  <c:v>10.24789</c:v>
                </c:pt>
                <c:pt idx="3776">
                  <c:v>10.251019999999999</c:v>
                </c:pt>
                <c:pt idx="3777">
                  <c:v>10.252889999999999</c:v>
                </c:pt>
                <c:pt idx="3778">
                  <c:v>10.256019999999998</c:v>
                </c:pt>
                <c:pt idx="3779">
                  <c:v>10.259130000000001</c:v>
                </c:pt>
                <c:pt idx="3780">
                  <c:v>10.26413</c:v>
                </c:pt>
                <c:pt idx="3781">
                  <c:v>10.265379999999999</c:v>
                </c:pt>
                <c:pt idx="3782">
                  <c:v>10.266630000000001</c:v>
                </c:pt>
                <c:pt idx="3783">
                  <c:v>10.27162</c:v>
                </c:pt>
                <c:pt idx="3784">
                  <c:v>10.27162</c:v>
                </c:pt>
                <c:pt idx="3785">
                  <c:v>10.274749999999999</c:v>
                </c:pt>
                <c:pt idx="3786">
                  <c:v>10.277869999999998</c:v>
                </c:pt>
                <c:pt idx="3787">
                  <c:v>10.280990000000001</c:v>
                </c:pt>
                <c:pt idx="3788">
                  <c:v>10.28411</c:v>
                </c:pt>
                <c:pt idx="3789">
                  <c:v>10.287229999999999</c:v>
                </c:pt>
                <c:pt idx="3790">
                  <c:v>10.290349999999998</c:v>
                </c:pt>
                <c:pt idx="3791">
                  <c:v>10.290349999999998</c:v>
                </c:pt>
                <c:pt idx="3792">
                  <c:v>10.293480000000001</c:v>
                </c:pt>
                <c:pt idx="3793">
                  <c:v>10.2966</c:v>
                </c:pt>
                <c:pt idx="3794">
                  <c:v>10.30035</c:v>
                </c:pt>
                <c:pt idx="3795">
                  <c:v>10.302839999999998</c:v>
                </c:pt>
                <c:pt idx="3796">
                  <c:v>10.305339999999999</c:v>
                </c:pt>
                <c:pt idx="3797">
                  <c:v>10.309089999999999</c:v>
                </c:pt>
                <c:pt idx="3798">
                  <c:v>10.312209999999999</c:v>
                </c:pt>
                <c:pt idx="3799">
                  <c:v>10.3147</c:v>
                </c:pt>
                <c:pt idx="3800">
                  <c:v>10.315949999999999</c:v>
                </c:pt>
                <c:pt idx="3801">
                  <c:v>10.321569999999999</c:v>
                </c:pt>
                <c:pt idx="3802">
                  <c:v>10.324070000000001</c:v>
                </c:pt>
                <c:pt idx="3803">
                  <c:v>10.32532</c:v>
                </c:pt>
                <c:pt idx="3804">
                  <c:v>10.327820000000001</c:v>
                </c:pt>
                <c:pt idx="3805">
                  <c:v>10.33094</c:v>
                </c:pt>
                <c:pt idx="3806">
                  <c:v>10.334059999999999</c:v>
                </c:pt>
                <c:pt idx="3807">
                  <c:v>10.337179999999998</c:v>
                </c:pt>
                <c:pt idx="3808">
                  <c:v>10.340300000000001</c:v>
                </c:pt>
                <c:pt idx="3809">
                  <c:v>10.34155</c:v>
                </c:pt>
                <c:pt idx="3810">
                  <c:v>10.346549999999999</c:v>
                </c:pt>
                <c:pt idx="3811">
                  <c:v>10.349669999999998</c:v>
                </c:pt>
                <c:pt idx="3812">
                  <c:v>10.35092</c:v>
                </c:pt>
                <c:pt idx="3813">
                  <c:v>10.353419999999998</c:v>
                </c:pt>
                <c:pt idx="3814">
                  <c:v>10.35591</c:v>
                </c:pt>
                <c:pt idx="3815">
                  <c:v>10.359029999999999</c:v>
                </c:pt>
                <c:pt idx="3816">
                  <c:v>10.362160000000001</c:v>
                </c:pt>
                <c:pt idx="3817">
                  <c:v>10.36528</c:v>
                </c:pt>
                <c:pt idx="3818">
                  <c:v>10.368399999999999</c:v>
                </c:pt>
                <c:pt idx="3819">
                  <c:v>10.371519999999999</c:v>
                </c:pt>
                <c:pt idx="3820">
                  <c:v>10.373399999999998</c:v>
                </c:pt>
                <c:pt idx="3821">
                  <c:v>10.374650000000001</c:v>
                </c:pt>
                <c:pt idx="3822">
                  <c:v>10.37964</c:v>
                </c:pt>
                <c:pt idx="3823">
                  <c:v>10.380889999999999</c:v>
                </c:pt>
                <c:pt idx="3824">
                  <c:v>10.384009999999998</c:v>
                </c:pt>
                <c:pt idx="3825">
                  <c:v>10.385879999999998</c:v>
                </c:pt>
                <c:pt idx="3826">
                  <c:v>10.387759999999998</c:v>
                </c:pt>
                <c:pt idx="3827">
                  <c:v>10.39213</c:v>
                </c:pt>
                <c:pt idx="3828">
                  <c:v>10.395249999999999</c:v>
                </c:pt>
                <c:pt idx="3829">
                  <c:v>10.398999999999999</c:v>
                </c:pt>
                <c:pt idx="3830">
                  <c:v>10.4015</c:v>
                </c:pt>
                <c:pt idx="3831">
                  <c:v>10.403370000000001</c:v>
                </c:pt>
                <c:pt idx="3832">
                  <c:v>10.40649</c:v>
                </c:pt>
                <c:pt idx="3833">
                  <c:v>10.408990000000001</c:v>
                </c:pt>
                <c:pt idx="3834">
                  <c:v>10.411479999999999</c:v>
                </c:pt>
                <c:pt idx="3835">
                  <c:v>10.415229999999999</c:v>
                </c:pt>
                <c:pt idx="3836">
                  <c:v>10.417730000000001</c:v>
                </c:pt>
                <c:pt idx="3837">
                  <c:v>10.42085</c:v>
                </c:pt>
                <c:pt idx="3838">
                  <c:v>10.42459</c:v>
                </c:pt>
                <c:pt idx="3839">
                  <c:v>10.425219999999998</c:v>
                </c:pt>
                <c:pt idx="3840">
                  <c:v>10.42834</c:v>
                </c:pt>
                <c:pt idx="3841">
                  <c:v>10.431469999999999</c:v>
                </c:pt>
                <c:pt idx="3842">
                  <c:v>10.433960000000001</c:v>
                </c:pt>
                <c:pt idx="3843">
                  <c:v>10.438329999999999</c:v>
                </c:pt>
                <c:pt idx="3844">
                  <c:v>10.440199999999999</c:v>
                </c:pt>
                <c:pt idx="3845">
                  <c:v>10.443329999999998</c:v>
                </c:pt>
                <c:pt idx="3846">
                  <c:v>10.445199999999998</c:v>
                </c:pt>
                <c:pt idx="3847">
                  <c:v>10.447699999999999</c:v>
                </c:pt>
                <c:pt idx="3848">
                  <c:v>10.45144</c:v>
                </c:pt>
                <c:pt idx="3849">
                  <c:v>10.454569999999999</c:v>
                </c:pt>
                <c:pt idx="3850">
                  <c:v>10.455809999999998</c:v>
                </c:pt>
                <c:pt idx="3851">
                  <c:v>10.45894</c:v>
                </c:pt>
                <c:pt idx="3852">
                  <c:v>10.462059999999999</c:v>
                </c:pt>
                <c:pt idx="3853">
                  <c:v>10.465179999999998</c:v>
                </c:pt>
                <c:pt idx="3854">
                  <c:v>10.46768</c:v>
                </c:pt>
                <c:pt idx="3855">
                  <c:v>10.470180000000001</c:v>
                </c:pt>
                <c:pt idx="3856">
                  <c:v>10.4733</c:v>
                </c:pt>
                <c:pt idx="3857">
                  <c:v>10.477040000000001</c:v>
                </c:pt>
                <c:pt idx="3858">
                  <c:v>10.477669999999998</c:v>
                </c:pt>
                <c:pt idx="3859">
                  <c:v>10.480790000000001</c:v>
                </c:pt>
                <c:pt idx="3860">
                  <c:v>10.484540000000001</c:v>
                </c:pt>
                <c:pt idx="3861">
                  <c:v>10.487029999999999</c:v>
                </c:pt>
                <c:pt idx="3862">
                  <c:v>10.48953</c:v>
                </c:pt>
                <c:pt idx="3863">
                  <c:v>10.493270000000001</c:v>
                </c:pt>
                <c:pt idx="3864">
                  <c:v>10.495769999999998</c:v>
                </c:pt>
                <c:pt idx="3865">
                  <c:v>10.498900000000001</c:v>
                </c:pt>
                <c:pt idx="3866">
                  <c:v>10.502639999999998</c:v>
                </c:pt>
                <c:pt idx="3867">
                  <c:v>10.503269999999999</c:v>
                </c:pt>
                <c:pt idx="3868">
                  <c:v>10.506389999999998</c:v>
                </c:pt>
                <c:pt idx="3869">
                  <c:v>10.509510000000001</c:v>
                </c:pt>
                <c:pt idx="3870">
                  <c:v>10.512009999999998</c:v>
                </c:pt>
                <c:pt idx="3871">
                  <c:v>10.515130000000001</c:v>
                </c:pt>
                <c:pt idx="3872">
                  <c:v>10.51825</c:v>
                </c:pt>
                <c:pt idx="3873">
                  <c:v>10.521379999999999</c:v>
                </c:pt>
                <c:pt idx="3874">
                  <c:v>10.524499999999998</c:v>
                </c:pt>
                <c:pt idx="3875">
                  <c:v>10.52575</c:v>
                </c:pt>
                <c:pt idx="3876">
                  <c:v>10.529490000000001</c:v>
                </c:pt>
                <c:pt idx="3877">
                  <c:v>10.53074</c:v>
                </c:pt>
                <c:pt idx="3878">
                  <c:v>10.535109999999998</c:v>
                </c:pt>
                <c:pt idx="3879">
                  <c:v>10.536979999999998</c:v>
                </c:pt>
                <c:pt idx="3880">
                  <c:v>10.54011</c:v>
                </c:pt>
                <c:pt idx="3881">
                  <c:v>10.544479999999998</c:v>
                </c:pt>
                <c:pt idx="3882">
                  <c:v>10.546349999999999</c:v>
                </c:pt>
                <c:pt idx="3883">
                  <c:v>10.548219999999999</c:v>
                </c:pt>
                <c:pt idx="3884">
                  <c:v>10.55072</c:v>
                </c:pt>
                <c:pt idx="3885">
                  <c:v>10.55259</c:v>
                </c:pt>
                <c:pt idx="3886">
                  <c:v>10.557589999999999</c:v>
                </c:pt>
                <c:pt idx="3887">
                  <c:v>10.558839999999998</c:v>
                </c:pt>
                <c:pt idx="3888">
                  <c:v>10.561960000000001</c:v>
                </c:pt>
                <c:pt idx="3889">
                  <c:v>10.56508</c:v>
                </c:pt>
                <c:pt idx="3890">
                  <c:v>10.568199999999999</c:v>
                </c:pt>
                <c:pt idx="3891">
                  <c:v>10.571329999999998</c:v>
                </c:pt>
                <c:pt idx="3892">
                  <c:v>10.574450000000001</c:v>
                </c:pt>
                <c:pt idx="3893">
                  <c:v>10.576939999999999</c:v>
                </c:pt>
                <c:pt idx="3894">
                  <c:v>10.580689999999999</c:v>
                </c:pt>
                <c:pt idx="3895">
                  <c:v>10.58319</c:v>
                </c:pt>
                <c:pt idx="3896">
                  <c:v>10.586309999999999</c:v>
                </c:pt>
                <c:pt idx="3897">
                  <c:v>10.586930000000001</c:v>
                </c:pt>
                <c:pt idx="3898">
                  <c:v>10.590059999999999</c:v>
                </c:pt>
                <c:pt idx="3899">
                  <c:v>10.59567</c:v>
                </c:pt>
                <c:pt idx="3900">
                  <c:v>10.596300000000001</c:v>
                </c:pt>
                <c:pt idx="3901">
                  <c:v>10.600669999999999</c:v>
                </c:pt>
                <c:pt idx="3902">
                  <c:v>10.603789999999998</c:v>
                </c:pt>
                <c:pt idx="3903">
                  <c:v>10.60629</c:v>
                </c:pt>
                <c:pt idx="3904">
                  <c:v>10.608790000000001</c:v>
                </c:pt>
                <c:pt idx="3905">
                  <c:v>10.61191</c:v>
                </c:pt>
                <c:pt idx="3906">
                  <c:v>10.615029999999999</c:v>
                </c:pt>
                <c:pt idx="3907">
                  <c:v>10.618149999999998</c:v>
                </c:pt>
                <c:pt idx="3908">
                  <c:v>10.62128</c:v>
                </c:pt>
                <c:pt idx="3909">
                  <c:v>10.62252</c:v>
                </c:pt>
                <c:pt idx="3910">
                  <c:v>10.627519999999999</c:v>
                </c:pt>
                <c:pt idx="3911">
                  <c:v>10.629389999999999</c:v>
                </c:pt>
                <c:pt idx="3912">
                  <c:v>10.63189</c:v>
                </c:pt>
                <c:pt idx="3913">
                  <c:v>10.635630000000001</c:v>
                </c:pt>
                <c:pt idx="3914">
                  <c:v>10.63688</c:v>
                </c:pt>
                <c:pt idx="3915">
                  <c:v>10.643130000000001</c:v>
                </c:pt>
                <c:pt idx="3916">
                  <c:v>10.643130000000001</c:v>
                </c:pt>
                <c:pt idx="3917">
                  <c:v>10.64812</c:v>
                </c:pt>
                <c:pt idx="3918">
                  <c:v>10.649369999999999</c:v>
                </c:pt>
                <c:pt idx="3919">
                  <c:v>10.652489999999998</c:v>
                </c:pt>
                <c:pt idx="3920">
                  <c:v>10.654369999999998</c:v>
                </c:pt>
                <c:pt idx="3921">
                  <c:v>10.65874</c:v>
                </c:pt>
                <c:pt idx="3922">
                  <c:v>10.661859999999999</c:v>
                </c:pt>
                <c:pt idx="3923">
                  <c:v>10.66248</c:v>
                </c:pt>
                <c:pt idx="3924">
                  <c:v>10.667479999999999</c:v>
                </c:pt>
                <c:pt idx="3925">
                  <c:v>10.668729999999998</c:v>
                </c:pt>
                <c:pt idx="3926">
                  <c:v>10.671850000000001</c:v>
                </c:pt>
                <c:pt idx="3927">
                  <c:v>10.67497</c:v>
                </c:pt>
                <c:pt idx="3928">
                  <c:v>10.678099999999999</c:v>
                </c:pt>
                <c:pt idx="3929">
                  <c:v>10.68059</c:v>
                </c:pt>
                <c:pt idx="3930">
                  <c:v>10.68371</c:v>
                </c:pt>
                <c:pt idx="3931">
                  <c:v>10.686829999999999</c:v>
                </c:pt>
                <c:pt idx="3932">
                  <c:v>10.689960000000001</c:v>
                </c:pt>
                <c:pt idx="3933">
                  <c:v>10.69308</c:v>
                </c:pt>
                <c:pt idx="3934">
                  <c:v>10.694329999999999</c:v>
                </c:pt>
                <c:pt idx="3935">
                  <c:v>10.69807</c:v>
                </c:pt>
                <c:pt idx="3936">
                  <c:v>10.699319999999998</c:v>
                </c:pt>
                <c:pt idx="3937">
                  <c:v>10.70369</c:v>
                </c:pt>
                <c:pt idx="3938">
                  <c:v>10.70556</c:v>
                </c:pt>
                <c:pt idx="3939">
                  <c:v>10.708689999999999</c:v>
                </c:pt>
                <c:pt idx="3940">
                  <c:v>10.711809999999998</c:v>
                </c:pt>
                <c:pt idx="3941">
                  <c:v>10.714930000000001</c:v>
                </c:pt>
                <c:pt idx="3942">
                  <c:v>10.71805</c:v>
                </c:pt>
                <c:pt idx="3943">
                  <c:v>10.71993</c:v>
                </c:pt>
                <c:pt idx="3944">
                  <c:v>10.72367</c:v>
                </c:pt>
                <c:pt idx="3945">
                  <c:v>10.726789999999999</c:v>
                </c:pt>
                <c:pt idx="3946">
                  <c:v>10.728039999999998</c:v>
                </c:pt>
                <c:pt idx="3947">
                  <c:v>10.731170000000001</c:v>
                </c:pt>
                <c:pt idx="3948">
                  <c:v>10.73429</c:v>
                </c:pt>
                <c:pt idx="3949">
                  <c:v>10.737409999999999</c:v>
                </c:pt>
                <c:pt idx="3950">
                  <c:v>10.740529999999998</c:v>
                </c:pt>
                <c:pt idx="3951">
                  <c:v>10.743650000000001</c:v>
                </c:pt>
                <c:pt idx="3952">
                  <c:v>10.747400000000001</c:v>
                </c:pt>
                <c:pt idx="3953">
                  <c:v>10.749899999999998</c:v>
                </c:pt>
                <c:pt idx="3954">
                  <c:v>10.75239</c:v>
                </c:pt>
                <c:pt idx="3955">
                  <c:v>10.755519999999999</c:v>
                </c:pt>
                <c:pt idx="3956">
                  <c:v>10.758639999999998</c:v>
                </c:pt>
                <c:pt idx="3957">
                  <c:v>10.75989</c:v>
                </c:pt>
                <c:pt idx="3958">
                  <c:v>10.763630000000001</c:v>
                </c:pt>
                <c:pt idx="3959">
                  <c:v>10.76488</c:v>
                </c:pt>
                <c:pt idx="3960">
                  <c:v>10.768009999999999</c:v>
                </c:pt>
                <c:pt idx="3961">
                  <c:v>10.771130000000001</c:v>
                </c:pt>
                <c:pt idx="3962">
                  <c:v>10.775499999999999</c:v>
                </c:pt>
                <c:pt idx="3963">
                  <c:v>10.777369999999999</c:v>
                </c:pt>
                <c:pt idx="3964">
                  <c:v>10.780489999999999</c:v>
                </c:pt>
                <c:pt idx="3965">
                  <c:v>10.783609999999998</c:v>
                </c:pt>
                <c:pt idx="3966">
                  <c:v>10.786109999999999</c:v>
                </c:pt>
                <c:pt idx="3967">
                  <c:v>10.78861</c:v>
                </c:pt>
                <c:pt idx="3968">
                  <c:v>10.791729999999999</c:v>
                </c:pt>
                <c:pt idx="3969">
                  <c:v>10.792979999999998</c:v>
                </c:pt>
                <c:pt idx="3970">
                  <c:v>10.797970000000001</c:v>
                </c:pt>
                <c:pt idx="3971">
                  <c:v>10.79922</c:v>
                </c:pt>
                <c:pt idx="3972">
                  <c:v>10.802349999999999</c:v>
                </c:pt>
                <c:pt idx="3973">
                  <c:v>10.804219999999999</c:v>
                </c:pt>
                <c:pt idx="3974">
                  <c:v>10.808590000000001</c:v>
                </c:pt>
                <c:pt idx="3975">
                  <c:v>10.81171</c:v>
                </c:pt>
                <c:pt idx="3976">
                  <c:v>10.814210000000001</c:v>
                </c:pt>
                <c:pt idx="3977">
                  <c:v>10.81546</c:v>
                </c:pt>
                <c:pt idx="3978">
                  <c:v>10.818579999999999</c:v>
                </c:pt>
                <c:pt idx="3979">
                  <c:v>10.823569999999998</c:v>
                </c:pt>
                <c:pt idx="3980">
                  <c:v>10.824820000000001</c:v>
                </c:pt>
                <c:pt idx="3981">
                  <c:v>10.827319999999999</c:v>
                </c:pt>
                <c:pt idx="3982">
                  <c:v>10.82982</c:v>
                </c:pt>
                <c:pt idx="3983">
                  <c:v>10.832939999999999</c:v>
                </c:pt>
                <c:pt idx="3984">
                  <c:v>10.836689999999999</c:v>
                </c:pt>
                <c:pt idx="3985">
                  <c:v>10.839809999999998</c:v>
                </c:pt>
                <c:pt idx="3986">
                  <c:v>10.842930000000001</c:v>
                </c:pt>
                <c:pt idx="3987">
                  <c:v>10.843549999999999</c:v>
                </c:pt>
                <c:pt idx="3988">
                  <c:v>10.849169999999999</c:v>
                </c:pt>
                <c:pt idx="3989">
                  <c:v>10.850419999999998</c:v>
                </c:pt>
                <c:pt idx="3990">
                  <c:v>10.852299999999998</c:v>
                </c:pt>
                <c:pt idx="3991">
                  <c:v>10.857290000000001</c:v>
                </c:pt>
                <c:pt idx="3992">
                  <c:v>10.86041</c:v>
                </c:pt>
                <c:pt idx="3993">
                  <c:v>10.861659999999999</c:v>
                </c:pt>
                <c:pt idx="3994">
                  <c:v>10.864779999999998</c:v>
                </c:pt>
                <c:pt idx="3995">
                  <c:v>10.86978</c:v>
                </c:pt>
                <c:pt idx="3996">
                  <c:v>10.869149999999999</c:v>
                </c:pt>
                <c:pt idx="3997">
                  <c:v>10.8729</c:v>
                </c:pt>
                <c:pt idx="3998">
                  <c:v>10.876019999999999</c:v>
                </c:pt>
                <c:pt idx="3999">
                  <c:v>10.87852</c:v>
                </c:pt>
                <c:pt idx="4000">
                  <c:v>10.88226</c:v>
                </c:pt>
                <c:pt idx="4001">
                  <c:v>10.885389999999999</c:v>
                </c:pt>
                <c:pt idx="4002">
                  <c:v>10.886639999999998</c:v>
                </c:pt>
                <c:pt idx="4003">
                  <c:v>10.892259999999998</c:v>
                </c:pt>
                <c:pt idx="4004">
                  <c:v>10.89288</c:v>
                </c:pt>
                <c:pt idx="4005">
                  <c:v>10.895999999999999</c:v>
                </c:pt>
                <c:pt idx="4006">
                  <c:v>10.899119999999998</c:v>
                </c:pt>
                <c:pt idx="4007">
                  <c:v>10.900999999999998</c:v>
                </c:pt>
                <c:pt idx="4008">
                  <c:v>10.904120000000001</c:v>
                </c:pt>
                <c:pt idx="4009">
                  <c:v>10.907860000000001</c:v>
                </c:pt>
                <c:pt idx="4010">
                  <c:v>10.910359999999999</c:v>
                </c:pt>
                <c:pt idx="4011">
                  <c:v>10.911609999999998</c:v>
                </c:pt>
                <c:pt idx="4012">
                  <c:v>10.915359999999998</c:v>
                </c:pt>
                <c:pt idx="4013">
                  <c:v>10.918480000000001</c:v>
                </c:pt>
                <c:pt idx="4014">
                  <c:v>10.920979999999998</c:v>
                </c:pt>
                <c:pt idx="4015">
                  <c:v>10.924100000000001</c:v>
                </c:pt>
                <c:pt idx="4016">
                  <c:v>10.92535</c:v>
                </c:pt>
                <c:pt idx="4017">
                  <c:v>10.930339999999999</c:v>
                </c:pt>
                <c:pt idx="4018">
                  <c:v>10.933469999999998</c:v>
                </c:pt>
                <c:pt idx="4019">
                  <c:v>10.93472</c:v>
                </c:pt>
                <c:pt idx="4020">
                  <c:v>10.93784</c:v>
                </c:pt>
                <c:pt idx="4021">
                  <c:v>10.942829999999999</c:v>
                </c:pt>
                <c:pt idx="4022">
                  <c:v>10.942829999999999</c:v>
                </c:pt>
                <c:pt idx="4023">
                  <c:v>10.945949999999998</c:v>
                </c:pt>
                <c:pt idx="4024">
                  <c:v>10.949070000000001</c:v>
                </c:pt>
                <c:pt idx="4025">
                  <c:v>10.950950000000001</c:v>
                </c:pt>
                <c:pt idx="4026">
                  <c:v>10.95407</c:v>
                </c:pt>
                <c:pt idx="4027">
                  <c:v>10.956570000000001</c:v>
                </c:pt>
                <c:pt idx="4028">
                  <c:v>10.960309999999998</c:v>
                </c:pt>
                <c:pt idx="4029">
                  <c:v>10.96156</c:v>
                </c:pt>
                <c:pt idx="4030">
                  <c:v>10.96468</c:v>
                </c:pt>
                <c:pt idx="4031">
                  <c:v>10.9703</c:v>
                </c:pt>
                <c:pt idx="4032">
                  <c:v>10.970930000000001</c:v>
                </c:pt>
                <c:pt idx="4033">
                  <c:v>10.972800000000001</c:v>
                </c:pt>
                <c:pt idx="4034">
                  <c:v>10.977169999999999</c:v>
                </c:pt>
                <c:pt idx="4035">
                  <c:v>10.977169999999999</c:v>
                </c:pt>
                <c:pt idx="4036">
                  <c:v>10.980289999999998</c:v>
                </c:pt>
                <c:pt idx="4037">
                  <c:v>10.98654</c:v>
                </c:pt>
                <c:pt idx="4038">
                  <c:v>10.987160000000001</c:v>
                </c:pt>
                <c:pt idx="4039">
                  <c:v>10.99028</c:v>
                </c:pt>
                <c:pt idx="4040">
                  <c:v>10.992779999999998</c:v>
                </c:pt>
                <c:pt idx="4041">
                  <c:v>10.995900000000001</c:v>
                </c:pt>
                <c:pt idx="4042">
                  <c:v>10.999029999999999</c:v>
                </c:pt>
                <c:pt idx="4043">
                  <c:v>11.002149999999999</c:v>
                </c:pt>
                <c:pt idx="4044">
                  <c:v>11.005270000000001</c:v>
                </c:pt>
                <c:pt idx="4045">
                  <c:v>11.00839</c:v>
                </c:pt>
                <c:pt idx="4046">
                  <c:v>11.009009999999998</c:v>
                </c:pt>
                <c:pt idx="4047">
                  <c:v>11.012759999999998</c:v>
                </c:pt>
                <c:pt idx="4048">
                  <c:v>11.014639999999998</c:v>
                </c:pt>
                <c:pt idx="4049">
                  <c:v>11.017760000000001</c:v>
                </c:pt>
                <c:pt idx="4050">
                  <c:v>11.02088</c:v>
                </c:pt>
                <c:pt idx="4051">
                  <c:v>11.02275</c:v>
                </c:pt>
                <c:pt idx="4052">
                  <c:v>11.025249999999998</c:v>
                </c:pt>
                <c:pt idx="4053">
                  <c:v>11.028989999999999</c:v>
                </c:pt>
                <c:pt idx="4054">
                  <c:v>11.032120000000001</c:v>
                </c:pt>
                <c:pt idx="4055">
                  <c:v>11.034619999999999</c:v>
                </c:pt>
                <c:pt idx="4056">
                  <c:v>11.036489999999999</c:v>
                </c:pt>
                <c:pt idx="4057">
                  <c:v>11.039609999999998</c:v>
                </c:pt>
                <c:pt idx="4058">
                  <c:v>11.042730000000001</c:v>
                </c:pt>
                <c:pt idx="4059">
                  <c:v>11.045229999999998</c:v>
                </c:pt>
                <c:pt idx="4060">
                  <c:v>11.048969999999999</c:v>
                </c:pt>
                <c:pt idx="4061">
                  <c:v>11.050849999999999</c:v>
                </c:pt>
                <c:pt idx="4062">
                  <c:v>11.054589999999999</c:v>
                </c:pt>
                <c:pt idx="4063">
                  <c:v>11.05522</c:v>
                </c:pt>
                <c:pt idx="4064">
                  <c:v>11.060219999999999</c:v>
                </c:pt>
                <c:pt idx="4065">
                  <c:v>11.061459999999999</c:v>
                </c:pt>
                <c:pt idx="4066">
                  <c:v>11.06396</c:v>
                </c:pt>
                <c:pt idx="4067">
                  <c:v>11.067079999999999</c:v>
                </c:pt>
                <c:pt idx="4068">
                  <c:v>11.068329999999998</c:v>
                </c:pt>
                <c:pt idx="4069">
                  <c:v>11.07145</c:v>
                </c:pt>
                <c:pt idx="4070">
                  <c:v>11.07457</c:v>
                </c:pt>
                <c:pt idx="4071">
                  <c:v>11.077699999999998</c:v>
                </c:pt>
                <c:pt idx="4072">
                  <c:v>11.080820000000001</c:v>
                </c:pt>
                <c:pt idx="4073">
                  <c:v>11.08394</c:v>
                </c:pt>
                <c:pt idx="4074">
                  <c:v>11.086439999999998</c:v>
                </c:pt>
                <c:pt idx="4075">
                  <c:v>11.08893</c:v>
                </c:pt>
                <c:pt idx="4076">
                  <c:v>11.09268</c:v>
                </c:pt>
                <c:pt idx="4077">
                  <c:v>11.095799999999999</c:v>
                </c:pt>
                <c:pt idx="4078">
                  <c:v>11.097050000000001</c:v>
                </c:pt>
                <c:pt idx="4079">
                  <c:v>11.10017</c:v>
                </c:pt>
                <c:pt idx="4080">
                  <c:v>11.102669999999998</c:v>
                </c:pt>
                <c:pt idx="4081">
                  <c:v>11.106419999999998</c:v>
                </c:pt>
                <c:pt idx="4082">
                  <c:v>11.108289999999998</c:v>
                </c:pt>
                <c:pt idx="4083">
                  <c:v>11.111410000000001</c:v>
                </c:pt>
                <c:pt idx="4084">
                  <c:v>11.11453</c:v>
                </c:pt>
                <c:pt idx="4085">
                  <c:v>11.11641</c:v>
                </c:pt>
                <c:pt idx="4086">
                  <c:v>11.120779999999998</c:v>
                </c:pt>
                <c:pt idx="4087">
                  <c:v>11.120779999999998</c:v>
                </c:pt>
                <c:pt idx="4088">
                  <c:v>11.123900000000001</c:v>
                </c:pt>
                <c:pt idx="4089">
                  <c:v>11.12515</c:v>
                </c:pt>
                <c:pt idx="4090">
                  <c:v>11.130139999999999</c:v>
                </c:pt>
                <c:pt idx="4091">
                  <c:v>11.132019999999999</c:v>
                </c:pt>
                <c:pt idx="4092">
                  <c:v>11.135139999999998</c:v>
                </c:pt>
                <c:pt idx="4093">
                  <c:v>11.138889999999998</c:v>
                </c:pt>
                <c:pt idx="4094">
                  <c:v>11.14138</c:v>
                </c:pt>
                <c:pt idx="4095">
                  <c:v>11.144499999999999</c:v>
                </c:pt>
                <c:pt idx="4096">
                  <c:v>11.145749999999998</c:v>
                </c:pt>
                <c:pt idx="4097">
                  <c:v>11.14888</c:v>
                </c:pt>
                <c:pt idx="4098">
                  <c:v>11.151999999999999</c:v>
                </c:pt>
                <c:pt idx="4099">
                  <c:v>11.152620000000001</c:v>
                </c:pt>
                <c:pt idx="4100">
                  <c:v>11.15762</c:v>
                </c:pt>
                <c:pt idx="4101">
                  <c:v>11.160739999999999</c:v>
                </c:pt>
                <c:pt idx="4102">
                  <c:v>11.161990000000001</c:v>
                </c:pt>
                <c:pt idx="4103">
                  <c:v>11.16511</c:v>
                </c:pt>
                <c:pt idx="4104">
                  <c:v>11.167609999999998</c:v>
                </c:pt>
                <c:pt idx="4105">
                  <c:v>11.171349999999999</c:v>
                </c:pt>
                <c:pt idx="4106">
                  <c:v>11.17385</c:v>
                </c:pt>
                <c:pt idx="4107">
                  <c:v>11.175099999999999</c:v>
                </c:pt>
                <c:pt idx="4108">
                  <c:v>11.180099999999998</c:v>
                </c:pt>
                <c:pt idx="4109">
                  <c:v>11.181969999999998</c:v>
                </c:pt>
                <c:pt idx="4110">
                  <c:v>11.184469999999999</c:v>
                </c:pt>
                <c:pt idx="4111">
                  <c:v>11.18634</c:v>
                </c:pt>
                <c:pt idx="4112">
                  <c:v>11.191329999999999</c:v>
                </c:pt>
                <c:pt idx="4113">
                  <c:v>11.192579999999998</c:v>
                </c:pt>
                <c:pt idx="4114">
                  <c:v>11.1957</c:v>
                </c:pt>
                <c:pt idx="4115">
                  <c:v>11.197570000000001</c:v>
                </c:pt>
                <c:pt idx="4116">
                  <c:v>11.200699999999999</c:v>
                </c:pt>
                <c:pt idx="4117">
                  <c:v>11.203819999999999</c:v>
                </c:pt>
                <c:pt idx="4118">
                  <c:v>11.207569999999999</c:v>
                </c:pt>
                <c:pt idx="4119">
                  <c:v>11.20819</c:v>
                </c:pt>
                <c:pt idx="4120">
                  <c:v>11.211309999999999</c:v>
                </c:pt>
                <c:pt idx="4121">
                  <c:v>11.214439999999998</c:v>
                </c:pt>
                <c:pt idx="4122">
                  <c:v>11.21693</c:v>
                </c:pt>
                <c:pt idx="4123">
                  <c:v>11.220049999999999</c:v>
                </c:pt>
                <c:pt idx="4124">
                  <c:v>11.223799999999999</c:v>
                </c:pt>
                <c:pt idx="4125">
                  <c:v>11.2263</c:v>
                </c:pt>
                <c:pt idx="4126">
                  <c:v>11.227549999999999</c:v>
                </c:pt>
                <c:pt idx="4127">
                  <c:v>11.230040000000001</c:v>
                </c:pt>
                <c:pt idx="4128">
                  <c:v>11.232539999999998</c:v>
                </c:pt>
                <c:pt idx="4129">
                  <c:v>11.236289999999999</c:v>
                </c:pt>
                <c:pt idx="4130">
                  <c:v>11.239409999999998</c:v>
                </c:pt>
                <c:pt idx="4131">
                  <c:v>11.24066</c:v>
                </c:pt>
                <c:pt idx="4132">
                  <c:v>11.243779999999999</c:v>
                </c:pt>
                <c:pt idx="4133">
                  <c:v>11.246909999999998</c:v>
                </c:pt>
                <c:pt idx="4134">
                  <c:v>11.250669999999998</c:v>
                </c:pt>
                <c:pt idx="4135">
                  <c:v>11.25192</c:v>
                </c:pt>
                <c:pt idx="4136">
                  <c:v>11.255049999999999</c:v>
                </c:pt>
                <c:pt idx="4137">
                  <c:v>11.258190000000001</c:v>
                </c:pt>
                <c:pt idx="4138">
                  <c:v>11.26132</c:v>
                </c:pt>
                <c:pt idx="4139">
                  <c:v>11.262569999999998</c:v>
                </c:pt>
                <c:pt idx="4140">
                  <c:v>11.266959999999999</c:v>
                </c:pt>
                <c:pt idx="4141">
                  <c:v>11.26946</c:v>
                </c:pt>
                <c:pt idx="4142">
                  <c:v>11.270719999999999</c:v>
                </c:pt>
                <c:pt idx="4143">
                  <c:v>11.273849999999998</c:v>
                </c:pt>
                <c:pt idx="4144">
                  <c:v>11.27886</c:v>
                </c:pt>
                <c:pt idx="4145">
                  <c:v>11.280119999999998</c:v>
                </c:pt>
                <c:pt idx="4146">
                  <c:v>11.283250000000001</c:v>
                </c:pt>
                <c:pt idx="4147">
                  <c:v>11.285749999999998</c:v>
                </c:pt>
                <c:pt idx="4148">
                  <c:v>11.28701</c:v>
                </c:pt>
                <c:pt idx="4149">
                  <c:v>11.290139999999999</c:v>
                </c:pt>
                <c:pt idx="4150">
                  <c:v>11.293269999999998</c:v>
                </c:pt>
                <c:pt idx="4151">
                  <c:v>11.2964</c:v>
                </c:pt>
                <c:pt idx="4152">
                  <c:v>11.298910000000001</c:v>
                </c:pt>
                <c:pt idx="4153">
                  <c:v>11.301419999999998</c:v>
                </c:pt>
                <c:pt idx="4154">
                  <c:v>11.304550000000001</c:v>
                </c:pt>
                <c:pt idx="4155">
                  <c:v>11.308310000000001</c:v>
                </c:pt>
                <c:pt idx="4156">
                  <c:v>11.309559999999999</c:v>
                </c:pt>
                <c:pt idx="4157">
                  <c:v>11.311439999999999</c:v>
                </c:pt>
                <c:pt idx="4158">
                  <c:v>11.315199999999999</c:v>
                </c:pt>
                <c:pt idx="4159">
                  <c:v>11.3177</c:v>
                </c:pt>
                <c:pt idx="4160">
                  <c:v>11.320839999999999</c:v>
                </c:pt>
                <c:pt idx="4161">
                  <c:v>11.323970000000001</c:v>
                </c:pt>
                <c:pt idx="4162">
                  <c:v>11.325850000000001</c:v>
                </c:pt>
                <c:pt idx="4163">
                  <c:v>11.330229999999998</c:v>
                </c:pt>
                <c:pt idx="4164">
                  <c:v>11.331490000000001</c:v>
                </c:pt>
                <c:pt idx="4165">
                  <c:v>11.33337</c:v>
                </c:pt>
                <c:pt idx="4166">
                  <c:v>11.336499999999999</c:v>
                </c:pt>
                <c:pt idx="4167">
                  <c:v>11.339629999999998</c:v>
                </c:pt>
                <c:pt idx="4168">
                  <c:v>11.34276</c:v>
                </c:pt>
                <c:pt idx="4169">
                  <c:v>11.34276</c:v>
                </c:pt>
                <c:pt idx="4170">
                  <c:v>11.347779999999998</c:v>
                </c:pt>
                <c:pt idx="4171">
                  <c:v>11.351529999999999</c:v>
                </c:pt>
                <c:pt idx="4172">
                  <c:v>11.35216</c:v>
                </c:pt>
                <c:pt idx="4173">
                  <c:v>11.355299999999998</c:v>
                </c:pt>
                <c:pt idx="4174">
                  <c:v>11.35843</c:v>
                </c:pt>
                <c:pt idx="4175">
                  <c:v>11.361559999999999</c:v>
                </c:pt>
                <c:pt idx="4176">
                  <c:v>11.363439999999999</c:v>
                </c:pt>
                <c:pt idx="4177">
                  <c:v>11.367199999999999</c:v>
                </c:pt>
                <c:pt idx="4178">
                  <c:v>11.368450000000001</c:v>
                </c:pt>
                <c:pt idx="4179">
                  <c:v>11.37158</c:v>
                </c:pt>
                <c:pt idx="4180">
                  <c:v>11.374709999999999</c:v>
                </c:pt>
                <c:pt idx="4181">
                  <c:v>11.37785</c:v>
                </c:pt>
                <c:pt idx="4182">
                  <c:v>11.380979999999999</c:v>
                </c:pt>
                <c:pt idx="4183">
                  <c:v>11.38349</c:v>
                </c:pt>
                <c:pt idx="4184">
                  <c:v>11.385989999999998</c:v>
                </c:pt>
                <c:pt idx="4185">
                  <c:v>11.38912</c:v>
                </c:pt>
                <c:pt idx="4186">
                  <c:v>11.390379999999999</c:v>
                </c:pt>
                <c:pt idx="4187">
                  <c:v>11.393510000000001</c:v>
                </c:pt>
                <c:pt idx="4188">
                  <c:v>11.39664</c:v>
                </c:pt>
                <c:pt idx="4189">
                  <c:v>11.399150000000001</c:v>
                </c:pt>
                <c:pt idx="4190">
                  <c:v>11.402279999999999</c:v>
                </c:pt>
                <c:pt idx="4191">
                  <c:v>11.405420000000001</c:v>
                </c:pt>
                <c:pt idx="4192">
                  <c:v>11.40855</c:v>
                </c:pt>
                <c:pt idx="4193">
                  <c:v>11.409799999999999</c:v>
                </c:pt>
                <c:pt idx="4194">
                  <c:v>11.412930000000001</c:v>
                </c:pt>
                <c:pt idx="4195">
                  <c:v>11.415439999999998</c:v>
                </c:pt>
                <c:pt idx="4196">
                  <c:v>11.41794</c:v>
                </c:pt>
                <c:pt idx="4197">
                  <c:v>11.421079999999998</c:v>
                </c:pt>
                <c:pt idx="4198">
                  <c:v>11.42421</c:v>
                </c:pt>
                <c:pt idx="4199">
                  <c:v>11.427339999999999</c:v>
                </c:pt>
                <c:pt idx="4200">
                  <c:v>11.430480000000001</c:v>
                </c:pt>
                <c:pt idx="4201">
                  <c:v>11.43173</c:v>
                </c:pt>
                <c:pt idx="4202">
                  <c:v>11.43361</c:v>
                </c:pt>
                <c:pt idx="4203">
                  <c:v>11.436739999999999</c:v>
                </c:pt>
                <c:pt idx="4204">
                  <c:v>11.439870000000001</c:v>
                </c:pt>
                <c:pt idx="4205">
                  <c:v>11.443</c:v>
                </c:pt>
                <c:pt idx="4206">
                  <c:v>11.446139999999998</c:v>
                </c:pt>
                <c:pt idx="4207">
                  <c:v>11.44927</c:v>
                </c:pt>
                <c:pt idx="4208">
                  <c:v>11.45115</c:v>
                </c:pt>
                <c:pt idx="4209">
                  <c:v>11.454279999999999</c:v>
                </c:pt>
                <c:pt idx="4210">
                  <c:v>11.455529999999998</c:v>
                </c:pt>
                <c:pt idx="4211">
                  <c:v>11.45867</c:v>
                </c:pt>
                <c:pt idx="4212">
                  <c:v>11.46055</c:v>
                </c:pt>
                <c:pt idx="4213">
                  <c:v>11.464930000000001</c:v>
                </c:pt>
                <c:pt idx="4214">
                  <c:v>11.467439999999998</c:v>
                </c:pt>
                <c:pt idx="4215">
                  <c:v>11.468069999999999</c:v>
                </c:pt>
                <c:pt idx="4216">
                  <c:v>11.471199999999998</c:v>
                </c:pt>
                <c:pt idx="4217">
                  <c:v>11.473699999999999</c:v>
                </c:pt>
                <c:pt idx="4218">
                  <c:v>11.477459999999999</c:v>
                </c:pt>
                <c:pt idx="4219">
                  <c:v>11.47997</c:v>
                </c:pt>
                <c:pt idx="4220">
                  <c:v>11.48373</c:v>
                </c:pt>
                <c:pt idx="4221">
                  <c:v>11.486230000000001</c:v>
                </c:pt>
                <c:pt idx="4222">
                  <c:v>11.48936</c:v>
                </c:pt>
                <c:pt idx="4223">
                  <c:v>11.490619999999998</c:v>
                </c:pt>
                <c:pt idx="4224">
                  <c:v>11.493129999999999</c:v>
                </c:pt>
                <c:pt idx="4225">
                  <c:v>11.49751</c:v>
                </c:pt>
                <c:pt idx="4226">
                  <c:v>11.49939</c:v>
                </c:pt>
                <c:pt idx="4227">
                  <c:v>11.502519999999999</c:v>
                </c:pt>
                <c:pt idx="4228">
                  <c:v>11.505660000000001</c:v>
                </c:pt>
                <c:pt idx="4229">
                  <c:v>11.508789999999999</c:v>
                </c:pt>
                <c:pt idx="4230">
                  <c:v>11.510669999999999</c:v>
                </c:pt>
                <c:pt idx="4231">
                  <c:v>11.513799999999998</c:v>
                </c:pt>
                <c:pt idx="4232">
                  <c:v>11.516309999999999</c:v>
                </c:pt>
                <c:pt idx="4233">
                  <c:v>11.518179999999999</c:v>
                </c:pt>
                <c:pt idx="4234">
                  <c:v>11.521320000000001</c:v>
                </c:pt>
                <c:pt idx="4235">
                  <c:v>11.52257</c:v>
                </c:pt>
                <c:pt idx="4236">
                  <c:v>11.526960000000001</c:v>
                </c:pt>
                <c:pt idx="4237">
                  <c:v>11.529459999999998</c:v>
                </c:pt>
                <c:pt idx="4238">
                  <c:v>11.532590000000001</c:v>
                </c:pt>
                <c:pt idx="4239">
                  <c:v>11.533849999999999</c:v>
                </c:pt>
                <c:pt idx="4240">
                  <c:v>11.535729999999999</c:v>
                </c:pt>
                <c:pt idx="4241">
                  <c:v>11.538859999999998</c:v>
                </c:pt>
                <c:pt idx="4242">
                  <c:v>11.542620000000001</c:v>
                </c:pt>
                <c:pt idx="4243">
                  <c:v>11.545129999999999</c:v>
                </c:pt>
                <c:pt idx="4244">
                  <c:v>11.546999999999999</c:v>
                </c:pt>
                <c:pt idx="4245">
                  <c:v>11.550140000000001</c:v>
                </c:pt>
                <c:pt idx="4246">
                  <c:v>11.553269999999999</c:v>
                </c:pt>
                <c:pt idx="4247">
                  <c:v>11.556399999999998</c:v>
                </c:pt>
                <c:pt idx="4248">
                  <c:v>11.55954</c:v>
                </c:pt>
                <c:pt idx="4249">
                  <c:v>11.562039999999998</c:v>
                </c:pt>
                <c:pt idx="4250">
                  <c:v>11.562669999999999</c:v>
                </c:pt>
                <c:pt idx="4251">
                  <c:v>11.568309999999999</c:v>
                </c:pt>
                <c:pt idx="4252">
                  <c:v>11.56893</c:v>
                </c:pt>
                <c:pt idx="4253">
                  <c:v>11.572069999999998</c:v>
                </c:pt>
                <c:pt idx="4254">
                  <c:v>11.575200000000001</c:v>
                </c:pt>
                <c:pt idx="4255">
                  <c:v>11.577699999999998</c:v>
                </c:pt>
                <c:pt idx="4256">
                  <c:v>11.58084</c:v>
                </c:pt>
                <c:pt idx="4257">
                  <c:v>11.583969999999999</c:v>
                </c:pt>
                <c:pt idx="4258">
                  <c:v>11.587099999999998</c:v>
                </c:pt>
                <c:pt idx="4259">
                  <c:v>11.58835</c:v>
                </c:pt>
                <c:pt idx="4260">
                  <c:v>11.590860000000001</c:v>
                </c:pt>
                <c:pt idx="4261">
                  <c:v>11.593369999999998</c:v>
                </c:pt>
                <c:pt idx="4262">
                  <c:v>11.596500000000001</c:v>
                </c:pt>
                <c:pt idx="4263">
                  <c:v>11.599629999999999</c:v>
                </c:pt>
                <c:pt idx="4264">
                  <c:v>11.602759999999998</c:v>
                </c:pt>
                <c:pt idx="4265">
                  <c:v>11.604639999999998</c:v>
                </c:pt>
                <c:pt idx="4266">
                  <c:v>11.6059</c:v>
                </c:pt>
                <c:pt idx="4267">
                  <c:v>11.610909999999999</c:v>
                </c:pt>
                <c:pt idx="4268">
                  <c:v>11.612160000000001</c:v>
                </c:pt>
                <c:pt idx="4269">
                  <c:v>11.61341</c:v>
                </c:pt>
                <c:pt idx="4270">
                  <c:v>11.618429999999998</c:v>
                </c:pt>
                <c:pt idx="4271">
                  <c:v>11.621560000000001</c:v>
                </c:pt>
                <c:pt idx="4272">
                  <c:v>11.624689999999999</c:v>
                </c:pt>
                <c:pt idx="4273">
                  <c:v>11.624689999999999</c:v>
                </c:pt>
                <c:pt idx="4274">
                  <c:v>11.627819999999998</c:v>
                </c:pt>
                <c:pt idx="4275">
                  <c:v>11.63095</c:v>
                </c:pt>
                <c:pt idx="4276">
                  <c:v>11.633459999999998</c:v>
                </c:pt>
                <c:pt idx="4277">
                  <c:v>11.637220000000001</c:v>
                </c:pt>
                <c:pt idx="4278">
                  <c:v>11.640359999999999</c:v>
                </c:pt>
                <c:pt idx="4279">
                  <c:v>11.642860000000001</c:v>
                </c:pt>
                <c:pt idx="4280">
                  <c:v>11.645369999999998</c:v>
                </c:pt>
                <c:pt idx="4281">
                  <c:v>11.647249999999998</c:v>
                </c:pt>
                <c:pt idx="4282">
                  <c:v>11.652879999999998</c:v>
                </c:pt>
                <c:pt idx="4283">
                  <c:v>11.653509999999999</c:v>
                </c:pt>
                <c:pt idx="4284">
                  <c:v>11.65602</c:v>
                </c:pt>
                <c:pt idx="4285">
                  <c:v>11.659149999999999</c:v>
                </c:pt>
                <c:pt idx="4286">
                  <c:v>11.65978</c:v>
                </c:pt>
                <c:pt idx="4287">
                  <c:v>11.662909999999998</c:v>
                </c:pt>
                <c:pt idx="4288">
                  <c:v>11.666040000000001</c:v>
                </c:pt>
                <c:pt idx="4289">
                  <c:v>11.669169999999999</c:v>
                </c:pt>
                <c:pt idx="4290">
                  <c:v>11.672309999999998</c:v>
                </c:pt>
                <c:pt idx="4291">
                  <c:v>11.674809999999999</c:v>
                </c:pt>
                <c:pt idx="4292">
                  <c:v>11.67732</c:v>
                </c:pt>
                <c:pt idx="4293">
                  <c:v>11.680449999999999</c:v>
                </c:pt>
                <c:pt idx="4294">
                  <c:v>11.681700000000001</c:v>
                </c:pt>
                <c:pt idx="4295">
                  <c:v>11.684839999999999</c:v>
                </c:pt>
                <c:pt idx="4296">
                  <c:v>11.689849999999998</c:v>
                </c:pt>
                <c:pt idx="4297">
                  <c:v>11.6911</c:v>
                </c:pt>
                <c:pt idx="4298">
                  <c:v>11.693609999999998</c:v>
                </c:pt>
                <c:pt idx="4299">
                  <c:v>11.69674</c:v>
                </c:pt>
                <c:pt idx="4300">
                  <c:v>11.699869999999999</c:v>
                </c:pt>
                <c:pt idx="4301">
                  <c:v>11.699869999999999</c:v>
                </c:pt>
                <c:pt idx="4302">
                  <c:v>11.703000000000001</c:v>
                </c:pt>
                <c:pt idx="4303">
                  <c:v>11.706760000000001</c:v>
                </c:pt>
                <c:pt idx="4304">
                  <c:v>11.709269999999998</c:v>
                </c:pt>
                <c:pt idx="4305">
                  <c:v>11.712400000000001</c:v>
                </c:pt>
                <c:pt idx="4306">
                  <c:v>11.715539999999999</c:v>
                </c:pt>
                <c:pt idx="4307">
                  <c:v>11.717409999999999</c:v>
                </c:pt>
                <c:pt idx="4308">
                  <c:v>11.7218</c:v>
                </c:pt>
                <c:pt idx="4309">
                  <c:v>11.723049999999999</c:v>
                </c:pt>
                <c:pt idx="4310">
                  <c:v>11.724929999999999</c:v>
                </c:pt>
                <c:pt idx="4311">
                  <c:v>11.728060000000001</c:v>
                </c:pt>
                <c:pt idx="4312">
                  <c:v>11.731199999999999</c:v>
                </c:pt>
                <c:pt idx="4313">
                  <c:v>11.734329999999998</c:v>
                </c:pt>
                <c:pt idx="4314">
                  <c:v>11.736209999999998</c:v>
                </c:pt>
                <c:pt idx="4315">
                  <c:v>11.73934</c:v>
                </c:pt>
                <c:pt idx="4316">
                  <c:v>11.7431</c:v>
                </c:pt>
                <c:pt idx="4317">
                  <c:v>11.743730000000001</c:v>
                </c:pt>
                <c:pt idx="4318">
                  <c:v>11.74686</c:v>
                </c:pt>
                <c:pt idx="4319">
                  <c:v>11.749989999999999</c:v>
                </c:pt>
                <c:pt idx="4320">
                  <c:v>11.7525</c:v>
                </c:pt>
                <c:pt idx="4321">
                  <c:v>11.755629999999998</c:v>
                </c:pt>
                <c:pt idx="4322">
                  <c:v>11.759389999999998</c:v>
                </c:pt>
                <c:pt idx="4323">
                  <c:v>11.760019999999999</c:v>
                </c:pt>
                <c:pt idx="4324">
                  <c:v>11.763149999999998</c:v>
                </c:pt>
                <c:pt idx="4325">
                  <c:v>11.76628</c:v>
                </c:pt>
                <c:pt idx="4326">
                  <c:v>11.77004</c:v>
                </c:pt>
                <c:pt idx="4327">
                  <c:v>11.77192</c:v>
                </c:pt>
                <c:pt idx="4328">
                  <c:v>11.775049999999998</c:v>
                </c:pt>
                <c:pt idx="4329">
                  <c:v>11.77631</c:v>
                </c:pt>
                <c:pt idx="4330">
                  <c:v>11.779439999999999</c:v>
                </c:pt>
                <c:pt idx="4331">
                  <c:v>11.781319999999999</c:v>
                </c:pt>
                <c:pt idx="4332">
                  <c:v>11.786329999999998</c:v>
                </c:pt>
                <c:pt idx="4333">
                  <c:v>11.78758</c:v>
                </c:pt>
                <c:pt idx="4334">
                  <c:v>11.791970000000001</c:v>
                </c:pt>
                <c:pt idx="4335">
                  <c:v>11.793850000000001</c:v>
                </c:pt>
                <c:pt idx="4336">
                  <c:v>11.79698</c:v>
                </c:pt>
                <c:pt idx="4337">
                  <c:v>11.800109999999998</c:v>
                </c:pt>
                <c:pt idx="4338">
                  <c:v>11.801989999999998</c:v>
                </c:pt>
                <c:pt idx="4339">
                  <c:v>11.805120000000001</c:v>
                </c:pt>
                <c:pt idx="4340">
                  <c:v>11.806379999999999</c:v>
                </c:pt>
                <c:pt idx="4341">
                  <c:v>11.809509999999998</c:v>
                </c:pt>
                <c:pt idx="4342">
                  <c:v>11.81264</c:v>
                </c:pt>
                <c:pt idx="4343">
                  <c:v>11.815779999999998</c:v>
                </c:pt>
                <c:pt idx="4344">
                  <c:v>11.818910000000001</c:v>
                </c:pt>
                <c:pt idx="4345">
                  <c:v>11.822039999999999</c:v>
                </c:pt>
                <c:pt idx="4346">
                  <c:v>11.823919999999999</c:v>
                </c:pt>
                <c:pt idx="4347">
                  <c:v>11.825169999999998</c:v>
                </c:pt>
                <c:pt idx="4348">
                  <c:v>11.8283</c:v>
                </c:pt>
                <c:pt idx="4349">
                  <c:v>11.831439999999999</c:v>
                </c:pt>
                <c:pt idx="4350">
                  <c:v>11.834570000000001</c:v>
                </c:pt>
                <c:pt idx="4351">
                  <c:v>11.837069999999999</c:v>
                </c:pt>
                <c:pt idx="4352">
                  <c:v>11.840210000000001</c:v>
                </c:pt>
                <c:pt idx="4353">
                  <c:v>11.843970000000001</c:v>
                </c:pt>
                <c:pt idx="4354">
                  <c:v>11.844599999999998</c:v>
                </c:pt>
                <c:pt idx="4355">
                  <c:v>11.84773</c:v>
                </c:pt>
                <c:pt idx="4356">
                  <c:v>11.850859999999999</c:v>
                </c:pt>
                <c:pt idx="4357">
                  <c:v>11.85337</c:v>
                </c:pt>
                <c:pt idx="4358">
                  <c:v>11.855869999999998</c:v>
                </c:pt>
                <c:pt idx="4359">
                  <c:v>11.859630000000001</c:v>
                </c:pt>
                <c:pt idx="4360">
                  <c:v>11.862139999999998</c:v>
                </c:pt>
                <c:pt idx="4361">
                  <c:v>11.865889999999998</c:v>
                </c:pt>
                <c:pt idx="4362">
                  <c:v>11.86652</c:v>
                </c:pt>
                <c:pt idx="4363">
                  <c:v>11.86903</c:v>
                </c:pt>
                <c:pt idx="4364">
                  <c:v>11.872159999999999</c:v>
                </c:pt>
                <c:pt idx="4365">
                  <c:v>11.875289999999998</c:v>
                </c:pt>
                <c:pt idx="4366">
                  <c:v>11.87655</c:v>
                </c:pt>
                <c:pt idx="4367">
                  <c:v>11.881559999999999</c:v>
                </c:pt>
                <c:pt idx="4368">
                  <c:v>11.88219</c:v>
                </c:pt>
                <c:pt idx="4369">
                  <c:v>11.88594</c:v>
                </c:pt>
                <c:pt idx="4370">
                  <c:v>11.889699999999999</c:v>
                </c:pt>
                <c:pt idx="4371">
                  <c:v>11.890959999999998</c:v>
                </c:pt>
                <c:pt idx="4372">
                  <c:v>11.89409</c:v>
                </c:pt>
                <c:pt idx="4373">
                  <c:v>11.897219999999999</c:v>
                </c:pt>
                <c:pt idx="4374">
                  <c:v>11.900349999999998</c:v>
                </c:pt>
                <c:pt idx="4375">
                  <c:v>11.902230000000001</c:v>
                </c:pt>
                <c:pt idx="4376">
                  <c:v>11.90537</c:v>
                </c:pt>
                <c:pt idx="4377">
                  <c:v>11.906619999999998</c:v>
                </c:pt>
                <c:pt idx="4378">
                  <c:v>11.909750000000001</c:v>
                </c:pt>
                <c:pt idx="4379">
                  <c:v>11.912879999999999</c:v>
                </c:pt>
                <c:pt idx="4380">
                  <c:v>11.916019999999998</c:v>
                </c:pt>
                <c:pt idx="4381">
                  <c:v>11.917889999999998</c:v>
                </c:pt>
                <c:pt idx="4382">
                  <c:v>11.92103</c:v>
                </c:pt>
                <c:pt idx="4383">
                  <c:v>11.922279999999999</c:v>
                </c:pt>
                <c:pt idx="4384">
                  <c:v>11.925410000000001</c:v>
                </c:pt>
                <c:pt idx="4385">
                  <c:v>11.92855</c:v>
                </c:pt>
                <c:pt idx="4386">
                  <c:v>11.931679999999998</c:v>
                </c:pt>
                <c:pt idx="4387">
                  <c:v>11.934810000000001</c:v>
                </c:pt>
                <c:pt idx="4388">
                  <c:v>11.937939999999999</c:v>
                </c:pt>
                <c:pt idx="4389">
                  <c:v>11.941079999999998</c:v>
                </c:pt>
                <c:pt idx="4390">
                  <c:v>11.943579999999999</c:v>
                </c:pt>
                <c:pt idx="4391">
                  <c:v>11.94609</c:v>
                </c:pt>
                <c:pt idx="4392">
                  <c:v>11.947339999999999</c:v>
                </c:pt>
                <c:pt idx="4393">
                  <c:v>11.952979999999998</c:v>
                </c:pt>
                <c:pt idx="4394">
                  <c:v>11.953609999999999</c:v>
                </c:pt>
                <c:pt idx="4395">
                  <c:v>11.956739999999998</c:v>
                </c:pt>
                <c:pt idx="4396">
                  <c:v>11.95987</c:v>
                </c:pt>
                <c:pt idx="4397">
                  <c:v>11.96175</c:v>
                </c:pt>
                <c:pt idx="4398">
                  <c:v>11.964879999999999</c:v>
                </c:pt>
                <c:pt idx="4399">
                  <c:v>11.966129999999998</c:v>
                </c:pt>
                <c:pt idx="4400">
                  <c:v>11.97115</c:v>
                </c:pt>
                <c:pt idx="4401">
                  <c:v>11.972399999999999</c:v>
                </c:pt>
                <c:pt idx="4402">
                  <c:v>11.978039999999998</c:v>
                </c:pt>
                <c:pt idx="4403">
                  <c:v>11.97866</c:v>
                </c:pt>
                <c:pt idx="4404">
                  <c:v>11.981799999999998</c:v>
                </c:pt>
                <c:pt idx="4405">
                  <c:v>11.985559999999998</c:v>
                </c:pt>
                <c:pt idx="4406">
                  <c:v>11.988059999999999</c:v>
                </c:pt>
                <c:pt idx="4407">
                  <c:v>11.991200000000001</c:v>
                </c:pt>
                <c:pt idx="4408">
                  <c:v>11.99433</c:v>
                </c:pt>
                <c:pt idx="4409">
                  <c:v>11.997459999999998</c:v>
                </c:pt>
                <c:pt idx="4410">
                  <c:v>11.998710000000001</c:v>
                </c:pt>
                <c:pt idx="4411">
                  <c:v>12.000590000000001</c:v>
                </c:pt>
                <c:pt idx="4412">
                  <c:v>12.003729999999999</c:v>
                </c:pt>
                <c:pt idx="4413">
                  <c:v>12.008739999999998</c:v>
                </c:pt>
                <c:pt idx="4414">
                  <c:v>12.00999</c:v>
                </c:pt>
                <c:pt idx="4415">
                  <c:v>12.013119999999999</c:v>
                </c:pt>
                <c:pt idx="4416">
                  <c:v>12.016260000000001</c:v>
                </c:pt>
                <c:pt idx="4417">
                  <c:v>12.01939</c:v>
                </c:pt>
                <c:pt idx="4418">
                  <c:v>12.01939</c:v>
                </c:pt>
                <c:pt idx="4419">
                  <c:v>12.022519999999998</c:v>
                </c:pt>
                <c:pt idx="4420">
                  <c:v>12.02753</c:v>
                </c:pt>
                <c:pt idx="4421">
                  <c:v>12.028779999999999</c:v>
                </c:pt>
                <c:pt idx="4422">
                  <c:v>12.030669999999999</c:v>
                </c:pt>
                <c:pt idx="4423">
                  <c:v>12.03505</c:v>
                </c:pt>
                <c:pt idx="4424">
                  <c:v>12.038179999999999</c:v>
                </c:pt>
                <c:pt idx="4425">
                  <c:v>12.040059999999999</c:v>
                </c:pt>
                <c:pt idx="4426">
                  <c:v>12.04257</c:v>
                </c:pt>
                <c:pt idx="4427">
                  <c:v>12.044449999999999</c:v>
                </c:pt>
                <c:pt idx="4428">
                  <c:v>12.047579999999998</c:v>
                </c:pt>
                <c:pt idx="4429">
                  <c:v>12.05259</c:v>
                </c:pt>
                <c:pt idx="4430">
                  <c:v>12.05447</c:v>
                </c:pt>
                <c:pt idx="4431">
                  <c:v>12.056980000000001</c:v>
                </c:pt>
                <c:pt idx="4432">
                  <c:v>12.059479999999999</c:v>
                </c:pt>
                <c:pt idx="4433">
                  <c:v>12.063249999999998</c:v>
                </c:pt>
                <c:pt idx="4434">
                  <c:v>12.06387</c:v>
                </c:pt>
                <c:pt idx="4435">
                  <c:v>12.066370000000001</c:v>
                </c:pt>
                <c:pt idx="4436">
                  <c:v>12.069509999999999</c:v>
                </c:pt>
                <c:pt idx="4437">
                  <c:v>12.072639999999998</c:v>
                </c:pt>
                <c:pt idx="4438">
                  <c:v>12.07577</c:v>
                </c:pt>
                <c:pt idx="4439">
                  <c:v>12.078909999999999</c:v>
                </c:pt>
                <c:pt idx="4440">
                  <c:v>12.082040000000001</c:v>
                </c:pt>
                <c:pt idx="4441">
                  <c:v>12.08517</c:v>
                </c:pt>
                <c:pt idx="4442">
                  <c:v>12.088299999999998</c:v>
                </c:pt>
                <c:pt idx="4443">
                  <c:v>12.089560000000001</c:v>
                </c:pt>
                <c:pt idx="4444">
                  <c:v>12.092689999999999</c:v>
                </c:pt>
                <c:pt idx="4445">
                  <c:v>12.095190000000001</c:v>
                </c:pt>
                <c:pt idx="4446">
                  <c:v>12.097699999999998</c:v>
                </c:pt>
                <c:pt idx="4447">
                  <c:v>12.10083</c:v>
                </c:pt>
                <c:pt idx="4448">
                  <c:v>12.101460000000001</c:v>
                </c:pt>
                <c:pt idx="4449">
                  <c:v>12.107100000000001</c:v>
                </c:pt>
                <c:pt idx="4450">
                  <c:v>12.108980000000001</c:v>
                </c:pt>
                <c:pt idx="4451">
                  <c:v>12.111479999999998</c:v>
                </c:pt>
                <c:pt idx="4452">
                  <c:v>12.115239999999998</c:v>
                </c:pt>
                <c:pt idx="4453">
                  <c:v>12.11838</c:v>
                </c:pt>
                <c:pt idx="4454">
                  <c:v>12.119629999999999</c:v>
                </c:pt>
                <c:pt idx="4455">
                  <c:v>12.122759999999998</c:v>
                </c:pt>
                <c:pt idx="4456">
                  <c:v>12.12589</c:v>
                </c:pt>
                <c:pt idx="4457">
                  <c:v>12.129029999999998</c:v>
                </c:pt>
                <c:pt idx="4458">
                  <c:v>12.130909999999998</c:v>
                </c:pt>
                <c:pt idx="4459">
                  <c:v>12.134040000000001</c:v>
                </c:pt>
                <c:pt idx="4460">
                  <c:v>12.135289999999999</c:v>
                </c:pt>
                <c:pt idx="4461">
                  <c:v>12.140299999999998</c:v>
                </c:pt>
                <c:pt idx="4462">
                  <c:v>12.14156</c:v>
                </c:pt>
                <c:pt idx="4463">
                  <c:v>12.14344</c:v>
                </c:pt>
                <c:pt idx="4464">
                  <c:v>12.147820000000001</c:v>
                </c:pt>
                <c:pt idx="4465">
                  <c:v>12.15095</c:v>
                </c:pt>
                <c:pt idx="4466">
                  <c:v>12.15283</c:v>
                </c:pt>
                <c:pt idx="4467">
                  <c:v>12.15659</c:v>
                </c:pt>
                <c:pt idx="4468">
                  <c:v>12.157220000000001</c:v>
                </c:pt>
                <c:pt idx="4469">
                  <c:v>12.160349999999999</c:v>
                </c:pt>
                <c:pt idx="4470">
                  <c:v>12.163479999999998</c:v>
                </c:pt>
                <c:pt idx="4471">
                  <c:v>12.165359999999998</c:v>
                </c:pt>
                <c:pt idx="4472">
                  <c:v>12.1685</c:v>
                </c:pt>
                <c:pt idx="4473">
                  <c:v>12.17225</c:v>
                </c:pt>
                <c:pt idx="4474">
                  <c:v>12.17601</c:v>
                </c:pt>
                <c:pt idx="4475">
                  <c:v>12.17789</c:v>
                </c:pt>
                <c:pt idx="4476">
                  <c:v>12.179149999999998</c:v>
                </c:pt>
                <c:pt idx="4477">
                  <c:v>12.18228</c:v>
                </c:pt>
                <c:pt idx="4478">
                  <c:v>12.185409999999999</c:v>
                </c:pt>
                <c:pt idx="4479">
                  <c:v>12.188550000000001</c:v>
                </c:pt>
                <c:pt idx="4480">
                  <c:v>12.19168</c:v>
                </c:pt>
                <c:pt idx="4481">
                  <c:v>12.194809999999999</c:v>
                </c:pt>
                <c:pt idx="4482">
                  <c:v>12.197940000000001</c:v>
                </c:pt>
                <c:pt idx="4483">
                  <c:v>12.198569999999998</c:v>
                </c:pt>
                <c:pt idx="4484">
                  <c:v>12.201700000000001</c:v>
                </c:pt>
                <c:pt idx="4485">
                  <c:v>12.204199999999998</c:v>
                </c:pt>
                <c:pt idx="4486">
                  <c:v>12.206709999999999</c:v>
                </c:pt>
                <c:pt idx="4487">
                  <c:v>12.209839999999998</c:v>
                </c:pt>
                <c:pt idx="4488">
                  <c:v>12.213599999999998</c:v>
                </c:pt>
                <c:pt idx="4489">
                  <c:v>12.214229999999999</c:v>
                </c:pt>
                <c:pt idx="4490">
                  <c:v>12.217360000000001</c:v>
                </c:pt>
                <c:pt idx="4491">
                  <c:v>12.223000000000001</c:v>
                </c:pt>
                <c:pt idx="4492">
                  <c:v>12.223000000000001</c:v>
                </c:pt>
                <c:pt idx="4493">
                  <c:v>12.228009999999999</c:v>
                </c:pt>
                <c:pt idx="4494">
                  <c:v>12.229269999999998</c:v>
                </c:pt>
                <c:pt idx="4495">
                  <c:v>12.231769999999999</c:v>
                </c:pt>
                <c:pt idx="4496">
                  <c:v>12.234910000000001</c:v>
                </c:pt>
                <c:pt idx="4497">
                  <c:v>12.23616</c:v>
                </c:pt>
                <c:pt idx="4498">
                  <c:v>12.238660000000001</c:v>
                </c:pt>
                <c:pt idx="4499">
                  <c:v>12.241169999999999</c:v>
                </c:pt>
                <c:pt idx="4500">
                  <c:v>12.244929999999998</c:v>
                </c:pt>
                <c:pt idx="4501">
                  <c:v>12.24743</c:v>
                </c:pt>
                <c:pt idx="4502">
                  <c:v>12.250569999999998</c:v>
                </c:pt>
                <c:pt idx="4503">
                  <c:v>12.254329999999998</c:v>
                </c:pt>
                <c:pt idx="4504">
                  <c:v>12.25558</c:v>
                </c:pt>
                <c:pt idx="4505">
                  <c:v>12.258709999999999</c:v>
                </c:pt>
                <c:pt idx="4506">
                  <c:v>12.260589999999999</c:v>
                </c:pt>
                <c:pt idx="4507">
                  <c:v>12.263730000000001</c:v>
                </c:pt>
                <c:pt idx="4508">
                  <c:v>12.266859999999999</c:v>
                </c:pt>
                <c:pt idx="4509">
                  <c:v>12.269989999999998</c:v>
                </c:pt>
                <c:pt idx="4510">
                  <c:v>12.27312</c:v>
                </c:pt>
                <c:pt idx="4511">
                  <c:v>12.274379999999999</c:v>
                </c:pt>
                <c:pt idx="4512">
                  <c:v>12.276249999999999</c:v>
                </c:pt>
                <c:pt idx="4513">
                  <c:v>12.281259999999998</c:v>
                </c:pt>
                <c:pt idx="4514">
                  <c:v>12.28252</c:v>
                </c:pt>
                <c:pt idx="4515">
                  <c:v>12.285649999999999</c:v>
                </c:pt>
                <c:pt idx="4516">
                  <c:v>12.288790000000001</c:v>
                </c:pt>
                <c:pt idx="4517">
                  <c:v>12.290660000000001</c:v>
                </c:pt>
                <c:pt idx="4518">
                  <c:v>12.293169999999998</c:v>
                </c:pt>
                <c:pt idx="4519">
                  <c:v>12.295049999999998</c:v>
                </c:pt>
                <c:pt idx="4520">
                  <c:v>12.29818</c:v>
                </c:pt>
                <c:pt idx="4521">
                  <c:v>12.301309999999999</c:v>
                </c:pt>
                <c:pt idx="4522">
                  <c:v>12.304450000000001</c:v>
                </c:pt>
                <c:pt idx="4523">
                  <c:v>12.306330000000001</c:v>
                </c:pt>
                <c:pt idx="4524">
                  <c:v>12.30946</c:v>
                </c:pt>
                <c:pt idx="4525">
                  <c:v>12.313219999999999</c:v>
                </c:pt>
                <c:pt idx="4526">
                  <c:v>12.313840000000001</c:v>
                </c:pt>
                <c:pt idx="4527">
                  <c:v>12.316979999999999</c:v>
                </c:pt>
                <c:pt idx="4528">
                  <c:v>12.320109999999998</c:v>
                </c:pt>
                <c:pt idx="4529">
                  <c:v>12.32324</c:v>
                </c:pt>
                <c:pt idx="4530">
                  <c:v>12.326369999999999</c:v>
                </c:pt>
                <c:pt idx="4531">
                  <c:v>12.329510000000001</c:v>
                </c:pt>
                <c:pt idx="4532">
                  <c:v>12.33264</c:v>
                </c:pt>
                <c:pt idx="4533">
                  <c:v>12.333889999999998</c:v>
                </c:pt>
                <c:pt idx="4534">
                  <c:v>12.336399999999999</c:v>
                </c:pt>
                <c:pt idx="4535">
                  <c:v>12.340159999999999</c:v>
                </c:pt>
                <c:pt idx="4536">
                  <c:v>12.342039999999999</c:v>
                </c:pt>
                <c:pt idx="4537">
                  <c:v>12.345169999999998</c:v>
                </c:pt>
                <c:pt idx="4538">
                  <c:v>12.3483</c:v>
                </c:pt>
                <c:pt idx="4539">
                  <c:v>12.349559999999999</c:v>
                </c:pt>
                <c:pt idx="4540">
                  <c:v>12.354570000000001</c:v>
                </c:pt>
                <c:pt idx="4541">
                  <c:v>12.35582</c:v>
                </c:pt>
                <c:pt idx="4542">
                  <c:v>12.358949999999998</c:v>
                </c:pt>
                <c:pt idx="4543">
                  <c:v>12.361459999999999</c:v>
                </c:pt>
                <c:pt idx="4544">
                  <c:v>12.36397</c:v>
                </c:pt>
                <c:pt idx="4545">
                  <c:v>12.367099999999999</c:v>
                </c:pt>
                <c:pt idx="4546">
                  <c:v>12.370230000000001</c:v>
                </c:pt>
                <c:pt idx="4547">
                  <c:v>12.37336</c:v>
                </c:pt>
                <c:pt idx="4548">
                  <c:v>12.37524</c:v>
                </c:pt>
                <c:pt idx="4549">
                  <c:v>12.377750000000001</c:v>
                </c:pt>
                <c:pt idx="4550">
                  <c:v>12.38151</c:v>
                </c:pt>
                <c:pt idx="4551">
                  <c:v>12.382759999999999</c:v>
                </c:pt>
                <c:pt idx="4552">
                  <c:v>12.385889999999998</c:v>
                </c:pt>
                <c:pt idx="4553">
                  <c:v>12.38902</c:v>
                </c:pt>
                <c:pt idx="4554">
                  <c:v>12.3909</c:v>
                </c:pt>
                <c:pt idx="4555">
                  <c:v>12.393410000000001</c:v>
                </c:pt>
                <c:pt idx="4556">
                  <c:v>12.397170000000001</c:v>
                </c:pt>
                <c:pt idx="4557">
                  <c:v>12.4003</c:v>
                </c:pt>
                <c:pt idx="4558">
                  <c:v>12.401549999999999</c:v>
                </c:pt>
                <c:pt idx="4559">
                  <c:v>12.40469</c:v>
                </c:pt>
                <c:pt idx="4560">
                  <c:v>12.407819999999999</c:v>
                </c:pt>
                <c:pt idx="4561">
                  <c:v>12.410949999999998</c:v>
                </c:pt>
                <c:pt idx="4562">
                  <c:v>12.413459999999999</c:v>
                </c:pt>
                <c:pt idx="4563">
                  <c:v>12.41596</c:v>
                </c:pt>
                <c:pt idx="4564">
                  <c:v>12.417219999999999</c:v>
                </c:pt>
                <c:pt idx="4565">
                  <c:v>12.420350000000001</c:v>
                </c:pt>
                <c:pt idx="4566">
                  <c:v>12.422230000000001</c:v>
                </c:pt>
                <c:pt idx="4567">
                  <c:v>12.426619999999998</c:v>
                </c:pt>
                <c:pt idx="4568">
                  <c:v>12.429119999999999</c:v>
                </c:pt>
                <c:pt idx="4569">
                  <c:v>12.43163</c:v>
                </c:pt>
                <c:pt idx="4570">
                  <c:v>12.434759999999999</c:v>
                </c:pt>
                <c:pt idx="4571">
                  <c:v>12.436009999999998</c:v>
                </c:pt>
                <c:pt idx="4572">
                  <c:v>12.43915</c:v>
                </c:pt>
                <c:pt idx="4573">
                  <c:v>12.442279999999998</c:v>
                </c:pt>
                <c:pt idx="4574">
                  <c:v>12.445410000000001</c:v>
                </c:pt>
                <c:pt idx="4575">
                  <c:v>12.447290000000001</c:v>
                </c:pt>
                <c:pt idx="4576">
                  <c:v>12.449799999999998</c:v>
                </c:pt>
                <c:pt idx="4577">
                  <c:v>12.451669999999998</c:v>
                </c:pt>
                <c:pt idx="4578">
                  <c:v>12.45481</c:v>
                </c:pt>
                <c:pt idx="4579">
                  <c:v>12.457939999999999</c:v>
                </c:pt>
                <c:pt idx="4580">
                  <c:v>12.461070000000001</c:v>
                </c:pt>
                <c:pt idx="4581">
                  <c:v>12.46421</c:v>
                </c:pt>
                <c:pt idx="4582">
                  <c:v>12.467339999999998</c:v>
                </c:pt>
                <c:pt idx="4583">
                  <c:v>12.467339999999998</c:v>
                </c:pt>
                <c:pt idx="4584">
                  <c:v>12.470470000000001</c:v>
                </c:pt>
                <c:pt idx="4585">
                  <c:v>12.475479999999999</c:v>
                </c:pt>
                <c:pt idx="4586">
                  <c:v>12.479239999999999</c:v>
                </c:pt>
                <c:pt idx="4587">
                  <c:v>12.47987</c:v>
                </c:pt>
                <c:pt idx="4588">
                  <c:v>12.48175</c:v>
                </c:pt>
                <c:pt idx="4589">
                  <c:v>12.486130000000001</c:v>
                </c:pt>
                <c:pt idx="4590">
                  <c:v>12.486130000000001</c:v>
                </c:pt>
                <c:pt idx="4591">
                  <c:v>12.49114</c:v>
                </c:pt>
                <c:pt idx="4592">
                  <c:v>12.492399999999998</c:v>
                </c:pt>
                <c:pt idx="4593">
                  <c:v>12.49553</c:v>
                </c:pt>
                <c:pt idx="4594">
                  <c:v>12.498659999999999</c:v>
                </c:pt>
                <c:pt idx="4595">
                  <c:v>12.50117</c:v>
                </c:pt>
                <c:pt idx="4596">
                  <c:v>12.503669999999998</c:v>
                </c:pt>
                <c:pt idx="4597">
                  <c:v>12.50493</c:v>
                </c:pt>
                <c:pt idx="4598">
                  <c:v>12.508059999999999</c:v>
                </c:pt>
                <c:pt idx="4599">
                  <c:v>12.511190000000001</c:v>
                </c:pt>
                <c:pt idx="4600">
                  <c:v>12.513070000000001</c:v>
                </c:pt>
                <c:pt idx="4601">
                  <c:v>12.516830000000001</c:v>
                </c:pt>
                <c:pt idx="4602">
                  <c:v>12.517459999999998</c:v>
                </c:pt>
                <c:pt idx="4603">
                  <c:v>12.52059</c:v>
                </c:pt>
                <c:pt idx="4604">
                  <c:v>12.526849999999998</c:v>
                </c:pt>
                <c:pt idx="4605">
                  <c:v>12.52811</c:v>
                </c:pt>
                <c:pt idx="4606">
                  <c:v>12.531239999999999</c:v>
                </c:pt>
                <c:pt idx="4607">
                  <c:v>12.533119999999998</c:v>
                </c:pt>
                <c:pt idx="4608">
                  <c:v>12.536250000000001</c:v>
                </c:pt>
                <c:pt idx="4609">
                  <c:v>12.539389999999999</c:v>
                </c:pt>
                <c:pt idx="4610">
                  <c:v>12.542519999999998</c:v>
                </c:pt>
                <c:pt idx="4611">
                  <c:v>12.544399999999998</c:v>
                </c:pt>
                <c:pt idx="4612">
                  <c:v>12.54565</c:v>
                </c:pt>
                <c:pt idx="4613">
                  <c:v>12.550040000000001</c:v>
                </c:pt>
                <c:pt idx="4614">
                  <c:v>12.551909999999998</c:v>
                </c:pt>
                <c:pt idx="4615">
                  <c:v>12.55505</c:v>
                </c:pt>
                <c:pt idx="4616">
                  <c:v>12.558179999999998</c:v>
                </c:pt>
                <c:pt idx="4617">
                  <c:v>12.560059999999998</c:v>
                </c:pt>
                <c:pt idx="4618">
                  <c:v>12.564449999999999</c:v>
                </c:pt>
                <c:pt idx="4619">
                  <c:v>12.566319999999999</c:v>
                </c:pt>
                <c:pt idx="4620">
                  <c:v>12.568209999999999</c:v>
                </c:pt>
                <c:pt idx="4621">
                  <c:v>12.57071</c:v>
                </c:pt>
                <c:pt idx="4622">
                  <c:v>12.573839999999999</c:v>
                </c:pt>
                <c:pt idx="4623">
                  <c:v>12.576980000000001</c:v>
                </c:pt>
                <c:pt idx="4624">
                  <c:v>12.578860000000001</c:v>
                </c:pt>
                <c:pt idx="4625">
                  <c:v>12.583239999999998</c:v>
                </c:pt>
                <c:pt idx="4626">
                  <c:v>12.585749999999999</c:v>
                </c:pt>
                <c:pt idx="4627">
                  <c:v>12.586370000000001</c:v>
                </c:pt>
                <c:pt idx="4628">
                  <c:v>12.589509999999999</c:v>
                </c:pt>
                <c:pt idx="4629">
                  <c:v>12.593259999999999</c:v>
                </c:pt>
                <c:pt idx="4630">
                  <c:v>12.596400000000001</c:v>
                </c:pt>
                <c:pt idx="4631">
                  <c:v>12.598899999999999</c:v>
                </c:pt>
                <c:pt idx="4632">
                  <c:v>12.602040000000001</c:v>
                </c:pt>
                <c:pt idx="4633">
                  <c:v>12.602669999999998</c:v>
                </c:pt>
                <c:pt idx="4634">
                  <c:v>12.607670000000001</c:v>
                </c:pt>
                <c:pt idx="4635">
                  <c:v>12.608299999999998</c:v>
                </c:pt>
                <c:pt idx="4636">
                  <c:v>12.61144</c:v>
                </c:pt>
                <c:pt idx="4637">
                  <c:v>12.614569999999999</c:v>
                </c:pt>
                <c:pt idx="4638">
                  <c:v>12.617700000000001</c:v>
                </c:pt>
                <c:pt idx="4639">
                  <c:v>12.620209999999998</c:v>
                </c:pt>
                <c:pt idx="4640">
                  <c:v>12.623340000000001</c:v>
                </c:pt>
                <c:pt idx="4641">
                  <c:v>12.62459</c:v>
                </c:pt>
                <c:pt idx="4642">
                  <c:v>12.628349999999999</c:v>
                </c:pt>
                <c:pt idx="4643">
                  <c:v>12.631479999999998</c:v>
                </c:pt>
                <c:pt idx="4644">
                  <c:v>12.633989999999999</c:v>
                </c:pt>
                <c:pt idx="4645">
                  <c:v>12.63649</c:v>
                </c:pt>
                <c:pt idx="4646">
                  <c:v>12.639629999999999</c:v>
                </c:pt>
                <c:pt idx="4647">
                  <c:v>12.64025</c:v>
                </c:pt>
                <c:pt idx="4648">
                  <c:v>12.644640000000001</c:v>
                </c:pt>
                <c:pt idx="4649">
                  <c:v>12.647139999999998</c:v>
                </c:pt>
                <c:pt idx="4650">
                  <c:v>12.649649999999999</c:v>
                </c:pt>
                <c:pt idx="4651">
                  <c:v>12.65216</c:v>
                </c:pt>
                <c:pt idx="4652">
                  <c:v>12.655289999999999</c:v>
                </c:pt>
                <c:pt idx="4653">
                  <c:v>12.658419999999998</c:v>
                </c:pt>
                <c:pt idx="4654">
                  <c:v>12.660300000000001</c:v>
                </c:pt>
                <c:pt idx="4655">
                  <c:v>12.66343</c:v>
                </c:pt>
                <c:pt idx="4656">
                  <c:v>12.665940000000001</c:v>
                </c:pt>
                <c:pt idx="4657">
                  <c:v>12.667820000000001</c:v>
                </c:pt>
                <c:pt idx="4658">
                  <c:v>12.670949999999999</c:v>
                </c:pt>
                <c:pt idx="4659">
                  <c:v>12.672199999999998</c:v>
                </c:pt>
                <c:pt idx="4660">
                  <c:v>12.67722</c:v>
                </c:pt>
                <c:pt idx="4661">
                  <c:v>12.680349999999999</c:v>
                </c:pt>
                <c:pt idx="4662">
                  <c:v>12.680349999999999</c:v>
                </c:pt>
                <c:pt idx="4663">
                  <c:v>12.683480000000001</c:v>
                </c:pt>
                <c:pt idx="4664">
                  <c:v>12.68662</c:v>
                </c:pt>
                <c:pt idx="4665">
                  <c:v>12.689749999999998</c:v>
                </c:pt>
                <c:pt idx="4666">
                  <c:v>12.69225</c:v>
                </c:pt>
                <c:pt idx="4667">
                  <c:v>12.69476</c:v>
                </c:pt>
                <c:pt idx="4668">
                  <c:v>12.697889999999999</c:v>
                </c:pt>
                <c:pt idx="4669">
                  <c:v>12.701649999999999</c:v>
                </c:pt>
                <c:pt idx="4670">
                  <c:v>12.70416</c:v>
                </c:pt>
                <c:pt idx="4671">
                  <c:v>12.705409999999999</c:v>
                </c:pt>
                <c:pt idx="4672">
                  <c:v>12.708540000000001</c:v>
                </c:pt>
                <c:pt idx="4673">
                  <c:v>12.710420000000001</c:v>
                </c:pt>
                <c:pt idx="4674">
                  <c:v>12.714809999999998</c:v>
                </c:pt>
                <c:pt idx="4675">
                  <c:v>12.71794</c:v>
                </c:pt>
                <c:pt idx="4676">
                  <c:v>12.71982</c:v>
                </c:pt>
                <c:pt idx="4677">
                  <c:v>12.721069999999999</c:v>
                </c:pt>
                <c:pt idx="4678">
                  <c:v>12.724210000000001</c:v>
                </c:pt>
                <c:pt idx="4679">
                  <c:v>12.726079999999998</c:v>
                </c:pt>
                <c:pt idx="4680">
                  <c:v>12.730469999999999</c:v>
                </c:pt>
                <c:pt idx="4681">
                  <c:v>12.733600000000001</c:v>
                </c:pt>
                <c:pt idx="4682">
                  <c:v>12.735480000000001</c:v>
                </c:pt>
                <c:pt idx="4683">
                  <c:v>12.73861</c:v>
                </c:pt>
                <c:pt idx="4684">
                  <c:v>12.739869999999998</c:v>
                </c:pt>
                <c:pt idx="4685">
                  <c:v>12.74488</c:v>
                </c:pt>
                <c:pt idx="4686">
                  <c:v>12.746129999999999</c:v>
                </c:pt>
                <c:pt idx="4687">
                  <c:v>12.749259999999998</c:v>
                </c:pt>
                <c:pt idx="4688">
                  <c:v>12.7524</c:v>
                </c:pt>
                <c:pt idx="4689">
                  <c:v>12.75428</c:v>
                </c:pt>
                <c:pt idx="4690">
                  <c:v>12.758039999999999</c:v>
                </c:pt>
                <c:pt idx="4691">
                  <c:v>12.758660000000001</c:v>
                </c:pt>
                <c:pt idx="4692">
                  <c:v>12.76179</c:v>
                </c:pt>
                <c:pt idx="4693">
                  <c:v>12.764929999999998</c:v>
                </c:pt>
                <c:pt idx="4694">
                  <c:v>12.767429999999999</c:v>
                </c:pt>
                <c:pt idx="4695">
                  <c:v>12.770559999999998</c:v>
                </c:pt>
                <c:pt idx="4696">
                  <c:v>12.774949999999999</c:v>
                </c:pt>
                <c:pt idx="4697">
                  <c:v>12.77558</c:v>
                </c:pt>
                <c:pt idx="4698">
                  <c:v>12.779960000000001</c:v>
                </c:pt>
                <c:pt idx="4699">
                  <c:v>12.781219999999999</c:v>
                </c:pt>
                <c:pt idx="4700">
                  <c:v>12.784349999999998</c:v>
                </c:pt>
                <c:pt idx="4701">
                  <c:v>12.786859999999999</c:v>
                </c:pt>
                <c:pt idx="4702">
                  <c:v>12.789989999999998</c:v>
                </c:pt>
                <c:pt idx="4703">
                  <c:v>12.79312</c:v>
                </c:pt>
                <c:pt idx="4704">
                  <c:v>12.796249999999999</c:v>
                </c:pt>
                <c:pt idx="4705">
                  <c:v>12.799390000000001</c:v>
                </c:pt>
                <c:pt idx="4706">
                  <c:v>12.799390000000001</c:v>
                </c:pt>
                <c:pt idx="4707">
                  <c:v>12.804399999999999</c:v>
                </c:pt>
                <c:pt idx="4708">
                  <c:v>12.806900000000001</c:v>
                </c:pt>
                <c:pt idx="4709">
                  <c:v>12.80878</c:v>
                </c:pt>
                <c:pt idx="4710">
                  <c:v>12.811909999999999</c:v>
                </c:pt>
                <c:pt idx="4711">
                  <c:v>12.811909999999999</c:v>
                </c:pt>
                <c:pt idx="4712">
                  <c:v>12.81818</c:v>
                </c:pt>
                <c:pt idx="4713">
                  <c:v>12.82006</c:v>
                </c:pt>
                <c:pt idx="4714">
                  <c:v>12.821309999999999</c:v>
                </c:pt>
                <c:pt idx="4715">
                  <c:v>12.824450000000001</c:v>
                </c:pt>
                <c:pt idx="4716">
                  <c:v>12.826320000000001</c:v>
                </c:pt>
                <c:pt idx="4717">
                  <c:v>12.830709999999998</c:v>
                </c:pt>
                <c:pt idx="4718">
                  <c:v>12.833219999999999</c:v>
                </c:pt>
                <c:pt idx="4719">
                  <c:v>12.83572</c:v>
                </c:pt>
                <c:pt idx="4720">
                  <c:v>12.8376</c:v>
                </c:pt>
                <c:pt idx="4721">
                  <c:v>12.840729999999999</c:v>
                </c:pt>
                <c:pt idx="4722">
                  <c:v>12.843860000000001</c:v>
                </c:pt>
                <c:pt idx="4723">
                  <c:v>12.847</c:v>
                </c:pt>
                <c:pt idx="4724">
                  <c:v>12.850129999999998</c:v>
                </c:pt>
                <c:pt idx="4725">
                  <c:v>12.852639999999999</c:v>
                </c:pt>
                <c:pt idx="4726">
                  <c:v>12.855769999999998</c:v>
                </c:pt>
                <c:pt idx="4727">
                  <c:v>12.859529999999998</c:v>
                </c:pt>
                <c:pt idx="4728">
                  <c:v>12.860159999999999</c:v>
                </c:pt>
                <c:pt idx="4729">
                  <c:v>12.863290000000001</c:v>
                </c:pt>
                <c:pt idx="4730">
                  <c:v>12.8683</c:v>
                </c:pt>
                <c:pt idx="4731">
                  <c:v>12.871429999999998</c:v>
                </c:pt>
                <c:pt idx="4732">
                  <c:v>12.872680000000001</c:v>
                </c:pt>
                <c:pt idx="4733">
                  <c:v>12.875189999999998</c:v>
                </c:pt>
                <c:pt idx="4734">
                  <c:v>12.879579999999999</c:v>
                </c:pt>
                <c:pt idx="4735">
                  <c:v>12.88208</c:v>
                </c:pt>
                <c:pt idx="4736">
                  <c:v>12.88396</c:v>
                </c:pt>
                <c:pt idx="4737">
                  <c:v>12.887089999999999</c:v>
                </c:pt>
                <c:pt idx="4738">
                  <c:v>12.890849999999999</c:v>
                </c:pt>
                <c:pt idx="4739">
                  <c:v>12.893359999999999</c:v>
                </c:pt>
                <c:pt idx="4740">
                  <c:v>12.896489999999998</c:v>
                </c:pt>
                <c:pt idx="4741">
                  <c:v>12.89963</c:v>
                </c:pt>
                <c:pt idx="4742">
                  <c:v>12.902759999999999</c:v>
                </c:pt>
                <c:pt idx="4743">
                  <c:v>12.904009999999998</c:v>
                </c:pt>
                <c:pt idx="4744">
                  <c:v>12.90902</c:v>
                </c:pt>
                <c:pt idx="4745">
                  <c:v>12.910269999999999</c:v>
                </c:pt>
                <c:pt idx="4746">
                  <c:v>12.91466</c:v>
                </c:pt>
                <c:pt idx="4747">
                  <c:v>12.915290000000001</c:v>
                </c:pt>
                <c:pt idx="4748">
                  <c:v>12.91717</c:v>
                </c:pt>
                <c:pt idx="4749">
                  <c:v>12.921549999999998</c:v>
                </c:pt>
                <c:pt idx="4750">
                  <c:v>12.92468</c:v>
                </c:pt>
                <c:pt idx="4751">
                  <c:v>12.92657</c:v>
                </c:pt>
                <c:pt idx="4752">
                  <c:v>12.93032</c:v>
                </c:pt>
                <c:pt idx="4753">
                  <c:v>12.930950000000001</c:v>
                </c:pt>
                <c:pt idx="4754">
                  <c:v>12.93408</c:v>
                </c:pt>
                <c:pt idx="4755">
                  <c:v>12.937219999999998</c:v>
                </c:pt>
                <c:pt idx="4756">
                  <c:v>12.942849999999998</c:v>
                </c:pt>
                <c:pt idx="4757">
                  <c:v>12.943479999999999</c:v>
                </c:pt>
                <c:pt idx="4758">
                  <c:v>12.946609999999998</c:v>
                </c:pt>
                <c:pt idx="4759">
                  <c:v>12.949119999999999</c:v>
                </c:pt>
                <c:pt idx="4760">
                  <c:v>12.950369999999998</c:v>
                </c:pt>
                <c:pt idx="4761">
                  <c:v>12.956010000000001</c:v>
                </c:pt>
                <c:pt idx="4762">
                  <c:v>12.956639999999998</c:v>
                </c:pt>
                <c:pt idx="4763">
                  <c:v>12.959770000000001</c:v>
                </c:pt>
                <c:pt idx="4764">
                  <c:v>12.962899999999999</c:v>
                </c:pt>
                <c:pt idx="4765">
                  <c:v>12.96541</c:v>
                </c:pt>
                <c:pt idx="4766">
                  <c:v>12.967909999999998</c:v>
                </c:pt>
                <c:pt idx="4767">
                  <c:v>12.971669999999998</c:v>
                </c:pt>
                <c:pt idx="4768">
                  <c:v>12.974179999999999</c:v>
                </c:pt>
                <c:pt idx="4769">
                  <c:v>12.975430000000001</c:v>
                </c:pt>
                <c:pt idx="4770">
                  <c:v>12.978569999999999</c:v>
                </c:pt>
                <c:pt idx="4771">
                  <c:v>12.981070000000001</c:v>
                </c:pt>
                <c:pt idx="4772">
                  <c:v>12.985449999999998</c:v>
                </c:pt>
                <c:pt idx="4773">
                  <c:v>12.987959999999999</c:v>
                </c:pt>
                <c:pt idx="4774">
                  <c:v>12.99047</c:v>
                </c:pt>
                <c:pt idx="4775">
                  <c:v>12.993599999999999</c:v>
                </c:pt>
                <c:pt idx="4776">
                  <c:v>12.99423</c:v>
                </c:pt>
                <c:pt idx="4777">
                  <c:v>12.99799</c:v>
                </c:pt>
                <c:pt idx="4778">
                  <c:v>13.001749999999999</c:v>
                </c:pt>
                <c:pt idx="4779">
                  <c:v>13.002999999999998</c:v>
                </c:pt>
                <c:pt idx="4780">
                  <c:v>13.006130000000001</c:v>
                </c:pt>
                <c:pt idx="4781">
                  <c:v>13.009259999999999</c:v>
                </c:pt>
                <c:pt idx="4782">
                  <c:v>13.012399999999998</c:v>
                </c:pt>
                <c:pt idx="4783">
                  <c:v>13.01365</c:v>
                </c:pt>
                <c:pt idx="4784">
                  <c:v>13.018659999999999</c:v>
                </c:pt>
                <c:pt idx="4785">
                  <c:v>13.018659999999999</c:v>
                </c:pt>
                <c:pt idx="4786">
                  <c:v>13.02305</c:v>
                </c:pt>
                <c:pt idx="4787">
                  <c:v>13.024929999999999</c:v>
                </c:pt>
                <c:pt idx="4788">
                  <c:v>13.025550000000001</c:v>
                </c:pt>
                <c:pt idx="4789">
                  <c:v>13.03119</c:v>
                </c:pt>
                <c:pt idx="4790">
                  <c:v>13.034319999999999</c:v>
                </c:pt>
                <c:pt idx="4791">
                  <c:v>13.035579999999998</c:v>
                </c:pt>
                <c:pt idx="4792">
                  <c:v>13.039340000000001</c:v>
                </c:pt>
                <c:pt idx="4793">
                  <c:v>13.04247</c:v>
                </c:pt>
                <c:pt idx="4794">
                  <c:v>13.043719999999999</c:v>
                </c:pt>
                <c:pt idx="4795">
                  <c:v>13.046850000000001</c:v>
                </c:pt>
                <c:pt idx="4796">
                  <c:v>13.048730000000001</c:v>
                </c:pt>
                <c:pt idx="4797">
                  <c:v>13.051239999999998</c:v>
                </c:pt>
                <c:pt idx="4798">
                  <c:v>13.05625</c:v>
                </c:pt>
                <c:pt idx="4799">
                  <c:v>13.05813</c:v>
                </c:pt>
                <c:pt idx="4800">
                  <c:v>13.060640000000001</c:v>
                </c:pt>
                <c:pt idx="4801">
                  <c:v>13.064389999999998</c:v>
                </c:pt>
                <c:pt idx="4802">
                  <c:v>13.06565</c:v>
                </c:pt>
                <c:pt idx="4803">
                  <c:v>13.068779999999999</c:v>
                </c:pt>
                <c:pt idx="4804">
                  <c:v>13.071910000000001</c:v>
                </c:pt>
                <c:pt idx="4805">
                  <c:v>13.075049999999999</c:v>
                </c:pt>
                <c:pt idx="4806">
                  <c:v>13.076919999999999</c:v>
                </c:pt>
                <c:pt idx="4807">
                  <c:v>13.078179999999998</c:v>
                </c:pt>
                <c:pt idx="4808">
                  <c:v>13.08131</c:v>
                </c:pt>
                <c:pt idx="4809">
                  <c:v>13.084439999999999</c:v>
                </c:pt>
                <c:pt idx="4810">
                  <c:v>13.08695</c:v>
                </c:pt>
                <c:pt idx="4811">
                  <c:v>13.09071</c:v>
                </c:pt>
                <c:pt idx="4812">
                  <c:v>13.093220000000001</c:v>
                </c:pt>
                <c:pt idx="4813">
                  <c:v>13.096970000000001</c:v>
                </c:pt>
                <c:pt idx="4814">
                  <c:v>13.097599999999998</c:v>
                </c:pt>
                <c:pt idx="4815">
                  <c:v>13.10073</c:v>
                </c:pt>
                <c:pt idx="4816">
                  <c:v>13.103869999999999</c:v>
                </c:pt>
                <c:pt idx="4817">
                  <c:v>13.107000000000001</c:v>
                </c:pt>
                <c:pt idx="4818">
                  <c:v>13.109499999999999</c:v>
                </c:pt>
                <c:pt idx="4819">
                  <c:v>13.112640000000001</c:v>
                </c:pt>
                <c:pt idx="4820">
                  <c:v>13.115769999999999</c:v>
                </c:pt>
                <c:pt idx="4821">
                  <c:v>13.118899999999998</c:v>
                </c:pt>
                <c:pt idx="4822">
                  <c:v>13.122030000000001</c:v>
                </c:pt>
                <c:pt idx="4823">
                  <c:v>13.122030000000001</c:v>
                </c:pt>
                <c:pt idx="4824">
                  <c:v>13.127049999999999</c:v>
                </c:pt>
                <c:pt idx="4825">
                  <c:v>13.126419999999998</c:v>
                </c:pt>
                <c:pt idx="4826">
                  <c:v>13.128300000000001</c:v>
                </c:pt>
                <c:pt idx="4827">
                  <c:v>13.13331</c:v>
                </c:pt>
                <c:pt idx="4828">
                  <c:v>13.135820000000001</c:v>
                </c:pt>
                <c:pt idx="4829">
                  <c:v>13.13958</c:v>
                </c:pt>
                <c:pt idx="4830">
                  <c:v>13.140829999999999</c:v>
                </c:pt>
                <c:pt idx="4831">
                  <c:v>13.143959999999998</c:v>
                </c:pt>
                <c:pt idx="4832">
                  <c:v>13.14709</c:v>
                </c:pt>
                <c:pt idx="4833">
                  <c:v>13.150229999999999</c:v>
                </c:pt>
                <c:pt idx="4834">
                  <c:v>13.152109999999999</c:v>
                </c:pt>
                <c:pt idx="4835">
                  <c:v>13.155859999999999</c:v>
                </c:pt>
                <c:pt idx="4836">
                  <c:v>13.15837</c:v>
                </c:pt>
                <c:pt idx="4837">
                  <c:v>13.159619999999999</c:v>
                </c:pt>
                <c:pt idx="4838">
                  <c:v>13.16276</c:v>
                </c:pt>
                <c:pt idx="4839">
                  <c:v>13.165889999999999</c:v>
                </c:pt>
                <c:pt idx="4840">
                  <c:v>13.165889999999999</c:v>
                </c:pt>
                <c:pt idx="4841">
                  <c:v>13.17215</c:v>
                </c:pt>
                <c:pt idx="4842">
                  <c:v>13.172779999999998</c:v>
                </c:pt>
                <c:pt idx="4843">
                  <c:v>13.17592</c:v>
                </c:pt>
                <c:pt idx="4844">
                  <c:v>13.178420000000001</c:v>
                </c:pt>
                <c:pt idx="4845">
                  <c:v>13.180919999999999</c:v>
                </c:pt>
                <c:pt idx="4846">
                  <c:v>13.184060000000001</c:v>
                </c:pt>
                <c:pt idx="4847">
                  <c:v>13.18782</c:v>
                </c:pt>
                <c:pt idx="4848">
                  <c:v>13.190319999999998</c:v>
                </c:pt>
                <c:pt idx="4849">
                  <c:v>13.19345</c:v>
                </c:pt>
                <c:pt idx="4850">
                  <c:v>13.194709999999999</c:v>
                </c:pt>
                <c:pt idx="4851">
                  <c:v>13.19721</c:v>
                </c:pt>
                <c:pt idx="4852">
                  <c:v>13.200349999999998</c:v>
                </c:pt>
                <c:pt idx="4853">
                  <c:v>13.204109999999998</c:v>
                </c:pt>
                <c:pt idx="4854">
                  <c:v>13.20473</c:v>
                </c:pt>
                <c:pt idx="4855">
                  <c:v>13.207869999999998</c:v>
                </c:pt>
                <c:pt idx="4856">
                  <c:v>13.21288</c:v>
                </c:pt>
                <c:pt idx="4857">
                  <c:v>13.214129999999999</c:v>
                </c:pt>
                <c:pt idx="4858">
                  <c:v>13.217889999999999</c:v>
                </c:pt>
                <c:pt idx="4859">
                  <c:v>13.22039</c:v>
                </c:pt>
                <c:pt idx="4860">
                  <c:v>13.222900000000001</c:v>
                </c:pt>
                <c:pt idx="4861">
                  <c:v>13.225409999999998</c:v>
                </c:pt>
                <c:pt idx="4862">
                  <c:v>13.226660000000001</c:v>
                </c:pt>
                <c:pt idx="4863">
                  <c:v>13.230420000000001</c:v>
                </c:pt>
                <c:pt idx="4864">
                  <c:v>13.231669999999999</c:v>
                </c:pt>
                <c:pt idx="4865">
                  <c:v>13.23606</c:v>
                </c:pt>
                <c:pt idx="4866">
                  <c:v>13.23794</c:v>
                </c:pt>
                <c:pt idx="4867">
                  <c:v>13.242949999999999</c:v>
                </c:pt>
                <c:pt idx="4868">
                  <c:v>13.244200000000001</c:v>
                </c:pt>
                <c:pt idx="4869">
                  <c:v>13.24733</c:v>
                </c:pt>
                <c:pt idx="4870">
                  <c:v>13.250469999999998</c:v>
                </c:pt>
                <c:pt idx="4871">
                  <c:v>13.252349999999998</c:v>
                </c:pt>
                <c:pt idx="4872">
                  <c:v>13.256109999999998</c:v>
                </c:pt>
                <c:pt idx="4873">
                  <c:v>13.258609999999999</c:v>
                </c:pt>
                <c:pt idx="4874">
                  <c:v>13.259870000000001</c:v>
                </c:pt>
                <c:pt idx="4875">
                  <c:v>13.263</c:v>
                </c:pt>
                <c:pt idx="4876">
                  <c:v>13.26488</c:v>
                </c:pt>
                <c:pt idx="4877">
                  <c:v>13.268009999999999</c:v>
                </c:pt>
                <c:pt idx="4878">
                  <c:v>13.27239</c:v>
                </c:pt>
                <c:pt idx="4879">
                  <c:v>13.27239</c:v>
                </c:pt>
                <c:pt idx="4880">
                  <c:v>13.277409999999998</c:v>
                </c:pt>
                <c:pt idx="4881">
                  <c:v>13.281159999999998</c:v>
                </c:pt>
                <c:pt idx="4882">
                  <c:v>13.281789999999999</c:v>
                </c:pt>
                <c:pt idx="4883">
                  <c:v>13.284930000000001</c:v>
                </c:pt>
                <c:pt idx="4884">
                  <c:v>13.28806</c:v>
                </c:pt>
                <c:pt idx="4885">
                  <c:v>13.290560000000001</c:v>
                </c:pt>
                <c:pt idx="4886">
                  <c:v>13.293699999999999</c:v>
                </c:pt>
                <c:pt idx="4887">
                  <c:v>13.294949999999998</c:v>
                </c:pt>
                <c:pt idx="4888">
                  <c:v>13.298080000000001</c:v>
                </c:pt>
                <c:pt idx="4889">
                  <c:v>13.301209999999999</c:v>
                </c:pt>
                <c:pt idx="4890">
                  <c:v>13.30372</c:v>
                </c:pt>
                <c:pt idx="4891">
                  <c:v>13.306230000000001</c:v>
                </c:pt>
                <c:pt idx="4892">
                  <c:v>13.30936</c:v>
                </c:pt>
                <c:pt idx="4893">
                  <c:v>13.310609999999999</c:v>
                </c:pt>
                <c:pt idx="4894">
                  <c:v>13.313750000000001</c:v>
                </c:pt>
                <c:pt idx="4895">
                  <c:v>13.316879999999999</c:v>
                </c:pt>
                <c:pt idx="4896">
                  <c:v>13.319380000000001</c:v>
                </c:pt>
                <c:pt idx="4897">
                  <c:v>13.322519999999999</c:v>
                </c:pt>
                <c:pt idx="4898">
                  <c:v>13.325649999999998</c:v>
                </c:pt>
                <c:pt idx="4899">
                  <c:v>13.32878</c:v>
                </c:pt>
                <c:pt idx="4900">
                  <c:v>13.330029999999999</c:v>
                </c:pt>
                <c:pt idx="4901">
                  <c:v>13.331909999999999</c:v>
                </c:pt>
                <c:pt idx="4902">
                  <c:v>13.335050000000001</c:v>
                </c:pt>
                <c:pt idx="4903">
                  <c:v>13.338179999999999</c:v>
                </c:pt>
                <c:pt idx="4904">
                  <c:v>13.341309999999998</c:v>
                </c:pt>
                <c:pt idx="4905">
                  <c:v>13.344440000000001</c:v>
                </c:pt>
                <c:pt idx="4906">
                  <c:v>13.34632</c:v>
                </c:pt>
                <c:pt idx="4907">
                  <c:v>13.349459999999999</c:v>
                </c:pt>
                <c:pt idx="4908">
                  <c:v>13.350710000000001</c:v>
                </c:pt>
                <c:pt idx="4909">
                  <c:v>13.35384</c:v>
                </c:pt>
                <c:pt idx="4910">
                  <c:v>13.358849999999999</c:v>
                </c:pt>
                <c:pt idx="4911">
                  <c:v>13.360110000000001</c:v>
                </c:pt>
                <c:pt idx="4912">
                  <c:v>13.363239999999999</c:v>
                </c:pt>
                <c:pt idx="4913">
                  <c:v>13.365119999999999</c:v>
                </c:pt>
                <c:pt idx="4914">
                  <c:v>13.368249999999998</c:v>
                </c:pt>
                <c:pt idx="4915">
                  <c:v>13.372629999999999</c:v>
                </c:pt>
                <c:pt idx="4916">
                  <c:v>13.37514</c:v>
                </c:pt>
                <c:pt idx="4917">
                  <c:v>13.375770000000001</c:v>
                </c:pt>
                <c:pt idx="4918">
                  <c:v>13.379530000000001</c:v>
                </c:pt>
                <c:pt idx="4919">
                  <c:v>13.382029999999999</c:v>
                </c:pt>
                <c:pt idx="4920">
                  <c:v>13.385160000000001</c:v>
                </c:pt>
                <c:pt idx="4921">
                  <c:v>13.388299999999999</c:v>
                </c:pt>
                <c:pt idx="4922">
                  <c:v>13.391429999999998</c:v>
                </c:pt>
                <c:pt idx="4923">
                  <c:v>13.39456</c:v>
                </c:pt>
                <c:pt idx="4924">
                  <c:v>13.397699999999999</c:v>
                </c:pt>
                <c:pt idx="4925">
                  <c:v>13.400830000000001</c:v>
                </c:pt>
                <c:pt idx="4926">
                  <c:v>13.40396</c:v>
                </c:pt>
                <c:pt idx="4927">
                  <c:v>13.405209999999999</c:v>
                </c:pt>
                <c:pt idx="4928">
                  <c:v>13.408969999999998</c:v>
                </c:pt>
                <c:pt idx="4929">
                  <c:v>13.41211</c:v>
                </c:pt>
                <c:pt idx="4930">
                  <c:v>13.414609999999998</c:v>
                </c:pt>
                <c:pt idx="4931">
                  <c:v>13.418369999999998</c:v>
                </c:pt>
                <c:pt idx="4932">
                  <c:v>13.4215</c:v>
                </c:pt>
                <c:pt idx="4933">
                  <c:v>13.424010000000001</c:v>
                </c:pt>
                <c:pt idx="4934">
                  <c:v>13.425890000000001</c:v>
                </c:pt>
                <c:pt idx="4935">
                  <c:v>13.42902</c:v>
                </c:pt>
                <c:pt idx="4936">
                  <c:v>13.430899999999999</c:v>
                </c:pt>
                <c:pt idx="4937">
                  <c:v>13.43529</c:v>
                </c:pt>
                <c:pt idx="4938">
                  <c:v>13.438419999999999</c:v>
                </c:pt>
                <c:pt idx="4939">
                  <c:v>13.440299999999999</c:v>
                </c:pt>
                <c:pt idx="4940">
                  <c:v>13.44468</c:v>
                </c:pt>
                <c:pt idx="4941">
                  <c:v>13.447190000000001</c:v>
                </c:pt>
                <c:pt idx="4942">
                  <c:v>13.44844</c:v>
                </c:pt>
                <c:pt idx="4943">
                  <c:v>13.451569999999998</c:v>
                </c:pt>
                <c:pt idx="4944">
                  <c:v>13.45471</c:v>
                </c:pt>
                <c:pt idx="4945">
                  <c:v>13.457839999999999</c:v>
                </c:pt>
                <c:pt idx="4946">
                  <c:v>13.460969999999998</c:v>
                </c:pt>
                <c:pt idx="4947">
                  <c:v>13.46411</c:v>
                </c:pt>
                <c:pt idx="4948">
                  <c:v>13.466610000000001</c:v>
                </c:pt>
                <c:pt idx="4949">
                  <c:v>13.46974</c:v>
                </c:pt>
                <c:pt idx="4950">
                  <c:v>13.474130000000001</c:v>
                </c:pt>
                <c:pt idx="4951">
                  <c:v>13.47601</c:v>
                </c:pt>
                <c:pt idx="4952">
                  <c:v>13.476639999999998</c:v>
                </c:pt>
                <c:pt idx="4953">
                  <c:v>13.480389999999998</c:v>
                </c:pt>
                <c:pt idx="4954">
                  <c:v>13.48353</c:v>
                </c:pt>
                <c:pt idx="4955">
                  <c:v>13.488539999999999</c:v>
                </c:pt>
                <c:pt idx="4956">
                  <c:v>13.488539999999999</c:v>
                </c:pt>
                <c:pt idx="4957">
                  <c:v>13.491670000000001</c:v>
                </c:pt>
                <c:pt idx="4958">
                  <c:v>13.4948</c:v>
                </c:pt>
                <c:pt idx="4959">
                  <c:v>13.497939999999998</c:v>
                </c:pt>
                <c:pt idx="4960">
                  <c:v>13.50107</c:v>
                </c:pt>
                <c:pt idx="4961">
                  <c:v>13.502319999999999</c:v>
                </c:pt>
                <c:pt idx="4962">
                  <c:v>13.506079999999999</c:v>
                </c:pt>
                <c:pt idx="4963">
                  <c:v>13.509209999999998</c:v>
                </c:pt>
                <c:pt idx="4964">
                  <c:v>13.51047</c:v>
                </c:pt>
                <c:pt idx="4965">
                  <c:v>13.516109999999999</c:v>
                </c:pt>
                <c:pt idx="4966">
                  <c:v>13.516730000000001</c:v>
                </c:pt>
                <c:pt idx="4967">
                  <c:v>13.51986</c:v>
                </c:pt>
                <c:pt idx="4968">
                  <c:v>13.52237</c:v>
                </c:pt>
                <c:pt idx="4969">
                  <c:v>13.524869999999998</c:v>
                </c:pt>
                <c:pt idx="4970">
                  <c:v>13.529259999999999</c:v>
                </c:pt>
                <c:pt idx="4971">
                  <c:v>13.53177</c:v>
                </c:pt>
                <c:pt idx="4972">
                  <c:v>13.534270000000001</c:v>
                </c:pt>
                <c:pt idx="4973">
                  <c:v>13.536150000000001</c:v>
                </c:pt>
                <c:pt idx="4974">
                  <c:v>13.539289999999999</c:v>
                </c:pt>
                <c:pt idx="4975">
                  <c:v>13.54304</c:v>
                </c:pt>
                <c:pt idx="4976">
                  <c:v>13.544929999999999</c:v>
                </c:pt>
                <c:pt idx="4977">
                  <c:v>13.548059999999998</c:v>
                </c:pt>
                <c:pt idx="4978">
                  <c:v>13.55119</c:v>
                </c:pt>
                <c:pt idx="4979">
                  <c:v>13.554319999999999</c:v>
                </c:pt>
                <c:pt idx="4980">
                  <c:v>13.55495</c:v>
                </c:pt>
                <c:pt idx="4981">
                  <c:v>13.560589999999999</c:v>
                </c:pt>
                <c:pt idx="4982">
                  <c:v>13.561839999999998</c:v>
                </c:pt>
                <c:pt idx="4983">
                  <c:v>13.563719999999998</c:v>
                </c:pt>
                <c:pt idx="4984">
                  <c:v>13.56873</c:v>
                </c:pt>
                <c:pt idx="4985">
                  <c:v>13.569979999999999</c:v>
                </c:pt>
                <c:pt idx="4986">
                  <c:v>13.573109999999998</c:v>
                </c:pt>
                <c:pt idx="4987">
                  <c:v>13.57625</c:v>
                </c:pt>
                <c:pt idx="4988">
                  <c:v>13.579379999999999</c:v>
                </c:pt>
                <c:pt idx="4989">
                  <c:v>13.581259999999999</c:v>
                </c:pt>
                <c:pt idx="4990">
                  <c:v>13.585019999999998</c:v>
                </c:pt>
                <c:pt idx="4991">
                  <c:v>13.587529999999999</c:v>
                </c:pt>
                <c:pt idx="4992">
                  <c:v>13.588779999999998</c:v>
                </c:pt>
                <c:pt idx="4993">
                  <c:v>13.591279999999999</c:v>
                </c:pt>
                <c:pt idx="4994">
                  <c:v>13.595039999999999</c:v>
                </c:pt>
                <c:pt idx="4995">
                  <c:v>13.596919999999999</c:v>
                </c:pt>
                <c:pt idx="4996">
                  <c:v>13.600679999999999</c:v>
                </c:pt>
                <c:pt idx="4997">
                  <c:v>13.60131</c:v>
                </c:pt>
                <c:pt idx="4998">
                  <c:v>13.60507</c:v>
                </c:pt>
                <c:pt idx="4999">
                  <c:v>13.608199999999998</c:v>
                </c:pt>
                <c:pt idx="5000">
                  <c:v>13.611330000000001</c:v>
                </c:pt>
                <c:pt idx="5001">
                  <c:v>13.613839999999998</c:v>
                </c:pt>
                <c:pt idx="5002">
                  <c:v>13.614469999999999</c:v>
                </c:pt>
                <c:pt idx="5003">
                  <c:v>13.619480000000001</c:v>
                </c:pt>
                <c:pt idx="5004">
                  <c:v>13.62073</c:v>
                </c:pt>
                <c:pt idx="5005">
                  <c:v>13.623859999999999</c:v>
                </c:pt>
                <c:pt idx="5006">
                  <c:v>13.627000000000001</c:v>
                </c:pt>
                <c:pt idx="5007">
                  <c:v>13.629499999999998</c:v>
                </c:pt>
                <c:pt idx="5008">
                  <c:v>13.635139999999998</c:v>
                </c:pt>
                <c:pt idx="5009">
                  <c:v>13.635769999999999</c:v>
                </c:pt>
                <c:pt idx="5010">
                  <c:v>13.638899999999998</c:v>
                </c:pt>
                <c:pt idx="5011">
                  <c:v>13.64203</c:v>
                </c:pt>
                <c:pt idx="5012">
                  <c:v>13.64203</c:v>
                </c:pt>
                <c:pt idx="5013">
                  <c:v>13.645169999999998</c:v>
                </c:pt>
                <c:pt idx="5014">
                  <c:v>13.64955</c:v>
                </c:pt>
                <c:pt idx="5015">
                  <c:v>13.65143</c:v>
                </c:pt>
                <c:pt idx="5016">
                  <c:v>13.654559999999998</c:v>
                </c:pt>
                <c:pt idx="5017">
                  <c:v>13.655810000000001</c:v>
                </c:pt>
                <c:pt idx="5018">
                  <c:v>13.65957</c:v>
                </c:pt>
                <c:pt idx="5019">
                  <c:v>13.663960000000001</c:v>
                </c:pt>
                <c:pt idx="5020">
                  <c:v>13.66709</c:v>
                </c:pt>
                <c:pt idx="5021">
                  <c:v>13.669600000000001</c:v>
                </c:pt>
                <c:pt idx="5022">
                  <c:v>13.670219999999999</c:v>
                </c:pt>
                <c:pt idx="5023">
                  <c:v>13.673360000000001</c:v>
                </c:pt>
                <c:pt idx="5024">
                  <c:v>13.676489999999999</c:v>
                </c:pt>
                <c:pt idx="5025">
                  <c:v>13.679619999999998</c:v>
                </c:pt>
                <c:pt idx="5026">
                  <c:v>13.681499999999998</c:v>
                </c:pt>
                <c:pt idx="5027">
                  <c:v>13.685259999999998</c:v>
                </c:pt>
                <c:pt idx="5028">
                  <c:v>13.68839</c:v>
                </c:pt>
                <c:pt idx="5029">
                  <c:v>13.689649999999999</c:v>
                </c:pt>
                <c:pt idx="5030">
                  <c:v>13.695279999999999</c:v>
                </c:pt>
                <c:pt idx="5031">
                  <c:v>13.695279999999999</c:v>
                </c:pt>
                <c:pt idx="5032">
                  <c:v>13.69842</c:v>
                </c:pt>
                <c:pt idx="5033">
                  <c:v>13.701549999999999</c:v>
                </c:pt>
                <c:pt idx="5034">
                  <c:v>13.704679999999998</c:v>
                </c:pt>
                <c:pt idx="5035">
                  <c:v>13.70781</c:v>
                </c:pt>
                <c:pt idx="5036">
                  <c:v>13.710949999999999</c:v>
                </c:pt>
                <c:pt idx="5037">
                  <c:v>13.714080000000001</c:v>
                </c:pt>
                <c:pt idx="5038">
                  <c:v>13.71721</c:v>
                </c:pt>
                <c:pt idx="5039">
                  <c:v>13.720339999999998</c:v>
                </c:pt>
                <c:pt idx="5040">
                  <c:v>13.72348</c:v>
                </c:pt>
                <c:pt idx="5041">
                  <c:v>13.724729999999999</c:v>
                </c:pt>
                <c:pt idx="5042">
                  <c:v>13.729739999999998</c:v>
                </c:pt>
                <c:pt idx="5043">
                  <c:v>13.73287</c:v>
                </c:pt>
                <c:pt idx="5044">
                  <c:v>13.736009999999998</c:v>
                </c:pt>
                <c:pt idx="5045">
                  <c:v>13.737260000000001</c:v>
                </c:pt>
                <c:pt idx="5046">
                  <c:v>13.74227</c:v>
                </c:pt>
                <c:pt idx="5047">
                  <c:v>13.745409999999998</c:v>
                </c:pt>
                <c:pt idx="5048">
                  <c:v>13.74854</c:v>
                </c:pt>
                <c:pt idx="5049">
                  <c:v>13.75042</c:v>
                </c:pt>
                <c:pt idx="5050">
                  <c:v>13.753549999999999</c:v>
                </c:pt>
                <c:pt idx="5051">
                  <c:v>13.75606</c:v>
                </c:pt>
                <c:pt idx="5052">
                  <c:v>13.75981</c:v>
                </c:pt>
                <c:pt idx="5053">
                  <c:v>13.761069999999998</c:v>
                </c:pt>
                <c:pt idx="5054">
                  <c:v>13.764200000000001</c:v>
                </c:pt>
                <c:pt idx="5055">
                  <c:v>13.767329999999999</c:v>
                </c:pt>
                <c:pt idx="5056">
                  <c:v>13.770459999999998</c:v>
                </c:pt>
                <c:pt idx="5057">
                  <c:v>13.7736</c:v>
                </c:pt>
                <c:pt idx="5058">
                  <c:v>13.77924</c:v>
                </c:pt>
                <c:pt idx="5059">
                  <c:v>13.779860000000001</c:v>
                </c:pt>
                <c:pt idx="5060">
                  <c:v>13.781740000000001</c:v>
                </c:pt>
                <c:pt idx="5061">
                  <c:v>13.785500000000001</c:v>
                </c:pt>
                <c:pt idx="5062">
                  <c:v>13.788009999999998</c:v>
                </c:pt>
                <c:pt idx="5063">
                  <c:v>13.789260000000001</c:v>
                </c:pt>
                <c:pt idx="5064">
                  <c:v>13.7949</c:v>
                </c:pt>
                <c:pt idx="5065">
                  <c:v>13.796149999999999</c:v>
                </c:pt>
                <c:pt idx="5066">
                  <c:v>13.799279999999998</c:v>
                </c:pt>
                <c:pt idx="5067">
                  <c:v>13.80242</c:v>
                </c:pt>
                <c:pt idx="5068">
                  <c:v>13.805549999999998</c:v>
                </c:pt>
                <c:pt idx="5069">
                  <c:v>13.808680000000001</c:v>
                </c:pt>
                <c:pt idx="5070">
                  <c:v>13.81432</c:v>
                </c:pt>
                <c:pt idx="5071">
                  <c:v>13.81432</c:v>
                </c:pt>
                <c:pt idx="5072">
                  <c:v>13.816829999999998</c:v>
                </c:pt>
                <c:pt idx="5073">
                  <c:v>13.820579999999998</c:v>
                </c:pt>
                <c:pt idx="5074">
                  <c:v>13.823089999999999</c:v>
                </c:pt>
                <c:pt idx="5075">
                  <c:v>13.824340000000001</c:v>
                </c:pt>
                <c:pt idx="5076">
                  <c:v>13.82748</c:v>
                </c:pt>
                <c:pt idx="5077">
                  <c:v>13.830609999999998</c:v>
                </c:pt>
                <c:pt idx="5078">
                  <c:v>13.833740000000001</c:v>
                </c:pt>
                <c:pt idx="5079">
                  <c:v>13.83938</c:v>
                </c:pt>
                <c:pt idx="5080">
                  <c:v>13.840009999999998</c:v>
                </c:pt>
                <c:pt idx="5081">
                  <c:v>13.843770000000001</c:v>
                </c:pt>
                <c:pt idx="5082">
                  <c:v>13.846269999999999</c:v>
                </c:pt>
                <c:pt idx="5083">
                  <c:v>13.84878</c:v>
                </c:pt>
                <c:pt idx="5084">
                  <c:v>13.850029999999999</c:v>
                </c:pt>
                <c:pt idx="5085">
                  <c:v>13.852539999999999</c:v>
                </c:pt>
                <c:pt idx="5086">
                  <c:v>13.855040000000001</c:v>
                </c:pt>
                <c:pt idx="5087">
                  <c:v>13.860049999999999</c:v>
                </c:pt>
                <c:pt idx="5088">
                  <c:v>13.86256</c:v>
                </c:pt>
                <c:pt idx="5089">
                  <c:v>13.86632</c:v>
                </c:pt>
                <c:pt idx="5090">
                  <c:v>13.869449999999999</c:v>
                </c:pt>
                <c:pt idx="5091">
                  <c:v>13.870700000000001</c:v>
                </c:pt>
                <c:pt idx="5092">
                  <c:v>13.87384</c:v>
                </c:pt>
                <c:pt idx="5093">
                  <c:v>13.876969999999998</c:v>
                </c:pt>
                <c:pt idx="5094">
                  <c:v>13.880100000000001</c:v>
                </c:pt>
                <c:pt idx="5095">
                  <c:v>13.883239999999999</c:v>
                </c:pt>
                <c:pt idx="5096">
                  <c:v>13.886370000000001</c:v>
                </c:pt>
                <c:pt idx="5097">
                  <c:v>13.88762</c:v>
                </c:pt>
                <c:pt idx="5098">
                  <c:v>13.891999999999998</c:v>
                </c:pt>
                <c:pt idx="5099">
                  <c:v>13.894509999999999</c:v>
                </c:pt>
                <c:pt idx="5100">
                  <c:v>13.897640000000001</c:v>
                </c:pt>
                <c:pt idx="5101">
                  <c:v>13.898899999999999</c:v>
                </c:pt>
                <c:pt idx="5102">
                  <c:v>13.902029999999998</c:v>
                </c:pt>
                <c:pt idx="5103">
                  <c:v>13.903909999999998</c:v>
                </c:pt>
                <c:pt idx="5104">
                  <c:v>13.907669999999998</c:v>
                </c:pt>
                <c:pt idx="5105">
                  <c:v>13.9108</c:v>
                </c:pt>
                <c:pt idx="5106">
                  <c:v>13.913929999999999</c:v>
                </c:pt>
                <c:pt idx="5107">
                  <c:v>13.915190000000001</c:v>
                </c:pt>
                <c:pt idx="5108">
                  <c:v>13.920199999999999</c:v>
                </c:pt>
                <c:pt idx="5109">
                  <c:v>13.921449999999998</c:v>
                </c:pt>
                <c:pt idx="5110">
                  <c:v>13.927089999999998</c:v>
                </c:pt>
                <c:pt idx="5111">
                  <c:v>13.927719999999999</c:v>
                </c:pt>
                <c:pt idx="5112">
                  <c:v>13.93022</c:v>
                </c:pt>
                <c:pt idx="5113">
                  <c:v>13.933359999999999</c:v>
                </c:pt>
                <c:pt idx="5114">
                  <c:v>13.93774</c:v>
                </c:pt>
                <c:pt idx="5115">
                  <c:v>13.940869999999999</c:v>
                </c:pt>
                <c:pt idx="5116">
                  <c:v>13.942749999999998</c:v>
                </c:pt>
                <c:pt idx="5117">
                  <c:v>13.94589</c:v>
                </c:pt>
                <c:pt idx="5118">
                  <c:v>13.947139999999999</c:v>
                </c:pt>
                <c:pt idx="5119">
                  <c:v>13.94964</c:v>
                </c:pt>
                <c:pt idx="5120">
                  <c:v>13.954029999999998</c:v>
                </c:pt>
                <c:pt idx="5121">
                  <c:v>13.95528</c:v>
                </c:pt>
                <c:pt idx="5122">
                  <c:v>13.959670000000001</c:v>
                </c:pt>
                <c:pt idx="5123">
                  <c:v>13.961550000000001</c:v>
                </c:pt>
                <c:pt idx="5124">
                  <c:v>13.96468</c:v>
                </c:pt>
                <c:pt idx="5125">
                  <c:v>13.967809999999998</c:v>
                </c:pt>
                <c:pt idx="5126">
                  <c:v>13.97095</c:v>
                </c:pt>
                <c:pt idx="5127">
                  <c:v>13.97282</c:v>
                </c:pt>
                <c:pt idx="5128">
                  <c:v>13.975329999999998</c:v>
                </c:pt>
                <c:pt idx="5129">
                  <c:v>13.979719999999999</c:v>
                </c:pt>
                <c:pt idx="5130">
                  <c:v>13.98034</c:v>
                </c:pt>
                <c:pt idx="5131">
                  <c:v>13.983479999999998</c:v>
                </c:pt>
                <c:pt idx="5132">
                  <c:v>13.986610000000001</c:v>
                </c:pt>
                <c:pt idx="5133">
                  <c:v>13.989739999999999</c:v>
                </c:pt>
                <c:pt idx="5134">
                  <c:v>13.991619999999999</c:v>
                </c:pt>
                <c:pt idx="5135">
                  <c:v>13.995379999999999</c:v>
                </c:pt>
                <c:pt idx="5136">
                  <c:v>13.999139999999999</c:v>
                </c:pt>
                <c:pt idx="5137">
                  <c:v>14.00164</c:v>
                </c:pt>
                <c:pt idx="5138">
                  <c:v>14.002899999999999</c:v>
                </c:pt>
                <c:pt idx="5139">
                  <c:v>14.006030000000001</c:v>
                </c:pt>
                <c:pt idx="5140">
                  <c:v>14.008539999999998</c:v>
                </c:pt>
                <c:pt idx="5141">
                  <c:v>14.011670000000001</c:v>
                </c:pt>
                <c:pt idx="5142">
                  <c:v>14.014799999999999</c:v>
                </c:pt>
                <c:pt idx="5143">
                  <c:v>14.017929999999998</c:v>
                </c:pt>
                <c:pt idx="5144">
                  <c:v>14.02107</c:v>
                </c:pt>
                <c:pt idx="5145">
                  <c:v>14.024199999999999</c:v>
                </c:pt>
                <c:pt idx="5146">
                  <c:v>14.027330000000001</c:v>
                </c:pt>
                <c:pt idx="5147">
                  <c:v>14.027959999999998</c:v>
                </c:pt>
                <c:pt idx="5148">
                  <c:v>14.031090000000001</c:v>
                </c:pt>
                <c:pt idx="5149">
                  <c:v>14.03485</c:v>
                </c:pt>
                <c:pt idx="5150">
                  <c:v>14.037359999999998</c:v>
                </c:pt>
                <c:pt idx="5151">
                  <c:v>14.041120000000001</c:v>
                </c:pt>
                <c:pt idx="5152">
                  <c:v>14.042989999999998</c:v>
                </c:pt>
                <c:pt idx="5153">
                  <c:v>14.04613</c:v>
                </c:pt>
                <c:pt idx="5154">
                  <c:v>14.049259999999999</c:v>
                </c:pt>
                <c:pt idx="5155">
                  <c:v>14.052390000000001</c:v>
                </c:pt>
                <c:pt idx="5156">
                  <c:v>14.05552</c:v>
                </c:pt>
                <c:pt idx="5157">
                  <c:v>14.056779999999998</c:v>
                </c:pt>
                <c:pt idx="5158">
                  <c:v>14.05991</c:v>
                </c:pt>
                <c:pt idx="5159">
                  <c:v>14.063039999999999</c:v>
                </c:pt>
                <c:pt idx="5160">
                  <c:v>14.066799999999999</c:v>
                </c:pt>
                <c:pt idx="5161">
                  <c:v>14.068049999999998</c:v>
                </c:pt>
                <c:pt idx="5162">
                  <c:v>14.07118</c:v>
                </c:pt>
                <c:pt idx="5163">
                  <c:v>14.07307</c:v>
                </c:pt>
                <c:pt idx="5164">
                  <c:v>14.077450000000001</c:v>
                </c:pt>
                <c:pt idx="5165">
                  <c:v>14.078709999999999</c:v>
                </c:pt>
                <c:pt idx="5166">
                  <c:v>14.082459999999999</c:v>
                </c:pt>
                <c:pt idx="5167">
                  <c:v>14.083719999999998</c:v>
                </c:pt>
                <c:pt idx="5168">
                  <c:v>14.088099999999999</c:v>
                </c:pt>
                <c:pt idx="5169">
                  <c:v>14.089979999999999</c:v>
                </c:pt>
                <c:pt idx="5170">
                  <c:v>14.093120000000001</c:v>
                </c:pt>
                <c:pt idx="5171">
                  <c:v>14.09625</c:v>
                </c:pt>
                <c:pt idx="5172">
                  <c:v>14.099379999999998</c:v>
                </c:pt>
                <c:pt idx="5173">
                  <c:v>14.102510000000001</c:v>
                </c:pt>
                <c:pt idx="5174">
                  <c:v>14.103769999999999</c:v>
                </c:pt>
                <c:pt idx="5175">
                  <c:v>14.105639999999999</c:v>
                </c:pt>
                <c:pt idx="5176">
                  <c:v>14.108780000000001</c:v>
                </c:pt>
                <c:pt idx="5177">
                  <c:v>14.11191</c:v>
                </c:pt>
                <c:pt idx="5178">
                  <c:v>14.11755</c:v>
                </c:pt>
                <c:pt idx="5179">
                  <c:v>14.118170000000001</c:v>
                </c:pt>
                <c:pt idx="5180">
                  <c:v>14.120050000000001</c:v>
                </c:pt>
                <c:pt idx="5181">
                  <c:v>14.124439999999998</c:v>
                </c:pt>
                <c:pt idx="5182">
                  <c:v>14.126319999999998</c:v>
                </c:pt>
                <c:pt idx="5183">
                  <c:v>14.12945</c:v>
                </c:pt>
                <c:pt idx="5184">
                  <c:v>14.13321</c:v>
                </c:pt>
                <c:pt idx="5185">
                  <c:v>14.134459999999999</c:v>
                </c:pt>
                <c:pt idx="5186">
                  <c:v>14.137600000000001</c:v>
                </c:pt>
                <c:pt idx="5187">
                  <c:v>14.14073</c:v>
                </c:pt>
                <c:pt idx="5188">
                  <c:v>14.141360000000001</c:v>
                </c:pt>
                <c:pt idx="5189">
                  <c:v>14.145739999999998</c:v>
                </c:pt>
                <c:pt idx="5190">
                  <c:v>14.148870000000001</c:v>
                </c:pt>
                <c:pt idx="5191">
                  <c:v>14.149499999999998</c:v>
                </c:pt>
                <c:pt idx="5192">
                  <c:v>14.15263</c:v>
                </c:pt>
                <c:pt idx="5193">
                  <c:v>14.155759999999999</c:v>
                </c:pt>
                <c:pt idx="5194">
                  <c:v>14.158900000000001</c:v>
                </c:pt>
                <c:pt idx="5195">
                  <c:v>14.162660000000001</c:v>
                </c:pt>
                <c:pt idx="5196">
                  <c:v>14.165159999999998</c:v>
                </c:pt>
                <c:pt idx="5197">
                  <c:v>14.167669999999999</c:v>
                </c:pt>
                <c:pt idx="5198">
                  <c:v>14.171429999999999</c:v>
                </c:pt>
                <c:pt idx="5199">
                  <c:v>14.17205</c:v>
                </c:pt>
                <c:pt idx="5200">
                  <c:v>14.175189999999999</c:v>
                </c:pt>
                <c:pt idx="5201">
                  <c:v>14.178320000000001</c:v>
                </c:pt>
                <c:pt idx="5202">
                  <c:v>14.18145</c:v>
                </c:pt>
                <c:pt idx="5203">
                  <c:v>14.18521</c:v>
                </c:pt>
                <c:pt idx="5204">
                  <c:v>14.188339999999998</c:v>
                </c:pt>
                <c:pt idx="5205">
                  <c:v>14.190219999999998</c:v>
                </c:pt>
                <c:pt idx="5206">
                  <c:v>14.19336</c:v>
                </c:pt>
                <c:pt idx="5207">
                  <c:v>14.196489999999999</c:v>
                </c:pt>
                <c:pt idx="5208">
                  <c:v>14.19711</c:v>
                </c:pt>
                <c:pt idx="5209">
                  <c:v>14.20087</c:v>
                </c:pt>
                <c:pt idx="5210">
                  <c:v>14.203999999999999</c:v>
                </c:pt>
                <c:pt idx="5211">
                  <c:v>14.20651</c:v>
                </c:pt>
                <c:pt idx="5212">
                  <c:v>14.210900000000001</c:v>
                </c:pt>
                <c:pt idx="5213">
                  <c:v>14.214029999999999</c:v>
                </c:pt>
                <c:pt idx="5214">
                  <c:v>14.216530000000001</c:v>
                </c:pt>
                <c:pt idx="5215">
                  <c:v>14.21841</c:v>
                </c:pt>
                <c:pt idx="5216">
                  <c:v>14.221549999999999</c:v>
                </c:pt>
                <c:pt idx="5217">
                  <c:v>14.222800000000001</c:v>
                </c:pt>
                <c:pt idx="5218">
                  <c:v>14.226560000000001</c:v>
                </c:pt>
                <c:pt idx="5219">
                  <c:v>14.22969</c:v>
                </c:pt>
                <c:pt idx="5220">
                  <c:v>14.232200000000001</c:v>
                </c:pt>
                <c:pt idx="5221">
                  <c:v>14.234080000000001</c:v>
                </c:pt>
                <c:pt idx="5222">
                  <c:v>14.237209999999999</c:v>
                </c:pt>
                <c:pt idx="5223">
                  <c:v>14.239089999999999</c:v>
                </c:pt>
                <c:pt idx="5224">
                  <c:v>14.24348</c:v>
                </c:pt>
                <c:pt idx="5225">
                  <c:v>14.24536</c:v>
                </c:pt>
                <c:pt idx="5226">
                  <c:v>14.248489999999999</c:v>
                </c:pt>
                <c:pt idx="5227">
                  <c:v>14.252249999999998</c:v>
                </c:pt>
                <c:pt idx="5228">
                  <c:v>14.25287</c:v>
                </c:pt>
                <c:pt idx="5229">
                  <c:v>14.255999999999998</c:v>
                </c:pt>
                <c:pt idx="5230">
                  <c:v>14.25914</c:v>
                </c:pt>
                <c:pt idx="5231">
                  <c:v>14.2629</c:v>
                </c:pt>
                <c:pt idx="5232">
                  <c:v>14.265399999999998</c:v>
                </c:pt>
                <c:pt idx="5233">
                  <c:v>14.269160000000001</c:v>
                </c:pt>
                <c:pt idx="5234">
                  <c:v>14.271669999999999</c:v>
                </c:pt>
                <c:pt idx="5235">
                  <c:v>14.27229</c:v>
                </c:pt>
                <c:pt idx="5236">
                  <c:v>14.27793</c:v>
                </c:pt>
                <c:pt idx="5237">
                  <c:v>14.28044</c:v>
                </c:pt>
                <c:pt idx="5238">
                  <c:v>14.283569999999999</c:v>
                </c:pt>
                <c:pt idx="5239">
                  <c:v>14.2842</c:v>
                </c:pt>
                <c:pt idx="5240">
                  <c:v>14.287329999999999</c:v>
                </c:pt>
                <c:pt idx="5241">
                  <c:v>14.290459999999998</c:v>
                </c:pt>
                <c:pt idx="5242">
                  <c:v>14.2936</c:v>
                </c:pt>
                <c:pt idx="5243">
                  <c:v>14.296100000000001</c:v>
                </c:pt>
                <c:pt idx="5244">
                  <c:v>14.29735</c:v>
                </c:pt>
                <c:pt idx="5245">
                  <c:v>14.300489999999998</c:v>
                </c:pt>
                <c:pt idx="5246">
                  <c:v>14.30362</c:v>
                </c:pt>
                <c:pt idx="5247">
                  <c:v>14.306119999999998</c:v>
                </c:pt>
                <c:pt idx="5248">
                  <c:v>14.30926</c:v>
                </c:pt>
                <c:pt idx="5249">
                  <c:v>14.312389999999999</c:v>
                </c:pt>
                <c:pt idx="5250">
                  <c:v>14.315520000000001</c:v>
                </c:pt>
                <c:pt idx="5251">
                  <c:v>14.316149999999999</c:v>
                </c:pt>
                <c:pt idx="5252">
                  <c:v>14.319909999999998</c:v>
                </c:pt>
                <c:pt idx="5253">
                  <c:v>14.324920000000001</c:v>
                </c:pt>
                <c:pt idx="5254">
                  <c:v>14.327429999999998</c:v>
                </c:pt>
                <c:pt idx="5255">
                  <c:v>14.329309999999998</c:v>
                </c:pt>
                <c:pt idx="5256">
                  <c:v>14.331190000000001</c:v>
                </c:pt>
                <c:pt idx="5257">
                  <c:v>14.33432</c:v>
                </c:pt>
                <c:pt idx="5258">
                  <c:v>14.337449999999999</c:v>
                </c:pt>
                <c:pt idx="5259">
                  <c:v>14.340580000000001</c:v>
                </c:pt>
                <c:pt idx="5260">
                  <c:v>14.343719999999999</c:v>
                </c:pt>
                <c:pt idx="5261">
                  <c:v>14.345599999999999</c:v>
                </c:pt>
                <c:pt idx="5262">
                  <c:v>14.34998</c:v>
                </c:pt>
                <c:pt idx="5263">
                  <c:v>14.351229999999999</c:v>
                </c:pt>
                <c:pt idx="5264">
                  <c:v>14.354989999999999</c:v>
                </c:pt>
                <c:pt idx="5265">
                  <c:v>14.356250000000001</c:v>
                </c:pt>
                <c:pt idx="5266">
                  <c:v>14.35938</c:v>
                </c:pt>
                <c:pt idx="5267">
                  <c:v>14.362509999999999</c:v>
                </c:pt>
                <c:pt idx="5268">
                  <c:v>14.364389999999998</c:v>
                </c:pt>
                <c:pt idx="5269">
                  <c:v>14.366899999999999</c:v>
                </c:pt>
                <c:pt idx="5270">
                  <c:v>14.370649999999999</c:v>
                </c:pt>
                <c:pt idx="5271">
                  <c:v>14.373789999999998</c:v>
                </c:pt>
                <c:pt idx="5272">
                  <c:v>14.37504</c:v>
                </c:pt>
                <c:pt idx="5273">
                  <c:v>14.378169999999999</c:v>
                </c:pt>
                <c:pt idx="5274">
                  <c:v>14.381310000000001</c:v>
                </c:pt>
                <c:pt idx="5275">
                  <c:v>14.38444</c:v>
                </c:pt>
                <c:pt idx="5276">
                  <c:v>14.38632</c:v>
                </c:pt>
                <c:pt idx="5277">
                  <c:v>14.390700000000001</c:v>
                </c:pt>
                <c:pt idx="5278">
                  <c:v>14.391959999999999</c:v>
                </c:pt>
                <c:pt idx="5279">
                  <c:v>14.395709999999999</c:v>
                </c:pt>
                <c:pt idx="5280">
                  <c:v>14.396969999999998</c:v>
                </c:pt>
                <c:pt idx="5281">
                  <c:v>14.4001</c:v>
                </c:pt>
                <c:pt idx="5282">
                  <c:v>14.403229999999999</c:v>
                </c:pt>
                <c:pt idx="5283">
                  <c:v>14.406370000000001</c:v>
                </c:pt>
                <c:pt idx="5284">
                  <c:v>14.4095</c:v>
                </c:pt>
                <c:pt idx="5285">
                  <c:v>14.412000000000001</c:v>
                </c:pt>
                <c:pt idx="5286">
                  <c:v>14.414509999999998</c:v>
                </c:pt>
                <c:pt idx="5287">
                  <c:v>14.415760000000001</c:v>
                </c:pt>
                <c:pt idx="5288">
                  <c:v>14.4214</c:v>
                </c:pt>
                <c:pt idx="5289">
                  <c:v>14.422029999999998</c:v>
                </c:pt>
                <c:pt idx="5290">
                  <c:v>14.42516</c:v>
                </c:pt>
                <c:pt idx="5291">
                  <c:v>14.428289999999999</c:v>
                </c:pt>
                <c:pt idx="5292">
                  <c:v>14.430169999999999</c:v>
                </c:pt>
                <c:pt idx="5293">
                  <c:v>14.434559999999999</c:v>
                </c:pt>
                <c:pt idx="5294">
                  <c:v>14.434559999999999</c:v>
                </c:pt>
                <c:pt idx="5295">
                  <c:v>14.439569999999998</c:v>
                </c:pt>
                <c:pt idx="5296">
                  <c:v>14.4427</c:v>
                </c:pt>
                <c:pt idx="5297">
                  <c:v>14.447709999999999</c:v>
                </c:pt>
                <c:pt idx="5298">
                  <c:v>14.451479999999998</c:v>
                </c:pt>
                <c:pt idx="5299">
                  <c:v>14.454610000000001</c:v>
                </c:pt>
                <c:pt idx="5300">
                  <c:v>14.459619999999999</c:v>
                </c:pt>
                <c:pt idx="5301">
                  <c:v>14.460869999999998</c:v>
                </c:pt>
                <c:pt idx="5302">
                  <c:v>14.46589</c:v>
                </c:pt>
                <c:pt idx="5303">
                  <c:v>14.466509999999998</c:v>
                </c:pt>
                <c:pt idx="5304">
                  <c:v>14.470270000000001</c:v>
                </c:pt>
                <c:pt idx="5305">
                  <c:v>14.4734</c:v>
                </c:pt>
                <c:pt idx="5306">
                  <c:v>14.478409999999998</c:v>
                </c:pt>
                <c:pt idx="5307">
                  <c:v>14.48155</c:v>
                </c:pt>
                <c:pt idx="5308">
                  <c:v>14.482799999999999</c:v>
                </c:pt>
                <c:pt idx="5309">
                  <c:v>14.48531</c:v>
                </c:pt>
                <c:pt idx="5310">
                  <c:v>14.49094</c:v>
                </c:pt>
                <c:pt idx="5311">
                  <c:v>14.492199999999999</c:v>
                </c:pt>
                <c:pt idx="5312">
                  <c:v>14.4947</c:v>
                </c:pt>
                <c:pt idx="5313">
                  <c:v>14.49846</c:v>
                </c:pt>
                <c:pt idx="5314">
                  <c:v>14.501589999999998</c:v>
                </c:pt>
                <c:pt idx="5315">
                  <c:v>14.503479999999998</c:v>
                </c:pt>
                <c:pt idx="5316">
                  <c:v>14.50661</c:v>
                </c:pt>
                <c:pt idx="5317">
                  <c:v>14.509739999999999</c:v>
                </c:pt>
                <c:pt idx="5318">
                  <c:v>14.51412</c:v>
                </c:pt>
                <c:pt idx="5319">
                  <c:v>14.516</c:v>
                </c:pt>
                <c:pt idx="5320">
                  <c:v>14.519139999999998</c:v>
                </c:pt>
                <c:pt idx="5321">
                  <c:v>14.52352</c:v>
                </c:pt>
                <c:pt idx="5322">
                  <c:v>14.525399999999999</c:v>
                </c:pt>
                <c:pt idx="5323">
                  <c:v>14.527279999999999</c:v>
                </c:pt>
                <c:pt idx="5324">
                  <c:v>14.52979</c:v>
                </c:pt>
                <c:pt idx="5325">
                  <c:v>14.53354</c:v>
                </c:pt>
                <c:pt idx="5326">
                  <c:v>14.536679999999999</c:v>
                </c:pt>
                <c:pt idx="5327">
                  <c:v>14.539810000000001</c:v>
                </c:pt>
                <c:pt idx="5328">
                  <c:v>14.543570000000001</c:v>
                </c:pt>
                <c:pt idx="5329">
                  <c:v>14.544199999999998</c:v>
                </c:pt>
                <c:pt idx="5330">
                  <c:v>14.547330000000001</c:v>
                </c:pt>
                <c:pt idx="5331">
                  <c:v>14.550459999999999</c:v>
                </c:pt>
                <c:pt idx="5332">
                  <c:v>14.553589999999998</c:v>
                </c:pt>
                <c:pt idx="5333">
                  <c:v>14.555469999999998</c:v>
                </c:pt>
                <c:pt idx="5334">
                  <c:v>14.559859999999999</c:v>
                </c:pt>
                <c:pt idx="5335">
                  <c:v>14.561739999999999</c:v>
                </c:pt>
                <c:pt idx="5336">
                  <c:v>14.564870000000001</c:v>
                </c:pt>
                <c:pt idx="5337">
                  <c:v>14.565499999999998</c:v>
                </c:pt>
                <c:pt idx="5338">
                  <c:v>14.569249999999998</c:v>
                </c:pt>
                <c:pt idx="5339">
                  <c:v>14.573019999999998</c:v>
                </c:pt>
                <c:pt idx="5340">
                  <c:v>14.57615</c:v>
                </c:pt>
                <c:pt idx="5341">
                  <c:v>14.579279999999999</c:v>
                </c:pt>
                <c:pt idx="5342">
                  <c:v>14.58179</c:v>
                </c:pt>
                <c:pt idx="5343">
                  <c:v>14.58555</c:v>
                </c:pt>
                <c:pt idx="5344">
                  <c:v>14.588050000000001</c:v>
                </c:pt>
                <c:pt idx="5345">
                  <c:v>14.590559999999998</c:v>
                </c:pt>
                <c:pt idx="5346">
                  <c:v>14.591810000000001</c:v>
                </c:pt>
                <c:pt idx="5347">
                  <c:v>14.594939999999999</c:v>
                </c:pt>
                <c:pt idx="5348">
                  <c:v>14.598079999999998</c:v>
                </c:pt>
                <c:pt idx="5349">
                  <c:v>14.60121</c:v>
                </c:pt>
                <c:pt idx="5350">
                  <c:v>14.603709999999998</c:v>
                </c:pt>
                <c:pt idx="5351">
                  <c:v>14.60685</c:v>
                </c:pt>
                <c:pt idx="5352">
                  <c:v>14.610609999999999</c:v>
                </c:pt>
                <c:pt idx="5353">
                  <c:v>14.613110000000001</c:v>
                </c:pt>
                <c:pt idx="5354">
                  <c:v>14.615619999999998</c:v>
                </c:pt>
                <c:pt idx="5355">
                  <c:v>14.619379999999998</c:v>
                </c:pt>
                <c:pt idx="5356">
                  <c:v>14.621879999999999</c:v>
                </c:pt>
                <c:pt idx="5357">
                  <c:v>14.623140000000001</c:v>
                </c:pt>
                <c:pt idx="5358">
                  <c:v>14.62627</c:v>
                </c:pt>
                <c:pt idx="5359">
                  <c:v>14.629399999999999</c:v>
                </c:pt>
                <c:pt idx="5360">
                  <c:v>14.63191</c:v>
                </c:pt>
                <c:pt idx="5361">
                  <c:v>14.635039999999998</c:v>
                </c:pt>
                <c:pt idx="5362">
                  <c:v>14.63754</c:v>
                </c:pt>
                <c:pt idx="5363">
                  <c:v>14.640679999999998</c:v>
                </c:pt>
                <c:pt idx="5364">
                  <c:v>14.644439999999998</c:v>
                </c:pt>
                <c:pt idx="5365">
                  <c:v>14.645059999999999</c:v>
                </c:pt>
                <c:pt idx="5366">
                  <c:v>14.648200000000001</c:v>
                </c:pt>
                <c:pt idx="5367">
                  <c:v>14.653830000000001</c:v>
                </c:pt>
                <c:pt idx="5368">
                  <c:v>14.656339999999998</c:v>
                </c:pt>
                <c:pt idx="5369">
                  <c:v>14.658219999999998</c:v>
                </c:pt>
                <c:pt idx="5370">
                  <c:v>14.660729999999999</c:v>
                </c:pt>
                <c:pt idx="5371">
                  <c:v>14.66323</c:v>
                </c:pt>
                <c:pt idx="5372">
                  <c:v>14.667620000000001</c:v>
                </c:pt>
                <c:pt idx="5373">
                  <c:v>14.669500000000001</c:v>
                </c:pt>
                <c:pt idx="5374">
                  <c:v>14.67263</c:v>
                </c:pt>
                <c:pt idx="5375">
                  <c:v>14.673879999999999</c:v>
                </c:pt>
                <c:pt idx="5376">
                  <c:v>14.67639</c:v>
                </c:pt>
                <c:pt idx="5377">
                  <c:v>14.680770000000001</c:v>
                </c:pt>
                <c:pt idx="5378">
                  <c:v>14.683909999999999</c:v>
                </c:pt>
                <c:pt idx="5379">
                  <c:v>14.685159999999998</c:v>
                </c:pt>
                <c:pt idx="5380">
                  <c:v>14.68829</c:v>
                </c:pt>
                <c:pt idx="5381">
                  <c:v>14.691429999999999</c:v>
                </c:pt>
                <c:pt idx="5382">
                  <c:v>14.694560000000001</c:v>
                </c:pt>
                <c:pt idx="5383">
                  <c:v>14.69769</c:v>
                </c:pt>
                <c:pt idx="5384">
                  <c:v>14.69957</c:v>
                </c:pt>
                <c:pt idx="5385">
                  <c:v>14.702070000000001</c:v>
                </c:pt>
                <c:pt idx="5386">
                  <c:v>14.705830000000001</c:v>
                </c:pt>
                <c:pt idx="5387">
                  <c:v>14.707089999999999</c:v>
                </c:pt>
                <c:pt idx="5388">
                  <c:v>14.710219999999998</c:v>
                </c:pt>
                <c:pt idx="5389">
                  <c:v>14.71335</c:v>
                </c:pt>
                <c:pt idx="5390">
                  <c:v>14.716479999999999</c:v>
                </c:pt>
                <c:pt idx="5391">
                  <c:v>14.719620000000001</c:v>
                </c:pt>
                <c:pt idx="5392">
                  <c:v>14.722119999999999</c:v>
                </c:pt>
                <c:pt idx="5393">
                  <c:v>14.724629999999999</c:v>
                </c:pt>
                <c:pt idx="5394">
                  <c:v>14.727759999999998</c:v>
                </c:pt>
                <c:pt idx="5395">
                  <c:v>14.731519999999998</c:v>
                </c:pt>
                <c:pt idx="5396">
                  <c:v>14.732149999999999</c:v>
                </c:pt>
                <c:pt idx="5397">
                  <c:v>14.735279999999998</c:v>
                </c:pt>
                <c:pt idx="5398">
                  <c:v>14.73841</c:v>
                </c:pt>
                <c:pt idx="5399">
                  <c:v>14.741539999999999</c:v>
                </c:pt>
                <c:pt idx="5400">
                  <c:v>14.744680000000001</c:v>
                </c:pt>
                <c:pt idx="5401">
                  <c:v>14.747809999999999</c:v>
                </c:pt>
                <c:pt idx="5402">
                  <c:v>14.749689999999999</c:v>
                </c:pt>
                <c:pt idx="5403">
                  <c:v>14.752819999999998</c:v>
                </c:pt>
                <c:pt idx="5404">
                  <c:v>14.75407</c:v>
                </c:pt>
                <c:pt idx="5405">
                  <c:v>14.757209999999999</c:v>
                </c:pt>
                <c:pt idx="5406">
                  <c:v>14.760340000000001</c:v>
                </c:pt>
                <c:pt idx="5407">
                  <c:v>14.76347</c:v>
                </c:pt>
                <c:pt idx="5408">
                  <c:v>14.76535</c:v>
                </c:pt>
                <c:pt idx="5409">
                  <c:v>14.769740000000001</c:v>
                </c:pt>
                <c:pt idx="5410">
                  <c:v>14.772869999999999</c:v>
                </c:pt>
                <c:pt idx="5411">
                  <c:v>14.77538</c:v>
                </c:pt>
                <c:pt idx="5412">
                  <c:v>14.776629999999999</c:v>
                </c:pt>
                <c:pt idx="5413">
                  <c:v>14.779759999999998</c:v>
                </c:pt>
                <c:pt idx="5414">
                  <c:v>14.78477</c:v>
                </c:pt>
                <c:pt idx="5415">
                  <c:v>14.786029999999998</c:v>
                </c:pt>
                <c:pt idx="5416">
                  <c:v>14.791659999999998</c:v>
                </c:pt>
                <c:pt idx="5417">
                  <c:v>14.791659999999998</c:v>
                </c:pt>
                <c:pt idx="5418">
                  <c:v>14.794169999999999</c:v>
                </c:pt>
                <c:pt idx="5419">
                  <c:v>14.797929999999999</c:v>
                </c:pt>
                <c:pt idx="5420">
                  <c:v>14.80043</c:v>
                </c:pt>
                <c:pt idx="5421">
                  <c:v>14.803569999999999</c:v>
                </c:pt>
                <c:pt idx="5422">
                  <c:v>14.804820000000001</c:v>
                </c:pt>
                <c:pt idx="5423">
                  <c:v>14.808580000000001</c:v>
                </c:pt>
                <c:pt idx="5424">
                  <c:v>14.81171</c:v>
                </c:pt>
                <c:pt idx="5425">
                  <c:v>14.814220000000001</c:v>
                </c:pt>
                <c:pt idx="5426">
                  <c:v>14.814839999999998</c:v>
                </c:pt>
                <c:pt idx="5427">
                  <c:v>14.81986</c:v>
                </c:pt>
                <c:pt idx="5428">
                  <c:v>14.822989999999999</c:v>
                </c:pt>
                <c:pt idx="5429">
                  <c:v>14.824239999999998</c:v>
                </c:pt>
                <c:pt idx="5430">
                  <c:v>14.82738</c:v>
                </c:pt>
                <c:pt idx="5431">
                  <c:v>14.832389999999998</c:v>
                </c:pt>
                <c:pt idx="5432">
                  <c:v>14.834269999999998</c:v>
                </c:pt>
                <c:pt idx="5433">
                  <c:v>14.837400000000001</c:v>
                </c:pt>
                <c:pt idx="5434">
                  <c:v>14.839909999999998</c:v>
                </c:pt>
                <c:pt idx="5435">
                  <c:v>14.841789999999998</c:v>
                </c:pt>
                <c:pt idx="5436">
                  <c:v>14.8468</c:v>
                </c:pt>
                <c:pt idx="5437">
                  <c:v>14.848049999999999</c:v>
                </c:pt>
                <c:pt idx="5438">
                  <c:v>14.849929999999999</c:v>
                </c:pt>
                <c:pt idx="5439">
                  <c:v>14.853060000000001</c:v>
                </c:pt>
                <c:pt idx="5440">
                  <c:v>14.855569999999998</c:v>
                </c:pt>
                <c:pt idx="5441">
                  <c:v>14.859329999999998</c:v>
                </c:pt>
                <c:pt idx="5442">
                  <c:v>14.86246</c:v>
                </c:pt>
                <c:pt idx="5443">
                  <c:v>14.864969999999998</c:v>
                </c:pt>
                <c:pt idx="5444">
                  <c:v>14.866849999999998</c:v>
                </c:pt>
                <c:pt idx="5445">
                  <c:v>14.86998</c:v>
                </c:pt>
                <c:pt idx="5446">
                  <c:v>14.873109999999999</c:v>
                </c:pt>
                <c:pt idx="5447">
                  <c:v>14.874989999999999</c:v>
                </c:pt>
                <c:pt idx="5448">
                  <c:v>14.878120000000001</c:v>
                </c:pt>
                <c:pt idx="5449">
                  <c:v>14.880629999999998</c:v>
                </c:pt>
                <c:pt idx="5450">
                  <c:v>14.884389999999998</c:v>
                </c:pt>
                <c:pt idx="5451">
                  <c:v>14.88752</c:v>
                </c:pt>
                <c:pt idx="5452">
                  <c:v>14.888769999999999</c:v>
                </c:pt>
                <c:pt idx="5453">
                  <c:v>14.893790000000001</c:v>
                </c:pt>
                <c:pt idx="5454">
                  <c:v>14.89504</c:v>
                </c:pt>
                <c:pt idx="5455">
                  <c:v>14.898169999999999</c:v>
                </c:pt>
                <c:pt idx="5456">
                  <c:v>14.901300000000001</c:v>
                </c:pt>
                <c:pt idx="5457">
                  <c:v>14.903180000000001</c:v>
                </c:pt>
                <c:pt idx="5458">
                  <c:v>14.907569999999998</c:v>
                </c:pt>
                <c:pt idx="5459">
                  <c:v>14.910069999999999</c:v>
                </c:pt>
                <c:pt idx="5460">
                  <c:v>14.91258</c:v>
                </c:pt>
                <c:pt idx="5461">
                  <c:v>14.915709999999999</c:v>
                </c:pt>
                <c:pt idx="5462">
                  <c:v>14.916959999999998</c:v>
                </c:pt>
                <c:pt idx="5463">
                  <c:v>14.9201</c:v>
                </c:pt>
                <c:pt idx="5464">
                  <c:v>14.925109999999998</c:v>
                </c:pt>
                <c:pt idx="5465">
                  <c:v>14.926360000000001</c:v>
                </c:pt>
                <c:pt idx="5466">
                  <c:v>14.928240000000001</c:v>
                </c:pt>
                <c:pt idx="5467">
                  <c:v>14.931369999999999</c:v>
                </c:pt>
                <c:pt idx="5468">
                  <c:v>14.93576</c:v>
                </c:pt>
                <c:pt idx="5469">
                  <c:v>14.938889999999999</c:v>
                </c:pt>
                <c:pt idx="5470">
                  <c:v>14.940769999999999</c:v>
                </c:pt>
                <c:pt idx="5471">
                  <c:v>14.942030000000001</c:v>
                </c:pt>
                <c:pt idx="5472">
                  <c:v>14.947039999999999</c:v>
                </c:pt>
                <c:pt idx="5473">
                  <c:v>14.948289999999998</c:v>
                </c:pt>
                <c:pt idx="5474">
                  <c:v>14.952049999999998</c:v>
                </c:pt>
                <c:pt idx="5475">
                  <c:v>14.954559999999999</c:v>
                </c:pt>
                <c:pt idx="5476">
                  <c:v>14.957689999999998</c:v>
                </c:pt>
                <c:pt idx="5477">
                  <c:v>14.96082</c:v>
                </c:pt>
                <c:pt idx="5478">
                  <c:v>14.965210000000001</c:v>
                </c:pt>
                <c:pt idx="5479">
                  <c:v>14.967090000000001</c:v>
                </c:pt>
                <c:pt idx="5480">
                  <c:v>14.967709999999999</c:v>
                </c:pt>
                <c:pt idx="5481">
                  <c:v>14.970219999999999</c:v>
                </c:pt>
                <c:pt idx="5482">
                  <c:v>14.975229999999998</c:v>
                </c:pt>
                <c:pt idx="5483">
                  <c:v>14.977739999999999</c:v>
                </c:pt>
                <c:pt idx="5484">
                  <c:v>14.981499999999999</c:v>
                </c:pt>
                <c:pt idx="5485">
                  <c:v>14.984630000000001</c:v>
                </c:pt>
                <c:pt idx="5486">
                  <c:v>14.98588</c:v>
                </c:pt>
                <c:pt idx="5487">
                  <c:v>14.989009999999999</c:v>
                </c:pt>
                <c:pt idx="5488">
                  <c:v>14.992150000000001</c:v>
                </c:pt>
                <c:pt idx="5489">
                  <c:v>14.993399999999999</c:v>
                </c:pt>
                <c:pt idx="5490">
                  <c:v>14.995279999999999</c:v>
                </c:pt>
                <c:pt idx="5491">
                  <c:v>14.998409999999998</c:v>
                </c:pt>
                <c:pt idx="5492">
                  <c:v>15.002799999999999</c:v>
                </c:pt>
                <c:pt idx="5493">
                  <c:v>15.004679999999999</c:v>
                </c:pt>
                <c:pt idx="5494">
                  <c:v>15.007810000000001</c:v>
                </c:pt>
                <c:pt idx="5495">
                  <c:v>15.01094</c:v>
                </c:pt>
                <c:pt idx="5496">
                  <c:v>15.014069999999998</c:v>
                </c:pt>
                <c:pt idx="5497">
                  <c:v>15.017200000000001</c:v>
                </c:pt>
                <c:pt idx="5498">
                  <c:v>15.020339999999999</c:v>
                </c:pt>
                <c:pt idx="5499">
                  <c:v>15.023469999999998</c:v>
                </c:pt>
                <c:pt idx="5500">
                  <c:v>15.025349999999998</c:v>
                </c:pt>
                <c:pt idx="5501">
                  <c:v>15.0266</c:v>
                </c:pt>
                <c:pt idx="5502">
                  <c:v>15.03224</c:v>
                </c:pt>
                <c:pt idx="5503">
                  <c:v>15.032870000000001</c:v>
                </c:pt>
                <c:pt idx="5504">
                  <c:v>15.036630000000001</c:v>
                </c:pt>
                <c:pt idx="5505">
                  <c:v>15.039129999999998</c:v>
                </c:pt>
                <c:pt idx="5506">
                  <c:v>15.04227</c:v>
                </c:pt>
                <c:pt idx="5507">
                  <c:v>15.045399999999999</c:v>
                </c:pt>
                <c:pt idx="5508">
                  <c:v>15.04791</c:v>
                </c:pt>
                <c:pt idx="5509">
                  <c:v>15.050410000000001</c:v>
                </c:pt>
                <c:pt idx="5510">
                  <c:v>15.054799999999998</c:v>
                </c:pt>
                <c:pt idx="5511">
                  <c:v>15.0573</c:v>
                </c:pt>
                <c:pt idx="5512">
                  <c:v>15.059810000000001</c:v>
                </c:pt>
                <c:pt idx="5513">
                  <c:v>15.061059999999999</c:v>
                </c:pt>
                <c:pt idx="5514">
                  <c:v>15.064819999999999</c:v>
                </c:pt>
                <c:pt idx="5515">
                  <c:v>15.068579999999999</c:v>
                </c:pt>
                <c:pt idx="5516">
                  <c:v>15.071709999999998</c:v>
                </c:pt>
                <c:pt idx="5517">
                  <c:v>15.073590000000001</c:v>
                </c:pt>
                <c:pt idx="5518">
                  <c:v>15.07673</c:v>
                </c:pt>
                <c:pt idx="5519">
                  <c:v>15.079859999999998</c:v>
                </c:pt>
                <c:pt idx="5520">
                  <c:v>15.082990000000001</c:v>
                </c:pt>
                <c:pt idx="5521">
                  <c:v>15.086119999999999</c:v>
                </c:pt>
                <c:pt idx="5522">
                  <c:v>15.089249999999998</c:v>
                </c:pt>
                <c:pt idx="5523">
                  <c:v>15.09239</c:v>
                </c:pt>
                <c:pt idx="5524">
                  <c:v>15.095519999999999</c:v>
                </c:pt>
                <c:pt idx="5525">
                  <c:v>15.097399999999999</c:v>
                </c:pt>
                <c:pt idx="5526">
                  <c:v>15.099909999999999</c:v>
                </c:pt>
                <c:pt idx="5527">
                  <c:v>15.10366</c:v>
                </c:pt>
                <c:pt idx="5528">
                  <c:v>15.106799999999998</c:v>
                </c:pt>
                <c:pt idx="5529">
                  <c:v>15.10805</c:v>
                </c:pt>
                <c:pt idx="5530">
                  <c:v>15.111179999999999</c:v>
                </c:pt>
                <c:pt idx="5531">
                  <c:v>15.114320000000001</c:v>
                </c:pt>
                <c:pt idx="5532">
                  <c:v>15.11745</c:v>
                </c:pt>
                <c:pt idx="5533">
                  <c:v>15.120579999999999</c:v>
                </c:pt>
                <c:pt idx="5534">
                  <c:v>15.123710000000001</c:v>
                </c:pt>
                <c:pt idx="5535">
                  <c:v>15.125590000000001</c:v>
                </c:pt>
                <c:pt idx="5536">
                  <c:v>15.129350000000001</c:v>
                </c:pt>
                <c:pt idx="5537">
                  <c:v>15.131859999999998</c:v>
                </c:pt>
                <c:pt idx="5538">
                  <c:v>15.136239999999999</c:v>
                </c:pt>
                <c:pt idx="5539">
                  <c:v>15.136239999999999</c:v>
                </c:pt>
                <c:pt idx="5540">
                  <c:v>15.14251</c:v>
                </c:pt>
                <c:pt idx="5541">
                  <c:v>15.14439</c:v>
                </c:pt>
                <c:pt idx="5542">
                  <c:v>15.14814</c:v>
                </c:pt>
                <c:pt idx="5543">
                  <c:v>15.150650000000001</c:v>
                </c:pt>
                <c:pt idx="5544">
                  <c:v>15.151909999999999</c:v>
                </c:pt>
                <c:pt idx="5545">
                  <c:v>15.157539999999999</c:v>
                </c:pt>
                <c:pt idx="5546">
                  <c:v>15.16005</c:v>
                </c:pt>
                <c:pt idx="5547">
                  <c:v>15.162549999999998</c:v>
                </c:pt>
                <c:pt idx="5548">
                  <c:v>15.166939999999999</c:v>
                </c:pt>
                <c:pt idx="5549">
                  <c:v>15.169449999999999</c:v>
                </c:pt>
                <c:pt idx="5550">
                  <c:v>15.172579999999998</c:v>
                </c:pt>
                <c:pt idx="5551">
                  <c:v>15.176959999999999</c:v>
                </c:pt>
                <c:pt idx="5552">
                  <c:v>15.178839999999999</c:v>
                </c:pt>
                <c:pt idx="5553">
                  <c:v>15.181980000000001</c:v>
                </c:pt>
                <c:pt idx="5554">
                  <c:v>15.185729999999998</c:v>
                </c:pt>
                <c:pt idx="5555">
                  <c:v>15.188239999999999</c:v>
                </c:pt>
                <c:pt idx="5556">
                  <c:v>15.192629999999999</c:v>
                </c:pt>
                <c:pt idx="5557">
                  <c:v>15.195759999999998</c:v>
                </c:pt>
                <c:pt idx="5558">
                  <c:v>15.19889</c:v>
                </c:pt>
                <c:pt idx="5559">
                  <c:v>15.199519999999998</c:v>
                </c:pt>
                <c:pt idx="5560">
                  <c:v>15.205160000000001</c:v>
                </c:pt>
                <c:pt idx="5561">
                  <c:v>15.207659999999999</c:v>
                </c:pt>
                <c:pt idx="5562">
                  <c:v>15.210800000000001</c:v>
                </c:pt>
                <c:pt idx="5563">
                  <c:v>15.214550000000001</c:v>
                </c:pt>
                <c:pt idx="5564">
                  <c:v>15.217059999999998</c:v>
                </c:pt>
                <c:pt idx="5565">
                  <c:v>15.220190000000001</c:v>
                </c:pt>
                <c:pt idx="5566">
                  <c:v>15.221449999999999</c:v>
                </c:pt>
                <c:pt idx="5567">
                  <c:v>15.224579999999998</c:v>
                </c:pt>
                <c:pt idx="5568">
                  <c:v>15.22771</c:v>
                </c:pt>
                <c:pt idx="5569">
                  <c:v>15.23335</c:v>
                </c:pt>
                <c:pt idx="5570">
                  <c:v>15.235860000000001</c:v>
                </c:pt>
                <c:pt idx="5571">
                  <c:v>15.238989999999999</c:v>
                </c:pt>
                <c:pt idx="5572">
                  <c:v>15.240239999999998</c:v>
                </c:pt>
                <c:pt idx="5573">
                  <c:v>15.24525</c:v>
                </c:pt>
                <c:pt idx="5574">
                  <c:v>15.245879999999998</c:v>
                </c:pt>
                <c:pt idx="5575">
                  <c:v>15.249640000000001</c:v>
                </c:pt>
                <c:pt idx="5576">
                  <c:v>15.253400000000001</c:v>
                </c:pt>
                <c:pt idx="5577">
                  <c:v>15.25653</c:v>
                </c:pt>
                <c:pt idx="5578">
                  <c:v>15.261539999999998</c:v>
                </c:pt>
                <c:pt idx="5579">
                  <c:v>15.261539999999998</c:v>
                </c:pt>
                <c:pt idx="5580">
                  <c:v>15.265929999999999</c:v>
                </c:pt>
                <c:pt idx="5581">
                  <c:v>15.267809999999999</c:v>
                </c:pt>
                <c:pt idx="5582">
                  <c:v>15.270939999999998</c:v>
                </c:pt>
                <c:pt idx="5583">
                  <c:v>15.27407</c:v>
                </c:pt>
                <c:pt idx="5584">
                  <c:v>15.277199999999999</c:v>
                </c:pt>
                <c:pt idx="5585">
                  <c:v>15.280340000000001</c:v>
                </c:pt>
                <c:pt idx="5586">
                  <c:v>15.283469999999999</c:v>
                </c:pt>
                <c:pt idx="5587">
                  <c:v>15.2841</c:v>
                </c:pt>
                <c:pt idx="5588">
                  <c:v>15.28786</c:v>
                </c:pt>
                <c:pt idx="5589">
                  <c:v>15.290989999999999</c:v>
                </c:pt>
                <c:pt idx="5590">
                  <c:v>15.29349</c:v>
                </c:pt>
                <c:pt idx="5591">
                  <c:v>15.296000000000001</c:v>
                </c:pt>
                <c:pt idx="5592">
                  <c:v>15.302269999999998</c:v>
                </c:pt>
                <c:pt idx="5593">
                  <c:v>15.303520000000001</c:v>
                </c:pt>
                <c:pt idx="5594">
                  <c:v>15.30728</c:v>
                </c:pt>
                <c:pt idx="5595">
                  <c:v>15.308529999999999</c:v>
                </c:pt>
                <c:pt idx="5596">
                  <c:v>15.311659999999998</c:v>
                </c:pt>
                <c:pt idx="5597">
                  <c:v>15.31479</c:v>
                </c:pt>
                <c:pt idx="5598">
                  <c:v>15.317929999999999</c:v>
                </c:pt>
                <c:pt idx="5599">
                  <c:v>15.321060000000001</c:v>
                </c:pt>
                <c:pt idx="5600">
                  <c:v>15.32419</c:v>
                </c:pt>
                <c:pt idx="5601">
                  <c:v>15.327329999999998</c:v>
                </c:pt>
                <c:pt idx="5602">
                  <c:v>15.33046</c:v>
                </c:pt>
                <c:pt idx="5603">
                  <c:v>15.33234</c:v>
                </c:pt>
                <c:pt idx="5604">
                  <c:v>15.335469999999999</c:v>
                </c:pt>
                <c:pt idx="5605">
                  <c:v>15.33986</c:v>
                </c:pt>
                <c:pt idx="5606">
                  <c:v>15.34173</c:v>
                </c:pt>
                <c:pt idx="5607">
                  <c:v>15.344240000000001</c:v>
                </c:pt>
                <c:pt idx="5608">
                  <c:v>15.34737</c:v>
                </c:pt>
                <c:pt idx="5609">
                  <c:v>15.351129999999999</c:v>
                </c:pt>
                <c:pt idx="5610">
                  <c:v>15.352379999999998</c:v>
                </c:pt>
                <c:pt idx="5611">
                  <c:v>15.356769999999999</c:v>
                </c:pt>
                <c:pt idx="5612">
                  <c:v>15.358649999999999</c:v>
                </c:pt>
                <c:pt idx="5613">
                  <c:v>15.361779999999998</c:v>
                </c:pt>
                <c:pt idx="5614">
                  <c:v>15.36491</c:v>
                </c:pt>
                <c:pt idx="5615">
                  <c:v>15.368049999999998</c:v>
                </c:pt>
                <c:pt idx="5616">
                  <c:v>15.371180000000001</c:v>
                </c:pt>
                <c:pt idx="5617">
                  <c:v>15.374309999999999</c:v>
                </c:pt>
                <c:pt idx="5618">
                  <c:v>15.37682</c:v>
                </c:pt>
                <c:pt idx="5619">
                  <c:v>15.379319999999998</c:v>
                </c:pt>
                <c:pt idx="5620">
                  <c:v>15.381829999999999</c:v>
                </c:pt>
                <c:pt idx="5621">
                  <c:v>15.38622</c:v>
                </c:pt>
                <c:pt idx="5622">
                  <c:v>15.388720000000001</c:v>
                </c:pt>
                <c:pt idx="5623">
                  <c:v>15.38998</c:v>
                </c:pt>
                <c:pt idx="5624">
                  <c:v>15.393109999999998</c:v>
                </c:pt>
                <c:pt idx="5625">
                  <c:v>15.396240000000001</c:v>
                </c:pt>
                <c:pt idx="5626">
                  <c:v>15.399369999999999</c:v>
                </c:pt>
                <c:pt idx="5627">
                  <c:v>15.402499999999998</c:v>
                </c:pt>
                <c:pt idx="5628">
                  <c:v>15.40376</c:v>
                </c:pt>
                <c:pt idx="5629">
                  <c:v>15.408139999999998</c:v>
                </c:pt>
                <c:pt idx="5630">
                  <c:v>15.412529999999999</c:v>
                </c:pt>
                <c:pt idx="5631">
                  <c:v>15.415039999999999</c:v>
                </c:pt>
                <c:pt idx="5632">
                  <c:v>15.418169999999998</c:v>
                </c:pt>
                <c:pt idx="5633">
                  <c:v>15.41879</c:v>
                </c:pt>
                <c:pt idx="5634">
                  <c:v>15.4213</c:v>
                </c:pt>
                <c:pt idx="5635">
                  <c:v>15.426309999999999</c:v>
                </c:pt>
                <c:pt idx="5636">
                  <c:v>15.428189999999999</c:v>
                </c:pt>
                <c:pt idx="5637">
                  <c:v>15.431319999999998</c:v>
                </c:pt>
                <c:pt idx="5638">
                  <c:v>15.43446</c:v>
                </c:pt>
                <c:pt idx="5639">
                  <c:v>15.437589999999998</c:v>
                </c:pt>
                <c:pt idx="5640">
                  <c:v>15.440720000000001</c:v>
                </c:pt>
                <c:pt idx="5641">
                  <c:v>15.443859999999999</c:v>
                </c:pt>
                <c:pt idx="5642">
                  <c:v>15.446989999999998</c:v>
                </c:pt>
                <c:pt idx="5643">
                  <c:v>15.449489999999999</c:v>
                </c:pt>
                <c:pt idx="5644">
                  <c:v>15.452</c:v>
                </c:pt>
                <c:pt idx="5645">
                  <c:v>15.45576</c:v>
                </c:pt>
                <c:pt idx="5646">
                  <c:v>15.458260000000001</c:v>
                </c:pt>
                <c:pt idx="5647">
                  <c:v>15.459519999999999</c:v>
                </c:pt>
                <c:pt idx="5648">
                  <c:v>15.462649999999998</c:v>
                </c:pt>
                <c:pt idx="5649">
                  <c:v>15.46766</c:v>
                </c:pt>
                <c:pt idx="5650">
                  <c:v>15.468909999999999</c:v>
                </c:pt>
                <c:pt idx="5651">
                  <c:v>15.472050000000001</c:v>
                </c:pt>
                <c:pt idx="5652">
                  <c:v>15.474549999999999</c:v>
                </c:pt>
                <c:pt idx="5653">
                  <c:v>15.477690000000001</c:v>
                </c:pt>
                <c:pt idx="5654">
                  <c:v>15.48082</c:v>
                </c:pt>
                <c:pt idx="5655">
                  <c:v>15.483949999999998</c:v>
                </c:pt>
                <c:pt idx="5656">
                  <c:v>15.488339999999999</c:v>
                </c:pt>
                <c:pt idx="5657">
                  <c:v>15.490219999999999</c:v>
                </c:pt>
                <c:pt idx="5658">
                  <c:v>15.493349999999998</c:v>
                </c:pt>
                <c:pt idx="5659">
                  <c:v>15.4946</c:v>
                </c:pt>
                <c:pt idx="5660">
                  <c:v>15.499609999999999</c:v>
                </c:pt>
                <c:pt idx="5661">
                  <c:v>15.502740000000001</c:v>
                </c:pt>
                <c:pt idx="5662">
                  <c:v>15.504</c:v>
                </c:pt>
                <c:pt idx="5663">
                  <c:v>15.50651</c:v>
                </c:pt>
                <c:pt idx="5664">
                  <c:v>15.510260000000001</c:v>
                </c:pt>
                <c:pt idx="5665">
                  <c:v>15.51214</c:v>
                </c:pt>
                <c:pt idx="5666">
                  <c:v>15.515279999999999</c:v>
                </c:pt>
                <c:pt idx="5667">
                  <c:v>15.51966</c:v>
                </c:pt>
                <c:pt idx="5668">
                  <c:v>15.52154</c:v>
                </c:pt>
                <c:pt idx="5669">
                  <c:v>15.524669999999999</c:v>
                </c:pt>
                <c:pt idx="5670">
                  <c:v>15.527810000000001</c:v>
                </c:pt>
                <c:pt idx="5671">
                  <c:v>15.52969</c:v>
                </c:pt>
                <c:pt idx="5672">
                  <c:v>15.534069999999998</c:v>
                </c:pt>
                <c:pt idx="5673">
                  <c:v>15.535949999999998</c:v>
                </c:pt>
                <c:pt idx="5674">
                  <c:v>15.538459999999999</c:v>
                </c:pt>
                <c:pt idx="5675">
                  <c:v>15.541590000000001</c:v>
                </c:pt>
                <c:pt idx="5676">
                  <c:v>15.545350000000001</c:v>
                </c:pt>
                <c:pt idx="5677">
                  <c:v>15.5466</c:v>
                </c:pt>
                <c:pt idx="5678">
                  <c:v>15.549729999999998</c:v>
                </c:pt>
                <c:pt idx="5679">
                  <c:v>15.55287</c:v>
                </c:pt>
                <c:pt idx="5680">
                  <c:v>15.555999999999999</c:v>
                </c:pt>
                <c:pt idx="5681">
                  <c:v>15.559129999999998</c:v>
                </c:pt>
                <c:pt idx="5682">
                  <c:v>15.56226</c:v>
                </c:pt>
                <c:pt idx="5683">
                  <c:v>15.565399999999999</c:v>
                </c:pt>
                <c:pt idx="5684">
                  <c:v>15.566650000000001</c:v>
                </c:pt>
                <c:pt idx="5685">
                  <c:v>15.570410000000001</c:v>
                </c:pt>
                <c:pt idx="5686">
                  <c:v>15.573539999999999</c:v>
                </c:pt>
                <c:pt idx="5687">
                  <c:v>15.576669999999998</c:v>
                </c:pt>
                <c:pt idx="5688">
                  <c:v>15.580429999999998</c:v>
                </c:pt>
                <c:pt idx="5689">
                  <c:v>15.581059999999999</c:v>
                </c:pt>
                <c:pt idx="5690">
                  <c:v>15.586070000000001</c:v>
                </c:pt>
                <c:pt idx="5691">
                  <c:v>15.58732</c:v>
                </c:pt>
                <c:pt idx="5692">
                  <c:v>15.5892</c:v>
                </c:pt>
                <c:pt idx="5693">
                  <c:v>15.592329999999999</c:v>
                </c:pt>
                <c:pt idx="5694">
                  <c:v>15.596099999999998</c:v>
                </c:pt>
                <c:pt idx="5695">
                  <c:v>15.599849999999998</c:v>
                </c:pt>
                <c:pt idx="5696">
                  <c:v>15.601729999999998</c:v>
                </c:pt>
                <c:pt idx="5697">
                  <c:v>15.605489999999998</c:v>
                </c:pt>
                <c:pt idx="5698">
                  <c:v>15.607999999999999</c:v>
                </c:pt>
                <c:pt idx="5699">
                  <c:v>15.611130000000001</c:v>
                </c:pt>
                <c:pt idx="5700">
                  <c:v>15.614890000000001</c:v>
                </c:pt>
                <c:pt idx="5701">
                  <c:v>15.615519999999998</c:v>
                </c:pt>
                <c:pt idx="5702">
                  <c:v>15.618650000000001</c:v>
                </c:pt>
                <c:pt idx="5703">
                  <c:v>15.62429</c:v>
                </c:pt>
                <c:pt idx="5704">
                  <c:v>15.623659999999999</c:v>
                </c:pt>
                <c:pt idx="5705">
                  <c:v>15.62805</c:v>
                </c:pt>
                <c:pt idx="5706">
                  <c:v>15.631179999999999</c:v>
                </c:pt>
                <c:pt idx="5707">
                  <c:v>15.633059999999999</c:v>
                </c:pt>
                <c:pt idx="5708">
                  <c:v>15.63556</c:v>
                </c:pt>
                <c:pt idx="5709">
                  <c:v>15.639950000000001</c:v>
                </c:pt>
                <c:pt idx="5710">
                  <c:v>15.642459999999998</c:v>
                </c:pt>
                <c:pt idx="5711">
                  <c:v>15.64559</c:v>
                </c:pt>
                <c:pt idx="5712">
                  <c:v>15.646839999999999</c:v>
                </c:pt>
                <c:pt idx="5713">
                  <c:v>15.651849999999998</c:v>
                </c:pt>
                <c:pt idx="5714">
                  <c:v>15.65499</c:v>
                </c:pt>
                <c:pt idx="5715">
                  <c:v>15.656239999999999</c:v>
                </c:pt>
                <c:pt idx="5716">
                  <c:v>15.659370000000001</c:v>
                </c:pt>
                <c:pt idx="5717">
                  <c:v>15.6625</c:v>
                </c:pt>
                <c:pt idx="5718">
                  <c:v>15.665010000000001</c:v>
                </c:pt>
                <c:pt idx="5719">
                  <c:v>15.66877</c:v>
                </c:pt>
                <c:pt idx="5720">
                  <c:v>15.67065</c:v>
                </c:pt>
                <c:pt idx="5721">
                  <c:v>15.671899999999999</c:v>
                </c:pt>
                <c:pt idx="5722">
                  <c:v>15.675659999999999</c:v>
                </c:pt>
                <c:pt idx="5723">
                  <c:v>15.679419999999999</c:v>
                </c:pt>
                <c:pt idx="5724">
                  <c:v>15.681929999999999</c:v>
                </c:pt>
                <c:pt idx="5725">
                  <c:v>15.685689999999999</c:v>
                </c:pt>
                <c:pt idx="5726">
                  <c:v>15.688819999999998</c:v>
                </c:pt>
                <c:pt idx="5727">
                  <c:v>15.690699999999998</c:v>
                </c:pt>
                <c:pt idx="5728">
                  <c:v>15.69383</c:v>
                </c:pt>
                <c:pt idx="5729">
                  <c:v>15.696959999999999</c:v>
                </c:pt>
                <c:pt idx="5730">
                  <c:v>15.700090000000001</c:v>
                </c:pt>
                <c:pt idx="5731">
                  <c:v>15.70135</c:v>
                </c:pt>
                <c:pt idx="5732">
                  <c:v>15.705109999999999</c:v>
                </c:pt>
                <c:pt idx="5733">
                  <c:v>15.707610000000001</c:v>
                </c:pt>
                <c:pt idx="5734">
                  <c:v>15.712619999999999</c:v>
                </c:pt>
                <c:pt idx="5735">
                  <c:v>15.714499999999999</c:v>
                </c:pt>
                <c:pt idx="5736">
                  <c:v>15.715759999999998</c:v>
                </c:pt>
                <c:pt idx="5737">
                  <c:v>15.720139999999999</c:v>
                </c:pt>
                <c:pt idx="5738">
                  <c:v>15.722019999999999</c:v>
                </c:pt>
                <c:pt idx="5739">
                  <c:v>15.725160000000001</c:v>
                </c:pt>
                <c:pt idx="5740">
                  <c:v>15.728289999999999</c:v>
                </c:pt>
                <c:pt idx="5741">
                  <c:v>15.731419999999998</c:v>
                </c:pt>
                <c:pt idx="5742">
                  <c:v>15.732670000000001</c:v>
                </c:pt>
                <c:pt idx="5743">
                  <c:v>15.73643</c:v>
                </c:pt>
                <c:pt idx="5744">
                  <c:v>15.740820000000001</c:v>
                </c:pt>
                <c:pt idx="5745">
                  <c:v>15.74395</c:v>
                </c:pt>
                <c:pt idx="5746">
                  <c:v>15.74583</c:v>
                </c:pt>
                <c:pt idx="5747">
                  <c:v>15.750210000000001</c:v>
                </c:pt>
                <c:pt idx="5748">
                  <c:v>15.753349999999999</c:v>
                </c:pt>
                <c:pt idx="5749">
                  <c:v>15.755229999999999</c:v>
                </c:pt>
                <c:pt idx="5750">
                  <c:v>15.758359999999998</c:v>
                </c:pt>
                <c:pt idx="5751">
                  <c:v>15.76149</c:v>
                </c:pt>
                <c:pt idx="5752">
                  <c:v>15.762119999999998</c:v>
                </c:pt>
                <c:pt idx="5753">
                  <c:v>15.765880000000001</c:v>
                </c:pt>
                <c:pt idx="5754">
                  <c:v>15.76901</c:v>
                </c:pt>
                <c:pt idx="5755">
                  <c:v>15.772139999999998</c:v>
                </c:pt>
                <c:pt idx="5756">
                  <c:v>15.775270000000001</c:v>
                </c:pt>
                <c:pt idx="5757">
                  <c:v>15.778409999999999</c:v>
                </c:pt>
                <c:pt idx="5758">
                  <c:v>15.78091</c:v>
                </c:pt>
                <c:pt idx="5759">
                  <c:v>15.78279</c:v>
                </c:pt>
                <c:pt idx="5760">
                  <c:v>15.78655</c:v>
                </c:pt>
                <c:pt idx="5761">
                  <c:v>15.787809999999999</c:v>
                </c:pt>
                <c:pt idx="5762">
                  <c:v>15.79407</c:v>
                </c:pt>
                <c:pt idx="5763">
                  <c:v>15.794700000000001</c:v>
                </c:pt>
                <c:pt idx="5764">
                  <c:v>15.797829999999999</c:v>
                </c:pt>
                <c:pt idx="5765">
                  <c:v>15.800959999999998</c:v>
                </c:pt>
                <c:pt idx="5766">
                  <c:v>15.803469999999999</c:v>
                </c:pt>
                <c:pt idx="5767">
                  <c:v>15.806599999999998</c:v>
                </c:pt>
                <c:pt idx="5768">
                  <c:v>15.809109999999999</c:v>
                </c:pt>
                <c:pt idx="5769">
                  <c:v>15.812240000000001</c:v>
                </c:pt>
                <c:pt idx="5770">
                  <c:v>15.816000000000001</c:v>
                </c:pt>
                <c:pt idx="5771">
                  <c:v>15.816619999999999</c:v>
                </c:pt>
                <c:pt idx="5772">
                  <c:v>15.81976</c:v>
                </c:pt>
                <c:pt idx="5773">
                  <c:v>15.822259999999998</c:v>
                </c:pt>
                <c:pt idx="5774">
                  <c:v>15.825390000000001</c:v>
                </c:pt>
                <c:pt idx="5775">
                  <c:v>15.82916</c:v>
                </c:pt>
                <c:pt idx="5776">
                  <c:v>15.831660000000001</c:v>
                </c:pt>
                <c:pt idx="5777">
                  <c:v>15.83479</c:v>
                </c:pt>
                <c:pt idx="5778">
                  <c:v>15.837929999999998</c:v>
                </c:pt>
                <c:pt idx="5779">
                  <c:v>15.841060000000001</c:v>
                </c:pt>
                <c:pt idx="5780">
                  <c:v>15.844189999999999</c:v>
                </c:pt>
                <c:pt idx="5781">
                  <c:v>15.847319999999998</c:v>
                </c:pt>
                <c:pt idx="5782">
                  <c:v>15.85045</c:v>
                </c:pt>
                <c:pt idx="5783">
                  <c:v>15.851709999999999</c:v>
                </c:pt>
                <c:pt idx="5784">
                  <c:v>15.854840000000001</c:v>
                </c:pt>
                <c:pt idx="5785">
                  <c:v>15.857349999999999</c:v>
                </c:pt>
                <c:pt idx="5786">
                  <c:v>15.861109999999998</c:v>
                </c:pt>
                <c:pt idx="5787">
                  <c:v>15.864240000000001</c:v>
                </c:pt>
                <c:pt idx="5788">
                  <c:v>15.866749999999998</c:v>
                </c:pt>
                <c:pt idx="5789">
                  <c:v>15.869249999999999</c:v>
                </c:pt>
                <c:pt idx="5790">
                  <c:v>15.874259999999998</c:v>
                </c:pt>
                <c:pt idx="5791">
                  <c:v>15.87552</c:v>
                </c:pt>
                <c:pt idx="5792">
                  <c:v>15.87739</c:v>
                </c:pt>
                <c:pt idx="5793">
                  <c:v>15.881780000000001</c:v>
                </c:pt>
                <c:pt idx="5794">
                  <c:v>15.88303</c:v>
                </c:pt>
                <c:pt idx="5795">
                  <c:v>15.888049999999998</c:v>
                </c:pt>
                <c:pt idx="5796">
                  <c:v>15.89118</c:v>
                </c:pt>
                <c:pt idx="5797">
                  <c:v>15.892429999999999</c:v>
                </c:pt>
                <c:pt idx="5798">
                  <c:v>15.896189999999999</c:v>
                </c:pt>
                <c:pt idx="5799">
                  <c:v>15.899319999999998</c:v>
                </c:pt>
                <c:pt idx="5800">
                  <c:v>15.90057</c:v>
                </c:pt>
                <c:pt idx="5801">
                  <c:v>15.905589999999998</c:v>
                </c:pt>
                <c:pt idx="5802">
                  <c:v>15.908720000000001</c:v>
                </c:pt>
                <c:pt idx="5803">
                  <c:v>15.90997</c:v>
                </c:pt>
                <c:pt idx="5804">
                  <c:v>15.911849999999999</c:v>
                </c:pt>
                <c:pt idx="5805">
                  <c:v>15.91624</c:v>
                </c:pt>
                <c:pt idx="5806">
                  <c:v>15.917489999999999</c:v>
                </c:pt>
                <c:pt idx="5807">
                  <c:v>15.921249999999999</c:v>
                </c:pt>
                <c:pt idx="5808">
                  <c:v>15.924380000000001</c:v>
                </c:pt>
                <c:pt idx="5809">
                  <c:v>15.926889999999998</c:v>
                </c:pt>
                <c:pt idx="5810">
                  <c:v>15.928769999999998</c:v>
                </c:pt>
                <c:pt idx="5811">
                  <c:v>15.931900000000001</c:v>
                </c:pt>
                <c:pt idx="5812">
                  <c:v>15.936289999999998</c:v>
                </c:pt>
                <c:pt idx="5813">
                  <c:v>15.938169999999998</c:v>
                </c:pt>
                <c:pt idx="5814">
                  <c:v>15.941930000000001</c:v>
                </c:pt>
                <c:pt idx="5815">
                  <c:v>15.944429999999999</c:v>
                </c:pt>
                <c:pt idx="5816">
                  <c:v>15.947560000000001</c:v>
                </c:pt>
                <c:pt idx="5817">
                  <c:v>15.949440000000001</c:v>
                </c:pt>
                <c:pt idx="5818">
                  <c:v>15.950699999999999</c:v>
                </c:pt>
                <c:pt idx="5819">
                  <c:v>15.95445</c:v>
                </c:pt>
                <c:pt idx="5820">
                  <c:v>15.95884</c:v>
                </c:pt>
                <c:pt idx="5821">
                  <c:v>15.961969999999999</c:v>
                </c:pt>
                <c:pt idx="5822">
                  <c:v>15.963230000000001</c:v>
                </c:pt>
                <c:pt idx="5823">
                  <c:v>15.96636</c:v>
                </c:pt>
                <c:pt idx="5824">
                  <c:v>15.969489999999999</c:v>
                </c:pt>
                <c:pt idx="5825">
                  <c:v>15.972620000000001</c:v>
                </c:pt>
                <c:pt idx="5826">
                  <c:v>15.975759999999999</c:v>
                </c:pt>
                <c:pt idx="5827">
                  <c:v>15.978889999999998</c:v>
                </c:pt>
                <c:pt idx="5828">
                  <c:v>15.981389999999999</c:v>
                </c:pt>
                <c:pt idx="5829">
                  <c:v>15.9839</c:v>
                </c:pt>
                <c:pt idx="5830">
                  <c:v>15.985149999999999</c:v>
                </c:pt>
                <c:pt idx="5831">
                  <c:v>15.988290000000001</c:v>
                </c:pt>
                <c:pt idx="5832">
                  <c:v>15.992040000000001</c:v>
                </c:pt>
                <c:pt idx="5833">
                  <c:v>15.994549999999998</c:v>
                </c:pt>
                <c:pt idx="5834">
                  <c:v>15.998309999999998</c:v>
                </c:pt>
                <c:pt idx="5835">
                  <c:v>16.002069999999996</c:v>
                </c:pt>
                <c:pt idx="5836">
                  <c:v>16.005200000000002</c:v>
                </c:pt>
                <c:pt idx="5837">
                  <c:v>16.007080000000002</c:v>
                </c:pt>
                <c:pt idx="5838">
                  <c:v>16.010210000000001</c:v>
                </c:pt>
                <c:pt idx="5839">
                  <c:v>16.013339999999999</c:v>
                </c:pt>
                <c:pt idx="5840">
                  <c:v>16.017110000000002</c:v>
                </c:pt>
                <c:pt idx="5841">
                  <c:v>16.01961</c:v>
                </c:pt>
                <c:pt idx="5842">
                  <c:v>16.022739999999999</c:v>
                </c:pt>
                <c:pt idx="5843">
                  <c:v>16.02337</c:v>
                </c:pt>
                <c:pt idx="5844">
                  <c:v>16.02713</c:v>
                </c:pt>
                <c:pt idx="5845">
                  <c:v>16.02901</c:v>
                </c:pt>
                <c:pt idx="5846">
                  <c:v>16.032139999999998</c:v>
                </c:pt>
                <c:pt idx="5847">
                  <c:v>16.036529999999999</c:v>
                </c:pt>
                <c:pt idx="5848">
                  <c:v>16.038409999999999</c:v>
                </c:pt>
                <c:pt idx="5849">
                  <c:v>16.041539999999998</c:v>
                </c:pt>
                <c:pt idx="5850">
                  <c:v>16.044669999999996</c:v>
                </c:pt>
                <c:pt idx="5851">
                  <c:v>16.047800000000002</c:v>
                </c:pt>
                <c:pt idx="5852">
                  <c:v>16.050939999999997</c:v>
                </c:pt>
                <c:pt idx="5853">
                  <c:v>16.052189999999996</c:v>
                </c:pt>
                <c:pt idx="5854">
                  <c:v>16.055320000000002</c:v>
                </c:pt>
                <c:pt idx="5855">
                  <c:v>16.059710000000003</c:v>
                </c:pt>
                <c:pt idx="5856">
                  <c:v>16.06033</c:v>
                </c:pt>
                <c:pt idx="5857">
                  <c:v>16.066600000000001</c:v>
                </c:pt>
                <c:pt idx="5858">
                  <c:v>16.067230000000002</c:v>
                </c:pt>
                <c:pt idx="5859">
                  <c:v>16.070990000000002</c:v>
                </c:pt>
                <c:pt idx="5860">
                  <c:v>16.072859999999999</c:v>
                </c:pt>
                <c:pt idx="5861">
                  <c:v>16.076000000000001</c:v>
                </c:pt>
                <c:pt idx="5862">
                  <c:v>16.079129999999999</c:v>
                </c:pt>
                <c:pt idx="5863">
                  <c:v>16.081009999999999</c:v>
                </c:pt>
                <c:pt idx="5864">
                  <c:v>16.083509999999997</c:v>
                </c:pt>
                <c:pt idx="5865">
                  <c:v>16.088529999999999</c:v>
                </c:pt>
                <c:pt idx="5866">
                  <c:v>16.090409999999999</c:v>
                </c:pt>
                <c:pt idx="5867">
                  <c:v>16.092909999999996</c:v>
                </c:pt>
                <c:pt idx="5868">
                  <c:v>16.096669999999996</c:v>
                </c:pt>
                <c:pt idx="5869">
                  <c:v>16.099800000000002</c:v>
                </c:pt>
                <c:pt idx="5870">
                  <c:v>16.101059999999997</c:v>
                </c:pt>
                <c:pt idx="5871">
                  <c:v>16.104190000000003</c:v>
                </c:pt>
                <c:pt idx="5872">
                  <c:v>16.106070000000003</c:v>
                </c:pt>
                <c:pt idx="5873">
                  <c:v>16.10857</c:v>
                </c:pt>
                <c:pt idx="5874">
                  <c:v>16.113579999999999</c:v>
                </c:pt>
                <c:pt idx="5875">
                  <c:v>16.115470000000002</c:v>
                </c:pt>
                <c:pt idx="5876">
                  <c:v>16.118600000000001</c:v>
                </c:pt>
                <c:pt idx="5877">
                  <c:v>16.11985</c:v>
                </c:pt>
                <c:pt idx="5878">
                  <c:v>16.124859999999998</c:v>
                </c:pt>
                <c:pt idx="5879">
                  <c:v>16.127989999999997</c:v>
                </c:pt>
                <c:pt idx="5880">
                  <c:v>16.129249999999999</c:v>
                </c:pt>
                <c:pt idx="5881">
                  <c:v>16.132379999999998</c:v>
                </c:pt>
                <c:pt idx="5882">
                  <c:v>16.135509999999996</c:v>
                </c:pt>
                <c:pt idx="5883">
                  <c:v>16.138649999999998</c:v>
                </c:pt>
                <c:pt idx="5884">
                  <c:v>16.141779999999997</c:v>
                </c:pt>
                <c:pt idx="5885">
                  <c:v>16.144910000000003</c:v>
                </c:pt>
                <c:pt idx="5886">
                  <c:v>16.147419999999997</c:v>
                </c:pt>
                <c:pt idx="5887">
                  <c:v>16.151179999999997</c:v>
                </c:pt>
                <c:pt idx="5888">
                  <c:v>16.153059999999996</c:v>
                </c:pt>
                <c:pt idx="5889">
                  <c:v>16.15681</c:v>
                </c:pt>
                <c:pt idx="5890">
                  <c:v>16.159320000000001</c:v>
                </c:pt>
                <c:pt idx="5891">
                  <c:v>16.16245</c:v>
                </c:pt>
                <c:pt idx="5892">
                  <c:v>16.16433</c:v>
                </c:pt>
                <c:pt idx="5893">
                  <c:v>16.166840000000001</c:v>
                </c:pt>
                <c:pt idx="5894">
                  <c:v>16.171849999999999</c:v>
                </c:pt>
                <c:pt idx="5895">
                  <c:v>16.17248</c:v>
                </c:pt>
                <c:pt idx="5896">
                  <c:v>16.17812</c:v>
                </c:pt>
                <c:pt idx="5897">
                  <c:v>16.179369999999999</c:v>
                </c:pt>
                <c:pt idx="5898">
                  <c:v>16.182499999999997</c:v>
                </c:pt>
                <c:pt idx="5899">
                  <c:v>16.185629999999996</c:v>
                </c:pt>
                <c:pt idx="5900">
                  <c:v>16.187509999999996</c:v>
                </c:pt>
                <c:pt idx="5901">
                  <c:v>16.189389999999996</c:v>
                </c:pt>
                <c:pt idx="5902">
                  <c:v>16.193779999999997</c:v>
                </c:pt>
                <c:pt idx="5903">
                  <c:v>16.196910000000003</c:v>
                </c:pt>
                <c:pt idx="5904">
                  <c:v>16.198790000000002</c:v>
                </c:pt>
                <c:pt idx="5905">
                  <c:v>16.20317</c:v>
                </c:pt>
                <c:pt idx="5906">
                  <c:v>16.204430000000002</c:v>
                </c:pt>
                <c:pt idx="5907">
                  <c:v>16.206939999999996</c:v>
                </c:pt>
                <c:pt idx="5908">
                  <c:v>16.210700000000003</c:v>
                </c:pt>
                <c:pt idx="5909">
                  <c:v>16.213830000000002</c:v>
                </c:pt>
                <c:pt idx="5910">
                  <c:v>16.217579999999998</c:v>
                </c:pt>
                <c:pt idx="5911">
                  <c:v>16.221969999999999</c:v>
                </c:pt>
                <c:pt idx="5912">
                  <c:v>16.2226</c:v>
                </c:pt>
                <c:pt idx="5913">
                  <c:v>16.226979999999998</c:v>
                </c:pt>
                <c:pt idx="5914">
                  <c:v>16.229489999999998</c:v>
                </c:pt>
                <c:pt idx="5915">
                  <c:v>16.231989999999996</c:v>
                </c:pt>
                <c:pt idx="5916">
                  <c:v>16.233249999999998</c:v>
                </c:pt>
                <c:pt idx="5917">
                  <c:v>16.236379999999997</c:v>
                </c:pt>
                <c:pt idx="5918">
                  <c:v>16.241390000000003</c:v>
                </c:pt>
                <c:pt idx="5919">
                  <c:v>16.242649999999998</c:v>
                </c:pt>
                <c:pt idx="5920">
                  <c:v>16.245150000000002</c:v>
                </c:pt>
                <c:pt idx="5921">
                  <c:v>16.248289999999997</c:v>
                </c:pt>
                <c:pt idx="5922">
                  <c:v>16.251429999999999</c:v>
                </c:pt>
                <c:pt idx="5923">
                  <c:v>16.254559999999998</c:v>
                </c:pt>
                <c:pt idx="5924">
                  <c:v>16.2577</c:v>
                </c:pt>
                <c:pt idx="5925">
                  <c:v>16.261470000000003</c:v>
                </c:pt>
                <c:pt idx="5926">
                  <c:v>16.263979999999997</c:v>
                </c:pt>
                <c:pt idx="5927">
                  <c:v>16.266489999999997</c:v>
                </c:pt>
                <c:pt idx="5928">
                  <c:v>16.267739999999996</c:v>
                </c:pt>
                <c:pt idx="5929">
                  <c:v>16.270879999999998</c:v>
                </c:pt>
                <c:pt idx="5930">
                  <c:v>16.2759</c:v>
                </c:pt>
                <c:pt idx="5931">
                  <c:v>16.276530000000001</c:v>
                </c:pt>
                <c:pt idx="5932">
                  <c:v>16.279670000000003</c:v>
                </c:pt>
                <c:pt idx="5933">
                  <c:v>16.282800000000002</c:v>
                </c:pt>
                <c:pt idx="5934">
                  <c:v>16.283430000000003</c:v>
                </c:pt>
                <c:pt idx="5935">
                  <c:v>16.289079999999998</c:v>
                </c:pt>
                <c:pt idx="5936">
                  <c:v>16.292839999999998</c:v>
                </c:pt>
                <c:pt idx="5937">
                  <c:v>16.295360000000002</c:v>
                </c:pt>
                <c:pt idx="5938">
                  <c:v>16.29786</c:v>
                </c:pt>
                <c:pt idx="5939">
                  <c:v>16.299120000000002</c:v>
                </c:pt>
                <c:pt idx="5940">
                  <c:v>16.304769999999998</c:v>
                </c:pt>
                <c:pt idx="5941">
                  <c:v>16.306019999999997</c:v>
                </c:pt>
                <c:pt idx="5942">
                  <c:v>16.308529999999998</c:v>
                </c:pt>
                <c:pt idx="5943">
                  <c:v>16.311039999999998</c:v>
                </c:pt>
                <c:pt idx="5944">
                  <c:v>16.315429999999999</c:v>
                </c:pt>
                <c:pt idx="5945">
                  <c:v>16.318570000000001</c:v>
                </c:pt>
                <c:pt idx="5946">
                  <c:v>16.320450000000001</c:v>
                </c:pt>
                <c:pt idx="5947">
                  <c:v>16.324849999999998</c:v>
                </c:pt>
                <c:pt idx="5948">
                  <c:v>16.327979999999997</c:v>
                </c:pt>
                <c:pt idx="5949">
                  <c:v>16.330489999999998</c:v>
                </c:pt>
                <c:pt idx="5950">
                  <c:v>16.33426</c:v>
                </c:pt>
                <c:pt idx="5951">
                  <c:v>16.33614</c:v>
                </c:pt>
                <c:pt idx="5952">
                  <c:v>16.336770000000001</c:v>
                </c:pt>
                <c:pt idx="5953">
                  <c:v>16.342419999999997</c:v>
                </c:pt>
                <c:pt idx="5954">
                  <c:v>16.343669999999996</c:v>
                </c:pt>
                <c:pt idx="5955">
                  <c:v>16.346179999999997</c:v>
                </c:pt>
                <c:pt idx="5956">
                  <c:v>16.35183</c:v>
                </c:pt>
                <c:pt idx="5957">
                  <c:v>16.353079999999999</c:v>
                </c:pt>
                <c:pt idx="5958">
                  <c:v>16.355589999999999</c:v>
                </c:pt>
                <c:pt idx="5959">
                  <c:v>16.359360000000002</c:v>
                </c:pt>
                <c:pt idx="5960">
                  <c:v>16.362499999999997</c:v>
                </c:pt>
                <c:pt idx="5961">
                  <c:v>16.364379999999997</c:v>
                </c:pt>
                <c:pt idx="5962">
                  <c:v>16.368769999999998</c:v>
                </c:pt>
                <c:pt idx="5963">
                  <c:v>16.370660000000001</c:v>
                </c:pt>
                <c:pt idx="5964">
                  <c:v>16.37379</c:v>
                </c:pt>
                <c:pt idx="5965">
                  <c:v>16.376930000000002</c:v>
                </c:pt>
                <c:pt idx="5966">
                  <c:v>16.37818</c:v>
                </c:pt>
                <c:pt idx="5967">
                  <c:v>16.381320000000002</c:v>
                </c:pt>
                <c:pt idx="5968">
                  <c:v>16.385089999999998</c:v>
                </c:pt>
                <c:pt idx="5969">
                  <c:v>16.388219999999997</c:v>
                </c:pt>
                <c:pt idx="5970">
                  <c:v>16.390729999999998</c:v>
                </c:pt>
                <c:pt idx="5971">
                  <c:v>16.394500000000001</c:v>
                </c:pt>
                <c:pt idx="5972">
                  <c:v>16.39575</c:v>
                </c:pt>
                <c:pt idx="5973">
                  <c:v>16.398890000000002</c:v>
                </c:pt>
                <c:pt idx="5974">
                  <c:v>16.402029999999996</c:v>
                </c:pt>
                <c:pt idx="5975">
                  <c:v>16.405169999999998</c:v>
                </c:pt>
                <c:pt idx="5976">
                  <c:v>16.408299999999997</c:v>
                </c:pt>
                <c:pt idx="5977">
                  <c:v>16.411439999999999</c:v>
                </c:pt>
                <c:pt idx="5978">
                  <c:v>16.414580000000001</c:v>
                </c:pt>
                <c:pt idx="5979">
                  <c:v>16.41583</c:v>
                </c:pt>
                <c:pt idx="5980">
                  <c:v>16.420850000000002</c:v>
                </c:pt>
                <c:pt idx="5981">
                  <c:v>16.422739999999997</c:v>
                </c:pt>
                <c:pt idx="5982">
                  <c:v>16.425249999999998</c:v>
                </c:pt>
                <c:pt idx="5983">
                  <c:v>16.43027</c:v>
                </c:pt>
                <c:pt idx="5984">
                  <c:v>16.433410000000002</c:v>
                </c:pt>
                <c:pt idx="5985">
                  <c:v>16.436540000000001</c:v>
                </c:pt>
                <c:pt idx="5986">
                  <c:v>16.438429999999997</c:v>
                </c:pt>
                <c:pt idx="5987">
                  <c:v>16.439680000000003</c:v>
                </c:pt>
                <c:pt idx="5988">
                  <c:v>16.442819999999998</c:v>
                </c:pt>
                <c:pt idx="5989">
                  <c:v>16.445959999999999</c:v>
                </c:pt>
                <c:pt idx="5990">
                  <c:v>16.449089999999998</c:v>
                </c:pt>
                <c:pt idx="5991">
                  <c:v>16.453490000000002</c:v>
                </c:pt>
                <c:pt idx="5992">
                  <c:v>16.455370000000002</c:v>
                </c:pt>
                <c:pt idx="5993">
                  <c:v>16.458509999999997</c:v>
                </c:pt>
                <c:pt idx="5994">
                  <c:v>16.461640000000003</c:v>
                </c:pt>
                <c:pt idx="5995">
                  <c:v>16.464779999999998</c:v>
                </c:pt>
                <c:pt idx="5996">
                  <c:v>16.467919999999999</c:v>
                </c:pt>
                <c:pt idx="5997">
                  <c:v>16.469169999999998</c:v>
                </c:pt>
                <c:pt idx="5998">
                  <c:v>16.471049999999998</c:v>
                </c:pt>
                <c:pt idx="5999">
                  <c:v>16.47419</c:v>
                </c:pt>
                <c:pt idx="6000">
                  <c:v>16.478580000000001</c:v>
                </c:pt>
                <c:pt idx="6001">
                  <c:v>16.481720000000003</c:v>
                </c:pt>
                <c:pt idx="6002">
                  <c:v>16.484859999999998</c:v>
                </c:pt>
                <c:pt idx="6003">
                  <c:v>16.486739999999998</c:v>
                </c:pt>
                <c:pt idx="6004">
                  <c:v>16.489879999999999</c:v>
                </c:pt>
                <c:pt idx="6005">
                  <c:v>16.493020000000001</c:v>
                </c:pt>
                <c:pt idx="6006">
                  <c:v>16.493650000000002</c:v>
                </c:pt>
                <c:pt idx="6007">
                  <c:v>16.497410000000002</c:v>
                </c:pt>
                <c:pt idx="6008">
                  <c:v>16.500549999999997</c:v>
                </c:pt>
                <c:pt idx="6009">
                  <c:v>16.503059999999998</c:v>
                </c:pt>
                <c:pt idx="6010">
                  <c:v>16.508699999999997</c:v>
                </c:pt>
                <c:pt idx="6011">
                  <c:v>16.508699999999997</c:v>
                </c:pt>
                <c:pt idx="6012">
                  <c:v>16.51247</c:v>
                </c:pt>
                <c:pt idx="6013">
                  <c:v>16.518119999999996</c:v>
                </c:pt>
                <c:pt idx="6014">
                  <c:v>16.519379999999998</c:v>
                </c:pt>
                <c:pt idx="6015">
                  <c:v>16.521879999999996</c:v>
                </c:pt>
                <c:pt idx="6016">
                  <c:v>16.524389999999997</c:v>
                </c:pt>
                <c:pt idx="6017">
                  <c:v>16.527529999999999</c:v>
                </c:pt>
                <c:pt idx="6018">
                  <c:v>16.530670000000001</c:v>
                </c:pt>
                <c:pt idx="6019">
                  <c:v>16.533810000000003</c:v>
                </c:pt>
                <c:pt idx="6020">
                  <c:v>16.536940000000001</c:v>
                </c:pt>
                <c:pt idx="6021">
                  <c:v>16.538199999999996</c:v>
                </c:pt>
                <c:pt idx="6022">
                  <c:v>16.541959999999996</c:v>
                </c:pt>
                <c:pt idx="6023">
                  <c:v>16.545099999999998</c:v>
                </c:pt>
                <c:pt idx="6024">
                  <c:v>16.547609999999999</c:v>
                </c:pt>
                <c:pt idx="6025">
                  <c:v>16.549489999999999</c:v>
                </c:pt>
                <c:pt idx="6026">
                  <c:v>16.553890000000003</c:v>
                </c:pt>
                <c:pt idx="6027">
                  <c:v>16.555770000000003</c:v>
                </c:pt>
                <c:pt idx="6028">
                  <c:v>16.558909999999997</c:v>
                </c:pt>
                <c:pt idx="6029">
                  <c:v>16.563929999999999</c:v>
                </c:pt>
                <c:pt idx="6030">
                  <c:v>16.565179999999998</c:v>
                </c:pt>
                <c:pt idx="6031">
                  <c:v>16.56832</c:v>
                </c:pt>
                <c:pt idx="6032">
                  <c:v>16.571460000000002</c:v>
                </c:pt>
                <c:pt idx="6033">
                  <c:v>16.574590000000001</c:v>
                </c:pt>
                <c:pt idx="6034">
                  <c:v>16.577730000000003</c:v>
                </c:pt>
                <c:pt idx="6035">
                  <c:v>16.579610000000002</c:v>
                </c:pt>
                <c:pt idx="6036">
                  <c:v>16.582119999999996</c:v>
                </c:pt>
                <c:pt idx="6037">
                  <c:v>16.584009999999999</c:v>
                </c:pt>
                <c:pt idx="6038">
                  <c:v>16.589030000000001</c:v>
                </c:pt>
                <c:pt idx="6039">
                  <c:v>16.593420000000002</c:v>
                </c:pt>
                <c:pt idx="6040">
                  <c:v>16.593420000000002</c:v>
                </c:pt>
                <c:pt idx="6041">
                  <c:v>16.598439999999997</c:v>
                </c:pt>
                <c:pt idx="6042">
                  <c:v>16.599699999999999</c:v>
                </c:pt>
                <c:pt idx="6043">
                  <c:v>16.602829999999997</c:v>
                </c:pt>
                <c:pt idx="6044">
                  <c:v>16.605969999999999</c:v>
                </c:pt>
                <c:pt idx="6045">
                  <c:v>16.609110000000001</c:v>
                </c:pt>
                <c:pt idx="6046">
                  <c:v>16.610990000000001</c:v>
                </c:pt>
                <c:pt idx="6047">
                  <c:v>16.615380000000002</c:v>
                </c:pt>
                <c:pt idx="6048">
                  <c:v>16.616639999999997</c:v>
                </c:pt>
                <c:pt idx="6049">
                  <c:v>16.620399999999997</c:v>
                </c:pt>
                <c:pt idx="6050">
                  <c:v>16.623539999999998</c:v>
                </c:pt>
                <c:pt idx="6051">
                  <c:v>16.625419999999998</c:v>
                </c:pt>
                <c:pt idx="6052">
                  <c:v>16.629190000000001</c:v>
                </c:pt>
                <c:pt idx="6053">
                  <c:v>16.63232</c:v>
                </c:pt>
                <c:pt idx="6054">
                  <c:v>16.634209999999996</c:v>
                </c:pt>
                <c:pt idx="6055">
                  <c:v>16.636719999999997</c:v>
                </c:pt>
                <c:pt idx="6056">
                  <c:v>16.640479999999997</c:v>
                </c:pt>
                <c:pt idx="6057">
                  <c:v>16.643619999999999</c:v>
                </c:pt>
                <c:pt idx="6058">
                  <c:v>16.64676</c:v>
                </c:pt>
                <c:pt idx="6059">
                  <c:v>16.649900000000002</c:v>
                </c:pt>
                <c:pt idx="6060">
                  <c:v>16.653030000000001</c:v>
                </c:pt>
                <c:pt idx="6061">
                  <c:v>16.656169999999996</c:v>
                </c:pt>
                <c:pt idx="6062">
                  <c:v>16.658050000000003</c:v>
                </c:pt>
                <c:pt idx="6063">
                  <c:v>16.662439999999997</c:v>
                </c:pt>
                <c:pt idx="6064">
                  <c:v>16.66433</c:v>
                </c:pt>
                <c:pt idx="6065">
                  <c:v>16.66872</c:v>
                </c:pt>
                <c:pt idx="6066">
                  <c:v>16.669980000000002</c:v>
                </c:pt>
                <c:pt idx="6067">
                  <c:v>16.673740000000002</c:v>
                </c:pt>
                <c:pt idx="6068">
                  <c:v>16.674999999999997</c:v>
                </c:pt>
                <c:pt idx="6069">
                  <c:v>16.679389999999998</c:v>
                </c:pt>
                <c:pt idx="6070">
                  <c:v>16.683149999999998</c:v>
                </c:pt>
                <c:pt idx="6071">
                  <c:v>16.68629</c:v>
                </c:pt>
                <c:pt idx="6072">
                  <c:v>16.687550000000002</c:v>
                </c:pt>
                <c:pt idx="6073">
                  <c:v>16.69068</c:v>
                </c:pt>
                <c:pt idx="6074">
                  <c:v>16.693820000000002</c:v>
                </c:pt>
                <c:pt idx="6075">
                  <c:v>16.696959999999997</c:v>
                </c:pt>
                <c:pt idx="6076">
                  <c:v>16.700090000000003</c:v>
                </c:pt>
                <c:pt idx="6077">
                  <c:v>16.701349999999998</c:v>
                </c:pt>
                <c:pt idx="6078">
                  <c:v>16.703859999999999</c:v>
                </c:pt>
                <c:pt idx="6079">
                  <c:v>16.707619999999999</c:v>
                </c:pt>
                <c:pt idx="6080">
                  <c:v>16.710760000000001</c:v>
                </c:pt>
                <c:pt idx="6081">
                  <c:v>16.713270000000001</c:v>
                </c:pt>
                <c:pt idx="6082">
                  <c:v>16.717039999999997</c:v>
                </c:pt>
                <c:pt idx="6083">
                  <c:v>16.718919999999997</c:v>
                </c:pt>
                <c:pt idx="6084">
                  <c:v>16.722059999999999</c:v>
                </c:pt>
                <c:pt idx="6085">
                  <c:v>16.725200000000001</c:v>
                </c:pt>
                <c:pt idx="6086">
                  <c:v>16.72833</c:v>
                </c:pt>
                <c:pt idx="6087">
                  <c:v>16.731470000000002</c:v>
                </c:pt>
                <c:pt idx="6088">
                  <c:v>16.734609999999996</c:v>
                </c:pt>
                <c:pt idx="6089">
                  <c:v>16.738999999999997</c:v>
                </c:pt>
                <c:pt idx="6090">
                  <c:v>16.738369999999996</c:v>
                </c:pt>
                <c:pt idx="6091">
                  <c:v>16.744019999999999</c:v>
                </c:pt>
                <c:pt idx="6092">
                  <c:v>16.745280000000001</c:v>
                </c:pt>
                <c:pt idx="6093">
                  <c:v>16.747790000000002</c:v>
                </c:pt>
                <c:pt idx="6094">
                  <c:v>16.751550000000002</c:v>
                </c:pt>
                <c:pt idx="6095">
                  <c:v>16.753430000000002</c:v>
                </c:pt>
                <c:pt idx="6096">
                  <c:v>16.756569999999996</c:v>
                </c:pt>
                <c:pt idx="6097">
                  <c:v>16.759709999999998</c:v>
                </c:pt>
                <c:pt idx="6098">
                  <c:v>16.764099999999999</c:v>
                </c:pt>
                <c:pt idx="6099">
                  <c:v>16.76661</c:v>
                </c:pt>
                <c:pt idx="6100">
                  <c:v>16.769750000000002</c:v>
                </c:pt>
                <c:pt idx="6101">
                  <c:v>16.772889999999997</c:v>
                </c:pt>
                <c:pt idx="6102">
                  <c:v>16.775399999999998</c:v>
                </c:pt>
                <c:pt idx="6103">
                  <c:v>16.777909999999999</c:v>
                </c:pt>
                <c:pt idx="6104">
                  <c:v>16.779159999999997</c:v>
                </c:pt>
                <c:pt idx="6105">
                  <c:v>16.78481</c:v>
                </c:pt>
                <c:pt idx="6106">
                  <c:v>16.787320000000001</c:v>
                </c:pt>
                <c:pt idx="6107">
                  <c:v>16.790459999999996</c:v>
                </c:pt>
                <c:pt idx="6108">
                  <c:v>16.794220000000003</c:v>
                </c:pt>
                <c:pt idx="6109">
                  <c:v>16.794849999999997</c:v>
                </c:pt>
                <c:pt idx="6110">
                  <c:v>16.797989999999999</c:v>
                </c:pt>
                <c:pt idx="6111">
                  <c:v>16.801119999999997</c:v>
                </c:pt>
                <c:pt idx="6112">
                  <c:v>16.804259999999999</c:v>
                </c:pt>
                <c:pt idx="6113">
                  <c:v>16.807400000000001</c:v>
                </c:pt>
                <c:pt idx="6114">
                  <c:v>16.810539999999996</c:v>
                </c:pt>
                <c:pt idx="6115">
                  <c:v>16.813670000000002</c:v>
                </c:pt>
                <c:pt idx="6116">
                  <c:v>16.816180000000003</c:v>
                </c:pt>
                <c:pt idx="6117">
                  <c:v>16.819949999999999</c:v>
                </c:pt>
                <c:pt idx="6118">
                  <c:v>16.82246</c:v>
                </c:pt>
                <c:pt idx="6119">
                  <c:v>16.82497</c:v>
                </c:pt>
                <c:pt idx="6120">
                  <c:v>16.829360000000001</c:v>
                </c:pt>
                <c:pt idx="6121">
                  <c:v>16.831870000000002</c:v>
                </c:pt>
                <c:pt idx="6122">
                  <c:v>16.833750000000002</c:v>
                </c:pt>
                <c:pt idx="6123">
                  <c:v>16.835009999999997</c:v>
                </c:pt>
                <c:pt idx="6124">
                  <c:v>16.840029999999999</c:v>
                </c:pt>
                <c:pt idx="6125">
                  <c:v>16.843170000000001</c:v>
                </c:pt>
                <c:pt idx="6126">
                  <c:v>16.84693</c:v>
                </c:pt>
                <c:pt idx="6127">
                  <c:v>16.847560000000001</c:v>
                </c:pt>
                <c:pt idx="6128">
                  <c:v>16.852579999999996</c:v>
                </c:pt>
                <c:pt idx="6129">
                  <c:v>16.853830000000002</c:v>
                </c:pt>
                <c:pt idx="6130">
                  <c:v>16.857599999999998</c:v>
                </c:pt>
                <c:pt idx="6131">
                  <c:v>16.86074</c:v>
                </c:pt>
                <c:pt idx="6132">
                  <c:v>16.863869999999999</c:v>
                </c:pt>
                <c:pt idx="6133">
                  <c:v>16.867010000000001</c:v>
                </c:pt>
                <c:pt idx="6134">
                  <c:v>16.869520000000001</c:v>
                </c:pt>
                <c:pt idx="6135">
                  <c:v>16.872659999999996</c:v>
                </c:pt>
                <c:pt idx="6136">
                  <c:v>16.873289999999997</c:v>
                </c:pt>
                <c:pt idx="6137">
                  <c:v>16.878309999999999</c:v>
                </c:pt>
                <c:pt idx="6138">
                  <c:v>16.882069999999999</c:v>
                </c:pt>
                <c:pt idx="6139">
                  <c:v>16.8827</c:v>
                </c:pt>
                <c:pt idx="6140">
                  <c:v>16.887720000000002</c:v>
                </c:pt>
                <c:pt idx="6141">
                  <c:v>16.891480000000001</c:v>
                </c:pt>
                <c:pt idx="6142">
                  <c:v>16.892739999999996</c:v>
                </c:pt>
                <c:pt idx="6143">
                  <c:v>16.895879999999998</c:v>
                </c:pt>
                <c:pt idx="6144">
                  <c:v>16.898389999999999</c:v>
                </c:pt>
                <c:pt idx="6145">
                  <c:v>16.9009</c:v>
                </c:pt>
                <c:pt idx="6146">
                  <c:v>16.905290000000001</c:v>
                </c:pt>
                <c:pt idx="6147">
                  <c:v>16.907800000000002</c:v>
                </c:pt>
                <c:pt idx="6148">
                  <c:v>16.910310000000003</c:v>
                </c:pt>
                <c:pt idx="6149">
                  <c:v>16.914699999999996</c:v>
                </c:pt>
                <c:pt idx="6150">
                  <c:v>16.917209999999997</c:v>
                </c:pt>
                <c:pt idx="6151">
                  <c:v>16.919719999999998</c:v>
                </c:pt>
                <c:pt idx="6152">
                  <c:v>16.92286</c:v>
                </c:pt>
                <c:pt idx="6153">
                  <c:v>16.924120000000002</c:v>
                </c:pt>
                <c:pt idx="6154">
                  <c:v>16.929760000000002</c:v>
                </c:pt>
                <c:pt idx="6155">
                  <c:v>16.932270000000003</c:v>
                </c:pt>
                <c:pt idx="6156">
                  <c:v>16.933529999999998</c:v>
                </c:pt>
                <c:pt idx="6157">
                  <c:v>16.937289999999997</c:v>
                </c:pt>
                <c:pt idx="6158">
                  <c:v>16.940429999999999</c:v>
                </c:pt>
                <c:pt idx="6159">
                  <c:v>16.941679999999998</c:v>
                </c:pt>
                <c:pt idx="6160">
                  <c:v>16.946709999999996</c:v>
                </c:pt>
                <c:pt idx="6161">
                  <c:v>16.951099999999997</c:v>
                </c:pt>
                <c:pt idx="6162">
                  <c:v>16.952350000000003</c:v>
                </c:pt>
                <c:pt idx="6163">
                  <c:v>16.954239999999999</c:v>
                </c:pt>
                <c:pt idx="6164">
                  <c:v>16.957369999999997</c:v>
                </c:pt>
                <c:pt idx="6165">
                  <c:v>16.960509999999999</c:v>
                </c:pt>
                <c:pt idx="6166">
                  <c:v>16.963650000000001</c:v>
                </c:pt>
                <c:pt idx="6167">
                  <c:v>16.966789999999996</c:v>
                </c:pt>
                <c:pt idx="6168">
                  <c:v>16.969920000000002</c:v>
                </c:pt>
                <c:pt idx="6169">
                  <c:v>16.972439999999999</c:v>
                </c:pt>
                <c:pt idx="6170">
                  <c:v>16.974939999999997</c:v>
                </c:pt>
                <c:pt idx="6171">
                  <c:v>16.978079999999999</c:v>
                </c:pt>
                <c:pt idx="6172">
                  <c:v>16.981850000000001</c:v>
                </c:pt>
                <c:pt idx="6173">
                  <c:v>16.985610000000001</c:v>
                </c:pt>
                <c:pt idx="6174">
                  <c:v>16.987490000000001</c:v>
                </c:pt>
                <c:pt idx="6175">
                  <c:v>16.991259999999997</c:v>
                </c:pt>
                <c:pt idx="6176">
                  <c:v>16.993769999999998</c:v>
                </c:pt>
                <c:pt idx="6177">
                  <c:v>16.995019999999997</c:v>
                </c:pt>
                <c:pt idx="6178">
                  <c:v>17.00067</c:v>
                </c:pt>
                <c:pt idx="6179">
                  <c:v>17.004429999999999</c:v>
                </c:pt>
                <c:pt idx="6180">
                  <c:v>17.006320000000002</c:v>
                </c:pt>
                <c:pt idx="6181">
                  <c:v>17.007570000000001</c:v>
                </c:pt>
                <c:pt idx="6182">
                  <c:v>17.010709999999996</c:v>
                </c:pt>
                <c:pt idx="6183">
                  <c:v>17.015099999999997</c:v>
                </c:pt>
                <c:pt idx="6184">
                  <c:v>17.01699</c:v>
                </c:pt>
                <c:pt idx="6185">
                  <c:v>17.020119999999999</c:v>
                </c:pt>
                <c:pt idx="6186">
                  <c:v>17.026400000000002</c:v>
                </c:pt>
                <c:pt idx="6187">
                  <c:v>17.027029999999996</c:v>
                </c:pt>
                <c:pt idx="6188">
                  <c:v>17.030789999999996</c:v>
                </c:pt>
                <c:pt idx="6189">
                  <c:v>17.033929999999998</c:v>
                </c:pt>
                <c:pt idx="6190">
                  <c:v>17.036439999999999</c:v>
                </c:pt>
                <c:pt idx="6191">
                  <c:v>17.040210000000002</c:v>
                </c:pt>
                <c:pt idx="6192">
                  <c:v>17.043340000000001</c:v>
                </c:pt>
                <c:pt idx="6193">
                  <c:v>17.045850000000002</c:v>
                </c:pt>
                <c:pt idx="6194">
                  <c:v>17.048360000000002</c:v>
                </c:pt>
                <c:pt idx="6195">
                  <c:v>17.051499999999997</c:v>
                </c:pt>
                <c:pt idx="6196">
                  <c:v>17.054639999999999</c:v>
                </c:pt>
                <c:pt idx="6197">
                  <c:v>17.055889999999998</c:v>
                </c:pt>
                <c:pt idx="6198">
                  <c:v>17.06091</c:v>
                </c:pt>
                <c:pt idx="6199">
                  <c:v>17.064050000000002</c:v>
                </c:pt>
                <c:pt idx="6200">
                  <c:v>17.067189999999997</c:v>
                </c:pt>
                <c:pt idx="6201">
                  <c:v>17.070320000000002</c:v>
                </c:pt>
                <c:pt idx="6202">
                  <c:v>17.070949999999996</c:v>
                </c:pt>
                <c:pt idx="6203">
                  <c:v>17.074719999999999</c:v>
                </c:pt>
                <c:pt idx="6204">
                  <c:v>17.077849999999998</c:v>
                </c:pt>
                <c:pt idx="6205">
                  <c:v>17.080370000000002</c:v>
                </c:pt>
                <c:pt idx="6206">
                  <c:v>17.084130000000002</c:v>
                </c:pt>
                <c:pt idx="6207">
                  <c:v>17.086010000000002</c:v>
                </c:pt>
                <c:pt idx="6208">
                  <c:v>17.089779999999998</c:v>
                </c:pt>
                <c:pt idx="6209">
                  <c:v>17.092289999999998</c:v>
                </c:pt>
                <c:pt idx="6210">
                  <c:v>17.09543</c:v>
                </c:pt>
                <c:pt idx="6211">
                  <c:v>17.09919</c:v>
                </c:pt>
                <c:pt idx="6212">
                  <c:v>17.102959999999996</c:v>
                </c:pt>
                <c:pt idx="6213">
                  <c:v>17.104840000000003</c:v>
                </c:pt>
                <c:pt idx="6214">
                  <c:v>17.107979999999998</c:v>
                </c:pt>
                <c:pt idx="6215">
                  <c:v>17.113</c:v>
                </c:pt>
                <c:pt idx="6216">
                  <c:v>17.114249999999998</c:v>
                </c:pt>
                <c:pt idx="6217">
                  <c:v>17.11739</c:v>
                </c:pt>
                <c:pt idx="6218">
                  <c:v>17.120530000000002</c:v>
                </c:pt>
                <c:pt idx="6219">
                  <c:v>17.125540000000001</c:v>
                </c:pt>
                <c:pt idx="6220">
                  <c:v>17.128059999999998</c:v>
                </c:pt>
                <c:pt idx="6221">
                  <c:v>17.129939999999998</c:v>
                </c:pt>
                <c:pt idx="6222">
                  <c:v>17.13308</c:v>
                </c:pt>
                <c:pt idx="6223">
                  <c:v>17.136209999999998</c:v>
                </c:pt>
                <c:pt idx="6224">
                  <c:v>17.13935</c:v>
                </c:pt>
                <c:pt idx="6225">
                  <c:v>17.142490000000002</c:v>
                </c:pt>
                <c:pt idx="6226">
                  <c:v>17.145620000000001</c:v>
                </c:pt>
                <c:pt idx="6227">
                  <c:v>17.148760000000003</c:v>
                </c:pt>
                <c:pt idx="6228">
                  <c:v>17.151899999999998</c:v>
                </c:pt>
                <c:pt idx="6229">
                  <c:v>17.15504</c:v>
                </c:pt>
                <c:pt idx="6230">
                  <c:v>17.158169999999998</c:v>
                </c:pt>
                <c:pt idx="6231">
                  <c:v>17.160060000000001</c:v>
                </c:pt>
                <c:pt idx="6232">
                  <c:v>17.164450000000002</c:v>
                </c:pt>
                <c:pt idx="6233">
                  <c:v>17.167589999999997</c:v>
                </c:pt>
                <c:pt idx="6234">
                  <c:v>17.170729999999999</c:v>
                </c:pt>
                <c:pt idx="6235">
                  <c:v>17.173859999999998</c:v>
                </c:pt>
                <c:pt idx="6236">
                  <c:v>17.177</c:v>
                </c:pt>
                <c:pt idx="6237">
                  <c:v>17.180140000000002</c:v>
                </c:pt>
                <c:pt idx="6238">
                  <c:v>17.182020000000001</c:v>
                </c:pt>
                <c:pt idx="6239">
                  <c:v>17.185780000000001</c:v>
                </c:pt>
                <c:pt idx="6240">
                  <c:v>17.189549999999997</c:v>
                </c:pt>
                <c:pt idx="6241">
                  <c:v>17.192689999999999</c:v>
                </c:pt>
                <c:pt idx="6242">
                  <c:v>17.1952</c:v>
                </c:pt>
                <c:pt idx="6243">
                  <c:v>17.197710000000001</c:v>
                </c:pt>
                <c:pt idx="6244">
                  <c:v>17.200220000000002</c:v>
                </c:pt>
                <c:pt idx="6245">
                  <c:v>17.204610000000002</c:v>
                </c:pt>
                <c:pt idx="6246">
                  <c:v>17.207119999999996</c:v>
                </c:pt>
                <c:pt idx="6247">
                  <c:v>17.210259999999998</c:v>
                </c:pt>
                <c:pt idx="6248">
                  <c:v>17.214019999999998</c:v>
                </c:pt>
                <c:pt idx="6249">
                  <c:v>17.217790000000001</c:v>
                </c:pt>
                <c:pt idx="6250">
                  <c:v>17.219670000000001</c:v>
                </c:pt>
                <c:pt idx="6251">
                  <c:v>17.223439999999997</c:v>
                </c:pt>
                <c:pt idx="6252">
                  <c:v>17.225949999999997</c:v>
                </c:pt>
                <c:pt idx="6253">
                  <c:v>17.229079999999996</c:v>
                </c:pt>
                <c:pt idx="6254">
                  <c:v>17.234099999999998</c:v>
                </c:pt>
                <c:pt idx="6255">
                  <c:v>17.236609999999999</c:v>
                </c:pt>
                <c:pt idx="6256">
                  <c:v>17.239750000000001</c:v>
                </c:pt>
                <c:pt idx="6257">
                  <c:v>17.242890000000003</c:v>
                </c:pt>
                <c:pt idx="6258">
                  <c:v>17.246029999999998</c:v>
                </c:pt>
                <c:pt idx="6259">
                  <c:v>17.249169999999999</c:v>
                </c:pt>
                <c:pt idx="6260">
                  <c:v>17.252299999999998</c:v>
                </c:pt>
                <c:pt idx="6261">
                  <c:v>17.254809999999999</c:v>
                </c:pt>
                <c:pt idx="6262">
                  <c:v>17.258580000000002</c:v>
                </c:pt>
                <c:pt idx="6263">
                  <c:v>17.261710000000001</c:v>
                </c:pt>
                <c:pt idx="6264">
                  <c:v>17.264850000000003</c:v>
                </c:pt>
                <c:pt idx="6265">
                  <c:v>17.267989999999998</c:v>
                </c:pt>
                <c:pt idx="6266">
                  <c:v>17.271129999999999</c:v>
                </c:pt>
                <c:pt idx="6267">
                  <c:v>17.274259999999998</c:v>
                </c:pt>
                <c:pt idx="6268">
                  <c:v>17.2774</c:v>
                </c:pt>
                <c:pt idx="6269">
                  <c:v>17.281790000000001</c:v>
                </c:pt>
                <c:pt idx="6270">
                  <c:v>17.283679999999997</c:v>
                </c:pt>
                <c:pt idx="6271">
                  <c:v>17.288690000000003</c:v>
                </c:pt>
                <c:pt idx="6272">
                  <c:v>17.289949999999997</c:v>
                </c:pt>
                <c:pt idx="6273">
                  <c:v>17.294969999999999</c:v>
                </c:pt>
                <c:pt idx="6274">
                  <c:v>17.298110000000001</c:v>
                </c:pt>
                <c:pt idx="6275">
                  <c:v>17.300620000000002</c:v>
                </c:pt>
                <c:pt idx="6276">
                  <c:v>17.305639999999997</c:v>
                </c:pt>
                <c:pt idx="6277">
                  <c:v>17.307519999999997</c:v>
                </c:pt>
                <c:pt idx="6278">
                  <c:v>17.310659999999999</c:v>
                </c:pt>
                <c:pt idx="6279">
                  <c:v>17.315049999999999</c:v>
                </c:pt>
                <c:pt idx="6280">
                  <c:v>17.318190000000001</c:v>
                </c:pt>
                <c:pt idx="6281">
                  <c:v>17.321329999999996</c:v>
                </c:pt>
                <c:pt idx="6282">
                  <c:v>17.324469999999998</c:v>
                </c:pt>
                <c:pt idx="6283">
                  <c:v>17.327599999999997</c:v>
                </c:pt>
                <c:pt idx="6284">
                  <c:v>17.332619999999999</c:v>
                </c:pt>
                <c:pt idx="6285">
                  <c:v>17.337020000000003</c:v>
                </c:pt>
                <c:pt idx="6286">
                  <c:v>17.339529999999996</c:v>
                </c:pt>
                <c:pt idx="6287">
                  <c:v>17.342660000000002</c:v>
                </c:pt>
                <c:pt idx="6288">
                  <c:v>17.346429999999998</c:v>
                </c:pt>
                <c:pt idx="6289">
                  <c:v>17.348939999999999</c:v>
                </c:pt>
                <c:pt idx="6290">
                  <c:v>17.352080000000001</c:v>
                </c:pt>
                <c:pt idx="6291">
                  <c:v>17.356470000000002</c:v>
                </c:pt>
                <c:pt idx="6292">
                  <c:v>17.359609999999996</c:v>
                </c:pt>
                <c:pt idx="6293">
                  <c:v>17.362740000000002</c:v>
                </c:pt>
                <c:pt idx="6294">
                  <c:v>17.365879999999997</c:v>
                </c:pt>
                <c:pt idx="6295">
                  <c:v>17.369019999999999</c:v>
                </c:pt>
                <c:pt idx="6296">
                  <c:v>17.374040000000001</c:v>
                </c:pt>
                <c:pt idx="6297">
                  <c:v>17.37529</c:v>
                </c:pt>
                <c:pt idx="6298">
                  <c:v>17.380310000000001</c:v>
                </c:pt>
                <c:pt idx="6299">
                  <c:v>17.383449999999996</c:v>
                </c:pt>
                <c:pt idx="6300">
                  <c:v>17.387219999999999</c:v>
                </c:pt>
                <c:pt idx="6301">
                  <c:v>17.390349999999998</c:v>
                </c:pt>
                <c:pt idx="6302">
                  <c:v>17.39349</c:v>
                </c:pt>
                <c:pt idx="6303">
                  <c:v>17.396630000000002</c:v>
                </c:pt>
                <c:pt idx="6304">
                  <c:v>17.399769999999997</c:v>
                </c:pt>
                <c:pt idx="6305">
                  <c:v>17.402900000000002</c:v>
                </c:pt>
                <c:pt idx="6306">
                  <c:v>17.406669999999998</c:v>
                </c:pt>
                <c:pt idx="6307">
                  <c:v>17.409179999999999</c:v>
                </c:pt>
                <c:pt idx="6308">
                  <c:v>17.41357</c:v>
                </c:pt>
                <c:pt idx="6309">
                  <c:v>17.416080000000001</c:v>
                </c:pt>
                <c:pt idx="6310">
                  <c:v>17.421729999999997</c:v>
                </c:pt>
                <c:pt idx="6311">
                  <c:v>17.424869999999999</c:v>
                </c:pt>
                <c:pt idx="6312">
                  <c:v>17.426119999999997</c:v>
                </c:pt>
                <c:pt idx="6313">
                  <c:v>17.42989</c:v>
                </c:pt>
                <c:pt idx="6314">
                  <c:v>17.433030000000002</c:v>
                </c:pt>
                <c:pt idx="6315">
                  <c:v>17.437419999999996</c:v>
                </c:pt>
                <c:pt idx="6316">
                  <c:v>17.442439999999998</c:v>
                </c:pt>
                <c:pt idx="6317">
                  <c:v>17.443689999999997</c:v>
                </c:pt>
                <c:pt idx="6318">
                  <c:v>17.448079999999997</c:v>
                </c:pt>
                <c:pt idx="6319">
                  <c:v>17.45185</c:v>
                </c:pt>
                <c:pt idx="6320">
                  <c:v>17.453099999999999</c:v>
                </c:pt>
                <c:pt idx="6321">
                  <c:v>17.459379999999996</c:v>
                </c:pt>
                <c:pt idx="6322">
                  <c:v>17.461260000000003</c:v>
                </c:pt>
                <c:pt idx="6323">
                  <c:v>17.464399999999998</c:v>
                </c:pt>
                <c:pt idx="6324">
                  <c:v>17.46754</c:v>
                </c:pt>
                <c:pt idx="6325">
                  <c:v>17.471299999999999</c:v>
                </c:pt>
                <c:pt idx="6326">
                  <c:v>17.47381</c:v>
                </c:pt>
                <c:pt idx="6327">
                  <c:v>17.476950000000002</c:v>
                </c:pt>
                <c:pt idx="6328">
                  <c:v>17.481340000000003</c:v>
                </c:pt>
                <c:pt idx="6329">
                  <c:v>17.486359999999998</c:v>
                </c:pt>
                <c:pt idx="6330">
                  <c:v>17.4895</c:v>
                </c:pt>
                <c:pt idx="6331">
                  <c:v>17.490749999999998</c:v>
                </c:pt>
                <c:pt idx="6332">
                  <c:v>17.494520000000001</c:v>
                </c:pt>
                <c:pt idx="6333">
                  <c:v>17.499539999999996</c:v>
                </c:pt>
                <c:pt idx="6334">
                  <c:v>17.503929999999997</c:v>
                </c:pt>
                <c:pt idx="6335">
                  <c:v>17.506439999999998</c:v>
                </c:pt>
                <c:pt idx="6336">
                  <c:v>17.50958</c:v>
                </c:pt>
                <c:pt idx="6337">
                  <c:v>17.513350000000003</c:v>
                </c:pt>
                <c:pt idx="6338">
                  <c:v>17.515859999999996</c:v>
                </c:pt>
                <c:pt idx="6339">
                  <c:v>17.518990000000002</c:v>
                </c:pt>
                <c:pt idx="6340">
                  <c:v>17.522759999999998</c:v>
                </c:pt>
                <c:pt idx="6341">
                  <c:v>17.526519999999998</c:v>
                </c:pt>
                <c:pt idx="6342">
                  <c:v>17.52966</c:v>
                </c:pt>
                <c:pt idx="6343">
                  <c:v>17.532170000000001</c:v>
                </c:pt>
                <c:pt idx="6344">
                  <c:v>17.537819999999996</c:v>
                </c:pt>
                <c:pt idx="6345">
                  <c:v>17.540950000000002</c:v>
                </c:pt>
                <c:pt idx="6346">
                  <c:v>17.544089999999997</c:v>
                </c:pt>
                <c:pt idx="6347">
                  <c:v>17.547229999999999</c:v>
                </c:pt>
                <c:pt idx="6348">
                  <c:v>17.550370000000001</c:v>
                </c:pt>
                <c:pt idx="6349">
                  <c:v>17.554130000000001</c:v>
                </c:pt>
                <c:pt idx="6350">
                  <c:v>17.558520000000001</c:v>
                </c:pt>
                <c:pt idx="6351">
                  <c:v>17.561659999999996</c:v>
                </c:pt>
                <c:pt idx="6352">
                  <c:v>17.564169999999997</c:v>
                </c:pt>
                <c:pt idx="6353">
                  <c:v>17.569189999999999</c:v>
                </c:pt>
                <c:pt idx="6354">
                  <c:v>17.572330000000001</c:v>
                </c:pt>
                <c:pt idx="6355">
                  <c:v>17.573590000000003</c:v>
                </c:pt>
                <c:pt idx="6356">
                  <c:v>17.578600000000002</c:v>
                </c:pt>
                <c:pt idx="6357">
                  <c:v>17.581739999999996</c:v>
                </c:pt>
                <c:pt idx="6358">
                  <c:v>17.584879999999998</c:v>
                </c:pt>
                <c:pt idx="6359">
                  <c:v>17.58802</c:v>
                </c:pt>
                <c:pt idx="6360">
                  <c:v>17.591160000000002</c:v>
                </c:pt>
                <c:pt idx="6361">
                  <c:v>17.596170000000001</c:v>
                </c:pt>
                <c:pt idx="6362">
                  <c:v>17.597430000000003</c:v>
                </c:pt>
                <c:pt idx="6363">
                  <c:v>17.600569999999998</c:v>
                </c:pt>
                <c:pt idx="6364">
                  <c:v>17.605589999999999</c:v>
                </c:pt>
                <c:pt idx="6365">
                  <c:v>17.60998</c:v>
                </c:pt>
                <c:pt idx="6366">
                  <c:v>17.613120000000002</c:v>
                </c:pt>
                <c:pt idx="6367">
                  <c:v>17.615000000000002</c:v>
                </c:pt>
                <c:pt idx="6368">
                  <c:v>17.619390000000003</c:v>
                </c:pt>
                <c:pt idx="6369">
                  <c:v>17.621279999999999</c:v>
                </c:pt>
                <c:pt idx="6370">
                  <c:v>17.62567</c:v>
                </c:pt>
                <c:pt idx="6371">
                  <c:v>17.631320000000002</c:v>
                </c:pt>
                <c:pt idx="6372">
                  <c:v>17.63194</c:v>
                </c:pt>
                <c:pt idx="6373">
                  <c:v>17.635080000000002</c:v>
                </c:pt>
                <c:pt idx="6374">
                  <c:v>17.641359999999999</c:v>
                </c:pt>
                <c:pt idx="6375">
                  <c:v>17.64387</c:v>
                </c:pt>
                <c:pt idx="6376">
                  <c:v>17.645119999999999</c:v>
                </c:pt>
                <c:pt idx="6377">
                  <c:v>17.650770000000001</c:v>
                </c:pt>
                <c:pt idx="6378">
                  <c:v>17.653280000000002</c:v>
                </c:pt>
                <c:pt idx="6379">
                  <c:v>17.656419999999997</c:v>
                </c:pt>
                <c:pt idx="6380">
                  <c:v>17.660179999999997</c:v>
                </c:pt>
                <c:pt idx="6381">
                  <c:v>17.660809999999998</c:v>
                </c:pt>
                <c:pt idx="6382">
                  <c:v>17.66583</c:v>
                </c:pt>
                <c:pt idx="6383">
                  <c:v>17.67022</c:v>
                </c:pt>
                <c:pt idx="6384">
                  <c:v>17.673989999999996</c:v>
                </c:pt>
                <c:pt idx="6385">
                  <c:v>17.679009999999998</c:v>
                </c:pt>
                <c:pt idx="6386">
                  <c:v>17.682139999999997</c:v>
                </c:pt>
                <c:pt idx="6387">
                  <c:v>17.683399999999999</c:v>
                </c:pt>
                <c:pt idx="6388">
                  <c:v>17.688420000000001</c:v>
                </c:pt>
                <c:pt idx="6389">
                  <c:v>17.691560000000003</c:v>
                </c:pt>
                <c:pt idx="6390">
                  <c:v>17.694690000000001</c:v>
                </c:pt>
                <c:pt idx="6391">
                  <c:v>17.699089999999998</c:v>
                </c:pt>
                <c:pt idx="6392">
                  <c:v>17.700969999999998</c:v>
                </c:pt>
                <c:pt idx="6393">
                  <c:v>17.705359999999999</c:v>
                </c:pt>
                <c:pt idx="6394">
                  <c:v>17.708500000000001</c:v>
                </c:pt>
                <c:pt idx="6395">
                  <c:v>17.711010000000002</c:v>
                </c:pt>
                <c:pt idx="6396">
                  <c:v>17.716659999999997</c:v>
                </c:pt>
                <c:pt idx="6397">
                  <c:v>17.717909999999996</c:v>
                </c:pt>
                <c:pt idx="6398">
                  <c:v>17.723559999999999</c:v>
                </c:pt>
                <c:pt idx="6399">
                  <c:v>17.72607</c:v>
                </c:pt>
                <c:pt idx="6400">
                  <c:v>17.731090000000002</c:v>
                </c:pt>
                <c:pt idx="6401">
                  <c:v>17.732340000000001</c:v>
                </c:pt>
                <c:pt idx="6402">
                  <c:v>17.737369999999999</c:v>
                </c:pt>
                <c:pt idx="6403">
                  <c:v>17.740499999999997</c:v>
                </c:pt>
                <c:pt idx="6404">
                  <c:v>17.743009999999998</c:v>
                </c:pt>
                <c:pt idx="6405">
                  <c:v>17.746780000000001</c:v>
                </c:pt>
                <c:pt idx="6406">
                  <c:v>17.74991</c:v>
                </c:pt>
                <c:pt idx="6407">
                  <c:v>17.754309999999997</c:v>
                </c:pt>
                <c:pt idx="6408">
                  <c:v>17.757449999999999</c:v>
                </c:pt>
                <c:pt idx="6409">
                  <c:v>17.760579999999997</c:v>
                </c:pt>
                <c:pt idx="6410">
                  <c:v>17.763719999999999</c:v>
                </c:pt>
                <c:pt idx="6411">
                  <c:v>17.768740000000001</c:v>
                </c:pt>
                <c:pt idx="6412">
                  <c:v>17.771879999999996</c:v>
                </c:pt>
                <c:pt idx="6413">
                  <c:v>17.775019999999998</c:v>
                </c:pt>
                <c:pt idx="6414">
                  <c:v>17.778779999999998</c:v>
                </c:pt>
                <c:pt idx="6415">
                  <c:v>17.781289999999998</c:v>
                </c:pt>
                <c:pt idx="6416">
                  <c:v>17.785679999999999</c:v>
                </c:pt>
                <c:pt idx="6417">
                  <c:v>17.788820000000001</c:v>
                </c:pt>
                <c:pt idx="6418">
                  <c:v>17.791959999999996</c:v>
                </c:pt>
                <c:pt idx="6419">
                  <c:v>17.795099999999998</c:v>
                </c:pt>
                <c:pt idx="6420">
                  <c:v>17.798859999999998</c:v>
                </c:pt>
                <c:pt idx="6421">
                  <c:v>17.803879999999999</c:v>
                </c:pt>
                <c:pt idx="6422">
                  <c:v>17.807020000000001</c:v>
                </c:pt>
                <c:pt idx="6423">
                  <c:v>17.80827</c:v>
                </c:pt>
                <c:pt idx="6424">
                  <c:v>17.811410000000002</c:v>
                </c:pt>
                <c:pt idx="6425">
                  <c:v>17.817059999999998</c:v>
                </c:pt>
                <c:pt idx="6426">
                  <c:v>17.8202</c:v>
                </c:pt>
                <c:pt idx="6427">
                  <c:v>17.824590000000001</c:v>
                </c:pt>
                <c:pt idx="6428">
                  <c:v>17.827730000000003</c:v>
                </c:pt>
                <c:pt idx="6429">
                  <c:v>17.830239999999996</c:v>
                </c:pt>
                <c:pt idx="6430">
                  <c:v>17.833999999999996</c:v>
                </c:pt>
                <c:pt idx="6431">
                  <c:v>17.837139999999998</c:v>
                </c:pt>
                <c:pt idx="6432">
                  <c:v>17.84028</c:v>
                </c:pt>
                <c:pt idx="6433">
                  <c:v>17.84404</c:v>
                </c:pt>
                <c:pt idx="6434">
                  <c:v>17.84843</c:v>
                </c:pt>
                <c:pt idx="6435">
                  <c:v>17.849690000000002</c:v>
                </c:pt>
                <c:pt idx="6436">
                  <c:v>17.853450000000002</c:v>
                </c:pt>
                <c:pt idx="6437">
                  <c:v>17.857849999999999</c:v>
                </c:pt>
                <c:pt idx="6438">
                  <c:v>17.859099999999998</c:v>
                </c:pt>
                <c:pt idx="6439">
                  <c:v>17.86412</c:v>
                </c:pt>
                <c:pt idx="6440">
                  <c:v>17.867260000000002</c:v>
                </c:pt>
                <c:pt idx="6441">
                  <c:v>17.869140000000002</c:v>
                </c:pt>
                <c:pt idx="6442">
                  <c:v>17.872909999999997</c:v>
                </c:pt>
                <c:pt idx="6443">
                  <c:v>17.87856</c:v>
                </c:pt>
                <c:pt idx="6444">
                  <c:v>17.881689999999999</c:v>
                </c:pt>
                <c:pt idx="6445">
                  <c:v>17.885460000000002</c:v>
                </c:pt>
                <c:pt idx="6446">
                  <c:v>17.88608</c:v>
                </c:pt>
                <c:pt idx="6447">
                  <c:v>17.889850000000003</c:v>
                </c:pt>
                <c:pt idx="6448">
                  <c:v>17.892989999999998</c:v>
                </c:pt>
                <c:pt idx="6449">
                  <c:v>17.898009999999999</c:v>
                </c:pt>
                <c:pt idx="6450">
                  <c:v>17.901139999999998</c:v>
                </c:pt>
                <c:pt idx="6451">
                  <c:v>17.905540000000002</c:v>
                </c:pt>
                <c:pt idx="6452">
                  <c:v>17.908050000000003</c:v>
                </c:pt>
                <c:pt idx="6453">
                  <c:v>17.911180000000002</c:v>
                </c:pt>
                <c:pt idx="6454">
                  <c:v>17.914949999999997</c:v>
                </c:pt>
                <c:pt idx="6455">
                  <c:v>17.91872</c:v>
                </c:pt>
                <c:pt idx="6456">
                  <c:v>17.921849999999999</c:v>
                </c:pt>
                <c:pt idx="6457">
                  <c:v>17.923729999999999</c:v>
                </c:pt>
                <c:pt idx="6458">
                  <c:v>17.928129999999996</c:v>
                </c:pt>
                <c:pt idx="6459">
                  <c:v>17.930010000000003</c:v>
                </c:pt>
                <c:pt idx="6460">
                  <c:v>17.934399999999997</c:v>
                </c:pt>
                <c:pt idx="6461">
                  <c:v>17.93629</c:v>
                </c:pt>
                <c:pt idx="6462">
                  <c:v>17.94256</c:v>
                </c:pt>
                <c:pt idx="6463">
                  <c:v>17.945700000000002</c:v>
                </c:pt>
                <c:pt idx="6464">
                  <c:v>17.948830000000001</c:v>
                </c:pt>
                <c:pt idx="6465">
                  <c:v>17.951970000000003</c:v>
                </c:pt>
                <c:pt idx="6466">
                  <c:v>17.953859999999999</c:v>
                </c:pt>
                <c:pt idx="6467">
                  <c:v>17.95825</c:v>
                </c:pt>
                <c:pt idx="6468">
                  <c:v>17.961379999999998</c:v>
                </c:pt>
                <c:pt idx="6469">
                  <c:v>17.96452</c:v>
                </c:pt>
                <c:pt idx="6470">
                  <c:v>17.967660000000002</c:v>
                </c:pt>
                <c:pt idx="6471">
                  <c:v>17.970799999999997</c:v>
                </c:pt>
                <c:pt idx="6472">
                  <c:v>17.973939999999999</c:v>
                </c:pt>
                <c:pt idx="6473">
                  <c:v>17.979579999999999</c:v>
                </c:pt>
                <c:pt idx="6474">
                  <c:v>17.98021</c:v>
                </c:pt>
                <c:pt idx="6475">
                  <c:v>17.983980000000003</c:v>
                </c:pt>
                <c:pt idx="6476">
                  <c:v>17.989620000000002</c:v>
                </c:pt>
                <c:pt idx="6477">
                  <c:v>17.992129999999996</c:v>
                </c:pt>
                <c:pt idx="6478">
                  <c:v>17.995269999999998</c:v>
                </c:pt>
                <c:pt idx="6479">
                  <c:v>17.999040000000001</c:v>
                </c:pt>
                <c:pt idx="6480">
                  <c:v>18.001550000000002</c:v>
                </c:pt>
                <c:pt idx="6481">
                  <c:v>18.00468</c:v>
                </c:pt>
                <c:pt idx="6482">
                  <c:v>18.009079999999997</c:v>
                </c:pt>
                <c:pt idx="6483">
                  <c:v>18.011589999999998</c:v>
                </c:pt>
                <c:pt idx="6484">
                  <c:v>18.015979999999999</c:v>
                </c:pt>
                <c:pt idx="6485">
                  <c:v>18.01849</c:v>
                </c:pt>
                <c:pt idx="6486">
                  <c:v>18.02225</c:v>
                </c:pt>
                <c:pt idx="6487">
                  <c:v>18.02413</c:v>
                </c:pt>
                <c:pt idx="6488">
                  <c:v>18.030409999999996</c:v>
                </c:pt>
                <c:pt idx="6489">
                  <c:v>18.033549999999998</c:v>
                </c:pt>
                <c:pt idx="6490">
                  <c:v>18.035429999999998</c:v>
                </c:pt>
                <c:pt idx="6491">
                  <c:v>18.037939999999999</c:v>
                </c:pt>
                <c:pt idx="6492">
                  <c:v>18.042960000000001</c:v>
                </c:pt>
                <c:pt idx="6493">
                  <c:v>18.046100000000003</c:v>
                </c:pt>
                <c:pt idx="6494">
                  <c:v>18.049239999999998</c:v>
                </c:pt>
                <c:pt idx="6495">
                  <c:v>18.052369999999996</c:v>
                </c:pt>
                <c:pt idx="6496">
                  <c:v>18.055509999999998</c:v>
                </c:pt>
                <c:pt idx="6497">
                  <c:v>18.05865</c:v>
                </c:pt>
                <c:pt idx="6498">
                  <c:v>18.061790000000002</c:v>
                </c:pt>
                <c:pt idx="6499">
                  <c:v>18.066809999999997</c:v>
                </c:pt>
                <c:pt idx="6500">
                  <c:v>18.069940000000003</c:v>
                </c:pt>
                <c:pt idx="6501">
                  <c:v>18.071199999999997</c:v>
                </c:pt>
                <c:pt idx="6502">
                  <c:v>18.077469999999998</c:v>
                </c:pt>
                <c:pt idx="6503">
                  <c:v>18.079360000000001</c:v>
                </c:pt>
                <c:pt idx="6504">
                  <c:v>18.083120000000001</c:v>
                </c:pt>
                <c:pt idx="6505">
                  <c:v>18.085630000000002</c:v>
                </c:pt>
                <c:pt idx="6506">
                  <c:v>18.088769999999997</c:v>
                </c:pt>
                <c:pt idx="6507">
                  <c:v>18.093159999999997</c:v>
                </c:pt>
                <c:pt idx="6508">
                  <c:v>18.095039999999997</c:v>
                </c:pt>
                <c:pt idx="6509">
                  <c:v>18.098179999999999</c:v>
                </c:pt>
                <c:pt idx="6510">
                  <c:v>18.101950000000002</c:v>
                </c:pt>
                <c:pt idx="6511">
                  <c:v>18.105710000000002</c:v>
                </c:pt>
                <c:pt idx="6512">
                  <c:v>18.109479999999998</c:v>
                </c:pt>
                <c:pt idx="6513">
                  <c:v>18.11262</c:v>
                </c:pt>
                <c:pt idx="6514">
                  <c:v>18.115749999999998</c:v>
                </c:pt>
                <c:pt idx="6515">
                  <c:v>18.11889</c:v>
                </c:pt>
                <c:pt idx="6516">
                  <c:v>18.121400000000001</c:v>
                </c:pt>
                <c:pt idx="6517">
                  <c:v>18.123910000000002</c:v>
                </c:pt>
                <c:pt idx="6518">
                  <c:v>18.129550000000002</c:v>
                </c:pt>
                <c:pt idx="6519">
                  <c:v>18.131439999999998</c:v>
                </c:pt>
                <c:pt idx="6520">
                  <c:v>18.135199999999998</c:v>
                </c:pt>
                <c:pt idx="6521">
                  <c:v>18.140219999999999</c:v>
                </c:pt>
                <c:pt idx="6522">
                  <c:v>18.14085</c:v>
                </c:pt>
                <c:pt idx="6523">
                  <c:v>18.146499999999996</c:v>
                </c:pt>
                <c:pt idx="6524">
                  <c:v>18.149639999999998</c:v>
                </c:pt>
                <c:pt idx="6525">
                  <c:v>18.152769999999997</c:v>
                </c:pt>
                <c:pt idx="6526">
                  <c:v>18.155909999999999</c:v>
                </c:pt>
                <c:pt idx="6527">
                  <c:v>18.16093</c:v>
                </c:pt>
                <c:pt idx="6528">
                  <c:v>18.162190000000002</c:v>
                </c:pt>
                <c:pt idx="6529">
                  <c:v>18.167209999999997</c:v>
                </c:pt>
                <c:pt idx="6530">
                  <c:v>18.168459999999996</c:v>
                </c:pt>
                <c:pt idx="6531">
                  <c:v>18.172849999999997</c:v>
                </c:pt>
                <c:pt idx="6532">
                  <c:v>18.17662</c:v>
                </c:pt>
                <c:pt idx="6533">
                  <c:v>18.181010000000001</c:v>
                </c:pt>
                <c:pt idx="6534">
                  <c:v>18.182899999999997</c:v>
                </c:pt>
                <c:pt idx="6535">
                  <c:v>18.187289999999997</c:v>
                </c:pt>
                <c:pt idx="6536">
                  <c:v>18.190429999999999</c:v>
                </c:pt>
                <c:pt idx="6537">
                  <c:v>18.192309999999999</c:v>
                </c:pt>
                <c:pt idx="6538">
                  <c:v>18.199840000000002</c:v>
                </c:pt>
                <c:pt idx="6539">
                  <c:v>18.20046</c:v>
                </c:pt>
                <c:pt idx="6540">
                  <c:v>18.205489999999998</c:v>
                </c:pt>
                <c:pt idx="6541">
                  <c:v>18.206739999999996</c:v>
                </c:pt>
                <c:pt idx="6542">
                  <c:v>18.209879999999998</c:v>
                </c:pt>
                <c:pt idx="6543">
                  <c:v>18.213639999999998</c:v>
                </c:pt>
                <c:pt idx="6544">
                  <c:v>18.216149999999999</c:v>
                </c:pt>
                <c:pt idx="6545">
                  <c:v>18.221800000000002</c:v>
                </c:pt>
                <c:pt idx="6546">
                  <c:v>18.223680000000002</c:v>
                </c:pt>
                <c:pt idx="6547">
                  <c:v>18.228079999999999</c:v>
                </c:pt>
                <c:pt idx="6548">
                  <c:v>18.229959999999998</c:v>
                </c:pt>
                <c:pt idx="6549">
                  <c:v>18.234349999999999</c:v>
                </c:pt>
                <c:pt idx="6550">
                  <c:v>18.237490000000001</c:v>
                </c:pt>
                <c:pt idx="6551">
                  <c:v>18.243139999999997</c:v>
                </c:pt>
                <c:pt idx="6552">
                  <c:v>18.245649999999998</c:v>
                </c:pt>
                <c:pt idx="6553">
                  <c:v>18.246900000000004</c:v>
                </c:pt>
                <c:pt idx="6554">
                  <c:v>18.25318</c:v>
                </c:pt>
                <c:pt idx="6555">
                  <c:v>18.253799999999998</c:v>
                </c:pt>
                <c:pt idx="6556">
                  <c:v>18.25694</c:v>
                </c:pt>
                <c:pt idx="6557">
                  <c:v>18.262590000000003</c:v>
                </c:pt>
                <c:pt idx="6558">
                  <c:v>18.263220000000004</c:v>
                </c:pt>
                <c:pt idx="6559">
                  <c:v>18.268860000000004</c:v>
                </c:pt>
                <c:pt idx="6560">
                  <c:v>18.271999999999998</c:v>
                </c:pt>
                <c:pt idx="6561">
                  <c:v>18.276389999999999</c:v>
                </c:pt>
                <c:pt idx="6562">
                  <c:v>18.279530000000001</c:v>
                </c:pt>
                <c:pt idx="6563">
                  <c:v>18.281410000000001</c:v>
                </c:pt>
                <c:pt idx="6564">
                  <c:v>18.284550000000003</c:v>
                </c:pt>
                <c:pt idx="6565">
                  <c:v>18.289570000000005</c:v>
                </c:pt>
                <c:pt idx="6566">
                  <c:v>18.292079999999999</c:v>
                </c:pt>
                <c:pt idx="6567">
                  <c:v>18.295850000000002</c:v>
                </c:pt>
                <c:pt idx="6568">
                  <c:v>18.29898</c:v>
                </c:pt>
                <c:pt idx="6569">
                  <c:v>18.302120000000002</c:v>
                </c:pt>
                <c:pt idx="6570">
                  <c:v>18.305889999999998</c:v>
                </c:pt>
                <c:pt idx="6571">
                  <c:v>18.308399999999999</c:v>
                </c:pt>
                <c:pt idx="6572">
                  <c:v>18.312159999999999</c:v>
                </c:pt>
                <c:pt idx="6573">
                  <c:v>18.315930000000002</c:v>
                </c:pt>
                <c:pt idx="6574">
                  <c:v>18.319070000000004</c:v>
                </c:pt>
                <c:pt idx="6575">
                  <c:v>18.322830000000003</c:v>
                </c:pt>
                <c:pt idx="6576">
                  <c:v>18.325969999999998</c:v>
                </c:pt>
                <c:pt idx="6577">
                  <c:v>18.32911</c:v>
                </c:pt>
                <c:pt idx="6578">
                  <c:v>18.33475</c:v>
                </c:pt>
                <c:pt idx="6579">
                  <c:v>18.337890000000002</c:v>
                </c:pt>
                <c:pt idx="6580">
                  <c:v>18.339150000000004</c:v>
                </c:pt>
                <c:pt idx="6581">
                  <c:v>18.344169999999998</c:v>
                </c:pt>
                <c:pt idx="6582">
                  <c:v>18.347300000000004</c:v>
                </c:pt>
                <c:pt idx="6583">
                  <c:v>18.350439999999999</c:v>
                </c:pt>
                <c:pt idx="6584">
                  <c:v>18.353580000000001</c:v>
                </c:pt>
                <c:pt idx="6585">
                  <c:v>18.356720000000003</c:v>
                </c:pt>
                <c:pt idx="6586">
                  <c:v>18.361730000000001</c:v>
                </c:pt>
                <c:pt idx="6587">
                  <c:v>18.364870000000003</c:v>
                </c:pt>
                <c:pt idx="6588">
                  <c:v>18.366129999999998</c:v>
                </c:pt>
                <c:pt idx="6589">
                  <c:v>18.371780000000001</c:v>
                </c:pt>
                <c:pt idx="6590">
                  <c:v>18.374290000000002</c:v>
                </c:pt>
                <c:pt idx="6591">
                  <c:v>18.377420000000001</c:v>
                </c:pt>
                <c:pt idx="6592">
                  <c:v>18.381190000000004</c:v>
                </c:pt>
                <c:pt idx="6593">
                  <c:v>18.384950000000003</c:v>
                </c:pt>
                <c:pt idx="6594">
                  <c:v>18.388719999999999</c:v>
                </c:pt>
                <c:pt idx="6595">
                  <c:v>18.391860000000001</c:v>
                </c:pt>
                <c:pt idx="6596">
                  <c:v>18.396880000000003</c:v>
                </c:pt>
                <c:pt idx="6597">
                  <c:v>18.398130000000002</c:v>
                </c:pt>
                <c:pt idx="6598">
                  <c:v>18.401270000000004</c:v>
                </c:pt>
                <c:pt idx="6599">
                  <c:v>18.40692</c:v>
                </c:pt>
                <c:pt idx="6600">
                  <c:v>18.410049999999998</c:v>
                </c:pt>
                <c:pt idx="6601">
                  <c:v>18.413820000000001</c:v>
                </c:pt>
                <c:pt idx="6602">
                  <c:v>18.416330000000002</c:v>
                </c:pt>
                <c:pt idx="6603">
                  <c:v>18.417580000000001</c:v>
                </c:pt>
                <c:pt idx="6604">
                  <c:v>18.423230000000004</c:v>
                </c:pt>
                <c:pt idx="6605">
                  <c:v>18.425740000000005</c:v>
                </c:pt>
                <c:pt idx="6606">
                  <c:v>18.430759999999999</c:v>
                </c:pt>
                <c:pt idx="6607">
                  <c:v>18.432009999999998</c:v>
                </c:pt>
                <c:pt idx="6608">
                  <c:v>18.43703</c:v>
                </c:pt>
                <c:pt idx="6609">
                  <c:v>18.440170000000002</c:v>
                </c:pt>
                <c:pt idx="6610">
                  <c:v>18.444569999999999</c:v>
                </c:pt>
                <c:pt idx="6611">
                  <c:v>18.447700000000005</c:v>
                </c:pt>
                <c:pt idx="6612">
                  <c:v>18.450839999999999</c:v>
                </c:pt>
                <c:pt idx="6613">
                  <c:v>18.453980000000001</c:v>
                </c:pt>
                <c:pt idx="6614">
                  <c:v>18.457120000000003</c:v>
                </c:pt>
                <c:pt idx="6615">
                  <c:v>18.462139999999998</c:v>
                </c:pt>
                <c:pt idx="6616">
                  <c:v>18.463390000000004</c:v>
                </c:pt>
                <c:pt idx="6617">
                  <c:v>18.46716</c:v>
                </c:pt>
                <c:pt idx="6618">
                  <c:v>18.472180000000002</c:v>
                </c:pt>
                <c:pt idx="6619">
                  <c:v>18.475320000000004</c:v>
                </c:pt>
                <c:pt idx="6620">
                  <c:v>18.479080000000003</c:v>
                </c:pt>
                <c:pt idx="6621">
                  <c:v>18.480339999999998</c:v>
                </c:pt>
                <c:pt idx="6622">
                  <c:v>18.48536</c:v>
                </c:pt>
                <c:pt idx="6623">
                  <c:v>18.48912</c:v>
                </c:pt>
                <c:pt idx="6624">
                  <c:v>18.491630000000001</c:v>
                </c:pt>
                <c:pt idx="6625">
                  <c:v>18.496020000000001</c:v>
                </c:pt>
                <c:pt idx="6626">
                  <c:v>18.497910000000005</c:v>
                </c:pt>
                <c:pt idx="6627">
                  <c:v>18.504179999999998</c:v>
                </c:pt>
                <c:pt idx="6628">
                  <c:v>18.506059999999998</c:v>
                </c:pt>
                <c:pt idx="6629">
                  <c:v>18.509830000000001</c:v>
                </c:pt>
                <c:pt idx="6630">
                  <c:v>18.513590000000001</c:v>
                </c:pt>
                <c:pt idx="6631">
                  <c:v>18.516730000000003</c:v>
                </c:pt>
                <c:pt idx="6632">
                  <c:v>18.517980000000001</c:v>
                </c:pt>
                <c:pt idx="6633">
                  <c:v>18.523009999999999</c:v>
                </c:pt>
                <c:pt idx="6634">
                  <c:v>18.526139999999998</c:v>
                </c:pt>
                <c:pt idx="6635">
                  <c:v>18.53116</c:v>
                </c:pt>
                <c:pt idx="6636">
                  <c:v>18.534930000000003</c:v>
                </c:pt>
                <c:pt idx="6637">
                  <c:v>18.537440000000004</c:v>
                </c:pt>
                <c:pt idx="6638">
                  <c:v>18.538690000000003</c:v>
                </c:pt>
                <c:pt idx="6639">
                  <c:v>18.544969999999999</c:v>
                </c:pt>
                <c:pt idx="6640">
                  <c:v>18.547470000000004</c:v>
                </c:pt>
                <c:pt idx="6641">
                  <c:v>18.550609999999999</c:v>
                </c:pt>
                <c:pt idx="6642">
                  <c:v>18.555010000000003</c:v>
                </c:pt>
                <c:pt idx="6643">
                  <c:v>18.558149999999998</c:v>
                </c:pt>
                <c:pt idx="6644">
                  <c:v>18.561910000000005</c:v>
                </c:pt>
                <c:pt idx="6645">
                  <c:v>18.564419999999998</c:v>
                </c:pt>
                <c:pt idx="6646">
                  <c:v>18.568190000000001</c:v>
                </c:pt>
                <c:pt idx="6647">
                  <c:v>18.5732</c:v>
                </c:pt>
                <c:pt idx="6648">
                  <c:v>18.574460000000002</c:v>
                </c:pt>
                <c:pt idx="6649">
                  <c:v>18.579480000000004</c:v>
                </c:pt>
                <c:pt idx="6650">
                  <c:v>18.581360000000004</c:v>
                </c:pt>
                <c:pt idx="6651">
                  <c:v>18.585750000000004</c:v>
                </c:pt>
                <c:pt idx="6652">
                  <c:v>18.58764</c:v>
                </c:pt>
                <c:pt idx="6653">
                  <c:v>18.592030000000001</c:v>
                </c:pt>
                <c:pt idx="6654">
                  <c:v>18.595170000000003</c:v>
                </c:pt>
                <c:pt idx="6655">
                  <c:v>18.600810000000003</c:v>
                </c:pt>
                <c:pt idx="6656">
                  <c:v>18.60333</c:v>
                </c:pt>
                <c:pt idx="6657">
                  <c:v>18.607089999999999</c:v>
                </c:pt>
                <c:pt idx="6658">
                  <c:v>18.610860000000002</c:v>
                </c:pt>
                <c:pt idx="6659">
                  <c:v>18.613370000000003</c:v>
                </c:pt>
                <c:pt idx="6660">
                  <c:v>18.616500000000002</c:v>
                </c:pt>
                <c:pt idx="6661">
                  <c:v>18.617760000000004</c:v>
                </c:pt>
                <c:pt idx="6662">
                  <c:v>18.62341</c:v>
                </c:pt>
                <c:pt idx="6663">
                  <c:v>18.626550000000002</c:v>
                </c:pt>
                <c:pt idx="6664">
                  <c:v>18.62968</c:v>
                </c:pt>
                <c:pt idx="6665">
                  <c:v>18.632820000000002</c:v>
                </c:pt>
                <c:pt idx="6666">
                  <c:v>18.635960000000004</c:v>
                </c:pt>
                <c:pt idx="6667">
                  <c:v>18.639090000000003</c:v>
                </c:pt>
                <c:pt idx="6668">
                  <c:v>18.644120000000001</c:v>
                </c:pt>
                <c:pt idx="6669">
                  <c:v>18.64725</c:v>
                </c:pt>
                <c:pt idx="6670">
                  <c:v>18.649760000000001</c:v>
                </c:pt>
                <c:pt idx="6671">
                  <c:v>18.65164</c:v>
                </c:pt>
                <c:pt idx="6672">
                  <c:v>18.656669999999998</c:v>
                </c:pt>
                <c:pt idx="6673">
                  <c:v>18.659800000000004</c:v>
                </c:pt>
                <c:pt idx="6674">
                  <c:v>18.66169</c:v>
                </c:pt>
                <c:pt idx="6675">
                  <c:v>18.666069999999998</c:v>
                </c:pt>
                <c:pt idx="6676">
                  <c:v>18.670470000000002</c:v>
                </c:pt>
                <c:pt idx="6677">
                  <c:v>18.674240000000005</c:v>
                </c:pt>
                <c:pt idx="6678">
                  <c:v>18.677370000000003</c:v>
                </c:pt>
                <c:pt idx="6679">
                  <c:v>18.680509999999998</c:v>
                </c:pt>
                <c:pt idx="6680">
                  <c:v>18.68365</c:v>
                </c:pt>
                <c:pt idx="6681">
                  <c:v>18.688670000000002</c:v>
                </c:pt>
                <c:pt idx="6682">
                  <c:v>18.689920000000001</c:v>
                </c:pt>
                <c:pt idx="6683">
                  <c:v>18.695570000000004</c:v>
                </c:pt>
                <c:pt idx="6684">
                  <c:v>18.698709999999998</c:v>
                </c:pt>
                <c:pt idx="6685">
                  <c:v>18.701840000000004</c:v>
                </c:pt>
                <c:pt idx="6686">
                  <c:v>18.704979999999999</c:v>
                </c:pt>
                <c:pt idx="6687">
                  <c:v>18.70937</c:v>
                </c:pt>
                <c:pt idx="6688">
                  <c:v>18.712510000000002</c:v>
                </c:pt>
                <c:pt idx="6689">
                  <c:v>18.714390000000002</c:v>
                </c:pt>
                <c:pt idx="6690">
                  <c:v>18.719410000000003</c:v>
                </c:pt>
                <c:pt idx="6691">
                  <c:v>18.722549999999998</c:v>
                </c:pt>
                <c:pt idx="6692">
                  <c:v>18.726939999999999</c:v>
                </c:pt>
                <c:pt idx="6693">
                  <c:v>18.728819999999999</c:v>
                </c:pt>
                <c:pt idx="6694">
                  <c:v>18.731960000000001</c:v>
                </c:pt>
                <c:pt idx="6695">
                  <c:v>18.736359999999998</c:v>
                </c:pt>
                <c:pt idx="6696">
                  <c:v>18.738869999999999</c:v>
                </c:pt>
                <c:pt idx="6697">
                  <c:v>18.742629999999998</c:v>
                </c:pt>
                <c:pt idx="6698">
                  <c:v>18.74765</c:v>
                </c:pt>
                <c:pt idx="6699">
                  <c:v>18.751420000000003</c:v>
                </c:pt>
                <c:pt idx="6700">
                  <c:v>18.752040000000001</c:v>
                </c:pt>
                <c:pt idx="6701">
                  <c:v>18.757069999999999</c:v>
                </c:pt>
                <c:pt idx="6702">
                  <c:v>18.76146</c:v>
                </c:pt>
                <c:pt idx="6703">
                  <c:v>18.76397</c:v>
                </c:pt>
                <c:pt idx="6704">
                  <c:v>18.767110000000002</c:v>
                </c:pt>
                <c:pt idx="6705">
                  <c:v>18.770870000000002</c:v>
                </c:pt>
                <c:pt idx="6706">
                  <c:v>18.773380000000003</c:v>
                </c:pt>
                <c:pt idx="6707">
                  <c:v>18.777149999999999</c:v>
                </c:pt>
                <c:pt idx="6708">
                  <c:v>18.780909999999999</c:v>
                </c:pt>
                <c:pt idx="6709">
                  <c:v>18.784669999999998</c:v>
                </c:pt>
                <c:pt idx="6710">
                  <c:v>18.78781</c:v>
                </c:pt>
                <c:pt idx="6711">
                  <c:v>18.790330000000004</c:v>
                </c:pt>
                <c:pt idx="6712">
                  <c:v>18.794090000000004</c:v>
                </c:pt>
                <c:pt idx="6713">
                  <c:v>18.799109999999999</c:v>
                </c:pt>
                <c:pt idx="6714">
                  <c:v>18.802240000000005</c:v>
                </c:pt>
                <c:pt idx="6715">
                  <c:v>18.805390000000003</c:v>
                </c:pt>
                <c:pt idx="6716">
                  <c:v>18.808520000000001</c:v>
                </c:pt>
                <c:pt idx="6717">
                  <c:v>18.811660000000003</c:v>
                </c:pt>
                <c:pt idx="6718">
                  <c:v>18.816679999999998</c:v>
                </c:pt>
                <c:pt idx="6719">
                  <c:v>18.81794</c:v>
                </c:pt>
                <c:pt idx="6720">
                  <c:v>18.821069999999999</c:v>
                </c:pt>
                <c:pt idx="6721">
                  <c:v>18.826720000000002</c:v>
                </c:pt>
                <c:pt idx="6722">
                  <c:v>18.829230000000003</c:v>
                </c:pt>
                <c:pt idx="6723">
                  <c:v>18.832360000000001</c:v>
                </c:pt>
                <c:pt idx="6724">
                  <c:v>18.836130000000004</c:v>
                </c:pt>
                <c:pt idx="6725">
                  <c:v>18.840519999999998</c:v>
                </c:pt>
                <c:pt idx="6726">
                  <c:v>18.84366</c:v>
                </c:pt>
                <c:pt idx="6727">
                  <c:v>18.846170000000001</c:v>
                </c:pt>
                <c:pt idx="6728">
                  <c:v>18.849310000000003</c:v>
                </c:pt>
                <c:pt idx="6729">
                  <c:v>18.854950000000002</c:v>
                </c:pt>
                <c:pt idx="6730">
                  <c:v>18.858719999999998</c:v>
                </c:pt>
                <c:pt idx="6731">
                  <c:v>18.861229999999999</c:v>
                </c:pt>
                <c:pt idx="6732">
                  <c:v>18.864370000000001</c:v>
                </c:pt>
                <c:pt idx="6733">
                  <c:v>18.868130000000001</c:v>
                </c:pt>
                <c:pt idx="6734">
                  <c:v>18.872520000000002</c:v>
                </c:pt>
                <c:pt idx="6735">
                  <c:v>18.872520000000002</c:v>
                </c:pt>
                <c:pt idx="6736">
                  <c:v>18.877540000000003</c:v>
                </c:pt>
                <c:pt idx="6737">
                  <c:v>18.880679999999998</c:v>
                </c:pt>
                <c:pt idx="6738">
                  <c:v>18.88382</c:v>
                </c:pt>
                <c:pt idx="6739">
                  <c:v>18.888210000000001</c:v>
                </c:pt>
                <c:pt idx="6740">
                  <c:v>18.891980000000004</c:v>
                </c:pt>
                <c:pt idx="6741">
                  <c:v>18.895119999999999</c:v>
                </c:pt>
                <c:pt idx="6742">
                  <c:v>18.899509999999999</c:v>
                </c:pt>
                <c:pt idx="6743">
                  <c:v>18.902650000000001</c:v>
                </c:pt>
                <c:pt idx="6744">
                  <c:v>18.907670000000003</c:v>
                </c:pt>
                <c:pt idx="6745">
                  <c:v>18.907670000000003</c:v>
                </c:pt>
                <c:pt idx="6746">
                  <c:v>18.912060000000004</c:v>
                </c:pt>
                <c:pt idx="6747">
                  <c:v>18.915199999999999</c:v>
                </c:pt>
                <c:pt idx="6748">
                  <c:v>18.918330000000005</c:v>
                </c:pt>
                <c:pt idx="6749">
                  <c:v>18.924610000000001</c:v>
                </c:pt>
                <c:pt idx="6750">
                  <c:v>18.925240000000002</c:v>
                </c:pt>
                <c:pt idx="6751">
                  <c:v>18.930260000000004</c:v>
                </c:pt>
                <c:pt idx="6752">
                  <c:v>18.934020000000004</c:v>
                </c:pt>
                <c:pt idx="6753">
                  <c:v>18.936530000000005</c:v>
                </c:pt>
                <c:pt idx="6754">
                  <c:v>18.93967</c:v>
                </c:pt>
                <c:pt idx="6755">
                  <c:v>18.943429999999999</c:v>
                </c:pt>
                <c:pt idx="6756">
                  <c:v>18.947830000000003</c:v>
                </c:pt>
                <c:pt idx="6757">
                  <c:v>18.950960000000002</c:v>
                </c:pt>
                <c:pt idx="6758">
                  <c:v>18.952849999999998</c:v>
                </c:pt>
                <c:pt idx="6759">
                  <c:v>18.955980000000004</c:v>
                </c:pt>
                <c:pt idx="6760">
                  <c:v>18.960999999999999</c:v>
                </c:pt>
                <c:pt idx="6761">
                  <c:v>18.963509999999999</c:v>
                </c:pt>
                <c:pt idx="6762">
                  <c:v>18.967280000000002</c:v>
                </c:pt>
                <c:pt idx="6763">
                  <c:v>18.970420000000004</c:v>
                </c:pt>
                <c:pt idx="6764">
                  <c:v>18.972929999999998</c:v>
                </c:pt>
                <c:pt idx="6765">
                  <c:v>18.97795</c:v>
                </c:pt>
                <c:pt idx="6766">
                  <c:v>18.981079999999999</c:v>
                </c:pt>
                <c:pt idx="6767">
                  <c:v>18.984220000000001</c:v>
                </c:pt>
                <c:pt idx="6768">
                  <c:v>18.987360000000002</c:v>
                </c:pt>
                <c:pt idx="6769">
                  <c:v>18.990500000000004</c:v>
                </c:pt>
                <c:pt idx="6770">
                  <c:v>18.995519999999999</c:v>
                </c:pt>
                <c:pt idx="6771">
                  <c:v>18.996769999999998</c:v>
                </c:pt>
                <c:pt idx="6772">
                  <c:v>18.99991</c:v>
                </c:pt>
                <c:pt idx="6773">
                  <c:v>19.005560000000003</c:v>
                </c:pt>
                <c:pt idx="6774">
                  <c:v>19.009320000000002</c:v>
                </c:pt>
                <c:pt idx="6775">
                  <c:v>19.012460000000004</c:v>
                </c:pt>
                <c:pt idx="6776">
                  <c:v>19.016220000000004</c:v>
                </c:pt>
                <c:pt idx="6777">
                  <c:v>19.019359999999999</c:v>
                </c:pt>
                <c:pt idx="6778">
                  <c:v>19.022500000000001</c:v>
                </c:pt>
                <c:pt idx="6779">
                  <c:v>19.025640000000003</c:v>
                </c:pt>
                <c:pt idx="6780">
                  <c:v>19.031280000000002</c:v>
                </c:pt>
                <c:pt idx="6781">
                  <c:v>19.032540000000004</c:v>
                </c:pt>
                <c:pt idx="6782">
                  <c:v>19.035679999999999</c:v>
                </c:pt>
                <c:pt idx="6783">
                  <c:v>19.03819</c:v>
                </c:pt>
                <c:pt idx="6784">
                  <c:v>19.04383</c:v>
                </c:pt>
                <c:pt idx="6785">
                  <c:v>19.046970000000002</c:v>
                </c:pt>
                <c:pt idx="6786">
                  <c:v>19.047600000000003</c:v>
                </c:pt>
                <c:pt idx="6787">
                  <c:v>19.053249999999998</c:v>
                </c:pt>
                <c:pt idx="6788">
                  <c:v>19.05827</c:v>
                </c:pt>
                <c:pt idx="6789">
                  <c:v>19.060780000000001</c:v>
                </c:pt>
                <c:pt idx="6790">
                  <c:v>19.064540000000001</c:v>
                </c:pt>
                <c:pt idx="6791">
                  <c:v>19.067680000000003</c:v>
                </c:pt>
                <c:pt idx="6792">
                  <c:v>19.070190000000004</c:v>
                </c:pt>
                <c:pt idx="6793">
                  <c:v>19.07396</c:v>
                </c:pt>
                <c:pt idx="6794">
                  <c:v>19.077100000000002</c:v>
                </c:pt>
                <c:pt idx="6795">
                  <c:v>19.081490000000002</c:v>
                </c:pt>
                <c:pt idx="6796">
                  <c:v>19.084620000000001</c:v>
                </c:pt>
                <c:pt idx="6797">
                  <c:v>19.087760000000003</c:v>
                </c:pt>
                <c:pt idx="6798">
                  <c:v>19.090899999999998</c:v>
                </c:pt>
                <c:pt idx="6799">
                  <c:v>19.096550000000001</c:v>
                </c:pt>
                <c:pt idx="6800">
                  <c:v>19.099060000000001</c:v>
                </c:pt>
                <c:pt idx="6801">
                  <c:v>19.10219</c:v>
                </c:pt>
                <c:pt idx="6802">
                  <c:v>19.105960000000003</c:v>
                </c:pt>
                <c:pt idx="6803">
                  <c:v>19.109720000000003</c:v>
                </c:pt>
                <c:pt idx="6804">
                  <c:v>19.111609999999999</c:v>
                </c:pt>
                <c:pt idx="6805">
                  <c:v>19.116</c:v>
                </c:pt>
                <c:pt idx="6806">
                  <c:v>19.119140000000002</c:v>
                </c:pt>
                <c:pt idx="6807">
                  <c:v>19.122900000000001</c:v>
                </c:pt>
                <c:pt idx="6808">
                  <c:v>19.128550000000004</c:v>
                </c:pt>
                <c:pt idx="6809">
                  <c:v>19.129179999999998</c:v>
                </c:pt>
                <c:pt idx="6810">
                  <c:v>19.132310000000004</c:v>
                </c:pt>
                <c:pt idx="6811">
                  <c:v>19.135449999999999</c:v>
                </c:pt>
                <c:pt idx="6812">
                  <c:v>19.141100000000002</c:v>
                </c:pt>
                <c:pt idx="6813">
                  <c:v>19.14235</c:v>
                </c:pt>
                <c:pt idx="6814">
                  <c:v>19.148000000000003</c:v>
                </c:pt>
                <c:pt idx="6815">
                  <c:v>19.150510000000004</c:v>
                </c:pt>
                <c:pt idx="6816">
                  <c:v>19.153649999999999</c:v>
                </c:pt>
                <c:pt idx="6817">
                  <c:v>19.156790000000001</c:v>
                </c:pt>
                <c:pt idx="6818">
                  <c:v>19.15992</c:v>
                </c:pt>
                <c:pt idx="6819">
                  <c:v>19.164940000000001</c:v>
                </c:pt>
                <c:pt idx="6820">
                  <c:v>19.169339999999998</c:v>
                </c:pt>
                <c:pt idx="6821">
                  <c:v>19.171219999999998</c:v>
                </c:pt>
                <c:pt idx="6822">
                  <c:v>19.175609999999999</c:v>
                </c:pt>
                <c:pt idx="6823">
                  <c:v>19.177489999999999</c:v>
                </c:pt>
                <c:pt idx="6824">
                  <c:v>19.181260000000002</c:v>
                </c:pt>
                <c:pt idx="6825">
                  <c:v>19.185020000000002</c:v>
                </c:pt>
                <c:pt idx="6826">
                  <c:v>19.188160000000003</c:v>
                </c:pt>
                <c:pt idx="6827">
                  <c:v>19.193809999999999</c:v>
                </c:pt>
                <c:pt idx="6828">
                  <c:v>19.19632</c:v>
                </c:pt>
                <c:pt idx="6829">
                  <c:v>19.199460000000002</c:v>
                </c:pt>
                <c:pt idx="6830">
                  <c:v>19.203220000000002</c:v>
                </c:pt>
                <c:pt idx="6831">
                  <c:v>19.206990000000005</c:v>
                </c:pt>
                <c:pt idx="6832">
                  <c:v>19.209499999999998</c:v>
                </c:pt>
                <c:pt idx="6833">
                  <c:v>19.213259999999998</c:v>
                </c:pt>
                <c:pt idx="6834">
                  <c:v>19.2164</c:v>
                </c:pt>
                <c:pt idx="6835">
                  <c:v>19.220170000000003</c:v>
                </c:pt>
                <c:pt idx="6836">
                  <c:v>19.223300000000002</c:v>
                </c:pt>
                <c:pt idx="6837">
                  <c:v>19.226440000000004</c:v>
                </c:pt>
                <c:pt idx="6838">
                  <c:v>19.229579999999999</c:v>
                </c:pt>
                <c:pt idx="6839">
                  <c:v>19.235230000000001</c:v>
                </c:pt>
                <c:pt idx="6840">
                  <c:v>19.23648</c:v>
                </c:pt>
                <c:pt idx="6841">
                  <c:v>19.241500000000002</c:v>
                </c:pt>
                <c:pt idx="6842">
                  <c:v>19.242130000000003</c:v>
                </c:pt>
                <c:pt idx="6843">
                  <c:v>19.249030000000005</c:v>
                </c:pt>
                <c:pt idx="6844">
                  <c:v>19.250910000000005</c:v>
                </c:pt>
                <c:pt idx="6845">
                  <c:v>19.254049999999999</c:v>
                </c:pt>
                <c:pt idx="6846">
                  <c:v>19.259070000000001</c:v>
                </c:pt>
                <c:pt idx="6847">
                  <c:v>19.262210000000003</c:v>
                </c:pt>
                <c:pt idx="6848">
                  <c:v>19.266600000000004</c:v>
                </c:pt>
                <c:pt idx="6849">
                  <c:v>19.268480000000004</c:v>
                </c:pt>
                <c:pt idx="6850">
                  <c:v>19.271619999999999</c:v>
                </c:pt>
                <c:pt idx="6851">
                  <c:v>19.276009999999999</c:v>
                </c:pt>
                <c:pt idx="6852">
                  <c:v>19.279150000000001</c:v>
                </c:pt>
                <c:pt idx="6853">
                  <c:v>19.282290000000003</c:v>
                </c:pt>
                <c:pt idx="6854">
                  <c:v>19.285429999999998</c:v>
                </c:pt>
                <c:pt idx="6855">
                  <c:v>19.288560000000004</c:v>
                </c:pt>
                <c:pt idx="6856">
                  <c:v>19.29421</c:v>
                </c:pt>
                <c:pt idx="6857">
                  <c:v>19.297350000000002</c:v>
                </c:pt>
                <c:pt idx="6858">
                  <c:v>19.301110000000001</c:v>
                </c:pt>
                <c:pt idx="6859">
                  <c:v>19.303620000000002</c:v>
                </c:pt>
                <c:pt idx="6860">
                  <c:v>19.307389999999998</c:v>
                </c:pt>
                <c:pt idx="6861">
                  <c:v>19.31053</c:v>
                </c:pt>
                <c:pt idx="6862">
                  <c:v>19.313659999999999</c:v>
                </c:pt>
                <c:pt idx="6863">
                  <c:v>19.318060000000003</c:v>
                </c:pt>
                <c:pt idx="6864">
                  <c:v>19.320570000000004</c:v>
                </c:pt>
                <c:pt idx="6865">
                  <c:v>19.326210000000003</c:v>
                </c:pt>
                <c:pt idx="6866">
                  <c:v>19.327469999999998</c:v>
                </c:pt>
                <c:pt idx="6867">
                  <c:v>19.33249</c:v>
                </c:pt>
                <c:pt idx="6868">
                  <c:v>19.335630000000002</c:v>
                </c:pt>
                <c:pt idx="6869">
                  <c:v>19.340650000000004</c:v>
                </c:pt>
                <c:pt idx="6870">
                  <c:v>19.343160000000005</c:v>
                </c:pt>
                <c:pt idx="6871">
                  <c:v>19.346920000000004</c:v>
                </c:pt>
                <c:pt idx="6872">
                  <c:v>19.351309999999998</c:v>
                </c:pt>
                <c:pt idx="6873">
                  <c:v>19.35257</c:v>
                </c:pt>
                <c:pt idx="6874">
                  <c:v>19.35633</c:v>
                </c:pt>
                <c:pt idx="6875">
                  <c:v>19.362610000000004</c:v>
                </c:pt>
                <c:pt idx="6876">
                  <c:v>19.361980000000003</c:v>
                </c:pt>
                <c:pt idx="6877">
                  <c:v>19.36889</c:v>
                </c:pt>
                <c:pt idx="6878">
                  <c:v>19.370139999999999</c:v>
                </c:pt>
                <c:pt idx="6879">
                  <c:v>19.375160000000001</c:v>
                </c:pt>
                <c:pt idx="6880">
                  <c:v>19.378930000000004</c:v>
                </c:pt>
                <c:pt idx="6881">
                  <c:v>19.381439999999998</c:v>
                </c:pt>
                <c:pt idx="6882">
                  <c:v>19.385829999999999</c:v>
                </c:pt>
                <c:pt idx="6883">
                  <c:v>19.38897</c:v>
                </c:pt>
                <c:pt idx="6884">
                  <c:v>19.39085</c:v>
                </c:pt>
                <c:pt idx="6885">
                  <c:v>19.397120000000001</c:v>
                </c:pt>
                <c:pt idx="6886">
                  <c:v>19.400890000000004</c:v>
                </c:pt>
                <c:pt idx="6887">
                  <c:v>19.402140000000003</c:v>
                </c:pt>
                <c:pt idx="6888">
                  <c:v>19.405280000000005</c:v>
                </c:pt>
                <c:pt idx="6889">
                  <c:v>19.411560000000001</c:v>
                </c:pt>
                <c:pt idx="6890">
                  <c:v>19.41469</c:v>
                </c:pt>
                <c:pt idx="6891">
                  <c:v>19.419710000000002</c:v>
                </c:pt>
                <c:pt idx="6892">
                  <c:v>19.420970000000004</c:v>
                </c:pt>
                <c:pt idx="6893">
                  <c:v>19.425989999999999</c:v>
                </c:pt>
                <c:pt idx="6894">
                  <c:v>19.429130000000001</c:v>
                </c:pt>
                <c:pt idx="6895">
                  <c:v>19.43289</c:v>
                </c:pt>
                <c:pt idx="6896">
                  <c:v>19.436030000000002</c:v>
                </c:pt>
                <c:pt idx="6897">
                  <c:v>19.440420000000003</c:v>
                </c:pt>
                <c:pt idx="6898">
                  <c:v>19.445439999999998</c:v>
                </c:pt>
                <c:pt idx="6899">
                  <c:v>19.44858</c:v>
                </c:pt>
                <c:pt idx="6900">
                  <c:v>19.452970000000001</c:v>
                </c:pt>
                <c:pt idx="6901">
                  <c:v>19.45485</c:v>
                </c:pt>
                <c:pt idx="6902">
                  <c:v>19.457990000000002</c:v>
                </c:pt>
                <c:pt idx="6903">
                  <c:v>19.461130000000004</c:v>
                </c:pt>
                <c:pt idx="6904">
                  <c:v>19.465519999999998</c:v>
                </c:pt>
                <c:pt idx="6905">
                  <c:v>19.469290000000001</c:v>
                </c:pt>
                <c:pt idx="6906">
                  <c:v>19.47242</c:v>
                </c:pt>
                <c:pt idx="6907">
                  <c:v>19.474930000000001</c:v>
                </c:pt>
                <c:pt idx="6908">
                  <c:v>19.481839999999998</c:v>
                </c:pt>
                <c:pt idx="6909">
                  <c:v>19.484970000000004</c:v>
                </c:pt>
                <c:pt idx="6910">
                  <c:v>19.489370000000001</c:v>
                </c:pt>
                <c:pt idx="6911">
                  <c:v>19.4925</c:v>
                </c:pt>
                <c:pt idx="6912">
                  <c:v>19.495640000000002</c:v>
                </c:pt>
                <c:pt idx="6913">
                  <c:v>19.500660000000003</c:v>
                </c:pt>
                <c:pt idx="6914">
                  <c:v>19.505050000000004</c:v>
                </c:pt>
                <c:pt idx="6915">
                  <c:v>19.508189999999999</c:v>
                </c:pt>
                <c:pt idx="6916">
                  <c:v>19.514470000000003</c:v>
                </c:pt>
                <c:pt idx="6917">
                  <c:v>19.517609999999998</c:v>
                </c:pt>
                <c:pt idx="6918">
                  <c:v>19.520119999999999</c:v>
                </c:pt>
                <c:pt idx="6919">
                  <c:v>19.523879999999998</c:v>
                </c:pt>
                <c:pt idx="6920">
                  <c:v>19.527650000000001</c:v>
                </c:pt>
                <c:pt idx="6921">
                  <c:v>19.532670000000003</c:v>
                </c:pt>
                <c:pt idx="6922">
                  <c:v>19.537689999999998</c:v>
                </c:pt>
                <c:pt idx="6923">
                  <c:v>19.54271</c:v>
                </c:pt>
                <c:pt idx="6924">
                  <c:v>19.545839999999998</c:v>
                </c:pt>
                <c:pt idx="6925">
                  <c:v>19.54898</c:v>
                </c:pt>
                <c:pt idx="6926">
                  <c:v>19.552120000000002</c:v>
                </c:pt>
                <c:pt idx="6927">
                  <c:v>19.556510000000003</c:v>
                </c:pt>
                <c:pt idx="6928">
                  <c:v>19.561530000000005</c:v>
                </c:pt>
                <c:pt idx="6929">
                  <c:v>19.56467</c:v>
                </c:pt>
                <c:pt idx="6930">
                  <c:v>19.567810000000001</c:v>
                </c:pt>
                <c:pt idx="6931">
                  <c:v>19.57094</c:v>
                </c:pt>
                <c:pt idx="6932">
                  <c:v>19.575340000000004</c:v>
                </c:pt>
                <c:pt idx="6933">
                  <c:v>19.579100000000004</c:v>
                </c:pt>
                <c:pt idx="6934">
                  <c:v>19.582230000000003</c:v>
                </c:pt>
                <c:pt idx="6935">
                  <c:v>19.58663</c:v>
                </c:pt>
                <c:pt idx="6936">
                  <c:v>19.589770000000001</c:v>
                </c:pt>
                <c:pt idx="6937">
                  <c:v>19.59478</c:v>
                </c:pt>
                <c:pt idx="6938">
                  <c:v>19.597929999999998</c:v>
                </c:pt>
                <c:pt idx="6939">
                  <c:v>19.602310000000003</c:v>
                </c:pt>
                <c:pt idx="6940">
                  <c:v>19.605460000000001</c:v>
                </c:pt>
                <c:pt idx="6941">
                  <c:v>19.610480000000003</c:v>
                </c:pt>
                <c:pt idx="6942">
                  <c:v>19.614240000000002</c:v>
                </c:pt>
                <c:pt idx="6943">
                  <c:v>19.618009999999998</c:v>
                </c:pt>
                <c:pt idx="6944">
                  <c:v>19.621140000000004</c:v>
                </c:pt>
                <c:pt idx="6945">
                  <c:v>19.62491</c:v>
                </c:pt>
                <c:pt idx="6946">
                  <c:v>19.628050000000002</c:v>
                </c:pt>
                <c:pt idx="6947">
                  <c:v>19.63306</c:v>
                </c:pt>
                <c:pt idx="6948">
                  <c:v>19.634320000000002</c:v>
                </c:pt>
                <c:pt idx="6949">
                  <c:v>19.639969999999998</c:v>
                </c:pt>
                <c:pt idx="6950">
                  <c:v>19.644359999999999</c:v>
                </c:pt>
                <c:pt idx="6951">
                  <c:v>19.646239999999999</c:v>
                </c:pt>
                <c:pt idx="6952">
                  <c:v>19.650640000000003</c:v>
                </c:pt>
                <c:pt idx="6953">
                  <c:v>19.654400000000003</c:v>
                </c:pt>
                <c:pt idx="6954">
                  <c:v>19.658790000000003</c:v>
                </c:pt>
                <c:pt idx="6955">
                  <c:v>19.661929999999998</c:v>
                </c:pt>
                <c:pt idx="6956">
                  <c:v>19.66695</c:v>
                </c:pt>
                <c:pt idx="6957">
                  <c:v>19.669460000000001</c:v>
                </c:pt>
                <c:pt idx="6958">
                  <c:v>19.673230000000004</c:v>
                </c:pt>
                <c:pt idx="6959">
                  <c:v>19.676369999999999</c:v>
                </c:pt>
                <c:pt idx="6960">
                  <c:v>19.680750000000003</c:v>
                </c:pt>
                <c:pt idx="6961">
                  <c:v>19.683900000000001</c:v>
                </c:pt>
                <c:pt idx="6962">
                  <c:v>19.688920000000003</c:v>
                </c:pt>
                <c:pt idx="6963">
                  <c:v>19.692050000000002</c:v>
                </c:pt>
                <c:pt idx="6964">
                  <c:v>19.695820000000005</c:v>
                </c:pt>
                <c:pt idx="6965">
                  <c:v>19.69896</c:v>
                </c:pt>
                <c:pt idx="6966">
                  <c:v>19.704599999999999</c:v>
                </c:pt>
                <c:pt idx="6967">
                  <c:v>19.70899</c:v>
                </c:pt>
                <c:pt idx="6968">
                  <c:v>19.712130000000002</c:v>
                </c:pt>
                <c:pt idx="6969">
                  <c:v>19.715890000000002</c:v>
                </c:pt>
                <c:pt idx="6970">
                  <c:v>19.721540000000005</c:v>
                </c:pt>
                <c:pt idx="6971">
                  <c:v>19.724049999999998</c:v>
                </c:pt>
                <c:pt idx="6972">
                  <c:v>19.729080000000003</c:v>
                </c:pt>
                <c:pt idx="6973">
                  <c:v>19.730960000000003</c:v>
                </c:pt>
                <c:pt idx="6974">
                  <c:v>19.735350000000004</c:v>
                </c:pt>
                <c:pt idx="6975">
                  <c:v>19.738480000000003</c:v>
                </c:pt>
                <c:pt idx="6976">
                  <c:v>19.741</c:v>
                </c:pt>
                <c:pt idx="6977">
                  <c:v>19.747900000000001</c:v>
                </c:pt>
                <c:pt idx="6978">
                  <c:v>19.751660000000001</c:v>
                </c:pt>
                <c:pt idx="6979">
                  <c:v>19.756050000000002</c:v>
                </c:pt>
                <c:pt idx="6980">
                  <c:v>19.7592</c:v>
                </c:pt>
                <c:pt idx="6981">
                  <c:v>19.764209999999999</c:v>
                </c:pt>
                <c:pt idx="6982">
                  <c:v>19.766730000000003</c:v>
                </c:pt>
                <c:pt idx="6983">
                  <c:v>19.771740000000001</c:v>
                </c:pt>
                <c:pt idx="6984">
                  <c:v>19.773000000000003</c:v>
                </c:pt>
                <c:pt idx="6985">
                  <c:v>19.778019999999998</c:v>
                </c:pt>
                <c:pt idx="6986">
                  <c:v>19.78116</c:v>
                </c:pt>
                <c:pt idx="6987">
                  <c:v>19.784289999999999</c:v>
                </c:pt>
                <c:pt idx="6988">
                  <c:v>19.78931</c:v>
                </c:pt>
                <c:pt idx="6989">
                  <c:v>19.793080000000003</c:v>
                </c:pt>
                <c:pt idx="6990">
                  <c:v>19.796840000000003</c:v>
                </c:pt>
                <c:pt idx="6991">
                  <c:v>19.799979999999998</c:v>
                </c:pt>
                <c:pt idx="6992">
                  <c:v>19.805630000000001</c:v>
                </c:pt>
                <c:pt idx="6993">
                  <c:v>19.806260000000002</c:v>
                </c:pt>
                <c:pt idx="6994">
                  <c:v>19.811280000000004</c:v>
                </c:pt>
                <c:pt idx="6995">
                  <c:v>19.816299999999998</c:v>
                </c:pt>
                <c:pt idx="6996">
                  <c:v>19.81944</c:v>
                </c:pt>
                <c:pt idx="6997">
                  <c:v>19.822569999999999</c:v>
                </c:pt>
                <c:pt idx="6998">
                  <c:v>19.828220000000002</c:v>
                </c:pt>
                <c:pt idx="6999">
                  <c:v>19.830730000000003</c:v>
                </c:pt>
                <c:pt idx="7000">
                  <c:v>19.833870000000005</c:v>
                </c:pt>
                <c:pt idx="7001">
                  <c:v>19.838259999999998</c:v>
                </c:pt>
                <c:pt idx="7002">
                  <c:v>19.8414</c:v>
                </c:pt>
                <c:pt idx="7003">
                  <c:v>19.845170000000003</c:v>
                </c:pt>
                <c:pt idx="7004">
                  <c:v>19.847670000000001</c:v>
                </c:pt>
                <c:pt idx="7005">
                  <c:v>19.853320000000004</c:v>
                </c:pt>
                <c:pt idx="7006">
                  <c:v>19.857710000000004</c:v>
                </c:pt>
                <c:pt idx="7007">
                  <c:v>19.860230000000001</c:v>
                </c:pt>
                <c:pt idx="7008">
                  <c:v>19.863990000000001</c:v>
                </c:pt>
                <c:pt idx="7009">
                  <c:v>19.869010000000003</c:v>
                </c:pt>
                <c:pt idx="7010">
                  <c:v>19.872140000000002</c:v>
                </c:pt>
                <c:pt idx="7011">
                  <c:v>19.877160000000003</c:v>
                </c:pt>
                <c:pt idx="7012">
                  <c:v>19.880310000000001</c:v>
                </c:pt>
                <c:pt idx="7013">
                  <c:v>19.882809999999999</c:v>
                </c:pt>
                <c:pt idx="7014">
                  <c:v>19.886580000000002</c:v>
                </c:pt>
                <c:pt idx="7015">
                  <c:v>19.890970000000003</c:v>
                </c:pt>
                <c:pt idx="7016">
                  <c:v>19.894109999999998</c:v>
                </c:pt>
                <c:pt idx="7017">
                  <c:v>19.899750000000004</c:v>
                </c:pt>
                <c:pt idx="7018">
                  <c:v>19.90352</c:v>
                </c:pt>
                <c:pt idx="7019">
                  <c:v>19.9054</c:v>
                </c:pt>
                <c:pt idx="7020">
                  <c:v>19.909170000000003</c:v>
                </c:pt>
                <c:pt idx="7021">
                  <c:v>19.912930000000003</c:v>
                </c:pt>
                <c:pt idx="7022">
                  <c:v>19.917950000000005</c:v>
                </c:pt>
                <c:pt idx="7023">
                  <c:v>19.922339999999998</c:v>
                </c:pt>
                <c:pt idx="7024">
                  <c:v>19.926110000000001</c:v>
                </c:pt>
                <c:pt idx="7025">
                  <c:v>19.928620000000002</c:v>
                </c:pt>
                <c:pt idx="7026">
                  <c:v>19.934890000000003</c:v>
                </c:pt>
                <c:pt idx="7027">
                  <c:v>19.938029999999998</c:v>
                </c:pt>
                <c:pt idx="7028">
                  <c:v>19.94117</c:v>
                </c:pt>
                <c:pt idx="7029">
                  <c:v>19.944940000000003</c:v>
                </c:pt>
                <c:pt idx="7030">
                  <c:v>19.948070000000001</c:v>
                </c:pt>
                <c:pt idx="7031">
                  <c:v>19.953090000000003</c:v>
                </c:pt>
                <c:pt idx="7032">
                  <c:v>19.954979999999999</c:v>
                </c:pt>
                <c:pt idx="7033">
                  <c:v>19.96</c:v>
                </c:pt>
                <c:pt idx="7034">
                  <c:v>19.963140000000003</c:v>
                </c:pt>
                <c:pt idx="7035">
                  <c:v>19.966900000000003</c:v>
                </c:pt>
                <c:pt idx="7036">
                  <c:v>19.972549999999998</c:v>
                </c:pt>
                <c:pt idx="7037">
                  <c:v>19.97569</c:v>
                </c:pt>
                <c:pt idx="7038">
                  <c:v>19.978819999999999</c:v>
                </c:pt>
                <c:pt idx="7039">
                  <c:v>19.981960000000001</c:v>
                </c:pt>
                <c:pt idx="7040">
                  <c:v>19.986980000000003</c:v>
                </c:pt>
                <c:pt idx="7041">
                  <c:v>19.989490000000004</c:v>
                </c:pt>
                <c:pt idx="7042">
                  <c:v>19.993250000000003</c:v>
                </c:pt>
                <c:pt idx="7043">
                  <c:v>19.99765</c:v>
                </c:pt>
                <c:pt idx="7044">
                  <c:v>20.000779999999999</c:v>
                </c:pt>
                <c:pt idx="7045">
                  <c:v>20.005800000000001</c:v>
                </c:pt>
                <c:pt idx="7046">
                  <c:v>20.008940000000003</c:v>
                </c:pt>
                <c:pt idx="7047">
                  <c:v>20.012080000000005</c:v>
                </c:pt>
                <c:pt idx="7048">
                  <c:v>20.016469999999998</c:v>
                </c:pt>
                <c:pt idx="7049">
                  <c:v>20.01961</c:v>
                </c:pt>
                <c:pt idx="7050">
                  <c:v>20.022750000000002</c:v>
                </c:pt>
                <c:pt idx="7051">
                  <c:v>20.029020000000003</c:v>
                </c:pt>
                <c:pt idx="7052">
                  <c:v>20.029650000000004</c:v>
                </c:pt>
                <c:pt idx="7053">
                  <c:v>20.034669999999998</c:v>
                </c:pt>
                <c:pt idx="7054">
                  <c:v>20.039059999999999</c:v>
                </c:pt>
                <c:pt idx="7055">
                  <c:v>20.042200000000001</c:v>
                </c:pt>
                <c:pt idx="7056">
                  <c:v>20.044710000000002</c:v>
                </c:pt>
                <c:pt idx="7057">
                  <c:v>20.050980000000003</c:v>
                </c:pt>
                <c:pt idx="7058">
                  <c:v>20.054120000000005</c:v>
                </c:pt>
                <c:pt idx="7059">
                  <c:v>20.057259999999999</c:v>
                </c:pt>
                <c:pt idx="7060">
                  <c:v>20.060400000000001</c:v>
                </c:pt>
                <c:pt idx="7061">
                  <c:v>20.064790000000002</c:v>
                </c:pt>
                <c:pt idx="7062">
                  <c:v>20.067930000000004</c:v>
                </c:pt>
                <c:pt idx="7063">
                  <c:v>20.071060000000003</c:v>
                </c:pt>
                <c:pt idx="7064">
                  <c:v>20.074829999999999</c:v>
                </c:pt>
                <c:pt idx="7065">
                  <c:v>20.079219999999999</c:v>
                </c:pt>
                <c:pt idx="7066">
                  <c:v>20.080480000000001</c:v>
                </c:pt>
                <c:pt idx="7067">
                  <c:v>20.087380000000003</c:v>
                </c:pt>
                <c:pt idx="7068">
                  <c:v>20.090519999999998</c:v>
                </c:pt>
                <c:pt idx="7069">
                  <c:v>20.093650000000004</c:v>
                </c:pt>
                <c:pt idx="7070">
                  <c:v>20.09742</c:v>
                </c:pt>
                <c:pt idx="7071">
                  <c:v>20.101190000000003</c:v>
                </c:pt>
                <c:pt idx="7072">
                  <c:v>20.104320000000001</c:v>
                </c:pt>
                <c:pt idx="7073">
                  <c:v>20.107460000000003</c:v>
                </c:pt>
                <c:pt idx="7074">
                  <c:v>20.111850000000004</c:v>
                </c:pt>
                <c:pt idx="7075">
                  <c:v>20.116869999999999</c:v>
                </c:pt>
                <c:pt idx="7076">
                  <c:v>20.120010000000001</c:v>
                </c:pt>
                <c:pt idx="7077">
                  <c:v>20.125660000000003</c:v>
                </c:pt>
                <c:pt idx="7078">
                  <c:v>20.129420000000003</c:v>
                </c:pt>
                <c:pt idx="7079">
                  <c:v>20.133189999999999</c:v>
                </c:pt>
                <c:pt idx="7080">
                  <c:v>20.136330000000001</c:v>
                </c:pt>
                <c:pt idx="7081">
                  <c:v>20.141970000000001</c:v>
                </c:pt>
                <c:pt idx="7082">
                  <c:v>20.145740000000004</c:v>
                </c:pt>
                <c:pt idx="7083">
                  <c:v>20.148879999999998</c:v>
                </c:pt>
                <c:pt idx="7084">
                  <c:v>20.15202</c:v>
                </c:pt>
                <c:pt idx="7085">
                  <c:v>20.155149999999999</c:v>
                </c:pt>
                <c:pt idx="7086">
                  <c:v>20.160800000000002</c:v>
                </c:pt>
                <c:pt idx="7087">
                  <c:v>20.163940000000004</c:v>
                </c:pt>
                <c:pt idx="7088">
                  <c:v>20.167700000000004</c:v>
                </c:pt>
                <c:pt idx="7089">
                  <c:v>20.173349999999999</c:v>
                </c:pt>
                <c:pt idx="7090">
                  <c:v>20.176490000000001</c:v>
                </c:pt>
                <c:pt idx="7091">
                  <c:v>20.17962</c:v>
                </c:pt>
                <c:pt idx="7092">
                  <c:v>20.184640000000002</c:v>
                </c:pt>
                <c:pt idx="7093">
                  <c:v>20.187780000000004</c:v>
                </c:pt>
                <c:pt idx="7094">
                  <c:v>20.190290000000005</c:v>
                </c:pt>
                <c:pt idx="7095">
                  <c:v>20.195309999999999</c:v>
                </c:pt>
                <c:pt idx="7096">
                  <c:v>20.198450000000001</c:v>
                </c:pt>
                <c:pt idx="7097">
                  <c:v>20.202840000000002</c:v>
                </c:pt>
                <c:pt idx="7098">
                  <c:v>20.206609999999998</c:v>
                </c:pt>
                <c:pt idx="7099">
                  <c:v>20.209740000000004</c:v>
                </c:pt>
                <c:pt idx="7100">
                  <c:v>20.21414</c:v>
                </c:pt>
                <c:pt idx="7101">
                  <c:v>20.219160000000002</c:v>
                </c:pt>
                <c:pt idx="7102">
                  <c:v>20.220410000000001</c:v>
                </c:pt>
                <c:pt idx="7103">
                  <c:v>20.225430000000003</c:v>
                </c:pt>
                <c:pt idx="7104">
                  <c:v>20.229199999999999</c:v>
                </c:pt>
                <c:pt idx="7105">
                  <c:v>20.232959999999999</c:v>
                </c:pt>
                <c:pt idx="7106">
                  <c:v>20.236730000000001</c:v>
                </c:pt>
                <c:pt idx="7107">
                  <c:v>20.23986</c:v>
                </c:pt>
                <c:pt idx="7108">
                  <c:v>20.244880000000002</c:v>
                </c:pt>
                <c:pt idx="7109">
                  <c:v>20.248649999999998</c:v>
                </c:pt>
                <c:pt idx="7110">
                  <c:v>20.252410000000005</c:v>
                </c:pt>
                <c:pt idx="7111">
                  <c:v>20.255549999999999</c:v>
                </c:pt>
                <c:pt idx="7112">
                  <c:v>20.260570000000001</c:v>
                </c:pt>
                <c:pt idx="7113">
                  <c:v>20.264340000000004</c:v>
                </c:pt>
                <c:pt idx="7114">
                  <c:v>20.268729999999998</c:v>
                </c:pt>
                <c:pt idx="7115">
                  <c:v>20.27187</c:v>
                </c:pt>
                <c:pt idx="7116">
                  <c:v>20.274380000000001</c:v>
                </c:pt>
                <c:pt idx="7117">
                  <c:v>20.280030000000004</c:v>
                </c:pt>
                <c:pt idx="7118">
                  <c:v>20.283160000000002</c:v>
                </c:pt>
                <c:pt idx="7119">
                  <c:v>20.286300000000004</c:v>
                </c:pt>
                <c:pt idx="7120">
                  <c:v>20.289439999999999</c:v>
                </c:pt>
                <c:pt idx="7121">
                  <c:v>20.294460000000001</c:v>
                </c:pt>
                <c:pt idx="7122">
                  <c:v>20.298850000000002</c:v>
                </c:pt>
                <c:pt idx="7123">
                  <c:v>20.300730000000001</c:v>
                </c:pt>
                <c:pt idx="7124">
                  <c:v>20.303870000000003</c:v>
                </c:pt>
                <c:pt idx="7125">
                  <c:v>20.308260000000004</c:v>
                </c:pt>
                <c:pt idx="7126">
                  <c:v>20.311399999999999</c:v>
                </c:pt>
                <c:pt idx="7127">
                  <c:v>20.316420000000001</c:v>
                </c:pt>
                <c:pt idx="7128">
                  <c:v>20.318930000000002</c:v>
                </c:pt>
                <c:pt idx="7129">
                  <c:v>20.323950000000004</c:v>
                </c:pt>
                <c:pt idx="7130">
                  <c:v>20.327719999999999</c:v>
                </c:pt>
                <c:pt idx="7131">
                  <c:v>20.33211</c:v>
                </c:pt>
                <c:pt idx="7132">
                  <c:v>20.33587</c:v>
                </c:pt>
                <c:pt idx="7133">
                  <c:v>20.336500000000001</c:v>
                </c:pt>
                <c:pt idx="7134">
                  <c:v>20.341520000000003</c:v>
                </c:pt>
                <c:pt idx="7135">
                  <c:v>20.345289999999999</c:v>
                </c:pt>
                <c:pt idx="7136">
                  <c:v>20.349049999999998</c:v>
                </c:pt>
                <c:pt idx="7137">
                  <c:v>20.35219</c:v>
                </c:pt>
                <c:pt idx="7138">
                  <c:v>20.358460000000001</c:v>
                </c:pt>
                <c:pt idx="7139">
                  <c:v>20.359090000000002</c:v>
                </c:pt>
                <c:pt idx="7140">
                  <c:v>20.364110000000004</c:v>
                </c:pt>
                <c:pt idx="7141">
                  <c:v>20.36788</c:v>
                </c:pt>
                <c:pt idx="7142">
                  <c:v>20.371009999999998</c:v>
                </c:pt>
                <c:pt idx="7143">
                  <c:v>20.37415</c:v>
                </c:pt>
                <c:pt idx="7144">
                  <c:v>20.380420000000001</c:v>
                </c:pt>
                <c:pt idx="7145">
                  <c:v>20.381050000000002</c:v>
                </c:pt>
                <c:pt idx="7146">
                  <c:v>20.386700000000005</c:v>
                </c:pt>
                <c:pt idx="7147">
                  <c:v>20.387329999999999</c:v>
                </c:pt>
                <c:pt idx="7148">
                  <c:v>20.392980000000001</c:v>
                </c:pt>
                <c:pt idx="7149">
                  <c:v>20.397370000000002</c:v>
                </c:pt>
                <c:pt idx="7150">
                  <c:v>20.399250000000002</c:v>
                </c:pt>
                <c:pt idx="7151">
                  <c:v>20.403640000000003</c:v>
                </c:pt>
                <c:pt idx="7152">
                  <c:v>20.407409999999999</c:v>
                </c:pt>
                <c:pt idx="7153">
                  <c:v>20.411799999999999</c:v>
                </c:pt>
                <c:pt idx="7154">
                  <c:v>20.414940000000001</c:v>
                </c:pt>
                <c:pt idx="7155">
                  <c:v>20.419960000000003</c:v>
                </c:pt>
                <c:pt idx="7156">
                  <c:v>20.421219999999998</c:v>
                </c:pt>
                <c:pt idx="7157">
                  <c:v>20.424350000000004</c:v>
                </c:pt>
                <c:pt idx="7158">
                  <c:v>20.427489999999999</c:v>
                </c:pt>
                <c:pt idx="7159">
                  <c:v>20.433770000000003</c:v>
                </c:pt>
                <c:pt idx="7160">
                  <c:v>20.436900000000001</c:v>
                </c:pt>
                <c:pt idx="7161">
                  <c:v>20.438790000000004</c:v>
                </c:pt>
                <c:pt idx="7162">
                  <c:v>20.441920000000003</c:v>
                </c:pt>
                <c:pt idx="7163">
                  <c:v>20.4482</c:v>
                </c:pt>
                <c:pt idx="7164">
                  <c:v>20.451340000000002</c:v>
                </c:pt>
                <c:pt idx="7165">
                  <c:v>20.454470000000001</c:v>
                </c:pt>
                <c:pt idx="7166">
                  <c:v>20.458240000000004</c:v>
                </c:pt>
                <c:pt idx="7167">
                  <c:v>20.460750000000004</c:v>
                </c:pt>
                <c:pt idx="7168">
                  <c:v>20.465769999999999</c:v>
                </c:pt>
                <c:pt idx="7169">
                  <c:v>20.471409999999999</c:v>
                </c:pt>
                <c:pt idx="7170">
                  <c:v>20.473930000000003</c:v>
                </c:pt>
                <c:pt idx="7171">
                  <c:v>20.477060000000002</c:v>
                </c:pt>
                <c:pt idx="7172">
                  <c:v>20.480830000000005</c:v>
                </c:pt>
                <c:pt idx="7173">
                  <c:v>20.483969999999999</c:v>
                </c:pt>
                <c:pt idx="7174">
                  <c:v>20.487729999999999</c:v>
                </c:pt>
                <c:pt idx="7175">
                  <c:v>20.490870000000001</c:v>
                </c:pt>
                <c:pt idx="7176">
                  <c:v>20.495890000000003</c:v>
                </c:pt>
                <c:pt idx="7177">
                  <c:v>20.499020000000002</c:v>
                </c:pt>
                <c:pt idx="7178">
                  <c:v>20.502790000000005</c:v>
                </c:pt>
                <c:pt idx="7179">
                  <c:v>20.505929999999999</c:v>
                </c:pt>
                <c:pt idx="7180">
                  <c:v>20.509070000000001</c:v>
                </c:pt>
                <c:pt idx="7181">
                  <c:v>20.5122</c:v>
                </c:pt>
                <c:pt idx="7182">
                  <c:v>20.516600000000004</c:v>
                </c:pt>
                <c:pt idx="7183">
                  <c:v>20.519730000000003</c:v>
                </c:pt>
                <c:pt idx="7184">
                  <c:v>20.524750000000004</c:v>
                </c:pt>
                <c:pt idx="7185">
                  <c:v>20.527889999999999</c:v>
                </c:pt>
                <c:pt idx="7186">
                  <c:v>20.531030000000001</c:v>
                </c:pt>
                <c:pt idx="7187">
                  <c:v>20.534790000000001</c:v>
                </c:pt>
                <c:pt idx="7188">
                  <c:v>20.539180000000002</c:v>
                </c:pt>
                <c:pt idx="7189">
                  <c:v>20.542320000000004</c:v>
                </c:pt>
                <c:pt idx="7190">
                  <c:v>20.544830000000005</c:v>
                </c:pt>
                <c:pt idx="7191">
                  <c:v>20.5486</c:v>
                </c:pt>
                <c:pt idx="7192">
                  <c:v>20.551740000000002</c:v>
                </c:pt>
                <c:pt idx="7193">
                  <c:v>20.556130000000003</c:v>
                </c:pt>
                <c:pt idx="7194">
                  <c:v>20.561149999999998</c:v>
                </c:pt>
                <c:pt idx="7195">
                  <c:v>20.56429</c:v>
                </c:pt>
                <c:pt idx="7196">
                  <c:v>20.566800000000001</c:v>
                </c:pt>
                <c:pt idx="7197">
                  <c:v>20.57056</c:v>
                </c:pt>
                <c:pt idx="7198">
                  <c:v>20.573700000000002</c:v>
                </c:pt>
                <c:pt idx="7199">
                  <c:v>20.578720000000004</c:v>
                </c:pt>
                <c:pt idx="7200">
                  <c:v>20.581229999999998</c:v>
                </c:pt>
                <c:pt idx="7201">
                  <c:v>20.58625</c:v>
                </c:pt>
                <c:pt idx="7202">
                  <c:v>20.589390000000002</c:v>
                </c:pt>
                <c:pt idx="7203">
                  <c:v>20.59064</c:v>
                </c:pt>
                <c:pt idx="7204">
                  <c:v>20.595660000000002</c:v>
                </c:pt>
                <c:pt idx="7205">
                  <c:v>20.598800000000004</c:v>
                </c:pt>
                <c:pt idx="7206">
                  <c:v>20.603189999999998</c:v>
                </c:pt>
                <c:pt idx="7207">
                  <c:v>20.609470000000002</c:v>
                </c:pt>
                <c:pt idx="7208">
                  <c:v>20.611350000000002</c:v>
                </c:pt>
                <c:pt idx="7209">
                  <c:v>20.615120000000005</c:v>
                </c:pt>
                <c:pt idx="7210">
                  <c:v>20.618250000000003</c:v>
                </c:pt>
                <c:pt idx="7211">
                  <c:v>20.622019999999999</c:v>
                </c:pt>
                <c:pt idx="7212">
                  <c:v>20.625779999999999</c:v>
                </c:pt>
                <c:pt idx="7213">
                  <c:v>20.628920000000001</c:v>
                </c:pt>
                <c:pt idx="7214">
                  <c:v>20.633940000000003</c:v>
                </c:pt>
                <c:pt idx="7215">
                  <c:v>20.635200000000005</c:v>
                </c:pt>
                <c:pt idx="7216">
                  <c:v>20.640840000000004</c:v>
                </c:pt>
                <c:pt idx="7217">
                  <c:v>20.64461</c:v>
                </c:pt>
                <c:pt idx="7218">
                  <c:v>20.647750000000002</c:v>
                </c:pt>
                <c:pt idx="7219">
                  <c:v>20.651510000000002</c:v>
                </c:pt>
                <c:pt idx="7220">
                  <c:v>20.656530000000004</c:v>
                </c:pt>
                <c:pt idx="7221">
                  <c:v>20.659669999999998</c:v>
                </c:pt>
                <c:pt idx="7222">
                  <c:v>20.662800000000004</c:v>
                </c:pt>
                <c:pt idx="7223">
                  <c:v>20.665939999999999</c:v>
                </c:pt>
                <c:pt idx="7224">
                  <c:v>20.669710000000002</c:v>
                </c:pt>
                <c:pt idx="7225">
                  <c:v>20.673470000000002</c:v>
                </c:pt>
                <c:pt idx="7226">
                  <c:v>20.677240000000005</c:v>
                </c:pt>
                <c:pt idx="7227">
                  <c:v>20.679740000000002</c:v>
                </c:pt>
                <c:pt idx="7228">
                  <c:v>20.683509999999998</c:v>
                </c:pt>
                <c:pt idx="7229">
                  <c:v>20.689790000000002</c:v>
                </c:pt>
                <c:pt idx="7230">
                  <c:v>20.691040000000001</c:v>
                </c:pt>
                <c:pt idx="7231">
                  <c:v>20.696060000000003</c:v>
                </c:pt>
                <c:pt idx="7232">
                  <c:v>20.699200000000005</c:v>
                </c:pt>
                <c:pt idx="7233">
                  <c:v>20.705480000000001</c:v>
                </c:pt>
                <c:pt idx="7234">
                  <c:v>20.709240000000001</c:v>
                </c:pt>
                <c:pt idx="7235">
                  <c:v>20.711750000000002</c:v>
                </c:pt>
                <c:pt idx="7236">
                  <c:v>20.716140000000003</c:v>
                </c:pt>
                <c:pt idx="7237">
                  <c:v>20.719279999999998</c:v>
                </c:pt>
                <c:pt idx="7238">
                  <c:v>20.724299999999999</c:v>
                </c:pt>
                <c:pt idx="7239">
                  <c:v>20.727440000000001</c:v>
                </c:pt>
                <c:pt idx="7240">
                  <c:v>20.732460000000003</c:v>
                </c:pt>
                <c:pt idx="7241">
                  <c:v>20.735599999999998</c:v>
                </c:pt>
                <c:pt idx="7242">
                  <c:v>20.740610000000004</c:v>
                </c:pt>
                <c:pt idx="7243">
                  <c:v>20.745010000000001</c:v>
                </c:pt>
                <c:pt idx="7244">
                  <c:v>20.748150000000003</c:v>
                </c:pt>
                <c:pt idx="7245">
                  <c:v>20.753170000000004</c:v>
                </c:pt>
                <c:pt idx="7246">
                  <c:v>20.756930000000004</c:v>
                </c:pt>
                <c:pt idx="7247">
                  <c:v>20.760069999999999</c:v>
                </c:pt>
                <c:pt idx="7248">
                  <c:v>20.76446</c:v>
                </c:pt>
                <c:pt idx="7249">
                  <c:v>20.766970000000001</c:v>
                </c:pt>
                <c:pt idx="7250">
                  <c:v>20.772620000000003</c:v>
                </c:pt>
                <c:pt idx="7251">
                  <c:v>20.775759999999998</c:v>
                </c:pt>
                <c:pt idx="7252">
                  <c:v>20.779519999999998</c:v>
                </c:pt>
                <c:pt idx="7253">
                  <c:v>20.783290000000001</c:v>
                </c:pt>
                <c:pt idx="7254">
                  <c:v>20.789560000000002</c:v>
                </c:pt>
                <c:pt idx="7255">
                  <c:v>20.792700000000004</c:v>
                </c:pt>
                <c:pt idx="7256">
                  <c:v>20.796460000000003</c:v>
                </c:pt>
                <c:pt idx="7257">
                  <c:v>20.80086</c:v>
                </c:pt>
                <c:pt idx="7258">
                  <c:v>20.805250000000001</c:v>
                </c:pt>
                <c:pt idx="7259">
                  <c:v>20.810270000000003</c:v>
                </c:pt>
                <c:pt idx="7260">
                  <c:v>20.813400000000001</c:v>
                </c:pt>
                <c:pt idx="7261">
                  <c:v>20.817799999999998</c:v>
                </c:pt>
                <c:pt idx="7262">
                  <c:v>20.821559999999998</c:v>
                </c:pt>
                <c:pt idx="7263">
                  <c:v>20.825949999999999</c:v>
                </c:pt>
                <c:pt idx="7264">
                  <c:v>20.830980000000004</c:v>
                </c:pt>
                <c:pt idx="7265">
                  <c:v>20.835370000000005</c:v>
                </c:pt>
                <c:pt idx="7266">
                  <c:v>20.839130000000004</c:v>
                </c:pt>
                <c:pt idx="7267">
                  <c:v>20.840389999999999</c:v>
                </c:pt>
                <c:pt idx="7268">
                  <c:v>20.847290000000001</c:v>
                </c:pt>
                <c:pt idx="7269">
                  <c:v>20.849800000000002</c:v>
                </c:pt>
                <c:pt idx="7270">
                  <c:v>20.852940000000004</c:v>
                </c:pt>
                <c:pt idx="7271">
                  <c:v>20.857959999999999</c:v>
                </c:pt>
                <c:pt idx="7272">
                  <c:v>20.861719999999998</c:v>
                </c:pt>
                <c:pt idx="7273">
                  <c:v>20.868000000000002</c:v>
                </c:pt>
                <c:pt idx="7274">
                  <c:v>20.870510000000003</c:v>
                </c:pt>
                <c:pt idx="7275">
                  <c:v>20.874279999999999</c:v>
                </c:pt>
                <c:pt idx="7276">
                  <c:v>20.87867</c:v>
                </c:pt>
                <c:pt idx="7277">
                  <c:v>20.88306</c:v>
                </c:pt>
                <c:pt idx="7278">
                  <c:v>20.886830000000003</c:v>
                </c:pt>
                <c:pt idx="7279">
                  <c:v>20.891849999999998</c:v>
                </c:pt>
                <c:pt idx="7280">
                  <c:v>20.892470000000003</c:v>
                </c:pt>
                <c:pt idx="7281">
                  <c:v>20.898119999999999</c:v>
                </c:pt>
                <c:pt idx="7282">
                  <c:v>20.901260000000001</c:v>
                </c:pt>
                <c:pt idx="7283">
                  <c:v>20.904400000000003</c:v>
                </c:pt>
                <c:pt idx="7284">
                  <c:v>20.909410000000001</c:v>
                </c:pt>
                <c:pt idx="7285">
                  <c:v>20.912550000000003</c:v>
                </c:pt>
                <c:pt idx="7286">
                  <c:v>20.916940000000004</c:v>
                </c:pt>
                <c:pt idx="7287">
                  <c:v>20.92259</c:v>
                </c:pt>
                <c:pt idx="7288">
                  <c:v>20.926360000000003</c:v>
                </c:pt>
                <c:pt idx="7289">
                  <c:v>20.928240000000002</c:v>
                </c:pt>
                <c:pt idx="7290">
                  <c:v>20.935140000000004</c:v>
                </c:pt>
                <c:pt idx="7291">
                  <c:v>20.937649999999998</c:v>
                </c:pt>
                <c:pt idx="7292">
                  <c:v>20.94079</c:v>
                </c:pt>
                <c:pt idx="7293">
                  <c:v>20.94455</c:v>
                </c:pt>
                <c:pt idx="7294">
                  <c:v>20.948950000000004</c:v>
                </c:pt>
                <c:pt idx="7295">
                  <c:v>20.953969999999998</c:v>
                </c:pt>
                <c:pt idx="7296">
                  <c:v>20.957729999999998</c:v>
                </c:pt>
                <c:pt idx="7297">
                  <c:v>20.96087</c:v>
                </c:pt>
                <c:pt idx="7298">
                  <c:v>20.966520000000003</c:v>
                </c:pt>
                <c:pt idx="7299">
                  <c:v>20.967770000000002</c:v>
                </c:pt>
                <c:pt idx="7300">
                  <c:v>20.972790000000003</c:v>
                </c:pt>
                <c:pt idx="7301">
                  <c:v>20.976559999999999</c:v>
                </c:pt>
                <c:pt idx="7302">
                  <c:v>20.980319999999999</c:v>
                </c:pt>
                <c:pt idx="7303">
                  <c:v>20.985340000000001</c:v>
                </c:pt>
                <c:pt idx="7304">
                  <c:v>20.989110000000004</c:v>
                </c:pt>
                <c:pt idx="7305">
                  <c:v>20.992870000000003</c:v>
                </c:pt>
                <c:pt idx="7306">
                  <c:v>20.996639999999999</c:v>
                </c:pt>
                <c:pt idx="7307">
                  <c:v>21.001660000000001</c:v>
                </c:pt>
                <c:pt idx="7308">
                  <c:v>21.004800000000003</c:v>
                </c:pt>
                <c:pt idx="7309">
                  <c:v>21.009190000000004</c:v>
                </c:pt>
                <c:pt idx="7310">
                  <c:v>21.012329999999999</c:v>
                </c:pt>
                <c:pt idx="7311">
                  <c:v>21.01735</c:v>
                </c:pt>
                <c:pt idx="7312">
                  <c:v>21.020479999999999</c:v>
                </c:pt>
                <c:pt idx="7313">
                  <c:v>21.025500000000001</c:v>
                </c:pt>
                <c:pt idx="7314">
                  <c:v>21.028019999999998</c:v>
                </c:pt>
                <c:pt idx="7315">
                  <c:v>21.031779999999998</c:v>
                </c:pt>
                <c:pt idx="7316">
                  <c:v>21.036169999999998</c:v>
                </c:pt>
                <c:pt idx="7317">
                  <c:v>21.040570000000002</c:v>
                </c:pt>
                <c:pt idx="7318">
                  <c:v>21.044330000000002</c:v>
                </c:pt>
                <c:pt idx="7319">
                  <c:v>21.047470000000004</c:v>
                </c:pt>
                <c:pt idx="7320">
                  <c:v>21.050609999999999</c:v>
                </c:pt>
                <c:pt idx="7321">
                  <c:v>21.055</c:v>
                </c:pt>
                <c:pt idx="7322">
                  <c:v>21.058129999999998</c:v>
                </c:pt>
                <c:pt idx="7323">
                  <c:v>21.06127</c:v>
                </c:pt>
                <c:pt idx="7324">
                  <c:v>21.066920000000003</c:v>
                </c:pt>
                <c:pt idx="7325">
                  <c:v>21.069430000000004</c:v>
                </c:pt>
                <c:pt idx="7326">
                  <c:v>21.073819999999998</c:v>
                </c:pt>
                <c:pt idx="7327">
                  <c:v>21.079470000000001</c:v>
                </c:pt>
                <c:pt idx="7328">
                  <c:v>21.08323</c:v>
                </c:pt>
                <c:pt idx="7329">
                  <c:v>21.086370000000002</c:v>
                </c:pt>
                <c:pt idx="7330">
                  <c:v>21.089510000000004</c:v>
                </c:pt>
                <c:pt idx="7331">
                  <c:v>21.093899999999998</c:v>
                </c:pt>
                <c:pt idx="7332">
                  <c:v>21.09892</c:v>
                </c:pt>
                <c:pt idx="7333">
                  <c:v>21.102060000000002</c:v>
                </c:pt>
                <c:pt idx="7334">
                  <c:v>21.106450000000002</c:v>
                </c:pt>
                <c:pt idx="7335">
                  <c:v>21.109590000000004</c:v>
                </c:pt>
                <c:pt idx="7336">
                  <c:v>21.114609999999999</c:v>
                </c:pt>
                <c:pt idx="7337">
                  <c:v>21.117750000000001</c:v>
                </c:pt>
                <c:pt idx="7338">
                  <c:v>21.12088</c:v>
                </c:pt>
                <c:pt idx="7339">
                  <c:v>21.125280000000004</c:v>
                </c:pt>
                <c:pt idx="7340">
                  <c:v>21.129040000000003</c:v>
                </c:pt>
                <c:pt idx="7341">
                  <c:v>21.132179999999998</c:v>
                </c:pt>
                <c:pt idx="7342">
                  <c:v>21.134689999999999</c:v>
                </c:pt>
                <c:pt idx="7343">
                  <c:v>21.139710000000001</c:v>
                </c:pt>
                <c:pt idx="7344">
                  <c:v>21.144730000000003</c:v>
                </c:pt>
                <c:pt idx="7345">
                  <c:v>21.145980000000002</c:v>
                </c:pt>
                <c:pt idx="7346">
                  <c:v>21.152259999999998</c:v>
                </c:pt>
                <c:pt idx="7347">
                  <c:v>21.154139999999998</c:v>
                </c:pt>
                <c:pt idx="7348">
                  <c:v>21.158540000000002</c:v>
                </c:pt>
                <c:pt idx="7349">
                  <c:v>21.164180000000002</c:v>
                </c:pt>
                <c:pt idx="7350">
                  <c:v>21.166690000000003</c:v>
                </c:pt>
                <c:pt idx="7351">
                  <c:v>21.169830000000005</c:v>
                </c:pt>
                <c:pt idx="7352">
                  <c:v>21.174230000000001</c:v>
                </c:pt>
                <c:pt idx="7353">
                  <c:v>21.17736</c:v>
                </c:pt>
                <c:pt idx="7354">
                  <c:v>21.182380000000002</c:v>
                </c:pt>
                <c:pt idx="7355">
                  <c:v>21.186770000000003</c:v>
                </c:pt>
                <c:pt idx="7356">
                  <c:v>21.189910000000005</c:v>
                </c:pt>
                <c:pt idx="7357">
                  <c:v>21.193680000000001</c:v>
                </c:pt>
                <c:pt idx="7358">
                  <c:v>21.196820000000002</c:v>
                </c:pt>
                <c:pt idx="7359">
                  <c:v>21.201830000000001</c:v>
                </c:pt>
                <c:pt idx="7360">
                  <c:v>21.204970000000003</c:v>
                </c:pt>
                <c:pt idx="7361">
                  <c:v>21.206850000000003</c:v>
                </c:pt>
                <c:pt idx="7362">
                  <c:v>21.212499999999999</c:v>
                </c:pt>
                <c:pt idx="7363">
                  <c:v>21.21564</c:v>
                </c:pt>
                <c:pt idx="7364">
                  <c:v>21.221290000000003</c:v>
                </c:pt>
                <c:pt idx="7365">
                  <c:v>21.224420000000002</c:v>
                </c:pt>
                <c:pt idx="7366">
                  <c:v>21.228819999999999</c:v>
                </c:pt>
                <c:pt idx="7367">
                  <c:v>21.23133</c:v>
                </c:pt>
                <c:pt idx="7368">
                  <c:v>21.236969999999999</c:v>
                </c:pt>
                <c:pt idx="7369">
                  <c:v>21.238230000000001</c:v>
                </c:pt>
                <c:pt idx="7370">
                  <c:v>21.243250000000003</c:v>
                </c:pt>
                <c:pt idx="7371">
                  <c:v>21.247669999999999</c:v>
                </c:pt>
                <c:pt idx="7372">
                  <c:v>21.251480000000001</c:v>
                </c:pt>
                <c:pt idx="7373">
                  <c:v>21.254010000000001</c:v>
                </c:pt>
                <c:pt idx="7374">
                  <c:v>21.25909</c:v>
                </c:pt>
                <c:pt idx="7375">
                  <c:v>21.264160000000004</c:v>
                </c:pt>
                <c:pt idx="7376">
                  <c:v>21.265430000000002</c:v>
                </c:pt>
                <c:pt idx="7377">
                  <c:v>21.270499999999998</c:v>
                </c:pt>
                <c:pt idx="7378">
                  <c:v>21.274940000000001</c:v>
                </c:pt>
                <c:pt idx="7379">
                  <c:v>21.278739999999999</c:v>
                </c:pt>
                <c:pt idx="7380">
                  <c:v>21.281280000000002</c:v>
                </c:pt>
                <c:pt idx="7381">
                  <c:v>21.286349999999999</c:v>
                </c:pt>
                <c:pt idx="7382">
                  <c:v>21.289520000000003</c:v>
                </c:pt>
                <c:pt idx="7383">
                  <c:v>21.293959999999998</c:v>
                </c:pt>
                <c:pt idx="7384">
                  <c:v>21.297130000000003</c:v>
                </c:pt>
                <c:pt idx="7385">
                  <c:v>21.302199999999999</c:v>
                </c:pt>
                <c:pt idx="7386">
                  <c:v>21.307279999999999</c:v>
                </c:pt>
                <c:pt idx="7387">
                  <c:v>21.311080000000004</c:v>
                </c:pt>
                <c:pt idx="7388">
                  <c:v>21.314260000000004</c:v>
                </c:pt>
                <c:pt idx="7389">
                  <c:v>21.316790000000005</c:v>
                </c:pt>
                <c:pt idx="7390">
                  <c:v>21.320590000000003</c:v>
                </c:pt>
                <c:pt idx="7391">
                  <c:v>21.325659999999999</c:v>
                </c:pt>
                <c:pt idx="7392">
                  <c:v>21.32884</c:v>
                </c:pt>
                <c:pt idx="7393">
                  <c:v>21.335180000000001</c:v>
                </c:pt>
                <c:pt idx="7394">
                  <c:v>21.338349999999998</c:v>
                </c:pt>
                <c:pt idx="7395">
                  <c:v>21.340890000000002</c:v>
                </c:pt>
                <c:pt idx="7396">
                  <c:v>21.346589999999999</c:v>
                </c:pt>
                <c:pt idx="7397">
                  <c:v>21.349760000000003</c:v>
                </c:pt>
                <c:pt idx="7398">
                  <c:v>21.354199999999999</c:v>
                </c:pt>
                <c:pt idx="7399">
                  <c:v>21.356110000000001</c:v>
                </c:pt>
                <c:pt idx="7400">
                  <c:v>21.361180000000004</c:v>
                </c:pt>
                <c:pt idx="7401">
                  <c:v>21.364980000000003</c:v>
                </c:pt>
                <c:pt idx="7402">
                  <c:v>21.368790000000004</c:v>
                </c:pt>
                <c:pt idx="7403">
                  <c:v>21.37323</c:v>
                </c:pt>
                <c:pt idx="7404">
                  <c:v>21.376400000000004</c:v>
                </c:pt>
                <c:pt idx="7405">
                  <c:v>21.379570000000001</c:v>
                </c:pt>
                <c:pt idx="7406">
                  <c:v>21.384640000000005</c:v>
                </c:pt>
                <c:pt idx="7407">
                  <c:v>21.387810000000002</c:v>
                </c:pt>
                <c:pt idx="7408">
                  <c:v>21.392250000000004</c:v>
                </c:pt>
                <c:pt idx="7409">
                  <c:v>21.395420000000001</c:v>
                </c:pt>
                <c:pt idx="7410">
                  <c:v>21.400489999999998</c:v>
                </c:pt>
                <c:pt idx="7411">
                  <c:v>21.404299999999999</c:v>
                </c:pt>
                <c:pt idx="7412">
                  <c:v>21.406829999999999</c:v>
                </c:pt>
                <c:pt idx="7413">
                  <c:v>21.411270000000002</c:v>
                </c:pt>
                <c:pt idx="7414">
                  <c:v>21.414439999999999</c:v>
                </c:pt>
                <c:pt idx="7415">
                  <c:v>21.417610000000003</c:v>
                </c:pt>
                <c:pt idx="7416">
                  <c:v>21.423320000000004</c:v>
                </c:pt>
                <c:pt idx="7417">
                  <c:v>21.427759999999999</c:v>
                </c:pt>
                <c:pt idx="7418">
                  <c:v>21.430930000000004</c:v>
                </c:pt>
                <c:pt idx="7419">
                  <c:v>21.434100000000001</c:v>
                </c:pt>
                <c:pt idx="7420">
                  <c:v>21.439810000000001</c:v>
                </c:pt>
                <c:pt idx="7421">
                  <c:v>21.442340000000002</c:v>
                </c:pt>
                <c:pt idx="7422">
                  <c:v>21.446150000000003</c:v>
                </c:pt>
                <c:pt idx="7423">
                  <c:v>21.449960000000004</c:v>
                </c:pt>
                <c:pt idx="7424">
                  <c:v>21.453130000000002</c:v>
                </c:pt>
                <c:pt idx="7425">
                  <c:v>21.458829999999999</c:v>
                </c:pt>
                <c:pt idx="7426">
                  <c:v>21.462000000000003</c:v>
                </c:pt>
                <c:pt idx="7427">
                  <c:v>21.466439999999999</c:v>
                </c:pt>
                <c:pt idx="7428">
                  <c:v>21.469610000000003</c:v>
                </c:pt>
                <c:pt idx="7429">
                  <c:v>21.472149999999999</c:v>
                </c:pt>
                <c:pt idx="7430">
                  <c:v>21.47786</c:v>
                </c:pt>
                <c:pt idx="7431">
                  <c:v>21.481030000000004</c:v>
                </c:pt>
                <c:pt idx="7432">
                  <c:v>21.485460000000003</c:v>
                </c:pt>
                <c:pt idx="7433">
                  <c:v>21.489270000000005</c:v>
                </c:pt>
                <c:pt idx="7434">
                  <c:v>21.492440000000002</c:v>
                </c:pt>
                <c:pt idx="7435">
                  <c:v>21.494979999999998</c:v>
                </c:pt>
                <c:pt idx="7436">
                  <c:v>21.498780000000004</c:v>
                </c:pt>
                <c:pt idx="7437">
                  <c:v>21.503219999999999</c:v>
                </c:pt>
                <c:pt idx="7438">
                  <c:v>21.508290000000002</c:v>
                </c:pt>
                <c:pt idx="7439">
                  <c:v>21.50956</c:v>
                </c:pt>
                <c:pt idx="7440">
                  <c:v>21.515900000000002</c:v>
                </c:pt>
                <c:pt idx="7441">
                  <c:v>21.519069999999999</c:v>
                </c:pt>
                <c:pt idx="7442">
                  <c:v>21.521610000000003</c:v>
                </c:pt>
                <c:pt idx="7443">
                  <c:v>21.527320000000003</c:v>
                </c:pt>
                <c:pt idx="7444">
                  <c:v>21.53049</c:v>
                </c:pt>
                <c:pt idx="7445">
                  <c:v>21.535560000000004</c:v>
                </c:pt>
                <c:pt idx="7446">
                  <c:v>21.538730000000001</c:v>
                </c:pt>
                <c:pt idx="7447">
                  <c:v>21.541899999999998</c:v>
                </c:pt>
                <c:pt idx="7448">
                  <c:v>21.545070000000003</c:v>
                </c:pt>
                <c:pt idx="7449">
                  <c:v>21.550139999999999</c:v>
                </c:pt>
                <c:pt idx="7450">
                  <c:v>21.553310000000003</c:v>
                </c:pt>
                <c:pt idx="7451">
                  <c:v>21.557749999999999</c:v>
                </c:pt>
                <c:pt idx="7452">
                  <c:v>21.562820000000002</c:v>
                </c:pt>
                <c:pt idx="7453">
                  <c:v>21.56409</c:v>
                </c:pt>
                <c:pt idx="7454">
                  <c:v>21.569800000000001</c:v>
                </c:pt>
                <c:pt idx="7455">
                  <c:v>21.574240000000003</c:v>
                </c:pt>
                <c:pt idx="7456">
                  <c:v>21.57741</c:v>
                </c:pt>
                <c:pt idx="7457">
                  <c:v>21.58249</c:v>
                </c:pt>
                <c:pt idx="7458">
                  <c:v>21.583750000000002</c:v>
                </c:pt>
                <c:pt idx="7459">
                  <c:v>21.588830000000002</c:v>
                </c:pt>
                <c:pt idx="7460">
                  <c:v>21.589460000000003</c:v>
                </c:pt>
                <c:pt idx="7461">
                  <c:v>21.596440000000001</c:v>
                </c:pt>
                <c:pt idx="7462">
                  <c:v>21.59834</c:v>
                </c:pt>
                <c:pt idx="7463">
                  <c:v>21.602780000000003</c:v>
                </c:pt>
                <c:pt idx="7464">
                  <c:v>21.607849999999999</c:v>
                </c:pt>
                <c:pt idx="7465">
                  <c:v>21.611020000000003</c:v>
                </c:pt>
                <c:pt idx="7466">
                  <c:v>21.615459999999999</c:v>
                </c:pt>
                <c:pt idx="7467">
                  <c:v>21.619260000000004</c:v>
                </c:pt>
                <c:pt idx="7468">
                  <c:v>21.622430000000001</c:v>
                </c:pt>
                <c:pt idx="7469">
                  <c:v>21.624970000000005</c:v>
                </c:pt>
                <c:pt idx="7470">
                  <c:v>21.631950000000003</c:v>
                </c:pt>
                <c:pt idx="7471">
                  <c:v>21.633209999999998</c:v>
                </c:pt>
                <c:pt idx="7472">
                  <c:v>21.63955</c:v>
                </c:pt>
                <c:pt idx="7473">
                  <c:v>21.63955</c:v>
                </c:pt>
                <c:pt idx="7474">
                  <c:v>21.644629999999999</c:v>
                </c:pt>
                <c:pt idx="7475">
                  <c:v>21.649070000000002</c:v>
                </c:pt>
                <c:pt idx="7476">
                  <c:v>21.652230000000003</c:v>
                </c:pt>
                <c:pt idx="7477">
                  <c:v>21.657940000000004</c:v>
                </c:pt>
                <c:pt idx="7478">
                  <c:v>21.661110000000001</c:v>
                </c:pt>
                <c:pt idx="7479">
                  <c:v>21.664920000000002</c:v>
                </c:pt>
                <c:pt idx="7480">
                  <c:v>21.668089999999999</c:v>
                </c:pt>
                <c:pt idx="7481">
                  <c:v>21.671890000000005</c:v>
                </c:pt>
                <c:pt idx="7482">
                  <c:v>21.675060000000002</c:v>
                </c:pt>
                <c:pt idx="7483">
                  <c:v>21.680140000000002</c:v>
                </c:pt>
                <c:pt idx="7484">
                  <c:v>21.68394</c:v>
                </c:pt>
                <c:pt idx="7485">
                  <c:v>21.687110000000004</c:v>
                </c:pt>
                <c:pt idx="7486">
                  <c:v>21.691560000000003</c:v>
                </c:pt>
                <c:pt idx="7487">
                  <c:v>21.694720000000004</c:v>
                </c:pt>
                <c:pt idx="7488">
                  <c:v>21.699800000000003</c:v>
                </c:pt>
                <c:pt idx="7489">
                  <c:v>21.702970000000001</c:v>
                </c:pt>
                <c:pt idx="7490">
                  <c:v>21.707410000000003</c:v>
                </c:pt>
                <c:pt idx="7491">
                  <c:v>21.709940000000003</c:v>
                </c:pt>
                <c:pt idx="7492">
                  <c:v>21.713750000000005</c:v>
                </c:pt>
                <c:pt idx="7493">
                  <c:v>21.718820000000001</c:v>
                </c:pt>
                <c:pt idx="7494">
                  <c:v>21.722619999999999</c:v>
                </c:pt>
                <c:pt idx="7495">
                  <c:v>21.725160000000002</c:v>
                </c:pt>
                <c:pt idx="7496">
                  <c:v>21.72833</c:v>
                </c:pt>
                <c:pt idx="7497">
                  <c:v>21.732770000000002</c:v>
                </c:pt>
                <c:pt idx="7498">
                  <c:v>21.737839999999998</c:v>
                </c:pt>
                <c:pt idx="7499">
                  <c:v>21.741010000000003</c:v>
                </c:pt>
                <c:pt idx="7500">
                  <c:v>21.74418</c:v>
                </c:pt>
                <c:pt idx="7501">
                  <c:v>21.747350000000004</c:v>
                </c:pt>
                <c:pt idx="7502">
                  <c:v>21.752430000000004</c:v>
                </c:pt>
                <c:pt idx="7503">
                  <c:v>21.756869999999999</c:v>
                </c:pt>
                <c:pt idx="7504">
                  <c:v>21.760040000000004</c:v>
                </c:pt>
                <c:pt idx="7505">
                  <c:v>21.763210000000001</c:v>
                </c:pt>
                <c:pt idx="7506">
                  <c:v>21.768280000000004</c:v>
                </c:pt>
                <c:pt idx="7507">
                  <c:v>21.772080000000003</c:v>
                </c:pt>
                <c:pt idx="7508">
                  <c:v>21.774619999999999</c:v>
                </c:pt>
                <c:pt idx="7509">
                  <c:v>21.777790000000003</c:v>
                </c:pt>
                <c:pt idx="7510">
                  <c:v>21.784770000000002</c:v>
                </c:pt>
                <c:pt idx="7511">
                  <c:v>21.787300000000002</c:v>
                </c:pt>
                <c:pt idx="7512">
                  <c:v>21.790469999999999</c:v>
                </c:pt>
                <c:pt idx="7513">
                  <c:v>21.794280000000001</c:v>
                </c:pt>
                <c:pt idx="7514">
                  <c:v>21.796810000000001</c:v>
                </c:pt>
                <c:pt idx="7515">
                  <c:v>21.799979999999998</c:v>
                </c:pt>
                <c:pt idx="7516">
                  <c:v>21.80442</c:v>
                </c:pt>
                <c:pt idx="7517">
                  <c:v>21.807590000000005</c:v>
                </c:pt>
                <c:pt idx="7518">
                  <c:v>21.813940000000002</c:v>
                </c:pt>
                <c:pt idx="7519">
                  <c:v>21.817740000000001</c:v>
                </c:pt>
                <c:pt idx="7520">
                  <c:v>21.820909999999998</c:v>
                </c:pt>
                <c:pt idx="7521">
                  <c:v>21.824080000000002</c:v>
                </c:pt>
                <c:pt idx="7522">
                  <c:v>21.827249999999999</c:v>
                </c:pt>
                <c:pt idx="7523">
                  <c:v>21.832329999999999</c:v>
                </c:pt>
                <c:pt idx="7524">
                  <c:v>21.835500000000003</c:v>
                </c:pt>
                <c:pt idx="7525">
                  <c:v>21.839930000000003</c:v>
                </c:pt>
                <c:pt idx="7526">
                  <c:v>21.845010000000002</c:v>
                </c:pt>
                <c:pt idx="7527">
                  <c:v>21.848179999999999</c:v>
                </c:pt>
                <c:pt idx="7528">
                  <c:v>21.849450000000004</c:v>
                </c:pt>
                <c:pt idx="7529">
                  <c:v>21.85642</c:v>
                </c:pt>
                <c:pt idx="7530">
                  <c:v>21.858330000000002</c:v>
                </c:pt>
                <c:pt idx="7531">
                  <c:v>21.862130000000001</c:v>
                </c:pt>
                <c:pt idx="7532">
                  <c:v>21.865929999999999</c:v>
                </c:pt>
                <c:pt idx="7533">
                  <c:v>21.869100000000003</c:v>
                </c:pt>
                <c:pt idx="7534">
                  <c:v>21.871639999999999</c:v>
                </c:pt>
                <c:pt idx="7535">
                  <c:v>21.87735</c:v>
                </c:pt>
                <c:pt idx="7536">
                  <c:v>21.880520000000004</c:v>
                </c:pt>
                <c:pt idx="7537">
                  <c:v>21.884320000000002</c:v>
                </c:pt>
                <c:pt idx="7538">
                  <c:v>21.888130000000004</c:v>
                </c:pt>
                <c:pt idx="7539">
                  <c:v>21.891930000000002</c:v>
                </c:pt>
                <c:pt idx="7540">
                  <c:v>21.896370000000005</c:v>
                </c:pt>
                <c:pt idx="7541">
                  <c:v>21.901440000000001</c:v>
                </c:pt>
                <c:pt idx="7542">
                  <c:v>21.904609999999998</c:v>
                </c:pt>
                <c:pt idx="7543">
                  <c:v>21.907150000000001</c:v>
                </c:pt>
                <c:pt idx="7544">
                  <c:v>21.91095</c:v>
                </c:pt>
                <c:pt idx="7545">
                  <c:v>21.917300000000004</c:v>
                </c:pt>
                <c:pt idx="7546">
                  <c:v>21.918559999999999</c:v>
                </c:pt>
                <c:pt idx="7547">
                  <c:v>21.923639999999999</c:v>
                </c:pt>
                <c:pt idx="7548">
                  <c:v>21.928080000000001</c:v>
                </c:pt>
                <c:pt idx="7549">
                  <c:v>21.929340000000003</c:v>
                </c:pt>
                <c:pt idx="7550">
                  <c:v>21.934420000000003</c:v>
                </c:pt>
                <c:pt idx="7551">
                  <c:v>21.939489999999999</c:v>
                </c:pt>
                <c:pt idx="7552">
                  <c:v>21.942030000000003</c:v>
                </c:pt>
                <c:pt idx="7553">
                  <c:v>21.945830000000001</c:v>
                </c:pt>
                <c:pt idx="7554">
                  <c:v>21.950270000000003</c:v>
                </c:pt>
                <c:pt idx="7555">
                  <c:v>21.95534</c:v>
                </c:pt>
                <c:pt idx="7556">
                  <c:v>21.959150000000001</c:v>
                </c:pt>
                <c:pt idx="7557">
                  <c:v>21.961690000000004</c:v>
                </c:pt>
                <c:pt idx="7558">
                  <c:v>21.964860000000002</c:v>
                </c:pt>
                <c:pt idx="7559">
                  <c:v>21.969300000000004</c:v>
                </c:pt>
                <c:pt idx="7560">
                  <c:v>21.972459999999998</c:v>
                </c:pt>
                <c:pt idx="7561">
                  <c:v>21.977540000000005</c:v>
                </c:pt>
                <c:pt idx="7562">
                  <c:v>21.981340000000003</c:v>
                </c:pt>
                <c:pt idx="7563">
                  <c:v>21.985150000000004</c:v>
                </c:pt>
                <c:pt idx="7564">
                  <c:v>21.987050000000004</c:v>
                </c:pt>
                <c:pt idx="7565">
                  <c:v>21.991489999999999</c:v>
                </c:pt>
                <c:pt idx="7566">
                  <c:v>21.996560000000002</c:v>
                </c:pt>
                <c:pt idx="7567">
                  <c:v>21.99973</c:v>
                </c:pt>
                <c:pt idx="7568">
                  <c:v>22.004170000000002</c:v>
                </c:pt>
                <c:pt idx="7569">
                  <c:v>22.007339999999999</c:v>
                </c:pt>
                <c:pt idx="7570">
                  <c:v>22.01305</c:v>
                </c:pt>
                <c:pt idx="7571">
                  <c:v>22.016849999999998</c:v>
                </c:pt>
                <c:pt idx="7572">
                  <c:v>22.020020000000002</c:v>
                </c:pt>
                <c:pt idx="7573">
                  <c:v>22.023830000000004</c:v>
                </c:pt>
                <c:pt idx="7574">
                  <c:v>22.027000000000001</c:v>
                </c:pt>
                <c:pt idx="7575">
                  <c:v>22.030799999999999</c:v>
                </c:pt>
                <c:pt idx="7576">
                  <c:v>22.035879999999999</c:v>
                </c:pt>
                <c:pt idx="7577">
                  <c:v>22.039050000000003</c:v>
                </c:pt>
                <c:pt idx="7578">
                  <c:v>22.041580000000003</c:v>
                </c:pt>
                <c:pt idx="7579">
                  <c:v>22.045390000000005</c:v>
                </c:pt>
                <c:pt idx="7580">
                  <c:v>22.051729999999999</c:v>
                </c:pt>
                <c:pt idx="7581">
                  <c:v>22.054259999999999</c:v>
                </c:pt>
                <c:pt idx="7582">
                  <c:v>22.058070000000001</c:v>
                </c:pt>
                <c:pt idx="7583">
                  <c:v>22.061869999999999</c:v>
                </c:pt>
                <c:pt idx="7584">
                  <c:v>22.06758</c:v>
                </c:pt>
                <c:pt idx="7585">
                  <c:v>22.070750000000004</c:v>
                </c:pt>
                <c:pt idx="7586">
                  <c:v>22.073920000000001</c:v>
                </c:pt>
                <c:pt idx="7587">
                  <c:v>22.077100000000002</c:v>
                </c:pt>
                <c:pt idx="7588">
                  <c:v>22.081530000000001</c:v>
                </c:pt>
                <c:pt idx="7589">
                  <c:v>22.084070000000004</c:v>
                </c:pt>
                <c:pt idx="7590">
                  <c:v>22.089780000000005</c:v>
                </c:pt>
                <c:pt idx="7591">
                  <c:v>22.092950000000002</c:v>
                </c:pt>
                <c:pt idx="7592">
                  <c:v>22.096119999999999</c:v>
                </c:pt>
                <c:pt idx="7593">
                  <c:v>22.099290000000003</c:v>
                </c:pt>
                <c:pt idx="7594">
                  <c:v>22.103729999999999</c:v>
                </c:pt>
                <c:pt idx="7595">
                  <c:v>22.106270000000002</c:v>
                </c:pt>
                <c:pt idx="7596">
                  <c:v>22.111969999999999</c:v>
                </c:pt>
                <c:pt idx="7597">
                  <c:v>22.116410000000002</c:v>
                </c:pt>
                <c:pt idx="7598">
                  <c:v>22.118949999999998</c:v>
                </c:pt>
                <c:pt idx="7599">
                  <c:v>22.122750000000003</c:v>
                </c:pt>
                <c:pt idx="7600">
                  <c:v>22.12782</c:v>
                </c:pt>
                <c:pt idx="7601">
                  <c:v>22.132260000000002</c:v>
                </c:pt>
                <c:pt idx="7602">
                  <c:v>22.136070000000004</c:v>
                </c:pt>
                <c:pt idx="7603">
                  <c:v>22.139240000000001</c:v>
                </c:pt>
                <c:pt idx="7604">
                  <c:v>22.143680000000003</c:v>
                </c:pt>
                <c:pt idx="7605">
                  <c:v>22.146850000000001</c:v>
                </c:pt>
                <c:pt idx="7606">
                  <c:v>22.150019999999998</c:v>
                </c:pt>
                <c:pt idx="7607">
                  <c:v>22.153190000000002</c:v>
                </c:pt>
                <c:pt idx="7608">
                  <c:v>22.158259999999999</c:v>
                </c:pt>
                <c:pt idx="7609">
                  <c:v>22.162700000000001</c:v>
                </c:pt>
                <c:pt idx="7610">
                  <c:v>22.165869999999998</c:v>
                </c:pt>
                <c:pt idx="7611">
                  <c:v>22.170940000000002</c:v>
                </c:pt>
                <c:pt idx="7612">
                  <c:v>22.175380000000004</c:v>
                </c:pt>
                <c:pt idx="7613">
                  <c:v>22.176650000000002</c:v>
                </c:pt>
                <c:pt idx="7614">
                  <c:v>22.18045</c:v>
                </c:pt>
                <c:pt idx="7615">
                  <c:v>22.184890000000003</c:v>
                </c:pt>
                <c:pt idx="7616">
                  <c:v>22.189340000000001</c:v>
                </c:pt>
                <c:pt idx="7617">
                  <c:v>22.191230000000004</c:v>
                </c:pt>
                <c:pt idx="7618">
                  <c:v>22.196310000000004</c:v>
                </c:pt>
                <c:pt idx="7619">
                  <c:v>22.199480000000001</c:v>
                </c:pt>
                <c:pt idx="7620">
                  <c:v>22.203279999999999</c:v>
                </c:pt>
                <c:pt idx="7621">
                  <c:v>22.207090000000001</c:v>
                </c:pt>
                <c:pt idx="7622">
                  <c:v>22.210259999999998</c:v>
                </c:pt>
                <c:pt idx="7623">
                  <c:v>22.215969999999999</c:v>
                </c:pt>
                <c:pt idx="7624">
                  <c:v>22.219770000000004</c:v>
                </c:pt>
                <c:pt idx="7625">
                  <c:v>22.222940000000001</c:v>
                </c:pt>
                <c:pt idx="7626">
                  <c:v>22.226109999999998</c:v>
                </c:pt>
                <c:pt idx="7627">
                  <c:v>22.231819999999999</c:v>
                </c:pt>
                <c:pt idx="7628">
                  <c:v>22.234990000000003</c:v>
                </c:pt>
                <c:pt idx="7629">
                  <c:v>22.239429999999999</c:v>
                </c:pt>
                <c:pt idx="7630">
                  <c:v>22.242600000000003</c:v>
                </c:pt>
                <c:pt idx="7631">
                  <c:v>22.247669999999999</c:v>
                </c:pt>
                <c:pt idx="7632">
                  <c:v>22.249569999999999</c:v>
                </c:pt>
                <c:pt idx="7633">
                  <c:v>22.252749999999999</c:v>
                </c:pt>
                <c:pt idx="7634">
                  <c:v>22.257179999999998</c:v>
                </c:pt>
                <c:pt idx="7635">
                  <c:v>22.26099</c:v>
                </c:pt>
                <c:pt idx="7636">
                  <c:v>22.266060000000003</c:v>
                </c:pt>
                <c:pt idx="7637">
                  <c:v>22.269860000000001</c:v>
                </c:pt>
                <c:pt idx="7638">
                  <c:v>22.274300000000004</c:v>
                </c:pt>
                <c:pt idx="7639">
                  <c:v>22.277480000000004</c:v>
                </c:pt>
                <c:pt idx="7640">
                  <c:v>22.280639999999998</c:v>
                </c:pt>
                <c:pt idx="7641">
                  <c:v>22.283819999999999</c:v>
                </c:pt>
                <c:pt idx="7642">
                  <c:v>22.288890000000002</c:v>
                </c:pt>
                <c:pt idx="7643">
                  <c:v>22.292059999999999</c:v>
                </c:pt>
                <c:pt idx="7644">
                  <c:v>22.295860000000005</c:v>
                </c:pt>
                <c:pt idx="7645">
                  <c:v>22.299030000000002</c:v>
                </c:pt>
                <c:pt idx="7646">
                  <c:v>22.303470000000004</c:v>
                </c:pt>
                <c:pt idx="7647">
                  <c:v>22.306010000000001</c:v>
                </c:pt>
                <c:pt idx="7648">
                  <c:v>22.311720000000001</c:v>
                </c:pt>
                <c:pt idx="7649">
                  <c:v>22.314889999999998</c:v>
                </c:pt>
                <c:pt idx="7650">
                  <c:v>22.318690000000004</c:v>
                </c:pt>
                <c:pt idx="7651">
                  <c:v>22.322490000000002</c:v>
                </c:pt>
                <c:pt idx="7652">
                  <c:v>22.327570000000001</c:v>
                </c:pt>
                <c:pt idx="7653">
                  <c:v>22.330739999999999</c:v>
                </c:pt>
                <c:pt idx="7654">
                  <c:v>22.335180000000001</c:v>
                </c:pt>
                <c:pt idx="7655">
                  <c:v>22.338349999999998</c:v>
                </c:pt>
                <c:pt idx="7656">
                  <c:v>22.343420000000002</c:v>
                </c:pt>
                <c:pt idx="7657">
                  <c:v>22.345959999999998</c:v>
                </c:pt>
                <c:pt idx="7658">
                  <c:v>22.349760000000003</c:v>
                </c:pt>
                <c:pt idx="7659">
                  <c:v>22.352930000000001</c:v>
                </c:pt>
                <c:pt idx="7660">
                  <c:v>22.357370000000003</c:v>
                </c:pt>
                <c:pt idx="7661">
                  <c:v>22.36054</c:v>
                </c:pt>
                <c:pt idx="7662">
                  <c:v>22.36562</c:v>
                </c:pt>
                <c:pt idx="7663">
                  <c:v>22.368790000000004</c:v>
                </c:pt>
                <c:pt idx="7664">
                  <c:v>22.373860000000001</c:v>
                </c:pt>
                <c:pt idx="7665">
                  <c:v>22.376400000000004</c:v>
                </c:pt>
                <c:pt idx="7666">
                  <c:v>22.380200000000002</c:v>
                </c:pt>
                <c:pt idx="7667">
                  <c:v>22.384640000000005</c:v>
                </c:pt>
                <c:pt idx="7668">
                  <c:v>22.385910000000003</c:v>
                </c:pt>
                <c:pt idx="7669">
                  <c:v>22.389710000000001</c:v>
                </c:pt>
                <c:pt idx="7670">
                  <c:v>22.394150000000003</c:v>
                </c:pt>
                <c:pt idx="7671">
                  <c:v>22.39922</c:v>
                </c:pt>
                <c:pt idx="7672">
                  <c:v>22.403030000000001</c:v>
                </c:pt>
                <c:pt idx="7673">
                  <c:v>22.406829999999999</c:v>
                </c:pt>
                <c:pt idx="7674">
                  <c:v>22.41001</c:v>
                </c:pt>
                <c:pt idx="7675">
                  <c:v>22.413170000000001</c:v>
                </c:pt>
                <c:pt idx="7676">
                  <c:v>22.41825</c:v>
                </c:pt>
                <c:pt idx="7677">
                  <c:v>22.421419999999998</c:v>
                </c:pt>
                <c:pt idx="7678">
                  <c:v>22.42586</c:v>
                </c:pt>
                <c:pt idx="7679">
                  <c:v>22.429030000000004</c:v>
                </c:pt>
                <c:pt idx="7680">
                  <c:v>22.432830000000003</c:v>
                </c:pt>
                <c:pt idx="7681">
                  <c:v>22.438540000000003</c:v>
                </c:pt>
                <c:pt idx="7682">
                  <c:v>22.44171</c:v>
                </c:pt>
                <c:pt idx="7683">
                  <c:v>22.444879999999998</c:v>
                </c:pt>
                <c:pt idx="7684">
                  <c:v>22.448689999999999</c:v>
                </c:pt>
                <c:pt idx="7685">
                  <c:v>22.453760000000003</c:v>
                </c:pt>
                <c:pt idx="7686">
                  <c:v>22.45693</c:v>
                </c:pt>
                <c:pt idx="7687">
                  <c:v>22.460740000000001</c:v>
                </c:pt>
                <c:pt idx="7688">
                  <c:v>22.463909999999998</c:v>
                </c:pt>
                <c:pt idx="7689">
                  <c:v>22.468339999999998</c:v>
                </c:pt>
                <c:pt idx="7690">
                  <c:v>22.470880000000001</c:v>
                </c:pt>
                <c:pt idx="7691">
                  <c:v>22.476590000000002</c:v>
                </c:pt>
                <c:pt idx="7692">
                  <c:v>22.481030000000004</c:v>
                </c:pt>
                <c:pt idx="7693">
                  <c:v>22.483560000000004</c:v>
                </c:pt>
                <c:pt idx="7694">
                  <c:v>22.487369999999999</c:v>
                </c:pt>
                <c:pt idx="7695">
                  <c:v>22.490540000000003</c:v>
                </c:pt>
                <c:pt idx="7696">
                  <c:v>22.495609999999999</c:v>
                </c:pt>
                <c:pt idx="7697">
                  <c:v>22.500050000000002</c:v>
                </c:pt>
                <c:pt idx="7698">
                  <c:v>22.503219999999999</c:v>
                </c:pt>
                <c:pt idx="7699">
                  <c:v>22.506390000000003</c:v>
                </c:pt>
                <c:pt idx="7700">
                  <c:v>22.510200000000005</c:v>
                </c:pt>
                <c:pt idx="7701">
                  <c:v>22.514630000000004</c:v>
                </c:pt>
                <c:pt idx="7702">
                  <c:v>22.517800000000001</c:v>
                </c:pt>
                <c:pt idx="7703">
                  <c:v>22.522880000000001</c:v>
                </c:pt>
                <c:pt idx="7704">
                  <c:v>22.527320000000003</c:v>
                </c:pt>
                <c:pt idx="7705">
                  <c:v>22.528579999999998</c:v>
                </c:pt>
                <c:pt idx="7706">
                  <c:v>22.533660000000005</c:v>
                </c:pt>
                <c:pt idx="7707">
                  <c:v>22.538730000000001</c:v>
                </c:pt>
                <c:pt idx="7708">
                  <c:v>22.541270000000004</c:v>
                </c:pt>
                <c:pt idx="7709">
                  <c:v>22.546970000000002</c:v>
                </c:pt>
                <c:pt idx="7710">
                  <c:v>22.54824</c:v>
                </c:pt>
                <c:pt idx="7711">
                  <c:v>22.552680000000002</c:v>
                </c:pt>
                <c:pt idx="7712">
                  <c:v>22.557749999999999</c:v>
                </c:pt>
                <c:pt idx="7713">
                  <c:v>22.560920000000003</c:v>
                </c:pt>
                <c:pt idx="7714">
                  <c:v>22.565359999999998</c:v>
                </c:pt>
                <c:pt idx="7715">
                  <c:v>22.571069999999999</c:v>
                </c:pt>
                <c:pt idx="7716">
                  <c:v>22.573599999999999</c:v>
                </c:pt>
                <c:pt idx="7717">
                  <c:v>22.578050000000005</c:v>
                </c:pt>
                <c:pt idx="7718">
                  <c:v>22.580580000000005</c:v>
                </c:pt>
                <c:pt idx="7719">
                  <c:v>22.584389999999999</c:v>
                </c:pt>
                <c:pt idx="7720">
                  <c:v>22.587560000000003</c:v>
                </c:pt>
                <c:pt idx="7721">
                  <c:v>22.593270000000004</c:v>
                </c:pt>
                <c:pt idx="7722">
                  <c:v>22.596429999999998</c:v>
                </c:pt>
                <c:pt idx="7723">
                  <c:v>22.600239999999999</c:v>
                </c:pt>
                <c:pt idx="7724">
                  <c:v>22.606580000000001</c:v>
                </c:pt>
                <c:pt idx="7725">
                  <c:v>22.607210000000002</c:v>
                </c:pt>
                <c:pt idx="7726">
                  <c:v>22.612920000000003</c:v>
                </c:pt>
                <c:pt idx="7727">
                  <c:v>22.616730000000004</c:v>
                </c:pt>
                <c:pt idx="7728">
                  <c:v>22.619900000000001</c:v>
                </c:pt>
                <c:pt idx="7729">
                  <c:v>22.624970000000005</c:v>
                </c:pt>
                <c:pt idx="7730">
                  <c:v>22.628770000000003</c:v>
                </c:pt>
                <c:pt idx="7731">
                  <c:v>22.631309999999999</c:v>
                </c:pt>
                <c:pt idx="7732">
                  <c:v>22.635120000000001</c:v>
                </c:pt>
                <c:pt idx="7733">
                  <c:v>22.638919999999999</c:v>
                </c:pt>
                <c:pt idx="7734">
                  <c:v>22.643990000000002</c:v>
                </c:pt>
                <c:pt idx="7735">
                  <c:v>22.64716</c:v>
                </c:pt>
                <c:pt idx="7736">
                  <c:v>22.651600000000002</c:v>
                </c:pt>
                <c:pt idx="7737">
                  <c:v>22.654139999999998</c:v>
                </c:pt>
                <c:pt idx="7738">
                  <c:v>22.66048</c:v>
                </c:pt>
                <c:pt idx="7739">
                  <c:v>22.661110000000001</c:v>
                </c:pt>
                <c:pt idx="7740">
                  <c:v>22.668089999999999</c:v>
                </c:pt>
                <c:pt idx="7741">
                  <c:v>22.671260000000004</c:v>
                </c:pt>
                <c:pt idx="7742">
                  <c:v>22.673790000000004</c:v>
                </c:pt>
                <c:pt idx="7743">
                  <c:v>22.679500000000004</c:v>
                </c:pt>
                <c:pt idx="7744">
                  <c:v>22.682670000000002</c:v>
                </c:pt>
                <c:pt idx="7745">
                  <c:v>22.686480000000003</c:v>
                </c:pt>
                <c:pt idx="7746">
                  <c:v>22.690280000000001</c:v>
                </c:pt>
                <c:pt idx="7747">
                  <c:v>22.695349999999998</c:v>
                </c:pt>
                <c:pt idx="7748">
                  <c:v>22.698529999999998</c:v>
                </c:pt>
                <c:pt idx="7749">
                  <c:v>22.702970000000001</c:v>
                </c:pt>
                <c:pt idx="7750">
                  <c:v>22.706139999999998</c:v>
                </c:pt>
                <c:pt idx="7751">
                  <c:v>22.709310000000002</c:v>
                </c:pt>
                <c:pt idx="7752">
                  <c:v>22.715020000000003</c:v>
                </c:pt>
                <c:pt idx="7753">
                  <c:v>22.717550000000003</c:v>
                </c:pt>
                <c:pt idx="7754">
                  <c:v>22.721989999999998</c:v>
                </c:pt>
                <c:pt idx="7755">
                  <c:v>22.7258</c:v>
                </c:pt>
                <c:pt idx="7756">
                  <c:v>22.730229999999999</c:v>
                </c:pt>
                <c:pt idx="7757">
                  <c:v>22.734670000000001</c:v>
                </c:pt>
                <c:pt idx="7758">
                  <c:v>22.73657</c:v>
                </c:pt>
                <c:pt idx="7759">
                  <c:v>22.74165</c:v>
                </c:pt>
                <c:pt idx="7760">
                  <c:v>22.746090000000002</c:v>
                </c:pt>
                <c:pt idx="7761">
                  <c:v>22.74926</c:v>
                </c:pt>
                <c:pt idx="7762">
                  <c:v>22.752430000000004</c:v>
                </c:pt>
                <c:pt idx="7763">
                  <c:v>22.756869999999999</c:v>
                </c:pt>
                <c:pt idx="7764">
                  <c:v>22.761940000000003</c:v>
                </c:pt>
                <c:pt idx="7765">
                  <c:v>22.76511</c:v>
                </c:pt>
                <c:pt idx="7766">
                  <c:v>22.768280000000004</c:v>
                </c:pt>
                <c:pt idx="7767">
                  <c:v>22.773989999999998</c:v>
                </c:pt>
                <c:pt idx="7768">
                  <c:v>22.776519999999998</c:v>
                </c:pt>
                <c:pt idx="7769">
                  <c:v>22.78096</c:v>
                </c:pt>
                <c:pt idx="7770">
                  <c:v>22.784130000000005</c:v>
                </c:pt>
                <c:pt idx="7771">
                  <c:v>22.787939999999999</c:v>
                </c:pt>
                <c:pt idx="7772">
                  <c:v>22.790469999999999</c:v>
                </c:pt>
                <c:pt idx="7773">
                  <c:v>22.796810000000001</c:v>
                </c:pt>
                <c:pt idx="7774">
                  <c:v>22.799350000000004</c:v>
                </c:pt>
                <c:pt idx="7775">
                  <c:v>22.803150000000002</c:v>
                </c:pt>
                <c:pt idx="7776">
                  <c:v>22.806960000000004</c:v>
                </c:pt>
                <c:pt idx="7777">
                  <c:v>22.810130000000001</c:v>
                </c:pt>
                <c:pt idx="7778">
                  <c:v>22.815840000000001</c:v>
                </c:pt>
                <c:pt idx="7779">
                  <c:v>22.819650000000003</c:v>
                </c:pt>
                <c:pt idx="7780">
                  <c:v>22.822810000000004</c:v>
                </c:pt>
                <c:pt idx="7781">
                  <c:v>22.82788</c:v>
                </c:pt>
                <c:pt idx="7782">
                  <c:v>22.831690000000002</c:v>
                </c:pt>
                <c:pt idx="7783">
                  <c:v>22.834859999999999</c:v>
                </c:pt>
                <c:pt idx="7784">
                  <c:v>22.83867</c:v>
                </c:pt>
                <c:pt idx="7785">
                  <c:v>22.841839999999998</c:v>
                </c:pt>
                <c:pt idx="7786">
                  <c:v>22.846910000000001</c:v>
                </c:pt>
                <c:pt idx="7787">
                  <c:v>22.850079999999998</c:v>
                </c:pt>
                <c:pt idx="7788">
                  <c:v>22.854520000000001</c:v>
                </c:pt>
                <c:pt idx="7789">
                  <c:v>22.858330000000002</c:v>
                </c:pt>
                <c:pt idx="7790">
                  <c:v>22.861499999999999</c:v>
                </c:pt>
                <c:pt idx="7791">
                  <c:v>22.86403</c:v>
                </c:pt>
                <c:pt idx="7792">
                  <c:v>22.871009999999998</c:v>
                </c:pt>
                <c:pt idx="7793">
                  <c:v>22.874180000000003</c:v>
                </c:pt>
                <c:pt idx="7794">
                  <c:v>22.879249999999999</c:v>
                </c:pt>
                <c:pt idx="7795">
                  <c:v>22.880520000000004</c:v>
                </c:pt>
                <c:pt idx="7796">
                  <c:v>22.885590000000001</c:v>
                </c:pt>
                <c:pt idx="7797">
                  <c:v>22.889389999999999</c:v>
                </c:pt>
                <c:pt idx="7798">
                  <c:v>22.8932</c:v>
                </c:pt>
                <c:pt idx="7799">
                  <c:v>22.898270000000004</c:v>
                </c:pt>
                <c:pt idx="7800">
                  <c:v>22.901440000000001</c:v>
                </c:pt>
                <c:pt idx="7801">
                  <c:v>22.905880000000003</c:v>
                </c:pt>
                <c:pt idx="7802">
                  <c:v>22.907789999999999</c:v>
                </c:pt>
                <c:pt idx="7803">
                  <c:v>22.91413</c:v>
                </c:pt>
                <c:pt idx="7804">
                  <c:v>22.917300000000004</c:v>
                </c:pt>
                <c:pt idx="7805">
                  <c:v>22.918570000000003</c:v>
                </c:pt>
                <c:pt idx="7806">
                  <c:v>22.92427</c:v>
                </c:pt>
                <c:pt idx="7807">
                  <c:v>22.926810000000003</c:v>
                </c:pt>
                <c:pt idx="7808">
                  <c:v>22.931249999999999</c:v>
                </c:pt>
                <c:pt idx="7809">
                  <c:v>22.936320000000002</c:v>
                </c:pt>
                <c:pt idx="7810">
                  <c:v>22.939489999999999</c:v>
                </c:pt>
                <c:pt idx="7811">
                  <c:v>22.944569999999999</c:v>
                </c:pt>
                <c:pt idx="7812">
                  <c:v>22.947099999999999</c:v>
                </c:pt>
                <c:pt idx="7813">
                  <c:v>22.95091</c:v>
                </c:pt>
                <c:pt idx="7814">
                  <c:v>22.95534</c:v>
                </c:pt>
                <c:pt idx="7815">
                  <c:v>22.959780000000002</c:v>
                </c:pt>
                <c:pt idx="7816">
                  <c:v>22.963590000000003</c:v>
                </c:pt>
                <c:pt idx="7817">
                  <c:v>22.966760000000001</c:v>
                </c:pt>
                <c:pt idx="7818">
                  <c:v>22.971200000000003</c:v>
                </c:pt>
                <c:pt idx="7819">
                  <c:v>22.976900000000001</c:v>
                </c:pt>
                <c:pt idx="7820">
                  <c:v>22.977540000000005</c:v>
                </c:pt>
                <c:pt idx="7821">
                  <c:v>22.982610000000001</c:v>
                </c:pt>
                <c:pt idx="7822">
                  <c:v>22.986420000000003</c:v>
                </c:pt>
                <c:pt idx="7823">
                  <c:v>22.990220000000001</c:v>
                </c:pt>
                <c:pt idx="7824">
                  <c:v>22.994030000000002</c:v>
                </c:pt>
                <c:pt idx="7825">
                  <c:v>22.99973</c:v>
                </c:pt>
                <c:pt idx="7826">
                  <c:v>23.002270000000003</c:v>
                </c:pt>
                <c:pt idx="7827">
                  <c:v>23.006070000000001</c:v>
                </c:pt>
                <c:pt idx="7828">
                  <c:v>23.009880000000003</c:v>
                </c:pt>
                <c:pt idx="7829">
                  <c:v>23.01305</c:v>
                </c:pt>
                <c:pt idx="7830">
                  <c:v>23.018120000000003</c:v>
                </c:pt>
                <c:pt idx="7831">
                  <c:v>23.022559999999999</c:v>
                </c:pt>
                <c:pt idx="7832">
                  <c:v>23.026360000000004</c:v>
                </c:pt>
                <c:pt idx="7833">
                  <c:v>23.029540000000004</c:v>
                </c:pt>
                <c:pt idx="7834">
                  <c:v>23.032070000000004</c:v>
                </c:pt>
                <c:pt idx="7835">
                  <c:v>23.037779999999998</c:v>
                </c:pt>
                <c:pt idx="7836">
                  <c:v>23.04222</c:v>
                </c:pt>
                <c:pt idx="7837">
                  <c:v>23.045390000000005</c:v>
                </c:pt>
                <c:pt idx="7838">
                  <c:v>23.049190000000003</c:v>
                </c:pt>
                <c:pt idx="7839">
                  <c:v>23.05236</c:v>
                </c:pt>
                <c:pt idx="7840">
                  <c:v>23.056800000000003</c:v>
                </c:pt>
                <c:pt idx="7841">
                  <c:v>23.05997</c:v>
                </c:pt>
                <c:pt idx="7842">
                  <c:v>23.063140000000004</c:v>
                </c:pt>
                <c:pt idx="7843">
                  <c:v>23.06758</c:v>
                </c:pt>
                <c:pt idx="7844">
                  <c:v>23.072650000000003</c:v>
                </c:pt>
                <c:pt idx="7845">
                  <c:v>23.07582</c:v>
                </c:pt>
                <c:pt idx="7846">
                  <c:v>23.080269999999999</c:v>
                </c:pt>
                <c:pt idx="7847">
                  <c:v>23.084710000000001</c:v>
                </c:pt>
                <c:pt idx="7848">
                  <c:v>23.087240000000001</c:v>
                </c:pt>
                <c:pt idx="7849">
                  <c:v>23.091680000000004</c:v>
                </c:pt>
                <c:pt idx="7850">
                  <c:v>23.094850000000001</c:v>
                </c:pt>
                <c:pt idx="7851">
                  <c:v>23.101190000000003</c:v>
                </c:pt>
                <c:pt idx="7852">
                  <c:v>23.10436</c:v>
                </c:pt>
                <c:pt idx="7853">
                  <c:v>23.11007</c:v>
                </c:pt>
                <c:pt idx="7854">
                  <c:v>23.110700000000001</c:v>
                </c:pt>
                <c:pt idx="7855">
                  <c:v>23.115780000000001</c:v>
                </c:pt>
                <c:pt idx="7856">
                  <c:v>23.12021</c:v>
                </c:pt>
                <c:pt idx="7857">
                  <c:v>23.124020000000002</c:v>
                </c:pt>
                <c:pt idx="7858">
                  <c:v>23.129730000000002</c:v>
                </c:pt>
                <c:pt idx="7859">
                  <c:v>23.13353</c:v>
                </c:pt>
                <c:pt idx="7860">
                  <c:v>23.137329999999999</c:v>
                </c:pt>
                <c:pt idx="7861">
                  <c:v>23.140509999999999</c:v>
                </c:pt>
                <c:pt idx="7862">
                  <c:v>23.145580000000002</c:v>
                </c:pt>
                <c:pt idx="7863">
                  <c:v>23.14875</c:v>
                </c:pt>
                <c:pt idx="7864">
                  <c:v>23.153820000000003</c:v>
                </c:pt>
                <c:pt idx="7865">
                  <c:v>23.156359999999999</c:v>
                </c:pt>
                <c:pt idx="7866">
                  <c:v>23.161430000000003</c:v>
                </c:pt>
                <c:pt idx="7867">
                  <c:v>23.166499999999999</c:v>
                </c:pt>
                <c:pt idx="7868">
                  <c:v>23.169040000000003</c:v>
                </c:pt>
                <c:pt idx="7869">
                  <c:v>23.174109999999999</c:v>
                </c:pt>
                <c:pt idx="7870">
                  <c:v>23.176009999999998</c:v>
                </c:pt>
                <c:pt idx="7871">
                  <c:v>23.18045</c:v>
                </c:pt>
                <c:pt idx="7872">
                  <c:v>23.186160000000001</c:v>
                </c:pt>
                <c:pt idx="7873">
                  <c:v>23.188700000000004</c:v>
                </c:pt>
                <c:pt idx="7874">
                  <c:v>23.191870000000002</c:v>
                </c:pt>
                <c:pt idx="7875">
                  <c:v>23.196310000000004</c:v>
                </c:pt>
                <c:pt idx="7876">
                  <c:v>23.199480000000001</c:v>
                </c:pt>
                <c:pt idx="7877">
                  <c:v>23.205190000000002</c:v>
                </c:pt>
                <c:pt idx="7878">
                  <c:v>23.20899</c:v>
                </c:pt>
                <c:pt idx="7879">
                  <c:v>23.212160000000004</c:v>
                </c:pt>
                <c:pt idx="7880">
                  <c:v>23.215969999999999</c:v>
                </c:pt>
                <c:pt idx="7881">
                  <c:v>23.221670000000003</c:v>
                </c:pt>
                <c:pt idx="7882">
                  <c:v>23.224209999999999</c:v>
                </c:pt>
                <c:pt idx="7883">
                  <c:v>23.228010000000005</c:v>
                </c:pt>
                <c:pt idx="7884">
                  <c:v>23.231819999999999</c:v>
                </c:pt>
                <c:pt idx="7885">
                  <c:v>23.234990000000003</c:v>
                </c:pt>
                <c:pt idx="7886">
                  <c:v>23.240700000000004</c:v>
                </c:pt>
                <c:pt idx="7887">
                  <c:v>23.244500000000002</c:v>
                </c:pt>
                <c:pt idx="7888">
                  <c:v>23.248310000000004</c:v>
                </c:pt>
                <c:pt idx="7889">
                  <c:v>23.251480000000001</c:v>
                </c:pt>
                <c:pt idx="7890">
                  <c:v>23.257179999999998</c:v>
                </c:pt>
                <c:pt idx="7891">
                  <c:v>23.259720000000002</c:v>
                </c:pt>
                <c:pt idx="7892">
                  <c:v>23.264160000000004</c:v>
                </c:pt>
                <c:pt idx="7893">
                  <c:v>23.26923</c:v>
                </c:pt>
                <c:pt idx="7894">
                  <c:v>23.272400000000005</c:v>
                </c:pt>
                <c:pt idx="7895">
                  <c:v>23.275570000000002</c:v>
                </c:pt>
                <c:pt idx="7896">
                  <c:v>23.280010000000004</c:v>
                </c:pt>
                <c:pt idx="7897">
                  <c:v>23.283819999999999</c:v>
                </c:pt>
                <c:pt idx="7898">
                  <c:v>23.288249999999998</c:v>
                </c:pt>
                <c:pt idx="7899">
                  <c:v>23.291420000000002</c:v>
                </c:pt>
                <c:pt idx="7900">
                  <c:v>23.296500000000002</c:v>
                </c:pt>
                <c:pt idx="7901">
                  <c:v>23.299669999999999</c:v>
                </c:pt>
                <c:pt idx="7902">
                  <c:v>23.304110000000001</c:v>
                </c:pt>
                <c:pt idx="7903">
                  <c:v>23.309179999999998</c:v>
                </c:pt>
                <c:pt idx="7904">
                  <c:v>23.312350000000002</c:v>
                </c:pt>
                <c:pt idx="7905">
                  <c:v>23.314889999999998</c:v>
                </c:pt>
                <c:pt idx="7906">
                  <c:v>23.318690000000004</c:v>
                </c:pt>
                <c:pt idx="7907">
                  <c:v>23.325029999999998</c:v>
                </c:pt>
                <c:pt idx="7908">
                  <c:v>23.327570000000001</c:v>
                </c:pt>
                <c:pt idx="7909">
                  <c:v>23.331380000000003</c:v>
                </c:pt>
                <c:pt idx="7910">
                  <c:v>23.33455</c:v>
                </c:pt>
                <c:pt idx="7911">
                  <c:v>23.338990000000003</c:v>
                </c:pt>
                <c:pt idx="7912">
                  <c:v>23.342150000000004</c:v>
                </c:pt>
                <c:pt idx="7913">
                  <c:v>23.347230000000003</c:v>
                </c:pt>
                <c:pt idx="7914">
                  <c:v>23.3504</c:v>
                </c:pt>
                <c:pt idx="7915">
                  <c:v>23.354840000000003</c:v>
                </c:pt>
                <c:pt idx="7916">
                  <c:v>23.359909999999999</c:v>
                </c:pt>
                <c:pt idx="7917">
                  <c:v>23.363080000000004</c:v>
                </c:pt>
                <c:pt idx="7918">
                  <c:v>23.367519999999999</c:v>
                </c:pt>
                <c:pt idx="7919">
                  <c:v>23.370690000000003</c:v>
                </c:pt>
                <c:pt idx="7920">
                  <c:v>23.374490000000002</c:v>
                </c:pt>
                <c:pt idx="7921">
                  <c:v>23.380200000000002</c:v>
                </c:pt>
                <c:pt idx="7922">
                  <c:v>23.383369999999999</c:v>
                </c:pt>
                <c:pt idx="7923">
                  <c:v>23.38908</c:v>
                </c:pt>
                <c:pt idx="7924">
                  <c:v>23.393520000000002</c:v>
                </c:pt>
                <c:pt idx="7925">
                  <c:v>23.396050000000002</c:v>
                </c:pt>
                <c:pt idx="7926">
                  <c:v>23.39922</c:v>
                </c:pt>
                <c:pt idx="7927">
                  <c:v>23.403030000000001</c:v>
                </c:pt>
                <c:pt idx="7928">
                  <c:v>23.408740000000002</c:v>
                </c:pt>
                <c:pt idx="7929">
                  <c:v>23.411909999999999</c:v>
                </c:pt>
                <c:pt idx="7930">
                  <c:v>23.415710000000004</c:v>
                </c:pt>
                <c:pt idx="7931">
                  <c:v>23.419519999999999</c:v>
                </c:pt>
                <c:pt idx="7932">
                  <c:v>23.424590000000002</c:v>
                </c:pt>
                <c:pt idx="7933">
                  <c:v>23.427759999999999</c:v>
                </c:pt>
                <c:pt idx="7934">
                  <c:v>23.432200000000002</c:v>
                </c:pt>
                <c:pt idx="7935">
                  <c:v>23.437269999999998</c:v>
                </c:pt>
                <c:pt idx="7936">
                  <c:v>23.440440000000002</c:v>
                </c:pt>
                <c:pt idx="7937">
                  <c:v>23.444879999999998</c:v>
                </c:pt>
                <c:pt idx="7938">
                  <c:v>23.449960000000004</c:v>
                </c:pt>
                <c:pt idx="7939">
                  <c:v>23.453130000000002</c:v>
                </c:pt>
                <c:pt idx="7940">
                  <c:v>23.456299999999999</c:v>
                </c:pt>
                <c:pt idx="7941">
                  <c:v>23.461370000000002</c:v>
                </c:pt>
                <c:pt idx="7942">
                  <c:v>23.465170000000001</c:v>
                </c:pt>
                <c:pt idx="7943">
                  <c:v>23.468980000000002</c:v>
                </c:pt>
                <c:pt idx="7944">
                  <c:v>23.474049999999998</c:v>
                </c:pt>
                <c:pt idx="7945">
                  <c:v>23.476590000000002</c:v>
                </c:pt>
                <c:pt idx="7946">
                  <c:v>23.483560000000004</c:v>
                </c:pt>
                <c:pt idx="7947">
                  <c:v>23.486730000000001</c:v>
                </c:pt>
                <c:pt idx="7948">
                  <c:v>23.488</c:v>
                </c:pt>
                <c:pt idx="7949">
                  <c:v>23.493070000000003</c:v>
                </c:pt>
                <c:pt idx="7950">
                  <c:v>23.499420000000001</c:v>
                </c:pt>
                <c:pt idx="7951">
                  <c:v>23.501950000000001</c:v>
                </c:pt>
                <c:pt idx="7952">
                  <c:v>23.507020000000004</c:v>
                </c:pt>
                <c:pt idx="7953">
                  <c:v>23.508929999999999</c:v>
                </c:pt>
                <c:pt idx="7954">
                  <c:v>23.514630000000004</c:v>
                </c:pt>
                <c:pt idx="7955">
                  <c:v>23.518439999999998</c:v>
                </c:pt>
                <c:pt idx="7956">
                  <c:v>23.521610000000003</c:v>
                </c:pt>
                <c:pt idx="7957">
                  <c:v>23.527320000000003</c:v>
                </c:pt>
                <c:pt idx="7958">
                  <c:v>23.531120000000001</c:v>
                </c:pt>
                <c:pt idx="7959">
                  <c:v>23.534289999999999</c:v>
                </c:pt>
                <c:pt idx="7960">
                  <c:v>23.536830000000002</c:v>
                </c:pt>
                <c:pt idx="7961">
                  <c:v>23.544440000000002</c:v>
                </c:pt>
                <c:pt idx="7962">
                  <c:v>23.545700000000004</c:v>
                </c:pt>
                <c:pt idx="7963">
                  <c:v>23.550139999999999</c:v>
                </c:pt>
                <c:pt idx="7964">
                  <c:v>23.55395</c:v>
                </c:pt>
                <c:pt idx="7965">
                  <c:v>23.556480000000001</c:v>
                </c:pt>
                <c:pt idx="7966">
                  <c:v>23.560920000000003</c:v>
                </c:pt>
                <c:pt idx="7967">
                  <c:v>23.566630000000004</c:v>
                </c:pt>
                <c:pt idx="7968">
                  <c:v>23.570439999999998</c:v>
                </c:pt>
                <c:pt idx="7969">
                  <c:v>23.573599999999999</c:v>
                </c:pt>
                <c:pt idx="7970">
                  <c:v>23.57931</c:v>
                </c:pt>
                <c:pt idx="7971">
                  <c:v>23.581850000000003</c:v>
                </c:pt>
                <c:pt idx="7972">
                  <c:v>23.586289999999998</c:v>
                </c:pt>
                <c:pt idx="7973">
                  <c:v>23.59263</c:v>
                </c:pt>
                <c:pt idx="7974">
                  <c:v>23.595170000000003</c:v>
                </c:pt>
                <c:pt idx="7975">
                  <c:v>23.59834</c:v>
                </c:pt>
                <c:pt idx="7976">
                  <c:v>23.602780000000003</c:v>
                </c:pt>
                <c:pt idx="7977">
                  <c:v>23.607849999999999</c:v>
                </c:pt>
                <c:pt idx="7978">
                  <c:v>23.611020000000003</c:v>
                </c:pt>
                <c:pt idx="7979">
                  <c:v>23.614820000000002</c:v>
                </c:pt>
                <c:pt idx="7980">
                  <c:v>23.617989999999999</c:v>
                </c:pt>
                <c:pt idx="7981">
                  <c:v>23.623699999999999</c:v>
                </c:pt>
                <c:pt idx="7982">
                  <c:v>23.627510000000001</c:v>
                </c:pt>
                <c:pt idx="7983">
                  <c:v>23.628140000000002</c:v>
                </c:pt>
                <c:pt idx="7984">
                  <c:v>23.633209999999998</c:v>
                </c:pt>
                <c:pt idx="7985">
                  <c:v>23.637650000000001</c:v>
                </c:pt>
                <c:pt idx="7986">
                  <c:v>23.64273</c:v>
                </c:pt>
                <c:pt idx="7987">
                  <c:v>23.645900000000005</c:v>
                </c:pt>
                <c:pt idx="7988">
                  <c:v>23.650330000000004</c:v>
                </c:pt>
                <c:pt idx="7989">
                  <c:v>23.655410000000003</c:v>
                </c:pt>
                <c:pt idx="7990">
                  <c:v>23.658580000000001</c:v>
                </c:pt>
                <c:pt idx="7991">
                  <c:v>23.662379999999999</c:v>
                </c:pt>
                <c:pt idx="7992">
                  <c:v>23.665550000000003</c:v>
                </c:pt>
                <c:pt idx="7993">
                  <c:v>23.669989999999999</c:v>
                </c:pt>
                <c:pt idx="7994">
                  <c:v>23.675060000000002</c:v>
                </c:pt>
                <c:pt idx="7995">
                  <c:v>23.67633</c:v>
                </c:pt>
                <c:pt idx="7996">
                  <c:v>23.681400000000004</c:v>
                </c:pt>
                <c:pt idx="7997">
                  <c:v>23.685209999999998</c:v>
                </c:pt>
                <c:pt idx="7998">
                  <c:v>23.690919999999998</c:v>
                </c:pt>
                <c:pt idx="7999">
                  <c:v>23.694090000000003</c:v>
                </c:pt>
                <c:pt idx="8000">
                  <c:v>23.697900000000004</c:v>
                </c:pt>
                <c:pt idx="8001">
                  <c:v>23.701700000000002</c:v>
                </c:pt>
                <c:pt idx="8002">
                  <c:v>23.708040000000004</c:v>
                </c:pt>
                <c:pt idx="8003">
                  <c:v>23.709940000000003</c:v>
                </c:pt>
                <c:pt idx="8004">
                  <c:v>23.714379999999998</c:v>
                </c:pt>
                <c:pt idx="8005">
                  <c:v>23.717550000000003</c:v>
                </c:pt>
                <c:pt idx="8006">
                  <c:v>23.720089999999999</c:v>
                </c:pt>
                <c:pt idx="8007">
                  <c:v>23.727060000000002</c:v>
                </c:pt>
                <c:pt idx="8008">
                  <c:v>23.732140000000001</c:v>
                </c:pt>
                <c:pt idx="8009">
                  <c:v>23.732770000000002</c:v>
                </c:pt>
                <c:pt idx="8010">
                  <c:v>23.739750000000001</c:v>
                </c:pt>
                <c:pt idx="8011">
                  <c:v>23.742919999999998</c:v>
                </c:pt>
                <c:pt idx="8012">
                  <c:v>23.745449999999998</c:v>
                </c:pt>
                <c:pt idx="8013">
                  <c:v>23.752430000000004</c:v>
                </c:pt>
                <c:pt idx="8014">
                  <c:v>23.754330000000003</c:v>
                </c:pt>
                <c:pt idx="8015">
                  <c:v>23.758769999999998</c:v>
                </c:pt>
                <c:pt idx="8016">
                  <c:v>23.763840000000002</c:v>
                </c:pt>
                <c:pt idx="8017">
                  <c:v>23.768909999999998</c:v>
                </c:pt>
                <c:pt idx="8018">
                  <c:v>23.771450000000002</c:v>
                </c:pt>
                <c:pt idx="8019">
                  <c:v>23.776519999999998</c:v>
                </c:pt>
                <c:pt idx="8020">
                  <c:v>23.779690000000002</c:v>
                </c:pt>
                <c:pt idx="8021">
                  <c:v>23.784770000000002</c:v>
                </c:pt>
                <c:pt idx="8022">
                  <c:v>23.789200000000001</c:v>
                </c:pt>
                <c:pt idx="8023">
                  <c:v>23.792380000000001</c:v>
                </c:pt>
                <c:pt idx="8024">
                  <c:v>23.797449999999998</c:v>
                </c:pt>
                <c:pt idx="8025">
                  <c:v>23.801250000000003</c:v>
                </c:pt>
                <c:pt idx="8026">
                  <c:v>23.806960000000004</c:v>
                </c:pt>
                <c:pt idx="8027">
                  <c:v>23.811399999999999</c:v>
                </c:pt>
                <c:pt idx="8028">
                  <c:v>23.814570000000003</c:v>
                </c:pt>
                <c:pt idx="8029">
                  <c:v>23.818370000000002</c:v>
                </c:pt>
                <c:pt idx="8030">
                  <c:v>23.824080000000002</c:v>
                </c:pt>
                <c:pt idx="8031">
                  <c:v>23.82788</c:v>
                </c:pt>
                <c:pt idx="8032">
                  <c:v>23.831060000000001</c:v>
                </c:pt>
                <c:pt idx="8033">
                  <c:v>23.836130000000004</c:v>
                </c:pt>
                <c:pt idx="8034">
                  <c:v>23.84057</c:v>
                </c:pt>
                <c:pt idx="8035">
                  <c:v>23.843740000000004</c:v>
                </c:pt>
                <c:pt idx="8036">
                  <c:v>23.849450000000004</c:v>
                </c:pt>
                <c:pt idx="8037">
                  <c:v>23.853250000000003</c:v>
                </c:pt>
                <c:pt idx="8038">
                  <c:v>23.857060000000004</c:v>
                </c:pt>
                <c:pt idx="8039">
                  <c:v>23.863399999999999</c:v>
                </c:pt>
                <c:pt idx="8040">
                  <c:v>23.869109999999999</c:v>
                </c:pt>
                <c:pt idx="8041">
                  <c:v>23.872910000000005</c:v>
                </c:pt>
                <c:pt idx="8042">
                  <c:v>23.877980000000001</c:v>
                </c:pt>
                <c:pt idx="8043">
                  <c:v>23.881790000000002</c:v>
                </c:pt>
                <c:pt idx="8044">
                  <c:v>23.888759999999998</c:v>
                </c:pt>
                <c:pt idx="8045">
                  <c:v>23.891930000000002</c:v>
                </c:pt>
                <c:pt idx="8046">
                  <c:v>23.897640000000003</c:v>
                </c:pt>
                <c:pt idx="8047">
                  <c:v>23.900179999999999</c:v>
                </c:pt>
                <c:pt idx="8048">
                  <c:v>23.904609999999998</c:v>
                </c:pt>
                <c:pt idx="8049">
                  <c:v>23.907780000000002</c:v>
                </c:pt>
                <c:pt idx="8050">
                  <c:v>23.912860000000002</c:v>
                </c:pt>
                <c:pt idx="8051">
                  <c:v>23.917929999999998</c:v>
                </c:pt>
                <c:pt idx="8052">
                  <c:v>23.922370000000001</c:v>
                </c:pt>
                <c:pt idx="8053">
                  <c:v>23.925539999999998</c:v>
                </c:pt>
                <c:pt idx="8054">
                  <c:v>23.930610000000001</c:v>
                </c:pt>
                <c:pt idx="8055">
                  <c:v>23.93506</c:v>
                </c:pt>
                <c:pt idx="8056">
                  <c:v>23.94012</c:v>
                </c:pt>
                <c:pt idx="8057">
                  <c:v>23.943290000000005</c:v>
                </c:pt>
                <c:pt idx="8058">
                  <c:v>23.947740000000003</c:v>
                </c:pt>
                <c:pt idx="8059">
                  <c:v>23.953440000000001</c:v>
                </c:pt>
                <c:pt idx="8060">
                  <c:v>23.957250000000002</c:v>
                </c:pt>
                <c:pt idx="8061">
                  <c:v>23.959150000000001</c:v>
                </c:pt>
                <c:pt idx="8062">
                  <c:v>23.963590000000003</c:v>
                </c:pt>
                <c:pt idx="8063">
                  <c:v>23.96866</c:v>
                </c:pt>
                <c:pt idx="8064">
                  <c:v>23.973100000000002</c:v>
                </c:pt>
                <c:pt idx="8065">
                  <c:v>23.980080000000001</c:v>
                </c:pt>
                <c:pt idx="8066">
                  <c:v>23.983249999999998</c:v>
                </c:pt>
                <c:pt idx="8067">
                  <c:v>23.986420000000003</c:v>
                </c:pt>
                <c:pt idx="8068">
                  <c:v>23.992760000000004</c:v>
                </c:pt>
                <c:pt idx="8069">
                  <c:v>23.995930000000001</c:v>
                </c:pt>
                <c:pt idx="8070">
                  <c:v>24.001000000000005</c:v>
                </c:pt>
                <c:pt idx="8071">
                  <c:v>24.004800000000003</c:v>
                </c:pt>
                <c:pt idx="8072">
                  <c:v>24.007980000000003</c:v>
                </c:pt>
                <c:pt idx="8073">
                  <c:v>24.013680000000001</c:v>
                </c:pt>
                <c:pt idx="8074">
                  <c:v>24.014949999999999</c:v>
                </c:pt>
                <c:pt idx="8075">
                  <c:v>24.020659999999999</c:v>
                </c:pt>
                <c:pt idx="8076">
                  <c:v>24.025100000000002</c:v>
                </c:pt>
                <c:pt idx="8077">
                  <c:v>24.030169999999998</c:v>
                </c:pt>
                <c:pt idx="8078">
                  <c:v>24.034610000000001</c:v>
                </c:pt>
                <c:pt idx="8079">
                  <c:v>24.037779999999998</c:v>
                </c:pt>
                <c:pt idx="8080">
                  <c:v>24.043480000000002</c:v>
                </c:pt>
                <c:pt idx="8081">
                  <c:v>24.046019999999999</c:v>
                </c:pt>
                <c:pt idx="8082">
                  <c:v>24.051090000000002</c:v>
                </c:pt>
                <c:pt idx="8083">
                  <c:v>24.055530000000005</c:v>
                </c:pt>
                <c:pt idx="8084">
                  <c:v>24.060610000000004</c:v>
                </c:pt>
                <c:pt idx="8085">
                  <c:v>24.065040000000003</c:v>
                </c:pt>
                <c:pt idx="8086">
                  <c:v>24.069479999999999</c:v>
                </c:pt>
                <c:pt idx="8087">
                  <c:v>24.07329</c:v>
                </c:pt>
                <c:pt idx="8088">
                  <c:v>24.077730000000003</c:v>
                </c:pt>
                <c:pt idx="8089">
                  <c:v>24.082169999999998</c:v>
                </c:pt>
                <c:pt idx="8090">
                  <c:v>24.085970000000003</c:v>
                </c:pt>
                <c:pt idx="8091">
                  <c:v>24.08914</c:v>
                </c:pt>
                <c:pt idx="8092">
                  <c:v>24.095480000000002</c:v>
                </c:pt>
                <c:pt idx="8093">
                  <c:v>24.099290000000003</c:v>
                </c:pt>
                <c:pt idx="8094">
                  <c:v>24.10183</c:v>
                </c:pt>
                <c:pt idx="8095">
                  <c:v>24.108170000000001</c:v>
                </c:pt>
                <c:pt idx="8096">
                  <c:v>24.111969999999999</c:v>
                </c:pt>
                <c:pt idx="8097">
                  <c:v>24.115769999999998</c:v>
                </c:pt>
                <c:pt idx="8098">
                  <c:v>24.120850000000004</c:v>
                </c:pt>
                <c:pt idx="8099">
                  <c:v>24.124650000000003</c:v>
                </c:pt>
                <c:pt idx="8100">
                  <c:v>24.127189999999999</c:v>
                </c:pt>
                <c:pt idx="8101">
                  <c:v>24.13353</c:v>
                </c:pt>
                <c:pt idx="8102">
                  <c:v>24.137340000000002</c:v>
                </c:pt>
                <c:pt idx="8103">
                  <c:v>24.14114</c:v>
                </c:pt>
                <c:pt idx="8104">
                  <c:v>24.146210000000004</c:v>
                </c:pt>
                <c:pt idx="8105">
                  <c:v>24.150649999999999</c:v>
                </c:pt>
                <c:pt idx="8106">
                  <c:v>24.155090000000001</c:v>
                </c:pt>
                <c:pt idx="8107">
                  <c:v>24.160160000000005</c:v>
                </c:pt>
                <c:pt idx="8108">
                  <c:v>24.163330000000002</c:v>
                </c:pt>
                <c:pt idx="8109">
                  <c:v>24.167770000000004</c:v>
                </c:pt>
                <c:pt idx="8110">
                  <c:v>24.170940000000002</c:v>
                </c:pt>
                <c:pt idx="8111">
                  <c:v>24.176020000000001</c:v>
                </c:pt>
                <c:pt idx="8112">
                  <c:v>24.18045</c:v>
                </c:pt>
                <c:pt idx="8113">
                  <c:v>24.18553</c:v>
                </c:pt>
                <c:pt idx="8114">
                  <c:v>24.188700000000004</c:v>
                </c:pt>
                <c:pt idx="8115">
                  <c:v>24.193770000000001</c:v>
                </c:pt>
                <c:pt idx="8116">
                  <c:v>24.196939999999998</c:v>
                </c:pt>
                <c:pt idx="8117">
                  <c:v>24.20138</c:v>
                </c:pt>
                <c:pt idx="8118">
                  <c:v>24.205820000000003</c:v>
                </c:pt>
                <c:pt idx="8119">
                  <c:v>24.210889999999999</c:v>
                </c:pt>
                <c:pt idx="8120">
                  <c:v>24.214060000000003</c:v>
                </c:pt>
                <c:pt idx="8121">
                  <c:v>24.217240000000004</c:v>
                </c:pt>
                <c:pt idx="8122">
                  <c:v>24.22231</c:v>
                </c:pt>
                <c:pt idx="8123">
                  <c:v>24.226750000000003</c:v>
                </c:pt>
                <c:pt idx="8124">
                  <c:v>24.22992</c:v>
                </c:pt>
                <c:pt idx="8125">
                  <c:v>24.234990000000003</c:v>
                </c:pt>
                <c:pt idx="8126">
                  <c:v>24.239429999999999</c:v>
                </c:pt>
                <c:pt idx="8127">
                  <c:v>24.242600000000003</c:v>
                </c:pt>
                <c:pt idx="8128">
                  <c:v>24.247669999999999</c:v>
                </c:pt>
                <c:pt idx="8129">
                  <c:v>24.252110000000002</c:v>
                </c:pt>
                <c:pt idx="8130">
                  <c:v>24.255279999999999</c:v>
                </c:pt>
                <c:pt idx="8131">
                  <c:v>24.260350000000003</c:v>
                </c:pt>
                <c:pt idx="8132">
                  <c:v>24.26352</c:v>
                </c:pt>
                <c:pt idx="8133">
                  <c:v>24.270499999999998</c:v>
                </c:pt>
                <c:pt idx="8134">
                  <c:v>24.273040000000002</c:v>
                </c:pt>
                <c:pt idx="8135">
                  <c:v>24.276209999999999</c:v>
                </c:pt>
                <c:pt idx="8136">
                  <c:v>24.280639999999998</c:v>
                </c:pt>
                <c:pt idx="8137">
                  <c:v>24.285719999999998</c:v>
                </c:pt>
                <c:pt idx="8138">
                  <c:v>24.29016</c:v>
                </c:pt>
                <c:pt idx="8139">
                  <c:v>24.293959999999998</c:v>
                </c:pt>
                <c:pt idx="8140">
                  <c:v>24.299669999999999</c:v>
                </c:pt>
                <c:pt idx="8141">
                  <c:v>24.302840000000003</c:v>
                </c:pt>
                <c:pt idx="8142">
                  <c:v>24.306640000000002</c:v>
                </c:pt>
                <c:pt idx="8143">
                  <c:v>24.312350000000002</c:v>
                </c:pt>
                <c:pt idx="8144">
                  <c:v>24.315519999999999</c:v>
                </c:pt>
                <c:pt idx="8145">
                  <c:v>24.319320000000005</c:v>
                </c:pt>
                <c:pt idx="8146">
                  <c:v>24.324400000000004</c:v>
                </c:pt>
                <c:pt idx="8147">
                  <c:v>24.328209999999999</c:v>
                </c:pt>
                <c:pt idx="8148">
                  <c:v>24.332010000000004</c:v>
                </c:pt>
                <c:pt idx="8149">
                  <c:v>24.337720000000004</c:v>
                </c:pt>
                <c:pt idx="8150">
                  <c:v>24.340890000000002</c:v>
                </c:pt>
                <c:pt idx="8151">
                  <c:v>24.34469</c:v>
                </c:pt>
                <c:pt idx="8152">
                  <c:v>24.348500000000001</c:v>
                </c:pt>
                <c:pt idx="8153">
                  <c:v>24.353569999999998</c:v>
                </c:pt>
                <c:pt idx="8154">
                  <c:v>24.35801</c:v>
                </c:pt>
                <c:pt idx="8155">
                  <c:v>24.361809999999998</c:v>
                </c:pt>
                <c:pt idx="8156">
                  <c:v>24.364980000000003</c:v>
                </c:pt>
                <c:pt idx="8157">
                  <c:v>24.369419999999998</c:v>
                </c:pt>
                <c:pt idx="8158">
                  <c:v>24.374490000000002</c:v>
                </c:pt>
                <c:pt idx="8159">
                  <c:v>24.377670000000002</c:v>
                </c:pt>
                <c:pt idx="8160">
                  <c:v>24.382100000000001</c:v>
                </c:pt>
                <c:pt idx="8161">
                  <c:v>24.387180000000001</c:v>
                </c:pt>
                <c:pt idx="8162">
                  <c:v>24.391620000000003</c:v>
                </c:pt>
                <c:pt idx="8163">
                  <c:v>24.39479</c:v>
                </c:pt>
                <c:pt idx="8164">
                  <c:v>24.397960000000005</c:v>
                </c:pt>
                <c:pt idx="8165">
                  <c:v>24.403030000000001</c:v>
                </c:pt>
                <c:pt idx="8166">
                  <c:v>24.407470000000004</c:v>
                </c:pt>
                <c:pt idx="8167">
                  <c:v>24.410640000000001</c:v>
                </c:pt>
                <c:pt idx="8168">
                  <c:v>24.415710000000004</c:v>
                </c:pt>
                <c:pt idx="8169">
                  <c:v>24.420780000000001</c:v>
                </c:pt>
                <c:pt idx="8170">
                  <c:v>24.423320000000004</c:v>
                </c:pt>
                <c:pt idx="8171">
                  <c:v>24.42839</c:v>
                </c:pt>
                <c:pt idx="8172">
                  <c:v>24.431560000000005</c:v>
                </c:pt>
                <c:pt idx="8173">
                  <c:v>24.436</c:v>
                </c:pt>
                <c:pt idx="8174">
                  <c:v>24.437899999999999</c:v>
                </c:pt>
                <c:pt idx="8175">
                  <c:v>24.445509999999999</c:v>
                </c:pt>
                <c:pt idx="8176">
                  <c:v>24.44932</c:v>
                </c:pt>
                <c:pt idx="8177">
                  <c:v>24.454390000000004</c:v>
                </c:pt>
                <c:pt idx="8178">
                  <c:v>24.458199999999998</c:v>
                </c:pt>
                <c:pt idx="8179">
                  <c:v>24.462000000000003</c:v>
                </c:pt>
                <c:pt idx="8180">
                  <c:v>24.465170000000001</c:v>
                </c:pt>
                <c:pt idx="8181">
                  <c:v>24.47025</c:v>
                </c:pt>
                <c:pt idx="8182">
                  <c:v>24.477220000000003</c:v>
                </c:pt>
                <c:pt idx="8183">
                  <c:v>24.479759999999999</c:v>
                </c:pt>
                <c:pt idx="8184">
                  <c:v>24.481030000000004</c:v>
                </c:pt>
                <c:pt idx="8185">
                  <c:v>24.487369999999999</c:v>
                </c:pt>
                <c:pt idx="8186">
                  <c:v>24.493070000000003</c:v>
                </c:pt>
                <c:pt idx="8187">
                  <c:v>24.49624</c:v>
                </c:pt>
                <c:pt idx="8188">
                  <c:v>24.500050000000002</c:v>
                </c:pt>
                <c:pt idx="8189">
                  <c:v>24.505760000000002</c:v>
                </c:pt>
                <c:pt idx="8190">
                  <c:v>24.510200000000005</c:v>
                </c:pt>
                <c:pt idx="8191">
                  <c:v>24.512729999999998</c:v>
                </c:pt>
                <c:pt idx="8192">
                  <c:v>24.518439999999998</c:v>
                </c:pt>
                <c:pt idx="8193">
                  <c:v>24.519710000000003</c:v>
                </c:pt>
                <c:pt idx="8194">
                  <c:v>24.525410000000001</c:v>
                </c:pt>
                <c:pt idx="8195">
                  <c:v>24.531120000000001</c:v>
                </c:pt>
                <c:pt idx="8196">
                  <c:v>24.536189999999998</c:v>
                </c:pt>
                <c:pt idx="8197">
                  <c:v>24.538730000000001</c:v>
                </c:pt>
                <c:pt idx="8198">
                  <c:v>24.543800000000005</c:v>
                </c:pt>
                <c:pt idx="8199">
                  <c:v>24.546970000000002</c:v>
                </c:pt>
                <c:pt idx="8200">
                  <c:v>24.551410000000004</c:v>
                </c:pt>
                <c:pt idx="8201">
                  <c:v>24.555219999999998</c:v>
                </c:pt>
                <c:pt idx="8202">
                  <c:v>24.56156</c:v>
                </c:pt>
                <c:pt idx="8203">
                  <c:v>24.566000000000003</c:v>
                </c:pt>
                <c:pt idx="8204">
                  <c:v>24.567900000000002</c:v>
                </c:pt>
                <c:pt idx="8205">
                  <c:v>24.572340000000004</c:v>
                </c:pt>
                <c:pt idx="8206">
                  <c:v>24.57741</c:v>
                </c:pt>
                <c:pt idx="8207">
                  <c:v>24.581220000000002</c:v>
                </c:pt>
                <c:pt idx="8208">
                  <c:v>24.58502</c:v>
                </c:pt>
                <c:pt idx="8209">
                  <c:v>24.590090000000004</c:v>
                </c:pt>
                <c:pt idx="8210">
                  <c:v>24.593899999999998</c:v>
                </c:pt>
                <c:pt idx="8211">
                  <c:v>24.597700000000003</c:v>
                </c:pt>
                <c:pt idx="8212">
                  <c:v>24.603410000000004</c:v>
                </c:pt>
                <c:pt idx="8213">
                  <c:v>24.607210000000002</c:v>
                </c:pt>
                <c:pt idx="8214">
                  <c:v>24.610390000000002</c:v>
                </c:pt>
                <c:pt idx="8215">
                  <c:v>24.614190000000001</c:v>
                </c:pt>
                <c:pt idx="8216">
                  <c:v>24.620530000000002</c:v>
                </c:pt>
                <c:pt idx="8217">
                  <c:v>24.623069999999998</c:v>
                </c:pt>
                <c:pt idx="8218">
                  <c:v>24.626240000000003</c:v>
                </c:pt>
                <c:pt idx="8219">
                  <c:v>24.632580000000004</c:v>
                </c:pt>
                <c:pt idx="8220">
                  <c:v>24.635750000000002</c:v>
                </c:pt>
                <c:pt idx="8221">
                  <c:v>24.640190000000004</c:v>
                </c:pt>
                <c:pt idx="8222">
                  <c:v>24.645890000000001</c:v>
                </c:pt>
                <c:pt idx="8223">
                  <c:v>24.649700000000003</c:v>
                </c:pt>
                <c:pt idx="8224">
                  <c:v>24.65287</c:v>
                </c:pt>
                <c:pt idx="8225">
                  <c:v>24.657940000000004</c:v>
                </c:pt>
                <c:pt idx="8226">
                  <c:v>24.661110000000001</c:v>
                </c:pt>
                <c:pt idx="8227">
                  <c:v>24.66619</c:v>
                </c:pt>
                <c:pt idx="8228">
                  <c:v>24.66872</c:v>
                </c:pt>
                <c:pt idx="8229">
                  <c:v>24.6738</c:v>
                </c:pt>
                <c:pt idx="8230">
                  <c:v>24.678870000000003</c:v>
                </c:pt>
                <c:pt idx="8231">
                  <c:v>24.683309999999999</c:v>
                </c:pt>
                <c:pt idx="8232">
                  <c:v>24.688380000000002</c:v>
                </c:pt>
                <c:pt idx="8233">
                  <c:v>24.691549999999999</c:v>
                </c:pt>
                <c:pt idx="8234">
                  <c:v>24.694720000000004</c:v>
                </c:pt>
                <c:pt idx="8235">
                  <c:v>24.699159999999999</c:v>
                </c:pt>
                <c:pt idx="8236">
                  <c:v>24.704239999999999</c:v>
                </c:pt>
                <c:pt idx="8237">
                  <c:v>24.707410000000003</c:v>
                </c:pt>
                <c:pt idx="8238">
                  <c:v>24.711210000000001</c:v>
                </c:pt>
                <c:pt idx="8239">
                  <c:v>24.715020000000003</c:v>
                </c:pt>
                <c:pt idx="8240">
                  <c:v>24.72072</c:v>
                </c:pt>
                <c:pt idx="8241">
                  <c:v>24.725160000000002</c:v>
                </c:pt>
                <c:pt idx="8242">
                  <c:v>24.730229999999999</c:v>
                </c:pt>
                <c:pt idx="8243">
                  <c:v>24.733400000000003</c:v>
                </c:pt>
                <c:pt idx="8244">
                  <c:v>24.737839999999998</c:v>
                </c:pt>
                <c:pt idx="8245">
                  <c:v>24.741010000000003</c:v>
                </c:pt>
                <c:pt idx="8246">
                  <c:v>24.746090000000002</c:v>
                </c:pt>
                <c:pt idx="8247">
                  <c:v>24.750529999999998</c:v>
                </c:pt>
                <c:pt idx="8248">
                  <c:v>24.753700000000002</c:v>
                </c:pt>
                <c:pt idx="8249">
                  <c:v>24.759399999999999</c:v>
                </c:pt>
                <c:pt idx="8250">
                  <c:v>24.763210000000001</c:v>
                </c:pt>
                <c:pt idx="8251">
                  <c:v>24.768909999999998</c:v>
                </c:pt>
                <c:pt idx="8252">
                  <c:v>24.770180000000003</c:v>
                </c:pt>
                <c:pt idx="8253">
                  <c:v>24.775260000000003</c:v>
                </c:pt>
                <c:pt idx="8254">
                  <c:v>24.779690000000002</c:v>
                </c:pt>
                <c:pt idx="8255">
                  <c:v>24.782859999999999</c:v>
                </c:pt>
                <c:pt idx="8256">
                  <c:v>24.787939999999999</c:v>
                </c:pt>
                <c:pt idx="8257">
                  <c:v>24.791110000000003</c:v>
                </c:pt>
                <c:pt idx="8258">
                  <c:v>24.79618</c:v>
                </c:pt>
                <c:pt idx="8259">
                  <c:v>24.80189</c:v>
                </c:pt>
                <c:pt idx="8260">
                  <c:v>24.803789999999999</c:v>
                </c:pt>
                <c:pt idx="8261">
                  <c:v>24.808860000000003</c:v>
                </c:pt>
                <c:pt idx="8262">
                  <c:v>24.813299999999998</c:v>
                </c:pt>
                <c:pt idx="8263">
                  <c:v>24.818370000000002</c:v>
                </c:pt>
                <c:pt idx="8264">
                  <c:v>24.821539999999999</c:v>
                </c:pt>
                <c:pt idx="8265">
                  <c:v>24.824710000000003</c:v>
                </c:pt>
                <c:pt idx="8266">
                  <c:v>24.829160000000002</c:v>
                </c:pt>
                <c:pt idx="8267">
                  <c:v>24.832329999999999</c:v>
                </c:pt>
                <c:pt idx="8268">
                  <c:v>24.837400000000002</c:v>
                </c:pt>
                <c:pt idx="8269">
                  <c:v>24.841839999999998</c:v>
                </c:pt>
                <c:pt idx="8270">
                  <c:v>24.846910000000001</c:v>
                </c:pt>
                <c:pt idx="8271">
                  <c:v>24.851350000000004</c:v>
                </c:pt>
                <c:pt idx="8272">
                  <c:v>24.855150000000002</c:v>
                </c:pt>
                <c:pt idx="8273">
                  <c:v>24.858330000000002</c:v>
                </c:pt>
                <c:pt idx="8274">
                  <c:v>24.86403</c:v>
                </c:pt>
                <c:pt idx="8275">
                  <c:v>24.867840000000001</c:v>
                </c:pt>
                <c:pt idx="8276">
                  <c:v>24.872910000000005</c:v>
                </c:pt>
                <c:pt idx="8277">
                  <c:v>24.874180000000003</c:v>
                </c:pt>
                <c:pt idx="8278">
                  <c:v>24.880520000000004</c:v>
                </c:pt>
                <c:pt idx="8279">
                  <c:v>24.883050000000004</c:v>
                </c:pt>
                <c:pt idx="8280">
                  <c:v>24.888130000000004</c:v>
                </c:pt>
                <c:pt idx="8281">
                  <c:v>24.8932</c:v>
                </c:pt>
                <c:pt idx="8282">
                  <c:v>24.897010000000002</c:v>
                </c:pt>
                <c:pt idx="8283">
                  <c:v>24.900170000000003</c:v>
                </c:pt>
                <c:pt idx="8284">
                  <c:v>24.902709999999999</c:v>
                </c:pt>
                <c:pt idx="8285">
                  <c:v>24.909690000000005</c:v>
                </c:pt>
                <c:pt idx="8286">
                  <c:v>24.912860000000002</c:v>
                </c:pt>
                <c:pt idx="8287">
                  <c:v>24.917929999999998</c:v>
                </c:pt>
                <c:pt idx="8288">
                  <c:v>24.922370000000001</c:v>
                </c:pt>
                <c:pt idx="8289">
                  <c:v>24.927440000000004</c:v>
                </c:pt>
                <c:pt idx="8290">
                  <c:v>24.928710000000002</c:v>
                </c:pt>
                <c:pt idx="8291">
                  <c:v>24.935690000000001</c:v>
                </c:pt>
                <c:pt idx="8292">
                  <c:v>24.936950000000003</c:v>
                </c:pt>
                <c:pt idx="8293">
                  <c:v>24.943290000000005</c:v>
                </c:pt>
                <c:pt idx="8294">
                  <c:v>24.946469999999998</c:v>
                </c:pt>
                <c:pt idx="8295">
                  <c:v>24.951540000000001</c:v>
                </c:pt>
                <c:pt idx="8296">
                  <c:v>24.954080000000005</c:v>
                </c:pt>
                <c:pt idx="8297">
                  <c:v>24.957880000000003</c:v>
                </c:pt>
                <c:pt idx="8298">
                  <c:v>24.964220000000005</c:v>
                </c:pt>
                <c:pt idx="8299">
                  <c:v>24.966760000000001</c:v>
                </c:pt>
                <c:pt idx="8300">
                  <c:v>24.970559999999999</c:v>
                </c:pt>
                <c:pt idx="8301">
                  <c:v>24.975000000000001</c:v>
                </c:pt>
                <c:pt idx="8302">
                  <c:v>24.980080000000001</c:v>
                </c:pt>
                <c:pt idx="8303">
                  <c:v>24.98451</c:v>
                </c:pt>
                <c:pt idx="8304">
                  <c:v>24.987680000000005</c:v>
                </c:pt>
                <c:pt idx="8305">
                  <c:v>24.992760000000004</c:v>
                </c:pt>
                <c:pt idx="8306">
                  <c:v>24.996560000000002</c:v>
                </c:pt>
                <c:pt idx="8307">
                  <c:v>24.999099999999999</c:v>
                </c:pt>
                <c:pt idx="8308">
                  <c:v>25.003540000000001</c:v>
                </c:pt>
                <c:pt idx="8309">
                  <c:v>25.009239999999998</c:v>
                </c:pt>
                <c:pt idx="8310">
                  <c:v>25.011780000000002</c:v>
                </c:pt>
                <c:pt idx="8311">
                  <c:v>25.016849999999998</c:v>
                </c:pt>
                <c:pt idx="8312">
                  <c:v>25.022559999999999</c:v>
                </c:pt>
                <c:pt idx="8313">
                  <c:v>25.025730000000003</c:v>
                </c:pt>
                <c:pt idx="8314">
                  <c:v>25.029540000000004</c:v>
                </c:pt>
                <c:pt idx="8315">
                  <c:v>25.035240000000002</c:v>
                </c:pt>
                <c:pt idx="8316">
                  <c:v>25.038409999999999</c:v>
                </c:pt>
                <c:pt idx="8317">
                  <c:v>25.04222</c:v>
                </c:pt>
                <c:pt idx="8318">
                  <c:v>25.047919999999998</c:v>
                </c:pt>
                <c:pt idx="8319">
                  <c:v>25.051099999999998</c:v>
                </c:pt>
                <c:pt idx="8320">
                  <c:v>25.054900000000004</c:v>
                </c:pt>
                <c:pt idx="8321">
                  <c:v>25.058070000000001</c:v>
                </c:pt>
                <c:pt idx="8322">
                  <c:v>25.063140000000004</c:v>
                </c:pt>
                <c:pt idx="8323">
                  <c:v>25.066949999999999</c:v>
                </c:pt>
                <c:pt idx="8324">
                  <c:v>25.070750000000004</c:v>
                </c:pt>
                <c:pt idx="8325">
                  <c:v>25.076460000000004</c:v>
                </c:pt>
                <c:pt idx="8326">
                  <c:v>25.0809</c:v>
                </c:pt>
                <c:pt idx="8327">
                  <c:v>25.083440000000003</c:v>
                </c:pt>
                <c:pt idx="8328">
                  <c:v>25.08914</c:v>
                </c:pt>
                <c:pt idx="8329">
                  <c:v>25.093580000000003</c:v>
                </c:pt>
                <c:pt idx="8330">
                  <c:v>25.096119999999999</c:v>
                </c:pt>
                <c:pt idx="8331">
                  <c:v>25.099920000000004</c:v>
                </c:pt>
                <c:pt idx="8332">
                  <c:v>25.105000000000004</c:v>
                </c:pt>
                <c:pt idx="8333">
                  <c:v>25.108800000000002</c:v>
                </c:pt>
                <c:pt idx="8334">
                  <c:v>25.113240000000005</c:v>
                </c:pt>
                <c:pt idx="8335">
                  <c:v>25.11768</c:v>
                </c:pt>
                <c:pt idx="8336">
                  <c:v>25.120850000000004</c:v>
                </c:pt>
                <c:pt idx="8337">
                  <c:v>25.127189999999999</c:v>
                </c:pt>
                <c:pt idx="8338">
                  <c:v>25.130360000000003</c:v>
                </c:pt>
                <c:pt idx="8339">
                  <c:v>25.13353</c:v>
                </c:pt>
                <c:pt idx="8340">
                  <c:v>25.138600000000004</c:v>
                </c:pt>
                <c:pt idx="8341">
                  <c:v>25.141770000000001</c:v>
                </c:pt>
                <c:pt idx="8342">
                  <c:v>25.147480000000002</c:v>
                </c:pt>
                <c:pt idx="8343">
                  <c:v>25.151290000000003</c:v>
                </c:pt>
                <c:pt idx="8344">
                  <c:v>25.155720000000002</c:v>
                </c:pt>
                <c:pt idx="8345">
                  <c:v>25.15889</c:v>
                </c:pt>
                <c:pt idx="8346">
                  <c:v>25.16207</c:v>
                </c:pt>
                <c:pt idx="8347">
                  <c:v>25.168410000000002</c:v>
                </c:pt>
                <c:pt idx="8348">
                  <c:v>25.170310000000001</c:v>
                </c:pt>
                <c:pt idx="8349">
                  <c:v>25.174750000000003</c:v>
                </c:pt>
                <c:pt idx="8350">
                  <c:v>25.179819999999999</c:v>
                </c:pt>
                <c:pt idx="8351">
                  <c:v>25.184260000000002</c:v>
                </c:pt>
                <c:pt idx="8352">
                  <c:v>25.189970000000002</c:v>
                </c:pt>
                <c:pt idx="8353">
                  <c:v>25.192500000000003</c:v>
                </c:pt>
                <c:pt idx="8354">
                  <c:v>25.195680000000003</c:v>
                </c:pt>
                <c:pt idx="8355">
                  <c:v>25.200110000000002</c:v>
                </c:pt>
                <c:pt idx="8356">
                  <c:v>25.205190000000002</c:v>
                </c:pt>
                <c:pt idx="8357">
                  <c:v>25.208359999999999</c:v>
                </c:pt>
                <c:pt idx="8358">
                  <c:v>25.212800000000001</c:v>
                </c:pt>
                <c:pt idx="8359">
                  <c:v>25.217869999999998</c:v>
                </c:pt>
                <c:pt idx="8360">
                  <c:v>25.221040000000002</c:v>
                </c:pt>
                <c:pt idx="8361">
                  <c:v>25.225480000000005</c:v>
                </c:pt>
                <c:pt idx="8362">
                  <c:v>25.228650000000002</c:v>
                </c:pt>
                <c:pt idx="8363">
                  <c:v>25.233719999999998</c:v>
                </c:pt>
                <c:pt idx="8364">
                  <c:v>25.238790000000002</c:v>
                </c:pt>
                <c:pt idx="8365">
                  <c:v>25.241959999999999</c:v>
                </c:pt>
                <c:pt idx="8366">
                  <c:v>25.245139999999999</c:v>
                </c:pt>
                <c:pt idx="8367">
                  <c:v>25.251480000000001</c:v>
                </c:pt>
                <c:pt idx="8368">
                  <c:v>25.254649999999998</c:v>
                </c:pt>
                <c:pt idx="8369">
                  <c:v>25.257820000000002</c:v>
                </c:pt>
                <c:pt idx="8370">
                  <c:v>25.264160000000004</c:v>
                </c:pt>
                <c:pt idx="8371">
                  <c:v>25.267330000000001</c:v>
                </c:pt>
                <c:pt idx="8372">
                  <c:v>25.272400000000005</c:v>
                </c:pt>
                <c:pt idx="8373">
                  <c:v>25.276209999999999</c:v>
                </c:pt>
                <c:pt idx="8374">
                  <c:v>25.279380000000003</c:v>
                </c:pt>
                <c:pt idx="8375">
                  <c:v>25.285080000000001</c:v>
                </c:pt>
                <c:pt idx="8376">
                  <c:v>25.288890000000002</c:v>
                </c:pt>
                <c:pt idx="8377">
                  <c:v>25.292059999999999</c:v>
                </c:pt>
                <c:pt idx="8378">
                  <c:v>25.29777</c:v>
                </c:pt>
                <c:pt idx="8379">
                  <c:v>25.301569999999998</c:v>
                </c:pt>
                <c:pt idx="8380">
                  <c:v>25.304740000000002</c:v>
                </c:pt>
                <c:pt idx="8381">
                  <c:v>25.310450000000003</c:v>
                </c:pt>
                <c:pt idx="8382">
                  <c:v>25.314889999999998</c:v>
                </c:pt>
                <c:pt idx="8383">
                  <c:v>25.318690000000004</c:v>
                </c:pt>
                <c:pt idx="8384">
                  <c:v>25.321870000000004</c:v>
                </c:pt>
                <c:pt idx="8385">
                  <c:v>25.327570000000001</c:v>
                </c:pt>
                <c:pt idx="8386">
                  <c:v>25.331380000000003</c:v>
                </c:pt>
                <c:pt idx="8387">
                  <c:v>25.336449999999999</c:v>
                </c:pt>
                <c:pt idx="8388">
                  <c:v>25.340250000000005</c:v>
                </c:pt>
                <c:pt idx="8389">
                  <c:v>25.344059999999999</c:v>
                </c:pt>
                <c:pt idx="8390">
                  <c:v>25.3504</c:v>
                </c:pt>
                <c:pt idx="8391">
                  <c:v>25.352930000000001</c:v>
                </c:pt>
                <c:pt idx="8392">
                  <c:v>25.356740000000002</c:v>
                </c:pt>
                <c:pt idx="8393">
                  <c:v>25.363080000000004</c:v>
                </c:pt>
                <c:pt idx="8394">
                  <c:v>25.36562</c:v>
                </c:pt>
                <c:pt idx="8395">
                  <c:v>25.371320000000004</c:v>
                </c:pt>
                <c:pt idx="8396">
                  <c:v>25.37576</c:v>
                </c:pt>
                <c:pt idx="8397">
                  <c:v>25.378300000000003</c:v>
                </c:pt>
                <c:pt idx="8398">
                  <c:v>25.384010000000004</c:v>
                </c:pt>
                <c:pt idx="8399">
                  <c:v>25.388449999999999</c:v>
                </c:pt>
                <c:pt idx="8400">
                  <c:v>25.390979999999999</c:v>
                </c:pt>
                <c:pt idx="8401">
                  <c:v>25.39669</c:v>
                </c:pt>
                <c:pt idx="8402">
                  <c:v>25.401760000000003</c:v>
                </c:pt>
                <c:pt idx="8403">
                  <c:v>25.404299999999999</c:v>
                </c:pt>
                <c:pt idx="8404">
                  <c:v>25.411270000000002</c:v>
                </c:pt>
                <c:pt idx="8405">
                  <c:v>25.41254</c:v>
                </c:pt>
                <c:pt idx="8406">
                  <c:v>25.416980000000002</c:v>
                </c:pt>
                <c:pt idx="8407">
                  <c:v>25.422049999999999</c:v>
                </c:pt>
                <c:pt idx="8408">
                  <c:v>25.425220000000003</c:v>
                </c:pt>
                <c:pt idx="8409">
                  <c:v>25.431560000000005</c:v>
                </c:pt>
                <c:pt idx="8410">
                  <c:v>25.434730000000002</c:v>
                </c:pt>
                <c:pt idx="8411">
                  <c:v>25.439810000000001</c:v>
                </c:pt>
                <c:pt idx="8412">
                  <c:v>25.444250000000004</c:v>
                </c:pt>
                <c:pt idx="8413">
                  <c:v>25.446150000000003</c:v>
                </c:pt>
                <c:pt idx="8414">
                  <c:v>25.452490000000004</c:v>
                </c:pt>
                <c:pt idx="8415">
                  <c:v>25.455660000000002</c:v>
                </c:pt>
                <c:pt idx="8416">
                  <c:v>25.459470000000003</c:v>
                </c:pt>
                <c:pt idx="8417">
                  <c:v>25.465170000000001</c:v>
                </c:pt>
                <c:pt idx="8418">
                  <c:v>25.468339999999998</c:v>
                </c:pt>
                <c:pt idx="8419">
                  <c:v>25.472149999999999</c:v>
                </c:pt>
                <c:pt idx="8420">
                  <c:v>25.475950000000005</c:v>
                </c:pt>
                <c:pt idx="8421">
                  <c:v>25.481030000000004</c:v>
                </c:pt>
                <c:pt idx="8422">
                  <c:v>25.484830000000002</c:v>
                </c:pt>
                <c:pt idx="8423">
                  <c:v>25.490540000000003</c:v>
                </c:pt>
                <c:pt idx="8424">
                  <c:v>25.49371</c:v>
                </c:pt>
                <c:pt idx="8425">
                  <c:v>25.498150000000003</c:v>
                </c:pt>
                <c:pt idx="8426">
                  <c:v>25.50132</c:v>
                </c:pt>
                <c:pt idx="8427">
                  <c:v>25.507660000000001</c:v>
                </c:pt>
                <c:pt idx="8428">
                  <c:v>25.51146</c:v>
                </c:pt>
                <c:pt idx="8429">
                  <c:v>25.51717</c:v>
                </c:pt>
                <c:pt idx="8430">
                  <c:v>25.520340000000004</c:v>
                </c:pt>
                <c:pt idx="8431">
                  <c:v>25.524140000000003</c:v>
                </c:pt>
                <c:pt idx="8432">
                  <c:v>25.529850000000003</c:v>
                </c:pt>
                <c:pt idx="8433">
                  <c:v>25.531750000000002</c:v>
                </c:pt>
                <c:pt idx="8434">
                  <c:v>25.537460000000003</c:v>
                </c:pt>
                <c:pt idx="8435">
                  <c:v>25.541270000000004</c:v>
                </c:pt>
                <c:pt idx="8436">
                  <c:v>25.545700000000004</c:v>
                </c:pt>
                <c:pt idx="8437">
                  <c:v>25.548880000000004</c:v>
                </c:pt>
                <c:pt idx="8438">
                  <c:v>25.55395</c:v>
                </c:pt>
                <c:pt idx="8439">
                  <c:v>25.557120000000005</c:v>
                </c:pt>
                <c:pt idx="8440">
                  <c:v>25.56156</c:v>
                </c:pt>
                <c:pt idx="8441">
                  <c:v>25.567260000000005</c:v>
                </c:pt>
                <c:pt idx="8442">
                  <c:v>25.571069999999999</c:v>
                </c:pt>
                <c:pt idx="8443">
                  <c:v>25.576149999999998</c:v>
                </c:pt>
                <c:pt idx="8444">
                  <c:v>25.579950000000004</c:v>
                </c:pt>
                <c:pt idx="8445">
                  <c:v>25.58249</c:v>
                </c:pt>
                <c:pt idx="8446">
                  <c:v>25.587560000000003</c:v>
                </c:pt>
                <c:pt idx="8447">
                  <c:v>25.59263</c:v>
                </c:pt>
                <c:pt idx="8448">
                  <c:v>25.595170000000003</c:v>
                </c:pt>
                <c:pt idx="8449">
                  <c:v>25.600239999999999</c:v>
                </c:pt>
                <c:pt idx="8450">
                  <c:v>25.60595</c:v>
                </c:pt>
                <c:pt idx="8451">
                  <c:v>25.60848</c:v>
                </c:pt>
                <c:pt idx="8452">
                  <c:v>25.612290000000002</c:v>
                </c:pt>
                <c:pt idx="8453">
                  <c:v>25.61609</c:v>
                </c:pt>
                <c:pt idx="8454">
                  <c:v>25.621169999999999</c:v>
                </c:pt>
                <c:pt idx="8455">
                  <c:v>25.624970000000005</c:v>
                </c:pt>
                <c:pt idx="8456">
                  <c:v>25.628779999999999</c:v>
                </c:pt>
                <c:pt idx="8457">
                  <c:v>25.633850000000002</c:v>
                </c:pt>
                <c:pt idx="8458">
                  <c:v>25.637650000000001</c:v>
                </c:pt>
                <c:pt idx="8459">
                  <c:v>25.641460000000002</c:v>
                </c:pt>
                <c:pt idx="8460">
                  <c:v>25.64526</c:v>
                </c:pt>
                <c:pt idx="8461">
                  <c:v>25.651600000000002</c:v>
                </c:pt>
                <c:pt idx="8462">
                  <c:v>25.654139999999998</c:v>
                </c:pt>
                <c:pt idx="8463">
                  <c:v>25.657940000000004</c:v>
                </c:pt>
                <c:pt idx="8464">
                  <c:v>25.663020000000003</c:v>
                </c:pt>
                <c:pt idx="8465">
                  <c:v>25.666820000000001</c:v>
                </c:pt>
                <c:pt idx="8466">
                  <c:v>25.672530000000002</c:v>
                </c:pt>
                <c:pt idx="8467">
                  <c:v>25.676970000000004</c:v>
                </c:pt>
                <c:pt idx="8468">
                  <c:v>25.679500000000004</c:v>
                </c:pt>
                <c:pt idx="8469">
                  <c:v>25.685209999999998</c:v>
                </c:pt>
                <c:pt idx="8470">
                  <c:v>25.690280000000001</c:v>
                </c:pt>
                <c:pt idx="8471">
                  <c:v>25.692820000000005</c:v>
                </c:pt>
                <c:pt idx="8472">
                  <c:v>25.696629999999999</c:v>
                </c:pt>
                <c:pt idx="8473">
                  <c:v>25.702970000000001</c:v>
                </c:pt>
                <c:pt idx="8474">
                  <c:v>25.705500000000001</c:v>
                </c:pt>
                <c:pt idx="8475">
                  <c:v>25.709310000000002</c:v>
                </c:pt>
                <c:pt idx="8476">
                  <c:v>25.713750000000005</c:v>
                </c:pt>
                <c:pt idx="8477">
                  <c:v>25.71819</c:v>
                </c:pt>
                <c:pt idx="8478">
                  <c:v>25.723260000000003</c:v>
                </c:pt>
                <c:pt idx="8479">
                  <c:v>25.72833</c:v>
                </c:pt>
                <c:pt idx="8480">
                  <c:v>25.731500000000004</c:v>
                </c:pt>
                <c:pt idx="8481">
                  <c:v>25.735939999999999</c:v>
                </c:pt>
                <c:pt idx="8482">
                  <c:v>25.739110000000004</c:v>
                </c:pt>
                <c:pt idx="8483">
                  <c:v>25.74418</c:v>
                </c:pt>
                <c:pt idx="8484">
                  <c:v>25.748620000000003</c:v>
                </c:pt>
                <c:pt idx="8485">
                  <c:v>25.750520000000002</c:v>
                </c:pt>
                <c:pt idx="8486">
                  <c:v>25.756869999999999</c:v>
                </c:pt>
                <c:pt idx="8487">
                  <c:v>25.760670000000005</c:v>
                </c:pt>
                <c:pt idx="8488">
                  <c:v>25.764479999999999</c:v>
                </c:pt>
                <c:pt idx="8489">
                  <c:v>25.769550000000002</c:v>
                </c:pt>
                <c:pt idx="8490">
                  <c:v>25.773350000000001</c:v>
                </c:pt>
                <c:pt idx="8491">
                  <c:v>25.777790000000003</c:v>
                </c:pt>
                <c:pt idx="8492">
                  <c:v>25.783500000000004</c:v>
                </c:pt>
                <c:pt idx="8493">
                  <c:v>25.787300000000002</c:v>
                </c:pt>
                <c:pt idx="8494">
                  <c:v>25.791110000000003</c:v>
                </c:pt>
                <c:pt idx="8495">
                  <c:v>25.795549999999999</c:v>
                </c:pt>
                <c:pt idx="8496">
                  <c:v>25.799350000000004</c:v>
                </c:pt>
                <c:pt idx="8497">
                  <c:v>25.803789999999999</c:v>
                </c:pt>
                <c:pt idx="8498">
                  <c:v>25.806960000000004</c:v>
                </c:pt>
                <c:pt idx="8499">
                  <c:v>25.81203</c:v>
                </c:pt>
                <c:pt idx="8500">
                  <c:v>25.816470000000002</c:v>
                </c:pt>
                <c:pt idx="8501">
                  <c:v>25.821539999999999</c:v>
                </c:pt>
                <c:pt idx="8502">
                  <c:v>25.824719999999999</c:v>
                </c:pt>
                <c:pt idx="8503">
                  <c:v>25.829790000000003</c:v>
                </c:pt>
                <c:pt idx="8504">
                  <c:v>25.83296</c:v>
                </c:pt>
                <c:pt idx="8505">
                  <c:v>25.835500000000003</c:v>
                </c:pt>
                <c:pt idx="8506">
                  <c:v>25.842469999999999</c:v>
                </c:pt>
                <c:pt idx="8507">
                  <c:v>25.846910000000001</c:v>
                </c:pt>
                <c:pt idx="8508">
                  <c:v>25.850079999999998</c:v>
                </c:pt>
                <c:pt idx="8509">
                  <c:v>25.855150000000002</c:v>
                </c:pt>
                <c:pt idx="8510">
                  <c:v>25.858330000000002</c:v>
                </c:pt>
                <c:pt idx="8511">
                  <c:v>25.862760000000002</c:v>
                </c:pt>
                <c:pt idx="8512">
                  <c:v>25.864670000000004</c:v>
                </c:pt>
                <c:pt idx="8513">
                  <c:v>25.871009999999998</c:v>
                </c:pt>
                <c:pt idx="8514">
                  <c:v>25.875450000000001</c:v>
                </c:pt>
                <c:pt idx="8515">
                  <c:v>25.879890000000003</c:v>
                </c:pt>
                <c:pt idx="8516">
                  <c:v>25.883050000000004</c:v>
                </c:pt>
                <c:pt idx="8517">
                  <c:v>25.888759999999998</c:v>
                </c:pt>
                <c:pt idx="8518">
                  <c:v>25.8932</c:v>
                </c:pt>
                <c:pt idx="8519">
                  <c:v>25.896370000000005</c:v>
                </c:pt>
                <c:pt idx="8520">
                  <c:v>25.899540000000002</c:v>
                </c:pt>
                <c:pt idx="8521">
                  <c:v>25.90652</c:v>
                </c:pt>
                <c:pt idx="8522">
                  <c:v>25.909050000000001</c:v>
                </c:pt>
                <c:pt idx="8523">
                  <c:v>25.913490000000003</c:v>
                </c:pt>
                <c:pt idx="8524">
                  <c:v>25.919200000000004</c:v>
                </c:pt>
                <c:pt idx="8525">
                  <c:v>25.92174</c:v>
                </c:pt>
                <c:pt idx="8526">
                  <c:v>25.924910000000004</c:v>
                </c:pt>
                <c:pt idx="8527">
                  <c:v>25.93188</c:v>
                </c:pt>
                <c:pt idx="8528">
                  <c:v>25.934420000000003</c:v>
                </c:pt>
                <c:pt idx="8529">
                  <c:v>25.938220000000001</c:v>
                </c:pt>
                <c:pt idx="8530">
                  <c:v>25.9452</c:v>
                </c:pt>
                <c:pt idx="8531">
                  <c:v>25.945830000000001</c:v>
                </c:pt>
                <c:pt idx="8532">
                  <c:v>25.951540000000001</c:v>
                </c:pt>
                <c:pt idx="8533">
                  <c:v>25.955350000000003</c:v>
                </c:pt>
                <c:pt idx="8534">
                  <c:v>25.96105</c:v>
                </c:pt>
                <c:pt idx="8535">
                  <c:v>25.964860000000002</c:v>
                </c:pt>
                <c:pt idx="8536">
                  <c:v>25.968029999999999</c:v>
                </c:pt>
                <c:pt idx="8537">
                  <c:v>25.971200000000003</c:v>
                </c:pt>
                <c:pt idx="8538">
                  <c:v>25.97627</c:v>
                </c:pt>
                <c:pt idx="8539">
                  <c:v>25.980080000000001</c:v>
                </c:pt>
                <c:pt idx="8540">
                  <c:v>25.983249999999998</c:v>
                </c:pt>
                <c:pt idx="8541">
                  <c:v>25.98959</c:v>
                </c:pt>
                <c:pt idx="8542">
                  <c:v>25.993389999999998</c:v>
                </c:pt>
                <c:pt idx="8543">
                  <c:v>25.996560000000002</c:v>
                </c:pt>
                <c:pt idx="8544">
                  <c:v>26.001640000000002</c:v>
                </c:pt>
                <c:pt idx="8545">
                  <c:v>26.006070000000001</c:v>
                </c:pt>
                <c:pt idx="8546">
                  <c:v>26.009239999999998</c:v>
                </c:pt>
                <c:pt idx="8547">
                  <c:v>26.014319999999998</c:v>
                </c:pt>
                <c:pt idx="8548">
                  <c:v>26.01876</c:v>
                </c:pt>
                <c:pt idx="8549">
                  <c:v>26.023830000000004</c:v>
                </c:pt>
                <c:pt idx="8550">
                  <c:v>26.027000000000001</c:v>
                </c:pt>
                <c:pt idx="8551">
                  <c:v>26.031440000000003</c:v>
                </c:pt>
                <c:pt idx="8552">
                  <c:v>26.035240000000002</c:v>
                </c:pt>
                <c:pt idx="8553">
                  <c:v>26.040320000000001</c:v>
                </c:pt>
                <c:pt idx="8554">
                  <c:v>26.044119999999999</c:v>
                </c:pt>
                <c:pt idx="8555">
                  <c:v>26.046660000000003</c:v>
                </c:pt>
                <c:pt idx="8556">
                  <c:v>26.053000000000004</c:v>
                </c:pt>
                <c:pt idx="8557">
                  <c:v>26.056170000000002</c:v>
                </c:pt>
                <c:pt idx="8558">
                  <c:v>26.060610000000004</c:v>
                </c:pt>
                <c:pt idx="8559">
                  <c:v>26.063780000000001</c:v>
                </c:pt>
                <c:pt idx="8560">
                  <c:v>26.068850000000005</c:v>
                </c:pt>
                <c:pt idx="8561">
                  <c:v>26.073930000000004</c:v>
                </c:pt>
                <c:pt idx="8562">
                  <c:v>26.076460000000004</c:v>
                </c:pt>
                <c:pt idx="8563">
                  <c:v>26.081530000000001</c:v>
                </c:pt>
                <c:pt idx="8564">
                  <c:v>26.085970000000003</c:v>
                </c:pt>
                <c:pt idx="8565">
                  <c:v>26.08914</c:v>
                </c:pt>
                <c:pt idx="8566">
                  <c:v>26.09422</c:v>
                </c:pt>
                <c:pt idx="8567">
                  <c:v>26.098649999999999</c:v>
                </c:pt>
                <c:pt idx="8568">
                  <c:v>26.103729999999999</c:v>
                </c:pt>
                <c:pt idx="8569">
                  <c:v>26.106900000000003</c:v>
                </c:pt>
                <c:pt idx="8570">
                  <c:v>26.111339999999998</c:v>
                </c:pt>
                <c:pt idx="8571">
                  <c:v>26.116410000000002</c:v>
                </c:pt>
                <c:pt idx="8572">
                  <c:v>26.12021</c:v>
                </c:pt>
                <c:pt idx="8573">
                  <c:v>26.124020000000002</c:v>
                </c:pt>
                <c:pt idx="8574">
                  <c:v>26.127189999999999</c:v>
                </c:pt>
                <c:pt idx="8575">
                  <c:v>26.132260000000002</c:v>
                </c:pt>
                <c:pt idx="8576">
                  <c:v>26.136700000000005</c:v>
                </c:pt>
                <c:pt idx="8577">
                  <c:v>26.141770000000001</c:v>
                </c:pt>
                <c:pt idx="8578">
                  <c:v>26.143039999999999</c:v>
                </c:pt>
                <c:pt idx="8579">
                  <c:v>26.150019999999998</c:v>
                </c:pt>
                <c:pt idx="8580">
                  <c:v>26.153190000000002</c:v>
                </c:pt>
                <c:pt idx="8581">
                  <c:v>26.157630000000005</c:v>
                </c:pt>
                <c:pt idx="8582">
                  <c:v>26.162700000000001</c:v>
                </c:pt>
                <c:pt idx="8583">
                  <c:v>26.167140000000003</c:v>
                </c:pt>
                <c:pt idx="8584">
                  <c:v>26.168410000000002</c:v>
                </c:pt>
                <c:pt idx="8585">
                  <c:v>26.173479999999998</c:v>
                </c:pt>
                <c:pt idx="8586">
                  <c:v>26.178550000000001</c:v>
                </c:pt>
                <c:pt idx="8587">
                  <c:v>26.182990000000004</c:v>
                </c:pt>
                <c:pt idx="8588">
                  <c:v>26.186160000000001</c:v>
                </c:pt>
                <c:pt idx="8589">
                  <c:v>26.191230000000004</c:v>
                </c:pt>
                <c:pt idx="8590">
                  <c:v>26.195039999999999</c:v>
                </c:pt>
                <c:pt idx="8591">
                  <c:v>26.200749999999999</c:v>
                </c:pt>
                <c:pt idx="8592">
                  <c:v>26.20391</c:v>
                </c:pt>
                <c:pt idx="8593">
                  <c:v>26.208359999999999</c:v>
                </c:pt>
                <c:pt idx="8594">
                  <c:v>26.211530000000003</c:v>
                </c:pt>
                <c:pt idx="8595">
                  <c:v>26.2166</c:v>
                </c:pt>
                <c:pt idx="8596">
                  <c:v>26.219770000000004</c:v>
                </c:pt>
                <c:pt idx="8597">
                  <c:v>26.224209999999999</c:v>
                </c:pt>
                <c:pt idx="8598">
                  <c:v>26.229280000000003</c:v>
                </c:pt>
                <c:pt idx="8599">
                  <c:v>26.23245</c:v>
                </c:pt>
                <c:pt idx="8600">
                  <c:v>26.236890000000002</c:v>
                </c:pt>
                <c:pt idx="8601">
                  <c:v>26.24006</c:v>
                </c:pt>
                <c:pt idx="8602">
                  <c:v>26.246400000000001</c:v>
                </c:pt>
                <c:pt idx="8603">
                  <c:v>26.249549999999999</c:v>
                </c:pt>
                <c:pt idx="8604">
                  <c:v>26.25459</c:v>
                </c:pt>
                <c:pt idx="8605">
                  <c:v>26.257739999999998</c:v>
                </c:pt>
                <c:pt idx="8606">
                  <c:v>26.262790000000003</c:v>
                </c:pt>
                <c:pt idx="8607">
                  <c:v>26.266570000000002</c:v>
                </c:pt>
                <c:pt idx="8608">
                  <c:v>26.272880000000001</c:v>
                </c:pt>
                <c:pt idx="8609">
                  <c:v>26.275400000000005</c:v>
                </c:pt>
                <c:pt idx="8610">
                  <c:v>26.279180000000004</c:v>
                </c:pt>
                <c:pt idx="8611">
                  <c:v>26.285490000000003</c:v>
                </c:pt>
                <c:pt idx="8612">
                  <c:v>26.28801</c:v>
                </c:pt>
                <c:pt idx="8613">
                  <c:v>26.293689999999998</c:v>
                </c:pt>
                <c:pt idx="8614">
                  <c:v>26.29495</c:v>
                </c:pt>
                <c:pt idx="8615">
                  <c:v>26.301250000000003</c:v>
                </c:pt>
                <c:pt idx="8616">
                  <c:v>26.305030000000002</c:v>
                </c:pt>
                <c:pt idx="8617">
                  <c:v>26.309449999999998</c:v>
                </c:pt>
                <c:pt idx="8618">
                  <c:v>26.313859999999998</c:v>
                </c:pt>
                <c:pt idx="8619">
                  <c:v>26.31765</c:v>
                </c:pt>
                <c:pt idx="8620">
                  <c:v>26.32206</c:v>
                </c:pt>
                <c:pt idx="8621">
                  <c:v>26.32647</c:v>
                </c:pt>
                <c:pt idx="8622">
                  <c:v>26.330890000000004</c:v>
                </c:pt>
                <c:pt idx="8623">
                  <c:v>26.333410000000001</c:v>
                </c:pt>
                <c:pt idx="8624">
                  <c:v>26.339710000000004</c:v>
                </c:pt>
                <c:pt idx="8625">
                  <c:v>26.343499999999999</c:v>
                </c:pt>
                <c:pt idx="8626">
                  <c:v>26.346020000000003</c:v>
                </c:pt>
                <c:pt idx="8627">
                  <c:v>26.350430000000003</c:v>
                </c:pt>
                <c:pt idx="8628">
                  <c:v>26.353590000000004</c:v>
                </c:pt>
                <c:pt idx="8629">
                  <c:v>26.358629999999998</c:v>
                </c:pt>
                <c:pt idx="8630">
                  <c:v>26.363669999999999</c:v>
                </c:pt>
                <c:pt idx="8631">
                  <c:v>26.369350000000004</c:v>
                </c:pt>
                <c:pt idx="8632">
                  <c:v>26.371870000000001</c:v>
                </c:pt>
                <c:pt idx="8633">
                  <c:v>26.375660000000003</c:v>
                </c:pt>
                <c:pt idx="8634">
                  <c:v>26.381959999999999</c:v>
                </c:pt>
                <c:pt idx="8635">
                  <c:v>26.384480000000003</c:v>
                </c:pt>
                <c:pt idx="8636">
                  <c:v>26.388269999999999</c:v>
                </c:pt>
                <c:pt idx="8637">
                  <c:v>26.394570000000002</c:v>
                </c:pt>
                <c:pt idx="8638">
                  <c:v>26.397089999999999</c:v>
                </c:pt>
                <c:pt idx="8639">
                  <c:v>26.400880000000001</c:v>
                </c:pt>
                <c:pt idx="8640">
                  <c:v>26.407180000000004</c:v>
                </c:pt>
                <c:pt idx="8641">
                  <c:v>26.410339999999998</c:v>
                </c:pt>
                <c:pt idx="8642">
                  <c:v>26.414749999999998</c:v>
                </c:pt>
                <c:pt idx="8643">
                  <c:v>26.417270000000002</c:v>
                </c:pt>
                <c:pt idx="8644">
                  <c:v>26.42295</c:v>
                </c:pt>
                <c:pt idx="8645">
                  <c:v>26.42736</c:v>
                </c:pt>
                <c:pt idx="8646">
                  <c:v>26.429880000000004</c:v>
                </c:pt>
                <c:pt idx="8647">
                  <c:v>26.435560000000002</c:v>
                </c:pt>
                <c:pt idx="8648">
                  <c:v>26.439970000000002</c:v>
                </c:pt>
                <c:pt idx="8649">
                  <c:v>26.44312</c:v>
                </c:pt>
                <c:pt idx="8650">
                  <c:v>26.446910000000003</c:v>
                </c:pt>
                <c:pt idx="8651">
                  <c:v>26.450060000000001</c:v>
                </c:pt>
                <c:pt idx="8652">
                  <c:v>26.455730000000003</c:v>
                </c:pt>
                <c:pt idx="8653">
                  <c:v>26.459519999999998</c:v>
                </c:pt>
                <c:pt idx="8654">
                  <c:v>26.462670000000003</c:v>
                </c:pt>
                <c:pt idx="8655">
                  <c:v>26.467080000000003</c:v>
                </c:pt>
                <c:pt idx="8656">
                  <c:v>26.471499999999999</c:v>
                </c:pt>
                <c:pt idx="8657">
                  <c:v>26.475279999999998</c:v>
                </c:pt>
                <c:pt idx="8658">
                  <c:v>26.479689999999998</c:v>
                </c:pt>
                <c:pt idx="8659">
                  <c:v>26.484740000000002</c:v>
                </c:pt>
                <c:pt idx="8660">
                  <c:v>26.48789</c:v>
                </c:pt>
                <c:pt idx="8661">
                  <c:v>26.493560000000002</c:v>
                </c:pt>
                <c:pt idx="8662">
                  <c:v>26.497350000000004</c:v>
                </c:pt>
                <c:pt idx="8663">
                  <c:v>26.500500000000002</c:v>
                </c:pt>
                <c:pt idx="8664">
                  <c:v>26.50365</c:v>
                </c:pt>
                <c:pt idx="8665">
                  <c:v>26.508070000000004</c:v>
                </c:pt>
                <c:pt idx="8666">
                  <c:v>26.513110000000005</c:v>
                </c:pt>
                <c:pt idx="8667">
                  <c:v>26.516269999999999</c:v>
                </c:pt>
                <c:pt idx="8668">
                  <c:v>26.520679999999999</c:v>
                </c:pt>
                <c:pt idx="8669">
                  <c:v>26.52572</c:v>
                </c:pt>
                <c:pt idx="8670">
                  <c:v>26.528880000000001</c:v>
                </c:pt>
                <c:pt idx="8671">
                  <c:v>26.533290000000001</c:v>
                </c:pt>
                <c:pt idx="8672">
                  <c:v>26.536439999999999</c:v>
                </c:pt>
                <c:pt idx="8673">
                  <c:v>26.541490000000003</c:v>
                </c:pt>
                <c:pt idx="8674">
                  <c:v>26.545270000000002</c:v>
                </c:pt>
                <c:pt idx="8675">
                  <c:v>26.549050000000001</c:v>
                </c:pt>
                <c:pt idx="8676">
                  <c:v>26.554729999999999</c:v>
                </c:pt>
                <c:pt idx="8677">
                  <c:v>26.559139999999999</c:v>
                </c:pt>
                <c:pt idx="8678">
                  <c:v>26.562930000000001</c:v>
                </c:pt>
                <c:pt idx="8679">
                  <c:v>26.567970000000003</c:v>
                </c:pt>
                <c:pt idx="8680">
                  <c:v>26.571750000000002</c:v>
                </c:pt>
                <c:pt idx="8681">
                  <c:v>26.575540000000004</c:v>
                </c:pt>
                <c:pt idx="8682">
                  <c:v>26.578690000000002</c:v>
                </c:pt>
                <c:pt idx="8683">
                  <c:v>26.583730000000003</c:v>
                </c:pt>
                <c:pt idx="8684">
                  <c:v>26.588149999999999</c:v>
                </c:pt>
                <c:pt idx="8685">
                  <c:v>26.591300000000004</c:v>
                </c:pt>
                <c:pt idx="8686">
                  <c:v>26.593820000000001</c:v>
                </c:pt>
                <c:pt idx="8687">
                  <c:v>26.599499999999999</c:v>
                </c:pt>
                <c:pt idx="8688">
                  <c:v>26.603909999999999</c:v>
                </c:pt>
                <c:pt idx="8689">
                  <c:v>26.606430000000003</c:v>
                </c:pt>
                <c:pt idx="8690">
                  <c:v>26.612110000000001</c:v>
                </c:pt>
                <c:pt idx="8691">
                  <c:v>26.615259999999999</c:v>
                </c:pt>
                <c:pt idx="8692">
                  <c:v>26.619669999999999</c:v>
                </c:pt>
                <c:pt idx="8693">
                  <c:v>26.624720000000003</c:v>
                </c:pt>
                <c:pt idx="8694">
                  <c:v>26.627870000000001</c:v>
                </c:pt>
                <c:pt idx="8695">
                  <c:v>26.632290000000005</c:v>
                </c:pt>
                <c:pt idx="8696">
                  <c:v>26.636070000000004</c:v>
                </c:pt>
                <c:pt idx="8697">
                  <c:v>26.640480000000004</c:v>
                </c:pt>
                <c:pt idx="8698">
                  <c:v>26.6449</c:v>
                </c:pt>
                <c:pt idx="8699">
                  <c:v>26.648679999999999</c:v>
                </c:pt>
                <c:pt idx="8700">
                  <c:v>26.651830000000004</c:v>
                </c:pt>
                <c:pt idx="8701">
                  <c:v>26.65625</c:v>
                </c:pt>
                <c:pt idx="8702">
                  <c:v>26.661290000000001</c:v>
                </c:pt>
                <c:pt idx="8703">
                  <c:v>26.665700000000001</c:v>
                </c:pt>
                <c:pt idx="8704">
                  <c:v>26.668860000000002</c:v>
                </c:pt>
                <c:pt idx="8705">
                  <c:v>26.67201</c:v>
                </c:pt>
                <c:pt idx="8706">
                  <c:v>26.677050000000001</c:v>
                </c:pt>
                <c:pt idx="8707">
                  <c:v>26.679580000000001</c:v>
                </c:pt>
                <c:pt idx="8708">
                  <c:v>26.684620000000002</c:v>
                </c:pt>
                <c:pt idx="8709">
                  <c:v>26.689660000000003</c:v>
                </c:pt>
                <c:pt idx="8710">
                  <c:v>26.692820000000005</c:v>
                </c:pt>
                <c:pt idx="8711">
                  <c:v>26.697230000000005</c:v>
                </c:pt>
                <c:pt idx="8712">
                  <c:v>26.702269999999999</c:v>
                </c:pt>
                <c:pt idx="8713">
                  <c:v>26.70543</c:v>
                </c:pt>
                <c:pt idx="8714">
                  <c:v>26.70984</c:v>
                </c:pt>
                <c:pt idx="8715">
                  <c:v>26.714890000000004</c:v>
                </c:pt>
                <c:pt idx="8716">
                  <c:v>26.718040000000002</c:v>
                </c:pt>
                <c:pt idx="8717">
                  <c:v>26.722450000000002</c:v>
                </c:pt>
                <c:pt idx="8718">
                  <c:v>26.725610000000003</c:v>
                </c:pt>
                <c:pt idx="8719">
                  <c:v>26.728760000000001</c:v>
                </c:pt>
                <c:pt idx="8720">
                  <c:v>26.735060000000004</c:v>
                </c:pt>
                <c:pt idx="8721">
                  <c:v>26.738219999999998</c:v>
                </c:pt>
                <c:pt idx="8722">
                  <c:v>26.743259999999999</c:v>
                </c:pt>
                <c:pt idx="8723">
                  <c:v>26.7483</c:v>
                </c:pt>
                <c:pt idx="8724">
                  <c:v>26.751460000000002</c:v>
                </c:pt>
                <c:pt idx="8725">
                  <c:v>26.756500000000003</c:v>
                </c:pt>
                <c:pt idx="8726">
                  <c:v>26.760280000000002</c:v>
                </c:pt>
                <c:pt idx="8727">
                  <c:v>26.762810000000002</c:v>
                </c:pt>
                <c:pt idx="8728">
                  <c:v>26.766590000000001</c:v>
                </c:pt>
                <c:pt idx="8729">
                  <c:v>26.7729</c:v>
                </c:pt>
                <c:pt idx="8730">
                  <c:v>26.775420000000004</c:v>
                </c:pt>
                <c:pt idx="8731">
                  <c:v>26.779200000000003</c:v>
                </c:pt>
                <c:pt idx="8732">
                  <c:v>26.782989999999998</c:v>
                </c:pt>
                <c:pt idx="8733">
                  <c:v>26.788029999999999</c:v>
                </c:pt>
                <c:pt idx="8734">
                  <c:v>26.791180000000004</c:v>
                </c:pt>
                <c:pt idx="8735">
                  <c:v>26.7956</c:v>
                </c:pt>
                <c:pt idx="8736">
                  <c:v>26.798749999999998</c:v>
                </c:pt>
                <c:pt idx="8737">
                  <c:v>26.80442</c:v>
                </c:pt>
                <c:pt idx="8738">
                  <c:v>26.808199999999999</c:v>
                </c:pt>
                <c:pt idx="8739">
                  <c:v>26.813250000000004</c:v>
                </c:pt>
                <c:pt idx="8740">
                  <c:v>26.816400000000002</c:v>
                </c:pt>
                <c:pt idx="8741">
                  <c:v>26.820820000000005</c:v>
                </c:pt>
                <c:pt idx="8742">
                  <c:v>26.824600000000004</c:v>
                </c:pt>
                <c:pt idx="8743">
                  <c:v>26.829639999999998</c:v>
                </c:pt>
                <c:pt idx="8744">
                  <c:v>26.83343</c:v>
                </c:pt>
                <c:pt idx="8745">
                  <c:v>26.836579999999998</c:v>
                </c:pt>
                <c:pt idx="8746">
                  <c:v>26.840360000000004</c:v>
                </c:pt>
                <c:pt idx="8747">
                  <c:v>26.845410000000001</c:v>
                </c:pt>
                <c:pt idx="8748">
                  <c:v>26.848559999999999</c:v>
                </c:pt>
                <c:pt idx="8749">
                  <c:v>26.852339999999998</c:v>
                </c:pt>
                <c:pt idx="8750">
                  <c:v>26.858020000000003</c:v>
                </c:pt>
                <c:pt idx="8751">
                  <c:v>26.86054</c:v>
                </c:pt>
                <c:pt idx="8752">
                  <c:v>26.864319999999999</c:v>
                </c:pt>
                <c:pt idx="8753">
                  <c:v>26.870629999999998</c:v>
                </c:pt>
                <c:pt idx="8754">
                  <c:v>26.871259999999999</c:v>
                </c:pt>
                <c:pt idx="8755">
                  <c:v>26.876930000000002</c:v>
                </c:pt>
                <c:pt idx="8756">
                  <c:v>26.883240000000001</c:v>
                </c:pt>
                <c:pt idx="8757">
                  <c:v>26.885760000000005</c:v>
                </c:pt>
                <c:pt idx="8758">
                  <c:v>26.888919999999999</c:v>
                </c:pt>
                <c:pt idx="8759">
                  <c:v>26.893329999999999</c:v>
                </c:pt>
                <c:pt idx="8760">
                  <c:v>26.896480000000004</c:v>
                </c:pt>
                <c:pt idx="8761">
                  <c:v>26.901530000000001</c:v>
                </c:pt>
                <c:pt idx="8762">
                  <c:v>26.905940000000001</c:v>
                </c:pt>
                <c:pt idx="8763">
                  <c:v>26.909089999999999</c:v>
                </c:pt>
                <c:pt idx="8764">
                  <c:v>26.914140000000003</c:v>
                </c:pt>
                <c:pt idx="8765">
                  <c:v>26.917920000000002</c:v>
                </c:pt>
                <c:pt idx="8766">
                  <c:v>26.92107</c:v>
                </c:pt>
                <c:pt idx="8767">
                  <c:v>26.924849999999999</c:v>
                </c:pt>
                <c:pt idx="8768">
                  <c:v>26.930530000000005</c:v>
                </c:pt>
                <c:pt idx="8769">
                  <c:v>26.933680000000003</c:v>
                </c:pt>
                <c:pt idx="8770">
                  <c:v>26.939360000000001</c:v>
                </c:pt>
                <c:pt idx="8771">
                  <c:v>26.94314</c:v>
                </c:pt>
                <c:pt idx="8772">
                  <c:v>26.946290000000005</c:v>
                </c:pt>
                <c:pt idx="8773">
                  <c:v>26.95008</c:v>
                </c:pt>
                <c:pt idx="8774">
                  <c:v>26.956380000000003</c:v>
                </c:pt>
                <c:pt idx="8775">
                  <c:v>26.9589</c:v>
                </c:pt>
                <c:pt idx="8776">
                  <c:v>26.962060000000001</c:v>
                </c:pt>
                <c:pt idx="8777">
                  <c:v>26.968989999999998</c:v>
                </c:pt>
                <c:pt idx="8778">
                  <c:v>26.972149999999999</c:v>
                </c:pt>
                <c:pt idx="8779">
                  <c:v>26.975929999999998</c:v>
                </c:pt>
                <c:pt idx="8780">
                  <c:v>26.980980000000002</c:v>
                </c:pt>
                <c:pt idx="8781">
                  <c:v>26.985390000000002</c:v>
                </c:pt>
                <c:pt idx="8782">
                  <c:v>26.987909999999999</c:v>
                </c:pt>
                <c:pt idx="8783">
                  <c:v>26.994219999999999</c:v>
                </c:pt>
                <c:pt idx="8784">
                  <c:v>26.998000000000005</c:v>
                </c:pt>
                <c:pt idx="8785">
                  <c:v>27.003039999999999</c:v>
                </c:pt>
                <c:pt idx="8786">
                  <c:v>27.0062</c:v>
                </c:pt>
                <c:pt idx="8787">
                  <c:v>27.01061</c:v>
                </c:pt>
                <c:pt idx="8788">
                  <c:v>27.015650000000001</c:v>
                </c:pt>
                <c:pt idx="8789">
                  <c:v>27.018810000000002</c:v>
                </c:pt>
                <c:pt idx="8790">
                  <c:v>27.023220000000002</c:v>
                </c:pt>
                <c:pt idx="8791">
                  <c:v>27.02637</c:v>
                </c:pt>
                <c:pt idx="8792">
                  <c:v>27.031420000000004</c:v>
                </c:pt>
                <c:pt idx="8793">
                  <c:v>27.035830000000004</c:v>
                </c:pt>
                <c:pt idx="8794">
                  <c:v>27.040869999999998</c:v>
                </c:pt>
                <c:pt idx="8795">
                  <c:v>27.044029999999999</c:v>
                </c:pt>
                <c:pt idx="8796">
                  <c:v>27.048439999999999</c:v>
                </c:pt>
                <c:pt idx="8797">
                  <c:v>27.053490000000004</c:v>
                </c:pt>
                <c:pt idx="8798">
                  <c:v>27.056640000000002</c:v>
                </c:pt>
                <c:pt idx="8799">
                  <c:v>27.061050000000002</c:v>
                </c:pt>
                <c:pt idx="8800">
                  <c:v>27.064210000000003</c:v>
                </c:pt>
                <c:pt idx="8801">
                  <c:v>27.069250000000004</c:v>
                </c:pt>
                <c:pt idx="8802">
                  <c:v>27.07367</c:v>
                </c:pt>
                <c:pt idx="8803">
                  <c:v>27.076819999999998</c:v>
                </c:pt>
                <c:pt idx="8804">
                  <c:v>27.081859999999999</c:v>
                </c:pt>
                <c:pt idx="8805">
                  <c:v>27.086269999999999</c:v>
                </c:pt>
                <c:pt idx="8806">
                  <c:v>27.091320000000003</c:v>
                </c:pt>
                <c:pt idx="8807">
                  <c:v>27.091950000000004</c:v>
                </c:pt>
                <c:pt idx="8808">
                  <c:v>27.098880000000001</c:v>
                </c:pt>
                <c:pt idx="8809">
                  <c:v>27.102040000000002</c:v>
                </c:pt>
                <c:pt idx="8810">
                  <c:v>27.106450000000002</c:v>
                </c:pt>
                <c:pt idx="8811">
                  <c:v>27.110230000000001</c:v>
                </c:pt>
                <c:pt idx="8812">
                  <c:v>27.115279999999998</c:v>
                </c:pt>
                <c:pt idx="8813">
                  <c:v>27.119689999999999</c:v>
                </c:pt>
                <c:pt idx="8814">
                  <c:v>27.122840000000004</c:v>
                </c:pt>
                <c:pt idx="8815">
                  <c:v>27.127890000000001</c:v>
                </c:pt>
                <c:pt idx="8816">
                  <c:v>27.130409999999998</c:v>
                </c:pt>
                <c:pt idx="8817">
                  <c:v>27.135460000000002</c:v>
                </c:pt>
                <c:pt idx="8818">
                  <c:v>27.13861</c:v>
                </c:pt>
                <c:pt idx="8819">
                  <c:v>27.143650000000001</c:v>
                </c:pt>
                <c:pt idx="8820">
                  <c:v>27.14996</c:v>
                </c:pt>
                <c:pt idx="8821">
                  <c:v>27.153109999999998</c:v>
                </c:pt>
                <c:pt idx="8822">
                  <c:v>27.156269999999999</c:v>
                </c:pt>
                <c:pt idx="8823">
                  <c:v>27.160049999999998</c:v>
                </c:pt>
                <c:pt idx="8824">
                  <c:v>27.16572</c:v>
                </c:pt>
                <c:pt idx="8825">
                  <c:v>27.166980000000002</c:v>
                </c:pt>
                <c:pt idx="8826">
                  <c:v>27.17266</c:v>
                </c:pt>
                <c:pt idx="8827">
                  <c:v>27.177070000000001</c:v>
                </c:pt>
                <c:pt idx="8828">
                  <c:v>27.180230000000002</c:v>
                </c:pt>
                <c:pt idx="8829">
                  <c:v>27.186530000000005</c:v>
                </c:pt>
                <c:pt idx="8830">
                  <c:v>27.189689999999999</c:v>
                </c:pt>
                <c:pt idx="8831">
                  <c:v>27.192840000000004</c:v>
                </c:pt>
                <c:pt idx="8832">
                  <c:v>27.198509999999999</c:v>
                </c:pt>
                <c:pt idx="8833">
                  <c:v>27.201030000000003</c:v>
                </c:pt>
                <c:pt idx="8834">
                  <c:v>27.204819999999998</c:v>
                </c:pt>
                <c:pt idx="8835">
                  <c:v>27.208600000000004</c:v>
                </c:pt>
                <c:pt idx="8836">
                  <c:v>27.214280000000002</c:v>
                </c:pt>
                <c:pt idx="8837">
                  <c:v>27.218060000000001</c:v>
                </c:pt>
                <c:pt idx="8838">
                  <c:v>27.223730000000003</c:v>
                </c:pt>
                <c:pt idx="8839">
                  <c:v>27.22625</c:v>
                </c:pt>
                <c:pt idx="8840">
                  <c:v>27.231300000000005</c:v>
                </c:pt>
                <c:pt idx="8841">
                  <c:v>27.236339999999998</c:v>
                </c:pt>
                <c:pt idx="8842">
                  <c:v>27.240760000000002</c:v>
                </c:pt>
                <c:pt idx="8843">
                  <c:v>27.24391</c:v>
                </c:pt>
                <c:pt idx="8844">
                  <c:v>27.249580000000002</c:v>
                </c:pt>
                <c:pt idx="8845">
                  <c:v>27.253370000000004</c:v>
                </c:pt>
                <c:pt idx="8846">
                  <c:v>27.256520000000002</c:v>
                </c:pt>
                <c:pt idx="8847">
                  <c:v>27.259039999999999</c:v>
                </c:pt>
                <c:pt idx="8848">
                  <c:v>27.265979999999999</c:v>
                </c:pt>
                <c:pt idx="8849">
                  <c:v>27.269130000000004</c:v>
                </c:pt>
                <c:pt idx="8850">
                  <c:v>27.274810000000002</c:v>
                </c:pt>
                <c:pt idx="8851">
                  <c:v>27.279220000000002</c:v>
                </c:pt>
                <c:pt idx="8852">
                  <c:v>27.28237</c:v>
                </c:pt>
                <c:pt idx="8853">
                  <c:v>27.286790000000003</c:v>
                </c:pt>
                <c:pt idx="8854">
                  <c:v>27.293089999999999</c:v>
                </c:pt>
                <c:pt idx="8855">
                  <c:v>27.294980000000002</c:v>
                </c:pt>
                <c:pt idx="8856">
                  <c:v>27.300660000000001</c:v>
                </c:pt>
                <c:pt idx="8857">
                  <c:v>27.30444</c:v>
                </c:pt>
                <c:pt idx="8858">
                  <c:v>27.308860000000003</c:v>
                </c:pt>
                <c:pt idx="8859">
                  <c:v>27.313270000000003</c:v>
                </c:pt>
                <c:pt idx="8860">
                  <c:v>27.318310000000004</c:v>
                </c:pt>
                <c:pt idx="8861">
                  <c:v>27.321460000000002</c:v>
                </c:pt>
                <c:pt idx="8862">
                  <c:v>27.325879999999998</c:v>
                </c:pt>
                <c:pt idx="8863">
                  <c:v>27.329660000000004</c:v>
                </c:pt>
                <c:pt idx="8864">
                  <c:v>27.33408</c:v>
                </c:pt>
                <c:pt idx="8865">
                  <c:v>27.33849</c:v>
                </c:pt>
                <c:pt idx="8866">
                  <c:v>27.342269999999999</c:v>
                </c:pt>
                <c:pt idx="8867">
                  <c:v>27.347320000000003</c:v>
                </c:pt>
                <c:pt idx="8868">
                  <c:v>27.351100000000002</c:v>
                </c:pt>
                <c:pt idx="8869">
                  <c:v>27.354890000000005</c:v>
                </c:pt>
                <c:pt idx="8870">
                  <c:v>27.359929999999999</c:v>
                </c:pt>
                <c:pt idx="8871">
                  <c:v>27.364339999999999</c:v>
                </c:pt>
                <c:pt idx="8872">
                  <c:v>27.368130000000001</c:v>
                </c:pt>
                <c:pt idx="8873">
                  <c:v>27.37191</c:v>
                </c:pt>
                <c:pt idx="8874">
                  <c:v>27.376950000000001</c:v>
                </c:pt>
                <c:pt idx="8875">
                  <c:v>27.381370000000004</c:v>
                </c:pt>
                <c:pt idx="8876">
                  <c:v>27.38326</c:v>
                </c:pt>
                <c:pt idx="8877">
                  <c:v>27.389560000000003</c:v>
                </c:pt>
                <c:pt idx="8878">
                  <c:v>27.393979999999999</c:v>
                </c:pt>
                <c:pt idx="8879">
                  <c:v>27.397130000000004</c:v>
                </c:pt>
                <c:pt idx="8880">
                  <c:v>27.402180000000001</c:v>
                </c:pt>
                <c:pt idx="8881">
                  <c:v>27.40596</c:v>
                </c:pt>
                <c:pt idx="8882">
                  <c:v>27.411630000000002</c:v>
                </c:pt>
                <c:pt idx="8883">
                  <c:v>27.414790000000004</c:v>
                </c:pt>
                <c:pt idx="8884">
                  <c:v>27.418570000000003</c:v>
                </c:pt>
                <c:pt idx="8885">
                  <c:v>27.424240000000005</c:v>
                </c:pt>
                <c:pt idx="8886">
                  <c:v>27.428660000000001</c:v>
                </c:pt>
                <c:pt idx="8887">
                  <c:v>27.431809999999999</c:v>
                </c:pt>
                <c:pt idx="8888">
                  <c:v>27.436860000000003</c:v>
                </c:pt>
                <c:pt idx="8889">
                  <c:v>27.440010000000001</c:v>
                </c:pt>
                <c:pt idx="8890">
                  <c:v>27.444420000000001</c:v>
                </c:pt>
                <c:pt idx="8891">
                  <c:v>27.45073</c:v>
                </c:pt>
                <c:pt idx="8892">
                  <c:v>27.455770000000001</c:v>
                </c:pt>
                <c:pt idx="8893">
                  <c:v>27.460190000000004</c:v>
                </c:pt>
                <c:pt idx="8894">
                  <c:v>27.463970000000003</c:v>
                </c:pt>
                <c:pt idx="8895">
                  <c:v>27.470910000000003</c:v>
                </c:pt>
                <c:pt idx="8896">
                  <c:v>27.47343</c:v>
                </c:pt>
                <c:pt idx="8897">
                  <c:v>27.479100000000003</c:v>
                </c:pt>
                <c:pt idx="8898">
                  <c:v>27.483519999999999</c:v>
                </c:pt>
                <c:pt idx="8899">
                  <c:v>27.48603</c:v>
                </c:pt>
                <c:pt idx="8900">
                  <c:v>27.49297</c:v>
                </c:pt>
                <c:pt idx="8901">
                  <c:v>27.498020000000004</c:v>
                </c:pt>
                <c:pt idx="8902">
                  <c:v>27.501800000000003</c:v>
                </c:pt>
                <c:pt idx="8903">
                  <c:v>27.507480000000001</c:v>
                </c:pt>
                <c:pt idx="8904">
                  <c:v>27.510629999999999</c:v>
                </c:pt>
                <c:pt idx="8905">
                  <c:v>27.514409999999998</c:v>
                </c:pt>
                <c:pt idx="8906">
                  <c:v>27.521349999999998</c:v>
                </c:pt>
                <c:pt idx="8907">
                  <c:v>27.524500000000003</c:v>
                </c:pt>
                <c:pt idx="8908">
                  <c:v>27.530169999999998</c:v>
                </c:pt>
                <c:pt idx="8909">
                  <c:v>27.53396</c:v>
                </c:pt>
                <c:pt idx="8910">
                  <c:v>27.539000000000001</c:v>
                </c:pt>
                <c:pt idx="8911">
                  <c:v>27.542790000000004</c:v>
                </c:pt>
                <c:pt idx="8912">
                  <c:v>27.546570000000003</c:v>
                </c:pt>
                <c:pt idx="8913">
                  <c:v>27.552880000000002</c:v>
                </c:pt>
                <c:pt idx="8914">
                  <c:v>27.557920000000003</c:v>
                </c:pt>
                <c:pt idx="8915">
                  <c:v>27.562330000000003</c:v>
                </c:pt>
                <c:pt idx="8916">
                  <c:v>27.569270000000003</c:v>
                </c:pt>
                <c:pt idx="8917">
                  <c:v>27.57179</c:v>
                </c:pt>
                <c:pt idx="8918">
                  <c:v>27.575569999999999</c:v>
                </c:pt>
                <c:pt idx="8919">
                  <c:v>27.579990000000002</c:v>
                </c:pt>
                <c:pt idx="8920">
                  <c:v>27.584400000000002</c:v>
                </c:pt>
                <c:pt idx="8921">
                  <c:v>27.591340000000002</c:v>
                </c:pt>
                <c:pt idx="8922">
                  <c:v>27.59449</c:v>
                </c:pt>
                <c:pt idx="8923">
                  <c:v>27.600160000000002</c:v>
                </c:pt>
                <c:pt idx="8924">
                  <c:v>27.603950000000005</c:v>
                </c:pt>
                <c:pt idx="8925">
                  <c:v>27.607100000000003</c:v>
                </c:pt>
                <c:pt idx="8926">
                  <c:v>27.612770000000005</c:v>
                </c:pt>
                <c:pt idx="8927">
                  <c:v>27.619709999999998</c:v>
                </c:pt>
                <c:pt idx="8928">
                  <c:v>27.626020000000004</c:v>
                </c:pt>
                <c:pt idx="8929">
                  <c:v>27.630430000000004</c:v>
                </c:pt>
                <c:pt idx="8930">
                  <c:v>27.638629999999999</c:v>
                </c:pt>
                <c:pt idx="8931">
                  <c:v>27.644930000000002</c:v>
                </c:pt>
                <c:pt idx="8932">
                  <c:v>27.648720000000004</c:v>
                </c:pt>
                <c:pt idx="8933">
                  <c:v>27.654389999999999</c:v>
                </c:pt>
                <c:pt idx="8934">
                  <c:v>27.660699999999999</c:v>
                </c:pt>
                <c:pt idx="8935">
                  <c:v>27.666370000000001</c:v>
                </c:pt>
                <c:pt idx="8936">
                  <c:v>27.673310000000001</c:v>
                </c:pt>
                <c:pt idx="8937">
                  <c:v>27.67962</c:v>
                </c:pt>
                <c:pt idx="8938">
                  <c:v>27.682130000000001</c:v>
                </c:pt>
                <c:pt idx="8939">
                  <c:v>27.687179999999998</c:v>
                </c:pt>
                <c:pt idx="8940">
                  <c:v>27.692219999999999</c:v>
                </c:pt>
                <c:pt idx="8941">
                  <c:v>27.697900000000004</c:v>
                </c:pt>
                <c:pt idx="8942">
                  <c:v>27.703580000000002</c:v>
                </c:pt>
                <c:pt idx="8943">
                  <c:v>27.707990000000002</c:v>
                </c:pt>
                <c:pt idx="8944">
                  <c:v>27.713660000000004</c:v>
                </c:pt>
                <c:pt idx="8945">
                  <c:v>27.717449999999999</c:v>
                </c:pt>
                <c:pt idx="8946">
                  <c:v>27.723750000000003</c:v>
                </c:pt>
                <c:pt idx="8947">
                  <c:v>27.728160000000003</c:v>
                </c:pt>
                <c:pt idx="8948">
                  <c:v>27.73321</c:v>
                </c:pt>
                <c:pt idx="8949">
                  <c:v>27.73762</c:v>
                </c:pt>
                <c:pt idx="8950">
                  <c:v>27.742040000000003</c:v>
                </c:pt>
                <c:pt idx="8951">
                  <c:v>27.74897</c:v>
                </c:pt>
                <c:pt idx="8952">
                  <c:v>27.752130000000001</c:v>
                </c:pt>
                <c:pt idx="8953">
                  <c:v>27.756540000000001</c:v>
                </c:pt>
                <c:pt idx="8954">
                  <c:v>27.761580000000002</c:v>
                </c:pt>
                <c:pt idx="8955">
                  <c:v>27.767890000000001</c:v>
                </c:pt>
                <c:pt idx="8956">
                  <c:v>27.770409999999998</c:v>
                </c:pt>
                <c:pt idx="8957">
                  <c:v>27.777349999999998</c:v>
                </c:pt>
                <c:pt idx="8958">
                  <c:v>27.781759999999998</c:v>
                </c:pt>
                <c:pt idx="8959">
                  <c:v>27.784910000000004</c:v>
                </c:pt>
                <c:pt idx="8960">
                  <c:v>27.791220000000003</c:v>
                </c:pt>
                <c:pt idx="8961">
                  <c:v>27.796260000000004</c:v>
                </c:pt>
                <c:pt idx="8962">
                  <c:v>27.801940000000002</c:v>
                </c:pt>
                <c:pt idx="8963">
                  <c:v>27.805720000000001</c:v>
                </c:pt>
                <c:pt idx="8964">
                  <c:v>27.810140000000004</c:v>
                </c:pt>
                <c:pt idx="8965">
                  <c:v>27.814550000000004</c:v>
                </c:pt>
                <c:pt idx="8966">
                  <c:v>27.819589999999998</c:v>
                </c:pt>
                <c:pt idx="8967">
                  <c:v>27.824629999999999</c:v>
                </c:pt>
                <c:pt idx="8968">
                  <c:v>27.829050000000002</c:v>
                </c:pt>
                <c:pt idx="8969">
                  <c:v>27.834099999999999</c:v>
                </c:pt>
                <c:pt idx="8970">
                  <c:v>27.838509999999999</c:v>
                </c:pt>
                <c:pt idx="8971">
                  <c:v>27.842919999999999</c:v>
                </c:pt>
                <c:pt idx="8972">
                  <c:v>27.847970000000004</c:v>
                </c:pt>
                <c:pt idx="8973">
                  <c:v>27.853010000000005</c:v>
                </c:pt>
                <c:pt idx="8974">
                  <c:v>27.855530000000002</c:v>
                </c:pt>
                <c:pt idx="8975">
                  <c:v>27.862470000000002</c:v>
                </c:pt>
                <c:pt idx="8976">
                  <c:v>27.866880000000002</c:v>
                </c:pt>
                <c:pt idx="8977">
                  <c:v>27.871299999999998</c:v>
                </c:pt>
                <c:pt idx="8978">
                  <c:v>27.875080000000004</c:v>
                </c:pt>
                <c:pt idx="8979">
                  <c:v>27.881390000000003</c:v>
                </c:pt>
                <c:pt idx="8980">
                  <c:v>27.88391</c:v>
                </c:pt>
                <c:pt idx="8981">
                  <c:v>27.888950000000001</c:v>
                </c:pt>
                <c:pt idx="8982">
                  <c:v>27.893999999999998</c:v>
                </c:pt>
                <c:pt idx="8983">
                  <c:v>27.898409999999998</c:v>
                </c:pt>
                <c:pt idx="8984">
                  <c:v>27.903449999999999</c:v>
                </c:pt>
                <c:pt idx="8985">
                  <c:v>27.908500000000004</c:v>
                </c:pt>
                <c:pt idx="8986">
                  <c:v>27.914169999999999</c:v>
                </c:pt>
                <c:pt idx="8987">
                  <c:v>27.917320000000004</c:v>
                </c:pt>
                <c:pt idx="8988">
                  <c:v>27.922370000000001</c:v>
                </c:pt>
                <c:pt idx="8989">
                  <c:v>27.924889999999998</c:v>
                </c:pt>
                <c:pt idx="8990">
                  <c:v>27.931829999999998</c:v>
                </c:pt>
                <c:pt idx="8991">
                  <c:v>27.936239999999998</c:v>
                </c:pt>
                <c:pt idx="8992">
                  <c:v>27.940660000000001</c:v>
                </c:pt>
                <c:pt idx="8993">
                  <c:v>27.94444</c:v>
                </c:pt>
                <c:pt idx="8994">
                  <c:v>27.950740000000003</c:v>
                </c:pt>
                <c:pt idx="8995">
                  <c:v>27.953270000000003</c:v>
                </c:pt>
                <c:pt idx="8996">
                  <c:v>27.960830000000001</c:v>
                </c:pt>
                <c:pt idx="8997">
                  <c:v>27.963360000000002</c:v>
                </c:pt>
                <c:pt idx="8998">
                  <c:v>27.967770000000002</c:v>
                </c:pt>
                <c:pt idx="8999">
                  <c:v>27.974080000000001</c:v>
                </c:pt>
                <c:pt idx="9000">
                  <c:v>27.979120000000002</c:v>
                </c:pt>
                <c:pt idx="9001">
                  <c:v>27.985419999999998</c:v>
                </c:pt>
                <c:pt idx="9002">
                  <c:v>27.98921</c:v>
                </c:pt>
                <c:pt idx="9003">
                  <c:v>27.992989999999999</c:v>
                </c:pt>
                <c:pt idx="9004">
                  <c:v>27.998040000000003</c:v>
                </c:pt>
                <c:pt idx="9005">
                  <c:v>28.001820000000002</c:v>
                </c:pt>
                <c:pt idx="9006">
                  <c:v>28.0075</c:v>
                </c:pt>
                <c:pt idx="9007">
                  <c:v>28.010649999999998</c:v>
                </c:pt>
                <c:pt idx="9008">
                  <c:v>28.017580000000002</c:v>
                </c:pt>
                <c:pt idx="9009">
                  <c:v>28.021370000000005</c:v>
                </c:pt>
                <c:pt idx="9010">
                  <c:v>28.026409999999998</c:v>
                </c:pt>
                <c:pt idx="9011">
                  <c:v>28.03145</c:v>
                </c:pt>
                <c:pt idx="9012">
                  <c:v>28.037130000000005</c:v>
                </c:pt>
                <c:pt idx="9013">
                  <c:v>28.040910000000004</c:v>
                </c:pt>
                <c:pt idx="9014">
                  <c:v>28.047220000000003</c:v>
                </c:pt>
                <c:pt idx="9015">
                  <c:v>28.050370000000001</c:v>
                </c:pt>
                <c:pt idx="9016">
                  <c:v>28.055419999999998</c:v>
                </c:pt>
                <c:pt idx="9017">
                  <c:v>28.062350000000002</c:v>
                </c:pt>
                <c:pt idx="9018">
                  <c:v>28.0655</c:v>
                </c:pt>
                <c:pt idx="9019">
                  <c:v>28.069290000000002</c:v>
                </c:pt>
                <c:pt idx="9020">
                  <c:v>28.075589999999998</c:v>
                </c:pt>
                <c:pt idx="9021">
                  <c:v>28.080640000000002</c:v>
                </c:pt>
                <c:pt idx="9022">
                  <c:v>28.084420000000001</c:v>
                </c:pt>
                <c:pt idx="9023">
                  <c:v>28.090730000000001</c:v>
                </c:pt>
                <c:pt idx="9024">
                  <c:v>28.093879999999999</c:v>
                </c:pt>
                <c:pt idx="9025">
                  <c:v>28.098289999999999</c:v>
                </c:pt>
                <c:pt idx="9026">
                  <c:v>28.103970000000004</c:v>
                </c:pt>
                <c:pt idx="9027">
                  <c:v>28.109009999999998</c:v>
                </c:pt>
                <c:pt idx="9028">
                  <c:v>28.114060000000002</c:v>
                </c:pt>
                <c:pt idx="9029">
                  <c:v>28.119100000000003</c:v>
                </c:pt>
                <c:pt idx="9030">
                  <c:v>28.122250000000001</c:v>
                </c:pt>
                <c:pt idx="9031">
                  <c:v>28.12856</c:v>
                </c:pt>
                <c:pt idx="9032">
                  <c:v>28.132339999999999</c:v>
                </c:pt>
                <c:pt idx="9033">
                  <c:v>28.138020000000004</c:v>
                </c:pt>
                <c:pt idx="9034">
                  <c:v>28.142430000000004</c:v>
                </c:pt>
                <c:pt idx="9035">
                  <c:v>28.147469999999998</c:v>
                </c:pt>
                <c:pt idx="9036">
                  <c:v>28.151890000000002</c:v>
                </c:pt>
                <c:pt idx="9037">
                  <c:v>28.156930000000003</c:v>
                </c:pt>
                <c:pt idx="9038">
                  <c:v>28.163229999999999</c:v>
                </c:pt>
                <c:pt idx="9039">
                  <c:v>28.16639</c:v>
                </c:pt>
                <c:pt idx="9040">
                  <c:v>28.172699999999999</c:v>
                </c:pt>
                <c:pt idx="9041">
                  <c:v>28.177109999999999</c:v>
                </c:pt>
                <c:pt idx="9042">
                  <c:v>28.180889999999998</c:v>
                </c:pt>
                <c:pt idx="9043">
                  <c:v>28.187200000000004</c:v>
                </c:pt>
                <c:pt idx="9044">
                  <c:v>28.189720000000001</c:v>
                </c:pt>
                <c:pt idx="9045">
                  <c:v>28.196660000000001</c:v>
                </c:pt>
                <c:pt idx="9046">
                  <c:v>28.202960000000004</c:v>
                </c:pt>
                <c:pt idx="9047">
                  <c:v>28.205480000000001</c:v>
                </c:pt>
                <c:pt idx="9048">
                  <c:v>28.212420000000002</c:v>
                </c:pt>
                <c:pt idx="9049">
                  <c:v>28.21557</c:v>
                </c:pt>
                <c:pt idx="9050">
                  <c:v>28.221249999999998</c:v>
                </c:pt>
                <c:pt idx="9051">
                  <c:v>28.226289999999999</c:v>
                </c:pt>
                <c:pt idx="9052">
                  <c:v>28.23133</c:v>
                </c:pt>
                <c:pt idx="9053">
                  <c:v>28.237009999999998</c:v>
                </c:pt>
                <c:pt idx="9054">
                  <c:v>28.242049999999999</c:v>
                </c:pt>
                <c:pt idx="9055">
                  <c:v>28.247100000000003</c:v>
                </c:pt>
                <c:pt idx="9056">
                  <c:v>28.252140000000004</c:v>
                </c:pt>
                <c:pt idx="9057">
                  <c:v>28.257190000000001</c:v>
                </c:pt>
                <c:pt idx="9058">
                  <c:v>28.262860000000003</c:v>
                </c:pt>
                <c:pt idx="9059">
                  <c:v>28.26728</c:v>
                </c:pt>
                <c:pt idx="9060">
                  <c:v>28.272950000000002</c:v>
                </c:pt>
                <c:pt idx="9061">
                  <c:v>28.276730000000001</c:v>
                </c:pt>
                <c:pt idx="9062">
                  <c:v>28.281779999999998</c:v>
                </c:pt>
                <c:pt idx="9063">
                  <c:v>28.288719999999998</c:v>
                </c:pt>
                <c:pt idx="9064">
                  <c:v>28.292500000000004</c:v>
                </c:pt>
                <c:pt idx="9065">
                  <c:v>28.297539999999998</c:v>
                </c:pt>
                <c:pt idx="9066">
                  <c:v>28.301960000000001</c:v>
                </c:pt>
                <c:pt idx="9067">
                  <c:v>28.307000000000002</c:v>
                </c:pt>
                <c:pt idx="9068">
                  <c:v>28.313310000000001</c:v>
                </c:pt>
                <c:pt idx="9069">
                  <c:v>28.320239999999998</c:v>
                </c:pt>
                <c:pt idx="9070">
                  <c:v>28.322769999999998</c:v>
                </c:pt>
                <c:pt idx="9071">
                  <c:v>28.329070000000002</c:v>
                </c:pt>
                <c:pt idx="9072">
                  <c:v>28.333480000000002</c:v>
                </c:pt>
                <c:pt idx="9073">
                  <c:v>28.339790000000001</c:v>
                </c:pt>
                <c:pt idx="9074">
                  <c:v>28.342939999999999</c:v>
                </c:pt>
                <c:pt idx="9075">
                  <c:v>28.348610000000001</c:v>
                </c:pt>
                <c:pt idx="9076">
                  <c:v>28.354289999999999</c:v>
                </c:pt>
                <c:pt idx="9077">
                  <c:v>28.360599999999998</c:v>
                </c:pt>
                <c:pt idx="9078">
                  <c:v>28.364380000000004</c:v>
                </c:pt>
                <c:pt idx="9079">
                  <c:v>28.370049999999999</c:v>
                </c:pt>
                <c:pt idx="9080">
                  <c:v>28.376359999999998</c:v>
                </c:pt>
                <c:pt idx="9081">
                  <c:v>28.380140000000004</c:v>
                </c:pt>
                <c:pt idx="9082">
                  <c:v>28.385820000000002</c:v>
                </c:pt>
                <c:pt idx="9083">
                  <c:v>28.392119999999998</c:v>
                </c:pt>
                <c:pt idx="9084">
                  <c:v>28.395900000000005</c:v>
                </c:pt>
                <c:pt idx="9085">
                  <c:v>28.401580000000003</c:v>
                </c:pt>
                <c:pt idx="9086">
                  <c:v>28.407890000000002</c:v>
                </c:pt>
                <c:pt idx="9087">
                  <c:v>28.414819999999999</c:v>
                </c:pt>
                <c:pt idx="9088">
                  <c:v>28.417349999999999</c:v>
                </c:pt>
                <c:pt idx="9089">
                  <c:v>28.423650000000002</c:v>
                </c:pt>
                <c:pt idx="9090">
                  <c:v>28.430579999999999</c:v>
                </c:pt>
                <c:pt idx="9091">
                  <c:v>28.436260000000004</c:v>
                </c:pt>
                <c:pt idx="9092">
                  <c:v>28.441299999999998</c:v>
                </c:pt>
                <c:pt idx="9093">
                  <c:v>28.446350000000002</c:v>
                </c:pt>
                <c:pt idx="9094">
                  <c:v>28.452020000000005</c:v>
                </c:pt>
                <c:pt idx="9095">
                  <c:v>28.458330000000004</c:v>
                </c:pt>
                <c:pt idx="9096">
                  <c:v>28.465270000000004</c:v>
                </c:pt>
                <c:pt idx="9097">
                  <c:v>28.469050000000003</c:v>
                </c:pt>
                <c:pt idx="9098">
                  <c:v>28.475990000000003</c:v>
                </c:pt>
                <c:pt idx="9099">
                  <c:v>28.483550000000001</c:v>
                </c:pt>
                <c:pt idx="9100">
                  <c:v>28.48986</c:v>
                </c:pt>
                <c:pt idx="9101">
                  <c:v>28.494900000000001</c:v>
                </c:pt>
                <c:pt idx="9102">
                  <c:v>28.503100000000003</c:v>
                </c:pt>
                <c:pt idx="9103">
                  <c:v>28.507510000000003</c:v>
                </c:pt>
                <c:pt idx="9104">
                  <c:v>28.515080000000005</c:v>
                </c:pt>
                <c:pt idx="9105">
                  <c:v>28.522010000000002</c:v>
                </c:pt>
                <c:pt idx="9106">
                  <c:v>28.52769</c:v>
                </c:pt>
                <c:pt idx="9107">
                  <c:v>28.535890000000002</c:v>
                </c:pt>
                <c:pt idx="9108">
                  <c:v>28.540930000000003</c:v>
                </c:pt>
                <c:pt idx="9109">
                  <c:v>28.549759999999999</c:v>
                </c:pt>
                <c:pt idx="9110">
                  <c:v>28.557320000000004</c:v>
                </c:pt>
                <c:pt idx="9111">
                  <c:v>28.563630000000003</c:v>
                </c:pt>
                <c:pt idx="9112">
                  <c:v>28.569310000000002</c:v>
                </c:pt>
                <c:pt idx="9113">
                  <c:v>28.576239999999999</c:v>
                </c:pt>
                <c:pt idx="9114">
                  <c:v>28.583179999999999</c:v>
                </c:pt>
                <c:pt idx="9115">
                  <c:v>28.588850000000001</c:v>
                </c:pt>
                <c:pt idx="9116">
                  <c:v>28.59516</c:v>
                </c:pt>
                <c:pt idx="9117">
                  <c:v>28.602090000000004</c:v>
                </c:pt>
                <c:pt idx="9118">
                  <c:v>28.607770000000002</c:v>
                </c:pt>
                <c:pt idx="9119">
                  <c:v>28.614699999999999</c:v>
                </c:pt>
                <c:pt idx="9120">
                  <c:v>28.624160000000003</c:v>
                </c:pt>
                <c:pt idx="9121">
                  <c:v>28.62921</c:v>
                </c:pt>
                <c:pt idx="9122">
                  <c:v>28.635510000000004</c:v>
                </c:pt>
                <c:pt idx="9123">
                  <c:v>28.643080000000005</c:v>
                </c:pt>
                <c:pt idx="9124">
                  <c:v>28.649380000000001</c:v>
                </c:pt>
                <c:pt idx="9125">
                  <c:v>28.658839999999998</c:v>
                </c:pt>
                <c:pt idx="9126">
                  <c:v>28.668300000000002</c:v>
                </c:pt>
                <c:pt idx="9127">
                  <c:v>28.676490000000001</c:v>
                </c:pt>
                <c:pt idx="9128">
                  <c:v>28.685960000000001</c:v>
                </c:pt>
                <c:pt idx="9129">
                  <c:v>28.69415</c:v>
                </c:pt>
                <c:pt idx="9130">
                  <c:v>28.704239999999999</c:v>
                </c:pt>
                <c:pt idx="9131">
                  <c:v>28.71181</c:v>
                </c:pt>
                <c:pt idx="9132">
                  <c:v>28.721899999999998</c:v>
                </c:pt>
                <c:pt idx="9133">
                  <c:v>28.728200000000001</c:v>
                </c:pt>
                <c:pt idx="9134">
                  <c:v>28.737030000000004</c:v>
                </c:pt>
                <c:pt idx="9135">
                  <c:v>28.747120000000002</c:v>
                </c:pt>
                <c:pt idx="9136">
                  <c:v>28.755310000000001</c:v>
                </c:pt>
                <c:pt idx="9137">
                  <c:v>28.762250000000002</c:v>
                </c:pt>
                <c:pt idx="9138">
                  <c:v>28.77234</c:v>
                </c:pt>
                <c:pt idx="9139">
                  <c:v>28.778019999999998</c:v>
                </c:pt>
                <c:pt idx="9140">
                  <c:v>28.784950000000002</c:v>
                </c:pt>
                <c:pt idx="9141">
                  <c:v>28.794409999999999</c:v>
                </c:pt>
                <c:pt idx="9142">
                  <c:v>28.802599999999998</c:v>
                </c:pt>
                <c:pt idx="9143">
                  <c:v>28.809539999999998</c:v>
                </c:pt>
                <c:pt idx="9144">
                  <c:v>28.816479999999999</c:v>
                </c:pt>
                <c:pt idx="9145">
                  <c:v>28.824670000000005</c:v>
                </c:pt>
                <c:pt idx="9146">
                  <c:v>28.832239999999999</c:v>
                </c:pt>
                <c:pt idx="9147">
                  <c:v>28.841700000000003</c:v>
                </c:pt>
                <c:pt idx="9148">
                  <c:v>28.847369999999998</c:v>
                </c:pt>
                <c:pt idx="9149">
                  <c:v>28.856200000000001</c:v>
                </c:pt>
                <c:pt idx="9150">
                  <c:v>28.863770000000002</c:v>
                </c:pt>
                <c:pt idx="9151">
                  <c:v>28.871960000000001</c:v>
                </c:pt>
                <c:pt idx="9152">
                  <c:v>28.878900000000002</c:v>
                </c:pt>
                <c:pt idx="9153">
                  <c:v>28.886470000000003</c:v>
                </c:pt>
                <c:pt idx="9154">
                  <c:v>28.894669999999998</c:v>
                </c:pt>
                <c:pt idx="9155">
                  <c:v>28.903489999999998</c:v>
                </c:pt>
                <c:pt idx="9156">
                  <c:v>28.911059999999999</c:v>
                </c:pt>
                <c:pt idx="9157">
                  <c:v>28.916730000000001</c:v>
                </c:pt>
                <c:pt idx="9158">
                  <c:v>28.923670000000001</c:v>
                </c:pt>
                <c:pt idx="9159">
                  <c:v>28.933759999999999</c:v>
                </c:pt>
                <c:pt idx="9160">
                  <c:v>28.941960000000002</c:v>
                </c:pt>
                <c:pt idx="9161">
                  <c:v>28.948260000000005</c:v>
                </c:pt>
                <c:pt idx="9162">
                  <c:v>28.955199999999998</c:v>
                </c:pt>
                <c:pt idx="9163">
                  <c:v>28.961500000000001</c:v>
                </c:pt>
                <c:pt idx="9164">
                  <c:v>28.970330000000004</c:v>
                </c:pt>
                <c:pt idx="9165">
                  <c:v>28.977890000000002</c:v>
                </c:pt>
                <c:pt idx="9166">
                  <c:v>28.986090000000004</c:v>
                </c:pt>
                <c:pt idx="9167">
                  <c:v>28.99492</c:v>
                </c:pt>
                <c:pt idx="9168">
                  <c:v>29.002490000000002</c:v>
                </c:pt>
                <c:pt idx="9169">
                  <c:v>29.008790000000005</c:v>
                </c:pt>
                <c:pt idx="9170">
                  <c:v>29.017620000000001</c:v>
                </c:pt>
                <c:pt idx="9171">
                  <c:v>29.027709999999999</c:v>
                </c:pt>
                <c:pt idx="9172">
                  <c:v>29.033380000000001</c:v>
                </c:pt>
                <c:pt idx="9173">
                  <c:v>29.042210000000004</c:v>
                </c:pt>
                <c:pt idx="9174">
                  <c:v>29.050409999999999</c:v>
                </c:pt>
                <c:pt idx="9175">
                  <c:v>29.058610000000002</c:v>
                </c:pt>
                <c:pt idx="9176">
                  <c:v>29.067430000000002</c:v>
                </c:pt>
                <c:pt idx="9177">
                  <c:v>29.073740000000001</c:v>
                </c:pt>
                <c:pt idx="9178">
                  <c:v>29.081299999999999</c:v>
                </c:pt>
                <c:pt idx="9179">
                  <c:v>29.08887</c:v>
                </c:pt>
                <c:pt idx="9180">
                  <c:v>29.098330000000004</c:v>
                </c:pt>
                <c:pt idx="9181">
                  <c:v>29.106529999999999</c:v>
                </c:pt>
                <c:pt idx="9182">
                  <c:v>29.11598</c:v>
                </c:pt>
                <c:pt idx="9183">
                  <c:v>29.124180000000003</c:v>
                </c:pt>
                <c:pt idx="9184">
                  <c:v>29.133009999999999</c:v>
                </c:pt>
                <c:pt idx="9185">
                  <c:v>29.142470000000003</c:v>
                </c:pt>
                <c:pt idx="9186">
                  <c:v>29.152549999999998</c:v>
                </c:pt>
                <c:pt idx="9187">
                  <c:v>29.160119999999999</c:v>
                </c:pt>
                <c:pt idx="9188">
                  <c:v>29.169580000000003</c:v>
                </c:pt>
                <c:pt idx="9189">
                  <c:v>29.180300000000003</c:v>
                </c:pt>
                <c:pt idx="9190">
                  <c:v>29.188500000000005</c:v>
                </c:pt>
                <c:pt idx="9191">
                  <c:v>29.197949999999999</c:v>
                </c:pt>
                <c:pt idx="9192">
                  <c:v>29.207410000000003</c:v>
                </c:pt>
                <c:pt idx="9193">
                  <c:v>29.218130000000002</c:v>
                </c:pt>
                <c:pt idx="9194">
                  <c:v>29.226330000000004</c:v>
                </c:pt>
                <c:pt idx="9195">
                  <c:v>29.259120000000003</c:v>
                </c:pt>
                <c:pt idx="9196">
                  <c:v>29.673380000000002</c:v>
                </c:pt>
                <c:pt idx="9197">
                  <c:v>30.279960000000003</c:v>
                </c:pt>
                <c:pt idx="9198">
                  <c:v>30.933199999999999</c:v>
                </c:pt>
                <c:pt idx="9199">
                  <c:v>31.341459999999998</c:v>
                </c:pt>
                <c:pt idx="9200">
                  <c:v>31.80547</c:v>
                </c:pt>
                <c:pt idx="9201">
                  <c:v>32.317230000000002</c:v>
                </c:pt>
                <c:pt idx="9202">
                  <c:v>32.715479999999999</c:v>
                </c:pt>
                <c:pt idx="9203">
                  <c:v>33.175760000000004</c:v>
                </c:pt>
                <c:pt idx="9204">
                  <c:v>33.698070000000001</c:v>
                </c:pt>
                <c:pt idx="9205">
                  <c:v>34.101910000000004</c:v>
                </c:pt>
                <c:pt idx="9206">
                  <c:v>34.658340000000003</c:v>
                </c:pt>
                <c:pt idx="9207">
                  <c:v>35.167630000000003</c:v>
                </c:pt>
                <c:pt idx="9208">
                  <c:v>35.57394</c:v>
                </c:pt>
                <c:pt idx="9209">
                  <c:v>36.072050000000004</c:v>
                </c:pt>
                <c:pt idx="9210">
                  <c:v>36.581830000000004</c:v>
                </c:pt>
                <c:pt idx="9211">
                  <c:v>37.016440000000003</c:v>
                </c:pt>
                <c:pt idx="9212">
                  <c:v>37.339590000000001</c:v>
                </c:pt>
                <c:pt idx="9213">
                  <c:v>37.357120000000002</c:v>
                </c:pt>
                <c:pt idx="9214">
                  <c:v>37.356500000000004</c:v>
                </c:pt>
                <c:pt idx="9215">
                  <c:v>37.357750000000003</c:v>
                </c:pt>
                <c:pt idx="9216">
                  <c:v>37.356500000000004</c:v>
                </c:pt>
                <c:pt idx="9217">
                  <c:v>37.356500000000004</c:v>
                </c:pt>
                <c:pt idx="9218">
                  <c:v>37.359630000000003</c:v>
                </c:pt>
                <c:pt idx="9219">
                  <c:v>37.358380000000004</c:v>
                </c:pt>
                <c:pt idx="9220">
                  <c:v>37.356500000000004</c:v>
                </c:pt>
                <c:pt idx="9221">
                  <c:v>37.357750000000003</c:v>
                </c:pt>
                <c:pt idx="9222">
                  <c:v>37.356500000000004</c:v>
                </c:pt>
                <c:pt idx="9223">
                  <c:v>37.359000000000002</c:v>
                </c:pt>
              </c:numCache>
            </c:numRef>
          </c:xVal>
          <c:yVal>
            <c:numRef>
              <c:f>Hoja1!$A$2:$A$9225</c:f>
              <c:numCache>
                <c:formatCode>General</c:formatCode>
                <c:ptCount val="9224"/>
                <c:pt idx="0">
                  <c:v>0.22</c:v>
                </c:pt>
                <c:pt idx="1">
                  <c:v>0.22</c:v>
                </c:pt>
                <c:pt idx="2">
                  <c:v>0.22</c:v>
                </c:pt>
                <c:pt idx="3">
                  <c:v>0.22</c:v>
                </c:pt>
                <c:pt idx="4">
                  <c:v>0.22</c:v>
                </c:pt>
                <c:pt idx="5">
                  <c:v>0.22</c:v>
                </c:pt>
                <c:pt idx="6">
                  <c:v>0.22</c:v>
                </c:pt>
                <c:pt idx="7">
                  <c:v>0.22</c:v>
                </c:pt>
                <c:pt idx="8">
                  <c:v>0.22</c:v>
                </c:pt>
                <c:pt idx="9">
                  <c:v>0.22</c:v>
                </c:pt>
                <c:pt idx="10">
                  <c:v>0.22</c:v>
                </c:pt>
                <c:pt idx="11">
                  <c:v>0.22</c:v>
                </c:pt>
                <c:pt idx="12">
                  <c:v>0.22</c:v>
                </c:pt>
                <c:pt idx="13">
                  <c:v>0.22</c:v>
                </c:pt>
                <c:pt idx="14">
                  <c:v>0.22</c:v>
                </c:pt>
                <c:pt idx="15">
                  <c:v>0.22</c:v>
                </c:pt>
                <c:pt idx="16">
                  <c:v>0.22</c:v>
                </c:pt>
                <c:pt idx="17">
                  <c:v>0.22</c:v>
                </c:pt>
                <c:pt idx="18">
                  <c:v>0.22</c:v>
                </c:pt>
                <c:pt idx="19">
                  <c:v>0.22</c:v>
                </c:pt>
                <c:pt idx="20">
                  <c:v>0.22</c:v>
                </c:pt>
                <c:pt idx="21">
                  <c:v>0.22</c:v>
                </c:pt>
                <c:pt idx="22">
                  <c:v>0.22</c:v>
                </c:pt>
                <c:pt idx="23">
                  <c:v>0.22</c:v>
                </c:pt>
                <c:pt idx="24">
                  <c:v>0.22</c:v>
                </c:pt>
                <c:pt idx="25">
                  <c:v>0.22</c:v>
                </c:pt>
                <c:pt idx="26">
                  <c:v>0.22</c:v>
                </c:pt>
                <c:pt idx="27">
                  <c:v>0.22</c:v>
                </c:pt>
                <c:pt idx="28">
                  <c:v>0.22</c:v>
                </c:pt>
                <c:pt idx="29">
                  <c:v>0.22</c:v>
                </c:pt>
                <c:pt idx="30">
                  <c:v>0.22</c:v>
                </c:pt>
                <c:pt idx="31">
                  <c:v>0.22</c:v>
                </c:pt>
                <c:pt idx="32">
                  <c:v>0.22</c:v>
                </c:pt>
                <c:pt idx="33">
                  <c:v>0.22</c:v>
                </c:pt>
                <c:pt idx="34">
                  <c:v>0.22</c:v>
                </c:pt>
                <c:pt idx="35">
                  <c:v>0.22</c:v>
                </c:pt>
                <c:pt idx="36">
                  <c:v>0.22</c:v>
                </c:pt>
                <c:pt idx="37">
                  <c:v>0.23</c:v>
                </c:pt>
                <c:pt idx="38">
                  <c:v>0.23</c:v>
                </c:pt>
                <c:pt idx="39">
                  <c:v>0.23</c:v>
                </c:pt>
                <c:pt idx="40">
                  <c:v>0.25</c:v>
                </c:pt>
                <c:pt idx="41">
                  <c:v>0.25</c:v>
                </c:pt>
                <c:pt idx="42">
                  <c:v>0.25</c:v>
                </c:pt>
                <c:pt idx="43">
                  <c:v>0.25</c:v>
                </c:pt>
                <c:pt idx="44">
                  <c:v>0.26</c:v>
                </c:pt>
                <c:pt idx="45">
                  <c:v>0.26</c:v>
                </c:pt>
                <c:pt idx="46">
                  <c:v>0.27</c:v>
                </c:pt>
                <c:pt idx="47">
                  <c:v>0.28000000000000003</c:v>
                </c:pt>
                <c:pt idx="48">
                  <c:v>0.28000000000000003</c:v>
                </c:pt>
                <c:pt idx="49">
                  <c:v>0.28000000000000003</c:v>
                </c:pt>
                <c:pt idx="50">
                  <c:v>0.28999999999999998</c:v>
                </c:pt>
                <c:pt idx="51">
                  <c:v>0.28999999999999998</c:v>
                </c:pt>
                <c:pt idx="52">
                  <c:v>0.3</c:v>
                </c:pt>
                <c:pt idx="53">
                  <c:v>0.3</c:v>
                </c:pt>
                <c:pt idx="54">
                  <c:v>0.3</c:v>
                </c:pt>
                <c:pt idx="55">
                  <c:v>0.31</c:v>
                </c:pt>
                <c:pt idx="56">
                  <c:v>0.31</c:v>
                </c:pt>
                <c:pt idx="57">
                  <c:v>0.32</c:v>
                </c:pt>
                <c:pt idx="58">
                  <c:v>0.32</c:v>
                </c:pt>
                <c:pt idx="59">
                  <c:v>0.32</c:v>
                </c:pt>
                <c:pt idx="60">
                  <c:v>0.32</c:v>
                </c:pt>
                <c:pt idx="61">
                  <c:v>0.28999999999999998</c:v>
                </c:pt>
                <c:pt idx="62">
                  <c:v>0.28999999999999998</c:v>
                </c:pt>
                <c:pt idx="63">
                  <c:v>0.28999999999999998</c:v>
                </c:pt>
                <c:pt idx="64">
                  <c:v>0.28999999999999998</c:v>
                </c:pt>
                <c:pt idx="65">
                  <c:v>0.28999999999999998</c:v>
                </c:pt>
                <c:pt idx="66">
                  <c:v>0.28999999999999998</c:v>
                </c:pt>
                <c:pt idx="67">
                  <c:v>0.28999999999999998</c:v>
                </c:pt>
                <c:pt idx="68">
                  <c:v>0.28000000000000003</c:v>
                </c:pt>
                <c:pt idx="69">
                  <c:v>0.28000000000000003</c:v>
                </c:pt>
                <c:pt idx="70">
                  <c:v>0.28000000000000003</c:v>
                </c:pt>
                <c:pt idx="71">
                  <c:v>0.27</c:v>
                </c:pt>
                <c:pt idx="72">
                  <c:v>0.27</c:v>
                </c:pt>
                <c:pt idx="73">
                  <c:v>0.27</c:v>
                </c:pt>
                <c:pt idx="74">
                  <c:v>0.25</c:v>
                </c:pt>
                <c:pt idx="75">
                  <c:v>0.25</c:v>
                </c:pt>
                <c:pt idx="76">
                  <c:v>0.25</c:v>
                </c:pt>
                <c:pt idx="77">
                  <c:v>0.25</c:v>
                </c:pt>
                <c:pt idx="78">
                  <c:v>0.25</c:v>
                </c:pt>
                <c:pt idx="79">
                  <c:v>0.25</c:v>
                </c:pt>
                <c:pt idx="80">
                  <c:v>0.25</c:v>
                </c:pt>
                <c:pt idx="81">
                  <c:v>0.25</c:v>
                </c:pt>
                <c:pt idx="82">
                  <c:v>0.25</c:v>
                </c:pt>
                <c:pt idx="83">
                  <c:v>0.25</c:v>
                </c:pt>
                <c:pt idx="84">
                  <c:v>0.27</c:v>
                </c:pt>
                <c:pt idx="85">
                  <c:v>0.28999999999999998</c:v>
                </c:pt>
                <c:pt idx="86">
                  <c:v>0.31</c:v>
                </c:pt>
                <c:pt idx="87">
                  <c:v>0.33</c:v>
                </c:pt>
                <c:pt idx="88">
                  <c:v>0.35</c:v>
                </c:pt>
                <c:pt idx="89">
                  <c:v>0.37</c:v>
                </c:pt>
                <c:pt idx="90">
                  <c:v>0.38</c:v>
                </c:pt>
                <c:pt idx="91">
                  <c:v>0.39</c:v>
                </c:pt>
                <c:pt idx="92">
                  <c:v>0.41</c:v>
                </c:pt>
                <c:pt idx="93">
                  <c:v>0.42</c:v>
                </c:pt>
                <c:pt idx="94">
                  <c:v>0.44</c:v>
                </c:pt>
                <c:pt idx="95">
                  <c:v>0.45</c:v>
                </c:pt>
                <c:pt idx="96">
                  <c:v>0.47</c:v>
                </c:pt>
                <c:pt idx="97">
                  <c:v>0.48</c:v>
                </c:pt>
                <c:pt idx="98">
                  <c:v>0.49</c:v>
                </c:pt>
                <c:pt idx="99">
                  <c:v>0.5</c:v>
                </c:pt>
                <c:pt idx="100">
                  <c:v>0.51</c:v>
                </c:pt>
                <c:pt idx="101">
                  <c:v>0.52</c:v>
                </c:pt>
                <c:pt idx="102">
                  <c:v>0.53</c:v>
                </c:pt>
                <c:pt idx="103">
                  <c:v>0.54</c:v>
                </c:pt>
                <c:pt idx="104">
                  <c:v>0.55000000000000004</c:v>
                </c:pt>
                <c:pt idx="105">
                  <c:v>0.56000000000000005</c:v>
                </c:pt>
                <c:pt idx="106">
                  <c:v>0.56999999999999995</c:v>
                </c:pt>
                <c:pt idx="107">
                  <c:v>0.57999999999999996</c:v>
                </c:pt>
                <c:pt idx="108">
                  <c:v>0.59</c:v>
                </c:pt>
                <c:pt idx="109">
                  <c:v>0.6</c:v>
                </c:pt>
                <c:pt idx="110">
                  <c:v>0.61</c:v>
                </c:pt>
                <c:pt idx="111">
                  <c:v>0.62</c:v>
                </c:pt>
                <c:pt idx="112">
                  <c:v>0.63</c:v>
                </c:pt>
                <c:pt idx="113">
                  <c:v>0.64</c:v>
                </c:pt>
                <c:pt idx="114">
                  <c:v>0.65</c:v>
                </c:pt>
                <c:pt idx="115">
                  <c:v>0.66</c:v>
                </c:pt>
                <c:pt idx="116">
                  <c:v>0.66</c:v>
                </c:pt>
                <c:pt idx="117">
                  <c:v>0.67</c:v>
                </c:pt>
                <c:pt idx="118">
                  <c:v>0.68</c:v>
                </c:pt>
                <c:pt idx="119">
                  <c:v>0.69</c:v>
                </c:pt>
                <c:pt idx="120">
                  <c:v>0.69</c:v>
                </c:pt>
                <c:pt idx="121">
                  <c:v>0.7</c:v>
                </c:pt>
                <c:pt idx="122">
                  <c:v>0.7</c:v>
                </c:pt>
                <c:pt idx="123">
                  <c:v>0.72</c:v>
                </c:pt>
                <c:pt idx="124">
                  <c:v>0.72</c:v>
                </c:pt>
                <c:pt idx="125">
                  <c:v>0.73</c:v>
                </c:pt>
                <c:pt idx="126">
                  <c:v>0.73</c:v>
                </c:pt>
                <c:pt idx="127">
                  <c:v>0.74</c:v>
                </c:pt>
                <c:pt idx="128">
                  <c:v>0.75</c:v>
                </c:pt>
                <c:pt idx="129">
                  <c:v>0.76</c:v>
                </c:pt>
                <c:pt idx="130">
                  <c:v>0.77</c:v>
                </c:pt>
                <c:pt idx="131">
                  <c:v>0.77</c:v>
                </c:pt>
                <c:pt idx="132">
                  <c:v>0.78</c:v>
                </c:pt>
                <c:pt idx="133">
                  <c:v>0.79</c:v>
                </c:pt>
                <c:pt idx="134">
                  <c:v>0.8</c:v>
                </c:pt>
                <c:pt idx="135">
                  <c:v>0.8</c:v>
                </c:pt>
                <c:pt idx="136">
                  <c:v>0.81</c:v>
                </c:pt>
                <c:pt idx="137">
                  <c:v>0.82</c:v>
                </c:pt>
                <c:pt idx="138">
                  <c:v>0.83</c:v>
                </c:pt>
                <c:pt idx="139">
                  <c:v>0.83</c:v>
                </c:pt>
                <c:pt idx="140">
                  <c:v>0.84</c:v>
                </c:pt>
                <c:pt idx="141">
                  <c:v>0.84</c:v>
                </c:pt>
                <c:pt idx="142">
                  <c:v>0.85</c:v>
                </c:pt>
                <c:pt idx="143">
                  <c:v>0.86</c:v>
                </c:pt>
                <c:pt idx="144">
                  <c:v>0.86</c:v>
                </c:pt>
                <c:pt idx="145">
                  <c:v>0.87</c:v>
                </c:pt>
                <c:pt idx="146">
                  <c:v>0.88</c:v>
                </c:pt>
                <c:pt idx="147">
                  <c:v>0.88</c:v>
                </c:pt>
                <c:pt idx="148">
                  <c:v>0.89</c:v>
                </c:pt>
                <c:pt idx="149">
                  <c:v>0.9</c:v>
                </c:pt>
                <c:pt idx="150">
                  <c:v>0.9</c:v>
                </c:pt>
                <c:pt idx="151">
                  <c:v>0.91</c:v>
                </c:pt>
                <c:pt idx="152">
                  <c:v>0.92</c:v>
                </c:pt>
                <c:pt idx="153">
                  <c:v>0.93</c:v>
                </c:pt>
                <c:pt idx="154">
                  <c:v>0.93</c:v>
                </c:pt>
                <c:pt idx="155">
                  <c:v>0.94</c:v>
                </c:pt>
                <c:pt idx="156">
                  <c:v>0.95</c:v>
                </c:pt>
                <c:pt idx="157">
                  <c:v>0.95</c:v>
                </c:pt>
                <c:pt idx="158">
                  <c:v>0.96</c:v>
                </c:pt>
                <c:pt idx="159">
                  <c:v>0.97</c:v>
                </c:pt>
                <c:pt idx="160">
                  <c:v>0.97</c:v>
                </c:pt>
                <c:pt idx="161">
                  <c:v>0.98</c:v>
                </c:pt>
                <c:pt idx="162">
                  <c:v>0.99</c:v>
                </c:pt>
                <c:pt idx="163">
                  <c:v>0.99</c:v>
                </c:pt>
                <c:pt idx="164">
                  <c:v>1.01</c:v>
                </c:pt>
                <c:pt idx="165">
                  <c:v>1.01</c:v>
                </c:pt>
                <c:pt idx="166">
                  <c:v>1.01</c:v>
                </c:pt>
                <c:pt idx="167">
                  <c:v>1.01</c:v>
                </c:pt>
                <c:pt idx="168">
                  <c:v>1.02</c:v>
                </c:pt>
                <c:pt idx="169">
                  <c:v>1.03</c:v>
                </c:pt>
                <c:pt idx="170">
                  <c:v>1.04</c:v>
                </c:pt>
                <c:pt idx="171">
                  <c:v>1.04</c:v>
                </c:pt>
                <c:pt idx="172">
                  <c:v>1.05</c:v>
                </c:pt>
                <c:pt idx="173">
                  <c:v>1.06</c:v>
                </c:pt>
                <c:pt idx="174">
                  <c:v>1.06</c:v>
                </c:pt>
                <c:pt idx="175">
                  <c:v>1.07</c:v>
                </c:pt>
                <c:pt idx="176">
                  <c:v>1.07</c:v>
                </c:pt>
                <c:pt idx="177">
                  <c:v>1.07</c:v>
                </c:pt>
                <c:pt idx="178">
                  <c:v>1.0900000000000001</c:v>
                </c:pt>
                <c:pt idx="179">
                  <c:v>1.0900000000000001</c:v>
                </c:pt>
                <c:pt idx="180">
                  <c:v>1.1000000000000001</c:v>
                </c:pt>
                <c:pt idx="181">
                  <c:v>1.1100000000000001</c:v>
                </c:pt>
                <c:pt idx="182">
                  <c:v>1.1100000000000001</c:v>
                </c:pt>
                <c:pt idx="183">
                  <c:v>1.1200000000000001</c:v>
                </c:pt>
                <c:pt idx="184">
                  <c:v>1.1299999999999999</c:v>
                </c:pt>
                <c:pt idx="185">
                  <c:v>1.1299999999999999</c:v>
                </c:pt>
                <c:pt idx="186">
                  <c:v>1.1399999999999999</c:v>
                </c:pt>
                <c:pt idx="187">
                  <c:v>1.1399999999999999</c:v>
                </c:pt>
                <c:pt idx="188">
                  <c:v>1.1499999999999999</c:v>
                </c:pt>
                <c:pt idx="189">
                  <c:v>1.1599999999999999</c:v>
                </c:pt>
                <c:pt idx="190">
                  <c:v>1.17</c:v>
                </c:pt>
                <c:pt idx="191">
                  <c:v>1.17</c:v>
                </c:pt>
                <c:pt idx="192">
                  <c:v>1.18</c:v>
                </c:pt>
                <c:pt idx="193">
                  <c:v>1.19</c:v>
                </c:pt>
                <c:pt idx="194">
                  <c:v>1.19</c:v>
                </c:pt>
                <c:pt idx="195">
                  <c:v>1.2</c:v>
                </c:pt>
                <c:pt idx="196">
                  <c:v>1.2</c:v>
                </c:pt>
                <c:pt idx="197">
                  <c:v>1.21</c:v>
                </c:pt>
                <c:pt idx="198">
                  <c:v>1.22</c:v>
                </c:pt>
                <c:pt idx="199">
                  <c:v>1.22</c:v>
                </c:pt>
                <c:pt idx="200">
                  <c:v>1.24</c:v>
                </c:pt>
                <c:pt idx="201">
                  <c:v>1.24</c:v>
                </c:pt>
                <c:pt idx="202">
                  <c:v>1.24</c:v>
                </c:pt>
                <c:pt idx="203">
                  <c:v>1.25</c:v>
                </c:pt>
                <c:pt idx="204">
                  <c:v>1.25</c:v>
                </c:pt>
                <c:pt idx="205">
                  <c:v>1.26</c:v>
                </c:pt>
                <c:pt idx="206">
                  <c:v>1.27</c:v>
                </c:pt>
                <c:pt idx="207">
                  <c:v>1.28</c:v>
                </c:pt>
                <c:pt idx="208">
                  <c:v>1.28</c:v>
                </c:pt>
                <c:pt idx="209">
                  <c:v>1.28</c:v>
                </c:pt>
                <c:pt idx="210">
                  <c:v>1.29</c:v>
                </c:pt>
                <c:pt idx="211">
                  <c:v>1.3</c:v>
                </c:pt>
                <c:pt idx="212">
                  <c:v>1.31</c:v>
                </c:pt>
                <c:pt idx="213">
                  <c:v>1.31</c:v>
                </c:pt>
                <c:pt idx="214">
                  <c:v>1.32</c:v>
                </c:pt>
                <c:pt idx="215">
                  <c:v>1.32</c:v>
                </c:pt>
                <c:pt idx="216">
                  <c:v>1.33</c:v>
                </c:pt>
                <c:pt idx="217">
                  <c:v>1.33</c:v>
                </c:pt>
                <c:pt idx="218">
                  <c:v>1.34</c:v>
                </c:pt>
                <c:pt idx="219">
                  <c:v>1.35</c:v>
                </c:pt>
                <c:pt idx="220">
                  <c:v>1.36</c:v>
                </c:pt>
                <c:pt idx="221">
                  <c:v>1.36</c:v>
                </c:pt>
                <c:pt idx="222">
                  <c:v>1.37</c:v>
                </c:pt>
                <c:pt idx="223">
                  <c:v>1.38</c:v>
                </c:pt>
                <c:pt idx="224">
                  <c:v>1.38</c:v>
                </c:pt>
                <c:pt idx="225">
                  <c:v>1.39</c:v>
                </c:pt>
                <c:pt idx="226">
                  <c:v>1.4</c:v>
                </c:pt>
                <c:pt idx="227">
                  <c:v>1.41</c:v>
                </c:pt>
                <c:pt idx="228">
                  <c:v>1.41</c:v>
                </c:pt>
                <c:pt idx="229">
                  <c:v>1.42</c:v>
                </c:pt>
                <c:pt idx="230">
                  <c:v>1.42</c:v>
                </c:pt>
                <c:pt idx="231">
                  <c:v>1.43</c:v>
                </c:pt>
                <c:pt idx="232">
                  <c:v>1.44</c:v>
                </c:pt>
                <c:pt idx="233">
                  <c:v>1.44</c:v>
                </c:pt>
                <c:pt idx="234">
                  <c:v>1.45</c:v>
                </c:pt>
                <c:pt idx="235">
                  <c:v>1.45</c:v>
                </c:pt>
                <c:pt idx="236">
                  <c:v>1.46</c:v>
                </c:pt>
                <c:pt idx="237">
                  <c:v>1.47</c:v>
                </c:pt>
                <c:pt idx="238">
                  <c:v>1.47</c:v>
                </c:pt>
                <c:pt idx="239">
                  <c:v>1.48</c:v>
                </c:pt>
                <c:pt idx="240">
                  <c:v>1.49</c:v>
                </c:pt>
                <c:pt idx="241">
                  <c:v>1.49</c:v>
                </c:pt>
                <c:pt idx="242">
                  <c:v>1.5</c:v>
                </c:pt>
                <c:pt idx="243">
                  <c:v>1.51</c:v>
                </c:pt>
                <c:pt idx="244">
                  <c:v>1.52</c:v>
                </c:pt>
                <c:pt idx="245">
                  <c:v>1.52</c:v>
                </c:pt>
                <c:pt idx="246">
                  <c:v>1.53</c:v>
                </c:pt>
                <c:pt idx="247">
                  <c:v>1.54</c:v>
                </c:pt>
                <c:pt idx="248">
                  <c:v>1.54</c:v>
                </c:pt>
                <c:pt idx="249">
                  <c:v>1.55</c:v>
                </c:pt>
                <c:pt idx="250">
                  <c:v>1.55</c:v>
                </c:pt>
                <c:pt idx="251">
                  <c:v>1.56</c:v>
                </c:pt>
                <c:pt idx="252">
                  <c:v>1.57</c:v>
                </c:pt>
                <c:pt idx="253">
                  <c:v>1.58</c:v>
                </c:pt>
                <c:pt idx="254">
                  <c:v>1.58</c:v>
                </c:pt>
                <c:pt idx="255">
                  <c:v>1.59</c:v>
                </c:pt>
                <c:pt idx="256">
                  <c:v>1.59</c:v>
                </c:pt>
                <c:pt idx="257">
                  <c:v>1.59</c:v>
                </c:pt>
                <c:pt idx="258">
                  <c:v>1.6</c:v>
                </c:pt>
                <c:pt idx="259">
                  <c:v>1.61</c:v>
                </c:pt>
                <c:pt idx="260">
                  <c:v>1.62</c:v>
                </c:pt>
                <c:pt idx="261">
                  <c:v>1.62</c:v>
                </c:pt>
                <c:pt idx="262">
                  <c:v>1.63</c:v>
                </c:pt>
                <c:pt idx="263">
                  <c:v>1.64</c:v>
                </c:pt>
                <c:pt idx="264">
                  <c:v>1.64</c:v>
                </c:pt>
                <c:pt idx="265">
                  <c:v>1.65</c:v>
                </c:pt>
                <c:pt idx="266">
                  <c:v>1.65</c:v>
                </c:pt>
                <c:pt idx="267">
                  <c:v>1.66</c:v>
                </c:pt>
                <c:pt idx="268">
                  <c:v>1.67</c:v>
                </c:pt>
                <c:pt idx="269">
                  <c:v>1.67</c:v>
                </c:pt>
                <c:pt idx="270">
                  <c:v>1.68</c:v>
                </c:pt>
                <c:pt idx="271">
                  <c:v>1.69</c:v>
                </c:pt>
                <c:pt idx="272">
                  <c:v>1.69</c:v>
                </c:pt>
                <c:pt idx="273">
                  <c:v>1.7</c:v>
                </c:pt>
                <c:pt idx="274">
                  <c:v>1.71</c:v>
                </c:pt>
                <c:pt idx="275">
                  <c:v>1.71</c:v>
                </c:pt>
                <c:pt idx="276">
                  <c:v>1.72</c:v>
                </c:pt>
                <c:pt idx="277">
                  <c:v>1.73</c:v>
                </c:pt>
                <c:pt idx="278">
                  <c:v>1.73</c:v>
                </c:pt>
                <c:pt idx="279">
                  <c:v>1.74</c:v>
                </c:pt>
                <c:pt idx="280">
                  <c:v>1.75</c:v>
                </c:pt>
                <c:pt idx="281">
                  <c:v>1.75</c:v>
                </c:pt>
                <c:pt idx="282">
                  <c:v>1.76</c:v>
                </c:pt>
                <c:pt idx="283">
                  <c:v>1.76</c:v>
                </c:pt>
                <c:pt idx="284">
                  <c:v>1.77</c:v>
                </c:pt>
                <c:pt idx="285">
                  <c:v>1.77</c:v>
                </c:pt>
                <c:pt idx="286">
                  <c:v>1.78</c:v>
                </c:pt>
                <c:pt idx="287">
                  <c:v>1.79</c:v>
                </c:pt>
                <c:pt idx="288">
                  <c:v>1.8</c:v>
                </c:pt>
                <c:pt idx="289">
                  <c:v>1.8</c:v>
                </c:pt>
                <c:pt idx="290">
                  <c:v>1.81</c:v>
                </c:pt>
                <c:pt idx="291">
                  <c:v>1.82</c:v>
                </c:pt>
                <c:pt idx="292">
                  <c:v>1.82</c:v>
                </c:pt>
                <c:pt idx="293">
                  <c:v>1.82</c:v>
                </c:pt>
                <c:pt idx="294">
                  <c:v>1.84</c:v>
                </c:pt>
                <c:pt idx="295">
                  <c:v>1.84</c:v>
                </c:pt>
                <c:pt idx="296">
                  <c:v>1.85</c:v>
                </c:pt>
                <c:pt idx="297">
                  <c:v>1.85</c:v>
                </c:pt>
                <c:pt idx="298">
                  <c:v>1.86</c:v>
                </c:pt>
                <c:pt idx="299">
                  <c:v>1.86</c:v>
                </c:pt>
                <c:pt idx="300">
                  <c:v>1.87</c:v>
                </c:pt>
                <c:pt idx="301">
                  <c:v>1.88</c:v>
                </c:pt>
                <c:pt idx="302">
                  <c:v>1.89</c:v>
                </c:pt>
                <c:pt idx="303">
                  <c:v>1.89</c:v>
                </c:pt>
                <c:pt idx="304">
                  <c:v>1.9</c:v>
                </c:pt>
                <c:pt idx="305">
                  <c:v>1.91</c:v>
                </c:pt>
                <c:pt idx="306">
                  <c:v>1.91</c:v>
                </c:pt>
                <c:pt idx="307">
                  <c:v>1.92</c:v>
                </c:pt>
                <c:pt idx="308">
                  <c:v>1.93</c:v>
                </c:pt>
                <c:pt idx="309">
                  <c:v>1.93</c:v>
                </c:pt>
                <c:pt idx="310">
                  <c:v>1.94</c:v>
                </c:pt>
                <c:pt idx="311">
                  <c:v>1.95</c:v>
                </c:pt>
                <c:pt idx="312">
                  <c:v>1.96</c:v>
                </c:pt>
                <c:pt idx="313">
                  <c:v>1.96</c:v>
                </c:pt>
                <c:pt idx="314">
                  <c:v>1.96</c:v>
                </c:pt>
                <c:pt idx="315">
                  <c:v>1.97</c:v>
                </c:pt>
                <c:pt idx="316">
                  <c:v>1.98</c:v>
                </c:pt>
                <c:pt idx="317">
                  <c:v>1.98</c:v>
                </c:pt>
                <c:pt idx="318">
                  <c:v>2</c:v>
                </c:pt>
                <c:pt idx="319">
                  <c:v>2</c:v>
                </c:pt>
                <c:pt idx="320">
                  <c:v>2.0099999999999998</c:v>
                </c:pt>
                <c:pt idx="321">
                  <c:v>2.0099999999999998</c:v>
                </c:pt>
                <c:pt idx="322">
                  <c:v>2.02</c:v>
                </c:pt>
                <c:pt idx="323">
                  <c:v>2.02</c:v>
                </c:pt>
                <c:pt idx="324">
                  <c:v>2.0299999999999998</c:v>
                </c:pt>
                <c:pt idx="325">
                  <c:v>2.04</c:v>
                </c:pt>
                <c:pt idx="326">
                  <c:v>2.04</c:v>
                </c:pt>
                <c:pt idx="327">
                  <c:v>2.0499999999999998</c:v>
                </c:pt>
                <c:pt idx="328">
                  <c:v>2.06</c:v>
                </c:pt>
                <c:pt idx="329">
                  <c:v>2.06</c:v>
                </c:pt>
                <c:pt idx="330">
                  <c:v>2.0699999999999998</c:v>
                </c:pt>
                <c:pt idx="331">
                  <c:v>2.08</c:v>
                </c:pt>
                <c:pt idx="332">
                  <c:v>2.08</c:v>
                </c:pt>
                <c:pt idx="333">
                  <c:v>2.09</c:v>
                </c:pt>
                <c:pt idx="334">
                  <c:v>2.1</c:v>
                </c:pt>
                <c:pt idx="335">
                  <c:v>2.1</c:v>
                </c:pt>
                <c:pt idx="336">
                  <c:v>2.11</c:v>
                </c:pt>
                <c:pt idx="337">
                  <c:v>2.12</c:v>
                </c:pt>
                <c:pt idx="338">
                  <c:v>2.12</c:v>
                </c:pt>
                <c:pt idx="339">
                  <c:v>2.13</c:v>
                </c:pt>
                <c:pt idx="340">
                  <c:v>2.14</c:v>
                </c:pt>
                <c:pt idx="341">
                  <c:v>2.14</c:v>
                </c:pt>
                <c:pt idx="342">
                  <c:v>2.15</c:v>
                </c:pt>
                <c:pt idx="343">
                  <c:v>2.16</c:v>
                </c:pt>
                <c:pt idx="344">
                  <c:v>2.16</c:v>
                </c:pt>
                <c:pt idx="345">
                  <c:v>2.17</c:v>
                </c:pt>
                <c:pt idx="346">
                  <c:v>2.1800000000000002</c:v>
                </c:pt>
                <c:pt idx="347">
                  <c:v>2.1800000000000002</c:v>
                </c:pt>
                <c:pt idx="348">
                  <c:v>2.19</c:v>
                </c:pt>
                <c:pt idx="349">
                  <c:v>2.19</c:v>
                </c:pt>
                <c:pt idx="350">
                  <c:v>2.21</c:v>
                </c:pt>
                <c:pt idx="351">
                  <c:v>2.21</c:v>
                </c:pt>
                <c:pt idx="352">
                  <c:v>2.2200000000000002</c:v>
                </c:pt>
                <c:pt idx="353">
                  <c:v>2.2200000000000002</c:v>
                </c:pt>
                <c:pt idx="354">
                  <c:v>2.23</c:v>
                </c:pt>
                <c:pt idx="355">
                  <c:v>2.23</c:v>
                </c:pt>
                <c:pt idx="356">
                  <c:v>2.2400000000000002</c:v>
                </c:pt>
                <c:pt idx="357">
                  <c:v>2.25</c:v>
                </c:pt>
                <c:pt idx="358">
                  <c:v>2.25</c:v>
                </c:pt>
                <c:pt idx="359">
                  <c:v>2.2599999999999998</c:v>
                </c:pt>
                <c:pt idx="360">
                  <c:v>2.27</c:v>
                </c:pt>
                <c:pt idx="361">
                  <c:v>2.27</c:v>
                </c:pt>
                <c:pt idx="362">
                  <c:v>2.2799999999999998</c:v>
                </c:pt>
                <c:pt idx="363">
                  <c:v>2.29</c:v>
                </c:pt>
                <c:pt idx="364">
                  <c:v>2.29</c:v>
                </c:pt>
                <c:pt idx="365">
                  <c:v>2.2999999999999998</c:v>
                </c:pt>
                <c:pt idx="366">
                  <c:v>2.31</c:v>
                </c:pt>
                <c:pt idx="367">
                  <c:v>2.31</c:v>
                </c:pt>
                <c:pt idx="368">
                  <c:v>2.3199999999999998</c:v>
                </c:pt>
                <c:pt idx="369">
                  <c:v>2.33</c:v>
                </c:pt>
                <c:pt idx="370">
                  <c:v>2.34</c:v>
                </c:pt>
                <c:pt idx="371">
                  <c:v>2.34</c:v>
                </c:pt>
                <c:pt idx="372">
                  <c:v>2.34</c:v>
                </c:pt>
                <c:pt idx="373">
                  <c:v>2.35</c:v>
                </c:pt>
                <c:pt idx="374">
                  <c:v>2.36</c:v>
                </c:pt>
                <c:pt idx="375">
                  <c:v>2.37</c:v>
                </c:pt>
                <c:pt idx="376">
                  <c:v>2.37</c:v>
                </c:pt>
                <c:pt idx="377">
                  <c:v>2.38</c:v>
                </c:pt>
                <c:pt idx="378">
                  <c:v>2.38</c:v>
                </c:pt>
                <c:pt idx="379">
                  <c:v>2.39</c:v>
                </c:pt>
                <c:pt idx="380">
                  <c:v>2.4</c:v>
                </c:pt>
                <c:pt idx="381">
                  <c:v>2.41</c:v>
                </c:pt>
                <c:pt idx="382">
                  <c:v>2.41</c:v>
                </c:pt>
                <c:pt idx="383">
                  <c:v>2.42</c:v>
                </c:pt>
                <c:pt idx="384">
                  <c:v>2.42</c:v>
                </c:pt>
                <c:pt idx="385">
                  <c:v>2.4300000000000002</c:v>
                </c:pt>
                <c:pt idx="386">
                  <c:v>2.44</c:v>
                </c:pt>
                <c:pt idx="387">
                  <c:v>2.44</c:v>
                </c:pt>
                <c:pt idx="388">
                  <c:v>2.4500000000000002</c:v>
                </c:pt>
                <c:pt idx="389">
                  <c:v>2.46</c:v>
                </c:pt>
                <c:pt idx="390">
                  <c:v>2.46</c:v>
                </c:pt>
                <c:pt idx="391">
                  <c:v>2.4700000000000002</c:v>
                </c:pt>
                <c:pt idx="392">
                  <c:v>2.48</c:v>
                </c:pt>
                <c:pt idx="393">
                  <c:v>2.4900000000000002</c:v>
                </c:pt>
                <c:pt idx="394">
                  <c:v>2.4900000000000002</c:v>
                </c:pt>
                <c:pt idx="395">
                  <c:v>2.5</c:v>
                </c:pt>
                <c:pt idx="396">
                  <c:v>2.5</c:v>
                </c:pt>
                <c:pt idx="397">
                  <c:v>2.5099999999999998</c:v>
                </c:pt>
                <c:pt idx="398">
                  <c:v>2.5099999999999998</c:v>
                </c:pt>
                <c:pt idx="399">
                  <c:v>2.52</c:v>
                </c:pt>
                <c:pt idx="400">
                  <c:v>2.52</c:v>
                </c:pt>
                <c:pt idx="401">
                  <c:v>2.5299999999999998</c:v>
                </c:pt>
                <c:pt idx="402">
                  <c:v>2.54</c:v>
                </c:pt>
                <c:pt idx="403">
                  <c:v>2.5499999999999998</c:v>
                </c:pt>
                <c:pt idx="404">
                  <c:v>2.5499999999999998</c:v>
                </c:pt>
                <c:pt idx="405">
                  <c:v>2.56</c:v>
                </c:pt>
                <c:pt idx="406">
                  <c:v>2.57</c:v>
                </c:pt>
                <c:pt idx="407">
                  <c:v>2.57</c:v>
                </c:pt>
                <c:pt idx="408">
                  <c:v>2.58</c:v>
                </c:pt>
                <c:pt idx="409">
                  <c:v>2.59</c:v>
                </c:pt>
                <c:pt idx="410">
                  <c:v>2.6</c:v>
                </c:pt>
                <c:pt idx="411">
                  <c:v>2.6</c:v>
                </c:pt>
                <c:pt idx="412">
                  <c:v>2.6</c:v>
                </c:pt>
                <c:pt idx="413">
                  <c:v>2.61</c:v>
                </c:pt>
                <c:pt idx="414">
                  <c:v>2.62</c:v>
                </c:pt>
                <c:pt idx="415">
                  <c:v>2.63</c:v>
                </c:pt>
                <c:pt idx="416">
                  <c:v>2.64</c:v>
                </c:pt>
                <c:pt idx="417">
                  <c:v>2.64</c:v>
                </c:pt>
                <c:pt idx="418">
                  <c:v>2.65</c:v>
                </c:pt>
                <c:pt idx="419">
                  <c:v>2.65</c:v>
                </c:pt>
                <c:pt idx="420">
                  <c:v>2.66</c:v>
                </c:pt>
                <c:pt idx="421">
                  <c:v>2.67</c:v>
                </c:pt>
                <c:pt idx="422">
                  <c:v>2.67</c:v>
                </c:pt>
                <c:pt idx="423">
                  <c:v>2.68</c:v>
                </c:pt>
                <c:pt idx="424">
                  <c:v>2.69</c:v>
                </c:pt>
                <c:pt idx="425">
                  <c:v>2.69</c:v>
                </c:pt>
                <c:pt idx="426">
                  <c:v>2.7</c:v>
                </c:pt>
                <c:pt idx="427">
                  <c:v>2.7</c:v>
                </c:pt>
                <c:pt idx="428">
                  <c:v>2.71</c:v>
                </c:pt>
                <c:pt idx="429">
                  <c:v>2.72</c:v>
                </c:pt>
                <c:pt idx="430">
                  <c:v>2.73</c:v>
                </c:pt>
                <c:pt idx="431">
                  <c:v>2.73</c:v>
                </c:pt>
                <c:pt idx="432">
                  <c:v>2.73</c:v>
                </c:pt>
                <c:pt idx="433">
                  <c:v>2.74</c:v>
                </c:pt>
                <c:pt idx="434">
                  <c:v>2.75</c:v>
                </c:pt>
                <c:pt idx="435">
                  <c:v>2.76</c:v>
                </c:pt>
                <c:pt idx="436">
                  <c:v>2.76</c:v>
                </c:pt>
                <c:pt idx="437">
                  <c:v>2.77</c:v>
                </c:pt>
                <c:pt idx="438">
                  <c:v>2.78</c:v>
                </c:pt>
                <c:pt idx="439">
                  <c:v>2.78</c:v>
                </c:pt>
                <c:pt idx="440">
                  <c:v>2.79</c:v>
                </c:pt>
                <c:pt idx="441">
                  <c:v>2.8</c:v>
                </c:pt>
                <c:pt idx="442">
                  <c:v>2.8</c:v>
                </c:pt>
                <c:pt idx="443">
                  <c:v>2.81</c:v>
                </c:pt>
                <c:pt idx="444">
                  <c:v>2.82</c:v>
                </c:pt>
                <c:pt idx="445">
                  <c:v>2.82</c:v>
                </c:pt>
                <c:pt idx="446">
                  <c:v>2.83</c:v>
                </c:pt>
                <c:pt idx="447">
                  <c:v>2.83</c:v>
                </c:pt>
                <c:pt idx="448">
                  <c:v>2.84</c:v>
                </c:pt>
                <c:pt idx="449">
                  <c:v>2.85</c:v>
                </c:pt>
                <c:pt idx="450">
                  <c:v>2.86</c:v>
                </c:pt>
                <c:pt idx="451">
                  <c:v>2.86</c:v>
                </c:pt>
                <c:pt idx="452">
                  <c:v>2.87</c:v>
                </c:pt>
                <c:pt idx="453">
                  <c:v>2.88</c:v>
                </c:pt>
                <c:pt idx="454">
                  <c:v>2.88</c:v>
                </c:pt>
                <c:pt idx="455">
                  <c:v>2.89</c:v>
                </c:pt>
                <c:pt idx="456">
                  <c:v>2.89</c:v>
                </c:pt>
                <c:pt idx="457">
                  <c:v>2.9</c:v>
                </c:pt>
                <c:pt idx="458">
                  <c:v>2.91</c:v>
                </c:pt>
                <c:pt idx="459">
                  <c:v>2.92</c:v>
                </c:pt>
                <c:pt idx="460">
                  <c:v>2.92</c:v>
                </c:pt>
                <c:pt idx="461">
                  <c:v>2.93</c:v>
                </c:pt>
                <c:pt idx="462">
                  <c:v>2.94</c:v>
                </c:pt>
                <c:pt idx="463">
                  <c:v>2.95</c:v>
                </c:pt>
                <c:pt idx="464">
                  <c:v>2.95</c:v>
                </c:pt>
                <c:pt idx="465">
                  <c:v>2.96</c:v>
                </c:pt>
                <c:pt idx="466">
                  <c:v>2.96</c:v>
                </c:pt>
                <c:pt idx="467">
                  <c:v>2.97</c:v>
                </c:pt>
                <c:pt idx="468">
                  <c:v>2.97</c:v>
                </c:pt>
                <c:pt idx="469">
                  <c:v>2.98</c:v>
                </c:pt>
                <c:pt idx="470">
                  <c:v>2.98</c:v>
                </c:pt>
                <c:pt idx="471">
                  <c:v>2.99</c:v>
                </c:pt>
                <c:pt idx="472">
                  <c:v>3</c:v>
                </c:pt>
                <c:pt idx="473">
                  <c:v>3.01</c:v>
                </c:pt>
                <c:pt idx="474">
                  <c:v>3.01</c:v>
                </c:pt>
                <c:pt idx="475">
                  <c:v>3.02</c:v>
                </c:pt>
                <c:pt idx="476">
                  <c:v>3.03</c:v>
                </c:pt>
                <c:pt idx="477">
                  <c:v>3.03</c:v>
                </c:pt>
                <c:pt idx="478">
                  <c:v>3.04</c:v>
                </c:pt>
                <c:pt idx="479">
                  <c:v>3.04</c:v>
                </c:pt>
                <c:pt idx="480">
                  <c:v>3.05</c:v>
                </c:pt>
                <c:pt idx="481">
                  <c:v>3.06</c:v>
                </c:pt>
                <c:pt idx="482">
                  <c:v>3.06</c:v>
                </c:pt>
                <c:pt idx="483">
                  <c:v>3.07</c:v>
                </c:pt>
                <c:pt idx="484">
                  <c:v>3.08</c:v>
                </c:pt>
                <c:pt idx="485">
                  <c:v>3.09</c:v>
                </c:pt>
                <c:pt idx="486">
                  <c:v>3.09</c:v>
                </c:pt>
                <c:pt idx="487">
                  <c:v>3.09</c:v>
                </c:pt>
                <c:pt idx="488">
                  <c:v>3.1</c:v>
                </c:pt>
                <c:pt idx="489">
                  <c:v>3.12</c:v>
                </c:pt>
                <c:pt idx="490">
                  <c:v>3.12</c:v>
                </c:pt>
                <c:pt idx="491">
                  <c:v>3.12</c:v>
                </c:pt>
                <c:pt idx="492">
                  <c:v>3.13</c:v>
                </c:pt>
                <c:pt idx="493">
                  <c:v>3.14</c:v>
                </c:pt>
                <c:pt idx="494">
                  <c:v>3.15</c:v>
                </c:pt>
                <c:pt idx="495">
                  <c:v>3.15</c:v>
                </c:pt>
                <c:pt idx="496">
                  <c:v>3.16</c:v>
                </c:pt>
                <c:pt idx="497">
                  <c:v>3.16</c:v>
                </c:pt>
                <c:pt idx="498">
                  <c:v>3.17</c:v>
                </c:pt>
                <c:pt idx="499">
                  <c:v>3.18</c:v>
                </c:pt>
                <c:pt idx="500">
                  <c:v>3.18</c:v>
                </c:pt>
                <c:pt idx="501">
                  <c:v>3.19</c:v>
                </c:pt>
                <c:pt idx="502">
                  <c:v>3.2</c:v>
                </c:pt>
                <c:pt idx="503">
                  <c:v>3.21</c:v>
                </c:pt>
                <c:pt idx="504">
                  <c:v>3.21</c:v>
                </c:pt>
                <c:pt idx="505">
                  <c:v>3.22</c:v>
                </c:pt>
                <c:pt idx="506">
                  <c:v>3.22</c:v>
                </c:pt>
                <c:pt idx="507">
                  <c:v>3.23</c:v>
                </c:pt>
                <c:pt idx="508">
                  <c:v>3.24</c:v>
                </c:pt>
                <c:pt idx="509">
                  <c:v>3.24</c:v>
                </c:pt>
                <c:pt idx="510">
                  <c:v>3.25</c:v>
                </c:pt>
                <c:pt idx="511">
                  <c:v>3.26</c:v>
                </c:pt>
                <c:pt idx="512">
                  <c:v>3.26</c:v>
                </c:pt>
                <c:pt idx="513">
                  <c:v>3.27</c:v>
                </c:pt>
                <c:pt idx="514">
                  <c:v>3.28</c:v>
                </c:pt>
                <c:pt idx="515">
                  <c:v>3.28</c:v>
                </c:pt>
                <c:pt idx="516">
                  <c:v>3.29</c:v>
                </c:pt>
                <c:pt idx="517">
                  <c:v>3.3</c:v>
                </c:pt>
                <c:pt idx="518">
                  <c:v>3.3</c:v>
                </c:pt>
                <c:pt idx="519">
                  <c:v>3.3</c:v>
                </c:pt>
                <c:pt idx="520">
                  <c:v>3.31</c:v>
                </c:pt>
                <c:pt idx="521">
                  <c:v>3.32</c:v>
                </c:pt>
                <c:pt idx="522">
                  <c:v>3.33</c:v>
                </c:pt>
                <c:pt idx="523">
                  <c:v>3.34</c:v>
                </c:pt>
                <c:pt idx="524">
                  <c:v>3.34</c:v>
                </c:pt>
                <c:pt idx="525">
                  <c:v>3.35</c:v>
                </c:pt>
                <c:pt idx="526">
                  <c:v>3.36</c:v>
                </c:pt>
                <c:pt idx="527">
                  <c:v>3.36</c:v>
                </c:pt>
                <c:pt idx="528">
                  <c:v>3.37</c:v>
                </c:pt>
                <c:pt idx="529">
                  <c:v>3.37</c:v>
                </c:pt>
                <c:pt idx="530">
                  <c:v>3.38</c:v>
                </c:pt>
                <c:pt idx="531">
                  <c:v>3.38</c:v>
                </c:pt>
                <c:pt idx="532">
                  <c:v>3.39</c:v>
                </c:pt>
                <c:pt idx="533">
                  <c:v>3.4</c:v>
                </c:pt>
                <c:pt idx="534">
                  <c:v>3.41</c:v>
                </c:pt>
                <c:pt idx="535">
                  <c:v>3.41</c:v>
                </c:pt>
                <c:pt idx="536">
                  <c:v>3.42</c:v>
                </c:pt>
                <c:pt idx="537">
                  <c:v>3.42</c:v>
                </c:pt>
                <c:pt idx="538">
                  <c:v>3.44</c:v>
                </c:pt>
                <c:pt idx="539">
                  <c:v>3.44</c:v>
                </c:pt>
                <c:pt idx="540">
                  <c:v>3.45</c:v>
                </c:pt>
                <c:pt idx="541">
                  <c:v>3.45</c:v>
                </c:pt>
                <c:pt idx="542">
                  <c:v>3.46</c:v>
                </c:pt>
                <c:pt idx="543">
                  <c:v>3.46</c:v>
                </c:pt>
                <c:pt idx="544">
                  <c:v>3.47</c:v>
                </c:pt>
                <c:pt idx="545">
                  <c:v>3.48</c:v>
                </c:pt>
                <c:pt idx="546">
                  <c:v>3.49</c:v>
                </c:pt>
                <c:pt idx="547">
                  <c:v>3.49</c:v>
                </c:pt>
                <c:pt idx="548">
                  <c:v>3.5</c:v>
                </c:pt>
                <c:pt idx="549">
                  <c:v>3.5</c:v>
                </c:pt>
                <c:pt idx="550">
                  <c:v>3.51</c:v>
                </c:pt>
                <c:pt idx="551">
                  <c:v>3.52</c:v>
                </c:pt>
                <c:pt idx="552">
                  <c:v>3.52</c:v>
                </c:pt>
                <c:pt idx="553">
                  <c:v>3.53</c:v>
                </c:pt>
                <c:pt idx="554">
                  <c:v>3.54</c:v>
                </c:pt>
                <c:pt idx="555">
                  <c:v>3.54</c:v>
                </c:pt>
                <c:pt idx="556">
                  <c:v>3.55</c:v>
                </c:pt>
                <c:pt idx="557">
                  <c:v>3.56</c:v>
                </c:pt>
                <c:pt idx="558">
                  <c:v>3.56</c:v>
                </c:pt>
                <c:pt idx="559">
                  <c:v>3.57</c:v>
                </c:pt>
                <c:pt idx="560">
                  <c:v>3.58</c:v>
                </c:pt>
                <c:pt idx="561">
                  <c:v>3.58</c:v>
                </c:pt>
                <c:pt idx="562">
                  <c:v>3.59</c:v>
                </c:pt>
                <c:pt idx="563">
                  <c:v>3.6</c:v>
                </c:pt>
                <c:pt idx="564">
                  <c:v>3.6</c:v>
                </c:pt>
                <c:pt idx="565">
                  <c:v>3.61</c:v>
                </c:pt>
                <c:pt idx="566">
                  <c:v>3.61</c:v>
                </c:pt>
                <c:pt idx="567">
                  <c:v>3.62</c:v>
                </c:pt>
                <c:pt idx="568">
                  <c:v>3.63</c:v>
                </c:pt>
                <c:pt idx="569">
                  <c:v>3.64</c:v>
                </c:pt>
                <c:pt idx="570">
                  <c:v>3.64</c:v>
                </c:pt>
                <c:pt idx="571">
                  <c:v>3.65</c:v>
                </c:pt>
                <c:pt idx="572">
                  <c:v>3.65</c:v>
                </c:pt>
                <c:pt idx="573">
                  <c:v>3.66</c:v>
                </c:pt>
                <c:pt idx="574">
                  <c:v>3.67</c:v>
                </c:pt>
                <c:pt idx="575">
                  <c:v>3.68</c:v>
                </c:pt>
                <c:pt idx="576">
                  <c:v>3.68</c:v>
                </c:pt>
                <c:pt idx="577">
                  <c:v>3.69</c:v>
                </c:pt>
                <c:pt idx="578">
                  <c:v>3.7</c:v>
                </c:pt>
                <c:pt idx="579">
                  <c:v>3.7</c:v>
                </c:pt>
                <c:pt idx="580">
                  <c:v>3.71</c:v>
                </c:pt>
                <c:pt idx="581">
                  <c:v>3.71</c:v>
                </c:pt>
                <c:pt idx="582">
                  <c:v>3.72</c:v>
                </c:pt>
                <c:pt idx="583">
                  <c:v>3.73</c:v>
                </c:pt>
                <c:pt idx="584">
                  <c:v>3.73</c:v>
                </c:pt>
                <c:pt idx="585">
                  <c:v>3.74</c:v>
                </c:pt>
                <c:pt idx="586">
                  <c:v>3.74</c:v>
                </c:pt>
                <c:pt idx="587">
                  <c:v>3.76</c:v>
                </c:pt>
                <c:pt idx="588">
                  <c:v>3.76</c:v>
                </c:pt>
                <c:pt idx="589">
                  <c:v>3.77</c:v>
                </c:pt>
                <c:pt idx="590">
                  <c:v>3.77</c:v>
                </c:pt>
                <c:pt idx="591">
                  <c:v>3.78</c:v>
                </c:pt>
                <c:pt idx="592">
                  <c:v>3.79</c:v>
                </c:pt>
                <c:pt idx="593">
                  <c:v>3.8</c:v>
                </c:pt>
                <c:pt idx="594">
                  <c:v>3.8</c:v>
                </c:pt>
                <c:pt idx="595">
                  <c:v>3.81</c:v>
                </c:pt>
                <c:pt idx="596">
                  <c:v>3.81</c:v>
                </c:pt>
                <c:pt idx="597">
                  <c:v>3.82</c:v>
                </c:pt>
                <c:pt idx="598">
                  <c:v>3.82</c:v>
                </c:pt>
                <c:pt idx="599">
                  <c:v>3.83</c:v>
                </c:pt>
                <c:pt idx="600">
                  <c:v>3.85</c:v>
                </c:pt>
                <c:pt idx="601">
                  <c:v>3.85</c:v>
                </c:pt>
                <c:pt idx="602">
                  <c:v>3.85</c:v>
                </c:pt>
                <c:pt idx="603">
                  <c:v>3.87</c:v>
                </c:pt>
                <c:pt idx="604">
                  <c:v>3.87</c:v>
                </c:pt>
                <c:pt idx="605">
                  <c:v>3.87</c:v>
                </c:pt>
                <c:pt idx="606">
                  <c:v>3.88</c:v>
                </c:pt>
                <c:pt idx="607">
                  <c:v>3.89</c:v>
                </c:pt>
                <c:pt idx="608">
                  <c:v>3.89</c:v>
                </c:pt>
                <c:pt idx="609">
                  <c:v>3.9</c:v>
                </c:pt>
                <c:pt idx="610">
                  <c:v>3.9</c:v>
                </c:pt>
                <c:pt idx="611">
                  <c:v>3.91</c:v>
                </c:pt>
                <c:pt idx="612">
                  <c:v>3.92</c:v>
                </c:pt>
                <c:pt idx="613">
                  <c:v>3.92</c:v>
                </c:pt>
                <c:pt idx="614">
                  <c:v>3.93</c:v>
                </c:pt>
                <c:pt idx="615">
                  <c:v>3.94</c:v>
                </c:pt>
                <c:pt idx="616">
                  <c:v>3.95</c:v>
                </c:pt>
                <c:pt idx="617">
                  <c:v>3.96</c:v>
                </c:pt>
                <c:pt idx="618">
                  <c:v>3.96</c:v>
                </c:pt>
                <c:pt idx="619">
                  <c:v>3.97</c:v>
                </c:pt>
                <c:pt idx="620">
                  <c:v>3.97</c:v>
                </c:pt>
                <c:pt idx="621">
                  <c:v>3.98</c:v>
                </c:pt>
                <c:pt idx="622">
                  <c:v>3.99</c:v>
                </c:pt>
                <c:pt idx="623">
                  <c:v>3.99</c:v>
                </c:pt>
                <c:pt idx="624">
                  <c:v>3.99</c:v>
                </c:pt>
                <c:pt idx="625">
                  <c:v>4</c:v>
                </c:pt>
                <c:pt idx="626">
                  <c:v>4.01</c:v>
                </c:pt>
                <c:pt idx="627">
                  <c:v>4.0199999999999996</c:v>
                </c:pt>
                <c:pt idx="628">
                  <c:v>4.0199999999999996</c:v>
                </c:pt>
                <c:pt idx="629">
                  <c:v>4.03</c:v>
                </c:pt>
                <c:pt idx="630">
                  <c:v>4.04</c:v>
                </c:pt>
                <c:pt idx="631">
                  <c:v>4.04</c:v>
                </c:pt>
                <c:pt idx="632">
                  <c:v>4.05</c:v>
                </c:pt>
                <c:pt idx="633">
                  <c:v>4.05</c:v>
                </c:pt>
                <c:pt idx="634">
                  <c:v>4.0599999999999996</c:v>
                </c:pt>
                <c:pt idx="635">
                  <c:v>4.07</c:v>
                </c:pt>
                <c:pt idx="636">
                  <c:v>4.08</c:v>
                </c:pt>
                <c:pt idx="637">
                  <c:v>4.08</c:v>
                </c:pt>
                <c:pt idx="638">
                  <c:v>4.09</c:v>
                </c:pt>
                <c:pt idx="639">
                  <c:v>4.0999999999999996</c:v>
                </c:pt>
                <c:pt idx="640">
                  <c:v>4.0999999999999996</c:v>
                </c:pt>
                <c:pt idx="641">
                  <c:v>4.1100000000000003</c:v>
                </c:pt>
                <c:pt idx="642">
                  <c:v>4.1100000000000003</c:v>
                </c:pt>
                <c:pt idx="643">
                  <c:v>4.13</c:v>
                </c:pt>
                <c:pt idx="644">
                  <c:v>4.13</c:v>
                </c:pt>
                <c:pt idx="645">
                  <c:v>4.13</c:v>
                </c:pt>
                <c:pt idx="646">
                  <c:v>4.1500000000000004</c:v>
                </c:pt>
                <c:pt idx="647">
                  <c:v>4.1500000000000004</c:v>
                </c:pt>
                <c:pt idx="648">
                  <c:v>4.16</c:v>
                </c:pt>
                <c:pt idx="649">
                  <c:v>4.16</c:v>
                </c:pt>
                <c:pt idx="650">
                  <c:v>4.18</c:v>
                </c:pt>
                <c:pt idx="651">
                  <c:v>4.18</c:v>
                </c:pt>
                <c:pt idx="652">
                  <c:v>4.18</c:v>
                </c:pt>
                <c:pt idx="653">
                  <c:v>4.1900000000000004</c:v>
                </c:pt>
                <c:pt idx="654">
                  <c:v>4.2</c:v>
                </c:pt>
                <c:pt idx="655">
                  <c:v>4.21</c:v>
                </c:pt>
                <c:pt idx="656">
                  <c:v>4.21</c:v>
                </c:pt>
                <c:pt idx="657">
                  <c:v>4.22</c:v>
                </c:pt>
                <c:pt idx="658">
                  <c:v>4.2300000000000004</c:v>
                </c:pt>
                <c:pt idx="659">
                  <c:v>4.2300000000000004</c:v>
                </c:pt>
                <c:pt idx="660">
                  <c:v>4.24</c:v>
                </c:pt>
                <c:pt idx="661">
                  <c:v>4.25</c:v>
                </c:pt>
                <c:pt idx="662">
                  <c:v>4.25</c:v>
                </c:pt>
                <c:pt idx="663">
                  <c:v>4.26</c:v>
                </c:pt>
                <c:pt idx="664">
                  <c:v>4.2699999999999996</c:v>
                </c:pt>
                <c:pt idx="665">
                  <c:v>4.28</c:v>
                </c:pt>
                <c:pt idx="666">
                  <c:v>4.29</c:v>
                </c:pt>
                <c:pt idx="667">
                  <c:v>4.29</c:v>
                </c:pt>
                <c:pt idx="668">
                  <c:v>4.3</c:v>
                </c:pt>
                <c:pt idx="669">
                  <c:v>4.3</c:v>
                </c:pt>
                <c:pt idx="670">
                  <c:v>4.3099999999999996</c:v>
                </c:pt>
                <c:pt idx="671">
                  <c:v>4.3099999999999996</c:v>
                </c:pt>
                <c:pt idx="672">
                  <c:v>4.32</c:v>
                </c:pt>
                <c:pt idx="673">
                  <c:v>4.33</c:v>
                </c:pt>
                <c:pt idx="674">
                  <c:v>4.33</c:v>
                </c:pt>
                <c:pt idx="675">
                  <c:v>4.34</c:v>
                </c:pt>
                <c:pt idx="676">
                  <c:v>4.3499999999999996</c:v>
                </c:pt>
                <c:pt idx="677">
                  <c:v>4.3499999999999996</c:v>
                </c:pt>
                <c:pt idx="678">
                  <c:v>4.3600000000000003</c:v>
                </c:pt>
                <c:pt idx="679">
                  <c:v>4.3600000000000003</c:v>
                </c:pt>
                <c:pt idx="680">
                  <c:v>4.37</c:v>
                </c:pt>
                <c:pt idx="681">
                  <c:v>4.38</c:v>
                </c:pt>
                <c:pt idx="682">
                  <c:v>4.3899999999999997</c:v>
                </c:pt>
                <c:pt idx="683">
                  <c:v>4.3899999999999997</c:v>
                </c:pt>
                <c:pt idx="684">
                  <c:v>4.4000000000000004</c:v>
                </c:pt>
                <c:pt idx="685">
                  <c:v>4.41</c:v>
                </c:pt>
                <c:pt idx="686">
                  <c:v>4.41</c:v>
                </c:pt>
                <c:pt idx="687">
                  <c:v>4.42</c:v>
                </c:pt>
                <c:pt idx="688">
                  <c:v>4.43</c:v>
                </c:pt>
                <c:pt idx="689">
                  <c:v>4.43</c:v>
                </c:pt>
                <c:pt idx="690">
                  <c:v>4.4400000000000004</c:v>
                </c:pt>
                <c:pt idx="691">
                  <c:v>4.45</c:v>
                </c:pt>
                <c:pt idx="692">
                  <c:v>4.46</c:v>
                </c:pt>
                <c:pt idx="693">
                  <c:v>4.46</c:v>
                </c:pt>
                <c:pt idx="694">
                  <c:v>4.47</c:v>
                </c:pt>
                <c:pt idx="695">
                  <c:v>4.47</c:v>
                </c:pt>
                <c:pt idx="696">
                  <c:v>4.4800000000000004</c:v>
                </c:pt>
                <c:pt idx="697">
                  <c:v>4.49</c:v>
                </c:pt>
                <c:pt idx="698">
                  <c:v>4.49</c:v>
                </c:pt>
                <c:pt idx="699">
                  <c:v>4.5</c:v>
                </c:pt>
                <c:pt idx="700">
                  <c:v>4.5</c:v>
                </c:pt>
                <c:pt idx="701">
                  <c:v>4.51</c:v>
                </c:pt>
                <c:pt idx="702">
                  <c:v>4.5199999999999996</c:v>
                </c:pt>
                <c:pt idx="703">
                  <c:v>4.5199999999999996</c:v>
                </c:pt>
                <c:pt idx="704">
                  <c:v>4.53</c:v>
                </c:pt>
                <c:pt idx="705">
                  <c:v>4.54</c:v>
                </c:pt>
                <c:pt idx="706">
                  <c:v>4.54</c:v>
                </c:pt>
                <c:pt idx="707">
                  <c:v>4.55</c:v>
                </c:pt>
                <c:pt idx="708">
                  <c:v>4.5599999999999996</c:v>
                </c:pt>
                <c:pt idx="709">
                  <c:v>4.5599999999999996</c:v>
                </c:pt>
                <c:pt idx="710">
                  <c:v>4.57</c:v>
                </c:pt>
                <c:pt idx="711">
                  <c:v>4.58</c:v>
                </c:pt>
                <c:pt idx="712">
                  <c:v>4.58</c:v>
                </c:pt>
                <c:pt idx="713">
                  <c:v>4.59</c:v>
                </c:pt>
                <c:pt idx="714">
                  <c:v>4.59</c:v>
                </c:pt>
                <c:pt idx="715">
                  <c:v>4.5999999999999996</c:v>
                </c:pt>
                <c:pt idx="716">
                  <c:v>4.6100000000000003</c:v>
                </c:pt>
                <c:pt idx="717">
                  <c:v>4.62</c:v>
                </c:pt>
                <c:pt idx="718">
                  <c:v>4.62</c:v>
                </c:pt>
                <c:pt idx="719">
                  <c:v>4.63</c:v>
                </c:pt>
                <c:pt idx="720">
                  <c:v>4.63</c:v>
                </c:pt>
                <c:pt idx="721">
                  <c:v>4.6399999999999997</c:v>
                </c:pt>
                <c:pt idx="722">
                  <c:v>4.6500000000000004</c:v>
                </c:pt>
                <c:pt idx="723">
                  <c:v>4.6500000000000004</c:v>
                </c:pt>
                <c:pt idx="724">
                  <c:v>4.66</c:v>
                </c:pt>
                <c:pt idx="725">
                  <c:v>4.67</c:v>
                </c:pt>
                <c:pt idx="726">
                  <c:v>4.67</c:v>
                </c:pt>
                <c:pt idx="727">
                  <c:v>4.68</c:v>
                </c:pt>
                <c:pt idx="728">
                  <c:v>4.6900000000000004</c:v>
                </c:pt>
                <c:pt idx="729">
                  <c:v>4.6900000000000004</c:v>
                </c:pt>
                <c:pt idx="730">
                  <c:v>4.7</c:v>
                </c:pt>
                <c:pt idx="731">
                  <c:v>4.71</c:v>
                </c:pt>
                <c:pt idx="732">
                  <c:v>4.72</c:v>
                </c:pt>
                <c:pt idx="733">
                  <c:v>4.7300000000000004</c:v>
                </c:pt>
                <c:pt idx="734">
                  <c:v>4.7300000000000004</c:v>
                </c:pt>
                <c:pt idx="735">
                  <c:v>4.7300000000000004</c:v>
                </c:pt>
                <c:pt idx="736">
                  <c:v>4.74</c:v>
                </c:pt>
                <c:pt idx="737">
                  <c:v>4.75</c:v>
                </c:pt>
                <c:pt idx="738">
                  <c:v>4.76</c:v>
                </c:pt>
                <c:pt idx="739">
                  <c:v>4.76</c:v>
                </c:pt>
                <c:pt idx="740">
                  <c:v>4.7699999999999996</c:v>
                </c:pt>
                <c:pt idx="741">
                  <c:v>4.7699999999999996</c:v>
                </c:pt>
                <c:pt idx="742">
                  <c:v>4.78</c:v>
                </c:pt>
                <c:pt idx="743">
                  <c:v>4.79</c:v>
                </c:pt>
                <c:pt idx="744">
                  <c:v>4.8</c:v>
                </c:pt>
                <c:pt idx="745">
                  <c:v>4.8</c:v>
                </c:pt>
                <c:pt idx="746">
                  <c:v>4.8099999999999996</c:v>
                </c:pt>
                <c:pt idx="747">
                  <c:v>4.82</c:v>
                </c:pt>
                <c:pt idx="748">
                  <c:v>4.82</c:v>
                </c:pt>
                <c:pt idx="749">
                  <c:v>4.83</c:v>
                </c:pt>
                <c:pt idx="750">
                  <c:v>4.83</c:v>
                </c:pt>
                <c:pt idx="751">
                  <c:v>4.84</c:v>
                </c:pt>
                <c:pt idx="752">
                  <c:v>4.8499999999999996</c:v>
                </c:pt>
                <c:pt idx="753">
                  <c:v>4.8499999999999996</c:v>
                </c:pt>
                <c:pt idx="754">
                  <c:v>4.8600000000000003</c:v>
                </c:pt>
                <c:pt idx="755">
                  <c:v>4.87</c:v>
                </c:pt>
                <c:pt idx="756">
                  <c:v>4.88</c:v>
                </c:pt>
                <c:pt idx="757">
                  <c:v>4.88</c:v>
                </c:pt>
                <c:pt idx="758">
                  <c:v>4.8899999999999997</c:v>
                </c:pt>
                <c:pt idx="759">
                  <c:v>4.9000000000000004</c:v>
                </c:pt>
                <c:pt idx="760">
                  <c:v>4.9000000000000004</c:v>
                </c:pt>
                <c:pt idx="761">
                  <c:v>4.91</c:v>
                </c:pt>
                <c:pt idx="762">
                  <c:v>4.91</c:v>
                </c:pt>
                <c:pt idx="763">
                  <c:v>4.92</c:v>
                </c:pt>
                <c:pt idx="764">
                  <c:v>4.93</c:v>
                </c:pt>
                <c:pt idx="765">
                  <c:v>4.93</c:v>
                </c:pt>
                <c:pt idx="766">
                  <c:v>4.9400000000000004</c:v>
                </c:pt>
                <c:pt idx="767">
                  <c:v>4.95</c:v>
                </c:pt>
                <c:pt idx="768">
                  <c:v>4.96</c:v>
                </c:pt>
                <c:pt idx="769">
                  <c:v>4.96</c:v>
                </c:pt>
                <c:pt idx="770">
                  <c:v>4.96</c:v>
                </c:pt>
                <c:pt idx="771">
                  <c:v>4.97</c:v>
                </c:pt>
                <c:pt idx="772">
                  <c:v>4.97</c:v>
                </c:pt>
                <c:pt idx="773">
                  <c:v>4.9800000000000004</c:v>
                </c:pt>
                <c:pt idx="774">
                  <c:v>4.99</c:v>
                </c:pt>
                <c:pt idx="775">
                  <c:v>5</c:v>
                </c:pt>
                <c:pt idx="776">
                  <c:v>5</c:v>
                </c:pt>
                <c:pt idx="777">
                  <c:v>5.01</c:v>
                </c:pt>
                <c:pt idx="778">
                  <c:v>5.0199999999999996</c:v>
                </c:pt>
                <c:pt idx="779">
                  <c:v>5.0199999999999996</c:v>
                </c:pt>
                <c:pt idx="780">
                  <c:v>5.0199999999999996</c:v>
                </c:pt>
                <c:pt idx="781">
                  <c:v>5.04</c:v>
                </c:pt>
                <c:pt idx="782">
                  <c:v>5.04</c:v>
                </c:pt>
                <c:pt idx="783">
                  <c:v>5.05</c:v>
                </c:pt>
                <c:pt idx="784">
                  <c:v>5.05</c:v>
                </c:pt>
                <c:pt idx="785">
                  <c:v>5.0599999999999996</c:v>
                </c:pt>
                <c:pt idx="786">
                  <c:v>5.07</c:v>
                </c:pt>
                <c:pt idx="787">
                  <c:v>5.08</c:v>
                </c:pt>
                <c:pt idx="788">
                  <c:v>5.08</c:v>
                </c:pt>
                <c:pt idx="789">
                  <c:v>5.09</c:v>
                </c:pt>
                <c:pt idx="790">
                  <c:v>5.09</c:v>
                </c:pt>
                <c:pt idx="791">
                  <c:v>5.0999999999999996</c:v>
                </c:pt>
                <c:pt idx="792">
                  <c:v>5.1100000000000003</c:v>
                </c:pt>
                <c:pt idx="793">
                  <c:v>5.12</c:v>
                </c:pt>
                <c:pt idx="794">
                  <c:v>5.12</c:v>
                </c:pt>
                <c:pt idx="795">
                  <c:v>5.13</c:v>
                </c:pt>
                <c:pt idx="796">
                  <c:v>5.14</c:v>
                </c:pt>
                <c:pt idx="797">
                  <c:v>5.14</c:v>
                </c:pt>
                <c:pt idx="798">
                  <c:v>5.15</c:v>
                </c:pt>
                <c:pt idx="799">
                  <c:v>5.16</c:v>
                </c:pt>
                <c:pt idx="800">
                  <c:v>5.16</c:v>
                </c:pt>
                <c:pt idx="801">
                  <c:v>5.17</c:v>
                </c:pt>
                <c:pt idx="802">
                  <c:v>5.17</c:v>
                </c:pt>
                <c:pt idx="803">
                  <c:v>5.18</c:v>
                </c:pt>
                <c:pt idx="804">
                  <c:v>5.19</c:v>
                </c:pt>
                <c:pt idx="805">
                  <c:v>5.19</c:v>
                </c:pt>
                <c:pt idx="806">
                  <c:v>5.21</c:v>
                </c:pt>
                <c:pt idx="807">
                  <c:v>5.21</c:v>
                </c:pt>
                <c:pt idx="808">
                  <c:v>5.22</c:v>
                </c:pt>
                <c:pt idx="809">
                  <c:v>5.22</c:v>
                </c:pt>
                <c:pt idx="810">
                  <c:v>5.23</c:v>
                </c:pt>
                <c:pt idx="811">
                  <c:v>5.23</c:v>
                </c:pt>
                <c:pt idx="812">
                  <c:v>5.24</c:v>
                </c:pt>
                <c:pt idx="813">
                  <c:v>5.25</c:v>
                </c:pt>
                <c:pt idx="814">
                  <c:v>5.26</c:v>
                </c:pt>
                <c:pt idx="815">
                  <c:v>5.26</c:v>
                </c:pt>
                <c:pt idx="816">
                  <c:v>5.27</c:v>
                </c:pt>
                <c:pt idx="817">
                  <c:v>5.27</c:v>
                </c:pt>
                <c:pt idx="818">
                  <c:v>5.28</c:v>
                </c:pt>
                <c:pt idx="819">
                  <c:v>5.28</c:v>
                </c:pt>
                <c:pt idx="820">
                  <c:v>5.29</c:v>
                </c:pt>
                <c:pt idx="821">
                  <c:v>5.3</c:v>
                </c:pt>
                <c:pt idx="822">
                  <c:v>5.3</c:v>
                </c:pt>
                <c:pt idx="823">
                  <c:v>5.3</c:v>
                </c:pt>
                <c:pt idx="824">
                  <c:v>5.32</c:v>
                </c:pt>
                <c:pt idx="825">
                  <c:v>5.33</c:v>
                </c:pt>
                <c:pt idx="826">
                  <c:v>5.33</c:v>
                </c:pt>
                <c:pt idx="827">
                  <c:v>5.34</c:v>
                </c:pt>
                <c:pt idx="828">
                  <c:v>5.34</c:v>
                </c:pt>
                <c:pt idx="829">
                  <c:v>5.35</c:v>
                </c:pt>
                <c:pt idx="830">
                  <c:v>5.36</c:v>
                </c:pt>
                <c:pt idx="831">
                  <c:v>5.36</c:v>
                </c:pt>
                <c:pt idx="832">
                  <c:v>5.37</c:v>
                </c:pt>
                <c:pt idx="833">
                  <c:v>5.38</c:v>
                </c:pt>
                <c:pt idx="834">
                  <c:v>5.38</c:v>
                </c:pt>
                <c:pt idx="835">
                  <c:v>5.39</c:v>
                </c:pt>
                <c:pt idx="836">
                  <c:v>5.4</c:v>
                </c:pt>
                <c:pt idx="837">
                  <c:v>5.4</c:v>
                </c:pt>
                <c:pt idx="838">
                  <c:v>5.41</c:v>
                </c:pt>
                <c:pt idx="839">
                  <c:v>5.42</c:v>
                </c:pt>
                <c:pt idx="840">
                  <c:v>5.42</c:v>
                </c:pt>
                <c:pt idx="841">
                  <c:v>5.43</c:v>
                </c:pt>
                <c:pt idx="842">
                  <c:v>5.44</c:v>
                </c:pt>
                <c:pt idx="843">
                  <c:v>5.44</c:v>
                </c:pt>
                <c:pt idx="844">
                  <c:v>5.45</c:v>
                </c:pt>
                <c:pt idx="845">
                  <c:v>5.46</c:v>
                </c:pt>
                <c:pt idx="846">
                  <c:v>5.46</c:v>
                </c:pt>
                <c:pt idx="847">
                  <c:v>5.47</c:v>
                </c:pt>
                <c:pt idx="848">
                  <c:v>5.48</c:v>
                </c:pt>
                <c:pt idx="849">
                  <c:v>5.48</c:v>
                </c:pt>
                <c:pt idx="850">
                  <c:v>5.49</c:v>
                </c:pt>
                <c:pt idx="851">
                  <c:v>5.5</c:v>
                </c:pt>
                <c:pt idx="852">
                  <c:v>5.5</c:v>
                </c:pt>
                <c:pt idx="853">
                  <c:v>5.51</c:v>
                </c:pt>
                <c:pt idx="854">
                  <c:v>5.51</c:v>
                </c:pt>
                <c:pt idx="855">
                  <c:v>5.52</c:v>
                </c:pt>
                <c:pt idx="856">
                  <c:v>5.54</c:v>
                </c:pt>
                <c:pt idx="857">
                  <c:v>5.54</c:v>
                </c:pt>
                <c:pt idx="858">
                  <c:v>5.55</c:v>
                </c:pt>
                <c:pt idx="859">
                  <c:v>5.55</c:v>
                </c:pt>
                <c:pt idx="860">
                  <c:v>5.55</c:v>
                </c:pt>
                <c:pt idx="861">
                  <c:v>5.56</c:v>
                </c:pt>
                <c:pt idx="862">
                  <c:v>5.57</c:v>
                </c:pt>
                <c:pt idx="863">
                  <c:v>5.58</c:v>
                </c:pt>
                <c:pt idx="864">
                  <c:v>5.59</c:v>
                </c:pt>
                <c:pt idx="865">
                  <c:v>5.59</c:v>
                </c:pt>
                <c:pt idx="866">
                  <c:v>5.6</c:v>
                </c:pt>
                <c:pt idx="867">
                  <c:v>5.6</c:v>
                </c:pt>
                <c:pt idx="868">
                  <c:v>5.61</c:v>
                </c:pt>
                <c:pt idx="869">
                  <c:v>5.61</c:v>
                </c:pt>
                <c:pt idx="870">
                  <c:v>5.62</c:v>
                </c:pt>
                <c:pt idx="871">
                  <c:v>5.62</c:v>
                </c:pt>
                <c:pt idx="872">
                  <c:v>5.63</c:v>
                </c:pt>
                <c:pt idx="873">
                  <c:v>5.64</c:v>
                </c:pt>
                <c:pt idx="874">
                  <c:v>5.65</c:v>
                </c:pt>
                <c:pt idx="875">
                  <c:v>5.66</c:v>
                </c:pt>
                <c:pt idx="876">
                  <c:v>5.66</c:v>
                </c:pt>
                <c:pt idx="877">
                  <c:v>5.67</c:v>
                </c:pt>
                <c:pt idx="878">
                  <c:v>5.67</c:v>
                </c:pt>
                <c:pt idx="879">
                  <c:v>5.68</c:v>
                </c:pt>
                <c:pt idx="880">
                  <c:v>5.69</c:v>
                </c:pt>
                <c:pt idx="881">
                  <c:v>5.7</c:v>
                </c:pt>
                <c:pt idx="882">
                  <c:v>5.7</c:v>
                </c:pt>
                <c:pt idx="883">
                  <c:v>5.7</c:v>
                </c:pt>
                <c:pt idx="884">
                  <c:v>5.71</c:v>
                </c:pt>
                <c:pt idx="885">
                  <c:v>5.72</c:v>
                </c:pt>
                <c:pt idx="886">
                  <c:v>5.73</c:v>
                </c:pt>
                <c:pt idx="887">
                  <c:v>5.74</c:v>
                </c:pt>
                <c:pt idx="888">
                  <c:v>5.74</c:v>
                </c:pt>
                <c:pt idx="889">
                  <c:v>5.75</c:v>
                </c:pt>
                <c:pt idx="890">
                  <c:v>5.75</c:v>
                </c:pt>
                <c:pt idx="891">
                  <c:v>5.76</c:v>
                </c:pt>
                <c:pt idx="892">
                  <c:v>5.77</c:v>
                </c:pt>
                <c:pt idx="893">
                  <c:v>5.77</c:v>
                </c:pt>
                <c:pt idx="894">
                  <c:v>5.78</c:v>
                </c:pt>
                <c:pt idx="895">
                  <c:v>5.78</c:v>
                </c:pt>
                <c:pt idx="896">
                  <c:v>5.79</c:v>
                </c:pt>
                <c:pt idx="897">
                  <c:v>5.8</c:v>
                </c:pt>
                <c:pt idx="898">
                  <c:v>5.81</c:v>
                </c:pt>
                <c:pt idx="899">
                  <c:v>5.81</c:v>
                </c:pt>
                <c:pt idx="900">
                  <c:v>5.82</c:v>
                </c:pt>
                <c:pt idx="901">
                  <c:v>5.82</c:v>
                </c:pt>
                <c:pt idx="902">
                  <c:v>5.83</c:v>
                </c:pt>
                <c:pt idx="903">
                  <c:v>5.84</c:v>
                </c:pt>
                <c:pt idx="904">
                  <c:v>5.84</c:v>
                </c:pt>
                <c:pt idx="905">
                  <c:v>5.85</c:v>
                </c:pt>
                <c:pt idx="906">
                  <c:v>5.86</c:v>
                </c:pt>
                <c:pt idx="907">
                  <c:v>5.86</c:v>
                </c:pt>
                <c:pt idx="908">
                  <c:v>5.87</c:v>
                </c:pt>
                <c:pt idx="909">
                  <c:v>5.88</c:v>
                </c:pt>
                <c:pt idx="910">
                  <c:v>5.88</c:v>
                </c:pt>
                <c:pt idx="911">
                  <c:v>5.89</c:v>
                </c:pt>
                <c:pt idx="912">
                  <c:v>5.9</c:v>
                </c:pt>
                <c:pt idx="913">
                  <c:v>5.9</c:v>
                </c:pt>
                <c:pt idx="914">
                  <c:v>5.91</c:v>
                </c:pt>
                <c:pt idx="915">
                  <c:v>5.92</c:v>
                </c:pt>
                <c:pt idx="916">
                  <c:v>5.92</c:v>
                </c:pt>
                <c:pt idx="917">
                  <c:v>5.93</c:v>
                </c:pt>
                <c:pt idx="918">
                  <c:v>5.93</c:v>
                </c:pt>
                <c:pt idx="919">
                  <c:v>5.95</c:v>
                </c:pt>
                <c:pt idx="920">
                  <c:v>5.95</c:v>
                </c:pt>
                <c:pt idx="921">
                  <c:v>5.96</c:v>
                </c:pt>
                <c:pt idx="922">
                  <c:v>5.97</c:v>
                </c:pt>
                <c:pt idx="923">
                  <c:v>5.97</c:v>
                </c:pt>
                <c:pt idx="924">
                  <c:v>5.98</c:v>
                </c:pt>
                <c:pt idx="925">
                  <c:v>5.98</c:v>
                </c:pt>
                <c:pt idx="926">
                  <c:v>5.99</c:v>
                </c:pt>
                <c:pt idx="927">
                  <c:v>6</c:v>
                </c:pt>
                <c:pt idx="928">
                  <c:v>6</c:v>
                </c:pt>
                <c:pt idx="929">
                  <c:v>6.01</c:v>
                </c:pt>
                <c:pt idx="930">
                  <c:v>6.02</c:v>
                </c:pt>
                <c:pt idx="931">
                  <c:v>6.02</c:v>
                </c:pt>
                <c:pt idx="932">
                  <c:v>6.03</c:v>
                </c:pt>
                <c:pt idx="933">
                  <c:v>6.03</c:v>
                </c:pt>
                <c:pt idx="934">
                  <c:v>6.04</c:v>
                </c:pt>
                <c:pt idx="935">
                  <c:v>6.05</c:v>
                </c:pt>
                <c:pt idx="936">
                  <c:v>6.06</c:v>
                </c:pt>
                <c:pt idx="937">
                  <c:v>6.06</c:v>
                </c:pt>
                <c:pt idx="938">
                  <c:v>6.07</c:v>
                </c:pt>
                <c:pt idx="939">
                  <c:v>6.08</c:v>
                </c:pt>
                <c:pt idx="940">
                  <c:v>6.08</c:v>
                </c:pt>
                <c:pt idx="941">
                  <c:v>6.09</c:v>
                </c:pt>
                <c:pt idx="942">
                  <c:v>6.1</c:v>
                </c:pt>
                <c:pt idx="943">
                  <c:v>6.1</c:v>
                </c:pt>
                <c:pt idx="944">
                  <c:v>6.11</c:v>
                </c:pt>
                <c:pt idx="945">
                  <c:v>6.12</c:v>
                </c:pt>
                <c:pt idx="946">
                  <c:v>6.12</c:v>
                </c:pt>
                <c:pt idx="947">
                  <c:v>6.13</c:v>
                </c:pt>
                <c:pt idx="948">
                  <c:v>6.13</c:v>
                </c:pt>
                <c:pt idx="949">
                  <c:v>6.14</c:v>
                </c:pt>
                <c:pt idx="950">
                  <c:v>6.15</c:v>
                </c:pt>
                <c:pt idx="951">
                  <c:v>6.15</c:v>
                </c:pt>
                <c:pt idx="952">
                  <c:v>6.16</c:v>
                </c:pt>
                <c:pt idx="953">
                  <c:v>6.17</c:v>
                </c:pt>
                <c:pt idx="954">
                  <c:v>6.17</c:v>
                </c:pt>
                <c:pt idx="955">
                  <c:v>6.18</c:v>
                </c:pt>
                <c:pt idx="956">
                  <c:v>6.19</c:v>
                </c:pt>
                <c:pt idx="957">
                  <c:v>6.19</c:v>
                </c:pt>
                <c:pt idx="958">
                  <c:v>6.2</c:v>
                </c:pt>
                <c:pt idx="959">
                  <c:v>6.21</c:v>
                </c:pt>
                <c:pt idx="960">
                  <c:v>6.21</c:v>
                </c:pt>
                <c:pt idx="961">
                  <c:v>6.22</c:v>
                </c:pt>
                <c:pt idx="962">
                  <c:v>6.23</c:v>
                </c:pt>
                <c:pt idx="963">
                  <c:v>6.23</c:v>
                </c:pt>
                <c:pt idx="964">
                  <c:v>6.24</c:v>
                </c:pt>
                <c:pt idx="965">
                  <c:v>6.24</c:v>
                </c:pt>
                <c:pt idx="966">
                  <c:v>6.25</c:v>
                </c:pt>
                <c:pt idx="967">
                  <c:v>6.26</c:v>
                </c:pt>
                <c:pt idx="968">
                  <c:v>6.26</c:v>
                </c:pt>
                <c:pt idx="969">
                  <c:v>6.27</c:v>
                </c:pt>
                <c:pt idx="970">
                  <c:v>6.28</c:v>
                </c:pt>
                <c:pt idx="971">
                  <c:v>6.28</c:v>
                </c:pt>
                <c:pt idx="972">
                  <c:v>6.29</c:v>
                </c:pt>
                <c:pt idx="973">
                  <c:v>6.29</c:v>
                </c:pt>
                <c:pt idx="974">
                  <c:v>6.3</c:v>
                </c:pt>
                <c:pt idx="975">
                  <c:v>6.31</c:v>
                </c:pt>
                <c:pt idx="976">
                  <c:v>6.32</c:v>
                </c:pt>
                <c:pt idx="977">
                  <c:v>6.32</c:v>
                </c:pt>
                <c:pt idx="978">
                  <c:v>6.33</c:v>
                </c:pt>
                <c:pt idx="979">
                  <c:v>6.33</c:v>
                </c:pt>
                <c:pt idx="980">
                  <c:v>6.34</c:v>
                </c:pt>
                <c:pt idx="981">
                  <c:v>6.35</c:v>
                </c:pt>
                <c:pt idx="982">
                  <c:v>6.36</c:v>
                </c:pt>
                <c:pt idx="983">
                  <c:v>6.36</c:v>
                </c:pt>
                <c:pt idx="984">
                  <c:v>6.37</c:v>
                </c:pt>
                <c:pt idx="985">
                  <c:v>6.37</c:v>
                </c:pt>
                <c:pt idx="986">
                  <c:v>6.38</c:v>
                </c:pt>
                <c:pt idx="987">
                  <c:v>6.39</c:v>
                </c:pt>
                <c:pt idx="988">
                  <c:v>6.39</c:v>
                </c:pt>
                <c:pt idx="989">
                  <c:v>6.4</c:v>
                </c:pt>
                <c:pt idx="990">
                  <c:v>6.41</c:v>
                </c:pt>
                <c:pt idx="991">
                  <c:v>6.42</c:v>
                </c:pt>
                <c:pt idx="992">
                  <c:v>6.42</c:v>
                </c:pt>
                <c:pt idx="993">
                  <c:v>6.43</c:v>
                </c:pt>
                <c:pt idx="994">
                  <c:v>6.43</c:v>
                </c:pt>
                <c:pt idx="995">
                  <c:v>6.44</c:v>
                </c:pt>
                <c:pt idx="996">
                  <c:v>6.45</c:v>
                </c:pt>
                <c:pt idx="997">
                  <c:v>6.46</c:v>
                </c:pt>
                <c:pt idx="998">
                  <c:v>6.46</c:v>
                </c:pt>
                <c:pt idx="999">
                  <c:v>6.47</c:v>
                </c:pt>
                <c:pt idx="1000">
                  <c:v>6.48</c:v>
                </c:pt>
                <c:pt idx="1001">
                  <c:v>6.48</c:v>
                </c:pt>
                <c:pt idx="1002">
                  <c:v>6.49</c:v>
                </c:pt>
                <c:pt idx="1003">
                  <c:v>6.5</c:v>
                </c:pt>
                <c:pt idx="1004">
                  <c:v>6.5</c:v>
                </c:pt>
                <c:pt idx="1005">
                  <c:v>6.51</c:v>
                </c:pt>
                <c:pt idx="1006">
                  <c:v>6.51</c:v>
                </c:pt>
                <c:pt idx="1007">
                  <c:v>6.53</c:v>
                </c:pt>
                <c:pt idx="1008">
                  <c:v>6.53</c:v>
                </c:pt>
                <c:pt idx="1009">
                  <c:v>6.53</c:v>
                </c:pt>
                <c:pt idx="1010">
                  <c:v>6.54</c:v>
                </c:pt>
                <c:pt idx="1011">
                  <c:v>6.55</c:v>
                </c:pt>
                <c:pt idx="1012">
                  <c:v>6.55</c:v>
                </c:pt>
                <c:pt idx="1013">
                  <c:v>6.56</c:v>
                </c:pt>
                <c:pt idx="1014">
                  <c:v>6.56</c:v>
                </c:pt>
                <c:pt idx="1015">
                  <c:v>6.58</c:v>
                </c:pt>
                <c:pt idx="1016">
                  <c:v>6.58</c:v>
                </c:pt>
                <c:pt idx="1017">
                  <c:v>6.58</c:v>
                </c:pt>
                <c:pt idx="1018">
                  <c:v>6.59</c:v>
                </c:pt>
                <c:pt idx="1019">
                  <c:v>6.6</c:v>
                </c:pt>
                <c:pt idx="1020">
                  <c:v>6.61</c:v>
                </c:pt>
                <c:pt idx="1021">
                  <c:v>6.61</c:v>
                </c:pt>
                <c:pt idx="1022">
                  <c:v>6.62</c:v>
                </c:pt>
                <c:pt idx="1023">
                  <c:v>6.62</c:v>
                </c:pt>
                <c:pt idx="1024">
                  <c:v>6.63</c:v>
                </c:pt>
                <c:pt idx="1025">
                  <c:v>6.64</c:v>
                </c:pt>
                <c:pt idx="1026">
                  <c:v>6.64</c:v>
                </c:pt>
                <c:pt idx="1027">
                  <c:v>6.65</c:v>
                </c:pt>
                <c:pt idx="1028">
                  <c:v>6.66</c:v>
                </c:pt>
                <c:pt idx="1029">
                  <c:v>6.66</c:v>
                </c:pt>
                <c:pt idx="1030">
                  <c:v>6.67</c:v>
                </c:pt>
                <c:pt idx="1031">
                  <c:v>6.68</c:v>
                </c:pt>
                <c:pt idx="1032">
                  <c:v>6.69</c:v>
                </c:pt>
                <c:pt idx="1033">
                  <c:v>6.69</c:v>
                </c:pt>
                <c:pt idx="1034">
                  <c:v>6.7</c:v>
                </c:pt>
                <c:pt idx="1035">
                  <c:v>6.71</c:v>
                </c:pt>
                <c:pt idx="1036">
                  <c:v>6.71</c:v>
                </c:pt>
                <c:pt idx="1037">
                  <c:v>6.72</c:v>
                </c:pt>
                <c:pt idx="1038">
                  <c:v>6.72</c:v>
                </c:pt>
                <c:pt idx="1039">
                  <c:v>6.73</c:v>
                </c:pt>
                <c:pt idx="1040">
                  <c:v>6.74</c:v>
                </c:pt>
                <c:pt idx="1041">
                  <c:v>6.74</c:v>
                </c:pt>
                <c:pt idx="1042">
                  <c:v>6.75</c:v>
                </c:pt>
                <c:pt idx="1043">
                  <c:v>6.76</c:v>
                </c:pt>
                <c:pt idx="1044">
                  <c:v>6.77</c:v>
                </c:pt>
                <c:pt idx="1045">
                  <c:v>6.77</c:v>
                </c:pt>
                <c:pt idx="1046">
                  <c:v>6.77</c:v>
                </c:pt>
                <c:pt idx="1047">
                  <c:v>6.78</c:v>
                </c:pt>
                <c:pt idx="1048">
                  <c:v>6.79</c:v>
                </c:pt>
                <c:pt idx="1049">
                  <c:v>6.8</c:v>
                </c:pt>
                <c:pt idx="1050">
                  <c:v>6.8</c:v>
                </c:pt>
                <c:pt idx="1051">
                  <c:v>6.81</c:v>
                </c:pt>
                <c:pt idx="1052">
                  <c:v>6.82</c:v>
                </c:pt>
                <c:pt idx="1053">
                  <c:v>6.82</c:v>
                </c:pt>
                <c:pt idx="1054">
                  <c:v>6.83</c:v>
                </c:pt>
                <c:pt idx="1055">
                  <c:v>6.83</c:v>
                </c:pt>
                <c:pt idx="1056">
                  <c:v>6.84</c:v>
                </c:pt>
                <c:pt idx="1057">
                  <c:v>6.85</c:v>
                </c:pt>
                <c:pt idx="1058">
                  <c:v>6.85</c:v>
                </c:pt>
                <c:pt idx="1059">
                  <c:v>6.86</c:v>
                </c:pt>
                <c:pt idx="1060">
                  <c:v>6.87</c:v>
                </c:pt>
                <c:pt idx="1061">
                  <c:v>6.87</c:v>
                </c:pt>
                <c:pt idx="1062">
                  <c:v>6.88</c:v>
                </c:pt>
                <c:pt idx="1063">
                  <c:v>6.89</c:v>
                </c:pt>
                <c:pt idx="1064">
                  <c:v>6.89</c:v>
                </c:pt>
                <c:pt idx="1065">
                  <c:v>6.9</c:v>
                </c:pt>
                <c:pt idx="1066">
                  <c:v>6.91</c:v>
                </c:pt>
                <c:pt idx="1067">
                  <c:v>6.91</c:v>
                </c:pt>
                <c:pt idx="1068">
                  <c:v>6.92</c:v>
                </c:pt>
                <c:pt idx="1069">
                  <c:v>6.93</c:v>
                </c:pt>
                <c:pt idx="1070">
                  <c:v>6.93</c:v>
                </c:pt>
                <c:pt idx="1071">
                  <c:v>6.94</c:v>
                </c:pt>
                <c:pt idx="1072">
                  <c:v>6.95</c:v>
                </c:pt>
                <c:pt idx="1073">
                  <c:v>6.96</c:v>
                </c:pt>
                <c:pt idx="1074">
                  <c:v>6.96</c:v>
                </c:pt>
                <c:pt idx="1075">
                  <c:v>6.97</c:v>
                </c:pt>
                <c:pt idx="1076">
                  <c:v>6.97</c:v>
                </c:pt>
                <c:pt idx="1077">
                  <c:v>6.98</c:v>
                </c:pt>
                <c:pt idx="1078">
                  <c:v>6.99</c:v>
                </c:pt>
                <c:pt idx="1079">
                  <c:v>6.99</c:v>
                </c:pt>
                <c:pt idx="1080">
                  <c:v>7</c:v>
                </c:pt>
                <c:pt idx="1081">
                  <c:v>7.01</c:v>
                </c:pt>
                <c:pt idx="1082">
                  <c:v>7.01</c:v>
                </c:pt>
                <c:pt idx="1083">
                  <c:v>7.02</c:v>
                </c:pt>
                <c:pt idx="1084">
                  <c:v>7.03</c:v>
                </c:pt>
                <c:pt idx="1085">
                  <c:v>7.03</c:v>
                </c:pt>
                <c:pt idx="1086">
                  <c:v>7.04</c:v>
                </c:pt>
                <c:pt idx="1087">
                  <c:v>7.05</c:v>
                </c:pt>
                <c:pt idx="1088">
                  <c:v>7.06</c:v>
                </c:pt>
                <c:pt idx="1089">
                  <c:v>7.06</c:v>
                </c:pt>
                <c:pt idx="1090">
                  <c:v>7.07</c:v>
                </c:pt>
                <c:pt idx="1091">
                  <c:v>7.07</c:v>
                </c:pt>
                <c:pt idx="1092">
                  <c:v>7.08</c:v>
                </c:pt>
                <c:pt idx="1093">
                  <c:v>7.08</c:v>
                </c:pt>
                <c:pt idx="1094">
                  <c:v>7.09</c:v>
                </c:pt>
                <c:pt idx="1095">
                  <c:v>7.1</c:v>
                </c:pt>
                <c:pt idx="1096">
                  <c:v>7.1</c:v>
                </c:pt>
                <c:pt idx="1097">
                  <c:v>7.11</c:v>
                </c:pt>
                <c:pt idx="1098">
                  <c:v>7.12</c:v>
                </c:pt>
                <c:pt idx="1099">
                  <c:v>7.13</c:v>
                </c:pt>
                <c:pt idx="1100">
                  <c:v>7.13</c:v>
                </c:pt>
                <c:pt idx="1101">
                  <c:v>7.14</c:v>
                </c:pt>
                <c:pt idx="1102">
                  <c:v>7.15</c:v>
                </c:pt>
                <c:pt idx="1103">
                  <c:v>7.15</c:v>
                </c:pt>
                <c:pt idx="1104">
                  <c:v>7.16</c:v>
                </c:pt>
                <c:pt idx="1105">
                  <c:v>7.17</c:v>
                </c:pt>
                <c:pt idx="1106">
                  <c:v>7.17</c:v>
                </c:pt>
                <c:pt idx="1107">
                  <c:v>7.17</c:v>
                </c:pt>
                <c:pt idx="1108">
                  <c:v>7.18</c:v>
                </c:pt>
                <c:pt idx="1109">
                  <c:v>7.19</c:v>
                </c:pt>
                <c:pt idx="1110">
                  <c:v>7.19</c:v>
                </c:pt>
                <c:pt idx="1111">
                  <c:v>7.2</c:v>
                </c:pt>
                <c:pt idx="1112">
                  <c:v>7.22</c:v>
                </c:pt>
                <c:pt idx="1113">
                  <c:v>7.22</c:v>
                </c:pt>
                <c:pt idx="1114">
                  <c:v>7.22</c:v>
                </c:pt>
                <c:pt idx="1115">
                  <c:v>7.22</c:v>
                </c:pt>
                <c:pt idx="1116">
                  <c:v>7.24</c:v>
                </c:pt>
                <c:pt idx="1117">
                  <c:v>7.25</c:v>
                </c:pt>
                <c:pt idx="1118">
                  <c:v>7.25</c:v>
                </c:pt>
                <c:pt idx="1119">
                  <c:v>7.25</c:v>
                </c:pt>
                <c:pt idx="1120">
                  <c:v>7.26</c:v>
                </c:pt>
                <c:pt idx="1121">
                  <c:v>7.27</c:v>
                </c:pt>
                <c:pt idx="1122">
                  <c:v>7.28</c:v>
                </c:pt>
                <c:pt idx="1123">
                  <c:v>7.28</c:v>
                </c:pt>
                <c:pt idx="1124">
                  <c:v>7.29</c:v>
                </c:pt>
                <c:pt idx="1125">
                  <c:v>7.29</c:v>
                </c:pt>
                <c:pt idx="1126">
                  <c:v>7.3</c:v>
                </c:pt>
                <c:pt idx="1127">
                  <c:v>7.31</c:v>
                </c:pt>
                <c:pt idx="1128">
                  <c:v>7.32</c:v>
                </c:pt>
                <c:pt idx="1129">
                  <c:v>7.32</c:v>
                </c:pt>
                <c:pt idx="1130">
                  <c:v>7.33</c:v>
                </c:pt>
                <c:pt idx="1131">
                  <c:v>7.33</c:v>
                </c:pt>
                <c:pt idx="1132">
                  <c:v>7.35</c:v>
                </c:pt>
                <c:pt idx="1133">
                  <c:v>7.35</c:v>
                </c:pt>
                <c:pt idx="1134">
                  <c:v>7.36</c:v>
                </c:pt>
                <c:pt idx="1135">
                  <c:v>7.37</c:v>
                </c:pt>
                <c:pt idx="1136">
                  <c:v>7.37</c:v>
                </c:pt>
                <c:pt idx="1137">
                  <c:v>7.37</c:v>
                </c:pt>
                <c:pt idx="1138">
                  <c:v>7.38</c:v>
                </c:pt>
                <c:pt idx="1139">
                  <c:v>7.39</c:v>
                </c:pt>
                <c:pt idx="1140">
                  <c:v>7.4</c:v>
                </c:pt>
                <c:pt idx="1141">
                  <c:v>7.4</c:v>
                </c:pt>
                <c:pt idx="1142">
                  <c:v>7.41</c:v>
                </c:pt>
                <c:pt idx="1143">
                  <c:v>7.42</c:v>
                </c:pt>
                <c:pt idx="1144">
                  <c:v>7.42</c:v>
                </c:pt>
                <c:pt idx="1145">
                  <c:v>7.43</c:v>
                </c:pt>
                <c:pt idx="1146">
                  <c:v>7.43</c:v>
                </c:pt>
                <c:pt idx="1147">
                  <c:v>7.44</c:v>
                </c:pt>
                <c:pt idx="1148">
                  <c:v>7.45</c:v>
                </c:pt>
                <c:pt idx="1149">
                  <c:v>7.45</c:v>
                </c:pt>
                <c:pt idx="1150">
                  <c:v>7.46</c:v>
                </c:pt>
                <c:pt idx="1151">
                  <c:v>7.46</c:v>
                </c:pt>
                <c:pt idx="1152">
                  <c:v>7.47</c:v>
                </c:pt>
                <c:pt idx="1153">
                  <c:v>7.48</c:v>
                </c:pt>
                <c:pt idx="1154">
                  <c:v>7.49</c:v>
                </c:pt>
                <c:pt idx="1155">
                  <c:v>7.49</c:v>
                </c:pt>
                <c:pt idx="1156">
                  <c:v>7.5</c:v>
                </c:pt>
                <c:pt idx="1157">
                  <c:v>7.5</c:v>
                </c:pt>
                <c:pt idx="1158">
                  <c:v>7.52</c:v>
                </c:pt>
                <c:pt idx="1159">
                  <c:v>7.52</c:v>
                </c:pt>
                <c:pt idx="1160">
                  <c:v>7.52</c:v>
                </c:pt>
                <c:pt idx="1161">
                  <c:v>7.52</c:v>
                </c:pt>
                <c:pt idx="1162">
                  <c:v>7.53</c:v>
                </c:pt>
                <c:pt idx="1163">
                  <c:v>7.54</c:v>
                </c:pt>
                <c:pt idx="1164">
                  <c:v>7.55</c:v>
                </c:pt>
                <c:pt idx="1165">
                  <c:v>7.56</c:v>
                </c:pt>
                <c:pt idx="1166">
                  <c:v>7.56</c:v>
                </c:pt>
                <c:pt idx="1167">
                  <c:v>7.57</c:v>
                </c:pt>
                <c:pt idx="1168">
                  <c:v>7.57</c:v>
                </c:pt>
                <c:pt idx="1169">
                  <c:v>7.59</c:v>
                </c:pt>
                <c:pt idx="1170">
                  <c:v>7.59</c:v>
                </c:pt>
                <c:pt idx="1171">
                  <c:v>7.59</c:v>
                </c:pt>
                <c:pt idx="1172">
                  <c:v>7.6</c:v>
                </c:pt>
                <c:pt idx="1173">
                  <c:v>7.62</c:v>
                </c:pt>
                <c:pt idx="1174">
                  <c:v>7.62</c:v>
                </c:pt>
                <c:pt idx="1175">
                  <c:v>7.62</c:v>
                </c:pt>
                <c:pt idx="1176">
                  <c:v>7.63</c:v>
                </c:pt>
                <c:pt idx="1177">
                  <c:v>7.64</c:v>
                </c:pt>
                <c:pt idx="1178">
                  <c:v>7.64</c:v>
                </c:pt>
                <c:pt idx="1179">
                  <c:v>7.65</c:v>
                </c:pt>
                <c:pt idx="1180">
                  <c:v>7.65</c:v>
                </c:pt>
                <c:pt idx="1181">
                  <c:v>7.66</c:v>
                </c:pt>
                <c:pt idx="1182">
                  <c:v>7.67</c:v>
                </c:pt>
                <c:pt idx="1183">
                  <c:v>7.68</c:v>
                </c:pt>
                <c:pt idx="1184">
                  <c:v>7.68</c:v>
                </c:pt>
                <c:pt idx="1185">
                  <c:v>7.69</c:v>
                </c:pt>
                <c:pt idx="1186">
                  <c:v>7.69</c:v>
                </c:pt>
                <c:pt idx="1187">
                  <c:v>7.7</c:v>
                </c:pt>
                <c:pt idx="1188">
                  <c:v>7.71</c:v>
                </c:pt>
                <c:pt idx="1189">
                  <c:v>7.71</c:v>
                </c:pt>
                <c:pt idx="1190">
                  <c:v>7.72</c:v>
                </c:pt>
                <c:pt idx="1191">
                  <c:v>7.72</c:v>
                </c:pt>
                <c:pt idx="1192">
                  <c:v>7.73</c:v>
                </c:pt>
                <c:pt idx="1193">
                  <c:v>7.74</c:v>
                </c:pt>
                <c:pt idx="1194">
                  <c:v>7.75</c:v>
                </c:pt>
                <c:pt idx="1195">
                  <c:v>7.75</c:v>
                </c:pt>
                <c:pt idx="1196">
                  <c:v>7.76</c:v>
                </c:pt>
                <c:pt idx="1197">
                  <c:v>7.77</c:v>
                </c:pt>
                <c:pt idx="1198">
                  <c:v>7.78</c:v>
                </c:pt>
                <c:pt idx="1199">
                  <c:v>7.78</c:v>
                </c:pt>
                <c:pt idx="1200">
                  <c:v>7.78</c:v>
                </c:pt>
                <c:pt idx="1201">
                  <c:v>7.79</c:v>
                </c:pt>
                <c:pt idx="1202">
                  <c:v>7.8</c:v>
                </c:pt>
                <c:pt idx="1203">
                  <c:v>7.81</c:v>
                </c:pt>
                <c:pt idx="1204">
                  <c:v>7.81</c:v>
                </c:pt>
                <c:pt idx="1205">
                  <c:v>7.82</c:v>
                </c:pt>
                <c:pt idx="1206">
                  <c:v>7.82</c:v>
                </c:pt>
                <c:pt idx="1207">
                  <c:v>7.84</c:v>
                </c:pt>
                <c:pt idx="1208">
                  <c:v>7.84</c:v>
                </c:pt>
                <c:pt idx="1209">
                  <c:v>7.84</c:v>
                </c:pt>
                <c:pt idx="1210">
                  <c:v>7.85</c:v>
                </c:pt>
                <c:pt idx="1211">
                  <c:v>7.85</c:v>
                </c:pt>
                <c:pt idx="1212">
                  <c:v>7.86</c:v>
                </c:pt>
                <c:pt idx="1213">
                  <c:v>7.87</c:v>
                </c:pt>
                <c:pt idx="1214">
                  <c:v>7.87</c:v>
                </c:pt>
                <c:pt idx="1215">
                  <c:v>7.88</c:v>
                </c:pt>
                <c:pt idx="1216">
                  <c:v>7.89</c:v>
                </c:pt>
                <c:pt idx="1217">
                  <c:v>7.9</c:v>
                </c:pt>
                <c:pt idx="1218">
                  <c:v>7.9</c:v>
                </c:pt>
                <c:pt idx="1219">
                  <c:v>7.91</c:v>
                </c:pt>
                <c:pt idx="1220">
                  <c:v>7.92</c:v>
                </c:pt>
                <c:pt idx="1221">
                  <c:v>7.92</c:v>
                </c:pt>
                <c:pt idx="1222">
                  <c:v>7.93</c:v>
                </c:pt>
                <c:pt idx="1223">
                  <c:v>7.94</c:v>
                </c:pt>
                <c:pt idx="1224">
                  <c:v>7.94</c:v>
                </c:pt>
                <c:pt idx="1225">
                  <c:v>7.95</c:v>
                </c:pt>
                <c:pt idx="1226">
                  <c:v>7.96</c:v>
                </c:pt>
                <c:pt idx="1227">
                  <c:v>7.96</c:v>
                </c:pt>
                <c:pt idx="1228">
                  <c:v>7.97</c:v>
                </c:pt>
                <c:pt idx="1229">
                  <c:v>7.98</c:v>
                </c:pt>
                <c:pt idx="1230">
                  <c:v>7.98</c:v>
                </c:pt>
                <c:pt idx="1231">
                  <c:v>7.99</c:v>
                </c:pt>
                <c:pt idx="1232">
                  <c:v>8</c:v>
                </c:pt>
                <c:pt idx="1233">
                  <c:v>8</c:v>
                </c:pt>
                <c:pt idx="1234">
                  <c:v>8.01</c:v>
                </c:pt>
                <c:pt idx="1235">
                  <c:v>8.02</c:v>
                </c:pt>
                <c:pt idx="1236">
                  <c:v>8.02</c:v>
                </c:pt>
                <c:pt idx="1237">
                  <c:v>8.0299999999999994</c:v>
                </c:pt>
                <c:pt idx="1238">
                  <c:v>8.0399999999999991</c:v>
                </c:pt>
                <c:pt idx="1239">
                  <c:v>8.0500000000000007</c:v>
                </c:pt>
                <c:pt idx="1240">
                  <c:v>8.0500000000000007</c:v>
                </c:pt>
                <c:pt idx="1241">
                  <c:v>8.0500000000000007</c:v>
                </c:pt>
                <c:pt idx="1242">
                  <c:v>8.06</c:v>
                </c:pt>
                <c:pt idx="1243">
                  <c:v>8.07</c:v>
                </c:pt>
                <c:pt idx="1244">
                  <c:v>8.08</c:v>
                </c:pt>
                <c:pt idx="1245">
                  <c:v>8.09</c:v>
                </c:pt>
                <c:pt idx="1246">
                  <c:v>8.09</c:v>
                </c:pt>
                <c:pt idx="1247">
                  <c:v>8.1</c:v>
                </c:pt>
                <c:pt idx="1248">
                  <c:v>8.1</c:v>
                </c:pt>
                <c:pt idx="1249">
                  <c:v>8.11</c:v>
                </c:pt>
                <c:pt idx="1250">
                  <c:v>8.1199999999999992</c:v>
                </c:pt>
                <c:pt idx="1251">
                  <c:v>8.1199999999999992</c:v>
                </c:pt>
                <c:pt idx="1252">
                  <c:v>8.1300000000000008</c:v>
                </c:pt>
                <c:pt idx="1253">
                  <c:v>8.1300000000000008</c:v>
                </c:pt>
                <c:pt idx="1254">
                  <c:v>8.14</c:v>
                </c:pt>
                <c:pt idx="1255">
                  <c:v>8.15</c:v>
                </c:pt>
                <c:pt idx="1256">
                  <c:v>8.15</c:v>
                </c:pt>
                <c:pt idx="1257">
                  <c:v>8.16</c:v>
                </c:pt>
                <c:pt idx="1258">
                  <c:v>8.17</c:v>
                </c:pt>
                <c:pt idx="1259">
                  <c:v>8.17</c:v>
                </c:pt>
                <c:pt idx="1260">
                  <c:v>8.18</c:v>
                </c:pt>
                <c:pt idx="1261">
                  <c:v>8.18</c:v>
                </c:pt>
                <c:pt idx="1262">
                  <c:v>8.19</c:v>
                </c:pt>
                <c:pt idx="1263">
                  <c:v>8.1999999999999993</c:v>
                </c:pt>
                <c:pt idx="1264">
                  <c:v>8.2100000000000009</c:v>
                </c:pt>
                <c:pt idx="1265">
                  <c:v>8.2100000000000009</c:v>
                </c:pt>
                <c:pt idx="1266">
                  <c:v>8.2200000000000006</c:v>
                </c:pt>
                <c:pt idx="1267">
                  <c:v>8.2200000000000006</c:v>
                </c:pt>
                <c:pt idx="1268">
                  <c:v>8.23</c:v>
                </c:pt>
                <c:pt idx="1269">
                  <c:v>8.24</c:v>
                </c:pt>
                <c:pt idx="1270">
                  <c:v>8.24</c:v>
                </c:pt>
                <c:pt idx="1271">
                  <c:v>8.25</c:v>
                </c:pt>
                <c:pt idx="1272">
                  <c:v>8.26</c:v>
                </c:pt>
                <c:pt idx="1273">
                  <c:v>8.27</c:v>
                </c:pt>
                <c:pt idx="1274">
                  <c:v>8.27</c:v>
                </c:pt>
                <c:pt idx="1275">
                  <c:v>8.2799999999999994</c:v>
                </c:pt>
                <c:pt idx="1276">
                  <c:v>8.2899999999999991</c:v>
                </c:pt>
                <c:pt idx="1277">
                  <c:v>8.2899999999999991</c:v>
                </c:pt>
                <c:pt idx="1278">
                  <c:v>8.2899999999999991</c:v>
                </c:pt>
                <c:pt idx="1279">
                  <c:v>8.3000000000000007</c:v>
                </c:pt>
                <c:pt idx="1280">
                  <c:v>8.31</c:v>
                </c:pt>
                <c:pt idx="1281">
                  <c:v>8.32</c:v>
                </c:pt>
                <c:pt idx="1282">
                  <c:v>8.33</c:v>
                </c:pt>
                <c:pt idx="1283">
                  <c:v>8.33</c:v>
                </c:pt>
                <c:pt idx="1284">
                  <c:v>8.34</c:v>
                </c:pt>
                <c:pt idx="1285">
                  <c:v>8.35</c:v>
                </c:pt>
                <c:pt idx="1286">
                  <c:v>8.35</c:v>
                </c:pt>
                <c:pt idx="1287">
                  <c:v>8.36</c:v>
                </c:pt>
                <c:pt idx="1288">
                  <c:v>8.3699999999999992</c:v>
                </c:pt>
                <c:pt idx="1289">
                  <c:v>8.3699999999999992</c:v>
                </c:pt>
                <c:pt idx="1290">
                  <c:v>8.3800000000000008</c:v>
                </c:pt>
                <c:pt idx="1291">
                  <c:v>8.39</c:v>
                </c:pt>
                <c:pt idx="1292">
                  <c:v>8.39</c:v>
                </c:pt>
                <c:pt idx="1293">
                  <c:v>8.4</c:v>
                </c:pt>
                <c:pt idx="1294">
                  <c:v>8.4</c:v>
                </c:pt>
                <c:pt idx="1295">
                  <c:v>8.41</c:v>
                </c:pt>
                <c:pt idx="1296">
                  <c:v>8.42</c:v>
                </c:pt>
                <c:pt idx="1297">
                  <c:v>8.42</c:v>
                </c:pt>
                <c:pt idx="1298">
                  <c:v>8.43</c:v>
                </c:pt>
                <c:pt idx="1299">
                  <c:v>8.43</c:v>
                </c:pt>
                <c:pt idx="1300">
                  <c:v>8.44</c:v>
                </c:pt>
                <c:pt idx="1301">
                  <c:v>8.4499999999999993</c:v>
                </c:pt>
                <c:pt idx="1302">
                  <c:v>8.4499999999999993</c:v>
                </c:pt>
                <c:pt idx="1303">
                  <c:v>8.4600000000000009</c:v>
                </c:pt>
                <c:pt idx="1304">
                  <c:v>8.4700000000000006</c:v>
                </c:pt>
                <c:pt idx="1305">
                  <c:v>8.4700000000000006</c:v>
                </c:pt>
                <c:pt idx="1306">
                  <c:v>8.48</c:v>
                </c:pt>
                <c:pt idx="1307">
                  <c:v>8.49</c:v>
                </c:pt>
                <c:pt idx="1308">
                  <c:v>8.5</c:v>
                </c:pt>
                <c:pt idx="1309">
                  <c:v>8.5</c:v>
                </c:pt>
                <c:pt idx="1310">
                  <c:v>8.51</c:v>
                </c:pt>
                <c:pt idx="1311">
                  <c:v>8.52</c:v>
                </c:pt>
                <c:pt idx="1312">
                  <c:v>8.52</c:v>
                </c:pt>
                <c:pt idx="1313">
                  <c:v>8.5299999999999994</c:v>
                </c:pt>
                <c:pt idx="1314">
                  <c:v>8.5299999999999994</c:v>
                </c:pt>
                <c:pt idx="1315">
                  <c:v>8.5399999999999991</c:v>
                </c:pt>
                <c:pt idx="1316">
                  <c:v>8.5500000000000007</c:v>
                </c:pt>
                <c:pt idx="1317">
                  <c:v>8.56</c:v>
                </c:pt>
                <c:pt idx="1318">
                  <c:v>8.56</c:v>
                </c:pt>
                <c:pt idx="1319">
                  <c:v>8.57</c:v>
                </c:pt>
                <c:pt idx="1320">
                  <c:v>8.58</c:v>
                </c:pt>
                <c:pt idx="1321">
                  <c:v>8.58</c:v>
                </c:pt>
                <c:pt idx="1322">
                  <c:v>8.59</c:v>
                </c:pt>
                <c:pt idx="1323">
                  <c:v>8.6</c:v>
                </c:pt>
                <c:pt idx="1324">
                  <c:v>8.6</c:v>
                </c:pt>
                <c:pt idx="1325">
                  <c:v>8.61</c:v>
                </c:pt>
                <c:pt idx="1326">
                  <c:v>8.6199999999999992</c:v>
                </c:pt>
                <c:pt idx="1327">
                  <c:v>8.6199999999999992</c:v>
                </c:pt>
                <c:pt idx="1328">
                  <c:v>8.6300000000000008</c:v>
                </c:pt>
                <c:pt idx="1329">
                  <c:v>8.6300000000000008</c:v>
                </c:pt>
                <c:pt idx="1330">
                  <c:v>8.64</c:v>
                </c:pt>
                <c:pt idx="1331">
                  <c:v>8.65</c:v>
                </c:pt>
                <c:pt idx="1332">
                  <c:v>8.66</c:v>
                </c:pt>
                <c:pt idx="1333">
                  <c:v>8.66</c:v>
                </c:pt>
                <c:pt idx="1334">
                  <c:v>8.66</c:v>
                </c:pt>
                <c:pt idx="1335">
                  <c:v>8.68</c:v>
                </c:pt>
                <c:pt idx="1336">
                  <c:v>8.68</c:v>
                </c:pt>
                <c:pt idx="1337">
                  <c:v>8.69</c:v>
                </c:pt>
                <c:pt idx="1338">
                  <c:v>8.69</c:v>
                </c:pt>
                <c:pt idx="1339">
                  <c:v>8.6999999999999993</c:v>
                </c:pt>
                <c:pt idx="1340">
                  <c:v>8.7100000000000009</c:v>
                </c:pt>
                <c:pt idx="1341">
                  <c:v>8.7100000000000009</c:v>
                </c:pt>
                <c:pt idx="1342">
                  <c:v>8.7200000000000006</c:v>
                </c:pt>
                <c:pt idx="1343">
                  <c:v>8.7200000000000006</c:v>
                </c:pt>
                <c:pt idx="1344">
                  <c:v>8.73</c:v>
                </c:pt>
                <c:pt idx="1345">
                  <c:v>8.74</c:v>
                </c:pt>
                <c:pt idx="1346">
                  <c:v>8.75</c:v>
                </c:pt>
                <c:pt idx="1347">
                  <c:v>8.75</c:v>
                </c:pt>
                <c:pt idx="1348">
                  <c:v>8.76</c:v>
                </c:pt>
                <c:pt idx="1349">
                  <c:v>8.77</c:v>
                </c:pt>
                <c:pt idx="1350">
                  <c:v>8.77</c:v>
                </c:pt>
                <c:pt idx="1351">
                  <c:v>8.7799999999999994</c:v>
                </c:pt>
                <c:pt idx="1352">
                  <c:v>8.7799999999999994</c:v>
                </c:pt>
                <c:pt idx="1353">
                  <c:v>8.7899999999999991</c:v>
                </c:pt>
                <c:pt idx="1354">
                  <c:v>8.8000000000000007</c:v>
                </c:pt>
                <c:pt idx="1355">
                  <c:v>8.8000000000000007</c:v>
                </c:pt>
                <c:pt idx="1356">
                  <c:v>8.81</c:v>
                </c:pt>
                <c:pt idx="1357">
                  <c:v>8.82</c:v>
                </c:pt>
                <c:pt idx="1358">
                  <c:v>8.82</c:v>
                </c:pt>
                <c:pt idx="1359">
                  <c:v>8.83</c:v>
                </c:pt>
                <c:pt idx="1360">
                  <c:v>8.84</c:v>
                </c:pt>
                <c:pt idx="1361">
                  <c:v>8.84</c:v>
                </c:pt>
                <c:pt idx="1362">
                  <c:v>8.85</c:v>
                </c:pt>
                <c:pt idx="1363">
                  <c:v>8.85</c:v>
                </c:pt>
                <c:pt idx="1364">
                  <c:v>8.86</c:v>
                </c:pt>
                <c:pt idx="1365">
                  <c:v>8.8699999999999992</c:v>
                </c:pt>
                <c:pt idx="1366">
                  <c:v>8.8800000000000008</c:v>
                </c:pt>
                <c:pt idx="1367">
                  <c:v>8.8800000000000008</c:v>
                </c:pt>
                <c:pt idx="1368">
                  <c:v>8.89</c:v>
                </c:pt>
                <c:pt idx="1369">
                  <c:v>8.9</c:v>
                </c:pt>
                <c:pt idx="1370">
                  <c:v>8.9</c:v>
                </c:pt>
                <c:pt idx="1371">
                  <c:v>8.91</c:v>
                </c:pt>
                <c:pt idx="1372">
                  <c:v>8.92</c:v>
                </c:pt>
                <c:pt idx="1373">
                  <c:v>8.92</c:v>
                </c:pt>
                <c:pt idx="1374">
                  <c:v>8.93</c:v>
                </c:pt>
                <c:pt idx="1375">
                  <c:v>8.94</c:v>
                </c:pt>
                <c:pt idx="1376">
                  <c:v>8.94</c:v>
                </c:pt>
                <c:pt idx="1377">
                  <c:v>8.9499999999999993</c:v>
                </c:pt>
                <c:pt idx="1378">
                  <c:v>8.9499999999999993</c:v>
                </c:pt>
                <c:pt idx="1379">
                  <c:v>8.9600000000000009</c:v>
                </c:pt>
                <c:pt idx="1380">
                  <c:v>8.9700000000000006</c:v>
                </c:pt>
                <c:pt idx="1381">
                  <c:v>8.98</c:v>
                </c:pt>
                <c:pt idx="1382">
                  <c:v>8.98</c:v>
                </c:pt>
                <c:pt idx="1383">
                  <c:v>8.99</c:v>
                </c:pt>
                <c:pt idx="1384">
                  <c:v>9</c:v>
                </c:pt>
                <c:pt idx="1385">
                  <c:v>9</c:v>
                </c:pt>
                <c:pt idx="1386">
                  <c:v>9.01</c:v>
                </c:pt>
                <c:pt idx="1387">
                  <c:v>9.01</c:v>
                </c:pt>
                <c:pt idx="1388">
                  <c:v>9.02</c:v>
                </c:pt>
                <c:pt idx="1389">
                  <c:v>9.0299999999999994</c:v>
                </c:pt>
                <c:pt idx="1390">
                  <c:v>9.0299999999999994</c:v>
                </c:pt>
                <c:pt idx="1391">
                  <c:v>9.0399999999999991</c:v>
                </c:pt>
                <c:pt idx="1392">
                  <c:v>9.0500000000000007</c:v>
                </c:pt>
                <c:pt idx="1393">
                  <c:v>9.06</c:v>
                </c:pt>
                <c:pt idx="1394">
                  <c:v>9.06</c:v>
                </c:pt>
                <c:pt idx="1395">
                  <c:v>9.07</c:v>
                </c:pt>
                <c:pt idx="1396">
                  <c:v>9.07</c:v>
                </c:pt>
                <c:pt idx="1397">
                  <c:v>9.08</c:v>
                </c:pt>
                <c:pt idx="1398">
                  <c:v>9.09</c:v>
                </c:pt>
                <c:pt idx="1399">
                  <c:v>9.09</c:v>
                </c:pt>
                <c:pt idx="1400">
                  <c:v>9.1</c:v>
                </c:pt>
                <c:pt idx="1401">
                  <c:v>9.1</c:v>
                </c:pt>
                <c:pt idx="1402">
                  <c:v>9.1199999999999992</c:v>
                </c:pt>
                <c:pt idx="1403">
                  <c:v>9.1199999999999992</c:v>
                </c:pt>
                <c:pt idx="1404">
                  <c:v>9.1199999999999992</c:v>
                </c:pt>
                <c:pt idx="1405">
                  <c:v>9.1300000000000008</c:v>
                </c:pt>
                <c:pt idx="1406">
                  <c:v>9.14</c:v>
                </c:pt>
                <c:pt idx="1407">
                  <c:v>9.14</c:v>
                </c:pt>
                <c:pt idx="1408">
                  <c:v>9.15</c:v>
                </c:pt>
                <c:pt idx="1409">
                  <c:v>9.16</c:v>
                </c:pt>
                <c:pt idx="1410">
                  <c:v>9.16</c:v>
                </c:pt>
                <c:pt idx="1411">
                  <c:v>9.18</c:v>
                </c:pt>
                <c:pt idx="1412">
                  <c:v>9.18</c:v>
                </c:pt>
                <c:pt idx="1413">
                  <c:v>9.19</c:v>
                </c:pt>
                <c:pt idx="1414">
                  <c:v>9.1999999999999993</c:v>
                </c:pt>
                <c:pt idx="1415">
                  <c:v>9.1999999999999993</c:v>
                </c:pt>
                <c:pt idx="1416">
                  <c:v>9.2100000000000009</c:v>
                </c:pt>
                <c:pt idx="1417">
                  <c:v>9.2100000000000009</c:v>
                </c:pt>
                <c:pt idx="1418">
                  <c:v>9.2200000000000006</c:v>
                </c:pt>
                <c:pt idx="1419">
                  <c:v>9.23</c:v>
                </c:pt>
                <c:pt idx="1420">
                  <c:v>9.23</c:v>
                </c:pt>
                <c:pt idx="1421">
                  <c:v>9.24</c:v>
                </c:pt>
                <c:pt idx="1422">
                  <c:v>9.25</c:v>
                </c:pt>
                <c:pt idx="1423">
                  <c:v>9.25</c:v>
                </c:pt>
                <c:pt idx="1424">
                  <c:v>9.26</c:v>
                </c:pt>
                <c:pt idx="1425">
                  <c:v>9.26</c:v>
                </c:pt>
                <c:pt idx="1426">
                  <c:v>9.27</c:v>
                </c:pt>
                <c:pt idx="1427">
                  <c:v>9.2799999999999994</c:v>
                </c:pt>
                <c:pt idx="1428">
                  <c:v>9.2899999999999991</c:v>
                </c:pt>
                <c:pt idx="1429">
                  <c:v>9.2899999999999991</c:v>
                </c:pt>
                <c:pt idx="1430">
                  <c:v>9.3000000000000007</c:v>
                </c:pt>
                <c:pt idx="1431">
                  <c:v>9.3000000000000007</c:v>
                </c:pt>
                <c:pt idx="1432">
                  <c:v>9.31</c:v>
                </c:pt>
                <c:pt idx="1433">
                  <c:v>9.32</c:v>
                </c:pt>
                <c:pt idx="1434">
                  <c:v>9.33</c:v>
                </c:pt>
                <c:pt idx="1435">
                  <c:v>9.33</c:v>
                </c:pt>
                <c:pt idx="1436">
                  <c:v>9.33</c:v>
                </c:pt>
                <c:pt idx="1437">
                  <c:v>9.34</c:v>
                </c:pt>
                <c:pt idx="1438">
                  <c:v>9.35</c:v>
                </c:pt>
                <c:pt idx="1439">
                  <c:v>9.36</c:v>
                </c:pt>
                <c:pt idx="1440">
                  <c:v>9.36</c:v>
                </c:pt>
                <c:pt idx="1441">
                  <c:v>9.3699999999999992</c:v>
                </c:pt>
                <c:pt idx="1442">
                  <c:v>9.3699999999999992</c:v>
                </c:pt>
                <c:pt idx="1443">
                  <c:v>9.3800000000000008</c:v>
                </c:pt>
                <c:pt idx="1444">
                  <c:v>9.39</c:v>
                </c:pt>
                <c:pt idx="1445">
                  <c:v>9.4</c:v>
                </c:pt>
                <c:pt idx="1446">
                  <c:v>9.41</c:v>
                </c:pt>
                <c:pt idx="1447">
                  <c:v>9.41</c:v>
                </c:pt>
                <c:pt idx="1448">
                  <c:v>9.42</c:v>
                </c:pt>
                <c:pt idx="1449">
                  <c:v>9.42</c:v>
                </c:pt>
                <c:pt idx="1450">
                  <c:v>9.43</c:v>
                </c:pt>
                <c:pt idx="1451">
                  <c:v>9.44</c:v>
                </c:pt>
                <c:pt idx="1452">
                  <c:v>9.4499999999999993</c:v>
                </c:pt>
                <c:pt idx="1453">
                  <c:v>9.4499999999999993</c:v>
                </c:pt>
                <c:pt idx="1454">
                  <c:v>9.4499999999999993</c:v>
                </c:pt>
                <c:pt idx="1455">
                  <c:v>9.4600000000000009</c:v>
                </c:pt>
                <c:pt idx="1456">
                  <c:v>9.4600000000000009</c:v>
                </c:pt>
                <c:pt idx="1457">
                  <c:v>9.4700000000000006</c:v>
                </c:pt>
                <c:pt idx="1458">
                  <c:v>9.48</c:v>
                </c:pt>
                <c:pt idx="1459">
                  <c:v>9.49</c:v>
                </c:pt>
                <c:pt idx="1460">
                  <c:v>9.5</c:v>
                </c:pt>
                <c:pt idx="1461">
                  <c:v>9.5</c:v>
                </c:pt>
                <c:pt idx="1462">
                  <c:v>9.51</c:v>
                </c:pt>
                <c:pt idx="1463">
                  <c:v>9.52</c:v>
                </c:pt>
                <c:pt idx="1464">
                  <c:v>9.52</c:v>
                </c:pt>
                <c:pt idx="1465">
                  <c:v>9.5299999999999994</c:v>
                </c:pt>
                <c:pt idx="1466">
                  <c:v>9.5299999999999994</c:v>
                </c:pt>
                <c:pt idx="1467">
                  <c:v>9.5399999999999991</c:v>
                </c:pt>
                <c:pt idx="1468">
                  <c:v>9.5399999999999991</c:v>
                </c:pt>
                <c:pt idx="1469">
                  <c:v>9.5500000000000007</c:v>
                </c:pt>
                <c:pt idx="1470">
                  <c:v>9.56</c:v>
                </c:pt>
                <c:pt idx="1471">
                  <c:v>9.56</c:v>
                </c:pt>
                <c:pt idx="1472">
                  <c:v>9.57</c:v>
                </c:pt>
                <c:pt idx="1473">
                  <c:v>9.57</c:v>
                </c:pt>
                <c:pt idx="1474">
                  <c:v>9.58</c:v>
                </c:pt>
                <c:pt idx="1475">
                  <c:v>9.59</c:v>
                </c:pt>
                <c:pt idx="1476">
                  <c:v>9.6</c:v>
                </c:pt>
                <c:pt idx="1477">
                  <c:v>9.6</c:v>
                </c:pt>
                <c:pt idx="1478">
                  <c:v>9.61</c:v>
                </c:pt>
                <c:pt idx="1479">
                  <c:v>9.6199999999999992</c:v>
                </c:pt>
                <c:pt idx="1480">
                  <c:v>9.6300000000000008</c:v>
                </c:pt>
                <c:pt idx="1481">
                  <c:v>9.6300000000000008</c:v>
                </c:pt>
                <c:pt idx="1482">
                  <c:v>9.64</c:v>
                </c:pt>
                <c:pt idx="1483">
                  <c:v>9.64</c:v>
                </c:pt>
                <c:pt idx="1484">
                  <c:v>9.65</c:v>
                </c:pt>
                <c:pt idx="1485">
                  <c:v>9.66</c:v>
                </c:pt>
                <c:pt idx="1486">
                  <c:v>9.66</c:v>
                </c:pt>
                <c:pt idx="1487">
                  <c:v>9.67</c:v>
                </c:pt>
                <c:pt idx="1488">
                  <c:v>9.68</c:v>
                </c:pt>
                <c:pt idx="1489">
                  <c:v>9.68</c:v>
                </c:pt>
                <c:pt idx="1490">
                  <c:v>9.69</c:v>
                </c:pt>
                <c:pt idx="1491">
                  <c:v>9.6999999999999993</c:v>
                </c:pt>
                <c:pt idx="1492">
                  <c:v>9.6999999999999993</c:v>
                </c:pt>
                <c:pt idx="1493">
                  <c:v>9.7100000000000009</c:v>
                </c:pt>
                <c:pt idx="1494">
                  <c:v>9.7200000000000006</c:v>
                </c:pt>
                <c:pt idx="1495">
                  <c:v>9.7200000000000006</c:v>
                </c:pt>
                <c:pt idx="1496">
                  <c:v>9.73</c:v>
                </c:pt>
                <c:pt idx="1497">
                  <c:v>9.74</c:v>
                </c:pt>
                <c:pt idx="1498">
                  <c:v>9.74</c:v>
                </c:pt>
                <c:pt idx="1499">
                  <c:v>9.75</c:v>
                </c:pt>
                <c:pt idx="1500">
                  <c:v>9.75</c:v>
                </c:pt>
                <c:pt idx="1501">
                  <c:v>9.76</c:v>
                </c:pt>
                <c:pt idx="1502">
                  <c:v>9.77</c:v>
                </c:pt>
                <c:pt idx="1503">
                  <c:v>9.7799999999999994</c:v>
                </c:pt>
                <c:pt idx="1504">
                  <c:v>9.7799999999999994</c:v>
                </c:pt>
                <c:pt idx="1505">
                  <c:v>9.7899999999999991</c:v>
                </c:pt>
                <c:pt idx="1506">
                  <c:v>9.8000000000000007</c:v>
                </c:pt>
                <c:pt idx="1507">
                  <c:v>9.8000000000000007</c:v>
                </c:pt>
                <c:pt idx="1508">
                  <c:v>9.81</c:v>
                </c:pt>
                <c:pt idx="1509">
                  <c:v>9.81</c:v>
                </c:pt>
                <c:pt idx="1510">
                  <c:v>9.82</c:v>
                </c:pt>
                <c:pt idx="1511">
                  <c:v>9.83</c:v>
                </c:pt>
                <c:pt idx="1512">
                  <c:v>9.84</c:v>
                </c:pt>
                <c:pt idx="1513">
                  <c:v>9.84</c:v>
                </c:pt>
                <c:pt idx="1514">
                  <c:v>9.85</c:v>
                </c:pt>
                <c:pt idx="1515">
                  <c:v>9.86</c:v>
                </c:pt>
                <c:pt idx="1516">
                  <c:v>9.86</c:v>
                </c:pt>
                <c:pt idx="1517">
                  <c:v>9.8699999999999992</c:v>
                </c:pt>
                <c:pt idx="1518">
                  <c:v>9.8699999999999992</c:v>
                </c:pt>
                <c:pt idx="1519">
                  <c:v>9.8800000000000008</c:v>
                </c:pt>
                <c:pt idx="1520">
                  <c:v>9.89</c:v>
                </c:pt>
                <c:pt idx="1521">
                  <c:v>9.89</c:v>
                </c:pt>
                <c:pt idx="1522">
                  <c:v>9.9</c:v>
                </c:pt>
                <c:pt idx="1523">
                  <c:v>9.9</c:v>
                </c:pt>
                <c:pt idx="1524">
                  <c:v>9.92</c:v>
                </c:pt>
                <c:pt idx="1525">
                  <c:v>9.92</c:v>
                </c:pt>
                <c:pt idx="1526">
                  <c:v>9.93</c:v>
                </c:pt>
                <c:pt idx="1527">
                  <c:v>9.93</c:v>
                </c:pt>
                <c:pt idx="1528">
                  <c:v>9.94</c:v>
                </c:pt>
                <c:pt idx="1529">
                  <c:v>9.9499999999999993</c:v>
                </c:pt>
                <c:pt idx="1530">
                  <c:v>9.9600000000000009</c:v>
                </c:pt>
                <c:pt idx="1531">
                  <c:v>9.9600000000000009</c:v>
                </c:pt>
                <c:pt idx="1532">
                  <c:v>9.9700000000000006</c:v>
                </c:pt>
                <c:pt idx="1533">
                  <c:v>9.9700000000000006</c:v>
                </c:pt>
                <c:pt idx="1534">
                  <c:v>9.98</c:v>
                </c:pt>
                <c:pt idx="1535">
                  <c:v>9.99</c:v>
                </c:pt>
                <c:pt idx="1536">
                  <c:v>9.99</c:v>
                </c:pt>
                <c:pt idx="1537">
                  <c:v>10</c:v>
                </c:pt>
                <c:pt idx="1538">
                  <c:v>10.01</c:v>
                </c:pt>
                <c:pt idx="1539">
                  <c:v>10.01</c:v>
                </c:pt>
                <c:pt idx="1540">
                  <c:v>10.02</c:v>
                </c:pt>
                <c:pt idx="1541">
                  <c:v>10.029999999999999</c:v>
                </c:pt>
                <c:pt idx="1542">
                  <c:v>10.029999999999999</c:v>
                </c:pt>
                <c:pt idx="1543">
                  <c:v>10.039999999999999</c:v>
                </c:pt>
                <c:pt idx="1544">
                  <c:v>10.050000000000001</c:v>
                </c:pt>
                <c:pt idx="1545">
                  <c:v>10.050000000000001</c:v>
                </c:pt>
                <c:pt idx="1546">
                  <c:v>10.06</c:v>
                </c:pt>
                <c:pt idx="1547">
                  <c:v>10.06</c:v>
                </c:pt>
                <c:pt idx="1548">
                  <c:v>10.07</c:v>
                </c:pt>
                <c:pt idx="1549">
                  <c:v>10.08</c:v>
                </c:pt>
                <c:pt idx="1550">
                  <c:v>10.08</c:v>
                </c:pt>
                <c:pt idx="1551">
                  <c:v>10.09</c:v>
                </c:pt>
                <c:pt idx="1552">
                  <c:v>10.1</c:v>
                </c:pt>
                <c:pt idx="1553">
                  <c:v>10.11</c:v>
                </c:pt>
                <c:pt idx="1554">
                  <c:v>10.11</c:v>
                </c:pt>
                <c:pt idx="1555">
                  <c:v>10.119999999999999</c:v>
                </c:pt>
                <c:pt idx="1556">
                  <c:v>10.130000000000001</c:v>
                </c:pt>
                <c:pt idx="1557">
                  <c:v>10.130000000000001</c:v>
                </c:pt>
                <c:pt idx="1558">
                  <c:v>10.130000000000001</c:v>
                </c:pt>
                <c:pt idx="1559">
                  <c:v>10.14</c:v>
                </c:pt>
                <c:pt idx="1560">
                  <c:v>10.15</c:v>
                </c:pt>
                <c:pt idx="1561">
                  <c:v>10.16</c:v>
                </c:pt>
                <c:pt idx="1562">
                  <c:v>10.16</c:v>
                </c:pt>
                <c:pt idx="1563">
                  <c:v>10.17</c:v>
                </c:pt>
                <c:pt idx="1564">
                  <c:v>10.18</c:v>
                </c:pt>
                <c:pt idx="1565">
                  <c:v>10.18</c:v>
                </c:pt>
                <c:pt idx="1566">
                  <c:v>10.19</c:v>
                </c:pt>
                <c:pt idx="1567">
                  <c:v>10.199999999999999</c:v>
                </c:pt>
                <c:pt idx="1568">
                  <c:v>10.199999999999999</c:v>
                </c:pt>
                <c:pt idx="1569">
                  <c:v>10.210000000000001</c:v>
                </c:pt>
                <c:pt idx="1570">
                  <c:v>10.220000000000001</c:v>
                </c:pt>
                <c:pt idx="1571">
                  <c:v>10.220000000000001</c:v>
                </c:pt>
                <c:pt idx="1572">
                  <c:v>10.23</c:v>
                </c:pt>
                <c:pt idx="1573">
                  <c:v>10.23</c:v>
                </c:pt>
                <c:pt idx="1574">
                  <c:v>10.24</c:v>
                </c:pt>
                <c:pt idx="1575">
                  <c:v>10.25</c:v>
                </c:pt>
                <c:pt idx="1576">
                  <c:v>10.26</c:v>
                </c:pt>
                <c:pt idx="1577">
                  <c:v>10.26</c:v>
                </c:pt>
                <c:pt idx="1578">
                  <c:v>10.27</c:v>
                </c:pt>
                <c:pt idx="1579">
                  <c:v>10.27</c:v>
                </c:pt>
                <c:pt idx="1580">
                  <c:v>10.28</c:v>
                </c:pt>
                <c:pt idx="1581">
                  <c:v>10.28</c:v>
                </c:pt>
                <c:pt idx="1582">
                  <c:v>10.29</c:v>
                </c:pt>
                <c:pt idx="1583">
                  <c:v>10.3</c:v>
                </c:pt>
                <c:pt idx="1584">
                  <c:v>10.3</c:v>
                </c:pt>
                <c:pt idx="1585">
                  <c:v>10.32</c:v>
                </c:pt>
                <c:pt idx="1586">
                  <c:v>10.32</c:v>
                </c:pt>
                <c:pt idx="1587">
                  <c:v>10.33</c:v>
                </c:pt>
                <c:pt idx="1588">
                  <c:v>10.33</c:v>
                </c:pt>
                <c:pt idx="1589">
                  <c:v>10.34</c:v>
                </c:pt>
                <c:pt idx="1590">
                  <c:v>10.35</c:v>
                </c:pt>
                <c:pt idx="1591">
                  <c:v>10.35</c:v>
                </c:pt>
                <c:pt idx="1592">
                  <c:v>10.37</c:v>
                </c:pt>
                <c:pt idx="1593">
                  <c:v>10.37</c:v>
                </c:pt>
                <c:pt idx="1594">
                  <c:v>10.37</c:v>
                </c:pt>
                <c:pt idx="1595">
                  <c:v>10.37</c:v>
                </c:pt>
                <c:pt idx="1596">
                  <c:v>10.39</c:v>
                </c:pt>
                <c:pt idx="1597">
                  <c:v>10.39</c:v>
                </c:pt>
                <c:pt idx="1598">
                  <c:v>10.4</c:v>
                </c:pt>
                <c:pt idx="1599">
                  <c:v>10.41</c:v>
                </c:pt>
                <c:pt idx="1600">
                  <c:v>10.41</c:v>
                </c:pt>
                <c:pt idx="1601">
                  <c:v>10.42</c:v>
                </c:pt>
                <c:pt idx="1602">
                  <c:v>10.42</c:v>
                </c:pt>
                <c:pt idx="1603">
                  <c:v>10.43</c:v>
                </c:pt>
                <c:pt idx="1604">
                  <c:v>10.44</c:v>
                </c:pt>
                <c:pt idx="1605">
                  <c:v>10.44</c:v>
                </c:pt>
                <c:pt idx="1606">
                  <c:v>10.45</c:v>
                </c:pt>
                <c:pt idx="1607">
                  <c:v>10.46</c:v>
                </c:pt>
                <c:pt idx="1608">
                  <c:v>10.46</c:v>
                </c:pt>
                <c:pt idx="1609">
                  <c:v>10.47</c:v>
                </c:pt>
                <c:pt idx="1610">
                  <c:v>10.48</c:v>
                </c:pt>
                <c:pt idx="1611">
                  <c:v>10.48</c:v>
                </c:pt>
                <c:pt idx="1612">
                  <c:v>10.49</c:v>
                </c:pt>
                <c:pt idx="1613">
                  <c:v>10.5</c:v>
                </c:pt>
                <c:pt idx="1614">
                  <c:v>10.5</c:v>
                </c:pt>
                <c:pt idx="1615">
                  <c:v>10.51</c:v>
                </c:pt>
                <c:pt idx="1616">
                  <c:v>10.51</c:v>
                </c:pt>
                <c:pt idx="1617">
                  <c:v>10.53</c:v>
                </c:pt>
                <c:pt idx="1618">
                  <c:v>10.53</c:v>
                </c:pt>
                <c:pt idx="1619">
                  <c:v>10.54</c:v>
                </c:pt>
                <c:pt idx="1620">
                  <c:v>10.55</c:v>
                </c:pt>
                <c:pt idx="1621">
                  <c:v>10.55</c:v>
                </c:pt>
                <c:pt idx="1622">
                  <c:v>10.56</c:v>
                </c:pt>
                <c:pt idx="1623">
                  <c:v>10.57</c:v>
                </c:pt>
                <c:pt idx="1624">
                  <c:v>10.57</c:v>
                </c:pt>
                <c:pt idx="1625">
                  <c:v>10.58</c:v>
                </c:pt>
                <c:pt idx="1626">
                  <c:v>10.59</c:v>
                </c:pt>
                <c:pt idx="1627">
                  <c:v>10.59</c:v>
                </c:pt>
                <c:pt idx="1628">
                  <c:v>10.6</c:v>
                </c:pt>
                <c:pt idx="1629">
                  <c:v>10.6</c:v>
                </c:pt>
                <c:pt idx="1630">
                  <c:v>10.61</c:v>
                </c:pt>
                <c:pt idx="1631">
                  <c:v>10.61</c:v>
                </c:pt>
                <c:pt idx="1632">
                  <c:v>10.62</c:v>
                </c:pt>
                <c:pt idx="1633">
                  <c:v>10.63</c:v>
                </c:pt>
                <c:pt idx="1634">
                  <c:v>10.64</c:v>
                </c:pt>
                <c:pt idx="1635">
                  <c:v>10.64</c:v>
                </c:pt>
                <c:pt idx="1636">
                  <c:v>10.65</c:v>
                </c:pt>
                <c:pt idx="1637">
                  <c:v>10.66</c:v>
                </c:pt>
                <c:pt idx="1638">
                  <c:v>10.66</c:v>
                </c:pt>
                <c:pt idx="1639">
                  <c:v>10.67</c:v>
                </c:pt>
                <c:pt idx="1640">
                  <c:v>10.67</c:v>
                </c:pt>
                <c:pt idx="1641">
                  <c:v>10.69</c:v>
                </c:pt>
                <c:pt idx="1642">
                  <c:v>10.69</c:v>
                </c:pt>
                <c:pt idx="1643">
                  <c:v>10.69</c:v>
                </c:pt>
                <c:pt idx="1644">
                  <c:v>10.7</c:v>
                </c:pt>
                <c:pt idx="1645">
                  <c:v>10.71</c:v>
                </c:pt>
                <c:pt idx="1646">
                  <c:v>10.71</c:v>
                </c:pt>
                <c:pt idx="1647">
                  <c:v>10.72</c:v>
                </c:pt>
                <c:pt idx="1648">
                  <c:v>10.73</c:v>
                </c:pt>
                <c:pt idx="1649">
                  <c:v>10.74</c:v>
                </c:pt>
                <c:pt idx="1650">
                  <c:v>10.74</c:v>
                </c:pt>
                <c:pt idx="1651">
                  <c:v>10.75</c:v>
                </c:pt>
                <c:pt idx="1652">
                  <c:v>10.75</c:v>
                </c:pt>
                <c:pt idx="1653">
                  <c:v>10.77</c:v>
                </c:pt>
                <c:pt idx="1654">
                  <c:v>10.77</c:v>
                </c:pt>
                <c:pt idx="1655">
                  <c:v>10.78</c:v>
                </c:pt>
                <c:pt idx="1656">
                  <c:v>10.78</c:v>
                </c:pt>
                <c:pt idx="1657">
                  <c:v>10.8</c:v>
                </c:pt>
                <c:pt idx="1658">
                  <c:v>10.8</c:v>
                </c:pt>
                <c:pt idx="1659">
                  <c:v>10.8</c:v>
                </c:pt>
                <c:pt idx="1660">
                  <c:v>10.81</c:v>
                </c:pt>
                <c:pt idx="1661">
                  <c:v>10.82</c:v>
                </c:pt>
                <c:pt idx="1662">
                  <c:v>10.82</c:v>
                </c:pt>
                <c:pt idx="1663">
                  <c:v>10.83</c:v>
                </c:pt>
                <c:pt idx="1664">
                  <c:v>10.83</c:v>
                </c:pt>
                <c:pt idx="1665">
                  <c:v>10.84</c:v>
                </c:pt>
                <c:pt idx="1666">
                  <c:v>10.85</c:v>
                </c:pt>
                <c:pt idx="1667">
                  <c:v>10.85</c:v>
                </c:pt>
                <c:pt idx="1668">
                  <c:v>10.86</c:v>
                </c:pt>
                <c:pt idx="1669">
                  <c:v>10.86</c:v>
                </c:pt>
                <c:pt idx="1670">
                  <c:v>10.87</c:v>
                </c:pt>
                <c:pt idx="1671">
                  <c:v>10.88</c:v>
                </c:pt>
                <c:pt idx="1672">
                  <c:v>10.89</c:v>
                </c:pt>
                <c:pt idx="1673">
                  <c:v>10.89</c:v>
                </c:pt>
                <c:pt idx="1674">
                  <c:v>10.9</c:v>
                </c:pt>
                <c:pt idx="1675">
                  <c:v>10.9</c:v>
                </c:pt>
                <c:pt idx="1676">
                  <c:v>10.91</c:v>
                </c:pt>
                <c:pt idx="1677">
                  <c:v>10.92</c:v>
                </c:pt>
                <c:pt idx="1678">
                  <c:v>10.93</c:v>
                </c:pt>
                <c:pt idx="1679">
                  <c:v>10.93</c:v>
                </c:pt>
                <c:pt idx="1680">
                  <c:v>10.94</c:v>
                </c:pt>
                <c:pt idx="1681">
                  <c:v>10.94</c:v>
                </c:pt>
                <c:pt idx="1682">
                  <c:v>10.95</c:v>
                </c:pt>
                <c:pt idx="1683">
                  <c:v>10.96</c:v>
                </c:pt>
                <c:pt idx="1684">
                  <c:v>10.97</c:v>
                </c:pt>
                <c:pt idx="1685">
                  <c:v>10.97</c:v>
                </c:pt>
                <c:pt idx="1686">
                  <c:v>10.98</c:v>
                </c:pt>
                <c:pt idx="1687">
                  <c:v>10.98</c:v>
                </c:pt>
                <c:pt idx="1688">
                  <c:v>10.99</c:v>
                </c:pt>
                <c:pt idx="1689">
                  <c:v>11</c:v>
                </c:pt>
                <c:pt idx="1690">
                  <c:v>11.01</c:v>
                </c:pt>
                <c:pt idx="1691">
                  <c:v>11.01</c:v>
                </c:pt>
                <c:pt idx="1692">
                  <c:v>11.02</c:v>
                </c:pt>
                <c:pt idx="1693">
                  <c:v>11.02</c:v>
                </c:pt>
                <c:pt idx="1694">
                  <c:v>11.03</c:v>
                </c:pt>
                <c:pt idx="1695">
                  <c:v>11.04</c:v>
                </c:pt>
                <c:pt idx="1696">
                  <c:v>11.04</c:v>
                </c:pt>
                <c:pt idx="1697">
                  <c:v>11.05</c:v>
                </c:pt>
                <c:pt idx="1698">
                  <c:v>11.05</c:v>
                </c:pt>
                <c:pt idx="1699">
                  <c:v>11.06</c:v>
                </c:pt>
                <c:pt idx="1700">
                  <c:v>11.07</c:v>
                </c:pt>
                <c:pt idx="1701">
                  <c:v>11.08</c:v>
                </c:pt>
                <c:pt idx="1702">
                  <c:v>11.08</c:v>
                </c:pt>
                <c:pt idx="1703">
                  <c:v>11.09</c:v>
                </c:pt>
                <c:pt idx="1704">
                  <c:v>11.09</c:v>
                </c:pt>
                <c:pt idx="1705">
                  <c:v>11.1</c:v>
                </c:pt>
                <c:pt idx="1706">
                  <c:v>11.11</c:v>
                </c:pt>
                <c:pt idx="1707">
                  <c:v>11.12</c:v>
                </c:pt>
                <c:pt idx="1708">
                  <c:v>11.12</c:v>
                </c:pt>
                <c:pt idx="1709">
                  <c:v>11.13</c:v>
                </c:pt>
                <c:pt idx="1710">
                  <c:v>11.14</c:v>
                </c:pt>
                <c:pt idx="1711">
                  <c:v>11.14</c:v>
                </c:pt>
                <c:pt idx="1712">
                  <c:v>11.15</c:v>
                </c:pt>
                <c:pt idx="1713">
                  <c:v>11.16</c:v>
                </c:pt>
                <c:pt idx="1714">
                  <c:v>11.17</c:v>
                </c:pt>
                <c:pt idx="1715">
                  <c:v>11.17</c:v>
                </c:pt>
                <c:pt idx="1716">
                  <c:v>11.17</c:v>
                </c:pt>
                <c:pt idx="1717">
                  <c:v>11.18</c:v>
                </c:pt>
                <c:pt idx="1718">
                  <c:v>11.19</c:v>
                </c:pt>
                <c:pt idx="1719">
                  <c:v>11.2</c:v>
                </c:pt>
                <c:pt idx="1720">
                  <c:v>11.2</c:v>
                </c:pt>
                <c:pt idx="1721">
                  <c:v>11.22</c:v>
                </c:pt>
                <c:pt idx="1722">
                  <c:v>11.22</c:v>
                </c:pt>
                <c:pt idx="1723">
                  <c:v>11.23</c:v>
                </c:pt>
                <c:pt idx="1724">
                  <c:v>11.23</c:v>
                </c:pt>
                <c:pt idx="1725">
                  <c:v>11.24</c:v>
                </c:pt>
                <c:pt idx="1726">
                  <c:v>11.24</c:v>
                </c:pt>
                <c:pt idx="1727">
                  <c:v>11.25</c:v>
                </c:pt>
                <c:pt idx="1728">
                  <c:v>11.26</c:v>
                </c:pt>
                <c:pt idx="1729">
                  <c:v>11.26</c:v>
                </c:pt>
                <c:pt idx="1730">
                  <c:v>11.27</c:v>
                </c:pt>
                <c:pt idx="1731">
                  <c:v>11.27</c:v>
                </c:pt>
                <c:pt idx="1732">
                  <c:v>11.28</c:v>
                </c:pt>
                <c:pt idx="1733">
                  <c:v>11.29</c:v>
                </c:pt>
                <c:pt idx="1734">
                  <c:v>11.29</c:v>
                </c:pt>
                <c:pt idx="1735">
                  <c:v>11.3</c:v>
                </c:pt>
                <c:pt idx="1736">
                  <c:v>11.31</c:v>
                </c:pt>
                <c:pt idx="1737">
                  <c:v>11.31</c:v>
                </c:pt>
                <c:pt idx="1738">
                  <c:v>11.33</c:v>
                </c:pt>
                <c:pt idx="1739">
                  <c:v>11.33</c:v>
                </c:pt>
                <c:pt idx="1740">
                  <c:v>11.33</c:v>
                </c:pt>
                <c:pt idx="1741">
                  <c:v>11.34</c:v>
                </c:pt>
                <c:pt idx="1742">
                  <c:v>11.35</c:v>
                </c:pt>
                <c:pt idx="1743">
                  <c:v>11.35</c:v>
                </c:pt>
                <c:pt idx="1744">
                  <c:v>11.36</c:v>
                </c:pt>
                <c:pt idx="1745">
                  <c:v>11.37</c:v>
                </c:pt>
                <c:pt idx="1746">
                  <c:v>11.37</c:v>
                </c:pt>
                <c:pt idx="1747">
                  <c:v>11.38</c:v>
                </c:pt>
                <c:pt idx="1748">
                  <c:v>11.39</c:v>
                </c:pt>
                <c:pt idx="1749">
                  <c:v>11.39</c:v>
                </c:pt>
                <c:pt idx="1750">
                  <c:v>11.4</c:v>
                </c:pt>
                <c:pt idx="1751">
                  <c:v>11.4</c:v>
                </c:pt>
                <c:pt idx="1752">
                  <c:v>11.41</c:v>
                </c:pt>
                <c:pt idx="1753">
                  <c:v>11.42</c:v>
                </c:pt>
                <c:pt idx="1754">
                  <c:v>11.43</c:v>
                </c:pt>
                <c:pt idx="1755">
                  <c:v>11.43</c:v>
                </c:pt>
                <c:pt idx="1756">
                  <c:v>11.44</c:v>
                </c:pt>
                <c:pt idx="1757">
                  <c:v>11.44</c:v>
                </c:pt>
                <c:pt idx="1758">
                  <c:v>11.45</c:v>
                </c:pt>
                <c:pt idx="1759">
                  <c:v>11.46</c:v>
                </c:pt>
                <c:pt idx="1760">
                  <c:v>11.47</c:v>
                </c:pt>
                <c:pt idx="1761">
                  <c:v>11.47</c:v>
                </c:pt>
                <c:pt idx="1762">
                  <c:v>11.48</c:v>
                </c:pt>
                <c:pt idx="1763">
                  <c:v>11.49</c:v>
                </c:pt>
                <c:pt idx="1764">
                  <c:v>11.49</c:v>
                </c:pt>
                <c:pt idx="1765">
                  <c:v>11.5</c:v>
                </c:pt>
                <c:pt idx="1766">
                  <c:v>11.51</c:v>
                </c:pt>
                <c:pt idx="1767">
                  <c:v>11.51</c:v>
                </c:pt>
                <c:pt idx="1768">
                  <c:v>11.52</c:v>
                </c:pt>
                <c:pt idx="1769">
                  <c:v>11.53</c:v>
                </c:pt>
                <c:pt idx="1770">
                  <c:v>11.53</c:v>
                </c:pt>
                <c:pt idx="1771">
                  <c:v>11.53</c:v>
                </c:pt>
                <c:pt idx="1772">
                  <c:v>11.54</c:v>
                </c:pt>
                <c:pt idx="1773">
                  <c:v>11.55</c:v>
                </c:pt>
                <c:pt idx="1774">
                  <c:v>11.56</c:v>
                </c:pt>
                <c:pt idx="1775">
                  <c:v>11.57</c:v>
                </c:pt>
                <c:pt idx="1776">
                  <c:v>11.57</c:v>
                </c:pt>
                <c:pt idx="1777">
                  <c:v>11.58</c:v>
                </c:pt>
                <c:pt idx="1778">
                  <c:v>11.58</c:v>
                </c:pt>
                <c:pt idx="1779">
                  <c:v>11.59</c:v>
                </c:pt>
                <c:pt idx="1780">
                  <c:v>11.59</c:v>
                </c:pt>
                <c:pt idx="1781">
                  <c:v>11.6</c:v>
                </c:pt>
                <c:pt idx="1782">
                  <c:v>11.61</c:v>
                </c:pt>
                <c:pt idx="1783">
                  <c:v>11.62</c:v>
                </c:pt>
                <c:pt idx="1784">
                  <c:v>11.62</c:v>
                </c:pt>
                <c:pt idx="1785">
                  <c:v>11.63</c:v>
                </c:pt>
                <c:pt idx="1786">
                  <c:v>11.63</c:v>
                </c:pt>
                <c:pt idx="1787">
                  <c:v>11.64</c:v>
                </c:pt>
                <c:pt idx="1788">
                  <c:v>11.65</c:v>
                </c:pt>
                <c:pt idx="1789">
                  <c:v>11.66</c:v>
                </c:pt>
                <c:pt idx="1790">
                  <c:v>11.66</c:v>
                </c:pt>
                <c:pt idx="1791">
                  <c:v>11.67</c:v>
                </c:pt>
                <c:pt idx="1792">
                  <c:v>11.68</c:v>
                </c:pt>
                <c:pt idx="1793">
                  <c:v>11.68</c:v>
                </c:pt>
                <c:pt idx="1794">
                  <c:v>11.68</c:v>
                </c:pt>
                <c:pt idx="1795">
                  <c:v>11.69</c:v>
                </c:pt>
                <c:pt idx="1796">
                  <c:v>11.7</c:v>
                </c:pt>
                <c:pt idx="1797">
                  <c:v>11.7</c:v>
                </c:pt>
                <c:pt idx="1798">
                  <c:v>11.72</c:v>
                </c:pt>
                <c:pt idx="1799">
                  <c:v>11.72</c:v>
                </c:pt>
                <c:pt idx="1800">
                  <c:v>11.73</c:v>
                </c:pt>
                <c:pt idx="1801">
                  <c:v>11.73</c:v>
                </c:pt>
                <c:pt idx="1802">
                  <c:v>11.74</c:v>
                </c:pt>
                <c:pt idx="1803">
                  <c:v>11.75</c:v>
                </c:pt>
                <c:pt idx="1804">
                  <c:v>11.75</c:v>
                </c:pt>
                <c:pt idx="1805">
                  <c:v>11.76</c:v>
                </c:pt>
                <c:pt idx="1806">
                  <c:v>11.76</c:v>
                </c:pt>
                <c:pt idx="1807">
                  <c:v>11.77</c:v>
                </c:pt>
                <c:pt idx="1808">
                  <c:v>11.78</c:v>
                </c:pt>
                <c:pt idx="1809">
                  <c:v>11.78</c:v>
                </c:pt>
                <c:pt idx="1810">
                  <c:v>11.79</c:v>
                </c:pt>
                <c:pt idx="1811">
                  <c:v>11.8</c:v>
                </c:pt>
                <c:pt idx="1812">
                  <c:v>11.8</c:v>
                </c:pt>
                <c:pt idx="1813">
                  <c:v>11.81</c:v>
                </c:pt>
                <c:pt idx="1814">
                  <c:v>11.82</c:v>
                </c:pt>
                <c:pt idx="1815">
                  <c:v>11.82</c:v>
                </c:pt>
                <c:pt idx="1816">
                  <c:v>11.83</c:v>
                </c:pt>
                <c:pt idx="1817">
                  <c:v>11.84</c:v>
                </c:pt>
                <c:pt idx="1818">
                  <c:v>11.85</c:v>
                </c:pt>
                <c:pt idx="1819">
                  <c:v>11.85</c:v>
                </c:pt>
                <c:pt idx="1820">
                  <c:v>11.86</c:v>
                </c:pt>
                <c:pt idx="1821">
                  <c:v>11.86</c:v>
                </c:pt>
                <c:pt idx="1822">
                  <c:v>11.87</c:v>
                </c:pt>
                <c:pt idx="1823">
                  <c:v>11.88</c:v>
                </c:pt>
                <c:pt idx="1824">
                  <c:v>11.88</c:v>
                </c:pt>
                <c:pt idx="1825">
                  <c:v>11.89</c:v>
                </c:pt>
                <c:pt idx="1826">
                  <c:v>11.9</c:v>
                </c:pt>
                <c:pt idx="1827">
                  <c:v>11.91</c:v>
                </c:pt>
                <c:pt idx="1828">
                  <c:v>11.91</c:v>
                </c:pt>
                <c:pt idx="1829">
                  <c:v>11.91</c:v>
                </c:pt>
                <c:pt idx="1830">
                  <c:v>11.93</c:v>
                </c:pt>
                <c:pt idx="1831">
                  <c:v>11.93</c:v>
                </c:pt>
                <c:pt idx="1832">
                  <c:v>11.93</c:v>
                </c:pt>
                <c:pt idx="1833">
                  <c:v>11.94</c:v>
                </c:pt>
                <c:pt idx="1834">
                  <c:v>11.95</c:v>
                </c:pt>
                <c:pt idx="1835">
                  <c:v>11.95</c:v>
                </c:pt>
                <c:pt idx="1836">
                  <c:v>11.96</c:v>
                </c:pt>
                <c:pt idx="1837">
                  <c:v>11.97</c:v>
                </c:pt>
                <c:pt idx="1838">
                  <c:v>11.98</c:v>
                </c:pt>
                <c:pt idx="1839">
                  <c:v>11.98</c:v>
                </c:pt>
                <c:pt idx="1840">
                  <c:v>11.99</c:v>
                </c:pt>
                <c:pt idx="1841">
                  <c:v>12</c:v>
                </c:pt>
                <c:pt idx="1842">
                  <c:v>12</c:v>
                </c:pt>
                <c:pt idx="1843">
                  <c:v>12.01</c:v>
                </c:pt>
                <c:pt idx="1844">
                  <c:v>12.02</c:v>
                </c:pt>
                <c:pt idx="1845">
                  <c:v>12.02</c:v>
                </c:pt>
                <c:pt idx="1846">
                  <c:v>12.03</c:v>
                </c:pt>
                <c:pt idx="1847">
                  <c:v>12.04</c:v>
                </c:pt>
                <c:pt idx="1848">
                  <c:v>12.04</c:v>
                </c:pt>
                <c:pt idx="1849">
                  <c:v>12.05</c:v>
                </c:pt>
                <c:pt idx="1850">
                  <c:v>12.05</c:v>
                </c:pt>
                <c:pt idx="1851">
                  <c:v>12.06</c:v>
                </c:pt>
                <c:pt idx="1852">
                  <c:v>12.07</c:v>
                </c:pt>
                <c:pt idx="1853">
                  <c:v>12.08</c:v>
                </c:pt>
                <c:pt idx="1854">
                  <c:v>12.08</c:v>
                </c:pt>
                <c:pt idx="1855">
                  <c:v>12.09</c:v>
                </c:pt>
                <c:pt idx="1856">
                  <c:v>12.1</c:v>
                </c:pt>
                <c:pt idx="1857">
                  <c:v>12.1</c:v>
                </c:pt>
                <c:pt idx="1858">
                  <c:v>12.1</c:v>
                </c:pt>
                <c:pt idx="1859">
                  <c:v>12.11</c:v>
                </c:pt>
                <c:pt idx="1860">
                  <c:v>12.12</c:v>
                </c:pt>
                <c:pt idx="1861">
                  <c:v>12.13</c:v>
                </c:pt>
                <c:pt idx="1862">
                  <c:v>12.13</c:v>
                </c:pt>
                <c:pt idx="1863">
                  <c:v>12.14</c:v>
                </c:pt>
                <c:pt idx="1864">
                  <c:v>12.15</c:v>
                </c:pt>
                <c:pt idx="1865">
                  <c:v>12.15</c:v>
                </c:pt>
                <c:pt idx="1866">
                  <c:v>12.16</c:v>
                </c:pt>
                <c:pt idx="1867">
                  <c:v>12.17</c:v>
                </c:pt>
                <c:pt idx="1868">
                  <c:v>12.17</c:v>
                </c:pt>
                <c:pt idx="1869">
                  <c:v>12.18</c:v>
                </c:pt>
                <c:pt idx="1870">
                  <c:v>12.19</c:v>
                </c:pt>
                <c:pt idx="1871">
                  <c:v>12.19</c:v>
                </c:pt>
                <c:pt idx="1872">
                  <c:v>12.2</c:v>
                </c:pt>
                <c:pt idx="1873">
                  <c:v>12.21</c:v>
                </c:pt>
                <c:pt idx="1874">
                  <c:v>12.21</c:v>
                </c:pt>
                <c:pt idx="1875">
                  <c:v>12.22</c:v>
                </c:pt>
                <c:pt idx="1876">
                  <c:v>12.22</c:v>
                </c:pt>
                <c:pt idx="1877">
                  <c:v>12.23</c:v>
                </c:pt>
                <c:pt idx="1878">
                  <c:v>12.24</c:v>
                </c:pt>
                <c:pt idx="1879">
                  <c:v>12.24</c:v>
                </c:pt>
                <c:pt idx="1880">
                  <c:v>12.26</c:v>
                </c:pt>
                <c:pt idx="1881">
                  <c:v>12.26</c:v>
                </c:pt>
                <c:pt idx="1882">
                  <c:v>12.26</c:v>
                </c:pt>
                <c:pt idx="1883">
                  <c:v>12.27</c:v>
                </c:pt>
                <c:pt idx="1884">
                  <c:v>12.28</c:v>
                </c:pt>
                <c:pt idx="1885">
                  <c:v>12.28</c:v>
                </c:pt>
                <c:pt idx="1886">
                  <c:v>12.29</c:v>
                </c:pt>
                <c:pt idx="1887">
                  <c:v>12.3</c:v>
                </c:pt>
                <c:pt idx="1888">
                  <c:v>12.3</c:v>
                </c:pt>
                <c:pt idx="1889">
                  <c:v>12.31</c:v>
                </c:pt>
                <c:pt idx="1890">
                  <c:v>12.31</c:v>
                </c:pt>
                <c:pt idx="1891">
                  <c:v>12.33</c:v>
                </c:pt>
                <c:pt idx="1892">
                  <c:v>12.33</c:v>
                </c:pt>
                <c:pt idx="1893">
                  <c:v>12.34</c:v>
                </c:pt>
                <c:pt idx="1894">
                  <c:v>12.35</c:v>
                </c:pt>
                <c:pt idx="1895">
                  <c:v>12.35</c:v>
                </c:pt>
                <c:pt idx="1896">
                  <c:v>12.36</c:v>
                </c:pt>
                <c:pt idx="1897">
                  <c:v>12.37</c:v>
                </c:pt>
                <c:pt idx="1898">
                  <c:v>12.37</c:v>
                </c:pt>
                <c:pt idx="1899">
                  <c:v>12.37</c:v>
                </c:pt>
                <c:pt idx="1900">
                  <c:v>12.39</c:v>
                </c:pt>
                <c:pt idx="1901">
                  <c:v>12.39</c:v>
                </c:pt>
                <c:pt idx="1902">
                  <c:v>12.4</c:v>
                </c:pt>
                <c:pt idx="1903">
                  <c:v>12.4</c:v>
                </c:pt>
                <c:pt idx="1904">
                  <c:v>12.41</c:v>
                </c:pt>
                <c:pt idx="1905">
                  <c:v>12.41</c:v>
                </c:pt>
                <c:pt idx="1906">
                  <c:v>12.42</c:v>
                </c:pt>
                <c:pt idx="1907">
                  <c:v>12.43</c:v>
                </c:pt>
                <c:pt idx="1908">
                  <c:v>12.43</c:v>
                </c:pt>
                <c:pt idx="1909">
                  <c:v>12.44</c:v>
                </c:pt>
                <c:pt idx="1910">
                  <c:v>12.45</c:v>
                </c:pt>
                <c:pt idx="1911">
                  <c:v>12.45</c:v>
                </c:pt>
                <c:pt idx="1912">
                  <c:v>12.46</c:v>
                </c:pt>
                <c:pt idx="1913">
                  <c:v>12.47</c:v>
                </c:pt>
                <c:pt idx="1914">
                  <c:v>12.48</c:v>
                </c:pt>
                <c:pt idx="1915">
                  <c:v>12.48</c:v>
                </c:pt>
                <c:pt idx="1916">
                  <c:v>12.49</c:v>
                </c:pt>
                <c:pt idx="1917">
                  <c:v>12.49</c:v>
                </c:pt>
                <c:pt idx="1918">
                  <c:v>12.5</c:v>
                </c:pt>
                <c:pt idx="1919">
                  <c:v>12.5</c:v>
                </c:pt>
                <c:pt idx="1920">
                  <c:v>12.51</c:v>
                </c:pt>
                <c:pt idx="1921">
                  <c:v>12.52</c:v>
                </c:pt>
                <c:pt idx="1922">
                  <c:v>12.53</c:v>
                </c:pt>
                <c:pt idx="1923">
                  <c:v>12.53</c:v>
                </c:pt>
                <c:pt idx="1924">
                  <c:v>12.53</c:v>
                </c:pt>
                <c:pt idx="1925">
                  <c:v>12.54</c:v>
                </c:pt>
                <c:pt idx="1926">
                  <c:v>12.55</c:v>
                </c:pt>
                <c:pt idx="1927">
                  <c:v>12.56</c:v>
                </c:pt>
                <c:pt idx="1928">
                  <c:v>12.57</c:v>
                </c:pt>
                <c:pt idx="1929">
                  <c:v>12.57</c:v>
                </c:pt>
                <c:pt idx="1930">
                  <c:v>12.58</c:v>
                </c:pt>
                <c:pt idx="1931">
                  <c:v>12.58</c:v>
                </c:pt>
                <c:pt idx="1932">
                  <c:v>12.59</c:v>
                </c:pt>
                <c:pt idx="1933">
                  <c:v>12.6</c:v>
                </c:pt>
                <c:pt idx="1934">
                  <c:v>12.6</c:v>
                </c:pt>
                <c:pt idx="1935">
                  <c:v>12.61</c:v>
                </c:pt>
                <c:pt idx="1936">
                  <c:v>12.62</c:v>
                </c:pt>
                <c:pt idx="1937">
                  <c:v>12.63</c:v>
                </c:pt>
                <c:pt idx="1938">
                  <c:v>12.64</c:v>
                </c:pt>
                <c:pt idx="1939">
                  <c:v>12.64</c:v>
                </c:pt>
                <c:pt idx="1940">
                  <c:v>12.65</c:v>
                </c:pt>
                <c:pt idx="1941">
                  <c:v>12.65</c:v>
                </c:pt>
                <c:pt idx="1942">
                  <c:v>12.65</c:v>
                </c:pt>
                <c:pt idx="1943">
                  <c:v>12.67</c:v>
                </c:pt>
                <c:pt idx="1944">
                  <c:v>12.67</c:v>
                </c:pt>
                <c:pt idx="1945">
                  <c:v>12.68</c:v>
                </c:pt>
                <c:pt idx="1946">
                  <c:v>12.68</c:v>
                </c:pt>
                <c:pt idx="1947">
                  <c:v>12.69</c:v>
                </c:pt>
                <c:pt idx="1948">
                  <c:v>12.7</c:v>
                </c:pt>
                <c:pt idx="1949">
                  <c:v>12.7</c:v>
                </c:pt>
                <c:pt idx="1950">
                  <c:v>12.71</c:v>
                </c:pt>
                <c:pt idx="1951">
                  <c:v>12.71</c:v>
                </c:pt>
                <c:pt idx="1952">
                  <c:v>12.72</c:v>
                </c:pt>
                <c:pt idx="1953">
                  <c:v>12.73</c:v>
                </c:pt>
                <c:pt idx="1954">
                  <c:v>12.73</c:v>
                </c:pt>
                <c:pt idx="1955">
                  <c:v>12.74</c:v>
                </c:pt>
                <c:pt idx="1956">
                  <c:v>12.75</c:v>
                </c:pt>
                <c:pt idx="1957">
                  <c:v>12.76</c:v>
                </c:pt>
                <c:pt idx="1958">
                  <c:v>12.76</c:v>
                </c:pt>
                <c:pt idx="1959">
                  <c:v>12.77</c:v>
                </c:pt>
                <c:pt idx="1960">
                  <c:v>12.78</c:v>
                </c:pt>
                <c:pt idx="1961">
                  <c:v>12.78</c:v>
                </c:pt>
                <c:pt idx="1962">
                  <c:v>12.79</c:v>
                </c:pt>
                <c:pt idx="1963">
                  <c:v>12.8</c:v>
                </c:pt>
                <c:pt idx="1964">
                  <c:v>12.8</c:v>
                </c:pt>
                <c:pt idx="1965">
                  <c:v>12.81</c:v>
                </c:pt>
                <c:pt idx="1966">
                  <c:v>12.82</c:v>
                </c:pt>
                <c:pt idx="1967">
                  <c:v>12.82</c:v>
                </c:pt>
                <c:pt idx="1968">
                  <c:v>12.83</c:v>
                </c:pt>
                <c:pt idx="1969">
                  <c:v>12.83</c:v>
                </c:pt>
                <c:pt idx="1970">
                  <c:v>12.84</c:v>
                </c:pt>
                <c:pt idx="1971">
                  <c:v>12.85</c:v>
                </c:pt>
                <c:pt idx="1972">
                  <c:v>12.85</c:v>
                </c:pt>
                <c:pt idx="1973">
                  <c:v>12.86</c:v>
                </c:pt>
                <c:pt idx="1974">
                  <c:v>12.87</c:v>
                </c:pt>
                <c:pt idx="1975">
                  <c:v>12.87</c:v>
                </c:pt>
                <c:pt idx="1976">
                  <c:v>12.88</c:v>
                </c:pt>
                <c:pt idx="1977">
                  <c:v>12.89</c:v>
                </c:pt>
                <c:pt idx="1978">
                  <c:v>12.89</c:v>
                </c:pt>
                <c:pt idx="1979">
                  <c:v>12.9</c:v>
                </c:pt>
                <c:pt idx="1980">
                  <c:v>12.91</c:v>
                </c:pt>
                <c:pt idx="1981">
                  <c:v>12.91</c:v>
                </c:pt>
                <c:pt idx="1982">
                  <c:v>12.92</c:v>
                </c:pt>
                <c:pt idx="1983">
                  <c:v>12.93</c:v>
                </c:pt>
                <c:pt idx="1984">
                  <c:v>12.93</c:v>
                </c:pt>
                <c:pt idx="1985">
                  <c:v>12.94</c:v>
                </c:pt>
                <c:pt idx="1986">
                  <c:v>12.95</c:v>
                </c:pt>
                <c:pt idx="1987">
                  <c:v>12.95</c:v>
                </c:pt>
                <c:pt idx="1988">
                  <c:v>12.96</c:v>
                </c:pt>
                <c:pt idx="1989">
                  <c:v>12.97</c:v>
                </c:pt>
                <c:pt idx="1990">
                  <c:v>12.97</c:v>
                </c:pt>
                <c:pt idx="1991">
                  <c:v>12.97</c:v>
                </c:pt>
                <c:pt idx="1992">
                  <c:v>12.98</c:v>
                </c:pt>
                <c:pt idx="1993">
                  <c:v>13</c:v>
                </c:pt>
                <c:pt idx="1994">
                  <c:v>13</c:v>
                </c:pt>
                <c:pt idx="1995">
                  <c:v>13</c:v>
                </c:pt>
                <c:pt idx="1996">
                  <c:v>13.01</c:v>
                </c:pt>
                <c:pt idx="1997">
                  <c:v>13.02</c:v>
                </c:pt>
                <c:pt idx="1998">
                  <c:v>13.03</c:v>
                </c:pt>
                <c:pt idx="1999">
                  <c:v>13.03</c:v>
                </c:pt>
                <c:pt idx="2000">
                  <c:v>13.04</c:v>
                </c:pt>
                <c:pt idx="2001">
                  <c:v>13.04</c:v>
                </c:pt>
                <c:pt idx="2002">
                  <c:v>13.05</c:v>
                </c:pt>
                <c:pt idx="2003">
                  <c:v>13.06</c:v>
                </c:pt>
                <c:pt idx="2004">
                  <c:v>13.06</c:v>
                </c:pt>
                <c:pt idx="2005">
                  <c:v>13.07</c:v>
                </c:pt>
                <c:pt idx="2006">
                  <c:v>13.08</c:v>
                </c:pt>
                <c:pt idx="2007">
                  <c:v>13.08</c:v>
                </c:pt>
                <c:pt idx="2008">
                  <c:v>13.09</c:v>
                </c:pt>
                <c:pt idx="2009">
                  <c:v>13.1</c:v>
                </c:pt>
                <c:pt idx="2010">
                  <c:v>13.1</c:v>
                </c:pt>
                <c:pt idx="2011">
                  <c:v>13.11</c:v>
                </c:pt>
                <c:pt idx="2012">
                  <c:v>13.12</c:v>
                </c:pt>
                <c:pt idx="2013">
                  <c:v>13.12</c:v>
                </c:pt>
                <c:pt idx="2014">
                  <c:v>13.13</c:v>
                </c:pt>
                <c:pt idx="2015">
                  <c:v>13.14</c:v>
                </c:pt>
                <c:pt idx="2016">
                  <c:v>13.15</c:v>
                </c:pt>
                <c:pt idx="2017">
                  <c:v>13.15</c:v>
                </c:pt>
                <c:pt idx="2018">
                  <c:v>13.16</c:v>
                </c:pt>
                <c:pt idx="2019">
                  <c:v>13.16</c:v>
                </c:pt>
                <c:pt idx="2020">
                  <c:v>13.17</c:v>
                </c:pt>
                <c:pt idx="2021">
                  <c:v>13.17</c:v>
                </c:pt>
                <c:pt idx="2022">
                  <c:v>13.18</c:v>
                </c:pt>
                <c:pt idx="2023">
                  <c:v>13.19</c:v>
                </c:pt>
                <c:pt idx="2024">
                  <c:v>13.2</c:v>
                </c:pt>
                <c:pt idx="2025">
                  <c:v>13.2</c:v>
                </c:pt>
                <c:pt idx="2026">
                  <c:v>13.21</c:v>
                </c:pt>
                <c:pt idx="2027">
                  <c:v>13.22</c:v>
                </c:pt>
                <c:pt idx="2028">
                  <c:v>13.22</c:v>
                </c:pt>
                <c:pt idx="2029">
                  <c:v>13.23</c:v>
                </c:pt>
                <c:pt idx="2030">
                  <c:v>13.23</c:v>
                </c:pt>
                <c:pt idx="2031">
                  <c:v>13.24</c:v>
                </c:pt>
                <c:pt idx="2032">
                  <c:v>13.25</c:v>
                </c:pt>
                <c:pt idx="2033">
                  <c:v>13.25</c:v>
                </c:pt>
                <c:pt idx="2034">
                  <c:v>13.26</c:v>
                </c:pt>
                <c:pt idx="2035">
                  <c:v>13.27</c:v>
                </c:pt>
                <c:pt idx="2036">
                  <c:v>13.27</c:v>
                </c:pt>
                <c:pt idx="2037">
                  <c:v>13.28</c:v>
                </c:pt>
                <c:pt idx="2038">
                  <c:v>13.28</c:v>
                </c:pt>
                <c:pt idx="2039">
                  <c:v>13.29</c:v>
                </c:pt>
                <c:pt idx="2040">
                  <c:v>13.3</c:v>
                </c:pt>
                <c:pt idx="2041">
                  <c:v>13.3</c:v>
                </c:pt>
                <c:pt idx="2042">
                  <c:v>13.31</c:v>
                </c:pt>
                <c:pt idx="2043">
                  <c:v>13.31</c:v>
                </c:pt>
                <c:pt idx="2044">
                  <c:v>13.33</c:v>
                </c:pt>
                <c:pt idx="2045">
                  <c:v>13.33</c:v>
                </c:pt>
                <c:pt idx="2046">
                  <c:v>13.34</c:v>
                </c:pt>
                <c:pt idx="2047">
                  <c:v>13.35</c:v>
                </c:pt>
                <c:pt idx="2048">
                  <c:v>13.35</c:v>
                </c:pt>
                <c:pt idx="2049">
                  <c:v>13.36</c:v>
                </c:pt>
                <c:pt idx="2050">
                  <c:v>13.36</c:v>
                </c:pt>
                <c:pt idx="2051">
                  <c:v>13.37</c:v>
                </c:pt>
                <c:pt idx="2052">
                  <c:v>13.38</c:v>
                </c:pt>
                <c:pt idx="2053">
                  <c:v>13.38</c:v>
                </c:pt>
                <c:pt idx="2054">
                  <c:v>13.39</c:v>
                </c:pt>
                <c:pt idx="2055">
                  <c:v>13.4</c:v>
                </c:pt>
                <c:pt idx="2056">
                  <c:v>13.4</c:v>
                </c:pt>
                <c:pt idx="2057">
                  <c:v>13.41</c:v>
                </c:pt>
                <c:pt idx="2058">
                  <c:v>13.41</c:v>
                </c:pt>
                <c:pt idx="2059">
                  <c:v>13.42</c:v>
                </c:pt>
                <c:pt idx="2060">
                  <c:v>13.43</c:v>
                </c:pt>
                <c:pt idx="2061">
                  <c:v>13.44</c:v>
                </c:pt>
                <c:pt idx="2062">
                  <c:v>13.44</c:v>
                </c:pt>
                <c:pt idx="2063">
                  <c:v>13.45</c:v>
                </c:pt>
                <c:pt idx="2064">
                  <c:v>13.46</c:v>
                </c:pt>
                <c:pt idx="2065">
                  <c:v>13.46</c:v>
                </c:pt>
                <c:pt idx="2066">
                  <c:v>13.47</c:v>
                </c:pt>
                <c:pt idx="2067">
                  <c:v>13.48</c:v>
                </c:pt>
                <c:pt idx="2068">
                  <c:v>13.48</c:v>
                </c:pt>
                <c:pt idx="2069">
                  <c:v>13.49</c:v>
                </c:pt>
                <c:pt idx="2070">
                  <c:v>13.49</c:v>
                </c:pt>
                <c:pt idx="2071">
                  <c:v>13.5</c:v>
                </c:pt>
                <c:pt idx="2072">
                  <c:v>13.51</c:v>
                </c:pt>
                <c:pt idx="2073">
                  <c:v>13.52</c:v>
                </c:pt>
                <c:pt idx="2074">
                  <c:v>13.52</c:v>
                </c:pt>
                <c:pt idx="2075">
                  <c:v>13.53</c:v>
                </c:pt>
                <c:pt idx="2076">
                  <c:v>13.54</c:v>
                </c:pt>
                <c:pt idx="2077">
                  <c:v>13.54</c:v>
                </c:pt>
                <c:pt idx="2078">
                  <c:v>13.55</c:v>
                </c:pt>
                <c:pt idx="2079">
                  <c:v>13.55</c:v>
                </c:pt>
                <c:pt idx="2080">
                  <c:v>13.56</c:v>
                </c:pt>
                <c:pt idx="2081">
                  <c:v>13.56</c:v>
                </c:pt>
                <c:pt idx="2082">
                  <c:v>13.57</c:v>
                </c:pt>
                <c:pt idx="2083">
                  <c:v>13.58</c:v>
                </c:pt>
                <c:pt idx="2084">
                  <c:v>13.58</c:v>
                </c:pt>
                <c:pt idx="2085">
                  <c:v>13.6</c:v>
                </c:pt>
                <c:pt idx="2086">
                  <c:v>13.6</c:v>
                </c:pt>
                <c:pt idx="2087">
                  <c:v>13.6</c:v>
                </c:pt>
                <c:pt idx="2088">
                  <c:v>13.61</c:v>
                </c:pt>
                <c:pt idx="2089">
                  <c:v>13.62</c:v>
                </c:pt>
                <c:pt idx="2090">
                  <c:v>13.62</c:v>
                </c:pt>
                <c:pt idx="2091">
                  <c:v>13.63</c:v>
                </c:pt>
                <c:pt idx="2092">
                  <c:v>13.64</c:v>
                </c:pt>
                <c:pt idx="2093">
                  <c:v>13.65</c:v>
                </c:pt>
                <c:pt idx="2094">
                  <c:v>13.65</c:v>
                </c:pt>
                <c:pt idx="2095">
                  <c:v>13.65</c:v>
                </c:pt>
                <c:pt idx="2096">
                  <c:v>13.67</c:v>
                </c:pt>
                <c:pt idx="2097">
                  <c:v>13.67</c:v>
                </c:pt>
                <c:pt idx="2098">
                  <c:v>13.68</c:v>
                </c:pt>
                <c:pt idx="2099">
                  <c:v>13.68</c:v>
                </c:pt>
                <c:pt idx="2100">
                  <c:v>13.69</c:v>
                </c:pt>
                <c:pt idx="2101">
                  <c:v>13.7</c:v>
                </c:pt>
                <c:pt idx="2102">
                  <c:v>13.71</c:v>
                </c:pt>
                <c:pt idx="2103">
                  <c:v>13.71</c:v>
                </c:pt>
                <c:pt idx="2104">
                  <c:v>13.72</c:v>
                </c:pt>
                <c:pt idx="2105">
                  <c:v>13.73</c:v>
                </c:pt>
                <c:pt idx="2106">
                  <c:v>13.73</c:v>
                </c:pt>
                <c:pt idx="2107">
                  <c:v>13.74</c:v>
                </c:pt>
                <c:pt idx="2108">
                  <c:v>13.74</c:v>
                </c:pt>
                <c:pt idx="2109">
                  <c:v>13.75</c:v>
                </c:pt>
                <c:pt idx="2110">
                  <c:v>13.76</c:v>
                </c:pt>
                <c:pt idx="2111">
                  <c:v>13.77</c:v>
                </c:pt>
                <c:pt idx="2112">
                  <c:v>13.77</c:v>
                </c:pt>
                <c:pt idx="2113">
                  <c:v>13.78</c:v>
                </c:pt>
                <c:pt idx="2114">
                  <c:v>13.78</c:v>
                </c:pt>
                <c:pt idx="2115">
                  <c:v>13.79</c:v>
                </c:pt>
                <c:pt idx="2116">
                  <c:v>13.8</c:v>
                </c:pt>
                <c:pt idx="2117">
                  <c:v>13.8</c:v>
                </c:pt>
                <c:pt idx="2118">
                  <c:v>13.81</c:v>
                </c:pt>
                <c:pt idx="2119">
                  <c:v>13.82</c:v>
                </c:pt>
                <c:pt idx="2120">
                  <c:v>13.83</c:v>
                </c:pt>
                <c:pt idx="2121">
                  <c:v>13.83</c:v>
                </c:pt>
                <c:pt idx="2122">
                  <c:v>13.83</c:v>
                </c:pt>
                <c:pt idx="2123">
                  <c:v>13.84</c:v>
                </c:pt>
                <c:pt idx="2124">
                  <c:v>13.85</c:v>
                </c:pt>
                <c:pt idx="2125">
                  <c:v>13.86</c:v>
                </c:pt>
                <c:pt idx="2126">
                  <c:v>13.86</c:v>
                </c:pt>
                <c:pt idx="2127">
                  <c:v>13.87</c:v>
                </c:pt>
                <c:pt idx="2128">
                  <c:v>13.88</c:v>
                </c:pt>
                <c:pt idx="2129">
                  <c:v>13.88</c:v>
                </c:pt>
                <c:pt idx="2130">
                  <c:v>13.89</c:v>
                </c:pt>
                <c:pt idx="2131">
                  <c:v>13.9</c:v>
                </c:pt>
                <c:pt idx="2132">
                  <c:v>13.9</c:v>
                </c:pt>
                <c:pt idx="2133">
                  <c:v>13.91</c:v>
                </c:pt>
                <c:pt idx="2134">
                  <c:v>13.92</c:v>
                </c:pt>
                <c:pt idx="2135">
                  <c:v>13.92</c:v>
                </c:pt>
                <c:pt idx="2136">
                  <c:v>13.92</c:v>
                </c:pt>
                <c:pt idx="2137">
                  <c:v>13.93</c:v>
                </c:pt>
                <c:pt idx="2138">
                  <c:v>13.94</c:v>
                </c:pt>
                <c:pt idx="2139">
                  <c:v>13.94</c:v>
                </c:pt>
                <c:pt idx="2140">
                  <c:v>13.95</c:v>
                </c:pt>
                <c:pt idx="2141">
                  <c:v>13.96</c:v>
                </c:pt>
                <c:pt idx="2142">
                  <c:v>13.97</c:v>
                </c:pt>
                <c:pt idx="2143">
                  <c:v>13.97</c:v>
                </c:pt>
                <c:pt idx="2144">
                  <c:v>13.98</c:v>
                </c:pt>
                <c:pt idx="2145">
                  <c:v>13.99</c:v>
                </c:pt>
                <c:pt idx="2146">
                  <c:v>14</c:v>
                </c:pt>
                <c:pt idx="2147">
                  <c:v>14</c:v>
                </c:pt>
                <c:pt idx="2148">
                  <c:v>14</c:v>
                </c:pt>
                <c:pt idx="2149">
                  <c:v>14.02</c:v>
                </c:pt>
                <c:pt idx="2150">
                  <c:v>14.02</c:v>
                </c:pt>
                <c:pt idx="2151">
                  <c:v>14.02</c:v>
                </c:pt>
                <c:pt idx="2152">
                  <c:v>14.03</c:v>
                </c:pt>
                <c:pt idx="2153">
                  <c:v>14.04</c:v>
                </c:pt>
                <c:pt idx="2154">
                  <c:v>14.04</c:v>
                </c:pt>
                <c:pt idx="2155">
                  <c:v>14.05</c:v>
                </c:pt>
                <c:pt idx="2156">
                  <c:v>14.06</c:v>
                </c:pt>
                <c:pt idx="2157">
                  <c:v>14.06</c:v>
                </c:pt>
                <c:pt idx="2158">
                  <c:v>14.07</c:v>
                </c:pt>
                <c:pt idx="2159">
                  <c:v>14.08</c:v>
                </c:pt>
                <c:pt idx="2160">
                  <c:v>14.08</c:v>
                </c:pt>
                <c:pt idx="2161">
                  <c:v>14.09</c:v>
                </c:pt>
                <c:pt idx="2162">
                  <c:v>14.1</c:v>
                </c:pt>
                <c:pt idx="2163">
                  <c:v>14.1</c:v>
                </c:pt>
                <c:pt idx="2164">
                  <c:v>14.11</c:v>
                </c:pt>
                <c:pt idx="2165">
                  <c:v>14.12</c:v>
                </c:pt>
                <c:pt idx="2166">
                  <c:v>14.12</c:v>
                </c:pt>
                <c:pt idx="2167">
                  <c:v>14.13</c:v>
                </c:pt>
                <c:pt idx="2168">
                  <c:v>14.13</c:v>
                </c:pt>
                <c:pt idx="2169">
                  <c:v>14.14</c:v>
                </c:pt>
                <c:pt idx="2170">
                  <c:v>14.15</c:v>
                </c:pt>
                <c:pt idx="2171">
                  <c:v>14.16</c:v>
                </c:pt>
                <c:pt idx="2172">
                  <c:v>14.16</c:v>
                </c:pt>
                <c:pt idx="2173">
                  <c:v>14.17</c:v>
                </c:pt>
                <c:pt idx="2174">
                  <c:v>14.18</c:v>
                </c:pt>
                <c:pt idx="2175">
                  <c:v>14.18</c:v>
                </c:pt>
                <c:pt idx="2176">
                  <c:v>14.19</c:v>
                </c:pt>
                <c:pt idx="2177">
                  <c:v>14.2</c:v>
                </c:pt>
                <c:pt idx="2178">
                  <c:v>14.2</c:v>
                </c:pt>
                <c:pt idx="2179">
                  <c:v>14.21</c:v>
                </c:pt>
                <c:pt idx="2180">
                  <c:v>14.22</c:v>
                </c:pt>
                <c:pt idx="2181">
                  <c:v>14.22</c:v>
                </c:pt>
                <c:pt idx="2182">
                  <c:v>14.23</c:v>
                </c:pt>
                <c:pt idx="2183">
                  <c:v>14.23</c:v>
                </c:pt>
                <c:pt idx="2184">
                  <c:v>14.24</c:v>
                </c:pt>
                <c:pt idx="2185">
                  <c:v>14.24</c:v>
                </c:pt>
                <c:pt idx="2186">
                  <c:v>14.26</c:v>
                </c:pt>
                <c:pt idx="2187">
                  <c:v>14.26</c:v>
                </c:pt>
                <c:pt idx="2188">
                  <c:v>14.27</c:v>
                </c:pt>
                <c:pt idx="2189">
                  <c:v>14.28</c:v>
                </c:pt>
                <c:pt idx="2190">
                  <c:v>14.28</c:v>
                </c:pt>
                <c:pt idx="2191">
                  <c:v>14.29</c:v>
                </c:pt>
                <c:pt idx="2192">
                  <c:v>14.29</c:v>
                </c:pt>
                <c:pt idx="2193">
                  <c:v>14.3</c:v>
                </c:pt>
                <c:pt idx="2194">
                  <c:v>14.31</c:v>
                </c:pt>
                <c:pt idx="2195">
                  <c:v>14.32</c:v>
                </c:pt>
                <c:pt idx="2196">
                  <c:v>14.32</c:v>
                </c:pt>
                <c:pt idx="2197">
                  <c:v>14.33</c:v>
                </c:pt>
                <c:pt idx="2198">
                  <c:v>14.34</c:v>
                </c:pt>
                <c:pt idx="2199">
                  <c:v>14.34</c:v>
                </c:pt>
                <c:pt idx="2200">
                  <c:v>14.35</c:v>
                </c:pt>
                <c:pt idx="2201">
                  <c:v>14.36</c:v>
                </c:pt>
                <c:pt idx="2202">
                  <c:v>14.36</c:v>
                </c:pt>
                <c:pt idx="2203">
                  <c:v>14.37</c:v>
                </c:pt>
                <c:pt idx="2204">
                  <c:v>14.38</c:v>
                </c:pt>
                <c:pt idx="2205">
                  <c:v>14.38</c:v>
                </c:pt>
                <c:pt idx="2206">
                  <c:v>14.39</c:v>
                </c:pt>
                <c:pt idx="2207">
                  <c:v>14.39</c:v>
                </c:pt>
                <c:pt idx="2208">
                  <c:v>14.4</c:v>
                </c:pt>
                <c:pt idx="2209">
                  <c:v>14.41</c:v>
                </c:pt>
                <c:pt idx="2210">
                  <c:v>14.41</c:v>
                </c:pt>
                <c:pt idx="2211">
                  <c:v>14.42</c:v>
                </c:pt>
                <c:pt idx="2212">
                  <c:v>14.42</c:v>
                </c:pt>
                <c:pt idx="2213">
                  <c:v>14.44</c:v>
                </c:pt>
                <c:pt idx="2214">
                  <c:v>14.44</c:v>
                </c:pt>
                <c:pt idx="2215">
                  <c:v>14.44</c:v>
                </c:pt>
                <c:pt idx="2216">
                  <c:v>14.45</c:v>
                </c:pt>
                <c:pt idx="2217">
                  <c:v>14.46</c:v>
                </c:pt>
                <c:pt idx="2218">
                  <c:v>14.47</c:v>
                </c:pt>
                <c:pt idx="2219">
                  <c:v>14.47</c:v>
                </c:pt>
                <c:pt idx="2220">
                  <c:v>14.48</c:v>
                </c:pt>
                <c:pt idx="2221">
                  <c:v>14.48</c:v>
                </c:pt>
                <c:pt idx="2222">
                  <c:v>14.49</c:v>
                </c:pt>
                <c:pt idx="2223">
                  <c:v>14.5</c:v>
                </c:pt>
                <c:pt idx="2224">
                  <c:v>14.51</c:v>
                </c:pt>
                <c:pt idx="2225">
                  <c:v>14.51</c:v>
                </c:pt>
                <c:pt idx="2226">
                  <c:v>14.52</c:v>
                </c:pt>
                <c:pt idx="2227">
                  <c:v>14.53</c:v>
                </c:pt>
                <c:pt idx="2228">
                  <c:v>14.53</c:v>
                </c:pt>
                <c:pt idx="2229">
                  <c:v>14.54</c:v>
                </c:pt>
                <c:pt idx="2230">
                  <c:v>14.55</c:v>
                </c:pt>
                <c:pt idx="2231">
                  <c:v>14.55</c:v>
                </c:pt>
                <c:pt idx="2232">
                  <c:v>14.56</c:v>
                </c:pt>
                <c:pt idx="2233">
                  <c:v>14.57</c:v>
                </c:pt>
                <c:pt idx="2234">
                  <c:v>14.57</c:v>
                </c:pt>
                <c:pt idx="2235">
                  <c:v>14.58</c:v>
                </c:pt>
                <c:pt idx="2236">
                  <c:v>14.58</c:v>
                </c:pt>
                <c:pt idx="2237">
                  <c:v>14.59</c:v>
                </c:pt>
                <c:pt idx="2238">
                  <c:v>14.6</c:v>
                </c:pt>
                <c:pt idx="2239">
                  <c:v>14.6</c:v>
                </c:pt>
                <c:pt idx="2240">
                  <c:v>14.61</c:v>
                </c:pt>
                <c:pt idx="2241">
                  <c:v>14.61</c:v>
                </c:pt>
                <c:pt idx="2242">
                  <c:v>14.62</c:v>
                </c:pt>
                <c:pt idx="2243">
                  <c:v>14.63</c:v>
                </c:pt>
                <c:pt idx="2244">
                  <c:v>14.64</c:v>
                </c:pt>
                <c:pt idx="2245">
                  <c:v>14.64</c:v>
                </c:pt>
                <c:pt idx="2246">
                  <c:v>14.65</c:v>
                </c:pt>
                <c:pt idx="2247">
                  <c:v>14.66</c:v>
                </c:pt>
                <c:pt idx="2248">
                  <c:v>14.66</c:v>
                </c:pt>
                <c:pt idx="2249">
                  <c:v>14.67</c:v>
                </c:pt>
                <c:pt idx="2250">
                  <c:v>14.67</c:v>
                </c:pt>
                <c:pt idx="2251">
                  <c:v>14.68</c:v>
                </c:pt>
                <c:pt idx="2252">
                  <c:v>14.69</c:v>
                </c:pt>
                <c:pt idx="2253">
                  <c:v>14.69</c:v>
                </c:pt>
                <c:pt idx="2254">
                  <c:v>14.7</c:v>
                </c:pt>
                <c:pt idx="2255">
                  <c:v>14.71</c:v>
                </c:pt>
                <c:pt idx="2256">
                  <c:v>14.71</c:v>
                </c:pt>
                <c:pt idx="2257">
                  <c:v>14.72</c:v>
                </c:pt>
                <c:pt idx="2258">
                  <c:v>14.72</c:v>
                </c:pt>
                <c:pt idx="2259">
                  <c:v>14.74</c:v>
                </c:pt>
                <c:pt idx="2260">
                  <c:v>14.74</c:v>
                </c:pt>
                <c:pt idx="2261">
                  <c:v>14.75</c:v>
                </c:pt>
                <c:pt idx="2262">
                  <c:v>14.76</c:v>
                </c:pt>
                <c:pt idx="2263">
                  <c:v>14.76</c:v>
                </c:pt>
                <c:pt idx="2264">
                  <c:v>14.77</c:v>
                </c:pt>
                <c:pt idx="2265">
                  <c:v>14.78</c:v>
                </c:pt>
                <c:pt idx="2266">
                  <c:v>14.78</c:v>
                </c:pt>
                <c:pt idx="2267">
                  <c:v>14.79</c:v>
                </c:pt>
                <c:pt idx="2268">
                  <c:v>14.79</c:v>
                </c:pt>
                <c:pt idx="2269">
                  <c:v>14.8</c:v>
                </c:pt>
                <c:pt idx="2270">
                  <c:v>14.81</c:v>
                </c:pt>
                <c:pt idx="2271">
                  <c:v>14.81</c:v>
                </c:pt>
                <c:pt idx="2272">
                  <c:v>14.82</c:v>
                </c:pt>
                <c:pt idx="2273">
                  <c:v>14.83</c:v>
                </c:pt>
                <c:pt idx="2274">
                  <c:v>14.83</c:v>
                </c:pt>
                <c:pt idx="2275">
                  <c:v>14.84</c:v>
                </c:pt>
                <c:pt idx="2276">
                  <c:v>14.85</c:v>
                </c:pt>
                <c:pt idx="2277">
                  <c:v>14.85</c:v>
                </c:pt>
                <c:pt idx="2278">
                  <c:v>14.86</c:v>
                </c:pt>
                <c:pt idx="2279">
                  <c:v>14.87</c:v>
                </c:pt>
                <c:pt idx="2280">
                  <c:v>14.87</c:v>
                </c:pt>
                <c:pt idx="2281">
                  <c:v>14.88</c:v>
                </c:pt>
                <c:pt idx="2282">
                  <c:v>14.88</c:v>
                </c:pt>
                <c:pt idx="2283">
                  <c:v>14.89</c:v>
                </c:pt>
                <c:pt idx="2284">
                  <c:v>14.9</c:v>
                </c:pt>
                <c:pt idx="2285">
                  <c:v>14.9</c:v>
                </c:pt>
                <c:pt idx="2286">
                  <c:v>14.91</c:v>
                </c:pt>
                <c:pt idx="2287">
                  <c:v>14.92</c:v>
                </c:pt>
                <c:pt idx="2288">
                  <c:v>14.93</c:v>
                </c:pt>
                <c:pt idx="2289">
                  <c:v>14.93</c:v>
                </c:pt>
                <c:pt idx="2290">
                  <c:v>14.94</c:v>
                </c:pt>
                <c:pt idx="2291">
                  <c:v>14.94</c:v>
                </c:pt>
                <c:pt idx="2292">
                  <c:v>14.95</c:v>
                </c:pt>
                <c:pt idx="2293">
                  <c:v>14.96</c:v>
                </c:pt>
                <c:pt idx="2294">
                  <c:v>14.97</c:v>
                </c:pt>
                <c:pt idx="2295">
                  <c:v>14.97</c:v>
                </c:pt>
                <c:pt idx="2296">
                  <c:v>14.98</c:v>
                </c:pt>
                <c:pt idx="2297">
                  <c:v>14.98</c:v>
                </c:pt>
                <c:pt idx="2298">
                  <c:v>14.99</c:v>
                </c:pt>
                <c:pt idx="2299">
                  <c:v>15</c:v>
                </c:pt>
                <c:pt idx="2300">
                  <c:v>15.01</c:v>
                </c:pt>
                <c:pt idx="2301">
                  <c:v>15.01</c:v>
                </c:pt>
                <c:pt idx="2302">
                  <c:v>15.02</c:v>
                </c:pt>
                <c:pt idx="2303">
                  <c:v>15.02</c:v>
                </c:pt>
                <c:pt idx="2304">
                  <c:v>15.03</c:v>
                </c:pt>
                <c:pt idx="2305">
                  <c:v>15.04</c:v>
                </c:pt>
                <c:pt idx="2306">
                  <c:v>15.04</c:v>
                </c:pt>
                <c:pt idx="2307">
                  <c:v>15.05</c:v>
                </c:pt>
                <c:pt idx="2308">
                  <c:v>15.06</c:v>
                </c:pt>
                <c:pt idx="2309">
                  <c:v>15.07</c:v>
                </c:pt>
                <c:pt idx="2310">
                  <c:v>15.07</c:v>
                </c:pt>
                <c:pt idx="2311">
                  <c:v>15.08</c:v>
                </c:pt>
                <c:pt idx="2312">
                  <c:v>15.08</c:v>
                </c:pt>
                <c:pt idx="2313">
                  <c:v>15.09</c:v>
                </c:pt>
                <c:pt idx="2314">
                  <c:v>15.1</c:v>
                </c:pt>
                <c:pt idx="2315">
                  <c:v>15.1</c:v>
                </c:pt>
                <c:pt idx="2316">
                  <c:v>15.11</c:v>
                </c:pt>
                <c:pt idx="2317">
                  <c:v>15.12</c:v>
                </c:pt>
                <c:pt idx="2318">
                  <c:v>15.12</c:v>
                </c:pt>
                <c:pt idx="2319">
                  <c:v>15.13</c:v>
                </c:pt>
                <c:pt idx="2320">
                  <c:v>15.14</c:v>
                </c:pt>
                <c:pt idx="2321">
                  <c:v>15.14</c:v>
                </c:pt>
                <c:pt idx="2322">
                  <c:v>15.15</c:v>
                </c:pt>
                <c:pt idx="2323">
                  <c:v>15.16</c:v>
                </c:pt>
                <c:pt idx="2324">
                  <c:v>15.16</c:v>
                </c:pt>
                <c:pt idx="2325">
                  <c:v>15.17</c:v>
                </c:pt>
                <c:pt idx="2326">
                  <c:v>15.17</c:v>
                </c:pt>
                <c:pt idx="2327">
                  <c:v>15.18</c:v>
                </c:pt>
                <c:pt idx="2328">
                  <c:v>15.2</c:v>
                </c:pt>
                <c:pt idx="2329">
                  <c:v>15.2</c:v>
                </c:pt>
                <c:pt idx="2330">
                  <c:v>15.2</c:v>
                </c:pt>
                <c:pt idx="2331">
                  <c:v>15.2</c:v>
                </c:pt>
                <c:pt idx="2332">
                  <c:v>15.21</c:v>
                </c:pt>
                <c:pt idx="2333">
                  <c:v>15.22</c:v>
                </c:pt>
                <c:pt idx="2334">
                  <c:v>15.23</c:v>
                </c:pt>
                <c:pt idx="2335">
                  <c:v>15.23</c:v>
                </c:pt>
                <c:pt idx="2336">
                  <c:v>15.24</c:v>
                </c:pt>
                <c:pt idx="2337">
                  <c:v>15.24</c:v>
                </c:pt>
                <c:pt idx="2338">
                  <c:v>15.25</c:v>
                </c:pt>
                <c:pt idx="2339">
                  <c:v>15.26</c:v>
                </c:pt>
                <c:pt idx="2340">
                  <c:v>15.27</c:v>
                </c:pt>
                <c:pt idx="2341">
                  <c:v>15.28</c:v>
                </c:pt>
                <c:pt idx="2342">
                  <c:v>15.29</c:v>
                </c:pt>
                <c:pt idx="2343">
                  <c:v>15.29</c:v>
                </c:pt>
                <c:pt idx="2344">
                  <c:v>15.29</c:v>
                </c:pt>
                <c:pt idx="2345">
                  <c:v>15.3</c:v>
                </c:pt>
                <c:pt idx="2346">
                  <c:v>15.31</c:v>
                </c:pt>
                <c:pt idx="2347">
                  <c:v>15.31</c:v>
                </c:pt>
                <c:pt idx="2348">
                  <c:v>15.32</c:v>
                </c:pt>
                <c:pt idx="2349">
                  <c:v>15.32</c:v>
                </c:pt>
                <c:pt idx="2350">
                  <c:v>15.33</c:v>
                </c:pt>
                <c:pt idx="2351">
                  <c:v>15.34</c:v>
                </c:pt>
                <c:pt idx="2352">
                  <c:v>15.35</c:v>
                </c:pt>
                <c:pt idx="2353">
                  <c:v>15.35</c:v>
                </c:pt>
                <c:pt idx="2354">
                  <c:v>15.36</c:v>
                </c:pt>
                <c:pt idx="2355">
                  <c:v>15.37</c:v>
                </c:pt>
                <c:pt idx="2356">
                  <c:v>15.37</c:v>
                </c:pt>
                <c:pt idx="2357">
                  <c:v>15.38</c:v>
                </c:pt>
                <c:pt idx="2358">
                  <c:v>15.39</c:v>
                </c:pt>
                <c:pt idx="2359">
                  <c:v>15.4</c:v>
                </c:pt>
                <c:pt idx="2360">
                  <c:v>15.4</c:v>
                </c:pt>
                <c:pt idx="2361">
                  <c:v>15.41</c:v>
                </c:pt>
                <c:pt idx="2362">
                  <c:v>15.41</c:v>
                </c:pt>
                <c:pt idx="2363">
                  <c:v>15.42</c:v>
                </c:pt>
                <c:pt idx="2364">
                  <c:v>15.43</c:v>
                </c:pt>
                <c:pt idx="2365">
                  <c:v>15.43</c:v>
                </c:pt>
                <c:pt idx="2366">
                  <c:v>15.44</c:v>
                </c:pt>
                <c:pt idx="2367">
                  <c:v>15.44</c:v>
                </c:pt>
                <c:pt idx="2368">
                  <c:v>15.45</c:v>
                </c:pt>
                <c:pt idx="2369">
                  <c:v>15.46</c:v>
                </c:pt>
                <c:pt idx="2370">
                  <c:v>15.47</c:v>
                </c:pt>
                <c:pt idx="2371">
                  <c:v>15.47</c:v>
                </c:pt>
                <c:pt idx="2372">
                  <c:v>15.48</c:v>
                </c:pt>
                <c:pt idx="2373">
                  <c:v>15.49</c:v>
                </c:pt>
                <c:pt idx="2374">
                  <c:v>15.49</c:v>
                </c:pt>
                <c:pt idx="2375">
                  <c:v>15.5</c:v>
                </c:pt>
                <c:pt idx="2376">
                  <c:v>15.51</c:v>
                </c:pt>
                <c:pt idx="2377">
                  <c:v>15.51</c:v>
                </c:pt>
                <c:pt idx="2378">
                  <c:v>15.52</c:v>
                </c:pt>
                <c:pt idx="2379">
                  <c:v>15.53</c:v>
                </c:pt>
                <c:pt idx="2380">
                  <c:v>15.53</c:v>
                </c:pt>
                <c:pt idx="2381">
                  <c:v>15.54</c:v>
                </c:pt>
                <c:pt idx="2382">
                  <c:v>15.54</c:v>
                </c:pt>
                <c:pt idx="2383">
                  <c:v>15.55</c:v>
                </c:pt>
                <c:pt idx="2384">
                  <c:v>15.56</c:v>
                </c:pt>
                <c:pt idx="2385">
                  <c:v>15.57</c:v>
                </c:pt>
                <c:pt idx="2386">
                  <c:v>15.57</c:v>
                </c:pt>
                <c:pt idx="2387">
                  <c:v>15.58</c:v>
                </c:pt>
                <c:pt idx="2388">
                  <c:v>15.58</c:v>
                </c:pt>
                <c:pt idx="2389">
                  <c:v>15.59</c:v>
                </c:pt>
                <c:pt idx="2390">
                  <c:v>15.6</c:v>
                </c:pt>
                <c:pt idx="2391">
                  <c:v>15.6</c:v>
                </c:pt>
                <c:pt idx="2392">
                  <c:v>15.61</c:v>
                </c:pt>
                <c:pt idx="2393">
                  <c:v>15.62</c:v>
                </c:pt>
                <c:pt idx="2394">
                  <c:v>15.62</c:v>
                </c:pt>
                <c:pt idx="2395">
                  <c:v>15.63</c:v>
                </c:pt>
                <c:pt idx="2396">
                  <c:v>15.63</c:v>
                </c:pt>
                <c:pt idx="2397">
                  <c:v>15.64</c:v>
                </c:pt>
                <c:pt idx="2398">
                  <c:v>15.65</c:v>
                </c:pt>
                <c:pt idx="2399">
                  <c:v>15.66</c:v>
                </c:pt>
                <c:pt idx="2400">
                  <c:v>15.66</c:v>
                </c:pt>
                <c:pt idx="2401">
                  <c:v>15.67</c:v>
                </c:pt>
                <c:pt idx="2402">
                  <c:v>15.68</c:v>
                </c:pt>
                <c:pt idx="2403">
                  <c:v>15.68</c:v>
                </c:pt>
                <c:pt idx="2404">
                  <c:v>15.68</c:v>
                </c:pt>
                <c:pt idx="2405">
                  <c:v>15.69</c:v>
                </c:pt>
                <c:pt idx="2406">
                  <c:v>15.7</c:v>
                </c:pt>
                <c:pt idx="2407">
                  <c:v>15.71</c:v>
                </c:pt>
                <c:pt idx="2408">
                  <c:v>15.72</c:v>
                </c:pt>
                <c:pt idx="2409">
                  <c:v>15.73</c:v>
                </c:pt>
                <c:pt idx="2410">
                  <c:v>15.73</c:v>
                </c:pt>
                <c:pt idx="2411">
                  <c:v>15.73</c:v>
                </c:pt>
                <c:pt idx="2412">
                  <c:v>15.74</c:v>
                </c:pt>
                <c:pt idx="2413">
                  <c:v>15.75</c:v>
                </c:pt>
                <c:pt idx="2414">
                  <c:v>15.76</c:v>
                </c:pt>
                <c:pt idx="2415">
                  <c:v>15.76</c:v>
                </c:pt>
                <c:pt idx="2416">
                  <c:v>15.77</c:v>
                </c:pt>
                <c:pt idx="2417">
                  <c:v>15.78</c:v>
                </c:pt>
                <c:pt idx="2418">
                  <c:v>15.78</c:v>
                </c:pt>
                <c:pt idx="2419">
                  <c:v>15.79</c:v>
                </c:pt>
                <c:pt idx="2420">
                  <c:v>15.79</c:v>
                </c:pt>
                <c:pt idx="2421">
                  <c:v>15.8</c:v>
                </c:pt>
                <c:pt idx="2422">
                  <c:v>15.81</c:v>
                </c:pt>
                <c:pt idx="2423">
                  <c:v>15.81</c:v>
                </c:pt>
                <c:pt idx="2424">
                  <c:v>15.82</c:v>
                </c:pt>
                <c:pt idx="2425">
                  <c:v>15.82</c:v>
                </c:pt>
                <c:pt idx="2426">
                  <c:v>15.83</c:v>
                </c:pt>
                <c:pt idx="2427">
                  <c:v>15.84</c:v>
                </c:pt>
                <c:pt idx="2428">
                  <c:v>15.85</c:v>
                </c:pt>
                <c:pt idx="2429">
                  <c:v>15.85</c:v>
                </c:pt>
                <c:pt idx="2430">
                  <c:v>15.86</c:v>
                </c:pt>
                <c:pt idx="2431">
                  <c:v>15.87</c:v>
                </c:pt>
                <c:pt idx="2432">
                  <c:v>15.87</c:v>
                </c:pt>
                <c:pt idx="2433">
                  <c:v>15.88</c:v>
                </c:pt>
                <c:pt idx="2434">
                  <c:v>15.89</c:v>
                </c:pt>
                <c:pt idx="2435">
                  <c:v>15.89</c:v>
                </c:pt>
                <c:pt idx="2436">
                  <c:v>15.9</c:v>
                </c:pt>
                <c:pt idx="2437">
                  <c:v>15.9</c:v>
                </c:pt>
                <c:pt idx="2438">
                  <c:v>15.91</c:v>
                </c:pt>
                <c:pt idx="2439">
                  <c:v>15.92</c:v>
                </c:pt>
                <c:pt idx="2440">
                  <c:v>15.93</c:v>
                </c:pt>
                <c:pt idx="2441">
                  <c:v>15.93</c:v>
                </c:pt>
                <c:pt idx="2442">
                  <c:v>15.94</c:v>
                </c:pt>
                <c:pt idx="2443">
                  <c:v>15.95</c:v>
                </c:pt>
                <c:pt idx="2444">
                  <c:v>15.95</c:v>
                </c:pt>
                <c:pt idx="2445">
                  <c:v>15.95</c:v>
                </c:pt>
                <c:pt idx="2446">
                  <c:v>15.96</c:v>
                </c:pt>
                <c:pt idx="2447">
                  <c:v>15.97</c:v>
                </c:pt>
                <c:pt idx="2448">
                  <c:v>15.98</c:v>
                </c:pt>
                <c:pt idx="2449">
                  <c:v>15.98</c:v>
                </c:pt>
                <c:pt idx="2450">
                  <c:v>15.99</c:v>
                </c:pt>
                <c:pt idx="2451">
                  <c:v>16</c:v>
                </c:pt>
                <c:pt idx="2452">
                  <c:v>16</c:v>
                </c:pt>
                <c:pt idx="2453">
                  <c:v>16.010000000000002</c:v>
                </c:pt>
                <c:pt idx="2454">
                  <c:v>16.02</c:v>
                </c:pt>
                <c:pt idx="2455">
                  <c:v>16.03</c:v>
                </c:pt>
                <c:pt idx="2456">
                  <c:v>16.03</c:v>
                </c:pt>
                <c:pt idx="2457">
                  <c:v>16.04</c:v>
                </c:pt>
                <c:pt idx="2458">
                  <c:v>16.04</c:v>
                </c:pt>
                <c:pt idx="2459">
                  <c:v>16.05</c:v>
                </c:pt>
                <c:pt idx="2460">
                  <c:v>16.05</c:v>
                </c:pt>
                <c:pt idx="2461">
                  <c:v>16.059999999999999</c:v>
                </c:pt>
                <c:pt idx="2462">
                  <c:v>16.07</c:v>
                </c:pt>
                <c:pt idx="2463">
                  <c:v>16.07</c:v>
                </c:pt>
                <c:pt idx="2464">
                  <c:v>16.09</c:v>
                </c:pt>
                <c:pt idx="2465">
                  <c:v>16.09</c:v>
                </c:pt>
                <c:pt idx="2466">
                  <c:v>16.100000000000001</c:v>
                </c:pt>
                <c:pt idx="2467">
                  <c:v>16.100000000000001</c:v>
                </c:pt>
                <c:pt idx="2468">
                  <c:v>16.11</c:v>
                </c:pt>
                <c:pt idx="2469">
                  <c:v>16.11</c:v>
                </c:pt>
                <c:pt idx="2470">
                  <c:v>16.13</c:v>
                </c:pt>
                <c:pt idx="2471">
                  <c:v>16.13</c:v>
                </c:pt>
                <c:pt idx="2472">
                  <c:v>16.13</c:v>
                </c:pt>
                <c:pt idx="2473">
                  <c:v>16.14</c:v>
                </c:pt>
                <c:pt idx="2474">
                  <c:v>16.149999999999999</c:v>
                </c:pt>
                <c:pt idx="2475">
                  <c:v>16.149999999999999</c:v>
                </c:pt>
                <c:pt idx="2476">
                  <c:v>16.16</c:v>
                </c:pt>
                <c:pt idx="2477">
                  <c:v>16.16</c:v>
                </c:pt>
                <c:pt idx="2478">
                  <c:v>16.170000000000002</c:v>
                </c:pt>
                <c:pt idx="2479">
                  <c:v>16.18</c:v>
                </c:pt>
                <c:pt idx="2480">
                  <c:v>16.18</c:v>
                </c:pt>
                <c:pt idx="2481">
                  <c:v>16.190000000000001</c:v>
                </c:pt>
                <c:pt idx="2482">
                  <c:v>16.2</c:v>
                </c:pt>
                <c:pt idx="2483">
                  <c:v>16.21</c:v>
                </c:pt>
                <c:pt idx="2484">
                  <c:v>16.21</c:v>
                </c:pt>
                <c:pt idx="2485">
                  <c:v>16.22</c:v>
                </c:pt>
                <c:pt idx="2486">
                  <c:v>16.22</c:v>
                </c:pt>
                <c:pt idx="2487">
                  <c:v>16.239999999999998</c:v>
                </c:pt>
                <c:pt idx="2488">
                  <c:v>16.239999999999998</c:v>
                </c:pt>
                <c:pt idx="2489">
                  <c:v>16.25</c:v>
                </c:pt>
                <c:pt idx="2490">
                  <c:v>16.25</c:v>
                </c:pt>
                <c:pt idx="2491">
                  <c:v>16.260000000000002</c:v>
                </c:pt>
                <c:pt idx="2492">
                  <c:v>16.27</c:v>
                </c:pt>
                <c:pt idx="2493">
                  <c:v>16.27</c:v>
                </c:pt>
                <c:pt idx="2494">
                  <c:v>16.28</c:v>
                </c:pt>
                <c:pt idx="2495">
                  <c:v>16.29</c:v>
                </c:pt>
                <c:pt idx="2496">
                  <c:v>16.29</c:v>
                </c:pt>
                <c:pt idx="2497">
                  <c:v>16.3</c:v>
                </c:pt>
                <c:pt idx="2498">
                  <c:v>16.3</c:v>
                </c:pt>
                <c:pt idx="2499">
                  <c:v>16.309999999999999</c:v>
                </c:pt>
                <c:pt idx="2500">
                  <c:v>16.329999999999998</c:v>
                </c:pt>
                <c:pt idx="2501">
                  <c:v>16.329999999999998</c:v>
                </c:pt>
                <c:pt idx="2502">
                  <c:v>16.329999999999998</c:v>
                </c:pt>
                <c:pt idx="2503">
                  <c:v>16.34</c:v>
                </c:pt>
                <c:pt idx="2504">
                  <c:v>16.34</c:v>
                </c:pt>
                <c:pt idx="2505">
                  <c:v>16.350000000000001</c:v>
                </c:pt>
                <c:pt idx="2506">
                  <c:v>16.37</c:v>
                </c:pt>
                <c:pt idx="2507">
                  <c:v>16.37</c:v>
                </c:pt>
                <c:pt idx="2508">
                  <c:v>16.37</c:v>
                </c:pt>
                <c:pt idx="2509">
                  <c:v>16.38</c:v>
                </c:pt>
                <c:pt idx="2510">
                  <c:v>16.38</c:v>
                </c:pt>
                <c:pt idx="2511">
                  <c:v>16.39</c:v>
                </c:pt>
                <c:pt idx="2512">
                  <c:v>16.399999999999999</c:v>
                </c:pt>
                <c:pt idx="2513">
                  <c:v>16.399999999999999</c:v>
                </c:pt>
                <c:pt idx="2514">
                  <c:v>16.41</c:v>
                </c:pt>
                <c:pt idx="2515">
                  <c:v>16.41</c:v>
                </c:pt>
                <c:pt idx="2516">
                  <c:v>16.420000000000002</c:v>
                </c:pt>
                <c:pt idx="2517">
                  <c:v>16.43</c:v>
                </c:pt>
                <c:pt idx="2518">
                  <c:v>16.43</c:v>
                </c:pt>
                <c:pt idx="2519">
                  <c:v>16.440000000000001</c:v>
                </c:pt>
                <c:pt idx="2520">
                  <c:v>16.45</c:v>
                </c:pt>
                <c:pt idx="2521">
                  <c:v>16.46</c:v>
                </c:pt>
                <c:pt idx="2522">
                  <c:v>16.46</c:v>
                </c:pt>
                <c:pt idx="2523">
                  <c:v>16.46</c:v>
                </c:pt>
                <c:pt idx="2524">
                  <c:v>16.47</c:v>
                </c:pt>
                <c:pt idx="2525">
                  <c:v>16.48</c:v>
                </c:pt>
                <c:pt idx="2526">
                  <c:v>16.489999999999998</c:v>
                </c:pt>
                <c:pt idx="2527">
                  <c:v>16.489999999999998</c:v>
                </c:pt>
                <c:pt idx="2528">
                  <c:v>16.5</c:v>
                </c:pt>
                <c:pt idx="2529">
                  <c:v>16.510000000000002</c:v>
                </c:pt>
                <c:pt idx="2530">
                  <c:v>16.510000000000002</c:v>
                </c:pt>
                <c:pt idx="2531">
                  <c:v>16.52</c:v>
                </c:pt>
                <c:pt idx="2532">
                  <c:v>16.53</c:v>
                </c:pt>
                <c:pt idx="2533">
                  <c:v>16.53</c:v>
                </c:pt>
                <c:pt idx="2534">
                  <c:v>16.54</c:v>
                </c:pt>
                <c:pt idx="2535">
                  <c:v>16.55</c:v>
                </c:pt>
                <c:pt idx="2536">
                  <c:v>16.559999999999999</c:v>
                </c:pt>
                <c:pt idx="2537">
                  <c:v>16.559999999999999</c:v>
                </c:pt>
                <c:pt idx="2538">
                  <c:v>16.57</c:v>
                </c:pt>
                <c:pt idx="2539">
                  <c:v>16.57</c:v>
                </c:pt>
                <c:pt idx="2540">
                  <c:v>16.579999999999998</c:v>
                </c:pt>
                <c:pt idx="2541">
                  <c:v>16.579999999999998</c:v>
                </c:pt>
                <c:pt idx="2542">
                  <c:v>16.59</c:v>
                </c:pt>
                <c:pt idx="2543">
                  <c:v>16.600000000000001</c:v>
                </c:pt>
                <c:pt idx="2544">
                  <c:v>16.61</c:v>
                </c:pt>
                <c:pt idx="2545">
                  <c:v>16.61</c:v>
                </c:pt>
                <c:pt idx="2546">
                  <c:v>16.62</c:v>
                </c:pt>
                <c:pt idx="2547">
                  <c:v>16.62</c:v>
                </c:pt>
                <c:pt idx="2548">
                  <c:v>16.63</c:v>
                </c:pt>
                <c:pt idx="2549">
                  <c:v>16.64</c:v>
                </c:pt>
                <c:pt idx="2550">
                  <c:v>16.649999999999999</c:v>
                </c:pt>
                <c:pt idx="2551">
                  <c:v>16.649999999999999</c:v>
                </c:pt>
                <c:pt idx="2552">
                  <c:v>16.66</c:v>
                </c:pt>
                <c:pt idx="2553">
                  <c:v>16.66</c:v>
                </c:pt>
                <c:pt idx="2554">
                  <c:v>16.670000000000002</c:v>
                </c:pt>
                <c:pt idx="2555">
                  <c:v>16.68</c:v>
                </c:pt>
                <c:pt idx="2556">
                  <c:v>16.68</c:v>
                </c:pt>
                <c:pt idx="2557">
                  <c:v>16.690000000000001</c:v>
                </c:pt>
                <c:pt idx="2558">
                  <c:v>16.7</c:v>
                </c:pt>
                <c:pt idx="2559">
                  <c:v>16.71</c:v>
                </c:pt>
                <c:pt idx="2560">
                  <c:v>16.71</c:v>
                </c:pt>
                <c:pt idx="2561">
                  <c:v>16.72</c:v>
                </c:pt>
                <c:pt idx="2562">
                  <c:v>16.73</c:v>
                </c:pt>
                <c:pt idx="2563">
                  <c:v>16.73</c:v>
                </c:pt>
                <c:pt idx="2564">
                  <c:v>16.739999999999998</c:v>
                </c:pt>
                <c:pt idx="2565">
                  <c:v>16.739999999999998</c:v>
                </c:pt>
                <c:pt idx="2566">
                  <c:v>16.75</c:v>
                </c:pt>
                <c:pt idx="2567">
                  <c:v>16.760000000000002</c:v>
                </c:pt>
                <c:pt idx="2568">
                  <c:v>16.77</c:v>
                </c:pt>
                <c:pt idx="2569">
                  <c:v>16.77</c:v>
                </c:pt>
                <c:pt idx="2570">
                  <c:v>16.78</c:v>
                </c:pt>
                <c:pt idx="2571">
                  <c:v>16.79</c:v>
                </c:pt>
                <c:pt idx="2572">
                  <c:v>16.79</c:v>
                </c:pt>
                <c:pt idx="2573">
                  <c:v>16.8</c:v>
                </c:pt>
                <c:pt idx="2574">
                  <c:v>16.8</c:v>
                </c:pt>
                <c:pt idx="2575">
                  <c:v>16.809999999999999</c:v>
                </c:pt>
                <c:pt idx="2576">
                  <c:v>16.82</c:v>
                </c:pt>
                <c:pt idx="2577">
                  <c:v>16.82</c:v>
                </c:pt>
                <c:pt idx="2578">
                  <c:v>16.829999999999998</c:v>
                </c:pt>
                <c:pt idx="2579">
                  <c:v>16.84</c:v>
                </c:pt>
                <c:pt idx="2580">
                  <c:v>16.84</c:v>
                </c:pt>
                <c:pt idx="2581">
                  <c:v>16.850000000000001</c:v>
                </c:pt>
                <c:pt idx="2582">
                  <c:v>16.850000000000001</c:v>
                </c:pt>
                <c:pt idx="2583">
                  <c:v>16.86</c:v>
                </c:pt>
                <c:pt idx="2584">
                  <c:v>16.86</c:v>
                </c:pt>
                <c:pt idx="2585">
                  <c:v>16.88</c:v>
                </c:pt>
                <c:pt idx="2586">
                  <c:v>16.89</c:v>
                </c:pt>
                <c:pt idx="2587">
                  <c:v>16.89</c:v>
                </c:pt>
                <c:pt idx="2588">
                  <c:v>16.89</c:v>
                </c:pt>
                <c:pt idx="2589">
                  <c:v>16.899999999999999</c:v>
                </c:pt>
                <c:pt idx="2590">
                  <c:v>16.91</c:v>
                </c:pt>
                <c:pt idx="2591">
                  <c:v>16.920000000000002</c:v>
                </c:pt>
                <c:pt idx="2592">
                  <c:v>16.920000000000002</c:v>
                </c:pt>
                <c:pt idx="2593">
                  <c:v>16.93</c:v>
                </c:pt>
                <c:pt idx="2594">
                  <c:v>16.93</c:v>
                </c:pt>
                <c:pt idx="2595">
                  <c:v>16.940000000000001</c:v>
                </c:pt>
                <c:pt idx="2596">
                  <c:v>16.95</c:v>
                </c:pt>
                <c:pt idx="2597">
                  <c:v>16.96</c:v>
                </c:pt>
                <c:pt idx="2598">
                  <c:v>16.96</c:v>
                </c:pt>
                <c:pt idx="2599">
                  <c:v>16.97</c:v>
                </c:pt>
                <c:pt idx="2600">
                  <c:v>16.98</c:v>
                </c:pt>
                <c:pt idx="2601">
                  <c:v>16.98</c:v>
                </c:pt>
                <c:pt idx="2602">
                  <c:v>16.989999999999998</c:v>
                </c:pt>
                <c:pt idx="2603">
                  <c:v>16.989999999999998</c:v>
                </c:pt>
                <c:pt idx="2604">
                  <c:v>17</c:v>
                </c:pt>
                <c:pt idx="2605">
                  <c:v>17</c:v>
                </c:pt>
                <c:pt idx="2606">
                  <c:v>17.010000000000002</c:v>
                </c:pt>
                <c:pt idx="2607">
                  <c:v>17.02</c:v>
                </c:pt>
                <c:pt idx="2608">
                  <c:v>17.03</c:v>
                </c:pt>
                <c:pt idx="2609">
                  <c:v>17.03</c:v>
                </c:pt>
                <c:pt idx="2610">
                  <c:v>17.04</c:v>
                </c:pt>
                <c:pt idx="2611">
                  <c:v>17.05</c:v>
                </c:pt>
                <c:pt idx="2612">
                  <c:v>17.059999999999999</c:v>
                </c:pt>
                <c:pt idx="2613">
                  <c:v>17.059999999999999</c:v>
                </c:pt>
                <c:pt idx="2614">
                  <c:v>17.059999999999999</c:v>
                </c:pt>
                <c:pt idx="2615">
                  <c:v>17.07</c:v>
                </c:pt>
                <c:pt idx="2616">
                  <c:v>17.079999999999998</c:v>
                </c:pt>
                <c:pt idx="2617">
                  <c:v>17.09</c:v>
                </c:pt>
                <c:pt idx="2618">
                  <c:v>17.09</c:v>
                </c:pt>
                <c:pt idx="2619">
                  <c:v>17.100000000000001</c:v>
                </c:pt>
                <c:pt idx="2620">
                  <c:v>17.100000000000001</c:v>
                </c:pt>
                <c:pt idx="2621">
                  <c:v>17.11</c:v>
                </c:pt>
                <c:pt idx="2622">
                  <c:v>17.12</c:v>
                </c:pt>
                <c:pt idx="2623">
                  <c:v>17.12</c:v>
                </c:pt>
                <c:pt idx="2624">
                  <c:v>17.13</c:v>
                </c:pt>
                <c:pt idx="2625">
                  <c:v>17.13</c:v>
                </c:pt>
                <c:pt idx="2626">
                  <c:v>17.14</c:v>
                </c:pt>
                <c:pt idx="2627">
                  <c:v>17.149999999999999</c:v>
                </c:pt>
                <c:pt idx="2628">
                  <c:v>17.16</c:v>
                </c:pt>
                <c:pt idx="2629">
                  <c:v>17.16</c:v>
                </c:pt>
                <c:pt idx="2630">
                  <c:v>17.170000000000002</c:v>
                </c:pt>
                <c:pt idx="2631">
                  <c:v>17.18</c:v>
                </c:pt>
                <c:pt idx="2632">
                  <c:v>17.18</c:v>
                </c:pt>
                <c:pt idx="2633">
                  <c:v>17.190000000000001</c:v>
                </c:pt>
                <c:pt idx="2634">
                  <c:v>17.2</c:v>
                </c:pt>
                <c:pt idx="2635">
                  <c:v>17.21</c:v>
                </c:pt>
                <c:pt idx="2636">
                  <c:v>17.21</c:v>
                </c:pt>
                <c:pt idx="2637">
                  <c:v>17.22</c:v>
                </c:pt>
                <c:pt idx="2638">
                  <c:v>17.22</c:v>
                </c:pt>
                <c:pt idx="2639">
                  <c:v>17.23</c:v>
                </c:pt>
                <c:pt idx="2640">
                  <c:v>17.23</c:v>
                </c:pt>
                <c:pt idx="2641">
                  <c:v>17.25</c:v>
                </c:pt>
                <c:pt idx="2642">
                  <c:v>17.25</c:v>
                </c:pt>
                <c:pt idx="2643">
                  <c:v>17.260000000000002</c:v>
                </c:pt>
                <c:pt idx="2644">
                  <c:v>17.260000000000002</c:v>
                </c:pt>
                <c:pt idx="2645">
                  <c:v>17.27</c:v>
                </c:pt>
                <c:pt idx="2646">
                  <c:v>17.28</c:v>
                </c:pt>
                <c:pt idx="2647">
                  <c:v>17.28</c:v>
                </c:pt>
                <c:pt idx="2648">
                  <c:v>17.29</c:v>
                </c:pt>
                <c:pt idx="2649">
                  <c:v>17.3</c:v>
                </c:pt>
                <c:pt idx="2650">
                  <c:v>17.3</c:v>
                </c:pt>
                <c:pt idx="2651">
                  <c:v>17.3</c:v>
                </c:pt>
                <c:pt idx="2652">
                  <c:v>17.309999999999999</c:v>
                </c:pt>
                <c:pt idx="2653">
                  <c:v>17.32</c:v>
                </c:pt>
                <c:pt idx="2654">
                  <c:v>17.329999999999998</c:v>
                </c:pt>
                <c:pt idx="2655">
                  <c:v>17.329999999999998</c:v>
                </c:pt>
                <c:pt idx="2656">
                  <c:v>17.34</c:v>
                </c:pt>
                <c:pt idx="2657">
                  <c:v>17.34</c:v>
                </c:pt>
                <c:pt idx="2658">
                  <c:v>17.350000000000001</c:v>
                </c:pt>
                <c:pt idx="2659">
                  <c:v>17.36</c:v>
                </c:pt>
                <c:pt idx="2660">
                  <c:v>17.37</c:v>
                </c:pt>
                <c:pt idx="2661">
                  <c:v>17.37</c:v>
                </c:pt>
                <c:pt idx="2662">
                  <c:v>17.38</c:v>
                </c:pt>
                <c:pt idx="2663">
                  <c:v>17.39</c:v>
                </c:pt>
                <c:pt idx="2664">
                  <c:v>17.39</c:v>
                </c:pt>
                <c:pt idx="2665">
                  <c:v>17.399999999999999</c:v>
                </c:pt>
                <c:pt idx="2666">
                  <c:v>17.41</c:v>
                </c:pt>
                <c:pt idx="2667">
                  <c:v>17.420000000000002</c:v>
                </c:pt>
                <c:pt idx="2668">
                  <c:v>17.420000000000002</c:v>
                </c:pt>
                <c:pt idx="2669">
                  <c:v>17.420000000000002</c:v>
                </c:pt>
                <c:pt idx="2670">
                  <c:v>17.43</c:v>
                </c:pt>
                <c:pt idx="2671">
                  <c:v>17.440000000000001</c:v>
                </c:pt>
                <c:pt idx="2672">
                  <c:v>17.45</c:v>
                </c:pt>
                <c:pt idx="2673">
                  <c:v>17.45</c:v>
                </c:pt>
                <c:pt idx="2674">
                  <c:v>17.46</c:v>
                </c:pt>
                <c:pt idx="2675">
                  <c:v>17.47</c:v>
                </c:pt>
                <c:pt idx="2676">
                  <c:v>17.47</c:v>
                </c:pt>
                <c:pt idx="2677">
                  <c:v>17.48</c:v>
                </c:pt>
                <c:pt idx="2678">
                  <c:v>17.48</c:v>
                </c:pt>
                <c:pt idx="2679">
                  <c:v>17.489999999999998</c:v>
                </c:pt>
                <c:pt idx="2680">
                  <c:v>17.5</c:v>
                </c:pt>
                <c:pt idx="2681">
                  <c:v>17.5</c:v>
                </c:pt>
                <c:pt idx="2682">
                  <c:v>17.510000000000002</c:v>
                </c:pt>
                <c:pt idx="2683">
                  <c:v>17.52</c:v>
                </c:pt>
                <c:pt idx="2684">
                  <c:v>17.52</c:v>
                </c:pt>
                <c:pt idx="2685">
                  <c:v>17.53</c:v>
                </c:pt>
                <c:pt idx="2686">
                  <c:v>17.54</c:v>
                </c:pt>
                <c:pt idx="2687">
                  <c:v>17.54</c:v>
                </c:pt>
                <c:pt idx="2688">
                  <c:v>17.55</c:v>
                </c:pt>
                <c:pt idx="2689">
                  <c:v>17.559999999999999</c:v>
                </c:pt>
                <c:pt idx="2690">
                  <c:v>17.57</c:v>
                </c:pt>
                <c:pt idx="2691">
                  <c:v>17.57</c:v>
                </c:pt>
                <c:pt idx="2692">
                  <c:v>17.579999999999998</c:v>
                </c:pt>
                <c:pt idx="2693">
                  <c:v>17.59</c:v>
                </c:pt>
                <c:pt idx="2694">
                  <c:v>17.59</c:v>
                </c:pt>
                <c:pt idx="2695">
                  <c:v>17.600000000000001</c:v>
                </c:pt>
                <c:pt idx="2696">
                  <c:v>17.600000000000001</c:v>
                </c:pt>
                <c:pt idx="2697">
                  <c:v>17.62</c:v>
                </c:pt>
                <c:pt idx="2698">
                  <c:v>17.62</c:v>
                </c:pt>
                <c:pt idx="2699">
                  <c:v>17.62</c:v>
                </c:pt>
                <c:pt idx="2700">
                  <c:v>17.63</c:v>
                </c:pt>
                <c:pt idx="2701">
                  <c:v>17.64</c:v>
                </c:pt>
                <c:pt idx="2702">
                  <c:v>17.64</c:v>
                </c:pt>
                <c:pt idx="2703">
                  <c:v>17.649999999999999</c:v>
                </c:pt>
                <c:pt idx="2704">
                  <c:v>17.649999999999999</c:v>
                </c:pt>
                <c:pt idx="2705">
                  <c:v>17.66</c:v>
                </c:pt>
                <c:pt idx="2706">
                  <c:v>17.670000000000002</c:v>
                </c:pt>
                <c:pt idx="2707">
                  <c:v>17.68</c:v>
                </c:pt>
                <c:pt idx="2708">
                  <c:v>17.68</c:v>
                </c:pt>
                <c:pt idx="2709">
                  <c:v>17.690000000000001</c:v>
                </c:pt>
                <c:pt idx="2710">
                  <c:v>17.7</c:v>
                </c:pt>
                <c:pt idx="2711">
                  <c:v>17.7</c:v>
                </c:pt>
                <c:pt idx="2712">
                  <c:v>17.71</c:v>
                </c:pt>
                <c:pt idx="2713">
                  <c:v>17.71</c:v>
                </c:pt>
                <c:pt idx="2714">
                  <c:v>17.72</c:v>
                </c:pt>
                <c:pt idx="2715">
                  <c:v>17.73</c:v>
                </c:pt>
                <c:pt idx="2716">
                  <c:v>17.73</c:v>
                </c:pt>
                <c:pt idx="2717">
                  <c:v>17.739999999999998</c:v>
                </c:pt>
                <c:pt idx="2718">
                  <c:v>17.75</c:v>
                </c:pt>
                <c:pt idx="2719">
                  <c:v>17.760000000000002</c:v>
                </c:pt>
                <c:pt idx="2720">
                  <c:v>17.760000000000002</c:v>
                </c:pt>
                <c:pt idx="2721">
                  <c:v>17.760000000000002</c:v>
                </c:pt>
                <c:pt idx="2722">
                  <c:v>17.77</c:v>
                </c:pt>
                <c:pt idx="2723">
                  <c:v>17.78</c:v>
                </c:pt>
                <c:pt idx="2724">
                  <c:v>17.79</c:v>
                </c:pt>
                <c:pt idx="2725">
                  <c:v>17.79</c:v>
                </c:pt>
                <c:pt idx="2726">
                  <c:v>17.8</c:v>
                </c:pt>
                <c:pt idx="2727">
                  <c:v>17.809999999999999</c:v>
                </c:pt>
                <c:pt idx="2728">
                  <c:v>17.809999999999999</c:v>
                </c:pt>
                <c:pt idx="2729">
                  <c:v>17.809999999999999</c:v>
                </c:pt>
                <c:pt idx="2730">
                  <c:v>17.82</c:v>
                </c:pt>
                <c:pt idx="2731">
                  <c:v>17.829999999999998</c:v>
                </c:pt>
                <c:pt idx="2732">
                  <c:v>17.84</c:v>
                </c:pt>
                <c:pt idx="2733">
                  <c:v>17.84</c:v>
                </c:pt>
                <c:pt idx="2734">
                  <c:v>17.850000000000001</c:v>
                </c:pt>
                <c:pt idx="2735">
                  <c:v>17.86</c:v>
                </c:pt>
                <c:pt idx="2736">
                  <c:v>17.86</c:v>
                </c:pt>
                <c:pt idx="2737">
                  <c:v>17.87</c:v>
                </c:pt>
                <c:pt idx="2738">
                  <c:v>17.88</c:v>
                </c:pt>
                <c:pt idx="2739">
                  <c:v>17.88</c:v>
                </c:pt>
                <c:pt idx="2740">
                  <c:v>17.89</c:v>
                </c:pt>
                <c:pt idx="2741">
                  <c:v>17.89</c:v>
                </c:pt>
                <c:pt idx="2742">
                  <c:v>17.899999999999999</c:v>
                </c:pt>
                <c:pt idx="2743">
                  <c:v>17.91</c:v>
                </c:pt>
                <c:pt idx="2744">
                  <c:v>17.920000000000002</c:v>
                </c:pt>
                <c:pt idx="2745">
                  <c:v>17.920000000000002</c:v>
                </c:pt>
                <c:pt idx="2746">
                  <c:v>17.940000000000001</c:v>
                </c:pt>
                <c:pt idx="2747">
                  <c:v>17.940000000000001</c:v>
                </c:pt>
                <c:pt idx="2748">
                  <c:v>17.940000000000001</c:v>
                </c:pt>
                <c:pt idx="2749">
                  <c:v>17.95</c:v>
                </c:pt>
                <c:pt idx="2750">
                  <c:v>17.96</c:v>
                </c:pt>
                <c:pt idx="2751">
                  <c:v>17.97</c:v>
                </c:pt>
                <c:pt idx="2752">
                  <c:v>17.97</c:v>
                </c:pt>
                <c:pt idx="2753">
                  <c:v>17.98</c:v>
                </c:pt>
                <c:pt idx="2754">
                  <c:v>17.98</c:v>
                </c:pt>
                <c:pt idx="2755">
                  <c:v>17.989999999999998</c:v>
                </c:pt>
                <c:pt idx="2756">
                  <c:v>18</c:v>
                </c:pt>
                <c:pt idx="2757">
                  <c:v>18</c:v>
                </c:pt>
                <c:pt idx="2758">
                  <c:v>18.010000000000002</c:v>
                </c:pt>
                <c:pt idx="2759">
                  <c:v>18.02</c:v>
                </c:pt>
                <c:pt idx="2760">
                  <c:v>18.02</c:v>
                </c:pt>
                <c:pt idx="2761">
                  <c:v>18.03</c:v>
                </c:pt>
                <c:pt idx="2762">
                  <c:v>18.03</c:v>
                </c:pt>
                <c:pt idx="2763">
                  <c:v>18.04</c:v>
                </c:pt>
                <c:pt idx="2764">
                  <c:v>18.05</c:v>
                </c:pt>
                <c:pt idx="2765">
                  <c:v>18.059999999999999</c:v>
                </c:pt>
                <c:pt idx="2766">
                  <c:v>18.059999999999999</c:v>
                </c:pt>
                <c:pt idx="2767">
                  <c:v>18.07</c:v>
                </c:pt>
                <c:pt idx="2768">
                  <c:v>18.079999999999998</c:v>
                </c:pt>
                <c:pt idx="2769">
                  <c:v>18.079999999999998</c:v>
                </c:pt>
                <c:pt idx="2770">
                  <c:v>18.09</c:v>
                </c:pt>
                <c:pt idx="2771">
                  <c:v>18.100000000000001</c:v>
                </c:pt>
                <c:pt idx="2772">
                  <c:v>18.100000000000001</c:v>
                </c:pt>
                <c:pt idx="2773">
                  <c:v>18.100000000000001</c:v>
                </c:pt>
                <c:pt idx="2774">
                  <c:v>18.11</c:v>
                </c:pt>
                <c:pt idx="2775">
                  <c:v>18.12</c:v>
                </c:pt>
                <c:pt idx="2776">
                  <c:v>18.13</c:v>
                </c:pt>
                <c:pt idx="2777">
                  <c:v>18.13</c:v>
                </c:pt>
                <c:pt idx="2778">
                  <c:v>18.14</c:v>
                </c:pt>
                <c:pt idx="2779">
                  <c:v>18.149999999999999</c:v>
                </c:pt>
                <c:pt idx="2780">
                  <c:v>18.149999999999999</c:v>
                </c:pt>
                <c:pt idx="2781">
                  <c:v>18.16</c:v>
                </c:pt>
                <c:pt idx="2782">
                  <c:v>18.18</c:v>
                </c:pt>
                <c:pt idx="2783">
                  <c:v>18.18</c:v>
                </c:pt>
                <c:pt idx="2784">
                  <c:v>18.18</c:v>
                </c:pt>
                <c:pt idx="2785">
                  <c:v>18.190000000000001</c:v>
                </c:pt>
                <c:pt idx="2786">
                  <c:v>18.2</c:v>
                </c:pt>
                <c:pt idx="2787">
                  <c:v>18.2</c:v>
                </c:pt>
                <c:pt idx="2788">
                  <c:v>18.21</c:v>
                </c:pt>
                <c:pt idx="2789">
                  <c:v>18.21</c:v>
                </c:pt>
                <c:pt idx="2790">
                  <c:v>18.22</c:v>
                </c:pt>
                <c:pt idx="2791">
                  <c:v>18.23</c:v>
                </c:pt>
                <c:pt idx="2792">
                  <c:v>18.239999999999998</c:v>
                </c:pt>
                <c:pt idx="2793">
                  <c:v>18.239999999999998</c:v>
                </c:pt>
                <c:pt idx="2794">
                  <c:v>18.25</c:v>
                </c:pt>
                <c:pt idx="2795">
                  <c:v>18.260000000000002</c:v>
                </c:pt>
                <c:pt idx="2796">
                  <c:v>18.260000000000002</c:v>
                </c:pt>
                <c:pt idx="2797">
                  <c:v>18.27</c:v>
                </c:pt>
                <c:pt idx="2798">
                  <c:v>18.28</c:v>
                </c:pt>
                <c:pt idx="2799">
                  <c:v>18.28</c:v>
                </c:pt>
                <c:pt idx="2800">
                  <c:v>18.29</c:v>
                </c:pt>
                <c:pt idx="2801">
                  <c:v>18.29</c:v>
                </c:pt>
                <c:pt idx="2802">
                  <c:v>18.29</c:v>
                </c:pt>
                <c:pt idx="2803">
                  <c:v>18.3</c:v>
                </c:pt>
                <c:pt idx="2804">
                  <c:v>18.309999999999999</c:v>
                </c:pt>
                <c:pt idx="2805">
                  <c:v>18.32</c:v>
                </c:pt>
                <c:pt idx="2806">
                  <c:v>18.329999999999998</c:v>
                </c:pt>
                <c:pt idx="2807">
                  <c:v>18.329999999999998</c:v>
                </c:pt>
                <c:pt idx="2808">
                  <c:v>18.34</c:v>
                </c:pt>
                <c:pt idx="2809">
                  <c:v>18.350000000000001</c:v>
                </c:pt>
                <c:pt idx="2810">
                  <c:v>18.350000000000001</c:v>
                </c:pt>
                <c:pt idx="2811">
                  <c:v>18.36</c:v>
                </c:pt>
                <c:pt idx="2812">
                  <c:v>18.37</c:v>
                </c:pt>
                <c:pt idx="2813">
                  <c:v>18.37</c:v>
                </c:pt>
                <c:pt idx="2814">
                  <c:v>18.38</c:v>
                </c:pt>
                <c:pt idx="2815">
                  <c:v>18.39</c:v>
                </c:pt>
                <c:pt idx="2816">
                  <c:v>18.39</c:v>
                </c:pt>
                <c:pt idx="2817">
                  <c:v>18.399999999999999</c:v>
                </c:pt>
                <c:pt idx="2818">
                  <c:v>18.399999999999999</c:v>
                </c:pt>
                <c:pt idx="2819">
                  <c:v>18.41</c:v>
                </c:pt>
                <c:pt idx="2820">
                  <c:v>18.41</c:v>
                </c:pt>
                <c:pt idx="2821">
                  <c:v>18.420000000000002</c:v>
                </c:pt>
                <c:pt idx="2822">
                  <c:v>18.43</c:v>
                </c:pt>
                <c:pt idx="2823">
                  <c:v>18.440000000000001</c:v>
                </c:pt>
                <c:pt idx="2824">
                  <c:v>18.440000000000001</c:v>
                </c:pt>
                <c:pt idx="2825">
                  <c:v>18.45</c:v>
                </c:pt>
                <c:pt idx="2826">
                  <c:v>18.46</c:v>
                </c:pt>
                <c:pt idx="2827">
                  <c:v>18.46</c:v>
                </c:pt>
                <c:pt idx="2828">
                  <c:v>18.47</c:v>
                </c:pt>
                <c:pt idx="2829">
                  <c:v>18.48</c:v>
                </c:pt>
                <c:pt idx="2830">
                  <c:v>18.48</c:v>
                </c:pt>
                <c:pt idx="2831">
                  <c:v>18.489999999999998</c:v>
                </c:pt>
                <c:pt idx="2832">
                  <c:v>18.489999999999998</c:v>
                </c:pt>
                <c:pt idx="2833">
                  <c:v>18.5</c:v>
                </c:pt>
                <c:pt idx="2834">
                  <c:v>18.510000000000002</c:v>
                </c:pt>
                <c:pt idx="2835">
                  <c:v>18.52</c:v>
                </c:pt>
                <c:pt idx="2836">
                  <c:v>18.52</c:v>
                </c:pt>
                <c:pt idx="2837">
                  <c:v>18.53</c:v>
                </c:pt>
                <c:pt idx="2838">
                  <c:v>18.54</c:v>
                </c:pt>
                <c:pt idx="2839">
                  <c:v>18.54</c:v>
                </c:pt>
                <c:pt idx="2840">
                  <c:v>18.55</c:v>
                </c:pt>
                <c:pt idx="2841">
                  <c:v>18.559999999999999</c:v>
                </c:pt>
                <c:pt idx="2842">
                  <c:v>18.57</c:v>
                </c:pt>
                <c:pt idx="2843">
                  <c:v>18.57</c:v>
                </c:pt>
                <c:pt idx="2844">
                  <c:v>18.579999999999998</c:v>
                </c:pt>
                <c:pt idx="2845">
                  <c:v>18.59</c:v>
                </c:pt>
                <c:pt idx="2846">
                  <c:v>18.59</c:v>
                </c:pt>
                <c:pt idx="2847">
                  <c:v>18.59</c:v>
                </c:pt>
                <c:pt idx="2848">
                  <c:v>18.600000000000001</c:v>
                </c:pt>
                <c:pt idx="2849">
                  <c:v>18.600000000000001</c:v>
                </c:pt>
                <c:pt idx="2850">
                  <c:v>18.61</c:v>
                </c:pt>
                <c:pt idx="2851">
                  <c:v>18.62</c:v>
                </c:pt>
                <c:pt idx="2852">
                  <c:v>18.63</c:v>
                </c:pt>
                <c:pt idx="2853">
                  <c:v>18.63</c:v>
                </c:pt>
                <c:pt idx="2854">
                  <c:v>18.64</c:v>
                </c:pt>
                <c:pt idx="2855">
                  <c:v>18.64</c:v>
                </c:pt>
                <c:pt idx="2856">
                  <c:v>18.649999999999999</c:v>
                </c:pt>
                <c:pt idx="2857">
                  <c:v>18.66</c:v>
                </c:pt>
                <c:pt idx="2858">
                  <c:v>18.670000000000002</c:v>
                </c:pt>
                <c:pt idx="2859">
                  <c:v>18.670000000000002</c:v>
                </c:pt>
                <c:pt idx="2860">
                  <c:v>18.68</c:v>
                </c:pt>
                <c:pt idx="2861">
                  <c:v>18.68</c:v>
                </c:pt>
                <c:pt idx="2862">
                  <c:v>18.690000000000001</c:v>
                </c:pt>
                <c:pt idx="2863">
                  <c:v>18.7</c:v>
                </c:pt>
                <c:pt idx="2864">
                  <c:v>18.71</c:v>
                </c:pt>
                <c:pt idx="2865">
                  <c:v>18.71</c:v>
                </c:pt>
                <c:pt idx="2866">
                  <c:v>18.72</c:v>
                </c:pt>
                <c:pt idx="2867">
                  <c:v>18.73</c:v>
                </c:pt>
                <c:pt idx="2868">
                  <c:v>18.73</c:v>
                </c:pt>
                <c:pt idx="2869">
                  <c:v>18.739999999999998</c:v>
                </c:pt>
                <c:pt idx="2870">
                  <c:v>18.739999999999998</c:v>
                </c:pt>
                <c:pt idx="2871">
                  <c:v>18.75</c:v>
                </c:pt>
                <c:pt idx="2872">
                  <c:v>18.760000000000002</c:v>
                </c:pt>
                <c:pt idx="2873">
                  <c:v>18.77</c:v>
                </c:pt>
                <c:pt idx="2874">
                  <c:v>18.77</c:v>
                </c:pt>
                <c:pt idx="2875">
                  <c:v>18.78</c:v>
                </c:pt>
                <c:pt idx="2876">
                  <c:v>18.79</c:v>
                </c:pt>
                <c:pt idx="2877">
                  <c:v>18.8</c:v>
                </c:pt>
                <c:pt idx="2878">
                  <c:v>18.8</c:v>
                </c:pt>
                <c:pt idx="2879">
                  <c:v>18.809999999999999</c:v>
                </c:pt>
                <c:pt idx="2880">
                  <c:v>18.809999999999999</c:v>
                </c:pt>
                <c:pt idx="2881">
                  <c:v>18.82</c:v>
                </c:pt>
                <c:pt idx="2882">
                  <c:v>18.82</c:v>
                </c:pt>
                <c:pt idx="2883">
                  <c:v>18.829999999999998</c:v>
                </c:pt>
                <c:pt idx="2884">
                  <c:v>18.84</c:v>
                </c:pt>
                <c:pt idx="2885">
                  <c:v>18.84</c:v>
                </c:pt>
                <c:pt idx="2886">
                  <c:v>18.850000000000001</c:v>
                </c:pt>
                <c:pt idx="2887">
                  <c:v>18.86</c:v>
                </c:pt>
                <c:pt idx="2888">
                  <c:v>18.87</c:v>
                </c:pt>
                <c:pt idx="2889">
                  <c:v>18.87</c:v>
                </c:pt>
                <c:pt idx="2890">
                  <c:v>18.87</c:v>
                </c:pt>
                <c:pt idx="2891">
                  <c:v>18.88</c:v>
                </c:pt>
                <c:pt idx="2892">
                  <c:v>18.89</c:v>
                </c:pt>
                <c:pt idx="2893">
                  <c:v>18.89</c:v>
                </c:pt>
                <c:pt idx="2894">
                  <c:v>18.899999999999999</c:v>
                </c:pt>
                <c:pt idx="2895">
                  <c:v>18.91</c:v>
                </c:pt>
                <c:pt idx="2896">
                  <c:v>18.920000000000002</c:v>
                </c:pt>
                <c:pt idx="2897">
                  <c:v>18.920000000000002</c:v>
                </c:pt>
                <c:pt idx="2898">
                  <c:v>18.93</c:v>
                </c:pt>
                <c:pt idx="2899">
                  <c:v>18.940000000000001</c:v>
                </c:pt>
                <c:pt idx="2900">
                  <c:v>18.940000000000001</c:v>
                </c:pt>
                <c:pt idx="2901">
                  <c:v>18.95</c:v>
                </c:pt>
                <c:pt idx="2902">
                  <c:v>18.96</c:v>
                </c:pt>
                <c:pt idx="2903">
                  <c:v>18.97</c:v>
                </c:pt>
                <c:pt idx="2904">
                  <c:v>18.97</c:v>
                </c:pt>
                <c:pt idx="2905">
                  <c:v>18.98</c:v>
                </c:pt>
                <c:pt idx="2906">
                  <c:v>18.98</c:v>
                </c:pt>
                <c:pt idx="2907">
                  <c:v>18.989999999999998</c:v>
                </c:pt>
                <c:pt idx="2908">
                  <c:v>19</c:v>
                </c:pt>
                <c:pt idx="2909">
                  <c:v>19</c:v>
                </c:pt>
                <c:pt idx="2910">
                  <c:v>19.010000000000002</c:v>
                </c:pt>
                <c:pt idx="2911">
                  <c:v>19.010000000000002</c:v>
                </c:pt>
                <c:pt idx="2912">
                  <c:v>19.02</c:v>
                </c:pt>
                <c:pt idx="2913">
                  <c:v>19.03</c:v>
                </c:pt>
                <c:pt idx="2914">
                  <c:v>19.03</c:v>
                </c:pt>
                <c:pt idx="2915">
                  <c:v>19.04</c:v>
                </c:pt>
                <c:pt idx="2916">
                  <c:v>19.04</c:v>
                </c:pt>
                <c:pt idx="2917">
                  <c:v>19.05</c:v>
                </c:pt>
                <c:pt idx="2918">
                  <c:v>19.059999999999999</c:v>
                </c:pt>
                <c:pt idx="2919">
                  <c:v>19.07</c:v>
                </c:pt>
                <c:pt idx="2920">
                  <c:v>19.07</c:v>
                </c:pt>
                <c:pt idx="2921">
                  <c:v>19.079999999999998</c:v>
                </c:pt>
                <c:pt idx="2922">
                  <c:v>19.09</c:v>
                </c:pt>
                <c:pt idx="2923">
                  <c:v>19.09</c:v>
                </c:pt>
                <c:pt idx="2924">
                  <c:v>19.100000000000001</c:v>
                </c:pt>
                <c:pt idx="2925">
                  <c:v>19.100000000000001</c:v>
                </c:pt>
                <c:pt idx="2926">
                  <c:v>19.11</c:v>
                </c:pt>
                <c:pt idx="2927">
                  <c:v>19.12</c:v>
                </c:pt>
                <c:pt idx="2928">
                  <c:v>19.13</c:v>
                </c:pt>
                <c:pt idx="2929">
                  <c:v>19.13</c:v>
                </c:pt>
                <c:pt idx="2930">
                  <c:v>19.14</c:v>
                </c:pt>
                <c:pt idx="2931">
                  <c:v>19.149999999999999</c:v>
                </c:pt>
                <c:pt idx="2932">
                  <c:v>19.149999999999999</c:v>
                </c:pt>
                <c:pt idx="2933">
                  <c:v>19.16</c:v>
                </c:pt>
                <c:pt idx="2934">
                  <c:v>19.170000000000002</c:v>
                </c:pt>
                <c:pt idx="2935">
                  <c:v>19.18</c:v>
                </c:pt>
                <c:pt idx="2936">
                  <c:v>19.18</c:v>
                </c:pt>
                <c:pt idx="2937">
                  <c:v>19.190000000000001</c:v>
                </c:pt>
                <c:pt idx="2938">
                  <c:v>19.190000000000001</c:v>
                </c:pt>
                <c:pt idx="2939">
                  <c:v>19.2</c:v>
                </c:pt>
                <c:pt idx="2940">
                  <c:v>19.21</c:v>
                </c:pt>
                <c:pt idx="2941">
                  <c:v>19.21</c:v>
                </c:pt>
                <c:pt idx="2942">
                  <c:v>19.22</c:v>
                </c:pt>
                <c:pt idx="2943">
                  <c:v>19.22</c:v>
                </c:pt>
                <c:pt idx="2944">
                  <c:v>19.23</c:v>
                </c:pt>
                <c:pt idx="2945">
                  <c:v>19.239999999999998</c:v>
                </c:pt>
                <c:pt idx="2946">
                  <c:v>19.25</c:v>
                </c:pt>
                <c:pt idx="2947">
                  <c:v>19.25</c:v>
                </c:pt>
                <c:pt idx="2948">
                  <c:v>19.260000000000002</c:v>
                </c:pt>
                <c:pt idx="2949">
                  <c:v>19.27</c:v>
                </c:pt>
                <c:pt idx="2950">
                  <c:v>19.27</c:v>
                </c:pt>
                <c:pt idx="2951">
                  <c:v>19.28</c:v>
                </c:pt>
                <c:pt idx="2952">
                  <c:v>19.29</c:v>
                </c:pt>
                <c:pt idx="2953">
                  <c:v>19.29</c:v>
                </c:pt>
                <c:pt idx="2954">
                  <c:v>19.3</c:v>
                </c:pt>
                <c:pt idx="2955">
                  <c:v>19.309999999999999</c:v>
                </c:pt>
                <c:pt idx="2956">
                  <c:v>19.309999999999999</c:v>
                </c:pt>
                <c:pt idx="2957">
                  <c:v>19.32</c:v>
                </c:pt>
                <c:pt idx="2958">
                  <c:v>19.329999999999998</c:v>
                </c:pt>
                <c:pt idx="2959">
                  <c:v>19.329999999999998</c:v>
                </c:pt>
                <c:pt idx="2960">
                  <c:v>19.34</c:v>
                </c:pt>
                <c:pt idx="2961">
                  <c:v>19.350000000000001</c:v>
                </c:pt>
                <c:pt idx="2962">
                  <c:v>19.350000000000001</c:v>
                </c:pt>
                <c:pt idx="2963">
                  <c:v>19.350000000000001</c:v>
                </c:pt>
                <c:pt idx="2964">
                  <c:v>19.36</c:v>
                </c:pt>
                <c:pt idx="2965">
                  <c:v>19.37</c:v>
                </c:pt>
                <c:pt idx="2966">
                  <c:v>19.38</c:v>
                </c:pt>
                <c:pt idx="2967">
                  <c:v>19.38</c:v>
                </c:pt>
                <c:pt idx="2968">
                  <c:v>19.39</c:v>
                </c:pt>
                <c:pt idx="2969">
                  <c:v>19.399999999999999</c:v>
                </c:pt>
                <c:pt idx="2970">
                  <c:v>19.399999999999999</c:v>
                </c:pt>
                <c:pt idx="2971">
                  <c:v>19.41</c:v>
                </c:pt>
                <c:pt idx="2972">
                  <c:v>19.420000000000002</c:v>
                </c:pt>
                <c:pt idx="2973">
                  <c:v>19.420000000000002</c:v>
                </c:pt>
                <c:pt idx="2974">
                  <c:v>19.43</c:v>
                </c:pt>
                <c:pt idx="2975">
                  <c:v>19.440000000000001</c:v>
                </c:pt>
                <c:pt idx="2976">
                  <c:v>19.440000000000001</c:v>
                </c:pt>
                <c:pt idx="2977">
                  <c:v>19.45</c:v>
                </c:pt>
                <c:pt idx="2978">
                  <c:v>19.46</c:v>
                </c:pt>
                <c:pt idx="2979">
                  <c:v>19.47</c:v>
                </c:pt>
                <c:pt idx="2980">
                  <c:v>19.47</c:v>
                </c:pt>
                <c:pt idx="2981">
                  <c:v>19.47</c:v>
                </c:pt>
                <c:pt idx="2982">
                  <c:v>19.489999999999998</c:v>
                </c:pt>
                <c:pt idx="2983">
                  <c:v>19.489999999999998</c:v>
                </c:pt>
                <c:pt idx="2984">
                  <c:v>19.489999999999998</c:v>
                </c:pt>
                <c:pt idx="2985">
                  <c:v>19.5</c:v>
                </c:pt>
                <c:pt idx="2986">
                  <c:v>19.510000000000002</c:v>
                </c:pt>
                <c:pt idx="2987">
                  <c:v>19.510000000000002</c:v>
                </c:pt>
                <c:pt idx="2988">
                  <c:v>19.53</c:v>
                </c:pt>
                <c:pt idx="2989">
                  <c:v>19.53</c:v>
                </c:pt>
                <c:pt idx="2990">
                  <c:v>19.54</c:v>
                </c:pt>
                <c:pt idx="2991">
                  <c:v>19.54</c:v>
                </c:pt>
                <c:pt idx="2992">
                  <c:v>19.55</c:v>
                </c:pt>
                <c:pt idx="2993">
                  <c:v>19.559999999999999</c:v>
                </c:pt>
                <c:pt idx="2994">
                  <c:v>19.559999999999999</c:v>
                </c:pt>
                <c:pt idx="2995">
                  <c:v>19.57</c:v>
                </c:pt>
                <c:pt idx="2996">
                  <c:v>19.57</c:v>
                </c:pt>
                <c:pt idx="2997">
                  <c:v>19.579999999999998</c:v>
                </c:pt>
                <c:pt idx="2998">
                  <c:v>19.579999999999998</c:v>
                </c:pt>
                <c:pt idx="2999">
                  <c:v>19.59</c:v>
                </c:pt>
                <c:pt idx="3000">
                  <c:v>19.600000000000001</c:v>
                </c:pt>
                <c:pt idx="3001">
                  <c:v>19.61</c:v>
                </c:pt>
                <c:pt idx="3002">
                  <c:v>19.62</c:v>
                </c:pt>
                <c:pt idx="3003">
                  <c:v>19.62</c:v>
                </c:pt>
                <c:pt idx="3004">
                  <c:v>19.63</c:v>
                </c:pt>
                <c:pt idx="3005">
                  <c:v>19.63</c:v>
                </c:pt>
                <c:pt idx="3006">
                  <c:v>19.64</c:v>
                </c:pt>
                <c:pt idx="3007">
                  <c:v>19.649999999999999</c:v>
                </c:pt>
                <c:pt idx="3008">
                  <c:v>19.66</c:v>
                </c:pt>
                <c:pt idx="3009">
                  <c:v>19.66</c:v>
                </c:pt>
                <c:pt idx="3010">
                  <c:v>19.670000000000002</c:v>
                </c:pt>
                <c:pt idx="3011">
                  <c:v>19.68</c:v>
                </c:pt>
                <c:pt idx="3012">
                  <c:v>19.68</c:v>
                </c:pt>
                <c:pt idx="3013">
                  <c:v>19.690000000000001</c:v>
                </c:pt>
                <c:pt idx="3014">
                  <c:v>19.690000000000001</c:v>
                </c:pt>
                <c:pt idx="3015">
                  <c:v>19.7</c:v>
                </c:pt>
                <c:pt idx="3016">
                  <c:v>19.7</c:v>
                </c:pt>
                <c:pt idx="3017">
                  <c:v>19.71</c:v>
                </c:pt>
                <c:pt idx="3018">
                  <c:v>19.72</c:v>
                </c:pt>
                <c:pt idx="3019">
                  <c:v>19.72</c:v>
                </c:pt>
                <c:pt idx="3020">
                  <c:v>19.73</c:v>
                </c:pt>
                <c:pt idx="3021">
                  <c:v>19.739999999999998</c:v>
                </c:pt>
                <c:pt idx="3022">
                  <c:v>19.75</c:v>
                </c:pt>
                <c:pt idx="3023">
                  <c:v>19.760000000000002</c:v>
                </c:pt>
                <c:pt idx="3024">
                  <c:v>19.760000000000002</c:v>
                </c:pt>
                <c:pt idx="3025">
                  <c:v>19.77</c:v>
                </c:pt>
                <c:pt idx="3026">
                  <c:v>19.77</c:v>
                </c:pt>
                <c:pt idx="3027">
                  <c:v>19.78</c:v>
                </c:pt>
                <c:pt idx="3028">
                  <c:v>19.78</c:v>
                </c:pt>
                <c:pt idx="3029">
                  <c:v>19.79</c:v>
                </c:pt>
                <c:pt idx="3030">
                  <c:v>19.79</c:v>
                </c:pt>
                <c:pt idx="3031">
                  <c:v>19.8</c:v>
                </c:pt>
                <c:pt idx="3032">
                  <c:v>19.809999999999999</c:v>
                </c:pt>
                <c:pt idx="3033">
                  <c:v>19.82</c:v>
                </c:pt>
                <c:pt idx="3034">
                  <c:v>19.82</c:v>
                </c:pt>
                <c:pt idx="3035">
                  <c:v>19.829999999999998</c:v>
                </c:pt>
                <c:pt idx="3036">
                  <c:v>19.84</c:v>
                </c:pt>
                <c:pt idx="3037">
                  <c:v>19.84</c:v>
                </c:pt>
                <c:pt idx="3038">
                  <c:v>19.850000000000001</c:v>
                </c:pt>
                <c:pt idx="3039">
                  <c:v>19.850000000000001</c:v>
                </c:pt>
                <c:pt idx="3040">
                  <c:v>19.86</c:v>
                </c:pt>
                <c:pt idx="3041">
                  <c:v>19.87</c:v>
                </c:pt>
                <c:pt idx="3042">
                  <c:v>19.88</c:v>
                </c:pt>
                <c:pt idx="3043">
                  <c:v>19.88</c:v>
                </c:pt>
                <c:pt idx="3044">
                  <c:v>19.89</c:v>
                </c:pt>
                <c:pt idx="3045">
                  <c:v>19.89</c:v>
                </c:pt>
                <c:pt idx="3046">
                  <c:v>19.899999999999999</c:v>
                </c:pt>
                <c:pt idx="3047">
                  <c:v>19.91</c:v>
                </c:pt>
                <c:pt idx="3048">
                  <c:v>19.920000000000002</c:v>
                </c:pt>
                <c:pt idx="3049">
                  <c:v>19.920000000000002</c:v>
                </c:pt>
                <c:pt idx="3050">
                  <c:v>19.93</c:v>
                </c:pt>
                <c:pt idx="3051">
                  <c:v>19.940000000000001</c:v>
                </c:pt>
                <c:pt idx="3052">
                  <c:v>19.940000000000001</c:v>
                </c:pt>
                <c:pt idx="3053">
                  <c:v>19.95</c:v>
                </c:pt>
                <c:pt idx="3054">
                  <c:v>19.96</c:v>
                </c:pt>
                <c:pt idx="3055">
                  <c:v>19.96</c:v>
                </c:pt>
                <c:pt idx="3056">
                  <c:v>19.97</c:v>
                </c:pt>
                <c:pt idx="3057">
                  <c:v>19.98</c:v>
                </c:pt>
                <c:pt idx="3058">
                  <c:v>19.98</c:v>
                </c:pt>
                <c:pt idx="3059">
                  <c:v>19.989999999999998</c:v>
                </c:pt>
                <c:pt idx="3060">
                  <c:v>19.989999999999998</c:v>
                </c:pt>
                <c:pt idx="3061">
                  <c:v>20</c:v>
                </c:pt>
                <c:pt idx="3062">
                  <c:v>20.010000000000002</c:v>
                </c:pt>
                <c:pt idx="3063">
                  <c:v>20.010000000000002</c:v>
                </c:pt>
                <c:pt idx="3064">
                  <c:v>20.02</c:v>
                </c:pt>
                <c:pt idx="3065">
                  <c:v>20.03</c:v>
                </c:pt>
                <c:pt idx="3066">
                  <c:v>20.04</c:v>
                </c:pt>
                <c:pt idx="3067">
                  <c:v>20.04</c:v>
                </c:pt>
                <c:pt idx="3068">
                  <c:v>20.05</c:v>
                </c:pt>
                <c:pt idx="3069">
                  <c:v>20.05</c:v>
                </c:pt>
                <c:pt idx="3070">
                  <c:v>20.059999999999999</c:v>
                </c:pt>
                <c:pt idx="3071">
                  <c:v>20.07</c:v>
                </c:pt>
                <c:pt idx="3072">
                  <c:v>20.079999999999998</c:v>
                </c:pt>
                <c:pt idx="3073">
                  <c:v>20.079999999999998</c:v>
                </c:pt>
                <c:pt idx="3074">
                  <c:v>20.09</c:v>
                </c:pt>
                <c:pt idx="3075">
                  <c:v>20.100000000000001</c:v>
                </c:pt>
                <c:pt idx="3076">
                  <c:v>20.100000000000001</c:v>
                </c:pt>
                <c:pt idx="3077">
                  <c:v>20.11</c:v>
                </c:pt>
                <c:pt idx="3078">
                  <c:v>20.12</c:v>
                </c:pt>
                <c:pt idx="3079">
                  <c:v>20.12</c:v>
                </c:pt>
                <c:pt idx="3080">
                  <c:v>20.13</c:v>
                </c:pt>
                <c:pt idx="3081">
                  <c:v>20.13</c:v>
                </c:pt>
                <c:pt idx="3082">
                  <c:v>20.14</c:v>
                </c:pt>
                <c:pt idx="3083">
                  <c:v>20.14</c:v>
                </c:pt>
                <c:pt idx="3084">
                  <c:v>20.149999999999999</c:v>
                </c:pt>
                <c:pt idx="3085">
                  <c:v>20.16</c:v>
                </c:pt>
                <c:pt idx="3086">
                  <c:v>20.16</c:v>
                </c:pt>
                <c:pt idx="3087">
                  <c:v>20.170000000000002</c:v>
                </c:pt>
                <c:pt idx="3088">
                  <c:v>20.18</c:v>
                </c:pt>
                <c:pt idx="3089">
                  <c:v>20.18</c:v>
                </c:pt>
                <c:pt idx="3090">
                  <c:v>20.190000000000001</c:v>
                </c:pt>
                <c:pt idx="3091">
                  <c:v>20.2</c:v>
                </c:pt>
                <c:pt idx="3092">
                  <c:v>20.2</c:v>
                </c:pt>
                <c:pt idx="3093">
                  <c:v>20.21</c:v>
                </c:pt>
                <c:pt idx="3094">
                  <c:v>20.22</c:v>
                </c:pt>
                <c:pt idx="3095">
                  <c:v>20.22</c:v>
                </c:pt>
                <c:pt idx="3096">
                  <c:v>20.23</c:v>
                </c:pt>
                <c:pt idx="3097">
                  <c:v>20.239999999999998</c:v>
                </c:pt>
                <c:pt idx="3098">
                  <c:v>20.239999999999998</c:v>
                </c:pt>
                <c:pt idx="3099">
                  <c:v>20.25</c:v>
                </c:pt>
                <c:pt idx="3100">
                  <c:v>20.25</c:v>
                </c:pt>
                <c:pt idx="3101">
                  <c:v>20.260000000000002</c:v>
                </c:pt>
                <c:pt idx="3102">
                  <c:v>20.27</c:v>
                </c:pt>
                <c:pt idx="3103">
                  <c:v>20.28</c:v>
                </c:pt>
                <c:pt idx="3104">
                  <c:v>20.29</c:v>
                </c:pt>
                <c:pt idx="3105">
                  <c:v>20.29</c:v>
                </c:pt>
                <c:pt idx="3106">
                  <c:v>20.3</c:v>
                </c:pt>
                <c:pt idx="3107">
                  <c:v>20.3</c:v>
                </c:pt>
                <c:pt idx="3108">
                  <c:v>20.309999999999999</c:v>
                </c:pt>
                <c:pt idx="3109">
                  <c:v>20.309999999999999</c:v>
                </c:pt>
                <c:pt idx="3110">
                  <c:v>20.32</c:v>
                </c:pt>
                <c:pt idx="3111">
                  <c:v>20.32</c:v>
                </c:pt>
                <c:pt idx="3112">
                  <c:v>20.329999999999998</c:v>
                </c:pt>
                <c:pt idx="3113">
                  <c:v>20.329999999999998</c:v>
                </c:pt>
                <c:pt idx="3114">
                  <c:v>20.329999999999998</c:v>
                </c:pt>
                <c:pt idx="3115">
                  <c:v>20.350000000000001</c:v>
                </c:pt>
                <c:pt idx="3116">
                  <c:v>20.36</c:v>
                </c:pt>
                <c:pt idx="3117">
                  <c:v>20.36</c:v>
                </c:pt>
                <c:pt idx="3118">
                  <c:v>20.37</c:v>
                </c:pt>
                <c:pt idx="3119">
                  <c:v>20.38</c:v>
                </c:pt>
                <c:pt idx="3120">
                  <c:v>20.39</c:v>
                </c:pt>
                <c:pt idx="3121">
                  <c:v>20.39</c:v>
                </c:pt>
                <c:pt idx="3122">
                  <c:v>20.399999999999999</c:v>
                </c:pt>
                <c:pt idx="3123">
                  <c:v>20.399999999999999</c:v>
                </c:pt>
                <c:pt idx="3124">
                  <c:v>20.41</c:v>
                </c:pt>
                <c:pt idx="3125">
                  <c:v>20.420000000000002</c:v>
                </c:pt>
                <c:pt idx="3126">
                  <c:v>20.43</c:v>
                </c:pt>
                <c:pt idx="3127">
                  <c:v>20.43</c:v>
                </c:pt>
                <c:pt idx="3128">
                  <c:v>20.440000000000001</c:v>
                </c:pt>
                <c:pt idx="3129">
                  <c:v>20.45</c:v>
                </c:pt>
                <c:pt idx="3130">
                  <c:v>20.45</c:v>
                </c:pt>
                <c:pt idx="3131">
                  <c:v>20.46</c:v>
                </c:pt>
                <c:pt idx="3132">
                  <c:v>20.47</c:v>
                </c:pt>
                <c:pt idx="3133">
                  <c:v>20.47</c:v>
                </c:pt>
                <c:pt idx="3134">
                  <c:v>20.48</c:v>
                </c:pt>
                <c:pt idx="3135">
                  <c:v>20.48</c:v>
                </c:pt>
                <c:pt idx="3136">
                  <c:v>20.5</c:v>
                </c:pt>
                <c:pt idx="3137">
                  <c:v>20.5</c:v>
                </c:pt>
                <c:pt idx="3138">
                  <c:v>20.51</c:v>
                </c:pt>
                <c:pt idx="3139">
                  <c:v>20.51</c:v>
                </c:pt>
                <c:pt idx="3140">
                  <c:v>20.52</c:v>
                </c:pt>
                <c:pt idx="3141">
                  <c:v>20.52</c:v>
                </c:pt>
                <c:pt idx="3142">
                  <c:v>20.53</c:v>
                </c:pt>
                <c:pt idx="3143">
                  <c:v>20.54</c:v>
                </c:pt>
                <c:pt idx="3144">
                  <c:v>20.54</c:v>
                </c:pt>
                <c:pt idx="3145">
                  <c:v>20.55</c:v>
                </c:pt>
                <c:pt idx="3146">
                  <c:v>20.56</c:v>
                </c:pt>
                <c:pt idx="3147">
                  <c:v>20.57</c:v>
                </c:pt>
                <c:pt idx="3148">
                  <c:v>20.57</c:v>
                </c:pt>
                <c:pt idx="3149">
                  <c:v>20.58</c:v>
                </c:pt>
                <c:pt idx="3150">
                  <c:v>20.59</c:v>
                </c:pt>
                <c:pt idx="3151">
                  <c:v>20.59</c:v>
                </c:pt>
                <c:pt idx="3152">
                  <c:v>20.59</c:v>
                </c:pt>
                <c:pt idx="3153">
                  <c:v>20.6</c:v>
                </c:pt>
                <c:pt idx="3154">
                  <c:v>20.61</c:v>
                </c:pt>
                <c:pt idx="3155">
                  <c:v>20.62</c:v>
                </c:pt>
                <c:pt idx="3156">
                  <c:v>20.62</c:v>
                </c:pt>
                <c:pt idx="3157">
                  <c:v>20.63</c:v>
                </c:pt>
                <c:pt idx="3158">
                  <c:v>20.63</c:v>
                </c:pt>
                <c:pt idx="3159">
                  <c:v>20.64</c:v>
                </c:pt>
                <c:pt idx="3160">
                  <c:v>20.65</c:v>
                </c:pt>
                <c:pt idx="3161">
                  <c:v>20.66</c:v>
                </c:pt>
                <c:pt idx="3162">
                  <c:v>20.66</c:v>
                </c:pt>
                <c:pt idx="3163">
                  <c:v>20.67</c:v>
                </c:pt>
                <c:pt idx="3164">
                  <c:v>20.68</c:v>
                </c:pt>
                <c:pt idx="3165">
                  <c:v>20.68</c:v>
                </c:pt>
                <c:pt idx="3166">
                  <c:v>20.69</c:v>
                </c:pt>
                <c:pt idx="3167">
                  <c:v>20.69</c:v>
                </c:pt>
                <c:pt idx="3168">
                  <c:v>20.7</c:v>
                </c:pt>
                <c:pt idx="3169">
                  <c:v>20.71</c:v>
                </c:pt>
                <c:pt idx="3170">
                  <c:v>20.72</c:v>
                </c:pt>
                <c:pt idx="3171">
                  <c:v>20.72</c:v>
                </c:pt>
                <c:pt idx="3172">
                  <c:v>20.73</c:v>
                </c:pt>
                <c:pt idx="3173">
                  <c:v>20.74</c:v>
                </c:pt>
                <c:pt idx="3174">
                  <c:v>20.74</c:v>
                </c:pt>
                <c:pt idx="3175">
                  <c:v>20.75</c:v>
                </c:pt>
                <c:pt idx="3176">
                  <c:v>20.75</c:v>
                </c:pt>
                <c:pt idx="3177">
                  <c:v>20.76</c:v>
                </c:pt>
                <c:pt idx="3178">
                  <c:v>20.77</c:v>
                </c:pt>
                <c:pt idx="3179">
                  <c:v>20.78</c:v>
                </c:pt>
                <c:pt idx="3180">
                  <c:v>20.78</c:v>
                </c:pt>
                <c:pt idx="3181">
                  <c:v>20.79</c:v>
                </c:pt>
                <c:pt idx="3182">
                  <c:v>20.8</c:v>
                </c:pt>
                <c:pt idx="3183">
                  <c:v>20.8</c:v>
                </c:pt>
                <c:pt idx="3184">
                  <c:v>20.81</c:v>
                </c:pt>
                <c:pt idx="3185">
                  <c:v>20.82</c:v>
                </c:pt>
                <c:pt idx="3186">
                  <c:v>20.82</c:v>
                </c:pt>
                <c:pt idx="3187">
                  <c:v>20.83</c:v>
                </c:pt>
                <c:pt idx="3188">
                  <c:v>20.84</c:v>
                </c:pt>
                <c:pt idx="3189">
                  <c:v>20.84</c:v>
                </c:pt>
                <c:pt idx="3190">
                  <c:v>20.85</c:v>
                </c:pt>
                <c:pt idx="3191">
                  <c:v>20.86</c:v>
                </c:pt>
                <c:pt idx="3192">
                  <c:v>20.86</c:v>
                </c:pt>
                <c:pt idx="3193">
                  <c:v>20.87</c:v>
                </c:pt>
                <c:pt idx="3194">
                  <c:v>20.88</c:v>
                </c:pt>
                <c:pt idx="3195">
                  <c:v>20.88</c:v>
                </c:pt>
                <c:pt idx="3196">
                  <c:v>20.89</c:v>
                </c:pt>
                <c:pt idx="3197">
                  <c:v>20.9</c:v>
                </c:pt>
                <c:pt idx="3198">
                  <c:v>20.9</c:v>
                </c:pt>
                <c:pt idx="3199">
                  <c:v>20.91</c:v>
                </c:pt>
                <c:pt idx="3200">
                  <c:v>20.92</c:v>
                </c:pt>
                <c:pt idx="3201">
                  <c:v>20.92</c:v>
                </c:pt>
                <c:pt idx="3202">
                  <c:v>20.92</c:v>
                </c:pt>
                <c:pt idx="3203">
                  <c:v>20.93</c:v>
                </c:pt>
                <c:pt idx="3204">
                  <c:v>20.94</c:v>
                </c:pt>
                <c:pt idx="3205">
                  <c:v>20.95</c:v>
                </c:pt>
                <c:pt idx="3206">
                  <c:v>20.95</c:v>
                </c:pt>
                <c:pt idx="3207">
                  <c:v>20.96</c:v>
                </c:pt>
                <c:pt idx="3208">
                  <c:v>20.96</c:v>
                </c:pt>
                <c:pt idx="3209">
                  <c:v>20.96</c:v>
                </c:pt>
                <c:pt idx="3210">
                  <c:v>20.98</c:v>
                </c:pt>
                <c:pt idx="3211">
                  <c:v>20.98</c:v>
                </c:pt>
                <c:pt idx="3212">
                  <c:v>20.99</c:v>
                </c:pt>
                <c:pt idx="3213">
                  <c:v>21</c:v>
                </c:pt>
                <c:pt idx="3214">
                  <c:v>21</c:v>
                </c:pt>
                <c:pt idx="3215">
                  <c:v>21.01</c:v>
                </c:pt>
                <c:pt idx="3216">
                  <c:v>21.01</c:v>
                </c:pt>
                <c:pt idx="3217">
                  <c:v>21.02</c:v>
                </c:pt>
                <c:pt idx="3218">
                  <c:v>21.02</c:v>
                </c:pt>
                <c:pt idx="3219">
                  <c:v>21.04</c:v>
                </c:pt>
                <c:pt idx="3220">
                  <c:v>21.04</c:v>
                </c:pt>
                <c:pt idx="3221">
                  <c:v>21.05</c:v>
                </c:pt>
                <c:pt idx="3222">
                  <c:v>21.05</c:v>
                </c:pt>
                <c:pt idx="3223">
                  <c:v>21.06</c:v>
                </c:pt>
                <c:pt idx="3224">
                  <c:v>21.06</c:v>
                </c:pt>
                <c:pt idx="3225">
                  <c:v>21.07</c:v>
                </c:pt>
                <c:pt idx="3226">
                  <c:v>21.08</c:v>
                </c:pt>
                <c:pt idx="3227">
                  <c:v>21.09</c:v>
                </c:pt>
                <c:pt idx="3228">
                  <c:v>21.09</c:v>
                </c:pt>
                <c:pt idx="3229">
                  <c:v>21.1</c:v>
                </c:pt>
                <c:pt idx="3230">
                  <c:v>21.11</c:v>
                </c:pt>
                <c:pt idx="3231">
                  <c:v>21.12</c:v>
                </c:pt>
                <c:pt idx="3232">
                  <c:v>21.12</c:v>
                </c:pt>
                <c:pt idx="3233">
                  <c:v>21.13</c:v>
                </c:pt>
                <c:pt idx="3234">
                  <c:v>21.14</c:v>
                </c:pt>
                <c:pt idx="3235">
                  <c:v>21.14</c:v>
                </c:pt>
                <c:pt idx="3236">
                  <c:v>21.15</c:v>
                </c:pt>
                <c:pt idx="3237">
                  <c:v>21.15</c:v>
                </c:pt>
                <c:pt idx="3238">
                  <c:v>21.16</c:v>
                </c:pt>
                <c:pt idx="3239">
                  <c:v>21.17</c:v>
                </c:pt>
                <c:pt idx="3240">
                  <c:v>21.18</c:v>
                </c:pt>
                <c:pt idx="3241">
                  <c:v>21.18</c:v>
                </c:pt>
                <c:pt idx="3242">
                  <c:v>21.19</c:v>
                </c:pt>
                <c:pt idx="3243">
                  <c:v>21.19</c:v>
                </c:pt>
                <c:pt idx="3244">
                  <c:v>21.2</c:v>
                </c:pt>
                <c:pt idx="3245">
                  <c:v>21.21</c:v>
                </c:pt>
                <c:pt idx="3246">
                  <c:v>21.22</c:v>
                </c:pt>
                <c:pt idx="3247">
                  <c:v>21.22</c:v>
                </c:pt>
                <c:pt idx="3248">
                  <c:v>21.22</c:v>
                </c:pt>
                <c:pt idx="3249">
                  <c:v>21.23</c:v>
                </c:pt>
                <c:pt idx="3250">
                  <c:v>21.24</c:v>
                </c:pt>
                <c:pt idx="3251">
                  <c:v>21.25</c:v>
                </c:pt>
                <c:pt idx="3252">
                  <c:v>21.25</c:v>
                </c:pt>
                <c:pt idx="3253">
                  <c:v>21.26</c:v>
                </c:pt>
                <c:pt idx="3254">
                  <c:v>21.26</c:v>
                </c:pt>
                <c:pt idx="3255">
                  <c:v>21.27</c:v>
                </c:pt>
                <c:pt idx="3256">
                  <c:v>21.28</c:v>
                </c:pt>
                <c:pt idx="3257">
                  <c:v>21.29</c:v>
                </c:pt>
                <c:pt idx="3258">
                  <c:v>21.29</c:v>
                </c:pt>
                <c:pt idx="3259">
                  <c:v>21.3</c:v>
                </c:pt>
                <c:pt idx="3260">
                  <c:v>21.31</c:v>
                </c:pt>
                <c:pt idx="3261">
                  <c:v>21.32</c:v>
                </c:pt>
                <c:pt idx="3262">
                  <c:v>21.32</c:v>
                </c:pt>
                <c:pt idx="3263">
                  <c:v>21.33</c:v>
                </c:pt>
                <c:pt idx="3264">
                  <c:v>21.33</c:v>
                </c:pt>
                <c:pt idx="3265">
                  <c:v>21.34</c:v>
                </c:pt>
                <c:pt idx="3266">
                  <c:v>21.35</c:v>
                </c:pt>
                <c:pt idx="3267">
                  <c:v>21.36</c:v>
                </c:pt>
                <c:pt idx="3268">
                  <c:v>21.36</c:v>
                </c:pt>
                <c:pt idx="3269">
                  <c:v>21.37</c:v>
                </c:pt>
                <c:pt idx="3270">
                  <c:v>21.37</c:v>
                </c:pt>
                <c:pt idx="3271">
                  <c:v>21.38</c:v>
                </c:pt>
                <c:pt idx="3272">
                  <c:v>21.38</c:v>
                </c:pt>
                <c:pt idx="3273">
                  <c:v>21.39</c:v>
                </c:pt>
                <c:pt idx="3274">
                  <c:v>21.4</c:v>
                </c:pt>
                <c:pt idx="3275">
                  <c:v>21.4</c:v>
                </c:pt>
                <c:pt idx="3276">
                  <c:v>21.41</c:v>
                </c:pt>
                <c:pt idx="3277">
                  <c:v>21.42</c:v>
                </c:pt>
                <c:pt idx="3278">
                  <c:v>21.42</c:v>
                </c:pt>
                <c:pt idx="3279">
                  <c:v>21.44</c:v>
                </c:pt>
                <c:pt idx="3280">
                  <c:v>21.44</c:v>
                </c:pt>
                <c:pt idx="3281">
                  <c:v>21.44</c:v>
                </c:pt>
                <c:pt idx="3282">
                  <c:v>21.45</c:v>
                </c:pt>
                <c:pt idx="3283">
                  <c:v>21.46</c:v>
                </c:pt>
                <c:pt idx="3284">
                  <c:v>21.47</c:v>
                </c:pt>
                <c:pt idx="3285">
                  <c:v>21.48</c:v>
                </c:pt>
                <c:pt idx="3286">
                  <c:v>21.48</c:v>
                </c:pt>
                <c:pt idx="3287">
                  <c:v>21.49</c:v>
                </c:pt>
                <c:pt idx="3288">
                  <c:v>21.49</c:v>
                </c:pt>
                <c:pt idx="3289">
                  <c:v>21.5</c:v>
                </c:pt>
                <c:pt idx="3290">
                  <c:v>21.5</c:v>
                </c:pt>
                <c:pt idx="3291">
                  <c:v>21.51</c:v>
                </c:pt>
                <c:pt idx="3292">
                  <c:v>21.52</c:v>
                </c:pt>
                <c:pt idx="3293">
                  <c:v>21.53</c:v>
                </c:pt>
                <c:pt idx="3294">
                  <c:v>21.53</c:v>
                </c:pt>
                <c:pt idx="3295">
                  <c:v>21.54</c:v>
                </c:pt>
                <c:pt idx="3296">
                  <c:v>21.54</c:v>
                </c:pt>
                <c:pt idx="3297">
                  <c:v>21.55</c:v>
                </c:pt>
                <c:pt idx="3298">
                  <c:v>21.56</c:v>
                </c:pt>
                <c:pt idx="3299">
                  <c:v>21.57</c:v>
                </c:pt>
                <c:pt idx="3300">
                  <c:v>21.57</c:v>
                </c:pt>
                <c:pt idx="3301">
                  <c:v>21.58</c:v>
                </c:pt>
                <c:pt idx="3302">
                  <c:v>21.58</c:v>
                </c:pt>
                <c:pt idx="3303">
                  <c:v>21.59</c:v>
                </c:pt>
                <c:pt idx="3304">
                  <c:v>21.59</c:v>
                </c:pt>
                <c:pt idx="3305">
                  <c:v>21.6</c:v>
                </c:pt>
                <c:pt idx="3306">
                  <c:v>21.61</c:v>
                </c:pt>
                <c:pt idx="3307">
                  <c:v>21.61</c:v>
                </c:pt>
                <c:pt idx="3308">
                  <c:v>21.62</c:v>
                </c:pt>
                <c:pt idx="3309">
                  <c:v>21.62</c:v>
                </c:pt>
                <c:pt idx="3310">
                  <c:v>21.63</c:v>
                </c:pt>
                <c:pt idx="3311">
                  <c:v>21.63</c:v>
                </c:pt>
                <c:pt idx="3312">
                  <c:v>21.63</c:v>
                </c:pt>
                <c:pt idx="3313">
                  <c:v>21.63</c:v>
                </c:pt>
                <c:pt idx="3314">
                  <c:v>21.63</c:v>
                </c:pt>
                <c:pt idx="3315">
                  <c:v>21.63</c:v>
                </c:pt>
                <c:pt idx="3316">
                  <c:v>21.64</c:v>
                </c:pt>
                <c:pt idx="3317">
                  <c:v>21.65</c:v>
                </c:pt>
                <c:pt idx="3318">
                  <c:v>21.66</c:v>
                </c:pt>
                <c:pt idx="3319">
                  <c:v>21.67</c:v>
                </c:pt>
                <c:pt idx="3320">
                  <c:v>21.68</c:v>
                </c:pt>
                <c:pt idx="3321">
                  <c:v>21.69</c:v>
                </c:pt>
                <c:pt idx="3322">
                  <c:v>21.69</c:v>
                </c:pt>
                <c:pt idx="3323">
                  <c:v>21.7</c:v>
                </c:pt>
                <c:pt idx="3324">
                  <c:v>21.71</c:v>
                </c:pt>
                <c:pt idx="3325">
                  <c:v>21.72</c:v>
                </c:pt>
                <c:pt idx="3326">
                  <c:v>21.73</c:v>
                </c:pt>
                <c:pt idx="3327">
                  <c:v>21.73</c:v>
                </c:pt>
                <c:pt idx="3328">
                  <c:v>21.74</c:v>
                </c:pt>
                <c:pt idx="3329">
                  <c:v>21.75</c:v>
                </c:pt>
                <c:pt idx="3330">
                  <c:v>21.76</c:v>
                </c:pt>
                <c:pt idx="3331">
                  <c:v>21.77</c:v>
                </c:pt>
                <c:pt idx="3332">
                  <c:v>21.77</c:v>
                </c:pt>
                <c:pt idx="3333">
                  <c:v>21.78</c:v>
                </c:pt>
                <c:pt idx="3334">
                  <c:v>21.78</c:v>
                </c:pt>
                <c:pt idx="3335">
                  <c:v>21.8</c:v>
                </c:pt>
                <c:pt idx="3336">
                  <c:v>21.8</c:v>
                </c:pt>
                <c:pt idx="3337">
                  <c:v>21.81</c:v>
                </c:pt>
                <c:pt idx="3338">
                  <c:v>21.81</c:v>
                </c:pt>
                <c:pt idx="3339">
                  <c:v>21.82</c:v>
                </c:pt>
                <c:pt idx="3340">
                  <c:v>21.83</c:v>
                </c:pt>
                <c:pt idx="3341">
                  <c:v>21.84</c:v>
                </c:pt>
                <c:pt idx="3342">
                  <c:v>21.84</c:v>
                </c:pt>
                <c:pt idx="3343">
                  <c:v>21.85</c:v>
                </c:pt>
                <c:pt idx="3344">
                  <c:v>21.86</c:v>
                </c:pt>
                <c:pt idx="3345">
                  <c:v>21.87</c:v>
                </c:pt>
                <c:pt idx="3346">
                  <c:v>21.87</c:v>
                </c:pt>
                <c:pt idx="3347">
                  <c:v>21.88</c:v>
                </c:pt>
                <c:pt idx="3348">
                  <c:v>21.89</c:v>
                </c:pt>
                <c:pt idx="3349">
                  <c:v>21.89</c:v>
                </c:pt>
                <c:pt idx="3350">
                  <c:v>21.9</c:v>
                </c:pt>
                <c:pt idx="3351">
                  <c:v>21.91</c:v>
                </c:pt>
                <c:pt idx="3352">
                  <c:v>21.91</c:v>
                </c:pt>
                <c:pt idx="3353">
                  <c:v>21.92</c:v>
                </c:pt>
                <c:pt idx="3354">
                  <c:v>21.92</c:v>
                </c:pt>
                <c:pt idx="3355">
                  <c:v>21.93</c:v>
                </c:pt>
                <c:pt idx="3356">
                  <c:v>21.94</c:v>
                </c:pt>
                <c:pt idx="3357">
                  <c:v>21.94</c:v>
                </c:pt>
                <c:pt idx="3358">
                  <c:v>21.95</c:v>
                </c:pt>
                <c:pt idx="3359">
                  <c:v>21.96</c:v>
                </c:pt>
                <c:pt idx="3360">
                  <c:v>21.96</c:v>
                </c:pt>
                <c:pt idx="3361">
                  <c:v>21.97</c:v>
                </c:pt>
                <c:pt idx="3362">
                  <c:v>21.98</c:v>
                </c:pt>
                <c:pt idx="3363">
                  <c:v>21.98</c:v>
                </c:pt>
                <c:pt idx="3364">
                  <c:v>21.99</c:v>
                </c:pt>
                <c:pt idx="3365">
                  <c:v>22</c:v>
                </c:pt>
                <c:pt idx="3366">
                  <c:v>22.01</c:v>
                </c:pt>
                <c:pt idx="3367">
                  <c:v>22.01</c:v>
                </c:pt>
                <c:pt idx="3368">
                  <c:v>22.02</c:v>
                </c:pt>
                <c:pt idx="3369">
                  <c:v>22.02</c:v>
                </c:pt>
                <c:pt idx="3370">
                  <c:v>22.03</c:v>
                </c:pt>
                <c:pt idx="3371">
                  <c:v>22.04</c:v>
                </c:pt>
                <c:pt idx="3372">
                  <c:v>22.04</c:v>
                </c:pt>
                <c:pt idx="3373">
                  <c:v>22.05</c:v>
                </c:pt>
                <c:pt idx="3374">
                  <c:v>22.05</c:v>
                </c:pt>
                <c:pt idx="3375">
                  <c:v>22.06</c:v>
                </c:pt>
                <c:pt idx="3376">
                  <c:v>22.07</c:v>
                </c:pt>
                <c:pt idx="3377">
                  <c:v>22.07</c:v>
                </c:pt>
                <c:pt idx="3378">
                  <c:v>22.08</c:v>
                </c:pt>
                <c:pt idx="3379">
                  <c:v>22.09</c:v>
                </c:pt>
                <c:pt idx="3380">
                  <c:v>22.1</c:v>
                </c:pt>
                <c:pt idx="3381">
                  <c:v>22.11</c:v>
                </c:pt>
                <c:pt idx="3382">
                  <c:v>22.11</c:v>
                </c:pt>
                <c:pt idx="3383">
                  <c:v>22.12</c:v>
                </c:pt>
                <c:pt idx="3384">
                  <c:v>22.12</c:v>
                </c:pt>
                <c:pt idx="3385">
                  <c:v>22.13</c:v>
                </c:pt>
                <c:pt idx="3386">
                  <c:v>22.14</c:v>
                </c:pt>
                <c:pt idx="3387">
                  <c:v>22.15</c:v>
                </c:pt>
                <c:pt idx="3388">
                  <c:v>22.15</c:v>
                </c:pt>
                <c:pt idx="3389">
                  <c:v>22.15</c:v>
                </c:pt>
                <c:pt idx="3390">
                  <c:v>22.16</c:v>
                </c:pt>
                <c:pt idx="3391">
                  <c:v>22.18</c:v>
                </c:pt>
                <c:pt idx="3392">
                  <c:v>22.18</c:v>
                </c:pt>
                <c:pt idx="3393">
                  <c:v>22.18</c:v>
                </c:pt>
                <c:pt idx="3394">
                  <c:v>22.19</c:v>
                </c:pt>
                <c:pt idx="3395">
                  <c:v>22.2</c:v>
                </c:pt>
                <c:pt idx="3396">
                  <c:v>22.2</c:v>
                </c:pt>
                <c:pt idx="3397">
                  <c:v>22.21</c:v>
                </c:pt>
                <c:pt idx="3398">
                  <c:v>22.22</c:v>
                </c:pt>
                <c:pt idx="3399">
                  <c:v>22.22</c:v>
                </c:pt>
                <c:pt idx="3400">
                  <c:v>22.23</c:v>
                </c:pt>
                <c:pt idx="3401">
                  <c:v>22.24</c:v>
                </c:pt>
                <c:pt idx="3402">
                  <c:v>22.24</c:v>
                </c:pt>
                <c:pt idx="3403">
                  <c:v>22.25</c:v>
                </c:pt>
                <c:pt idx="3404">
                  <c:v>22.25</c:v>
                </c:pt>
                <c:pt idx="3405">
                  <c:v>22.26</c:v>
                </c:pt>
                <c:pt idx="3406">
                  <c:v>22.27</c:v>
                </c:pt>
                <c:pt idx="3407">
                  <c:v>22.28</c:v>
                </c:pt>
                <c:pt idx="3408">
                  <c:v>22.28</c:v>
                </c:pt>
                <c:pt idx="3409">
                  <c:v>22.29</c:v>
                </c:pt>
                <c:pt idx="3410">
                  <c:v>22.29</c:v>
                </c:pt>
                <c:pt idx="3411">
                  <c:v>22.3</c:v>
                </c:pt>
                <c:pt idx="3412">
                  <c:v>22.31</c:v>
                </c:pt>
                <c:pt idx="3413">
                  <c:v>22.32</c:v>
                </c:pt>
                <c:pt idx="3414">
                  <c:v>22.32</c:v>
                </c:pt>
                <c:pt idx="3415">
                  <c:v>22.33</c:v>
                </c:pt>
                <c:pt idx="3416">
                  <c:v>22.34</c:v>
                </c:pt>
                <c:pt idx="3417">
                  <c:v>22.34</c:v>
                </c:pt>
                <c:pt idx="3418">
                  <c:v>22.35</c:v>
                </c:pt>
                <c:pt idx="3419">
                  <c:v>22.35</c:v>
                </c:pt>
                <c:pt idx="3420">
                  <c:v>22.36</c:v>
                </c:pt>
                <c:pt idx="3421">
                  <c:v>22.37</c:v>
                </c:pt>
                <c:pt idx="3422">
                  <c:v>22.37</c:v>
                </c:pt>
                <c:pt idx="3423">
                  <c:v>22.38</c:v>
                </c:pt>
                <c:pt idx="3424">
                  <c:v>22.39</c:v>
                </c:pt>
                <c:pt idx="3425">
                  <c:v>22.39</c:v>
                </c:pt>
                <c:pt idx="3426">
                  <c:v>22.4</c:v>
                </c:pt>
                <c:pt idx="3427">
                  <c:v>22.4</c:v>
                </c:pt>
                <c:pt idx="3428">
                  <c:v>22.41</c:v>
                </c:pt>
                <c:pt idx="3429">
                  <c:v>22.42</c:v>
                </c:pt>
                <c:pt idx="3430">
                  <c:v>22.42</c:v>
                </c:pt>
                <c:pt idx="3431">
                  <c:v>22.43</c:v>
                </c:pt>
                <c:pt idx="3432">
                  <c:v>22.44</c:v>
                </c:pt>
                <c:pt idx="3433">
                  <c:v>22.45</c:v>
                </c:pt>
                <c:pt idx="3434">
                  <c:v>22.45</c:v>
                </c:pt>
                <c:pt idx="3435">
                  <c:v>22.46</c:v>
                </c:pt>
                <c:pt idx="3436">
                  <c:v>22.46</c:v>
                </c:pt>
                <c:pt idx="3437">
                  <c:v>22.47</c:v>
                </c:pt>
                <c:pt idx="3438">
                  <c:v>22.48</c:v>
                </c:pt>
                <c:pt idx="3439">
                  <c:v>22.49</c:v>
                </c:pt>
                <c:pt idx="3440">
                  <c:v>22.5</c:v>
                </c:pt>
                <c:pt idx="3441">
                  <c:v>22.5</c:v>
                </c:pt>
                <c:pt idx="3442">
                  <c:v>22.51</c:v>
                </c:pt>
                <c:pt idx="3443">
                  <c:v>22.51</c:v>
                </c:pt>
                <c:pt idx="3444">
                  <c:v>22.52</c:v>
                </c:pt>
                <c:pt idx="3445">
                  <c:v>22.53</c:v>
                </c:pt>
                <c:pt idx="3446">
                  <c:v>22.53</c:v>
                </c:pt>
                <c:pt idx="3447">
                  <c:v>22.54</c:v>
                </c:pt>
                <c:pt idx="3448">
                  <c:v>22.54</c:v>
                </c:pt>
                <c:pt idx="3449">
                  <c:v>22.55</c:v>
                </c:pt>
                <c:pt idx="3450">
                  <c:v>22.56</c:v>
                </c:pt>
                <c:pt idx="3451">
                  <c:v>22.57</c:v>
                </c:pt>
                <c:pt idx="3452">
                  <c:v>22.57</c:v>
                </c:pt>
                <c:pt idx="3453">
                  <c:v>22.58</c:v>
                </c:pt>
                <c:pt idx="3454">
                  <c:v>22.58</c:v>
                </c:pt>
                <c:pt idx="3455">
                  <c:v>22.59</c:v>
                </c:pt>
                <c:pt idx="3456">
                  <c:v>22.6</c:v>
                </c:pt>
                <c:pt idx="3457">
                  <c:v>22.61</c:v>
                </c:pt>
                <c:pt idx="3458">
                  <c:v>22.61</c:v>
                </c:pt>
                <c:pt idx="3459">
                  <c:v>22.62</c:v>
                </c:pt>
                <c:pt idx="3460">
                  <c:v>22.62</c:v>
                </c:pt>
                <c:pt idx="3461">
                  <c:v>22.64</c:v>
                </c:pt>
                <c:pt idx="3462">
                  <c:v>22.64</c:v>
                </c:pt>
                <c:pt idx="3463">
                  <c:v>22.64</c:v>
                </c:pt>
                <c:pt idx="3464">
                  <c:v>22.65</c:v>
                </c:pt>
                <c:pt idx="3465">
                  <c:v>22.66</c:v>
                </c:pt>
                <c:pt idx="3466">
                  <c:v>22.66</c:v>
                </c:pt>
                <c:pt idx="3467">
                  <c:v>22.67</c:v>
                </c:pt>
                <c:pt idx="3468">
                  <c:v>22.68</c:v>
                </c:pt>
                <c:pt idx="3469">
                  <c:v>22.68</c:v>
                </c:pt>
                <c:pt idx="3470">
                  <c:v>22.69</c:v>
                </c:pt>
                <c:pt idx="3471">
                  <c:v>22.7</c:v>
                </c:pt>
                <c:pt idx="3472">
                  <c:v>22.7</c:v>
                </c:pt>
                <c:pt idx="3473">
                  <c:v>22.71</c:v>
                </c:pt>
                <c:pt idx="3474">
                  <c:v>22.71</c:v>
                </c:pt>
                <c:pt idx="3475">
                  <c:v>22.72</c:v>
                </c:pt>
                <c:pt idx="3476">
                  <c:v>22.73</c:v>
                </c:pt>
                <c:pt idx="3477">
                  <c:v>22.74</c:v>
                </c:pt>
                <c:pt idx="3478">
                  <c:v>22.74</c:v>
                </c:pt>
                <c:pt idx="3479">
                  <c:v>22.75</c:v>
                </c:pt>
                <c:pt idx="3480">
                  <c:v>22.75</c:v>
                </c:pt>
                <c:pt idx="3481">
                  <c:v>22.77</c:v>
                </c:pt>
                <c:pt idx="3482">
                  <c:v>22.77</c:v>
                </c:pt>
                <c:pt idx="3483">
                  <c:v>22.78</c:v>
                </c:pt>
                <c:pt idx="3484">
                  <c:v>22.78</c:v>
                </c:pt>
                <c:pt idx="3485">
                  <c:v>22.79</c:v>
                </c:pt>
                <c:pt idx="3486">
                  <c:v>22.8</c:v>
                </c:pt>
                <c:pt idx="3487">
                  <c:v>22.8</c:v>
                </c:pt>
                <c:pt idx="3488">
                  <c:v>22.81</c:v>
                </c:pt>
                <c:pt idx="3489">
                  <c:v>22.82</c:v>
                </c:pt>
                <c:pt idx="3490">
                  <c:v>22.82</c:v>
                </c:pt>
                <c:pt idx="3491">
                  <c:v>22.83</c:v>
                </c:pt>
                <c:pt idx="3492">
                  <c:v>22.84</c:v>
                </c:pt>
                <c:pt idx="3493">
                  <c:v>22.84</c:v>
                </c:pt>
                <c:pt idx="3494">
                  <c:v>22.85</c:v>
                </c:pt>
                <c:pt idx="3495">
                  <c:v>22.85</c:v>
                </c:pt>
                <c:pt idx="3496">
                  <c:v>22.86</c:v>
                </c:pt>
                <c:pt idx="3497">
                  <c:v>22.86</c:v>
                </c:pt>
                <c:pt idx="3498">
                  <c:v>22.88</c:v>
                </c:pt>
                <c:pt idx="3499">
                  <c:v>22.89</c:v>
                </c:pt>
                <c:pt idx="3500">
                  <c:v>22.89</c:v>
                </c:pt>
                <c:pt idx="3501">
                  <c:v>22.9</c:v>
                </c:pt>
                <c:pt idx="3502">
                  <c:v>22.9</c:v>
                </c:pt>
                <c:pt idx="3503">
                  <c:v>22.91</c:v>
                </c:pt>
                <c:pt idx="3504">
                  <c:v>22.92</c:v>
                </c:pt>
                <c:pt idx="3505">
                  <c:v>22.92</c:v>
                </c:pt>
                <c:pt idx="3506">
                  <c:v>22.93</c:v>
                </c:pt>
                <c:pt idx="3507">
                  <c:v>22.94</c:v>
                </c:pt>
                <c:pt idx="3508">
                  <c:v>22.94</c:v>
                </c:pt>
                <c:pt idx="3509">
                  <c:v>22.95</c:v>
                </c:pt>
                <c:pt idx="3510">
                  <c:v>22.95</c:v>
                </c:pt>
                <c:pt idx="3511">
                  <c:v>22.97</c:v>
                </c:pt>
                <c:pt idx="3512">
                  <c:v>22.97</c:v>
                </c:pt>
                <c:pt idx="3513">
                  <c:v>22.98</c:v>
                </c:pt>
                <c:pt idx="3514">
                  <c:v>22.98</c:v>
                </c:pt>
                <c:pt idx="3515">
                  <c:v>22.98</c:v>
                </c:pt>
                <c:pt idx="3516">
                  <c:v>22.99</c:v>
                </c:pt>
                <c:pt idx="3517">
                  <c:v>23</c:v>
                </c:pt>
                <c:pt idx="3518">
                  <c:v>23.01</c:v>
                </c:pt>
                <c:pt idx="3519">
                  <c:v>23.01</c:v>
                </c:pt>
                <c:pt idx="3520">
                  <c:v>23.02</c:v>
                </c:pt>
                <c:pt idx="3521">
                  <c:v>23.03</c:v>
                </c:pt>
                <c:pt idx="3522">
                  <c:v>23.04</c:v>
                </c:pt>
                <c:pt idx="3523">
                  <c:v>23.04</c:v>
                </c:pt>
                <c:pt idx="3524">
                  <c:v>23.05</c:v>
                </c:pt>
                <c:pt idx="3525">
                  <c:v>23.06</c:v>
                </c:pt>
                <c:pt idx="3526">
                  <c:v>23.06</c:v>
                </c:pt>
                <c:pt idx="3527">
                  <c:v>23.07</c:v>
                </c:pt>
                <c:pt idx="3528">
                  <c:v>23.07</c:v>
                </c:pt>
                <c:pt idx="3529">
                  <c:v>23.08</c:v>
                </c:pt>
                <c:pt idx="3530">
                  <c:v>23.09</c:v>
                </c:pt>
                <c:pt idx="3531">
                  <c:v>23.09</c:v>
                </c:pt>
                <c:pt idx="3532">
                  <c:v>23.1</c:v>
                </c:pt>
                <c:pt idx="3533">
                  <c:v>23.11</c:v>
                </c:pt>
                <c:pt idx="3534">
                  <c:v>23.11</c:v>
                </c:pt>
                <c:pt idx="3535">
                  <c:v>23.12</c:v>
                </c:pt>
                <c:pt idx="3536">
                  <c:v>23.13</c:v>
                </c:pt>
                <c:pt idx="3537">
                  <c:v>23.14</c:v>
                </c:pt>
                <c:pt idx="3538">
                  <c:v>23.14</c:v>
                </c:pt>
                <c:pt idx="3539">
                  <c:v>23.15</c:v>
                </c:pt>
                <c:pt idx="3540">
                  <c:v>23.15</c:v>
                </c:pt>
                <c:pt idx="3541">
                  <c:v>23.16</c:v>
                </c:pt>
                <c:pt idx="3542">
                  <c:v>23.17</c:v>
                </c:pt>
                <c:pt idx="3543">
                  <c:v>23.17</c:v>
                </c:pt>
                <c:pt idx="3544">
                  <c:v>23.18</c:v>
                </c:pt>
                <c:pt idx="3545">
                  <c:v>23.19</c:v>
                </c:pt>
                <c:pt idx="3546">
                  <c:v>23.19</c:v>
                </c:pt>
                <c:pt idx="3547">
                  <c:v>23.2</c:v>
                </c:pt>
                <c:pt idx="3548">
                  <c:v>23.21</c:v>
                </c:pt>
                <c:pt idx="3549">
                  <c:v>23.21</c:v>
                </c:pt>
                <c:pt idx="3550">
                  <c:v>23.22</c:v>
                </c:pt>
                <c:pt idx="3551">
                  <c:v>23.22</c:v>
                </c:pt>
                <c:pt idx="3552">
                  <c:v>23.23</c:v>
                </c:pt>
                <c:pt idx="3553">
                  <c:v>23.24</c:v>
                </c:pt>
                <c:pt idx="3554">
                  <c:v>23.24</c:v>
                </c:pt>
                <c:pt idx="3555">
                  <c:v>23.25</c:v>
                </c:pt>
                <c:pt idx="3556">
                  <c:v>23.26</c:v>
                </c:pt>
                <c:pt idx="3557">
                  <c:v>23.27</c:v>
                </c:pt>
                <c:pt idx="3558">
                  <c:v>23.27</c:v>
                </c:pt>
                <c:pt idx="3559">
                  <c:v>23.28</c:v>
                </c:pt>
                <c:pt idx="3560">
                  <c:v>23.29</c:v>
                </c:pt>
                <c:pt idx="3561">
                  <c:v>23.29</c:v>
                </c:pt>
                <c:pt idx="3562">
                  <c:v>23.3</c:v>
                </c:pt>
                <c:pt idx="3563">
                  <c:v>23.3</c:v>
                </c:pt>
                <c:pt idx="3564">
                  <c:v>23.31</c:v>
                </c:pt>
                <c:pt idx="3565">
                  <c:v>23.32</c:v>
                </c:pt>
                <c:pt idx="3566">
                  <c:v>23.32</c:v>
                </c:pt>
                <c:pt idx="3567">
                  <c:v>23.33</c:v>
                </c:pt>
                <c:pt idx="3568">
                  <c:v>23.33</c:v>
                </c:pt>
                <c:pt idx="3569">
                  <c:v>23.35</c:v>
                </c:pt>
                <c:pt idx="3570">
                  <c:v>23.35</c:v>
                </c:pt>
                <c:pt idx="3571">
                  <c:v>23.36</c:v>
                </c:pt>
                <c:pt idx="3572">
                  <c:v>23.36</c:v>
                </c:pt>
                <c:pt idx="3573">
                  <c:v>23.37</c:v>
                </c:pt>
                <c:pt idx="3574">
                  <c:v>23.38</c:v>
                </c:pt>
                <c:pt idx="3575">
                  <c:v>23.38</c:v>
                </c:pt>
                <c:pt idx="3576">
                  <c:v>23.39</c:v>
                </c:pt>
                <c:pt idx="3577">
                  <c:v>23.4</c:v>
                </c:pt>
                <c:pt idx="3578">
                  <c:v>23.4</c:v>
                </c:pt>
                <c:pt idx="3579">
                  <c:v>23.41</c:v>
                </c:pt>
                <c:pt idx="3580">
                  <c:v>23.42</c:v>
                </c:pt>
                <c:pt idx="3581">
                  <c:v>23.42</c:v>
                </c:pt>
                <c:pt idx="3582">
                  <c:v>23.43</c:v>
                </c:pt>
                <c:pt idx="3583">
                  <c:v>23.44</c:v>
                </c:pt>
                <c:pt idx="3584">
                  <c:v>23.45</c:v>
                </c:pt>
                <c:pt idx="3585">
                  <c:v>23.45</c:v>
                </c:pt>
                <c:pt idx="3586">
                  <c:v>23.46</c:v>
                </c:pt>
                <c:pt idx="3587">
                  <c:v>23.46</c:v>
                </c:pt>
                <c:pt idx="3588">
                  <c:v>23.47</c:v>
                </c:pt>
                <c:pt idx="3589">
                  <c:v>23.47</c:v>
                </c:pt>
                <c:pt idx="3590">
                  <c:v>23.48</c:v>
                </c:pt>
                <c:pt idx="3591">
                  <c:v>23.49</c:v>
                </c:pt>
                <c:pt idx="3592">
                  <c:v>23.5</c:v>
                </c:pt>
                <c:pt idx="3593">
                  <c:v>23.5</c:v>
                </c:pt>
                <c:pt idx="3594">
                  <c:v>23.51</c:v>
                </c:pt>
                <c:pt idx="3595">
                  <c:v>23.52</c:v>
                </c:pt>
                <c:pt idx="3596">
                  <c:v>23.52</c:v>
                </c:pt>
                <c:pt idx="3597">
                  <c:v>23.53</c:v>
                </c:pt>
                <c:pt idx="3598">
                  <c:v>23.53</c:v>
                </c:pt>
                <c:pt idx="3599">
                  <c:v>23.54</c:v>
                </c:pt>
                <c:pt idx="3600">
                  <c:v>23.54</c:v>
                </c:pt>
                <c:pt idx="3601">
                  <c:v>23.55</c:v>
                </c:pt>
                <c:pt idx="3602">
                  <c:v>23.57</c:v>
                </c:pt>
                <c:pt idx="3603">
                  <c:v>23.57</c:v>
                </c:pt>
                <c:pt idx="3604">
                  <c:v>23.57</c:v>
                </c:pt>
                <c:pt idx="3605">
                  <c:v>23.58</c:v>
                </c:pt>
                <c:pt idx="3606">
                  <c:v>23.59</c:v>
                </c:pt>
                <c:pt idx="3607">
                  <c:v>23.6</c:v>
                </c:pt>
                <c:pt idx="3608">
                  <c:v>23.6</c:v>
                </c:pt>
                <c:pt idx="3609">
                  <c:v>23.61</c:v>
                </c:pt>
                <c:pt idx="3610">
                  <c:v>23.61</c:v>
                </c:pt>
                <c:pt idx="3611">
                  <c:v>23.62</c:v>
                </c:pt>
                <c:pt idx="3612">
                  <c:v>23.63</c:v>
                </c:pt>
                <c:pt idx="3613">
                  <c:v>23.63</c:v>
                </c:pt>
                <c:pt idx="3614">
                  <c:v>23.64</c:v>
                </c:pt>
                <c:pt idx="3615">
                  <c:v>23.65</c:v>
                </c:pt>
                <c:pt idx="3616">
                  <c:v>23.65</c:v>
                </c:pt>
                <c:pt idx="3617">
                  <c:v>23.66</c:v>
                </c:pt>
                <c:pt idx="3618">
                  <c:v>23.67</c:v>
                </c:pt>
                <c:pt idx="3619">
                  <c:v>23.67</c:v>
                </c:pt>
                <c:pt idx="3620">
                  <c:v>23.68</c:v>
                </c:pt>
                <c:pt idx="3621">
                  <c:v>23.69</c:v>
                </c:pt>
                <c:pt idx="3622">
                  <c:v>23.69</c:v>
                </c:pt>
                <c:pt idx="3623">
                  <c:v>23.7</c:v>
                </c:pt>
                <c:pt idx="3624">
                  <c:v>23.7</c:v>
                </c:pt>
                <c:pt idx="3625">
                  <c:v>23.72</c:v>
                </c:pt>
                <c:pt idx="3626">
                  <c:v>23.72</c:v>
                </c:pt>
                <c:pt idx="3627">
                  <c:v>23.72</c:v>
                </c:pt>
                <c:pt idx="3628">
                  <c:v>23.73</c:v>
                </c:pt>
                <c:pt idx="3629">
                  <c:v>23.74</c:v>
                </c:pt>
                <c:pt idx="3630">
                  <c:v>23.74</c:v>
                </c:pt>
                <c:pt idx="3631">
                  <c:v>23.75</c:v>
                </c:pt>
                <c:pt idx="3632">
                  <c:v>23.76</c:v>
                </c:pt>
                <c:pt idx="3633">
                  <c:v>23.77</c:v>
                </c:pt>
                <c:pt idx="3634">
                  <c:v>23.78</c:v>
                </c:pt>
                <c:pt idx="3635">
                  <c:v>23.78</c:v>
                </c:pt>
                <c:pt idx="3636">
                  <c:v>23.79</c:v>
                </c:pt>
                <c:pt idx="3637">
                  <c:v>23.79</c:v>
                </c:pt>
                <c:pt idx="3638">
                  <c:v>23.8</c:v>
                </c:pt>
                <c:pt idx="3639">
                  <c:v>23.8</c:v>
                </c:pt>
                <c:pt idx="3640">
                  <c:v>23.81</c:v>
                </c:pt>
                <c:pt idx="3641">
                  <c:v>23.82</c:v>
                </c:pt>
                <c:pt idx="3642">
                  <c:v>23.82</c:v>
                </c:pt>
                <c:pt idx="3643">
                  <c:v>23.84</c:v>
                </c:pt>
                <c:pt idx="3644">
                  <c:v>23.84</c:v>
                </c:pt>
                <c:pt idx="3645">
                  <c:v>23.84</c:v>
                </c:pt>
                <c:pt idx="3646">
                  <c:v>23.85</c:v>
                </c:pt>
                <c:pt idx="3647">
                  <c:v>23.86</c:v>
                </c:pt>
                <c:pt idx="3648">
                  <c:v>23.86</c:v>
                </c:pt>
                <c:pt idx="3649">
                  <c:v>23.87</c:v>
                </c:pt>
                <c:pt idx="3650">
                  <c:v>23.88</c:v>
                </c:pt>
                <c:pt idx="3651">
                  <c:v>23.88</c:v>
                </c:pt>
                <c:pt idx="3652">
                  <c:v>23.89</c:v>
                </c:pt>
                <c:pt idx="3653">
                  <c:v>23.9</c:v>
                </c:pt>
                <c:pt idx="3654">
                  <c:v>23.9</c:v>
                </c:pt>
                <c:pt idx="3655">
                  <c:v>23.91</c:v>
                </c:pt>
                <c:pt idx="3656">
                  <c:v>23.92</c:v>
                </c:pt>
                <c:pt idx="3657">
                  <c:v>23.93</c:v>
                </c:pt>
                <c:pt idx="3658">
                  <c:v>23.94</c:v>
                </c:pt>
                <c:pt idx="3659">
                  <c:v>23.94</c:v>
                </c:pt>
                <c:pt idx="3660">
                  <c:v>23.94</c:v>
                </c:pt>
                <c:pt idx="3661">
                  <c:v>23.95</c:v>
                </c:pt>
                <c:pt idx="3662">
                  <c:v>23.96</c:v>
                </c:pt>
                <c:pt idx="3663">
                  <c:v>23.96</c:v>
                </c:pt>
                <c:pt idx="3664">
                  <c:v>23.97</c:v>
                </c:pt>
                <c:pt idx="3665">
                  <c:v>23.98</c:v>
                </c:pt>
                <c:pt idx="3666">
                  <c:v>23.99</c:v>
                </c:pt>
                <c:pt idx="3667">
                  <c:v>23.99</c:v>
                </c:pt>
                <c:pt idx="3668">
                  <c:v>24</c:v>
                </c:pt>
                <c:pt idx="3669">
                  <c:v>24</c:v>
                </c:pt>
                <c:pt idx="3670">
                  <c:v>24.01</c:v>
                </c:pt>
                <c:pt idx="3671">
                  <c:v>24.02</c:v>
                </c:pt>
                <c:pt idx="3672">
                  <c:v>24.02</c:v>
                </c:pt>
                <c:pt idx="3673">
                  <c:v>24.03</c:v>
                </c:pt>
                <c:pt idx="3674">
                  <c:v>24.04</c:v>
                </c:pt>
                <c:pt idx="3675">
                  <c:v>24.04</c:v>
                </c:pt>
                <c:pt idx="3676">
                  <c:v>24.05</c:v>
                </c:pt>
                <c:pt idx="3677">
                  <c:v>24.06</c:v>
                </c:pt>
                <c:pt idx="3678">
                  <c:v>24.06</c:v>
                </c:pt>
                <c:pt idx="3679">
                  <c:v>24.07</c:v>
                </c:pt>
                <c:pt idx="3680">
                  <c:v>24.08</c:v>
                </c:pt>
                <c:pt idx="3681">
                  <c:v>24.09</c:v>
                </c:pt>
                <c:pt idx="3682">
                  <c:v>24.09</c:v>
                </c:pt>
                <c:pt idx="3683">
                  <c:v>24.1</c:v>
                </c:pt>
                <c:pt idx="3684">
                  <c:v>24.11</c:v>
                </c:pt>
                <c:pt idx="3685">
                  <c:v>24.11</c:v>
                </c:pt>
                <c:pt idx="3686">
                  <c:v>24.11</c:v>
                </c:pt>
                <c:pt idx="3687">
                  <c:v>24.13</c:v>
                </c:pt>
                <c:pt idx="3688">
                  <c:v>24.13</c:v>
                </c:pt>
                <c:pt idx="3689">
                  <c:v>24.14</c:v>
                </c:pt>
                <c:pt idx="3690">
                  <c:v>24.14</c:v>
                </c:pt>
                <c:pt idx="3691">
                  <c:v>24.15</c:v>
                </c:pt>
                <c:pt idx="3692">
                  <c:v>24.16</c:v>
                </c:pt>
                <c:pt idx="3693">
                  <c:v>24.16</c:v>
                </c:pt>
                <c:pt idx="3694">
                  <c:v>24.17</c:v>
                </c:pt>
                <c:pt idx="3695">
                  <c:v>24.17</c:v>
                </c:pt>
                <c:pt idx="3696">
                  <c:v>24.18</c:v>
                </c:pt>
                <c:pt idx="3697">
                  <c:v>24.19</c:v>
                </c:pt>
                <c:pt idx="3698">
                  <c:v>24.19</c:v>
                </c:pt>
                <c:pt idx="3699">
                  <c:v>24.2</c:v>
                </c:pt>
                <c:pt idx="3700">
                  <c:v>24.2</c:v>
                </c:pt>
                <c:pt idx="3701">
                  <c:v>24.21</c:v>
                </c:pt>
                <c:pt idx="3702">
                  <c:v>24.22</c:v>
                </c:pt>
                <c:pt idx="3703">
                  <c:v>24.22</c:v>
                </c:pt>
                <c:pt idx="3704">
                  <c:v>24.24</c:v>
                </c:pt>
                <c:pt idx="3705">
                  <c:v>24.24</c:v>
                </c:pt>
                <c:pt idx="3706">
                  <c:v>24.24</c:v>
                </c:pt>
                <c:pt idx="3707">
                  <c:v>24.25</c:v>
                </c:pt>
                <c:pt idx="3708">
                  <c:v>24.26</c:v>
                </c:pt>
                <c:pt idx="3709">
                  <c:v>24.26</c:v>
                </c:pt>
                <c:pt idx="3710">
                  <c:v>24.27</c:v>
                </c:pt>
                <c:pt idx="3711">
                  <c:v>24.28</c:v>
                </c:pt>
                <c:pt idx="3712">
                  <c:v>24.29</c:v>
                </c:pt>
                <c:pt idx="3713">
                  <c:v>24.29</c:v>
                </c:pt>
                <c:pt idx="3714">
                  <c:v>24.3</c:v>
                </c:pt>
                <c:pt idx="3715">
                  <c:v>24.31</c:v>
                </c:pt>
                <c:pt idx="3716">
                  <c:v>24.31</c:v>
                </c:pt>
                <c:pt idx="3717">
                  <c:v>24.32</c:v>
                </c:pt>
                <c:pt idx="3718">
                  <c:v>24.33</c:v>
                </c:pt>
                <c:pt idx="3719">
                  <c:v>24.33</c:v>
                </c:pt>
                <c:pt idx="3720">
                  <c:v>24.34</c:v>
                </c:pt>
                <c:pt idx="3721">
                  <c:v>24.34</c:v>
                </c:pt>
                <c:pt idx="3722">
                  <c:v>24.35</c:v>
                </c:pt>
                <c:pt idx="3723">
                  <c:v>24.36</c:v>
                </c:pt>
                <c:pt idx="3724">
                  <c:v>24.36</c:v>
                </c:pt>
                <c:pt idx="3725">
                  <c:v>24.37</c:v>
                </c:pt>
                <c:pt idx="3726">
                  <c:v>24.37</c:v>
                </c:pt>
                <c:pt idx="3727">
                  <c:v>24.38</c:v>
                </c:pt>
                <c:pt idx="3728">
                  <c:v>24.38</c:v>
                </c:pt>
                <c:pt idx="3729">
                  <c:v>24.4</c:v>
                </c:pt>
                <c:pt idx="3730">
                  <c:v>24.41</c:v>
                </c:pt>
                <c:pt idx="3731">
                  <c:v>24.41</c:v>
                </c:pt>
                <c:pt idx="3732">
                  <c:v>24.42</c:v>
                </c:pt>
                <c:pt idx="3733">
                  <c:v>24.43</c:v>
                </c:pt>
                <c:pt idx="3734">
                  <c:v>24.43</c:v>
                </c:pt>
                <c:pt idx="3735">
                  <c:v>24.43</c:v>
                </c:pt>
                <c:pt idx="3736">
                  <c:v>24.44</c:v>
                </c:pt>
                <c:pt idx="3737">
                  <c:v>24.45</c:v>
                </c:pt>
                <c:pt idx="3738">
                  <c:v>24.45</c:v>
                </c:pt>
                <c:pt idx="3739">
                  <c:v>24.46</c:v>
                </c:pt>
                <c:pt idx="3740">
                  <c:v>24.47</c:v>
                </c:pt>
                <c:pt idx="3741">
                  <c:v>24.47</c:v>
                </c:pt>
                <c:pt idx="3742">
                  <c:v>24.49</c:v>
                </c:pt>
                <c:pt idx="3743">
                  <c:v>24.49</c:v>
                </c:pt>
                <c:pt idx="3744">
                  <c:v>24.49</c:v>
                </c:pt>
                <c:pt idx="3745">
                  <c:v>24.5</c:v>
                </c:pt>
                <c:pt idx="3746">
                  <c:v>24.5</c:v>
                </c:pt>
                <c:pt idx="3747">
                  <c:v>24.51</c:v>
                </c:pt>
                <c:pt idx="3748">
                  <c:v>24.52</c:v>
                </c:pt>
                <c:pt idx="3749">
                  <c:v>24.53</c:v>
                </c:pt>
                <c:pt idx="3750">
                  <c:v>24.53</c:v>
                </c:pt>
                <c:pt idx="3751">
                  <c:v>24.54</c:v>
                </c:pt>
                <c:pt idx="3752">
                  <c:v>24.55</c:v>
                </c:pt>
                <c:pt idx="3753">
                  <c:v>24.56</c:v>
                </c:pt>
                <c:pt idx="3754">
                  <c:v>24.56</c:v>
                </c:pt>
                <c:pt idx="3755">
                  <c:v>24.57</c:v>
                </c:pt>
                <c:pt idx="3756">
                  <c:v>24.57</c:v>
                </c:pt>
                <c:pt idx="3757">
                  <c:v>24.58</c:v>
                </c:pt>
                <c:pt idx="3758">
                  <c:v>24.59</c:v>
                </c:pt>
                <c:pt idx="3759">
                  <c:v>24.59</c:v>
                </c:pt>
                <c:pt idx="3760">
                  <c:v>24.6</c:v>
                </c:pt>
                <c:pt idx="3761">
                  <c:v>24.61</c:v>
                </c:pt>
                <c:pt idx="3762">
                  <c:v>24.61</c:v>
                </c:pt>
                <c:pt idx="3763">
                  <c:v>24.62</c:v>
                </c:pt>
                <c:pt idx="3764">
                  <c:v>24.63</c:v>
                </c:pt>
                <c:pt idx="3765">
                  <c:v>24.63</c:v>
                </c:pt>
                <c:pt idx="3766">
                  <c:v>24.64</c:v>
                </c:pt>
                <c:pt idx="3767">
                  <c:v>24.65</c:v>
                </c:pt>
                <c:pt idx="3768">
                  <c:v>24.66</c:v>
                </c:pt>
                <c:pt idx="3769">
                  <c:v>24.66</c:v>
                </c:pt>
                <c:pt idx="3770">
                  <c:v>24.66</c:v>
                </c:pt>
                <c:pt idx="3771">
                  <c:v>24.67</c:v>
                </c:pt>
                <c:pt idx="3772">
                  <c:v>24.68</c:v>
                </c:pt>
                <c:pt idx="3773">
                  <c:v>24.69</c:v>
                </c:pt>
                <c:pt idx="3774">
                  <c:v>24.69</c:v>
                </c:pt>
                <c:pt idx="3775">
                  <c:v>24.69</c:v>
                </c:pt>
                <c:pt idx="3776">
                  <c:v>24.7</c:v>
                </c:pt>
                <c:pt idx="3777">
                  <c:v>24.72</c:v>
                </c:pt>
                <c:pt idx="3778">
                  <c:v>24.72</c:v>
                </c:pt>
                <c:pt idx="3779">
                  <c:v>24.73</c:v>
                </c:pt>
                <c:pt idx="3780">
                  <c:v>24.73</c:v>
                </c:pt>
                <c:pt idx="3781">
                  <c:v>24.74</c:v>
                </c:pt>
                <c:pt idx="3782">
                  <c:v>24.75</c:v>
                </c:pt>
                <c:pt idx="3783">
                  <c:v>24.75</c:v>
                </c:pt>
                <c:pt idx="3784">
                  <c:v>24.76</c:v>
                </c:pt>
                <c:pt idx="3785">
                  <c:v>24.77</c:v>
                </c:pt>
                <c:pt idx="3786">
                  <c:v>24.77</c:v>
                </c:pt>
                <c:pt idx="3787">
                  <c:v>24.78</c:v>
                </c:pt>
                <c:pt idx="3788">
                  <c:v>24.78</c:v>
                </c:pt>
                <c:pt idx="3789">
                  <c:v>24.79</c:v>
                </c:pt>
                <c:pt idx="3790">
                  <c:v>24.8</c:v>
                </c:pt>
                <c:pt idx="3791">
                  <c:v>24.8</c:v>
                </c:pt>
                <c:pt idx="3792">
                  <c:v>24.81</c:v>
                </c:pt>
                <c:pt idx="3793">
                  <c:v>24.82</c:v>
                </c:pt>
                <c:pt idx="3794">
                  <c:v>24.82</c:v>
                </c:pt>
                <c:pt idx="3795">
                  <c:v>24.83</c:v>
                </c:pt>
                <c:pt idx="3796">
                  <c:v>24.84</c:v>
                </c:pt>
                <c:pt idx="3797">
                  <c:v>24.84</c:v>
                </c:pt>
                <c:pt idx="3798">
                  <c:v>24.85</c:v>
                </c:pt>
                <c:pt idx="3799">
                  <c:v>24.85</c:v>
                </c:pt>
                <c:pt idx="3800">
                  <c:v>24.87</c:v>
                </c:pt>
                <c:pt idx="3801">
                  <c:v>24.87</c:v>
                </c:pt>
                <c:pt idx="3802">
                  <c:v>24.88</c:v>
                </c:pt>
                <c:pt idx="3803">
                  <c:v>24.88</c:v>
                </c:pt>
                <c:pt idx="3804">
                  <c:v>24.89</c:v>
                </c:pt>
                <c:pt idx="3805">
                  <c:v>24.9</c:v>
                </c:pt>
                <c:pt idx="3806">
                  <c:v>24.9</c:v>
                </c:pt>
                <c:pt idx="3807">
                  <c:v>24.91</c:v>
                </c:pt>
                <c:pt idx="3808">
                  <c:v>24.91</c:v>
                </c:pt>
                <c:pt idx="3809">
                  <c:v>24.92</c:v>
                </c:pt>
                <c:pt idx="3810">
                  <c:v>24.93</c:v>
                </c:pt>
                <c:pt idx="3811">
                  <c:v>24.93</c:v>
                </c:pt>
                <c:pt idx="3812">
                  <c:v>24.94</c:v>
                </c:pt>
                <c:pt idx="3813">
                  <c:v>24.95</c:v>
                </c:pt>
                <c:pt idx="3814">
                  <c:v>24.95</c:v>
                </c:pt>
                <c:pt idx="3815">
                  <c:v>24.97</c:v>
                </c:pt>
                <c:pt idx="3816">
                  <c:v>24.97</c:v>
                </c:pt>
                <c:pt idx="3817">
                  <c:v>24.98</c:v>
                </c:pt>
                <c:pt idx="3818">
                  <c:v>24.98</c:v>
                </c:pt>
                <c:pt idx="3819">
                  <c:v>24.98</c:v>
                </c:pt>
                <c:pt idx="3820">
                  <c:v>24.99</c:v>
                </c:pt>
                <c:pt idx="3821">
                  <c:v>25</c:v>
                </c:pt>
                <c:pt idx="3822">
                  <c:v>25.01</c:v>
                </c:pt>
                <c:pt idx="3823">
                  <c:v>25.02</c:v>
                </c:pt>
                <c:pt idx="3824">
                  <c:v>25.02</c:v>
                </c:pt>
                <c:pt idx="3825">
                  <c:v>25.03</c:v>
                </c:pt>
                <c:pt idx="3826">
                  <c:v>25.03</c:v>
                </c:pt>
                <c:pt idx="3827">
                  <c:v>25.04</c:v>
                </c:pt>
                <c:pt idx="3828">
                  <c:v>25.05</c:v>
                </c:pt>
                <c:pt idx="3829">
                  <c:v>25.05</c:v>
                </c:pt>
                <c:pt idx="3830">
                  <c:v>25.06</c:v>
                </c:pt>
                <c:pt idx="3831">
                  <c:v>25.07</c:v>
                </c:pt>
                <c:pt idx="3832">
                  <c:v>25.07</c:v>
                </c:pt>
                <c:pt idx="3833">
                  <c:v>25.08</c:v>
                </c:pt>
                <c:pt idx="3834">
                  <c:v>25.09</c:v>
                </c:pt>
                <c:pt idx="3835">
                  <c:v>25.09</c:v>
                </c:pt>
                <c:pt idx="3836">
                  <c:v>25.1</c:v>
                </c:pt>
                <c:pt idx="3837">
                  <c:v>25.11</c:v>
                </c:pt>
                <c:pt idx="3838">
                  <c:v>25.11</c:v>
                </c:pt>
                <c:pt idx="3839">
                  <c:v>25.12</c:v>
                </c:pt>
                <c:pt idx="3840">
                  <c:v>25.13</c:v>
                </c:pt>
                <c:pt idx="3841">
                  <c:v>25.13</c:v>
                </c:pt>
                <c:pt idx="3842">
                  <c:v>25.14</c:v>
                </c:pt>
                <c:pt idx="3843">
                  <c:v>25.15</c:v>
                </c:pt>
                <c:pt idx="3844">
                  <c:v>25.15</c:v>
                </c:pt>
                <c:pt idx="3845">
                  <c:v>25.16</c:v>
                </c:pt>
                <c:pt idx="3846">
                  <c:v>25.16</c:v>
                </c:pt>
                <c:pt idx="3847">
                  <c:v>25.17</c:v>
                </c:pt>
                <c:pt idx="3848">
                  <c:v>25.18</c:v>
                </c:pt>
                <c:pt idx="3849">
                  <c:v>25.19</c:v>
                </c:pt>
                <c:pt idx="3850">
                  <c:v>25.19</c:v>
                </c:pt>
                <c:pt idx="3851">
                  <c:v>25.2</c:v>
                </c:pt>
                <c:pt idx="3852">
                  <c:v>25.21</c:v>
                </c:pt>
                <c:pt idx="3853">
                  <c:v>25.21</c:v>
                </c:pt>
                <c:pt idx="3854">
                  <c:v>25.22</c:v>
                </c:pt>
                <c:pt idx="3855">
                  <c:v>25.22</c:v>
                </c:pt>
                <c:pt idx="3856">
                  <c:v>25.23</c:v>
                </c:pt>
                <c:pt idx="3857">
                  <c:v>25.24</c:v>
                </c:pt>
                <c:pt idx="3858">
                  <c:v>25.24</c:v>
                </c:pt>
                <c:pt idx="3859">
                  <c:v>25.25</c:v>
                </c:pt>
                <c:pt idx="3860">
                  <c:v>25.26</c:v>
                </c:pt>
                <c:pt idx="3861">
                  <c:v>25.26</c:v>
                </c:pt>
                <c:pt idx="3862">
                  <c:v>25.27</c:v>
                </c:pt>
                <c:pt idx="3863">
                  <c:v>25.28</c:v>
                </c:pt>
                <c:pt idx="3864">
                  <c:v>25.28</c:v>
                </c:pt>
                <c:pt idx="3865">
                  <c:v>25.29</c:v>
                </c:pt>
                <c:pt idx="3866">
                  <c:v>25.3</c:v>
                </c:pt>
                <c:pt idx="3867">
                  <c:v>25.3</c:v>
                </c:pt>
                <c:pt idx="3868">
                  <c:v>25.3</c:v>
                </c:pt>
                <c:pt idx="3869">
                  <c:v>25.32</c:v>
                </c:pt>
                <c:pt idx="3870">
                  <c:v>25.32</c:v>
                </c:pt>
                <c:pt idx="3871">
                  <c:v>25.33</c:v>
                </c:pt>
                <c:pt idx="3872">
                  <c:v>25.33</c:v>
                </c:pt>
                <c:pt idx="3873">
                  <c:v>25.34</c:v>
                </c:pt>
                <c:pt idx="3874">
                  <c:v>25.34</c:v>
                </c:pt>
                <c:pt idx="3875">
                  <c:v>25.35</c:v>
                </c:pt>
                <c:pt idx="3876">
                  <c:v>25.36</c:v>
                </c:pt>
                <c:pt idx="3877">
                  <c:v>25.37</c:v>
                </c:pt>
                <c:pt idx="3878">
                  <c:v>25.38</c:v>
                </c:pt>
                <c:pt idx="3879">
                  <c:v>25.39</c:v>
                </c:pt>
                <c:pt idx="3880">
                  <c:v>25.39</c:v>
                </c:pt>
                <c:pt idx="3881">
                  <c:v>25.4</c:v>
                </c:pt>
                <c:pt idx="3882">
                  <c:v>25.4</c:v>
                </c:pt>
                <c:pt idx="3883">
                  <c:v>25.41</c:v>
                </c:pt>
                <c:pt idx="3884">
                  <c:v>25.41</c:v>
                </c:pt>
                <c:pt idx="3885">
                  <c:v>25.42</c:v>
                </c:pt>
                <c:pt idx="3886">
                  <c:v>25.43</c:v>
                </c:pt>
                <c:pt idx="3887">
                  <c:v>25.43</c:v>
                </c:pt>
                <c:pt idx="3888">
                  <c:v>25.44</c:v>
                </c:pt>
                <c:pt idx="3889">
                  <c:v>25.44</c:v>
                </c:pt>
                <c:pt idx="3890">
                  <c:v>25.45</c:v>
                </c:pt>
                <c:pt idx="3891">
                  <c:v>25.45</c:v>
                </c:pt>
                <c:pt idx="3892">
                  <c:v>25.47</c:v>
                </c:pt>
                <c:pt idx="3893">
                  <c:v>25.47</c:v>
                </c:pt>
                <c:pt idx="3894">
                  <c:v>25.48</c:v>
                </c:pt>
                <c:pt idx="3895">
                  <c:v>25.48</c:v>
                </c:pt>
                <c:pt idx="3896">
                  <c:v>25.49</c:v>
                </c:pt>
                <c:pt idx="3897">
                  <c:v>25.49</c:v>
                </c:pt>
                <c:pt idx="3898">
                  <c:v>25.5</c:v>
                </c:pt>
                <c:pt idx="3899">
                  <c:v>25.5</c:v>
                </c:pt>
                <c:pt idx="3900">
                  <c:v>25.51</c:v>
                </c:pt>
                <c:pt idx="3901">
                  <c:v>25.52</c:v>
                </c:pt>
                <c:pt idx="3902">
                  <c:v>25.52</c:v>
                </c:pt>
                <c:pt idx="3903">
                  <c:v>25.53</c:v>
                </c:pt>
                <c:pt idx="3904">
                  <c:v>25.54</c:v>
                </c:pt>
                <c:pt idx="3905">
                  <c:v>25.55</c:v>
                </c:pt>
                <c:pt idx="3906">
                  <c:v>25.55</c:v>
                </c:pt>
                <c:pt idx="3907">
                  <c:v>25.56</c:v>
                </c:pt>
                <c:pt idx="3908">
                  <c:v>25.57</c:v>
                </c:pt>
                <c:pt idx="3909">
                  <c:v>25.57</c:v>
                </c:pt>
                <c:pt idx="3910">
                  <c:v>25.58</c:v>
                </c:pt>
                <c:pt idx="3911">
                  <c:v>25.59</c:v>
                </c:pt>
                <c:pt idx="3912">
                  <c:v>25.59</c:v>
                </c:pt>
                <c:pt idx="3913">
                  <c:v>25.61</c:v>
                </c:pt>
                <c:pt idx="3914">
                  <c:v>25.61</c:v>
                </c:pt>
                <c:pt idx="3915">
                  <c:v>25.61</c:v>
                </c:pt>
                <c:pt idx="3916">
                  <c:v>25.63</c:v>
                </c:pt>
                <c:pt idx="3917">
                  <c:v>25.63</c:v>
                </c:pt>
                <c:pt idx="3918">
                  <c:v>25.64</c:v>
                </c:pt>
                <c:pt idx="3919">
                  <c:v>25.64</c:v>
                </c:pt>
                <c:pt idx="3920">
                  <c:v>25.65</c:v>
                </c:pt>
                <c:pt idx="3921">
                  <c:v>25.65</c:v>
                </c:pt>
                <c:pt idx="3922">
                  <c:v>25.66</c:v>
                </c:pt>
                <c:pt idx="3923">
                  <c:v>25.67</c:v>
                </c:pt>
                <c:pt idx="3924">
                  <c:v>25.68</c:v>
                </c:pt>
                <c:pt idx="3925">
                  <c:v>25.68</c:v>
                </c:pt>
                <c:pt idx="3926">
                  <c:v>25.69</c:v>
                </c:pt>
                <c:pt idx="3927">
                  <c:v>25.69</c:v>
                </c:pt>
                <c:pt idx="3928">
                  <c:v>25.7</c:v>
                </c:pt>
                <c:pt idx="3929">
                  <c:v>25.71</c:v>
                </c:pt>
                <c:pt idx="3930">
                  <c:v>25.71</c:v>
                </c:pt>
                <c:pt idx="3931">
                  <c:v>25.72</c:v>
                </c:pt>
                <c:pt idx="3932">
                  <c:v>25.73</c:v>
                </c:pt>
                <c:pt idx="3933">
                  <c:v>25.73</c:v>
                </c:pt>
                <c:pt idx="3934">
                  <c:v>25.74</c:v>
                </c:pt>
                <c:pt idx="3935">
                  <c:v>25.74</c:v>
                </c:pt>
                <c:pt idx="3936">
                  <c:v>25.75</c:v>
                </c:pt>
                <c:pt idx="3937">
                  <c:v>25.76</c:v>
                </c:pt>
                <c:pt idx="3938">
                  <c:v>25.76</c:v>
                </c:pt>
                <c:pt idx="3939">
                  <c:v>25.77</c:v>
                </c:pt>
                <c:pt idx="3940">
                  <c:v>25.78</c:v>
                </c:pt>
                <c:pt idx="3941">
                  <c:v>25.78</c:v>
                </c:pt>
                <c:pt idx="3942">
                  <c:v>25.79</c:v>
                </c:pt>
                <c:pt idx="3943">
                  <c:v>25.8</c:v>
                </c:pt>
                <c:pt idx="3944">
                  <c:v>25.81</c:v>
                </c:pt>
                <c:pt idx="3945">
                  <c:v>25.81</c:v>
                </c:pt>
                <c:pt idx="3946">
                  <c:v>25.82</c:v>
                </c:pt>
                <c:pt idx="3947">
                  <c:v>25.82</c:v>
                </c:pt>
                <c:pt idx="3948">
                  <c:v>25.84</c:v>
                </c:pt>
                <c:pt idx="3949">
                  <c:v>25.84</c:v>
                </c:pt>
                <c:pt idx="3950">
                  <c:v>25.84</c:v>
                </c:pt>
                <c:pt idx="3951">
                  <c:v>25.86</c:v>
                </c:pt>
                <c:pt idx="3952">
                  <c:v>25.86</c:v>
                </c:pt>
                <c:pt idx="3953">
                  <c:v>25.87</c:v>
                </c:pt>
                <c:pt idx="3954">
                  <c:v>25.87</c:v>
                </c:pt>
                <c:pt idx="3955">
                  <c:v>25.88</c:v>
                </c:pt>
                <c:pt idx="3956">
                  <c:v>25.89</c:v>
                </c:pt>
                <c:pt idx="3957">
                  <c:v>25.9</c:v>
                </c:pt>
                <c:pt idx="3958">
                  <c:v>25.9</c:v>
                </c:pt>
                <c:pt idx="3959">
                  <c:v>25.9</c:v>
                </c:pt>
                <c:pt idx="3960">
                  <c:v>25.91</c:v>
                </c:pt>
                <c:pt idx="3961">
                  <c:v>25.92</c:v>
                </c:pt>
                <c:pt idx="3962">
                  <c:v>25.92</c:v>
                </c:pt>
                <c:pt idx="3963">
                  <c:v>25.93</c:v>
                </c:pt>
                <c:pt idx="3964">
                  <c:v>25.94</c:v>
                </c:pt>
                <c:pt idx="3965">
                  <c:v>25.95</c:v>
                </c:pt>
                <c:pt idx="3966">
                  <c:v>25.95</c:v>
                </c:pt>
                <c:pt idx="3967">
                  <c:v>25.96</c:v>
                </c:pt>
                <c:pt idx="3968">
                  <c:v>25.97</c:v>
                </c:pt>
                <c:pt idx="3969">
                  <c:v>25.97</c:v>
                </c:pt>
                <c:pt idx="3970">
                  <c:v>25.98</c:v>
                </c:pt>
                <c:pt idx="3971">
                  <c:v>25.99</c:v>
                </c:pt>
                <c:pt idx="3972">
                  <c:v>25.99</c:v>
                </c:pt>
                <c:pt idx="3973">
                  <c:v>26</c:v>
                </c:pt>
                <c:pt idx="3974">
                  <c:v>26.01</c:v>
                </c:pt>
                <c:pt idx="3975">
                  <c:v>26.01</c:v>
                </c:pt>
                <c:pt idx="3976">
                  <c:v>26.02</c:v>
                </c:pt>
                <c:pt idx="3977">
                  <c:v>26.02</c:v>
                </c:pt>
                <c:pt idx="3978">
                  <c:v>26.03</c:v>
                </c:pt>
                <c:pt idx="3979">
                  <c:v>26.04</c:v>
                </c:pt>
                <c:pt idx="3980">
                  <c:v>26.04</c:v>
                </c:pt>
                <c:pt idx="3981">
                  <c:v>26.05</c:v>
                </c:pt>
                <c:pt idx="3982">
                  <c:v>26.06</c:v>
                </c:pt>
                <c:pt idx="3983">
                  <c:v>26.07</c:v>
                </c:pt>
                <c:pt idx="3984">
                  <c:v>26.07</c:v>
                </c:pt>
                <c:pt idx="3985">
                  <c:v>26.08</c:v>
                </c:pt>
                <c:pt idx="3986">
                  <c:v>26.08</c:v>
                </c:pt>
                <c:pt idx="3987">
                  <c:v>26.09</c:v>
                </c:pt>
                <c:pt idx="3988">
                  <c:v>26.1</c:v>
                </c:pt>
                <c:pt idx="3989">
                  <c:v>26.1</c:v>
                </c:pt>
                <c:pt idx="3990">
                  <c:v>26.11</c:v>
                </c:pt>
                <c:pt idx="3991">
                  <c:v>26.11</c:v>
                </c:pt>
                <c:pt idx="3992">
                  <c:v>26.12</c:v>
                </c:pt>
                <c:pt idx="3993">
                  <c:v>26.13</c:v>
                </c:pt>
                <c:pt idx="3994">
                  <c:v>26.14</c:v>
                </c:pt>
                <c:pt idx="3995">
                  <c:v>26.14</c:v>
                </c:pt>
                <c:pt idx="3996">
                  <c:v>26.15</c:v>
                </c:pt>
                <c:pt idx="3997">
                  <c:v>26.15</c:v>
                </c:pt>
                <c:pt idx="3998">
                  <c:v>26.16</c:v>
                </c:pt>
                <c:pt idx="3999">
                  <c:v>26.17</c:v>
                </c:pt>
                <c:pt idx="4000">
                  <c:v>26.17</c:v>
                </c:pt>
                <c:pt idx="4001">
                  <c:v>26.18</c:v>
                </c:pt>
                <c:pt idx="4002">
                  <c:v>26.19</c:v>
                </c:pt>
                <c:pt idx="4003">
                  <c:v>26.2</c:v>
                </c:pt>
                <c:pt idx="4004">
                  <c:v>26.21</c:v>
                </c:pt>
                <c:pt idx="4005">
                  <c:v>26.21</c:v>
                </c:pt>
                <c:pt idx="4006">
                  <c:v>26.22</c:v>
                </c:pt>
                <c:pt idx="4007">
                  <c:v>26.22</c:v>
                </c:pt>
                <c:pt idx="4008">
                  <c:v>26.23</c:v>
                </c:pt>
                <c:pt idx="4009">
                  <c:v>26.24</c:v>
                </c:pt>
                <c:pt idx="4010">
                  <c:v>26.24</c:v>
                </c:pt>
                <c:pt idx="4011">
                  <c:v>26.25</c:v>
                </c:pt>
                <c:pt idx="4012">
                  <c:v>26.26</c:v>
                </c:pt>
                <c:pt idx="4013">
                  <c:v>26.26</c:v>
                </c:pt>
                <c:pt idx="4014">
                  <c:v>26.27</c:v>
                </c:pt>
                <c:pt idx="4015">
                  <c:v>26.28</c:v>
                </c:pt>
                <c:pt idx="4016">
                  <c:v>26.28</c:v>
                </c:pt>
                <c:pt idx="4017">
                  <c:v>26.29</c:v>
                </c:pt>
                <c:pt idx="4018">
                  <c:v>26.29</c:v>
                </c:pt>
                <c:pt idx="4019">
                  <c:v>26.3</c:v>
                </c:pt>
                <c:pt idx="4020">
                  <c:v>26.31</c:v>
                </c:pt>
                <c:pt idx="4021">
                  <c:v>26.32</c:v>
                </c:pt>
                <c:pt idx="4022">
                  <c:v>26.32</c:v>
                </c:pt>
                <c:pt idx="4023">
                  <c:v>26.33</c:v>
                </c:pt>
                <c:pt idx="4024">
                  <c:v>26.34</c:v>
                </c:pt>
                <c:pt idx="4025">
                  <c:v>26.34</c:v>
                </c:pt>
                <c:pt idx="4026">
                  <c:v>26.35</c:v>
                </c:pt>
                <c:pt idx="4027">
                  <c:v>26.35</c:v>
                </c:pt>
                <c:pt idx="4028">
                  <c:v>26.36</c:v>
                </c:pt>
                <c:pt idx="4029">
                  <c:v>26.37</c:v>
                </c:pt>
                <c:pt idx="4030">
                  <c:v>26.37</c:v>
                </c:pt>
                <c:pt idx="4031">
                  <c:v>26.38</c:v>
                </c:pt>
                <c:pt idx="4032">
                  <c:v>26.38</c:v>
                </c:pt>
                <c:pt idx="4033">
                  <c:v>26.39</c:v>
                </c:pt>
                <c:pt idx="4034">
                  <c:v>26.4</c:v>
                </c:pt>
                <c:pt idx="4035">
                  <c:v>26.4</c:v>
                </c:pt>
                <c:pt idx="4036">
                  <c:v>26.42</c:v>
                </c:pt>
                <c:pt idx="4037">
                  <c:v>26.42</c:v>
                </c:pt>
                <c:pt idx="4038">
                  <c:v>26.42</c:v>
                </c:pt>
                <c:pt idx="4039">
                  <c:v>26.43</c:v>
                </c:pt>
                <c:pt idx="4040">
                  <c:v>26.44</c:v>
                </c:pt>
                <c:pt idx="4041">
                  <c:v>26.45</c:v>
                </c:pt>
                <c:pt idx="4042">
                  <c:v>26.45</c:v>
                </c:pt>
                <c:pt idx="4043">
                  <c:v>26.45</c:v>
                </c:pt>
                <c:pt idx="4044">
                  <c:v>26.46</c:v>
                </c:pt>
                <c:pt idx="4045">
                  <c:v>26.48</c:v>
                </c:pt>
                <c:pt idx="4046">
                  <c:v>26.48</c:v>
                </c:pt>
                <c:pt idx="4047">
                  <c:v>26.49</c:v>
                </c:pt>
                <c:pt idx="4048">
                  <c:v>26.49</c:v>
                </c:pt>
                <c:pt idx="4049">
                  <c:v>26.5</c:v>
                </c:pt>
                <c:pt idx="4050">
                  <c:v>26.51</c:v>
                </c:pt>
                <c:pt idx="4051">
                  <c:v>26.51</c:v>
                </c:pt>
                <c:pt idx="4052">
                  <c:v>26.52</c:v>
                </c:pt>
                <c:pt idx="4053">
                  <c:v>26.53</c:v>
                </c:pt>
                <c:pt idx="4054">
                  <c:v>26.53</c:v>
                </c:pt>
                <c:pt idx="4055">
                  <c:v>26.54</c:v>
                </c:pt>
                <c:pt idx="4056">
                  <c:v>26.55</c:v>
                </c:pt>
                <c:pt idx="4057">
                  <c:v>26.56</c:v>
                </c:pt>
                <c:pt idx="4058">
                  <c:v>26.56</c:v>
                </c:pt>
                <c:pt idx="4059">
                  <c:v>26.57</c:v>
                </c:pt>
                <c:pt idx="4060">
                  <c:v>26.58</c:v>
                </c:pt>
                <c:pt idx="4061">
                  <c:v>26.58</c:v>
                </c:pt>
                <c:pt idx="4062">
                  <c:v>26.59</c:v>
                </c:pt>
                <c:pt idx="4063">
                  <c:v>26.6</c:v>
                </c:pt>
                <c:pt idx="4064">
                  <c:v>26.6</c:v>
                </c:pt>
                <c:pt idx="4065">
                  <c:v>26.6</c:v>
                </c:pt>
                <c:pt idx="4066">
                  <c:v>26.61</c:v>
                </c:pt>
                <c:pt idx="4067">
                  <c:v>26.62</c:v>
                </c:pt>
                <c:pt idx="4068">
                  <c:v>26.62</c:v>
                </c:pt>
                <c:pt idx="4069">
                  <c:v>26.63</c:v>
                </c:pt>
                <c:pt idx="4070">
                  <c:v>26.64</c:v>
                </c:pt>
                <c:pt idx="4071">
                  <c:v>26.65</c:v>
                </c:pt>
                <c:pt idx="4072">
                  <c:v>26.65</c:v>
                </c:pt>
                <c:pt idx="4073">
                  <c:v>26.66</c:v>
                </c:pt>
                <c:pt idx="4074">
                  <c:v>26.66</c:v>
                </c:pt>
                <c:pt idx="4075">
                  <c:v>26.68</c:v>
                </c:pt>
                <c:pt idx="4076">
                  <c:v>26.68</c:v>
                </c:pt>
                <c:pt idx="4077">
                  <c:v>26.69</c:v>
                </c:pt>
                <c:pt idx="4078">
                  <c:v>26.69</c:v>
                </c:pt>
                <c:pt idx="4079">
                  <c:v>26.7</c:v>
                </c:pt>
                <c:pt idx="4080">
                  <c:v>26.7</c:v>
                </c:pt>
                <c:pt idx="4081">
                  <c:v>26.71</c:v>
                </c:pt>
                <c:pt idx="4082">
                  <c:v>26.72</c:v>
                </c:pt>
                <c:pt idx="4083">
                  <c:v>26.72</c:v>
                </c:pt>
                <c:pt idx="4084">
                  <c:v>26.73</c:v>
                </c:pt>
                <c:pt idx="4085">
                  <c:v>26.74</c:v>
                </c:pt>
                <c:pt idx="4086">
                  <c:v>26.74</c:v>
                </c:pt>
                <c:pt idx="4087">
                  <c:v>26.75</c:v>
                </c:pt>
                <c:pt idx="4088">
                  <c:v>26.76</c:v>
                </c:pt>
                <c:pt idx="4089">
                  <c:v>26.76</c:v>
                </c:pt>
                <c:pt idx="4090">
                  <c:v>26.77</c:v>
                </c:pt>
                <c:pt idx="4091">
                  <c:v>26.77</c:v>
                </c:pt>
                <c:pt idx="4092">
                  <c:v>26.78</c:v>
                </c:pt>
                <c:pt idx="4093">
                  <c:v>26.79</c:v>
                </c:pt>
                <c:pt idx="4094">
                  <c:v>26.8</c:v>
                </c:pt>
                <c:pt idx="4095">
                  <c:v>26.8</c:v>
                </c:pt>
                <c:pt idx="4096">
                  <c:v>26.81</c:v>
                </c:pt>
                <c:pt idx="4097">
                  <c:v>26.82</c:v>
                </c:pt>
                <c:pt idx="4098">
                  <c:v>26.82</c:v>
                </c:pt>
                <c:pt idx="4099">
                  <c:v>26.83</c:v>
                </c:pt>
                <c:pt idx="4100">
                  <c:v>26.84</c:v>
                </c:pt>
                <c:pt idx="4101">
                  <c:v>26.84</c:v>
                </c:pt>
                <c:pt idx="4102">
                  <c:v>26.85</c:v>
                </c:pt>
                <c:pt idx="4103">
                  <c:v>26.85</c:v>
                </c:pt>
                <c:pt idx="4104">
                  <c:v>26.86</c:v>
                </c:pt>
                <c:pt idx="4105">
                  <c:v>26.87</c:v>
                </c:pt>
                <c:pt idx="4106">
                  <c:v>26.88</c:v>
                </c:pt>
                <c:pt idx="4107">
                  <c:v>26.88</c:v>
                </c:pt>
                <c:pt idx="4108">
                  <c:v>26.89</c:v>
                </c:pt>
                <c:pt idx="4109">
                  <c:v>26.89</c:v>
                </c:pt>
                <c:pt idx="4110">
                  <c:v>26.9</c:v>
                </c:pt>
                <c:pt idx="4111">
                  <c:v>26.91</c:v>
                </c:pt>
                <c:pt idx="4112">
                  <c:v>26.92</c:v>
                </c:pt>
                <c:pt idx="4113">
                  <c:v>26.92</c:v>
                </c:pt>
                <c:pt idx="4114">
                  <c:v>26.93</c:v>
                </c:pt>
                <c:pt idx="4115">
                  <c:v>26.94</c:v>
                </c:pt>
                <c:pt idx="4116">
                  <c:v>26.94</c:v>
                </c:pt>
                <c:pt idx="4117">
                  <c:v>26.95</c:v>
                </c:pt>
                <c:pt idx="4118">
                  <c:v>26.96</c:v>
                </c:pt>
                <c:pt idx="4119">
                  <c:v>26.96</c:v>
                </c:pt>
                <c:pt idx="4120">
                  <c:v>26.97</c:v>
                </c:pt>
                <c:pt idx="4121">
                  <c:v>26.98</c:v>
                </c:pt>
                <c:pt idx="4122">
                  <c:v>26.98</c:v>
                </c:pt>
                <c:pt idx="4123">
                  <c:v>26.99</c:v>
                </c:pt>
                <c:pt idx="4124">
                  <c:v>27</c:v>
                </c:pt>
                <c:pt idx="4125">
                  <c:v>27.01</c:v>
                </c:pt>
                <c:pt idx="4126">
                  <c:v>27.01</c:v>
                </c:pt>
                <c:pt idx="4127">
                  <c:v>27.02</c:v>
                </c:pt>
                <c:pt idx="4128">
                  <c:v>27.03</c:v>
                </c:pt>
                <c:pt idx="4129">
                  <c:v>27.03</c:v>
                </c:pt>
                <c:pt idx="4130">
                  <c:v>27.04</c:v>
                </c:pt>
                <c:pt idx="4131">
                  <c:v>27.04</c:v>
                </c:pt>
                <c:pt idx="4132">
                  <c:v>27.05</c:v>
                </c:pt>
                <c:pt idx="4133">
                  <c:v>27.05</c:v>
                </c:pt>
                <c:pt idx="4134">
                  <c:v>27.06</c:v>
                </c:pt>
                <c:pt idx="4135">
                  <c:v>27.06</c:v>
                </c:pt>
                <c:pt idx="4136">
                  <c:v>27.07</c:v>
                </c:pt>
                <c:pt idx="4137">
                  <c:v>27.08</c:v>
                </c:pt>
                <c:pt idx="4138">
                  <c:v>27.09</c:v>
                </c:pt>
                <c:pt idx="4139">
                  <c:v>27.09</c:v>
                </c:pt>
                <c:pt idx="4140">
                  <c:v>27.1</c:v>
                </c:pt>
                <c:pt idx="4141">
                  <c:v>27.11</c:v>
                </c:pt>
                <c:pt idx="4142">
                  <c:v>27.12</c:v>
                </c:pt>
                <c:pt idx="4143">
                  <c:v>27.12</c:v>
                </c:pt>
                <c:pt idx="4144">
                  <c:v>27.13</c:v>
                </c:pt>
                <c:pt idx="4145">
                  <c:v>27.13</c:v>
                </c:pt>
                <c:pt idx="4146">
                  <c:v>27.14</c:v>
                </c:pt>
                <c:pt idx="4147">
                  <c:v>27.15</c:v>
                </c:pt>
                <c:pt idx="4148">
                  <c:v>27.15</c:v>
                </c:pt>
                <c:pt idx="4149">
                  <c:v>27.16</c:v>
                </c:pt>
                <c:pt idx="4150">
                  <c:v>27.17</c:v>
                </c:pt>
                <c:pt idx="4151">
                  <c:v>27.17</c:v>
                </c:pt>
                <c:pt idx="4152">
                  <c:v>27.17</c:v>
                </c:pt>
                <c:pt idx="4153">
                  <c:v>27.19</c:v>
                </c:pt>
                <c:pt idx="4154">
                  <c:v>27.19</c:v>
                </c:pt>
                <c:pt idx="4155">
                  <c:v>27.2</c:v>
                </c:pt>
                <c:pt idx="4156">
                  <c:v>27.21</c:v>
                </c:pt>
                <c:pt idx="4157">
                  <c:v>27.21</c:v>
                </c:pt>
                <c:pt idx="4158">
                  <c:v>27.21</c:v>
                </c:pt>
                <c:pt idx="4159">
                  <c:v>27.23</c:v>
                </c:pt>
                <c:pt idx="4160">
                  <c:v>27.23</c:v>
                </c:pt>
                <c:pt idx="4161">
                  <c:v>27.24</c:v>
                </c:pt>
                <c:pt idx="4162">
                  <c:v>27.24</c:v>
                </c:pt>
                <c:pt idx="4163">
                  <c:v>27.25</c:v>
                </c:pt>
                <c:pt idx="4164">
                  <c:v>27.26</c:v>
                </c:pt>
                <c:pt idx="4165">
                  <c:v>27.26</c:v>
                </c:pt>
                <c:pt idx="4166">
                  <c:v>27.27</c:v>
                </c:pt>
                <c:pt idx="4167">
                  <c:v>27.28</c:v>
                </c:pt>
                <c:pt idx="4168">
                  <c:v>27.28</c:v>
                </c:pt>
                <c:pt idx="4169">
                  <c:v>27.29</c:v>
                </c:pt>
                <c:pt idx="4170">
                  <c:v>27.3</c:v>
                </c:pt>
                <c:pt idx="4171">
                  <c:v>27.3</c:v>
                </c:pt>
                <c:pt idx="4172">
                  <c:v>27.31</c:v>
                </c:pt>
                <c:pt idx="4173">
                  <c:v>27.32</c:v>
                </c:pt>
                <c:pt idx="4174">
                  <c:v>27.32</c:v>
                </c:pt>
                <c:pt idx="4175">
                  <c:v>27.33</c:v>
                </c:pt>
                <c:pt idx="4176">
                  <c:v>27.33</c:v>
                </c:pt>
                <c:pt idx="4177">
                  <c:v>27.34</c:v>
                </c:pt>
                <c:pt idx="4178">
                  <c:v>27.35</c:v>
                </c:pt>
                <c:pt idx="4179">
                  <c:v>27.36</c:v>
                </c:pt>
                <c:pt idx="4180">
                  <c:v>27.36</c:v>
                </c:pt>
                <c:pt idx="4181">
                  <c:v>27.37</c:v>
                </c:pt>
                <c:pt idx="4182">
                  <c:v>27.38</c:v>
                </c:pt>
                <c:pt idx="4183">
                  <c:v>27.38</c:v>
                </c:pt>
                <c:pt idx="4184">
                  <c:v>27.39</c:v>
                </c:pt>
                <c:pt idx="4185">
                  <c:v>27.4</c:v>
                </c:pt>
                <c:pt idx="4186">
                  <c:v>27.41</c:v>
                </c:pt>
                <c:pt idx="4187">
                  <c:v>27.41</c:v>
                </c:pt>
                <c:pt idx="4188">
                  <c:v>27.41</c:v>
                </c:pt>
                <c:pt idx="4189">
                  <c:v>27.42</c:v>
                </c:pt>
                <c:pt idx="4190">
                  <c:v>27.43</c:v>
                </c:pt>
                <c:pt idx="4191">
                  <c:v>27.44</c:v>
                </c:pt>
                <c:pt idx="4192">
                  <c:v>27.44</c:v>
                </c:pt>
                <c:pt idx="4193">
                  <c:v>27.45</c:v>
                </c:pt>
                <c:pt idx="4194">
                  <c:v>27.46</c:v>
                </c:pt>
                <c:pt idx="4195">
                  <c:v>27.46</c:v>
                </c:pt>
                <c:pt idx="4196">
                  <c:v>27.47</c:v>
                </c:pt>
                <c:pt idx="4197">
                  <c:v>27.47</c:v>
                </c:pt>
                <c:pt idx="4198">
                  <c:v>27.48</c:v>
                </c:pt>
                <c:pt idx="4199">
                  <c:v>27.49</c:v>
                </c:pt>
                <c:pt idx="4200">
                  <c:v>27.5</c:v>
                </c:pt>
                <c:pt idx="4201">
                  <c:v>27.5</c:v>
                </c:pt>
                <c:pt idx="4202">
                  <c:v>27.51</c:v>
                </c:pt>
                <c:pt idx="4203">
                  <c:v>27.52</c:v>
                </c:pt>
                <c:pt idx="4204">
                  <c:v>27.53</c:v>
                </c:pt>
                <c:pt idx="4205">
                  <c:v>27.53</c:v>
                </c:pt>
                <c:pt idx="4206">
                  <c:v>27.54</c:v>
                </c:pt>
                <c:pt idx="4207">
                  <c:v>27.54</c:v>
                </c:pt>
                <c:pt idx="4208">
                  <c:v>27.55</c:v>
                </c:pt>
                <c:pt idx="4209">
                  <c:v>27.56</c:v>
                </c:pt>
                <c:pt idx="4210">
                  <c:v>27.56</c:v>
                </c:pt>
                <c:pt idx="4211">
                  <c:v>27.57</c:v>
                </c:pt>
                <c:pt idx="4212">
                  <c:v>27.58</c:v>
                </c:pt>
                <c:pt idx="4213">
                  <c:v>27.58</c:v>
                </c:pt>
                <c:pt idx="4214">
                  <c:v>27.59</c:v>
                </c:pt>
                <c:pt idx="4215">
                  <c:v>27.59</c:v>
                </c:pt>
                <c:pt idx="4216">
                  <c:v>27.6</c:v>
                </c:pt>
                <c:pt idx="4217">
                  <c:v>27.61</c:v>
                </c:pt>
                <c:pt idx="4218">
                  <c:v>27.61</c:v>
                </c:pt>
                <c:pt idx="4219">
                  <c:v>27.62</c:v>
                </c:pt>
                <c:pt idx="4220">
                  <c:v>27.63</c:v>
                </c:pt>
                <c:pt idx="4221">
                  <c:v>27.64</c:v>
                </c:pt>
                <c:pt idx="4222">
                  <c:v>27.64</c:v>
                </c:pt>
                <c:pt idx="4223">
                  <c:v>27.65</c:v>
                </c:pt>
                <c:pt idx="4224">
                  <c:v>27.66</c:v>
                </c:pt>
                <c:pt idx="4225">
                  <c:v>27.66</c:v>
                </c:pt>
                <c:pt idx="4226">
                  <c:v>27.67</c:v>
                </c:pt>
                <c:pt idx="4227">
                  <c:v>27.67</c:v>
                </c:pt>
                <c:pt idx="4228">
                  <c:v>27.68</c:v>
                </c:pt>
                <c:pt idx="4229">
                  <c:v>27.68</c:v>
                </c:pt>
                <c:pt idx="4230">
                  <c:v>27.69</c:v>
                </c:pt>
                <c:pt idx="4231">
                  <c:v>27.69</c:v>
                </c:pt>
                <c:pt idx="4232">
                  <c:v>27.7</c:v>
                </c:pt>
                <c:pt idx="4233">
                  <c:v>27.71</c:v>
                </c:pt>
                <c:pt idx="4234">
                  <c:v>27.72</c:v>
                </c:pt>
                <c:pt idx="4235">
                  <c:v>27.72</c:v>
                </c:pt>
                <c:pt idx="4236">
                  <c:v>27.73</c:v>
                </c:pt>
                <c:pt idx="4237">
                  <c:v>27.74</c:v>
                </c:pt>
                <c:pt idx="4238">
                  <c:v>27.75</c:v>
                </c:pt>
                <c:pt idx="4239">
                  <c:v>27.75</c:v>
                </c:pt>
                <c:pt idx="4240">
                  <c:v>27.76</c:v>
                </c:pt>
                <c:pt idx="4241">
                  <c:v>27.77</c:v>
                </c:pt>
                <c:pt idx="4242">
                  <c:v>27.77</c:v>
                </c:pt>
                <c:pt idx="4243">
                  <c:v>27.78</c:v>
                </c:pt>
                <c:pt idx="4244">
                  <c:v>27.79</c:v>
                </c:pt>
                <c:pt idx="4245">
                  <c:v>27.79</c:v>
                </c:pt>
                <c:pt idx="4246">
                  <c:v>27.8</c:v>
                </c:pt>
                <c:pt idx="4247">
                  <c:v>27.81</c:v>
                </c:pt>
                <c:pt idx="4248">
                  <c:v>27.81</c:v>
                </c:pt>
                <c:pt idx="4249">
                  <c:v>27.82</c:v>
                </c:pt>
                <c:pt idx="4250">
                  <c:v>27.82</c:v>
                </c:pt>
                <c:pt idx="4251">
                  <c:v>27.83</c:v>
                </c:pt>
                <c:pt idx="4252">
                  <c:v>27.83</c:v>
                </c:pt>
                <c:pt idx="4253">
                  <c:v>27.84</c:v>
                </c:pt>
                <c:pt idx="4254">
                  <c:v>27.85</c:v>
                </c:pt>
                <c:pt idx="4255">
                  <c:v>27.86</c:v>
                </c:pt>
                <c:pt idx="4256">
                  <c:v>27.86</c:v>
                </c:pt>
                <c:pt idx="4257">
                  <c:v>27.87</c:v>
                </c:pt>
                <c:pt idx="4258">
                  <c:v>27.88</c:v>
                </c:pt>
                <c:pt idx="4259">
                  <c:v>27.89</c:v>
                </c:pt>
                <c:pt idx="4260">
                  <c:v>27.89</c:v>
                </c:pt>
                <c:pt idx="4261">
                  <c:v>27.89</c:v>
                </c:pt>
                <c:pt idx="4262">
                  <c:v>27.91</c:v>
                </c:pt>
                <c:pt idx="4263">
                  <c:v>27.91</c:v>
                </c:pt>
                <c:pt idx="4264">
                  <c:v>27.92</c:v>
                </c:pt>
                <c:pt idx="4265">
                  <c:v>27.92</c:v>
                </c:pt>
                <c:pt idx="4266">
                  <c:v>27.93</c:v>
                </c:pt>
                <c:pt idx="4267">
                  <c:v>27.94</c:v>
                </c:pt>
                <c:pt idx="4268">
                  <c:v>27.94</c:v>
                </c:pt>
                <c:pt idx="4269">
                  <c:v>27.95</c:v>
                </c:pt>
                <c:pt idx="4270">
                  <c:v>27.95</c:v>
                </c:pt>
                <c:pt idx="4271">
                  <c:v>27.96</c:v>
                </c:pt>
                <c:pt idx="4272">
                  <c:v>27.97</c:v>
                </c:pt>
                <c:pt idx="4273">
                  <c:v>27.97</c:v>
                </c:pt>
                <c:pt idx="4274">
                  <c:v>27.98</c:v>
                </c:pt>
                <c:pt idx="4275">
                  <c:v>27.99</c:v>
                </c:pt>
                <c:pt idx="4276">
                  <c:v>27.99</c:v>
                </c:pt>
                <c:pt idx="4277">
                  <c:v>28</c:v>
                </c:pt>
                <c:pt idx="4278">
                  <c:v>28.01</c:v>
                </c:pt>
                <c:pt idx="4279">
                  <c:v>28.01</c:v>
                </c:pt>
                <c:pt idx="4280">
                  <c:v>28.02</c:v>
                </c:pt>
                <c:pt idx="4281">
                  <c:v>28.03</c:v>
                </c:pt>
                <c:pt idx="4282">
                  <c:v>28.03</c:v>
                </c:pt>
                <c:pt idx="4283">
                  <c:v>28.04</c:v>
                </c:pt>
                <c:pt idx="4284">
                  <c:v>28.05</c:v>
                </c:pt>
                <c:pt idx="4285">
                  <c:v>28.05</c:v>
                </c:pt>
                <c:pt idx="4286">
                  <c:v>28.06</c:v>
                </c:pt>
                <c:pt idx="4287">
                  <c:v>28.07</c:v>
                </c:pt>
                <c:pt idx="4288">
                  <c:v>28.07</c:v>
                </c:pt>
                <c:pt idx="4289">
                  <c:v>28.08</c:v>
                </c:pt>
                <c:pt idx="4290">
                  <c:v>28.09</c:v>
                </c:pt>
                <c:pt idx="4291">
                  <c:v>28.09</c:v>
                </c:pt>
                <c:pt idx="4292">
                  <c:v>28.1</c:v>
                </c:pt>
                <c:pt idx="4293">
                  <c:v>28.11</c:v>
                </c:pt>
                <c:pt idx="4294">
                  <c:v>28.11</c:v>
                </c:pt>
                <c:pt idx="4295">
                  <c:v>28.12</c:v>
                </c:pt>
                <c:pt idx="4296">
                  <c:v>28.12</c:v>
                </c:pt>
                <c:pt idx="4297">
                  <c:v>28.13</c:v>
                </c:pt>
                <c:pt idx="4298">
                  <c:v>28.14</c:v>
                </c:pt>
                <c:pt idx="4299">
                  <c:v>28.15</c:v>
                </c:pt>
                <c:pt idx="4300">
                  <c:v>28.15</c:v>
                </c:pt>
                <c:pt idx="4301">
                  <c:v>28.16</c:v>
                </c:pt>
                <c:pt idx="4302">
                  <c:v>28.16</c:v>
                </c:pt>
                <c:pt idx="4303">
                  <c:v>28.17</c:v>
                </c:pt>
                <c:pt idx="4304">
                  <c:v>28.18</c:v>
                </c:pt>
                <c:pt idx="4305">
                  <c:v>28.18</c:v>
                </c:pt>
                <c:pt idx="4306">
                  <c:v>28.19</c:v>
                </c:pt>
                <c:pt idx="4307">
                  <c:v>28.2</c:v>
                </c:pt>
                <c:pt idx="4308">
                  <c:v>28.21</c:v>
                </c:pt>
                <c:pt idx="4309">
                  <c:v>28.21</c:v>
                </c:pt>
                <c:pt idx="4310">
                  <c:v>28.22</c:v>
                </c:pt>
                <c:pt idx="4311">
                  <c:v>28.22</c:v>
                </c:pt>
                <c:pt idx="4312">
                  <c:v>28.23</c:v>
                </c:pt>
                <c:pt idx="4313">
                  <c:v>28.24</c:v>
                </c:pt>
                <c:pt idx="4314">
                  <c:v>28.25</c:v>
                </c:pt>
                <c:pt idx="4315">
                  <c:v>28.26</c:v>
                </c:pt>
                <c:pt idx="4316">
                  <c:v>28.26</c:v>
                </c:pt>
                <c:pt idx="4317">
                  <c:v>28.26</c:v>
                </c:pt>
                <c:pt idx="4318">
                  <c:v>28.27</c:v>
                </c:pt>
                <c:pt idx="4319">
                  <c:v>28.28</c:v>
                </c:pt>
                <c:pt idx="4320">
                  <c:v>28.28</c:v>
                </c:pt>
                <c:pt idx="4321">
                  <c:v>28.29</c:v>
                </c:pt>
                <c:pt idx="4322">
                  <c:v>28.3</c:v>
                </c:pt>
                <c:pt idx="4323">
                  <c:v>28.3</c:v>
                </c:pt>
                <c:pt idx="4324">
                  <c:v>28.31</c:v>
                </c:pt>
                <c:pt idx="4325">
                  <c:v>28.31</c:v>
                </c:pt>
                <c:pt idx="4326">
                  <c:v>28.32</c:v>
                </c:pt>
                <c:pt idx="4327">
                  <c:v>28.33</c:v>
                </c:pt>
                <c:pt idx="4328">
                  <c:v>28.33</c:v>
                </c:pt>
                <c:pt idx="4329">
                  <c:v>28.34</c:v>
                </c:pt>
                <c:pt idx="4330">
                  <c:v>28.35</c:v>
                </c:pt>
                <c:pt idx="4331">
                  <c:v>28.35</c:v>
                </c:pt>
                <c:pt idx="4332">
                  <c:v>28.36</c:v>
                </c:pt>
                <c:pt idx="4333">
                  <c:v>28.36</c:v>
                </c:pt>
                <c:pt idx="4334">
                  <c:v>28.37</c:v>
                </c:pt>
                <c:pt idx="4335">
                  <c:v>28.38</c:v>
                </c:pt>
                <c:pt idx="4336">
                  <c:v>28.39</c:v>
                </c:pt>
                <c:pt idx="4337">
                  <c:v>28.4</c:v>
                </c:pt>
                <c:pt idx="4338">
                  <c:v>28.4</c:v>
                </c:pt>
                <c:pt idx="4339">
                  <c:v>28.41</c:v>
                </c:pt>
                <c:pt idx="4340">
                  <c:v>28.41</c:v>
                </c:pt>
                <c:pt idx="4341">
                  <c:v>28.42</c:v>
                </c:pt>
                <c:pt idx="4342">
                  <c:v>28.43</c:v>
                </c:pt>
                <c:pt idx="4343">
                  <c:v>28.43</c:v>
                </c:pt>
                <c:pt idx="4344">
                  <c:v>28.44</c:v>
                </c:pt>
                <c:pt idx="4345">
                  <c:v>28.45</c:v>
                </c:pt>
                <c:pt idx="4346">
                  <c:v>28.45</c:v>
                </c:pt>
                <c:pt idx="4347">
                  <c:v>28.46</c:v>
                </c:pt>
                <c:pt idx="4348">
                  <c:v>28.47</c:v>
                </c:pt>
                <c:pt idx="4349">
                  <c:v>28.47</c:v>
                </c:pt>
                <c:pt idx="4350">
                  <c:v>28.49</c:v>
                </c:pt>
                <c:pt idx="4351">
                  <c:v>28.49</c:v>
                </c:pt>
                <c:pt idx="4352">
                  <c:v>28.5</c:v>
                </c:pt>
                <c:pt idx="4353">
                  <c:v>28.5</c:v>
                </c:pt>
                <c:pt idx="4354">
                  <c:v>28.51</c:v>
                </c:pt>
                <c:pt idx="4355">
                  <c:v>28.51</c:v>
                </c:pt>
                <c:pt idx="4356">
                  <c:v>28.52</c:v>
                </c:pt>
                <c:pt idx="4357">
                  <c:v>28.53</c:v>
                </c:pt>
                <c:pt idx="4358">
                  <c:v>28.53</c:v>
                </c:pt>
                <c:pt idx="4359">
                  <c:v>28.54</c:v>
                </c:pt>
                <c:pt idx="4360">
                  <c:v>28.55</c:v>
                </c:pt>
                <c:pt idx="4361">
                  <c:v>28.56</c:v>
                </c:pt>
                <c:pt idx="4362">
                  <c:v>28.56</c:v>
                </c:pt>
                <c:pt idx="4363">
                  <c:v>28.57</c:v>
                </c:pt>
                <c:pt idx="4364">
                  <c:v>28.57</c:v>
                </c:pt>
                <c:pt idx="4365">
                  <c:v>28.58</c:v>
                </c:pt>
                <c:pt idx="4366">
                  <c:v>28.58</c:v>
                </c:pt>
                <c:pt idx="4367">
                  <c:v>28.59</c:v>
                </c:pt>
                <c:pt idx="4368">
                  <c:v>28.6</c:v>
                </c:pt>
                <c:pt idx="4369">
                  <c:v>28.61</c:v>
                </c:pt>
                <c:pt idx="4370">
                  <c:v>28.61</c:v>
                </c:pt>
                <c:pt idx="4371">
                  <c:v>28.62</c:v>
                </c:pt>
                <c:pt idx="4372">
                  <c:v>28.62</c:v>
                </c:pt>
                <c:pt idx="4373">
                  <c:v>28.63</c:v>
                </c:pt>
                <c:pt idx="4374">
                  <c:v>28.64</c:v>
                </c:pt>
                <c:pt idx="4375">
                  <c:v>28.64</c:v>
                </c:pt>
                <c:pt idx="4376">
                  <c:v>28.65</c:v>
                </c:pt>
                <c:pt idx="4377">
                  <c:v>28.65</c:v>
                </c:pt>
                <c:pt idx="4378">
                  <c:v>28.66</c:v>
                </c:pt>
                <c:pt idx="4379">
                  <c:v>28.66</c:v>
                </c:pt>
                <c:pt idx="4380">
                  <c:v>28.67</c:v>
                </c:pt>
                <c:pt idx="4381">
                  <c:v>28.68</c:v>
                </c:pt>
                <c:pt idx="4382">
                  <c:v>28.69</c:v>
                </c:pt>
                <c:pt idx="4383">
                  <c:v>28.7</c:v>
                </c:pt>
                <c:pt idx="4384">
                  <c:v>28.7</c:v>
                </c:pt>
                <c:pt idx="4385">
                  <c:v>28.7</c:v>
                </c:pt>
                <c:pt idx="4386">
                  <c:v>28.71</c:v>
                </c:pt>
                <c:pt idx="4387">
                  <c:v>28.72</c:v>
                </c:pt>
                <c:pt idx="4388">
                  <c:v>28.73</c:v>
                </c:pt>
                <c:pt idx="4389">
                  <c:v>28.73</c:v>
                </c:pt>
                <c:pt idx="4390">
                  <c:v>28.74</c:v>
                </c:pt>
                <c:pt idx="4391">
                  <c:v>28.75</c:v>
                </c:pt>
                <c:pt idx="4392">
                  <c:v>28.76</c:v>
                </c:pt>
                <c:pt idx="4393">
                  <c:v>28.77</c:v>
                </c:pt>
                <c:pt idx="4394">
                  <c:v>28.77</c:v>
                </c:pt>
                <c:pt idx="4395">
                  <c:v>28.77</c:v>
                </c:pt>
                <c:pt idx="4396">
                  <c:v>28.78</c:v>
                </c:pt>
                <c:pt idx="4397">
                  <c:v>28.79</c:v>
                </c:pt>
                <c:pt idx="4398">
                  <c:v>28.8</c:v>
                </c:pt>
                <c:pt idx="4399">
                  <c:v>28.8</c:v>
                </c:pt>
                <c:pt idx="4400">
                  <c:v>28.81</c:v>
                </c:pt>
                <c:pt idx="4401">
                  <c:v>28.82</c:v>
                </c:pt>
                <c:pt idx="4402">
                  <c:v>28.82</c:v>
                </c:pt>
                <c:pt idx="4403">
                  <c:v>28.82</c:v>
                </c:pt>
                <c:pt idx="4404">
                  <c:v>28.83</c:v>
                </c:pt>
                <c:pt idx="4405">
                  <c:v>28.84</c:v>
                </c:pt>
                <c:pt idx="4406">
                  <c:v>28.85</c:v>
                </c:pt>
                <c:pt idx="4407">
                  <c:v>28.85</c:v>
                </c:pt>
                <c:pt idx="4408">
                  <c:v>28.86</c:v>
                </c:pt>
                <c:pt idx="4409">
                  <c:v>28.87</c:v>
                </c:pt>
                <c:pt idx="4410">
                  <c:v>28.87</c:v>
                </c:pt>
                <c:pt idx="4411">
                  <c:v>28.88</c:v>
                </c:pt>
                <c:pt idx="4412">
                  <c:v>28.89</c:v>
                </c:pt>
                <c:pt idx="4413">
                  <c:v>28.89</c:v>
                </c:pt>
                <c:pt idx="4414">
                  <c:v>28.9</c:v>
                </c:pt>
                <c:pt idx="4415">
                  <c:v>28.9</c:v>
                </c:pt>
                <c:pt idx="4416">
                  <c:v>28.91</c:v>
                </c:pt>
                <c:pt idx="4417">
                  <c:v>28.92</c:v>
                </c:pt>
                <c:pt idx="4418">
                  <c:v>28.92</c:v>
                </c:pt>
                <c:pt idx="4419">
                  <c:v>28.93</c:v>
                </c:pt>
                <c:pt idx="4420">
                  <c:v>28.94</c:v>
                </c:pt>
                <c:pt idx="4421">
                  <c:v>28.94</c:v>
                </c:pt>
                <c:pt idx="4422">
                  <c:v>28.95</c:v>
                </c:pt>
                <c:pt idx="4423">
                  <c:v>28.96</c:v>
                </c:pt>
                <c:pt idx="4424">
                  <c:v>28.97</c:v>
                </c:pt>
                <c:pt idx="4425">
                  <c:v>28.97</c:v>
                </c:pt>
                <c:pt idx="4426">
                  <c:v>28.97</c:v>
                </c:pt>
                <c:pt idx="4427">
                  <c:v>28.98</c:v>
                </c:pt>
                <c:pt idx="4428">
                  <c:v>28.99</c:v>
                </c:pt>
                <c:pt idx="4429">
                  <c:v>29</c:v>
                </c:pt>
                <c:pt idx="4430">
                  <c:v>29.01</c:v>
                </c:pt>
                <c:pt idx="4431">
                  <c:v>29.01</c:v>
                </c:pt>
                <c:pt idx="4432">
                  <c:v>29.02</c:v>
                </c:pt>
                <c:pt idx="4433">
                  <c:v>29.03</c:v>
                </c:pt>
                <c:pt idx="4434">
                  <c:v>29.03</c:v>
                </c:pt>
                <c:pt idx="4435">
                  <c:v>29.04</c:v>
                </c:pt>
                <c:pt idx="4436">
                  <c:v>29.05</c:v>
                </c:pt>
                <c:pt idx="4437">
                  <c:v>29.05</c:v>
                </c:pt>
                <c:pt idx="4438">
                  <c:v>29.05</c:v>
                </c:pt>
                <c:pt idx="4439">
                  <c:v>29.07</c:v>
                </c:pt>
                <c:pt idx="4440">
                  <c:v>29.07</c:v>
                </c:pt>
                <c:pt idx="4441">
                  <c:v>29.08</c:v>
                </c:pt>
                <c:pt idx="4442">
                  <c:v>29.08</c:v>
                </c:pt>
                <c:pt idx="4443">
                  <c:v>29.09</c:v>
                </c:pt>
                <c:pt idx="4444">
                  <c:v>29.1</c:v>
                </c:pt>
                <c:pt idx="4445">
                  <c:v>29.1</c:v>
                </c:pt>
                <c:pt idx="4446">
                  <c:v>29.11</c:v>
                </c:pt>
                <c:pt idx="4447">
                  <c:v>29.12</c:v>
                </c:pt>
                <c:pt idx="4448">
                  <c:v>29.12</c:v>
                </c:pt>
                <c:pt idx="4449">
                  <c:v>29.13</c:v>
                </c:pt>
                <c:pt idx="4450">
                  <c:v>29.14</c:v>
                </c:pt>
                <c:pt idx="4451">
                  <c:v>29.14</c:v>
                </c:pt>
                <c:pt idx="4452">
                  <c:v>29.15</c:v>
                </c:pt>
                <c:pt idx="4453">
                  <c:v>29.16</c:v>
                </c:pt>
                <c:pt idx="4454">
                  <c:v>29.16</c:v>
                </c:pt>
                <c:pt idx="4455">
                  <c:v>29.17</c:v>
                </c:pt>
                <c:pt idx="4456">
                  <c:v>29.18</c:v>
                </c:pt>
                <c:pt idx="4457">
                  <c:v>29.19</c:v>
                </c:pt>
                <c:pt idx="4458">
                  <c:v>29.19</c:v>
                </c:pt>
                <c:pt idx="4459">
                  <c:v>29.2</c:v>
                </c:pt>
                <c:pt idx="4460">
                  <c:v>29.2</c:v>
                </c:pt>
                <c:pt idx="4461">
                  <c:v>29.21</c:v>
                </c:pt>
                <c:pt idx="4462">
                  <c:v>29.22</c:v>
                </c:pt>
                <c:pt idx="4463">
                  <c:v>29.23</c:v>
                </c:pt>
                <c:pt idx="4464">
                  <c:v>29.23</c:v>
                </c:pt>
                <c:pt idx="4465">
                  <c:v>29.23</c:v>
                </c:pt>
                <c:pt idx="4466">
                  <c:v>29.24</c:v>
                </c:pt>
                <c:pt idx="4467">
                  <c:v>29.25</c:v>
                </c:pt>
                <c:pt idx="4468">
                  <c:v>29.25</c:v>
                </c:pt>
                <c:pt idx="4469">
                  <c:v>29.27</c:v>
                </c:pt>
                <c:pt idx="4470">
                  <c:v>29.27</c:v>
                </c:pt>
                <c:pt idx="4471">
                  <c:v>29.28</c:v>
                </c:pt>
                <c:pt idx="4472">
                  <c:v>29.28</c:v>
                </c:pt>
                <c:pt idx="4473">
                  <c:v>29.28</c:v>
                </c:pt>
                <c:pt idx="4474">
                  <c:v>29.29</c:v>
                </c:pt>
                <c:pt idx="4475">
                  <c:v>29.3</c:v>
                </c:pt>
                <c:pt idx="4476">
                  <c:v>29.31</c:v>
                </c:pt>
                <c:pt idx="4477">
                  <c:v>29.32</c:v>
                </c:pt>
                <c:pt idx="4478">
                  <c:v>29.32</c:v>
                </c:pt>
                <c:pt idx="4479">
                  <c:v>29.33</c:v>
                </c:pt>
                <c:pt idx="4480">
                  <c:v>29.33</c:v>
                </c:pt>
                <c:pt idx="4481">
                  <c:v>29.35</c:v>
                </c:pt>
                <c:pt idx="4482">
                  <c:v>29.35</c:v>
                </c:pt>
                <c:pt idx="4483">
                  <c:v>29.36</c:v>
                </c:pt>
                <c:pt idx="4484">
                  <c:v>29.36</c:v>
                </c:pt>
                <c:pt idx="4485">
                  <c:v>29.37</c:v>
                </c:pt>
                <c:pt idx="4486">
                  <c:v>29.38</c:v>
                </c:pt>
                <c:pt idx="4487">
                  <c:v>29.38</c:v>
                </c:pt>
                <c:pt idx="4488">
                  <c:v>29.39</c:v>
                </c:pt>
                <c:pt idx="4489">
                  <c:v>29.4</c:v>
                </c:pt>
                <c:pt idx="4490">
                  <c:v>29.4</c:v>
                </c:pt>
                <c:pt idx="4491">
                  <c:v>29.41</c:v>
                </c:pt>
                <c:pt idx="4492">
                  <c:v>29.41</c:v>
                </c:pt>
                <c:pt idx="4493">
                  <c:v>29.42</c:v>
                </c:pt>
                <c:pt idx="4494">
                  <c:v>29.42</c:v>
                </c:pt>
                <c:pt idx="4495">
                  <c:v>29.43</c:v>
                </c:pt>
                <c:pt idx="4496">
                  <c:v>29.45</c:v>
                </c:pt>
                <c:pt idx="4497">
                  <c:v>29.45</c:v>
                </c:pt>
                <c:pt idx="4498">
                  <c:v>29.46</c:v>
                </c:pt>
                <c:pt idx="4499">
                  <c:v>29.46</c:v>
                </c:pt>
                <c:pt idx="4500">
                  <c:v>29.47</c:v>
                </c:pt>
                <c:pt idx="4501">
                  <c:v>29.47</c:v>
                </c:pt>
                <c:pt idx="4502">
                  <c:v>29.48</c:v>
                </c:pt>
                <c:pt idx="4503">
                  <c:v>29.49</c:v>
                </c:pt>
                <c:pt idx="4504">
                  <c:v>29.49</c:v>
                </c:pt>
                <c:pt idx="4505">
                  <c:v>29.5</c:v>
                </c:pt>
                <c:pt idx="4506">
                  <c:v>29.51</c:v>
                </c:pt>
                <c:pt idx="4507">
                  <c:v>29.51</c:v>
                </c:pt>
                <c:pt idx="4508">
                  <c:v>29.52</c:v>
                </c:pt>
                <c:pt idx="4509">
                  <c:v>29.53</c:v>
                </c:pt>
                <c:pt idx="4510">
                  <c:v>29.54</c:v>
                </c:pt>
                <c:pt idx="4511">
                  <c:v>29.54</c:v>
                </c:pt>
                <c:pt idx="4512">
                  <c:v>29.55</c:v>
                </c:pt>
                <c:pt idx="4513">
                  <c:v>29.55</c:v>
                </c:pt>
                <c:pt idx="4514">
                  <c:v>29.56</c:v>
                </c:pt>
                <c:pt idx="4515">
                  <c:v>29.57</c:v>
                </c:pt>
                <c:pt idx="4516">
                  <c:v>29.57</c:v>
                </c:pt>
                <c:pt idx="4517">
                  <c:v>29.58</c:v>
                </c:pt>
                <c:pt idx="4518">
                  <c:v>29.58</c:v>
                </c:pt>
                <c:pt idx="4519">
                  <c:v>29.59</c:v>
                </c:pt>
                <c:pt idx="4520">
                  <c:v>29.6</c:v>
                </c:pt>
                <c:pt idx="4521">
                  <c:v>29.6</c:v>
                </c:pt>
                <c:pt idx="4522">
                  <c:v>29.61</c:v>
                </c:pt>
                <c:pt idx="4523">
                  <c:v>29.62</c:v>
                </c:pt>
                <c:pt idx="4524">
                  <c:v>29.62</c:v>
                </c:pt>
                <c:pt idx="4525">
                  <c:v>29.63</c:v>
                </c:pt>
                <c:pt idx="4526">
                  <c:v>29.64</c:v>
                </c:pt>
                <c:pt idx="4527">
                  <c:v>29.64</c:v>
                </c:pt>
                <c:pt idx="4528">
                  <c:v>29.65</c:v>
                </c:pt>
                <c:pt idx="4529">
                  <c:v>29.66</c:v>
                </c:pt>
                <c:pt idx="4530">
                  <c:v>29.66</c:v>
                </c:pt>
                <c:pt idx="4531">
                  <c:v>29.67</c:v>
                </c:pt>
                <c:pt idx="4532">
                  <c:v>29.68</c:v>
                </c:pt>
                <c:pt idx="4533">
                  <c:v>29.69</c:v>
                </c:pt>
                <c:pt idx="4534">
                  <c:v>29.69</c:v>
                </c:pt>
                <c:pt idx="4535">
                  <c:v>29.69</c:v>
                </c:pt>
                <c:pt idx="4536">
                  <c:v>29.7</c:v>
                </c:pt>
                <c:pt idx="4537">
                  <c:v>29.71</c:v>
                </c:pt>
                <c:pt idx="4538">
                  <c:v>29.72</c:v>
                </c:pt>
                <c:pt idx="4539">
                  <c:v>29.72</c:v>
                </c:pt>
                <c:pt idx="4540">
                  <c:v>29.73</c:v>
                </c:pt>
                <c:pt idx="4541">
                  <c:v>29.74</c:v>
                </c:pt>
                <c:pt idx="4542">
                  <c:v>29.74</c:v>
                </c:pt>
                <c:pt idx="4543">
                  <c:v>29.75</c:v>
                </c:pt>
                <c:pt idx="4544">
                  <c:v>29.76</c:v>
                </c:pt>
                <c:pt idx="4545">
                  <c:v>29.76</c:v>
                </c:pt>
                <c:pt idx="4546">
                  <c:v>29.77</c:v>
                </c:pt>
                <c:pt idx="4547">
                  <c:v>29.78</c:v>
                </c:pt>
                <c:pt idx="4548">
                  <c:v>29.78</c:v>
                </c:pt>
                <c:pt idx="4549">
                  <c:v>29.79</c:v>
                </c:pt>
                <c:pt idx="4550">
                  <c:v>29.8</c:v>
                </c:pt>
                <c:pt idx="4551">
                  <c:v>29.81</c:v>
                </c:pt>
                <c:pt idx="4552">
                  <c:v>29.81</c:v>
                </c:pt>
                <c:pt idx="4553">
                  <c:v>29.82</c:v>
                </c:pt>
                <c:pt idx="4554">
                  <c:v>29.82</c:v>
                </c:pt>
                <c:pt idx="4555">
                  <c:v>29.82</c:v>
                </c:pt>
                <c:pt idx="4556">
                  <c:v>29.84</c:v>
                </c:pt>
                <c:pt idx="4557">
                  <c:v>29.84</c:v>
                </c:pt>
                <c:pt idx="4558">
                  <c:v>29.85</c:v>
                </c:pt>
                <c:pt idx="4559">
                  <c:v>29.86</c:v>
                </c:pt>
                <c:pt idx="4560">
                  <c:v>29.86</c:v>
                </c:pt>
                <c:pt idx="4561">
                  <c:v>29.87</c:v>
                </c:pt>
                <c:pt idx="4562">
                  <c:v>29.88</c:v>
                </c:pt>
                <c:pt idx="4563">
                  <c:v>29.88</c:v>
                </c:pt>
                <c:pt idx="4564">
                  <c:v>29.89</c:v>
                </c:pt>
                <c:pt idx="4565">
                  <c:v>29.89</c:v>
                </c:pt>
                <c:pt idx="4566">
                  <c:v>29.9</c:v>
                </c:pt>
                <c:pt idx="4567">
                  <c:v>29.91</c:v>
                </c:pt>
                <c:pt idx="4568">
                  <c:v>29.92</c:v>
                </c:pt>
                <c:pt idx="4569">
                  <c:v>29.92</c:v>
                </c:pt>
                <c:pt idx="4570">
                  <c:v>29.93</c:v>
                </c:pt>
                <c:pt idx="4571">
                  <c:v>29.93</c:v>
                </c:pt>
                <c:pt idx="4572">
                  <c:v>29.94</c:v>
                </c:pt>
                <c:pt idx="4573">
                  <c:v>29.95</c:v>
                </c:pt>
                <c:pt idx="4574">
                  <c:v>29.96</c:v>
                </c:pt>
                <c:pt idx="4575">
                  <c:v>29.96</c:v>
                </c:pt>
                <c:pt idx="4576">
                  <c:v>29.96</c:v>
                </c:pt>
                <c:pt idx="4577">
                  <c:v>29.97</c:v>
                </c:pt>
                <c:pt idx="4578">
                  <c:v>29.98</c:v>
                </c:pt>
                <c:pt idx="4579">
                  <c:v>29.99</c:v>
                </c:pt>
                <c:pt idx="4580">
                  <c:v>29.99</c:v>
                </c:pt>
                <c:pt idx="4581">
                  <c:v>30</c:v>
                </c:pt>
                <c:pt idx="4582">
                  <c:v>30.01</c:v>
                </c:pt>
                <c:pt idx="4583">
                  <c:v>30.01</c:v>
                </c:pt>
                <c:pt idx="4584">
                  <c:v>30.02</c:v>
                </c:pt>
                <c:pt idx="4585">
                  <c:v>30.03</c:v>
                </c:pt>
                <c:pt idx="4586">
                  <c:v>30.03</c:v>
                </c:pt>
                <c:pt idx="4587">
                  <c:v>30.04</c:v>
                </c:pt>
                <c:pt idx="4588">
                  <c:v>30.05</c:v>
                </c:pt>
                <c:pt idx="4589">
                  <c:v>30.05</c:v>
                </c:pt>
                <c:pt idx="4590">
                  <c:v>30.06</c:v>
                </c:pt>
                <c:pt idx="4591">
                  <c:v>30.07</c:v>
                </c:pt>
                <c:pt idx="4592">
                  <c:v>30.08</c:v>
                </c:pt>
                <c:pt idx="4593">
                  <c:v>30.08</c:v>
                </c:pt>
                <c:pt idx="4594">
                  <c:v>30.09</c:v>
                </c:pt>
                <c:pt idx="4595">
                  <c:v>30.1</c:v>
                </c:pt>
                <c:pt idx="4596">
                  <c:v>30.1</c:v>
                </c:pt>
                <c:pt idx="4597">
                  <c:v>30.1</c:v>
                </c:pt>
                <c:pt idx="4598">
                  <c:v>30.12</c:v>
                </c:pt>
                <c:pt idx="4599">
                  <c:v>30.12</c:v>
                </c:pt>
                <c:pt idx="4600">
                  <c:v>30.12</c:v>
                </c:pt>
                <c:pt idx="4601">
                  <c:v>30.13</c:v>
                </c:pt>
                <c:pt idx="4602">
                  <c:v>30.13</c:v>
                </c:pt>
                <c:pt idx="4603">
                  <c:v>30.14</c:v>
                </c:pt>
                <c:pt idx="4604">
                  <c:v>30.16</c:v>
                </c:pt>
                <c:pt idx="4605">
                  <c:v>30.16</c:v>
                </c:pt>
                <c:pt idx="4606">
                  <c:v>30.16</c:v>
                </c:pt>
                <c:pt idx="4607">
                  <c:v>30.17</c:v>
                </c:pt>
                <c:pt idx="4608">
                  <c:v>30.18</c:v>
                </c:pt>
                <c:pt idx="4609">
                  <c:v>30.18</c:v>
                </c:pt>
                <c:pt idx="4610">
                  <c:v>30.19</c:v>
                </c:pt>
                <c:pt idx="4611">
                  <c:v>30.2</c:v>
                </c:pt>
                <c:pt idx="4612">
                  <c:v>30.2</c:v>
                </c:pt>
                <c:pt idx="4613">
                  <c:v>30.21</c:v>
                </c:pt>
                <c:pt idx="4614">
                  <c:v>30.22</c:v>
                </c:pt>
                <c:pt idx="4615">
                  <c:v>30.23</c:v>
                </c:pt>
                <c:pt idx="4616">
                  <c:v>30.23</c:v>
                </c:pt>
                <c:pt idx="4617">
                  <c:v>30.24</c:v>
                </c:pt>
                <c:pt idx="4618">
                  <c:v>30.24</c:v>
                </c:pt>
                <c:pt idx="4619">
                  <c:v>30.25</c:v>
                </c:pt>
                <c:pt idx="4620">
                  <c:v>30.26</c:v>
                </c:pt>
                <c:pt idx="4621">
                  <c:v>30.26</c:v>
                </c:pt>
                <c:pt idx="4622">
                  <c:v>30.27</c:v>
                </c:pt>
                <c:pt idx="4623">
                  <c:v>30.28</c:v>
                </c:pt>
                <c:pt idx="4624">
                  <c:v>30.28</c:v>
                </c:pt>
                <c:pt idx="4625">
                  <c:v>30.29</c:v>
                </c:pt>
                <c:pt idx="4626">
                  <c:v>30.29</c:v>
                </c:pt>
                <c:pt idx="4627">
                  <c:v>30.3</c:v>
                </c:pt>
                <c:pt idx="4628">
                  <c:v>30.31</c:v>
                </c:pt>
                <c:pt idx="4629">
                  <c:v>30.32</c:v>
                </c:pt>
                <c:pt idx="4630">
                  <c:v>30.32</c:v>
                </c:pt>
                <c:pt idx="4631">
                  <c:v>30.33</c:v>
                </c:pt>
                <c:pt idx="4632">
                  <c:v>30.34</c:v>
                </c:pt>
                <c:pt idx="4633">
                  <c:v>30.34</c:v>
                </c:pt>
                <c:pt idx="4634">
                  <c:v>30.34</c:v>
                </c:pt>
                <c:pt idx="4635">
                  <c:v>30.36</c:v>
                </c:pt>
                <c:pt idx="4636">
                  <c:v>30.36</c:v>
                </c:pt>
                <c:pt idx="4637">
                  <c:v>30.37</c:v>
                </c:pt>
                <c:pt idx="4638">
                  <c:v>30.38</c:v>
                </c:pt>
                <c:pt idx="4639">
                  <c:v>30.38</c:v>
                </c:pt>
                <c:pt idx="4640">
                  <c:v>30.39</c:v>
                </c:pt>
                <c:pt idx="4641">
                  <c:v>30.39</c:v>
                </c:pt>
                <c:pt idx="4642">
                  <c:v>30.4</c:v>
                </c:pt>
                <c:pt idx="4643">
                  <c:v>30.41</c:v>
                </c:pt>
                <c:pt idx="4644">
                  <c:v>30.41</c:v>
                </c:pt>
                <c:pt idx="4645">
                  <c:v>30.42</c:v>
                </c:pt>
                <c:pt idx="4646">
                  <c:v>30.42</c:v>
                </c:pt>
                <c:pt idx="4647">
                  <c:v>30.44</c:v>
                </c:pt>
                <c:pt idx="4648">
                  <c:v>30.44</c:v>
                </c:pt>
                <c:pt idx="4649">
                  <c:v>30.45</c:v>
                </c:pt>
                <c:pt idx="4650">
                  <c:v>30.45</c:v>
                </c:pt>
                <c:pt idx="4651">
                  <c:v>30.46</c:v>
                </c:pt>
                <c:pt idx="4652">
                  <c:v>30.47</c:v>
                </c:pt>
                <c:pt idx="4653">
                  <c:v>30.48</c:v>
                </c:pt>
                <c:pt idx="4654">
                  <c:v>30.48</c:v>
                </c:pt>
                <c:pt idx="4655">
                  <c:v>30.49</c:v>
                </c:pt>
                <c:pt idx="4656">
                  <c:v>30.5</c:v>
                </c:pt>
                <c:pt idx="4657">
                  <c:v>30.5</c:v>
                </c:pt>
                <c:pt idx="4658">
                  <c:v>30.51</c:v>
                </c:pt>
                <c:pt idx="4659">
                  <c:v>30.51</c:v>
                </c:pt>
                <c:pt idx="4660">
                  <c:v>30.52</c:v>
                </c:pt>
                <c:pt idx="4661">
                  <c:v>30.53</c:v>
                </c:pt>
                <c:pt idx="4662">
                  <c:v>30.54</c:v>
                </c:pt>
                <c:pt idx="4663">
                  <c:v>30.54</c:v>
                </c:pt>
                <c:pt idx="4664">
                  <c:v>30.55</c:v>
                </c:pt>
                <c:pt idx="4665">
                  <c:v>30.55</c:v>
                </c:pt>
                <c:pt idx="4666">
                  <c:v>30.56</c:v>
                </c:pt>
                <c:pt idx="4667">
                  <c:v>30.57</c:v>
                </c:pt>
                <c:pt idx="4668">
                  <c:v>30.58</c:v>
                </c:pt>
                <c:pt idx="4669">
                  <c:v>30.58</c:v>
                </c:pt>
                <c:pt idx="4670">
                  <c:v>30.58</c:v>
                </c:pt>
                <c:pt idx="4671">
                  <c:v>30.59</c:v>
                </c:pt>
                <c:pt idx="4672">
                  <c:v>30.6</c:v>
                </c:pt>
                <c:pt idx="4673">
                  <c:v>30.6</c:v>
                </c:pt>
                <c:pt idx="4674">
                  <c:v>30.61</c:v>
                </c:pt>
                <c:pt idx="4675">
                  <c:v>30.62</c:v>
                </c:pt>
                <c:pt idx="4676">
                  <c:v>30.62</c:v>
                </c:pt>
                <c:pt idx="4677">
                  <c:v>30.63</c:v>
                </c:pt>
                <c:pt idx="4678">
                  <c:v>30.64</c:v>
                </c:pt>
                <c:pt idx="4679">
                  <c:v>30.65</c:v>
                </c:pt>
                <c:pt idx="4680">
                  <c:v>30.65</c:v>
                </c:pt>
                <c:pt idx="4681">
                  <c:v>30.66</c:v>
                </c:pt>
                <c:pt idx="4682">
                  <c:v>30.66</c:v>
                </c:pt>
                <c:pt idx="4683">
                  <c:v>30.67</c:v>
                </c:pt>
                <c:pt idx="4684">
                  <c:v>30.68</c:v>
                </c:pt>
                <c:pt idx="4685">
                  <c:v>30.69</c:v>
                </c:pt>
                <c:pt idx="4686">
                  <c:v>30.69</c:v>
                </c:pt>
                <c:pt idx="4687">
                  <c:v>30.69</c:v>
                </c:pt>
                <c:pt idx="4688">
                  <c:v>30.7</c:v>
                </c:pt>
                <c:pt idx="4689">
                  <c:v>30.71</c:v>
                </c:pt>
                <c:pt idx="4690">
                  <c:v>30.72</c:v>
                </c:pt>
                <c:pt idx="4691">
                  <c:v>30.73</c:v>
                </c:pt>
                <c:pt idx="4692">
                  <c:v>30.73</c:v>
                </c:pt>
                <c:pt idx="4693">
                  <c:v>30.74</c:v>
                </c:pt>
                <c:pt idx="4694">
                  <c:v>30.74</c:v>
                </c:pt>
                <c:pt idx="4695">
                  <c:v>30.75</c:v>
                </c:pt>
                <c:pt idx="4696">
                  <c:v>30.76</c:v>
                </c:pt>
                <c:pt idx="4697">
                  <c:v>30.77</c:v>
                </c:pt>
                <c:pt idx="4698">
                  <c:v>30.77</c:v>
                </c:pt>
                <c:pt idx="4699">
                  <c:v>30.77</c:v>
                </c:pt>
                <c:pt idx="4700">
                  <c:v>30.78</c:v>
                </c:pt>
                <c:pt idx="4701">
                  <c:v>30.79</c:v>
                </c:pt>
                <c:pt idx="4702">
                  <c:v>30.79</c:v>
                </c:pt>
                <c:pt idx="4703">
                  <c:v>30.81</c:v>
                </c:pt>
                <c:pt idx="4704">
                  <c:v>30.81</c:v>
                </c:pt>
                <c:pt idx="4705">
                  <c:v>30.82</c:v>
                </c:pt>
                <c:pt idx="4706">
                  <c:v>30.82</c:v>
                </c:pt>
                <c:pt idx="4707">
                  <c:v>30.83</c:v>
                </c:pt>
                <c:pt idx="4708">
                  <c:v>30.83</c:v>
                </c:pt>
                <c:pt idx="4709">
                  <c:v>30.85</c:v>
                </c:pt>
                <c:pt idx="4710">
                  <c:v>30.85</c:v>
                </c:pt>
                <c:pt idx="4711">
                  <c:v>30.86</c:v>
                </c:pt>
                <c:pt idx="4712">
                  <c:v>30.86</c:v>
                </c:pt>
                <c:pt idx="4713">
                  <c:v>30.87</c:v>
                </c:pt>
                <c:pt idx="4714">
                  <c:v>30.87</c:v>
                </c:pt>
                <c:pt idx="4715">
                  <c:v>30.88</c:v>
                </c:pt>
                <c:pt idx="4716">
                  <c:v>30.89</c:v>
                </c:pt>
                <c:pt idx="4717">
                  <c:v>30.9</c:v>
                </c:pt>
                <c:pt idx="4718">
                  <c:v>30.9</c:v>
                </c:pt>
                <c:pt idx="4719">
                  <c:v>30.91</c:v>
                </c:pt>
                <c:pt idx="4720">
                  <c:v>30.91</c:v>
                </c:pt>
                <c:pt idx="4721">
                  <c:v>30.92</c:v>
                </c:pt>
                <c:pt idx="4722">
                  <c:v>30.92</c:v>
                </c:pt>
                <c:pt idx="4723">
                  <c:v>30.92</c:v>
                </c:pt>
                <c:pt idx="4724">
                  <c:v>30.93</c:v>
                </c:pt>
                <c:pt idx="4725">
                  <c:v>30.93</c:v>
                </c:pt>
                <c:pt idx="4726">
                  <c:v>30.94</c:v>
                </c:pt>
                <c:pt idx="4727">
                  <c:v>30.95</c:v>
                </c:pt>
                <c:pt idx="4728">
                  <c:v>30.96</c:v>
                </c:pt>
                <c:pt idx="4729">
                  <c:v>30.96</c:v>
                </c:pt>
                <c:pt idx="4730">
                  <c:v>30.97</c:v>
                </c:pt>
                <c:pt idx="4731">
                  <c:v>30.98</c:v>
                </c:pt>
                <c:pt idx="4732">
                  <c:v>30.99</c:v>
                </c:pt>
                <c:pt idx="4733">
                  <c:v>30.99</c:v>
                </c:pt>
                <c:pt idx="4734">
                  <c:v>31</c:v>
                </c:pt>
                <c:pt idx="4735">
                  <c:v>31.01</c:v>
                </c:pt>
                <c:pt idx="4736">
                  <c:v>31.01</c:v>
                </c:pt>
                <c:pt idx="4737">
                  <c:v>31.02</c:v>
                </c:pt>
                <c:pt idx="4738">
                  <c:v>31.03</c:v>
                </c:pt>
                <c:pt idx="4739">
                  <c:v>31.04</c:v>
                </c:pt>
                <c:pt idx="4740">
                  <c:v>31.04</c:v>
                </c:pt>
                <c:pt idx="4741">
                  <c:v>31.05</c:v>
                </c:pt>
                <c:pt idx="4742">
                  <c:v>31.05</c:v>
                </c:pt>
                <c:pt idx="4743">
                  <c:v>31.06</c:v>
                </c:pt>
                <c:pt idx="4744">
                  <c:v>31.07</c:v>
                </c:pt>
                <c:pt idx="4745">
                  <c:v>31.08</c:v>
                </c:pt>
                <c:pt idx="4746">
                  <c:v>31.08</c:v>
                </c:pt>
                <c:pt idx="4747">
                  <c:v>31.09</c:v>
                </c:pt>
                <c:pt idx="4748">
                  <c:v>31.1</c:v>
                </c:pt>
                <c:pt idx="4749">
                  <c:v>31.1</c:v>
                </c:pt>
                <c:pt idx="4750">
                  <c:v>31.11</c:v>
                </c:pt>
                <c:pt idx="4751">
                  <c:v>31.12</c:v>
                </c:pt>
                <c:pt idx="4752">
                  <c:v>31.13</c:v>
                </c:pt>
                <c:pt idx="4753">
                  <c:v>31.13</c:v>
                </c:pt>
                <c:pt idx="4754">
                  <c:v>31.14</c:v>
                </c:pt>
                <c:pt idx="4755">
                  <c:v>31.14</c:v>
                </c:pt>
                <c:pt idx="4756">
                  <c:v>31.15</c:v>
                </c:pt>
                <c:pt idx="4757">
                  <c:v>31.16</c:v>
                </c:pt>
                <c:pt idx="4758">
                  <c:v>31.17</c:v>
                </c:pt>
                <c:pt idx="4759">
                  <c:v>31.17</c:v>
                </c:pt>
                <c:pt idx="4760">
                  <c:v>31.18</c:v>
                </c:pt>
                <c:pt idx="4761">
                  <c:v>31.18</c:v>
                </c:pt>
                <c:pt idx="4762">
                  <c:v>31.19</c:v>
                </c:pt>
                <c:pt idx="4763">
                  <c:v>31.2</c:v>
                </c:pt>
                <c:pt idx="4764">
                  <c:v>31.2</c:v>
                </c:pt>
                <c:pt idx="4765">
                  <c:v>31.2</c:v>
                </c:pt>
                <c:pt idx="4766">
                  <c:v>31.21</c:v>
                </c:pt>
                <c:pt idx="4767">
                  <c:v>31.22</c:v>
                </c:pt>
                <c:pt idx="4768">
                  <c:v>31.22</c:v>
                </c:pt>
                <c:pt idx="4769">
                  <c:v>31.24</c:v>
                </c:pt>
                <c:pt idx="4770">
                  <c:v>31.24</c:v>
                </c:pt>
                <c:pt idx="4771">
                  <c:v>31.25</c:v>
                </c:pt>
                <c:pt idx="4772">
                  <c:v>31.25</c:v>
                </c:pt>
                <c:pt idx="4773">
                  <c:v>31.26</c:v>
                </c:pt>
                <c:pt idx="4774">
                  <c:v>31.26</c:v>
                </c:pt>
                <c:pt idx="4775">
                  <c:v>31.28</c:v>
                </c:pt>
                <c:pt idx="4776">
                  <c:v>31.28</c:v>
                </c:pt>
                <c:pt idx="4777">
                  <c:v>31.29</c:v>
                </c:pt>
                <c:pt idx="4778">
                  <c:v>31.29</c:v>
                </c:pt>
                <c:pt idx="4779">
                  <c:v>31.3</c:v>
                </c:pt>
                <c:pt idx="4780">
                  <c:v>31.31</c:v>
                </c:pt>
                <c:pt idx="4781">
                  <c:v>31.31</c:v>
                </c:pt>
                <c:pt idx="4782">
                  <c:v>31.32</c:v>
                </c:pt>
                <c:pt idx="4783">
                  <c:v>31.33</c:v>
                </c:pt>
                <c:pt idx="4784">
                  <c:v>31.33</c:v>
                </c:pt>
                <c:pt idx="4785">
                  <c:v>31.34</c:v>
                </c:pt>
                <c:pt idx="4786">
                  <c:v>31.35</c:v>
                </c:pt>
                <c:pt idx="4787">
                  <c:v>31.35</c:v>
                </c:pt>
                <c:pt idx="4788">
                  <c:v>31.36</c:v>
                </c:pt>
                <c:pt idx="4789">
                  <c:v>31.37</c:v>
                </c:pt>
                <c:pt idx="4790">
                  <c:v>31.37</c:v>
                </c:pt>
                <c:pt idx="4791">
                  <c:v>31.38</c:v>
                </c:pt>
                <c:pt idx="4792">
                  <c:v>31.39</c:v>
                </c:pt>
                <c:pt idx="4793">
                  <c:v>31.4</c:v>
                </c:pt>
                <c:pt idx="4794">
                  <c:v>31.4</c:v>
                </c:pt>
                <c:pt idx="4795">
                  <c:v>31.4</c:v>
                </c:pt>
                <c:pt idx="4796">
                  <c:v>31.41</c:v>
                </c:pt>
                <c:pt idx="4797">
                  <c:v>31.42</c:v>
                </c:pt>
                <c:pt idx="4798">
                  <c:v>31.43</c:v>
                </c:pt>
                <c:pt idx="4799">
                  <c:v>31.43</c:v>
                </c:pt>
                <c:pt idx="4800">
                  <c:v>31.44</c:v>
                </c:pt>
                <c:pt idx="4801">
                  <c:v>31.45</c:v>
                </c:pt>
                <c:pt idx="4802">
                  <c:v>31.45</c:v>
                </c:pt>
                <c:pt idx="4803">
                  <c:v>31.46</c:v>
                </c:pt>
                <c:pt idx="4804">
                  <c:v>31.46</c:v>
                </c:pt>
                <c:pt idx="4805">
                  <c:v>31.47</c:v>
                </c:pt>
                <c:pt idx="4806">
                  <c:v>31.48</c:v>
                </c:pt>
                <c:pt idx="4807">
                  <c:v>31.49</c:v>
                </c:pt>
                <c:pt idx="4808">
                  <c:v>31.49</c:v>
                </c:pt>
                <c:pt idx="4809">
                  <c:v>31.5</c:v>
                </c:pt>
                <c:pt idx="4810">
                  <c:v>31.5</c:v>
                </c:pt>
                <c:pt idx="4811">
                  <c:v>31.51</c:v>
                </c:pt>
                <c:pt idx="4812">
                  <c:v>31.52</c:v>
                </c:pt>
                <c:pt idx="4813">
                  <c:v>31.52</c:v>
                </c:pt>
                <c:pt idx="4814">
                  <c:v>31.53</c:v>
                </c:pt>
                <c:pt idx="4815">
                  <c:v>31.54</c:v>
                </c:pt>
                <c:pt idx="4816">
                  <c:v>31.54</c:v>
                </c:pt>
                <c:pt idx="4817">
                  <c:v>31.55</c:v>
                </c:pt>
                <c:pt idx="4818">
                  <c:v>31.56</c:v>
                </c:pt>
                <c:pt idx="4819">
                  <c:v>31.56</c:v>
                </c:pt>
                <c:pt idx="4820">
                  <c:v>31.57</c:v>
                </c:pt>
                <c:pt idx="4821">
                  <c:v>31.58</c:v>
                </c:pt>
                <c:pt idx="4822">
                  <c:v>31.59</c:v>
                </c:pt>
                <c:pt idx="4823">
                  <c:v>31.59</c:v>
                </c:pt>
                <c:pt idx="4824">
                  <c:v>31.6</c:v>
                </c:pt>
                <c:pt idx="4825">
                  <c:v>31.61</c:v>
                </c:pt>
                <c:pt idx="4826">
                  <c:v>31.61</c:v>
                </c:pt>
                <c:pt idx="4827">
                  <c:v>31.62</c:v>
                </c:pt>
                <c:pt idx="4828">
                  <c:v>31.62</c:v>
                </c:pt>
                <c:pt idx="4829">
                  <c:v>31.63</c:v>
                </c:pt>
                <c:pt idx="4830">
                  <c:v>31.64</c:v>
                </c:pt>
                <c:pt idx="4831">
                  <c:v>31.65</c:v>
                </c:pt>
                <c:pt idx="4832">
                  <c:v>31.65</c:v>
                </c:pt>
                <c:pt idx="4833">
                  <c:v>31.66</c:v>
                </c:pt>
                <c:pt idx="4834">
                  <c:v>31.66</c:v>
                </c:pt>
                <c:pt idx="4835">
                  <c:v>31.67</c:v>
                </c:pt>
                <c:pt idx="4836">
                  <c:v>31.68</c:v>
                </c:pt>
                <c:pt idx="4837">
                  <c:v>31.69</c:v>
                </c:pt>
                <c:pt idx="4838">
                  <c:v>31.69</c:v>
                </c:pt>
                <c:pt idx="4839">
                  <c:v>31.7</c:v>
                </c:pt>
                <c:pt idx="4840">
                  <c:v>31.7</c:v>
                </c:pt>
                <c:pt idx="4841">
                  <c:v>31.71</c:v>
                </c:pt>
                <c:pt idx="4842">
                  <c:v>31.72</c:v>
                </c:pt>
                <c:pt idx="4843">
                  <c:v>31.72</c:v>
                </c:pt>
                <c:pt idx="4844">
                  <c:v>31.73</c:v>
                </c:pt>
                <c:pt idx="4845">
                  <c:v>31.73</c:v>
                </c:pt>
                <c:pt idx="4846">
                  <c:v>31.74</c:v>
                </c:pt>
                <c:pt idx="4847">
                  <c:v>31.75</c:v>
                </c:pt>
                <c:pt idx="4848">
                  <c:v>31.76</c:v>
                </c:pt>
                <c:pt idx="4849">
                  <c:v>31.76</c:v>
                </c:pt>
                <c:pt idx="4850">
                  <c:v>31.77</c:v>
                </c:pt>
                <c:pt idx="4851">
                  <c:v>31.78</c:v>
                </c:pt>
                <c:pt idx="4852">
                  <c:v>31.78</c:v>
                </c:pt>
                <c:pt idx="4853">
                  <c:v>31.79</c:v>
                </c:pt>
                <c:pt idx="4854">
                  <c:v>31.8</c:v>
                </c:pt>
                <c:pt idx="4855">
                  <c:v>31.8</c:v>
                </c:pt>
                <c:pt idx="4856">
                  <c:v>31.81</c:v>
                </c:pt>
                <c:pt idx="4857">
                  <c:v>31.82</c:v>
                </c:pt>
                <c:pt idx="4858">
                  <c:v>31.82</c:v>
                </c:pt>
                <c:pt idx="4859">
                  <c:v>31.82</c:v>
                </c:pt>
                <c:pt idx="4860">
                  <c:v>31.84</c:v>
                </c:pt>
                <c:pt idx="4861">
                  <c:v>31.84</c:v>
                </c:pt>
                <c:pt idx="4862">
                  <c:v>31.85</c:v>
                </c:pt>
                <c:pt idx="4863">
                  <c:v>31.85</c:v>
                </c:pt>
                <c:pt idx="4864">
                  <c:v>31.86</c:v>
                </c:pt>
                <c:pt idx="4865">
                  <c:v>31.87</c:v>
                </c:pt>
                <c:pt idx="4866">
                  <c:v>31.88</c:v>
                </c:pt>
                <c:pt idx="4867">
                  <c:v>31.88</c:v>
                </c:pt>
                <c:pt idx="4868">
                  <c:v>31.89</c:v>
                </c:pt>
                <c:pt idx="4869">
                  <c:v>31.89</c:v>
                </c:pt>
                <c:pt idx="4870">
                  <c:v>31.9</c:v>
                </c:pt>
                <c:pt idx="4871">
                  <c:v>31.91</c:v>
                </c:pt>
                <c:pt idx="4872">
                  <c:v>31.91</c:v>
                </c:pt>
                <c:pt idx="4873">
                  <c:v>31.92</c:v>
                </c:pt>
                <c:pt idx="4874">
                  <c:v>31.93</c:v>
                </c:pt>
                <c:pt idx="4875">
                  <c:v>31.93</c:v>
                </c:pt>
                <c:pt idx="4876">
                  <c:v>31.94</c:v>
                </c:pt>
                <c:pt idx="4877">
                  <c:v>31.95</c:v>
                </c:pt>
                <c:pt idx="4878">
                  <c:v>31.95</c:v>
                </c:pt>
                <c:pt idx="4879">
                  <c:v>31.97</c:v>
                </c:pt>
                <c:pt idx="4880">
                  <c:v>31.97</c:v>
                </c:pt>
                <c:pt idx="4881">
                  <c:v>31.97</c:v>
                </c:pt>
                <c:pt idx="4882">
                  <c:v>31.98</c:v>
                </c:pt>
                <c:pt idx="4883">
                  <c:v>31.99</c:v>
                </c:pt>
                <c:pt idx="4884">
                  <c:v>31.99</c:v>
                </c:pt>
                <c:pt idx="4885">
                  <c:v>32</c:v>
                </c:pt>
                <c:pt idx="4886">
                  <c:v>32.01</c:v>
                </c:pt>
                <c:pt idx="4887">
                  <c:v>32.01</c:v>
                </c:pt>
                <c:pt idx="4888">
                  <c:v>32.020000000000003</c:v>
                </c:pt>
                <c:pt idx="4889">
                  <c:v>32.020000000000003</c:v>
                </c:pt>
                <c:pt idx="4890">
                  <c:v>32.04</c:v>
                </c:pt>
                <c:pt idx="4891">
                  <c:v>32.04</c:v>
                </c:pt>
                <c:pt idx="4892">
                  <c:v>32.049999999999997</c:v>
                </c:pt>
                <c:pt idx="4893">
                  <c:v>32.049999999999997</c:v>
                </c:pt>
                <c:pt idx="4894">
                  <c:v>32.06</c:v>
                </c:pt>
                <c:pt idx="4895">
                  <c:v>32.07</c:v>
                </c:pt>
                <c:pt idx="4896">
                  <c:v>32.07</c:v>
                </c:pt>
                <c:pt idx="4897">
                  <c:v>32.07</c:v>
                </c:pt>
                <c:pt idx="4898">
                  <c:v>32.090000000000003</c:v>
                </c:pt>
                <c:pt idx="4899">
                  <c:v>32.090000000000003</c:v>
                </c:pt>
                <c:pt idx="4900">
                  <c:v>32.1</c:v>
                </c:pt>
                <c:pt idx="4901">
                  <c:v>32.1</c:v>
                </c:pt>
                <c:pt idx="4902">
                  <c:v>32.11</c:v>
                </c:pt>
                <c:pt idx="4903">
                  <c:v>32.119999999999997</c:v>
                </c:pt>
                <c:pt idx="4904">
                  <c:v>32.130000000000003</c:v>
                </c:pt>
                <c:pt idx="4905">
                  <c:v>32.130000000000003</c:v>
                </c:pt>
                <c:pt idx="4906">
                  <c:v>32.14</c:v>
                </c:pt>
                <c:pt idx="4907">
                  <c:v>32.14</c:v>
                </c:pt>
                <c:pt idx="4908">
                  <c:v>32.15</c:v>
                </c:pt>
                <c:pt idx="4909">
                  <c:v>32.159999999999997</c:v>
                </c:pt>
                <c:pt idx="4910">
                  <c:v>32.159999999999997</c:v>
                </c:pt>
                <c:pt idx="4911">
                  <c:v>32.159999999999997</c:v>
                </c:pt>
                <c:pt idx="4912">
                  <c:v>32.17</c:v>
                </c:pt>
                <c:pt idx="4913">
                  <c:v>32.18</c:v>
                </c:pt>
                <c:pt idx="4914">
                  <c:v>32.18</c:v>
                </c:pt>
                <c:pt idx="4915">
                  <c:v>32.19</c:v>
                </c:pt>
                <c:pt idx="4916">
                  <c:v>32.200000000000003</c:v>
                </c:pt>
                <c:pt idx="4917">
                  <c:v>32.200000000000003</c:v>
                </c:pt>
                <c:pt idx="4918">
                  <c:v>32.21</c:v>
                </c:pt>
                <c:pt idx="4919">
                  <c:v>32.21</c:v>
                </c:pt>
                <c:pt idx="4920">
                  <c:v>32.21</c:v>
                </c:pt>
                <c:pt idx="4921">
                  <c:v>32.22</c:v>
                </c:pt>
                <c:pt idx="4922">
                  <c:v>32.22</c:v>
                </c:pt>
                <c:pt idx="4923">
                  <c:v>32.24</c:v>
                </c:pt>
                <c:pt idx="4924">
                  <c:v>32.24</c:v>
                </c:pt>
                <c:pt idx="4925">
                  <c:v>32.25</c:v>
                </c:pt>
                <c:pt idx="4926">
                  <c:v>32.26</c:v>
                </c:pt>
                <c:pt idx="4927">
                  <c:v>32.26</c:v>
                </c:pt>
                <c:pt idx="4928">
                  <c:v>32.270000000000003</c:v>
                </c:pt>
                <c:pt idx="4929">
                  <c:v>32.28</c:v>
                </c:pt>
                <c:pt idx="4930">
                  <c:v>32.28</c:v>
                </c:pt>
                <c:pt idx="4931">
                  <c:v>32.29</c:v>
                </c:pt>
                <c:pt idx="4932">
                  <c:v>32.299999999999997</c:v>
                </c:pt>
                <c:pt idx="4933">
                  <c:v>32.299999999999997</c:v>
                </c:pt>
                <c:pt idx="4934">
                  <c:v>32.31</c:v>
                </c:pt>
                <c:pt idx="4935">
                  <c:v>32.32</c:v>
                </c:pt>
                <c:pt idx="4936">
                  <c:v>32.33</c:v>
                </c:pt>
                <c:pt idx="4937">
                  <c:v>32.33</c:v>
                </c:pt>
                <c:pt idx="4938">
                  <c:v>32.340000000000003</c:v>
                </c:pt>
                <c:pt idx="4939">
                  <c:v>32.340000000000003</c:v>
                </c:pt>
                <c:pt idx="4940">
                  <c:v>32.36</c:v>
                </c:pt>
                <c:pt idx="4941">
                  <c:v>32.36</c:v>
                </c:pt>
                <c:pt idx="4942">
                  <c:v>32.36</c:v>
                </c:pt>
                <c:pt idx="4943">
                  <c:v>32.369999999999997</c:v>
                </c:pt>
                <c:pt idx="4944">
                  <c:v>32.369999999999997</c:v>
                </c:pt>
                <c:pt idx="4945">
                  <c:v>32.380000000000003</c:v>
                </c:pt>
                <c:pt idx="4946">
                  <c:v>32.39</c:v>
                </c:pt>
                <c:pt idx="4947">
                  <c:v>32.4</c:v>
                </c:pt>
                <c:pt idx="4948">
                  <c:v>32.409999999999997</c:v>
                </c:pt>
                <c:pt idx="4949">
                  <c:v>32.409999999999997</c:v>
                </c:pt>
                <c:pt idx="4950">
                  <c:v>32.42</c:v>
                </c:pt>
                <c:pt idx="4951">
                  <c:v>32.43</c:v>
                </c:pt>
                <c:pt idx="4952">
                  <c:v>32.43</c:v>
                </c:pt>
                <c:pt idx="4953">
                  <c:v>32.44</c:v>
                </c:pt>
                <c:pt idx="4954">
                  <c:v>32.450000000000003</c:v>
                </c:pt>
                <c:pt idx="4955">
                  <c:v>32.450000000000003</c:v>
                </c:pt>
                <c:pt idx="4956">
                  <c:v>32.46</c:v>
                </c:pt>
                <c:pt idx="4957">
                  <c:v>32.47</c:v>
                </c:pt>
                <c:pt idx="4958">
                  <c:v>32.479999999999997</c:v>
                </c:pt>
                <c:pt idx="4959">
                  <c:v>32.479999999999997</c:v>
                </c:pt>
                <c:pt idx="4960">
                  <c:v>32.479999999999997</c:v>
                </c:pt>
                <c:pt idx="4961">
                  <c:v>32.5</c:v>
                </c:pt>
                <c:pt idx="4962">
                  <c:v>32.5</c:v>
                </c:pt>
                <c:pt idx="4963">
                  <c:v>32.51</c:v>
                </c:pt>
                <c:pt idx="4964">
                  <c:v>32.51</c:v>
                </c:pt>
                <c:pt idx="4965">
                  <c:v>32.520000000000003</c:v>
                </c:pt>
                <c:pt idx="4966">
                  <c:v>32.53</c:v>
                </c:pt>
                <c:pt idx="4967">
                  <c:v>32.53</c:v>
                </c:pt>
                <c:pt idx="4968">
                  <c:v>32.54</c:v>
                </c:pt>
                <c:pt idx="4969">
                  <c:v>32.54</c:v>
                </c:pt>
                <c:pt idx="4970">
                  <c:v>32.549999999999997</c:v>
                </c:pt>
                <c:pt idx="4971">
                  <c:v>32.57</c:v>
                </c:pt>
                <c:pt idx="4972">
                  <c:v>32.57</c:v>
                </c:pt>
                <c:pt idx="4973">
                  <c:v>32.58</c:v>
                </c:pt>
                <c:pt idx="4974">
                  <c:v>32.58</c:v>
                </c:pt>
                <c:pt idx="4975">
                  <c:v>32.590000000000003</c:v>
                </c:pt>
                <c:pt idx="4976">
                  <c:v>32.6</c:v>
                </c:pt>
                <c:pt idx="4977">
                  <c:v>32.61</c:v>
                </c:pt>
                <c:pt idx="4978">
                  <c:v>32.61</c:v>
                </c:pt>
                <c:pt idx="4979">
                  <c:v>32.619999999999997</c:v>
                </c:pt>
                <c:pt idx="4980">
                  <c:v>32.619999999999997</c:v>
                </c:pt>
                <c:pt idx="4981">
                  <c:v>32.630000000000003</c:v>
                </c:pt>
                <c:pt idx="4982">
                  <c:v>32.630000000000003</c:v>
                </c:pt>
                <c:pt idx="4983">
                  <c:v>32.64</c:v>
                </c:pt>
                <c:pt idx="4984">
                  <c:v>32.65</c:v>
                </c:pt>
                <c:pt idx="4985">
                  <c:v>32.65</c:v>
                </c:pt>
                <c:pt idx="4986">
                  <c:v>32.659999999999997</c:v>
                </c:pt>
                <c:pt idx="4987">
                  <c:v>32.67</c:v>
                </c:pt>
                <c:pt idx="4988">
                  <c:v>32.68</c:v>
                </c:pt>
                <c:pt idx="4989">
                  <c:v>32.68</c:v>
                </c:pt>
                <c:pt idx="4990">
                  <c:v>32.69</c:v>
                </c:pt>
                <c:pt idx="4991">
                  <c:v>32.69</c:v>
                </c:pt>
                <c:pt idx="4992">
                  <c:v>32.700000000000003</c:v>
                </c:pt>
                <c:pt idx="4993">
                  <c:v>32.71</c:v>
                </c:pt>
                <c:pt idx="4994">
                  <c:v>32.71</c:v>
                </c:pt>
                <c:pt idx="4995">
                  <c:v>32.72</c:v>
                </c:pt>
                <c:pt idx="4996">
                  <c:v>32.729999999999997</c:v>
                </c:pt>
                <c:pt idx="4997">
                  <c:v>32.74</c:v>
                </c:pt>
                <c:pt idx="4998">
                  <c:v>32.74</c:v>
                </c:pt>
                <c:pt idx="4999">
                  <c:v>32.75</c:v>
                </c:pt>
                <c:pt idx="5000">
                  <c:v>32.75</c:v>
                </c:pt>
                <c:pt idx="5001">
                  <c:v>32.76</c:v>
                </c:pt>
                <c:pt idx="5002">
                  <c:v>32.770000000000003</c:v>
                </c:pt>
                <c:pt idx="5003">
                  <c:v>32.770000000000003</c:v>
                </c:pt>
                <c:pt idx="5004">
                  <c:v>32.78</c:v>
                </c:pt>
                <c:pt idx="5005">
                  <c:v>32.79</c:v>
                </c:pt>
                <c:pt idx="5006">
                  <c:v>32.79</c:v>
                </c:pt>
                <c:pt idx="5007">
                  <c:v>32.799999999999997</c:v>
                </c:pt>
                <c:pt idx="5008">
                  <c:v>32.799999999999997</c:v>
                </c:pt>
                <c:pt idx="5009">
                  <c:v>32.81</c:v>
                </c:pt>
                <c:pt idx="5010">
                  <c:v>32.82</c:v>
                </c:pt>
                <c:pt idx="5011">
                  <c:v>32.82</c:v>
                </c:pt>
                <c:pt idx="5012">
                  <c:v>32.83</c:v>
                </c:pt>
                <c:pt idx="5013">
                  <c:v>32.840000000000003</c:v>
                </c:pt>
                <c:pt idx="5014">
                  <c:v>32.85</c:v>
                </c:pt>
                <c:pt idx="5015">
                  <c:v>32.85</c:v>
                </c:pt>
                <c:pt idx="5016">
                  <c:v>32.86</c:v>
                </c:pt>
                <c:pt idx="5017">
                  <c:v>32.86</c:v>
                </c:pt>
                <c:pt idx="5018">
                  <c:v>32.869999999999997</c:v>
                </c:pt>
                <c:pt idx="5019">
                  <c:v>32.880000000000003</c:v>
                </c:pt>
                <c:pt idx="5020">
                  <c:v>32.89</c:v>
                </c:pt>
                <c:pt idx="5021">
                  <c:v>32.9</c:v>
                </c:pt>
                <c:pt idx="5022">
                  <c:v>32.9</c:v>
                </c:pt>
                <c:pt idx="5023">
                  <c:v>32.9</c:v>
                </c:pt>
                <c:pt idx="5024">
                  <c:v>32.909999999999997</c:v>
                </c:pt>
                <c:pt idx="5025">
                  <c:v>32.92</c:v>
                </c:pt>
                <c:pt idx="5026">
                  <c:v>32.92</c:v>
                </c:pt>
                <c:pt idx="5027">
                  <c:v>32.93</c:v>
                </c:pt>
                <c:pt idx="5028">
                  <c:v>32.94</c:v>
                </c:pt>
                <c:pt idx="5029">
                  <c:v>32.94</c:v>
                </c:pt>
                <c:pt idx="5030">
                  <c:v>32.950000000000003</c:v>
                </c:pt>
                <c:pt idx="5031">
                  <c:v>32.950000000000003</c:v>
                </c:pt>
                <c:pt idx="5032">
                  <c:v>32.96</c:v>
                </c:pt>
                <c:pt idx="5033">
                  <c:v>32.97</c:v>
                </c:pt>
                <c:pt idx="5034">
                  <c:v>32.979999999999997</c:v>
                </c:pt>
                <c:pt idx="5035">
                  <c:v>32.979999999999997</c:v>
                </c:pt>
                <c:pt idx="5036">
                  <c:v>32.979999999999997</c:v>
                </c:pt>
                <c:pt idx="5037">
                  <c:v>32.979999999999997</c:v>
                </c:pt>
                <c:pt idx="5038">
                  <c:v>32.99</c:v>
                </c:pt>
                <c:pt idx="5039">
                  <c:v>32.99</c:v>
                </c:pt>
                <c:pt idx="5040">
                  <c:v>33</c:v>
                </c:pt>
                <c:pt idx="5041">
                  <c:v>33</c:v>
                </c:pt>
                <c:pt idx="5042">
                  <c:v>33.01</c:v>
                </c:pt>
                <c:pt idx="5043">
                  <c:v>33.020000000000003</c:v>
                </c:pt>
                <c:pt idx="5044">
                  <c:v>33.03</c:v>
                </c:pt>
                <c:pt idx="5045">
                  <c:v>33.04</c:v>
                </c:pt>
                <c:pt idx="5046">
                  <c:v>33.049999999999997</c:v>
                </c:pt>
                <c:pt idx="5047">
                  <c:v>33.049999999999997</c:v>
                </c:pt>
                <c:pt idx="5048">
                  <c:v>33.07</c:v>
                </c:pt>
                <c:pt idx="5049">
                  <c:v>33.07</c:v>
                </c:pt>
                <c:pt idx="5050">
                  <c:v>33.07</c:v>
                </c:pt>
                <c:pt idx="5051">
                  <c:v>33.08</c:v>
                </c:pt>
                <c:pt idx="5052">
                  <c:v>33.090000000000003</c:v>
                </c:pt>
                <c:pt idx="5053">
                  <c:v>33.1</c:v>
                </c:pt>
                <c:pt idx="5054">
                  <c:v>33.1</c:v>
                </c:pt>
                <c:pt idx="5055">
                  <c:v>33.11</c:v>
                </c:pt>
                <c:pt idx="5056">
                  <c:v>33.11</c:v>
                </c:pt>
                <c:pt idx="5057">
                  <c:v>33.119999999999997</c:v>
                </c:pt>
                <c:pt idx="5058">
                  <c:v>33.119999999999997</c:v>
                </c:pt>
                <c:pt idx="5059">
                  <c:v>33.130000000000003</c:v>
                </c:pt>
                <c:pt idx="5060">
                  <c:v>33.14</c:v>
                </c:pt>
                <c:pt idx="5061">
                  <c:v>33.14</c:v>
                </c:pt>
                <c:pt idx="5062">
                  <c:v>33.15</c:v>
                </c:pt>
                <c:pt idx="5063">
                  <c:v>33.159999999999997</c:v>
                </c:pt>
                <c:pt idx="5064">
                  <c:v>33.17</c:v>
                </c:pt>
                <c:pt idx="5065">
                  <c:v>33.17</c:v>
                </c:pt>
                <c:pt idx="5066">
                  <c:v>33.18</c:v>
                </c:pt>
                <c:pt idx="5067">
                  <c:v>33.19</c:v>
                </c:pt>
                <c:pt idx="5068">
                  <c:v>33.200000000000003</c:v>
                </c:pt>
                <c:pt idx="5069">
                  <c:v>33.200000000000003</c:v>
                </c:pt>
                <c:pt idx="5070">
                  <c:v>33.21</c:v>
                </c:pt>
                <c:pt idx="5071">
                  <c:v>33.22</c:v>
                </c:pt>
                <c:pt idx="5072">
                  <c:v>33.22</c:v>
                </c:pt>
                <c:pt idx="5073">
                  <c:v>33.229999999999997</c:v>
                </c:pt>
                <c:pt idx="5074">
                  <c:v>33.24</c:v>
                </c:pt>
                <c:pt idx="5075">
                  <c:v>33.24</c:v>
                </c:pt>
                <c:pt idx="5076">
                  <c:v>33.25</c:v>
                </c:pt>
                <c:pt idx="5077">
                  <c:v>33.25</c:v>
                </c:pt>
                <c:pt idx="5078">
                  <c:v>33.26</c:v>
                </c:pt>
                <c:pt idx="5079">
                  <c:v>33.270000000000003</c:v>
                </c:pt>
                <c:pt idx="5080">
                  <c:v>33.28</c:v>
                </c:pt>
                <c:pt idx="5081">
                  <c:v>33.28</c:v>
                </c:pt>
                <c:pt idx="5082">
                  <c:v>33.29</c:v>
                </c:pt>
                <c:pt idx="5083">
                  <c:v>33.299999999999997</c:v>
                </c:pt>
                <c:pt idx="5084">
                  <c:v>33.299999999999997</c:v>
                </c:pt>
                <c:pt idx="5085">
                  <c:v>33.31</c:v>
                </c:pt>
                <c:pt idx="5086">
                  <c:v>33.31</c:v>
                </c:pt>
                <c:pt idx="5087">
                  <c:v>33.32</c:v>
                </c:pt>
                <c:pt idx="5088">
                  <c:v>33.33</c:v>
                </c:pt>
                <c:pt idx="5089">
                  <c:v>33.33</c:v>
                </c:pt>
                <c:pt idx="5090">
                  <c:v>33.340000000000003</c:v>
                </c:pt>
                <c:pt idx="5091">
                  <c:v>33.35</c:v>
                </c:pt>
                <c:pt idx="5092">
                  <c:v>33.35</c:v>
                </c:pt>
                <c:pt idx="5093">
                  <c:v>33.36</c:v>
                </c:pt>
                <c:pt idx="5094">
                  <c:v>33.369999999999997</c:v>
                </c:pt>
                <c:pt idx="5095">
                  <c:v>33.380000000000003</c:v>
                </c:pt>
                <c:pt idx="5096">
                  <c:v>33.380000000000003</c:v>
                </c:pt>
                <c:pt idx="5097">
                  <c:v>33.39</c:v>
                </c:pt>
                <c:pt idx="5098">
                  <c:v>33.39</c:v>
                </c:pt>
                <c:pt idx="5099">
                  <c:v>33.4</c:v>
                </c:pt>
                <c:pt idx="5100">
                  <c:v>33.4</c:v>
                </c:pt>
                <c:pt idx="5101">
                  <c:v>33.42</c:v>
                </c:pt>
                <c:pt idx="5102">
                  <c:v>33.42</c:v>
                </c:pt>
                <c:pt idx="5103">
                  <c:v>33.43</c:v>
                </c:pt>
                <c:pt idx="5104">
                  <c:v>33.44</c:v>
                </c:pt>
                <c:pt idx="5105">
                  <c:v>33.44</c:v>
                </c:pt>
                <c:pt idx="5106">
                  <c:v>33.450000000000003</c:v>
                </c:pt>
                <c:pt idx="5107">
                  <c:v>33.46</c:v>
                </c:pt>
                <c:pt idx="5108">
                  <c:v>33.46</c:v>
                </c:pt>
                <c:pt idx="5109">
                  <c:v>33.46</c:v>
                </c:pt>
                <c:pt idx="5110">
                  <c:v>33.47</c:v>
                </c:pt>
                <c:pt idx="5111">
                  <c:v>33.479999999999997</c:v>
                </c:pt>
                <c:pt idx="5112">
                  <c:v>33.49</c:v>
                </c:pt>
                <c:pt idx="5113">
                  <c:v>33.49</c:v>
                </c:pt>
                <c:pt idx="5114">
                  <c:v>33.5</c:v>
                </c:pt>
                <c:pt idx="5115">
                  <c:v>33.5</c:v>
                </c:pt>
                <c:pt idx="5116">
                  <c:v>33.51</c:v>
                </c:pt>
                <c:pt idx="5117">
                  <c:v>33.520000000000003</c:v>
                </c:pt>
                <c:pt idx="5118">
                  <c:v>33.520000000000003</c:v>
                </c:pt>
                <c:pt idx="5119">
                  <c:v>33.53</c:v>
                </c:pt>
                <c:pt idx="5120">
                  <c:v>33.54</c:v>
                </c:pt>
                <c:pt idx="5121">
                  <c:v>33.549999999999997</c:v>
                </c:pt>
                <c:pt idx="5122">
                  <c:v>33.56</c:v>
                </c:pt>
                <c:pt idx="5123">
                  <c:v>33.56</c:v>
                </c:pt>
                <c:pt idx="5124">
                  <c:v>33.56</c:v>
                </c:pt>
                <c:pt idx="5125">
                  <c:v>33.57</c:v>
                </c:pt>
                <c:pt idx="5126">
                  <c:v>33.58</c:v>
                </c:pt>
                <c:pt idx="5127">
                  <c:v>33.58</c:v>
                </c:pt>
                <c:pt idx="5128">
                  <c:v>33.590000000000003</c:v>
                </c:pt>
                <c:pt idx="5129">
                  <c:v>33.6</c:v>
                </c:pt>
                <c:pt idx="5130">
                  <c:v>33.61</c:v>
                </c:pt>
                <c:pt idx="5131">
                  <c:v>33.61</c:v>
                </c:pt>
                <c:pt idx="5132">
                  <c:v>33.619999999999997</c:v>
                </c:pt>
                <c:pt idx="5133">
                  <c:v>33.630000000000003</c:v>
                </c:pt>
                <c:pt idx="5134">
                  <c:v>33.630000000000003</c:v>
                </c:pt>
                <c:pt idx="5135">
                  <c:v>33.64</c:v>
                </c:pt>
                <c:pt idx="5136">
                  <c:v>33.65</c:v>
                </c:pt>
                <c:pt idx="5137">
                  <c:v>33.65</c:v>
                </c:pt>
                <c:pt idx="5138">
                  <c:v>33.659999999999997</c:v>
                </c:pt>
                <c:pt idx="5139">
                  <c:v>33.659999999999997</c:v>
                </c:pt>
                <c:pt idx="5140">
                  <c:v>33.67</c:v>
                </c:pt>
                <c:pt idx="5141">
                  <c:v>33.68</c:v>
                </c:pt>
                <c:pt idx="5142">
                  <c:v>33.68</c:v>
                </c:pt>
                <c:pt idx="5143">
                  <c:v>33.69</c:v>
                </c:pt>
                <c:pt idx="5144">
                  <c:v>33.700000000000003</c:v>
                </c:pt>
                <c:pt idx="5145">
                  <c:v>33.700000000000003</c:v>
                </c:pt>
                <c:pt idx="5146">
                  <c:v>33.71</c:v>
                </c:pt>
                <c:pt idx="5147">
                  <c:v>33.72</c:v>
                </c:pt>
                <c:pt idx="5148">
                  <c:v>33.72</c:v>
                </c:pt>
                <c:pt idx="5149">
                  <c:v>33.729999999999997</c:v>
                </c:pt>
                <c:pt idx="5150">
                  <c:v>33.74</c:v>
                </c:pt>
                <c:pt idx="5151">
                  <c:v>33.74</c:v>
                </c:pt>
                <c:pt idx="5152">
                  <c:v>33.75</c:v>
                </c:pt>
                <c:pt idx="5153">
                  <c:v>33.76</c:v>
                </c:pt>
                <c:pt idx="5154">
                  <c:v>33.76</c:v>
                </c:pt>
                <c:pt idx="5155">
                  <c:v>33.770000000000003</c:v>
                </c:pt>
                <c:pt idx="5156">
                  <c:v>33.78</c:v>
                </c:pt>
                <c:pt idx="5157">
                  <c:v>33.78</c:v>
                </c:pt>
                <c:pt idx="5158">
                  <c:v>33.79</c:v>
                </c:pt>
                <c:pt idx="5159">
                  <c:v>33.799999999999997</c:v>
                </c:pt>
                <c:pt idx="5160">
                  <c:v>33.799999999999997</c:v>
                </c:pt>
                <c:pt idx="5161">
                  <c:v>33.81</c:v>
                </c:pt>
                <c:pt idx="5162">
                  <c:v>33.81</c:v>
                </c:pt>
                <c:pt idx="5163">
                  <c:v>33.82</c:v>
                </c:pt>
                <c:pt idx="5164">
                  <c:v>33.83</c:v>
                </c:pt>
                <c:pt idx="5165">
                  <c:v>33.840000000000003</c:v>
                </c:pt>
                <c:pt idx="5166">
                  <c:v>33.840000000000003</c:v>
                </c:pt>
                <c:pt idx="5167">
                  <c:v>33.85</c:v>
                </c:pt>
                <c:pt idx="5168">
                  <c:v>33.86</c:v>
                </c:pt>
                <c:pt idx="5169">
                  <c:v>33.86</c:v>
                </c:pt>
                <c:pt idx="5170">
                  <c:v>33.869999999999997</c:v>
                </c:pt>
                <c:pt idx="5171">
                  <c:v>33.880000000000003</c:v>
                </c:pt>
                <c:pt idx="5172">
                  <c:v>33.880000000000003</c:v>
                </c:pt>
                <c:pt idx="5173">
                  <c:v>33.89</c:v>
                </c:pt>
                <c:pt idx="5174">
                  <c:v>33.9</c:v>
                </c:pt>
                <c:pt idx="5175">
                  <c:v>33.909999999999997</c:v>
                </c:pt>
                <c:pt idx="5176">
                  <c:v>33.909999999999997</c:v>
                </c:pt>
                <c:pt idx="5177">
                  <c:v>33.92</c:v>
                </c:pt>
                <c:pt idx="5178">
                  <c:v>33.93</c:v>
                </c:pt>
                <c:pt idx="5179">
                  <c:v>33.93</c:v>
                </c:pt>
                <c:pt idx="5180">
                  <c:v>33.93</c:v>
                </c:pt>
                <c:pt idx="5181">
                  <c:v>33.94</c:v>
                </c:pt>
                <c:pt idx="5182">
                  <c:v>33.950000000000003</c:v>
                </c:pt>
                <c:pt idx="5183">
                  <c:v>33.96</c:v>
                </c:pt>
                <c:pt idx="5184">
                  <c:v>33.96</c:v>
                </c:pt>
                <c:pt idx="5185">
                  <c:v>33.97</c:v>
                </c:pt>
                <c:pt idx="5186">
                  <c:v>33.979999999999997</c:v>
                </c:pt>
                <c:pt idx="5187">
                  <c:v>33.979999999999997</c:v>
                </c:pt>
                <c:pt idx="5188">
                  <c:v>33.979999999999997</c:v>
                </c:pt>
                <c:pt idx="5189">
                  <c:v>34</c:v>
                </c:pt>
                <c:pt idx="5190">
                  <c:v>34</c:v>
                </c:pt>
                <c:pt idx="5191">
                  <c:v>34.01</c:v>
                </c:pt>
                <c:pt idx="5192">
                  <c:v>34.01</c:v>
                </c:pt>
                <c:pt idx="5193">
                  <c:v>34.020000000000003</c:v>
                </c:pt>
                <c:pt idx="5194">
                  <c:v>34.03</c:v>
                </c:pt>
                <c:pt idx="5195">
                  <c:v>34.03</c:v>
                </c:pt>
                <c:pt idx="5196">
                  <c:v>34.04</c:v>
                </c:pt>
                <c:pt idx="5197">
                  <c:v>34.049999999999997</c:v>
                </c:pt>
                <c:pt idx="5198">
                  <c:v>34.049999999999997</c:v>
                </c:pt>
                <c:pt idx="5199">
                  <c:v>34.06</c:v>
                </c:pt>
                <c:pt idx="5200">
                  <c:v>34.07</c:v>
                </c:pt>
                <c:pt idx="5201">
                  <c:v>34.07</c:v>
                </c:pt>
                <c:pt idx="5202">
                  <c:v>34.08</c:v>
                </c:pt>
                <c:pt idx="5203">
                  <c:v>34.08</c:v>
                </c:pt>
                <c:pt idx="5204">
                  <c:v>34.090000000000003</c:v>
                </c:pt>
                <c:pt idx="5205">
                  <c:v>34.1</c:v>
                </c:pt>
                <c:pt idx="5206">
                  <c:v>34.1</c:v>
                </c:pt>
                <c:pt idx="5207">
                  <c:v>34.11</c:v>
                </c:pt>
                <c:pt idx="5208">
                  <c:v>34.119999999999997</c:v>
                </c:pt>
                <c:pt idx="5209">
                  <c:v>34.119999999999997</c:v>
                </c:pt>
                <c:pt idx="5210">
                  <c:v>34.130000000000003</c:v>
                </c:pt>
                <c:pt idx="5211">
                  <c:v>34.14</c:v>
                </c:pt>
                <c:pt idx="5212">
                  <c:v>34.14</c:v>
                </c:pt>
                <c:pt idx="5213">
                  <c:v>34.159999999999997</c:v>
                </c:pt>
                <c:pt idx="5214">
                  <c:v>34.159999999999997</c:v>
                </c:pt>
                <c:pt idx="5215">
                  <c:v>34.159999999999997</c:v>
                </c:pt>
                <c:pt idx="5216">
                  <c:v>34.17</c:v>
                </c:pt>
                <c:pt idx="5217">
                  <c:v>34.18</c:v>
                </c:pt>
                <c:pt idx="5218">
                  <c:v>34.18</c:v>
                </c:pt>
                <c:pt idx="5219">
                  <c:v>34.19</c:v>
                </c:pt>
                <c:pt idx="5220">
                  <c:v>34.200000000000003</c:v>
                </c:pt>
                <c:pt idx="5221">
                  <c:v>34.200000000000003</c:v>
                </c:pt>
                <c:pt idx="5222">
                  <c:v>34.21</c:v>
                </c:pt>
                <c:pt idx="5223">
                  <c:v>34.21</c:v>
                </c:pt>
                <c:pt idx="5224">
                  <c:v>34.22</c:v>
                </c:pt>
                <c:pt idx="5225">
                  <c:v>34.229999999999997</c:v>
                </c:pt>
                <c:pt idx="5226">
                  <c:v>34.24</c:v>
                </c:pt>
                <c:pt idx="5227">
                  <c:v>34.25</c:v>
                </c:pt>
                <c:pt idx="5228">
                  <c:v>34.25</c:v>
                </c:pt>
                <c:pt idx="5229">
                  <c:v>34.26</c:v>
                </c:pt>
                <c:pt idx="5230">
                  <c:v>34.26</c:v>
                </c:pt>
                <c:pt idx="5231">
                  <c:v>34.270000000000003</c:v>
                </c:pt>
                <c:pt idx="5232">
                  <c:v>34.28</c:v>
                </c:pt>
                <c:pt idx="5233">
                  <c:v>34.29</c:v>
                </c:pt>
                <c:pt idx="5234">
                  <c:v>34.29</c:v>
                </c:pt>
                <c:pt idx="5235">
                  <c:v>34.299999999999997</c:v>
                </c:pt>
                <c:pt idx="5236">
                  <c:v>34.299999999999997</c:v>
                </c:pt>
                <c:pt idx="5237">
                  <c:v>34.31</c:v>
                </c:pt>
                <c:pt idx="5238">
                  <c:v>34.31</c:v>
                </c:pt>
                <c:pt idx="5239">
                  <c:v>34.32</c:v>
                </c:pt>
                <c:pt idx="5240">
                  <c:v>34.33</c:v>
                </c:pt>
                <c:pt idx="5241">
                  <c:v>34.340000000000003</c:v>
                </c:pt>
                <c:pt idx="5242">
                  <c:v>34.340000000000003</c:v>
                </c:pt>
                <c:pt idx="5243">
                  <c:v>34.35</c:v>
                </c:pt>
                <c:pt idx="5244">
                  <c:v>34.36</c:v>
                </c:pt>
                <c:pt idx="5245">
                  <c:v>34.36</c:v>
                </c:pt>
                <c:pt idx="5246">
                  <c:v>34.369999999999997</c:v>
                </c:pt>
                <c:pt idx="5247">
                  <c:v>34.380000000000003</c:v>
                </c:pt>
                <c:pt idx="5248">
                  <c:v>34.380000000000003</c:v>
                </c:pt>
                <c:pt idx="5249">
                  <c:v>34.39</c:v>
                </c:pt>
                <c:pt idx="5250">
                  <c:v>34.4</c:v>
                </c:pt>
                <c:pt idx="5251">
                  <c:v>34.4</c:v>
                </c:pt>
                <c:pt idx="5252">
                  <c:v>34.409999999999997</c:v>
                </c:pt>
                <c:pt idx="5253">
                  <c:v>34.409999999999997</c:v>
                </c:pt>
                <c:pt idx="5254">
                  <c:v>34.42</c:v>
                </c:pt>
                <c:pt idx="5255">
                  <c:v>34.42</c:v>
                </c:pt>
                <c:pt idx="5256">
                  <c:v>34.43</c:v>
                </c:pt>
                <c:pt idx="5257">
                  <c:v>34.450000000000003</c:v>
                </c:pt>
                <c:pt idx="5258">
                  <c:v>34.450000000000003</c:v>
                </c:pt>
                <c:pt idx="5259">
                  <c:v>34.450000000000003</c:v>
                </c:pt>
                <c:pt idx="5260">
                  <c:v>34.46</c:v>
                </c:pt>
                <c:pt idx="5261">
                  <c:v>34.47</c:v>
                </c:pt>
                <c:pt idx="5262">
                  <c:v>34.47</c:v>
                </c:pt>
                <c:pt idx="5263">
                  <c:v>34.479999999999997</c:v>
                </c:pt>
                <c:pt idx="5264">
                  <c:v>34.49</c:v>
                </c:pt>
                <c:pt idx="5265">
                  <c:v>34.5</c:v>
                </c:pt>
                <c:pt idx="5266">
                  <c:v>34.5</c:v>
                </c:pt>
                <c:pt idx="5267">
                  <c:v>34.51</c:v>
                </c:pt>
                <c:pt idx="5268">
                  <c:v>34.520000000000003</c:v>
                </c:pt>
                <c:pt idx="5269">
                  <c:v>34.520000000000003</c:v>
                </c:pt>
                <c:pt idx="5270">
                  <c:v>34.53</c:v>
                </c:pt>
                <c:pt idx="5271">
                  <c:v>34.54</c:v>
                </c:pt>
                <c:pt idx="5272">
                  <c:v>34.54</c:v>
                </c:pt>
                <c:pt idx="5273">
                  <c:v>34.549999999999997</c:v>
                </c:pt>
                <c:pt idx="5274">
                  <c:v>34.549999999999997</c:v>
                </c:pt>
                <c:pt idx="5275">
                  <c:v>34.56</c:v>
                </c:pt>
                <c:pt idx="5276">
                  <c:v>34.57</c:v>
                </c:pt>
                <c:pt idx="5277">
                  <c:v>34.57</c:v>
                </c:pt>
                <c:pt idx="5278">
                  <c:v>34.58</c:v>
                </c:pt>
                <c:pt idx="5279">
                  <c:v>34.590000000000003</c:v>
                </c:pt>
                <c:pt idx="5280">
                  <c:v>34.6</c:v>
                </c:pt>
                <c:pt idx="5281">
                  <c:v>34.6</c:v>
                </c:pt>
                <c:pt idx="5282">
                  <c:v>34.6</c:v>
                </c:pt>
                <c:pt idx="5283">
                  <c:v>34.61</c:v>
                </c:pt>
                <c:pt idx="5284">
                  <c:v>34.619999999999997</c:v>
                </c:pt>
                <c:pt idx="5285">
                  <c:v>34.619999999999997</c:v>
                </c:pt>
                <c:pt idx="5286">
                  <c:v>34.630000000000003</c:v>
                </c:pt>
                <c:pt idx="5287">
                  <c:v>34.64</c:v>
                </c:pt>
                <c:pt idx="5288">
                  <c:v>34.65</c:v>
                </c:pt>
                <c:pt idx="5289">
                  <c:v>34.65</c:v>
                </c:pt>
                <c:pt idx="5290">
                  <c:v>34.659999999999997</c:v>
                </c:pt>
                <c:pt idx="5291">
                  <c:v>34.67</c:v>
                </c:pt>
                <c:pt idx="5292">
                  <c:v>34.67</c:v>
                </c:pt>
                <c:pt idx="5293">
                  <c:v>34.67</c:v>
                </c:pt>
                <c:pt idx="5294">
                  <c:v>34.67</c:v>
                </c:pt>
                <c:pt idx="5295">
                  <c:v>34.67</c:v>
                </c:pt>
                <c:pt idx="5296">
                  <c:v>34.67</c:v>
                </c:pt>
                <c:pt idx="5297">
                  <c:v>34.67</c:v>
                </c:pt>
                <c:pt idx="5298">
                  <c:v>34.68</c:v>
                </c:pt>
                <c:pt idx="5299">
                  <c:v>34.69</c:v>
                </c:pt>
                <c:pt idx="5300">
                  <c:v>34.71</c:v>
                </c:pt>
                <c:pt idx="5301">
                  <c:v>34.71</c:v>
                </c:pt>
                <c:pt idx="5302">
                  <c:v>34.72</c:v>
                </c:pt>
                <c:pt idx="5303">
                  <c:v>34.729999999999997</c:v>
                </c:pt>
                <c:pt idx="5304">
                  <c:v>34.729999999999997</c:v>
                </c:pt>
                <c:pt idx="5305">
                  <c:v>34.75</c:v>
                </c:pt>
                <c:pt idx="5306">
                  <c:v>34.75</c:v>
                </c:pt>
                <c:pt idx="5307">
                  <c:v>34.76</c:v>
                </c:pt>
                <c:pt idx="5308">
                  <c:v>34.770000000000003</c:v>
                </c:pt>
                <c:pt idx="5309">
                  <c:v>34.770000000000003</c:v>
                </c:pt>
                <c:pt idx="5310">
                  <c:v>34.78</c:v>
                </c:pt>
                <c:pt idx="5311">
                  <c:v>34.79</c:v>
                </c:pt>
                <c:pt idx="5312">
                  <c:v>34.799999999999997</c:v>
                </c:pt>
                <c:pt idx="5313">
                  <c:v>34.799999999999997</c:v>
                </c:pt>
                <c:pt idx="5314">
                  <c:v>34.81</c:v>
                </c:pt>
                <c:pt idx="5315">
                  <c:v>34.82</c:v>
                </c:pt>
                <c:pt idx="5316">
                  <c:v>34.82</c:v>
                </c:pt>
                <c:pt idx="5317">
                  <c:v>34.83</c:v>
                </c:pt>
                <c:pt idx="5318">
                  <c:v>34.840000000000003</c:v>
                </c:pt>
                <c:pt idx="5319">
                  <c:v>34.85</c:v>
                </c:pt>
                <c:pt idx="5320">
                  <c:v>34.85</c:v>
                </c:pt>
                <c:pt idx="5321">
                  <c:v>34.86</c:v>
                </c:pt>
                <c:pt idx="5322">
                  <c:v>34.86</c:v>
                </c:pt>
                <c:pt idx="5323">
                  <c:v>34.869999999999997</c:v>
                </c:pt>
                <c:pt idx="5324">
                  <c:v>34.880000000000003</c:v>
                </c:pt>
                <c:pt idx="5325">
                  <c:v>34.89</c:v>
                </c:pt>
                <c:pt idx="5326">
                  <c:v>34.9</c:v>
                </c:pt>
                <c:pt idx="5327">
                  <c:v>34.9</c:v>
                </c:pt>
                <c:pt idx="5328">
                  <c:v>34.909999999999997</c:v>
                </c:pt>
                <c:pt idx="5329">
                  <c:v>34.92</c:v>
                </c:pt>
                <c:pt idx="5330">
                  <c:v>34.92</c:v>
                </c:pt>
                <c:pt idx="5331">
                  <c:v>34.93</c:v>
                </c:pt>
                <c:pt idx="5332">
                  <c:v>34.93</c:v>
                </c:pt>
                <c:pt idx="5333">
                  <c:v>34.94</c:v>
                </c:pt>
                <c:pt idx="5334">
                  <c:v>34.950000000000003</c:v>
                </c:pt>
                <c:pt idx="5335">
                  <c:v>34.950000000000003</c:v>
                </c:pt>
                <c:pt idx="5336">
                  <c:v>34.96</c:v>
                </c:pt>
                <c:pt idx="5337">
                  <c:v>34.97</c:v>
                </c:pt>
                <c:pt idx="5338">
                  <c:v>34.979999999999997</c:v>
                </c:pt>
                <c:pt idx="5339">
                  <c:v>34.979999999999997</c:v>
                </c:pt>
                <c:pt idx="5340">
                  <c:v>34.979999999999997</c:v>
                </c:pt>
                <c:pt idx="5341">
                  <c:v>34.99</c:v>
                </c:pt>
                <c:pt idx="5342">
                  <c:v>34.99</c:v>
                </c:pt>
                <c:pt idx="5343">
                  <c:v>35</c:v>
                </c:pt>
                <c:pt idx="5344">
                  <c:v>35.01</c:v>
                </c:pt>
                <c:pt idx="5345">
                  <c:v>35.020000000000003</c:v>
                </c:pt>
                <c:pt idx="5346">
                  <c:v>35.020000000000003</c:v>
                </c:pt>
                <c:pt idx="5347">
                  <c:v>35.04</c:v>
                </c:pt>
                <c:pt idx="5348">
                  <c:v>35.04</c:v>
                </c:pt>
                <c:pt idx="5349">
                  <c:v>35.04</c:v>
                </c:pt>
                <c:pt idx="5350">
                  <c:v>35.049999999999997</c:v>
                </c:pt>
                <c:pt idx="5351">
                  <c:v>35.06</c:v>
                </c:pt>
                <c:pt idx="5352">
                  <c:v>35.06</c:v>
                </c:pt>
                <c:pt idx="5353">
                  <c:v>35.07</c:v>
                </c:pt>
                <c:pt idx="5354">
                  <c:v>35.08</c:v>
                </c:pt>
                <c:pt idx="5355">
                  <c:v>35.08</c:v>
                </c:pt>
                <c:pt idx="5356">
                  <c:v>35.090000000000003</c:v>
                </c:pt>
                <c:pt idx="5357">
                  <c:v>35.1</c:v>
                </c:pt>
                <c:pt idx="5358">
                  <c:v>35.11</c:v>
                </c:pt>
                <c:pt idx="5359">
                  <c:v>35.11</c:v>
                </c:pt>
                <c:pt idx="5360">
                  <c:v>35.119999999999997</c:v>
                </c:pt>
                <c:pt idx="5361">
                  <c:v>35.130000000000003</c:v>
                </c:pt>
                <c:pt idx="5362">
                  <c:v>35.130000000000003</c:v>
                </c:pt>
                <c:pt idx="5363">
                  <c:v>35.14</c:v>
                </c:pt>
                <c:pt idx="5364">
                  <c:v>35.15</c:v>
                </c:pt>
                <c:pt idx="5365">
                  <c:v>35.15</c:v>
                </c:pt>
                <c:pt idx="5366">
                  <c:v>35.159999999999997</c:v>
                </c:pt>
                <c:pt idx="5367">
                  <c:v>35.159999999999997</c:v>
                </c:pt>
                <c:pt idx="5368">
                  <c:v>35.17</c:v>
                </c:pt>
                <c:pt idx="5369">
                  <c:v>35.17</c:v>
                </c:pt>
                <c:pt idx="5370">
                  <c:v>35.18</c:v>
                </c:pt>
                <c:pt idx="5371">
                  <c:v>35.19</c:v>
                </c:pt>
                <c:pt idx="5372">
                  <c:v>35.200000000000003</c:v>
                </c:pt>
                <c:pt idx="5373">
                  <c:v>35.21</c:v>
                </c:pt>
                <c:pt idx="5374">
                  <c:v>35.21</c:v>
                </c:pt>
                <c:pt idx="5375">
                  <c:v>35.22</c:v>
                </c:pt>
                <c:pt idx="5376">
                  <c:v>35.22</c:v>
                </c:pt>
                <c:pt idx="5377">
                  <c:v>35.229999999999997</c:v>
                </c:pt>
                <c:pt idx="5378">
                  <c:v>35.24</c:v>
                </c:pt>
                <c:pt idx="5379">
                  <c:v>35.24</c:v>
                </c:pt>
                <c:pt idx="5380">
                  <c:v>35.25</c:v>
                </c:pt>
                <c:pt idx="5381">
                  <c:v>35.25</c:v>
                </c:pt>
                <c:pt idx="5382">
                  <c:v>35.26</c:v>
                </c:pt>
                <c:pt idx="5383">
                  <c:v>35.270000000000003</c:v>
                </c:pt>
                <c:pt idx="5384">
                  <c:v>35.270000000000003</c:v>
                </c:pt>
                <c:pt idx="5385">
                  <c:v>35.29</c:v>
                </c:pt>
                <c:pt idx="5386">
                  <c:v>35.29</c:v>
                </c:pt>
                <c:pt idx="5387">
                  <c:v>35.299999999999997</c:v>
                </c:pt>
                <c:pt idx="5388">
                  <c:v>35.31</c:v>
                </c:pt>
                <c:pt idx="5389">
                  <c:v>35.31</c:v>
                </c:pt>
                <c:pt idx="5390">
                  <c:v>35.32</c:v>
                </c:pt>
                <c:pt idx="5391">
                  <c:v>35.32</c:v>
                </c:pt>
                <c:pt idx="5392">
                  <c:v>35.33</c:v>
                </c:pt>
                <c:pt idx="5393">
                  <c:v>35.340000000000003</c:v>
                </c:pt>
                <c:pt idx="5394">
                  <c:v>35.340000000000003</c:v>
                </c:pt>
                <c:pt idx="5395">
                  <c:v>35.35</c:v>
                </c:pt>
                <c:pt idx="5396">
                  <c:v>35.35</c:v>
                </c:pt>
                <c:pt idx="5397">
                  <c:v>35.36</c:v>
                </c:pt>
                <c:pt idx="5398">
                  <c:v>35.369999999999997</c:v>
                </c:pt>
                <c:pt idx="5399">
                  <c:v>35.380000000000003</c:v>
                </c:pt>
                <c:pt idx="5400">
                  <c:v>35.380000000000003</c:v>
                </c:pt>
                <c:pt idx="5401">
                  <c:v>35.39</c:v>
                </c:pt>
                <c:pt idx="5402">
                  <c:v>35.4</c:v>
                </c:pt>
                <c:pt idx="5403">
                  <c:v>35.409999999999997</c:v>
                </c:pt>
                <c:pt idx="5404">
                  <c:v>35.409999999999997</c:v>
                </c:pt>
                <c:pt idx="5405">
                  <c:v>35.42</c:v>
                </c:pt>
                <c:pt idx="5406">
                  <c:v>35.43</c:v>
                </c:pt>
                <c:pt idx="5407">
                  <c:v>35.43</c:v>
                </c:pt>
                <c:pt idx="5408">
                  <c:v>35.43</c:v>
                </c:pt>
                <c:pt idx="5409">
                  <c:v>35.44</c:v>
                </c:pt>
                <c:pt idx="5410">
                  <c:v>35.450000000000003</c:v>
                </c:pt>
                <c:pt idx="5411">
                  <c:v>35.450000000000003</c:v>
                </c:pt>
                <c:pt idx="5412">
                  <c:v>35.46</c:v>
                </c:pt>
                <c:pt idx="5413">
                  <c:v>35.47</c:v>
                </c:pt>
                <c:pt idx="5414">
                  <c:v>35.47</c:v>
                </c:pt>
                <c:pt idx="5415">
                  <c:v>35.479999999999997</c:v>
                </c:pt>
                <c:pt idx="5416">
                  <c:v>35.49</c:v>
                </c:pt>
                <c:pt idx="5417">
                  <c:v>35.49</c:v>
                </c:pt>
                <c:pt idx="5418">
                  <c:v>35.5</c:v>
                </c:pt>
                <c:pt idx="5419">
                  <c:v>35.51</c:v>
                </c:pt>
                <c:pt idx="5420">
                  <c:v>35.51</c:v>
                </c:pt>
                <c:pt idx="5421">
                  <c:v>35.53</c:v>
                </c:pt>
                <c:pt idx="5422">
                  <c:v>35.53</c:v>
                </c:pt>
                <c:pt idx="5423">
                  <c:v>35.53</c:v>
                </c:pt>
                <c:pt idx="5424">
                  <c:v>35.54</c:v>
                </c:pt>
                <c:pt idx="5425">
                  <c:v>35.549999999999997</c:v>
                </c:pt>
                <c:pt idx="5426">
                  <c:v>35.549999999999997</c:v>
                </c:pt>
                <c:pt idx="5427">
                  <c:v>35.56</c:v>
                </c:pt>
                <c:pt idx="5428">
                  <c:v>35.57</c:v>
                </c:pt>
                <c:pt idx="5429">
                  <c:v>35.57</c:v>
                </c:pt>
                <c:pt idx="5430">
                  <c:v>35.58</c:v>
                </c:pt>
                <c:pt idx="5431">
                  <c:v>35.590000000000003</c:v>
                </c:pt>
                <c:pt idx="5432">
                  <c:v>35.590000000000003</c:v>
                </c:pt>
                <c:pt idx="5433">
                  <c:v>35.6</c:v>
                </c:pt>
                <c:pt idx="5434">
                  <c:v>35.61</c:v>
                </c:pt>
                <c:pt idx="5435">
                  <c:v>35.61</c:v>
                </c:pt>
                <c:pt idx="5436">
                  <c:v>35.619999999999997</c:v>
                </c:pt>
                <c:pt idx="5437">
                  <c:v>35.630000000000003</c:v>
                </c:pt>
                <c:pt idx="5438">
                  <c:v>35.630000000000003</c:v>
                </c:pt>
                <c:pt idx="5439">
                  <c:v>35.64</c:v>
                </c:pt>
                <c:pt idx="5440">
                  <c:v>35.65</c:v>
                </c:pt>
                <c:pt idx="5441">
                  <c:v>35.65</c:v>
                </c:pt>
                <c:pt idx="5442">
                  <c:v>35.659999999999997</c:v>
                </c:pt>
                <c:pt idx="5443">
                  <c:v>35.67</c:v>
                </c:pt>
                <c:pt idx="5444">
                  <c:v>35.67</c:v>
                </c:pt>
                <c:pt idx="5445">
                  <c:v>35.68</c:v>
                </c:pt>
                <c:pt idx="5446">
                  <c:v>35.68</c:v>
                </c:pt>
                <c:pt idx="5447">
                  <c:v>35.69</c:v>
                </c:pt>
                <c:pt idx="5448">
                  <c:v>35.69</c:v>
                </c:pt>
                <c:pt idx="5449">
                  <c:v>35.700000000000003</c:v>
                </c:pt>
                <c:pt idx="5450">
                  <c:v>35.71</c:v>
                </c:pt>
                <c:pt idx="5451">
                  <c:v>35.72</c:v>
                </c:pt>
                <c:pt idx="5452">
                  <c:v>35.72</c:v>
                </c:pt>
                <c:pt idx="5453">
                  <c:v>35.729999999999997</c:v>
                </c:pt>
                <c:pt idx="5454">
                  <c:v>35.729999999999997</c:v>
                </c:pt>
                <c:pt idx="5455">
                  <c:v>35.74</c:v>
                </c:pt>
                <c:pt idx="5456">
                  <c:v>35.75</c:v>
                </c:pt>
                <c:pt idx="5457">
                  <c:v>35.76</c:v>
                </c:pt>
                <c:pt idx="5458">
                  <c:v>35.76</c:v>
                </c:pt>
                <c:pt idx="5459">
                  <c:v>35.770000000000003</c:v>
                </c:pt>
                <c:pt idx="5460">
                  <c:v>35.770000000000003</c:v>
                </c:pt>
                <c:pt idx="5461">
                  <c:v>35.78</c:v>
                </c:pt>
                <c:pt idx="5462">
                  <c:v>35.79</c:v>
                </c:pt>
                <c:pt idx="5463">
                  <c:v>35.79</c:v>
                </c:pt>
                <c:pt idx="5464">
                  <c:v>35.799999999999997</c:v>
                </c:pt>
                <c:pt idx="5465">
                  <c:v>35.81</c:v>
                </c:pt>
                <c:pt idx="5466">
                  <c:v>35.81</c:v>
                </c:pt>
                <c:pt idx="5467">
                  <c:v>35.82</c:v>
                </c:pt>
                <c:pt idx="5468">
                  <c:v>35.83</c:v>
                </c:pt>
                <c:pt idx="5469">
                  <c:v>35.83</c:v>
                </c:pt>
                <c:pt idx="5470">
                  <c:v>35.840000000000003</c:v>
                </c:pt>
                <c:pt idx="5471">
                  <c:v>35.85</c:v>
                </c:pt>
                <c:pt idx="5472">
                  <c:v>35.86</c:v>
                </c:pt>
                <c:pt idx="5473">
                  <c:v>35.86</c:v>
                </c:pt>
                <c:pt idx="5474">
                  <c:v>35.869999999999997</c:v>
                </c:pt>
                <c:pt idx="5475">
                  <c:v>35.880000000000003</c:v>
                </c:pt>
                <c:pt idx="5476">
                  <c:v>35.880000000000003</c:v>
                </c:pt>
                <c:pt idx="5477">
                  <c:v>35.89</c:v>
                </c:pt>
                <c:pt idx="5478">
                  <c:v>35.9</c:v>
                </c:pt>
                <c:pt idx="5479">
                  <c:v>35.9</c:v>
                </c:pt>
                <c:pt idx="5480">
                  <c:v>35.909999999999997</c:v>
                </c:pt>
                <c:pt idx="5481">
                  <c:v>35.909999999999997</c:v>
                </c:pt>
                <c:pt idx="5482">
                  <c:v>35.92</c:v>
                </c:pt>
                <c:pt idx="5483">
                  <c:v>35.93</c:v>
                </c:pt>
                <c:pt idx="5484">
                  <c:v>35.93</c:v>
                </c:pt>
                <c:pt idx="5485">
                  <c:v>35.94</c:v>
                </c:pt>
                <c:pt idx="5486">
                  <c:v>35.94</c:v>
                </c:pt>
                <c:pt idx="5487">
                  <c:v>35.950000000000003</c:v>
                </c:pt>
                <c:pt idx="5488">
                  <c:v>35.96</c:v>
                </c:pt>
                <c:pt idx="5489">
                  <c:v>35.97</c:v>
                </c:pt>
                <c:pt idx="5490">
                  <c:v>35.97</c:v>
                </c:pt>
                <c:pt idx="5491">
                  <c:v>35.979999999999997</c:v>
                </c:pt>
                <c:pt idx="5492">
                  <c:v>35.99</c:v>
                </c:pt>
                <c:pt idx="5493">
                  <c:v>35.99</c:v>
                </c:pt>
                <c:pt idx="5494">
                  <c:v>36</c:v>
                </c:pt>
                <c:pt idx="5495">
                  <c:v>36.01</c:v>
                </c:pt>
                <c:pt idx="5496">
                  <c:v>36.01</c:v>
                </c:pt>
                <c:pt idx="5497">
                  <c:v>36.020000000000003</c:v>
                </c:pt>
                <c:pt idx="5498">
                  <c:v>36.020000000000003</c:v>
                </c:pt>
                <c:pt idx="5499">
                  <c:v>36.03</c:v>
                </c:pt>
                <c:pt idx="5500">
                  <c:v>36.04</c:v>
                </c:pt>
                <c:pt idx="5501">
                  <c:v>36.049999999999997</c:v>
                </c:pt>
                <c:pt idx="5502">
                  <c:v>36.049999999999997</c:v>
                </c:pt>
                <c:pt idx="5503">
                  <c:v>36.06</c:v>
                </c:pt>
                <c:pt idx="5504">
                  <c:v>36.06</c:v>
                </c:pt>
                <c:pt idx="5505">
                  <c:v>36.07</c:v>
                </c:pt>
                <c:pt idx="5506">
                  <c:v>36.08</c:v>
                </c:pt>
                <c:pt idx="5507">
                  <c:v>36.08</c:v>
                </c:pt>
                <c:pt idx="5508">
                  <c:v>36.090000000000003</c:v>
                </c:pt>
                <c:pt idx="5509">
                  <c:v>36.090000000000003</c:v>
                </c:pt>
                <c:pt idx="5510">
                  <c:v>36.1</c:v>
                </c:pt>
                <c:pt idx="5511">
                  <c:v>36.11</c:v>
                </c:pt>
                <c:pt idx="5512">
                  <c:v>36.11</c:v>
                </c:pt>
                <c:pt idx="5513">
                  <c:v>36.130000000000003</c:v>
                </c:pt>
                <c:pt idx="5514">
                  <c:v>36.130000000000003</c:v>
                </c:pt>
                <c:pt idx="5515">
                  <c:v>36.14</c:v>
                </c:pt>
                <c:pt idx="5516">
                  <c:v>36.14</c:v>
                </c:pt>
                <c:pt idx="5517">
                  <c:v>36.15</c:v>
                </c:pt>
                <c:pt idx="5518">
                  <c:v>36.15</c:v>
                </c:pt>
                <c:pt idx="5519">
                  <c:v>36.159999999999997</c:v>
                </c:pt>
                <c:pt idx="5520">
                  <c:v>36.17</c:v>
                </c:pt>
                <c:pt idx="5521">
                  <c:v>36.17</c:v>
                </c:pt>
                <c:pt idx="5522">
                  <c:v>36.18</c:v>
                </c:pt>
                <c:pt idx="5523">
                  <c:v>36.19</c:v>
                </c:pt>
                <c:pt idx="5524">
                  <c:v>36.19</c:v>
                </c:pt>
                <c:pt idx="5525">
                  <c:v>36.200000000000003</c:v>
                </c:pt>
                <c:pt idx="5526">
                  <c:v>36.21</c:v>
                </c:pt>
                <c:pt idx="5527">
                  <c:v>36.21</c:v>
                </c:pt>
                <c:pt idx="5528">
                  <c:v>36.22</c:v>
                </c:pt>
                <c:pt idx="5529">
                  <c:v>36.229999999999997</c:v>
                </c:pt>
                <c:pt idx="5530">
                  <c:v>36.229999999999997</c:v>
                </c:pt>
                <c:pt idx="5531">
                  <c:v>36.24</c:v>
                </c:pt>
                <c:pt idx="5532">
                  <c:v>36.25</c:v>
                </c:pt>
                <c:pt idx="5533">
                  <c:v>36.25</c:v>
                </c:pt>
                <c:pt idx="5534">
                  <c:v>36.26</c:v>
                </c:pt>
                <c:pt idx="5535">
                  <c:v>36.270000000000003</c:v>
                </c:pt>
                <c:pt idx="5536">
                  <c:v>36.270000000000003</c:v>
                </c:pt>
                <c:pt idx="5537">
                  <c:v>36.28</c:v>
                </c:pt>
                <c:pt idx="5538">
                  <c:v>36.29</c:v>
                </c:pt>
                <c:pt idx="5539">
                  <c:v>36.29</c:v>
                </c:pt>
                <c:pt idx="5540">
                  <c:v>36.299999999999997</c:v>
                </c:pt>
                <c:pt idx="5541">
                  <c:v>36.299999999999997</c:v>
                </c:pt>
                <c:pt idx="5542">
                  <c:v>36.31</c:v>
                </c:pt>
                <c:pt idx="5543">
                  <c:v>36.31</c:v>
                </c:pt>
                <c:pt idx="5544">
                  <c:v>36.32</c:v>
                </c:pt>
                <c:pt idx="5545">
                  <c:v>36.32</c:v>
                </c:pt>
                <c:pt idx="5546">
                  <c:v>36.32</c:v>
                </c:pt>
                <c:pt idx="5547">
                  <c:v>36.33</c:v>
                </c:pt>
                <c:pt idx="5548">
                  <c:v>36.33</c:v>
                </c:pt>
                <c:pt idx="5549">
                  <c:v>36.340000000000003</c:v>
                </c:pt>
                <c:pt idx="5550">
                  <c:v>36.35</c:v>
                </c:pt>
                <c:pt idx="5551">
                  <c:v>36.36</c:v>
                </c:pt>
                <c:pt idx="5552">
                  <c:v>36.369999999999997</c:v>
                </c:pt>
                <c:pt idx="5553">
                  <c:v>36.369999999999997</c:v>
                </c:pt>
                <c:pt idx="5554">
                  <c:v>36.380000000000003</c:v>
                </c:pt>
                <c:pt idx="5555">
                  <c:v>36.380000000000003</c:v>
                </c:pt>
                <c:pt idx="5556">
                  <c:v>36.4</c:v>
                </c:pt>
                <c:pt idx="5557">
                  <c:v>36.4</c:v>
                </c:pt>
                <c:pt idx="5558">
                  <c:v>36.409999999999997</c:v>
                </c:pt>
                <c:pt idx="5559">
                  <c:v>36.42</c:v>
                </c:pt>
                <c:pt idx="5560">
                  <c:v>36.42</c:v>
                </c:pt>
                <c:pt idx="5561">
                  <c:v>36.43</c:v>
                </c:pt>
                <c:pt idx="5562">
                  <c:v>36.44</c:v>
                </c:pt>
                <c:pt idx="5563">
                  <c:v>36.450000000000003</c:v>
                </c:pt>
                <c:pt idx="5564">
                  <c:v>36.450000000000003</c:v>
                </c:pt>
                <c:pt idx="5565">
                  <c:v>36.46</c:v>
                </c:pt>
                <c:pt idx="5566">
                  <c:v>36.47</c:v>
                </c:pt>
                <c:pt idx="5567">
                  <c:v>36.47</c:v>
                </c:pt>
                <c:pt idx="5568">
                  <c:v>36.479999999999997</c:v>
                </c:pt>
                <c:pt idx="5569">
                  <c:v>36.479999999999997</c:v>
                </c:pt>
                <c:pt idx="5570">
                  <c:v>36.49</c:v>
                </c:pt>
                <c:pt idx="5571">
                  <c:v>36.5</c:v>
                </c:pt>
                <c:pt idx="5572">
                  <c:v>36.5</c:v>
                </c:pt>
                <c:pt idx="5573">
                  <c:v>36.51</c:v>
                </c:pt>
                <c:pt idx="5574">
                  <c:v>36.520000000000003</c:v>
                </c:pt>
                <c:pt idx="5575">
                  <c:v>36.53</c:v>
                </c:pt>
                <c:pt idx="5576">
                  <c:v>36.53</c:v>
                </c:pt>
                <c:pt idx="5577">
                  <c:v>36.54</c:v>
                </c:pt>
                <c:pt idx="5578">
                  <c:v>36.549999999999997</c:v>
                </c:pt>
                <c:pt idx="5579">
                  <c:v>36.549999999999997</c:v>
                </c:pt>
                <c:pt idx="5580">
                  <c:v>36.56</c:v>
                </c:pt>
                <c:pt idx="5581">
                  <c:v>36.56</c:v>
                </c:pt>
                <c:pt idx="5582">
                  <c:v>36.58</c:v>
                </c:pt>
                <c:pt idx="5583">
                  <c:v>36.58</c:v>
                </c:pt>
                <c:pt idx="5584">
                  <c:v>36.590000000000003</c:v>
                </c:pt>
                <c:pt idx="5585">
                  <c:v>36.590000000000003</c:v>
                </c:pt>
                <c:pt idx="5586">
                  <c:v>36.6</c:v>
                </c:pt>
                <c:pt idx="5587">
                  <c:v>36.61</c:v>
                </c:pt>
                <c:pt idx="5588">
                  <c:v>36.61</c:v>
                </c:pt>
                <c:pt idx="5589">
                  <c:v>36.619999999999997</c:v>
                </c:pt>
                <c:pt idx="5590">
                  <c:v>36.630000000000003</c:v>
                </c:pt>
                <c:pt idx="5591">
                  <c:v>36.64</c:v>
                </c:pt>
                <c:pt idx="5592">
                  <c:v>36.64</c:v>
                </c:pt>
                <c:pt idx="5593">
                  <c:v>36.65</c:v>
                </c:pt>
                <c:pt idx="5594">
                  <c:v>36.65</c:v>
                </c:pt>
                <c:pt idx="5595">
                  <c:v>36.659999999999997</c:v>
                </c:pt>
                <c:pt idx="5596">
                  <c:v>36.67</c:v>
                </c:pt>
                <c:pt idx="5597">
                  <c:v>36.67</c:v>
                </c:pt>
                <c:pt idx="5598">
                  <c:v>36.68</c:v>
                </c:pt>
                <c:pt idx="5599">
                  <c:v>36.68</c:v>
                </c:pt>
                <c:pt idx="5600">
                  <c:v>36.69</c:v>
                </c:pt>
                <c:pt idx="5601">
                  <c:v>36.700000000000003</c:v>
                </c:pt>
                <c:pt idx="5602">
                  <c:v>36.700000000000003</c:v>
                </c:pt>
                <c:pt idx="5603">
                  <c:v>36.71</c:v>
                </c:pt>
                <c:pt idx="5604">
                  <c:v>36.72</c:v>
                </c:pt>
                <c:pt idx="5605">
                  <c:v>36.72</c:v>
                </c:pt>
                <c:pt idx="5606">
                  <c:v>36.74</c:v>
                </c:pt>
                <c:pt idx="5607">
                  <c:v>36.74</c:v>
                </c:pt>
                <c:pt idx="5608">
                  <c:v>36.74</c:v>
                </c:pt>
                <c:pt idx="5609">
                  <c:v>36.75</c:v>
                </c:pt>
                <c:pt idx="5610">
                  <c:v>36.76</c:v>
                </c:pt>
                <c:pt idx="5611">
                  <c:v>36.76</c:v>
                </c:pt>
                <c:pt idx="5612">
                  <c:v>36.770000000000003</c:v>
                </c:pt>
                <c:pt idx="5613">
                  <c:v>36.78</c:v>
                </c:pt>
                <c:pt idx="5614">
                  <c:v>36.78</c:v>
                </c:pt>
                <c:pt idx="5615">
                  <c:v>36.79</c:v>
                </c:pt>
                <c:pt idx="5616">
                  <c:v>36.799999999999997</c:v>
                </c:pt>
                <c:pt idx="5617">
                  <c:v>36.81</c:v>
                </c:pt>
                <c:pt idx="5618">
                  <c:v>36.81</c:v>
                </c:pt>
                <c:pt idx="5619">
                  <c:v>36.82</c:v>
                </c:pt>
                <c:pt idx="5620">
                  <c:v>36.83</c:v>
                </c:pt>
                <c:pt idx="5621">
                  <c:v>36.840000000000003</c:v>
                </c:pt>
                <c:pt idx="5622">
                  <c:v>36.840000000000003</c:v>
                </c:pt>
                <c:pt idx="5623">
                  <c:v>36.85</c:v>
                </c:pt>
                <c:pt idx="5624">
                  <c:v>36.85</c:v>
                </c:pt>
                <c:pt idx="5625">
                  <c:v>36.86</c:v>
                </c:pt>
                <c:pt idx="5626">
                  <c:v>36.86</c:v>
                </c:pt>
                <c:pt idx="5627">
                  <c:v>36.869999999999997</c:v>
                </c:pt>
                <c:pt idx="5628">
                  <c:v>36.880000000000003</c:v>
                </c:pt>
                <c:pt idx="5629">
                  <c:v>36.89</c:v>
                </c:pt>
                <c:pt idx="5630">
                  <c:v>36.89</c:v>
                </c:pt>
                <c:pt idx="5631">
                  <c:v>36.9</c:v>
                </c:pt>
                <c:pt idx="5632">
                  <c:v>36.909999999999997</c:v>
                </c:pt>
                <c:pt idx="5633">
                  <c:v>36.909999999999997</c:v>
                </c:pt>
                <c:pt idx="5634">
                  <c:v>36.909999999999997</c:v>
                </c:pt>
                <c:pt idx="5635">
                  <c:v>36.93</c:v>
                </c:pt>
                <c:pt idx="5636">
                  <c:v>36.93</c:v>
                </c:pt>
                <c:pt idx="5637">
                  <c:v>36.94</c:v>
                </c:pt>
                <c:pt idx="5638">
                  <c:v>36.94</c:v>
                </c:pt>
                <c:pt idx="5639">
                  <c:v>36.950000000000003</c:v>
                </c:pt>
                <c:pt idx="5640">
                  <c:v>36.96</c:v>
                </c:pt>
                <c:pt idx="5641">
                  <c:v>36.96</c:v>
                </c:pt>
                <c:pt idx="5642">
                  <c:v>36.97</c:v>
                </c:pt>
                <c:pt idx="5643">
                  <c:v>36.979999999999997</c:v>
                </c:pt>
                <c:pt idx="5644">
                  <c:v>36.979999999999997</c:v>
                </c:pt>
                <c:pt idx="5645">
                  <c:v>36.99</c:v>
                </c:pt>
                <c:pt idx="5646">
                  <c:v>37</c:v>
                </c:pt>
                <c:pt idx="5647">
                  <c:v>37</c:v>
                </c:pt>
                <c:pt idx="5648">
                  <c:v>37.01</c:v>
                </c:pt>
                <c:pt idx="5649">
                  <c:v>37.01</c:v>
                </c:pt>
                <c:pt idx="5650">
                  <c:v>37.020000000000003</c:v>
                </c:pt>
                <c:pt idx="5651">
                  <c:v>37.03</c:v>
                </c:pt>
                <c:pt idx="5652">
                  <c:v>37.04</c:v>
                </c:pt>
                <c:pt idx="5653">
                  <c:v>37.04</c:v>
                </c:pt>
                <c:pt idx="5654">
                  <c:v>37.049999999999997</c:v>
                </c:pt>
                <c:pt idx="5655">
                  <c:v>37.06</c:v>
                </c:pt>
                <c:pt idx="5656">
                  <c:v>37.06</c:v>
                </c:pt>
                <c:pt idx="5657">
                  <c:v>37.07</c:v>
                </c:pt>
                <c:pt idx="5658">
                  <c:v>37.08</c:v>
                </c:pt>
                <c:pt idx="5659">
                  <c:v>37.08</c:v>
                </c:pt>
                <c:pt idx="5660">
                  <c:v>37.090000000000003</c:v>
                </c:pt>
                <c:pt idx="5661">
                  <c:v>37.090000000000003</c:v>
                </c:pt>
                <c:pt idx="5662">
                  <c:v>37.1</c:v>
                </c:pt>
                <c:pt idx="5663">
                  <c:v>37.11</c:v>
                </c:pt>
                <c:pt idx="5664">
                  <c:v>37.119999999999997</c:v>
                </c:pt>
                <c:pt idx="5665">
                  <c:v>37.119999999999997</c:v>
                </c:pt>
                <c:pt idx="5666">
                  <c:v>37.130000000000003</c:v>
                </c:pt>
                <c:pt idx="5667">
                  <c:v>37.14</c:v>
                </c:pt>
                <c:pt idx="5668">
                  <c:v>37.14</c:v>
                </c:pt>
                <c:pt idx="5669">
                  <c:v>37.15</c:v>
                </c:pt>
                <c:pt idx="5670">
                  <c:v>37.159999999999997</c:v>
                </c:pt>
                <c:pt idx="5671">
                  <c:v>37.159999999999997</c:v>
                </c:pt>
                <c:pt idx="5672">
                  <c:v>37.17</c:v>
                </c:pt>
                <c:pt idx="5673">
                  <c:v>37.17</c:v>
                </c:pt>
                <c:pt idx="5674">
                  <c:v>37.18</c:v>
                </c:pt>
                <c:pt idx="5675">
                  <c:v>37.18</c:v>
                </c:pt>
                <c:pt idx="5676">
                  <c:v>37.19</c:v>
                </c:pt>
                <c:pt idx="5677">
                  <c:v>37.200000000000003</c:v>
                </c:pt>
                <c:pt idx="5678">
                  <c:v>37.200000000000003</c:v>
                </c:pt>
                <c:pt idx="5679">
                  <c:v>37.21</c:v>
                </c:pt>
                <c:pt idx="5680">
                  <c:v>37.22</c:v>
                </c:pt>
                <c:pt idx="5681">
                  <c:v>37.229999999999997</c:v>
                </c:pt>
                <c:pt idx="5682">
                  <c:v>37.24</c:v>
                </c:pt>
                <c:pt idx="5683">
                  <c:v>37.24</c:v>
                </c:pt>
                <c:pt idx="5684">
                  <c:v>37.24</c:v>
                </c:pt>
                <c:pt idx="5685">
                  <c:v>37.25</c:v>
                </c:pt>
                <c:pt idx="5686">
                  <c:v>37.26</c:v>
                </c:pt>
                <c:pt idx="5687">
                  <c:v>37.26</c:v>
                </c:pt>
                <c:pt idx="5688">
                  <c:v>37.270000000000003</c:v>
                </c:pt>
                <c:pt idx="5689">
                  <c:v>37.28</c:v>
                </c:pt>
                <c:pt idx="5690">
                  <c:v>37.29</c:v>
                </c:pt>
                <c:pt idx="5691">
                  <c:v>37.29</c:v>
                </c:pt>
                <c:pt idx="5692">
                  <c:v>37.299999999999997</c:v>
                </c:pt>
                <c:pt idx="5693">
                  <c:v>37.299999999999997</c:v>
                </c:pt>
                <c:pt idx="5694">
                  <c:v>37.31</c:v>
                </c:pt>
                <c:pt idx="5695">
                  <c:v>37.32</c:v>
                </c:pt>
                <c:pt idx="5696">
                  <c:v>37.33</c:v>
                </c:pt>
                <c:pt idx="5697">
                  <c:v>37.33</c:v>
                </c:pt>
                <c:pt idx="5698">
                  <c:v>37.340000000000003</c:v>
                </c:pt>
                <c:pt idx="5699">
                  <c:v>37.340000000000003</c:v>
                </c:pt>
                <c:pt idx="5700">
                  <c:v>37.36</c:v>
                </c:pt>
                <c:pt idx="5701">
                  <c:v>37.36</c:v>
                </c:pt>
                <c:pt idx="5702">
                  <c:v>37.36</c:v>
                </c:pt>
                <c:pt idx="5703">
                  <c:v>37.369999999999997</c:v>
                </c:pt>
                <c:pt idx="5704">
                  <c:v>37.380000000000003</c:v>
                </c:pt>
                <c:pt idx="5705">
                  <c:v>37.380000000000003</c:v>
                </c:pt>
                <c:pt idx="5706">
                  <c:v>37.39</c:v>
                </c:pt>
                <c:pt idx="5707">
                  <c:v>37.4</c:v>
                </c:pt>
                <c:pt idx="5708">
                  <c:v>37.409999999999997</c:v>
                </c:pt>
                <c:pt idx="5709">
                  <c:v>37.409999999999997</c:v>
                </c:pt>
                <c:pt idx="5710">
                  <c:v>37.42</c:v>
                </c:pt>
                <c:pt idx="5711">
                  <c:v>37.43</c:v>
                </c:pt>
                <c:pt idx="5712">
                  <c:v>37.43</c:v>
                </c:pt>
                <c:pt idx="5713">
                  <c:v>37.44</c:v>
                </c:pt>
                <c:pt idx="5714">
                  <c:v>37.450000000000003</c:v>
                </c:pt>
                <c:pt idx="5715">
                  <c:v>37.450000000000003</c:v>
                </c:pt>
                <c:pt idx="5716">
                  <c:v>37.46</c:v>
                </c:pt>
                <c:pt idx="5717">
                  <c:v>37.46</c:v>
                </c:pt>
                <c:pt idx="5718">
                  <c:v>37.47</c:v>
                </c:pt>
                <c:pt idx="5719">
                  <c:v>37.479999999999997</c:v>
                </c:pt>
                <c:pt idx="5720">
                  <c:v>37.49</c:v>
                </c:pt>
                <c:pt idx="5721">
                  <c:v>37.49</c:v>
                </c:pt>
                <c:pt idx="5722">
                  <c:v>37.49</c:v>
                </c:pt>
                <c:pt idx="5723">
                  <c:v>37.51</c:v>
                </c:pt>
                <c:pt idx="5724">
                  <c:v>37.51</c:v>
                </c:pt>
                <c:pt idx="5725">
                  <c:v>37.520000000000003</c:v>
                </c:pt>
                <c:pt idx="5726">
                  <c:v>37.53</c:v>
                </c:pt>
                <c:pt idx="5727">
                  <c:v>37.53</c:v>
                </c:pt>
                <c:pt idx="5728">
                  <c:v>37.54</c:v>
                </c:pt>
                <c:pt idx="5729">
                  <c:v>37.54</c:v>
                </c:pt>
                <c:pt idx="5730">
                  <c:v>37.549999999999997</c:v>
                </c:pt>
                <c:pt idx="5731">
                  <c:v>37.56</c:v>
                </c:pt>
                <c:pt idx="5732">
                  <c:v>37.56</c:v>
                </c:pt>
                <c:pt idx="5733">
                  <c:v>37.57</c:v>
                </c:pt>
                <c:pt idx="5734">
                  <c:v>37.57</c:v>
                </c:pt>
                <c:pt idx="5735">
                  <c:v>37.58</c:v>
                </c:pt>
                <c:pt idx="5736">
                  <c:v>37.590000000000003</c:v>
                </c:pt>
                <c:pt idx="5737">
                  <c:v>37.6</c:v>
                </c:pt>
                <c:pt idx="5738">
                  <c:v>37.6</c:v>
                </c:pt>
                <c:pt idx="5739">
                  <c:v>37.61</c:v>
                </c:pt>
                <c:pt idx="5740">
                  <c:v>37.619999999999997</c:v>
                </c:pt>
                <c:pt idx="5741">
                  <c:v>37.619999999999997</c:v>
                </c:pt>
                <c:pt idx="5742">
                  <c:v>37.630000000000003</c:v>
                </c:pt>
                <c:pt idx="5743">
                  <c:v>37.630000000000003</c:v>
                </c:pt>
                <c:pt idx="5744">
                  <c:v>37.64</c:v>
                </c:pt>
                <c:pt idx="5745">
                  <c:v>37.65</c:v>
                </c:pt>
                <c:pt idx="5746">
                  <c:v>37.65</c:v>
                </c:pt>
                <c:pt idx="5747">
                  <c:v>37.659999999999997</c:v>
                </c:pt>
                <c:pt idx="5748">
                  <c:v>37.67</c:v>
                </c:pt>
                <c:pt idx="5749">
                  <c:v>37.68</c:v>
                </c:pt>
                <c:pt idx="5750">
                  <c:v>37.68</c:v>
                </c:pt>
                <c:pt idx="5751">
                  <c:v>37.68</c:v>
                </c:pt>
                <c:pt idx="5752">
                  <c:v>37.700000000000003</c:v>
                </c:pt>
                <c:pt idx="5753">
                  <c:v>37.700000000000003</c:v>
                </c:pt>
                <c:pt idx="5754">
                  <c:v>37.71</c:v>
                </c:pt>
                <c:pt idx="5755">
                  <c:v>37.71</c:v>
                </c:pt>
                <c:pt idx="5756">
                  <c:v>37.72</c:v>
                </c:pt>
                <c:pt idx="5757">
                  <c:v>37.729999999999997</c:v>
                </c:pt>
                <c:pt idx="5758">
                  <c:v>37.729999999999997</c:v>
                </c:pt>
                <c:pt idx="5759">
                  <c:v>37.74</c:v>
                </c:pt>
                <c:pt idx="5760">
                  <c:v>37.75</c:v>
                </c:pt>
                <c:pt idx="5761">
                  <c:v>37.75</c:v>
                </c:pt>
                <c:pt idx="5762">
                  <c:v>37.76</c:v>
                </c:pt>
                <c:pt idx="5763">
                  <c:v>37.770000000000003</c:v>
                </c:pt>
                <c:pt idx="5764">
                  <c:v>37.78</c:v>
                </c:pt>
                <c:pt idx="5765">
                  <c:v>37.78</c:v>
                </c:pt>
                <c:pt idx="5766">
                  <c:v>37.79</c:v>
                </c:pt>
                <c:pt idx="5767">
                  <c:v>37.799999999999997</c:v>
                </c:pt>
                <c:pt idx="5768">
                  <c:v>37.799999999999997</c:v>
                </c:pt>
                <c:pt idx="5769">
                  <c:v>37.81</c:v>
                </c:pt>
                <c:pt idx="5770">
                  <c:v>37.81</c:v>
                </c:pt>
                <c:pt idx="5771">
                  <c:v>37.82</c:v>
                </c:pt>
                <c:pt idx="5772">
                  <c:v>37.83</c:v>
                </c:pt>
                <c:pt idx="5773">
                  <c:v>37.83</c:v>
                </c:pt>
                <c:pt idx="5774">
                  <c:v>37.83</c:v>
                </c:pt>
                <c:pt idx="5775">
                  <c:v>37.840000000000003</c:v>
                </c:pt>
                <c:pt idx="5776">
                  <c:v>37.85</c:v>
                </c:pt>
                <c:pt idx="5777">
                  <c:v>37.86</c:v>
                </c:pt>
                <c:pt idx="5778">
                  <c:v>37.86</c:v>
                </c:pt>
                <c:pt idx="5779">
                  <c:v>37.869999999999997</c:v>
                </c:pt>
                <c:pt idx="5780">
                  <c:v>37.880000000000003</c:v>
                </c:pt>
                <c:pt idx="5781">
                  <c:v>37.89</c:v>
                </c:pt>
                <c:pt idx="5782">
                  <c:v>37.89</c:v>
                </c:pt>
                <c:pt idx="5783">
                  <c:v>37.9</c:v>
                </c:pt>
                <c:pt idx="5784">
                  <c:v>37.909999999999997</c:v>
                </c:pt>
                <c:pt idx="5785">
                  <c:v>37.909999999999997</c:v>
                </c:pt>
                <c:pt idx="5786">
                  <c:v>37.92</c:v>
                </c:pt>
                <c:pt idx="5787">
                  <c:v>37.92</c:v>
                </c:pt>
                <c:pt idx="5788">
                  <c:v>37.93</c:v>
                </c:pt>
                <c:pt idx="5789">
                  <c:v>37.94</c:v>
                </c:pt>
                <c:pt idx="5790">
                  <c:v>37.950000000000003</c:v>
                </c:pt>
                <c:pt idx="5791">
                  <c:v>37.950000000000003</c:v>
                </c:pt>
                <c:pt idx="5792">
                  <c:v>37.96</c:v>
                </c:pt>
                <c:pt idx="5793">
                  <c:v>37.96</c:v>
                </c:pt>
                <c:pt idx="5794">
                  <c:v>37.97</c:v>
                </c:pt>
                <c:pt idx="5795">
                  <c:v>37.979999999999997</c:v>
                </c:pt>
                <c:pt idx="5796">
                  <c:v>37.979999999999997</c:v>
                </c:pt>
                <c:pt idx="5797">
                  <c:v>37.99</c:v>
                </c:pt>
                <c:pt idx="5798">
                  <c:v>38</c:v>
                </c:pt>
                <c:pt idx="5799">
                  <c:v>38.01</c:v>
                </c:pt>
                <c:pt idx="5800">
                  <c:v>38.01</c:v>
                </c:pt>
                <c:pt idx="5801">
                  <c:v>38.020000000000003</c:v>
                </c:pt>
                <c:pt idx="5802">
                  <c:v>38.020000000000003</c:v>
                </c:pt>
                <c:pt idx="5803">
                  <c:v>38.03</c:v>
                </c:pt>
                <c:pt idx="5804">
                  <c:v>38.04</c:v>
                </c:pt>
                <c:pt idx="5805">
                  <c:v>38.04</c:v>
                </c:pt>
                <c:pt idx="5806">
                  <c:v>38.049999999999997</c:v>
                </c:pt>
                <c:pt idx="5807">
                  <c:v>38.06</c:v>
                </c:pt>
                <c:pt idx="5808">
                  <c:v>38.07</c:v>
                </c:pt>
                <c:pt idx="5809">
                  <c:v>38.08</c:v>
                </c:pt>
                <c:pt idx="5810">
                  <c:v>38.08</c:v>
                </c:pt>
                <c:pt idx="5811">
                  <c:v>38.08</c:v>
                </c:pt>
                <c:pt idx="5812">
                  <c:v>38.090000000000003</c:v>
                </c:pt>
                <c:pt idx="5813">
                  <c:v>38.1</c:v>
                </c:pt>
                <c:pt idx="5814">
                  <c:v>38.1</c:v>
                </c:pt>
                <c:pt idx="5815">
                  <c:v>38.11</c:v>
                </c:pt>
                <c:pt idx="5816">
                  <c:v>38.119999999999997</c:v>
                </c:pt>
                <c:pt idx="5817">
                  <c:v>38.119999999999997</c:v>
                </c:pt>
                <c:pt idx="5818">
                  <c:v>38.130000000000003</c:v>
                </c:pt>
                <c:pt idx="5819">
                  <c:v>38.130000000000003</c:v>
                </c:pt>
                <c:pt idx="5820">
                  <c:v>38.14</c:v>
                </c:pt>
                <c:pt idx="5821">
                  <c:v>38.15</c:v>
                </c:pt>
                <c:pt idx="5822">
                  <c:v>38.159999999999997</c:v>
                </c:pt>
                <c:pt idx="5823">
                  <c:v>38.159999999999997</c:v>
                </c:pt>
                <c:pt idx="5824">
                  <c:v>38.17</c:v>
                </c:pt>
                <c:pt idx="5825">
                  <c:v>38.18</c:v>
                </c:pt>
                <c:pt idx="5826">
                  <c:v>38.18</c:v>
                </c:pt>
                <c:pt idx="5827">
                  <c:v>38.19</c:v>
                </c:pt>
                <c:pt idx="5828">
                  <c:v>38.200000000000003</c:v>
                </c:pt>
                <c:pt idx="5829">
                  <c:v>38.200000000000003</c:v>
                </c:pt>
                <c:pt idx="5830">
                  <c:v>38.21</c:v>
                </c:pt>
                <c:pt idx="5831">
                  <c:v>38.21</c:v>
                </c:pt>
                <c:pt idx="5832">
                  <c:v>38.22</c:v>
                </c:pt>
                <c:pt idx="5833">
                  <c:v>38.229999999999997</c:v>
                </c:pt>
                <c:pt idx="5834">
                  <c:v>38.24</c:v>
                </c:pt>
                <c:pt idx="5835">
                  <c:v>38.24</c:v>
                </c:pt>
                <c:pt idx="5836">
                  <c:v>38.25</c:v>
                </c:pt>
                <c:pt idx="5837">
                  <c:v>38.25</c:v>
                </c:pt>
                <c:pt idx="5838">
                  <c:v>38.26</c:v>
                </c:pt>
                <c:pt idx="5839">
                  <c:v>38.270000000000003</c:v>
                </c:pt>
                <c:pt idx="5840">
                  <c:v>38.270000000000003</c:v>
                </c:pt>
                <c:pt idx="5841">
                  <c:v>38.29</c:v>
                </c:pt>
                <c:pt idx="5842">
                  <c:v>38.29</c:v>
                </c:pt>
                <c:pt idx="5843">
                  <c:v>38.29</c:v>
                </c:pt>
                <c:pt idx="5844">
                  <c:v>38.299999999999997</c:v>
                </c:pt>
                <c:pt idx="5845">
                  <c:v>38.31</c:v>
                </c:pt>
                <c:pt idx="5846">
                  <c:v>38.31</c:v>
                </c:pt>
                <c:pt idx="5847">
                  <c:v>38.32</c:v>
                </c:pt>
                <c:pt idx="5848">
                  <c:v>38.33</c:v>
                </c:pt>
                <c:pt idx="5849">
                  <c:v>38.340000000000003</c:v>
                </c:pt>
                <c:pt idx="5850">
                  <c:v>38.340000000000003</c:v>
                </c:pt>
                <c:pt idx="5851">
                  <c:v>38.340000000000003</c:v>
                </c:pt>
                <c:pt idx="5852">
                  <c:v>38.35</c:v>
                </c:pt>
                <c:pt idx="5853">
                  <c:v>38.369999999999997</c:v>
                </c:pt>
                <c:pt idx="5854">
                  <c:v>38.369999999999997</c:v>
                </c:pt>
                <c:pt idx="5855">
                  <c:v>38.369999999999997</c:v>
                </c:pt>
                <c:pt idx="5856">
                  <c:v>38.380000000000003</c:v>
                </c:pt>
                <c:pt idx="5857">
                  <c:v>38.380000000000003</c:v>
                </c:pt>
                <c:pt idx="5858">
                  <c:v>38.39</c:v>
                </c:pt>
                <c:pt idx="5859">
                  <c:v>38.4</c:v>
                </c:pt>
                <c:pt idx="5860">
                  <c:v>38.409999999999997</c:v>
                </c:pt>
                <c:pt idx="5861">
                  <c:v>38.409999999999997</c:v>
                </c:pt>
                <c:pt idx="5862">
                  <c:v>38.42</c:v>
                </c:pt>
                <c:pt idx="5863">
                  <c:v>38.42</c:v>
                </c:pt>
                <c:pt idx="5864">
                  <c:v>38.44</c:v>
                </c:pt>
                <c:pt idx="5865">
                  <c:v>38.44</c:v>
                </c:pt>
                <c:pt idx="5866">
                  <c:v>38.44</c:v>
                </c:pt>
                <c:pt idx="5867">
                  <c:v>38.450000000000003</c:v>
                </c:pt>
                <c:pt idx="5868">
                  <c:v>38.46</c:v>
                </c:pt>
                <c:pt idx="5869">
                  <c:v>38.46</c:v>
                </c:pt>
                <c:pt idx="5870">
                  <c:v>38.47</c:v>
                </c:pt>
                <c:pt idx="5871">
                  <c:v>38.479999999999997</c:v>
                </c:pt>
                <c:pt idx="5872">
                  <c:v>38.479999999999997</c:v>
                </c:pt>
                <c:pt idx="5873">
                  <c:v>38.49</c:v>
                </c:pt>
                <c:pt idx="5874">
                  <c:v>38.5</c:v>
                </c:pt>
                <c:pt idx="5875">
                  <c:v>38.5</c:v>
                </c:pt>
                <c:pt idx="5876">
                  <c:v>38.51</c:v>
                </c:pt>
                <c:pt idx="5877">
                  <c:v>38.520000000000003</c:v>
                </c:pt>
                <c:pt idx="5878">
                  <c:v>38.53</c:v>
                </c:pt>
                <c:pt idx="5879">
                  <c:v>38.53</c:v>
                </c:pt>
                <c:pt idx="5880">
                  <c:v>38.53</c:v>
                </c:pt>
                <c:pt idx="5881">
                  <c:v>38.54</c:v>
                </c:pt>
                <c:pt idx="5882">
                  <c:v>38.549999999999997</c:v>
                </c:pt>
                <c:pt idx="5883">
                  <c:v>38.56</c:v>
                </c:pt>
                <c:pt idx="5884">
                  <c:v>38.56</c:v>
                </c:pt>
                <c:pt idx="5885">
                  <c:v>38.57</c:v>
                </c:pt>
                <c:pt idx="5886">
                  <c:v>38.57</c:v>
                </c:pt>
                <c:pt idx="5887">
                  <c:v>38.58</c:v>
                </c:pt>
                <c:pt idx="5888">
                  <c:v>38.590000000000003</c:v>
                </c:pt>
                <c:pt idx="5889">
                  <c:v>38.6</c:v>
                </c:pt>
                <c:pt idx="5890">
                  <c:v>38.6</c:v>
                </c:pt>
                <c:pt idx="5891">
                  <c:v>38.61</c:v>
                </c:pt>
                <c:pt idx="5892">
                  <c:v>38.61</c:v>
                </c:pt>
                <c:pt idx="5893">
                  <c:v>38.619999999999997</c:v>
                </c:pt>
                <c:pt idx="5894">
                  <c:v>38.630000000000003</c:v>
                </c:pt>
                <c:pt idx="5895">
                  <c:v>38.64</c:v>
                </c:pt>
                <c:pt idx="5896">
                  <c:v>38.64</c:v>
                </c:pt>
                <c:pt idx="5897">
                  <c:v>38.65</c:v>
                </c:pt>
                <c:pt idx="5898">
                  <c:v>38.65</c:v>
                </c:pt>
                <c:pt idx="5899">
                  <c:v>38.659999999999997</c:v>
                </c:pt>
                <c:pt idx="5900">
                  <c:v>38.67</c:v>
                </c:pt>
                <c:pt idx="5901">
                  <c:v>38.67</c:v>
                </c:pt>
                <c:pt idx="5902">
                  <c:v>38.68</c:v>
                </c:pt>
                <c:pt idx="5903">
                  <c:v>38.69</c:v>
                </c:pt>
                <c:pt idx="5904">
                  <c:v>38.69</c:v>
                </c:pt>
                <c:pt idx="5905">
                  <c:v>38.700000000000003</c:v>
                </c:pt>
                <c:pt idx="5906">
                  <c:v>38.700000000000003</c:v>
                </c:pt>
                <c:pt idx="5907">
                  <c:v>38.71</c:v>
                </c:pt>
                <c:pt idx="5908">
                  <c:v>38.72</c:v>
                </c:pt>
                <c:pt idx="5909">
                  <c:v>38.729999999999997</c:v>
                </c:pt>
                <c:pt idx="5910">
                  <c:v>38.74</c:v>
                </c:pt>
                <c:pt idx="5911">
                  <c:v>38.74</c:v>
                </c:pt>
                <c:pt idx="5912">
                  <c:v>38.75</c:v>
                </c:pt>
                <c:pt idx="5913">
                  <c:v>38.75</c:v>
                </c:pt>
                <c:pt idx="5914">
                  <c:v>38.76</c:v>
                </c:pt>
                <c:pt idx="5915">
                  <c:v>38.770000000000003</c:v>
                </c:pt>
                <c:pt idx="5916">
                  <c:v>38.770000000000003</c:v>
                </c:pt>
                <c:pt idx="5917">
                  <c:v>38.78</c:v>
                </c:pt>
                <c:pt idx="5918">
                  <c:v>38.79</c:v>
                </c:pt>
                <c:pt idx="5919">
                  <c:v>38.79</c:v>
                </c:pt>
                <c:pt idx="5920">
                  <c:v>38.799999999999997</c:v>
                </c:pt>
                <c:pt idx="5921">
                  <c:v>38.81</c:v>
                </c:pt>
                <c:pt idx="5922">
                  <c:v>38.82</c:v>
                </c:pt>
                <c:pt idx="5923">
                  <c:v>38.82</c:v>
                </c:pt>
                <c:pt idx="5924">
                  <c:v>38.82</c:v>
                </c:pt>
                <c:pt idx="5925">
                  <c:v>38.83</c:v>
                </c:pt>
                <c:pt idx="5926">
                  <c:v>38.840000000000003</c:v>
                </c:pt>
                <c:pt idx="5927">
                  <c:v>38.85</c:v>
                </c:pt>
                <c:pt idx="5928">
                  <c:v>38.85</c:v>
                </c:pt>
                <c:pt idx="5929">
                  <c:v>38.86</c:v>
                </c:pt>
                <c:pt idx="5930">
                  <c:v>38.869999999999997</c:v>
                </c:pt>
                <c:pt idx="5931">
                  <c:v>38.869999999999997</c:v>
                </c:pt>
                <c:pt idx="5932">
                  <c:v>38.869999999999997</c:v>
                </c:pt>
                <c:pt idx="5933">
                  <c:v>38.89</c:v>
                </c:pt>
                <c:pt idx="5934">
                  <c:v>38.89</c:v>
                </c:pt>
                <c:pt idx="5935">
                  <c:v>38.89</c:v>
                </c:pt>
                <c:pt idx="5936">
                  <c:v>38.9</c:v>
                </c:pt>
                <c:pt idx="5937">
                  <c:v>38.909999999999997</c:v>
                </c:pt>
                <c:pt idx="5938">
                  <c:v>38.92</c:v>
                </c:pt>
                <c:pt idx="5939">
                  <c:v>38.93</c:v>
                </c:pt>
                <c:pt idx="5940">
                  <c:v>38.93</c:v>
                </c:pt>
                <c:pt idx="5941">
                  <c:v>38.94</c:v>
                </c:pt>
                <c:pt idx="5942">
                  <c:v>38.94</c:v>
                </c:pt>
                <c:pt idx="5943">
                  <c:v>38.950000000000003</c:v>
                </c:pt>
                <c:pt idx="5944">
                  <c:v>38.96</c:v>
                </c:pt>
                <c:pt idx="5945">
                  <c:v>38.96</c:v>
                </c:pt>
                <c:pt idx="5946">
                  <c:v>38.97</c:v>
                </c:pt>
                <c:pt idx="5947">
                  <c:v>38.979999999999997</c:v>
                </c:pt>
                <c:pt idx="5948">
                  <c:v>38.99</c:v>
                </c:pt>
                <c:pt idx="5949">
                  <c:v>38.99</c:v>
                </c:pt>
                <c:pt idx="5950">
                  <c:v>38.99</c:v>
                </c:pt>
                <c:pt idx="5951">
                  <c:v>39</c:v>
                </c:pt>
                <c:pt idx="5952">
                  <c:v>39.01</c:v>
                </c:pt>
                <c:pt idx="5953">
                  <c:v>39.01</c:v>
                </c:pt>
                <c:pt idx="5954">
                  <c:v>39.020000000000003</c:v>
                </c:pt>
                <c:pt idx="5955">
                  <c:v>39.03</c:v>
                </c:pt>
                <c:pt idx="5956">
                  <c:v>39.04</c:v>
                </c:pt>
                <c:pt idx="5957">
                  <c:v>39.04</c:v>
                </c:pt>
                <c:pt idx="5958">
                  <c:v>39.049999999999997</c:v>
                </c:pt>
                <c:pt idx="5959">
                  <c:v>39.06</c:v>
                </c:pt>
                <c:pt idx="5960">
                  <c:v>39.06</c:v>
                </c:pt>
                <c:pt idx="5961">
                  <c:v>39.07</c:v>
                </c:pt>
                <c:pt idx="5962">
                  <c:v>39.08</c:v>
                </c:pt>
                <c:pt idx="5963">
                  <c:v>39.08</c:v>
                </c:pt>
                <c:pt idx="5964">
                  <c:v>39.08</c:v>
                </c:pt>
                <c:pt idx="5965">
                  <c:v>39.090000000000003</c:v>
                </c:pt>
                <c:pt idx="5966">
                  <c:v>39.1</c:v>
                </c:pt>
                <c:pt idx="5967">
                  <c:v>39.11</c:v>
                </c:pt>
                <c:pt idx="5968">
                  <c:v>39.11</c:v>
                </c:pt>
                <c:pt idx="5969">
                  <c:v>39.119999999999997</c:v>
                </c:pt>
                <c:pt idx="5970">
                  <c:v>39.130000000000003</c:v>
                </c:pt>
                <c:pt idx="5971">
                  <c:v>39.14</c:v>
                </c:pt>
                <c:pt idx="5972">
                  <c:v>39.14</c:v>
                </c:pt>
                <c:pt idx="5973">
                  <c:v>39.15</c:v>
                </c:pt>
                <c:pt idx="5974">
                  <c:v>39.15</c:v>
                </c:pt>
                <c:pt idx="5975">
                  <c:v>39.159999999999997</c:v>
                </c:pt>
                <c:pt idx="5976">
                  <c:v>39.17</c:v>
                </c:pt>
                <c:pt idx="5977">
                  <c:v>39.17</c:v>
                </c:pt>
                <c:pt idx="5978">
                  <c:v>39.18</c:v>
                </c:pt>
                <c:pt idx="5979">
                  <c:v>39.18</c:v>
                </c:pt>
                <c:pt idx="5980">
                  <c:v>39.19</c:v>
                </c:pt>
                <c:pt idx="5981">
                  <c:v>39.200000000000003</c:v>
                </c:pt>
                <c:pt idx="5982">
                  <c:v>39.200000000000003</c:v>
                </c:pt>
                <c:pt idx="5983">
                  <c:v>39.21</c:v>
                </c:pt>
                <c:pt idx="5984">
                  <c:v>39.22</c:v>
                </c:pt>
                <c:pt idx="5985">
                  <c:v>39.229999999999997</c:v>
                </c:pt>
                <c:pt idx="5986">
                  <c:v>39.229999999999997</c:v>
                </c:pt>
                <c:pt idx="5987">
                  <c:v>39.24</c:v>
                </c:pt>
                <c:pt idx="5988">
                  <c:v>39.25</c:v>
                </c:pt>
                <c:pt idx="5989">
                  <c:v>39.25</c:v>
                </c:pt>
                <c:pt idx="5990">
                  <c:v>39.26</c:v>
                </c:pt>
                <c:pt idx="5991">
                  <c:v>39.26</c:v>
                </c:pt>
                <c:pt idx="5992">
                  <c:v>39.270000000000003</c:v>
                </c:pt>
                <c:pt idx="5993">
                  <c:v>39.28</c:v>
                </c:pt>
                <c:pt idx="5994">
                  <c:v>39.29</c:v>
                </c:pt>
                <c:pt idx="5995">
                  <c:v>39.29</c:v>
                </c:pt>
                <c:pt idx="5996">
                  <c:v>39.299999999999997</c:v>
                </c:pt>
                <c:pt idx="5997">
                  <c:v>39.31</c:v>
                </c:pt>
                <c:pt idx="5998">
                  <c:v>39.31</c:v>
                </c:pt>
                <c:pt idx="5999">
                  <c:v>39.32</c:v>
                </c:pt>
                <c:pt idx="6000">
                  <c:v>39.33</c:v>
                </c:pt>
                <c:pt idx="6001">
                  <c:v>39.33</c:v>
                </c:pt>
                <c:pt idx="6002">
                  <c:v>39.340000000000003</c:v>
                </c:pt>
                <c:pt idx="6003">
                  <c:v>39.340000000000003</c:v>
                </c:pt>
                <c:pt idx="6004">
                  <c:v>39.35</c:v>
                </c:pt>
                <c:pt idx="6005">
                  <c:v>39.36</c:v>
                </c:pt>
                <c:pt idx="6006">
                  <c:v>39.369999999999997</c:v>
                </c:pt>
                <c:pt idx="6007">
                  <c:v>39.369999999999997</c:v>
                </c:pt>
                <c:pt idx="6008">
                  <c:v>39.380000000000003</c:v>
                </c:pt>
                <c:pt idx="6009">
                  <c:v>39.380000000000003</c:v>
                </c:pt>
                <c:pt idx="6010">
                  <c:v>39.39</c:v>
                </c:pt>
                <c:pt idx="6011">
                  <c:v>39.4</c:v>
                </c:pt>
                <c:pt idx="6012">
                  <c:v>39.4</c:v>
                </c:pt>
                <c:pt idx="6013">
                  <c:v>39.409999999999997</c:v>
                </c:pt>
                <c:pt idx="6014">
                  <c:v>39.42</c:v>
                </c:pt>
                <c:pt idx="6015">
                  <c:v>39.42</c:v>
                </c:pt>
                <c:pt idx="6016">
                  <c:v>39.43</c:v>
                </c:pt>
                <c:pt idx="6017">
                  <c:v>39.44</c:v>
                </c:pt>
                <c:pt idx="6018">
                  <c:v>39.44</c:v>
                </c:pt>
                <c:pt idx="6019">
                  <c:v>39.450000000000003</c:v>
                </c:pt>
                <c:pt idx="6020">
                  <c:v>39.46</c:v>
                </c:pt>
                <c:pt idx="6021">
                  <c:v>39.46</c:v>
                </c:pt>
                <c:pt idx="6022">
                  <c:v>39.47</c:v>
                </c:pt>
                <c:pt idx="6023">
                  <c:v>39.479999999999997</c:v>
                </c:pt>
                <c:pt idx="6024">
                  <c:v>39.479999999999997</c:v>
                </c:pt>
                <c:pt idx="6025">
                  <c:v>39.49</c:v>
                </c:pt>
                <c:pt idx="6026">
                  <c:v>39.5</c:v>
                </c:pt>
                <c:pt idx="6027">
                  <c:v>39.5</c:v>
                </c:pt>
                <c:pt idx="6028">
                  <c:v>39.51</c:v>
                </c:pt>
                <c:pt idx="6029">
                  <c:v>39.51</c:v>
                </c:pt>
                <c:pt idx="6030">
                  <c:v>39.520000000000003</c:v>
                </c:pt>
                <c:pt idx="6031">
                  <c:v>39.520000000000003</c:v>
                </c:pt>
                <c:pt idx="6032">
                  <c:v>39.53</c:v>
                </c:pt>
                <c:pt idx="6033">
                  <c:v>39.54</c:v>
                </c:pt>
                <c:pt idx="6034">
                  <c:v>39.549999999999997</c:v>
                </c:pt>
                <c:pt idx="6035">
                  <c:v>39.549999999999997</c:v>
                </c:pt>
                <c:pt idx="6036">
                  <c:v>39.56</c:v>
                </c:pt>
                <c:pt idx="6037">
                  <c:v>39.57</c:v>
                </c:pt>
                <c:pt idx="6038">
                  <c:v>39.57</c:v>
                </c:pt>
                <c:pt idx="6039">
                  <c:v>39.58</c:v>
                </c:pt>
                <c:pt idx="6040">
                  <c:v>39.590000000000003</c:v>
                </c:pt>
                <c:pt idx="6041">
                  <c:v>39.6</c:v>
                </c:pt>
                <c:pt idx="6042">
                  <c:v>39.6</c:v>
                </c:pt>
                <c:pt idx="6043">
                  <c:v>39.61</c:v>
                </c:pt>
                <c:pt idx="6044">
                  <c:v>39.619999999999997</c:v>
                </c:pt>
                <c:pt idx="6045">
                  <c:v>39.619999999999997</c:v>
                </c:pt>
                <c:pt idx="6046">
                  <c:v>39.630000000000003</c:v>
                </c:pt>
                <c:pt idx="6047">
                  <c:v>39.630000000000003</c:v>
                </c:pt>
                <c:pt idx="6048">
                  <c:v>39.64</c:v>
                </c:pt>
                <c:pt idx="6049">
                  <c:v>39.65</c:v>
                </c:pt>
                <c:pt idx="6050">
                  <c:v>39.65</c:v>
                </c:pt>
                <c:pt idx="6051">
                  <c:v>39.659999999999997</c:v>
                </c:pt>
                <c:pt idx="6052">
                  <c:v>39.659999999999997</c:v>
                </c:pt>
                <c:pt idx="6053">
                  <c:v>39.67</c:v>
                </c:pt>
                <c:pt idx="6054">
                  <c:v>39.68</c:v>
                </c:pt>
                <c:pt idx="6055">
                  <c:v>39.68</c:v>
                </c:pt>
                <c:pt idx="6056">
                  <c:v>39.700000000000003</c:v>
                </c:pt>
                <c:pt idx="6057">
                  <c:v>39.700000000000003</c:v>
                </c:pt>
                <c:pt idx="6058">
                  <c:v>39.700000000000003</c:v>
                </c:pt>
                <c:pt idx="6059">
                  <c:v>39.71</c:v>
                </c:pt>
                <c:pt idx="6060">
                  <c:v>39.72</c:v>
                </c:pt>
                <c:pt idx="6061">
                  <c:v>39.72</c:v>
                </c:pt>
                <c:pt idx="6062">
                  <c:v>39.729999999999997</c:v>
                </c:pt>
                <c:pt idx="6063">
                  <c:v>39.729999999999997</c:v>
                </c:pt>
                <c:pt idx="6064">
                  <c:v>39.75</c:v>
                </c:pt>
                <c:pt idx="6065">
                  <c:v>39.75</c:v>
                </c:pt>
                <c:pt idx="6066">
                  <c:v>39.770000000000003</c:v>
                </c:pt>
                <c:pt idx="6067">
                  <c:v>39.770000000000003</c:v>
                </c:pt>
                <c:pt idx="6068">
                  <c:v>39.770000000000003</c:v>
                </c:pt>
                <c:pt idx="6069">
                  <c:v>39.78</c:v>
                </c:pt>
                <c:pt idx="6070">
                  <c:v>39.78</c:v>
                </c:pt>
                <c:pt idx="6071">
                  <c:v>39.79</c:v>
                </c:pt>
                <c:pt idx="6072">
                  <c:v>39.799999999999997</c:v>
                </c:pt>
                <c:pt idx="6073">
                  <c:v>39.799999999999997</c:v>
                </c:pt>
                <c:pt idx="6074">
                  <c:v>39.81</c:v>
                </c:pt>
                <c:pt idx="6075">
                  <c:v>39.81</c:v>
                </c:pt>
                <c:pt idx="6076">
                  <c:v>39.82</c:v>
                </c:pt>
                <c:pt idx="6077">
                  <c:v>39.83</c:v>
                </c:pt>
                <c:pt idx="6078">
                  <c:v>39.83</c:v>
                </c:pt>
                <c:pt idx="6079">
                  <c:v>39.840000000000003</c:v>
                </c:pt>
                <c:pt idx="6080">
                  <c:v>39.85</c:v>
                </c:pt>
                <c:pt idx="6081">
                  <c:v>39.86</c:v>
                </c:pt>
                <c:pt idx="6082">
                  <c:v>39.86</c:v>
                </c:pt>
                <c:pt idx="6083">
                  <c:v>39.869999999999997</c:v>
                </c:pt>
                <c:pt idx="6084">
                  <c:v>39.869999999999997</c:v>
                </c:pt>
                <c:pt idx="6085">
                  <c:v>39.880000000000003</c:v>
                </c:pt>
                <c:pt idx="6086">
                  <c:v>39.89</c:v>
                </c:pt>
                <c:pt idx="6087">
                  <c:v>39.89</c:v>
                </c:pt>
                <c:pt idx="6088">
                  <c:v>39.9</c:v>
                </c:pt>
                <c:pt idx="6089">
                  <c:v>39.909999999999997</c:v>
                </c:pt>
                <c:pt idx="6090">
                  <c:v>39.92</c:v>
                </c:pt>
                <c:pt idx="6091">
                  <c:v>39.92</c:v>
                </c:pt>
                <c:pt idx="6092">
                  <c:v>39.92</c:v>
                </c:pt>
                <c:pt idx="6093">
                  <c:v>39.94</c:v>
                </c:pt>
                <c:pt idx="6094">
                  <c:v>39.94</c:v>
                </c:pt>
                <c:pt idx="6095">
                  <c:v>39.94</c:v>
                </c:pt>
                <c:pt idx="6096">
                  <c:v>39.950000000000003</c:v>
                </c:pt>
                <c:pt idx="6097">
                  <c:v>39.96</c:v>
                </c:pt>
                <c:pt idx="6098">
                  <c:v>39.97</c:v>
                </c:pt>
                <c:pt idx="6099">
                  <c:v>39.97</c:v>
                </c:pt>
                <c:pt idx="6100">
                  <c:v>39.979999999999997</c:v>
                </c:pt>
                <c:pt idx="6101">
                  <c:v>39.99</c:v>
                </c:pt>
                <c:pt idx="6102">
                  <c:v>40</c:v>
                </c:pt>
                <c:pt idx="6103">
                  <c:v>40</c:v>
                </c:pt>
                <c:pt idx="6104">
                  <c:v>40.01</c:v>
                </c:pt>
                <c:pt idx="6105">
                  <c:v>40.01</c:v>
                </c:pt>
                <c:pt idx="6106">
                  <c:v>40.020000000000003</c:v>
                </c:pt>
                <c:pt idx="6107">
                  <c:v>40.03</c:v>
                </c:pt>
                <c:pt idx="6108">
                  <c:v>40.03</c:v>
                </c:pt>
                <c:pt idx="6109">
                  <c:v>40.04</c:v>
                </c:pt>
                <c:pt idx="6110">
                  <c:v>40.049999999999997</c:v>
                </c:pt>
                <c:pt idx="6111">
                  <c:v>40.049999999999997</c:v>
                </c:pt>
                <c:pt idx="6112">
                  <c:v>40.06</c:v>
                </c:pt>
                <c:pt idx="6113">
                  <c:v>40.07</c:v>
                </c:pt>
                <c:pt idx="6114">
                  <c:v>40.07</c:v>
                </c:pt>
                <c:pt idx="6115">
                  <c:v>40.08</c:v>
                </c:pt>
                <c:pt idx="6116">
                  <c:v>40.090000000000003</c:v>
                </c:pt>
                <c:pt idx="6117">
                  <c:v>40.090000000000003</c:v>
                </c:pt>
                <c:pt idx="6118">
                  <c:v>40.1</c:v>
                </c:pt>
                <c:pt idx="6119">
                  <c:v>40.1</c:v>
                </c:pt>
                <c:pt idx="6120">
                  <c:v>40.11</c:v>
                </c:pt>
                <c:pt idx="6121">
                  <c:v>40.119999999999997</c:v>
                </c:pt>
                <c:pt idx="6122">
                  <c:v>40.130000000000003</c:v>
                </c:pt>
                <c:pt idx="6123">
                  <c:v>40.130000000000003</c:v>
                </c:pt>
                <c:pt idx="6124">
                  <c:v>40.14</c:v>
                </c:pt>
                <c:pt idx="6125">
                  <c:v>40.14</c:v>
                </c:pt>
                <c:pt idx="6126">
                  <c:v>40.15</c:v>
                </c:pt>
                <c:pt idx="6127">
                  <c:v>40.159999999999997</c:v>
                </c:pt>
                <c:pt idx="6128">
                  <c:v>40.159999999999997</c:v>
                </c:pt>
                <c:pt idx="6129">
                  <c:v>40.17</c:v>
                </c:pt>
                <c:pt idx="6130">
                  <c:v>40.17</c:v>
                </c:pt>
                <c:pt idx="6131">
                  <c:v>40.18</c:v>
                </c:pt>
                <c:pt idx="6132">
                  <c:v>40.19</c:v>
                </c:pt>
                <c:pt idx="6133">
                  <c:v>40.200000000000003</c:v>
                </c:pt>
                <c:pt idx="6134">
                  <c:v>40.200000000000003</c:v>
                </c:pt>
                <c:pt idx="6135">
                  <c:v>40.21</c:v>
                </c:pt>
                <c:pt idx="6136">
                  <c:v>40.22</c:v>
                </c:pt>
                <c:pt idx="6137">
                  <c:v>40.22</c:v>
                </c:pt>
                <c:pt idx="6138">
                  <c:v>40.22</c:v>
                </c:pt>
                <c:pt idx="6139">
                  <c:v>40.24</c:v>
                </c:pt>
                <c:pt idx="6140">
                  <c:v>40.25</c:v>
                </c:pt>
                <c:pt idx="6141">
                  <c:v>40.25</c:v>
                </c:pt>
                <c:pt idx="6142">
                  <c:v>40.26</c:v>
                </c:pt>
                <c:pt idx="6143">
                  <c:v>40.26</c:v>
                </c:pt>
                <c:pt idx="6144">
                  <c:v>40.270000000000003</c:v>
                </c:pt>
                <c:pt idx="6145">
                  <c:v>40.270000000000003</c:v>
                </c:pt>
                <c:pt idx="6146">
                  <c:v>40.28</c:v>
                </c:pt>
                <c:pt idx="6147">
                  <c:v>40.28</c:v>
                </c:pt>
                <c:pt idx="6148">
                  <c:v>40.29</c:v>
                </c:pt>
                <c:pt idx="6149">
                  <c:v>40.299999999999997</c:v>
                </c:pt>
                <c:pt idx="6150">
                  <c:v>40.31</c:v>
                </c:pt>
                <c:pt idx="6151">
                  <c:v>40.32</c:v>
                </c:pt>
                <c:pt idx="6152">
                  <c:v>40.32</c:v>
                </c:pt>
                <c:pt idx="6153">
                  <c:v>40.33</c:v>
                </c:pt>
                <c:pt idx="6154">
                  <c:v>40.340000000000003</c:v>
                </c:pt>
                <c:pt idx="6155">
                  <c:v>40.340000000000003</c:v>
                </c:pt>
                <c:pt idx="6156">
                  <c:v>40.35</c:v>
                </c:pt>
                <c:pt idx="6157">
                  <c:v>40.35</c:v>
                </c:pt>
                <c:pt idx="6158">
                  <c:v>40.36</c:v>
                </c:pt>
                <c:pt idx="6159">
                  <c:v>40.369999999999997</c:v>
                </c:pt>
                <c:pt idx="6160">
                  <c:v>40.369999999999997</c:v>
                </c:pt>
                <c:pt idx="6161">
                  <c:v>40.380000000000003</c:v>
                </c:pt>
                <c:pt idx="6162">
                  <c:v>40.39</c:v>
                </c:pt>
                <c:pt idx="6163">
                  <c:v>40.39</c:v>
                </c:pt>
                <c:pt idx="6164">
                  <c:v>40.4</c:v>
                </c:pt>
                <c:pt idx="6165">
                  <c:v>40.409999999999997</c:v>
                </c:pt>
                <c:pt idx="6166">
                  <c:v>40.42</c:v>
                </c:pt>
                <c:pt idx="6167">
                  <c:v>40.42</c:v>
                </c:pt>
                <c:pt idx="6168">
                  <c:v>40.42</c:v>
                </c:pt>
                <c:pt idx="6169">
                  <c:v>40.43</c:v>
                </c:pt>
                <c:pt idx="6170">
                  <c:v>40.43</c:v>
                </c:pt>
                <c:pt idx="6171">
                  <c:v>40.44</c:v>
                </c:pt>
                <c:pt idx="6172">
                  <c:v>40.450000000000003</c:v>
                </c:pt>
                <c:pt idx="6173">
                  <c:v>40.450000000000003</c:v>
                </c:pt>
                <c:pt idx="6174">
                  <c:v>40.46</c:v>
                </c:pt>
                <c:pt idx="6175">
                  <c:v>40.47</c:v>
                </c:pt>
                <c:pt idx="6176">
                  <c:v>40.479999999999997</c:v>
                </c:pt>
                <c:pt idx="6177">
                  <c:v>40.479999999999997</c:v>
                </c:pt>
                <c:pt idx="6178">
                  <c:v>40.49</c:v>
                </c:pt>
                <c:pt idx="6179">
                  <c:v>40.5</c:v>
                </c:pt>
                <c:pt idx="6180">
                  <c:v>40.5</c:v>
                </c:pt>
                <c:pt idx="6181">
                  <c:v>40.51</c:v>
                </c:pt>
                <c:pt idx="6182">
                  <c:v>40.51</c:v>
                </c:pt>
                <c:pt idx="6183">
                  <c:v>40.520000000000003</c:v>
                </c:pt>
                <c:pt idx="6184">
                  <c:v>40.53</c:v>
                </c:pt>
                <c:pt idx="6185">
                  <c:v>40.53</c:v>
                </c:pt>
                <c:pt idx="6186">
                  <c:v>40.54</c:v>
                </c:pt>
                <c:pt idx="6187">
                  <c:v>40.549999999999997</c:v>
                </c:pt>
                <c:pt idx="6188">
                  <c:v>40.56</c:v>
                </c:pt>
                <c:pt idx="6189">
                  <c:v>40.56</c:v>
                </c:pt>
                <c:pt idx="6190">
                  <c:v>40.57</c:v>
                </c:pt>
                <c:pt idx="6191">
                  <c:v>40.58</c:v>
                </c:pt>
                <c:pt idx="6192">
                  <c:v>40.58</c:v>
                </c:pt>
                <c:pt idx="6193">
                  <c:v>40.590000000000003</c:v>
                </c:pt>
                <c:pt idx="6194">
                  <c:v>40.6</c:v>
                </c:pt>
                <c:pt idx="6195">
                  <c:v>40.61</c:v>
                </c:pt>
                <c:pt idx="6196">
                  <c:v>40.61</c:v>
                </c:pt>
                <c:pt idx="6197">
                  <c:v>40.619999999999997</c:v>
                </c:pt>
                <c:pt idx="6198">
                  <c:v>40.619999999999997</c:v>
                </c:pt>
                <c:pt idx="6199">
                  <c:v>40.630000000000003</c:v>
                </c:pt>
                <c:pt idx="6200">
                  <c:v>40.64</c:v>
                </c:pt>
                <c:pt idx="6201">
                  <c:v>40.65</c:v>
                </c:pt>
                <c:pt idx="6202">
                  <c:v>40.65</c:v>
                </c:pt>
                <c:pt idx="6203">
                  <c:v>40.659999999999997</c:v>
                </c:pt>
                <c:pt idx="6204">
                  <c:v>40.659999999999997</c:v>
                </c:pt>
                <c:pt idx="6205">
                  <c:v>40.67</c:v>
                </c:pt>
                <c:pt idx="6206">
                  <c:v>40.68</c:v>
                </c:pt>
                <c:pt idx="6207">
                  <c:v>40.68</c:v>
                </c:pt>
                <c:pt idx="6208">
                  <c:v>40.69</c:v>
                </c:pt>
                <c:pt idx="6209">
                  <c:v>40.69</c:v>
                </c:pt>
                <c:pt idx="6210">
                  <c:v>40.69</c:v>
                </c:pt>
                <c:pt idx="6211">
                  <c:v>40.700000000000003</c:v>
                </c:pt>
                <c:pt idx="6212">
                  <c:v>40.71</c:v>
                </c:pt>
                <c:pt idx="6213">
                  <c:v>40.72</c:v>
                </c:pt>
                <c:pt idx="6214">
                  <c:v>40.729999999999997</c:v>
                </c:pt>
                <c:pt idx="6215">
                  <c:v>40.74</c:v>
                </c:pt>
                <c:pt idx="6216">
                  <c:v>40.74</c:v>
                </c:pt>
                <c:pt idx="6217">
                  <c:v>40.74</c:v>
                </c:pt>
                <c:pt idx="6218">
                  <c:v>40.75</c:v>
                </c:pt>
                <c:pt idx="6219">
                  <c:v>40.76</c:v>
                </c:pt>
                <c:pt idx="6220">
                  <c:v>40.770000000000003</c:v>
                </c:pt>
                <c:pt idx="6221">
                  <c:v>40.770000000000003</c:v>
                </c:pt>
                <c:pt idx="6222">
                  <c:v>40.78</c:v>
                </c:pt>
                <c:pt idx="6223">
                  <c:v>40.79</c:v>
                </c:pt>
                <c:pt idx="6224">
                  <c:v>40.79</c:v>
                </c:pt>
                <c:pt idx="6225">
                  <c:v>40.799999999999997</c:v>
                </c:pt>
                <c:pt idx="6226">
                  <c:v>40.799999999999997</c:v>
                </c:pt>
                <c:pt idx="6227">
                  <c:v>40.81</c:v>
                </c:pt>
                <c:pt idx="6228">
                  <c:v>40.82</c:v>
                </c:pt>
                <c:pt idx="6229">
                  <c:v>40.82</c:v>
                </c:pt>
                <c:pt idx="6230">
                  <c:v>40.83</c:v>
                </c:pt>
                <c:pt idx="6231">
                  <c:v>40.840000000000003</c:v>
                </c:pt>
                <c:pt idx="6232">
                  <c:v>40.85</c:v>
                </c:pt>
                <c:pt idx="6233">
                  <c:v>40.85</c:v>
                </c:pt>
                <c:pt idx="6234">
                  <c:v>40.86</c:v>
                </c:pt>
                <c:pt idx="6235">
                  <c:v>40.86</c:v>
                </c:pt>
                <c:pt idx="6236">
                  <c:v>40.869999999999997</c:v>
                </c:pt>
                <c:pt idx="6237">
                  <c:v>40.880000000000003</c:v>
                </c:pt>
                <c:pt idx="6238">
                  <c:v>40.89</c:v>
                </c:pt>
                <c:pt idx="6239">
                  <c:v>40.89</c:v>
                </c:pt>
                <c:pt idx="6240">
                  <c:v>40.89</c:v>
                </c:pt>
                <c:pt idx="6241">
                  <c:v>40.9</c:v>
                </c:pt>
                <c:pt idx="6242">
                  <c:v>40.909999999999997</c:v>
                </c:pt>
                <c:pt idx="6243">
                  <c:v>40.92</c:v>
                </c:pt>
                <c:pt idx="6244">
                  <c:v>40.92</c:v>
                </c:pt>
                <c:pt idx="6245">
                  <c:v>40.93</c:v>
                </c:pt>
                <c:pt idx="6246">
                  <c:v>40.94</c:v>
                </c:pt>
                <c:pt idx="6247">
                  <c:v>40.94</c:v>
                </c:pt>
                <c:pt idx="6248">
                  <c:v>40.950000000000003</c:v>
                </c:pt>
                <c:pt idx="6249">
                  <c:v>40.950000000000003</c:v>
                </c:pt>
                <c:pt idx="6250">
                  <c:v>40.96</c:v>
                </c:pt>
                <c:pt idx="6251">
                  <c:v>40.96</c:v>
                </c:pt>
                <c:pt idx="6252">
                  <c:v>40.97</c:v>
                </c:pt>
                <c:pt idx="6253">
                  <c:v>40.98</c:v>
                </c:pt>
                <c:pt idx="6254">
                  <c:v>40.98</c:v>
                </c:pt>
                <c:pt idx="6255">
                  <c:v>40.99</c:v>
                </c:pt>
                <c:pt idx="6256">
                  <c:v>41</c:v>
                </c:pt>
                <c:pt idx="6257">
                  <c:v>41.01</c:v>
                </c:pt>
                <c:pt idx="6258">
                  <c:v>41.01</c:v>
                </c:pt>
                <c:pt idx="6259">
                  <c:v>41.01</c:v>
                </c:pt>
                <c:pt idx="6260">
                  <c:v>41.02</c:v>
                </c:pt>
                <c:pt idx="6261">
                  <c:v>41.03</c:v>
                </c:pt>
                <c:pt idx="6262">
                  <c:v>41.04</c:v>
                </c:pt>
                <c:pt idx="6263">
                  <c:v>41.04</c:v>
                </c:pt>
                <c:pt idx="6264">
                  <c:v>41.05</c:v>
                </c:pt>
                <c:pt idx="6265">
                  <c:v>41.06</c:v>
                </c:pt>
                <c:pt idx="6266">
                  <c:v>41.06</c:v>
                </c:pt>
                <c:pt idx="6267">
                  <c:v>41.06</c:v>
                </c:pt>
                <c:pt idx="6268">
                  <c:v>41.07</c:v>
                </c:pt>
                <c:pt idx="6269">
                  <c:v>41.07</c:v>
                </c:pt>
                <c:pt idx="6270">
                  <c:v>41.08</c:v>
                </c:pt>
                <c:pt idx="6271">
                  <c:v>41.09</c:v>
                </c:pt>
                <c:pt idx="6272">
                  <c:v>41.09</c:v>
                </c:pt>
                <c:pt idx="6273">
                  <c:v>41.1</c:v>
                </c:pt>
                <c:pt idx="6274">
                  <c:v>41.1</c:v>
                </c:pt>
                <c:pt idx="6275">
                  <c:v>41.11</c:v>
                </c:pt>
                <c:pt idx="6276">
                  <c:v>41.12</c:v>
                </c:pt>
                <c:pt idx="6277">
                  <c:v>41.12</c:v>
                </c:pt>
                <c:pt idx="6278">
                  <c:v>41.13</c:v>
                </c:pt>
                <c:pt idx="6279">
                  <c:v>41.14</c:v>
                </c:pt>
                <c:pt idx="6280">
                  <c:v>41.14</c:v>
                </c:pt>
                <c:pt idx="6281">
                  <c:v>41.15</c:v>
                </c:pt>
                <c:pt idx="6282">
                  <c:v>41.16</c:v>
                </c:pt>
                <c:pt idx="6283">
                  <c:v>41.17</c:v>
                </c:pt>
                <c:pt idx="6284">
                  <c:v>41.17</c:v>
                </c:pt>
                <c:pt idx="6285">
                  <c:v>41.18</c:v>
                </c:pt>
                <c:pt idx="6286">
                  <c:v>41.19</c:v>
                </c:pt>
                <c:pt idx="6287">
                  <c:v>41.19</c:v>
                </c:pt>
                <c:pt idx="6288">
                  <c:v>41.2</c:v>
                </c:pt>
                <c:pt idx="6289">
                  <c:v>41.21</c:v>
                </c:pt>
                <c:pt idx="6290">
                  <c:v>41.21</c:v>
                </c:pt>
                <c:pt idx="6291">
                  <c:v>41.22</c:v>
                </c:pt>
                <c:pt idx="6292">
                  <c:v>41.22</c:v>
                </c:pt>
                <c:pt idx="6293">
                  <c:v>41.23</c:v>
                </c:pt>
                <c:pt idx="6294">
                  <c:v>41.24</c:v>
                </c:pt>
                <c:pt idx="6295">
                  <c:v>41.25</c:v>
                </c:pt>
                <c:pt idx="6296">
                  <c:v>41.25</c:v>
                </c:pt>
                <c:pt idx="6297">
                  <c:v>41.26</c:v>
                </c:pt>
                <c:pt idx="6298">
                  <c:v>41.26</c:v>
                </c:pt>
                <c:pt idx="6299">
                  <c:v>41.27</c:v>
                </c:pt>
                <c:pt idx="6300">
                  <c:v>41.28</c:v>
                </c:pt>
                <c:pt idx="6301">
                  <c:v>41.29</c:v>
                </c:pt>
                <c:pt idx="6302">
                  <c:v>41.29</c:v>
                </c:pt>
                <c:pt idx="6303">
                  <c:v>41.3</c:v>
                </c:pt>
                <c:pt idx="6304">
                  <c:v>41.3</c:v>
                </c:pt>
                <c:pt idx="6305">
                  <c:v>41.31</c:v>
                </c:pt>
                <c:pt idx="6306">
                  <c:v>41.32</c:v>
                </c:pt>
                <c:pt idx="6307">
                  <c:v>41.32</c:v>
                </c:pt>
                <c:pt idx="6308">
                  <c:v>41.33</c:v>
                </c:pt>
                <c:pt idx="6309">
                  <c:v>41.33</c:v>
                </c:pt>
                <c:pt idx="6310">
                  <c:v>41.34</c:v>
                </c:pt>
                <c:pt idx="6311">
                  <c:v>41.35</c:v>
                </c:pt>
                <c:pt idx="6312">
                  <c:v>41.36</c:v>
                </c:pt>
                <c:pt idx="6313">
                  <c:v>41.37</c:v>
                </c:pt>
                <c:pt idx="6314">
                  <c:v>41.37</c:v>
                </c:pt>
                <c:pt idx="6315">
                  <c:v>41.38</c:v>
                </c:pt>
                <c:pt idx="6316">
                  <c:v>41.39</c:v>
                </c:pt>
                <c:pt idx="6317">
                  <c:v>41.39</c:v>
                </c:pt>
                <c:pt idx="6318">
                  <c:v>41.4</c:v>
                </c:pt>
                <c:pt idx="6319">
                  <c:v>41.4</c:v>
                </c:pt>
                <c:pt idx="6320">
                  <c:v>41.41</c:v>
                </c:pt>
                <c:pt idx="6321">
                  <c:v>41.41</c:v>
                </c:pt>
                <c:pt idx="6322">
                  <c:v>41.42</c:v>
                </c:pt>
                <c:pt idx="6323">
                  <c:v>41.43</c:v>
                </c:pt>
                <c:pt idx="6324">
                  <c:v>41.44</c:v>
                </c:pt>
                <c:pt idx="6325">
                  <c:v>41.44</c:v>
                </c:pt>
                <c:pt idx="6326">
                  <c:v>41.45</c:v>
                </c:pt>
                <c:pt idx="6327">
                  <c:v>41.45</c:v>
                </c:pt>
                <c:pt idx="6328">
                  <c:v>41.46</c:v>
                </c:pt>
                <c:pt idx="6329">
                  <c:v>41.46</c:v>
                </c:pt>
                <c:pt idx="6330">
                  <c:v>41.47</c:v>
                </c:pt>
                <c:pt idx="6331">
                  <c:v>41.48</c:v>
                </c:pt>
                <c:pt idx="6332">
                  <c:v>41.49</c:v>
                </c:pt>
                <c:pt idx="6333">
                  <c:v>41.49</c:v>
                </c:pt>
                <c:pt idx="6334">
                  <c:v>41.5</c:v>
                </c:pt>
                <c:pt idx="6335">
                  <c:v>41.51</c:v>
                </c:pt>
                <c:pt idx="6336">
                  <c:v>41.51</c:v>
                </c:pt>
                <c:pt idx="6337">
                  <c:v>41.52</c:v>
                </c:pt>
                <c:pt idx="6338">
                  <c:v>41.53</c:v>
                </c:pt>
                <c:pt idx="6339">
                  <c:v>41.53</c:v>
                </c:pt>
                <c:pt idx="6340">
                  <c:v>41.54</c:v>
                </c:pt>
                <c:pt idx="6341">
                  <c:v>41.55</c:v>
                </c:pt>
                <c:pt idx="6342">
                  <c:v>41.55</c:v>
                </c:pt>
                <c:pt idx="6343">
                  <c:v>41.56</c:v>
                </c:pt>
                <c:pt idx="6344">
                  <c:v>41.57</c:v>
                </c:pt>
                <c:pt idx="6345">
                  <c:v>41.58</c:v>
                </c:pt>
                <c:pt idx="6346">
                  <c:v>41.58</c:v>
                </c:pt>
                <c:pt idx="6347">
                  <c:v>41.59</c:v>
                </c:pt>
                <c:pt idx="6348">
                  <c:v>41.6</c:v>
                </c:pt>
                <c:pt idx="6349">
                  <c:v>41.61</c:v>
                </c:pt>
                <c:pt idx="6350">
                  <c:v>41.61</c:v>
                </c:pt>
                <c:pt idx="6351">
                  <c:v>41.61</c:v>
                </c:pt>
                <c:pt idx="6352">
                  <c:v>41.62</c:v>
                </c:pt>
                <c:pt idx="6353">
                  <c:v>41.62</c:v>
                </c:pt>
                <c:pt idx="6354">
                  <c:v>41.63</c:v>
                </c:pt>
                <c:pt idx="6355">
                  <c:v>41.64</c:v>
                </c:pt>
                <c:pt idx="6356">
                  <c:v>41.64</c:v>
                </c:pt>
                <c:pt idx="6357">
                  <c:v>41.65</c:v>
                </c:pt>
                <c:pt idx="6358">
                  <c:v>41.66</c:v>
                </c:pt>
                <c:pt idx="6359">
                  <c:v>41.66</c:v>
                </c:pt>
                <c:pt idx="6360">
                  <c:v>41.67</c:v>
                </c:pt>
                <c:pt idx="6361">
                  <c:v>41.68</c:v>
                </c:pt>
                <c:pt idx="6362">
                  <c:v>41.69</c:v>
                </c:pt>
                <c:pt idx="6363">
                  <c:v>41.69</c:v>
                </c:pt>
                <c:pt idx="6364">
                  <c:v>41.7</c:v>
                </c:pt>
                <c:pt idx="6365">
                  <c:v>41.7</c:v>
                </c:pt>
                <c:pt idx="6366">
                  <c:v>41.71</c:v>
                </c:pt>
                <c:pt idx="6367">
                  <c:v>41.72</c:v>
                </c:pt>
                <c:pt idx="6368">
                  <c:v>41.73</c:v>
                </c:pt>
                <c:pt idx="6369">
                  <c:v>41.73</c:v>
                </c:pt>
                <c:pt idx="6370">
                  <c:v>41.74</c:v>
                </c:pt>
                <c:pt idx="6371">
                  <c:v>41.75</c:v>
                </c:pt>
                <c:pt idx="6372">
                  <c:v>41.75</c:v>
                </c:pt>
                <c:pt idx="6373">
                  <c:v>41.76</c:v>
                </c:pt>
                <c:pt idx="6374">
                  <c:v>41.77</c:v>
                </c:pt>
                <c:pt idx="6375">
                  <c:v>41.77</c:v>
                </c:pt>
                <c:pt idx="6376">
                  <c:v>41.78</c:v>
                </c:pt>
                <c:pt idx="6377">
                  <c:v>41.78</c:v>
                </c:pt>
                <c:pt idx="6378">
                  <c:v>41.79</c:v>
                </c:pt>
                <c:pt idx="6379">
                  <c:v>41.8</c:v>
                </c:pt>
                <c:pt idx="6380">
                  <c:v>41.81</c:v>
                </c:pt>
                <c:pt idx="6381">
                  <c:v>41.81</c:v>
                </c:pt>
                <c:pt idx="6382">
                  <c:v>41.82</c:v>
                </c:pt>
                <c:pt idx="6383">
                  <c:v>41.82</c:v>
                </c:pt>
                <c:pt idx="6384">
                  <c:v>41.83</c:v>
                </c:pt>
                <c:pt idx="6385">
                  <c:v>41.84</c:v>
                </c:pt>
                <c:pt idx="6386">
                  <c:v>41.84</c:v>
                </c:pt>
                <c:pt idx="6387">
                  <c:v>41.85</c:v>
                </c:pt>
                <c:pt idx="6388">
                  <c:v>41.85</c:v>
                </c:pt>
                <c:pt idx="6389">
                  <c:v>41.86</c:v>
                </c:pt>
                <c:pt idx="6390">
                  <c:v>41.86</c:v>
                </c:pt>
                <c:pt idx="6391">
                  <c:v>41.88</c:v>
                </c:pt>
                <c:pt idx="6392">
                  <c:v>41.88</c:v>
                </c:pt>
                <c:pt idx="6393">
                  <c:v>41.89</c:v>
                </c:pt>
                <c:pt idx="6394">
                  <c:v>41.89</c:v>
                </c:pt>
                <c:pt idx="6395">
                  <c:v>41.9</c:v>
                </c:pt>
                <c:pt idx="6396">
                  <c:v>41.9</c:v>
                </c:pt>
                <c:pt idx="6397">
                  <c:v>41.91</c:v>
                </c:pt>
                <c:pt idx="6398">
                  <c:v>41.92</c:v>
                </c:pt>
                <c:pt idx="6399">
                  <c:v>41.93</c:v>
                </c:pt>
                <c:pt idx="6400">
                  <c:v>41.94</c:v>
                </c:pt>
                <c:pt idx="6401">
                  <c:v>41.94</c:v>
                </c:pt>
                <c:pt idx="6402">
                  <c:v>41.94</c:v>
                </c:pt>
                <c:pt idx="6403">
                  <c:v>41.95</c:v>
                </c:pt>
                <c:pt idx="6404">
                  <c:v>41.96</c:v>
                </c:pt>
                <c:pt idx="6405">
                  <c:v>41.97</c:v>
                </c:pt>
                <c:pt idx="6406">
                  <c:v>41.97</c:v>
                </c:pt>
                <c:pt idx="6407">
                  <c:v>41.98</c:v>
                </c:pt>
                <c:pt idx="6408">
                  <c:v>41.98</c:v>
                </c:pt>
                <c:pt idx="6409">
                  <c:v>41.99</c:v>
                </c:pt>
                <c:pt idx="6410">
                  <c:v>42</c:v>
                </c:pt>
                <c:pt idx="6411">
                  <c:v>42</c:v>
                </c:pt>
                <c:pt idx="6412">
                  <c:v>42.01</c:v>
                </c:pt>
                <c:pt idx="6413">
                  <c:v>42.02</c:v>
                </c:pt>
                <c:pt idx="6414">
                  <c:v>42.03</c:v>
                </c:pt>
                <c:pt idx="6415">
                  <c:v>42.03</c:v>
                </c:pt>
                <c:pt idx="6416">
                  <c:v>42.05</c:v>
                </c:pt>
                <c:pt idx="6417">
                  <c:v>42.05</c:v>
                </c:pt>
                <c:pt idx="6418">
                  <c:v>42.05</c:v>
                </c:pt>
                <c:pt idx="6419">
                  <c:v>42.06</c:v>
                </c:pt>
                <c:pt idx="6420">
                  <c:v>42.07</c:v>
                </c:pt>
                <c:pt idx="6421">
                  <c:v>42.07</c:v>
                </c:pt>
                <c:pt idx="6422">
                  <c:v>42.08</c:v>
                </c:pt>
                <c:pt idx="6423">
                  <c:v>42.08</c:v>
                </c:pt>
                <c:pt idx="6424">
                  <c:v>42.09</c:v>
                </c:pt>
                <c:pt idx="6425">
                  <c:v>42.1</c:v>
                </c:pt>
                <c:pt idx="6426">
                  <c:v>42.1</c:v>
                </c:pt>
                <c:pt idx="6427">
                  <c:v>42.11</c:v>
                </c:pt>
                <c:pt idx="6428">
                  <c:v>42.12</c:v>
                </c:pt>
                <c:pt idx="6429">
                  <c:v>42.12</c:v>
                </c:pt>
                <c:pt idx="6430">
                  <c:v>42.13</c:v>
                </c:pt>
                <c:pt idx="6431">
                  <c:v>42.14</c:v>
                </c:pt>
                <c:pt idx="6432">
                  <c:v>42.15</c:v>
                </c:pt>
                <c:pt idx="6433">
                  <c:v>42.15</c:v>
                </c:pt>
                <c:pt idx="6434">
                  <c:v>42.16</c:v>
                </c:pt>
                <c:pt idx="6435">
                  <c:v>42.17</c:v>
                </c:pt>
                <c:pt idx="6436">
                  <c:v>42.17</c:v>
                </c:pt>
                <c:pt idx="6437">
                  <c:v>42.18</c:v>
                </c:pt>
                <c:pt idx="6438">
                  <c:v>42.19</c:v>
                </c:pt>
                <c:pt idx="6439">
                  <c:v>42.19</c:v>
                </c:pt>
                <c:pt idx="6440">
                  <c:v>42.2</c:v>
                </c:pt>
                <c:pt idx="6441">
                  <c:v>42.21</c:v>
                </c:pt>
                <c:pt idx="6442">
                  <c:v>42.21</c:v>
                </c:pt>
                <c:pt idx="6443">
                  <c:v>42.22</c:v>
                </c:pt>
                <c:pt idx="6444">
                  <c:v>42.23</c:v>
                </c:pt>
                <c:pt idx="6445">
                  <c:v>42.23</c:v>
                </c:pt>
                <c:pt idx="6446">
                  <c:v>42.24</c:v>
                </c:pt>
                <c:pt idx="6447">
                  <c:v>42.25</c:v>
                </c:pt>
                <c:pt idx="6448">
                  <c:v>42.25</c:v>
                </c:pt>
                <c:pt idx="6449">
                  <c:v>42.26</c:v>
                </c:pt>
                <c:pt idx="6450">
                  <c:v>42.26</c:v>
                </c:pt>
                <c:pt idx="6451">
                  <c:v>42.27</c:v>
                </c:pt>
                <c:pt idx="6452">
                  <c:v>42.28</c:v>
                </c:pt>
                <c:pt idx="6453">
                  <c:v>42.29</c:v>
                </c:pt>
                <c:pt idx="6454">
                  <c:v>42.29</c:v>
                </c:pt>
                <c:pt idx="6455">
                  <c:v>42.3</c:v>
                </c:pt>
                <c:pt idx="6456">
                  <c:v>42.3</c:v>
                </c:pt>
                <c:pt idx="6457">
                  <c:v>42.31</c:v>
                </c:pt>
                <c:pt idx="6458">
                  <c:v>42.32</c:v>
                </c:pt>
                <c:pt idx="6459">
                  <c:v>42.33</c:v>
                </c:pt>
                <c:pt idx="6460">
                  <c:v>42.33</c:v>
                </c:pt>
                <c:pt idx="6461">
                  <c:v>42.34</c:v>
                </c:pt>
                <c:pt idx="6462">
                  <c:v>42.34</c:v>
                </c:pt>
                <c:pt idx="6463">
                  <c:v>42.35</c:v>
                </c:pt>
                <c:pt idx="6464">
                  <c:v>42.35</c:v>
                </c:pt>
                <c:pt idx="6465">
                  <c:v>42.36</c:v>
                </c:pt>
                <c:pt idx="6466">
                  <c:v>42.37</c:v>
                </c:pt>
                <c:pt idx="6467">
                  <c:v>42.38</c:v>
                </c:pt>
                <c:pt idx="6468">
                  <c:v>42.38</c:v>
                </c:pt>
                <c:pt idx="6469">
                  <c:v>42.39</c:v>
                </c:pt>
                <c:pt idx="6470">
                  <c:v>42.4</c:v>
                </c:pt>
                <c:pt idx="6471">
                  <c:v>42.4</c:v>
                </c:pt>
                <c:pt idx="6472">
                  <c:v>42.41</c:v>
                </c:pt>
                <c:pt idx="6473">
                  <c:v>42.42</c:v>
                </c:pt>
                <c:pt idx="6474">
                  <c:v>42.42</c:v>
                </c:pt>
                <c:pt idx="6475">
                  <c:v>42.43</c:v>
                </c:pt>
                <c:pt idx="6476">
                  <c:v>42.44</c:v>
                </c:pt>
                <c:pt idx="6477">
                  <c:v>42.44</c:v>
                </c:pt>
                <c:pt idx="6478">
                  <c:v>42.45</c:v>
                </c:pt>
                <c:pt idx="6479">
                  <c:v>42.46</c:v>
                </c:pt>
                <c:pt idx="6480">
                  <c:v>42.46</c:v>
                </c:pt>
                <c:pt idx="6481">
                  <c:v>42.47</c:v>
                </c:pt>
                <c:pt idx="6482">
                  <c:v>42.48</c:v>
                </c:pt>
                <c:pt idx="6483">
                  <c:v>42.48</c:v>
                </c:pt>
                <c:pt idx="6484">
                  <c:v>42.49</c:v>
                </c:pt>
                <c:pt idx="6485">
                  <c:v>42.49</c:v>
                </c:pt>
                <c:pt idx="6486">
                  <c:v>42.5</c:v>
                </c:pt>
                <c:pt idx="6487">
                  <c:v>42.51</c:v>
                </c:pt>
                <c:pt idx="6488">
                  <c:v>42.52</c:v>
                </c:pt>
                <c:pt idx="6489">
                  <c:v>42.52</c:v>
                </c:pt>
                <c:pt idx="6490">
                  <c:v>42.53</c:v>
                </c:pt>
                <c:pt idx="6491">
                  <c:v>42.53</c:v>
                </c:pt>
                <c:pt idx="6492">
                  <c:v>42.54</c:v>
                </c:pt>
                <c:pt idx="6493">
                  <c:v>42.55</c:v>
                </c:pt>
                <c:pt idx="6494">
                  <c:v>42.56</c:v>
                </c:pt>
                <c:pt idx="6495">
                  <c:v>42.57</c:v>
                </c:pt>
                <c:pt idx="6496">
                  <c:v>42.57</c:v>
                </c:pt>
                <c:pt idx="6497">
                  <c:v>42.58</c:v>
                </c:pt>
                <c:pt idx="6498">
                  <c:v>42.58</c:v>
                </c:pt>
                <c:pt idx="6499">
                  <c:v>42.59</c:v>
                </c:pt>
                <c:pt idx="6500">
                  <c:v>42.6</c:v>
                </c:pt>
                <c:pt idx="6501">
                  <c:v>42.6</c:v>
                </c:pt>
                <c:pt idx="6502">
                  <c:v>42.61</c:v>
                </c:pt>
                <c:pt idx="6503">
                  <c:v>42.62</c:v>
                </c:pt>
                <c:pt idx="6504">
                  <c:v>42.62</c:v>
                </c:pt>
                <c:pt idx="6505">
                  <c:v>42.63</c:v>
                </c:pt>
                <c:pt idx="6506">
                  <c:v>42.63</c:v>
                </c:pt>
                <c:pt idx="6507">
                  <c:v>42.64</c:v>
                </c:pt>
                <c:pt idx="6508">
                  <c:v>42.65</c:v>
                </c:pt>
                <c:pt idx="6509">
                  <c:v>42.65</c:v>
                </c:pt>
                <c:pt idx="6510">
                  <c:v>42.66</c:v>
                </c:pt>
                <c:pt idx="6511">
                  <c:v>42.67</c:v>
                </c:pt>
                <c:pt idx="6512">
                  <c:v>42.67</c:v>
                </c:pt>
                <c:pt idx="6513">
                  <c:v>42.69</c:v>
                </c:pt>
                <c:pt idx="6514">
                  <c:v>42.69</c:v>
                </c:pt>
                <c:pt idx="6515">
                  <c:v>42.69</c:v>
                </c:pt>
                <c:pt idx="6516">
                  <c:v>42.7</c:v>
                </c:pt>
                <c:pt idx="6517">
                  <c:v>42.71</c:v>
                </c:pt>
                <c:pt idx="6518">
                  <c:v>42.71</c:v>
                </c:pt>
                <c:pt idx="6519">
                  <c:v>42.72</c:v>
                </c:pt>
                <c:pt idx="6520">
                  <c:v>42.72</c:v>
                </c:pt>
                <c:pt idx="6521">
                  <c:v>42.73</c:v>
                </c:pt>
                <c:pt idx="6522">
                  <c:v>42.74</c:v>
                </c:pt>
                <c:pt idx="6523">
                  <c:v>42.74</c:v>
                </c:pt>
                <c:pt idx="6524">
                  <c:v>42.75</c:v>
                </c:pt>
                <c:pt idx="6525">
                  <c:v>42.76</c:v>
                </c:pt>
                <c:pt idx="6526">
                  <c:v>42.76</c:v>
                </c:pt>
                <c:pt idx="6527">
                  <c:v>42.77</c:v>
                </c:pt>
                <c:pt idx="6528">
                  <c:v>42.78</c:v>
                </c:pt>
                <c:pt idx="6529">
                  <c:v>42.79</c:v>
                </c:pt>
                <c:pt idx="6530">
                  <c:v>42.79</c:v>
                </c:pt>
                <c:pt idx="6531">
                  <c:v>42.8</c:v>
                </c:pt>
                <c:pt idx="6532">
                  <c:v>42.8</c:v>
                </c:pt>
                <c:pt idx="6533">
                  <c:v>42.81</c:v>
                </c:pt>
                <c:pt idx="6534">
                  <c:v>42.82</c:v>
                </c:pt>
                <c:pt idx="6535">
                  <c:v>42.82</c:v>
                </c:pt>
                <c:pt idx="6536">
                  <c:v>42.83</c:v>
                </c:pt>
                <c:pt idx="6537">
                  <c:v>42.84</c:v>
                </c:pt>
                <c:pt idx="6538">
                  <c:v>42.84</c:v>
                </c:pt>
                <c:pt idx="6539">
                  <c:v>42.85</c:v>
                </c:pt>
                <c:pt idx="6540">
                  <c:v>42.86</c:v>
                </c:pt>
                <c:pt idx="6541">
                  <c:v>42.86</c:v>
                </c:pt>
                <c:pt idx="6542">
                  <c:v>42.86</c:v>
                </c:pt>
                <c:pt idx="6543">
                  <c:v>42.87</c:v>
                </c:pt>
                <c:pt idx="6544">
                  <c:v>42.88</c:v>
                </c:pt>
                <c:pt idx="6545">
                  <c:v>42.89</c:v>
                </c:pt>
                <c:pt idx="6546">
                  <c:v>42.9</c:v>
                </c:pt>
                <c:pt idx="6547">
                  <c:v>42.9</c:v>
                </c:pt>
                <c:pt idx="6548">
                  <c:v>42.91</c:v>
                </c:pt>
                <c:pt idx="6549">
                  <c:v>42.92</c:v>
                </c:pt>
                <c:pt idx="6550">
                  <c:v>42.92</c:v>
                </c:pt>
                <c:pt idx="6551">
                  <c:v>42.93</c:v>
                </c:pt>
                <c:pt idx="6552">
                  <c:v>42.94</c:v>
                </c:pt>
                <c:pt idx="6553">
                  <c:v>42.94</c:v>
                </c:pt>
                <c:pt idx="6554">
                  <c:v>42.95</c:v>
                </c:pt>
                <c:pt idx="6555">
                  <c:v>42.95</c:v>
                </c:pt>
                <c:pt idx="6556">
                  <c:v>42.96</c:v>
                </c:pt>
                <c:pt idx="6557">
                  <c:v>42.96</c:v>
                </c:pt>
                <c:pt idx="6558">
                  <c:v>42.98</c:v>
                </c:pt>
                <c:pt idx="6559">
                  <c:v>42.98</c:v>
                </c:pt>
                <c:pt idx="6560">
                  <c:v>42.98</c:v>
                </c:pt>
                <c:pt idx="6561">
                  <c:v>42.99</c:v>
                </c:pt>
                <c:pt idx="6562">
                  <c:v>43</c:v>
                </c:pt>
                <c:pt idx="6563">
                  <c:v>43.01</c:v>
                </c:pt>
                <c:pt idx="6564">
                  <c:v>43.01</c:v>
                </c:pt>
                <c:pt idx="6565">
                  <c:v>43.02</c:v>
                </c:pt>
                <c:pt idx="6566">
                  <c:v>43.03</c:v>
                </c:pt>
                <c:pt idx="6567">
                  <c:v>43.03</c:v>
                </c:pt>
                <c:pt idx="6568">
                  <c:v>43.04</c:v>
                </c:pt>
                <c:pt idx="6569">
                  <c:v>43.05</c:v>
                </c:pt>
                <c:pt idx="6570">
                  <c:v>43.05</c:v>
                </c:pt>
                <c:pt idx="6571">
                  <c:v>43.06</c:v>
                </c:pt>
                <c:pt idx="6572">
                  <c:v>43.06</c:v>
                </c:pt>
                <c:pt idx="6573">
                  <c:v>43.07</c:v>
                </c:pt>
                <c:pt idx="6574">
                  <c:v>43.08</c:v>
                </c:pt>
                <c:pt idx="6575">
                  <c:v>43.08</c:v>
                </c:pt>
                <c:pt idx="6576">
                  <c:v>43.09</c:v>
                </c:pt>
                <c:pt idx="6577">
                  <c:v>43.09</c:v>
                </c:pt>
                <c:pt idx="6578">
                  <c:v>43.1</c:v>
                </c:pt>
                <c:pt idx="6579">
                  <c:v>43.11</c:v>
                </c:pt>
                <c:pt idx="6580">
                  <c:v>43.12</c:v>
                </c:pt>
                <c:pt idx="6581">
                  <c:v>43.13</c:v>
                </c:pt>
                <c:pt idx="6582">
                  <c:v>43.13</c:v>
                </c:pt>
                <c:pt idx="6583">
                  <c:v>43.14</c:v>
                </c:pt>
                <c:pt idx="6584">
                  <c:v>43.14</c:v>
                </c:pt>
                <c:pt idx="6585">
                  <c:v>43.14</c:v>
                </c:pt>
                <c:pt idx="6586">
                  <c:v>43.15</c:v>
                </c:pt>
                <c:pt idx="6587">
                  <c:v>43.16</c:v>
                </c:pt>
                <c:pt idx="6588">
                  <c:v>43.17</c:v>
                </c:pt>
                <c:pt idx="6589">
                  <c:v>43.18</c:v>
                </c:pt>
                <c:pt idx="6590">
                  <c:v>43.18</c:v>
                </c:pt>
                <c:pt idx="6591">
                  <c:v>43.19</c:v>
                </c:pt>
                <c:pt idx="6592">
                  <c:v>43.19</c:v>
                </c:pt>
                <c:pt idx="6593">
                  <c:v>43.2</c:v>
                </c:pt>
                <c:pt idx="6594">
                  <c:v>43.21</c:v>
                </c:pt>
                <c:pt idx="6595">
                  <c:v>43.21</c:v>
                </c:pt>
                <c:pt idx="6596">
                  <c:v>43.22</c:v>
                </c:pt>
                <c:pt idx="6597">
                  <c:v>43.23</c:v>
                </c:pt>
                <c:pt idx="6598">
                  <c:v>43.24</c:v>
                </c:pt>
                <c:pt idx="6599">
                  <c:v>43.24</c:v>
                </c:pt>
                <c:pt idx="6600">
                  <c:v>43.24</c:v>
                </c:pt>
                <c:pt idx="6601">
                  <c:v>43.25</c:v>
                </c:pt>
                <c:pt idx="6602">
                  <c:v>43.26</c:v>
                </c:pt>
                <c:pt idx="6603">
                  <c:v>43.27</c:v>
                </c:pt>
                <c:pt idx="6604">
                  <c:v>43.27</c:v>
                </c:pt>
                <c:pt idx="6605">
                  <c:v>43.28</c:v>
                </c:pt>
                <c:pt idx="6606">
                  <c:v>43.29</c:v>
                </c:pt>
                <c:pt idx="6607">
                  <c:v>43.3</c:v>
                </c:pt>
                <c:pt idx="6608">
                  <c:v>43.3</c:v>
                </c:pt>
                <c:pt idx="6609">
                  <c:v>43.3</c:v>
                </c:pt>
                <c:pt idx="6610">
                  <c:v>43.32</c:v>
                </c:pt>
                <c:pt idx="6611">
                  <c:v>43.32</c:v>
                </c:pt>
                <c:pt idx="6612">
                  <c:v>43.33</c:v>
                </c:pt>
                <c:pt idx="6613">
                  <c:v>43.34</c:v>
                </c:pt>
                <c:pt idx="6614">
                  <c:v>43.34</c:v>
                </c:pt>
                <c:pt idx="6615">
                  <c:v>43.34</c:v>
                </c:pt>
                <c:pt idx="6616">
                  <c:v>43.35</c:v>
                </c:pt>
                <c:pt idx="6617">
                  <c:v>43.36</c:v>
                </c:pt>
                <c:pt idx="6618">
                  <c:v>43.36</c:v>
                </c:pt>
                <c:pt idx="6619">
                  <c:v>43.37</c:v>
                </c:pt>
                <c:pt idx="6620">
                  <c:v>43.38</c:v>
                </c:pt>
                <c:pt idx="6621">
                  <c:v>43.38</c:v>
                </c:pt>
                <c:pt idx="6622">
                  <c:v>43.39</c:v>
                </c:pt>
                <c:pt idx="6623">
                  <c:v>43.4</c:v>
                </c:pt>
                <c:pt idx="6624">
                  <c:v>43.41</c:v>
                </c:pt>
                <c:pt idx="6625">
                  <c:v>43.41</c:v>
                </c:pt>
                <c:pt idx="6626">
                  <c:v>43.42</c:v>
                </c:pt>
                <c:pt idx="6627">
                  <c:v>43.43</c:v>
                </c:pt>
                <c:pt idx="6628">
                  <c:v>43.43</c:v>
                </c:pt>
                <c:pt idx="6629">
                  <c:v>43.44</c:v>
                </c:pt>
                <c:pt idx="6630">
                  <c:v>43.45</c:v>
                </c:pt>
                <c:pt idx="6631">
                  <c:v>43.45</c:v>
                </c:pt>
                <c:pt idx="6632">
                  <c:v>43.45</c:v>
                </c:pt>
                <c:pt idx="6633">
                  <c:v>43.46</c:v>
                </c:pt>
                <c:pt idx="6634">
                  <c:v>43.47</c:v>
                </c:pt>
                <c:pt idx="6635">
                  <c:v>43.48</c:v>
                </c:pt>
                <c:pt idx="6636">
                  <c:v>43.48</c:v>
                </c:pt>
                <c:pt idx="6637">
                  <c:v>43.49</c:v>
                </c:pt>
                <c:pt idx="6638">
                  <c:v>43.5</c:v>
                </c:pt>
                <c:pt idx="6639">
                  <c:v>43.51</c:v>
                </c:pt>
                <c:pt idx="6640">
                  <c:v>43.51</c:v>
                </c:pt>
                <c:pt idx="6641">
                  <c:v>43.52</c:v>
                </c:pt>
                <c:pt idx="6642">
                  <c:v>43.53</c:v>
                </c:pt>
                <c:pt idx="6643">
                  <c:v>43.53</c:v>
                </c:pt>
                <c:pt idx="6644">
                  <c:v>43.54</c:v>
                </c:pt>
                <c:pt idx="6645">
                  <c:v>43.54</c:v>
                </c:pt>
                <c:pt idx="6646">
                  <c:v>43.55</c:v>
                </c:pt>
                <c:pt idx="6647">
                  <c:v>43.56</c:v>
                </c:pt>
                <c:pt idx="6648">
                  <c:v>43.57</c:v>
                </c:pt>
                <c:pt idx="6649">
                  <c:v>43.57</c:v>
                </c:pt>
                <c:pt idx="6650">
                  <c:v>43.58</c:v>
                </c:pt>
                <c:pt idx="6651">
                  <c:v>43.58</c:v>
                </c:pt>
                <c:pt idx="6652">
                  <c:v>43.59</c:v>
                </c:pt>
                <c:pt idx="6653">
                  <c:v>43.6</c:v>
                </c:pt>
                <c:pt idx="6654">
                  <c:v>43.6</c:v>
                </c:pt>
                <c:pt idx="6655">
                  <c:v>43.61</c:v>
                </c:pt>
                <c:pt idx="6656">
                  <c:v>43.62</c:v>
                </c:pt>
                <c:pt idx="6657">
                  <c:v>43.62</c:v>
                </c:pt>
                <c:pt idx="6658">
                  <c:v>43.63</c:v>
                </c:pt>
                <c:pt idx="6659">
                  <c:v>43.64</c:v>
                </c:pt>
                <c:pt idx="6660">
                  <c:v>43.64</c:v>
                </c:pt>
                <c:pt idx="6661">
                  <c:v>43.65</c:v>
                </c:pt>
                <c:pt idx="6662">
                  <c:v>43.65</c:v>
                </c:pt>
                <c:pt idx="6663">
                  <c:v>43.67</c:v>
                </c:pt>
                <c:pt idx="6664">
                  <c:v>43.68</c:v>
                </c:pt>
                <c:pt idx="6665">
                  <c:v>43.68</c:v>
                </c:pt>
                <c:pt idx="6666">
                  <c:v>43.68</c:v>
                </c:pt>
                <c:pt idx="6667">
                  <c:v>43.69</c:v>
                </c:pt>
                <c:pt idx="6668">
                  <c:v>43.7</c:v>
                </c:pt>
                <c:pt idx="6669">
                  <c:v>43.7</c:v>
                </c:pt>
                <c:pt idx="6670">
                  <c:v>43.71</c:v>
                </c:pt>
                <c:pt idx="6671">
                  <c:v>43.71</c:v>
                </c:pt>
                <c:pt idx="6672">
                  <c:v>43.72</c:v>
                </c:pt>
                <c:pt idx="6673">
                  <c:v>43.73</c:v>
                </c:pt>
                <c:pt idx="6674">
                  <c:v>43.73</c:v>
                </c:pt>
                <c:pt idx="6675">
                  <c:v>43.74</c:v>
                </c:pt>
                <c:pt idx="6676">
                  <c:v>43.75</c:v>
                </c:pt>
                <c:pt idx="6677">
                  <c:v>43.75</c:v>
                </c:pt>
                <c:pt idx="6678">
                  <c:v>43.76</c:v>
                </c:pt>
                <c:pt idx="6679">
                  <c:v>43.77</c:v>
                </c:pt>
                <c:pt idx="6680">
                  <c:v>43.77</c:v>
                </c:pt>
                <c:pt idx="6681">
                  <c:v>43.78</c:v>
                </c:pt>
                <c:pt idx="6682">
                  <c:v>43.79</c:v>
                </c:pt>
                <c:pt idx="6683">
                  <c:v>43.79</c:v>
                </c:pt>
                <c:pt idx="6684">
                  <c:v>43.8</c:v>
                </c:pt>
                <c:pt idx="6685">
                  <c:v>43.8</c:v>
                </c:pt>
                <c:pt idx="6686">
                  <c:v>43.82</c:v>
                </c:pt>
                <c:pt idx="6687">
                  <c:v>43.82</c:v>
                </c:pt>
                <c:pt idx="6688">
                  <c:v>43.82</c:v>
                </c:pt>
                <c:pt idx="6689">
                  <c:v>43.83</c:v>
                </c:pt>
                <c:pt idx="6690">
                  <c:v>43.84</c:v>
                </c:pt>
                <c:pt idx="6691">
                  <c:v>43.85</c:v>
                </c:pt>
                <c:pt idx="6692">
                  <c:v>43.86</c:v>
                </c:pt>
                <c:pt idx="6693">
                  <c:v>43.86</c:v>
                </c:pt>
                <c:pt idx="6694">
                  <c:v>43.86</c:v>
                </c:pt>
                <c:pt idx="6695">
                  <c:v>43.87</c:v>
                </c:pt>
                <c:pt idx="6696">
                  <c:v>43.88</c:v>
                </c:pt>
                <c:pt idx="6697">
                  <c:v>43.89</c:v>
                </c:pt>
                <c:pt idx="6698">
                  <c:v>43.89</c:v>
                </c:pt>
                <c:pt idx="6699">
                  <c:v>43.9</c:v>
                </c:pt>
                <c:pt idx="6700">
                  <c:v>43.9</c:v>
                </c:pt>
                <c:pt idx="6701">
                  <c:v>43.91</c:v>
                </c:pt>
                <c:pt idx="6702">
                  <c:v>43.92</c:v>
                </c:pt>
                <c:pt idx="6703">
                  <c:v>43.92</c:v>
                </c:pt>
                <c:pt idx="6704">
                  <c:v>43.93</c:v>
                </c:pt>
                <c:pt idx="6705">
                  <c:v>43.94</c:v>
                </c:pt>
                <c:pt idx="6706">
                  <c:v>43.94</c:v>
                </c:pt>
                <c:pt idx="6707">
                  <c:v>43.95</c:v>
                </c:pt>
                <c:pt idx="6708">
                  <c:v>43.95</c:v>
                </c:pt>
                <c:pt idx="6709">
                  <c:v>43.96</c:v>
                </c:pt>
                <c:pt idx="6710">
                  <c:v>43.97</c:v>
                </c:pt>
                <c:pt idx="6711">
                  <c:v>43.97</c:v>
                </c:pt>
                <c:pt idx="6712">
                  <c:v>43.98</c:v>
                </c:pt>
                <c:pt idx="6713">
                  <c:v>43.99</c:v>
                </c:pt>
                <c:pt idx="6714">
                  <c:v>44</c:v>
                </c:pt>
                <c:pt idx="6715">
                  <c:v>44</c:v>
                </c:pt>
                <c:pt idx="6716">
                  <c:v>44.01</c:v>
                </c:pt>
                <c:pt idx="6717">
                  <c:v>44.02</c:v>
                </c:pt>
                <c:pt idx="6718">
                  <c:v>44.02</c:v>
                </c:pt>
                <c:pt idx="6719">
                  <c:v>44.02</c:v>
                </c:pt>
                <c:pt idx="6720">
                  <c:v>44.03</c:v>
                </c:pt>
                <c:pt idx="6721">
                  <c:v>44.04</c:v>
                </c:pt>
                <c:pt idx="6722">
                  <c:v>44.05</c:v>
                </c:pt>
                <c:pt idx="6723">
                  <c:v>44.06</c:v>
                </c:pt>
                <c:pt idx="6724">
                  <c:v>44.06</c:v>
                </c:pt>
                <c:pt idx="6725">
                  <c:v>44.07</c:v>
                </c:pt>
                <c:pt idx="6726">
                  <c:v>44.08</c:v>
                </c:pt>
                <c:pt idx="6727">
                  <c:v>44.08</c:v>
                </c:pt>
                <c:pt idx="6728">
                  <c:v>44.09</c:v>
                </c:pt>
                <c:pt idx="6729">
                  <c:v>44.09</c:v>
                </c:pt>
                <c:pt idx="6730">
                  <c:v>44.1</c:v>
                </c:pt>
                <c:pt idx="6731">
                  <c:v>44.11</c:v>
                </c:pt>
                <c:pt idx="6732">
                  <c:v>44.11</c:v>
                </c:pt>
                <c:pt idx="6733">
                  <c:v>44.12</c:v>
                </c:pt>
                <c:pt idx="6734">
                  <c:v>44.13</c:v>
                </c:pt>
                <c:pt idx="6735">
                  <c:v>44.13</c:v>
                </c:pt>
                <c:pt idx="6736">
                  <c:v>44.14</c:v>
                </c:pt>
                <c:pt idx="6737">
                  <c:v>44.15</c:v>
                </c:pt>
                <c:pt idx="6738">
                  <c:v>44.15</c:v>
                </c:pt>
                <c:pt idx="6739">
                  <c:v>44.16</c:v>
                </c:pt>
                <c:pt idx="6740">
                  <c:v>44.17</c:v>
                </c:pt>
                <c:pt idx="6741">
                  <c:v>44.18</c:v>
                </c:pt>
                <c:pt idx="6742">
                  <c:v>44.18</c:v>
                </c:pt>
                <c:pt idx="6743">
                  <c:v>44.19</c:v>
                </c:pt>
                <c:pt idx="6744">
                  <c:v>44.19</c:v>
                </c:pt>
                <c:pt idx="6745">
                  <c:v>44.2</c:v>
                </c:pt>
                <c:pt idx="6746">
                  <c:v>44.21</c:v>
                </c:pt>
                <c:pt idx="6747">
                  <c:v>44.21</c:v>
                </c:pt>
                <c:pt idx="6748">
                  <c:v>44.22</c:v>
                </c:pt>
                <c:pt idx="6749">
                  <c:v>44.23</c:v>
                </c:pt>
                <c:pt idx="6750">
                  <c:v>44.24</c:v>
                </c:pt>
                <c:pt idx="6751">
                  <c:v>44.24</c:v>
                </c:pt>
                <c:pt idx="6752">
                  <c:v>44.25</c:v>
                </c:pt>
                <c:pt idx="6753">
                  <c:v>44.25</c:v>
                </c:pt>
                <c:pt idx="6754">
                  <c:v>44.26</c:v>
                </c:pt>
                <c:pt idx="6755">
                  <c:v>44.27</c:v>
                </c:pt>
                <c:pt idx="6756">
                  <c:v>44.27</c:v>
                </c:pt>
                <c:pt idx="6757">
                  <c:v>44.29</c:v>
                </c:pt>
                <c:pt idx="6758">
                  <c:v>44.29</c:v>
                </c:pt>
                <c:pt idx="6759">
                  <c:v>44.29</c:v>
                </c:pt>
                <c:pt idx="6760">
                  <c:v>44.3</c:v>
                </c:pt>
                <c:pt idx="6761">
                  <c:v>44.3</c:v>
                </c:pt>
                <c:pt idx="6762">
                  <c:v>44.31</c:v>
                </c:pt>
                <c:pt idx="6763">
                  <c:v>44.32</c:v>
                </c:pt>
                <c:pt idx="6764">
                  <c:v>44.33</c:v>
                </c:pt>
                <c:pt idx="6765">
                  <c:v>44.33</c:v>
                </c:pt>
                <c:pt idx="6766">
                  <c:v>44.33</c:v>
                </c:pt>
                <c:pt idx="6767">
                  <c:v>44.34</c:v>
                </c:pt>
                <c:pt idx="6768">
                  <c:v>44.35</c:v>
                </c:pt>
                <c:pt idx="6769">
                  <c:v>44.36</c:v>
                </c:pt>
                <c:pt idx="6770">
                  <c:v>44.36</c:v>
                </c:pt>
                <c:pt idx="6771">
                  <c:v>44.37</c:v>
                </c:pt>
                <c:pt idx="6772">
                  <c:v>44.38</c:v>
                </c:pt>
                <c:pt idx="6773">
                  <c:v>44.38</c:v>
                </c:pt>
                <c:pt idx="6774">
                  <c:v>44.39</c:v>
                </c:pt>
                <c:pt idx="6775">
                  <c:v>44.4</c:v>
                </c:pt>
                <c:pt idx="6776">
                  <c:v>44.41</c:v>
                </c:pt>
                <c:pt idx="6777">
                  <c:v>44.41</c:v>
                </c:pt>
                <c:pt idx="6778">
                  <c:v>44.42</c:v>
                </c:pt>
                <c:pt idx="6779">
                  <c:v>44.42</c:v>
                </c:pt>
                <c:pt idx="6780">
                  <c:v>44.43</c:v>
                </c:pt>
                <c:pt idx="6781">
                  <c:v>44.44</c:v>
                </c:pt>
                <c:pt idx="6782">
                  <c:v>44.44</c:v>
                </c:pt>
                <c:pt idx="6783">
                  <c:v>44.45</c:v>
                </c:pt>
                <c:pt idx="6784">
                  <c:v>44.46</c:v>
                </c:pt>
                <c:pt idx="6785">
                  <c:v>44.47</c:v>
                </c:pt>
                <c:pt idx="6786">
                  <c:v>44.47</c:v>
                </c:pt>
                <c:pt idx="6787">
                  <c:v>44.48</c:v>
                </c:pt>
                <c:pt idx="6788">
                  <c:v>44.48</c:v>
                </c:pt>
                <c:pt idx="6789">
                  <c:v>44.49</c:v>
                </c:pt>
                <c:pt idx="6790">
                  <c:v>44.5</c:v>
                </c:pt>
                <c:pt idx="6791">
                  <c:v>44.5</c:v>
                </c:pt>
                <c:pt idx="6792">
                  <c:v>44.51</c:v>
                </c:pt>
                <c:pt idx="6793">
                  <c:v>44.52</c:v>
                </c:pt>
                <c:pt idx="6794">
                  <c:v>44.52</c:v>
                </c:pt>
                <c:pt idx="6795">
                  <c:v>44.53</c:v>
                </c:pt>
                <c:pt idx="6796">
                  <c:v>44.53</c:v>
                </c:pt>
                <c:pt idx="6797">
                  <c:v>44.54</c:v>
                </c:pt>
                <c:pt idx="6798">
                  <c:v>44.55</c:v>
                </c:pt>
                <c:pt idx="6799">
                  <c:v>44.55</c:v>
                </c:pt>
                <c:pt idx="6800">
                  <c:v>44.56</c:v>
                </c:pt>
                <c:pt idx="6801">
                  <c:v>44.57</c:v>
                </c:pt>
                <c:pt idx="6802">
                  <c:v>44.58</c:v>
                </c:pt>
                <c:pt idx="6803">
                  <c:v>44.58</c:v>
                </c:pt>
                <c:pt idx="6804">
                  <c:v>44.59</c:v>
                </c:pt>
                <c:pt idx="6805">
                  <c:v>44.59</c:v>
                </c:pt>
                <c:pt idx="6806">
                  <c:v>44.6</c:v>
                </c:pt>
                <c:pt idx="6807">
                  <c:v>44.61</c:v>
                </c:pt>
                <c:pt idx="6808">
                  <c:v>44.61</c:v>
                </c:pt>
                <c:pt idx="6809">
                  <c:v>44.62</c:v>
                </c:pt>
                <c:pt idx="6810">
                  <c:v>44.62</c:v>
                </c:pt>
                <c:pt idx="6811">
                  <c:v>44.64</c:v>
                </c:pt>
                <c:pt idx="6812">
                  <c:v>44.64</c:v>
                </c:pt>
                <c:pt idx="6813">
                  <c:v>44.64</c:v>
                </c:pt>
                <c:pt idx="6814">
                  <c:v>44.65</c:v>
                </c:pt>
                <c:pt idx="6815">
                  <c:v>44.66</c:v>
                </c:pt>
                <c:pt idx="6816">
                  <c:v>44.66</c:v>
                </c:pt>
                <c:pt idx="6817">
                  <c:v>44.67</c:v>
                </c:pt>
                <c:pt idx="6818">
                  <c:v>44.68</c:v>
                </c:pt>
                <c:pt idx="6819">
                  <c:v>44.68</c:v>
                </c:pt>
                <c:pt idx="6820">
                  <c:v>44.69</c:v>
                </c:pt>
                <c:pt idx="6821">
                  <c:v>44.7</c:v>
                </c:pt>
                <c:pt idx="6822">
                  <c:v>44.71</c:v>
                </c:pt>
                <c:pt idx="6823">
                  <c:v>44.72</c:v>
                </c:pt>
                <c:pt idx="6824">
                  <c:v>44.72</c:v>
                </c:pt>
                <c:pt idx="6825">
                  <c:v>44.73</c:v>
                </c:pt>
                <c:pt idx="6826">
                  <c:v>44.73</c:v>
                </c:pt>
                <c:pt idx="6827">
                  <c:v>44.74</c:v>
                </c:pt>
                <c:pt idx="6828">
                  <c:v>44.74</c:v>
                </c:pt>
                <c:pt idx="6829">
                  <c:v>44.75</c:v>
                </c:pt>
                <c:pt idx="6830">
                  <c:v>44.76</c:v>
                </c:pt>
                <c:pt idx="6831">
                  <c:v>44.77</c:v>
                </c:pt>
                <c:pt idx="6832">
                  <c:v>44.78</c:v>
                </c:pt>
                <c:pt idx="6833">
                  <c:v>44.78</c:v>
                </c:pt>
                <c:pt idx="6834">
                  <c:v>44.79</c:v>
                </c:pt>
                <c:pt idx="6835">
                  <c:v>44.79</c:v>
                </c:pt>
                <c:pt idx="6836">
                  <c:v>44.8</c:v>
                </c:pt>
                <c:pt idx="6837">
                  <c:v>44.81</c:v>
                </c:pt>
                <c:pt idx="6838">
                  <c:v>44.81</c:v>
                </c:pt>
                <c:pt idx="6839">
                  <c:v>44.82</c:v>
                </c:pt>
                <c:pt idx="6840">
                  <c:v>44.83</c:v>
                </c:pt>
                <c:pt idx="6841">
                  <c:v>44.83</c:v>
                </c:pt>
                <c:pt idx="6842">
                  <c:v>44.84</c:v>
                </c:pt>
                <c:pt idx="6843">
                  <c:v>44.85</c:v>
                </c:pt>
                <c:pt idx="6844">
                  <c:v>44.85</c:v>
                </c:pt>
                <c:pt idx="6845">
                  <c:v>44.86</c:v>
                </c:pt>
                <c:pt idx="6846">
                  <c:v>44.86</c:v>
                </c:pt>
                <c:pt idx="6847">
                  <c:v>44.87</c:v>
                </c:pt>
                <c:pt idx="6848">
                  <c:v>44.88</c:v>
                </c:pt>
                <c:pt idx="6849">
                  <c:v>44.88</c:v>
                </c:pt>
                <c:pt idx="6850">
                  <c:v>44.89</c:v>
                </c:pt>
                <c:pt idx="6851">
                  <c:v>44.9</c:v>
                </c:pt>
                <c:pt idx="6852">
                  <c:v>44.9</c:v>
                </c:pt>
                <c:pt idx="6853">
                  <c:v>44.91</c:v>
                </c:pt>
                <c:pt idx="6854">
                  <c:v>44.91</c:v>
                </c:pt>
                <c:pt idx="6855">
                  <c:v>44.92</c:v>
                </c:pt>
                <c:pt idx="6856">
                  <c:v>44.93</c:v>
                </c:pt>
                <c:pt idx="6857">
                  <c:v>44.93</c:v>
                </c:pt>
                <c:pt idx="6858">
                  <c:v>44.94</c:v>
                </c:pt>
                <c:pt idx="6859">
                  <c:v>44.95</c:v>
                </c:pt>
                <c:pt idx="6860">
                  <c:v>44.95</c:v>
                </c:pt>
                <c:pt idx="6861">
                  <c:v>44.96</c:v>
                </c:pt>
                <c:pt idx="6862">
                  <c:v>44.96</c:v>
                </c:pt>
                <c:pt idx="6863">
                  <c:v>44.97</c:v>
                </c:pt>
                <c:pt idx="6864">
                  <c:v>44.98</c:v>
                </c:pt>
                <c:pt idx="6865">
                  <c:v>44.99</c:v>
                </c:pt>
                <c:pt idx="6866">
                  <c:v>44.99</c:v>
                </c:pt>
                <c:pt idx="6867">
                  <c:v>45</c:v>
                </c:pt>
                <c:pt idx="6868">
                  <c:v>45</c:v>
                </c:pt>
                <c:pt idx="6869">
                  <c:v>45.01</c:v>
                </c:pt>
                <c:pt idx="6870">
                  <c:v>45.02</c:v>
                </c:pt>
                <c:pt idx="6871">
                  <c:v>45.02</c:v>
                </c:pt>
                <c:pt idx="6872">
                  <c:v>45.03</c:v>
                </c:pt>
                <c:pt idx="6873">
                  <c:v>45.04</c:v>
                </c:pt>
                <c:pt idx="6874">
                  <c:v>45.04</c:v>
                </c:pt>
                <c:pt idx="6875">
                  <c:v>45.05</c:v>
                </c:pt>
                <c:pt idx="6876">
                  <c:v>45.06</c:v>
                </c:pt>
                <c:pt idx="6877">
                  <c:v>45.06</c:v>
                </c:pt>
                <c:pt idx="6878">
                  <c:v>45.07</c:v>
                </c:pt>
                <c:pt idx="6879">
                  <c:v>45.08</c:v>
                </c:pt>
                <c:pt idx="6880">
                  <c:v>45.09</c:v>
                </c:pt>
                <c:pt idx="6881">
                  <c:v>45.09</c:v>
                </c:pt>
                <c:pt idx="6882">
                  <c:v>45.1</c:v>
                </c:pt>
                <c:pt idx="6883">
                  <c:v>45.1</c:v>
                </c:pt>
                <c:pt idx="6884">
                  <c:v>45.11</c:v>
                </c:pt>
                <c:pt idx="6885">
                  <c:v>45.12</c:v>
                </c:pt>
                <c:pt idx="6886">
                  <c:v>45.12</c:v>
                </c:pt>
                <c:pt idx="6887">
                  <c:v>45.13</c:v>
                </c:pt>
                <c:pt idx="6888">
                  <c:v>45.14</c:v>
                </c:pt>
                <c:pt idx="6889">
                  <c:v>45.14</c:v>
                </c:pt>
                <c:pt idx="6890">
                  <c:v>45.15</c:v>
                </c:pt>
                <c:pt idx="6891">
                  <c:v>45.16</c:v>
                </c:pt>
                <c:pt idx="6892">
                  <c:v>45.16</c:v>
                </c:pt>
                <c:pt idx="6893">
                  <c:v>45.17</c:v>
                </c:pt>
                <c:pt idx="6894">
                  <c:v>45.17</c:v>
                </c:pt>
                <c:pt idx="6895">
                  <c:v>45.18</c:v>
                </c:pt>
                <c:pt idx="6896">
                  <c:v>45.19</c:v>
                </c:pt>
                <c:pt idx="6897">
                  <c:v>45.19</c:v>
                </c:pt>
                <c:pt idx="6898">
                  <c:v>45.2</c:v>
                </c:pt>
                <c:pt idx="6899">
                  <c:v>45.21</c:v>
                </c:pt>
                <c:pt idx="6900">
                  <c:v>45.21</c:v>
                </c:pt>
                <c:pt idx="6901">
                  <c:v>45.22</c:v>
                </c:pt>
                <c:pt idx="6902">
                  <c:v>45.22</c:v>
                </c:pt>
                <c:pt idx="6903">
                  <c:v>45.23</c:v>
                </c:pt>
                <c:pt idx="6904">
                  <c:v>45.23</c:v>
                </c:pt>
                <c:pt idx="6905">
                  <c:v>45.23</c:v>
                </c:pt>
                <c:pt idx="6906">
                  <c:v>45.23</c:v>
                </c:pt>
                <c:pt idx="6907">
                  <c:v>45.24</c:v>
                </c:pt>
                <c:pt idx="6908">
                  <c:v>45.25</c:v>
                </c:pt>
                <c:pt idx="6909">
                  <c:v>45.26</c:v>
                </c:pt>
                <c:pt idx="6910">
                  <c:v>45.26</c:v>
                </c:pt>
                <c:pt idx="6911">
                  <c:v>45.27</c:v>
                </c:pt>
                <c:pt idx="6912">
                  <c:v>45.28</c:v>
                </c:pt>
                <c:pt idx="6913">
                  <c:v>45.28</c:v>
                </c:pt>
                <c:pt idx="6914">
                  <c:v>45.29</c:v>
                </c:pt>
                <c:pt idx="6915">
                  <c:v>45.29</c:v>
                </c:pt>
                <c:pt idx="6916">
                  <c:v>45.31</c:v>
                </c:pt>
                <c:pt idx="6917">
                  <c:v>45.31</c:v>
                </c:pt>
                <c:pt idx="6918">
                  <c:v>45.32</c:v>
                </c:pt>
                <c:pt idx="6919">
                  <c:v>45.32</c:v>
                </c:pt>
                <c:pt idx="6920">
                  <c:v>45.33</c:v>
                </c:pt>
                <c:pt idx="6921">
                  <c:v>45.34</c:v>
                </c:pt>
                <c:pt idx="6922">
                  <c:v>45.34</c:v>
                </c:pt>
                <c:pt idx="6923">
                  <c:v>45.36</c:v>
                </c:pt>
                <c:pt idx="6924">
                  <c:v>45.36</c:v>
                </c:pt>
                <c:pt idx="6925">
                  <c:v>45.37</c:v>
                </c:pt>
                <c:pt idx="6926">
                  <c:v>45.38</c:v>
                </c:pt>
                <c:pt idx="6927">
                  <c:v>45.38</c:v>
                </c:pt>
                <c:pt idx="6928">
                  <c:v>45.39</c:v>
                </c:pt>
                <c:pt idx="6929">
                  <c:v>45.4</c:v>
                </c:pt>
                <c:pt idx="6930">
                  <c:v>45.4</c:v>
                </c:pt>
                <c:pt idx="6931">
                  <c:v>45.41</c:v>
                </c:pt>
                <c:pt idx="6932">
                  <c:v>45.42</c:v>
                </c:pt>
                <c:pt idx="6933">
                  <c:v>45.42</c:v>
                </c:pt>
                <c:pt idx="6934">
                  <c:v>45.43</c:v>
                </c:pt>
                <c:pt idx="6935">
                  <c:v>45.43</c:v>
                </c:pt>
                <c:pt idx="6936">
                  <c:v>45.44</c:v>
                </c:pt>
                <c:pt idx="6937">
                  <c:v>45.45</c:v>
                </c:pt>
                <c:pt idx="6938">
                  <c:v>45.45</c:v>
                </c:pt>
                <c:pt idx="6939">
                  <c:v>45.46</c:v>
                </c:pt>
                <c:pt idx="6940">
                  <c:v>45.47</c:v>
                </c:pt>
                <c:pt idx="6941">
                  <c:v>45.48</c:v>
                </c:pt>
                <c:pt idx="6942">
                  <c:v>45.49</c:v>
                </c:pt>
                <c:pt idx="6943">
                  <c:v>45.49</c:v>
                </c:pt>
                <c:pt idx="6944">
                  <c:v>45.5</c:v>
                </c:pt>
                <c:pt idx="6945">
                  <c:v>45.51</c:v>
                </c:pt>
                <c:pt idx="6946">
                  <c:v>45.51</c:v>
                </c:pt>
                <c:pt idx="6947">
                  <c:v>45.52</c:v>
                </c:pt>
                <c:pt idx="6948">
                  <c:v>45.53</c:v>
                </c:pt>
                <c:pt idx="6949">
                  <c:v>45.53</c:v>
                </c:pt>
                <c:pt idx="6950">
                  <c:v>45.54</c:v>
                </c:pt>
                <c:pt idx="6951">
                  <c:v>45.55</c:v>
                </c:pt>
                <c:pt idx="6952">
                  <c:v>45.55</c:v>
                </c:pt>
                <c:pt idx="6953">
                  <c:v>45.56</c:v>
                </c:pt>
                <c:pt idx="6954">
                  <c:v>45.57</c:v>
                </c:pt>
                <c:pt idx="6955">
                  <c:v>45.57</c:v>
                </c:pt>
                <c:pt idx="6956">
                  <c:v>45.58</c:v>
                </c:pt>
                <c:pt idx="6957">
                  <c:v>45.58</c:v>
                </c:pt>
                <c:pt idx="6958">
                  <c:v>45.59</c:v>
                </c:pt>
                <c:pt idx="6959">
                  <c:v>45.6</c:v>
                </c:pt>
                <c:pt idx="6960">
                  <c:v>45.6</c:v>
                </c:pt>
                <c:pt idx="6961">
                  <c:v>45.6</c:v>
                </c:pt>
                <c:pt idx="6962">
                  <c:v>45.61</c:v>
                </c:pt>
                <c:pt idx="6963">
                  <c:v>45.62</c:v>
                </c:pt>
                <c:pt idx="6964">
                  <c:v>45.62</c:v>
                </c:pt>
                <c:pt idx="6965">
                  <c:v>45.63</c:v>
                </c:pt>
                <c:pt idx="6966">
                  <c:v>45.63</c:v>
                </c:pt>
                <c:pt idx="6967">
                  <c:v>45.64</c:v>
                </c:pt>
                <c:pt idx="6968">
                  <c:v>45.65</c:v>
                </c:pt>
                <c:pt idx="6969">
                  <c:v>45.66</c:v>
                </c:pt>
                <c:pt idx="6970">
                  <c:v>45.66</c:v>
                </c:pt>
                <c:pt idx="6971">
                  <c:v>45.67</c:v>
                </c:pt>
                <c:pt idx="6972">
                  <c:v>45.68</c:v>
                </c:pt>
                <c:pt idx="6973">
                  <c:v>45.68</c:v>
                </c:pt>
                <c:pt idx="6974">
                  <c:v>45.69</c:v>
                </c:pt>
                <c:pt idx="6975">
                  <c:v>45.7</c:v>
                </c:pt>
                <c:pt idx="6976">
                  <c:v>45.7</c:v>
                </c:pt>
                <c:pt idx="6977">
                  <c:v>45.71</c:v>
                </c:pt>
                <c:pt idx="6978">
                  <c:v>45.72</c:v>
                </c:pt>
                <c:pt idx="6979">
                  <c:v>45.72</c:v>
                </c:pt>
                <c:pt idx="6980">
                  <c:v>45.73</c:v>
                </c:pt>
                <c:pt idx="6981">
                  <c:v>45.74</c:v>
                </c:pt>
                <c:pt idx="6982">
                  <c:v>45.75</c:v>
                </c:pt>
                <c:pt idx="6983">
                  <c:v>45.75</c:v>
                </c:pt>
                <c:pt idx="6984">
                  <c:v>45.76</c:v>
                </c:pt>
                <c:pt idx="6985">
                  <c:v>45.77</c:v>
                </c:pt>
                <c:pt idx="6986">
                  <c:v>45.77</c:v>
                </c:pt>
                <c:pt idx="6987">
                  <c:v>45.78</c:v>
                </c:pt>
                <c:pt idx="6988">
                  <c:v>45.79</c:v>
                </c:pt>
                <c:pt idx="6989">
                  <c:v>45.79</c:v>
                </c:pt>
                <c:pt idx="6990">
                  <c:v>45.8</c:v>
                </c:pt>
                <c:pt idx="6991">
                  <c:v>45.81</c:v>
                </c:pt>
                <c:pt idx="6992">
                  <c:v>45.81</c:v>
                </c:pt>
                <c:pt idx="6993">
                  <c:v>45.82</c:v>
                </c:pt>
                <c:pt idx="6994">
                  <c:v>45.82</c:v>
                </c:pt>
                <c:pt idx="6995">
                  <c:v>45.84</c:v>
                </c:pt>
                <c:pt idx="6996">
                  <c:v>45.84</c:v>
                </c:pt>
                <c:pt idx="6997">
                  <c:v>45.85</c:v>
                </c:pt>
                <c:pt idx="6998">
                  <c:v>45.86</c:v>
                </c:pt>
                <c:pt idx="6999">
                  <c:v>45.86</c:v>
                </c:pt>
                <c:pt idx="7000">
                  <c:v>45.86</c:v>
                </c:pt>
                <c:pt idx="7001">
                  <c:v>45.87</c:v>
                </c:pt>
                <c:pt idx="7002">
                  <c:v>45.88</c:v>
                </c:pt>
                <c:pt idx="7003">
                  <c:v>45.88</c:v>
                </c:pt>
                <c:pt idx="7004">
                  <c:v>45.9</c:v>
                </c:pt>
                <c:pt idx="7005">
                  <c:v>45.9</c:v>
                </c:pt>
                <c:pt idx="7006">
                  <c:v>45.9</c:v>
                </c:pt>
                <c:pt idx="7007">
                  <c:v>45.91</c:v>
                </c:pt>
                <c:pt idx="7008">
                  <c:v>45.92</c:v>
                </c:pt>
                <c:pt idx="7009">
                  <c:v>45.92</c:v>
                </c:pt>
                <c:pt idx="7010">
                  <c:v>45.93</c:v>
                </c:pt>
                <c:pt idx="7011">
                  <c:v>45.94</c:v>
                </c:pt>
                <c:pt idx="7012">
                  <c:v>45.94</c:v>
                </c:pt>
                <c:pt idx="7013">
                  <c:v>45.95</c:v>
                </c:pt>
                <c:pt idx="7014">
                  <c:v>45.95</c:v>
                </c:pt>
                <c:pt idx="7015">
                  <c:v>45.96</c:v>
                </c:pt>
                <c:pt idx="7016">
                  <c:v>45.97</c:v>
                </c:pt>
                <c:pt idx="7017">
                  <c:v>45.97</c:v>
                </c:pt>
                <c:pt idx="7018">
                  <c:v>45.98</c:v>
                </c:pt>
                <c:pt idx="7019">
                  <c:v>45.98</c:v>
                </c:pt>
                <c:pt idx="7020">
                  <c:v>45.99</c:v>
                </c:pt>
                <c:pt idx="7021">
                  <c:v>46</c:v>
                </c:pt>
                <c:pt idx="7022">
                  <c:v>46.01</c:v>
                </c:pt>
                <c:pt idx="7023">
                  <c:v>46.02</c:v>
                </c:pt>
                <c:pt idx="7024">
                  <c:v>46.02</c:v>
                </c:pt>
                <c:pt idx="7025">
                  <c:v>46.03</c:v>
                </c:pt>
                <c:pt idx="7026">
                  <c:v>46.04</c:v>
                </c:pt>
                <c:pt idx="7027">
                  <c:v>46.04</c:v>
                </c:pt>
                <c:pt idx="7028">
                  <c:v>46.05</c:v>
                </c:pt>
                <c:pt idx="7029">
                  <c:v>46.06</c:v>
                </c:pt>
                <c:pt idx="7030">
                  <c:v>46.07</c:v>
                </c:pt>
                <c:pt idx="7031">
                  <c:v>46.07</c:v>
                </c:pt>
                <c:pt idx="7032">
                  <c:v>46.08</c:v>
                </c:pt>
                <c:pt idx="7033">
                  <c:v>46.08</c:v>
                </c:pt>
                <c:pt idx="7034">
                  <c:v>46.09</c:v>
                </c:pt>
                <c:pt idx="7035">
                  <c:v>46.1</c:v>
                </c:pt>
                <c:pt idx="7036">
                  <c:v>46.1</c:v>
                </c:pt>
                <c:pt idx="7037">
                  <c:v>46.12</c:v>
                </c:pt>
                <c:pt idx="7038">
                  <c:v>46.12</c:v>
                </c:pt>
                <c:pt idx="7039">
                  <c:v>46.12</c:v>
                </c:pt>
                <c:pt idx="7040">
                  <c:v>46.13</c:v>
                </c:pt>
                <c:pt idx="7041">
                  <c:v>46.14</c:v>
                </c:pt>
                <c:pt idx="7042">
                  <c:v>46.14</c:v>
                </c:pt>
                <c:pt idx="7043">
                  <c:v>46.15</c:v>
                </c:pt>
                <c:pt idx="7044">
                  <c:v>46.16</c:v>
                </c:pt>
                <c:pt idx="7045">
                  <c:v>46.16</c:v>
                </c:pt>
                <c:pt idx="7046">
                  <c:v>46.17</c:v>
                </c:pt>
                <c:pt idx="7047">
                  <c:v>46.18</c:v>
                </c:pt>
                <c:pt idx="7048">
                  <c:v>46.18</c:v>
                </c:pt>
                <c:pt idx="7049">
                  <c:v>46.19</c:v>
                </c:pt>
                <c:pt idx="7050">
                  <c:v>46.2</c:v>
                </c:pt>
                <c:pt idx="7051">
                  <c:v>46.2</c:v>
                </c:pt>
                <c:pt idx="7052">
                  <c:v>46.21</c:v>
                </c:pt>
                <c:pt idx="7053">
                  <c:v>46.22</c:v>
                </c:pt>
                <c:pt idx="7054">
                  <c:v>46.22</c:v>
                </c:pt>
                <c:pt idx="7055">
                  <c:v>46.23</c:v>
                </c:pt>
                <c:pt idx="7056">
                  <c:v>46.24</c:v>
                </c:pt>
                <c:pt idx="7057">
                  <c:v>46.24</c:v>
                </c:pt>
                <c:pt idx="7058">
                  <c:v>46.25</c:v>
                </c:pt>
                <c:pt idx="7059">
                  <c:v>46.26</c:v>
                </c:pt>
                <c:pt idx="7060">
                  <c:v>46.27</c:v>
                </c:pt>
                <c:pt idx="7061">
                  <c:v>46.27</c:v>
                </c:pt>
                <c:pt idx="7062">
                  <c:v>46.28</c:v>
                </c:pt>
                <c:pt idx="7063">
                  <c:v>46.29</c:v>
                </c:pt>
                <c:pt idx="7064">
                  <c:v>46.29</c:v>
                </c:pt>
                <c:pt idx="7065">
                  <c:v>46.3</c:v>
                </c:pt>
                <c:pt idx="7066">
                  <c:v>46.3</c:v>
                </c:pt>
                <c:pt idx="7067">
                  <c:v>46.31</c:v>
                </c:pt>
                <c:pt idx="7068">
                  <c:v>46.32</c:v>
                </c:pt>
                <c:pt idx="7069">
                  <c:v>46.32</c:v>
                </c:pt>
                <c:pt idx="7070">
                  <c:v>46.33</c:v>
                </c:pt>
                <c:pt idx="7071">
                  <c:v>46.33</c:v>
                </c:pt>
                <c:pt idx="7072">
                  <c:v>46.34</c:v>
                </c:pt>
                <c:pt idx="7073">
                  <c:v>46.34</c:v>
                </c:pt>
                <c:pt idx="7074">
                  <c:v>46.34</c:v>
                </c:pt>
                <c:pt idx="7075">
                  <c:v>46.35</c:v>
                </c:pt>
                <c:pt idx="7076">
                  <c:v>46.35</c:v>
                </c:pt>
                <c:pt idx="7077">
                  <c:v>46.36</c:v>
                </c:pt>
                <c:pt idx="7078">
                  <c:v>46.37</c:v>
                </c:pt>
                <c:pt idx="7079">
                  <c:v>46.38</c:v>
                </c:pt>
                <c:pt idx="7080">
                  <c:v>46.39</c:v>
                </c:pt>
                <c:pt idx="7081">
                  <c:v>46.39</c:v>
                </c:pt>
                <c:pt idx="7082">
                  <c:v>46.4</c:v>
                </c:pt>
                <c:pt idx="7083">
                  <c:v>46.41</c:v>
                </c:pt>
                <c:pt idx="7084">
                  <c:v>46.41</c:v>
                </c:pt>
                <c:pt idx="7085">
                  <c:v>46.42</c:v>
                </c:pt>
                <c:pt idx="7086">
                  <c:v>46.43</c:v>
                </c:pt>
                <c:pt idx="7087">
                  <c:v>46.44</c:v>
                </c:pt>
                <c:pt idx="7088">
                  <c:v>46.44</c:v>
                </c:pt>
                <c:pt idx="7089">
                  <c:v>46.45</c:v>
                </c:pt>
                <c:pt idx="7090">
                  <c:v>46.46</c:v>
                </c:pt>
                <c:pt idx="7091">
                  <c:v>46.46</c:v>
                </c:pt>
                <c:pt idx="7092">
                  <c:v>46.47</c:v>
                </c:pt>
                <c:pt idx="7093">
                  <c:v>46.48</c:v>
                </c:pt>
                <c:pt idx="7094">
                  <c:v>46.48</c:v>
                </c:pt>
                <c:pt idx="7095">
                  <c:v>46.49</c:v>
                </c:pt>
                <c:pt idx="7096">
                  <c:v>46.5</c:v>
                </c:pt>
                <c:pt idx="7097">
                  <c:v>46.5</c:v>
                </c:pt>
                <c:pt idx="7098">
                  <c:v>46.5</c:v>
                </c:pt>
                <c:pt idx="7099">
                  <c:v>46.51</c:v>
                </c:pt>
                <c:pt idx="7100">
                  <c:v>46.52</c:v>
                </c:pt>
                <c:pt idx="7101">
                  <c:v>46.53</c:v>
                </c:pt>
                <c:pt idx="7102">
                  <c:v>46.53</c:v>
                </c:pt>
                <c:pt idx="7103">
                  <c:v>46.54</c:v>
                </c:pt>
                <c:pt idx="7104">
                  <c:v>46.55</c:v>
                </c:pt>
                <c:pt idx="7105">
                  <c:v>46.55</c:v>
                </c:pt>
                <c:pt idx="7106">
                  <c:v>46.56</c:v>
                </c:pt>
                <c:pt idx="7107">
                  <c:v>46.57</c:v>
                </c:pt>
                <c:pt idx="7108">
                  <c:v>46.57</c:v>
                </c:pt>
                <c:pt idx="7109">
                  <c:v>46.58</c:v>
                </c:pt>
                <c:pt idx="7110">
                  <c:v>46.58</c:v>
                </c:pt>
                <c:pt idx="7111">
                  <c:v>46.59</c:v>
                </c:pt>
                <c:pt idx="7112">
                  <c:v>46.6</c:v>
                </c:pt>
                <c:pt idx="7113">
                  <c:v>46.61</c:v>
                </c:pt>
                <c:pt idx="7114">
                  <c:v>46.62</c:v>
                </c:pt>
                <c:pt idx="7115">
                  <c:v>46.62</c:v>
                </c:pt>
                <c:pt idx="7116">
                  <c:v>46.62</c:v>
                </c:pt>
                <c:pt idx="7117">
                  <c:v>46.64</c:v>
                </c:pt>
                <c:pt idx="7118">
                  <c:v>46.64</c:v>
                </c:pt>
                <c:pt idx="7119">
                  <c:v>46.65</c:v>
                </c:pt>
                <c:pt idx="7120">
                  <c:v>46.66</c:v>
                </c:pt>
                <c:pt idx="7121">
                  <c:v>46.67</c:v>
                </c:pt>
                <c:pt idx="7122">
                  <c:v>46.67</c:v>
                </c:pt>
                <c:pt idx="7123">
                  <c:v>46.68</c:v>
                </c:pt>
                <c:pt idx="7124">
                  <c:v>46.68</c:v>
                </c:pt>
                <c:pt idx="7125">
                  <c:v>46.69</c:v>
                </c:pt>
                <c:pt idx="7126">
                  <c:v>46.7</c:v>
                </c:pt>
                <c:pt idx="7127">
                  <c:v>46.71</c:v>
                </c:pt>
                <c:pt idx="7128">
                  <c:v>46.71</c:v>
                </c:pt>
                <c:pt idx="7129">
                  <c:v>46.72</c:v>
                </c:pt>
                <c:pt idx="7130">
                  <c:v>46.73</c:v>
                </c:pt>
                <c:pt idx="7131">
                  <c:v>46.73</c:v>
                </c:pt>
                <c:pt idx="7132">
                  <c:v>46.74</c:v>
                </c:pt>
                <c:pt idx="7133">
                  <c:v>46.74</c:v>
                </c:pt>
                <c:pt idx="7134">
                  <c:v>46.75</c:v>
                </c:pt>
                <c:pt idx="7135">
                  <c:v>46.76</c:v>
                </c:pt>
                <c:pt idx="7136">
                  <c:v>46.77</c:v>
                </c:pt>
                <c:pt idx="7137">
                  <c:v>46.77</c:v>
                </c:pt>
                <c:pt idx="7138">
                  <c:v>46.78</c:v>
                </c:pt>
                <c:pt idx="7139">
                  <c:v>46.78</c:v>
                </c:pt>
                <c:pt idx="7140">
                  <c:v>46.79</c:v>
                </c:pt>
                <c:pt idx="7141">
                  <c:v>46.79</c:v>
                </c:pt>
                <c:pt idx="7142">
                  <c:v>46.81</c:v>
                </c:pt>
                <c:pt idx="7143">
                  <c:v>46.81</c:v>
                </c:pt>
                <c:pt idx="7144">
                  <c:v>46.82</c:v>
                </c:pt>
                <c:pt idx="7145">
                  <c:v>46.82</c:v>
                </c:pt>
                <c:pt idx="7146">
                  <c:v>46.83</c:v>
                </c:pt>
                <c:pt idx="7147">
                  <c:v>46.84</c:v>
                </c:pt>
                <c:pt idx="7148">
                  <c:v>46.85</c:v>
                </c:pt>
                <c:pt idx="7149">
                  <c:v>46.85</c:v>
                </c:pt>
                <c:pt idx="7150">
                  <c:v>46.86</c:v>
                </c:pt>
                <c:pt idx="7151">
                  <c:v>46.87</c:v>
                </c:pt>
                <c:pt idx="7152">
                  <c:v>46.87</c:v>
                </c:pt>
                <c:pt idx="7153">
                  <c:v>46.88</c:v>
                </c:pt>
                <c:pt idx="7154">
                  <c:v>46.88</c:v>
                </c:pt>
                <c:pt idx="7155">
                  <c:v>46.89</c:v>
                </c:pt>
                <c:pt idx="7156">
                  <c:v>46.9</c:v>
                </c:pt>
                <c:pt idx="7157">
                  <c:v>46.9</c:v>
                </c:pt>
                <c:pt idx="7158">
                  <c:v>46.91</c:v>
                </c:pt>
                <c:pt idx="7159">
                  <c:v>46.92</c:v>
                </c:pt>
                <c:pt idx="7160">
                  <c:v>46.92</c:v>
                </c:pt>
                <c:pt idx="7161">
                  <c:v>46.93</c:v>
                </c:pt>
                <c:pt idx="7162">
                  <c:v>46.93</c:v>
                </c:pt>
                <c:pt idx="7163">
                  <c:v>46.94</c:v>
                </c:pt>
                <c:pt idx="7164">
                  <c:v>46.95</c:v>
                </c:pt>
                <c:pt idx="7165">
                  <c:v>46.96</c:v>
                </c:pt>
                <c:pt idx="7166">
                  <c:v>46.96</c:v>
                </c:pt>
                <c:pt idx="7167">
                  <c:v>46.97</c:v>
                </c:pt>
                <c:pt idx="7168">
                  <c:v>46.97</c:v>
                </c:pt>
                <c:pt idx="7169">
                  <c:v>46.98</c:v>
                </c:pt>
                <c:pt idx="7170">
                  <c:v>46.98</c:v>
                </c:pt>
                <c:pt idx="7171">
                  <c:v>46.99</c:v>
                </c:pt>
                <c:pt idx="7172">
                  <c:v>47</c:v>
                </c:pt>
                <c:pt idx="7173">
                  <c:v>47.01</c:v>
                </c:pt>
                <c:pt idx="7174">
                  <c:v>47.02</c:v>
                </c:pt>
                <c:pt idx="7175">
                  <c:v>47.02</c:v>
                </c:pt>
                <c:pt idx="7176">
                  <c:v>47.03</c:v>
                </c:pt>
                <c:pt idx="7177">
                  <c:v>47.03</c:v>
                </c:pt>
                <c:pt idx="7178">
                  <c:v>47.04</c:v>
                </c:pt>
                <c:pt idx="7179">
                  <c:v>47.05</c:v>
                </c:pt>
                <c:pt idx="7180">
                  <c:v>47.06</c:v>
                </c:pt>
                <c:pt idx="7181">
                  <c:v>47.06</c:v>
                </c:pt>
                <c:pt idx="7182">
                  <c:v>47.07</c:v>
                </c:pt>
                <c:pt idx="7183">
                  <c:v>47.08</c:v>
                </c:pt>
                <c:pt idx="7184">
                  <c:v>47.08</c:v>
                </c:pt>
                <c:pt idx="7185">
                  <c:v>47.09</c:v>
                </c:pt>
                <c:pt idx="7186">
                  <c:v>47.09</c:v>
                </c:pt>
                <c:pt idx="7187">
                  <c:v>47.1</c:v>
                </c:pt>
                <c:pt idx="7188">
                  <c:v>47.11</c:v>
                </c:pt>
                <c:pt idx="7189">
                  <c:v>47.11</c:v>
                </c:pt>
                <c:pt idx="7190">
                  <c:v>47.12</c:v>
                </c:pt>
                <c:pt idx="7191">
                  <c:v>47.13</c:v>
                </c:pt>
                <c:pt idx="7192">
                  <c:v>47.14</c:v>
                </c:pt>
                <c:pt idx="7193">
                  <c:v>47.14</c:v>
                </c:pt>
                <c:pt idx="7194">
                  <c:v>47.15</c:v>
                </c:pt>
                <c:pt idx="7195">
                  <c:v>47.16</c:v>
                </c:pt>
                <c:pt idx="7196">
                  <c:v>47.16</c:v>
                </c:pt>
                <c:pt idx="7197">
                  <c:v>47.17</c:v>
                </c:pt>
                <c:pt idx="7198">
                  <c:v>47.18</c:v>
                </c:pt>
                <c:pt idx="7199">
                  <c:v>47.18</c:v>
                </c:pt>
                <c:pt idx="7200">
                  <c:v>47.18</c:v>
                </c:pt>
                <c:pt idx="7201">
                  <c:v>47.19</c:v>
                </c:pt>
                <c:pt idx="7202">
                  <c:v>47.2</c:v>
                </c:pt>
                <c:pt idx="7203">
                  <c:v>47.2</c:v>
                </c:pt>
                <c:pt idx="7204">
                  <c:v>47.21</c:v>
                </c:pt>
                <c:pt idx="7205">
                  <c:v>47.22</c:v>
                </c:pt>
                <c:pt idx="7206">
                  <c:v>47.23</c:v>
                </c:pt>
                <c:pt idx="7207">
                  <c:v>47.23</c:v>
                </c:pt>
                <c:pt idx="7208">
                  <c:v>47.24</c:v>
                </c:pt>
                <c:pt idx="7209">
                  <c:v>47.25</c:v>
                </c:pt>
                <c:pt idx="7210">
                  <c:v>47.25</c:v>
                </c:pt>
                <c:pt idx="7211">
                  <c:v>47.26</c:v>
                </c:pt>
                <c:pt idx="7212">
                  <c:v>47.27</c:v>
                </c:pt>
                <c:pt idx="7213">
                  <c:v>47.27</c:v>
                </c:pt>
                <c:pt idx="7214">
                  <c:v>47.28</c:v>
                </c:pt>
                <c:pt idx="7215">
                  <c:v>47.29</c:v>
                </c:pt>
                <c:pt idx="7216">
                  <c:v>47.29</c:v>
                </c:pt>
                <c:pt idx="7217">
                  <c:v>47.3</c:v>
                </c:pt>
                <c:pt idx="7218">
                  <c:v>47.3</c:v>
                </c:pt>
                <c:pt idx="7219">
                  <c:v>47.31</c:v>
                </c:pt>
                <c:pt idx="7220">
                  <c:v>47.32</c:v>
                </c:pt>
                <c:pt idx="7221">
                  <c:v>47.32</c:v>
                </c:pt>
                <c:pt idx="7222">
                  <c:v>47.33</c:v>
                </c:pt>
                <c:pt idx="7223">
                  <c:v>47.34</c:v>
                </c:pt>
                <c:pt idx="7224">
                  <c:v>47.35</c:v>
                </c:pt>
                <c:pt idx="7225">
                  <c:v>47.35</c:v>
                </c:pt>
                <c:pt idx="7226">
                  <c:v>47.36</c:v>
                </c:pt>
                <c:pt idx="7227">
                  <c:v>47.37</c:v>
                </c:pt>
                <c:pt idx="7228">
                  <c:v>47.38</c:v>
                </c:pt>
                <c:pt idx="7229">
                  <c:v>47.38</c:v>
                </c:pt>
                <c:pt idx="7230">
                  <c:v>47.38</c:v>
                </c:pt>
                <c:pt idx="7231">
                  <c:v>47.38</c:v>
                </c:pt>
                <c:pt idx="7232">
                  <c:v>47.38</c:v>
                </c:pt>
                <c:pt idx="7233">
                  <c:v>47.39</c:v>
                </c:pt>
                <c:pt idx="7234">
                  <c:v>47.39</c:v>
                </c:pt>
                <c:pt idx="7235">
                  <c:v>47.4</c:v>
                </c:pt>
                <c:pt idx="7236">
                  <c:v>47.4</c:v>
                </c:pt>
                <c:pt idx="7237">
                  <c:v>47.41</c:v>
                </c:pt>
                <c:pt idx="7238">
                  <c:v>47.42</c:v>
                </c:pt>
                <c:pt idx="7239">
                  <c:v>47.43</c:v>
                </c:pt>
                <c:pt idx="7240">
                  <c:v>47.44</c:v>
                </c:pt>
                <c:pt idx="7241">
                  <c:v>47.45</c:v>
                </c:pt>
                <c:pt idx="7242">
                  <c:v>47.45</c:v>
                </c:pt>
                <c:pt idx="7243">
                  <c:v>47.46</c:v>
                </c:pt>
                <c:pt idx="7244">
                  <c:v>47.47</c:v>
                </c:pt>
                <c:pt idx="7245">
                  <c:v>47.47</c:v>
                </c:pt>
                <c:pt idx="7246">
                  <c:v>47.49</c:v>
                </c:pt>
                <c:pt idx="7247">
                  <c:v>47.49</c:v>
                </c:pt>
                <c:pt idx="7248">
                  <c:v>47.5</c:v>
                </c:pt>
                <c:pt idx="7249">
                  <c:v>47.5</c:v>
                </c:pt>
                <c:pt idx="7250">
                  <c:v>47.51</c:v>
                </c:pt>
                <c:pt idx="7251">
                  <c:v>47.52</c:v>
                </c:pt>
                <c:pt idx="7252">
                  <c:v>47.52</c:v>
                </c:pt>
                <c:pt idx="7253">
                  <c:v>47.53</c:v>
                </c:pt>
                <c:pt idx="7254">
                  <c:v>47.53</c:v>
                </c:pt>
                <c:pt idx="7255">
                  <c:v>47.53</c:v>
                </c:pt>
                <c:pt idx="7256">
                  <c:v>47.53</c:v>
                </c:pt>
                <c:pt idx="7257">
                  <c:v>47.54</c:v>
                </c:pt>
                <c:pt idx="7258">
                  <c:v>47.55</c:v>
                </c:pt>
                <c:pt idx="7259">
                  <c:v>47.55</c:v>
                </c:pt>
                <c:pt idx="7260">
                  <c:v>47.56</c:v>
                </c:pt>
                <c:pt idx="7261">
                  <c:v>47.57</c:v>
                </c:pt>
                <c:pt idx="7262">
                  <c:v>47.58</c:v>
                </c:pt>
                <c:pt idx="7263">
                  <c:v>47.58</c:v>
                </c:pt>
                <c:pt idx="7264">
                  <c:v>47.59</c:v>
                </c:pt>
                <c:pt idx="7265">
                  <c:v>47.6</c:v>
                </c:pt>
                <c:pt idx="7266">
                  <c:v>47.6</c:v>
                </c:pt>
                <c:pt idx="7267">
                  <c:v>47.62</c:v>
                </c:pt>
                <c:pt idx="7268">
                  <c:v>47.62</c:v>
                </c:pt>
                <c:pt idx="7269">
                  <c:v>47.63</c:v>
                </c:pt>
                <c:pt idx="7270">
                  <c:v>47.63</c:v>
                </c:pt>
                <c:pt idx="7271">
                  <c:v>47.65</c:v>
                </c:pt>
                <c:pt idx="7272">
                  <c:v>47.65</c:v>
                </c:pt>
                <c:pt idx="7273">
                  <c:v>47.66</c:v>
                </c:pt>
                <c:pt idx="7274">
                  <c:v>47.67</c:v>
                </c:pt>
                <c:pt idx="7275">
                  <c:v>47.67</c:v>
                </c:pt>
                <c:pt idx="7276">
                  <c:v>47.68</c:v>
                </c:pt>
                <c:pt idx="7277">
                  <c:v>47.68</c:v>
                </c:pt>
                <c:pt idx="7278">
                  <c:v>47.69</c:v>
                </c:pt>
                <c:pt idx="7279">
                  <c:v>47.7</c:v>
                </c:pt>
                <c:pt idx="7280">
                  <c:v>47.7</c:v>
                </c:pt>
                <c:pt idx="7281">
                  <c:v>47.71</c:v>
                </c:pt>
                <c:pt idx="7282">
                  <c:v>47.72</c:v>
                </c:pt>
                <c:pt idx="7283">
                  <c:v>47.72</c:v>
                </c:pt>
                <c:pt idx="7284">
                  <c:v>47.73</c:v>
                </c:pt>
                <c:pt idx="7285">
                  <c:v>47.73</c:v>
                </c:pt>
                <c:pt idx="7286">
                  <c:v>47.74</c:v>
                </c:pt>
                <c:pt idx="7287">
                  <c:v>47.75</c:v>
                </c:pt>
                <c:pt idx="7288">
                  <c:v>47.76</c:v>
                </c:pt>
                <c:pt idx="7289">
                  <c:v>47.76</c:v>
                </c:pt>
                <c:pt idx="7290">
                  <c:v>47.77</c:v>
                </c:pt>
                <c:pt idx="7291">
                  <c:v>47.78</c:v>
                </c:pt>
                <c:pt idx="7292">
                  <c:v>47.78</c:v>
                </c:pt>
                <c:pt idx="7293">
                  <c:v>47.79</c:v>
                </c:pt>
                <c:pt idx="7294">
                  <c:v>47.8</c:v>
                </c:pt>
                <c:pt idx="7295">
                  <c:v>47.8</c:v>
                </c:pt>
                <c:pt idx="7296">
                  <c:v>47.81</c:v>
                </c:pt>
                <c:pt idx="7297">
                  <c:v>47.81</c:v>
                </c:pt>
                <c:pt idx="7298">
                  <c:v>47.82</c:v>
                </c:pt>
                <c:pt idx="7299">
                  <c:v>47.83</c:v>
                </c:pt>
                <c:pt idx="7300">
                  <c:v>47.84</c:v>
                </c:pt>
                <c:pt idx="7301">
                  <c:v>47.84</c:v>
                </c:pt>
                <c:pt idx="7302">
                  <c:v>47.85</c:v>
                </c:pt>
                <c:pt idx="7303">
                  <c:v>47.85</c:v>
                </c:pt>
                <c:pt idx="7304">
                  <c:v>47.86</c:v>
                </c:pt>
                <c:pt idx="7305">
                  <c:v>47.86</c:v>
                </c:pt>
                <c:pt idx="7306">
                  <c:v>47.88</c:v>
                </c:pt>
                <c:pt idx="7307">
                  <c:v>47.88</c:v>
                </c:pt>
                <c:pt idx="7308">
                  <c:v>47.89</c:v>
                </c:pt>
                <c:pt idx="7309">
                  <c:v>47.9</c:v>
                </c:pt>
                <c:pt idx="7310">
                  <c:v>47.9</c:v>
                </c:pt>
                <c:pt idx="7311">
                  <c:v>47.91</c:v>
                </c:pt>
                <c:pt idx="7312">
                  <c:v>47.92</c:v>
                </c:pt>
                <c:pt idx="7313">
                  <c:v>47.92</c:v>
                </c:pt>
                <c:pt idx="7314">
                  <c:v>47.93</c:v>
                </c:pt>
                <c:pt idx="7315">
                  <c:v>47.93</c:v>
                </c:pt>
                <c:pt idx="7316">
                  <c:v>47.94</c:v>
                </c:pt>
                <c:pt idx="7317">
                  <c:v>47.95</c:v>
                </c:pt>
                <c:pt idx="7318">
                  <c:v>47.96</c:v>
                </c:pt>
                <c:pt idx="7319">
                  <c:v>47.97</c:v>
                </c:pt>
                <c:pt idx="7320">
                  <c:v>47.97</c:v>
                </c:pt>
                <c:pt idx="7321">
                  <c:v>47.98</c:v>
                </c:pt>
                <c:pt idx="7322">
                  <c:v>47.98</c:v>
                </c:pt>
                <c:pt idx="7323">
                  <c:v>47.99</c:v>
                </c:pt>
                <c:pt idx="7324">
                  <c:v>48</c:v>
                </c:pt>
                <c:pt idx="7325">
                  <c:v>48.01</c:v>
                </c:pt>
                <c:pt idx="7326">
                  <c:v>48.01</c:v>
                </c:pt>
                <c:pt idx="7327">
                  <c:v>48.02</c:v>
                </c:pt>
                <c:pt idx="7328">
                  <c:v>48.02</c:v>
                </c:pt>
                <c:pt idx="7329">
                  <c:v>48.03</c:v>
                </c:pt>
                <c:pt idx="7330">
                  <c:v>48.04</c:v>
                </c:pt>
                <c:pt idx="7331">
                  <c:v>48.04</c:v>
                </c:pt>
                <c:pt idx="7332">
                  <c:v>48.05</c:v>
                </c:pt>
                <c:pt idx="7333">
                  <c:v>48.05</c:v>
                </c:pt>
                <c:pt idx="7334">
                  <c:v>48.06</c:v>
                </c:pt>
                <c:pt idx="7335">
                  <c:v>48.07</c:v>
                </c:pt>
                <c:pt idx="7336">
                  <c:v>48.07</c:v>
                </c:pt>
                <c:pt idx="7337">
                  <c:v>48.08</c:v>
                </c:pt>
                <c:pt idx="7338">
                  <c:v>48.09</c:v>
                </c:pt>
                <c:pt idx="7339">
                  <c:v>48.1</c:v>
                </c:pt>
                <c:pt idx="7340">
                  <c:v>48.1</c:v>
                </c:pt>
                <c:pt idx="7341">
                  <c:v>48.11</c:v>
                </c:pt>
                <c:pt idx="7342">
                  <c:v>48.12</c:v>
                </c:pt>
                <c:pt idx="7343">
                  <c:v>48.13</c:v>
                </c:pt>
                <c:pt idx="7344">
                  <c:v>48.13</c:v>
                </c:pt>
                <c:pt idx="7345">
                  <c:v>48.14</c:v>
                </c:pt>
                <c:pt idx="7346">
                  <c:v>48.14</c:v>
                </c:pt>
                <c:pt idx="7347">
                  <c:v>48.15</c:v>
                </c:pt>
                <c:pt idx="7348">
                  <c:v>48.16</c:v>
                </c:pt>
                <c:pt idx="7349">
                  <c:v>48.16</c:v>
                </c:pt>
                <c:pt idx="7350">
                  <c:v>48.17</c:v>
                </c:pt>
                <c:pt idx="7351">
                  <c:v>48.18</c:v>
                </c:pt>
                <c:pt idx="7352">
                  <c:v>48.18</c:v>
                </c:pt>
                <c:pt idx="7353">
                  <c:v>48.19</c:v>
                </c:pt>
                <c:pt idx="7354">
                  <c:v>48.2</c:v>
                </c:pt>
                <c:pt idx="7355">
                  <c:v>48.2</c:v>
                </c:pt>
                <c:pt idx="7356">
                  <c:v>48.21</c:v>
                </c:pt>
                <c:pt idx="7357">
                  <c:v>48.21</c:v>
                </c:pt>
                <c:pt idx="7358">
                  <c:v>48.23</c:v>
                </c:pt>
                <c:pt idx="7359">
                  <c:v>48.23</c:v>
                </c:pt>
                <c:pt idx="7360">
                  <c:v>48.24</c:v>
                </c:pt>
                <c:pt idx="7361">
                  <c:v>48.24</c:v>
                </c:pt>
                <c:pt idx="7362">
                  <c:v>48.25</c:v>
                </c:pt>
                <c:pt idx="7363">
                  <c:v>48.26</c:v>
                </c:pt>
                <c:pt idx="7364">
                  <c:v>48.26</c:v>
                </c:pt>
                <c:pt idx="7365">
                  <c:v>48.27</c:v>
                </c:pt>
                <c:pt idx="7366">
                  <c:v>48.27</c:v>
                </c:pt>
                <c:pt idx="7367">
                  <c:v>48.28</c:v>
                </c:pt>
                <c:pt idx="7368">
                  <c:v>48.28</c:v>
                </c:pt>
                <c:pt idx="7369">
                  <c:v>48.29</c:v>
                </c:pt>
                <c:pt idx="7370">
                  <c:v>48.29</c:v>
                </c:pt>
                <c:pt idx="7371">
                  <c:v>48.3</c:v>
                </c:pt>
                <c:pt idx="7372">
                  <c:v>48.31</c:v>
                </c:pt>
                <c:pt idx="7373">
                  <c:v>48.32</c:v>
                </c:pt>
                <c:pt idx="7374">
                  <c:v>48.32</c:v>
                </c:pt>
                <c:pt idx="7375">
                  <c:v>48.33</c:v>
                </c:pt>
                <c:pt idx="7376">
                  <c:v>48.34</c:v>
                </c:pt>
                <c:pt idx="7377">
                  <c:v>48.34</c:v>
                </c:pt>
                <c:pt idx="7378">
                  <c:v>48.35</c:v>
                </c:pt>
                <c:pt idx="7379">
                  <c:v>48.36</c:v>
                </c:pt>
                <c:pt idx="7380">
                  <c:v>48.36</c:v>
                </c:pt>
                <c:pt idx="7381">
                  <c:v>48.37</c:v>
                </c:pt>
                <c:pt idx="7382">
                  <c:v>48.37</c:v>
                </c:pt>
                <c:pt idx="7383">
                  <c:v>48.38</c:v>
                </c:pt>
                <c:pt idx="7384">
                  <c:v>48.39</c:v>
                </c:pt>
                <c:pt idx="7385">
                  <c:v>48.39</c:v>
                </c:pt>
                <c:pt idx="7386">
                  <c:v>48.4</c:v>
                </c:pt>
                <c:pt idx="7387">
                  <c:v>48.41</c:v>
                </c:pt>
                <c:pt idx="7388">
                  <c:v>48.42</c:v>
                </c:pt>
                <c:pt idx="7389">
                  <c:v>48.43</c:v>
                </c:pt>
                <c:pt idx="7390">
                  <c:v>48.43</c:v>
                </c:pt>
                <c:pt idx="7391">
                  <c:v>48.44</c:v>
                </c:pt>
                <c:pt idx="7392">
                  <c:v>48.45</c:v>
                </c:pt>
                <c:pt idx="7393">
                  <c:v>48.45</c:v>
                </c:pt>
                <c:pt idx="7394">
                  <c:v>48.46</c:v>
                </c:pt>
                <c:pt idx="7395">
                  <c:v>48.47</c:v>
                </c:pt>
                <c:pt idx="7396">
                  <c:v>48.47</c:v>
                </c:pt>
                <c:pt idx="7397">
                  <c:v>48.48</c:v>
                </c:pt>
                <c:pt idx="7398">
                  <c:v>48.48</c:v>
                </c:pt>
                <c:pt idx="7399">
                  <c:v>48.49</c:v>
                </c:pt>
                <c:pt idx="7400">
                  <c:v>48.49</c:v>
                </c:pt>
                <c:pt idx="7401">
                  <c:v>48.5</c:v>
                </c:pt>
                <c:pt idx="7402">
                  <c:v>48.51</c:v>
                </c:pt>
                <c:pt idx="7403">
                  <c:v>48.52</c:v>
                </c:pt>
                <c:pt idx="7404">
                  <c:v>48.52</c:v>
                </c:pt>
                <c:pt idx="7405">
                  <c:v>48.53</c:v>
                </c:pt>
                <c:pt idx="7406">
                  <c:v>48.53</c:v>
                </c:pt>
                <c:pt idx="7407">
                  <c:v>48.54</c:v>
                </c:pt>
                <c:pt idx="7408">
                  <c:v>48.55</c:v>
                </c:pt>
                <c:pt idx="7409">
                  <c:v>48.56</c:v>
                </c:pt>
                <c:pt idx="7410">
                  <c:v>48.57</c:v>
                </c:pt>
                <c:pt idx="7411">
                  <c:v>48.57</c:v>
                </c:pt>
                <c:pt idx="7412">
                  <c:v>48.57</c:v>
                </c:pt>
                <c:pt idx="7413">
                  <c:v>48.58</c:v>
                </c:pt>
                <c:pt idx="7414">
                  <c:v>48.59</c:v>
                </c:pt>
                <c:pt idx="7415">
                  <c:v>48.59</c:v>
                </c:pt>
                <c:pt idx="7416">
                  <c:v>48.6</c:v>
                </c:pt>
                <c:pt idx="7417">
                  <c:v>48.61</c:v>
                </c:pt>
                <c:pt idx="7418">
                  <c:v>48.61</c:v>
                </c:pt>
                <c:pt idx="7419">
                  <c:v>48.62</c:v>
                </c:pt>
                <c:pt idx="7420">
                  <c:v>48.63</c:v>
                </c:pt>
                <c:pt idx="7421">
                  <c:v>48.64</c:v>
                </c:pt>
                <c:pt idx="7422">
                  <c:v>48.64</c:v>
                </c:pt>
                <c:pt idx="7423">
                  <c:v>48.65</c:v>
                </c:pt>
                <c:pt idx="7424">
                  <c:v>48.66</c:v>
                </c:pt>
                <c:pt idx="7425">
                  <c:v>48.66</c:v>
                </c:pt>
                <c:pt idx="7426">
                  <c:v>48.66</c:v>
                </c:pt>
                <c:pt idx="7427">
                  <c:v>48.68</c:v>
                </c:pt>
                <c:pt idx="7428">
                  <c:v>48.68</c:v>
                </c:pt>
                <c:pt idx="7429">
                  <c:v>48.69</c:v>
                </c:pt>
                <c:pt idx="7430">
                  <c:v>48.69</c:v>
                </c:pt>
                <c:pt idx="7431">
                  <c:v>48.7</c:v>
                </c:pt>
                <c:pt idx="7432">
                  <c:v>48.71</c:v>
                </c:pt>
                <c:pt idx="7433">
                  <c:v>48.72</c:v>
                </c:pt>
                <c:pt idx="7434">
                  <c:v>48.72</c:v>
                </c:pt>
                <c:pt idx="7435">
                  <c:v>48.73</c:v>
                </c:pt>
                <c:pt idx="7436">
                  <c:v>48.74</c:v>
                </c:pt>
                <c:pt idx="7437">
                  <c:v>48.74</c:v>
                </c:pt>
                <c:pt idx="7438">
                  <c:v>48.74</c:v>
                </c:pt>
                <c:pt idx="7439">
                  <c:v>48.75</c:v>
                </c:pt>
                <c:pt idx="7440">
                  <c:v>48.76</c:v>
                </c:pt>
                <c:pt idx="7441">
                  <c:v>48.77</c:v>
                </c:pt>
                <c:pt idx="7442">
                  <c:v>48.77</c:v>
                </c:pt>
                <c:pt idx="7443">
                  <c:v>48.78</c:v>
                </c:pt>
                <c:pt idx="7444">
                  <c:v>48.79</c:v>
                </c:pt>
                <c:pt idx="7445">
                  <c:v>48.8</c:v>
                </c:pt>
                <c:pt idx="7446">
                  <c:v>48.8</c:v>
                </c:pt>
                <c:pt idx="7447">
                  <c:v>48.81</c:v>
                </c:pt>
                <c:pt idx="7448">
                  <c:v>48.81</c:v>
                </c:pt>
                <c:pt idx="7449">
                  <c:v>48.82</c:v>
                </c:pt>
                <c:pt idx="7450">
                  <c:v>48.83</c:v>
                </c:pt>
                <c:pt idx="7451">
                  <c:v>48.83</c:v>
                </c:pt>
                <c:pt idx="7452">
                  <c:v>48.84</c:v>
                </c:pt>
                <c:pt idx="7453">
                  <c:v>48.85</c:v>
                </c:pt>
                <c:pt idx="7454">
                  <c:v>48.85</c:v>
                </c:pt>
                <c:pt idx="7455">
                  <c:v>48.86</c:v>
                </c:pt>
                <c:pt idx="7456">
                  <c:v>48.86</c:v>
                </c:pt>
                <c:pt idx="7457">
                  <c:v>48.88</c:v>
                </c:pt>
                <c:pt idx="7458">
                  <c:v>48.88</c:v>
                </c:pt>
                <c:pt idx="7459">
                  <c:v>48.89</c:v>
                </c:pt>
                <c:pt idx="7460">
                  <c:v>48.89</c:v>
                </c:pt>
                <c:pt idx="7461">
                  <c:v>48.9</c:v>
                </c:pt>
                <c:pt idx="7462">
                  <c:v>48.9</c:v>
                </c:pt>
                <c:pt idx="7463">
                  <c:v>48.91</c:v>
                </c:pt>
                <c:pt idx="7464">
                  <c:v>48.92</c:v>
                </c:pt>
                <c:pt idx="7465">
                  <c:v>48.93</c:v>
                </c:pt>
                <c:pt idx="7466">
                  <c:v>48.93</c:v>
                </c:pt>
                <c:pt idx="7467">
                  <c:v>48.94</c:v>
                </c:pt>
                <c:pt idx="7468">
                  <c:v>48.95</c:v>
                </c:pt>
                <c:pt idx="7469">
                  <c:v>48.95</c:v>
                </c:pt>
                <c:pt idx="7470">
                  <c:v>48.96</c:v>
                </c:pt>
                <c:pt idx="7471">
                  <c:v>48.97</c:v>
                </c:pt>
                <c:pt idx="7472">
                  <c:v>48.98</c:v>
                </c:pt>
                <c:pt idx="7473">
                  <c:v>48.98</c:v>
                </c:pt>
                <c:pt idx="7474">
                  <c:v>48.99</c:v>
                </c:pt>
                <c:pt idx="7475">
                  <c:v>49</c:v>
                </c:pt>
                <c:pt idx="7476">
                  <c:v>49</c:v>
                </c:pt>
                <c:pt idx="7477">
                  <c:v>49.01</c:v>
                </c:pt>
                <c:pt idx="7478">
                  <c:v>49.01</c:v>
                </c:pt>
                <c:pt idx="7479">
                  <c:v>49.02</c:v>
                </c:pt>
                <c:pt idx="7480">
                  <c:v>49.02</c:v>
                </c:pt>
                <c:pt idx="7481">
                  <c:v>49.03</c:v>
                </c:pt>
                <c:pt idx="7482">
                  <c:v>49.04</c:v>
                </c:pt>
                <c:pt idx="7483">
                  <c:v>49.05</c:v>
                </c:pt>
                <c:pt idx="7484">
                  <c:v>49.05</c:v>
                </c:pt>
                <c:pt idx="7485">
                  <c:v>49.06</c:v>
                </c:pt>
                <c:pt idx="7486">
                  <c:v>49.07</c:v>
                </c:pt>
                <c:pt idx="7487">
                  <c:v>49.07</c:v>
                </c:pt>
                <c:pt idx="7488">
                  <c:v>49.07</c:v>
                </c:pt>
                <c:pt idx="7489">
                  <c:v>49.09</c:v>
                </c:pt>
                <c:pt idx="7490">
                  <c:v>49.09</c:v>
                </c:pt>
                <c:pt idx="7491">
                  <c:v>49.1</c:v>
                </c:pt>
                <c:pt idx="7492">
                  <c:v>49.1</c:v>
                </c:pt>
                <c:pt idx="7493">
                  <c:v>49.11</c:v>
                </c:pt>
                <c:pt idx="7494">
                  <c:v>49.12</c:v>
                </c:pt>
                <c:pt idx="7495">
                  <c:v>49.12</c:v>
                </c:pt>
                <c:pt idx="7496">
                  <c:v>49.13</c:v>
                </c:pt>
                <c:pt idx="7497">
                  <c:v>49.13</c:v>
                </c:pt>
                <c:pt idx="7498">
                  <c:v>49.15</c:v>
                </c:pt>
                <c:pt idx="7499">
                  <c:v>49.15</c:v>
                </c:pt>
                <c:pt idx="7500">
                  <c:v>49.15</c:v>
                </c:pt>
                <c:pt idx="7501">
                  <c:v>49.16</c:v>
                </c:pt>
                <c:pt idx="7502">
                  <c:v>49.17</c:v>
                </c:pt>
                <c:pt idx="7503">
                  <c:v>49.18</c:v>
                </c:pt>
                <c:pt idx="7504">
                  <c:v>49.18</c:v>
                </c:pt>
                <c:pt idx="7505">
                  <c:v>49.19</c:v>
                </c:pt>
                <c:pt idx="7506">
                  <c:v>49.2</c:v>
                </c:pt>
                <c:pt idx="7507">
                  <c:v>49.21</c:v>
                </c:pt>
                <c:pt idx="7508">
                  <c:v>49.21</c:v>
                </c:pt>
                <c:pt idx="7509">
                  <c:v>49.21</c:v>
                </c:pt>
                <c:pt idx="7510">
                  <c:v>49.22</c:v>
                </c:pt>
                <c:pt idx="7511">
                  <c:v>49.23</c:v>
                </c:pt>
                <c:pt idx="7512">
                  <c:v>49.24</c:v>
                </c:pt>
                <c:pt idx="7513">
                  <c:v>49.24</c:v>
                </c:pt>
                <c:pt idx="7514">
                  <c:v>49.25</c:v>
                </c:pt>
                <c:pt idx="7515">
                  <c:v>49.25</c:v>
                </c:pt>
                <c:pt idx="7516">
                  <c:v>49.26</c:v>
                </c:pt>
                <c:pt idx="7517">
                  <c:v>49.27</c:v>
                </c:pt>
                <c:pt idx="7518">
                  <c:v>49.27</c:v>
                </c:pt>
                <c:pt idx="7519">
                  <c:v>49.28</c:v>
                </c:pt>
                <c:pt idx="7520">
                  <c:v>49.29</c:v>
                </c:pt>
                <c:pt idx="7521">
                  <c:v>49.3</c:v>
                </c:pt>
                <c:pt idx="7522">
                  <c:v>49.3</c:v>
                </c:pt>
                <c:pt idx="7523">
                  <c:v>49.31</c:v>
                </c:pt>
                <c:pt idx="7524">
                  <c:v>49.32</c:v>
                </c:pt>
                <c:pt idx="7525">
                  <c:v>49.32</c:v>
                </c:pt>
                <c:pt idx="7526">
                  <c:v>49.33</c:v>
                </c:pt>
                <c:pt idx="7527">
                  <c:v>49.33</c:v>
                </c:pt>
                <c:pt idx="7528">
                  <c:v>49.34</c:v>
                </c:pt>
                <c:pt idx="7529">
                  <c:v>49.35</c:v>
                </c:pt>
                <c:pt idx="7530">
                  <c:v>49.35</c:v>
                </c:pt>
                <c:pt idx="7531">
                  <c:v>49.36</c:v>
                </c:pt>
                <c:pt idx="7532">
                  <c:v>49.37</c:v>
                </c:pt>
                <c:pt idx="7533">
                  <c:v>49.37</c:v>
                </c:pt>
                <c:pt idx="7534">
                  <c:v>49.38</c:v>
                </c:pt>
                <c:pt idx="7535">
                  <c:v>49.38</c:v>
                </c:pt>
                <c:pt idx="7536">
                  <c:v>49.39</c:v>
                </c:pt>
                <c:pt idx="7537">
                  <c:v>49.4</c:v>
                </c:pt>
                <c:pt idx="7538">
                  <c:v>49.41</c:v>
                </c:pt>
                <c:pt idx="7539">
                  <c:v>49.42</c:v>
                </c:pt>
                <c:pt idx="7540">
                  <c:v>49.42</c:v>
                </c:pt>
                <c:pt idx="7541">
                  <c:v>49.42</c:v>
                </c:pt>
                <c:pt idx="7542">
                  <c:v>49.43</c:v>
                </c:pt>
                <c:pt idx="7543">
                  <c:v>49.44</c:v>
                </c:pt>
                <c:pt idx="7544">
                  <c:v>49.45</c:v>
                </c:pt>
                <c:pt idx="7545">
                  <c:v>49.45</c:v>
                </c:pt>
                <c:pt idx="7546">
                  <c:v>49.46</c:v>
                </c:pt>
                <c:pt idx="7547">
                  <c:v>49.46</c:v>
                </c:pt>
                <c:pt idx="7548">
                  <c:v>49.47</c:v>
                </c:pt>
                <c:pt idx="7549">
                  <c:v>49.48</c:v>
                </c:pt>
                <c:pt idx="7550">
                  <c:v>49.48</c:v>
                </c:pt>
                <c:pt idx="7551">
                  <c:v>49.49</c:v>
                </c:pt>
                <c:pt idx="7552">
                  <c:v>49.5</c:v>
                </c:pt>
                <c:pt idx="7553">
                  <c:v>49.51</c:v>
                </c:pt>
                <c:pt idx="7554">
                  <c:v>49.51</c:v>
                </c:pt>
                <c:pt idx="7555">
                  <c:v>49.52</c:v>
                </c:pt>
                <c:pt idx="7556">
                  <c:v>49.52</c:v>
                </c:pt>
                <c:pt idx="7557">
                  <c:v>49.53</c:v>
                </c:pt>
                <c:pt idx="7558">
                  <c:v>49.54</c:v>
                </c:pt>
                <c:pt idx="7559">
                  <c:v>49.54</c:v>
                </c:pt>
                <c:pt idx="7560">
                  <c:v>49.54</c:v>
                </c:pt>
                <c:pt idx="7561">
                  <c:v>49.55</c:v>
                </c:pt>
                <c:pt idx="7562">
                  <c:v>49.56</c:v>
                </c:pt>
                <c:pt idx="7563">
                  <c:v>49.57</c:v>
                </c:pt>
                <c:pt idx="7564">
                  <c:v>49.58</c:v>
                </c:pt>
                <c:pt idx="7565">
                  <c:v>49.58</c:v>
                </c:pt>
                <c:pt idx="7566">
                  <c:v>49.58</c:v>
                </c:pt>
                <c:pt idx="7567">
                  <c:v>49.59</c:v>
                </c:pt>
                <c:pt idx="7568">
                  <c:v>49.6</c:v>
                </c:pt>
                <c:pt idx="7569">
                  <c:v>49.61</c:v>
                </c:pt>
                <c:pt idx="7570">
                  <c:v>49.61</c:v>
                </c:pt>
                <c:pt idx="7571">
                  <c:v>49.62</c:v>
                </c:pt>
                <c:pt idx="7572">
                  <c:v>49.63</c:v>
                </c:pt>
                <c:pt idx="7573">
                  <c:v>49.64</c:v>
                </c:pt>
                <c:pt idx="7574">
                  <c:v>49.64</c:v>
                </c:pt>
                <c:pt idx="7575">
                  <c:v>49.65</c:v>
                </c:pt>
                <c:pt idx="7576">
                  <c:v>49.65</c:v>
                </c:pt>
                <c:pt idx="7577">
                  <c:v>49.66</c:v>
                </c:pt>
                <c:pt idx="7578">
                  <c:v>49.67</c:v>
                </c:pt>
                <c:pt idx="7579">
                  <c:v>49.67</c:v>
                </c:pt>
                <c:pt idx="7580">
                  <c:v>49.68</c:v>
                </c:pt>
                <c:pt idx="7581">
                  <c:v>49.69</c:v>
                </c:pt>
                <c:pt idx="7582">
                  <c:v>49.7</c:v>
                </c:pt>
                <c:pt idx="7583">
                  <c:v>49.7</c:v>
                </c:pt>
                <c:pt idx="7584">
                  <c:v>49.71</c:v>
                </c:pt>
                <c:pt idx="7585">
                  <c:v>49.71</c:v>
                </c:pt>
                <c:pt idx="7586">
                  <c:v>49.72</c:v>
                </c:pt>
                <c:pt idx="7587">
                  <c:v>49.73</c:v>
                </c:pt>
                <c:pt idx="7588">
                  <c:v>49.73</c:v>
                </c:pt>
                <c:pt idx="7589">
                  <c:v>49.74</c:v>
                </c:pt>
                <c:pt idx="7590">
                  <c:v>49.74</c:v>
                </c:pt>
                <c:pt idx="7591">
                  <c:v>49.76</c:v>
                </c:pt>
                <c:pt idx="7592">
                  <c:v>49.76</c:v>
                </c:pt>
                <c:pt idx="7593">
                  <c:v>49.76</c:v>
                </c:pt>
                <c:pt idx="7594">
                  <c:v>49.77</c:v>
                </c:pt>
                <c:pt idx="7595">
                  <c:v>49.78</c:v>
                </c:pt>
                <c:pt idx="7596">
                  <c:v>49.78</c:v>
                </c:pt>
                <c:pt idx="7597">
                  <c:v>49.79</c:v>
                </c:pt>
                <c:pt idx="7598">
                  <c:v>49.8</c:v>
                </c:pt>
                <c:pt idx="7599">
                  <c:v>49.81</c:v>
                </c:pt>
                <c:pt idx="7600">
                  <c:v>49.81</c:v>
                </c:pt>
                <c:pt idx="7601">
                  <c:v>49.82</c:v>
                </c:pt>
                <c:pt idx="7602">
                  <c:v>49.83</c:v>
                </c:pt>
                <c:pt idx="7603">
                  <c:v>49.84</c:v>
                </c:pt>
                <c:pt idx="7604">
                  <c:v>49.84</c:v>
                </c:pt>
                <c:pt idx="7605">
                  <c:v>49.85</c:v>
                </c:pt>
                <c:pt idx="7606">
                  <c:v>49.86</c:v>
                </c:pt>
                <c:pt idx="7607">
                  <c:v>49.86</c:v>
                </c:pt>
                <c:pt idx="7608">
                  <c:v>49.87</c:v>
                </c:pt>
                <c:pt idx="7609">
                  <c:v>49.87</c:v>
                </c:pt>
                <c:pt idx="7610">
                  <c:v>49.88</c:v>
                </c:pt>
                <c:pt idx="7611">
                  <c:v>49.88</c:v>
                </c:pt>
                <c:pt idx="7612">
                  <c:v>49.89</c:v>
                </c:pt>
                <c:pt idx="7613">
                  <c:v>49.9</c:v>
                </c:pt>
                <c:pt idx="7614">
                  <c:v>49.91</c:v>
                </c:pt>
                <c:pt idx="7615">
                  <c:v>49.91</c:v>
                </c:pt>
                <c:pt idx="7616">
                  <c:v>49.92</c:v>
                </c:pt>
                <c:pt idx="7617">
                  <c:v>49.93</c:v>
                </c:pt>
                <c:pt idx="7618">
                  <c:v>49.93</c:v>
                </c:pt>
                <c:pt idx="7619">
                  <c:v>49.94</c:v>
                </c:pt>
                <c:pt idx="7620">
                  <c:v>49.94</c:v>
                </c:pt>
                <c:pt idx="7621">
                  <c:v>49.95</c:v>
                </c:pt>
                <c:pt idx="7622">
                  <c:v>49.96</c:v>
                </c:pt>
                <c:pt idx="7623">
                  <c:v>49.96</c:v>
                </c:pt>
                <c:pt idx="7624">
                  <c:v>49.97</c:v>
                </c:pt>
                <c:pt idx="7625">
                  <c:v>49.98</c:v>
                </c:pt>
                <c:pt idx="7626">
                  <c:v>49.98</c:v>
                </c:pt>
                <c:pt idx="7627">
                  <c:v>49.99</c:v>
                </c:pt>
                <c:pt idx="7628">
                  <c:v>50</c:v>
                </c:pt>
                <c:pt idx="7629">
                  <c:v>50.01</c:v>
                </c:pt>
                <c:pt idx="7630">
                  <c:v>50.01</c:v>
                </c:pt>
                <c:pt idx="7631">
                  <c:v>50.02</c:v>
                </c:pt>
                <c:pt idx="7632">
                  <c:v>50.03</c:v>
                </c:pt>
                <c:pt idx="7633">
                  <c:v>50.03</c:v>
                </c:pt>
                <c:pt idx="7634">
                  <c:v>50.04</c:v>
                </c:pt>
                <c:pt idx="7635">
                  <c:v>50.05</c:v>
                </c:pt>
                <c:pt idx="7636">
                  <c:v>50.05</c:v>
                </c:pt>
                <c:pt idx="7637">
                  <c:v>50.06</c:v>
                </c:pt>
                <c:pt idx="7638">
                  <c:v>50.06</c:v>
                </c:pt>
                <c:pt idx="7639">
                  <c:v>50.07</c:v>
                </c:pt>
                <c:pt idx="7640">
                  <c:v>50.08</c:v>
                </c:pt>
                <c:pt idx="7641">
                  <c:v>50.09</c:v>
                </c:pt>
                <c:pt idx="7642">
                  <c:v>50.09</c:v>
                </c:pt>
                <c:pt idx="7643">
                  <c:v>50.1</c:v>
                </c:pt>
                <c:pt idx="7644">
                  <c:v>50.1</c:v>
                </c:pt>
                <c:pt idx="7645">
                  <c:v>50.11</c:v>
                </c:pt>
                <c:pt idx="7646">
                  <c:v>50.12</c:v>
                </c:pt>
                <c:pt idx="7647">
                  <c:v>50.12</c:v>
                </c:pt>
                <c:pt idx="7648">
                  <c:v>50.13</c:v>
                </c:pt>
                <c:pt idx="7649">
                  <c:v>50.13</c:v>
                </c:pt>
                <c:pt idx="7650">
                  <c:v>50.14</c:v>
                </c:pt>
                <c:pt idx="7651">
                  <c:v>50.15</c:v>
                </c:pt>
                <c:pt idx="7652">
                  <c:v>50.15</c:v>
                </c:pt>
                <c:pt idx="7653">
                  <c:v>50.16</c:v>
                </c:pt>
                <c:pt idx="7654">
                  <c:v>50.17</c:v>
                </c:pt>
                <c:pt idx="7655">
                  <c:v>50.18</c:v>
                </c:pt>
                <c:pt idx="7656">
                  <c:v>50.18</c:v>
                </c:pt>
                <c:pt idx="7657">
                  <c:v>50.18</c:v>
                </c:pt>
                <c:pt idx="7658">
                  <c:v>50.2</c:v>
                </c:pt>
                <c:pt idx="7659">
                  <c:v>50.2</c:v>
                </c:pt>
                <c:pt idx="7660">
                  <c:v>50.21</c:v>
                </c:pt>
                <c:pt idx="7661">
                  <c:v>50.21</c:v>
                </c:pt>
                <c:pt idx="7662">
                  <c:v>50.23</c:v>
                </c:pt>
                <c:pt idx="7663">
                  <c:v>50.23</c:v>
                </c:pt>
                <c:pt idx="7664">
                  <c:v>50.23</c:v>
                </c:pt>
                <c:pt idx="7665">
                  <c:v>50.24</c:v>
                </c:pt>
                <c:pt idx="7666">
                  <c:v>50.25</c:v>
                </c:pt>
                <c:pt idx="7667">
                  <c:v>50.25</c:v>
                </c:pt>
                <c:pt idx="7668">
                  <c:v>50.26</c:v>
                </c:pt>
                <c:pt idx="7669">
                  <c:v>50.27</c:v>
                </c:pt>
                <c:pt idx="7670">
                  <c:v>50.27</c:v>
                </c:pt>
                <c:pt idx="7671">
                  <c:v>50.28</c:v>
                </c:pt>
                <c:pt idx="7672">
                  <c:v>50.29</c:v>
                </c:pt>
                <c:pt idx="7673">
                  <c:v>50.3</c:v>
                </c:pt>
                <c:pt idx="7674">
                  <c:v>50.3</c:v>
                </c:pt>
                <c:pt idx="7675">
                  <c:v>50.3</c:v>
                </c:pt>
                <c:pt idx="7676">
                  <c:v>50.31</c:v>
                </c:pt>
                <c:pt idx="7677">
                  <c:v>50.32</c:v>
                </c:pt>
                <c:pt idx="7678">
                  <c:v>50.32</c:v>
                </c:pt>
                <c:pt idx="7679">
                  <c:v>50.33</c:v>
                </c:pt>
                <c:pt idx="7680">
                  <c:v>50.34</c:v>
                </c:pt>
                <c:pt idx="7681">
                  <c:v>50.34</c:v>
                </c:pt>
                <c:pt idx="7682">
                  <c:v>50.35</c:v>
                </c:pt>
                <c:pt idx="7683">
                  <c:v>50.36</c:v>
                </c:pt>
                <c:pt idx="7684">
                  <c:v>50.37</c:v>
                </c:pt>
                <c:pt idx="7685">
                  <c:v>50.37</c:v>
                </c:pt>
                <c:pt idx="7686">
                  <c:v>50.38</c:v>
                </c:pt>
                <c:pt idx="7687">
                  <c:v>50.38</c:v>
                </c:pt>
                <c:pt idx="7688">
                  <c:v>50.38</c:v>
                </c:pt>
                <c:pt idx="7689">
                  <c:v>50.39</c:v>
                </c:pt>
                <c:pt idx="7690">
                  <c:v>50.4</c:v>
                </c:pt>
                <c:pt idx="7691">
                  <c:v>50.41</c:v>
                </c:pt>
                <c:pt idx="7692">
                  <c:v>50.41</c:v>
                </c:pt>
                <c:pt idx="7693">
                  <c:v>50.42</c:v>
                </c:pt>
                <c:pt idx="7694">
                  <c:v>50.42</c:v>
                </c:pt>
                <c:pt idx="7695">
                  <c:v>50.43</c:v>
                </c:pt>
                <c:pt idx="7696">
                  <c:v>50.44</c:v>
                </c:pt>
                <c:pt idx="7697">
                  <c:v>50.45</c:v>
                </c:pt>
                <c:pt idx="7698">
                  <c:v>50.46</c:v>
                </c:pt>
                <c:pt idx="7699">
                  <c:v>50.46</c:v>
                </c:pt>
                <c:pt idx="7700">
                  <c:v>50.47</c:v>
                </c:pt>
                <c:pt idx="7701">
                  <c:v>50.48</c:v>
                </c:pt>
                <c:pt idx="7702">
                  <c:v>50.48</c:v>
                </c:pt>
                <c:pt idx="7703">
                  <c:v>50.49</c:v>
                </c:pt>
                <c:pt idx="7704">
                  <c:v>50.5</c:v>
                </c:pt>
                <c:pt idx="7705">
                  <c:v>50.5</c:v>
                </c:pt>
                <c:pt idx="7706">
                  <c:v>50.51</c:v>
                </c:pt>
                <c:pt idx="7707">
                  <c:v>50.51</c:v>
                </c:pt>
                <c:pt idx="7708">
                  <c:v>50.52</c:v>
                </c:pt>
                <c:pt idx="7709">
                  <c:v>50.53</c:v>
                </c:pt>
                <c:pt idx="7710">
                  <c:v>50.53</c:v>
                </c:pt>
                <c:pt idx="7711">
                  <c:v>50.54</c:v>
                </c:pt>
                <c:pt idx="7712">
                  <c:v>50.54</c:v>
                </c:pt>
                <c:pt idx="7713">
                  <c:v>50.55</c:v>
                </c:pt>
                <c:pt idx="7714">
                  <c:v>50.56</c:v>
                </c:pt>
                <c:pt idx="7715">
                  <c:v>50.57</c:v>
                </c:pt>
                <c:pt idx="7716">
                  <c:v>50.57</c:v>
                </c:pt>
                <c:pt idx="7717">
                  <c:v>50.58</c:v>
                </c:pt>
                <c:pt idx="7718">
                  <c:v>50.58</c:v>
                </c:pt>
                <c:pt idx="7719">
                  <c:v>50.59</c:v>
                </c:pt>
                <c:pt idx="7720">
                  <c:v>50.6</c:v>
                </c:pt>
                <c:pt idx="7721">
                  <c:v>50.61</c:v>
                </c:pt>
                <c:pt idx="7722">
                  <c:v>50.61</c:v>
                </c:pt>
                <c:pt idx="7723">
                  <c:v>50.62</c:v>
                </c:pt>
                <c:pt idx="7724">
                  <c:v>50.62</c:v>
                </c:pt>
                <c:pt idx="7725">
                  <c:v>50.63</c:v>
                </c:pt>
                <c:pt idx="7726">
                  <c:v>50.64</c:v>
                </c:pt>
                <c:pt idx="7727">
                  <c:v>50.64</c:v>
                </c:pt>
                <c:pt idx="7728">
                  <c:v>50.65</c:v>
                </c:pt>
                <c:pt idx="7729">
                  <c:v>50.66</c:v>
                </c:pt>
                <c:pt idx="7730">
                  <c:v>50.66</c:v>
                </c:pt>
                <c:pt idx="7731">
                  <c:v>50.67</c:v>
                </c:pt>
                <c:pt idx="7732">
                  <c:v>50.68</c:v>
                </c:pt>
                <c:pt idx="7733">
                  <c:v>50.69</c:v>
                </c:pt>
                <c:pt idx="7734">
                  <c:v>50.69</c:v>
                </c:pt>
                <c:pt idx="7735">
                  <c:v>50.7</c:v>
                </c:pt>
                <c:pt idx="7736">
                  <c:v>50.7</c:v>
                </c:pt>
                <c:pt idx="7737">
                  <c:v>50.71</c:v>
                </c:pt>
                <c:pt idx="7738">
                  <c:v>50.72</c:v>
                </c:pt>
                <c:pt idx="7739">
                  <c:v>50.72</c:v>
                </c:pt>
                <c:pt idx="7740">
                  <c:v>50.73</c:v>
                </c:pt>
                <c:pt idx="7741">
                  <c:v>50.74</c:v>
                </c:pt>
                <c:pt idx="7742">
                  <c:v>50.74</c:v>
                </c:pt>
                <c:pt idx="7743">
                  <c:v>50.74</c:v>
                </c:pt>
                <c:pt idx="7744">
                  <c:v>50.75</c:v>
                </c:pt>
                <c:pt idx="7745">
                  <c:v>50.76</c:v>
                </c:pt>
                <c:pt idx="7746">
                  <c:v>50.77</c:v>
                </c:pt>
                <c:pt idx="7747">
                  <c:v>50.77</c:v>
                </c:pt>
                <c:pt idx="7748">
                  <c:v>50.78</c:v>
                </c:pt>
                <c:pt idx="7749">
                  <c:v>50.79</c:v>
                </c:pt>
                <c:pt idx="7750">
                  <c:v>50.8</c:v>
                </c:pt>
                <c:pt idx="7751">
                  <c:v>50.81</c:v>
                </c:pt>
                <c:pt idx="7752">
                  <c:v>50.81</c:v>
                </c:pt>
                <c:pt idx="7753">
                  <c:v>50.81</c:v>
                </c:pt>
                <c:pt idx="7754">
                  <c:v>50.82</c:v>
                </c:pt>
                <c:pt idx="7755">
                  <c:v>50.82</c:v>
                </c:pt>
                <c:pt idx="7756">
                  <c:v>50.83</c:v>
                </c:pt>
                <c:pt idx="7757">
                  <c:v>50.84</c:v>
                </c:pt>
                <c:pt idx="7758">
                  <c:v>50.85</c:v>
                </c:pt>
                <c:pt idx="7759">
                  <c:v>50.85</c:v>
                </c:pt>
                <c:pt idx="7760">
                  <c:v>50.86</c:v>
                </c:pt>
                <c:pt idx="7761">
                  <c:v>50.87</c:v>
                </c:pt>
                <c:pt idx="7762">
                  <c:v>50.87</c:v>
                </c:pt>
                <c:pt idx="7763">
                  <c:v>50.88</c:v>
                </c:pt>
                <c:pt idx="7764">
                  <c:v>50.89</c:v>
                </c:pt>
                <c:pt idx="7765">
                  <c:v>50.9</c:v>
                </c:pt>
                <c:pt idx="7766">
                  <c:v>50.9</c:v>
                </c:pt>
                <c:pt idx="7767">
                  <c:v>50.9</c:v>
                </c:pt>
                <c:pt idx="7768">
                  <c:v>50.92</c:v>
                </c:pt>
                <c:pt idx="7769">
                  <c:v>50.92</c:v>
                </c:pt>
                <c:pt idx="7770">
                  <c:v>50.93</c:v>
                </c:pt>
                <c:pt idx="7771">
                  <c:v>50.93</c:v>
                </c:pt>
                <c:pt idx="7772">
                  <c:v>50.94</c:v>
                </c:pt>
                <c:pt idx="7773">
                  <c:v>50.94</c:v>
                </c:pt>
                <c:pt idx="7774">
                  <c:v>50.95</c:v>
                </c:pt>
                <c:pt idx="7775">
                  <c:v>50.96</c:v>
                </c:pt>
                <c:pt idx="7776">
                  <c:v>50.97</c:v>
                </c:pt>
                <c:pt idx="7777">
                  <c:v>50.98</c:v>
                </c:pt>
                <c:pt idx="7778">
                  <c:v>50.98</c:v>
                </c:pt>
                <c:pt idx="7779">
                  <c:v>50.98</c:v>
                </c:pt>
                <c:pt idx="7780">
                  <c:v>50.99</c:v>
                </c:pt>
                <c:pt idx="7781">
                  <c:v>51</c:v>
                </c:pt>
                <c:pt idx="7782">
                  <c:v>51.01</c:v>
                </c:pt>
                <c:pt idx="7783">
                  <c:v>51.01</c:v>
                </c:pt>
                <c:pt idx="7784">
                  <c:v>51.02</c:v>
                </c:pt>
                <c:pt idx="7785">
                  <c:v>51.02</c:v>
                </c:pt>
                <c:pt idx="7786">
                  <c:v>51.03</c:v>
                </c:pt>
                <c:pt idx="7787">
                  <c:v>51.04</c:v>
                </c:pt>
                <c:pt idx="7788">
                  <c:v>51.04</c:v>
                </c:pt>
                <c:pt idx="7789">
                  <c:v>51.05</c:v>
                </c:pt>
                <c:pt idx="7790">
                  <c:v>51.06</c:v>
                </c:pt>
                <c:pt idx="7791">
                  <c:v>51.06</c:v>
                </c:pt>
                <c:pt idx="7792">
                  <c:v>51.07</c:v>
                </c:pt>
                <c:pt idx="7793">
                  <c:v>51.08</c:v>
                </c:pt>
                <c:pt idx="7794">
                  <c:v>51.08</c:v>
                </c:pt>
                <c:pt idx="7795">
                  <c:v>51.09</c:v>
                </c:pt>
                <c:pt idx="7796">
                  <c:v>51.1</c:v>
                </c:pt>
                <c:pt idx="7797">
                  <c:v>51.1</c:v>
                </c:pt>
                <c:pt idx="7798">
                  <c:v>51.11</c:v>
                </c:pt>
                <c:pt idx="7799">
                  <c:v>51.12</c:v>
                </c:pt>
                <c:pt idx="7800">
                  <c:v>51.12</c:v>
                </c:pt>
                <c:pt idx="7801">
                  <c:v>51.13</c:v>
                </c:pt>
                <c:pt idx="7802">
                  <c:v>51.14</c:v>
                </c:pt>
                <c:pt idx="7803">
                  <c:v>51.14</c:v>
                </c:pt>
                <c:pt idx="7804">
                  <c:v>51.15</c:v>
                </c:pt>
                <c:pt idx="7805">
                  <c:v>51.15</c:v>
                </c:pt>
                <c:pt idx="7806">
                  <c:v>51.16</c:v>
                </c:pt>
                <c:pt idx="7807">
                  <c:v>51.17</c:v>
                </c:pt>
                <c:pt idx="7808">
                  <c:v>51.17</c:v>
                </c:pt>
                <c:pt idx="7809">
                  <c:v>51.18</c:v>
                </c:pt>
                <c:pt idx="7810">
                  <c:v>51.19</c:v>
                </c:pt>
                <c:pt idx="7811">
                  <c:v>51.19</c:v>
                </c:pt>
                <c:pt idx="7812">
                  <c:v>51.2</c:v>
                </c:pt>
                <c:pt idx="7813">
                  <c:v>51.21</c:v>
                </c:pt>
                <c:pt idx="7814">
                  <c:v>51.21</c:v>
                </c:pt>
                <c:pt idx="7815">
                  <c:v>51.22</c:v>
                </c:pt>
                <c:pt idx="7816">
                  <c:v>51.22</c:v>
                </c:pt>
                <c:pt idx="7817">
                  <c:v>51.23</c:v>
                </c:pt>
                <c:pt idx="7818">
                  <c:v>51.24</c:v>
                </c:pt>
                <c:pt idx="7819">
                  <c:v>51.25</c:v>
                </c:pt>
                <c:pt idx="7820">
                  <c:v>51.25</c:v>
                </c:pt>
                <c:pt idx="7821">
                  <c:v>51.26</c:v>
                </c:pt>
                <c:pt idx="7822">
                  <c:v>51.26</c:v>
                </c:pt>
                <c:pt idx="7823">
                  <c:v>51.27</c:v>
                </c:pt>
                <c:pt idx="7824">
                  <c:v>51.28</c:v>
                </c:pt>
                <c:pt idx="7825">
                  <c:v>51.29</c:v>
                </c:pt>
                <c:pt idx="7826">
                  <c:v>51.29</c:v>
                </c:pt>
                <c:pt idx="7827">
                  <c:v>51.3</c:v>
                </c:pt>
                <c:pt idx="7828">
                  <c:v>51.3</c:v>
                </c:pt>
                <c:pt idx="7829">
                  <c:v>51.31</c:v>
                </c:pt>
                <c:pt idx="7830">
                  <c:v>51.32</c:v>
                </c:pt>
                <c:pt idx="7831">
                  <c:v>51.32</c:v>
                </c:pt>
                <c:pt idx="7832">
                  <c:v>51.33</c:v>
                </c:pt>
                <c:pt idx="7833">
                  <c:v>51.34</c:v>
                </c:pt>
                <c:pt idx="7834">
                  <c:v>51.34</c:v>
                </c:pt>
                <c:pt idx="7835">
                  <c:v>51.35</c:v>
                </c:pt>
                <c:pt idx="7836">
                  <c:v>51.36</c:v>
                </c:pt>
                <c:pt idx="7837">
                  <c:v>51.36</c:v>
                </c:pt>
                <c:pt idx="7838">
                  <c:v>51.37</c:v>
                </c:pt>
                <c:pt idx="7839">
                  <c:v>51.38</c:v>
                </c:pt>
                <c:pt idx="7840">
                  <c:v>51.39</c:v>
                </c:pt>
                <c:pt idx="7841">
                  <c:v>51.39</c:v>
                </c:pt>
                <c:pt idx="7842">
                  <c:v>51.4</c:v>
                </c:pt>
                <c:pt idx="7843">
                  <c:v>51.4</c:v>
                </c:pt>
                <c:pt idx="7844">
                  <c:v>51.41</c:v>
                </c:pt>
                <c:pt idx="7845">
                  <c:v>51.41</c:v>
                </c:pt>
                <c:pt idx="7846">
                  <c:v>51.42</c:v>
                </c:pt>
                <c:pt idx="7847">
                  <c:v>51.42</c:v>
                </c:pt>
                <c:pt idx="7848">
                  <c:v>51.44</c:v>
                </c:pt>
                <c:pt idx="7849">
                  <c:v>51.44</c:v>
                </c:pt>
                <c:pt idx="7850">
                  <c:v>51.45</c:v>
                </c:pt>
                <c:pt idx="7851">
                  <c:v>51.45</c:v>
                </c:pt>
                <c:pt idx="7852">
                  <c:v>51.46</c:v>
                </c:pt>
                <c:pt idx="7853">
                  <c:v>51.47</c:v>
                </c:pt>
                <c:pt idx="7854">
                  <c:v>51.47</c:v>
                </c:pt>
                <c:pt idx="7855">
                  <c:v>51.48</c:v>
                </c:pt>
                <c:pt idx="7856">
                  <c:v>51.48</c:v>
                </c:pt>
                <c:pt idx="7857">
                  <c:v>51.49</c:v>
                </c:pt>
                <c:pt idx="7858">
                  <c:v>51.5</c:v>
                </c:pt>
                <c:pt idx="7859">
                  <c:v>51.5</c:v>
                </c:pt>
                <c:pt idx="7860">
                  <c:v>51.51</c:v>
                </c:pt>
                <c:pt idx="7861">
                  <c:v>51.52</c:v>
                </c:pt>
                <c:pt idx="7862">
                  <c:v>51.53</c:v>
                </c:pt>
                <c:pt idx="7863">
                  <c:v>51.54</c:v>
                </c:pt>
                <c:pt idx="7864">
                  <c:v>51.54</c:v>
                </c:pt>
                <c:pt idx="7865">
                  <c:v>51.54</c:v>
                </c:pt>
                <c:pt idx="7866">
                  <c:v>51.55</c:v>
                </c:pt>
                <c:pt idx="7867">
                  <c:v>51.56</c:v>
                </c:pt>
                <c:pt idx="7868">
                  <c:v>51.57</c:v>
                </c:pt>
                <c:pt idx="7869">
                  <c:v>51.57</c:v>
                </c:pt>
                <c:pt idx="7870">
                  <c:v>51.57</c:v>
                </c:pt>
                <c:pt idx="7871">
                  <c:v>51.58</c:v>
                </c:pt>
                <c:pt idx="7872">
                  <c:v>51.59</c:v>
                </c:pt>
                <c:pt idx="7873">
                  <c:v>51.6</c:v>
                </c:pt>
                <c:pt idx="7874">
                  <c:v>51.61</c:v>
                </c:pt>
                <c:pt idx="7875">
                  <c:v>51.61</c:v>
                </c:pt>
                <c:pt idx="7876">
                  <c:v>51.62</c:v>
                </c:pt>
                <c:pt idx="7877">
                  <c:v>51.63</c:v>
                </c:pt>
                <c:pt idx="7878">
                  <c:v>51.63</c:v>
                </c:pt>
                <c:pt idx="7879">
                  <c:v>51.64</c:v>
                </c:pt>
                <c:pt idx="7880">
                  <c:v>51.65</c:v>
                </c:pt>
                <c:pt idx="7881">
                  <c:v>51.65</c:v>
                </c:pt>
                <c:pt idx="7882">
                  <c:v>51.66</c:v>
                </c:pt>
                <c:pt idx="7883">
                  <c:v>51.66</c:v>
                </c:pt>
                <c:pt idx="7884">
                  <c:v>51.67</c:v>
                </c:pt>
                <c:pt idx="7885">
                  <c:v>51.68</c:v>
                </c:pt>
                <c:pt idx="7886">
                  <c:v>51.68</c:v>
                </c:pt>
                <c:pt idx="7887">
                  <c:v>51.69</c:v>
                </c:pt>
                <c:pt idx="7888">
                  <c:v>51.7</c:v>
                </c:pt>
                <c:pt idx="7889">
                  <c:v>51.7</c:v>
                </c:pt>
                <c:pt idx="7890">
                  <c:v>51.7</c:v>
                </c:pt>
                <c:pt idx="7891">
                  <c:v>51.71</c:v>
                </c:pt>
                <c:pt idx="7892">
                  <c:v>51.72</c:v>
                </c:pt>
                <c:pt idx="7893">
                  <c:v>51.73</c:v>
                </c:pt>
                <c:pt idx="7894">
                  <c:v>51.74</c:v>
                </c:pt>
                <c:pt idx="7895">
                  <c:v>51.74</c:v>
                </c:pt>
                <c:pt idx="7896">
                  <c:v>51.75</c:v>
                </c:pt>
                <c:pt idx="7897">
                  <c:v>51.76</c:v>
                </c:pt>
                <c:pt idx="7898">
                  <c:v>51.76</c:v>
                </c:pt>
                <c:pt idx="7899">
                  <c:v>51.77</c:v>
                </c:pt>
                <c:pt idx="7900">
                  <c:v>51.78</c:v>
                </c:pt>
                <c:pt idx="7901">
                  <c:v>51.78</c:v>
                </c:pt>
                <c:pt idx="7902">
                  <c:v>51.78</c:v>
                </c:pt>
                <c:pt idx="7903">
                  <c:v>51.8</c:v>
                </c:pt>
                <c:pt idx="7904">
                  <c:v>51.8</c:v>
                </c:pt>
                <c:pt idx="7905">
                  <c:v>51.81</c:v>
                </c:pt>
                <c:pt idx="7906">
                  <c:v>51.81</c:v>
                </c:pt>
                <c:pt idx="7907">
                  <c:v>51.82</c:v>
                </c:pt>
                <c:pt idx="7908">
                  <c:v>51.83</c:v>
                </c:pt>
                <c:pt idx="7909">
                  <c:v>51.83</c:v>
                </c:pt>
                <c:pt idx="7910">
                  <c:v>51.84</c:v>
                </c:pt>
                <c:pt idx="7911">
                  <c:v>51.85</c:v>
                </c:pt>
                <c:pt idx="7912">
                  <c:v>51.85</c:v>
                </c:pt>
                <c:pt idx="7913">
                  <c:v>51.86</c:v>
                </c:pt>
                <c:pt idx="7914">
                  <c:v>51.86</c:v>
                </c:pt>
                <c:pt idx="7915">
                  <c:v>51.87</c:v>
                </c:pt>
                <c:pt idx="7916">
                  <c:v>51.88</c:v>
                </c:pt>
                <c:pt idx="7917">
                  <c:v>51.88</c:v>
                </c:pt>
                <c:pt idx="7918">
                  <c:v>51.89</c:v>
                </c:pt>
                <c:pt idx="7919">
                  <c:v>51.9</c:v>
                </c:pt>
                <c:pt idx="7920">
                  <c:v>51.91</c:v>
                </c:pt>
                <c:pt idx="7921">
                  <c:v>51.91</c:v>
                </c:pt>
                <c:pt idx="7922">
                  <c:v>51.91</c:v>
                </c:pt>
                <c:pt idx="7923">
                  <c:v>51.92</c:v>
                </c:pt>
                <c:pt idx="7924">
                  <c:v>51.93</c:v>
                </c:pt>
                <c:pt idx="7925">
                  <c:v>51.94</c:v>
                </c:pt>
                <c:pt idx="7926">
                  <c:v>51.94</c:v>
                </c:pt>
                <c:pt idx="7927">
                  <c:v>51.94</c:v>
                </c:pt>
                <c:pt idx="7928">
                  <c:v>51.95</c:v>
                </c:pt>
                <c:pt idx="7929">
                  <c:v>51.96</c:v>
                </c:pt>
                <c:pt idx="7930">
                  <c:v>51.97</c:v>
                </c:pt>
                <c:pt idx="7931">
                  <c:v>51.97</c:v>
                </c:pt>
                <c:pt idx="7932">
                  <c:v>51.98</c:v>
                </c:pt>
                <c:pt idx="7933">
                  <c:v>51.99</c:v>
                </c:pt>
                <c:pt idx="7934">
                  <c:v>52</c:v>
                </c:pt>
                <c:pt idx="7935">
                  <c:v>52</c:v>
                </c:pt>
                <c:pt idx="7936">
                  <c:v>52</c:v>
                </c:pt>
                <c:pt idx="7937">
                  <c:v>52.01</c:v>
                </c:pt>
                <c:pt idx="7938">
                  <c:v>52.02</c:v>
                </c:pt>
                <c:pt idx="7939">
                  <c:v>52.02</c:v>
                </c:pt>
                <c:pt idx="7940">
                  <c:v>52.03</c:v>
                </c:pt>
                <c:pt idx="7941">
                  <c:v>52.04</c:v>
                </c:pt>
                <c:pt idx="7942">
                  <c:v>52.05</c:v>
                </c:pt>
                <c:pt idx="7943">
                  <c:v>52.05</c:v>
                </c:pt>
                <c:pt idx="7944">
                  <c:v>52.06</c:v>
                </c:pt>
                <c:pt idx="7945">
                  <c:v>52.06</c:v>
                </c:pt>
                <c:pt idx="7946">
                  <c:v>52.07</c:v>
                </c:pt>
                <c:pt idx="7947">
                  <c:v>52.08</c:v>
                </c:pt>
                <c:pt idx="7948">
                  <c:v>52.08</c:v>
                </c:pt>
                <c:pt idx="7949">
                  <c:v>52.09</c:v>
                </c:pt>
                <c:pt idx="7950">
                  <c:v>52.1</c:v>
                </c:pt>
                <c:pt idx="7951">
                  <c:v>52.1</c:v>
                </c:pt>
                <c:pt idx="7952">
                  <c:v>52.11</c:v>
                </c:pt>
                <c:pt idx="7953">
                  <c:v>52.11</c:v>
                </c:pt>
                <c:pt idx="7954">
                  <c:v>52.12</c:v>
                </c:pt>
                <c:pt idx="7955">
                  <c:v>52.13</c:v>
                </c:pt>
                <c:pt idx="7956">
                  <c:v>52.14</c:v>
                </c:pt>
                <c:pt idx="7957">
                  <c:v>52.14</c:v>
                </c:pt>
                <c:pt idx="7958">
                  <c:v>52.15</c:v>
                </c:pt>
                <c:pt idx="7959">
                  <c:v>52.16</c:v>
                </c:pt>
                <c:pt idx="7960">
                  <c:v>52.16</c:v>
                </c:pt>
                <c:pt idx="7961">
                  <c:v>52.17</c:v>
                </c:pt>
                <c:pt idx="7962">
                  <c:v>52.18</c:v>
                </c:pt>
                <c:pt idx="7963">
                  <c:v>52.18</c:v>
                </c:pt>
                <c:pt idx="7964">
                  <c:v>52.19</c:v>
                </c:pt>
                <c:pt idx="7965">
                  <c:v>52.2</c:v>
                </c:pt>
                <c:pt idx="7966">
                  <c:v>52.2</c:v>
                </c:pt>
                <c:pt idx="7967">
                  <c:v>52.21</c:v>
                </c:pt>
                <c:pt idx="7968">
                  <c:v>52.21</c:v>
                </c:pt>
                <c:pt idx="7969">
                  <c:v>52.22</c:v>
                </c:pt>
                <c:pt idx="7970">
                  <c:v>52.23</c:v>
                </c:pt>
                <c:pt idx="7971">
                  <c:v>52.24</c:v>
                </c:pt>
                <c:pt idx="7972">
                  <c:v>52.24</c:v>
                </c:pt>
                <c:pt idx="7973">
                  <c:v>52.25</c:v>
                </c:pt>
                <c:pt idx="7974">
                  <c:v>52.25</c:v>
                </c:pt>
                <c:pt idx="7975">
                  <c:v>52.26</c:v>
                </c:pt>
                <c:pt idx="7976">
                  <c:v>52.26</c:v>
                </c:pt>
                <c:pt idx="7977">
                  <c:v>52.27</c:v>
                </c:pt>
                <c:pt idx="7978">
                  <c:v>52.28</c:v>
                </c:pt>
                <c:pt idx="7979">
                  <c:v>52.29</c:v>
                </c:pt>
                <c:pt idx="7980">
                  <c:v>52.29</c:v>
                </c:pt>
                <c:pt idx="7981">
                  <c:v>52.29</c:v>
                </c:pt>
                <c:pt idx="7982">
                  <c:v>52.3</c:v>
                </c:pt>
                <c:pt idx="7983">
                  <c:v>52.31</c:v>
                </c:pt>
                <c:pt idx="7984">
                  <c:v>52.32</c:v>
                </c:pt>
                <c:pt idx="7985">
                  <c:v>52.33</c:v>
                </c:pt>
                <c:pt idx="7986">
                  <c:v>52.33</c:v>
                </c:pt>
                <c:pt idx="7987">
                  <c:v>52.33</c:v>
                </c:pt>
                <c:pt idx="7988">
                  <c:v>52.34</c:v>
                </c:pt>
                <c:pt idx="7989">
                  <c:v>52.35</c:v>
                </c:pt>
                <c:pt idx="7990">
                  <c:v>52.36</c:v>
                </c:pt>
                <c:pt idx="7991">
                  <c:v>52.36</c:v>
                </c:pt>
                <c:pt idx="7992">
                  <c:v>52.37</c:v>
                </c:pt>
                <c:pt idx="7993">
                  <c:v>52.37</c:v>
                </c:pt>
                <c:pt idx="7994">
                  <c:v>52.38</c:v>
                </c:pt>
                <c:pt idx="7995">
                  <c:v>52.39</c:v>
                </c:pt>
                <c:pt idx="7996">
                  <c:v>52.39</c:v>
                </c:pt>
                <c:pt idx="7997">
                  <c:v>52.4</c:v>
                </c:pt>
                <c:pt idx="7998">
                  <c:v>52.4</c:v>
                </c:pt>
                <c:pt idx="7999">
                  <c:v>52.41</c:v>
                </c:pt>
                <c:pt idx="8000">
                  <c:v>52.42</c:v>
                </c:pt>
                <c:pt idx="8001">
                  <c:v>52.42</c:v>
                </c:pt>
                <c:pt idx="8002">
                  <c:v>52.43</c:v>
                </c:pt>
                <c:pt idx="8003">
                  <c:v>52.43</c:v>
                </c:pt>
                <c:pt idx="8004">
                  <c:v>52.44</c:v>
                </c:pt>
                <c:pt idx="8005">
                  <c:v>52.45</c:v>
                </c:pt>
                <c:pt idx="8006">
                  <c:v>52.45</c:v>
                </c:pt>
                <c:pt idx="8007">
                  <c:v>52.46</c:v>
                </c:pt>
                <c:pt idx="8008">
                  <c:v>52.46</c:v>
                </c:pt>
                <c:pt idx="8009">
                  <c:v>52.47</c:v>
                </c:pt>
                <c:pt idx="8010">
                  <c:v>52.48</c:v>
                </c:pt>
                <c:pt idx="8011">
                  <c:v>52.48</c:v>
                </c:pt>
                <c:pt idx="8012">
                  <c:v>52.49</c:v>
                </c:pt>
                <c:pt idx="8013">
                  <c:v>52.49</c:v>
                </c:pt>
                <c:pt idx="8014">
                  <c:v>52.5</c:v>
                </c:pt>
                <c:pt idx="8015">
                  <c:v>52.51</c:v>
                </c:pt>
                <c:pt idx="8016">
                  <c:v>52.52</c:v>
                </c:pt>
                <c:pt idx="8017">
                  <c:v>52.52</c:v>
                </c:pt>
                <c:pt idx="8018">
                  <c:v>52.53</c:v>
                </c:pt>
                <c:pt idx="8019">
                  <c:v>52.53</c:v>
                </c:pt>
                <c:pt idx="8020">
                  <c:v>52.53</c:v>
                </c:pt>
                <c:pt idx="8021">
                  <c:v>52.54</c:v>
                </c:pt>
                <c:pt idx="8022">
                  <c:v>52.55</c:v>
                </c:pt>
                <c:pt idx="8023">
                  <c:v>52.55</c:v>
                </c:pt>
                <c:pt idx="8024">
                  <c:v>52.56</c:v>
                </c:pt>
                <c:pt idx="8025">
                  <c:v>52.57</c:v>
                </c:pt>
                <c:pt idx="8026">
                  <c:v>52.57</c:v>
                </c:pt>
                <c:pt idx="8027">
                  <c:v>52.57</c:v>
                </c:pt>
                <c:pt idx="8028">
                  <c:v>52.58</c:v>
                </c:pt>
                <c:pt idx="8029">
                  <c:v>52.59</c:v>
                </c:pt>
                <c:pt idx="8030">
                  <c:v>52.59</c:v>
                </c:pt>
                <c:pt idx="8031">
                  <c:v>52.6</c:v>
                </c:pt>
                <c:pt idx="8032">
                  <c:v>52.61</c:v>
                </c:pt>
                <c:pt idx="8033">
                  <c:v>52.61</c:v>
                </c:pt>
                <c:pt idx="8034">
                  <c:v>52.62</c:v>
                </c:pt>
                <c:pt idx="8035">
                  <c:v>52.63</c:v>
                </c:pt>
                <c:pt idx="8036">
                  <c:v>52.64</c:v>
                </c:pt>
                <c:pt idx="8037">
                  <c:v>52.64</c:v>
                </c:pt>
                <c:pt idx="8038">
                  <c:v>52.65</c:v>
                </c:pt>
                <c:pt idx="8039">
                  <c:v>52.66</c:v>
                </c:pt>
                <c:pt idx="8040">
                  <c:v>52.66</c:v>
                </c:pt>
                <c:pt idx="8041">
                  <c:v>52.68</c:v>
                </c:pt>
                <c:pt idx="8042">
                  <c:v>52.68</c:v>
                </c:pt>
                <c:pt idx="8043">
                  <c:v>52.69</c:v>
                </c:pt>
                <c:pt idx="8044">
                  <c:v>52.7</c:v>
                </c:pt>
                <c:pt idx="8045">
                  <c:v>52.7</c:v>
                </c:pt>
                <c:pt idx="8046">
                  <c:v>52.72</c:v>
                </c:pt>
                <c:pt idx="8047">
                  <c:v>52.72</c:v>
                </c:pt>
                <c:pt idx="8048">
                  <c:v>52.73</c:v>
                </c:pt>
                <c:pt idx="8049">
                  <c:v>52.74</c:v>
                </c:pt>
                <c:pt idx="8050">
                  <c:v>52.74</c:v>
                </c:pt>
                <c:pt idx="8051">
                  <c:v>52.75</c:v>
                </c:pt>
                <c:pt idx="8052">
                  <c:v>52.76</c:v>
                </c:pt>
                <c:pt idx="8053">
                  <c:v>52.76</c:v>
                </c:pt>
                <c:pt idx="8054">
                  <c:v>52.77</c:v>
                </c:pt>
                <c:pt idx="8055">
                  <c:v>52.78</c:v>
                </c:pt>
                <c:pt idx="8056">
                  <c:v>52.78</c:v>
                </c:pt>
                <c:pt idx="8057">
                  <c:v>52.79</c:v>
                </c:pt>
                <c:pt idx="8058">
                  <c:v>52.8</c:v>
                </c:pt>
                <c:pt idx="8059">
                  <c:v>52.81</c:v>
                </c:pt>
                <c:pt idx="8060">
                  <c:v>52.81</c:v>
                </c:pt>
                <c:pt idx="8061">
                  <c:v>52.82</c:v>
                </c:pt>
                <c:pt idx="8062">
                  <c:v>52.83</c:v>
                </c:pt>
                <c:pt idx="8063">
                  <c:v>52.84</c:v>
                </c:pt>
                <c:pt idx="8064">
                  <c:v>52.85</c:v>
                </c:pt>
                <c:pt idx="8065">
                  <c:v>52.85</c:v>
                </c:pt>
                <c:pt idx="8066">
                  <c:v>52.85</c:v>
                </c:pt>
                <c:pt idx="8067">
                  <c:v>52.86</c:v>
                </c:pt>
                <c:pt idx="8068">
                  <c:v>52.87</c:v>
                </c:pt>
                <c:pt idx="8069">
                  <c:v>52.88</c:v>
                </c:pt>
                <c:pt idx="8070">
                  <c:v>52.88</c:v>
                </c:pt>
                <c:pt idx="8071">
                  <c:v>52.89</c:v>
                </c:pt>
                <c:pt idx="8072">
                  <c:v>52.9</c:v>
                </c:pt>
                <c:pt idx="8073">
                  <c:v>52.9</c:v>
                </c:pt>
                <c:pt idx="8074">
                  <c:v>52.9</c:v>
                </c:pt>
                <c:pt idx="8075">
                  <c:v>52.91</c:v>
                </c:pt>
                <c:pt idx="8076">
                  <c:v>52.92</c:v>
                </c:pt>
                <c:pt idx="8077">
                  <c:v>52.93</c:v>
                </c:pt>
                <c:pt idx="8078">
                  <c:v>52.94</c:v>
                </c:pt>
                <c:pt idx="8079">
                  <c:v>52.94</c:v>
                </c:pt>
                <c:pt idx="8080">
                  <c:v>52.95</c:v>
                </c:pt>
                <c:pt idx="8081">
                  <c:v>52.95</c:v>
                </c:pt>
                <c:pt idx="8082">
                  <c:v>52.96</c:v>
                </c:pt>
                <c:pt idx="8083">
                  <c:v>52.97</c:v>
                </c:pt>
                <c:pt idx="8084">
                  <c:v>52.98</c:v>
                </c:pt>
                <c:pt idx="8085">
                  <c:v>52.98</c:v>
                </c:pt>
                <c:pt idx="8086">
                  <c:v>52.99</c:v>
                </c:pt>
                <c:pt idx="8087">
                  <c:v>52.99</c:v>
                </c:pt>
                <c:pt idx="8088">
                  <c:v>53</c:v>
                </c:pt>
                <c:pt idx="8089">
                  <c:v>53.01</c:v>
                </c:pt>
                <c:pt idx="8090">
                  <c:v>53.01</c:v>
                </c:pt>
                <c:pt idx="8091">
                  <c:v>53.02</c:v>
                </c:pt>
                <c:pt idx="8092">
                  <c:v>53.03</c:v>
                </c:pt>
                <c:pt idx="8093">
                  <c:v>53.04</c:v>
                </c:pt>
                <c:pt idx="8094">
                  <c:v>53.04</c:v>
                </c:pt>
                <c:pt idx="8095">
                  <c:v>53.05</c:v>
                </c:pt>
                <c:pt idx="8096">
                  <c:v>53.06</c:v>
                </c:pt>
                <c:pt idx="8097">
                  <c:v>53.06</c:v>
                </c:pt>
                <c:pt idx="8098">
                  <c:v>53.07</c:v>
                </c:pt>
                <c:pt idx="8099">
                  <c:v>53.08</c:v>
                </c:pt>
                <c:pt idx="8100">
                  <c:v>53.08</c:v>
                </c:pt>
                <c:pt idx="8101">
                  <c:v>53.09</c:v>
                </c:pt>
                <c:pt idx="8102">
                  <c:v>53.1</c:v>
                </c:pt>
                <c:pt idx="8103">
                  <c:v>53.1</c:v>
                </c:pt>
                <c:pt idx="8104">
                  <c:v>53.11</c:v>
                </c:pt>
                <c:pt idx="8105">
                  <c:v>53.12</c:v>
                </c:pt>
                <c:pt idx="8106">
                  <c:v>53.13</c:v>
                </c:pt>
                <c:pt idx="8107">
                  <c:v>53.14</c:v>
                </c:pt>
                <c:pt idx="8108">
                  <c:v>53.14</c:v>
                </c:pt>
                <c:pt idx="8109">
                  <c:v>53.14</c:v>
                </c:pt>
                <c:pt idx="8110">
                  <c:v>53.15</c:v>
                </c:pt>
                <c:pt idx="8111">
                  <c:v>53.16</c:v>
                </c:pt>
                <c:pt idx="8112">
                  <c:v>53.17</c:v>
                </c:pt>
                <c:pt idx="8113">
                  <c:v>53.17</c:v>
                </c:pt>
                <c:pt idx="8114">
                  <c:v>53.18</c:v>
                </c:pt>
                <c:pt idx="8115">
                  <c:v>53.18</c:v>
                </c:pt>
                <c:pt idx="8116">
                  <c:v>53.19</c:v>
                </c:pt>
                <c:pt idx="8117">
                  <c:v>53.2</c:v>
                </c:pt>
                <c:pt idx="8118">
                  <c:v>53.21</c:v>
                </c:pt>
                <c:pt idx="8119">
                  <c:v>53.22</c:v>
                </c:pt>
                <c:pt idx="8120">
                  <c:v>53.22</c:v>
                </c:pt>
                <c:pt idx="8121">
                  <c:v>53.22</c:v>
                </c:pt>
                <c:pt idx="8122">
                  <c:v>53.23</c:v>
                </c:pt>
                <c:pt idx="8123">
                  <c:v>53.23</c:v>
                </c:pt>
                <c:pt idx="8124">
                  <c:v>53.25</c:v>
                </c:pt>
                <c:pt idx="8125">
                  <c:v>53.25</c:v>
                </c:pt>
                <c:pt idx="8126">
                  <c:v>53.26</c:v>
                </c:pt>
                <c:pt idx="8127">
                  <c:v>53.26</c:v>
                </c:pt>
                <c:pt idx="8128">
                  <c:v>53.27</c:v>
                </c:pt>
                <c:pt idx="8129">
                  <c:v>53.28</c:v>
                </c:pt>
                <c:pt idx="8130">
                  <c:v>53.28</c:v>
                </c:pt>
                <c:pt idx="8131">
                  <c:v>53.29</c:v>
                </c:pt>
                <c:pt idx="8132">
                  <c:v>53.29</c:v>
                </c:pt>
                <c:pt idx="8133">
                  <c:v>53.3</c:v>
                </c:pt>
                <c:pt idx="8134">
                  <c:v>53.31</c:v>
                </c:pt>
                <c:pt idx="8135">
                  <c:v>53.31</c:v>
                </c:pt>
                <c:pt idx="8136">
                  <c:v>53.32</c:v>
                </c:pt>
                <c:pt idx="8137">
                  <c:v>53.33</c:v>
                </c:pt>
                <c:pt idx="8138">
                  <c:v>53.34</c:v>
                </c:pt>
                <c:pt idx="8139">
                  <c:v>53.35</c:v>
                </c:pt>
                <c:pt idx="8140">
                  <c:v>53.35</c:v>
                </c:pt>
                <c:pt idx="8141">
                  <c:v>53.36</c:v>
                </c:pt>
                <c:pt idx="8142">
                  <c:v>53.36</c:v>
                </c:pt>
                <c:pt idx="8143">
                  <c:v>53.38</c:v>
                </c:pt>
                <c:pt idx="8144">
                  <c:v>53.38</c:v>
                </c:pt>
                <c:pt idx="8145">
                  <c:v>53.38</c:v>
                </c:pt>
                <c:pt idx="8146">
                  <c:v>53.39</c:v>
                </c:pt>
                <c:pt idx="8147">
                  <c:v>53.4</c:v>
                </c:pt>
                <c:pt idx="8148">
                  <c:v>53.4</c:v>
                </c:pt>
                <c:pt idx="8149">
                  <c:v>53.41</c:v>
                </c:pt>
                <c:pt idx="8150">
                  <c:v>53.42</c:v>
                </c:pt>
                <c:pt idx="8151">
                  <c:v>53.43</c:v>
                </c:pt>
                <c:pt idx="8152">
                  <c:v>53.43</c:v>
                </c:pt>
                <c:pt idx="8153">
                  <c:v>53.44</c:v>
                </c:pt>
                <c:pt idx="8154">
                  <c:v>53.45</c:v>
                </c:pt>
                <c:pt idx="8155">
                  <c:v>53.45</c:v>
                </c:pt>
                <c:pt idx="8156">
                  <c:v>53.46</c:v>
                </c:pt>
                <c:pt idx="8157">
                  <c:v>53.47</c:v>
                </c:pt>
                <c:pt idx="8158">
                  <c:v>53.47</c:v>
                </c:pt>
                <c:pt idx="8159">
                  <c:v>53.48</c:v>
                </c:pt>
                <c:pt idx="8160">
                  <c:v>53.48</c:v>
                </c:pt>
                <c:pt idx="8161">
                  <c:v>53.49</c:v>
                </c:pt>
                <c:pt idx="8162">
                  <c:v>53.49</c:v>
                </c:pt>
                <c:pt idx="8163">
                  <c:v>53.5</c:v>
                </c:pt>
                <c:pt idx="8164">
                  <c:v>53.51</c:v>
                </c:pt>
                <c:pt idx="8165">
                  <c:v>53.51</c:v>
                </c:pt>
                <c:pt idx="8166">
                  <c:v>53.53</c:v>
                </c:pt>
                <c:pt idx="8167">
                  <c:v>53.53</c:v>
                </c:pt>
                <c:pt idx="8168">
                  <c:v>53.54</c:v>
                </c:pt>
                <c:pt idx="8169">
                  <c:v>53.54</c:v>
                </c:pt>
                <c:pt idx="8170">
                  <c:v>53.55</c:v>
                </c:pt>
                <c:pt idx="8171">
                  <c:v>53.55</c:v>
                </c:pt>
                <c:pt idx="8172">
                  <c:v>53.56</c:v>
                </c:pt>
                <c:pt idx="8173">
                  <c:v>53.57</c:v>
                </c:pt>
                <c:pt idx="8174">
                  <c:v>53.57</c:v>
                </c:pt>
                <c:pt idx="8175">
                  <c:v>53.58</c:v>
                </c:pt>
                <c:pt idx="8176">
                  <c:v>53.59</c:v>
                </c:pt>
                <c:pt idx="8177">
                  <c:v>53.6</c:v>
                </c:pt>
                <c:pt idx="8178">
                  <c:v>53.6</c:v>
                </c:pt>
                <c:pt idx="8179">
                  <c:v>53.61</c:v>
                </c:pt>
                <c:pt idx="8180">
                  <c:v>53.62</c:v>
                </c:pt>
                <c:pt idx="8181">
                  <c:v>53.62</c:v>
                </c:pt>
                <c:pt idx="8182">
                  <c:v>53.63</c:v>
                </c:pt>
                <c:pt idx="8183">
                  <c:v>53.63</c:v>
                </c:pt>
                <c:pt idx="8184">
                  <c:v>53.64</c:v>
                </c:pt>
                <c:pt idx="8185">
                  <c:v>53.64</c:v>
                </c:pt>
                <c:pt idx="8186">
                  <c:v>53.65</c:v>
                </c:pt>
                <c:pt idx="8187">
                  <c:v>53.65</c:v>
                </c:pt>
                <c:pt idx="8188">
                  <c:v>53.67</c:v>
                </c:pt>
                <c:pt idx="8189">
                  <c:v>53.67</c:v>
                </c:pt>
                <c:pt idx="8190">
                  <c:v>53.68</c:v>
                </c:pt>
                <c:pt idx="8191">
                  <c:v>53.68</c:v>
                </c:pt>
                <c:pt idx="8192">
                  <c:v>53.69</c:v>
                </c:pt>
                <c:pt idx="8193">
                  <c:v>53.7</c:v>
                </c:pt>
                <c:pt idx="8194">
                  <c:v>53.7</c:v>
                </c:pt>
                <c:pt idx="8195">
                  <c:v>53.71</c:v>
                </c:pt>
                <c:pt idx="8196">
                  <c:v>53.72</c:v>
                </c:pt>
                <c:pt idx="8197">
                  <c:v>53.72</c:v>
                </c:pt>
                <c:pt idx="8198">
                  <c:v>53.73</c:v>
                </c:pt>
                <c:pt idx="8199">
                  <c:v>53.74</c:v>
                </c:pt>
                <c:pt idx="8200">
                  <c:v>53.75</c:v>
                </c:pt>
                <c:pt idx="8201">
                  <c:v>53.75</c:v>
                </c:pt>
                <c:pt idx="8202">
                  <c:v>53.76</c:v>
                </c:pt>
                <c:pt idx="8203">
                  <c:v>53.77</c:v>
                </c:pt>
                <c:pt idx="8204">
                  <c:v>53.78</c:v>
                </c:pt>
                <c:pt idx="8205">
                  <c:v>53.78</c:v>
                </c:pt>
                <c:pt idx="8206">
                  <c:v>53.78</c:v>
                </c:pt>
                <c:pt idx="8207">
                  <c:v>53.78</c:v>
                </c:pt>
                <c:pt idx="8208">
                  <c:v>53.8</c:v>
                </c:pt>
                <c:pt idx="8209">
                  <c:v>53.8</c:v>
                </c:pt>
                <c:pt idx="8210">
                  <c:v>53.81</c:v>
                </c:pt>
                <c:pt idx="8211">
                  <c:v>53.82</c:v>
                </c:pt>
                <c:pt idx="8212">
                  <c:v>53.83</c:v>
                </c:pt>
                <c:pt idx="8213">
                  <c:v>53.83</c:v>
                </c:pt>
                <c:pt idx="8214">
                  <c:v>53.83</c:v>
                </c:pt>
                <c:pt idx="8215">
                  <c:v>53.84</c:v>
                </c:pt>
                <c:pt idx="8216">
                  <c:v>53.85</c:v>
                </c:pt>
                <c:pt idx="8217">
                  <c:v>53.86</c:v>
                </c:pt>
                <c:pt idx="8218">
                  <c:v>53.86</c:v>
                </c:pt>
                <c:pt idx="8219">
                  <c:v>53.86</c:v>
                </c:pt>
                <c:pt idx="8220">
                  <c:v>53.87</c:v>
                </c:pt>
                <c:pt idx="8221">
                  <c:v>53.88</c:v>
                </c:pt>
                <c:pt idx="8222">
                  <c:v>53.89</c:v>
                </c:pt>
                <c:pt idx="8223">
                  <c:v>53.9</c:v>
                </c:pt>
                <c:pt idx="8224">
                  <c:v>53.9</c:v>
                </c:pt>
                <c:pt idx="8225">
                  <c:v>53.91</c:v>
                </c:pt>
                <c:pt idx="8226">
                  <c:v>53.92</c:v>
                </c:pt>
                <c:pt idx="8227">
                  <c:v>53.92</c:v>
                </c:pt>
                <c:pt idx="8228">
                  <c:v>53.93</c:v>
                </c:pt>
                <c:pt idx="8229">
                  <c:v>53.93</c:v>
                </c:pt>
                <c:pt idx="8230">
                  <c:v>53.94</c:v>
                </c:pt>
                <c:pt idx="8231">
                  <c:v>53.95</c:v>
                </c:pt>
                <c:pt idx="8232">
                  <c:v>53.96</c:v>
                </c:pt>
                <c:pt idx="8233">
                  <c:v>53.96</c:v>
                </c:pt>
                <c:pt idx="8234">
                  <c:v>53.97</c:v>
                </c:pt>
                <c:pt idx="8235">
                  <c:v>53.97</c:v>
                </c:pt>
                <c:pt idx="8236">
                  <c:v>53.98</c:v>
                </c:pt>
                <c:pt idx="8237">
                  <c:v>53.99</c:v>
                </c:pt>
                <c:pt idx="8238">
                  <c:v>54</c:v>
                </c:pt>
                <c:pt idx="8239">
                  <c:v>54</c:v>
                </c:pt>
                <c:pt idx="8240">
                  <c:v>54.01</c:v>
                </c:pt>
                <c:pt idx="8241">
                  <c:v>54.02</c:v>
                </c:pt>
                <c:pt idx="8242">
                  <c:v>54.02</c:v>
                </c:pt>
                <c:pt idx="8243">
                  <c:v>54.03</c:v>
                </c:pt>
                <c:pt idx="8244">
                  <c:v>54.04</c:v>
                </c:pt>
                <c:pt idx="8245">
                  <c:v>54.04</c:v>
                </c:pt>
                <c:pt idx="8246">
                  <c:v>54.05</c:v>
                </c:pt>
                <c:pt idx="8247">
                  <c:v>54.05</c:v>
                </c:pt>
                <c:pt idx="8248">
                  <c:v>54.06</c:v>
                </c:pt>
                <c:pt idx="8249">
                  <c:v>54.07</c:v>
                </c:pt>
                <c:pt idx="8250">
                  <c:v>54.07</c:v>
                </c:pt>
                <c:pt idx="8251">
                  <c:v>54.08</c:v>
                </c:pt>
                <c:pt idx="8252">
                  <c:v>54.09</c:v>
                </c:pt>
                <c:pt idx="8253">
                  <c:v>54.1</c:v>
                </c:pt>
                <c:pt idx="8254">
                  <c:v>54.1</c:v>
                </c:pt>
                <c:pt idx="8255">
                  <c:v>54.11</c:v>
                </c:pt>
                <c:pt idx="8256">
                  <c:v>54.11</c:v>
                </c:pt>
                <c:pt idx="8257">
                  <c:v>54.12</c:v>
                </c:pt>
                <c:pt idx="8258">
                  <c:v>54.13</c:v>
                </c:pt>
                <c:pt idx="8259">
                  <c:v>54.13</c:v>
                </c:pt>
                <c:pt idx="8260">
                  <c:v>54.14</c:v>
                </c:pt>
                <c:pt idx="8261">
                  <c:v>54.15</c:v>
                </c:pt>
                <c:pt idx="8262">
                  <c:v>54.15</c:v>
                </c:pt>
                <c:pt idx="8263">
                  <c:v>54.16</c:v>
                </c:pt>
                <c:pt idx="8264">
                  <c:v>54.17</c:v>
                </c:pt>
                <c:pt idx="8265">
                  <c:v>54.18</c:v>
                </c:pt>
                <c:pt idx="8266">
                  <c:v>54.18</c:v>
                </c:pt>
                <c:pt idx="8267">
                  <c:v>54.19</c:v>
                </c:pt>
                <c:pt idx="8268">
                  <c:v>54.19</c:v>
                </c:pt>
                <c:pt idx="8269">
                  <c:v>54.2</c:v>
                </c:pt>
                <c:pt idx="8270">
                  <c:v>54.21</c:v>
                </c:pt>
                <c:pt idx="8271">
                  <c:v>54.21</c:v>
                </c:pt>
                <c:pt idx="8272">
                  <c:v>54.21</c:v>
                </c:pt>
                <c:pt idx="8273">
                  <c:v>54.22</c:v>
                </c:pt>
                <c:pt idx="8274">
                  <c:v>54.24</c:v>
                </c:pt>
                <c:pt idx="8275">
                  <c:v>54.24</c:v>
                </c:pt>
                <c:pt idx="8276">
                  <c:v>54.25</c:v>
                </c:pt>
                <c:pt idx="8277">
                  <c:v>54.26</c:v>
                </c:pt>
                <c:pt idx="8278">
                  <c:v>54.26</c:v>
                </c:pt>
                <c:pt idx="8279">
                  <c:v>54.26</c:v>
                </c:pt>
                <c:pt idx="8280">
                  <c:v>54.27</c:v>
                </c:pt>
                <c:pt idx="8281">
                  <c:v>54.28</c:v>
                </c:pt>
                <c:pt idx="8282">
                  <c:v>54.28</c:v>
                </c:pt>
                <c:pt idx="8283">
                  <c:v>54.29</c:v>
                </c:pt>
                <c:pt idx="8284">
                  <c:v>54.3</c:v>
                </c:pt>
                <c:pt idx="8285">
                  <c:v>54.31</c:v>
                </c:pt>
                <c:pt idx="8286">
                  <c:v>54.31</c:v>
                </c:pt>
                <c:pt idx="8287">
                  <c:v>54.32</c:v>
                </c:pt>
                <c:pt idx="8288">
                  <c:v>54.33</c:v>
                </c:pt>
                <c:pt idx="8289">
                  <c:v>54.33</c:v>
                </c:pt>
                <c:pt idx="8290">
                  <c:v>54.34</c:v>
                </c:pt>
                <c:pt idx="8291">
                  <c:v>54.35</c:v>
                </c:pt>
                <c:pt idx="8292">
                  <c:v>54.36</c:v>
                </c:pt>
                <c:pt idx="8293">
                  <c:v>54.36</c:v>
                </c:pt>
                <c:pt idx="8294">
                  <c:v>54.37</c:v>
                </c:pt>
                <c:pt idx="8295">
                  <c:v>54.37</c:v>
                </c:pt>
                <c:pt idx="8296">
                  <c:v>54.38</c:v>
                </c:pt>
                <c:pt idx="8297">
                  <c:v>54.38</c:v>
                </c:pt>
                <c:pt idx="8298">
                  <c:v>54.39</c:v>
                </c:pt>
                <c:pt idx="8299">
                  <c:v>54.4</c:v>
                </c:pt>
                <c:pt idx="8300">
                  <c:v>54.4</c:v>
                </c:pt>
                <c:pt idx="8301">
                  <c:v>54.41</c:v>
                </c:pt>
                <c:pt idx="8302">
                  <c:v>54.42</c:v>
                </c:pt>
                <c:pt idx="8303">
                  <c:v>54.42</c:v>
                </c:pt>
                <c:pt idx="8304">
                  <c:v>54.43</c:v>
                </c:pt>
                <c:pt idx="8305">
                  <c:v>54.44</c:v>
                </c:pt>
                <c:pt idx="8306">
                  <c:v>54.45</c:v>
                </c:pt>
                <c:pt idx="8307">
                  <c:v>54.45</c:v>
                </c:pt>
                <c:pt idx="8308">
                  <c:v>54.45</c:v>
                </c:pt>
                <c:pt idx="8309">
                  <c:v>54.46</c:v>
                </c:pt>
                <c:pt idx="8310">
                  <c:v>54.47</c:v>
                </c:pt>
                <c:pt idx="8311">
                  <c:v>54.48</c:v>
                </c:pt>
                <c:pt idx="8312">
                  <c:v>54.48</c:v>
                </c:pt>
                <c:pt idx="8313">
                  <c:v>54.49</c:v>
                </c:pt>
                <c:pt idx="8314">
                  <c:v>54.5</c:v>
                </c:pt>
                <c:pt idx="8315">
                  <c:v>54.5</c:v>
                </c:pt>
                <c:pt idx="8316">
                  <c:v>54.51</c:v>
                </c:pt>
                <c:pt idx="8317">
                  <c:v>54.52</c:v>
                </c:pt>
                <c:pt idx="8318">
                  <c:v>54.52</c:v>
                </c:pt>
                <c:pt idx="8319">
                  <c:v>54.53</c:v>
                </c:pt>
                <c:pt idx="8320">
                  <c:v>54.53</c:v>
                </c:pt>
                <c:pt idx="8321">
                  <c:v>54.54</c:v>
                </c:pt>
                <c:pt idx="8322">
                  <c:v>54.55</c:v>
                </c:pt>
                <c:pt idx="8323">
                  <c:v>54.56</c:v>
                </c:pt>
                <c:pt idx="8324">
                  <c:v>54.56</c:v>
                </c:pt>
                <c:pt idx="8325">
                  <c:v>54.56</c:v>
                </c:pt>
                <c:pt idx="8326">
                  <c:v>54.57</c:v>
                </c:pt>
                <c:pt idx="8327">
                  <c:v>54.58</c:v>
                </c:pt>
                <c:pt idx="8328">
                  <c:v>54.58</c:v>
                </c:pt>
                <c:pt idx="8329">
                  <c:v>54.6</c:v>
                </c:pt>
                <c:pt idx="8330">
                  <c:v>54.6</c:v>
                </c:pt>
                <c:pt idx="8331">
                  <c:v>54.61</c:v>
                </c:pt>
                <c:pt idx="8332">
                  <c:v>54.62</c:v>
                </c:pt>
                <c:pt idx="8333">
                  <c:v>54.62</c:v>
                </c:pt>
                <c:pt idx="8334">
                  <c:v>54.63</c:v>
                </c:pt>
                <c:pt idx="8335">
                  <c:v>54.64</c:v>
                </c:pt>
                <c:pt idx="8336">
                  <c:v>54.64</c:v>
                </c:pt>
                <c:pt idx="8337">
                  <c:v>54.65</c:v>
                </c:pt>
                <c:pt idx="8338">
                  <c:v>54.66</c:v>
                </c:pt>
                <c:pt idx="8339">
                  <c:v>54.66</c:v>
                </c:pt>
                <c:pt idx="8340">
                  <c:v>54.67</c:v>
                </c:pt>
                <c:pt idx="8341">
                  <c:v>54.67</c:v>
                </c:pt>
                <c:pt idx="8342">
                  <c:v>54.68</c:v>
                </c:pt>
                <c:pt idx="8343">
                  <c:v>54.69</c:v>
                </c:pt>
                <c:pt idx="8344">
                  <c:v>54.69</c:v>
                </c:pt>
                <c:pt idx="8345">
                  <c:v>54.7</c:v>
                </c:pt>
                <c:pt idx="8346">
                  <c:v>54.7</c:v>
                </c:pt>
                <c:pt idx="8347">
                  <c:v>54.72</c:v>
                </c:pt>
                <c:pt idx="8348">
                  <c:v>54.72</c:v>
                </c:pt>
                <c:pt idx="8349">
                  <c:v>54.73</c:v>
                </c:pt>
                <c:pt idx="8350">
                  <c:v>54.74</c:v>
                </c:pt>
                <c:pt idx="8351">
                  <c:v>54.74</c:v>
                </c:pt>
                <c:pt idx="8352">
                  <c:v>54.75</c:v>
                </c:pt>
                <c:pt idx="8353">
                  <c:v>54.76</c:v>
                </c:pt>
                <c:pt idx="8354">
                  <c:v>54.76</c:v>
                </c:pt>
                <c:pt idx="8355">
                  <c:v>54.77</c:v>
                </c:pt>
                <c:pt idx="8356">
                  <c:v>54.77</c:v>
                </c:pt>
                <c:pt idx="8357">
                  <c:v>54.78</c:v>
                </c:pt>
                <c:pt idx="8358">
                  <c:v>54.78</c:v>
                </c:pt>
                <c:pt idx="8359">
                  <c:v>54.8</c:v>
                </c:pt>
                <c:pt idx="8360">
                  <c:v>54.8</c:v>
                </c:pt>
                <c:pt idx="8361">
                  <c:v>54.8</c:v>
                </c:pt>
                <c:pt idx="8362">
                  <c:v>54.81</c:v>
                </c:pt>
                <c:pt idx="8363">
                  <c:v>54.82</c:v>
                </c:pt>
                <c:pt idx="8364">
                  <c:v>54.82</c:v>
                </c:pt>
                <c:pt idx="8365">
                  <c:v>54.83</c:v>
                </c:pt>
                <c:pt idx="8366">
                  <c:v>54.83</c:v>
                </c:pt>
                <c:pt idx="8367">
                  <c:v>54.84</c:v>
                </c:pt>
                <c:pt idx="8368">
                  <c:v>54.85</c:v>
                </c:pt>
                <c:pt idx="8369">
                  <c:v>54.86</c:v>
                </c:pt>
                <c:pt idx="8370">
                  <c:v>54.86</c:v>
                </c:pt>
                <c:pt idx="8371">
                  <c:v>54.87</c:v>
                </c:pt>
                <c:pt idx="8372">
                  <c:v>54.87</c:v>
                </c:pt>
                <c:pt idx="8373">
                  <c:v>54.88</c:v>
                </c:pt>
                <c:pt idx="8374">
                  <c:v>54.88</c:v>
                </c:pt>
                <c:pt idx="8375">
                  <c:v>54.89</c:v>
                </c:pt>
                <c:pt idx="8376">
                  <c:v>54.89</c:v>
                </c:pt>
                <c:pt idx="8377">
                  <c:v>54.9</c:v>
                </c:pt>
                <c:pt idx="8378">
                  <c:v>54.91</c:v>
                </c:pt>
                <c:pt idx="8379">
                  <c:v>54.92</c:v>
                </c:pt>
                <c:pt idx="8380">
                  <c:v>54.92</c:v>
                </c:pt>
                <c:pt idx="8381">
                  <c:v>54.93</c:v>
                </c:pt>
                <c:pt idx="8382">
                  <c:v>54.94</c:v>
                </c:pt>
                <c:pt idx="8383">
                  <c:v>54.94</c:v>
                </c:pt>
                <c:pt idx="8384">
                  <c:v>54.95</c:v>
                </c:pt>
                <c:pt idx="8385">
                  <c:v>54.96</c:v>
                </c:pt>
                <c:pt idx="8386">
                  <c:v>54.96</c:v>
                </c:pt>
                <c:pt idx="8387">
                  <c:v>54.97</c:v>
                </c:pt>
                <c:pt idx="8388">
                  <c:v>54.97</c:v>
                </c:pt>
                <c:pt idx="8389">
                  <c:v>54.98</c:v>
                </c:pt>
                <c:pt idx="8390">
                  <c:v>54.99</c:v>
                </c:pt>
                <c:pt idx="8391">
                  <c:v>55</c:v>
                </c:pt>
                <c:pt idx="8392">
                  <c:v>55.01</c:v>
                </c:pt>
                <c:pt idx="8393">
                  <c:v>55.01</c:v>
                </c:pt>
                <c:pt idx="8394">
                  <c:v>55.02</c:v>
                </c:pt>
                <c:pt idx="8395">
                  <c:v>55.02</c:v>
                </c:pt>
                <c:pt idx="8396">
                  <c:v>55.03</c:v>
                </c:pt>
                <c:pt idx="8397">
                  <c:v>55.04</c:v>
                </c:pt>
                <c:pt idx="8398">
                  <c:v>55.05</c:v>
                </c:pt>
                <c:pt idx="8399">
                  <c:v>55.05</c:v>
                </c:pt>
                <c:pt idx="8400">
                  <c:v>55.06</c:v>
                </c:pt>
                <c:pt idx="8401">
                  <c:v>55.06</c:v>
                </c:pt>
                <c:pt idx="8402">
                  <c:v>55.07</c:v>
                </c:pt>
                <c:pt idx="8403">
                  <c:v>55.08</c:v>
                </c:pt>
                <c:pt idx="8404">
                  <c:v>55.09</c:v>
                </c:pt>
                <c:pt idx="8405">
                  <c:v>55.09</c:v>
                </c:pt>
                <c:pt idx="8406">
                  <c:v>55.09</c:v>
                </c:pt>
                <c:pt idx="8407">
                  <c:v>55.1</c:v>
                </c:pt>
                <c:pt idx="8408">
                  <c:v>55.11</c:v>
                </c:pt>
                <c:pt idx="8409">
                  <c:v>55.12</c:v>
                </c:pt>
                <c:pt idx="8410">
                  <c:v>55.13</c:v>
                </c:pt>
                <c:pt idx="8411">
                  <c:v>55.13</c:v>
                </c:pt>
                <c:pt idx="8412">
                  <c:v>55.14</c:v>
                </c:pt>
                <c:pt idx="8413">
                  <c:v>55.14</c:v>
                </c:pt>
                <c:pt idx="8414">
                  <c:v>55.15</c:v>
                </c:pt>
                <c:pt idx="8415">
                  <c:v>55.16</c:v>
                </c:pt>
                <c:pt idx="8416">
                  <c:v>55.16</c:v>
                </c:pt>
                <c:pt idx="8417">
                  <c:v>55.17</c:v>
                </c:pt>
                <c:pt idx="8418">
                  <c:v>55.17</c:v>
                </c:pt>
                <c:pt idx="8419">
                  <c:v>55.18</c:v>
                </c:pt>
                <c:pt idx="8420">
                  <c:v>55.19</c:v>
                </c:pt>
                <c:pt idx="8421">
                  <c:v>55.2</c:v>
                </c:pt>
                <c:pt idx="8422">
                  <c:v>55.2</c:v>
                </c:pt>
                <c:pt idx="8423">
                  <c:v>55.21</c:v>
                </c:pt>
                <c:pt idx="8424">
                  <c:v>55.21</c:v>
                </c:pt>
                <c:pt idx="8425">
                  <c:v>55.22</c:v>
                </c:pt>
                <c:pt idx="8426">
                  <c:v>55.23</c:v>
                </c:pt>
                <c:pt idx="8427">
                  <c:v>55.24</c:v>
                </c:pt>
                <c:pt idx="8428">
                  <c:v>55.25</c:v>
                </c:pt>
                <c:pt idx="8429">
                  <c:v>55.25</c:v>
                </c:pt>
                <c:pt idx="8430">
                  <c:v>55.26</c:v>
                </c:pt>
                <c:pt idx="8431">
                  <c:v>55.26</c:v>
                </c:pt>
                <c:pt idx="8432">
                  <c:v>55.27</c:v>
                </c:pt>
                <c:pt idx="8433">
                  <c:v>55.28</c:v>
                </c:pt>
                <c:pt idx="8434">
                  <c:v>55.28</c:v>
                </c:pt>
                <c:pt idx="8435">
                  <c:v>55.29</c:v>
                </c:pt>
                <c:pt idx="8436">
                  <c:v>55.3</c:v>
                </c:pt>
                <c:pt idx="8437">
                  <c:v>55.3</c:v>
                </c:pt>
                <c:pt idx="8438">
                  <c:v>55.31</c:v>
                </c:pt>
                <c:pt idx="8439">
                  <c:v>55.32</c:v>
                </c:pt>
                <c:pt idx="8440">
                  <c:v>55.33</c:v>
                </c:pt>
                <c:pt idx="8441">
                  <c:v>55.33</c:v>
                </c:pt>
                <c:pt idx="8442">
                  <c:v>55.34</c:v>
                </c:pt>
                <c:pt idx="8443">
                  <c:v>55.35</c:v>
                </c:pt>
                <c:pt idx="8444">
                  <c:v>55.35</c:v>
                </c:pt>
                <c:pt idx="8445">
                  <c:v>55.36</c:v>
                </c:pt>
                <c:pt idx="8446">
                  <c:v>55.37</c:v>
                </c:pt>
                <c:pt idx="8447">
                  <c:v>55.37</c:v>
                </c:pt>
                <c:pt idx="8448">
                  <c:v>55.38</c:v>
                </c:pt>
                <c:pt idx="8449">
                  <c:v>55.38</c:v>
                </c:pt>
                <c:pt idx="8450">
                  <c:v>55.39</c:v>
                </c:pt>
                <c:pt idx="8451">
                  <c:v>55.4</c:v>
                </c:pt>
                <c:pt idx="8452">
                  <c:v>55.4</c:v>
                </c:pt>
                <c:pt idx="8453">
                  <c:v>55.41</c:v>
                </c:pt>
                <c:pt idx="8454">
                  <c:v>55.41</c:v>
                </c:pt>
                <c:pt idx="8455">
                  <c:v>55.42</c:v>
                </c:pt>
                <c:pt idx="8456">
                  <c:v>55.43</c:v>
                </c:pt>
                <c:pt idx="8457">
                  <c:v>55.43</c:v>
                </c:pt>
                <c:pt idx="8458">
                  <c:v>55.44</c:v>
                </c:pt>
                <c:pt idx="8459">
                  <c:v>55.45</c:v>
                </c:pt>
                <c:pt idx="8460">
                  <c:v>55.45</c:v>
                </c:pt>
                <c:pt idx="8461">
                  <c:v>55.46</c:v>
                </c:pt>
                <c:pt idx="8462">
                  <c:v>55.46</c:v>
                </c:pt>
                <c:pt idx="8463">
                  <c:v>55.47</c:v>
                </c:pt>
                <c:pt idx="8464">
                  <c:v>55.48</c:v>
                </c:pt>
                <c:pt idx="8465">
                  <c:v>55.48</c:v>
                </c:pt>
                <c:pt idx="8466">
                  <c:v>55.49</c:v>
                </c:pt>
                <c:pt idx="8467">
                  <c:v>55.49</c:v>
                </c:pt>
                <c:pt idx="8468">
                  <c:v>55.5</c:v>
                </c:pt>
                <c:pt idx="8469">
                  <c:v>55.51</c:v>
                </c:pt>
                <c:pt idx="8470">
                  <c:v>55.52</c:v>
                </c:pt>
                <c:pt idx="8471">
                  <c:v>55.52</c:v>
                </c:pt>
                <c:pt idx="8472">
                  <c:v>55.54</c:v>
                </c:pt>
                <c:pt idx="8473">
                  <c:v>55.54</c:v>
                </c:pt>
                <c:pt idx="8474">
                  <c:v>55.54</c:v>
                </c:pt>
                <c:pt idx="8475">
                  <c:v>55.55</c:v>
                </c:pt>
                <c:pt idx="8476">
                  <c:v>55.56</c:v>
                </c:pt>
                <c:pt idx="8477">
                  <c:v>55.56</c:v>
                </c:pt>
                <c:pt idx="8478">
                  <c:v>55.57</c:v>
                </c:pt>
                <c:pt idx="8479">
                  <c:v>55.58</c:v>
                </c:pt>
                <c:pt idx="8480">
                  <c:v>55.59</c:v>
                </c:pt>
                <c:pt idx="8481">
                  <c:v>55.59</c:v>
                </c:pt>
                <c:pt idx="8482">
                  <c:v>55.6</c:v>
                </c:pt>
                <c:pt idx="8483">
                  <c:v>55.61</c:v>
                </c:pt>
                <c:pt idx="8484">
                  <c:v>55.61</c:v>
                </c:pt>
                <c:pt idx="8485">
                  <c:v>55.62</c:v>
                </c:pt>
                <c:pt idx="8486">
                  <c:v>55.62</c:v>
                </c:pt>
                <c:pt idx="8487">
                  <c:v>55.63</c:v>
                </c:pt>
                <c:pt idx="8488">
                  <c:v>55.64</c:v>
                </c:pt>
                <c:pt idx="8489">
                  <c:v>55.64</c:v>
                </c:pt>
                <c:pt idx="8490">
                  <c:v>55.65</c:v>
                </c:pt>
                <c:pt idx="8491">
                  <c:v>55.66</c:v>
                </c:pt>
                <c:pt idx="8492">
                  <c:v>55.67</c:v>
                </c:pt>
                <c:pt idx="8493">
                  <c:v>55.67</c:v>
                </c:pt>
                <c:pt idx="8494">
                  <c:v>55.68</c:v>
                </c:pt>
                <c:pt idx="8495">
                  <c:v>55.69</c:v>
                </c:pt>
                <c:pt idx="8496">
                  <c:v>55.7</c:v>
                </c:pt>
                <c:pt idx="8497">
                  <c:v>55.7</c:v>
                </c:pt>
                <c:pt idx="8498">
                  <c:v>55.7</c:v>
                </c:pt>
                <c:pt idx="8499">
                  <c:v>55.71</c:v>
                </c:pt>
                <c:pt idx="8500">
                  <c:v>55.72</c:v>
                </c:pt>
                <c:pt idx="8501">
                  <c:v>55.73</c:v>
                </c:pt>
                <c:pt idx="8502">
                  <c:v>55.73</c:v>
                </c:pt>
                <c:pt idx="8503">
                  <c:v>55.74</c:v>
                </c:pt>
                <c:pt idx="8504">
                  <c:v>55.74</c:v>
                </c:pt>
                <c:pt idx="8505">
                  <c:v>55.75</c:v>
                </c:pt>
                <c:pt idx="8506">
                  <c:v>55.76</c:v>
                </c:pt>
                <c:pt idx="8507">
                  <c:v>55.77</c:v>
                </c:pt>
                <c:pt idx="8508">
                  <c:v>55.77</c:v>
                </c:pt>
                <c:pt idx="8509">
                  <c:v>55.78</c:v>
                </c:pt>
                <c:pt idx="8510">
                  <c:v>55.78</c:v>
                </c:pt>
                <c:pt idx="8511">
                  <c:v>55.79</c:v>
                </c:pt>
                <c:pt idx="8512">
                  <c:v>55.79</c:v>
                </c:pt>
                <c:pt idx="8513">
                  <c:v>55.8</c:v>
                </c:pt>
                <c:pt idx="8514">
                  <c:v>55.81</c:v>
                </c:pt>
                <c:pt idx="8515">
                  <c:v>55.82</c:v>
                </c:pt>
                <c:pt idx="8516">
                  <c:v>55.82</c:v>
                </c:pt>
                <c:pt idx="8517">
                  <c:v>55.83</c:v>
                </c:pt>
                <c:pt idx="8518">
                  <c:v>55.84</c:v>
                </c:pt>
                <c:pt idx="8519">
                  <c:v>55.85</c:v>
                </c:pt>
                <c:pt idx="8520">
                  <c:v>55.85</c:v>
                </c:pt>
                <c:pt idx="8521">
                  <c:v>55.85</c:v>
                </c:pt>
                <c:pt idx="8522">
                  <c:v>55.86</c:v>
                </c:pt>
                <c:pt idx="8523">
                  <c:v>55.87</c:v>
                </c:pt>
                <c:pt idx="8524">
                  <c:v>55.88</c:v>
                </c:pt>
                <c:pt idx="8525">
                  <c:v>55.89</c:v>
                </c:pt>
                <c:pt idx="8526">
                  <c:v>55.89</c:v>
                </c:pt>
                <c:pt idx="8527">
                  <c:v>55.89</c:v>
                </c:pt>
                <c:pt idx="8528">
                  <c:v>55.9</c:v>
                </c:pt>
                <c:pt idx="8529">
                  <c:v>55.91</c:v>
                </c:pt>
                <c:pt idx="8530">
                  <c:v>55.92</c:v>
                </c:pt>
                <c:pt idx="8531">
                  <c:v>55.92</c:v>
                </c:pt>
                <c:pt idx="8532">
                  <c:v>55.93</c:v>
                </c:pt>
                <c:pt idx="8533">
                  <c:v>55.94</c:v>
                </c:pt>
                <c:pt idx="8534">
                  <c:v>55.94</c:v>
                </c:pt>
                <c:pt idx="8535">
                  <c:v>55.95</c:v>
                </c:pt>
                <c:pt idx="8536">
                  <c:v>55.95</c:v>
                </c:pt>
                <c:pt idx="8537">
                  <c:v>55.96</c:v>
                </c:pt>
                <c:pt idx="8538">
                  <c:v>55.96</c:v>
                </c:pt>
                <c:pt idx="8539">
                  <c:v>55.98</c:v>
                </c:pt>
                <c:pt idx="8540">
                  <c:v>55.98</c:v>
                </c:pt>
                <c:pt idx="8541">
                  <c:v>55.99</c:v>
                </c:pt>
                <c:pt idx="8542">
                  <c:v>55.99</c:v>
                </c:pt>
                <c:pt idx="8543">
                  <c:v>56</c:v>
                </c:pt>
                <c:pt idx="8544">
                  <c:v>56.01</c:v>
                </c:pt>
                <c:pt idx="8545">
                  <c:v>56.01</c:v>
                </c:pt>
                <c:pt idx="8546">
                  <c:v>56.02</c:v>
                </c:pt>
                <c:pt idx="8547">
                  <c:v>56.03</c:v>
                </c:pt>
                <c:pt idx="8548">
                  <c:v>56.04</c:v>
                </c:pt>
                <c:pt idx="8549">
                  <c:v>56.04</c:v>
                </c:pt>
                <c:pt idx="8550">
                  <c:v>56.05</c:v>
                </c:pt>
                <c:pt idx="8551">
                  <c:v>56.05</c:v>
                </c:pt>
                <c:pt idx="8552">
                  <c:v>56.06</c:v>
                </c:pt>
                <c:pt idx="8553">
                  <c:v>56.07</c:v>
                </c:pt>
                <c:pt idx="8554">
                  <c:v>56.07</c:v>
                </c:pt>
                <c:pt idx="8555">
                  <c:v>56.08</c:v>
                </c:pt>
                <c:pt idx="8556">
                  <c:v>56.09</c:v>
                </c:pt>
                <c:pt idx="8557">
                  <c:v>56.09</c:v>
                </c:pt>
                <c:pt idx="8558">
                  <c:v>56.1</c:v>
                </c:pt>
                <c:pt idx="8559">
                  <c:v>56.1</c:v>
                </c:pt>
                <c:pt idx="8560">
                  <c:v>56.11</c:v>
                </c:pt>
                <c:pt idx="8561">
                  <c:v>56.12</c:v>
                </c:pt>
                <c:pt idx="8562">
                  <c:v>56.13</c:v>
                </c:pt>
                <c:pt idx="8563">
                  <c:v>56.13</c:v>
                </c:pt>
                <c:pt idx="8564">
                  <c:v>56.14</c:v>
                </c:pt>
                <c:pt idx="8565">
                  <c:v>56.15</c:v>
                </c:pt>
                <c:pt idx="8566">
                  <c:v>56.15</c:v>
                </c:pt>
                <c:pt idx="8567">
                  <c:v>56.16</c:v>
                </c:pt>
                <c:pt idx="8568">
                  <c:v>56.16</c:v>
                </c:pt>
                <c:pt idx="8569">
                  <c:v>56.17</c:v>
                </c:pt>
                <c:pt idx="8570">
                  <c:v>56.18</c:v>
                </c:pt>
                <c:pt idx="8571">
                  <c:v>56.19</c:v>
                </c:pt>
                <c:pt idx="8572">
                  <c:v>56.19</c:v>
                </c:pt>
                <c:pt idx="8573">
                  <c:v>56.2</c:v>
                </c:pt>
                <c:pt idx="8574">
                  <c:v>56.21</c:v>
                </c:pt>
                <c:pt idx="8575">
                  <c:v>56.21</c:v>
                </c:pt>
                <c:pt idx="8576">
                  <c:v>56.21</c:v>
                </c:pt>
                <c:pt idx="8577">
                  <c:v>56.23</c:v>
                </c:pt>
                <c:pt idx="8578">
                  <c:v>56.23</c:v>
                </c:pt>
                <c:pt idx="8579">
                  <c:v>56.24</c:v>
                </c:pt>
                <c:pt idx="8580">
                  <c:v>56.24</c:v>
                </c:pt>
                <c:pt idx="8581">
                  <c:v>56.25</c:v>
                </c:pt>
                <c:pt idx="8582">
                  <c:v>56.26</c:v>
                </c:pt>
                <c:pt idx="8583">
                  <c:v>56.27</c:v>
                </c:pt>
                <c:pt idx="8584">
                  <c:v>56.28</c:v>
                </c:pt>
                <c:pt idx="8585">
                  <c:v>56.28</c:v>
                </c:pt>
                <c:pt idx="8586">
                  <c:v>56.28</c:v>
                </c:pt>
                <c:pt idx="8587">
                  <c:v>56.29</c:v>
                </c:pt>
                <c:pt idx="8588">
                  <c:v>56.29</c:v>
                </c:pt>
                <c:pt idx="8589">
                  <c:v>56.3</c:v>
                </c:pt>
                <c:pt idx="8590">
                  <c:v>56.31</c:v>
                </c:pt>
                <c:pt idx="8591">
                  <c:v>56.31</c:v>
                </c:pt>
                <c:pt idx="8592">
                  <c:v>56.32</c:v>
                </c:pt>
                <c:pt idx="8593">
                  <c:v>56.33</c:v>
                </c:pt>
                <c:pt idx="8594">
                  <c:v>56.34</c:v>
                </c:pt>
                <c:pt idx="8595">
                  <c:v>56.34</c:v>
                </c:pt>
                <c:pt idx="8596">
                  <c:v>56.35</c:v>
                </c:pt>
                <c:pt idx="8597">
                  <c:v>56.36</c:v>
                </c:pt>
                <c:pt idx="8598">
                  <c:v>56.36</c:v>
                </c:pt>
                <c:pt idx="8599">
                  <c:v>56.37</c:v>
                </c:pt>
                <c:pt idx="8600">
                  <c:v>56.37</c:v>
                </c:pt>
                <c:pt idx="8601">
                  <c:v>56.38</c:v>
                </c:pt>
                <c:pt idx="8602">
                  <c:v>56.39</c:v>
                </c:pt>
                <c:pt idx="8603">
                  <c:v>56.4</c:v>
                </c:pt>
                <c:pt idx="8604">
                  <c:v>56.4</c:v>
                </c:pt>
                <c:pt idx="8605">
                  <c:v>56.41</c:v>
                </c:pt>
                <c:pt idx="8606">
                  <c:v>56.42</c:v>
                </c:pt>
                <c:pt idx="8607">
                  <c:v>56.42</c:v>
                </c:pt>
                <c:pt idx="8608">
                  <c:v>56.43</c:v>
                </c:pt>
                <c:pt idx="8609">
                  <c:v>56.43</c:v>
                </c:pt>
                <c:pt idx="8610">
                  <c:v>56.44</c:v>
                </c:pt>
                <c:pt idx="8611">
                  <c:v>56.45</c:v>
                </c:pt>
                <c:pt idx="8612">
                  <c:v>56.45</c:v>
                </c:pt>
                <c:pt idx="8613">
                  <c:v>56.46</c:v>
                </c:pt>
                <c:pt idx="8614">
                  <c:v>56.47</c:v>
                </c:pt>
                <c:pt idx="8615">
                  <c:v>56.47</c:v>
                </c:pt>
                <c:pt idx="8616">
                  <c:v>56.48</c:v>
                </c:pt>
                <c:pt idx="8617">
                  <c:v>56.49</c:v>
                </c:pt>
                <c:pt idx="8618">
                  <c:v>56.49</c:v>
                </c:pt>
                <c:pt idx="8619">
                  <c:v>56.5</c:v>
                </c:pt>
                <c:pt idx="8620">
                  <c:v>56.5</c:v>
                </c:pt>
                <c:pt idx="8621">
                  <c:v>56.51</c:v>
                </c:pt>
                <c:pt idx="8622">
                  <c:v>56.52</c:v>
                </c:pt>
                <c:pt idx="8623">
                  <c:v>56.52</c:v>
                </c:pt>
                <c:pt idx="8624">
                  <c:v>56.53</c:v>
                </c:pt>
                <c:pt idx="8625">
                  <c:v>56.54</c:v>
                </c:pt>
                <c:pt idx="8626">
                  <c:v>56.55</c:v>
                </c:pt>
                <c:pt idx="8627">
                  <c:v>56.56</c:v>
                </c:pt>
                <c:pt idx="8628">
                  <c:v>56.56</c:v>
                </c:pt>
                <c:pt idx="8629">
                  <c:v>56.57</c:v>
                </c:pt>
                <c:pt idx="8630">
                  <c:v>56.58</c:v>
                </c:pt>
                <c:pt idx="8631">
                  <c:v>56.58</c:v>
                </c:pt>
                <c:pt idx="8632">
                  <c:v>56.59</c:v>
                </c:pt>
                <c:pt idx="8633">
                  <c:v>56.6</c:v>
                </c:pt>
                <c:pt idx="8634">
                  <c:v>56.6</c:v>
                </c:pt>
                <c:pt idx="8635">
                  <c:v>56.6</c:v>
                </c:pt>
                <c:pt idx="8636">
                  <c:v>56.61</c:v>
                </c:pt>
                <c:pt idx="8637">
                  <c:v>56.62</c:v>
                </c:pt>
                <c:pt idx="8638">
                  <c:v>56.63</c:v>
                </c:pt>
                <c:pt idx="8639">
                  <c:v>56.63</c:v>
                </c:pt>
                <c:pt idx="8640">
                  <c:v>56.64</c:v>
                </c:pt>
                <c:pt idx="8641">
                  <c:v>56.65</c:v>
                </c:pt>
                <c:pt idx="8642">
                  <c:v>56.66</c:v>
                </c:pt>
                <c:pt idx="8643">
                  <c:v>56.66</c:v>
                </c:pt>
                <c:pt idx="8644">
                  <c:v>56.67</c:v>
                </c:pt>
                <c:pt idx="8645">
                  <c:v>56.67</c:v>
                </c:pt>
                <c:pt idx="8646">
                  <c:v>56.68</c:v>
                </c:pt>
                <c:pt idx="8647">
                  <c:v>56.69</c:v>
                </c:pt>
                <c:pt idx="8648">
                  <c:v>56.69</c:v>
                </c:pt>
                <c:pt idx="8649">
                  <c:v>56.71</c:v>
                </c:pt>
                <c:pt idx="8650">
                  <c:v>56.71</c:v>
                </c:pt>
                <c:pt idx="8651">
                  <c:v>56.72</c:v>
                </c:pt>
                <c:pt idx="8652">
                  <c:v>56.72</c:v>
                </c:pt>
                <c:pt idx="8653">
                  <c:v>56.73</c:v>
                </c:pt>
                <c:pt idx="8654">
                  <c:v>56.73</c:v>
                </c:pt>
                <c:pt idx="8655">
                  <c:v>56.74</c:v>
                </c:pt>
                <c:pt idx="8656">
                  <c:v>56.74</c:v>
                </c:pt>
                <c:pt idx="8657">
                  <c:v>56.75</c:v>
                </c:pt>
                <c:pt idx="8658">
                  <c:v>56.76</c:v>
                </c:pt>
                <c:pt idx="8659">
                  <c:v>56.77</c:v>
                </c:pt>
                <c:pt idx="8660">
                  <c:v>56.77</c:v>
                </c:pt>
                <c:pt idx="8661">
                  <c:v>56.78</c:v>
                </c:pt>
                <c:pt idx="8662">
                  <c:v>56.79</c:v>
                </c:pt>
                <c:pt idx="8663">
                  <c:v>56.79</c:v>
                </c:pt>
                <c:pt idx="8664">
                  <c:v>56.8</c:v>
                </c:pt>
                <c:pt idx="8665">
                  <c:v>56.81</c:v>
                </c:pt>
                <c:pt idx="8666">
                  <c:v>56.81</c:v>
                </c:pt>
                <c:pt idx="8667">
                  <c:v>56.82</c:v>
                </c:pt>
                <c:pt idx="8668">
                  <c:v>56.83</c:v>
                </c:pt>
                <c:pt idx="8669">
                  <c:v>56.83</c:v>
                </c:pt>
                <c:pt idx="8670">
                  <c:v>56.84</c:v>
                </c:pt>
                <c:pt idx="8671">
                  <c:v>56.85</c:v>
                </c:pt>
                <c:pt idx="8672">
                  <c:v>56.85</c:v>
                </c:pt>
                <c:pt idx="8673">
                  <c:v>56.86</c:v>
                </c:pt>
                <c:pt idx="8674">
                  <c:v>56.86</c:v>
                </c:pt>
                <c:pt idx="8675">
                  <c:v>56.87</c:v>
                </c:pt>
                <c:pt idx="8676">
                  <c:v>56.88</c:v>
                </c:pt>
                <c:pt idx="8677">
                  <c:v>56.89</c:v>
                </c:pt>
                <c:pt idx="8678">
                  <c:v>56.89</c:v>
                </c:pt>
                <c:pt idx="8679">
                  <c:v>56.9</c:v>
                </c:pt>
                <c:pt idx="8680">
                  <c:v>56.9</c:v>
                </c:pt>
                <c:pt idx="8681">
                  <c:v>56.91</c:v>
                </c:pt>
                <c:pt idx="8682">
                  <c:v>56.92</c:v>
                </c:pt>
                <c:pt idx="8683">
                  <c:v>56.93</c:v>
                </c:pt>
                <c:pt idx="8684">
                  <c:v>56.93</c:v>
                </c:pt>
                <c:pt idx="8685">
                  <c:v>56.94</c:v>
                </c:pt>
                <c:pt idx="8686">
                  <c:v>56.95</c:v>
                </c:pt>
                <c:pt idx="8687">
                  <c:v>56.95</c:v>
                </c:pt>
                <c:pt idx="8688">
                  <c:v>56.96</c:v>
                </c:pt>
                <c:pt idx="8689">
                  <c:v>56.97</c:v>
                </c:pt>
                <c:pt idx="8690">
                  <c:v>56.98</c:v>
                </c:pt>
                <c:pt idx="8691">
                  <c:v>56.98</c:v>
                </c:pt>
                <c:pt idx="8692">
                  <c:v>56.98</c:v>
                </c:pt>
                <c:pt idx="8693">
                  <c:v>56.99</c:v>
                </c:pt>
                <c:pt idx="8694">
                  <c:v>57</c:v>
                </c:pt>
                <c:pt idx="8695">
                  <c:v>57.01</c:v>
                </c:pt>
                <c:pt idx="8696">
                  <c:v>57.01</c:v>
                </c:pt>
                <c:pt idx="8697">
                  <c:v>57.02</c:v>
                </c:pt>
                <c:pt idx="8698">
                  <c:v>57.03</c:v>
                </c:pt>
                <c:pt idx="8699">
                  <c:v>57.03</c:v>
                </c:pt>
                <c:pt idx="8700">
                  <c:v>57.03</c:v>
                </c:pt>
                <c:pt idx="8701">
                  <c:v>57.05</c:v>
                </c:pt>
                <c:pt idx="8702">
                  <c:v>57.05</c:v>
                </c:pt>
                <c:pt idx="8703">
                  <c:v>57.06</c:v>
                </c:pt>
                <c:pt idx="8704">
                  <c:v>57.06</c:v>
                </c:pt>
                <c:pt idx="8705">
                  <c:v>57.07</c:v>
                </c:pt>
                <c:pt idx="8706">
                  <c:v>57.08</c:v>
                </c:pt>
                <c:pt idx="8707">
                  <c:v>57.08</c:v>
                </c:pt>
                <c:pt idx="8708">
                  <c:v>57.09</c:v>
                </c:pt>
                <c:pt idx="8709">
                  <c:v>57.09</c:v>
                </c:pt>
                <c:pt idx="8710">
                  <c:v>57.11</c:v>
                </c:pt>
                <c:pt idx="8711">
                  <c:v>57.11</c:v>
                </c:pt>
                <c:pt idx="8712">
                  <c:v>57.12</c:v>
                </c:pt>
                <c:pt idx="8713">
                  <c:v>57.12</c:v>
                </c:pt>
                <c:pt idx="8714">
                  <c:v>57.13</c:v>
                </c:pt>
                <c:pt idx="8715">
                  <c:v>57.14</c:v>
                </c:pt>
                <c:pt idx="8716">
                  <c:v>57.14</c:v>
                </c:pt>
                <c:pt idx="8717">
                  <c:v>57.14</c:v>
                </c:pt>
                <c:pt idx="8718">
                  <c:v>57.16</c:v>
                </c:pt>
                <c:pt idx="8719">
                  <c:v>57.16</c:v>
                </c:pt>
                <c:pt idx="8720">
                  <c:v>57.17</c:v>
                </c:pt>
                <c:pt idx="8721">
                  <c:v>57.17</c:v>
                </c:pt>
                <c:pt idx="8722">
                  <c:v>57.18</c:v>
                </c:pt>
                <c:pt idx="8723">
                  <c:v>57.19</c:v>
                </c:pt>
                <c:pt idx="8724">
                  <c:v>57.2</c:v>
                </c:pt>
                <c:pt idx="8725">
                  <c:v>57.2</c:v>
                </c:pt>
                <c:pt idx="8726">
                  <c:v>57.21</c:v>
                </c:pt>
                <c:pt idx="8727">
                  <c:v>57.22</c:v>
                </c:pt>
                <c:pt idx="8728">
                  <c:v>57.22</c:v>
                </c:pt>
                <c:pt idx="8729">
                  <c:v>57.23</c:v>
                </c:pt>
                <c:pt idx="8730">
                  <c:v>57.24</c:v>
                </c:pt>
                <c:pt idx="8731">
                  <c:v>57.24</c:v>
                </c:pt>
                <c:pt idx="8732">
                  <c:v>57.25</c:v>
                </c:pt>
                <c:pt idx="8733">
                  <c:v>57.26</c:v>
                </c:pt>
                <c:pt idx="8734">
                  <c:v>57.26</c:v>
                </c:pt>
                <c:pt idx="8735">
                  <c:v>57.27</c:v>
                </c:pt>
                <c:pt idx="8736">
                  <c:v>57.27</c:v>
                </c:pt>
                <c:pt idx="8737">
                  <c:v>57.28</c:v>
                </c:pt>
                <c:pt idx="8738">
                  <c:v>57.29</c:v>
                </c:pt>
                <c:pt idx="8739">
                  <c:v>57.3</c:v>
                </c:pt>
                <c:pt idx="8740">
                  <c:v>57.3</c:v>
                </c:pt>
                <c:pt idx="8741">
                  <c:v>57.31</c:v>
                </c:pt>
                <c:pt idx="8742">
                  <c:v>57.31</c:v>
                </c:pt>
                <c:pt idx="8743">
                  <c:v>57.32</c:v>
                </c:pt>
                <c:pt idx="8744">
                  <c:v>57.32</c:v>
                </c:pt>
                <c:pt idx="8745">
                  <c:v>57.33</c:v>
                </c:pt>
                <c:pt idx="8746">
                  <c:v>57.34</c:v>
                </c:pt>
                <c:pt idx="8747">
                  <c:v>57.35</c:v>
                </c:pt>
                <c:pt idx="8748">
                  <c:v>57.35</c:v>
                </c:pt>
                <c:pt idx="8749">
                  <c:v>57.36</c:v>
                </c:pt>
                <c:pt idx="8750">
                  <c:v>57.37</c:v>
                </c:pt>
                <c:pt idx="8751">
                  <c:v>57.37</c:v>
                </c:pt>
                <c:pt idx="8752">
                  <c:v>57.38</c:v>
                </c:pt>
                <c:pt idx="8753">
                  <c:v>57.38</c:v>
                </c:pt>
                <c:pt idx="8754">
                  <c:v>57.39</c:v>
                </c:pt>
                <c:pt idx="8755">
                  <c:v>57.4</c:v>
                </c:pt>
                <c:pt idx="8756">
                  <c:v>57.41</c:v>
                </c:pt>
                <c:pt idx="8757">
                  <c:v>57.41</c:v>
                </c:pt>
                <c:pt idx="8758">
                  <c:v>57.42</c:v>
                </c:pt>
                <c:pt idx="8759">
                  <c:v>57.42</c:v>
                </c:pt>
                <c:pt idx="8760">
                  <c:v>57.43</c:v>
                </c:pt>
                <c:pt idx="8761">
                  <c:v>57.44</c:v>
                </c:pt>
                <c:pt idx="8762">
                  <c:v>57.44</c:v>
                </c:pt>
                <c:pt idx="8763">
                  <c:v>57.45</c:v>
                </c:pt>
                <c:pt idx="8764">
                  <c:v>57.45</c:v>
                </c:pt>
                <c:pt idx="8765">
                  <c:v>57.46</c:v>
                </c:pt>
                <c:pt idx="8766">
                  <c:v>57.47</c:v>
                </c:pt>
                <c:pt idx="8767">
                  <c:v>57.47</c:v>
                </c:pt>
                <c:pt idx="8768">
                  <c:v>57.48</c:v>
                </c:pt>
                <c:pt idx="8769">
                  <c:v>57.49</c:v>
                </c:pt>
                <c:pt idx="8770">
                  <c:v>57.49</c:v>
                </c:pt>
                <c:pt idx="8771">
                  <c:v>57.5</c:v>
                </c:pt>
                <c:pt idx="8772">
                  <c:v>57.51</c:v>
                </c:pt>
                <c:pt idx="8773">
                  <c:v>57.51</c:v>
                </c:pt>
                <c:pt idx="8774">
                  <c:v>57.52</c:v>
                </c:pt>
                <c:pt idx="8775">
                  <c:v>57.52</c:v>
                </c:pt>
                <c:pt idx="8776">
                  <c:v>57.53</c:v>
                </c:pt>
                <c:pt idx="8777">
                  <c:v>57.54</c:v>
                </c:pt>
                <c:pt idx="8778">
                  <c:v>57.54</c:v>
                </c:pt>
                <c:pt idx="8779">
                  <c:v>57.55</c:v>
                </c:pt>
                <c:pt idx="8780">
                  <c:v>57.56</c:v>
                </c:pt>
                <c:pt idx="8781">
                  <c:v>57.56</c:v>
                </c:pt>
                <c:pt idx="8782">
                  <c:v>57.57</c:v>
                </c:pt>
                <c:pt idx="8783">
                  <c:v>57.58</c:v>
                </c:pt>
                <c:pt idx="8784">
                  <c:v>57.58</c:v>
                </c:pt>
                <c:pt idx="8785">
                  <c:v>57.59</c:v>
                </c:pt>
                <c:pt idx="8786">
                  <c:v>57.6</c:v>
                </c:pt>
                <c:pt idx="8787">
                  <c:v>57.61</c:v>
                </c:pt>
                <c:pt idx="8788">
                  <c:v>57.61</c:v>
                </c:pt>
                <c:pt idx="8789">
                  <c:v>57.62</c:v>
                </c:pt>
                <c:pt idx="8790">
                  <c:v>57.62</c:v>
                </c:pt>
                <c:pt idx="8791">
                  <c:v>57.63</c:v>
                </c:pt>
                <c:pt idx="8792">
                  <c:v>57.64</c:v>
                </c:pt>
                <c:pt idx="8793">
                  <c:v>57.64</c:v>
                </c:pt>
                <c:pt idx="8794">
                  <c:v>57.65</c:v>
                </c:pt>
                <c:pt idx="8795">
                  <c:v>57.66</c:v>
                </c:pt>
                <c:pt idx="8796">
                  <c:v>57.67</c:v>
                </c:pt>
                <c:pt idx="8797">
                  <c:v>57.67</c:v>
                </c:pt>
                <c:pt idx="8798">
                  <c:v>57.68</c:v>
                </c:pt>
                <c:pt idx="8799">
                  <c:v>57.68</c:v>
                </c:pt>
                <c:pt idx="8800">
                  <c:v>57.69</c:v>
                </c:pt>
                <c:pt idx="8801">
                  <c:v>57.7</c:v>
                </c:pt>
                <c:pt idx="8802">
                  <c:v>57.7</c:v>
                </c:pt>
                <c:pt idx="8803">
                  <c:v>57.7</c:v>
                </c:pt>
                <c:pt idx="8804">
                  <c:v>57.71</c:v>
                </c:pt>
                <c:pt idx="8805">
                  <c:v>57.72</c:v>
                </c:pt>
                <c:pt idx="8806">
                  <c:v>57.73</c:v>
                </c:pt>
                <c:pt idx="8807">
                  <c:v>57.74</c:v>
                </c:pt>
                <c:pt idx="8808">
                  <c:v>57.74</c:v>
                </c:pt>
                <c:pt idx="8809">
                  <c:v>57.75</c:v>
                </c:pt>
                <c:pt idx="8810">
                  <c:v>57.76</c:v>
                </c:pt>
                <c:pt idx="8811">
                  <c:v>57.76</c:v>
                </c:pt>
                <c:pt idx="8812">
                  <c:v>57.77</c:v>
                </c:pt>
                <c:pt idx="8813">
                  <c:v>57.78</c:v>
                </c:pt>
                <c:pt idx="8814">
                  <c:v>57.78</c:v>
                </c:pt>
                <c:pt idx="8815">
                  <c:v>57.79</c:v>
                </c:pt>
                <c:pt idx="8816">
                  <c:v>57.8</c:v>
                </c:pt>
                <c:pt idx="8817">
                  <c:v>57.8</c:v>
                </c:pt>
                <c:pt idx="8818">
                  <c:v>57.81</c:v>
                </c:pt>
                <c:pt idx="8819">
                  <c:v>57.82</c:v>
                </c:pt>
                <c:pt idx="8820">
                  <c:v>57.82</c:v>
                </c:pt>
                <c:pt idx="8821">
                  <c:v>57.83</c:v>
                </c:pt>
                <c:pt idx="8822">
                  <c:v>57.84</c:v>
                </c:pt>
                <c:pt idx="8823">
                  <c:v>57.85</c:v>
                </c:pt>
                <c:pt idx="8824">
                  <c:v>57.85</c:v>
                </c:pt>
                <c:pt idx="8825">
                  <c:v>57.86</c:v>
                </c:pt>
                <c:pt idx="8826">
                  <c:v>57.86</c:v>
                </c:pt>
                <c:pt idx="8827">
                  <c:v>57.87</c:v>
                </c:pt>
                <c:pt idx="8828">
                  <c:v>57.88</c:v>
                </c:pt>
                <c:pt idx="8829">
                  <c:v>57.88</c:v>
                </c:pt>
                <c:pt idx="8830">
                  <c:v>57.89</c:v>
                </c:pt>
                <c:pt idx="8831">
                  <c:v>57.9</c:v>
                </c:pt>
                <c:pt idx="8832">
                  <c:v>57.9</c:v>
                </c:pt>
                <c:pt idx="8833">
                  <c:v>57.91</c:v>
                </c:pt>
                <c:pt idx="8834">
                  <c:v>57.91</c:v>
                </c:pt>
                <c:pt idx="8835">
                  <c:v>57.92</c:v>
                </c:pt>
                <c:pt idx="8836">
                  <c:v>57.93</c:v>
                </c:pt>
                <c:pt idx="8837">
                  <c:v>57.93</c:v>
                </c:pt>
                <c:pt idx="8838">
                  <c:v>57.93</c:v>
                </c:pt>
                <c:pt idx="8839">
                  <c:v>57.94</c:v>
                </c:pt>
                <c:pt idx="8840">
                  <c:v>57.94</c:v>
                </c:pt>
                <c:pt idx="8841">
                  <c:v>57.95</c:v>
                </c:pt>
                <c:pt idx="8842">
                  <c:v>57.96</c:v>
                </c:pt>
                <c:pt idx="8843">
                  <c:v>57.97</c:v>
                </c:pt>
                <c:pt idx="8844">
                  <c:v>57.97</c:v>
                </c:pt>
                <c:pt idx="8845">
                  <c:v>57.98</c:v>
                </c:pt>
                <c:pt idx="8846">
                  <c:v>57.99</c:v>
                </c:pt>
                <c:pt idx="8847">
                  <c:v>57.99</c:v>
                </c:pt>
                <c:pt idx="8848">
                  <c:v>58</c:v>
                </c:pt>
                <c:pt idx="8849">
                  <c:v>58.01</c:v>
                </c:pt>
                <c:pt idx="8850">
                  <c:v>58.02</c:v>
                </c:pt>
                <c:pt idx="8851">
                  <c:v>58.02</c:v>
                </c:pt>
                <c:pt idx="8852">
                  <c:v>58.03</c:v>
                </c:pt>
                <c:pt idx="8853">
                  <c:v>58.04</c:v>
                </c:pt>
                <c:pt idx="8854">
                  <c:v>58.04</c:v>
                </c:pt>
                <c:pt idx="8855">
                  <c:v>58.05</c:v>
                </c:pt>
                <c:pt idx="8856">
                  <c:v>58.06</c:v>
                </c:pt>
                <c:pt idx="8857">
                  <c:v>58.06</c:v>
                </c:pt>
                <c:pt idx="8858">
                  <c:v>58.07</c:v>
                </c:pt>
                <c:pt idx="8859">
                  <c:v>58.07</c:v>
                </c:pt>
                <c:pt idx="8860">
                  <c:v>58.08</c:v>
                </c:pt>
                <c:pt idx="8861">
                  <c:v>58.09</c:v>
                </c:pt>
                <c:pt idx="8862">
                  <c:v>58.1</c:v>
                </c:pt>
                <c:pt idx="8863">
                  <c:v>58.1</c:v>
                </c:pt>
                <c:pt idx="8864">
                  <c:v>58.11</c:v>
                </c:pt>
                <c:pt idx="8865">
                  <c:v>58.11</c:v>
                </c:pt>
                <c:pt idx="8866">
                  <c:v>58.12</c:v>
                </c:pt>
                <c:pt idx="8867">
                  <c:v>58.12</c:v>
                </c:pt>
                <c:pt idx="8868">
                  <c:v>58.13</c:v>
                </c:pt>
                <c:pt idx="8869">
                  <c:v>58.14</c:v>
                </c:pt>
                <c:pt idx="8870">
                  <c:v>58.15</c:v>
                </c:pt>
                <c:pt idx="8871">
                  <c:v>58.16</c:v>
                </c:pt>
                <c:pt idx="8872">
                  <c:v>58.16</c:v>
                </c:pt>
                <c:pt idx="8873">
                  <c:v>58.16</c:v>
                </c:pt>
                <c:pt idx="8874">
                  <c:v>58.17</c:v>
                </c:pt>
                <c:pt idx="8875">
                  <c:v>58.18</c:v>
                </c:pt>
                <c:pt idx="8876">
                  <c:v>58.18</c:v>
                </c:pt>
                <c:pt idx="8877">
                  <c:v>58.19</c:v>
                </c:pt>
                <c:pt idx="8878">
                  <c:v>58.19</c:v>
                </c:pt>
                <c:pt idx="8879">
                  <c:v>58.2</c:v>
                </c:pt>
                <c:pt idx="8880">
                  <c:v>58.21</c:v>
                </c:pt>
                <c:pt idx="8881">
                  <c:v>58.22</c:v>
                </c:pt>
                <c:pt idx="8882">
                  <c:v>58.22</c:v>
                </c:pt>
                <c:pt idx="8883">
                  <c:v>58.23</c:v>
                </c:pt>
                <c:pt idx="8884">
                  <c:v>58.23</c:v>
                </c:pt>
                <c:pt idx="8885">
                  <c:v>58.24</c:v>
                </c:pt>
                <c:pt idx="8886">
                  <c:v>58.24</c:v>
                </c:pt>
                <c:pt idx="8887">
                  <c:v>58.25</c:v>
                </c:pt>
                <c:pt idx="8888">
                  <c:v>58.26</c:v>
                </c:pt>
                <c:pt idx="8889">
                  <c:v>58.26</c:v>
                </c:pt>
                <c:pt idx="8890">
                  <c:v>58.26</c:v>
                </c:pt>
                <c:pt idx="8891">
                  <c:v>58.28</c:v>
                </c:pt>
                <c:pt idx="8892">
                  <c:v>58.29</c:v>
                </c:pt>
                <c:pt idx="8893">
                  <c:v>58.29</c:v>
                </c:pt>
                <c:pt idx="8894">
                  <c:v>58.3</c:v>
                </c:pt>
                <c:pt idx="8895">
                  <c:v>58.3</c:v>
                </c:pt>
                <c:pt idx="8896">
                  <c:v>58.31</c:v>
                </c:pt>
                <c:pt idx="8897">
                  <c:v>58.31</c:v>
                </c:pt>
                <c:pt idx="8898">
                  <c:v>58.31</c:v>
                </c:pt>
                <c:pt idx="8899">
                  <c:v>58.32</c:v>
                </c:pt>
                <c:pt idx="8900">
                  <c:v>58.33</c:v>
                </c:pt>
                <c:pt idx="8901">
                  <c:v>58.34</c:v>
                </c:pt>
                <c:pt idx="8902">
                  <c:v>58.34</c:v>
                </c:pt>
                <c:pt idx="8903">
                  <c:v>58.35</c:v>
                </c:pt>
                <c:pt idx="8904">
                  <c:v>58.36</c:v>
                </c:pt>
                <c:pt idx="8905">
                  <c:v>58.37</c:v>
                </c:pt>
                <c:pt idx="8906">
                  <c:v>58.37</c:v>
                </c:pt>
                <c:pt idx="8907">
                  <c:v>58.37</c:v>
                </c:pt>
                <c:pt idx="8908">
                  <c:v>58.39</c:v>
                </c:pt>
                <c:pt idx="8909">
                  <c:v>58.39</c:v>
                </c:pt>
                <c:pt idx="8910">
                  <c:v>58.4</c:v>
                </c:pt>
                <c:pt idx="8911">
                  <c:v>58.41</c:v>
                </c:pt>
                <c:pt idx="8912">
                  <c:v>58.41</c:v>
                </c:pt>
                <c:pt idx="8913">
                  <c:v>58.41</c:v>
                </c:pt>
                <c:pt idx="8914">
                  <c:v>58.42</c:v>
                </c:pt>
                <c:pt idx="8915">
                  <c:v>58.43</c:v>
                </c:pt>
                <c:pt idx="8916">
                  <c:v>58.44</c:v>
                </c:pt>
                <c:pt idx="8917">
                  <c:v>58.44</c:v>
                </c:pt>
                <c:pt idx="8918">
                  <c:v>58.45</c:v>
                </c:pt>
                <c:pt idx="8919">
                  <c:v>58.46</c:v>
                </c:pt>
                <c:pt idx="8920">
                  <c:v>58.46</c:v>
                </c:pt>
                <c:pt idx="8921">
                  <c:v>58.47</c:v>
                </c:pt>
                <c:pt idx="8922">
                  <c:v>58.48</c:v>
                </c:pt>
                <c:pt idx="8923">
                  <c:v>58.48</c:v>
                </c:pt>
                <c:pt idx="8924">
                  <c:v>58.48</c:v>
                </c:pt>
                <c:pt idx="8925">
                  <c:v>58.48</c:v>
                </c:pt>
                <c:pt idx="8926">
                  <c:v>58.48</c:v>
                </c:pt>
                <c:pt idx="8927">
                  <c:v>58.48</c:v>
                </c:pt>
                <c:pt idx="8928">
                  <c:v>58.48</c:v>
                </c:pt>
                <c:pt idx="8929">
                  <c:v>58.48</c:v>
                </c:pt>
                <c:pt idx="8930">
                  <c:v>58.49</c:v>
                </c:pt>
                <c:pt idx="8931">
                  <c:v>58.5</c:v>
                </c:pt>
                <c:pt idx="8932">
                  <c:v>58.5</c:v>
                </c:pt>
                <c:pt idx="8933">
                  <c:v>58.52</c:v>
                </c:pt>
                <c:pt idx="8934">
                  <c:v>58.53</c:v>
                </c:pt>
                <c:pt idx="8935">
                  <c:v>58.54</c:v>
                </c:pt>
                <c:pt idx="8936">
                  <c:v>58.54</c:v>
                </c:pt>
                <c:pt idx="8937">
                  <c:v>58.56</c:v>
                </c:pt>
                <c:pt idx="8938">
                  <c:v>58.57</c:v>
                </c:pt>
                <c:pt idx="8939">
                  <c:v>58.58</c:v>
                </c:pt>
                <c:pt idx="8940">
                  <c:v>58.58</c:v>
                </c:pt>
                <c:pt idx="8941">
                  <c:v>58.58</c:v>
                </c:pt>
                <c:pt idx="8942">
                  <c:v>58.6</c:v>
                </c:pt>
                <c:pt idx="8943">
                  <c:v>58.61</c:v>
                </c:pt>
                <c:pt idx="8944">
                  <c:v>58.61</c:v>
                </c:pt>
                <c:pt idx="8945">
                  <c:v>58.61</c:v>
                </c:pt>
                <c:pt idx="8946">
                  <c:v>58.62</c:v>
                </c:pt>
                <c:pt idx="8947">
                  <c:v>58.63</c:v>
                </c:pt>
                <c:pt idx="8948">
                  <c:v>58.63</c:v>
                </c:pt>
                <c:pt idx="8949">
                  <c:v>58.65</c:v>
                </c:pt>
                <c:pt idx="8950">
                  <c:v>58.65</c:v>
                </c:pt>
                <c:pt idx="8951">
                  <c:v>58.66</c:v>
                </c:pt>
                <c:pt idx="8952">
                  <c:v>58.66</c:v>
                </c:pt>
                <c:pt idx="8953">
                  <c:v>58.67</c:v>
                </c:pt>
                <c:pt idx="8954">
                  <c:v>58.68</c:v>
                </c:pt>
                <c:pt idx="8955">
                  <c:v>58.69</c:v>
                </c:pt>
                <c:pt idx="8956">
                  <c:v>58.69</c:v>
                </c:pt>
                <c:pt idx="8957">
                  <c:v>58.7</c:v>
                </c:pt>
                <c:pt idx="8958">
                  <c:v>58.71</c:v>
                </c:pt>
                <c:pt idx="8959">
                  <c:v>58.72</c:v>
                </c:pt>
                <c:pt idx="8960">
                  <c:v>58.72</c:v>
                </c:pt>
                <c:pt idx="8961">
                  <c:v>58.73</c:v>
                </c:pt>
                <c:pt idx="8962">
                  <c:v>58.73</c:v>
                </c:pt>
                <c:pt idx="8963">
                  <c:v>58.74</c:v>
                </c:pt>
                <c:pt idx="8964">
                  <c:v>58.75</c:v>
                </c:pt>
                <c:pt idx="8965">
                  <c:v>58.76</c:v>
                </c:pt>
                <c:pt idx="8966">
                  <c:v>58.77</c:v>
                </c:pt>
                <c:pt idx="8967">
                  <c:v>58.77</c:v>
                </c:pt>
                <c:pt idx="8968">
                  <c:v>58.78</c:v>
                </c:pt>
                <c:pt idx="8969">
                  <c:v>58.79</c:v>
                </c:pt>
                <c:pt idx="8970">
                  <c:v>58.79</c:v>
                </c:pt>
                <c:pt idx="8971">
                  <c:v>58.8</c:v>
                </c:pt>
                <c:pt idx="8972">
                  <c:v>58.8</c:v>
                </c:pt>
                <c:pt idx="8973">
                  <c:v>58.81</c:v>
                </c:pt>
                <c:pt idx="8974">
                  <c:v>58.82</c:v>
                </c:pt>
                <c:pt idx="8975">
                  <c:v>58.82</c:v>
                </c:pt>
                <c:pt idx="8976">
                  <c:v>58.84</c:v>
                </c:pt>
                <c:pt idx="8977">
                  <c:v>58.84</c:v>
                </c:pt>
                <c:pt idx="8978">
                  <c:v>58.85</c:v>
                </c:pt>
                <c:pt idx="8979">
                  <c:v>58.85</c:v>
                </c:pt>
                <c:pt idx="8980">
                  <c:v>58.86</c:v>
                </c:pt>
                <c:pt idx="8981">
                  <c:v>58.86</c:v>
                </c:pt>
                <c:pt idx="8982">
                  <c:v>58.87</c:v>
                </c:pt>
                <c:pt idx="8983">
                  <c:v>58.88</c:v>
                </c:pt>
                <c:pt idx="8984">
                  <c:v>58.88</c:v>
                </c:pt>
                <c:pt idx="8985">
                  <c:v>58.89</c:v>
                </c:pt>
                <c:pt idx="8986">
                  <c:v>58.9</c:v>
                </c:pt>
                <c:pt idx="8987">
                  <c:v>58.9</c:v>
                </c:pt>
                <c:pt idx="8988">
                  <c:v>58.9</c:v>
                </c:pt>
                <c:pt idx="8989">
                  <c:v>58.92</c:v>
                </c:pt>
                <c:pt idx="8990">
                  <c:v>58.92</c:v>
                </c:pt>
                <c:pt idx="8991">
                  <c:v>58.93</c:v>
                </c:pt>
                <c:pt idx="8992">
                  <c:v>58.94</c:v>
                </c:pt>
                <c:pt idx="8993">
                  <c:v>58.94</c:v>
                </c:pt>
                <c:pt idx="8994">
                  <c:v>58.94</c:v>
                </c:pt>
                <c:pt idx="8995">
                  <c:v>58.95</c:v>
                </c:pt>
                <c:pt idx="8996">
                  <c:v>58.96</c:v>
                </c:pt>
                <c:pt idx="8997">
                  <c:v>58.97</c:v>
                </c:pt>
                <c:pt idx="8998">
                  <c:v>58.97</c:v>
                </c:pt>
                <c:pt idx="8999">
                  <c:v>58.98</c:v>
                </c:pt>
                <c:pt idx="9000">
                  <c:v>58.99</c:v>
                </c:pt>
                <c:pt idx="9001">
                  <c:v>58.99</c:v>
                </c:pt>
                <c:pt idx="9002">
                  <c:v>59</c:v>
                </c:pt>
                <c:pt idx="9003">
                  <c:v>59</c:v>
                </c:pt>
                <c:pt idx="9004">
                  <c:v>59.01</c:v>
                </c:pt>
                <c:pt idx="9005">
                  <c:v>59.01</c:v>
                </c:pt>
                <c:pt idx="9006">
                  <c:v>59.02</c:v>
                </c:pt>
                <c:pt idx="9007">
                  <c:v>59.03</c:v>
                </c:pt>
                <c:pt idx="9008">
                  <c:v>59.04</c:v>
                </c:pt>
                <c:pt idx="9009">
                  <c:v>59.04</c:v>
                </c:pt>
                <c:pt idx="9010">
                  <c:v>59.05</c:v>
                </c:pt>
                <c:pt idx="9011">
                  <c:v>59.05</c:v>
                </c:pt>
                <c:pt idx="9012">
                  <c:v>59.06</c:v>
                </c:pt>
                <c:pt idx="9013">
                  <c:v>59.06</c:v>
                </c:pt>
                <c:pt idx="9014">
                  <c:v>59.08</c:v>
                </c:pt>
                <c:pt idx="9015">
                  <c:v>59.08</c:v>
                </c:pt>
                <c:pt idx="9016">
                  <c:v>59.09</c:v>
                </c:pt>
                <c:pt idx="9017">
                  <c:v>59.09</c:v>
                </c:pt>
                <c:pt idx="9018">
                  <c:v>59.1</c:v>
                </c:pt>
                <c:pt idx="9019">
                  <c:v>59.11</c:v>
                </c:pt>
                <c:pt idx="9020">
                  <c:v>59.12</c:v>
                </c:pt>
                <c:pt idx="9021">
                  <c:v>59.13</c:v>
                </c:pt>
                <c:pt idx="9022">
                  <c:v>59.13</c:v>
                </c:pt>
                <c:pt idx="9023">
                  <c:v>59.13</c:v>
                </c:pt>
                <c:pt idx="9024">
                  <c:v>59.14</c:v>
                </c:pt>
                <c:pt idx="9025">
                  <c:v>59.15</c:v>
                </c:pt>
                <c:pt idx="9026">
                  <c:v>59.15</c:v>
                </c:pt>
                <c:pt idx="9027">
                  <c:v>59.16</c:v>
                </c:pt>
                <c:pt idx="9028">
                  <c:v>59.17</c:v>
                </c:pt>
                <c:pt idx="9029">
                  <c:v>59.17</c:v>
                </c:pt>
                <c:pt idx="9030">
                  <c:v>59.18</c:v>
                </c:pt>
                <c:pt idx="9031">
                  <c:v>59.18</c:v>
                </c:pt>
                <c:pt idx="9032">
                  <c:v>59.19</c:v>
                </c:pt>
                <c:pt idx="9033">
                  <c:v>59.2</c:v>
                </c:pt>
                <c:pt idx="9034">
                  <c:v>59.21</c:v>
                </c:pt>
                <c:pt idx="9035">
                  <c:v>59.21</c:v>
                </c:pt>
                <c:pt idx="9036">
                  <c:v>59.22</c:v>
                </c:pt>
                <c:pt idx="9037">
                  <c:v>59.22</c:v>
                </c:pt>
                <c:pt idx="9038">
                  <c:v>59.23</c:v>
                </c:pt>
                <c:pt idx="9039">
                  <c:v>59.24</c:v>
                </c:pt>
                <c:pt idx="9040">
                  <c:v>59.24</c:v>
                </c:pt>
                <c:pt idx="9041">
                  <c:v>59.25</c:v>
                </c:pt>
                <c:pt idx="9042">
                  <c:v>59.25</c:v>
                </c:pt>
                <c:pt idx="9043">
                  <c:v>59.26</c:v>
                </c:pt>
                <c:pt idx="9044">
                  <c:v>59.27</c:v>
                </c:pt>
                <c:pt idx="9045">
                  <c:v>59.27</c:v>
                </c:pt>
                <c:pt idx="9046">
                  <c:v>59.28</c:v>
                </c:pt>
                <c:pt idx="9047">
                  <c:v>59.29</c:v>
                </c:pt>
                <c:pt idx="9048">
                  <c:v>59.29</c:v>
                </c:pt>
                <c:pt idx="9049">
                  <c:v>59.3</c:v>
                </c:pt>
                <c:pt idx="9050">
                  <c:v>59.3</c:v>
                </c:pt>
                <c:pt idx="9051">
                  <c:v>59.31</c:v>
                </c:pt>
                <c:pt idx="9052">
                  <c:v>59.31</c:v>
                </c:pt>
                <c:pt idx="9053">
                  <c:v>59.33</c:v>
                </c:pt>
                <c:pt idx="9054">
                  <c:v>59.33</c:v>
                </c:pt>
                <c:pt idx="9055">
                  <c:v>59.33</c:v>
                </c:pt>
                <c:pt idx="9056">
                  <c:v>59.34</c:v>
                </c:pt>
                <c:pt idx="9057">
                  <c:v>59.35</c:v>
                </c:pt>
                <c:pt idx="9058">
                  <c:v>59.36</c:v>
                </c:pt>
                <c:pt idx="9059">
                  <c:v>59.36</c:v>
                </c:pt>
                <c:pt idx="9060">
                  <c:v>59.37</c:v>
                </c:pt>
                <c:pt idx="9061">
                  <c:v>59.37</c:v>
                </c:pt>
                <c:pt idx="9062">
                  <c:v>59.38</c:v>
                </c:pt>
                <c:pt idx="9063">
                  <c:v>59.38</c:v>
                </c:pt>
                <c:pt idx="9064">
                  <c:v>59.39</c:v>
                </c:pt>
                <c:pt idx="9065">
                  <c:v>59.4</c:v>
                </c:pt>
                <c:pt idx="9066">
                  <c:v>59.41</c:v>
                </c:pt>
                <c:pt idx="9067">
                  <c:v>59.41</c:v>
                </c:pt>
                <c:pt idx="9068">
                  <c:v>59.42</c:v>
                </c:pt>
                <c:pt idx="9069">
                  <c:v>59.43</c:v>
                </c:pt>
                <c:pt idx="9070">
                  <c:v>59.43</c:v>
                </c:pt>
                <c:pt idx="9071">
                  <c:v>59.44</c:v>
                </c:pt>
                <c:pt idx="9072">
                  <c:v>59.45</c:v>
                </c:pt>
                <c:pt idx="9073">
                  <c:v>59.45</c:v>
                </c:pt>
                <c:pt idx="9074">
                  <c:v>59.46</c:v>
                </c:pt>
                <c:pt idx="9075">
                  <c:v>59.46</c:v>
                </c:pt>
                <c:pt idx="9076">
                  <c:v>59.47</c:v>
                </c:pt>
                <c:pt idx="9077">
                  <c:v>59.48</c:v>
                </c:pt>
                <c:pt idx="9078">
                  <c:v>59.48</c:v>
                </c:pt>
                <c:pt idx="9079">
                  <c:v>59.49</c:v>
                </c:pt>
                <c:pt idx="9080">
                  <c:v>59.49</c:v>
                </c:pt>
                <c:pt idx="9081">
                  <c:v>59.49</c:v>
                </c:pt>
                <c:pt idx="9082">
                  <c:v>59.5</c:v>
                </c:pt>
                <c:pt idx="9083">
                  <c:v>59.51</c:v>
                </c:pt>
                <c:pt idx="9084">
                  <c:v>59.51</c:v>
                </c:pt>
                <c:pt idx="9085">
                  <c:v>59.52</c:v>
                </c:pt>
                <c:pt idx="9086">
                  <c:v>59.53</c:v>
                </c:pt>
                <c:pt idx="9087">
                  <c:v>59.53</c:v>
                </c:pt>
                <c:pt idx="9088">
                  <c:v>59.54</c:v>
                </c:pt>
                <c:pt idx="9089">
                  <c:v>59.54</c:v>
                </c:pt>
                <c:pt idx="9090">
                  <c:v>59.55</c:v>
                </c:pt>
                <c:pt idx="9091">
                  <c:v>59.56</c:v>
                </c:pt>
                <c:pt idx="9092">
                  <c:v>59.56</c:v>
                </c:pt>
                <c:pt idx="9093">
                  <c:v>59.56</c:v>
                </c:pt>
                <c:pt idx="9094">
                  <c:v>59.57</c:v>
                </c:pt>
                <c:pt idx="9095">
                  <c:v>59.57</c:v>
                </c:pt>
                <c:pt idx="9096">
                  <c:v>59.57</c:v>
                </c:pt>
                <c:pt idx="9097">
                  <c:v>59.57</c:v>
                </c:pt>
                <c:pt idx="9098">
                  <c:v>59.58</c:v>
                </c:pt>
                <c:pt idx="9099">
                  <c:v>59.58</c:v>
                </c:pt>
                <c:pt idx="9100">
                  <c:v>59.58</c:v>
                </c:pt>
                <c:pt idx="9101">
                  <c:v>59.59</c:v>
                </c:pt>
                <c:pt idx="9102">
                  <c:v>59.59</c:v>
                </c:pt>
                <c:pt idx="9103">
                  <c:v>59.6</c:v>
                </c:pt>
                <c:pt idx="9104">
                  <c:v>59.61</c:v>
                </c:pt>
                <c:pt idx="9105">
                  <c:v>59.62</c:v>
                </c:pt>
                <c:pt idx="9106">
                  <c:v>59.62</c:v>
                </c:pt>
                <c:pt idx="9107">
                  <c:v>59.63</c:v>
                </c:pt>
                <c:pt idx="9108">
                  <c:v>59.64</c:v>
                </c:pt>
                <c:pt idx="9109">
                  <c:v>59.65</c:v>
                </c:pt>
                <c:pt idx="9110">
                  <c:v>59.65</c:v>
                </c:pt>
                <c:pt idx="9111">
                  <c:v>59.66</c:v>
                </c:pt>
                <c:pt idx="9112">
                  <c:v>59.67</c:v>
                </c:pt>
                <c:pt idx="9113">
                  <c:v>59.67</c:v>
                </c:pt>
                <c:pt idx="9114">
                  <c:v>59.68</c:v>
                </c:pt>
                <c:pt idx="9115">
                  <c:v>59.68</c:v>
                </c:pt>
                <c:pt idx="9116">
                  <c:v>59.69</c:v>
                </c:pt>
                <c:pt idx="9117">
                  <c:v>59.7</c:v>
                </c:pt>
                <c:pt idx="9118">
                  <c:v>59.71</c:v>
                </c:pt>
                <c:pt idx="9119">
                  <c:v>59.71</c:v>
                </c:pt>
                <c:pt idx="9120">
                  <c:v>59.71</c:v>
                </c:pt>
                <c:pt idx="9121">
                  <c:v>59.72</c:v>
                </c:pt>
                <c:pt idx="9122">
                  <c:v>59.72</c:v>
                </c:pt>
                <c:pt idx="9123">
                  <c:v>59.72</c:v>
                </c:pt>
                <c:pt idx="9124">
                  <c:v>59.72</c:v>
                </c:pt>
                <c:pt idx="9125">
                  <c:v>59.72</c:v>
                </c:pt>
                <c:pt idx="9126">
                  <c:v>59.72</c:v>
                </c:pt>
                <c:pt idx="9127">
                  <c:v>59.72</c:v>
                </c:pt>
                <c:pt idx="9128">
                  <c:v>59.72</c:v>
                </c:pt>
                <c:pt idx="9129">
                  <c:v>59.72</c:v>
                </c:pt>
                <c:pt idx="9130">
                  <c:v>59.74</c:v>
                </c:pt>
                <c:pt idx="9131">
                  <c:v>59.75</c:v>
                </c:pt>
                <c:pt idx="9132">
                  <c:v>59.76</c:v>
                </c:pt>
                <c:pt idx="9133">
                  <c:v>59.76</c:v>
                </c:pt>
                <c:pt idx="9134">
                  <c:v>59.78</c:v>
                </c:pt>
                <c:pt idx="9135">
                  <c:v>59.78</c:v>
                </c:pt>
                <c:pt idx="9136">
                  <c:v>59.79</c:v>
                </c:pt>
                <c:pt idx="9137">
                  <c:v>59.8</c:v>
                </c:pt>
                <c:pt idx="9138">
                  <c:v>59.81</c:v>
                </c:pt>
                <c:pt idx="9139">
                  <c:v>59.82</c:v>
                </c:pt>
                <c:pt idx="9140">
                  <c:v>59.82</c:v>
                </c:pt>
                <c:pt idx="9141">
                  <c:v>59.83</c:v>
                </c:pt>
                <c:pt idx="9142">
                  <c:v>59.84</c:v>
                </c:pt>
                <c:pt idx="9143">
                  <c:v>59.85</c:v>
                </c:pt>
                <c:pt idx="9144">
                  <c:v>59.85</c:v>
                </c:pt>
                <c:pt idx="9145">
                  <c:v>59.86</c:v>
                </c:pt>
                <c:pt idx="9146">
                  <c:v>59.86</c:v>
                </c:pt>
                <c:pt idx="9147">
                  <c:v>59.88</c:v>
                </c:pt>
                <c:pt idx="9148">
                  <c:v>59.88</c:v>
                </c:pt>
                <c:pt idx="9149">
                  <c:v>59.89</c:v>
                </c:pt>
                <c:pt idx="9150">
                  <c:v>59.89</c:v>
                </c:pt>
                <c:pt idx="9151">
                  <c:v>59.9</c:v>
                </c:pt>
                <c:pt idx="9152">
                  <c:v>59.91</c:v>
                </c:pt>
                <c:pt idx="9153">
                  <c:v>59.92</c:v>
                </c:pt>
                <c:pt idx="9154">
                  <c:v>59.93</c:v>
                </c:pt>
                <c:pt idx="9155">
                  <c:v>59.94</c:v>
                </c:pt>
                <c:pt idx="9156">
                  <c:v>59.94</c:v>
                </c:pt>
                <c:pt idx="9157">
                  <c:v>59.95</c:v>
                </c:pt>
                <c:pt idx="9158">
                  <c:v>59.95</c:v>
                </c:pt>
                <c:pt idx="9159">
                  <c:v>59.96</c:v>
                </c:pt>
                <c:pt idx="9160">
                  <c:v>59.97</c:v>
                </c:pt>
                <c:pt idx="9161">
                  <c:v>59.97</c:v>
                </c:pt>
                <c:pt idx="9162">
                  <c:v>59.97</c:v>
                </c:pt>
                <c:pt idx="9163">
                  <c:v>59.98</c:v>
                </c:pt>
                <c:pt idx="9164">
                  <c:v>59.99</c:v>
                </c:pt>
                <c:pt idx="9165">
                  <c:v>60</c:v>
                </c:pt>
                <c:pt idx="9166">
                  <c:v>60</c:v>
                </c:pt>
                <c:pt idx="9167">
                  <c:v>60.01</c:v>
                </c:pt>
                <c:pt idx="9168">
                  <c:v>60.01</c:v>
                </c:pt>
                <c:pt idx="9169">
                  <c:v>60.02</c:v>
                </c:pt>
                <c:pt idx="9170">
                  <c:v>60.02</c:v>
                </c:pt>
                <c:pt idx="9171">
                  <c:v>60.03</c:v>
                </c:pt>
                <c:pt idx="9172">
                  <c:v>60.03</c:v>
                </c:pt>
                <c:pt idx="9173">
                  <c:v>60.04</c:v>
                </c:pt>
                <c:pt idx="9174">
                  <c:v>60.05</c:v>
                </c:pt>
                <c:pt idx="9175">
                  <c:v>60.05</c:v>
                </c:pt>
                <c:pt idx="9176">
                  <c:v>60.06</c:v>
                </c:pt>
                <c:pt idx="9177">
                  <c:v>60.06</c:v>
                </c:pt>
                <c:pt idx="9178">
                  <c:v>60.07</c:v>
                </c:pt>
                <c:pt idx="9179">
                  <c:v>60.07</c:v>
                </c:pt>
                <c:pt idx="9180">
                  <c:v>60.08</c:v>
                </c:pt>
                <c:pt idx="9181">
                  <c:v>60.09</c:v>
                </c:pt>
                <c:pt idx="9182">
                  <c:v>60.09</c:v>
                </c:pt>
                <c:pt idx="9183">
                  <c:v>60.09</c:v>
                </c:pt>
                <c:pt idx="9184">
                  <c:v>60.09</c:v>
                </c:pt>
                <c:pt idx="9185">
                  <c:v>60.1</c:v>
                </c:pt>
                <c:pt idx="9186">
                  <c:v>60.1</c:v>
                </c:pt>
                <c:pt idx="9187">
                  <c:v>60.11</c:v>
                </c:pt>
                <c:pt idx="9188">
                  <c:v>60.12</c:v>
                </c:pt>
                <c:pt idx="9189">
                  <c:v>60.12</c:v>
                </c:pt>
                <c:pt idx="9190">
                  <c:v>60.13</c:v>
                </c:pt>
                <c:pt idx="9191">
                  <c:v>60.13</c:v>
                </c:pt>
                <c:pt idx="9192">
                  <c:v>60.13</c:v>
                </c:pt>
                <c:pt idx="9193">
                  <c:v>60.12</c:v>
                </c:pt>
                <c:pt idx="9194">
                  <c:v>59.99</c:v>
                </c:pt>
                <c:pt idx="9195">
                  <c:v>59.83</c:v>
                </c:pt>
                <c:pt idx="9196">
                  <c:v>57.72</c:v>
                </c:pt>
                <c:pt idx="9197">
                  <c:v>41.34</c:v>
                </c:pt>
                <c:pt idx="9198">
                  <c:v>26.62</c:v>
                </c:pt>
                <c:pt idx="9199">
                  <c:v>19.96</c:v>
                </c:pt>
                <c:pt idx="9200">
                  <c:v>17.010000000000002</c:v>
                </c:pt>
                <c:pt idx="9201">
                  <c:v>15.89</c:v>
                </c:pt>
                <c:pt idx="9202">
                  <c:v>15.6</c:v>
                </c:pt>
                <c:pt idx="9203">
                  <c:v>15.64</c:v>
                </c:pt>
                <c:pt idx="9204">
                  <c:v>15.8</c:v>
                </c:pt>
                <c:pt idx="9205">
                  <c:v>15.92</c:v>
                </c:pt>
                <c:pt idx="9206">
                  <c:v>16.010000000000002</c:v>
                </c:pt>
                <c:pt idx="9207">
                  <c:v>16.09</c:v>
                </c:pt>
                <c:pt idx="9208">
                  <c:v>16.25</c:v>
                </c:pt>
                <c:pt idx="9209">
                  <c:v>16.37</c:v>
                </c:pt>
                <c:pt idx="9210">
                  <c:v>16.22</c:v>
                </c:pt>
                <c:pt idx="9211">
                  <c:v>16.09</c:v>
                </c:pt>
                <c:pt idx="9212">
                  <c:v>15.94</c:v>
                </c:pt>
                <c:pt idx="9213">
                  <c:v>15.89</c:v>
                </c:pt>
                <c:pt idx="9214">
                  <c:v>15.94</c:v>
                </c:pt>
                <c:pt idx="9215">
                  <c:v>16.010000000000002</c:v>
                </c:pt>
                <c:pt idx="9216">
                  <c:v>16.09</c:v>
                </c:pt>
                <c:pt idx="9217">
                  <c:v>16.14</c:v>
                </c:pt>
                <c:pt idx="9218">
                  <c:v>16.170000000000002</c:v>
                </c:pt>
                <c:pt idx="9219">
                  <c:v>16.2</c:v>
                </c:pt>
                <c:pt idx="9220">
                  <c:v>16.21</c:v>
                </c:pt>
                <c:pt idx="9221">
                  <c:v>16.21</c:v>
                </c:pt>
                <c:pt idx="9222">
                  <c:v>16.13</c:v>
                </c:pt>
                <c:pt idx="9223">
                  <c:v>15.78</c:v>
                </c:pt>
              </c:numCache>
            </c:numRef>
          </c:yVal>
          <c:smooth val="1"/>
        </c:ser>
        <c:dLbls>
          <c:showLegendKey val="0"/>
          <c:showVal val="0"/>
          <c:showCatName val="0"/>
          <c:showSerName val="0"/>
          <c:showPercent val="0"/>
          <c:showBubbleSize val="0"/>
        </c:dLbls>
        <c:axId val="106010496"/>
        <c:axId val="106012032"/>
      </c:scatterChart>
      <c:valAx>
        <c:axId val="106010496"/>
        <c:scaling>
          <c:orientation val="minMax"/>
          <c:max val="40"/>
          <c:min val="0"/>
        </c:scaling>
        <c:delete val="0"/>
        <c:axPos val="b"/>
        <c:majorGridlines/>
        <c:numFmt formatCode="General" sourceLinked="1"/>
        <c:majorTickMark val="out"/>
        <c:minorTickMark val="none"/>
        <c:tickLblPos val="nextTo"/>
        <c:crossAx val="106012032"/>
        <c:crosses val="autoZero"/>
        <c:crossBetween val="midCat"/>
        <c:majorUnit val="2"/>
      </c:valAx>
      <c:valAx>
        <c:axId val="106012032"/>
        <c:scaling>
          <c:orientation val="minMax"/>
          <c:min val="0"/>
        </c:scaling>
        <c:delete val="0"/>
        <c:axPos val="l"/>
        <c:majorGridlines/>
        <c:numFmt formatCode="General" sourceLinked="1"/>
        <c:majorTickMark val="out"/>
        <c:minorTickMark val="none"/>
        <c:tickLblPos val="nextTo"/>
        <c:crossAx val="106010496"/>
        <c:crosses val="autoZero"/>
        <c:crossBetween val="midCat"/>
      </c:valAx>
    </c:plotArea>
    <c:plotVisOnly val="1"/>
    <c:dispBlanksAs val="gap"/>
    <c:showDLblsOverMax val="0"/>
  </c:chart>
  <c:spPr>
    <a:noFill/>
    <a:ln>
      <a:noFill/>
    </a:ln>
  </c:spPr>
  <c:externalData r:id="rId1">
    <c:autoUpdate val="0"/>
  </c:externalData>
  <c:userShapes r:id="rId2"/>
</c:chartSpace>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D406C11-8ED3-4227-B5F6-044091D79BB2}" type="doc">
      <dgm:prSet loTypeId="urn:microsoft.com/office/officeart/2005/8/layout/chevron1" loCatId="process" qsTypeId="urn:microsoft.com/office/officeart/2005/8/quickstyle/simple1" qsCatId="simple" csTypeId="urn:microsoft.com/office/officeart/2005/8/colors/colorful1" csCatId="colorful" phldr="1"/>
      <dgm:spPr/>
    </dgm:pt>
    <dgm:pt modelId="{0E182893-B490-4D1C-B76A-4426F974F90C}">
      <dgm:prSet phldrT="[Texto]" custT="1"/>
      <dgm:spPr>
        <a:solidFill>
          <a:schemeClr val="bg2">
            <a:lumMod val="50000"/>
          </a:schemeClr>
        </a:solidFill>
      </dgm:spPr>
      <dgm:t>
        <a:bodyPr/>
        <a:lstStyle/>
        <a:p>
          <a:pPr algn="ctr"/>
          <a:r>
            <a:rPr lang="es-ES" sz="1600" b="1" dirty="0"/>
            <a:t>CARACTERIZACIÓN DEL MATERIAL</a:t>
          </a:r>
        </a:p>
      </dgm:t>
    </dgm:pt>
    <dgm:pt modelId="{20CF9817-96B4-4A5F-8E9E-7FDFB1B6ACB6}" type="parTrans" cxnId="{CF7B59AF-3F83-452B-89CD-60D30265B45B}">
      <dgm:prSet/>
      <dgm:spPr/>
      <dgm:t>
        <a:bodyPr/>
        <a:lstStyle/>
        <a:p>
          <a:pPr algn="ctr"/>
          <a:endParaRPr lang="es-ES" sz="1600"/>
        </a:p>
      </dgm:t>
    </dgm:pt>
    <dgm:pt modelId="{1262C8B4-C593-4299-BB2E-B562FEC4A1B0}" type="sibTrans" cxnId="{CF7B59AF-3F83-452B-89CD-60D30265B45B}">
      <dgm:prSet/>
      <dgm:spPr/>
      <dgm:t>
        <a:bodyPr/>
        <a:lstStyle/>
        <a:p>
          <a:pPr algn="ctr"/>
          <a:endParaRPr lang="es-ES" sz="1600"/>
        </a:p>
      </dgm:t>
    </dgm:pt>
    <dgm:pt modelId="{2AD6EB72-2AC5-4E37-B6BE-40186EC3A354}">
      <dgm:prSet phldrT="[Texto]" custT="1"/>
      <dgm:spPr>
        <a:solidFill>
          <a:schemeClr val="bg2">
            <a:lumMod val="75000"/>
          </a:schemeClr>
        </a:solidFill>
      </dgm:spPr>
      <dgm:t>
        <a:bodyPr/>
        <a:lstStyle/>
        <a:p>
          <a:pPr algn="ctr"/>
          <a:r>
            <a:rPr lang="es-ES" sz="1600" b="1" dirty="0"/>
            <a:t>ELEMENTO CONSTRUCTIVO</a:t>
          </a:r>
        </a:p>
      </dgm:t>
    </dgm:pt>
    <dgm:pt modelId="{C074700C-4BD6-4D32-B509-EC19DCB7CD7B}" type="parTrans" cxnId="{741C7451-07E1-4C94-8F25-5DD96B333BAC}">
      <dgm:prSet/>
      <dgm:spPr/>
      <dgm:t>
        <a:bodyPr/>
        <a:lstStyle/>
        <a:p>
          <a:pPr algn="ctr"/>
          <a:endParaRPr lang="es-ES" sz="1600"/>
        </a:p>
      </dgm:t>
    </dgm:pt>
    <dgm:pt modelId="{55A4C1C0-F039-4679-B3F9-5D27590E8A56}" type="sibTrans" cxnId="{741C7451-07E1-4C94-8F25-5DD96B333BAC}">
      <dgm:prSet/>
      <dgm:spPr/>
      <dgm:t>
        <a:bodyPr/>
        <a:lstStyle/>
        <a:p>
          <a:pPr algn="ctr"/>
          <a:endParaRPr lang="es-ES" sz="1600"/>
        </a:p>
      </dgm:t>
    </dgm:pt>
    <dgm:pt modelId="{2B122F42-903C-40EB-BA20-115747A90E7B}" type="pres">
      <dgm:prSet presAssocID="{7D406C11-8ED3-4227-B5F6-044091D79BB2}" presName="Name0" presStyleCnt="0">
        <dgm:presLayoutVars>
          <dgm:dir/>
          <dgm:animLvl val="lvl"/>
          <dgm:resizeHandles val="exact"/>
        </dgm:presLayoutVars>
      </dgm:prSet>
      <dgm:spPr/>
    </dgm:pt>
    <dgm:pt modelId="{85EE1FFC-95B1-420A-A6D3-201A4A08189D}" type="pres">
      <dgm:prSet presAssocID="{0E182893-B490-4D1C-B76A-4426F974F90C}" presName="parTxOnly" presStyleLbl="node1" presStyleIdx="0" presStyleCnt="2" custScaleX="154647" custScaleY="41048">
        <dgm:presLayoutVars>
          <dgm:chMax val="0"/>
          <dgm:chPref val="0"/>
          <dgm:bulletEnabled val="1"/>
        </dgm:presLayoutVars>
      </dgm:prSet>
      <dgm:spPr/>
      <dgm:t>
        <a:bodyPr/>
        <a:lstStyle/>
        <a:p>
          <a:endParaRPr lang="es-ES"/>
        </a:p>
      </dgm:t>
    </dgm:pt>
    <dgm:pt modelId="{50C19586-9FAC-4619-953E-02008D13E0A0}" type="pres">
      <dgm:prSet presAssocID="{1262C8B4-C593-4299-BB2E-B562FEC4A1B0}" presName="parTxOnlySpace" presStyleCnt="0"/>
      <dgm:spPr/>
    </dgm:pt>
    <dgm:pt modelId="{E9F478C4-D4AC-4A03-AC5E-A5AB3A4FF7EC}" type="pres">
      <dgm:prSet presAssocID="{2AD6EB72-2AC5-4E37-B6BE-40186EC3A354}" presName="parTxOnly" presStyleLbl="node1" presStyleIdx="1" presStyleCnt="2" custScaleY="41048">
        <dgm:presLayoutVars>
          <dgm:chMax val="0"/>
          <dgm:chPref val="0"/>
          <dgm:bulletEnabled val="1"/>
        </dgm:presLayoutVars>
      </dgm:prSet>
      <dgm:spPr/>
      <dgm:t>
        <a:bodyPr/>
        <a:lstStyle/>
        <a:p>
          <a:endParaRPr lang="es-ES"/>
        </a:p>
      </dgm:t>
    </dgm:pt>
  </dgm:ptLst>
  <dgm:cxnLst>
    <dgm:cxn modelId="{37D66366-A0AE-454C-A1BC-F55C33D65FDA}" type="presOf" srcId="{2AD6EB72-2AC5-4E37-B6BE-40186EC3A354}" destId="{E9F478C4-D4AC-4A03-AC5E-A5AB3A4FF7EC}" srcOrd="0" destOrd="0" presId="urn:microsoft.com/office/officeart/2005/8/layout/chevron1"/>
    <dgm:cxn modelId="{741C7451-07E1-4C94-8F25-5DD96B333BAC}" srcId="{7D406C11-8ED3-4227-B5F6-044091D79BB2}" destId="{2AD6EB72-2AC5-4E37-B6BE-40186EC3A354}" srcOrd="1" destOrd="0" parTransId="{C074700C-4BD6-4D32-B509-EC19DCB7CD7B}" sibTransId="{55A4C1C0-F039-4679-B3F9-5D27590E8A56}"/>
    <dgm:cxn modelId="{CF7B59AF-3F83-452B-89CD-60D30265B45B}" srcId="{7D406C11-8ED3-4227-B5F6-044091D79BB2}" destId="{0E182893-B490-4D1C-B76A-4426F974F90C}" srcOrd="0" destOrd="0" parTransId="{20CF9817-96B4-4A5F-8E9E-7FDFB1B6ACB6}" sibTransId="{1262C8B4-C593-4299-BB2E-B562FEC4A1B0}"/>
    <dgm:cxn modelId="{EC319744-68A0-4C13-9AEF-428358710A90}" type="presOf" srcId="{0E182893-B490-4D1C-B76A-4426F974F90C}" destId="{85EE1FFC-95B1-420A-A6D3-201A4A08189D}" srcOrd="0" destOrd="0" presId="urn:microsoft.com/office/officeart/2005/8/layout/chevron1"/>
    <dgm:cxn modelId="{64711B0C-FF1E-4300-96DD-F7B7AD7EB8E8}" type="presOf" srcId="{7D406C11-8ED3-4227-B5F6-044091D79BB2}" destId="{2B122F42-903C-40EB-BA20-115747A90E7B}" srcOrd="0" destOrd="0" presId="urn:microsoft.com/office/officeart/2005/8/layout/chevron1"/>
    <dgm:cxn modelId="{0F01F6D1-C0CE-4477-AFD2-E3E13050D0B9}" type="presParOf" srcId="{2B122F42-903C-40EB-BA20-115747A90E7B}" destId="{85EE1FFC-95B1-420A-A6D3-201A4A08189D}" srcOrd="0" destOrd="0" presId="urn:microsoft.com/office/officeart/2005/8/layout/chevron1"/>
    <dgm:cxn modelId="{7C6DA896-6DF1-42E7-9DFF-82A70771615E}" type="presParOf" srcId="{2B122F42-903C-40EB-BA20-115747A90E7B}" destId="{50C19586-9FAC-4619-953E-02008D13E0A0}" srcOrd="1" destOrd="0" presId="urn:microsoft.com/office/officeart/2005/8/layout/chevron1"/>
    <dgm:cxn modelId="{F9DF702F-53A9-4DCB-B821-3AE353A4E9C8}" type="presParOf" srcId="{2B122F42-903C-40EB-BA20-115747A90E7B}" destId="{E9F478C4-D4AC-4A03-AC5E-A5AB3A4FF7EC}" srcOrd="2"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6B1A354-C012-477F-AB80-5921F5F37961}" type="doc">
      <dgm:prSet loTypeId="urn:microsoft.com/office/officeart/2005/8/layout/process1" loCatId="process" qsTypeId="urn:microsoft.com/office/officeart/2005/8/quickstyle/simple1" qsCatId="simple" csTypeId="urn:microsoft.com/office/officeart/2005/8/colors/accent2_2" csCatId="accent2" phldr="1"/>
      <dgm:spPr/>
    </dgm:pt>
    <dgm:pt modelId="{766218EE-D618-4EA2-A966-7BDF12866053}">
      <dgm:prSet phldrT="[Texto]" custT="1"/>
      <dgm:spPr>
        <a:solidFill>
          <a:schemeClr val="bg2">
            <a:lumMod val="50000"/>
          </a:schemeClr>
        </a:solidFill>
      </dgm:spPr>
      <dgm:t>
        <a:bodyPr/>
        <a:lstStyle/>
        <a:p>
          <a:r>
            <a:rPr lang="es-ES" sz="1400" b="1" dirty="0" smtClean="0"/>
            <a:t>SELECCIÓN DE LÁMINAS Y RESINAS</a:t>
          </a:r>
          <a:endParaRPr lang="es-ES" sz="1400" b="1" dirty="0"/>
        </a:p>
      </dgm:t>
    </dgm:pt>
    <dgm:pt modelId="{CB3D027A-F8F9-4225-A9E3-F4C4A5D1180C}" type="parTrans" cxnId="{5566110A-E0D7-4BDC-B2B5-90ADDCADA011}">
      <dgm:prSet/>
      <dgm:spPr/>
      <dgm:t>
        <a:bodyPr/>
        <a:lstStyle/>
        <a:p>
          <a:endParaRPr lang="es-ES" sz="1400" dirty="0"/>
        </a:p>
      </dgm:t>
    </dgm:pt>
    <dgm:pt modelId="{81A903D4-6A7E-49D2-B36E-44A6F71DE95B}" type="sibTrans" cxnId="{5566110A-E0D7-4BDC-B2B5-90ADDCADA011}">
      <dgm:prSet custT="1"/>
      <dgm:spPr>
        <a:solidFill>
          <a:schemeClr val="accent3"/>
        </a:solidFill>
      </dgm:spPr>
      <dgm:t>
        <a:bodyPr/>
        <a:lstStyle/>
        <a:p>
          <a:endParaRPr lang="es-ES" sz="1400" dirty="0"/>
        </a:p>
      </dgm:t>
    </dgm:pt>
    <dgm:pt modelId="{F336F2D3-7EEC-4A3D-A7F0-BE7B9A795944}">
      <dgm:prSet phldrT="[Texto]" custT="1"/>
      <dgm:spPr>
        <a:solidFill>
          <a:schemeClr val="bg2">
            <a:lumMod val="50000"/>
          </a:schemeClr>
        </a:solidFill>
      </dgm:spPr>
      <dgm:t>
        <a:bodyPr/>
        <a:lstStyle/>
        <a:p>
          <a:r>
            <a:rPr lang="es-ES" sz="1400" b="1" dirty="0" smtClean="0"/>
            <a:t>ENSAYOS PREVIOS</a:t>
          </a:r>
          <a:endParaRPr lang="es-ES" sz="1400" b="1" dirty="0"/>
        </a:p>
      </dgm:t>
    </dgm:pt>
    <dgm:pt modelId="{2AB2B76C-613E-4767-B0A7-8CAABBDC71E6}" type="parTrans" cxnId="{7EE02000-35CD-40CC-8DC9-8D9860D8AD3B}">
      <dgm:prSet/>
      <dgm:spPr/>
      <dgm:t>
        <a:bodyPr/>
        <a:lstStyle/>
        <a:p>
          <a:endParaRPr lang="es-ES" sz="1400" dirty="0"/>
        </a:p>
      </dgm:t>
    </dgm:pt>
    <dgm:pt modelId="{49531B6B-02A7-46D0-B533-33456ABE84E0}" type="sibTrans" cxnId="{7EE02000-35CD-40CC-8DC9-8D9860D8AD3B}">
      <dgm:prSet custT="1"/>
      <dgm:spPr>
        <a:solidFill>
          <a:schemeClr val="accent3"/>
        </a:solidFill>
      </dgm:spPr>
      <dgm:t>
        <a:bodyPr/>
        <a:lstStyle/>
        <a:p>
          <a:endParaRPr lang="es-ES" sz="1400" dirty="0"/>
        </a:p>
      </dgm:t>
    </dgm:pt>
    <dgm:pt modelId="{3B0E2A16-3A1F-4520-9331-72AEFCDE4E83}">
      <dgm:prSet phldrT="[Texto]" custT="1"/>
      <dgm:spPr>
        <a:solidFill>
          <a:schemeClr val="bg2">
            <a:lumMod val="50000"/>
          </a:schemeClr>
        </a:solidFill>
      </dgm:spPr>
      <dgm:t>
        <a:bodyPr/>
        <a:lstStyle/>
        <a:p>
          <a:r>
            <a:rPr lang="es-ES" sz="1400" b="1" dirty="0" smtClean="0"/>
            <a:t>ELABORACIÓN DE LAMINADOS</a:t>
          </a:r>
          <a:endParaRPr lang="es-ES" sz="1400" b="1" dirty="0"/>
        </a:p>
      </dgm:t>
    </dgm:pt>
    <dgm:pt modelId="{F5AF99D4-9912-41D6-A2AE-52AFFA7857BC}" type="parTrans" cxnId="{3726328A-4D3C-4B2E-9C59-66AAB838E743}">
      <dgm:prSet/>
      <dgm:spPr/>
      <dgm:t>
        <a:bodyPr/>
        <a:lstStyle/>
        <a:p>
          <a:endParaRPr lang="es-ES" sz="1400" dirty="0"/>
        </a:p>
      </dgm:t>
    </dgm:pt>
    <dgm:pt modelId="{8B3C7C65-117C-4A9A-8567-4473560C3A65}" type="sibTrans" cxnId="{3726328A-4D3C-4B2E-9C59-66AAB838E743}">
      <dgm:prSet custT="1"/>
      <dgm:spPr>
        <a:solidFill>
          <a:schemeClr val="accent3"/>
        </a:solidFill>
      </dgm:spPr>
      <dgm:t>
        <a:bodyPr/>
        <a:lstStyle/>
        <a:p>
          <a:endParaRPr lang="es-ES" sz="1400" dirty="0"/>
        </a:p>
      </dgm:t>
    </dgm:pt>
    <dgm:pt modelId="{07364F31-105A-4630-98F2-A56565D4E376}">
      <dgm:prSet phldrT="[Texto]" custT="1"/>
      <dgm:spPr>
        <a:solidFill>
          <a:schemeClr val="bg2">
            <a:lumMod val="50000"/>
          </a:schemeClr>
        </a:solidFill>
      </dgm:spPr>
      <dgm:t>
        <a:bodyPr/>
        <a:lstStyle/>
        <a:p>
          <a:r>
            <a:rPr lang="es-ES" sz="1400" b="1" dirty="0" smtClean="0"/>
            <a:t>ENSAYOS A TRACCIÓN</a:t>
          </a:r>
          <a:endParaRPr lang="es-ES" sz="1400" b="1" dirty="0"/>
        </a:p>
      </dgm:t>
    </dgm:pt>
    <dgm:pt modelId="{AC156B07-3269-447B-ACD5-F2E9940A952D}" type="parTrans" cxnId="{A79CFBB9-D0AC-4D04-B070-D924830AD7E3}">
      <dgm:prSet/>
      <dgm:spPr/>
      <dgm:t>
        <a:bodyPr/>
        <a:lstStyle/>
        <a:p>
          <a:endParaRPr lang="es-ES" sz="1400" dirty="0"/>
        </a:p>
      </dgm:t>
    </dgm:pt>
    <dgm:pt modelId="{F71A03C2-794C-483B-90C8-5FBEF1CE95B8}" type="sibTrans" cxnId="{A79CFBB9-D0AC-4D04-B070-D924830AD7E3}">
      <dgm:prSet custT="1"/>
      <dgm:spPr>
        <a:solidFill>
          <a:schemeClr val="accent3"/>
        </a:solidFill>
      </dgm:spPr>
      <dgm:t>
        <a:bodyPr/>
        <a:lstStyle/>
        <a:p>
          <a:endParaRPr lang="es-ES" sz="1400" dirty="0" smtClean="0"/>
        </a:p>
        <a:p>
          <a:endParaRPr lang="es-ES" sz="1400" dirty="0"/>
        </a:p>
      </dgm:t>
    </dgm:pt>
    <dgm:pt modelId="{BFF4CEC4-113E-4050-A328-A4E51F2FAB66}">
      <dgm:prSet phldrT="[Texto]" custT="1"/>
      <dgm:spPr>
        <a:solidFill>
          <a:schemeClr val="bg2">
            <a:lumMod val="50000"/>
          </a:schemeClr>
        </a:solidFill>
      </dgm:spPr>
      <dgm:t>
        <a:bodyPr/>
        <a:lstStyle/>
        <a:p>
          <a:r>
            <a:rPr lang="es-ES" sz="1400" b="1" dirty="0" smtClean="0"/>
            <a:t>CARACTERIZACIÓN MECÁNICA DE LAMINADOS (RESULTADOS)</a:t>
          </a:r>
          <a:endParaRPr lang="es-ES" sz="1400" b="1" dirty="0"/>
        </a:p>
      </dgm:t>
    </dgm:pt>
    <dgm:pt modelId="{58EFD6F3-4D81-44B4-BB76-940D97CA4ABA}" type="parTrans" cxnId="{BA10F325-BC76-406F-A9E6-FA1E3D9E27A2}">
      <dgm:prSet/>
      <dgm:spPr/>
      <dgm:t>
        <a:bodyPr/>
        <a:lstStyle/>
        <a:p>
          <a:endParaRPr lang="es-ES" sz="1400" dirty="0"/>
        </a:p>
      </dgm:t>
    </dgm:pt>
    <dgm:pt modelId="{CB3500E8-5D57-44DA-9D04-F591E13EBD67}" type="sibTrans" cxnId="{BA10F325-BC76-406F-A9E6-FA1E3D9E27A2}">
      <dgm:prSet/>
      <dgm:spPr/>
      <dgm:t>
        <a:bodyPr/>
        <a:lstStyle/>
        <a:p>
          <a:endParaRPr lang="es-ES" sz="1400" dirty="0"/>
        </a:p>
      </dgm:t>
    </dgm:pt>
    <dgm:pt modelId="{DDE6575F-47B1-4539-BA1D-7F27876BE73A}" type="pres">
      <dgm:prSet presAssocID="{86B1A354-C012-477F-AB80-5921F5F37961}" presName="Name0" presStyleCnt="0">
        <dgm:presLayoutVars>
          <dgm:dir/>
          <dgm:resizeHandles val="exact"/>
        </dgm:presLayoutVars>
      </dgm:prSet>
      <dgm:spPr/>
    </dgm:pt>
    <dgm:pt modelId="{6DDA95FD-2889-439C-AA09-00CF63FC13E4}" type="pres">
      <dgm:prSet presAssocID="{766218EE-D618-4EA2-A966-7BDF12866053}" presName="node" presStyleLbl="node1" presStyleIdx="0" presStyleCnt="5" custScaleX="94915">
        <dgm:presLayoutVars>
          <dgm:bulletEnabled val="1"/>
        </dgm:presLayoutVars>
      </dgm:prSet>
      <dgm:spPr/>
      <dgm:t>
        <a:bodyPr/>
        <a:lstStyle/>
        <a:p>
          <a:endParaRPr lang="es-ES"/>
        </a:p>
      </dgm:t>
    </dgm:pt>
    <dgm:pt modelId="{3700F6D1-59DE-4389-B881-B5AE62263CAF}" type="pres">
      <dgm:prSet presAssocID="{81A903D4-6A7E-49D2-B36E-44A6F71DE95B}" presName="sibTrans" presStyleLbl="sibTrans2D1" presStyleIdx="0" presStyleCnt="4" custScaleX="137398" custScaleY="53824"/>
      <dgm:spPr/>
      <dgm:t>
        <a:bodyPr/>
        <a:lstStyle/>
        <a:p>
          <a:endParaRPr lang="es-ES"/>
        </a:p>
      </dgm:t>
    </dgm:pt>
    <dgm:pt modelId="{FB79F2B7-5EF7-4B76-903F-32367FB77FC1}" type="pres">
      <dgm:prSet presAssocID="{81A903D4-6A7E-49D2-B36E-44A6F71DE95B}" presName="connectorText" presStyleLbl="sibTrans2D1" presStyleIdx="0" presStyleCnt="4"/>
      <dgm:spPr/>
      <dgm:t>
        <a:bodyPr/>
        <a:lstStyle/>
        <a:p>
          <a:endParaRPr lang="es-ES"/>
        </a:p>
      </dgm:t>
    </dgm:pt>
    <dgm:pt modelId="{33CC4E42-5C7E-4754-97F7-8FE6FF36529B}" type="pres">
      <dgm:prSet presAssocID="{F336F2D3-7EEC-4A3D-A7F0-BE7B9A795944}" presName="node" presStyleLbl="node1" presStyleIdx="1" presStyleCnt="5" custScaleX="76198">
        <dgm:presLayoutVars>
          <dgm:bulletEnabled val="1"/>
        </dgm:presLayoutVars>
      </dgm:prSet>
      <dgm:spPr/>
      <dgm:t>
        <a:bodyPr/>
        <a:lstStyle/>
        <a:p>
          <a:endParaRPr lang="es-ES"/>
        </a:p>
      </dgm:t>
    </dgm:pt>
    <dgm:pt modelId="{A4805494-4A56-41E0-BCE4-A3A407A3E751}" type="pres">
      <dgm:prSet presAssocID="{49531B6B-02A7-46D0-B533-33456ABE84E0}" presName="sibTrans" presStyleLbl="sibTrans2D1" presStyleIdx="1" presStyleCnt="4" custScaleX="137398" custScaleY="53824"/>
      <dgm:spPr/>
      <dgm:t>
        <a:bodyPr/>
        <a:lstStyle/>
        <a:p>
          <a:endParaRPr lang="es-ES"/>
        </a:p>
      </dgm:t>
    </dgm:pt>
    <dgm:pt modelId="{D23774E9-F763-4C40-8892-D8CC1E9704E1}" type="pres">
      <dgm:prSet presAssocID="{49531B6B-02A7-46D0-B533-33456ABE84E0}" presName="connectorText" presStyleLbl="sibTrans2D1" presStyleIdx="1" presStyleCnt="4"/>
      <dgm:spPr/>
      <dgm:t>
        <a:bodyPr/>
        <a:lstStyle/>
        <a:p>
          <a:endParaRPr lang="es-ES"/>
        </a:p>
      </dgm:t>
    </dgm:pt>
    <dgm:pt modelId="{A49EF65C-BD0E-46DF-BD10-7E0CB9CA8327}" type="pres">
      <dgm:prSet presAssocID="{3B0E2A16-3A1F-4520-9331-72AEFCDE4E83}" presName="node" presStyleLbl="node1" presStyleIdx="2" presStyleCnt="5" custScaleX="131975">
        <dgm:presLayoutVars>
          <dgm:bulletEnabled val="1"/>
        </dgm:presLayoutVars>
      </dgm:prSet>
      <dgm:spPr/>
      <dgm:t>
        <a:bodyPr/>
        <a:lstStyle/>
        <a:p>
          <a:endParaRPr lang="es-ES"/>
        </a:p>
      </dgm:t>
    </dgm:pt>
    <dgm:pt modelId="{DA383549-E3B6-48F2-BFAC-E5D26569798E}" type="pres">
      <dgm:prSet presAssocID="{8B3C7C65-117C-4A9A-8567-4473560C3A65}" presName="sibTrans" presStyleLbl="sibTrans2D1" presStyleIdx="2" presStyleCnt="4" custScaleX="137398" custScaleY="53824"/>
      <dgm:spPr/>
      <dgm:t>
        <a:bodyPr/>
        <a:lstStyle/>
        <a:p>
          <a:endParaRPr lang="es-ES"/>
        </a:p>
      </dgm:t>
    </dgm:pt>
    <dgm:pt modelId="{0AD27AD3-F3A6-4221-A3C0-A9FC616B12D6}" type="pres">
      <dgm:prSet presAssocID="{8B3C7C65-117C-4A9A-8567-4473560C3A65}" presName="connectorText" presStyleLbl="sibTrans2D1" presStyleIdx="2" presStyleCnt="4"/>
      <dgm:spPr/>
      <dgm:t>
        <a:bodyPr/>
        <a:lstStyle/>
        <a:p>
          <a:endParaRPr lang="es-ES"/>
        </a:p>
      </dgm:t>
    </dgm:pt>
    <dgm:pt modelId="{D62E4575-28EF-49C0-B442-8FC85F3C69FB}" type="pres">
      <dgm:prSet presAssocID="{07364F31-105A-4630-98F2-A56565D4E376}" presName="node" presStyleLbl="node1" presStyleIdx="3" presStyleCnt="5" custScaleX="104372">
        <dgm:presLayoutVars>
          <dgm:bulletEnabled val="1"/>
        </dgm:presLayoutVars>
      </dgm:prSet>
      <dgm:spPr/>
      <dgm:t>
        <a:bodyPr/>
        <a:lstStyle/>
        <a:p>
          <a:endParaRPr lang="es-ES"/>
        </a:p>
      </dgm:t>
    </dgm:pt>
    <dgm:pt modelId="{E5070435-28D4-450F-8E43-1AD59533CA8C}" type="pres">
      <dgm:prSet presAssocID="{F71A03C2-794C-483B-90C8-5FBEF1CE95B8}" presName="sibTrans" presStyleLbl="sibTrans2D1" presStyleIdx="3" presStyleCnt="4" custScaleX="137398" custScaleY="53824"/>
      <dgm:spPr/>
      <dgm:t>
        <a:bodyPr/>
        <a:lstStyle/>
        <a:p>
          <a:endParaRPr lang="es-ES"/>
        </a:p>
      </dgm:t>
    </dgm:pt>
    <dgm:pt modelId="{5E1C77E2-2DE0-4C4D-98D3-04804BC1DFC3}" type="pres">
      <dgm:prSet presAssocID="{F71A03C2-794C-483B-90C8-5FBEF1CE95B8}" presName="connectorText" presStyleLbl="sibTrans2D1" presStyleIdx="3" presStyleCnt="4"/>
      <dgm:spPr/>
      <dgm:t>
        <a:bodyPr/>
        <a:lstStyle/>
        <a:p>
          <a:endParaRPr lang="es-ES"/>
        </a:p>
      </dgm:t>
    </dgm:pt>
    <dgm:pt modelId="{34263A9A-2CD0-4DF5-BE95-5487ECE0AA3D}" type="pres">
      <dgm:prSet presAssocID="{BFF4CEC4-113E-4050-A328-A4E51F2FAB66}" presName="node" presStyleLbl="node1" presStyleIdx="4" presStyleCnt="5" custScaleX="130152">
        <dgm:presLayoutVars>
          <dgm:bulletEnabled val="1"/>
        </dgm:presLayoutVars>
      </dgm:prSet>
      <dgm:spPr/>
      <dgm:t>
        <a:bodyPr/>
        <a:lstStyle/>
        <a:p>
          <a:endParaRPr lang="es-ES"/>
        </a:p>
      </dgm:t>
    </dgm:pt>
  </dgm:ptLst>
  <dgm:cxnLst>
    <dgm:cxn modelId="{A5AAD77F-D2E6-46D3-9ADA-E7813EB01E9F}" type="presOf" srcId="{766218EE-D618-4EA2-A966-7BDF12866053}" destId="{6DDA95FD-2889-439C-AA09-00CF63FC13E4}" srcOrd="0" destOrd="0" presId="urn:microsoft.com/office/officeart/2005/8/layout/process1"/>
    <dgm:cxn modelId="{A79CFBB9-D0AC-4D04-B070-D924830AD7E3}" srcId="{86B1A354-C012-477F-AB80-5921F5F37961}" destId="{07364F31-105A-4630-98F2-A56565D4E376}" srcOrd="3" destOrd="0" parTransId="{AC156B07-3269-447B-ACD5-F2E9940A952D}" sibTransId="{F71A03C2-794C-483B-90C8-5FBEF1CE95B8}"/>
    <dgm:cxn modelId="{5566110A-E0D7-4BDC-B2B5-90ADDCADA011}" srcId="{86B1A354-C012-477F-AB80-5921F5F37961}" destId="{766218EE-D618-4EA2-A966-7BDF12866053}" srcOrd="0" destOrd="0" parTransId="{CB3D027A-F8F9-4225-A9E3-F4C4A5D1180C}" sibTransId="{81A903D4-6A7E-49D2-B36E-44A6F71DE95B}"/>
    <dgm:cxn modelId="{1EE9D224-D68D-4466-97C6-C7215DDDC7EF}" type="presOf" srcId="{81A903D4-6A7E-49D2-B36E-44A6F71DE95B}" destId="{3700F6D1-59DE-4389-B881-B5AE62263CAF}" srcOrd="0" destOrd="0" presId="urn:microsoft.com/office/officeart/2005/8/layout/process1"/>
    <dgm:cxn modelId="{3726328A-4D3C-4B2E-9C59-66AAB838E743}" srcId="{86B1A354-C012-477F-AB80-5921F5F37961}" destId="{3B0E2A16-3A1F-4520-9331-72AEFCDE4E83}" srcOrd="2" destOrd="0" parTransId="{F5AF99D4-9912-41D6-A2AE-52AFFA7857BC}" sibTransId="{8B3C7C65-117C-4A9A-8567-4473560C3A65}"/>
    <dgm:cxn modelId="{E3913569-F1EE-4FB4-A782-69FF8707EA9B}" type="presOf" srcId="{F71A03C2-794C-483B-90C8-5FBEF1CE95B8}" destId="{E5070435-28D4-450F-8E43-1AD59533CA8C}" srcOrd="0" destOrd="0" presId="urn:microsoft.com/office/officeart/2005/8/layout/process1"/>
    <dgm:cxn modelId="{A24CFF0C-B9F4-448C-93EA-E2C32E49FF06}" type="presOf" srcId="{8B3C7C65-117C-4A9A-8567-4473560C3A65}" destId="{0AD27AD3-F3A6-4221-A3C0-A9FC616B12D6}" srcOrd="1" destOrd="0" presId="urn:microsoft.com/office/officeart/2005/8/layout/process1"/>
    <dgm:cxn modelId="{E0560DF4-59E3-4851-BE6A-6C6AE6669BE9}" type="presOf" srcId="{86B1A354-C012-477F-AB80-5921F5F37961}" destId="{DDE6575F-47B1-4539-BA1D-7F27876BE73A}" srcOrd="0" destOrd="0" presId="urn:microsoft.com/office/officeart/2005/8/layout/process1"/>
    <dgm:cxn modelId="{3DCFB905-9B67-4B4E-890D-DBD823443680}" type="presOf" srcId="{F336F2D3-7EEC-4A3D-A7F0-BE7B9A795944}" destId="{33CC4E42-5C7E-4754-97F7-8FE6FF36529B}" srcOrd="0" destOrd="0" presId="urn:microsoft.com/office/officeart/2005/8/layout/process1"/>
    <dgm:cxn modelId="{BA10F325-BC76-406F-A9E6-FA1E3D9E27A2}" srcId="{86B1A354-C012-477F-AB80-5921F5F37961}" destId="{BFF4CEC4-113E-4050-A328-A4E51F2FAB66}" srcOrd="4" destOrd="0" parTransId="{58EFD6F3-4D81-44B4-BB76-940D97CA4ABA}" sibTransId="{CB3500E8-5D57-44DA-9D04-F591E13EBD67}"/>
    <dgm:cxn modelId="{BDE564D5-D97C-4B6C-903A-7997F40FA334}" type="presOf" srcId="{81A903D4-6A7E-49D2-B36E-44A6F71DE95B}" destId="{FB79F2B7-5EF7-4B76-903F-32367FB77FC1}" srcOrd="1" destOrd="0" presId="urn:microsoft.com/office/officeart/2005/8/layout/process1"/>
    <dgm:cxn modelId="{923E3691-3829-4F88-B9BF-92D427BE8187}" type="presOf" srcId="{49531B6B-02A7-46D0-B533-33456ABE84E0}" destId="{A4805494-4A56-41E0-BCE4-A3A407A3E751}" srcOrd="0" destOrd="0" presId="urn:microsoft.com/office/officeart/2005/8/layout/process1"/>
    <dgm:cxn modelId="{C16F5BE4-5983-4B89-90C1-8A459735538D}" type="presOf" srcId="{BFF4CEC4-113E-4050-A328-A4E51F2FAB66}" destId="{34263A9A-2CD0-4DF5-BE95-5487ECE0AA3D}" srcOrd="0" destOrd="0" presId="urn:microsoft.com/office/officeart/2005/8/layout/process1"/>
    <dgm:cxn modelId="{BB5247D7-7A6A-4FB1-BEF8-4FFF468395CC}" type="presOf" srcId="{3B0E2A16-3A1F-4520-9331-72AEFCDE4E83}" destId="{A49EF65C-BD0E-46DF-BD10-7E0CB9CA8327}" srcOrd="0" destOrd="0" presId="urn:microsoft.com/office/officeart/2005/8/layout/process1"/>
    <dgm:cxn modelId="{7EC0E1F9-A8E9-4169-93D7-5FBC929D0B99}" type="presOf" srcId="{F71A03C2-794C-483B-90C8-5FBEF1CE95B8}" destId="{5E1C77E2-2DE0-4C4D-98D3-04804BC1DFC3}" srcOrd="1" destOrd="0" presId="urn:microsoft.com/office/officeart/2005/8/layout/process1"/>
    <dgm:cxn modelId="{BCC0A89F-1729-4A6F-9F9E-00ADABC68AC7}" type="presOf" srcId="{8B3C7C65-117C-4A9A-8567-4473560C3A65}" destId="{DA383549-E3B6-48F2-BFAC-E5D26569798E}" srcOrd="0" destOrd="0" presId="urn:microsoft.com/office/officeart/2005/8/layout/process1"/>
    <dgm:cxn modelId="{F313FB7D-74C3-4238-9401-C14C7AA5323B}" type="presOf" srcId="{07364F31-105A-4630-98F2-A56565D4E376}" destId="{D62E4575-28EF-49C0-B442-8FC85F3C69FB}" srcOrd="0" destOrd="0" presId="urn:microsoft.com/office/officeart/2005/8/layout/process1"/>
    <dgm:cxn modelId="{3A2867F4-F372-404F-8959-81DFB22D7050}" type="presOf" srcId="{49531B6B-02A7-46D0-B533-33456ABE84E0}" destId="{D23774E9-F763-4C40-8892-D8CC1E9704E1}" srcOrd="1" destOrd="0" presId="urn:microsoft.com/office/officeart/2005/8/layout/process1"/>
    <dgm:cxn modelId="{7EE02000-35CD-40CC-8DC9-8D9860D8AD3B}" srcId="{86B1A354-C012-477F-AB80-5921F5F37961}" destId="{F336F2D3-7EEC-4A3D-A7F0-BE7B9A795944}" srcOrd="1" destOrd="0" parTransId="{2AB2B76C-613E-4767-B0A7-8CAABBDC71E6}" sibTransId="{49531B6B-02A7-46D0-B533-33456ABE84E0}"/>
    <dgm:cxn modelId="{452733D5-4867-4DB3-B8FA-4C54BFF80C0E}" type="presParOf" srcId="{DDE6575F-47B1-4539-BA1D-7F27876BE73A}" destId="{6DDA95FD-2889-439C-AA09-00CF63FC13E4}" srcOrd="0" destOrd="0" presId="urn:microsoft.com/office/officeart/2005/8/layout/process1"/>
    <dgm:cxn modelId="{15DC9A1A-D5C0-4A5A-B210-C10B6B98E8D6}" type="presParOf" srcId="{DDE6575F-47B1-4539-BA1D-7F27876BE73A}" destId="{3700F6D1-59DE-4389-B881-B5AE62263CAF}" srcOrd="1" destOrd="0" presId="urn:microsoft.com/office/officeart/2005/8/layout/process1"/>
    <dgm:cxn modelId="{985BBBEF-1973-44A0-B55F-CEA2BA3E7AFC}" type="presParOf" srcId="{3700F6D1-59DE-4389-B881-B5AE62263CAF}" destId="{FB79F2B7-5EF7-4B76-903F-32367FB77FC1}" srcOrd="0" destOrd="0" presId="urn:microsoft.com/office/officeart/2005/8/layout/process1"/>
    <dgm:cxn modelId="{81249A17-BAFE-412C-8E88-0748C3B23AE4}" type="presParOf" srcId="{DDE6575F-47B1-4539-BA1D-7F27876BE73A}" destId="{33CC4E42-5C7E-4754-97F7-8FE6FF36529B}" srcOrd="2" destOrd="0" presId="urn:microsoft.com/office/officeart/2005/8/layout/process1"/>
    <dgm:cxn modelId="{9D9DF189-9590-4DBD-B1F4-1AFA7F0B78B0}" type="presParOf" srcId="{DDE6575F-47B1-4539-BA1D-7F27876BE73A}" destId="{A4805494-4A56-41E0-BCE4-A3A407A3E751}" srcOrd="3" destOrd="0" presId="urn:microsoft.com/office/officeart/2005/8/layout/process1"/>
    <dgm:cxn modelId="{EE348D97-2BB5-4883-9DE6-26ACD0A2997C}" type="presParOf" srcId="{A4805494-4A56-41E0-BCE4-A3A407A3E751}" destId="{D23774E9-F763-4C40-8892-D8CC1E9704E1}" srcOrd="0" destOrd="0" presId="urn:microsoft.com/office/officeart/2005/8/layout/process1"/>
    <dgm:cxn modelId="{5E12E9F2-25D3-4EC7-9122-F0E22E02085E}" type="presParOf" srcId="{DDE6575F-47B1-4539-BA1D-7F27876BE73A}" destId="{A49EF65C-BD0E-46DF-BD10-7E0CB9CA8327}" srcOrd="4" destOrd="0" presId="urn:microsoft.com/office/officeart/2005/8/layout/process1"/>
    <dgm:cxn modelId="{F930FD96-AD9D-4006-898F-0EECF118E080}" type="presParOf" srcId="{DDE6575F-47B1-4539-BA1D-7F27876BE73A}" destId="{DA383549-E3B6-48F2-BFAC-E5D26569798E}" srcOrd="5" destOrd="0" presId="urn:microsoft.com/office/officeart/2005/8/layout/process1"/>
    <dgm:cxn modelId="{C0C37ABE-F8AA-487E-ADB4-A31053E000C9}" type="presParOf" srcId="{DA383549-E3B6-48F2-BFAC-E5D26569798E}" destId="{0AD27AD3-F3A6-4221-A3C0-A9FC616B12D6}" srcOrd="0" destOrd="0" presId="urn:microsoft.com/office/officeart/2005/8/layout/process1"/>
    <dgm:cxn modelId="{65CE26D6-9561-4296-ABE0-2816819D3C70}" type="presParOf" srcId="{DDE6575F-47B1-4539-BA1D-7F27876BE73A}" destId="{D62E4575-28EF-49C0-B442-8FC85F3C69FB}" srcOrd="6" destOrd="0" presId="urn:microsoft.com/office/officeart/2005/8/layout/process1"/>
    <dgm:cxn modelId="{72B70772-0753-43B1-A521-6C749EC66634}" type="presParOf" srcId="{DDE6575F-47B1-4539-BA1D-7F27876BE73A}" destId="{E5070435-28D4-450F-8E43-1AD59533CA8C}" srcOrd="7" destOrd="0" presId="urn:microsoft.com/office/officeart/2005/8/layout/process1"/>
    <dgm:cxn modelId="{7668F186-2FFF-410E-A470-EE51A91137C0}" type="presParOf" srcId="{E5070435-28D4-450F-8E43-1AD59533CA8C}" destId="{5E1C77E2-2DE0-4C4D-98D3-04804BC1DFC3}" srcOrd="0" destOrd="0" presId="urn:microsoft.com/office/officeart/2005/8/layout/process1"/>
    <dgm:cxn modelId="{A8999175-743C-4593-9637-E9D6B6309E4B}" type="presParOf" srcId="{DDE6575F-47B1-4539-BA1D-7F27876BE73A}" destId="{34263A9A-2CD0-4DF5-BE95-5487ECE0AA3D}" srcOrd="8" destOrd="0" presId="urn:microsoft.com/office/officeart/2005/8/layout/process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6B1A354-C012-477F-AB80-5921F5F37961}" type="doc">
      <dgm:prSet loTypeId="urn:microsoft.com/office/officeart/2005/8/layout/process1" loCatId="process" qsTypeId="urn:microsoft.com/office/officeart/2005/8/quickstyle/simple2" qsCatId="simple" csTypeId="urn:microsoft.com/office/officeart/2005/8/colors/accent3_2" csCatId="accent3" phldr="1"/>
      <dgm:spPr/>
    </dgm:pt>
    <dgm:pt modelId="{36C21ECB-97B6-4561-8CCA-17B95D821F8C}">
      <dgm:prSet phldrT="[Texto]" custT="1"/>
      <dgm:spPr>
        <a:solidFill>
          <a:schemeClr val="bg2">
            <a:lumMod val="75000"/>
          </a:schemeClr>
        </a:solidFill>
      </dgm:spPr>
      <dgm:t>
        <a:bodyPr/>
        <a:lstStyle/>
        <a:p>
          <a:r>
            <a:rPr lang="es-ES" sz="1400" b="1" dirty="0" smtClean="0"/>
            <a:t>ELABORACIÓN DE VIGA</a:t>
          </a:r>
          <a:endParaRPr lang="es-ES" sz="1400" b="1" dirty="0"/>
        </a:p>
      </dgm:t>
    </dgm:pt>
    <dgm:pt modelId="{B761A999-C574-4865-AD1A-EBB3F31069AF}" type="parTrans" cxnId="{A4DABD1E-A7BD-49FC-8682-A702A1E9CE7A}">
      <dgm:prSet/>
      <dgm:spPr/>
      <dgm:t>
        <a:bodyPr/>
        <a:lstStyle/>
        <a:p>
          <a:endParaRPr lang="es-ES" sz="1400" dirty="0"/>
        </a:p>
      </dgm:t>
    </dgm:pt>
    <dgm:pt modelId="{D603CBDB-1E60-449A-BB7E-8FAFB148DA9F}" type="sibTrans" cxnId="{A4DABD1E-A7BD-49FC-8682-A702A1E9CE7A}">
      <dgm:prSet custT="1"/>
      <dgm:spPr>
        <a:solidFill>
          <a:schemeClr val="accent3"/>
        </a:solidFill>
      </dgm:spPr>
      <dgm:t>
        <a:bodyPr/>
        <a:lstStyle/>
        <a:p>
          <a:endParaRPr lang="es-ES" sz="1400" dirty="0"/>
        </a:p>
      </dgm:t>
    </dgm:pt>
    <dgm:pt modelId="{17B1CC36-6938-4416-8849-94AAEE607C05}">
      <dgm:prSet phldrT="[Texto]" custT="1"/>
      <dgm:spPr>
        <a:solidFill>
          <a:schemeClr val="bg2">
            <a:lumMod val="75000"/>
          </a:schemeClr>
        </a:solidFill>
      </dgm:spPr>
      <dgm:t>
        <a:bodyPr/>
        <a:lstStyle/>
        <a:p>
          <a:r>
            <a:rPr lang="es-ES" sz="1400" b="1" dirty="0" smtClean="0"/>
            <a:t>ENSAYO A FLEXIÓN POR CUATRO PUNTOS</a:t>
          </a:r>
          <a:endParaRPr lang="es-ES" sz="1400" b="1" dirty="0"/>
        </a:p>
      </dgm:t>
    </dgm:pt>
    <dgm:pt modelId="{502489CF-7614-4A07-B89B-DC512A858116}" type="parTrans" cxnId="{A5E1DE01-A298-4FBE-96AC-A9F16BFF87CA}">
      <dgm:prSet/>
      <dgm:spPr/>
      <dgm:t>
        <a:bodyPr/>
        <a:lstStyle/>
        <a:p>
          <a:endParaRPr lang="es-ES" sz="1400" dirty="0"/>
        </a:p>
      </dgm:t>
    </dgm:pt>
    <dgm:pt modelId="{69F5A134-15A6-4E52-A741-EBC345710C63}" type="sibTrans" cxnId="{A5E1DE01-A298-4FBE-96AC-A9F16BFF87CA}">
      <dgm:prSet custT="1"/>
      <dgm:spPr>
        <a:solidFill>
          <a:schemeClr val="accent3"/>
        </a:solidFill>
      </dgm:spPr>
      <dgm:t>
        <a:bodyPr/>
        <a:lstStyle/>
        <a:p>
          <a:endParaRPr lang="es-ES" sz="1400" dirty="0"/>
        </a:p>
      </dgm:t>
    </dgm:pt>
    <dgm:pt modelId="{94615884-05C4-4575-8332-959345F99DEF}">
      <dgm:prSet phldrT="[Texto]" custT="1"/>
      <dgm:spPr>
        <a:solidFill>
          <a:schemeClr val="bg2">
            <a:lumMod val="75000"/>
          </a:schemeClr>
        </a:solidFill>
      </dgm:spPr>
      <dgm:t>
        <a:bodyPr/>
        <a:lstStyle/>
        <a:p>
          <a:r>
            <a:rPr lang="es-ES" sz="1400" b="1" dirty="0" smtClean="0"/>
            <a:t>ANÁLISIS DE RESULTADOS</a:t>
          </a:r>
          <a:endParaRPr lang="es-ES" sz="1400" b="1" dirty="0"/>
        </a:p>
      </dgm:t>
    </dgm:pt>
    <dgm:pt modelId="{B3A6D7B3-1074-4720-AC7F-F9562C0323F5}" type="parTrans" cxnId="{6B2A8D54-2948-4D95-86B4-9476403D41AD}">
      <dgm:prSet/>
      <dgm:spPr/>
      <dgm:t>
        <a:bodyPr/>
        <a:lstStyle/>
        <a:p>
          <a:endParaRPr lang="es-ES" sz="1400" dirty="0"/>
        </a:p>
      </dgm:t>
    </dgm:pt>
    <dgm:pt modelId="{33A688D7-076E-41FA-9272-3EEB614BF6D0}" type="sibTrans" cxnId="{6B2A8D54-2948-4D95-86B4-9476403D41AD}">
      <dgm:prSet custT="1"/>
      <dgm:spPr>
        <a:solidFill>
          <a:schemeClr val="accent3"/>
        </a:solidFill>
      </dgm:spPr>
      <dgm:t>
        <a:bodyPr/>
        <a:lstStyle/>
        <a:p>
          <a:endParaRPr lang="es-ES" sz="1400" dirty="0"/>
        </a:p>
      </dgm:t>
    </dgm:pt>
    <dgm:pt modelId="{2A90B1A2-39E0-4031-AC28-B2201C95C6E5}">
      <dgm:prSet phldrT="[Texto]" custT="1"/>
      <dgm:spPr>
        <a:solidFill>
          <a:schemeClr val="bg2">
            <a:lumMod val="75000"/>
          </a:schemeClr>
        </a:solidFill>
      </dgm:spPr>
      <dgm:t>
        <a:bodyPr/>
        <a:lstStyle/>
        <a:p>
          <a:r>
            <a:rPr lang="es-ES" sz="1400" b="1" dirty="0" smtClean="0"/>
            <a:t>CONCLUSIONES</a:t>
          </a:r>
          <a:endParaRPr lang="es-ES" sz="1400" b="1" dirty="0"/>
        </a:p>
      </dgm:t>
    </dgm:pt>
    <dgm:pt modelId="{2FB152F8-FAD3-4806-AFCD-3D48FA196C5C}" type="parTrans" cxnId="{FC42F134-F672-4CBB-AFEF-50AC3EA917E5}">
      <dgm:prSet/>
      <dgm:spPr/>
      <dgm:t>
        <a:bodyPr/>
        <a:lstStyle/>
        <a:p>
          <a:endParaRPr lang="es-ES" sz="1400" dirty="0"/>
        </a:p>
      </dgm:t>
    </dgm:pt>
    <dgm:pt modelId="{17044E1C-B2D8-474E-B079-5ECE8B9B9FE7}" type="sibTrans" cxnId="{FC42F134-F672-4CBB-AFEF-50AC3EA917E5}">
      <dgm:prSet/>
      <dgm:spPr/>
      <dgm:t>
        <a:bodyPr/>
        <a:lstStyle/>
        <a:p>
          <a:endParaRPr lang="es-ES" sz="1400" dirty="0"/>
        </a:p>
      </dgm:t>
    </dgm:pt>
    <dgm:pt modelId="{DDE6575F-47B1-4539-BA1D-7F27876BE73A}" type="pres">
      <dgm:prSet presAssocID="{86B1A354-C012-477F-AB80-5921F5F37961}" presName="Name0" presStyleCnt="0">
        <dgm:presLayoutVars>
          <dgm:dir/>
          <dgm:resizeHandles val="exact"/>
        </dgm:presLayoutVars>
      </dgm:prSet>
      <dgm:spPr/>
    </dgm:pt>
    <dgm:pt modelId="{C8BEE315-5D1F-4E05-856B-A24B014DE41F}" type="pres">
      <dgm:prSet presAssocID="{36C21ECB-97B6-4561-8CCA-17B95D821F8C}" presName="node" presStyleLbl="node1" presStyleIdx="0" presStyleCnt="4" custScaleX="110139">
        <dgm:presLayoutVars>
          <dgm:bulletEnabled val="1"/>
        </dgm:presLayoutVars>
      </dgm:prSet>
      <dgm:spPr/>
      <dgm:t>
        <a:bodyPr/>
        <a:lstStyle/>
        <a:p>
          <a:endParaRPr lang="es-ES"/>
        </a:p>
      </dgm:t>
    </dgm:pt>
    <dgm:pt modelId="{F46E983B-8717-4E61-ADE6-43A0219A55C7}" type="pres">
      <dgm:prSet presAssocID="{D603CBDB-1E60-449A-BB7E-8FAFB148DA9F}" presName="sibTrans" presStyleLbl="sibTrans2D1" presStyleIdx="0" presStyleCnt="3" custScaleX="122944" custScaleY="44657"/>
      <dgm:spPr/>
      <dgm:t>
        <a:bodyPr/>
        <a:lstStyle/>
        <a:p>
          <a:endParaRPr lang="es-ES"/>
        </a:p>
      </dgm:t>
    </dgm:pt>
    <dgm:pt modelId="{7CD57AD9-F934-482D-BAD3-3BB54C0C520C}" type="pres">
      <dgm:prSet presAssocID="{D603CBDB-1E60-449A-BB7E-8FAFB148DA9F}" presName="connectorText" presStyleLbl="sibTrans2D1" presStyleIdx="0" presStyleCnt="3"/>
      <dgm:spPr/>
      <dgm:t>
        <a:bodyPr/>
        <a:lstStyle/>
        <a:p>
          <a:endParaRPr lang="es-ES"/>
        </a:p>
      </dgm:t>
    </dgm:pt>
    <dgm:pt modelId="{97388B25-E7B4-441D-B588-50B204097CAC}" type="pres">
      <dgm:prSet presAssocID="{17B1CC36-6938-4416-8849-94AAEE607C05}" presName="node" presStyleLbl="node1" presStyleIdx="1" presStyleCnt="4">
        <dgm:presLayoutVars>
          <dgm:bulletEnabled val="1"/>
        </dgm:presLayoutVars>
      </dgm:prSet>
      <dgm:spPr/>
      <dgm:t>
        <a:bodyPr/>
        <a:lstStyle/>
        <a:p>
          <a:endParaRPr lang="es-ES"/>
        </a:p>
      </dgm:t>
    </dgm:pt>
    <dgm:pt modelId="{FC0D6C26-8C0B-4545-9F68-ECA770EAEF86}" type="pres">
      <dgm:prSet presAssocID="{69F5A134-15A6-4E52-A741-EBC345710C63}" presName="sibTrans" presStyleLbl="sibTrans2D1" presStyleIdx="1" presStyleCnt="3" custScaleX="122944" custScaleY="44657"/>
      <dgm:spPr/>
      <dgm:t>
        <a:bodyPr/>
        <a:lstStyle/>
        <a:p>
          <a:endParaRPr lang="es-ES"/>
        </a:p>
      </dgm:t>
    </dgm:pt>
    <dgm:pt modelId="{3EF0ED8C-C0DD-492A-B52A-615567064FEF}" type="pres">
      <dgm:prSet presAssocID="{69F5A134-15A6-4E52-A741-EBC345710C63}" presName="connectorText" presStyleLbl="sibTrans2D1" presStyleIdx="1" presStyleCnt="3"/>
      <dgm:spPr/>
      <dgm:t>
        <a:bodyPr/>
        <a:lstStyle/>
        <a:p>
          <a:endParaRPr lang="es-ES"/>
        </a:p>
      </dgm:t>
    </dgm:pt>
    <dgm:pt modelId="{A63AA74E-1C21-491B-B5BE-30974F7BA4E4}" type="pres">
      <dgm:prSet presAssocID="{94615884-05C4-4575-8332-959345F99DEF}" presName="node" presStyleLbl="node1" presStyleIdx="2" presStyleCnt="4" custScaleX="125973">
        <dgm:presLayoutVars>
          <dgm:bulletEnabled val="1"/>
        </dgm:presLayoutVars>
      </dgm:prSet>
      <dgm:spPr/>
      <dgm:t>
        <a:bodyPr/>
        <a:lstStyle/>
        <a:p>
          <a:endParaRPr lang="es-ES"/>
        </a:p>
      </dgm:t>
    </dgm:pt>
    <dgm:pt modelId="{A341F205-5663-4AD7-9230-853FF7F9C166}" type="pres">
      <dgm:prSet presAssocID="{33A688D7-076E-41FA-9272-3EEB614BF6D0}" presName="sibTrans" presStyleLbl="sibTrans2D1" presStyleIdx="2" presStyleCnt="3" custScaleX="122944" custScaleY="44657"/>
      <dgm:spPr/>
      <dgm:t>
        <a:bodyPr/>
        <a:lstStyle/>
        <a:p>
          <a:endParaRPr lang="es-ES"/>
        </a:p>
      </dgm:t>
    </dgm:pt>
    <dgm:pt modelId="{A622ABFB-1175-4175-A83D-A425EC465288}" type="pres">
      <dgm:prSet presAssocID="{33A688D7-076E-41FA-9272-3EEB614BF6D0}" presName="connectorText" presStyleLbl="sibTrans2D1" presStyleIdx="2" presStyleCnt="3"/>
      <dgm:spPr/>
      <dgm:t>
        <a:bodyPr/>
        <a:lstStyle/>
        <a:p>
          <a:endParaRPr lang="es-ES"/>
        </a:p>
      </dgm:t>
    </dgm:pt>
    <dgm:pt modelId="{584242A8-CF6C-4BD7-A8EE-A396452E25C2}" type="pres">
      <dgm:prSet presAssocID="{2A90B1A2-39E0-4031-AC28-B2201C95C6E5}" presName="node" presStyleLbl="node1" presStyleIdx="3" presStyleCnt="4">
        <dgm:presLayoutVars>
          <dgm:bulletEnabled val="1"/>
        </dgm:presLayoutVars>
      </dgm:prSet>
      <dgm:spPr/>
      <dgm:t>
        <a:bodyPr/>
        <a:lstStyle/>
        <a:p>
          <a:endParaRPr lang="es-ES"/>
        </a:p>
      </dgm:t>
    </dgm:pt>
  </dgm:ptLst>
  <dgm:cxnLst>
    <dgm:cxn modelId="{AA785369-90A0-411D-861E-3E6A76667D19}" type="presOf" srcId="{D603CBDB-1E60-449A-BB7E-8FAFB148DA9F}" destId="{7CD57AD9-F934-482D-BAD3-3BB54C0C520C}" srcOrd="1" destOrd="0" presId="urn:microsoft.com/office/officeart/2005/8/layout/process1"/>
    <dgm:cxn modelId="{EA6D56C2-D06F-4484-A774-6C92A0E1909B}" type="presOf" srcId="{94615884-05C4-4575-8332-959345F99DEF}" destId="{A63AA74E-1C21-491B-B5BE-30974F7BA4E4}" srcOrd="0" destOrd="0" presId="urn:microsoft.com/office/officeart/2005/8/layout/process1"/>
    <dgm:cxn modelId="{FC42F134-F672-4CBB-AFEF-50AC3EA917E5}" srcId="{86B1A354-C012-477F-AB80-5921F5F37961}" destId="{2A90B1A2-39E0-4031-AC28-B2201C95C6E5}" srcOrd="3" destOrd="0" parTransId="{2FB152F8-FAD3-4806-AFCD-3D48FA196C5C}" sibTransId="{17044E1C-B2D8-474E-B079-5ECE8B9B9FE7}"/>
    <dgm:cxn modelId="{C0EBB2EB-C627-4EFA-9E13-368C848A9C0C}" type="presOf" srcId="{D603CBDB-1E60-449A-BB7E-8FAFB148DA9F}" destId="{F46E983B-8717-4E61-ADE6-43A0219A55C7}" srcOrd="0" destOrd="0" presId="urn:microsoft.com/office/officeart/2005/8/layout/process1"/>
    <dgm:cxn modelId="{448F926C-3CF1-4121-AB92-30A13604C1BF}" type="presOf" srcId="{36C21ECB-97B6-4561-8CCA-17B95D821F8C}" destId="{C8BEE315-5D1F-4E05-856B-A24B014DE41F}" srcOrd="0" destOrd="0" presId="urn:microsoft.com/office/officeart/2005/8/layout/process1"/>
    <dgm:cxn modelId="{6B2A8D54-2948-4D95-86B4-9476403D41AD}" srcId="{86B1A354-C012-477F-AB80-5921F5F37961}" destId="{94615884-05C4-4575-8332-959345F99DEF}" srcOrd="2" destOrd="0" parTransId="{B3A6D7B3-1074-4720-AC7F-F9562C0323F5}" sibTransId="{33A688D7-076E-41FA-9272-3EEB614BF6D0}"/>
    <dgm:cxn modelId="{CBBBC9B1-9AE0-4F05-BA0F-40BFA6439357}" type="presOf" srcId="{69F5A134-15A6-4E52-A741-EBC345710C63}" destId="{3EF0ED8C-C0DD-492A-B52A-615567064FEF}" srcOrd="1" destOrd="0" presId="urn:microsoft.com/office/officeart/2005/8/layout/process1"/>
    <dgm:cxn modelId="{5E2B66F5-E95C-4CAC-88AD-2DBA9C4A9F47}" type="presOf" srcId="{86B1A354-C012-477F-AB80-5921F5F37961}" destId="{DDE6575F-47B1-4539-BA1D-7F27876BE73A}" srcOrd="0" destOrd="0" presId="urn:microsoft.com/office/officeart/2005/8/layout/process1"/>
    <dgm:cxn modelId="{57515DEB-7714-4A35-BCE4-5298D59A934B}" type="presOf" srcId="{33A688D7-076E-41FA-9272-3EEB614BF6D0}" destId="{A622ABFB-1175-4175-A83D-A425EC465288}" srcOrd="1" destOrd="0" presId="urn:microsoft.com/office/officeart/2005/8/layout/process1"/>
    <dgm:cxn modelId="{2D4FB9DD-C6C8-420A-83AC-03DEBDE1212E}" type="presOf" srcId="{33A688D7-076E-41FA-9272-3EEB614BF6D0}" destId="{A341F205-5663-4AD7-9230-853FF7F9C166}" srcOrd="0" destOrd="0" presId="urn:microsoft.com/office/officeart/2005/8/layout/process1"/>
    <dgm:cxn modelId="{A4DABD1E-A7BD-49FC-8682-A702A1E9CE7A}" srcId="{86B1A354-C012-477F-AB80-5921F5F37961}" destId="{36C21ECB-97B6-4561-8CCA-17B95D821F8C}" srcOrd="0" destOrd="0" parTransId="{B761A999-C574-4865-AD1A-EBB3F31069AF}" sibTransId="{D603CBDB-1E60-449A-BB7E-8FAFB148DA9F}"/>
    <dgm:cxn modelId="{68331389-E99C-451B-A504-D6C49D560DDC}" type="presOf" srcId="{2A90B1A2-39E0-4031-AC28-B2201C95C6E5}" destId="{584242A8-CF6C-4BD7-A8EE-A396452E25C2}" srcOrd="0" destOrd="0" presId="urn:microsoft.com/office/officeart/2005/8/layout/process1"/>
    <dgm:cxn modelId="{2C22A948-A8DD-492A-BE18-1BA8F2402A2A}" type="presOf" srcId="{69F5A134-15A6-4E52-A741-EBC345710C63}" destId="{FC0D6C26-8C0B-4545-9F68-ECA770EAEF86}" srcOrd="0" destOrd="0" presId="urn:microsoft.com/office/officeart/2005/8/layout/process1"/>
    <dgm:cxn modelId="{A5E1DE01-A298-4FBE-96AC-A9F16BFF87CA}" srcId="{86B1A354-C012-477F-AB80-5921F5F37961}" destId="{17B1CC36-6938-4416-8849-94AAEE607C05}" srcOrd="1" destOrd="0" parTransId="{502489CF-7614-4A07-B89B-DC512A858116}" sibTransId="{69F5A134-15A6-4E52-A741-EBC345710C63}"/>
    <dgm:cxn modelId="{78A13098-AB29-44FE-8F73-8234E29EBF1D}" type="presOf" srcId="{17B1CC36-6938-4416-8849-94AAEE607C05}" destId="{97388B25-E7B4-441D-B588-50B204097CAC}" srcOrd="0" destOrd="0" presId="urn:microsoft.com/office/officeart/2005/8/layout/process1"/>
    <dgm:cxn modelId="{E4F2757A-F313-4EDD-BB59-2DBEDAE50BA3}" type="presParOf" srcId="{DDE6575F-47B1-4539-BA1D-7F27876BE73A}" destId="{C8BEE315-5D1F-4E05-856B-A24B014DE41F}" srcOrd="0" destOrd="0" presId="urn:microsoft.com/office/officeart/2005/8/layout/process1"/>
    <dgm:cxn modelId="{35A0E5C0-ECB1-4070-9D12-C48182D91AF0}" type="presParOf" srcId="{DDE6575F-47B1-4539-BA1D-7F27876BE73A}" destId="{F46E983B-8717-4E61-ADE6-43A0219A55C7}" srcOrd="1" destOrd="0" presId="urn:microsoft.com/office/officeart/2005/8/layout/process1"/>
    <dgm:cxn modelId="{0C5A058F-122E-4C5B-8C63-C55A477C9AD9}" type="presParOf" srcId="{F46E983B-8717-4E61-ADE6-43A0219A55C7}" destId="{7CD57AD9-F934-482D-BAD3-3BB54C0C520C}" srcOrd="0" destOrd="0" presId="urn:microsoft.com/office/officeart/2005/8/layout/process1"/>
    <dgm:cxn modelId="{4921868A-C488-4602-85F8-99B710988BBD}" type="presParOf" srcId="{DDE6575F-47B1-4539-BA1D-7F27876BE73A}" destId="{97388B25-E7B4-441D-B588-50B204097CAC}" srcOrd="2" destOrd="0" presId="urn:microsoft.com/office/officeart/2005/8/layout/process1"/>
    <dgm:cxn modelId="{757FF952-B9FE-4FD6-AB0A-FC32037A5736}" type="presParOf" srcId="{DDE6575F-47B1-4539-BA1D-7F27876BE73A}" destId="{FC0D6C26-8C0B-4545-9F68-ECA770EAEF86}" srcOrd="3" destOrd="0" presId="urn:microsoft.com/office/officeart/2005/8/layout/process1"/>
    <dgm:cxn modelId="{A8A77223-E75E-4FFF-99D8-45D29B0A0D2B}" type="presParOf" srcId="{FC0D6C26-8C0B-4545-9F68-ECA770EAEF86}" destId="{3EF0ED8C-C0DD-492A-B52A-615567064FEF}" srcOrd="0" destOrd="0" presId="urn:microsoft.com/office/officeart/2005/8/layout/process1"/>
    <dgm:cxn modelId="{23E6D259-DACB-456F-A915-CA6B29B8CC6D}" type="presParOf" srcId="{DDE6575F-47B1-4539-BA1D-7F27876BE73A}" destId="{A63AA74E-1C21-491B-B5BE-30974F7BA4E4}" srcOrd="4" destOrd="0" presId="urn:microsoft.com/office/officeart/2005/8/layout/process1"/>
    <dgm:cxn modelId="{E252E23B-0508-46B6-AA9E-D2FD68C51042}" type="presParOf" srcId="{DDE6575F-47B1-4539-BA1D-7F27876BE73A}" destId="{A341F205-5663-4AD7-9230-853FF7F9C166}" srcOrd="5" destOrd="0" presId="urn:microsoft.com/office/officeart/2005/8/layout/process1"/>
    <dgm:cxn modelId="{2B7CA66D-4FC2-49D3-B6AA-C4B4438FA9F5}" type="presParOf" srcId="{A341F205-5663-4AD7-9230-853FF7F9C166}" destId="{A622ABFB-1175-4175-A83D-A425EC465288}" srcOrd="0" destOrd="0" presId="urn:microsoft.com/office/officeart/2005/8/layout/process1"/>
    <dgm:cxn modelId="{5A4C2552-B27A-4953-AB63-49DEC70E1B9B}" type="presParOf" srcId="{DDE6575F-47B1-4539-BA1D-7F27876BE73A}" destId="{584242A8-CF6C-4BD7-A8EE-A396452E25C2}" srcOrd="6" destOrd="0" presId="urn:microsoft.com/office/officeart/2005/8/layout/process1"/>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D112497-A1B3-4C90-B61D-CE7FE0BD7E40}" type="doc">
      <dgm:prSet loTypeId="urn:microsoft.com/office/officeart/2008/layout/HorizontalMultiLevelHierarchy" loCatId="hierarchy" qsTypeId="urn:microsoft.com/office/officeart/2005/8/quickstyle/simple3" qsCatId="simple" csTypeId="urn:microsoft.com/office/officeart/2005/8/colors/colorful2" csCatId="colorful" phldr="1"/>
      <dgm:spPr/>
      <dgm:t>
        <a:bodyPr/>
        <a:lstStyle/>
        <a:p>
          <a:endParaRPr lang="es-ES"/>
        </a:p>
      </dgm:t>
    </dgm:pt>
    <dgm:pt modelId="{C59BC6F9-5668-46F5-AC98-F0B0DF9BD279}">
      <dgm:prSet phldrT="[Texto]" custT="1">
        <dgm:style>
          <a:lnRef idx="1">
            <a:schemeClr val="accent1"/>
          </a:lnRef>
          <a:fillRef idx="3">
            <a:schemeClr val="accent1"/>
          </a:fillRef>
          <a:effectRef idx="2">
            <a:schemeClr val="accent1"/>
          </a:effectRef>
          <a:fontRef idx="minor">
            <a:schemeClr val="lt1"/>
          </a:fontRef>
        </dgm:style>
      </dgm:prSet>
      <dgm:spPr/>
      <dgm:t>
        <a:bodyPr/>
        <a:lstStyle/>
        <a:p>
          <a:r>
            <a:rPr lang="es-ES" sz="1050" smtClean="0"/>
            <a:t>CARACTERIZACIÓN MATERIAL</a:t>
          </a:r>
          <a:endParaRPr lang="es-ES" sz="1050" dirty="0"/>
        </a:p>
      </dgm:t>
    </dgm:pt>
    <dgm:pt modelId="{EDBCCD3B-FC84-4423-A1AF-84C2ECFF9501}" type="parTrans" cxnId="{9FD1851C-A186-43A8-87A6-C506FEF17922}">
      <dgm:prSet custT="1">
        <dgm:style>
          <a:lnRef idx="1">
            <a:schemeClr val="dk1"/>
          </a:lnRef>
          <a:fillRef idx="0">
            <a:schemeClr val="dk1"/>
          </a:fillRef>
          <a:effectRef idx="0">
            <a:schemeClr val="dk1"/>
          </a:effectRef>
          <a:fontRef idx="minor">
            <a:schemeClr val="tx1"/>
          </a:fontRef>
        </dgm:style>
      </dgm:prSet>
      <dgm:spPr/>
      <dgm:t>
        <a:bodyPr/>
        <a:lstStyle/>
        <a:p>
          <a:endParaRPr lang="es-ES" sz="1050"/>
        </a:p>
      </dgm:t>
    </dgm:pt>
    <dgm:pt modelId="{B42C5F85-0ABE-49A7-8172-C748A8D4992D}" type="sibTrans" cxnId="{9FD1851C-A186-43A8-87A6-C506FEF17922}">
      <dgm:prSet/>
      <dgm:spPr/>
      <dgm:t>
        <a:bodyPr/>
        <a:lstStyle/>
        <a:p>
          <a:endParaRPr lang="es-ES" sz="1050"/>
        </a:p>
      </dgm:t>
    </dgm:pt>
    <dgm:pt modelId="{508C1AD7-3A9C-45A7-9C08-3CD4797E6D77}">
      <dgm:prSet phldrT="[Texto]" custT="1">
        <dgm:style>
          <a:lnRef idx="1">
            <a:schemeClr val="accent5"/>
          </a:lnRef>
          <a:fillRef idx="3">
            <a:schemeClr val="accent5"/>
          </a:fillRef>
          <a:effectRef idx="2">
            <a:schemeClr val="accent5"/>
          </a:effectRef>
          <a:fontRef idx="minor">
            <a:schemeClr val="lt1"/>
          </a:fontRef>
        </dgm:style>
      </dgm:prSet>
      <dgm:spPr/>
      <dgm:t>
        <a:bodyPr/>
        <a:lstStyle/>
        <a:p>
          <a:r>
            <a:rPr lang="es-ES" sz="1050"/>
            <a:t>MATRIZ POLIÉSTER</a:t>
          </a:r>
        </a:p>
      </dgm:t>
    </dgm:pt>
    <dgm:pt modelId="{04CD751C-2DC1-49F8-A18D-BFFB53CE917E}" type="parTrans" cxnId="{8A035A8D-B005-4374-B266-1DACEA40DF34}">
      <dgm:prSet custT="1">
        <dgm:style>
          <a:lnRef idx="2">
            <a:schemeClr val="accent1"/>
          </a:lnRef>
          <a:fillRef idx="0">
            <a:schemeClr val="accent1"/>
          </a:fillRef>
          <a:effectRef idx="1">
            <a:schemeClr val="accent1"/>
          </a:effectRef>
          <a:fontRef idx="minor">
            <a:schemeClr val="tx1"/>
          </a:fontRef>
        </dgm:style>
      </dgm:prSet>
      <dgm:spPr/>
      <dgm:t>
        <a:bodyPr/>
        <a:lstStyle/>
        <a:p>
          <a:endParaRPr lang="es-ES" sz="1050"/>
        </a:p>
      </dgm:t>
    </dgm:pt>
    <dgm:pt modelId="{1A0E3EC1-4A53-484F-8D77-59F30A49FC7A}" type="sibTrans" cxnId="{8A035A8D-B005-4374-B266-1DACEA40DF34}">
      <dgm:prSet/>
      <dgm:spPr/>
      <dgm:t>
        <a:bodyPr/>
        <a:lstStyle/>
        <a:p>
          <a:endParaRPr lang="es-ES" sz="1050"/>
        </a:p>
      </dgm:t>
    </dgm:pt>
    <dgm:pt modelId="{95A4228E-3CA6-4AC6-8FCB-A579EE0D3137}">
      <dgm:prSet phldrT="[Texto]" custT="1">
        <dgm:style>
          <a:lnRef idx="1">
            <a:schemeClr val="accent5"/>
          </a:lnRef>
          <a:fillRef idx="3">
            <a:schemeClr val="accent5"/>
          </a:fillRef>
          <a:effectRef idx="2">
            <a:schemeClr val="accent5"/>
          </a:effectRef>
          <a:fontRef idx="minor">
            <a:schemeClr val="lt1"/>
          </a:fontRef>
        </dgm:style>
      </dgm:prSet>
      <dgm:spPr/>
      <dgm:t>
        <a:bodyPr/>
        <a:lstStyle/>
        <a:p>
          <a:r>
            <a:rPr lang="es-ES" sz="1050"/>
            <a:t>MATRIZ EPOXI</a:t>
          </a:r>
        </a:p>
      </dgm:t>
    </dgm:pt>
    <dgm:pt modelId="{E9EC6824-6766-4B9A-8A62-376F905C1CB3}" type="parTrans" cxnId="{9E2BE8E4-F0A7-4A6A-A05D-E2D785593850}">
      <dgm:prSet custT="1">
        <dgm:style>
          <a:lnRef idx="2">
            <a:schemeClr val="accent1"/>
          </a:lnRef>
          <a:fillRef idx="0">
            <a:schemeClr val="accent1"/>
          </a:fillRef>
          <a:effectRef idx="1">
            <a:schemeClr val="accent1"/>
          </a:effectRef>
          <a:fontRef idx="minor">
            <a:schemeClr val="tx1"/>
          </a:fontRef>
        </dgm:style>
      </dgm:prSet>
      <dgm:spPr/>
      <dgm:t>
        <a:bodyPr/>
        <a:lstStyle/>
        <a:p>
          <a:endParaRPr lang="es-ES" sz="1050"/>
        </a:p>
      </dgm:t>
    </dgm:pt>
    <dgm:pt modelId="{05EF3FAA-EA12-4020-9F1E-098F508E6E2D}" type="sibTrans" cxnId="{9E2BE8E4-F0A7-4A6A-A05D-E2D785593850}">
      <dgm:prSet/>
      <dgm:spPr/>
      <dgm:t>
        <a:bodyPr/>
        <a:lstStyle/>
        <a:p>
          <a:endParaRPr lang="es-ES" sz="1050"/>
        </a:p>
      </dgm:t>
    </dgm:pt>
    <dgm:pt modelId="{68E1B0C0-46F8-4F4B-9B63-DAC4BFAEABE7}">
      <dgm:prSet phldrT="[Texto]" custT="1">
        <dgm:style>
          <a:lnRef idx="1">
            <a:schemeClr val="accent1"/>
          </a:lnRef>
          <a:fillRef idx="2">
            <a:schemeClr val="accent1"/>
          </a:fillRef>
          <a:effectRef idx="1">
            <a:schemeClr val="accent1"/>
          </a:effectRef>
          <a:fontRef idx="minor">
            <a:schemeClr val="dk1"/>
          </a:fontRef>
        </dgm:style>
      </dgm:prSet>
      <dgm:spPr/>
      <dgm:t>
        <a:bodyPr/>
        <a:lstStyle/>
        <a:p>
          <a:r>
            <a:rPr lang="es-ES" sz="1050"/>
            <a:t>1b E</a:t>
          </a:r>
        </a:p>
      </dgm:t>
    </dgm:pt>
    <dgm:pt modelId="{DD799865-CD7A-4706-9324-8C77D398CB30}" type="parTrans" cxnId="{CF4BDD8B-E6B4-4369-8109-31C8601022E1}">
      <dgm:prSet custT="1"/>
      <dgm:spPr/>
      <dgm:t>
        <a:bodyPr/>
        <a:lstStyle/>
        <a:p>
          <a:endParaRPr lang="es-ES" sz="1050"/>
        </a:p>
      </dgm:t>
    </dgm:pt>
    <dgm:pt modelId="{08679977-A71B-46F6-A10A-C85FD4F1A9FC}" type="sibTrans" cxnId="{CF4BDD8B-E6B4-4369-8109-31C8601022E1}">
      <dgm:prSet/>
      <dgm:spPr/>
      <dgm:t>
        <a:bodyPr/>
        <a:lstStyle/>
        <a:p>
          <a:endParaRPr lang="es-ES" sz="1050"/>
        </a:p>
      </dgm:t>
    </dgm:pt>
    <dgm:pt modelId="{8F2C355E-1F18-43D2-8DC6-853377E5C04E}">
      <dgm:prSet phldrT="[Texto]" custT="1">
        <dgm:style>
          <a:lnRef idx="1">
            <a:schemeClr val="accent1"/>
          </a:lnRef>
          <a:fillRef idx="2">
            <a:schemeClr val="accent1"/>
          </a:fillRef>
          <a:effectRef idx="1">
            <a:schemeClr val="accent1"/>
          </a:effectRef>
          <a:fontRef idx="minor">
            <a:schemeClr val="dk1"/>
          </a:fontRef>
        </dgm:style>
      </dgm:prSet>
      <dgm:spPr/>
      <dgm:t>
        <a:bodyPr/>
        <a:lstStyle/>
        <a:p>
          <a:r>
            <a:rPr lang="es-ES" sz="1050"/>
            <a:t>2b E</a:t>
          </a:r>
        </a:p>
      </dgm:t>
    </dgm:pt>
    <dgm:pt modelId="{345C18A2-C4F4-45F4-9B65-8EFD6BB2C482}" type="parTrans" cxnId="{D0973381-A832-4B26-8259-C4C2F0FBE48E}">
      <dgm:prSet custT="1"/>
      <dgm:spPr/>
      <dgm:t>
        <a:bodyPr/>
        <a:lstStyle/>
        <a:p>
          <a:endParaRPr lang="es-ES" sz="1050"/>
        </a:p>
      </dgm:t>
    </dgm:pt>
    <dgm:pt modelId="{8AD824A8-5ED2-4148-A815-FFE92DBEDDD2}" type="sibTrans" cxnId="{D0973381-A832-4B26-8259-C4C2F0FBE48E}">
      <dgm:prSet/>
      <dgm:spPr/>
      <dgm:t>
        <a:bodyPr/>
        <a:lstStyle/>
        <a:p>
          <a:endParaRPr lang="es-ES" sz="1050"/>
        </a:p>
      </dgm:t>
    </dgm:pt>
    <dgm:pt modelId="{1D1E08FB-C91C-484F-BC66-3970B2BBC5FD}">
      <dgm:prSet custT="1">
        <dgm:style>
          <a:lnRef idx="1">
            <a:schemeClr val="accent1"/>
          </a:lnRef>
          <a:fillRef idx="2">
            <a:schemeClr val="accent1"/>
          </a:fillRef>
          <a:effectRef idx="1">
            <a:schemeClr val="accent1"/>
          </a:effectRef>
          <a:fontRef idx="minor">
            <a:schemeClr val="dk1"/>
          </a:fontRef>
        </dgm:style>
      </dgm:prSet>
      <dgm:spPr/>
      <dgm:t>
        <a:bodyPr/>
        <a:lstStyle/>
        <a:p>
          <a:r>
            <a:rPr lang="es-ES" sz="1050"/>
            <a:t>3 E</a:t>
          </a:r>
        </a:p>
      </dgm:t>
    </dgm:pt>
    <dgm:pt modelId="{6D710E5D-B3F1-4B8C-BA2C-3F48C3646425}" type="parTrans" cxnId="{61915932-1DCD-4392-B98C-B22DD10E44FF}">
      <dgm:prSet custT="1">
        <dgm:style>
          <a:lnRef idx="1">
            <a:schemeClr val="accent5"/>
          </a:lnRef>
          <a:fillRef idx="0">
            <a:schemeClr val="accent5"/>
          </a:fillRef>
          <a:effectRef idx="0">
            <a:schemeClr val="accent5"/>
          </a:effectRef>
          <a:fontRef idx="minor">
            <a:schemeClr val="tx1"/>
          </a:fontRef>
        </dgm:style>
      </dgm:prSet>
      <dgm:spPr/>
      <dgm:t>
        <a:bodyPr/>
        <a:lstStyle/>
        <a:p>
          <a:endParaRPr lang="es-ES" sz="1050"/>
        </a:p>
      </dgm:t>
    </dgm:pt>
    <dgm:pt modelId="{50B61D88-52B2-4088-89B8-85B8A6266707}" type="sibTrans" cxnId="{61915932-1DCD-4392-B98C-B22DD10E44FF}">
      <dgm:prSet/>
      <dgm:spPr/>
      <dgm:t>
        <a:bodyPr/>
        <a:lstStyle/>
        <a:p>
          <a:endParaRPr lang="es-ES" sz="1050"/>
        </a:p>
      </dgm:t>
    </dgm:pt>
    <dgm:pt modelId="{73570365-E88D-4A78-9E08-683953420C8E}">
      <dgm:prSet custT="1">
        <dgm:style>
          <a:lnRef idx="1">
            <a:schemeClr val="accent1"/>
          </a:lnRef>
          <a:fillRef idx="2">
            <a:schemeClr val="accent1"/>
          </a:fillRef>
          <a:effectRef idx="1">
            <a:schemeClr val="accent1"/>
          </a:effectRef>
          <a:fontRef idx="minor">
            <a:schemeClr val="dk1"/>
          </a:fontRef>
        </dgm:style>
      </dgm:prSet>
      <dgm:spPr/>
      <dgm:t>
        <a:bodyPr/>
        <a:lstStyle/>
        <a:p>
          <a:r>
            <a:rPr lang="es-ES" sz="1050"/>
            <a:t>4 E</a:t>
          </a:r>
        </a:p>
      </dgm:t>
    </dgm:pt>
    <dgm:pt modelId="{3C50F0C0-B733-4390-94B2-0D2B19EEE3A1}" type="parTrans" cxnId="{A611D147-97F3-4831-AFB7-4B850B2C33D7}">
      <dgm:prSet custT="1"/>
      <dgm:spPr/>
      <dgm:t>
        <a:bodyPr/>
        <a:lstStyle/>
        <a:p>
          <a:endParaRPr lang="es-ES" sz="1050"/>
        </a:p>
      </dgm:t>
    </dgm:pt>
    <dgm:pt modelId="{EB9A8953-41F6-4E82-A653-E73140616850}" type="sibTrans" cxnId="{A611D147-97F3-4831-AFB7-4B850B2C33D7}">
      <dgm:prSet/>
      <dgm:spPr/>
      <dgm:t>
        <a:bodyPr/>
        <a:lstStyle/>
        <a:p>
          <a:endParaRPr lang="es-ES" sz="1050"/>
        </a:p>
      </dgm:t>
    </dgm:pt>
    <dgm:pt modelId="{4AFEC4A9-B653-4AC7-A5ED-FFA777F67115}">
      <dgm:prSet phldrT="[Texto]" custT="1">
        <dgm:style>
          <a:lnRef idx="1">
            <a:schemeClr val="accent1"/>
          </a:lnRef>
          <a:fillRef idx="2">
            <a:schemeClr val="accent1"/>
          </a:fillRef>
          <a:effectRef idx="1">
            <a:schemeClr val="accent1"/>
          </a:effectRef>
          <a:fontRef idx="minor">
            <a:schemeClr val="dk1"/>
          </a:fontRef>
        </dgm:style>
      </dgm:prSet>
      <dgm:spPr/>
      <dgm:t>
        <a:bodyPr/>
        <a:lstStyle/>
        <a:p>
          <a:r>
            <a:rPr lang="es-ES" sz="1050"/>
            <a:t>Mat + Plain_0/90 + Carbon.uni_0 + Plain_0/90 + Mat</a:t>
          </a:r>
        </a:p>
      </dgm:t>
    </dgm:pt>
    <dgm:pt modelId="{C68376E9-C79A-4B81-B350-BB8EA90F0F5E}" type="parTrans" cxnId="{9AA9F134-0302-47B7-8C13-5E6EB37FA901}">
      <dgm:prSet custT="1"/>
      <dgm:spPr/>
      <dgm:t>
        <a:bodyPr/>
        <a:lstStyle/>
        <a:p>
          <a:endParaRPr lang="es-ES" sz="1050"/>
        </a:p>
      </dgm:t>
    </dgm:pt>
    <dgm:pt modelId="{9245EE64-1509-4E4F-AB4E-061EBDB07377}" type="sibTrans" cxnId="{9AA9F134-0302-47B7-8C13-5E6EB37FA901}">
      <dgm:prSet/>
      <dgm:spPr/>
      <dgm:t>
        <a:bodyPr/>
        <a:lstStyle/>
        <a:p>
          <a:endParaRPr lang="es-ES" sz="1050"/>
        </a:p>
      </dgm:t>
    </dgm:pt>
    <dgm:pt modelId="{6BF36861-6D64-4C5C-9FAD-42885BE302AE}">
      <dgm:prSet phldrT="[Texto]" custT="1">
        <dgm:style>
          <a:lnRef idx="1">
            <a:schemeClr val="accent1"/>
          </a:lnRef>
          <a:fillRef idx="2">
            <a:schemeClr val="accent1"/>
          </a:fillRef>
          <a:effectRef idx="1">
            <a:schemeClr val="accent1"/>
          </a:effectRef>
          <a:fontRef idx="minor">
            <a:schemeClr val="dk1"/>
          </a:fontRef>
        </dgm:style>
      </dgm:prSet>
      <dgm:spPr/>
      <dgm:t>
        <a:bodyPr/>
        <a:lstStyle/>
        <a:p>
          <a:r>
            <a:rPr lang="es-ES" sz="1050"/>
            <a:t>Mat + Plain_0/90 + Tejido_0/90 + Plain_0/90 + Mat</a:t>
          </a:r>
        </a:p>
      </dgm:t>
    </dgm:pt>
    <dgm:pt modelId="{8158E965-6D3D-4101-9109-3DF7E11850A6}" type="parTrans" cxnId="{7CECEA35-55BA-4AF0-92AB-415A4DB52D36}">
      <dgm:prSet custT="1"/>
      <dgm:spPr/>
      <dgm:t>
        <a:bodyPr/>
        <a:lstStyle/>
        <a:p>
          <a:endParaRPr lang="es-ES" sz="1050"/>
        </a:p>
      </dgm:t>
    </dgm:pt>
    <dgm:pt modelId="{89BFE1E5-E259-4C07-992E-DE2BA6A0BA76}" type="sibTrans" cxnId="{7CECEA35-55BA-4AF0-92AB-415A4DB52D36}">
      <dgm:prSet/>
      <dgm:spPr/>
      <dgm:t>
        <a:bodyPr/>
        <a:lstStyle/>
        <a:p>
          <a:endParaRPr lang="es-ES" sz="1050"/>
        </a:p>
      </dgm:t>
    </dgm:pt>
    <dgm:pt modelId="{9707DA80-A079-45A6-AC11-9C26F57A24EB}">
      <dgm:prSet custT="1">
        <dgm:style>
          <a:lnRef idx="1">
            <a:schemeClr val="accent1"/>
          </a:lnRef>
          <a:fillRef idx="2">
            <a:schemeClr val="accent1"/>
          </a:fillRef>
          <a:effectRef idx="1">
            <a:schemeClr val="accent1"/>
          </a:effectRef>
          <a:fontRef idx="minor">
            <a:schemeClr val="dk1"/>
          </a:fontRef>
        </dgm:style>
      </dgm:prSet>
      <dgm:spPr/>
      <dgm:t>
        <a:bodyPr/>
        <a:lstStyle/>
        <a:p>
          <a:r>
            <a:rPr lang="es-ES" sz="1050"/>
            <a:t>Mat + Plain_0/90 + Tejido_0/90 + Tejido_0/90 + Plain_0/90 + Mat</a:t>
          </a:r>
        </a:p>
      </dgm:t>
    </dgm:pt>
    <dgm:pt modelId="{55657996-14B6-4A1C-B1BE-5ACBA796675C}" type="parTrans" cxnId="{10C7FAA4-EAD9-4249-B468-6DDBE36EBB2F}">
      <dgm:prSet custT="1"/>
      <dgm:spPr/>
      <dgm:t>
        <a:bodyPr/>
        <a:lstStyle/>
        <a:p>
          <a:endParaRPr lang="es-ES" sz="1050"/>
        </a:p>
      </dgm:t>
    </dgm:pt>
    <dgm:pt modelId="{A1F1840B-ECD1-4CA7-A2DB-C142EA187792}" type="sibTrans" cxnId="{10C7FAA4-EAD9-4249-B468-6DDBE36EBB2F}">
      <dgm:prSet/>
      <dgm:spPr/>
      <dgm:t>
        <a:bodyPr/>
        <a:lstStyle/>
        <a:p>
          <a:endParaRPr lang="es-ES" sz="1050"/>
        </a:p>
      </dgm:t>
    </dgm:pt>
    <dgm:pt modelId="{BA204DAE-9D88-47C2-891E-FC99A9449599}">
      <dgm:prSet custT="1">
        <dgm:style>
          <a:lnRef idx="1">
            <a:schemeClr val="accent1"/>
          </a:lnRef>
          <a:fillRef idx="2">
            <a:schemeClr val="accent1"/>
          </a:fillRef>
          <a:effectRef idx="1">
            <a:schemeClr val="accent1"/>
          </a:effectRef>
          <a:fontRef idx="minor">
            <a:schemeClr val="dk1"/>
          </a:fontRef>
        </dgm:style>
      </dgm:prSet>
      <dgm:spPr/>
      <dgm:t>
        <a:bodyPr/>
        <a:lstStyle/>
        <a:p>
          <a:r>
            <a:rPr lang="es-ES" sz="1050"/>
            <a:t>Mat + Plain_0/90 + Tejido_0/90 + Carbon.uni_0 + Tejido_0/90 + Plain_0/90 + Mat</a:t>
          </a:r>
        </a:p>
      </dgm:t>
    </dgm:pt>
    <dgm:pt modelId="{6252ABE3-6C1D-4DDB-8F7A-F1159F0C0710}" type="parTrans" cxnId="{42AD2D7D-0A5E-4102-8208-EA2C82D4463A}">
      <dgm:prSet custT="1"/>
      <dgm:spPr/>
      <dgm:t>
        <a:bodyPr/>
        <a:lstStyle/>
        <a:p>
          <a:endParaRPr lang="es-ES" sz="1050"/>
        </a:p>
      </dgm:t>
    </dgm:pt>
    <dgm:pt modelId="{2AD4D84C-19E9-41A3-88DF-6669A884A4EC}" type="sibTrans" cxnId="{42AD2D7D-0A5E-4102-8208-EA2C82D4463A}">
      <dgm:prSet/>
      <dgm:spPr/>
      <dgm:t>
        <a:bodyPr/>
        <a:lstStyle/>
        <a:p>
          <a:endParaRPr lang="es-ES" sz="1050"/>
        </a:p>
      </dgm:t>
    </dgm:pt>
    <dgm:pt modelId="{04CA555D-9AFC-4844-AEB9-EDB5C4A0586A}">
      <dgm:prSet phldrT="[Texto]" custT="1">
        <dgm:style>
          <a:lnRef idx="1">
            <a:schemeClr val="accent1"/>
          </a:lnRef>
          <a:fillRef idx="2">
            <a:schemeClr val="accent1"/>
          </a:fillRef>
          <a:effectRef idx="1">
            <a:schemeClr val="accent1"/>
          </a:effectRef>
          <a:fontRef idx="minor">
            <a:schemeClr val="dk1"/>
          </a:fontRef>
        </dgm:style>
      </dgm:prSet>
      <dgm:spPr/>
      <dgm:t>
        <a:bodyPr/>
        <a:lstStyle/>
        <a:p>
          <a:r>
            <a:rPr lang="es-ES" sz="1050"/>
            <a:t>1b </a:t>
          </a:r>
        </a:p>
      </dgm:t>
    </dgm:pt>
    <dgm:pt modelId="{EE25C0A8-DF17-4966-8226-3971436F6421}" type="parTrans" cxnId="{33A39429-F355-4E0C-A392-F09E6141CE91}">
      <dgm:prSet custT="1"/>
      <dgm:spPr/>
      <dgm:t>
        <a:bodyPr/>
        <a:lstStyle/>
        <a:p>
          <a:endParaRPr lang="es-ES" sz="1050"/>
        </a:p>
      </dgm:t>
    </dgm:pt>
    <dgm:pt modelId="{B4A81636-5596-4910-836C-D08773E2612C}" type="sibTrans" cxnId="{33A39429-F355-4E0C-A392-F09E6141CE91}">
      <dgm:prSet/>
      <dgm:spPr/>
      <dgm:t>
        <a:bodyPr/>
        <a:lstStyle/>
        <a:p>
          <a:endParaRPr lang="es-ES" sz="1050"/>
        </a:p>
      </dgm:t>
    </dgm:pt>
    <dgm:pt modelId="{25679E5B-4175-420F-AF4F-AFF79E7E138B}">
      <dgm:prSet phldrT="[Texto]" custT="1">
        <dgm:style>
          <a:lnRef idx="1">
            <a:schemeClr val="accent1"/>
          </a:lnRef>
          <a:fillRef idx="2">
            <a:schemeClr val="accent1"/>
          </a:fillRef>
          <a:effectRef idx="1">
            <a:schemeClr val="accent1"/>
          </a:effectRef>
          <a:fontRef idx="minor">
            <a:schemeClr val="dk1"/>
          </a:fontRef>
        </dgm:style>
      </dgm:prSet>
      <dgm:spPr/>
      <dgm:t>
        <a:bodyPr/>
        <a:lstStyle/>
        <a:p>
          <a:r>
            <a:rPr lang="es-ES" sz="1050"/>
            <a:t>Mat + Plain_0/90 + Carbon.uni_0 + Plain_0/90 + Mat</a:t>
          </a:r>
        </a:p>
      </dgm:t>
    </dgm:pt>
    <dgm:pt modelId="{40D2E5AD-3E3E-457F-8E73-22A5675FCFB2}" type="parTrans" cxnId="{C1D2D31E-115C-4C6F-AE48-21BAF960877E}">
      <dgm:prSet custT="1"/>
      <dgm:spPr/>
      <dgm:t>
        <a:bodyPr/>
        <a:lstStyle/>
        <a:p>
          <a:endParaRPr lang="es-ES" sz="1050"/>
        </a:p>
      </dgm:t>
    </dgm:pt>
    <dgm:pt modelId="{24820030-824F-4A9A-90C6-E8E419448480}" type="sibTrans" cxnId="{C1D2D31E-115C-4C6F-AE48-21BAF960877E}">
      <dgm:prSet/>
      <dgm:spPr/>
      <dgm:t>
        <a:bodyPr/>
        <a:lstStyle/>
        <a:p>
          <a:endParaRPr lang="es-ES" sz="1050"/>
        </a:p>
      </dgm:t>
    </dgm:pt>
    <dgm:pt modelId="{46D74BE7-C5E2-418E-9532-B3ABAD06051E}">
      <dgm:prSet phldrT="[Texto]" custT="1">
        <dgm:style>
          <a:lnRef idx="1">
            <a:schemeClr val="accent1"/>
          </a:lnRef>
          <a:fillRef idx="2">
            <a:schemeClr val="accent1"/>
          </a:fillRef>
          <a:effectRef idx="1">
            <a:schemeClr val="accent1"/>
          </a:effectRef>
          <a:fontRef idx="minor">
            <a:schemeClr val="dk1"/>
          </a:fontRef>
        </dgm:style>
      </dgm:prSet>
      <dgm:spPr/>
      <dgm:t>
        <a:bodyPr/>
        <a:lstStyle/>
        <a:p>
          <a:r>
            <a:rPr lang="es-ES" sz="1050"/>
            <a:t>2b </a:t>
          </a:r>
        </a:p>
      </dgm:t>
    </dgm:pt>
    <dgm:pt modelId="{D7C1B6A1-34C9-45E5-B4D6-D8B5F9890476}" type="parTrans" cxnId="{20E0AC87-2BAD-4D39-B327-43CFE37AAA8C}">
      <dgm:prSet custT="1"/>
      <dgm:spPr/>
      <dgm:t>
        <a:bodyPr/>
        <a:lstStyle/>
        <a:p>
          <a:endParaRPr lang="es-ES" sz="1050"/>
        </a:p>
      </dgm:t>
    </dgm:pt>
    <dgm:pt modelId="{7E3C000E-4779-4AD5-8704-52D948C81528}" type="sibTrans" cxnId="{20E0AC87-2BAD-4D39-B327-43CFE37AAA8C}">
      <dgm:prSet/>
      <dgm:spPr/>
      <dgm:t>
        <a:bodyPr/>
        <a:lstStyle/>
        <a:p>
          <a:endParaRPr lang="es-ES" sz="1050"/>
        </a:p>
      </dgm:t>
    </dgm:pt>
    <dgm:pt modelId="{BEF8D54F-2F28-4FF2-A97E-51D005A27792}">
      <dgm:prSet phldrT="[Texto]" custT="1">
        <dgm:style>
          <a:lnRef idx="1">
            <a:schemeClr val="accent1"/>
          </a:lnRef>
          <a:fillRef idx="2">
            <a:schemeClr val="accent1"/>
          </a:fillRef>
          <a:effectRef idx="1">
            <a:schemeClr val="accent1"/>
          </a:effectRef>
          <a:fontRef idx="minor">
            <a:schemeClr val="dk1"/>
          </a:fontRef>
        </dgm:style>
      </dgm:prSet>
      <dgm:spPr/>
      <dgm:t>
        <a:bodyPr/>
        <a:lstStyle/>
        <a:p>
          <a:r>
            <a:rPr lang="es-ES" sz="1050"/>
            <a:t>Mat + Plain_0/90 + Tejido_0/90 + Plain_0/90 + Mat</a:t>
          </a:r>
        </a:p>
      </dgm:t>
    </dgm:pt>
    <dgm:pt modelId="{28A4561B-659C-447C-9403-6C4E547C690C}" type="parTrans" cxnId="{65BFBD8C-22AA-456F-99F1-0D45F71B2EBC}">
      <dgm:prSet custT="1"/>
      <dgm:spPr/>
      <dgm:t>
        <a:bodyPr/>
        <a:lstStyle/>
        <a:p>
          <a:endParaRPr lang="es-ES" sz="1050"/>
        </a:p>
      </dgm:t>
    </dgm:pt>
    <dgm:pt modelId="{D78EBF9A-FF90-40EE-9E74-47AF26009814}" type="sibTrans" cxnId="{65BFBD8C-22AA-456F-99F1-0D45F71B2EBC}">
      <dgm:prSet/>
      <dgm:spPr/>
      <dgm:t>
        <a:bodyPr/>
        <a:lstStyle/>
        <a:p>
          <a:endParaRPr lang="es-ES" sz="1050"/>
        </a:p>
      </dgm:t>
    </dgm:pt>
    <dgm:pt modelId="{811E3BDD-9D2D-4F6D-89DE-D90E04D1F458}">
      <dgm:prSet custT="1">
        <dgm:style>
          <a:lnRef idx="1">
            <a:schemeClr val="accent1"/>
          </a:lnRef>
          <a:fillRef idx="2">
            <a:schemeClr val="accent1"/>
          </a:fillRef>
          <a:effectRef idx="1">
            <a:schemeClr val="accent1"/>
          </a:effectRef>
          <a:fontRef idx="minor">
            <a:schemeClr val="dk1"/>
          </a:fontRef>
        </dgm:style>
      </dgm:prSet>
      <dgm:spPr/>
      <dgm:t>
        <a:bodyPr/>
        <a:lstStyle/>
        <a:p>
          <a:r>
            <a:rPr lang="es-ES" sz="1050"/>
            <a:t>3 </a:t>
          </a:r>
        </a:p>
      </dgm:t>
    </dgm:pt>
    <dgm:pt modelId="{ABD0C4B7-CFCE-41A5-B988-6E1F2EF482DE}" type="parTrans" cxnId="{64F835CA-6F72-4CB7-AF84-8030B9583579}">
      <dgm:prSet custT="1"/>
      <dgm:spPr/>
      <dgm:t>
        <a:bodyPr/>
        <a:lstStyle/>
        <a:p>
          <a:endParaRPr lang="es-ES" sz="1050"/>
        </a:p>
      </dgm:t>
    </dgm:pt>
    <dgm:pt modelId="{4DEFFDBE-413F-4582-82EF-4A536D31C5A3}" type="sibTrans" cxnId="{64F835CA-6F72-4CB7-AF84-8030B9583579}">
      <dgm:prSet/>
      <dgm:spPr/>
      <dgm:t>
        <a:bodyPr/>
        <a:lstStyle/>
        <a:p>
          <a:endParaRPr lang="es-ES" sz="1050"/>
        </a:p>
      </dgm:t>
    </dgm:pt>
    <dgm:pt modelId="{65A35C83-D709-4A5B-8A75-1FC7D03AA605}">
      <dgm:prSet custT="1">
        <dgm:style>
          <a:lnRef idx="1">
            <a:schemeClr val="accent1"/>
          </a:lnRef>
          <a:fillRef idx="2">
            <a:schemeClr val="accent1"/>
          </a:fillRef>
          <a:effectRef idx="1">
            <a:schemeClr val="accent1"/>
          </a:effectRef>
          <a:fontRef idx="minor">
            <a:schemeClr val="dk1"/>
          </a:fontRef>
        </dgm:style>
      </dgm:prSet>
      <dgm:spPr/>
      <dgm:t>
        <a:bodyPr/>
        <a:lstStyle/>
        <a:p>
          <a:r>
            <a:rPr lang="es-ES" sz="1050"/>
            <a:t>Mat + Plain_0/90 + Tejido_0/90 + Tejido_0/90 + Plain_0/90 + Mat</a:t>
          </a:r>
        </a:p>
      </dgm:t>
    </dgm:pt>
    <dgm:pt modelId="{3E7B7C71-DD89-4258-BD42-F69786DC3FC7}" type="parTrans" cxnId="{0C0DD21B-4AF1-4C48-BE5F-D346810C1C44}">
      <dgm:prSet custT="1"/>
      <dgm:spPr/>
      <dgm:t>
        <a:bodyPr/>
        <a:lstStyle/>
        <a:p>
          <a:endParaRPr lang="es-ES" sz="1050"/>
        </a:p>
      </dgm:t>
    </dgm:pt>
    <dgm:pt modelId="{15A95010-33C1-475B-963E-6531C0A3921C}" type="sibTrans" cxnId="{0C0DD21B-4AF1-4C48-BE5F-D346810C1C44}">
      <dgm:prSet/>
      <dgm:spPr/>
      <dgm:t>
        <a:bodyPr/>
        <a:lstStyle/>
        <a:p>
          <a:endParaRPr lang="es-ES" sz="1050"/>
        </a:p>
      </dgm:t>
    </dgm:pt>
    <dgm:pt modelId="{BA9A2699-023A-45B6-AC9F-0915C0355ECC}">
      <dgm:prSet custT="1">
        <dgm:style>
          <a:lnRef idx="1">
            <a:schemeClr val="accent1"/>
          </a:lnRef>
          <a:fillRef idx="2">
            <a:schemeClr val="accent1"/>
          </a:fillRef>
          <a:effectRef idx="1">
            <a:schemeClr val="accent1"/>
          </a:effectRef>
          <a:fontRef idx="minor">
            <a:schemeClr val="dk1"/>
          </a:fontRef>
        </dgm:style>
      </dgm:prSet>
      <dgm:spPr/>
      <dgm:t>
        <a:bodyPr/>
        <a:lstStyle/>
        <a:p>
          <a:r>
            <a:rPr lang="es-ES" sz="1050"/>
            <a:t>4 </a:t>
          </a:r>
        </a:p>
      </dgm:t>
    </dgm:pt>
    <dgm:pt modelId="{392FADAF-DEAF-4DD6-9DB9-DDC36B066753}" type="parTrans" cxnId="{7FD51D29-208D-4F73-8BE7-42EBB8073F75}">
      <dgm:prSet custT="1"/>
      <dgm:spPr/>
      <dgm:t>
        <a:bodyPr/>
        <a:lstStyle/>
        <a:p>
          <a:endParaRPr lang="es-ES" sz="1050"/>
        </a:p>
      </dgm:t>
    </dgm:pt>
    <dgm:pt modelId="{83D8218D-7E12-4F3E-A3FF-03280476660E}" type="sibTrans" cxnId="{7FD51D29-208D-4F73-8BE7-42EBB8073F75}">
      <dgm:prSet/>
      <dgm:spPr/>
      <dgm:t>
        <a:bodyPr/>
        <a:lstStyle/>
        <a:p>
          <a:endParaRPr lang="es-ES" sz="1050"/>
        </a:p>
      </dgm:t>
    </dgm:pt>
    <dgm:pt modelId="{F76702C8-C00D-4A77-B146-6391E240ADD9}">
      <dgm:prSet custT="1">
        <dgm:style>
          <a:lnRef idx="1">
            <a:schemeClr val="accent1"/>
          </a:lnRef>
          <a:fillRef idx="2">
            <a:schemeClr val="accent1"/>
          </a:fillRef>
          <a:effectRef idx="1">
            <a:schemeClr val="accent1"/>
          </a:effectRef>
          <a:fontRef idx="minor">
            <a:schemeClr val="dk1"/>
          </a:fontRef>
        </dgm:style>
      </dgm:prSet>
      <dgm:spPr/>
      <dgm:t>
        <a:bodyPr/>
        <a:lstStyle/>
        <a:p>
          <a:r>
            <a:rPr lang="es-ES" sz="1050"/>
            <a:t>Mat + Plain_0/90 + Tejido_0/90 + Carbon.uni_0 + Tejido_0/90 + Plain_0/90 + Mat</a:t>
          </a:r>
        </a:p>
      </dgm:t>
    </dgm:pt>
    <dgm:pt modelId="{F0BDAA1E-B249-4E25-A361-F595CFEB6907}" type="parTrans" cxnId="{D2BE87FE-5557-443A-AE9A-6AD4B4009511}">
      <dgm:prSet custT="1"/>
      <dgm:spPr/>
      <dgm:t>
        <a:bodyPr/>
        <a:lstStyle/>
        <a:p>
          <a:endParaRPr lang="es-ES" sz="1050"/>
        </a:p>
      </dgm:t>
    </dgm:pt>
    <dgm:pt modelId="{0B40C1B5-3355-4C81-9A32-2F4647B7D306}" type="sibTrans" cxnId="{D2BE87FE-5557-443A-AE9A-6AD4B4009511}">
      <dgm:prSet/>
      <dgm:spPr/>
      <dgm:t>
        <a:bodyPr/>
        <a:lstStyle/>
        <a:p>
          <a:endParaRPr lang="es-ES" sz="1050"/>
        </a:p>
      </dgm:t>
    </dgm:pt>
    <dgm:pt modelId="{94DD6506-60E4-4AD9-8B21-935D3E637FEC}">
      <dgm:prSet phldrT="[Texto]" custT="1">
        <dgm:style>
          <a:lnRef idx="1">
            <a:schemeClr val="accent1"/>
          </a:lnRef>
          <a:fillRef idx="2">
            <a:schemeClr val="accent1"/>
          </a:fillRef>
          <a:effectRef idx="1">
            <a:schemeClr val="accent1"/>
          </a:effectRef>
          <a:fontRef idx="minor">
            <a:schemeClr val="dk1"/>
          </a:fontRef>
        </dgm:style>
      </dgm:prSet>
      <dgm:spPr/>
      <dgm:t>
        <a:bodyPr/>
        <a:lstStyle/>
        <a:p>
          <a:r>
            <a:rPr lang="es-ES" sz="1050"/>
            <a:t>1</a:t>
          </a:r>
        </a:p>
      </dgm:t>
    </dgm:pt>
    <dgm:pt modelId="{344D9F57-76BB-4BAE-A1F8-D5D0ECC27815}" type="parTrans" cxnId="{F036C1F5-0070-4BFA-8F8F-EE7D92678637}">
      <dgm:prSet custT="1"/>
      <dgm:spPr/>
      <dgm:t>
        <a:bodyPr/>
        <a:lstStyle/>
        <a:p>
          <a:endParaRPr lang="es-ES" sz="1050"/>
        </a:p>
      </dgm:t>
    </dgm:pt>
    <dgm:pt modelId="{A006D3A8-30F9-4941-A83F-5AC641A4E4FD}" type="sibTrans" cxnId="{F036C1F5-0070-4BFA-8F8F-EE7D92678637}">
      <dgm:prSet/>
      <dgm:spPr/>
      <dgm:t>
        <a:bodyPr/>
        <a:lstStyle/>
        <a:p>
          <a:endParaRPr lang="es-ES" sz="1050"/>
        </a:p>
      </dgm:t>
    </dgm:pt>
    <dgm:pt modelId="{62DD6D01-C8A9-493E-981E-30E164EBE44D}">
      <dgm:prSet phldrT="[Texto]" custT="1">
        <dgm:style>
          <a:lnRef idx="1">
            <a:schemeClr val="accent1"/>
          </a:lnRef>
          <a:fillRef idx="2">
            <a:schemeClr val="accent1"/>
          </a:fillRef>
          <a:effectRef idx="1">
            <a:schemeClr val="accent1"/>
          </a:effectRef>
          <a:fontRef idx="minor">
            <a:schemeClr val="dk1"/>
          </a:fontRef>
        </dgm:style>
      </dgm:prSet>
      <dgm:spPr/>
      <dgm:t>
        <a:bodyPr/>
        <a:lstStyle/>
        <a:p>
          <a:r>
            <a:rPr lang="es-ES" sz="1050"/>
            <a:t>Plain_0/90 + Mat + Carbon.uni_0 + Mat + Plain_0/90</a:t>
          </a:r>
        </a:p>
      </dgm:t>
    </dgm:pt>
    <dgm:pt modelId="{8564C9F3-9324-4779-AC18-B5276DAC5DA8}" type="parTrans" cxnId="{8268480A-5817-4B63-8B06-9A49FD208D91}">
      <dgm:prSet custT="1"/>
      <dgm:spPr/>
      <dgm:t>
        <a:bodyPr/>
        <a:lstStyle/>
        <a:p>
          <a:endParaRPr lang="es-ES" sz="1050"/>
        </a:p>
      </dgm:t>
    </dgm:pt>
    <dgm:pt modelId="{8D9297C2-0D20-4F5A-A2EA-57BA7C34BC18}" type="sibTrans" cxnId="{8268480A-5817-4B63-8B06-9A49FD208D91}">
      <dgm:prSet/>
      <dgm:spPr/>
      <dgm:t>
        <a:bodyPr/>
        <a:lstStyle/>
        <a:p>
          <a:endParaRPr lang="es-ES" sz="1050"/>
        </a:p>
      </dgm:t>
    </dgm:pt>
    <dgm:pt modelId="{FCAC99E6-A48B-4FC9-8C70-8E1559CCD47D}">
      <dgm:prSet phldrT="[Texto]" custT="1">
        <dgm:style>
          <a:lnRef idx="1">
            <a:schemeClr val="accent1"/>
          </a:lnRef>
          <a:fillRef idx="2">
            <a:schemeClr val="accent1"/>
          </a:fillRef>
          <a:effectRef idx="1">
            <a:schemeClr val="accent1"/>
          </a:effectRef>
          <a:fontRef idx="minor">
            <a:schemeClr val="dk1"/>
          </a:fontRef>
        </dgm:style>
      </dgm:prSet>
      <dgm:spPr/>
      <dgm:t>
        <a:bodyPr/>
        <a:lstStyle/>
        <a:p>
          <a:r>
            <a:rPr lang="es-ES" sz="1050"/>
            <a:t>2</a:t>
          </a:r>
        </a:p>
      </dgm:t>
    </dgm:pt>
    <dgm:pt modelId="{D41EDE65-AB55-46C3-947B-B7A6853D6D4B}" type="parTrans" cxnId="{A5D7A7EA-D80A-465F-A138-240FB8FAE67A}">
      <dgm:prSet custT="1"/>
      <dgm:spPr/>
      <dgm:t>
        <a:bodyPr/>
        <a:lstStyle/>
        <a:p>
          <a:endParaRPr lang="es-ES" sz="1050"/>
        </a:p>
      </dgm:t>
    </dgm:pt>
    <dgm:pt modelId="{FF0A0513-ED3A-44F3-B017-C3293EC683B6}" type="sibTrans" cxnId="{A5D7A7EA-D80A-465F-A138-240FB8FAE67A}">
      <dgm:prSet/>
      <dgm:spPr/>
      <dgm:t>
        <a:bodyPr/>
        <a:lstStyle/>
        <a:p>
          <a:endParaRPr lang="es-ES" sz="1050"/>
        </a:p>
      </dgm:t>
    </dgm:pt>
    <dgm:pt modelId="{38A06A23-DA44-4986-BB85-54F7C2E31264}">
      <dgm:prSet phldrT="[Texto]" custT="1">
        <dgm:style>
          <a:lnRef idx="1">
            <a:schemeClr val="accent1"/>
          </a:lnRef>
          <a:fillRef idx="2">
            <a:schemeClr val="accent1"/>
          </a:fillRef>
          <a:effectRef idx="1">
            <a:schemeClr val="accent1"/>
          </a:effectRef>
          <a:fontRef idx="minor">
            <a:schemeClr val="dk1"/>
          </a:fontRef>
        </dgm:style>
      </dgm:prSet>
      <dgm:spPr/>
      <dgm:t>
        <a:bodyPr/>
        <a:lstStyle/>
        <a:p>
          <a:r>
            <a:rPr lang="es-ES" sz="1050"/>
            <a:t>Plain_0/90 + Mat + Tejido_0/90 + Mat + Plain_0/90</a:t>
          </a:r>
        </a:p>
      </dgm:t>
    </dgm:pt>
    <dgm:pt modelId="{5DA67872-457F-468B-BAF4-D7BF4ABE3718}" type="parTrans" cxnId="{DEAE153C-60B1-4E23-B93B-FAFCBD6F9FAD}">
      <dgm:prSet custT="1"/>
      <dgm:spPr/>
      <dgm:t>
        <a:bodyPr/>
        <a:lstStyle/>
        <a:p>
          <a:endParaRPr lang="es-ES" sz="1050"/>
        </a:p>
      </dgm:t>
    </dgm:pt>
    <dgm:pt modelId="{96BAD4F0-D2AB-4663-AC6B-1337E3069659}" type="sibTrans" cxnId="{DEAE153C-60B1-4E23-B93B-FAFCBD6F9FAD}">
      <dgm:prSet/>
      <dgm:spPr/>
      <dgm:t>
        <a:bodyPr/>
        <a:lstStyle/>
        <a:p>
          <a:endParaRPr lang="es-ES" sz="1050"/>
        </a:p>
      </dgm:t>
    </dgm:pt>
    <dgm:pt modelId="{2C05572E-C8AB-4133-975B-BA683D497C49}">
      <dgm:prSet custT="1">
        <dgm:style>
          <a:lnRef idx="1">
            <a:schemeClr val="accent6"/>
          </a:lnRef>
          <a:fillRef idx="3">
            <a:schemeClr val="accent6"/>
          </a:fillRef>
          <a:effectRef idx="2">
            <a:schemeClr val="accent6"/>
          </a:effectRef>
          <a:fontRef idx="minor">
            <a:schemeClr val="lt1"/>
          </a:fontRef>
        </dgm:style>
      </dgm:prSet>
      <dgm:spPr/>
      <dgm:t>
        <a:bodyPr/>
        <a:lstStyle/>
        <a:p>
          <a:r>
            <a:rPr lang="es-ES" sz="1050" smtClean="0"/>
            <a:t>ELEMENTO CONSTRUCTIVO</a:t>
          </a:r>
          <a:endParaRPr lang="es-ES" sz="1050"/>
        </a:p>
      </dgm:t>
    </dgm:pt>
    <dgm:pt modelId="{093BD09C-6B80-420B-A9D9-680FB5856A77}" type="parTrans" cxnId="{4E2FCABC-603C-4A08-976A-2A1867CC9797}">
      <dgm:prSet custT="1">
        <dgm:style>
          <a:lnRef idx="1">
            <a:schemeClr val="dk1"/>
          </a:lnRef>
          <a:fillRef idx="0">
            <a:schemeClr val="dk1"/>
          </a:fillRef>
          <a:effectRef idx="0">
            <a:schemeClr val="dk1"/>
          </a:effectRef>
          <a:fontRef idx="minor">
            <a:schemeClr val="tx1"/>
          </a:fontRef>
        </dgm:style>
      </dgm:prSet>
      <dgm:spPr/>
      <dgm:t>
        <a:bodyPr/>
        <a:lstStyle/>
        <a:p>
          <a:endParaRPr lang="es-ES" sz="1050"/>
        </a:p>
      </dgm:t>
    </dgm:pt>
    <dgm:pt modelId="{96576921-DC89-4BE6-9C5E-2BB3D358C903}" type="sibTrans" cxnId="{4E2FCABC-603C-4A08-976A-2A1867CC9797}">
      <dgm:prSet/>
      <dgm:spPr/>
      <dgm:t>
        <a:bodyPr/>
        <a:lstStyle/>
        <a:p>
          <a:endParaRPr lang="es-ES" sz="1050"/>
        </a:p>
      </dgm:t>
    </dgm:pt>
    <dgm:pt modelId="{C7FE3BCE-8B09-4462-8D4D-AA7142CB0529}">
      <dgm:prSet phldrT="[Texto]" custT="1">
        <dgm:style>
          <a:lnRef idx="1">
            <a:schemeClr val="dk1"/>
          </a:lnRef>
          <a:fillRef idx="3">
            <a:schemeClr val="dk1"/>
          </a:fillRef>
          <a:effectRef idx="2">
            <a:schemeClr val="dk1"/>
          </a:effectRef>
          <a:fontRef idx="minor">
            <a:schemeClr val="lt1"/>
          </a:fontRef>
        </dgm:style>
      </dgm:prSet>
      <dgm:spPr/>
      <dgm:t>
        <a:bodyPr/>
        <a:lstStyle/>
        <a:p>
          <a:r>
            <a:rPr lang="es-ES" sz="1050" dirty="0"/>
            <a:t>PROGRAMA EXPERIMENTAL</a:t>
          </a:r>
        </a:p>
      </dgm:t>
    </dgm:pt>
    <dgm:pt modelId="{580556C2-2771-445E-9F32-506D722536E5}" type="parTrans" cxnId="{37860EE8-393B-47C1-9F9E-4E92324318FF}">
      <dgm:prSet/>
      <dgm:spPr/>
      <dgm:t>
        <a:bodyPr/>
        <a:lstStyle/>
        <a:p>
          <a:endParaRPr lang="es-ES" sz="1050"/>
        </a:p>
      </dgm:t>
    </dgm:pt>
    <dgm:pt modelId="{D735161C-D9EB-4638-BED9-02D3F1AE4EAF}" type="sibTrans" cxnId="{37860EE8-393B-47C1-9F9E-4E92324318FF}">
      <dgm:prSet/>
      <dgm:spPr/>
      <dgm:t>
        <a:bodyPr/>
        <a:lstStyle/>
        <a:p>
          <a:endParaRPr lang="es-ES" sz="1050"/>
        </a:p>
      </dgm:t>
    </dgm:pt>
    <dgm:pt modelId="{F1170A97-331D-4713-9B02-DBD76FA35AC1}">
      <dgm:prSet custT="1">
        <dgm:style>
          <a:lnRef idx="1">
            <a:schemeClr val="accent6"/>
          </a:lnRef>
          <a:fillRef idx="2">
            <a:schemeClr val="accent6"/>
          </a:fillRef>
          <a:effectRef idx="1">
            <a:schemeClr val="accent6"/>
          </a:effectRef>
          <a:fontRef idx="minor">
            <a:schemeClr val="dk1"/>
          </a:fontRef>
        </dgm:style>
      </dgm:prSet>
      <dgm:spPr/>
      <dgm:t>
        <a:bodyPr/>
        <a:lstStyle/>
        <a:p>
          <a:r>
            <a:rPr lang="es-ES" sz="1050"/>
            <a:t>VIGA</a:t>
          </a:r>
        </a:p>
      </dgm:t>
    </dgm:pt>
    <dgm:pt modelId="{2383DAB6-7C07-4FF9-95DB-0E63C4DAFB5C}" type="parTrans" cxnId="{E704AB32-83B9-46A9-96DC-FBB1808637EC}">
      <dgm:prSet custT="1">
        <dgm:style>
          <a:lnRef idx="2">
            <a:schemeClr val="accent6"/>
          </a:lnRef>
          <a:fillRef idx="0">
            <a:schemeClr val="accent6"/>
          </a:fillRef>
          <a:effectRef idx="1">
            <a:schemeClr val="accent6"/>
          </a:effectRef>
          <a:fontRef idx="minor">
            <a:schemeClr val="tx1"/>
          </a:fontRef>
        </dgm:style>
      </dgm:prSet>
      <dgm:spPr/>
      <dgm:t>
        <a:bodyPr/>
        <a:lstStyle/>
        <a:p>
          <a:endParaRPr lang="es-ES" sz="1050"/>
        </a:p>
      </dgm:t>
    </dgm:pt>
    <dgm:pt modelId="{51995BD8-6DBD-440E-9EF3-A8C5528753B1}" type="sibTrans" cxnId="{E704AB32-83B9-46A9-96DC-FBB1808637EC}">
      <dgm:prSet/>
      <dgm:spPr/>
      <dgm:t>
        <a:bodyPr/>
        <a:lstStyle/>
        <a:p>
          <a:endParaRPr lang="es-ES" sz="1050"/>
        </a:p>
      </dgm:t>
    </dgm:pt>
    <dgm:pt modelId="{F48CDD44-EEFD-46DC-A41D-959AF5BE1158}">
      <dgm:prSet custT="1">
        <dgm:style>
          <a:lnRef idx="1">
            <a:schemeClr val="accent6"/>
          </a:lnRef>
          <a:fillRef idx="2">
            <a:schemeClr val="accent6"/>
          </a:fillRef>
          <a:effectRef idx="1">
            <a:schemeClr val="accent6"/>
          </a:effectRef>
          <a:fontRef idx="minor">
            <a:schemeClr val="dk1"/>
          </a:fontRef>
        </dgm:style>
      </dgm:prSet>
      <dgm:spPr/>
      <dgm:t>
        <a:bodyPr/>
        <a:lstStyle/>
        <a:p>
          <a:r>
            <a:rPr lang="es-ES" sz="1050"/>
            <a:t>ADIRA C/G FIBER</a:t>
          </a:r>
        </a:p>
      </dgm:t>
    </dgm:pt>
    <dgm:pt modelId="{1DF1F0EA-5246-4C08-B6AF-E8982BC763D2}" type="sibTrans" cxnId="{64E497FF-643D-4B85-B345-A9C61431FA56}">
      <dgm:prSet/>
      <dgm:spPr/>
      <dgm:t>
        <a:bodyPr/>
        <a:lstStyle/>
        <a:p>
          <a:endParaRPr lang="es-ES" sz="1050"/>
        </a:p>
      </dgm:t>
    </dgm:pt>
    <dgm:pt modelId="{3134AAA4-E879-4E54-AA02-7EB6046E6676}" type="parTrans" cxnId="{64E497FF-643D-4B85-B345-A9C61431FA56}">
      <dgm:prSet custT="1">
        <dgm:style>
          <a:lnRef idx="2">
            <a:schemeClr val="accent6"/>
          </a:lnRef>
          <a:fillRef idx="0">
            <a:schemeClr val="accent6"/>
          </a:fillRef>
          <a:effectRef idx="1">
            <a:schemeClr val="accent6"/>
          </a:effectRef>
          <a:fontRef idx="minor">
            <a:schemeClr val="tx1"/>
          </a:fontRef>
        </dgm:style>
      </dgm:prSet>
      <dgm:spPr/>
      <dgm:t>
        <a:bodyPr/>
        <a:lstStyle/>
        <a:p>
          <a:endParaRPr lang="es-ES" sz="1050"/>
        </a:p>
      </dgm:t>
    </dgm:pt>
    <dgm:pt modelId="{EC68BA5B-C661-4BAC-AF45-9974E7BD72CC}" type="pres">
      <dgm:prSet presAssocID="{AD112497-A1B3-4C90-B61D-CE7FE0BD7E40}" presName="Name0" presStyleCnt="0">
        <dgm:presLayoutVars>
          <dgm:chPref val="1"/>
          <dgm:dir/>
          <dgm:animOne val="branch"/>
          <dgm:animLvl val="lvl"/>
          <dgm:resizeHandles val="exact"/>
        </dgm:presLayoutVars>
      </dgm:prSet>
      <dgm:spPr/>
      <dgm:t>
        <a:bodyPr/>
        <a:lstStyle/>
        <a:p>
          <a:endParaRPr lang="es-ES"/>
        </a:p>
      </dgm:t>
    </dgm:pt>
    <dgm:pt modelId="{F3C902FB-5969-4282-9037-BBD838BE41E0}" type="pres">
      <dgm:prSet presAssocID="{C7FE3BCE-8B09-4462-8D4D-AA7142CB0529}" presName="root1" presStyleCnt="0"/>
      <dgm:spPr/>
      <dgm:t>
        <a:bodyPr/>
        <a:lstStyle/>
        <a:p>
          <a:endParaRPr lang="es-ES"/>
        </a:p>
      </dgm:t>
    </dgm:pt>
    <dgm:pt modelId="{D6B2B63D-DE41-4C5A-B1E0-31FFE17153E9}" type="pres">
      <dgm:prSet presAssocID="{C7FE3BCE-8B09-4462-8D4D-AA7142CB0529}" presName="LevelOneTextNode" presStyleLbl="node0" presStyleIdx="0" presStyleCnt="1" custScaleX="54744">
        <dgm:presLayoutVars>
          <dgm:chPref val="3"/>
        </dgm:presLayoutVars>
      </dgm:prSet>
      <dgm:spPr/>
      <dgm:t>
        <a:bodyPr/>
        <a:lstStyle/>
        <a:p>
          <a:endParaRPr lang="es-ES"/>
        </a:p>
      </dgm:t>
    </dgm:pt>
    <dgm:pt modelId="{2AE78343-7C73-451E-87F4-DDCA575905AA}" type="pres">
      <dgm:prSet presAssocID="{C7FE3BCE-8B09-4462-8D4D-AA7142CB0529}" presName="level2hierChild" presStyleCnt="0"/>
      <dgm:spPr/>
      <dgm:t>
        <a:bodyPr/>
        <a:lstStyle/>
        <a:p>
          <a:endParaRPr lang="es-ES"/>
        </a:p>
      </dgm:t>
    </dgm:pt>
    <dgm:pt modelId="{809B1D56-12F3-41C4-90E5-5DDA1816DA1C}" type="pres">
      <dgm:prSet presAssocID="{EDBCCD3B-FC84-4423-A1AF-84C2ECFF9501}" presName="conn2-1" presStyleLbl="parChTrans1D2" presStyleIdx="0" presStyleCnt="2"/>
      <dgm:spPr/>
      <dgm:t>
        <a:bodyPr/>
        <a:lstStyle/>
        <a:p>
          <a:endParaRPr lang="es-ES"/>
        </a:p>
      </dgm:t>
    </dgm:pt>
    <dgm:pt modelId="{83F0F2A0-06FE-4768-8B13-5FE4926AA7F6}" type="pres">
      <dgm:prSet presAssocID="{EDBCCD3B-FC84-4423-A1AF-84C2ECFF9501}" presName="connTx" presStyleLbl="parChTrans1D2" presStyleIdx="0" presStyleCnt="2"/>
      <dgm:spPr/>
      <dgm:t>
        <a:bodyPr/>
        <a:lstStyle/>
        <a:p>
          <a:endParaRPr lang="es-ES"/>
        </a:p>
      </dgm:t>
    </dgm:pt>
    <dgm:pt modelId="{5BEF36B7-6ACF-4E5C-831B-37C7B5291AE1}" type="pres">
      <dgm:prSet presAssocID="{C59BC6F9-5668-46F5-AC98-F0B0DF9BD279}" presName="root2" presStyleCnt="0"/>
      <dgm:spPr/>
      <dgm:t>
        <a:bodyPr/>
        <a:lstStyle/>
        <a:p>
          <a:endParaRPr lang="es-ES"/>
        </a:p>
      </dgm:t>
    </dgm:pt>
    <dgm:pt modelId="{722F216C-1C47-4552-9FDE-A15B2FF6CBEE}" type="pres">
      <dgm:prSet presAssocID="{C59BC6F9-5668-46F5-AC98-F0B0DF9BD279}" presName="LevelTwoTextNode" presStyleLbl="node2" presStyleIdx="0" presStyleCnt="2" custScaleX="96655">
        <dgm:presLayoutVars>
          <dgm:chPref val="3"/>
        </dgm:presLayoutVars>
      </dgm:prSet>
      <dgm:spPr/>
      <dgm:t>
        <a:bodyPr/>
        <a:lstStyle/>
        <a:p>
          <a:endParaRPr lang="es-ES"/>
        </a:p>
      </dgm:t>
    </dgm:pt>
    <dgm:pt modelId="{B27DE460-8B45-4208-99A4-DB7D2B3F1A9E}" type="pres">
      <dgm:prSet presAssocID="{C59BC6F9-5668-46F5-AC98-F0B0DF9BD279}" presName="level3hierChild" presStyleCnt="0"/>
      <dgm:spPr/>
      <dgm:t>
        <a:bodyPr/>
        <a:lstStyle/>
        <a:p>
          <a:endParaRPr lang="es-ES"/>
        </a:p>
      </dgm:t>
    </dgm:pt>
    <dgm:pt modelId="{5EC561E4-DFA0-480C-A1D8-B81683C56E33}" type="pres">
      <dgm:prSet presAssocID="{04CD751C-2DC1-49F8-A18D-BFFB53CE917E}" presName="conn2-1" presStyleLbl="parChTrans1D3" presStyleIdx="0" presStyleCnt="3"/>
      <dgm:spPr/>
      <dgm:t>
        <a:bodyPr/>
        <a:lstStyle/>
        <a:p>
          <a:endParaRPr lang="es-ES"/>
        </a:p>
      </dgm:t>
    </dgm:pt>
    <dgm:pt modelId="{A05901D9-CB95-46F6-B297-58B307EBFEB4}" type="pres">
      <dgm:prSet presAssocID="{04CD751C-2DC1-49F8-A18D-BFFB53CE917E}" presName="connTx" presStyleLbl="parChTrans1D3" presStyleIdx="0" presStyleCnt="3"/>
      <dgm:spPr/>
      <dgm:t>
        <a:bodyPr/>
        <a:lstStyle/>
        <a:p>
          <a:endParaRPr lang="es-ES"/>
        </a:p>
      </dgm:t>
    </dgm:pt>
    <dgm:pt modelId="{C278B23D-28D9-4EE0-BDC5-4E280CE215F1}" type="pres">
      <dgm:prSet presAssocID="{508C1AD7-3A9C-45A7-9C08-3CD4797E6D77}" presName="root2" presStyleCnt="0"/>
      <dgm:spPr/>
      <dgm:t>
        <a:bodyPr/>
        <a:lstStyle/>
        <a:p>
          <a:endParaRPr lang="es-ES"/>
        </a:p>
      </dgm:t>
    </dgm:pt>
    <dgm:pt modelId="{B65FAAFF-40CE-4C00-843D-1B59CD325128}" type="pres">
      <dgm:prSet presAssocID="{508C1AD7-3A9C-45A7-9C08-3CD4797E6D77}" presName="LevelTwoTextNode" presStyleLbl="node3" presStyleIdx="0" presStyleCnt="3" custScaleX="49156" custScaleY="120169">
        <dgm:presLayoutVars>
          <dgm:chPref val="3"/>
        </dgm:presLayoutVars>
      </dgm:prSet>
      <dgm:spPr/>
      <dgm:t>
        <a:bodyPr/>
        <a:lstStyle/>
        <a:p>
          <a:endParaRPr lang="es-ES"/>
        </a:p>
      </dgm:t>
    </dgm:pt>
    <dgm:pt modelId="{F7105DCB-5914-4627-A417-E82ED6D55B3E}" type="pres">
      <dgm:prSet presAssocID="{508C1AD7-3A9C-45A7-9C08-3CD4797E6D77}" presName="level3hierChild" presStyleCnt="0"/>
      <dgm:spPr/>
      <dgm:t>
        <a:bodyPr/>
        <a:lstStyle/>
        <a:p>
          <a:endParaRPr lang="es-ES"/>
        </a:p>
      </dgm:t>
    </dgm:pt>
    <dgm:pt modelId="{D4D91723-0D4A-44F7-97E6-2583B7A9CF30}" type="pres">
      <dgm:prSet presAssocID="{344D9F57-76BB-4BAE-A1F8-D5D0ECC27815}" presName="conn2-1" presStyleLbl="parChTrans1D4" presStyleIdx="0" presStyleCnt="21"/>
      <dgm:spPr/>
      <dgm:t>
        <a:bodyPr/>
        <a:lstStyle/>
        <a:p>
          <a:endParaRPr lang="es-ES"/>
        </a:p>
      </dgm:t>
    </dgm:pt>
    <dgm:pt modelId="{4C48D2B8-A287-42CE-ACF7-C05938797CFC}" type="pres">
      <dgm:prSet presAssocID="{344D9F57-76BB-4BAE-A1F8-D5D0ECC27815}" presName="connTx" presStyleLbl="parChTrans1D4" presStyleIdx="0" presStyleCnt="21"/>
      <dgm:spPr/>
      <dgm:t>
        <a:bodyPr/>
        <a:lstStyle/>
        <a:p>
          <a:endParaRPr lang="es-ES"/>
        </a:p>
      </dgm:t>
    </dgm:pt>
    <dgm:pt modelId="{6A1A3292-20AB-4F60-8693-FFB74D572606}" type="pres">
      <dgm:prSet presAssocID="{94DD6506-60E4-4AD9-8B21-935D3E637FEC}" presName="root2" presStyleCnt="0"/>
      <dgm:spPr/>
      <dgm:t>
        <a:bodyPr/>
        <a:lstStyle/>
        <a:p>
          <a:endParaRPr lang="es-ES"/>
        </a:p>
      </dgm:t>
    </dgm:pt>
    <dgm:pt modelId="{5E9B9A15-F80F-4BCF-8779-93A292A77BDB}" type="pres">
      <dgm:prSet presAssocID="{94DD6506-60E4-4AD9-8B21-935D3E637FEC}" presName="LevelTwoTextNode" presStyleLbl="node4" presStyleIdx="0" presStyleCnt="21" custScaleX="27264" custScaleY="58116">
        <dgm:presLayoutVars>
          <dgm:chPref val="3"/>
        </dgm:presLayoutVars>
      </dgm:prSet>
      <dgm:spPr/>
      <dgm:t>
        <a:bodyPr/>
        <a:lstStyle/>
        <a:p>
          <a:endParaRPr lang="es-ES"/>
        </a:p>
      </dgm:t>
    </dgm:pt>
    <dgm:pt modelId="{97F40844-22AA-4600-BA69-664303230463}" type="pres">
      <dgm:prSet presAssocID="{94DD6506-60E4-4AD9-8B21-935D3E637FEC}" presName="level3hierChild" presStyleCnt="0"/>
      <dgm:spPr/>
      <dgm:t>
        <a:bodyPr/>
        <a:lstStyle/>
        <a:p>
          <a:endParaRPr lang="es-ES"/>
        </a:p>
      </dgm:t>
    </dgm:pt>
    <dgm:pt modelId="{7B0B4E47-576C-45B6-9C88-0190E14285E9}" type="pres">
      <dgm:prSet presAssocID="{8564C9F3-9324-4779-AC18-B5276DAC5DA8}" presName="conn2-1" presStyleLbl="parChTrans1D4" presStyleIdx="1" presStyleCnt="21"/>
      <dgm:spPr/>
      <dgm:t>
        <a:bodyPr/>
        <a:lstStyle/>
        <a:p>
          <a:endParaRPr lang="es-ES"/>
        </a:p>
      </dgm:t>
    </dgm:pt>
    <dgm:pt modelId="{DBCAA885-B74E-44E5-B135-27B2EC4114A7}" type="pres">
      <dgm:prSet presAssocID="{8564C9F3-9324-4779-AC18-B5276DAC5DA8}" presName="connTx" presStyleLbl="parChTrans1D4" presStyleIdx="1" presStyleCnt="21"/>
      <dgm:spPr/>
      <dgm:t>
        <a:bodyPr/>
        <a:lstStyle/>
        <a:p>
          <a:endParaRPr lang="es-ES"/>
        </a:p>
      </dgm:t>
    </dgm:pt>
    <dgm:pt modelId="{8F115125-D083-4827-87BF-33B6D5F3FEEB}" type="pres">
      <dgm:prSet presAssocID="{62DD6D01-C8A9-493E-981E-30E164EBE44D}" presName="root2" presStyleCnt="0"/>
      <dgm:spPr/>
      <dgm:t>
        <a:bodyPr/>
        <a:lstStyle/>
        <a:p>
          <a:endParaRPr lang="es-ES"/>
        </a:p>
      </dgm:t>
    </dgm:pt>
    <dgm:pt modelId="{0D48B4E5-CAD4-4C55-BBF6-3A5884954E02}" type="pres">
      <dgm:prSet presAssocID="{62DD6D01-C8A9-493E-981E-30E164EBE44D}" presName="LevelTwoTextNode" presStyleLbl="node4" presStyleIdx="1" presStyleCnt="21" custScaleX="351387" custScaleY="95393">
        <dgm:presLayoutVars>
          <dgm:chPref val="3"/>
        </dgm:presLayoutVars>
      </dgm:prSet>
      <dgm:spPr/>
      <dgm:t>
        <a:bodyPr/>
        <a:lstStyle/>
        <a:p>
          <a:endParaRPr lang="es-ES"/>
        </a:p>
      </dgm:t>
    </dgm:pt>
    <dgm:pt modelId="{1AF80ECA-F5C1-4CF2-AB0A-B715097A349A}" type="pres">
      <dgm:prSet presAssocID="{62DD6D01-C8A9-493E-981E-30E164EBE44D}" presName="level3hierChild" presStyleCnt="0"/>
      <dgm:spPr/>
      <dgm:t>
        <a:bodyPr/>
        <a:lstStyle/>
        <a:p>
          <a:endParaRPr lang="es-ES"/>
        </a:p>
      </dgm:t>
    </dgm:pt>
    <dgm:pt modelId="{9F89D8AA-5B52-43A7-83C6-058CD5F86E91}" type="pres">
      <dgm:prSet presAssocID="{D41EDE65-AB55-46C3-947B-B7A6853D6D4B}" presName="conn2-1" presStyleLbl="parChTrans1D4" presStyleIdx="2" presStyleCnt="21"/>
      <dgm:spPr/>
      <dgm:t>
        <a:bodyPr/>
        <a:lstStyle/>
        <a:p>
          <a:endParaRPr lang="es-ES"/>
        </a:p>
      </dgm:t>
    </dgm:pt>
    <dgm:pt modelId="{DB21C622-3262-4F75-BBE0-F041F9D46EA8}" type="pres">
      <dgm:prSet presAssocID="{D41EDE65-AB55-46C3-947B-B7A6853D6D4B}" presName="connTx" presStyleLbl="parChTrans1D4" presStyleIdx="2" presStyleCnt="21"/>
      <dgm:spPr/>
      <dgm:t>
        <a:bodyPr/>
        <a:lstStyle/>
        <a:p>
          <a:endParaRPr lang="es-ES"/>
        </a:p>
      </dgm:t>
    </dgm:pt>
    <dgm:pt modelId="{BFBA3247-14D7-4CA7-89C7-38BB8AB80DCC}" type="pres">
      <dgm:prSet presAssocID="{FCAC99E6-A48B-4FC9-8C70-8E1559CCD47D}" presName="root2" presStyleCnt="0"/>
      <dgm:spPr/>
      <dgm:t>
        <a:bodyPr/>
        <a:lstStyle/>
        <a:p>
          <a:endParaRPr lang="es-ES"/>
        </a:p>
      </dgm:t>
    </dgm:pt>
    <dgm:pt modelId="{3A225BCF-84E0-48F3-AAE9-45E496D1B4AE}" type="pres">
      <dgm:prSet presAssocID="{FCAC99E6-A48B-4FC9-8C70-8E1559CCD47D}" presName="LevelTwoTextNode" presStyleLbl="node4" presStyleIdx="2" presStyleCnt="21" custScaleX="27264" custScaleY="58116">
        <dgm:presLayoutVars>
          <dgm:chPref val="3"/>
        </dgm:presLayoutVars>
      </dgm:prSet>
      <dgm:spPr/>
      <dgm:t>
        <a:bodyPr/>
        <a:lstStyle/>
        <a:p>
          <a:endParaRPr lang="es-ES"/>
        </a:p>
      </dgm:t>
    </dgm:pt>
    <dgm:pt modelId="{CB1D1265-3EDA-4809-8815-FDDF3A731818}" type="pres">
      <dgm:prSet presAssocID="{FCAC99E6-A48B-4FC9-8C70-8E1559CCD47D}" presName="level3hierChild" presStyleCnt="0"/>
      <dgm:spPr/>
      <dgm:t>
        <a:bodyPr/>
        <a:lstStyle/>
        <a:p>
          <a:endParaRPr lang="es-ES"/>
        </a:p>
      </dgm:t>
    </dgm:pt>
    <dgm:pt modelId="{E00FFC9D-9943-49B9-A23B-D0C1F690DA84}" type="pres">
      <dgm:prSet presAssocID="{5DA67872-457F-468B-BAF4-D7BF4ABE3718}" presName="conn2-1" presStyleLbl="parChTrans1D4" presStyleIdx="3" presStyleCnt="21"/>
      <dgm:spPr/>
      <dgm:t>
        <a:bodyPr/>
        <a:lstStyle/>
        <a:p>
          <a:endParaRPr lang="es-ES"/>
        </a:p>
      </dgm:t>
    </dgm:pt>
    <dgm:pt modelId="{C89FB71F-018A-4DB6-9599-3F04D68C954B}" type="pres">
      <dgm:prSet presAssocID="{5DA67872-457F-468B-BAF4-D7BF4ABE3718}" presName="connTx" presStyleLbl="parChTrans1D4" presStyleIdx="3" presStyleCnt="21"/>
      <dgm:spPr/>
      <dgm:t>
        <a:bodyPr/>
        <a:lstStyle/>
        <a:p>
          <a:endParaRPr lang="es-ES"/>
        </a:p>
      </dgm:t>
    </dgm:pt>
    <dgm:pt modelId="{70A63781-CC0B-4776-BC37-91C1A6E4C360}" type="pres">
      <dgm:prSet presAssocID="{38A06A23-DA44-4986-BB85-54F7C2E31264}" presName="root2" presStyleCnt="0"/>
      <dgm:spPr/>
      <dgm:t>
        <a:bodyPr/>
        <a:lstStyle/>
        <a:p>
          <a:endParaRPr lang="es-ES"/>
        </a:p>
      </dgm:t>
    </dgm:pt>
    <dgm:pt modelId="{E2F79031-D0E9-4E85-A576-7BAB1F4FE2E8}" type="pres">
      <dgm:prSet presAssocID="{38A06A23-DA44-4986-BB85-54F7C2E31264}" presName="LevelTwoTextNode" presStyleLbl="node4" presStyleIdx="3" presStyleCnt="21" custScaleX="351387" custScaleY="95393">
        <dgm:presLayoutVars>
          <dgm:chPref val="3"/>
        </dgm:presLayoutVars>
      </dgm:prSet>
      <dgm:spPr/>
      <dgm:t>
        <a:bodyPr/>
        <a:lstStyle/>
        <a:p>
          <a:endParaRPr lang="es-ES"/>
        </a:p>
      </dgm:t>
    </dgm:pt>
    <dgm:pt modelId="{C228EE7C-2D23-4C2B-BC89-D326C3896DFE}" type="pres">
      <dgm:prSet presAssocID="{38A06A23-DA44-4986-BB85-54F7C2E31264}" presName="level3hierChild" presStyleCnt="0"/>
      <dgm:spPr/>
      <dgm:t>
        <a:bodyPr/>
        <a:lstStyle/>
        <a:p>
          <a:endParaRPr lang="es-ES"/>
        </a:p>
      </dgm:t>
    </dgm:pt>
    <dgm:pt modelId="{F05D8CA4-9BBB-4545-94FB-B04028167DE9}" type="pres">
      <dgm:prSet presAssocID="{EE25C0A8-DF17-4966-8226-3971436F6421}" presName="conn2-1" presStyleLbl="parChTrans1D4" presStyleIdx="4" presStyleCnt="21"/>
      <dgm:spPr/>
      <dgm:t>
        <a:bodyPr/>
        <a:lstStyle/>
        <a:p>
          <a:endParaRPr lang="es-ES"/>
        </a:p>
      </dgm:t>
    </dgm:pt>
    <dgm:pt modelId="{4BF22016-65D3-4A66-8BC4-62DFFFAA9913}" type="pres">
      <dgm:prSet presAssocID="{EE25C0A8-DF17-4966-8226-3971436F6421}" presName="connTx" presStyleLbl="parChTrans1D4" presStyleIdx="4" presStyleCnt="21"/>
      <dgm:spPr/>
      <dgm:t>
        <a:bodyPr/>
        <a:lstStyle/>
        <a:p>
          <a:endParaRPr lang="es-ES"/>
        </a:p>
      </dgm:t>
    </dgm:pt>
    <dgm:pt modelId="{CEDE518D-E9A0-450D-A380-1BA6F451ACB2}" type="pres">
      <dgm:prSet presAssocID="{04CA555D-9AFC-4844-AEB9-EDB5C4A0586A}" presName="root2" presStyleCnt="0"/>
      <dgm:spPr/>
      <dgm:t>
        <a:bodyPr/>
        <a:lstStyle/>
        <a:p>
          <a:endParaRPr lang="es-ES"/>
        </a:p>
      </dgm:t>
    </dgm:pt>
    <dgm:pt modelId="{4188F537-DE71-4580-9467-FB8E0CFFC69D}" type="pres">
      <dgm:prSet presAssocID="{04CA555D-9AFC-4844-AEB9-EDB5C4A0586A}" presName="LevelTwoTextNode" presStyleLbl="node4" presStyleIdx="4" presStyleCnt="21" custScaleX="27264" custScaleY="58116">
        <dgm:presLayoutVars>
          <dgm:chPref val="3"/>
        </dgm:presLayoutVars>
      </dgm:prSet>
      <dgm:spPr/>
      <dgm:t>
        <a:bodyPr/>
        <a:lstStyle/>
        <a:p>
          <a:endParaRPr lang="es-ES"/>
        </a:p>
      </dgm:t>
    </dgm:pt>
    <dgm:pt modelId="{E2F43C65-62AC-44FB-AE66-308C0594FD9D}" type="pres">
      <dgm:prSet presAssocID="{04CA555D-9AFC-4844-AEB9-EDB5C4A0586A}" presName="level3hierChild" presStyleCnt="0"/>
      <dgm:spPr/>
      <dgm:t>
        <a:bodyPr/>
        <a:lstStyle/>
        <a:p>
          <a:endParaRPr lang="es-ES"/>
        </a:p>
      </dgm:t>
    </dgm:pt>
    <dgm:pt modelId="{ADF6CED9-AA42-4A2E-B891-97A7EEED3B74}" type="pres">
      <dgm:prSet presAssocID="{40D2E5AD-3E3E-457F-8E73-22A5675FCFB2}" presName="conn2-1" presStyleLbl="parChTrans1D4" presStyleIdx="5" presStyleCnt="21"/>
      <dgm:spPr/>
      <dgm:t>
        <a:bodyPr/>
        <a:lstStyle/>
        <a:p>
          <a:endParaRPr lang="es-ES"/>
        </a:p>
      </dgm:t>
    </dgm:pt>
    <dgm:pt modelId="{66B71799-93DE-45A3-90DB-70FB0578E935}" type="pres">
      <dgm:prSet presAssocID="{40D2E5AD-3E3E-457F-8E73-22A5675FCFB2}" presName="connTx" presStyleLbl="parChTrans1D4" presStyleIdx="5" presStyleCnt="21"/>
      <dgm:spPr/>
      <dgm:t>
        <a:bodyPr/>
        <a:lstStyle/>
        <a:p>
          <a:endParaRPr lang="es-ES"/>
        </a:p>
      </dgm:t>
    </dgm:pt>
    <dgm:pt modelId="{1359F3C5-AD39-45C6-92B5-18F5B7B41316}" type="pres">
      <dgm:prSet presAssocID="{25679E5B-4175-420F-AF4F-AFF79E7E138B}" presName="root2" presStyleCnt="0"/>
      <dgm:spPr/>
      <dgm:t>
        <a:bodyPr/>
        <a:lstStyle/>
        <a:p>
          <a:endParaRPr lang="es-ES"/>
        </a:p>
      </dgm:t>
    </dgm:pt>
    <dgm:pt modelId="{553BB69B-128D-44D3-B541-DE9729A85010}" type="pres">
      <dgm:prSet presAssocID="{25679E5B-4175-420F-AF4F-AFF79E7E138B}" presName="LevelTwoTextNode" presStyleLbl="node4" presStyleIdx="5" presStyleCnt="21" custScaleX="351387" custScaleY="95393">
        <dgm:presLayoutVars>
          <dgm:chPref val="3"/>
        </dgm:presLayoutVars>
      </dgm:prSet>
      <dgm:spPr/>
      <dgm:t>
        <a:bodyPr/>
        <a:lstStyle/>
        <a:p>
          <a:endParaRPr lang="es-ES"/>
        </a:p>
      </dgm:t>
    </dgm:pt>
    <dgm:pt modelId="{C533EF4B-9529-43EE-8BAE-3785D27704A1}" type="pres">
      <dgm:prSet presAssocID="{25679E5B-4175-420F-AF4F-AFF79E7E138B}" presName="level3hierChild" presStyleCnt="0"/>
      <dgm:spPr/>
      <dgm:t>
        <a:bodyPr/>
        <a:lstStyle/>
        <a:p>
          <a:endParaRPr lang="es-ES"/>
        </a:p>
      </dgm:t>
    </dgm:pt>
    <dgm:pt modelId="{E7E988CB-725A-48B1-B58D-85BE089AC8DA}" type="pres">
      <dgm:prSet presAssocID="{D7C1B6A1-34C9-45E5-B4D6-D8B5F9890476}" presName="conn2-1" presStyleLbl="parChTrans1D4" presStyleIdx="6" presStyleCnt="21"/>
      <dgm:spPr/>
      <dgm:t>
        <a:bodyPr/>
        <a:lstStyle/>
        <a:p>
          <a:endParaRPr lang="es-ES"/>
        </a:p>
      </dgm:t>
    </dgm:pt>
    <dgm:pt modelId="{87F00305-7F69-4727-81DC-464DF01330F7}" type="pres">
      <dgm:prSet presAssocID="{D7C1B6A1-34C9-45E5-B4D6-D8B5F9890476}" presName="connTx" presStyleLbl="parChTrans1D4" presStyleIdx="6" presStyleCnt="21"/>
      <dgm:spPr/>
      <dgm:t>
        <a:bodyPr/>
        <a:lstStyle/>
        <a:p>
          <a:endParaRPr lang="es-ES"/>
        </a:p>
      </dgm:t>
    </dgm:pt>
    <dgm:pt modelId="{E77157BD-97C8-4F7A-B377-81FA1C5BE6AF}" type="pres">
      <dgm:prSet presAssocID="{46D74BE7-C5E2-418E-9532-B3ABAD06051E}" presName="root2" presStyleCnt="0"/>
      <dgm:spPr/>
      <dgm:t>
        <a:bodyPr/>
        <a:lstStyle/>
        <a:p>
          <a:endParaRPr lang="es-ES"/>
        </a:p>
      </dgm:t>
    </dgm:pt>
    <dgm:pt modelId="{920A38BB-D2B3-4859-B828-C2B64BCA1BA8}" type="pres">
      <dgm:prSet presAssocID="{46D74BE7-C5E2-418E-9532-B3ABAD06051E}" presName="LevelTwoTextNode" presStyleLbl="node4" presStyleIdx="6" presStyleCnt="21" custScaleX="27264" custScaleY="58116">
        <dgm:presLayoutVars>
          <dgm:chPref val="3"/>
        </dgm:presLayoutVars>
      </dgm:prSet>
      <dgm:spPr/>
      <dgm:t>
        <a:bodyPr/>
        <a:lstStyle/>
        <a:p>
          <a:endParaRPr lang="es-ES"/>
        </a:p>
      </dgm:t>
    </dgm:pt>
    <dgm:pt modelId="{BC56E123-6481-4539-8161-70AD0E1787F1}" type="pres">
      <dgm:prSet presAssocID="{46D74BE7-C5E2-418E-9532-B3ABAD06051E}" presName="level3hierChild" presStyleCnt="0"/>
      <dgm:spPr/>
      <dgm:t>
        <a:bodyPr/>
        <a:lstStyle/>
        <a:p>
          <a:endParaRPr lang="es-ES"/>
        </a:p>
      </dgm:t>
    </dgm:pt>
    <dgm:pt modelId="{A47A8721-094B-4D60-A7BB-EA8A9B864490}" type="pres">
      <dgm:prSet presAssocID="{28A4561B-659C-447C-9403-6C4E547C690C}" presName="conn2-1" presStyleLbl="parChTrans1D4" presStyleIdx="7" presStyleCnt="21"/>
      <dgm:spPr/>
      <dgm:t>
        <a:bodyPr/>
        <a:lstStyle/>
        <a:p>
          <a:endParaRPr lang="es-ES"/>
        </a:p>
      </dgm:t>
    </dgm:pt>
    <dgm:pt modelId="{B8588FB9-90AC-4E53-BEF8-179C1F395FC9}" type="pres">
      <dgm:prSet presAssocID="{28A4561B-659C-447C-9403-6C4E547C690C}" presName="connTx" presStyleLbl="parChTrans1D4" presStyleIdx="7" presStyleCnt="21"/>
      <dgm:spPr/>
      <dgm:t>
        <a:bodyPr/>
        <a:lstStyle/>
        <a:p>
          <a:endParaRPr lang="es-ES"/>
        </a:p>
      </dgm:t>
    </dgm:pt>
    <dgm:pt modelId="{48E3E7E8-FE0E-4198-BA25-C47D58EB675D}" type="pres">
      <dgm:prSet presAssocID="{BEF8D54F-2F28-4FF2-A97E-51D005A27792}" presName="root2" presStyleCnt="0"/>
      <dgm:spPr/>
      <dgm:t>
        <a:bodyPr/>
        <a:lstStyle/>
        <a:p>
          <a:endParaRPr lang="es-ES"/>
        </a:p>
      </dgm:t>
    </dgm:pt>
    <dgm:pt modelId="{D5340A78-6717-4F8A-B5A5-ACF844B3E152}" type="pres">
      <dgm:prSet presAssocID="{BEF8D54F-2F28-4FF2-A97E-51D005A27792}" presName="LevelTwoTextNode" presStyleLbl="node4" presStyleIdx="7" presStyleCnt="21" custScaleX="351387" custScaleY="95393">
        <dgm:presLayoutVars>
          <dgm:chPref val="3"/>
        </dgm:presLayoutVars>
      </dgm:prSet>
      <dgm:spPr/>
      <dgm:t>
        <a:bodyPr/>
        <a:lstStyle/>
        <a:p>
          <a:endParaRPr lang="es-ES"/>
        </a:p>
      </dgm:t>
    </dgm:pt>
    <dgm:pt modelId="{8A492168-4037-40F9-BF12-783811F72BDC}" type="pres">
      <dgm:prSet presAssocID="{BEF8D54F-2F28-4FF2-A97E-51D005A27792}" presName="level3hierChild" presStyleCnt="0"/>
      <dgm:spPr/>
      <dgm:t>
        <a:bodyPr/>
        <a:lstStyle/>
        <a:p>
          <a:endParaRPr lang="es-ES"/>
        </a:p>
      </dgm:t>
    </dgm:pt>
    <dgm:pt modelId="{A406F9D9-20CF-4A4E-9CAF-7D67270CF2AC}" type="pres">
      <dgm:prSet presAssocID="{ABD0C4B7-CFCE-41A5-B988-6E1F2EF482DE}" presName="conn2-1" presStyleLbl="parChTrans1D4" presStyleIdx="8" presStyleCnt="21"/>
      <dgm:spPr/>
      <dgm:t>
        <a:bodyPr/>
        <a:lstStyle/>
        <a:p>
          <a:endParaRPr lang="es-ES"/>
        </a:p>
      </dgm:t>
    </dgm:pt>
    <dgm:pt modelId="{77E31669-AC9F-43BC-806E-1B397E890B4B}" type="pres">
      <dgm:prSet presAssocID="{ABD0C4B7-CFCE-41A5-B988-6E1F2EF482DE}" presName="connTx" presStyleLbl="parChTrans1D4" presStyleIdx="8" presStyleCnt="21"/>
      <dgm:spPr/>
      <dgm:t>
        <a:bodyPr/>
        <a:lstStyle/>
        <a:p>
          <a:endParaRPr lang="es-ES"/>
        </a:p>
      </dgm:t>
    </dgm:pt>
    <dgm:pt modelId="{A0C8BD79-EEC3-4621-91EA-302599022B62}" type="pres">
      <dgm:prSet presAssocID="{811E3BDD-9D2D-4F6D-89DE-D90E04D1F458}" presName="root2" presStyleCnt="0"/>
      <dgm:spPr/>
      <dgm:t>
        <a:bodyPr/>
        <a:lstStyle/>
        <a:p>
          <a:endParaRPr lang="es-ES"/>
        </a:p>
      </dgm:t>
    </dgm:pt>
    <dgm:pt modelId="{54414DBD-5AE0-4C14-937C-84F991488310}" type="pres">
      <dgm:prSet presAssocID="{811E3BDD-9D2D-4F6D-89DE-D90E04D1F458}" presName="LevelTwoTextNode" presStyleLbl="node4" presStyleIdx="8" presStyleCnt="21" custScaleX="27264" custScaleY="58116">
        <dgm:presLayoutVars>
          <dgm:chPref val="3"/>
        </dgm:presLayoutVars>
      </dgm:prSet>
      <dgm:spPr/>
      <dgm:t>
        <a:bodyPr/>
        <a:lstStyle/>
        <a:p>
          <a:endParaRPr lang="es-ES"/>
        </a:p>
      </dgm:t>
    </dgm:pt>
    <dgm:pt modelId="{C71FCFD6-73D8-4DEF-A1F3-4567ECB2DB7E}" type="pres">
      <dgm:prSet presAssocID="{811E3BDD-9D2D-4F6D-89DE-D90E04D1F458}" presName="level3hierChild" presStyleCnt="0"/>
      <dgm:spPr/>
      <dgm:t>
        <a:bodyPr/>
        <a:lstStyle/>
        <a:p>
          <a:endParaRPr lang="es-ES"/>
        </a:p>
      </dgm:t>
    </dgm:pt>
    <dgm:pt modelId="{B5A48610-2931-4906-9835-C19C8D66EC3E}" type="pres">
      <dgm:prSet presAssocID="{3E7B7C71-DD89-4258-BD42-F69786DC3FC7}" presName="conn2-1" presStyleLbl="parChTrans1D4" presStyleIdx="9" presStyleCnt="21"/>
      <dgm:spPr/>
      <dgm:t>
        <a:bodyPr/>
        <a:lstStyle/>
        <a:p>
          <a:endParaRPr lang="es-ES"/>
        </a:p>
      </dgm:t>
    </dgm:pt>
    <dgm:pt modelId="{113AC939-8BC0-4F67-865D-190AE971801F}" type="pres">
      <dgm:prSet presAssocID="{3E7B7C71-DD89-4258-BD42-F69786DC3FC7}" presName="connTx" presStyleLbl="parChTrans1D4" presStyleIdx="9" presStyleCnt="21"/>
      <dgm:spPr/>
      <dgm:t>
        <a:bodyPr/>
        <a:lstStyle/>
        <a:p>
          <a:endParaRPr lang="es-ES"/>
        </a:p>
      </dgm:t>
    </dgm:pt>
    <dgm:pt modelId="{B41FF397-6AED-4222-A9A6-882174704563}" type="pres">
      <dgm:prSet presAssocID="{65A35C83-D709-4A5B-8A75-1FC7D03AA605}" presName="root2" presStyleCnt="0"/>
      <dgm:spPr/>
      <dgm:t>
        <a:bodyPr/>
        <a:lstStyle/>
        <a:p>
          <a:endParaRPr lang="es-ES"/>
        </a:p>
      </dgm:t>
    </dgm:pt>
    <dgm:pt modelId="{EE86164C-B1C3-4EE0-80BE-B9EC279A935A}" type="pres">
      <dgm:prSet presAssocID="{65A35C83-D709-4A5B-8A75-1FC7D03AA605}" presName="LevelTwoTextNode" presStyleLbl="node4" presStyleIdx="9" presStyleCnt="21" custScaleX="351387" custScaleY="95393">
        <dgm:presLayoutVars>
          <dgm:chPref val="3"/>
        </dgm:presLayoutVars>
      </dgm:prSet>
      <dgm:spPr/>
      <dgm:t>
        <a:bodyPr/>
        <a:lstStyle/>
        <a:p>
          <a:endParaRPr lang="es-ES"/>
        </a:p>
      </dgm:t>
    </dgm:pt>
    <dgm:pt modelId="{3F8BC2C1-8D8B-4A57-840D-EC001CE9D289}" type="pres">
      <dgm:prSet presAssocID="{65A35C83-D709-4A5B-8A75-1FC7D03AA605}" presName="level3hierChild" presStyleCnt="0"/>
      <dgm:spPr/>
      <dgm:t>
        <a:bodyPr/>
        <a:lstStyle/>
        <a:p>
          <a:endParaRPr lang="es-ES"/>
        </a:p>
      </dgm:t>
    </dgm:pt>
    <dgm:pt modelId="{CB5B8C95-C319-4BF5-BA4B-EA7632AF2463}" type="pres">
      <dgm:prSet presAssocID="{392FADAF-DEAF-4DD6-9DB9-DDC36B066753}" presName="conn2-1" presStyleLbl="parChTrans1D4" presStyleIdx="10" presStyleCnt="21"/>
      <dgm:spPr/>
      <dgm:t>
        <a:bodyPr/>
        <a:lstStyle/>
        <a:p>
          <a:endParaRPr lang="es-ES"/>
        </a:p>
      </dgm:t>
    </dgm:pt>
    <dgm:pt modelId="{1B34EBA3-1440-43B2-AABC-86FEA315C78D}" type="pres">
      <dgm:prSet presAssocID="{392FADAF-DEAF-4DD6-9DB9-DDC36B066753}" presName="connTx" presStyleLbl="parChTrans1D4" presStyleIdx="10" presStyleCnt="21"/>
      <dgm:spPr/>
      <dgm:t>
        <a:bodyPr/>
        <a:lstStyle/>
        <a:p>
          <a:endParaRPr lang="es-ES"/>
        </a:p>
      </dgm:t>
    </dgm:pt>
    <dgm:pt modelId="{AF9619B9-5035-473C-A962-69C48AEAEEFF}" type="pres">
      <dgm:prSet presAssocID="{BA9A2699-023A-45B6-AC9F-0915C0355ECC}" presName="root2" presStyleCnt="0"/>
      <dgm:spPr/>
      <dgm:t>
        <a:bodyPr/>
        <a:lstStyle/>
        <a:p>
          <a:endParaRPr lang="es-ES"/>
        </a:p>
      </dgm:t>
    </dgm:pt>
    <dgm:pt modelId="{56FCD906-88C4-4A2D-9C66-2E61496CED4E}" type="pres">
      <dgm:prSet presAssocID="{BA9A2699-023A-45B6-AC9F-0915C0355ECC}" presName="LevelTwoTextNode" presStyleLbl="node4" presStyleIdx="10" presStyleCnt="21" custScaleX="27264" custScaleY="58116">
        <dgm:presLayoutVars>
          <dgm:chPref val="3"/>
        </dgm:presLayoutVars>
      </dgm:prSet>
      <dgm:spPr/>
      <dgm:t>
        <a:bodyPr/>
        <a:lstStyle/>
        <a:p>
          <a:endParaRPr lang="es-ES"/>
        </a:p>
      </dgm:t>
    </dgm:pt>
    <dgm:pt modelId="{EEB26A2A-2810-45C2-B4D7-0A512D3A7D6C}" type="pres">
      <dgm:prSet presAssocID="{BA9A2699-023A-45B6-AC9F-0915C0355ECC}" presName="level3hierChild" presStyleCnt="0"/>
      <dgm:spPr/>
      <dgm:t>
        <a:bodyPr/>
        <a:lstStyle/>
        <a:p>
          <a:endParaRPr lang="es-ES"/>
        </a:p>
      </dgm:t>
    </dgm:pt>
    <dgm:pt modelId="{FE156ED8-A2B3-4EE7-B55F-C452117E528E}" type="pres">
      <dgm:prSet presAssocID="{F0BDAA1E-B249-4E25-A361-F595CFEB6907}" presName="conn2-1" presStyleLbl="parChTrans1D4" presStyleIdx="11" presStyleCnt="21"/>
      <dgm:spPr/>
      <dgm:t>
        <a:bodyPr/>
        <a:lstStyle/>
        <a:p>
          <a:endParaRPr lang="es-ES"/>
        </a:p>
      </dgm:t>
    </dgm:pt>
    <dgm:pt modelId="{FA3AC762-98EE-4F18-8AC8-DAF064A03265}" type="pres">
      <dgm:prSet presAssocID="{F0BDAA1E-B249-4E25-A361-F595CFEB6907}" presName="connTx" presStyleLbl="parChTrans1D4" presStyleIdx="11" presStyleCnt="21"/>
      <dgm:spPr/>
      <dgm:t>
        <a:bodyPr/>
        <a:lstStyle/>
        <a:p>
          <a:endParaRPr lang="es-ES"/>
        </a:p>
      </dgm:t>
    </dgm:pt>
    <dgm:pt modelId="{F58257BD-BE93-4C32-BB1E-ADF30CA941F3}" type="pres">
      <dgm:prSet presAssocID="{F76702C8-C00D-4A77-B146-6391E240ADD9}" presName="root2" presStyleCnt="0"/>
      <dgm:spPr/>
      <dgm:t>
        <a:bodyPr/>
        <a:lstStyle/>
        <a:p>
          <a:endParaRPr lang="es-ES"/>
        </a:p>
      </dgm:t>
    </dgm:pt>
    <dgm:pt modelId="{95A5F2D5-6632-4DB5-8EF7-79F2BD4187C0}" type="pres">
      <dgm:prSet presAssocID="{F76702C8-C00D-4A77-B146-6391E240ADD9}" presName="LevelTwoTextNode" presStyleLbl="node4" presStyleIdx="11" presStyleCnt="21" custScaleX="351387" custScaleY="95393">
        <dgm:presLayoutVars>
          <dgm:chPref val="3"/>
        </dgm:presLayoutVars>
      </dgm:prSet>
      <dgm:spPr/>
      <dgm:t>
        <a:bodyPr/>
        <a:lstStyle/>
        <a:p>
          <a:endParaRPr lang="es-ES"/>
        </a:p>
      </dgm:t>
    </dgm:pt>
    <dgm:pt modelId="{3FCF6B92-93C2-4775-8B68-220F0F040C08}" type="pres">
      <dgm:prSet presAssocID="{F76702C8-C00D-4A77-B146-6391E240ADD9}" presName="level3hierChild" presStyleCnt="0"/>
      <dgm:spPr/>
      <dgm:t>
        <a:bodyPr/>
        <a:lstStyle/>
        <a:p>
          <a:endParaRPr lang="es-ES"/>
        </a:p>
      </dgm:t>
    </dgm:pt>
    <dgm:pt modelId="{10D885EF-E914-4456-93EA-A3F7C57A6645}" type="pres">
      <dgm:prSet presAssocID="{E9EC6824-6766-4B9A-8A62-376F905C1CB3}" presName="conn2-1" presStyleLbl="parChTrans1D3" presStyleIdx="1" presStyleCnt="3"/>
      <dgm:spPr/>
      <dgm:t>
        <a:bodyPr/>
        <a:lstStyle/>
        <a:p>
          <a:endParaRPr lang="es-ES"/>
        </a:p>
      </dgm:t>
    </dgm:pt>
    <dgm:pt modelId="{43D2F27E-47EB-493A-9219-F1A9A10A36AE}" type="pres">
      <dgm:prSet presAssocID="{E9EC6824-6766-4B9A-8A62-376F905C1CB3}" presName="connTx" presStyleLbl="parChTrans1D3" presStyleIdx="1" presStyleCnt="3"/>
      <dgm:spPr/>
      <dgm:t>
        <a:bodyPr/>
        <a:lstStyle/>
        <a:p>
          <a:endParaRPr lang="es-ES"/>
        </a:p>
      </dgm:t>
    </dgm:pt>
    <dgm:pt modelId="{08E19D48-F792-4E57-BBB6-1733C779227D}" type="pres">
      <dgm:prSet presAssocID="{95A4228E-3CA6-4AC6-8FCB-A579EE0D3137}" presName="root2" presStyleCnt="0"/>
      <dgm:spPr/>
      <dgm:t>
        <a:bodyPr/>
        <a:lstStyle/>
        <a:p>
          <a:endParaRPr lang="es-ES"/>
        </a:p>
      </dgm:t>
    </dgm:pt>
    <dgm:pt modelId="{0A3AAC3A-EA3D-4BBA-B83A-96485D76AB6B}" type="pres">
      <dgm:prSet presAssocID="{95A4228E-3CA6-4AC6-8FCB-A579EE0D3137}" presName="LevelTwoTextNode" presStyleLbl="node3" presStyleIdx="1" presStyleCnt="3" custScaleX="49156" custScaleY="120169">
        <dgm:presLayoutVars>
          <dgm:chPref val="3"/>
        </dgm:presLayoutVars>
      </dgm:prSet>
      <dgm:spPr/>
      <dgm:t>
        <a:bodyPr/>
        <a:lstStyle/>
        <a:p>
          <a:endParaRPr lang="es-ES"/>
        </a:p>
      </dgm:t>
    </dgm:pt>
    <dgm:pt modelId="{78E63D8B-9A4A-4F72-B431-1C5D3680644D}" type="pres">
      <dgm:prSet presAssocID="{95A4228E-3CA6-4AC6-8FCB-A579EE0D3137}" presName="level3hierChild" presStyleCnt="0"/>
      <dgm:spPr/>
      <dgm:t>
        <a:bodyPr/>
        <a:lstStyle/>
        <a:p>
          <a:endParaRPr lang="es-ES"/>
        </a:p>
      </dgm:t>
    </dgm:pt>
    <dgm:pt modelId="{58EDC472-4C6A-487E-BAA5-585016172BFE}" type="pres">
      <dgm:prSet presAssocID="{DD799865-CD7A-4706-9324-8C77D398CB30}" presName="conn2-1" presStyleLbl="parChTrans1D4" presStyleIdx="12" presStyleCnt="21"/>
      <dgm:spPr/>
      <dgm:t>
        <a:bodyPr/>
        <a:lstStyle/>
        <a:p>
          <a:endParaRPr lang="es-ES"/>
        </a:p>
      </dgm:t>
    </dgm:pt>
    <dgm:pt modelId="{FFBB0E9D-563E-4DB4-9893-3DDFAED9A00B}" type="pres">
      <dgm:prSet presAssocID="{DD799865-CD7A-4706-9324-8C77D398CB30}" presName="connTx" presStyleLbl="parChTrans1D4" presStyleIdx="12" presStyleCnt="21"/>
      <dgm:spPr/>
      <dgm:t>
        <a:bodyPr/>
        <a:lstStyle/>
        <a:p>
          <a:endParaRPr lang="es-ES"/>
        </a:p>
      </dgm:t>
    </dgm:pt>
    <dgm:pt modelId="{7AB7A73B-4C95-4875-86EC-841AD1C895AA}" type="pres">
      <dgm:prSet presAssocID="{68E1B0C0-46F8-4F4B-9B63-DAC4BFAEABE7}" presName="root2" presStyleCnt="0"/>
      <dgm:spPr/>
      <dgm:t>
        <a:bodyPr/>
        <a:lstStyle/>
        <a:p>
          <a:endParaRPr lang="es-ES"/>
        </a:p>
      </dgm:t>
    </dgm:pt>
    <dgm:pt modelId="{2B8C6914-1614-4015-83BD-E33475CDABF5}" type="pres">
      <dgm:prSet presAssocID="{68E1B0C0-46F8-4F4B-9B63-DAC4BFAEABE7}" presName="LevelTwoTextNode" presStyleLbl="node4" presStyleIdx="12" presStyleCnt="21" custScaleX="27264" custScaleY="58116">
        <dgm:presLayoutVars>
          <dgm:chPref val="3"/>
        </dgm:presLayoutVars>
      </dgm:prSet>
      <dgm:spPr/>
      <dgm:t>
        <a:bodyPr/>
        <a:lstStyle/>
        <a:p>
          <a:endParaRPr lang="es-ES"/>
        </a:p>
      </dgm:t>
    </dgm:pt>
    <dgm:pt modelId="{2E055640-F40E-4B7C-B673-8B1461C74EE4}" type="pres">
      <dgm:prSet presAssocID="{68E1B0C0-46F8-4F4B-9B63-DAC4BFAEABE7}" presName="level3hierChild" presStyleCnt="0"/>
      <dgm:spPr/>
      <dgm:t>
        <a:bodyPr/>
        <a:lstStyle/>
        <a:p>
          <a:endParaRPr lang="es-ES"/>
        </a:p>
      </dgm:t>
    </dgm:pt>
    <dgm:pt modelId="{C0F786F8-8271-4E15-9C9E-7248F53A6238}" type="pres">
      <dgm:prSet presAssocID="{C68376E9-C79A-4B81-B350-BB8EA90F0F5E}" presName="conn2-1" presStyleLbl="parChTrans1D4" presStyleIdx="13" presStyleCnt="21"/>
      <dgm:spPr/>
      <dgm:t>
        <a:bodyPr/>
        <a:lstStyle/>
        <a:p>
          <a:endParaRPr lang="es-ES"/>
        </a:p>
      </dgm:t>
    </dgm:pt>
    <dgm:pt modelId="{9E3AC977-E9FC-4871-B509-2E53A0064AE7}" type="pres">
      <dgm:prSet presAssocID="{C68376E9-C79A-4B81-B350-BB8EA90F0F5E}" presName="connTx" presStyleLbl="parChTrans1D4" presStyleIdx="13" presStyleCnt="21"/>
      <dgm:spPr/>
      <dgm:t>
        <a:bodyPr/>
        <a:lstStyle/>
        <a:p>
          <a:endParaRPr lang="es-ES"/>
        </a:p>
      </dgm:t>
    </dgm:pt>
    <dgm:pt modelId="{AB09AD49-9A9F-4283-9FF0-BCBF3401C88C}" type="pres">
      <dgm:prSet presAssocID="{4AFEC4A9-B653-4AC7-A5ED-FFA777F67115}" presName="root2" presStyleCnt="0"/>
      <dgm:spPr/>
      <dgm:t>
        <a:bodyPr/>
        <a:lstStyle/>
        <a:p>
          <a:endParaRPr lang="es-ES"/>
        </a:p>
      </dgm:t>
    </dgm:pt>
    <dgm:pt modelId="{1825CF23-7DCD-413E-89EC-0BF1B713FFAE}" type="pres">
      <dgm:prSet presAssocID="{4AFEC4A9-B653-4AC7-A5ED-FFA777F67115}" presName="LevelTwoTextNode" presStyleLbl="node4" presStyleIdx="13" presStyleCnt="21" custScaleX="351387" custScaleY="95393">
        <dgm:presLayoutVars>
          <dgm:chPref val="3"/>
        </dgm:presLayoutVars>
      </dgm:prSet>
      <dgm:spPr/>
      <dgm:t>
        <a:bodyPr/>
        <a:lstStyle/>
        <a:p>
          <a:endParaRPr lang="es-ES"/>
        </a:p>
      </dgm:t>
    </dgm:pt>
    <dgm:pt modelId="{791EB32E-0162-48AC-98D0-09CE5251802E}" type="pres">
      <dgm:prSet presAssocID="{4AFEC4A9-B653-4AC7-A5ED-FFA777F67115}" presName="level3hierChild" presStyleCnt="0"/>
      <dgm:spPr/>
      <dgm:t>
        <a:bodyPr/>
        <a:lstStyle/>
        <a:p>
          <a:endParaRPr lang="es-ES"/>
        </a:p>
      </dgm:t>
    </dgm:pt>
    <dgm:pt modelId="{4C066E4B-B858-4B12-A7A8-D46A4A7013A7}" type="pres">
      <dgm:prSet presAssocID="{345C18A2-C4F4-45F4-9B65-8EFD6BB2C482}" presName="conn2-1" presStyleLbl="parChTrans1D4" presStyleIdx="14" presStyleCnt="21"/>
      <dgm:spPr/>
      <dgm:t>
        <a:bodyPr/>
        <a:lstStyle/>
        <a:p>
          <a:endParaRPr lang="es-ES"/>
        </a:p>
      </dgm:t>
    </dgm:pt>
    <dgm:pt modelId="{488AD8E2-5633-459A-9697-5F07ED33F49C}" type="pres">
      <dgm:prSet presAssocID="{345C18A2-C4F4-45F4-9B65-8EFD6BB2C482}" presName="connTx" presStyleLbl="parChTrans1D4" presStyleIdx="14" presStyleCnt="21"/>
      <dgm:spPr/>
      <dgm:t>
        <a:bodyPr/>
        <a:lstStyle/>
        <a:p>
          <a:endParaRPr lang="es-ES"/>
        </a:p>
      </dgm:t>
    </dgm:pt>
    <dgm:pt modelId="{8DC82749-B0CE-44C7-83AD-89C496CAF030}" type="pres">
      <dgm:prSet presAssocID="{8F2C355E-1F18-43D2-8DC6-853377E5C04E}" presName="root2" presStyleCnt="0"/>
      <dgm:spPr/>
      <dgm:t>
        <a:bodyPr/>
        <a:lstStyle/>
        <a:p>
          <a:endParaRPr lang="es-ES"/>
        </a:p>
      </dgm:t>
    </dgm:pt>
    <dgm:pt modelId="{2ACB0931-4F1E-4623-A2EC-2256B0CAF1CC}" type="pres">
      <dgm:prSet presAssocID="{8F2C355E-1F18-43D2-8DC6-853377E5C04E}" presName="LevelTwoTextNode" presStyleLbl="node4" presStyleIdx="14" presStyleCnt="21" custScaleX="27264" custScaleY="58116">
        <dgm:presLayoutVars>
          <dgm:chPref val="3"/>
        </dgm:presLayoutVars>
      </dgm:prSet>
      <dgm:spPr/>
      <dgm:t>
        <a:bodyPr/>
        <a:lstStyle/>
        <a:p>
          <a:endParaRPr lang="es-ES"/>
        </a:p>
      </dgm:t>
    </dgm:pt>
    <dgm:pt modelId="{C425FB87-51F1-47E7-9FA1-A96EFEF721FE}" type="pres">
      <dgm:prSet presAssocID="{8F2C355E-1F18-43D2-8DC6-853377E5C04E}" presName="level3hierChild" presStyleCnt="0"/>
      <dgm:spPr/>
      <dgm:t>
        <a:bodyPr/>
        <a:lstStyle/>
        <a:p>
          <a:endParaRPr lang="es-ES"/>
        </a:p>
      </dgm:t>
    </dgm:pt>
    <dgm:pt modelId="{B1AECBB9-DB88-4BAA-AED9-63E0B2016C58}" type="pres">
      <dgm:prSet presAssocID="{8158E965-6D3D-4101-9109-3DF7E11850A6}" presName="conn2-1" presStyleLbl="parChTrans1D4" presStyleIdx="15" presStyleCnt="21"/>
      <dgm:spPr/>
      <dgm:t>
        <a:bodyPr/>
        <a:lstStyle/>
        <a:p>
          <a:endParaRPr lang="es-ES"/>
        </a:p>
      </dgm:t>
    </dgm:pt>
    <dgm:pt modelId="{70AA9CFC-30B2-42F8-AD0E-F92113CC5197}" type="pres">
      <dgm:prSet presAssocID="{8158E965-6D3D-4101-9109-3DF7E11850A6}" presName="connTx" presStyleLbl="parChTrans1D4" presStyleIdx="15" presStyleCnt="21"/>
      <dgm:spPr/>
      <dgm:t>
        <a:bodyPr/>
        <a:lstStyle/>
        <a:p>
          <a:endParaRPr lang="es-ES"/>
        </a:p>
      </dgm:t>
    </dgm:pt>
    <dgm:pt modelId="{49E5BBD3-84EE-406E-8493-34A1D3455765}" type="pres">
      <dgm:prSet presAssocID="{6BF36861-6D64-4C5C-9FAD-42885BE302AE}" presName="root2" presStyleCnt="0"/>
      <dgm:spPr/>
      <dgm:t>
        <a:bodyPr/>
        <a:lstStyle/>
        <a:p>
          <a:endParaRPr lang="es-ES"/>
        </a:p>
      </dgm:t>
    </dgm:pt>
    <dgm:pt modelId="{1293B0B7-31FD-4B5F-9833-B5163680A210}" type="pres">
      <dgm:prSet presAssocID="{6BF36861-6D64-4C5C-9FAD-42885BE302AE}" presName="LevelTwoTextNode" presStyleLbl="node4" presStyleIdx="15" presStyleCnt="21" custScaleX="351387" custScaleY="95393">
        <dgm:presLayoutVars>
          <dgm:chPref val="3"/>
        </dgm:presLayoutVars>
      </dgm:prSet>
      <dgm:spPr/>
      <dgm:t>
        <a:bodyPr/>
        <a:lstStyle/>
        <a:p>
          <a:endParaRPr lang="es-ES"/>
        </a:p>
      </dgm:t>
    </dgm:pt>
    <dgm:pt modelId="{5A34173D-B742-4B35-9EB6-D7AC59C3BE0F}" type="pres">
      <dgm:prSet presAssocID="{6BF36861-6D64-4C5C-9FAD-42885BE302AE}" presName="level3hierChild" presStyleCnt="0"/>
      <dgm:spPr/>
      <dgm:t>
        <a:bodyPr/>
        <a:lstStyle/>
        <a:p>
          <a:endParaRPr lang="es-ES"/>
        </a:p>
      </dgm:t>
    </dgm:pt>
    <dgm:pt modelId="{E4785F6E-982E-4F8B-AEA5-7CB940E80A0B}" type="pres">
      <dgm:prSet presAssocID="{6D710E5D-B3F1-4B8C-BA2C-3F48C3646425}" presName="conn2-1" presStyleLbl="parChTrans1D4" presStyleIdx="16" presStyleCnt="21"/>
      <dgm:spPr/>
      <dgm:t>
        <a:bodyPr/>
        <a:lstStyle/>
        <a:p>
          <a:endParaRPr lang="es-ES"/>
        </a:p>
      </dgm:t>
    </dgm:pt>
    <dgm:pt modelId="{07018659-FC05-40BF-B03F-A7DDB23EC18B}" type="pres">
      <dgm:prSet presAssocID="{6D710E5D-B3F1-4B8C-BA2C-3F48C3646425}" presName="connTx" presStyleLbl="parChTrans1D4" presStyleIdx="16" presStyleCnt="21"/>
      <dgm:spPr/>
      <dgm:t>
        <a:bodyPr/>
        <a:lstStyle/>
        <a:p>
          <a:endParaRPr lang="es-ES"/>
        </a:p>
      </dgm:t>
    </dgm:pt>
    <dgm:pt modelId="{72F4910A-639B-4474-BB77-7B268B8ADCC3}" type="pres">
      <dgm:prSet presAssocID="{1D1E08FB-C91C-484F-BC66-3970B2BBC5FD}" presName="root2" presStyleCnt="0"/>
      <dgm:spPr/>
      <dgm:t>
        <a:bodyPr/>
        <a:lstStyle/>
        <a:p>
          <a:endParaRPr lang="es-ES"/>
        </a:p>
      </dgm:t>
    </dgm:pt>
    <dgm:pt modelId="{EC077576-46B0-4730-8AED-0B08A80E74BB}" type="pres">
      <dgm:prSet presAssocID="{1D1E08FB-C91C-484F-BC66-3970B2BBC5FD}" presName="LevelTwoTextNode" presStyleLbl="node4" presStyleIdx="16" presStyleCnt="21" custScaleX="27264" custScaleY="58116">
        <dgm:presLayoutVars>
          <dgm:chPref val="3"/>
        </dgm:presLayoutVars>
      </dgm:prSet>
      <dgm:spPr/>
      <dgm:t>
        <a:bodyPr/>
        <a:lstStyle/>
        <a:p>
          <a:endParaRPr lang="es-ES"/>
        </a:p>
      </dgm:t>
    </dgm:pt>
    <dgm:pt modelId="{B1A78A0E-70BE-4BEF-B128-787E749AB60D}" type="pres">
      <dgm:prSet presAssocID="{1D1E08FB-C91C-484F-BC66-3970B2BBC5FD}" presName="level3hierChild" presStyleCnt="0"/>
      <dgm:spPr/>
      <dgm:t>
        <a:bodyPr/>
        <a:lstStyle/>
        <a:p>
          <a:endParaRPr lang="es-ES"/>
        </a:p>
      </dgm:t>
    </dgm:pt>
    <dgm:pt modelId="{B268C3FC-B90E-4820-9DAA-5C705AB3A427}" type="pres">
      <dgm:prSet presAssocID="{55657996-14B6-4A1C-B1BE-5ACBA796675C}" presName="conn2-1" presStyleLbl="parChTrans1D4" presStyleIdx="17" presStyleCnt="21"/>
      <dgm:spPr/>
      <dgm:t>
        <a:bodyPr/>
        <a:lstStyle/>
        <a:p>
          <a:endParaRPr lang="es-ES"/>
        </a:p>
      </dgm:t>
    </dgm:pt>
    <dgm:pt modelId="{66EAF3FA-2226-4C01-8402-A3C24C00A332}" type="pres">
      <dgm:prSet presAssocID="{55657996-14B6-4A1C-B1BE-5ACBA796675C}" presName="connTx" presStyleLbl="parChTrans1D4" presStyleIdx="17" presStyleCnt="21"/>
      <dgm:spPr/>
      <dgm:t>
        <a:bodyPr/>
        <a:lstStyle/>
        <a:p>
          <a:endParaRPr lang="es-ES"/>
        </a:p>
      </dgm:t>
    </dgm:pt>
    <dgm:pt modelId="{987FEF4B-0562-42A5-A4C2-EB840112DB6D}" type="pres">
      <dgm:prSet presAssocID="{9707DA80-A079-45A6-AC11-9C26F57A24EB}" presName="root2" presStyleCnt="0"/>
      <dgm:spPr/>
      <dgm:t>
        <a:bodyPr/>
        <a:lstStyle/>
        <a:p>
          <a:endParaRPr lang="es-ES"/>
        </a:p>
      </dgm:t>
    </dgm:pt>
    <dgm:pt modelId="{76CE8702-C4CC-4765-9DC6-E2DF93E4B375}" type="pres">
      <dgm:prSet presAssocID="{9707DA80-A079-45A6-AC11-9C26F57A24EB}" presName="LevelTwoTextNode" presStyleLbl="node4" presStyleIdx="17" presStyleCnt="21" custScaleX="351387" custScaleY="95393">
        <dgm:presLayoutVars>
          <dgm:chPref val="3"/>
        </dgm:presLayoutVars>
      </dgm:prSet>
      <dgm:spPr/>
      <dgm:t>
        <a:bodyPr/>
        <a:lstStyle/>
        <a:p>
          <a:endParaRPr lang="es-ES"/>
        </a:p>
      </dgm:t>
    </dgm:pt>
    <dgm:pt modelId="{80436E3B-BF43-4649-83FF-8B00E6B1B7BC}" type="pres">
      <dgm:prSet presAssocID="{9707DA80-A079-45A6-AC11-9C26F57A24EB}" presName="level3hierChild" presStyleCnt="0"/>
      <dgm:spPr/>
      <dgm:t>
        <a:bodyPr/>
        <a:lstStyle/>
        <a:p>
          <a:endParaRPr lang="es-ES"/>
        </a:p>
      </dgm:t>
    </dgm:pt>
    <dgm:pt modelId="{9373F659-59F1-4579-BA4B-EC6BCC17CF0E}" type="pres">
      <dgm:prSet presAssocID="{3C50F0C0-B733-4390-94B2-0D2B19EEE3A1}" presName="conn2-1" presStyleLbl="parChTrans1D4" presStyleIdx="18" presStyleCnt="21"/>
      <dgm:spPr/>
      <dgm:t>
        <a:bodyPr/>
        <a:lstStyle/>
        <a:p>
          <a:endParaRPr lang="es-ES"/>
        </a:p>
      </dgm:t>
    </dgm:pt>
    <dgm:pt modelId="{F50CFC73-222B-474F-A1A9-97021320BC1D}" type="pres">
      <dgm:prSet presAssocID="{3C50F0C0-B733-4390-94B2-0D2B19EEE3A1}" presName="connTx" presStyleLbl="parChTrans1D4" presStyleIdx="18" presStyleCnt="21"/>
      <dgm:spPr/>
      <dgm:t>
        <a:bodyPr/>
        <a:lstStyle/>
        <a:p>
          <a:endParaRPr lang="es-ES"/>
        </a:p>
      </dgm:t>
    </dgm:pt>
    <dgm:pt modelId="{3EE1BFD6-BD92-41DF-BB73-6C93FDD21A4A}" type="pres">
      <dgm:prSet presAssocID="{73570365-E88D-4A78-9E08-683953420C8E}" presName="root2" presStyleCnt="0"/>
      <dgm:spPr/>
      <dgm:t>
        <a:bodyPr/>
        <a:lstStyle/>
        <a:p>
          <a:endParaRPr lang="es-ES"/>
        </a:p>
      </dgm:t>
    </dgm:pt>
    <dgm:pt modelId="{3526751F-C223-4F24-A0A2-96187DEA627A}" type="pres">
      <dgm:prSet presAssocID="{73570365-E88D-4A78-9E08-683953420C8E}" presName="LevelTwoTextNode" presStyleLbl="node4" presStyleIdx="18" presStyleCnt="21" custScaleX="27264" custScaleY="58116">
        <dgm:presLayoutVars>
          <dgm:chPref val="3"/>
        </dgm:presLayoutVars>
      </dgm:prSet>
      <dgm:spPr/>
      <dgm:t>
        <a:bodyPr/>
        <a:lstStyle/>
        <a:p>
          <a:endParaRPr lang="es-ES"/>
        </a:p>
      </dgm:t>
    </dgm:pt>
    <dgm:pt modelId="{F59781F3-4319-4C4B-82C5-205DBA9B96B5}" type="pres">
      <dgm:prSet presAssocID="{73570365-E88D-4A78-9E08-683953420C8E}" presName="level3hierChild" presStyleCnt="0"/>
      <dgm:spPr/>
      <dgm:t>
        <a:bodyPr/>
        <a:lstStyle/>
        <a:p>
          <a:endParaRPr lang="es-ES"/>
        </a:p>
      </dgm:t>
    </dgm:pt>
    <dgm:pt modelId="{D8B6AA1C-340F-4030-A64B-FA7791665C9B}" type="pres">
      <dgm:prSet presAssocID="{6252ABE3-6C1D-4DDB-8F7A-F1159F0C0710}" presName="conn2-1" presStyleLbl="parChTrans1D4" presStyleIdx="19" presStyleCnt="21"/>
      <dgm:spPr/>
      <dgm:t>
        <a:bodyPr/>
        <a:lstStyle/>
        <a:p>
          <a:endParaRPr lang="es-ES"/>
        </a:p>
      </dgm:t>
    </dgm:pt>
    <dgm:pt modelId="{C1939B55-56BB-4954-9AB4-DD9101DF987C}" type="pres">
      <dgm:prSet presAssocID="{6252ABE3-6C1D-4DDB-8F7A-F1159F0C0710}" presName="connTx" presStyleLbl="parChTrans1D4" presStyleIdx="19" presStyleCnt="21"/>
      <dgm:spPr/>
      <dgm:t>
        <a:bodyPr/>
        <a:lstStyle/>
        <a:p>
          <a:endParaRPr lang="es-ES"/>
        </a:p>
      </dgm:t>
    </dgm:pt>
    <dgm:pt modelId="{E13B2DE9-52D5-41F0-8F04-3AC67640A085}" type="pres">
      <dgm:prSet presAssocID="{BA204DAE-9D88-47C2-891E-FC99A9449599}" presName="root2" presStyleCnt="0"/>
      <dgm:spPr/>
      <dgm:t>
        <a:bodyPr/>
        <a:lstStyle/>
        <a:p>
          <a:endParaRPr lang="es-ES"/>
        </a:p>
      </dgm:t>
    </dgm:pt>
    <dgm:pt modelId="{7C2792B3-900D-4811-8DC5-9C971C192447}" type="pres">
      <dgm:prSet presAssocID="{BA204DAE-9D88-47C2-891E-FC99A9449599}" presName="LevelTwoTextNode" presStyleLbl="node4" presStyleIdx="19" presStyleCnt="21" custScaleX="351387" custScaleY="95393">
        <dgm:presLayoutVars>
          <dgm:chPref val="3"/>
        </dgm:presLayoutVars>
      </dgm:prSet>
      <dgm:spPr/>
      <dgm:t>
        <a:bodyPr/>
        <a:lstStyle/>
        <a:p>
          <a:endParaRPr lang="es-ES"/>
        </a:p>
      </dgm:t>
    </dgm:pt>
    <dgm:pt modelId="{4ADF68FC-928E-43E8-8089-CF734ED3F9C4}" type="pres">
      <dgm:prSet presAssocID="{BA204DAE-9D88-47C2-891E-FC99A9449599}" presName="level3hierChild" presStyleCnt="0"/>
      <dgm:spPr/>
      <dgm:t>
        <a:bodyPr/>
        <a:lstStyle/>
        <a:p>
          <a:endParaRPr lang="es-ES"/>
        </a:p>
      </dgm:t>
    </dgm:pt>
    <dgm:pt modelId="{A07BAC26-E5AA-478A-A50C-D16D12C3931D}" type="pres">
      <dgm:prSet presAssocID="{093BD09C-6B80-420B-A9D9-680FB5856A77}" presName="conn2-1" presStyleLbl="parChTrans1D2" presStyleIdx="1" presStyleCnt="2"/>
      <dgm:spPr/>
      <dgm:t>
        <a:bodyPr/>
        <a:lstStyle/>
        <a:p>
          <a:endParaRPr lang="es-ES"/>
        </a:p>
      </dgm:t>
    </dgm:pt>
    <dgm:pt modelId="{7C2887B4-D85C-432F-8B0B-56B0DC0D3052}" type="pres">
      <dgm:prSet presAssocID="{093BD09C-6B80-420B-A9D9-680FB5856A77}" presName="connTx" presStyleLbl="parChTrans1D2" presStyleIdx="1" presStyleCnt="2"/>
      <dgm:spPr/>
      <dgm:t>
        <a:bodyPr/>
        <a:lstStyle/>
        <a:p>
          <a:endParaRPr lang="es-ES"/>
        </a:p>
      </dgm:t>
    </dgm:pt>
    <dgm:pt modelId="{CEB4850A-BEF1-4EE8-A71D-147A84CD6956}" type="pres">
      <dgm:prSet presAssocID="{2C05572E-C8AB-4133-975B-BA683D497C49}" presName="root2" presStyleCnt="0"/>
      <dgm:spPr/>
      <dgm:t>
        <a:bodyPr/>
        <a:lstStyle/>
        <a:p>
          <a:endParaRPr lang="es-ES"/>
        </a:p>
      </dgm:t>
    </dgm:pt>
    <dgm:pt modelId="{9B034DC4-93DA-40F6-91B3-4BDDE8A74308}" type="pres">
      <dgm:prSet presAssocID="{2C05572E-C8AB-4133-975B-BA683D497C49}" presName="LevelTwoTextNode" presStyleLbl="node2" presStyleIdx="1" presStyleCnt="2" custLinFactY="100000" custLinFactNeighborY="112949">
        <dgm:presLayoutVars>
          <dgm:chPref val="3"/>
        </dgm:presLayoutVars>
      </dgm:prSet>
      <dgm:spPr/>
      <dgm:t>
        <a:bodyPr/>
        <a:lstStyle/>
        <a:p>
          <a:endParaRPr lang="es-ES"/>
        </a:p>
      </dgm:t>
    </dgm:pt>
    <dgm:pt modelId="{48CAAED5-15DC-4103-886A-A0B2A8A97BF3}" type="pres">
      <dgm:prSet presAssocID="{2C05572E-C8AB-4133-975B-BA683D497C49}" presName="level3hierChild" presStyleCnt="0"/>
      <dgm:spPr/>
      <dgm:t>
        <a:bodyPr/>
        <a:lstStyle/>
        <a:p>
          <a:endParaRPr lang="es-ES"/>
        </a:p>
      </dgm:t>
    </dgm:pt>
    <dgm:pt modelId="{09758C8D-FD8E-48ED-BBF0-7E08C151161A}" type="pres">
      <dgm:prSet presAssocID="{2383DAB6-7C07-4FF9-95DB-0E63C4DAFB5C}" presName="conn2-1" presStyleLbl="parChTrans1D3" presStyleIdx="2" presStyleCnt="3"/>
      <dgm:spPr/>
      <dgm:t>
        <a:bodyPr/>
        <a:lstStyle/>
        <a:p>
          <a:endParaRPr lang="es-ES"/>
        </a:p>
      </dgm:t>
    </dgm:pt>
    <dgm:pt modelId="{C891A2BE-D32C-4B59-9B62-6A9DC37E2E85}" type="pres">
      <dgm:prSet presAssocID="{2383DAB6-7C07-4FF9-95DB-0E63C4DAFB5C}" presName="connTx" presStyleLbl="parChTrans1D3" presStyleIdx="2" presStyleCnt="3"/>
      <dgm:spPr/>
      <dgm:t>
        <a:bodyPr/>
        <a:lstStyle/>
        <a:p>
          <a:endParaRPr lang="es-ES"/>
        </a:p>
      </dgm:t>
    </dgm:pt>
    <dgm:pt modelId="{58A6587A-5C95-4236-9C8C-EC208BE7F2B6}" type="pres">
      <dgm:prSet presAssocID="{F1170A97-331D-4713-9B02-DBD76FA35AC1}" presName="root2" presStyleCnt="0"/>
      <dgm:spPr/>
      <dgm:t>
        <a:bodyPr/>
        <a:lstStyle/>
        <a:p>
          <a:endParaRPr lang="es-ES"/>
        </a:p>
      </dgm:t>
    </dgm:pt>
    <dgm:pt modelId="{C2474287-37C0-4FE1-AD42-B5593A1C32D7}" type="pres">
      <dgm:prSet presAssocID="{F1170A97-331D-4713-9B02-DBD76FA35AC1}" presName="LevelTwoTextNode" presStyleLbl="node3" presStyleIdx="2" presStyleCnt="3" custLinFactNeighborY="37900">
        <dgm:presLayoutVars>
          <dgm:chPref val="3"/>
        </dgm:presLayoutVars>
      </dgm:prSet>
      <dgm:spPr/>
      <dgm:t>
        <a:bodyPr/>
        <a:lstStyle/>
        <a:p>
          <a:endParaRPr lang="es-ES"/>
        </a:p>
      </dgm:t>
    </dgm:pt>
    <dgm:pt modelId="{A5983F0F-2973-4284-BFEE-D937C58B8DF1}" type="pres">
      <dgm:prSet presAssocID="{F1170A97-331D-4713-9B02-DBD76FA35AC1}" presName="level3hierChild" presStyleCnt="0"/>
      <dgm:spPr/>
      <dgm:t>
        <a:bodyPr/>
        <a:lstStyle/>
        <a:p>
          <a:endParaRPr lang="es-ES"/>
        </a:p>
      </dgm:t>
    </dgm:pt>
    <dgm:pt modelId="{752813AA-61CA-46F4-9C01-C4C13452C658}" type="pres">
      <dgm:prSet presAssocID="{3134AAA4-E879-4E54-AA02-7EB6046E6676}" presName="conn2-1" presStyleLbl="parChTrans1D4" presStyleIdx="20" presStyleCnt="21"/>
      <dgm:spPr/>
      <dgm:t>
        <a:bodyPr/>
        <a:lstStyle/>
        <a:p>
          <a:endParaRPr lang="es-ES"/>
        </a:p>
      </dgm:t>
    </dgm:pt>
    <dgm:pt modelId="{21A2F2E1-ED46-4403-91D4-2C31D18EC9D0}" type="pres">
      <dgm:prSet presAssocID="{3134AAA4-E879-4E54-AA02-7EB6046E6676}" presName="connTx" presStyleLbl="parChTrans1D4" presStyleIdx="20" presStyleCnt="21"/>
      <dgm:spPr/>
      <dgm:t>
        <a:bodyPr/>
        <a:lstStyle/>
        <a:p>
          <a:endParaRPr lang="es-ES"/>
        </a:p>
      </dgm:t>
    </dgm:pt>
    <dgm:pt modelId="{ACDBCF95-1A6A-4B6A-BE38-50EB7BA1FD0F}" type="pres">
      <dgm:prSet presAssocID="{F48CDD44-EEFD-46DC-A41D-959AF5BE1158}" presName="root2" presStyleCnt="0"/>
      <dgm:spPr/>
      <dgm:t>
        <a:bodyPr/>
        <a:lstStyle/>
        <a:p>
          <a:endParaRPr lang="es-ES"/>
        </a:p>
      </dgm:t>
    </dgm:pt>
    <dgm:pt modelId="{4DD35A3E-D69B-4380-8461-6BEC96E63813}" type="pres">
      <dgm:prSet presAssocID="{F48CDD44-EEFD-46DC-A41D-959AF5BE1158}" presName="LevelTwoTextNode" presStyleLbl="node4" presStyleIdx="20" presStyleCnt="21" custLinFactNeighborY="37900">
        <dgm:presLayoutVars>
          <dgm:chPref val="3"/>
        </dgm:presLayoutVars>
      </dgm:prSet>
      <dgm:spPr/>
      <dgm:t>
        <a:bodyPr/>
        <a:lstStyle/>
        <a:p>
          <a:endParaRPr lang="es-ES"/>
        </a:p>
      </dgm:t>
    </dgm:pt>
    <dgm:pt modelId="{FE1D8F09-3317-4F7B-88AB-6A34E4CBDDE2}" type="pres">
      <dgm:prSet presAssocID="{F48CDD44-EEFD-46DC-A41D-959AF5BE1158}" presName="level3hierChild" presStyleCnt="0"/>
      <dgm:spPr/>
      <dgm:t>
        <a:bodyPr/>
        <a:lstStyle/>
        <a:p>
          <a:endParaRPr lang="es-ES"/>
        </a:p>
      </dgm:t>
    </dgm:pt>
  </dgm:ptLst>
  <dgm:cxnLst>
    <dgm:cxn modelId="{03873A34-46ED-4943-A5A6-C1884FC55CD9}" type="presOf" srcId="{40D2E5AD-3E3E-457F-8E73-22A5675FCFB2}" destId="{ADF6CED9-AA42-4A2E-B891-97A7EEED3B74}" srcOrd="0" destOrd="0" presId="urn:microsoft.com/office/officeart/2008/layout/HorizontalMultiLevelHierarchy"/>
    <dgm:cxn modelId="{714242EB-3E26-45A0-A6A2-783E88B8DAED}" type="presOf" srcId="{55657996-14B6-4A1C-B1BE-5ACBA796675C}" destId="{B268C3FC-B90E-4820-9DAA-5C705AB3A427}" srcOrd="0" destOrd="0" presId="urn:microsoft.com/office/officeart/2008/layout/HorizontalMultiLevelHierarchy"/>
    <dgm:cxn modelId="{F63640F6-D5AB-46DB-B53A-0AFC551A4A73}" type="presOf" srcId="{94DD6506-60E4-4AD9-8B21-935D3E637FEC}" destId="{5E9B9A15-F80F-4BCF-8779-93A292A77BDB}" srcOrd="0" destOrd="0" presId="urn:microsoft.com/office/officeart/2008/layout/HorizontalMultiLevelHierarchy"/>
    <dgm:cxn modelId="{33A39429-F355-4E0C-A392-F09E6141CE91}" srcId="{508C1AD7-3A9C-45A7-9C08-3CD4797E6D77}" destId="{04CA555D-9AFC-4844-AEB9-EDB5C4A0586A}" srcOrd="2" destOrd="0" parTransId="{EE25C0A8-DF17-4966-8226-3971436F6421}" sibTransId="{B4A81636-5596-4910-836C-D08773E2612C}"/>
    <dgm:cxn modelId="{2022F0D0-74D4-4E79-B3DC-D17AA56B733C}" type="presOf" srcId="{DD799865-CD7A-4706-9324-8C77D398CB30}" destId="{FFBB0E9D-563E-4DB4-9893-3DDFAED9A00B}" srcOrd="1" destOrd="0" presId="urn:microsoft.com/office/officeart/2008/layout/HorizontalMultiLevelHierarchy"/>
    <dgm:cxn modelId="{A5D7A7EA-D80A-465F-A138-240FB8FAE67A}" srcId="{508C1AD7-3A9C-45A7-9C08-3CD4797E6D77}" destId="{FCAC99E6-A48B-4FC9-8C70-8E1559CCD47D}" srcOrd="1" destOrd="0" parTransId="{D41EDE65-AB55-46C3-947B-B7A6853D6D4B}" sibTransId="{FF0A0513-ED3A-44F3-B017-C3293EC683B6}"/>
    <dgm:cxn modelId="{1ABF81AD-5D47-4B2D-A1D2-94ADE0C8EED8}" type="presOf" srcId="{25679E5B-4175-420F-AF4F-AFF79E7E138B}" destId="{553BB69B-128D-44D3-B541-DE9729A85010}" srcOrd="0" destOrd="0" presId="urn:microsoft.com/office/officeart/2008/layout/HorizontalMultiLevelHierarchy"/>
    <dgm:cxn modelId="{2AAED9C4-AC86-4556-BAC4-AA440C2E8C53}" type="presOf" srcId="{811E3BDD-9D2D-4F6D-89DE-D90E04D1F458}" destId="{54414DBD-5AE0-4C14-937C-84F991488310}" srcOrd="0" destOrd="0" presId="urn:microsoft.com/office/officeart/2008/layout/HorizontalMultiLevelHierarchy"/>
    <dgm:cxn modelId="{E329C7E2-91BA-4CFD-BEDE-86F3DCE90246}" type="presOf" srcId="{E9EC6824-6766-4B9A-8A62-376F905C1CB3}" destId="{10D885EF-E914-4456-93EA-A3F7C57A6645}" srcOrd="0" destOrd="0" presId="urn:microsoft.com/office/officeart/2008/layout/HorizontalMultiLevelHierarchy"/>
    <dgm:cxn modelId="{DF34554E-CD37-41ED-8AD8-EE221B66D635}" type="presOf" srcId="{55657996-14B6-4A1C-B1BE-5ACBA796675C}" destId="{66EAF3FA-2226-4C01-8402-A3C24C00A332}" srcOrd="1" destOrd="0" presId="urn:microsoft.com/office/officeart/2008/layout/HorizontalMultiLevelHierarchy"/>
    <dgm:cxn modelId="{02A18304-A483-4E97-9775-B0115A81D82C}" type="presOf" srcId="{04CD751C-2DC1-49F8-A18D-BFFB53CE917E}" destId="{A05901D9-CB95-46F6-B297-58B307EBFEB4}" srcOrd="1" destOrd="0" presId="urn:microsoft.com/office/officeart/2008/layout/HorizontalMultiLevelHierarchy"/>
    <dgm:cxn modelId="{CBE32C16-B506-495E-B2B7-EB95709ACAD4}" type="presOf" srcId="{C59BC6F9-5668-46F5-AC98-F0B0DF9BD279}" destId="{722F216C-1C47-4552-9FDE-A15B2FF6CBEE}" srcOrd="0" destOrd="0" presId="urn:microsoft.com/office/officeart/2008/layout/HorizontalMultiLevelHierarchy"/>
    <dgm:cxn modelId="{03CA0D2E-B5EA-4823-9A47-0696F1D393D6}" type="presOf" srcId="{73570365-E88D-4A78-9E08-683953420C8E}" destId="{3526751F-C223-4F24-A0A2-96187DEA627A}" srcOrd="0" destOrd="0" presId="urn:microsoft.com/office/officeart/2008/layout/HorizontalMultiLevelHierarchy"/>
    <dgm:cxn modelId="{F036C1F5-0070-4BFA-8F8F-EE7D92678637}" srcId="{508C1AD7-3A9C-45A7-9C08-3CD4797E6D77}" destId="{94DD6506-60E4-4AD9-8B21-935D3E637FEC}" srcOrd="0" destOrd="0" parTransId="{344D9F57-76BB-4BAE-A1F8-D5D0ECC27815}" sibTransId="{A006D3A8-30F9-4941-A83F-5AC641A4E4FD}"/>
    <dgm:cxn modelId="{6643967A-4DDC-4B2C-824D-32A831333B27}" type="presOf" srcId="{3E7B7C71-DD89-4258-BD42-F69786DC3FC7}" destId="{113AC939-8BC0-4F67-865D-190AE971801F}" srcOrd="1" destOrd="0" presId="urn:microsoft.com/office/officeart/2008/layout/HorizontalMultiLevelHierarchy"/>
    <dgm:cxn modelId="{8F79F557-B3DB-4739-8AFF-8E7CE3D6C229}" type="presOf" srcId="{2C05572E-C8AB-4133-975B-BA683D497C49}" destId="{9B034DC4-93DA-40F6-91B3-4BDDE8A74308}" srcOrd="0" destOrd="0" presId="urn:microsoft.com/office/officeart/2008/layout/HorizontalMultiLevelHierarchy"/>
    <dgm:cxn modelId="{4C3CB34C-1226-404F-AAA5-B785D3706D3A}" type="presOf" srcId="{C7FE3BCE-8B09-4462-8D4D-AA7142CB0529}" destId="{D6B2B63D-DE41-4C5A-B1E0-31FFE17153E9}" srcOrd="0" destOrd="0" presId="urn:microsoft.com/office/officeart/2008/layout/HorizontalMultiLevelHierarchy"/>
    <dgm:cxn modelId="{6373FC82-E95E-4914-B177-DF06E824B577}" type="presOf" srcId="{344D9F57-76BB-4BAE-A1F8-D5D0ECC27815}" destId="{4C48D2B8-A287-42CE-ACF7-C05938797CFC}" srcOrd="1" destOrd="0" presId="urn:microsoft.com/office/officeart/2008/layout/HorizontalMultiLevelHierarchy"/>
    <dgm:cxn modelId="{313071B3-843A-4F37-94DC-346FAB14B1F4}" type="presOf" srcId="{28A4561B-659C-447C-9403-6C4E547C690C}" destId="{A47A8721-094B-4D60-A7BB-EA8A9B864490}" srcOrd="0" destOrd="0" presId="urn:microsoft.com/office/officeart/2008/layout/HorizontalMultiLevelHierarchy"/>
    <dgm:cxn modelId="{CDC82744-0B76-4EF9-92F2-EA7B64729915}" type="presOf" srcId="{BEF8D54F-2F28-4FF2-A97E-51D005A27792}" destId="{D5340A78-6717-4F8A-B5A5-ACF844B3E152}" srcOrd="0" destOrd="0" presId="urn:microsoft.com/office/officeart/2008/layout/HorizontalMultiLevelHierarchy"/>
    <dgm:cxn modelId="{4C77944A-DB57-4114-B3B1-3CBAE436B3F8}" type="presOf" srcId="{345C18A2-C4F4-45F4-9B65-8EFD6BB2C482}" destId="{4C066E4B-B858-4B12-A7A8-D46A4A7013A7}" srcOrd="0" destOrd="0" presId="urn:microsoft.com/office/officeart/2008/layout/HorizontalMultiLevelHierarchy"/>
    <dgm:cxn modelId="{448102AE-9588-4235-B9E5-C281D796E47E}" type="presOf" srcId="{EDBCCD3B-FC84-4423-A1AF-84C2ECFF9501}" destId="{809B1D56-12F3-41C4-90E5-5DDA1816DA1C}" srcOrd="0" destOrd="0" presId="urn:microsoft.com/office/officeart/2008/layout/HorizontalMultiLevelHierarchy"/>
    <dgm:cxn modelId="{64F835CA-6F72-4CB7-AF84-8030B9583579}" srcId="{508C1AD7-3A9C-45A7-9C08-3CD4797E6D77}" destId="{811E3BDD-9D2D-4F6D-89DE-D90E04D1F458}" srcOrd="4" destOrd="0" parTransId="{ABD0C4B7-CFCE-41A5-B988-6E1F2EF482DE}" sibTransId="{4DEFFDBE-413F-4582-82EF-4A536D31C5A3}"/>
    <dgm:cxn modelId="{7100AF40-F477-44A7-AC3B-F115C6E544AD}" type="presOf" srcId="{95A4228E-3CA6-4AC6-8FCB-A579EE0D3137}" destId="{0A3AAC3A-EA3D-4BBA-B83A-96485D76AB6B}" srcOrd="0" destOrd="0" presId="urn:microsoft.com/office/officeart/2008/layout/HorizontalMultiLevelHierarchy"/>
    <dgm:cxn modelId="{703B33C9-82CA-4135-A411-EB8577E1D437}" type="presOf" srcId="{D41EDE65-AB55-46C3-947B-B7A6853D6D4B}" destId="{9F89D8AA-5B52-43A7-83C6-058CD5F86E91}" srcOrd="0" destOrd="0" presId="urn:microsoft.com/office/officeart/2008/layout/HorizontalMultiLevelHierarchy"/>
    <dgm:cxn modelId="{42B04B69-DCAE-4C36-B95C-1D4CB6A8B9A0}" type="presOf" srcId="{68E1B0C0-46F8-4F4B-9B63-DAC4BFAEABE7}" destId="{2B8C6914-1614-4015-83BD-E33475CDABF5}" srcOrd="0" destOrd="0" presId="urn:microsoft.com/office/officeart/2008/layout/HorizontalMultiLevelHierarchy"/>
    <dgm:cxn modelId="{1DAC9B55-0806-4D3E-A406-1C5CD048BFDA}" type="presOf" srcId="{1D1E08FB-C91C-484F-BC66-3970B2BBC5FD}" destId="{EC077576-46B0-4730-8AED-0B08A80E74BB}" srcOrd="0" destOrd="0" presId="urn:microsoft.com/office/officeart/2008/layout/HorizontalMultiLevelHierarchy"/>
    <dgm:cxn modelId="{8278EB06-9818-4B81-AF55-0378B433A905}" type="presOf" srcId="{D41EDE65-AB55-46C3-947B-B7A6853D6D4B}" destId="{DB21C622-3262-4F75-BBE0-F041F9D46EA8}" srcOrd="1" destOrd="0" presId="urn:microsoft.com/office/officeart/2008/layout/HorizontalMultiLevelHierarchy"/>
    <dgm:cxn modelId="{8EDFE921-1955-40A6-A2C2-A7D75218387E}" type="presOf" srcId="{F76702C8-C00D-4A77-B146-6391E240ADD9}" destId="{95A5F2D5-6632-4DB5-8EF7-79F2BD4187C0}" srcOrd="0" destOrd="0" presId="urn:microsoft.com/office/officeart/2008/layout/HorizontalMultiLevelHierarchy"/>
    <dgm:cxn modelId="{3507F8F4-D128-4DBC-A16F-4BC892E359C6}" type="presOf" srcId="{ABD0C4B7-CFCE-41A5-B988-6E1F2EF482DE}" destId="{A406F9D9-20CF-4A4E-9CAF-7D67270CF2AC}" srcOrd="0" destOrd="0" presId="urn:microsoft.com/office/officeart/2008/layout/HorizontalMultiLevelHierarchy"/>
    <dgm:cxn modelId="{C1D2D31E-115C-4C6F-AE48-21BAF960877E}" srcId="{04CA555D-9AFC-4844-AEB9-EDB5C4A0586A}" destId="{25679E5B-4175-420F-AF4F-AFF79E7E138B}" srcOrd="0" destOrd="0" parTransId="{40D2E5AD-3E3E-457F-8E73-22A5675FCFB2}" sibTransId="{24820030-824F-4A9A-90C6-E8E419448480}"/>
    <dgm:cxn modelId="{B9597AF0-BAA3-4ACB-BD5C-2869E52A4D19}" type="presOf" srcId="{04CA555D-9AFC-4844-AEB9-EDB5C4A0586A}" destId="{4188F537-DE71-4580-9467-FB8E0CFFC69D}" srcOrd="0" destOrd="0" presId="urn:microsoft.com/office/officeart/2008/layout/HorizontalMultiLevelHierarchy"/>
    <dgm:cxn modelId="{5883C60E-BE03-4EB4-A45C-0D7A5F346E22}" type="presOf" srcId="{04CD751C-2DC1-49F8-A18D-BFFB53CE917E}" destId="{5EC561E4-DFA0-480C-A1D8-B81683C56E33}" srcOrd="0" destOrd="0" presId="urn:microsoft.com/office/officeart/2008/layout/HorizontalMultiLevelHierarchy"/>
    <dgm:cxn modelId="{0C0DD21B-4AF1-4C48-BE5F-D346810C1C44}" srcId="{811E3BDD-9D2D-4F6D-89DE-D90E04D1F458}" destId="{65A35C83-D709-4A5B-8A75-1FC7D03AA605}" srcOrd="0" destOrd="0" parTransId="{3E7B7C71-DD89-4258-BD42-F69786DC3FC7}" sibTransId="{15A95010-33C1-475B-963E-6531C0A3921C}"/>
    <dgm:cxn modelId="{38C3A6D9-0CB1-4277-A536-7D3270720FBD}" type="presOf" srcId="{ABD0C4B7-CFCE-41A5-B988-6E1F2EF482DE}" destId="{77E31669-AC9F-43BC-806E-1B397E890B4B}" srcOrd="1" destOrd="0" presId="urn:microsoft.com/office/officeart/2008/layout/HorizontalMultiLevelHierarchy"/>
    <dgm:cxn modelId="{CAC8E965-93EC-4276-9AEF-2747F432A758}" type="presOf" srcId="{2383DAB6-7C07-4FF9-95DB-0E63C4DAFB5C}" destId="{C891A2BE-D32C-4B59-9B62-6A9DC37E2E85}" srcOrd="1" destOrd="0" presId="urn:microsoft.com/office/officeart/2008/layout/HorizontalMultiLevelHierarchy"/>
    <dgm:cxn modelId="{E704AB32-83B9-46A9-96DC-FBB1808637EC}" srcId="{2C05572E-C8AB-4133-975B-BA683D497C49}" destId="{F1170A97-331D-4713-9B02-DBD76FA35AC1}" srcOrd="0" destOrd="0" parTransId="{2383DAB6-7C07-4FF9-95DB-0E63C4DAFB5C}" sibTransId="{51995BD8-6DBD-440E-9EF3-A8C5528753B1}"/>
    <dgm:cxn modelId="{61915932-1DCD-4392-B98C-B22DD10E44FF}" srcId="{95A4228E-3CA6-4AC6-8FCB-A579EE0D3137}" destId="{1D1E08FB-C91C-484F-BC66-3970B2BBC5FD}" srcOrd="2" destOrd="0" parTransId="{6D710E5D-B3F1-4B8C-BA2C-3F48C3646425}" sibTransId="{50B61D88-52B2-4088-89B8-85B8A6266707}"/>
    <dgm:cxn modelId="{D6C1E2A6-ACEC-490F-9BE1-FCD427DAF0C7}" type="presOf" srcId="{093BD09C-6B80-420B-A9D9-680FB5856A77}" destId="{7C2887B4-D85C-432F-8B0B-56B0DC0D3052}" srcOrd="1" destOrd="0" presId="urn:microsoft.com/office/officeart/2008/layout/HorizontalMultiLevelHierarchy"/>
    <dgm:cxn modelId="{8E525413-6384-4C47-9ADC-2493EC549450}" type="presOf" srcId="{62DD6D01-C8A9-493E-981E-30E164EBE44D}" destId="{0D48B4E5-CAD4-4C55-BBF6-3A5884954E02}" srcOrd="0" destOrd="0" presId="urn:microsoft.com/office/officeart/2008/layout/HorizontalMultiLevelHierarchy"/>
    <dgm:cxn modelId="{974DAE36-4558-4EEF-8931-FC5C44D285D7}" type="presOf" srcId="{F0BDAA1E-B249-4E25-A361-F595CFEB6907}" destId="{FE156ED8-A2B3-4EE7-B55F-C452117E528E}" srcOrd="0" destOrd="0" presId="urn:microsoft.com/office/officeart/2008/layout/HorizontalMultiLevelHierarchy"/>
    <dgm:cxn modelId="{1385F3B4-A923-4FF7-8249-B515AEC44A91}" type="presOf" srcId="{3134AAA4-E879-4E54-AA02-7EB6046E6676}" destId="{752813AA-61CA-46F4-9C01-C4C13452C658}" srcOrd="0" destOrd="0" presId="urn:microsoft.com/office/officeart/2008/layout/HorizontalMultiLevelHierarchy"/>
    <dgm:cxn modelId="{DEAE153C-60B1-4E23-B93B-FAFCBD6F9FAD}" srcId="{FCAC99E6-A48B-4FC9-8C70-8E1559CCD47D}" destId="{38A06A23-DA44-4986-BB85-54F7C2E31264}" srcOrd="0" destOrd="0" parTransId="{5DA67872-457F-468B-BAF4-D7BF4ABE3718}" sibTransId="{96BAD4F0-D2AB-4663-AC6B-1337E3069659}"/>
    <dgm:cxn modelId="{7F95A949-7E22-4882-BC85-1788CD220959}" type="presOf" srcId="{EE25C0A8-DF17-4966-8226-3971436F6421}" destId="{4BF22016-65D3-4A66-8BC4-62DFFFAA9913}" srcOrd="1" destOrd="0" presId="urn:microsoft.com/office/officeart/2008/layout/HorizontalMultiLevelHierarchy"/>
    <dgm:cxn modelId="{06E4123E-D999-483F-8425-D54476B9AB7A}" type="presOf" srcId="{28A4561B-659C-447C-9403-6C4E547C690C}" destId="{B8588FB9-90AC-4E53-BEF8-179C1F395FC9}" srcOrd="1" destOrd="0" presId="urn:microsoft.com/office/officeart/2008/layout/HorizontalMultiLevelHierarchy"/>
    <dgm:cxn modelId="{65BFBD8C-22AA-456F-99F1-0D45F71B2EBC}" srcId="{46D74BE7-C5E2-418E-9532-B3ABAD06051E}" destId="{BEF8D54F-2F28-4FF2-A97E-51D005A27792}" srcOrd="0" destOrd="0" parTransId="{28A4561B-659C-447C-9403-6C4E547C690C}" sibTransId="{D78EBF9A-FF90-40EE-9E74-47AF26009814}"/>
    <dgm:cxn modelId="{C0BB65E1-7A3F-4615-9875-4C70396011AD}" type="presOf" srcId="{EE25C0A8-DF17-4966-8226-3971436F6421}" destId="{F05D8CA4-9BBB-4545-94FB-B04028167DE9}" srcOrd="0" destOrd="0" presId="urn:microsoft.com/office/officeart/2008/layout/HorizontalMultiLevelHierarchy"/>
    <dgm:cxn modelId="{4E2FCABC-603C-4A08-976A-2A1867CC9797}" srcId="{C7FE3BCE-8B09-4462-8D4D-AA7142CB0529}" destId="{2C05572E-C8AB-4133-975B-BA683D497C49}" srcOrd="1" destOrd="0" parTransId="{093BD09C-6B80-420B-A9D9-680FB5856A77}" sibTransId="{96576921-DC89-4BE6-9C5E-2BB3D358C903}"/>
    <dgm:cxn modelId="{41803CC3-F48C-4BE6-91F7-DDC8F67C9E1A}" type="presOf" srcId="{38A06A23-DA44-4986-BB85-54F7C2E31264}" destId="{E2F79031-D0E9-4E85-A576-7BAB1F4FE2E8}" srcOrd="0" destOrd="0" presId="urn:microsoft.com/office/officeart/2008/layout/HorizontalMultiLevelHierarchy"/>
    <dgm:cxn modelId="{9AA9F134-0302-47B7-8C13-5E6EB37FA901}" srcId="{68E1B0C0-46F8-4F4B-9B63-DAC4BFAEABE7}" destId="{4AFEC4A9-B653-4AC7-A5ED-FFA777F67115}" srcOrd="0" destOrd="0" parTransId="{C68376E9-C79A-4B81-B350-BB8EA90F0F5E}" sibTransId="{9245EE64-1509-4E4F-AB4E-061EBDB07377}"/>
    <dgm:cxn modelId="{FFE3A17E-6C38-4F84-9ABA-C26E58534B7D}" type="presOf" srcId="{F48CDD44-EEFD-46DC-A41D-959AF5BE1158}" destId="{4DD35A3E-D69B-4380-8461-6BEC96E63813}" srcOrd="0" destOrd="0" presId="urn:microsoft.com/office/officeart/2008/layout/HorizontalMultiLevelHierarchy"/>
    <dgm:cxn modelId="{F20F7058-109C-4644-B9A9-F54193D5EE12}" type="presOf" srcId="{FCAC99E6-A48B-4FC9-8C70-8E1559CCD47D}" destId="{3A225BCF-84E0-48F3-AAE9-45E496D1B4AE}" srcOrd="0" destOrd="0" presId="urn:microsoft.com/office/officeart/2008/layout/HorizontalMultiLevelHierarchy"/>
    <dgm:cxn modelId="{5A52F1D8-F562-4082-AF8A-47B69393342D}" type="presOf" srcId="{F0BDAA1E-B249-4E25-A361-F595CFEB6907}" destId="{FA3AC762-98EE-4F18-8AC8-DAF064A03265}" srcOrd="1" destOrd="0" presId="urn:microsoft.com/office/officeart/2008/layout/HorizontalMultiLevelHierarchy"/>
    <dgm:cxn modelId="{AA8A231A-DE60-4804-96A6-EEFB3CE76286}" type="presOf" srcId="{8158E965-6D3D-4101-9109-3DF7E11850A6}" destId="{70AA9CFC-30B2-42F8-AD0E-F92113CC5197}" srcOrd="1" destOrd="0" presId="urn:microsoft.com/office/officeart/2008/layout/HorizontalMultiLevelHierarchy"/>
    <dgm:cxn modelId="{14C20A69-BA61-42E7-8674-C5B10930A25B}" type="presOf" srcId="{345C18A2-C4F4-45F4-9B65-8EFD6BB2C482}" destId="{488AD8E2-5633-459A-9697-5F07ED33F49C}" srcOrd="1" destOrd="0" presId="urn:microsoft.com/office/officeart/2008/layout/HorizontalMultiLevelHierarchy"/>
    <dgm:cxn modelId="{903FD005-E353-4D8F-BC56-BBF43ABA30B8}" type="presOf" srcId="{6D710E5D-B3F1-4B8C-BA2C-3F48C3646425}" destId="{07018659-FC05-40BF-B03F-A7DDB23EC18B}" srcOrd="1" destOrd="0" presId="urn:microsoft.com/office/officeart/2008/layout/HorizontalMultiLevelHierarchy"/>
    <dgm:cxn modelId="{2D86AA8F-1BDA-4866-B1A8-DACD68A781B0}" type="presOf" srcId="{4AFEC4A9-B653-4AC7-A5ED-FFA777F67115}" destId="{1825CF23-7DCD-413E-89EC-0BF1B713FFAE}" srcOrd="0" destOrd="0" presId="urn:microsoft.com/office/officeart/2008/layout/HorizontalMultiLevelHierarchy"/>
    <dgm:cxn modelId="{92CA10CC-FD09-4C32-8C70-E250F6B52A24}" type="presOf" srcId="{3C50F0C0-B733-4390-94B2-0D2B19EEE3A1}" destId="{F50CFC73-222B-474F-A1A9-97021320BC1D}" srcOrd="1" destOrd="0" presId="urn:microsoft.com/office/officeart/2008/layout/HorizontalMultiLevelHierarchy"/>
    <dgm:cxn modelId="{3E874246-F3A9-4730-89ED-D2816CC7FA44}" type="presOf" srcId="{EDBCCD3B-FC84-4423-A1AF-84C2ECFF9501}" destId="{83F0F2A0-06FE-4768-8B13-5FE4926AA7F6}" srcOrd="1" destOrd="0" presId="urn:microsoft.com/office/officeart/2008/layout/HorizontalMultiLevelHierarchy"/>
    <dgm:cxn modelId="{E736A12A-11B3-4652-8ABA-A4B447542D4D}" type="presOf" srcId="{8564C9F3-9324-4779-AC18-B5276DAC5DA8}" destId="{7B0B4E47-576C-45B6-9C88-0190E14285E9}" srcOrd="0" destOrd="0" presId="urn:microsoft.com/office/officeart/2008/layout/HorizontalMultiLevelHierarchy"/>
    <dgm:cxn modelId="{F4F356AC-BA11-4AE4-AD25-500FD4F55A64}" type="presOf" srcId="{E9EC6824-6766-4B9A-8A62-376F905C1CB3}" destId="{43D2F27E-47EB-493A-9219-F1A9A10A36AE}" srcOrd="1" destOrd="0" presId="urn:microsoft.com/office/officeart/2008/layout/HorizontalMultiLevelHierarchy"/>
    <dgm:cxn modelId="{10C7FAA4-EAD9-4249-B468-6DDBE36EBB2F}" srcId="{1D1E08FB-C91C-484F-BC66-3970B2BBC5FD}" destId="{9707DA80-A079-45A6-AC11-9C26F57A24EB}" srcOrd="0" destOrd="0" parTransId="{55657996-14B6-4A1C-B1BE-5ACBA796675C}" sibTransId="{A1F1840B-ECD1-4CA7-A2DB-C142EA187792}"/>
    <dgm:cxn modelId="{10EC4035-B492-4C85-B9D2-F4759C2FD3AF}" type="presOf" srcId="{8F2C355E-1F18-43D2-8DC6-853377E5C04E}" destId="{2ACB0931-4F1E-4623-A2EC-2256B0CAF1CC}" srcOrd="0" destOrd="0" presId="urn:microsoft.com/office/officeart/2008/layout/HorizontalMultiLevelHierarchy"/>
    <dgm:cxn modelId="{9E2BE8E4-F0A7-4A6A-A05D-E2D785593850}" srcId="{C59BC6F9-5668-46F5-AC98-F0B0DF9BD279}" destId="{95A4228E-3CA6-4AC6-8FCB-A579EE0D3137}" srcOrd="1" destOrd="0" parTransId="{E9EC6824-6766-4B9A-8A62-376F905C1CB3}" sibTransId="{05EF3FAA-EA12-4020-9F1E-098F508E6E2D}"/>
    <dgm:cxn modelId="{FDF33E7A-8D4D-4F41-AC3C-A1376092546F}" type="presOf" srcId="{65A35C83-D709-4A5B-8A75-1FC7D03AA605}" destId="{EE86164C-B1C3-4EE0-80BE-B9EC279A935A}" srcOrd="0" destOrd="0" presId="urn:microsoft.com/office/officeart/2008/layout/HorizontalMultiLevelHierarchy"/>
    <dgm:cxn modelId="{C30AFE4F-DE42-41D9-B885-A984F75C9919}" type="presOf" srcId="{5DA67872-457F-468B-BAF4-D7BF4ABE3718}" destId="{C89FB71F-018A-4DB6-9599-3F04D68C954B}" srcOrd="1" destOrd="0" presId="urn:microsoft.com/office/officeart/2008/layout/HorizontalMultiLevelHierarchy"/>
    <dgm:cxn modelId="{6E5EA8FC-B684-41E4-9FBC-D1A40BECC6E1}" type="presOf" srcId="{6252ABE3-6C1D-4DDB-8F7A-F1159F0C0710}" destId="{C1939B55-56BB-4954-9AB4-DD9101DF987C}" srcOrd="1" destOrd="0" presId="urn:microsoft.com/office/officeart/2008/layout/HorizontalMultiLevelHierarchy"/>
    <dgm:cxn modelId="{64E497FF-643D-4B85-B345-A9C61431FA56}" srcId="{F1170A97-331D-4713-9B02-DBD76FA35AC1}" destId="{F48CDD44-EEFD-46DC-A41D-959AF5BE1158}" srcOrd="0" destOrd="0" parTransId="{3134AAA4-E879-4E54-AA02-7EB6046E6676}" sibTransId="{1DF1F0EA-5246-4C08-B6AF-E8982BC763D2}"/>
    <dgm:cxn modelId="{AC060987-8C2C-456F-9067-D8C5F5258DC9}" type="presOf" srcId="{BA204DAE-9D88-47C2-891E-FC99A9449599}" destId="{7C2792B3-900D-4811-8DC5-9C971C192447}" srcOrd="0" destOrd="0" presId="urn:microsoft.com/office/officeart/2008/layout/HorizontalMultiLevelHierarchy"/>
    <dgm:cxn modelId="{342A02DE-26D9-46BC-961E-495B321D2DE6}" type="presOf" srcId="{8158E965-6D3D-4101-9109-3DF7E11850A6}" destId="{B1AECBB9-DB88-4BAA-AED9-63E0B2016C58}" srcOrd="0" destOrd="0" presId="urn:microsoft.com/office/officeart/2008/layout/HorizontalMultiLevelHierarchy"/>
    <dgm:cxn modelId="{D2BE87FE-5557-443A-AE9A-6AD4B4009511}" srcId="{BA9A2699-023A-45B6-AC9F-0915C0355ECC}" destId="{F76702C8-C00D-4A77-B146-6391E240ADD9}" srcOrd="0" destOrd="0" parTransId="{F0BDAA1E-B249-4E25-A361-F595CFEB6907}" sibTransId="{0B40C1B5-3355-4C81-9A32-2F4647B7D306}"/>
    <dgm:cxn modelId="{85F73A6F-5DF0-4759-A6C4-31FB7D5D22A1}" type="presOf" srcId="{F1170A97-331D-4713-9B02-DBD76FA35AC1}" destId="{C2474287-37C0-4FE1-AD42-B5593A1C32D7}" srcOrd="0" destOrd="0" presId="urn:microsoft.com/office/officeart/2008/layout/HorizontalMultiLevelHierarchy"/>
    <dgm:cxn modelId="{1735991F-F75B-423A-B84D-A1A56D718F3F}" type="presOf" srcId="{2383DAB6-7C07-4FF9-95DB-0E63C4DAFB5C}" destId="{09758C8D-FD8E-48ED-BBF0-7E08C151161A}" srcOrd="0" destOrd="0" presId="urn:microsoft.com/office/officeart/2008/layout/HorizontalMultiLevelHierarchy"/>
    <dgm:cxn modelId="{4EEC361A-7B2D-4814-B8FD-F1B1669581A9}" type="presOf" srcId="{5DA67872-457F-468B-BAF4-D7BF4ABE3718}" destId="{E00FFC9D-9943-49B9-A23B-D0C1F690DA84}" srcOrd="0" destOrd="0" presId="urn:microsoft.com/office/officeart/2008/layout/HorizontalMultiLevelHierarchy"/>
    <dgm:cxn modelId="{9FD1851C-A186-43A8-87A6-C506FEF17922}" srcId="{C7FE3BCE-8B09-4462-8D4D-AA7142CB0529}" destId="{C59BC6F9-5668-46F5-AC98-F0B0DF9BD279}" srcOrd="0" destOrd="0" parTransId="{EDBCCD3B-FC84-4423-A1AF-84C2ECFF9501}" sibTransId="{B42C5F85-0ABE-49A7-8172-C748A8D4992D}"/>
    <dgm:cxn modelId="{F9505D5B-94D8-400B-88C2-5D3931FC408D}" type="presOf" srcId="{3134AAA4-E879-4E54-AA02-7EB6046E6676}" destId="{21A2F2E1-ED46-4403-91D4-2C31D18EC9D0}" srcOrd="1" destOrd="0" presId="urn:microsoft.com/office/officeart/2008/layout/HorizontalMultiLevelHierarchy"/>
    <dgm:cxn modelId="{573C77FC-6ECC-41F9-B7E9-0BC0C3111BBF}" type="presOf" srcId="{40D2E5AD-3E3E-457F-8E73-22A5675FCFB2}" destId="{66B71799-93DE-45A3-90DB-70FB0578E935}" srcOrd="1" destOrd="0" presId="urn:microsoft.com/office/officeart/2008/layout/HorizontalMultiLevelHierarchy"/>
    <dgm:cxn modelId="{7FD51D29-208D-4F73-8BE7-42EBB8073F75}" srcId="{508C1AD7-3A9C-45A7-9C08-3CD4797E6D77}" destId="{BA9A2699-023A-45B6-AC9F-0915C0355ECC}" srcOrd="5" destOrd="0" parTransId="{392FADAF-DEAF-4DD6-9DB9-DDC36B066753}" sibTransId="{83D8218D-7E12-4F3E-A3FF-03280476660E}"/>
    <dgm:cxn modelId="{63BC8981-183D-49AF-A722-AA80E58721C9}" type="presOf" srcId="{6D710E5D-B3F1-4B8C-BA2C-3F48C3646425}" destId="{E4785F6E-982E-4F8B-AEA5-7CB940E80A0B}" srcOrd="0" destOrd="0" presId="urn:microsoft.com/office/officeart/2008/layout/HorizontalMultiLevelHierarchy"/>
    <dgm:cxn modelId="{759F52AF-7A00-43DB-B7EA-FBC9D876F84C}" type="presOf" srcId="{BA9A2699-023A-45B6-AC9F-0915C0355ECC}" destId="{56FCD906-88C4-4A2D-9C66-2E61496CED4E}" srcOrd="0" destOrd="0" presId="urn:microsoft.com/office/officeart/2008/layout/HorizontalMultiLevelHierarchy"/>
    <dgm:cxn modelId="{8268480A-5817-4B63-8B06-9A49FD208D91}" srcId="{94DD6506-60E4-4AD9-8B21-935D3E637FEC}" destId="{62DD6D01-C8A9-493E-981E-30E164EBE44D}" srcOrd="0" destOrd="0" parTransId="{8564C9F3-9324-4779-AC18-B5276DAC5DA8}" sibTransId="{8D9297C2-0D20-4F5A-A2EA-57BA7C34BC18}"/>
    <dgm:cxn modelId="{C8BF0893-8A03-4637-A1D2-F2F6507EC661}" type="presOf" srcId="{8564C9F3-9324-4779-AC18-B5276DAC5DA8}" destId="{DBCAA885-B74E-44E5-B135-27B2EC4114A7}" srcOrd="1" destOrd="0" presId="urn:microsoft.com/office/officeart/2008/layout/HorizontalMultiLevelHierarchy"/>
    <dgm:cxn modelId="{8A035A8D-B005-4374-B266-1DACEA40DF34}" srcId="{C59BC6F9-5668-46F5-AC98-F0B0DF9BD279}" destId="{508C1AD7-3A9C-45A7-9C08-3CD4797E6D77}" srcOrd="0" destOrd="0" parTransId="{04CD751C-2DC1-49F8-A18D-BFFB53CE917E}" sibTransId="{1A0E3EC1-4A53-484F-8D77-59F30A49FC7A}"/>
    <dgm:cxn modelId="{793362C4-B263-46F2-955B-CEFE1826B430}" type="presOf" srcId="{D7C1B6A1-34C9-45E5-B4D6-D8B5F9890476}" destId="{E7E988CB-725A-48B1-B58D-85BE089AC8DA}" srcOrd="0" destOrd="0" presId="urn:microsoft.com/office/officeart/2008/layout/HorizontalMultiLevelHierarchy"/>
    <dgm:cxn modelId="{8DB1C568-0225-4514-B812-C7C5526938FC}" type="presOf" srcId="{C68376E9-C79A-4B81-B350-BB8EA90F0F5E}" destId="{C0F786F8-8271-4E15-9C9E-7248F53A6238}" srcOrd="0" destOrd="0" presId="urn:microsoft.com/office/officeart/2008/layout/HorizontalMultiLevelHierarchy"/>
    <dgm:cxn modelId="{6B313D46-F715-4508-9310-60D5D66AEA90}" type="presOf" srcId="{3C50F0C0-B733-4390-94B2-0D2B19EEE3A1}" destId="{9373F659-59F1-4579-BA4B-EC6BCC17CF0E}" srcOrd="0" destOrd="0" presId="urn:microsoft.com/office/officeart/2008/layout/HorizontalMultiLevelHierarchy"/>
    <dgm:cxn modelId="{42AD2D7D-0A5E-4102-8208-EA2C82D4463A}" srcId="{73570365-E88D-4A78-9E08-683953420C8E}" destId="{BA204DAE-9D88-47C2-891E-FC99A9449599}" srcOrd="0" destOrd="0" parTransId="{6252ABE3-6C1D-4DDB-8F7A-F1159F0C0710}" sibTransId="{2AD4D84C-19E9-41A3-88DF-6669A884A4EC}"/>
    <dgm:cxn modelId="{20E0AC87-2BAD-4D39-B327-43CFE37AAA8C}" srcId="{508C1AD7-3A9C-45A7-9C08-3CD4797E6D77}" destId="{46D74BE7-C5E2-418E-9532-B3ABAD06051E}" srcOrd="3" destOrd="0" parTransId="{D7C1B6A1-34C9-45E5-B4D6-D8B5F9890476}" sibTransId="{7E3C000E-4779-4AD5-8704-52D948C81528}"/>
    <dgm:cxn modelId="{A431148B-7046-4A6F-8657-0E61CDF334BC}" type="presOf" srcId="{6BF36861-6D64-4C5C-9FAD-42885BE302AE}" destId="{1293B0B7-31FD-4B5F-9833-B5163680A210}" srcOrd="0" destOrd="0" presId="urn:microsoft.com/office/officeart/2008/layout/HorizontalMultiLevelHierarchy"/>
    <dgm:cxn modelId="{FB19FE62-F310-4F23-94F4-B75F5CEEAA51}" type="presOf" srcId="{DD799865-CD7A-4706-9324-8C77D398CB30}" destId="{58EDC472-4C6A-487E-BAA5-585016172BFE}" srcOrd="0" destOrd="0" presId="urn:microsoft.com/office/officeart/2008/layout/HorizontalMultiLevelHierarchy"/>
    <dgm:cxn modelId="{7CECEA35-55BA-4AF0-92AB-415A4DB52D36}" srcId="{8F2C355E-1F18-43D2-8DC6-853377E5C04E}" destId="{6BF36861-6D64-4C5C-9FAD-42885BE302AE}" srcOrd="0" destOrd="0" parTransId="{8158E965-6D3D-4101-9109-3DF7E11850A6}" sibTransId="{89BFE1E5-E259-4C07-992E-DE2BA6A0BA76}"/>
    <dgm:cxn modelId="{CD985411-0FF7-442D-8AAD-A3EFD5B9016F}" type="presOf" srcId="{C68376E9-C79A-4B81-B350-BB8EA90F0F5E}" destId="{9E3AC977-E9FC-4871-B509-2E53A0064AE7}" srcOrd="1" destOrd="0" presId="urn:microsoft.com/office/officeart/2008/layout/HorizontalMultiLevelHierarchy"/>
    <dgm:cxn modelId="{3B5093D5-C5A5-4F86-8981-F53A898DABDE}" type="presOf" srcId="{3E7B7C71-DD89-4258-BD42-F69786DC3FC7}" destId="{B5A48610-2931-4906-9835-C19C8D66EC3E}" srcOrd="0" destOrd="0" presId="urn:microsoft.com/office/officeart/2008/layout/HorizontalMultiLevelHierarchy"/>
    <dgm:cxn modelId="{37860EE8-393B-47C1-9F9E-4E92324318FF}" srcId="{AD112497-A1B3-4C90-B61D-CE7FE0BD7E40}" destId="{C7FE3BCE-8B09-4462-8D4D-AA7142CB0529}" srcOrd="0" destOrd="0" parTransId="{580556C2-2771-445E-9F32-506D722536E5}" sibTransId="{D735161C-D9EB-4638-BED9-02D3F1AE4EAF}"/>
    <dgm:cxn modelId="{692CE30E-4C65-4400-8CD2-F7998CD7997B}" type="presOf" srcId="{392FADAF-DEAF-4DD6-9DB9-DDC36B066753}" destId="{CB5B8C95-C319-4BF5-BA4B-EA7632AF2463}" srcOrd="0" destOrd="0" presId="urn:microsoft.com/office/officeart/2008/layout/HorizontalMultiLevelHierarchy"/>
    <dgm:cxn modelId="{9C024FF0-08DC-40E2-A398-461EBC2F1367}" type="presOf" srcId="{392FADAF-DEAF-4DD6-9DB9-DDC36B066753}" destId="{1B34EBA3-1440-43B2-AABC-86FEA315C78D}" srcOrd="1" destOrd="0" presId="urn:microsoft.com/office/officeart/2008/layout/HorizontalMultiLevelHierarchy"/>
    <dgm:cxn modelId="{2C6FEB76-EA61-4C38-8913-A4E999061135}" type="presOf" srcId="{6252ABE3-6C1D-4DDB-8F7A-F1159F0C0710}" destId="{D8B6AA1C-340F-4030-A64B-FA7791665C9B}" srcOrd="0" destOrd="0" presId="urn:microsoft.com/office/officeart/2008/layout/HorizontalMultiLevelHierarchy"/>
    <dgm:cxn modelId="{6FC44215-3275-42BA-AF1E-B37C5ED5F2D6}" type="presOf" srcId="{D7C1B6A1-34C9-45E5-B4D6-D8B5F9890476}" destId="{87F00305-7F69-4727-81DC-464DF01330F7}" srcOrd="1" destOrd="0" presId="urn:microsoft.com/office/officeart/2008/layout/HorizontalMultiLevelHierarchy"/>
    <dgm:cxn modelId="{0EFD30C2-F4B1-4FE6-A0AD-C26CD64F4EE8}" type="presOf" srcId="{508C1AD7-3A9C-45A7-9C08-3CD4797E6D77}" destId="{B65FAAFF-40CE-4C00-843D-1B59CD325128}" srcOrd="0" destOrd="0" presId="urn:microsoft.com/office/officeart/2008/layout/HorizontalMultiLevelHierarchy"/>
    <dgm:cxn modelId="{A611D147-97F3-4831-AFB7-4B850B2C33D7}" srcId="{95A4228E-3CA6-4AC6-8FCB-A579EE0D3137}" destId="{73570365-E88D-4A78-9E08-683953420C8E}" srcOrd="3" destOrd="0" parTransId="{3C50F0C0-B733-4390-94B2-0D2B19EEE3A1}" sibTransId="{EB9A8953-41F6-4E82-A653-E73140616850}"/>
    <dgm:cxn modelId="{2E43618E-323A-4738-A0F2-9477560906AB}" type="presOf" srcId="{9707DA80-A079-45A6-AC11-9C26F57A24EB}" destId="{76CE8702-C4CC-4765-9DC6-E2DF93E4B375}" srcOrd="0" destOrd="0" presId="urn:microsoft.com/office/officeart/2008/layout/HorizontalMultiLevelHierarchy"/>
    <dgm:cxn modelId="{F0D1CB16-AC33-4A32-8DF9-CBE2EC5067EE}" type="presOf" srcId="{46D74BE7-C5E2-418E-9532-B3ABAD06051E}" destId="{920A38BB-D2B3-4859-B828-C2B64BCA1BA8}" srcOrd="0" destOrd="0" presId="urn:microsoft.com/office/officeart/2008/layout/HorizontalMultiLevelHierarchy"/>
    <dgm:cxn modelId="{CF4BDD8B-E6B4-4369-8109-31C8601022E1}" srcId="{95A4228E-3CA6-4AC6-8FCB-A579EE0D3137}" destId="{68E1B0C0-46F8-4F4B-9B63-DAC4BFAEABE7}" srcOrd="0" destOrd="0" parTransId="{DD799865-CD7A-4706-9324-8C77D398CB30}" sibTransId="{08679977-A71B-46F6-A10A-C85FD4F1A9FC}"/>
    <dgm:cxn modelId="{9656A3BC-DE90-45AC-806C-B97336C07BC7}" type="presOf" srcId="{344D9F57-76BB-4BAE-A1F8-D5D0ECC27815}" destId="{D4D91723-0D4A-44F7-97E6-2583B7A9CF30}" srcOrd="0" destOrd="0" presId="urn:microsoft.com/office/officeart/2008/layout/HorizontalMultiLevelHierarchy"/>
    <dgm:cxn modelId="{363ABB78-8796-4091-9882-F6E0E6D3DFBF}" type="presOf" srcId="{093BD09C-6B80-420B-A9D9-680FB5856A77}" destId="{A07BAC26-E5AA-478A-A50C-D16D12C3931D}" srcOrd="0" destOrd="0" presId="urn:microsoft.com/office/officeart/2008/layout/HorizontalMultiLevelHierarchy"/>
    <dgm:cxn modelId="{D0973381-A832-4B26-8259-C4C2F0FBE48E}" srcId="{95A4228E-3CA6-4AC6-8FCB-A579EE0D3137}" destId="{8F2C355E-1F18-43D2-8DC6-853377E5C04E}" srcOrd="1" destOrd="0" parTransId="{345C18A2-C4F4-45F4-9B65-8EFD6BB2C482}" sibTransId="{8AD824A8-5ED2-4148-A815-FFE92DBEDDD2}"/>
    <dgm:cxn modelId="{89BEB7D7-2089-4C7E-9B53-0650C52CFBEC}" type="presOf" srcId="{AD112497-A1B3-4C90-B61D-CE7FE0BD7E40}" destId="{EC68BA5B-C661-4BAC-AF45-9974E7BD72CC}" srcOrd="0" destOrd="0" presId="urn:microsoft.com/office/officeart/2008/layout/HorizontalMultiLevelHierarchy"/>
    <dgm:cxn modelId="{1E4B8091-8D6B-43A7-B02E-D6D2DE484B23}" type="presParOf" srcId="{EC68BA5B-C661-4BAC-AF45-9974E7BD72CC}" destId="{F3C902FB-5969-4282-9037-BBD838BE41E0}" srcOrd="0" destOrd="0" presId="urn:microsoft.com/office/officeart/2008/layout/HorizontalMultiLevelHierarchy"/>
    <dgm:cxn modelId="{1768EA7E-D06F-4E94-9BC4-3C5FA4D55D06}" type="presParOf" srcId="{F3C902FB-5969-4282-9037-BBD838BE41E0}" destId="{D6B2B63D-DE41-4C5A-B1E0-31FFE17153E9}" srcOrd="0" destOrd="0" presId="urn:microsoft.com/office/officeart/2008/layout/HorizontalMultiLevelHierarchy"/>
    <dgm:cxn modelId="{8DF85CA7-BAFB-414B-9F05-3EE7F803A820}" type="presParOf" srcId="{F3C902FB-5969-4282-9037-BBD838BE41E0}" destId="{2AE78343-7C73-451E-87F4-DDCA575905AA}" srcOrd="1" destOrd="0" presId="urn:microsoft.com/office/officeart/2008/layout/HorizontalMultiLevelHierarchy"/>
    <dgm:cxn modelId="{43DFAA26-86C4-40D0-B17D-293FD6191071}" type="presParOf" srcId="{2AE78343-7C73-451E-87F4-DDCA575905AA}" destId="{809B1D56-12F3-41C4-90E5-5DDA1816DA1C}" srcOrd="0" destOrd="0" presId="urn:microsoft.com/office/officeart/2008/layout/HorizontalMultiLevelHierarchy"/>
    <dgm:cxn modelId="{51B2EA00-7D21-47A7-B875-044EDD67795D}" type="presParOf" srcId="{809B1D56-12F3-41C4-90E5-5DDA1816DA1C}" destId="{83F0F2A0-06FE-4768-8B13-5FE4926AA7F6}" srcOrd="0" destOrd="0" presId="urn:microsoft.com/office/officeart/2008/layout/HorizontalMultiLevelHierarchy"/>
    <dgm:cxn modelId="{849A4B91-95AD-4A6A-808D-01C72B5BCEE5}" type="presParOf" srcId="{2AE78343-7C73-451E-87F4-DDCA575905AA}" destId="{5BEF36B7-6ACF-4E5C-831B-37C7B5291AE1}" srcOrd="1" destOrd="0" presId="urn:microsoft.com/office/officeart/2008/layout/HorizontalMultiLevelHierarchy"/>
    <dgm:cxn modelId="{00984914-6DF9-4F80-A93B-CF942D055751}" type="presParOf" srcId="{5BEF36B7-6ACF-4E5C-831B-37C7B5291AE1}" destId="{722F216C-1C47-4552-9FDE-A15B2FF6CBEE}" srcOrd="0" destOrd="0" presId="urn:microsoft.com/office/officeart/2008/layout/HorizontalMultiLevelHierarchy"/>
    <dgm:cxn modelId="{42EEEDC7-795C-4CE6-A70B-6AA7CC6F382B}" type="presParOf" srcId="{5BEF36B7-6ACF-4E5C-831B-37C7B5291AE1}" destId="{B27DE460-8B45-4208-99A4-DB7D2B3F1A9E}" srcOrd="1" destOrd="0" presId="urn:microsoft.com/office/officeart/2008/layout/HorizontalMultiLevelHierarchy"/>
    <dgm:cxn modelId="{3E695376-A488-4A99-9F90-E5B63A9BA64E}" type="presParOf" srcId="{B27DE460-8B45-4208-99A4-DB7D2B3F1A9E}" destId="{5EC561E4-DFA0-480C-A1D8-B81683C56E33}" srcOrd="0" destOrd="0" presId="urn:microsoft.com/office/officeart/2008/layout/HorizontalMultiLevelHierarchy"/>
    <dgm:cxn modelId="{3120B005-2208-4314-86E1-72B6DA8BEEB5}" type="presParOf" srcId="{5EC561E4-DFA0-480C-A1D8-B81683C56E33}" destId="{A05901D9-CB95-46F6-B297-58B307EBFEB4}" srcOrd="0" destOrd="0" presId="urn:microsoft.com/office/officeart/2008/layout/HorizontalMultiLevelHierarchy"/>
    <dgm:cxn modelId="{C86ACD54-C493-49A6-A286-18ADADE9C347}" type="presParOf" srcId="{B27DE460-8B45-4208-99A4-DB7D2B3F1A9E}" destId="{C278B23D-28D9-4EE0-BDC5-4E280CE215F1}" srcOrd="1" destOrd="0" presId="urn:microsoft.com/office/officeart/2008/layout/HorizontalMultiLevelHierarchy"/>
    <dgm:cxn modelId="{D676F4B9-E12A-4CFC-B862-03470637BF02}" type="presParOf" srcId="{C278B23D-28D9-4EE0-BDC5-4E280CE215F1}" destId="{B65FAAFF-40CE-4C00-843D-1B59CD325128}" srcOrd="0" destOrd="0" presId="urn:microsoft.com/office/officeart/2008/layout/HorizontalMultiLevelHierarchy"/>
    <dgm:cxn modelId="{8DCE898E-1B1D-4710-B5BF-51E01DD0936C}" type="presParOf" srcId="{C278B23D-28D9-4EE0-BDC5-4E280CE215F1}" destId="{F7105DCB-5914-4627-A417-E82ED6D55B3E}" srcOrd="1" destOrd="0" presId="urn:microsoft.com/office/officeart/2008/layout/HorizontalMultiLevelHierarchy"/>
    <dgm:cxn modelId="{44ADA0BC-C00A-482D-8462-9FDB06A24D1C}" type="presParOf" srcId="{F7105DCB-5914-4627-A417-E82ED6D55B3E}" destId="{D4D91723-0D4A-44F7-97E6-2583B7A9CF30}" srcOrd="0" destOrd="0" presId="urn:microsoft.com/office/officeart/2008/layout/HorizontalMultiLevelHierarchy"/>
    <dgm:cxn modelId="{23B51985-473D-41F4-B7E9-C5FC8FD1D198}" type="presParOf" srcId="{D4D91723-0D4A-44F7-97E6-2583B7A9CF30}" destId="{4C48D2B8-A287-42CE-ACF7-C05938797CFC}" srcOrd="0" destOrd="0" presId="urn:microsoft.com/office/officeart/2008/layout/HorizontalMultiLevelHierarchy"/>
    <dgm:cxn modelId="{DC53DF47-A4D5-48EB-AB37-9A0D4F3EB66E}" type="presParOf" srcId="{F7105DCB-5914-4627-A417-E82ED6D55B3E}" destId="{6A1A3292-20AB-4F60-8693-FFB74D572606}" srcOrd="1" destOrd="0" presId="urn:microsoft.com/office/officeart/2008/layout/HorizontalMultiLevelHierarchy"/>
    <dgm:cxn modelId="{DEBACFB3-3009-4811-8CC1-45B751580C85}" type="presParOf" srcId="{6A1A3292-20AB-4F60-8693-FFB74D572606}" destId="{5E9B9A15-F80F-4BCF-8779-93A292A77BDB}" srcOrd="0" destOrd="0" presId="urn:microsoft.com/office/officeart/2008/layout/HorizontalMultiLevelHierarchy"/>
    <dgm:cxn modelId="{901F8F4E-25BB-45C5-AA94-EFA12DCEA81B}" type="presParOf" srcId="{6A1A3292-20AB-4F60-8693-FFB74D572606}" destId="{97F40844-22AA-4600-BA69-664303230463}" srcOrd="1" destOrd="0" presId="urn:microsoft.com/office/officeart/2008/layout/HorizontalMultiLevelHierarchy"/>
    <dgm:cxn modelId="{644FBDF6-9BE1-4353-8A1F-D39084A02C8E}" type="presParOf" srcId="{97F40844-22AA-4600-BA69-664303230463}" destId="{7B0B4E47-576C-45B6-9C88-0190E14285E9}" srcOrd="0" destOrd="0" presId="urn:microsoft.com/office/officeart/2008/layout/HorizontalMultiLevelHierarchy"/>
    <dgm:cxn modelId="{29AEE870-5528-4316-86D7-116A07EC0B50}" type="presParOf" srcId="{7B0B4E47-576C-45B6-9C88-0190E14285E9}" destId="{DBCAA885-B74E-44E5-B135-27B2EC4114A7}" srcOrd="0" destOrd="0" presId="urn:microsoft.com/office/officeart/2008/layout/HorizontalMultiLevelHierarchy"/>
    <dgm:cxn modelId="{0811C639-9955-4CD4-96E6-71BFAB85A094}" type="presParOf" srcId="{97F40844-22AA-4600-BA69-664303230463}" destId="{8F115125-D083-4827-87BF-33B6D5F3FEEB}" srcOrd="1" destOrd="0" presId="urn:microsoft.com/office/officeart/2008/layout/HorizontalMultiLevelHierarchy"/>
    <dgm:cxn modelId="{66A26911-A0D3-4BA7-8C30-689B87A94A7C}" type="presParOf" srcId="{8F115125-D083-4827-87BF-33B6D5F3FEEB}" destId="{0D48B4E5-CAD4-4C55-BBF6-3A5884954E02}" srcOrd="0" destOrd="0" presId="urn:microsoft.com/office/officeart/2008/layout/HorizontalMultiLevelHierarchy"/>
    <dgm:cxn modelId="{50EDBD96-7F09-4A9A-87DF-48CF13EA57B9}" type="presParOf" srcId="{8F115125-D083-4827-87BF-33B6D5F3FEEB}" destId="{1AF80ECA-F5C1-4CF2-AB0A-B715097A349A}" srcOrd="1" destOrd="0" presId="urn:microsoft.com/office/officeart/2008/layout/HorizontalMultiLevelHierarchy"/>
    <dgm:cxn modelId="{A10320B7-222B-40FC-8416-D93FD6E50829}" type="presParOf" srcId="{F7105DCB-5914-4627-A417-E82ED6D55B3E}" destId="{9F89D8AA-5B52-43A7-83C6-058CD5F86E91}" srcOrd="2" destOrd="0" presId="urn:microsoft.com/office/officeart/2008/layout/HorizontalMultiLevelHierarchy"/>
    <dgm:cxn modelId="{B69E9352-B963-4B33-8896-D67EC6388014}" type="presParOf" srcId="{9F89D8AA-5B52-43A7-83C6-058CD5F86E91}" destId="{DB21C622-3262-4F75-BBE0-F041F9D46EA8}" srcOrd="0" destOrd="0" presId="urn:microsoft.com/office/officeart/2008/layout/HorizontalMultiLevelHierarchy"/>
    <dgm:cxn modelId="{49858069-951D-4260-9AB4-4F455D03E7AE}" type="presParOf" srcId="{F7105DCB-5914-4627-A417-E82ED6D55B3E}" destId="{BFBA3247-14D7-4CA7-89C7-38BB8AB80DCC}" srcOrd="3" destOrd="0" presId="urn:microsoft.com/office/officeart/2008/layout/HorizontalMultiLevelHierarchy"/>
    <dgm:cxn modelId="{A9340B8B-E9CC-4D20-909A-5405769813A3}" type="presParOf" srcId="{BFBA3247-14D7-4CA7-89C7-38BB8AB80DCC}" destId="{3A225BCF-84E0-48F3-AAE9-45E496D1B4AE}" srcOrd="0" destOrd="0" presId="urn:microsoft.com/office/officeart/2008/layout/HorizontalMultiLevelHierarchy"/>
    <dgm:cxn modelId="{BAF06CC1-23B7-4A49-BC8C-31BB0A8E1A17}" type="presParOf" srcId="{BFBA3247-14D7-4CA7-89C7-38BB8AB80DCC}" destId="{CB1D1265-3EDA-4809-8815-FDDF3A731818}" srcOrd="1" destOrd="0" presId="urn:microsoft.com/office/officeart/2008/layout/HorizontalMultiLevelHierarchy"/>
    <dgm:cxn modelId="{74E24E58-4AD5-4C8E-ACED-C975C70F965A}" type="presParOf" srcId="{CB1D1265-3EDA-4809-8815-FDDF3A731818}" destId="{E00FFC9D-9943-49B9-A23B-D0C1F690DA84}" srcOrd="0" destOrd="0" presId="urn:microsoft.com/office/officeart/2008/layout/HorizontalMultiLevelHierarchy"/>
    <dgm:cxn modelId="{5B1CCA56-E696-4C54-9C48-54565C9B0AA0}" type="presParOf" srcId="{E00FFC9D-9943-49B9-A23B-D0C1F690DA84}" destId="{C89FB71F-018A-4DB6-9599-3F04D68C954B}" srcOrd="0" destOrd="0" presId="urn:microsoft.com/office/officeart/2008/layout/HorizontalMultiLevelHierarchy"/>
    <dgm:cxn modelId="{58758793-ADC0-4C09-9182-D35E606A6056}" type="presParOf" srcId="{CB1D1265-3EDA-4809-8815-FDDF3A731818}" destId="{70A63781-CC0B-4776-BC37-91C1A6E4C360}" srcOrd="1" destOrd="0" presId="urn:microsoft.com/office/officeart/2008/layout/HorizontalMultiLevelHierarchy"/>
    <dgm:cxn modelId="{7FE86183-D9BA-4616-9CFE-2E50F269B7EF}" type="presParOf" srcId="{70A63781-CC0B-4776-BC37-91C1A6E4C360}" destId="{E2F79031-D0E9-4E85-A576-7BAB1F4FE2E8}" srcOrd="0" destOrd="0" presId="urn:microsoft.com/office/officeart/2008/layout/HorizontalMultiLevelHierarchy"/>
    <dgm:cxn modelId="{6EBE8FA9-5BDF-42CF-972A-2E3C6B659F4D}" type="presParOf" srcId="{70A63781-CC0B-4776-BC37-91C1A6E4C360}" destId="{C228EE7C-2D23-4C2B-BC89-D326C3896DFE}" srcOrd="1" destOrd="0" presId="urn:microsoft.com/office/officeart/2008/layout/HorizontalMultiLevelHierarchy"/>
    <dgm:cxn modelId="{E9844C87-2D2F-44A4-9FED-D8A7BAA43931}" type="presParOf" srcId="{F7105DCB-5914-4627-A417-E82ED6D55B3E}" destId="{F05D8CA4-9BBB-4545-94FB-B04028167DE9}" srcOrd="4" destOrd="0" presId="urn:microsoft.com/office/officeart/2008/layout/HorizontalMultiLevelHierarchy"/>
    <dgm:cxn modelId="{10219C68-2F76-44FC-B8CA-BBA7D026F40B}" type="presParOf" srcId="{F05D8CA4-9BBB-4545-94FB-B04028167DE9}" destId="{4BF22016-65D3-4A66-8BC4-62DFFFAA9913}" srcOrd="0" destOrd="0" presId="urn:microsoft.com/office/officeart/2008/layout/HorizontalMultiLevelHierarchy"/>
    <dgm:cxn modelId="{33024EED-4FA5-480B-9997-45B3A1EE54B3}" type="presParOf" srcId="{F7105DCB-5914-4627-A417-E82ED6D55B3E}" destId="{CEDE518D-E9A0-450D-A380-1BA6F451ACB2}" srcOrd="5" destOrd="0" presId="urn:microsoft.com/office/officeart/2008/layout/HorizontalMultiLevelHierarchy"/>
    <dgm:cxn modelId="{6F2926F0-ABA3-471E-989F-67B8B28F38E5}" type="presParOf" srcId="{CEDE518D-E9A0-450D-A380-1BA6F451ACB2}" destId="{4188F537-DE71-4580-9467-FB8E0CFFC69D}" srcOrd="0" destOrd="0" presId="urn:microsoft.com/office/officeart/2008/layout/HorizontalMultiLevelHierarchy"/>
    <dgm:cxn modelId="{00686C2C-971D-44D9-A659-EA0EB2C23BD6}" type="presParOf" srcId="{CEDE518D-E9A0-450D-A380-1BA6F451ACB2}" destId="{E2F43C65-62AC-44FB-AE66-308C0594FD9D}" srcOrd="1" destOrd="0" presId="urn:microsoft.com/office/officeart/2008/layout/HorizontalMultiLevelHierarchy"/>
    <dgm:cxn modelId="{9807201F-8197-4F02-BFEE-D028E841A370}" type="presParOf" srcId="{E2F43C65-62AC-44FB-AE66-308C0594FD9D}" destId="{ADF6CED9-AA42-4A2E-B891-97A7EEED3B74}" srcOrd="0" destOrd="0" presId="urn:microsoft.com/office/officeart/2008/layout/HorizontalMultiLevelHierarchy"/>
    <dgm:cxn modelId="{DB010BFC-679F-44FD-A77A-5CB064CCFF54}" type="presParOf" srcId="{ADF6CED9-AA42-4A2E-B891-97A7EEED3B74}" destId="{66B71799-93DE-45A3-90DB-70FB0578E935}" srcOrd="0" destOrd="0" presId="urn:microsoft.com/office/officeart/2008/layout/HorizontalMultiLevelHierarchy"/>
    <dgm:cxn modelId="{CFE6400F-25EF-425F-B35E-9347F56DFA9D}" type="presParOf" srcId="{E2F43C65-62AC-44FB-AE66-308C0594FD9D}" destId="{1359F3C5-AD39-45C6-92B5-18F5B7B41316}" srcOrd="1" destOrd="0" presId="urn:microsoft.com/office/officeart/2008/layout/HorizontalMultiLevelHierarchy"/>
    <dgm:cxn modelId="{394C267E-1171-4BAF-B872-122705F68111}" type="presParOf" srcId="{1359F3C5-AD39-45C6-92B5-18F5B7B41316}" destId="{553BB69B-128D-44D3-B541-DE9729A85010}" srcOrd="0" destOrd="0" presId="urn:microsoft.com/office/officeart/2008/layout/HorizontalMultiLevelHierarchy"/>
    <dgm:cxn modelId="{7B6C94EB-283C-4DFB-AA1D-FC418BC52C2E}" type="presParOf" srcId="{1359F3C5-AD39-45C6-92B5-18F5B7B41316}" destId="{C533EF4B-9529-43EE-8BAE-3785D27704A1}" srcOrd="1" destOrd="0" presId="urn:microsoft.com/office/officeart/2008/layout/HorizontalMultiLevelHierarchy"/>
    <dgm:cxn modelId="{6BE9D165-FA49-4DA6-82C2-B847944D7346}" type="presParOf" srcId="{F7105DCB-5914-4627-A417-E82ED6D55B3E}" destId="{E7E988CB-725A-48B1-B58D-85BE089AC8DA}" srcOrd="6" destOrd="0" presId="urn:microsoft.com/office/officeart/2008/layout/HorizontalMultiLevelHierarchy"/>
    <dgm:cxn modelId="{47196FED-7087-49D8-AC8A-20A6168D353D}" type="presParOf" srcId="{E7E988CB-725A-48B1-B58D-85BE089AC8DA}" destId="{87F00305-7F69-4727-81DC-464DF01330F7}" srcOrd="0" destOrd="0" presId="urn:microsoft.com/office/officeart/2008/layout/HorizontalMultiLevelHierarchy"/>
    <dgm:cxn modelId="{DDDB07E7-0A54-4BFA-9099-EAFD4DA6A4B8}" type="presParOf" srcId="{F7105DCB-5914-4627-A417-E82ED6D55B3E}" destId="{E77157BD-97C8-4F7A-B377-81FA1C5BE6AF}" srcOrd="7" destOrd="0" presId="urn:microsoft.com/office/officeart/2008/layout/HorizontalMultiLevelHierarchy"/>
    <dgm:cxn modelId="{C9C4F0E7-CA4A-460D-8011-91A19D591301}" type="presParOf" srcId="{E77157BD-97C8-4F7A-B377-81FA1C5BE6AF}" destId="{920A38BB-D2B3-4859-B828-C2B64BCA1BA8}" srcOrd="0" destOrd="0" presId="urn:microsoft.com/office/officeart/2008/layout/HorizontalMultiLevelHierarchy"/>
    <dgm:cxn modelId="{A44556C6-33E4-4084-B497-09FBE32613BE}" type="presParOf" srcId="{E77157BD-97C8-4F7A-B377-81FA1C5BE6AF}" destId="{BC56E123-6481-4539-8161-70AD0E1787F1}" srcOrd="1" destOrd="0" presId="urn:microsoft.com/office/officeart/2008/layout/HorizontalMultiLevelHierarchy"/>
    <dgm:cxn modelId="{83DD7018-3561-4A21-BBEE-CC90E015C6BE}" type="presParOf" srcId="{BC56E123-6481-4539-8161-70AD0E1787F1}" destId="{A47A8721-094B-4D60-A7BB-EA8A9B864490}" srcOrd="0" destOrd="0" presId="urn:microsoft.com/office/officeart/2008/layout/HorizontalMultiLevelHierarchy"/>
    <dgm:cxn modelId="{760888C2-3E7E-4716-B68F-F490C320214F}" type="presParOf" srcId="{A47A8721-094B-4D60-A7BB-EA8A9B864490}" destId="{B8588FB9-90AC-4E53-BEF8-179C1F395FC9}" srcOrd="0" destOrd="0" presId="urn:microsoft.com/office/officeart/2008/layout/HorizontalMultiLevelHierarchy"/>
    <dgm:cxn modelId="{07384F12-D6C6-4388-A37F-FE668D134834}" type="presParOf" srcId="{BC56E123-6481-4539-8161-70AD0E1787F1}" destId="{48E3E7E8-FE0E-4198-BA25-C47D58EB675D}" srcOrd="1" destOrd="0" presId="urn:microsoft.com/office/officeart/2008/layout/HorizontalMultiLevelHierarchy"/>
    <dgm:cxn modelId="{C796F9D3-F621-458F-92B2-F5FA871F670E}" type="presParOf" srcId="{48E3E7E8-FE0E-4198-BA25-C47D58EB675D}" destId="{D5340A78-6717-4F8A-B5A5-ACF844B3E152}" srcOrd="0" destOrd="0" presId="urn:microsoft.com/office/officeart/2008/layout/HorizontalMultiLevelHierarchy"/>
    <dgm:cxn modelId="{53ED5B9D-9C6F-4319-BC08-2F23DF0C4B4C}" type="presParOf" srcId="{48E3E7E8-FE0E-4198-BA25-C47D58EB675D}" destId="{8A492168-4037-40F9-BF12-783811F72BDC}" srcOrd="1" destOrd="0" presId="urn:microsoft.com/office/officeart/2008/layout/HorizontalMultiLevelHierarchy"/>
    <dgm:cxn modelId="{2C13D2E3-2BB8-4758-8491-414D9051127E}" type="presParOf" srcId="{F7105DCB-5914-4627-A417-E82ED6D55B3E}" destId="{A406F9D9-20CF-4A4E-9CAF-7D67270CF2AC}" srcOrd="8" destOrd="0" presId="urn:microsoft.com/office/officeart/2008/layout/HorizontalMultiLevelHierarchy"/>
    <dgm:cxn modelId="{7C2E450D-9D4B-486F-AEF9-9D7E386AEBEC}" type="presParOf" srcId="{A406F9D9-20CF-4A4E-9CAF-7D67270CF2AC}" destId="{77E31669-AC9F-43BC-806E-1B397E890B4B}" srcOrd="0" destOrd="0" presId="urn:microsoft.com/office/officeart/2008/layout/HorizontalMultiLevelHierarchy"/>
    <dgm:cxn modelId="{7DF138F7-9E73-4148-9165-F0C81177ABF8}" type="presParOf" srcId="{F7105DCB-5914-4627-A417-E82ED6D55B3E}" destId="{A0C8BD79-EEC3-4621-91EA-302599022B62}" srcOrd="9" destOrd="0" presId="urn:microsoft.com/office/officeart/2008/layout/HorizontalMultiLevelHierarchy"/>
    <dgm:cxn modelId="{4D9E2A46-050B-4412-B8D1-F2C7A2CD64F2}" type="presParOf" srcId="{A0C8BD79-EEC3-4621-91EA-302599022B62}" destId="{54414DBD-5AE0-4C14-937C-84F991488310}" srcOrd="0" destOrd="0" presId="urn:microsoft.com/office/officeart/2008/layout/HorizontalMultiLevelHierarchy"/>
    <dgm:cxn modelId="{F1EA6E2F-D291-4E60-8450-6F1CCB227232}" type="presParOf" srcId="{A0C8BD79-EEC3-4621-91EA-302599022B62}" destId="{C71FCFD6-73D8-4DEF-A1F3-4567ECB2DB7E}" srcOrd="1" destOrd="0" presId="urn:microsoft.com/office/officeart/2008/layout/HorizontalMultiLevelHierarchy"/>
    <dgm:cxn modelId="{91F8A41F-A7A8-46BB-ADCF-60B91497692E}" type="presParOf" srcId="{C71FCFD6-73D8-4DEF-A1F3-4567ECB2DB7E}" destId="{B5A48610-2931-4906-9835-C19C8D66EC3E}" srcOrd="0" destOrd="0" presId="urn:microsoft.com/office/officeart/2008/layout/HorizontalMultiLevelHierarchy"/>
    <dgm:cxn modelId="{532050D3-21D5-4708-9C5E-80547F37C5C8}" type="presParOf" srcId="{B5A48610-2931-4906-9835-C19C8D66EC3E}" destId="{113AC939-8BC0-4F67-865D-190AE971801F}" srcOrd="0" destOrd="0" presId="urn:microsoft.com/office/officeart/2008/layout/HorizontalMultiLevelHierarchy"/>
    <dgm:cxn modelId="{E677A24E-7A49-4FE1-990A-3B7B04096345}" type="presParOf" srcId="{C71FCFD6-73D8-4DEF-A1F3-4567ECB2DB7E}" destId="{B41FF397-6AED-4222-A9A6-882174704563}" srcOrd="1" destOrd="0" presId="urn:microsoft.com/office/officeart/2008/layout/HorizontalMultiLevelHierarchy"/>
    <dgm:cxn modelId="{A11862A7-579F-4957-BDC3-DFED6A764E96}" type="presParOf" srcId="{B41FF397-6AED-4222-A9A6-882174704563}" destId="{EE86164C-B1C3-4EE0-80BE-B9EC279A935A}" srcOrd="0" destOrd="0" presId="urn:microsoft.com/office/officeart/2008/layout/HorizontalMultiLevelHierarchy"/>
    <dgm:cxn modelId="{2FA214C5-F58F-44F0-9BDB-3153058A1F4F}" type="presParOf" srcId="{B41FF397-6AED-4222-A9A6-882174704563}" destId="{3F8BC2C1-8D8B-4A57-840D-EC001CE9D289}" srcOrd="1" destOrd="0" presId="urn:microsoft.com/office/officeart/2008/layout/HorizontalMultiLevelHierarchy"/>
    <dgm:cxn modelId="{B40E27C1-6E12-4003-A076-68AE059258AB}" type="presParOf" srcId="{F7105DCB-5914-4627-A417-E82ED6D55B3E}" destId="{CB5B8C95-C319-4BF5-BA4B-EA7632AF2463}" srcOrd="10" destOrd="0" presId="urn:microsoft.com/office/officeart/2008/layout/HorizontalMultiLevelHierarchy"/>
    <dgm:cxn modelId="{5A79CA38-8091-4C28-8028-F47739FC342F}" type="presParOf" srcId="{CB5B8C95-C319-4BF5-BA4B-EA7632AF2463}" destId="{1B34EBA3-1440-43B2-AABC-86FEA315C78D}" srcOrd="0" destOrd="0" presId="urn:microsoft.com/office/officeart/2008/layout/HorizontalMultiLevelHierarchy"/>
    <dgm:cxn modelId="{99276155-3F80-44AA-AE0F-E2C5048540C1}" type="presParOf" srcId="{F7105DCB-5914-4627-A417-E82ED6D55B3E}" destId="{AF9619B9-5035-473C-A962-69C48AEAEEFF}" srcOrd="11" destOrd="0" presId="urn:microsoft.com/office/officeart/2008/layout/HorizontalMultiLevelHierarchy"/>
    <dgm:cxn modelId="{B9FAF574-FEB6-4334-ABF4-4E84B5904376}" type="presParOf" srcId="{AF9619B9-5035-473C-A962-69C48AEAEEFF}" destId="{56FCD906-88C4-4A2D-9C66-2E61496CED4E}" srcOrd="0" destOrd="0" presId="urn:microsoft.com/office/officeart/2008/layout/HorizontalMultiLevelHierarchy"/>
    <dgm:cxn modelId="{8FA06ED5-702D-4E88-8D6F-5F71573360C9}" type="presParOf" srcId="{AF9619B9-5035-473C-A962-69C48AEAEEFF}" destId="{EEB26A2A-2810-45C2-B4D7-0A512D3A7D6C}" srcOrd="1" destOrd="0" presId="urn:microsoft.com/office/officeart/2008/layout/HorizontalMultiLevelHierarchy"/>
    <dgm:cxn modelId="{FFB5D7F2-1F72-4213-A6D0-1ED33F67BD09}" type="presParOf" srcId="{EEB26A2A-2810-45C2-B4D7-0A512D3A7D6C}" destId="{FE156ED8-A2B3-4EE7-B55F-C452117E528E}" srcOrd="0" destOrd="0" presId="urn:microsoft.com/office/officeart/2008/layout/HorizontalMultiLevelHierarchy"/>
    <dgm:cxn modelId="{1F520CAD-DBEE-4509-B3D0-9288080B3832}" type="presParOf" srcId="{FE156ED8-A2B3-4EE7-B55F-C452117E528E}" destId="{FA3AC762-98EE-4F18-8AC8-DAF064A03265}" srcOrd="0" destOrd="0" presId="urn:microsoft.com/office/officeart/2008/layout/HorizontalMultiLevelHierarchy"/>
    <dgm:cxn modelId="{47C5B69C-6862-45D3-9B0B-37D39BE9AA31}" type="presParOf" srcId="{EEB26A2A-2810-45C2-B4D7-0A512D3A7D6C}" destId="{F58257BD-BE93-4C32-BB1E-ADF30CA941F3}" srcOrd="1" destOrd="0" presId="urn:microsoft.com/office/officeart/2008/layout/HorizontalMultiLevelHierarchy"/>
    <dgm:cxn modelId="{E30628BC-6E1E-432F-ADDE-22542AC3ACD8}" type="presParOf" srcId="{F58257BD-BE93-4C32-BB1E-ADF30CA941F3}" destId="{95A5F2D5-6632-4DB5-8EF7-79F2BD4187C0}" srcOrd="0" destOrd="0" presId="urn:microsoft.com/office/officeart/2008/layout/HorizontalMultiLevelHierarchy"/>
    <dgm:cxn modelId="{56DBF76C-0E32-4E73-8817-302AC1424092}" type="presParOf" srcId="{F58257BD-BE93-4C32-BB1E-ADF30CA941F3}" destId="{3FCF6B92-93C2-4775-8B68-220F0F040C08}" srcOrd="1" destOrd="0" presId="urn:microsoft.com/office/officeart/2008/layout/HorizontalMultiLevelHierarchy"/>
    <dgm:cxn modelId="{B94B010F-F6CF-4388-8428-2BADDDFD05DF}" type="presParOf" srcId="{B27DE460-8B45-4208-99A4-DB7D2B3F1A9E}" destId="{10D885EF-E914-4456-93EA-A3F7C57A6645}" srcOrd="2" destOrd="0" presId="urn:microsoft.com/office/officeart/2008/layout/HorizontalMultiLevelHierarchy"/>
    <dgm:cxn modelId="{C05FEF0A-2E82-4C09-AF92-0BF24B4E6024}" type="presParOf" srcId="{10D885EF-E914-4456-93EA-A3F7C57A6645}" destId="{43D2F27E-47EB-493A-9219-F1A9A10A36AE}" srcOrd="0" destOrd="0" presId="urn:microsoft.com/office/officeart/2008/layout/HorizontalMultiLevelHierarchy"/>
    <dgm:cxn modelId="{56D61C2E-3E09-43A8-A701-782F25742371}" type="presParOf" srcId="{B27DE460-8B45-4208-99A4-DB7D2B3F1A9E}" destId="{08E19D48-F792-4E57-BBB6-1733C779227D}" srcOrd="3" destOrd="0" presId="urn:microsoft.com/office/officeart/2008/layout/HorizontalMultiLevelHierarchy"/>
    <dgm:cxn modelId="{29F8779F-F584-439C-AC48-5597D67ED123}" type="presParOf" srcId="{08E19D48-F792-4E57-BBB6-1733C779227D}" destId="{0A3AAC3A-EA3D-4BBA-B83A-96485D76AB6B}" srcOrd="0" destOrd="0" presId="urn:microsoft.com/office/officeart/2008/layout/HorizontalMultiLevelHierarchy"/>
    <dgm:cxn modelId="{CB9951B0-8EB4-4A36-A882-337D5F2EDB1C}" type="presParOf" srcId="{08E19D48-F792-4E57-BBB6-1733C779227D}" destId="{78E63D8B-9A4A-4F72-B431-1C5D3680644D}" srcOrd="1" destOrd="0" presId="urn:microsoft.com/office/officeart/2008/layout/HorizontalMultiLevelHierarchy"/>
    <dgm:cxn modelId="{52FE7558-7F33-4E50-9321-E44C8344A28F}" type="presParOf" srcId="{78E63D8B-9A4A-4F72-B431-1C5D3680644D}" destId="{58EDC472-4C6A-487E-BAA5-585016172BFE}" srcOrd="0" destOrd="0" presId="urn:microsoft.com/office/officeart/2008/layout/HorizontalMultiLevelHierarchy"/>
    <dgm:cxn modelId="{A0E7A0E9-FFA4-4B49-B300-BD6DE1C82AA7}" type="presParOf" srcId="{58EDC472-4C6A-487E-BAA5-585016172BFE}" destId="{FFBB0E9D-563E-4DB4-9893-3DDFAED9A00B}" srcOrd="0" destOrd="0" presId="urn:microsoft.com/office/officeart/2008/layout/HorizontalMultiLevelHierarchy"/>
    <dgm:cxn modelId="{791F987E-6FD5-455C-B4B7-9A081476AA39}" type="presParOf" srcId="{78E63D8B-9A4A-4F72-B431-1C5D3680644D}" destId="{7AB7A73B-4C95-4875-86EC-841AD1C895AA}" srcOrd="1" destOrd="0" presId="urn:microsoft.com/office/officeart/2008/layout/HorizontalMultiLevelHierarchy"/>
    <dgm:cxn modelId="{DC500E12-F755-4A72-A5C4-E9B737BCED05}" type="presParOf" srcId="{7AB7A73B-4C95-4875-86EC-841AD1C895AA}" destId="{2B8C6914-1614-4015-83BD-E33475CDABF5}" srcOrd="0" destOrd="0" presId="urn:microsoft.com/office/officeart/2008/layout/HorizontalMultiLevelHierarchy"/>
    <dgm:cxn modelId="{9D139951-C30A-4C69-A637-921C1DEF2B64}" type="presParOf" srcId="{7AB7A73B-4C95-4875-86EC-841AD1C895AA}" destId="{2E055640-F40E-4B7C-B673-8B1461C74EE4}" srcOrd="1" destOrd="0" presId="urn:microsoft.com/office/officeart/2008/layout/HorizontalMultiLevelHierarchy"/>
    <dgm:cxn modelId="{B157A6F1-2524-4312-A9D0-866C3FD8F80C}" type="presParOf" srcId="{2E055640-F40E-4B7C-B673-8B1461C74EE4}" destId="{C0F786F8-8271-4E15-9C9E-7248F53A6238}" srcOrd="0" destOrd="0" presId="urn:microsoft.com/office/officeart/2008/layout/HorizontalMultiLevelHierarchy"/>
    <dgm:cxn modelId="{D3EA380A-98F9-4AF8-A47A-B526B6243DF1}" type="presParOf" srcId="{C0F786F8-8271-4E15-9C9E-7248F53A6238}" destId="{9E3AC977-E9FC-4871-B509-2E53A0064AE7}" srcOrd="0" destOrd="0" presId="urn:microsoft.com/office/officeart/2008/layout/HorizontalMultiLevelHierarchy"/>
    <dgm:cxn modelId="{3A5C5D0B-FB4B-493C-B767-703CF2EB7A8D}" type="presParOf" srcId="{2E055640-F40E-4B7C-B673-8B1461C74EE4}" destId="{AB09AD49-9A9F-4283-9FF0-BCBF3401C88C}" srcOrd="1" destOrd="0" presId="urn:microsoft.com/office/officeart/2008/layout/HorizontalMultiLevelHierarchy"/>
    <dgm:cxn modelId="{DF92A27B-F0A0-485F-9681-7C868BB8C58A}" type="presParOf" srcId="{AB09AD49-9A9F-4283-9FF0-BCBF3401C88C}" destId="{1825CF23-7DCD-413E-89EC-0BF1B713FFAE}" srcOrd="0" destOrd="0" presId="urn:microsoft.com/office/officeart/2008/layout/HorizontalMultiLevelHierarchy"/>
    <dgm:cxn modelId="{8CC324A3-2440-4D92-8E0E-15143CAE6CD2}" type="presParOf" srcId="{AB09AD49-9A9F-4283-9FF0-BCBF3401C88C}" destId="{791EB32E-0162-48AC-98D0-09CE5251802E}" srcOrd="1" destOrd="0" presId="urn:microsoft.com/office/officeart/2008/layout/HorizontalMultiLevelHierarchy"/>
    <dgm:cxn modelId="{4468171D-E22B-45A4-BDE9-6D7660157D37}" type="presParOf" srcId="{78E63D8B-9A4A-4F72-B431-1C5D3680644D}" destId="{4C066E4B-B858-4B12-A7A8-D46A4A7013A7}" srcOrd="2" destOrd="0" presId="urn:microsoft.com/office/officeart/2008/layout/HorizontalMultiLevelHierarchy"/>
    <dgm:cxn modelId="{B61B35C5-2813-44E0-95F6-A965D31D895A}" type="presParOf" srcId="{4C066E4B-B858-4B12-A7A8-D46A4A7013A7}" destId="{488AD8E2-5633-459A-9697-5F07ED33F49C}" srcOrd="0" destOrd="0" presId="urn:microsoft.com/office/officeart/2008/layout/HorizontalMultiLevelHierarchy"/>
    <dgm:cxn modelId="{E64BBB4E-2E9C-441F-821C-937FD62B2542}" type="presParOf" srcId="{78E63D8B-9A4A-4F72-B431-1C5D3680644D}" destId="{8DC82749-B0CE-44C7-83AD-89C496CAF030}" srcOrd="3" destOrd="0" presId="urn:microsoft.com/office/officeart/2008/layout/HorizontalMultiLevelHierarchy"/>
    <dgm:cxn modelId="{02393CB3-3747-4ABD-B6FA-8AF37913A134}" type="presParOf" srcId="{8DC82749-B0CE-44C7-83AD-89C496CAF030}" destId="{2ACB0931-4F1E-4623-A2EC-2256B0CAF1CC}" srcOrd="0" destOrd="0" presId="urn:microsoft.com/office/officeart/2008/layout/HorizontalMultiLevelHierarchy"/>
    <dgm:cxn modelId="{E78FC20B-8FB1-4C75-9651-A791525732D2}" type="presParOf" srcId="{8DC82749-B0CE-44C7-83AD-89C496CAF030}" destId="{C425FB87-51F1-47E7-9FA1-A96EFEF721FE}" srcOrd="1" destOrd="0" presId="urn:microsoft.com/office/officeart/2008/layout/HorizontalMultiLevelHierarchy"/>
    <dgm:cxn modelId="{73770AF1-29D4-4EA7-9655-6332E8CB6CCD}" type="presParOf" srcId="{C425FB87-51F1-47E7-9FA1-A96EFEF721FE}" destId="{B1AECBB9-DB88-4BAA-AED9-63E0B2016C58}" srcOrd="0" destOrd="0" presId="urn:microsoft.com/office/officeart/2008/layout/HorizontalMultiLevelHierarchy"/>
    <dgm:cxn modelId="{7902C748-43FB-4C02-AFBE-5F4E78FD3A21}" type="presParOf" srcId="{B1AECBB9-DB88-4BAA-AED9-63E0B2016C58}" destId="{70AA9CFC-30B2-42F8-AD0E-F92113CC5197}" srcOrd="0" destOrd="0" presId="urn:microsoft.com/office/officeart/2008/layout/HorizontalMultiLevelHierarchy"/>
    <dgm:cxn modelId="{761AA7CC-365B-426F-B9D2-84D5FCE74000}" type="presParOf" srcId="{C425FB87-51F1-47E7-9FA1-A96EFEF721FE}" destId="{49E5BBD3-84EE-406E-8493-34A1D3455765}" srcOrd="1" destOrd="0" presId="urn:microsoft.com/office/officeart/2008/layout/HorizontalMultiLevelHierarchy"/>
    <dgm:cxn modelId="{0E38C6D7-2361-4A54-93CB-86D430963F47}" type="presParOf" srcId="{49E5BBD3-84EE-406E-8493-34A1D3455765}" destId="{1293B0B7-31FD-4B5F-9833-B5163680A210}" srcOrd="0" destOrd="0" presId="urn:microsoft.com/office/officeart/2008/layout/HorizontalMultiLevelHierarchy"/>
    <dgm:cxn modelId="{BD185640-6AF0-4BFD-9BA1-CDFBEA217AEC}" type="presParOf" srcId="{49E5BBD3-84EE-406E-8493-34A1D3455765}" destId="{5A34173D-B742-4B35-9EB6-D7AC59C3BE0F}" srcOrd="1" destOrd="0" presId="urn:microsoft.com/office/officeart/2008/layout/HorizontalMultiLevelHierarchy"/>
    <dgm:cxn modelId="{8BADA4E7-35DE-4F18-AEC6-37183614C8DE}" type="presParOf" srcId="{78E63D8B-9A4A-4F72-B431-1C5D3680644D}" destId="{E4785F6E-982E-4F8B-AEA5-7CB940E80A0B}" srcOrd="4" destOrd="0" presId="urn:microsoft.com/office/officeart/2008/layout/HorizontalMultiLevelHierarchy"/>
    <dgm:cxn modelId="{A10C39C5-7D91-4CBD-ACE3-0D11C7156490}" type="presParOf" srcId="{E4785F6E-982E-4F8B-AEA5-7CB940E80A0B}" destId="{07018659-FC05-40BF-B03F-A7DDB23EC18B}" srcOrd="0" destOrd="0" presId="urn:microsoft.com/office/officeart/2008/layout/HorizontalMultiLevelHierarchy"/>
    <dgm:cxn modelId="{75E455D9-4942-42C9-A9B1-8DEBE37A3CEA}" type="presParOf" srcId="{78E63D8B-9A4A-4F72-B431-1C5D3680644D}" destId="{72F4910A-639B-4474-BB77-7B268B8ADCC3}" srcOrd="5" destOrd="0" presId="urn:microsoft.com/office/officeart/2008/layout/HorizontalMultiLevelHierarchy"/>
    <dgm:cxn modelId="{89D9D626-25C3-494F-9C0A-276EEF3AAA3B}" type="presParOf" srcId="{72F4910A-639B-4474-BB77-7B268B8ADCC3}" destId="{EC077576-46B0-4730-8AED-0B08A80E74BB}" srcOrd="0" destOrd="0" presId="urn:microsoft.com/office/officeart/2008/layout/HorizontalMultiLevelHierarchy"/>
    <dgm:cxn modelId="{B465733D-BDD0-4910-B9EF-5E08D1C49CF4}" type="presParOf" srcId="{72F4910A-639B-4474-BB77-7B268B8ADCC3}" destId="{B1A78A0E-70BE-4BEF-B128-787E749AB60D}" srcOrd="1" destOrd="0" presId="urn:microsoft.com/office/officeart/2008/layout/HorizontalMultiLevelHierarchy"/>
    <dgm:cxn modelId="{F7F6A06F-C446-468C-96EF-B38D065FD914}" type="presParOf" srcId="{B1A78A0E-70BE-4BEF-B128-787E749AB60D}" destId="{B268C3FC-B90E-4820-9DAA-5C705AB3A427}" srcOrd="0" destOrd="0" presId="urn:microsoft.com/office/officeart/2008/layout/HorizontalMultiLevelHierarchy"/>
    <dgm:cxn modelId="{D4E099D3-6417-49C8-8BF6-624C58073254}" type="presParOf" srcId="{B268C3FC-B90E-4820-9DAA-5C705AB3A427}" destId="{66EAF3FA-2226-4C01-8402-A3C24C00A332}" srcOrd="0" destOrd="0" presId="urn:microsoft.com/office/officeart/2008/layout/HorizontalMultiLevelHierarchy"/>
    <dgm:cxn modelId="{1B5CD451-C596-4109-AA3E-22F0C1FEBFE3}" type="presParOf" srcId="{B1A78A0E-70BE-4BEF-B128-787E749AB60D}" destId="{987FEF4B-0562-42A5-A4C2-EB840112DB6D}" srcOrd="1" destOrd="0" presId="urn:microsoft.com/office/officeart/2008/layout/HorizontalMultiLevelHierarchy"/>
    <dgm:cxn modelId="{71AE8132-D821-42E6-815F-99A4529E4761}" type="presParOf" srcId="{987FEF4B-0562-42A5-A4C2-EB840112DB6D}" destId="{76CE8702-C4CC-4765-9DC6-E2DF93E4B375}" srcOrd="0" destOrd="0" presId="urn:microsoft.com/office/officeart/2008/layout/HorizontalMultiLevelHierarchy"/>
    <dgm:cxn modelId="{2037D754-2BD8-40F6-8DDF-6B2445F65BDF}" type="presParOf" srcId="{987FEF4B-0562-42A5-A4C2-EB840112DB6D}" destId="{80436E3B-BF43-4649-83FF-8B00E6B1B7BC}" srcOrd="1" destOrd="0" presId="urn:microsoft.com/office/officeart/2008/layout/HorizontalMultiLevelHierarchy"/>
    <dgm:cxn modelId="{3B28F273-CB90-4712-A08A-F63B92245C9D}" type="presParOf" srcId="{78E63D8B-9A4A-4F72-B431-1C5D3680644D}" destId="{9373F659-59F1-4579-BA4B-EC6BCC17CF0E}" srcOrd="6" destOrd="0" presId="urn:microsoft.com/office/officeart/2008/layout/HorizontalMultiLevelHierarchy"/>
    <dgm:cxn modelId="{415806F7-E6EF-4B29-AA7F-02F5B5000534}" type="presParOf" srcId="{9373F659-59F1-4579-BA4B-EC6BCC17CF0E}" destId="{F50CFC73-222B-474F-A1A9-97021320BC1D}" srcOrd="0" destOrd="0" presId="urn:microsoft.com/office/officeart/2008/layout/HorizontalMultiLevelHierarchy"/>
    <dgm:cxn modelId="{93466583-EEA9-4EC5-BF49-866BF4703EB2}" type="presParOf" srcId="{78E63D8B-9A4A-4F72-B431-1C5D3680644D}" destId="{3EE1BFD6-BD92-41DF-BB73-6C93FDD21A4A}" srcOrd="7" destOrd="0" presId="urn:microsoft.com/office/officeart/2008/layout/HorizontalMultiLevelHierarchy"/>
    <dgm:cxn modelId="{776A4CFF-91C3-40BE-ADF4-C5244C638558}" type="presParOf" srcId="{3EE1BFD6-BD92-41DF-BB73-6C93FDD21A4A}" destId="{3526751F-C223-4F24-A0A2-96187DEA627A}" srcOrd="0" destOrd="0" presId="urn:microsoft.com/office/officeart/2008/layout/HorizontalMultiLevelHierarchy"/>
    <dgm:cxn modelId="{C85368C4-8117-48F6-8B33-B783FDC65C25}" type="presParOf" srcId="{3EE1BFD6-BD92-41DF-BB73-6C93FDD21A4A}" destId="{F59781F3-4319-4C4B-82C5-205DBA9B96B5}" srcOrd="1" destOrd="0" presId="urn:microsoft.com/office/officeart/2008/layout/HorizontalMultiLevelHierarchy"/>
    <dgm:cxn modelId="{79494868-4750-46D7-A1CF-DA364057AEE7}" type="presParOf" srcId="{F59781F3-4319-4C4B-82C5-205DBA9B96B5}" destId="{D8B6AA1C-340F-4030-A64B-FA7791665C9B}" srcOrd="0" destOrd="0" presId="urn:microsoft.com/office/officeart/2008/layout/HorizontalMultiLevelHierarchy"/>
    <dgm:cxn modelId="{EC12A405-CB1D-4120-B575-A9382A5CA9FC}" type="presParOf" srcId="{D8B6AA1C-340F-4030-A64B-FA7791665C9B}" destId="{C1939B55-56BB-4954-9AB4-DD9101DF987C}" srcOrd="0" destOrd="0" presId="urn:microsoft.com/office/officeart/2008/layout/HorizontalMultiLevelHierarchy"/>
    <dgm:cxn modelId="{57FB4D60-2783-4FBE-83BD-4A738705F841}" type="presParOf" srcId="{F59781F3-4319-4C4B-82C5-205DBA9B96B5}" destId="{E13B2DE9-52D5-41F0-8F04-3AC67640A085}" srcOrd="1" destOrd="0" presId="urn:microsoft.com/office/officeart/2008/layout/HorizontalMultiLevelHierarchy"/>
    <dgm:cxn modelId="{C77C6B51-398B-4C2F-8AD2-D49727F06923}" type="presParOf" srcId="{E13B2DE9-52D5-41F0-8F04-3AC67640A085}" destId="{7C2792B3-900D-4811-8DC5-9C971C192447}" srcOrd="0" destOrd="0" presId="urn:microsoft.com/office/officeart/2008/layout/HorizontalMultiLevelHierarchy"/>
    <dgm:cxn modelId="{780A8193-763B-4FA5-ADD6-2459B51B0E46}" type="presParOf" srcId="{E13B2DE9-52D5-41F0-8F04-3AC67640A085}" destId="{4ADF68FC-928E-43E8-8089-CF734ED3F9C4}" srcOrd="1" destOrd="0" presId="urn:microsoft.com/office/officeart/2008/layout/HorizontalMultiLevelHierarchy"/>
    <dgm:cxn modelId="{64ED8FE5-1F98-4FF4-B720-74B7DAD42E58}" type="presParOf" srcId="{2AE78343-7C73-451E-87F4-DDCA575905AA}" destId="{A07BAC26-E5AA-478A-A50C-D16D12C3931D}" srcOrd="2" destOrd="0" presId="urn:microsoft.com/office/officeart/2008/layout/HorizontalMultiLevelHierarchy"/>
    <dgm:cxn modelId="{B18ED018-84A0-4F4A-917B-F843D66B1D44}" type="presParOf" srcId="{A07BAC26-E5AA-478A-A50C-D16D12C3931D}" destId="{7C2887B4-D85C-432F-8B0B-56B0DC0D3052}" srcOrd="0" destOrd="0" presId="urn:microsoft.com/office/officeart/2008/layout/HorizontalMultiLevelHierarchy"/>
    <dgm:cxn modelId="{3F91A7BD-22A9-45EA-B334-F689660FFF04}" type="presParOf" srcId="{2AE78343-7C73-451E-87F4-DDCA575905AA}" destId="{CEB4850A-BEF1-4EE8-A71D-147A84CD6956}" srcOrd="3" destOrd="0" presId="urn:microsoft.com/office/officeart/2008/layout/HorizontalMultiLevelHierarchy"/>
    <dgm:cxn modelId="{368E9F09-61C7-4F09-AEB2-3E56C4EEA6B4}" type="presParOf" srcId="{CEB4850A-BEF1-4EE8-A71D-147A84CD6956}" destId="{9B034DC4-93DA-40F6-91B3-4BDDE8A74308}" srcOrd="0" destOrd="0" presId="urn:microsoft.com/office/officeart/2008/layout/HorizontalMultiLevelHierarchy"/>
    <dgm:cxn modelId="{38757A35-2FDB-48B3-81FD-1B14EFFE771B}" type="presParOf" srcId="{CEB4850A-BEF1-4EE8-A71D-147A84CD6956}" destId="{48CAAED5-15DC-4103-886A-A0B2A8A97BF3}" srcOrd="1" destOrd="0" presId="urn:microsoft.com/office/officeart/2008/layout/HorizontalMultiLevelHierarchy"/>
    <dgm:cxn modelId="{6ED3DF8E-81E0-4E61-B198-347909A8F13C}" type="presParOf" srcId="{48CAAED5-15DC-4103-886A-A0B2A8A97BF3}" destId="{09758C8D-FD8E-48ED-BBF0-7E08C151161A}" srcOrd="0" destOrd="0" presId="urn:microsoft.com/office/officeart/2008/layout/HorizontalMultiLevelHierarchy"/>
    <dgm:cxn modelId="{AD10CA16-1F4D-4865-B6D7-8FB4114F3AC8}" type="presParOf" srcId="{09758C8D-FD8E-48ED-BBF0-7E08C151161A}" destId="{C891A2BE-D32C-4B59-9B62-6A9DC37E2E85}" srcOrd="0" destOrd="0" presId="urn:microsoft.com/office/officeart/2008/layout/HorizontalMultiLevelHierarchy"/>
    <dgm:cxn modelId="{85FC1357-9414-4FB1-A0C7-12301F9348B8}" type="presParOf" srcId="{48CAAED5-15DC-4103-886A-A0B2A8A97BF3}" destId="{58A6587A-5C95-4236-9C8C-EC208BE7F2B6}" srcOrd="1" destOrd="0" presId="urn:microsoft.com/office/officeart/2008/layout/HorizontalMultiLevelHierarchy"/>
    <dgm:cxn modelId="{6A9C4F00-F70B-42B0-9412-2A1749BB0DDE}" type="presParOf" srcId="{58A6587A-5C95-4236-9C8C-EC208BE7F2B6}" destId="{C2474287-37C0-4FE1-AD42-B5593A1C32D7}" srcOrd="0" destOrd="0" presId="urn:microsoft.com/office/officeart/2008/layout/HorizontalMultiLevelHierarchy"/>
    <dgm:cxn modelId="{8F10688B-F906-40BC-ACE2-B79E92C0028A}" type="presParOf" srcId="{58A6587A-5C95-4236-9C8C-EC208BE7F2B6}" destId="{A5983F0F-2973-4284-BFEE-D937C58B8DF1}" srcOrd="1" destOrd="0" presId="urn:microsoft.com/office/officeart/2008/layout/HorizontalMultiLevelHierarchy"/>
    <dgm:cxn modelId="{F7E27556-D544-4232-B38F-75A0ED9827AD}" type="presParOf" srcId="{A5983F0F-2973-4284-BFEE-D937C58B8DF1}" destId="{752813AA-61CA-46F4-9C01-C4C13452C658}" srcOrd="0" destOrd="0" presId="urn:microsoft.com/office/officeart/2008/layout/HorizontalMultiLevelHierarchy"/>
    <dgm:cxn modelId="{4D31883D-D435-4F28-9D89-DEF3A1D0C000}" type="presParOf" srcId="{752813AA-61CA-46F4-9C01-C4C13452C658}" destId="{21A2F2E1-ED46-4403-91D4-2C31D18EC9D0}" srcOrd="0" destOrd="0" presId="urn:microsoft.com/office/officeart/2008/layout/HorizontalMultiLevelHierarchy"/>
    <dgm:cxn modelId="{0E634A96-53B2-425A-B538-4F328F27191D}" type="presParOf" srcId="{A5983F0F-2973-4284-BFEE-D937C58B8DF1}" destId="{ACDBCF95-1A6A-4B6A-BE38-50EB7BA1FD0F}" srcOrd="1" destOrd="0" presId="urn:microsoft.com/office/officeart/2008/layout/HorizontalMultiLevelHierarchy"/>
    <dgm:cxn modelId="{4A559D19-D14B-49DB-90EC-4A27E4BE5C94}" type="presParOf" srcId="{ACDBCF95-1A6A-4B6A-BE38-50EB7BA1FD0F}" destId="{4DD35A3E-D69B-4380-8461-6BEC96E63813}" srcOrd="0" destOrd="0" presId="urn:microsoft.com/office/officeart/2008/layout/HorizontalMultiLevelHierarchy"/>
    <dgm:cxn modelId="{C6822EA5-7B12-4021-B34C-B0983D253EA1}" type="presParOf" srcId="{ACDBCF95-1A6A-4B6A-BE38-50EB7BA1FD0F}" destId="{FE1D8F09-3317-4F7B-88AB-6A34E4CBDDE2}"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7520554-0BCF-433E-AF2E-EEE58A7DD951}" type="doc">
      <dgm:prSet loTypeId="urn:microsoft.com/office/officeart/2005/8/layout/hProcess9" loCatId="process" qsTypeId="urn:microsoft.com/office/officeart/2005/8/quickstyle/simple5" qsCatId="simple" csTypeId="urn:microsoft.com/office/officeart/2005/8/colors/colorful3" csCatId="colorful" phldr="1"/>
      <dgm:spPr/>
    </dgm:pt>
    <dgm:pt modelId="{64918760-928E-42D5-9CB6-65A48E118A55}">
      <dgm:prSet phldrT="[Texto]" custT="1"/>
      <dgm:spPr/>
      <dgm:t>
        <a:bodyPr/>
        <a:lstStyle/>
        <a:p>
          <a:pPr algn="ctr"/>
          <a:r>
            <a:rPr lang="es-ES" sz="1100" dirty="0" smtClean="0"/>
            <a:t>PREPARACIÓN DEL MOLDE</a:t>
          </a:r>
          <a:endParaRPr lang="es-ES" sz="1100" dirty="0"/>
        </a:p>
      </dgm:t>
    </dgm:pt>
    <dgm:pt modelId="{560F4CB3-A3A5-42FA-B539-D68CF838BF21}" type="parTrans" cxnId="{D967CB33-3FCB-4978-8BA3-1053DCC7CA12}">
      <dgm:prSet/>
      <dgm:spPr/>
      <dgm:t>
        <a:bodyPr/>
        <a:lstStyle/>
        <a:p>
          <a:pPr algn="ctr"/>
          <a:endParaRPr lang="es-ES" sz="1100" dirty="0"/>
        </a:p>
      </dgm:t>
    </dgm:pt>
    <dgm:pt modelId="{14F59F32-7DDE-4342-A4BF-130690396E48}" type="sibTrans" cxnId="{D967CB33-3FCB-4978-8BA3-1053DCC7CA12}">
      <dgm:prSet/>
      <dgm:spPr/>
      <dgm:t>
        <a:bodyPr/>
        <a:lstStyle/>
        <a:p>
          <a:pPr algn="ctr"/>
          <a:endParaRPr lang="es-ES" sz="1100" dirty="0"/>
        </a:p>
      </dgm:t>
    </dgm:pt>
    <dgm:pt modelId="{058BEBD2-5E69-4074-B117-046AB62EF899}">
      <dgm:prSet phldrT="[Texto]" custT="1"/>
      <dgm:spPr/>
      <dgm:t>
        <a:bodyPr/>
        <a:lstStyle/>
        <a:p>
          <a:pPr algn="ctr"/>
          <a:r>
            <a:rPr lang="es-ES" sz="1100" dirty="0" smtClean="0"/>
            <a:t>PREPARACIÓN DEL REFUERZO</a:t>
          </a:r>
          <a:endParaRPr lang="es-ES" sz="1100" dirty="0"/>
        </a:p>
      </dgm:t>
    </dgm:pt>
    <dgm:pt modelId="{52C0B392-F2A5-4633-B97D-09A60C45648A}" type="parTrans" cxnId="{C00792BE-E0BC-4E3C-8876-3975D1A43421}">
      <dgm:prSet/>
      <dgm:spPr/>
      <dgm:t>
        <a:bodyPr/>
        <a:lstStyle/>
        <a:p>
          <a:pPr algn="ctr"/>
          <a:endParaRPr lang="es-ES" sz="1100" dirty="0"/>
        </a:p>
      </dgm:t>
    </dgm:pt>
    <dgm:pt modelId="{736FA8CA-E5E7-43A9-BD43-A17EE57D53C9}" type="sibTrans" cxnId="{C00792BE-E0BC-4E3C-8876-3975D1A43421}">
      <dgm:prSet/>
      <dgm:spPr/>
      <dgm:t>
        <a:bodyPr/>
        <a:lstStyle/>
        <a:p>
          <a:pPr algn="ctr"/>
          <a:endParaRPr lang="es-ES" sz="1100" dirty="0"/>
        </a:p>
      </dgm:t>
    </dgm:pt>
    <dgm:pt modelId="{03943CD4-33E2-4747-B08F-9F8018E4F884}">
      <dgm:prSet phldrT="[Texto]" custT="1"/>
      <dgm:spPr/>
      <dgm:t>
        <a:bodyPr/>
        <a:lstStyle/>
        <a:p>
          <a:pPr algn="ctr"/>
          <a:r>
            <a:rPr lang="es-ES" sz="1100" dirty="0" smtClean="0"/>
            <a:t>PREPARACIÓN DE LA RESINA</a:t>
          </a:r>
          <a:endParaRPr lang="es-ES" sz="1100" dirty="0"/>
        </a:p>
      </dgm:t>
    </dgm:pt>
    <dgm:pt modelId="{91971F5F-8A24-434B-AED5-D2D1A039F6FC}" type="parTrans" cxnId="{AD17D5B2-EBBD-43D0-96F3-D4FF3322797E}">
      <dgm:prSet/>
      <dgm:spPr/>
      <dgm:t>
        <a:bodyPr/>
        <a:lstStyle/>
        <a:p>
          <a:pPr algn="ctr"/>
          <a:endParaRPr lang="es-ES" sz="1100" dirty="0"/>
        </a:p>
      </dgm:t>
    </dgm:pt>
    <dgm:pt modelId="{2ADA75B1-99FE-4920-83C4-298E06A67F76}" type="sibTrans" cxnId="{AD17D5B2-EBBD-43D0-96F3-D4FF3322797E}">
      <dgm:prSet/>
      <dgm:spPr/>
      <dgm:t>
        <a:bodyPr/>
        <a:lstStyle/>
        <a:p>
          <a:pPr algn="ctr"/>
          <a:endParaRPr lang="es-ES" sz="1100" dirty="0"/>
        </a:p>
      </dgm:t>
    </dgm:pt>
    <dgm:pt modelId="{F9C9D67D-045A-44A0-B4AA-3231CF9C5C43}">
      <dgm:prSet phldrT="[Texto]" custT="1"/>
      <dgm:spPr/>
      <dgm:t>
        <a:bodyPr/>
        <a:lstStyle/>
        <a:p>
          <a:pPr algn="ctr"/>
          <a:r>
            <a:rPr lang="es-ES" sz="1100" dirty="0" smtClean="0"/>
            <a:t>ELABORACIÓN DEL LAMINADO</a:t>
          </a:r>
          <a:endParaRPr lang="es-ES" sz="1100" dirty="0"/>
        </a:p>
      </dgm:t>
    </dgm:pt>
    <dgm:pt modelId="{29606F2C-6E9B-4F96-8685-8566E1327B95}" type="parTrans" cxnId="{509D5E93-1104-40BC-8EEF-FD441B9A56D5}">
      <dgm:prSet/>
      <dgm:spPr/>
      <dgm:t>
        <a:bodyPr/>
        <a:lstStyle/>
        <a:p>
          <a:pPr algn="ctr"/>
          <a:endParaRPr lang="es-ES" sz="1100" dirty="0"/>
        </a:p>
      </dgm:t>
    </dgm:pt>
    <dgm:pt modelId="{075011B2-22B7-4684-A5F3-170387A49305}" type="sibTrans" cxnId="{509D5E93-1104-40BC-8EEF-FD441B9A56D5}">
      <dgm:prSet/>
      <dgm:spPr/>
      <dgm:t>
        <a:bodyPr/>
        <a:lstStyle/>
        <a:p>
          <a:pPr algn="ctr"/>
          <a:endParaRPr lang="es-ES" sz="1100" dirty="0"/>
        </a:p>
      </dgm:t>
    </dgm:pt>
    <dgm:pt modelId="{8CD2FA44-46BF-4242-975F-ACE0A51276B3}">
      <dgm:prSet phldrT="[Texto]" custT="1"/>
      <dgm:spPr/>
      <dgm:t>
        <a:bodyPr/>
        <a:lstStyle/>
        <a:p>
          <a:pPr algn="ctr"/>
          <a:r>
            <a:rPr lang="es-ES" sz="1100" dirty="0" smtClean="0"/>
            <a:t>ENDURECIMIENTO</a:t>
          </a:r>
          <a:endParaRPr lang="es-ES" sz="1100" dirty="0"/>
        </a:p>
      </dgm:t>
    </dgm:pt>
    <dgm:pt modelId="{AE74E2D4-5FA3-47F9-87BD-9BF12F47CE29}" type="parTrans" cxnId="{EB131CC8-8313-491E-AA71-9E7EEDD96C8B}">
      <dgm:prSet/>
      <dgm:spPr/>
      <dgm:t>
        <a:bodyPr/>
        <a:lstStyle/>
        <a:p>
          <a:pPr algn="ctr"/>
          <a:endParaRPr lang="es-ES" sz="1100" dirty="0"/>
        </a:p>
      </dgm:t>
    </dgm:pt>
    <dgm:pt modelId="{DA21A5CE-5521-4DA8-B183-C603C3A64828}" type="sibTrans" cxnId="{EB131CC8-8313-491E-AA71-9E7EEDD96C8B}">
      <dgm:prSet/>
      <dgm:spPr/>
      <dgm:t>
        <a:bodyPr/>
        <a:lstStyle/>
        <a:p>
          <a:pPr algn="ctr"/>
          <a:endParaRPr lang="es-ES" sz="1100" dirty="0"/>
        </a:p>
      </dgm:t>
    </dgm:pt>
    <dgm:pt modelId="{0FA88AB2-E13C-481D-BEED-709915BDC25F}">
      <dgm:prSet phldrT="[Texto]" custT="1"/>
      <dgm:spPr/>
      <dgm:t>
        <a:bodyPr/>
        <a:lstStyle/>
        <a:p>
          <a:pPr algn="ctr"/>
          <a:r>
            <a:rPr lang="es-ES" sz="1100" dirty="0" smtClean="0"/>
            <a:t>DESMOLDE</a:t>
          </a:r>
          <a:endParaRPr lang="es-ES" sz="1100" dirty="0"/>
        </a:p>
      </dgm:t>
    </dgm:pt>
    <dgm:pt modelId="{74007701-8DA4-45F9-A0CE-B243E9D95E4E}" type="parTrans" cxnId="{B55F3909-B609-4F58-A5A2-D2F48722348B}">
      <dgm:prSet/>
      <dgm:spPr/>
      <dgm:t>
        <a:bodyPr/>
        <a:lstStyle/>
        <a:p>
          <a:pPr algn="ctr"/>
          <a:endParaRPr lang="es-ES" sz="1100" dirty="0"/>
        </a:p>
      </dgm:t>
    </dgm:pt>
    <dgm:pt modelId="{9ADC488A-BFCE-482C-841C-0A91B2EF6884}" type="sibTrans" cxnId="{B55F3909-B609-4F58-A5A2-D2F48722348B}">
      <dgm:prSet/>
      <dgm:spPr/>
      <dgm:t>
        <a:bodyPr/>
        <a:lstStyle/>
        <a:p>
          <a:pPr algn="ctr"/>
          <a:endParaRPr lang="es-ES" sz="1100" dirty="0"/>
        </a:p>
      </dgm:t>
    </dgm:pt>
    <dgm:pt modelId="{557DF5D5-BCA4-4696-9B77-541F71BFB4F7}">
      <dgm:prSet phldrT="[Texto]" custT="1"/>
      <dgm:spPr/>
      <dgm:t>
        <a:bodyPr/>
        <a:lstStyle/>
        <a:p>
          <a:pPr algn="ctr"/>
          <a:r>
            <a:rPr lang="es-ES" sz="1100" dirty="0" smtClean="0"/>
            <a:t>DESBASTADO DE PROBETAS</a:t>
          </a:r>
          <a:endParaRPr lang="es-ES" sz="1100" dirty="0"/>
        </a:p>
      </dgm:t>
    </dgm:pt>
    <dgm:pt modelId="{F8407D4F-0CB3-442E-91A6-08217240C2D6}" type="parTrans" cxnId="{021E3FC1-2085-42CB-A0AD-6824B27AC244}">
      <dgm:prSet/>
      <dgm:spPr/>
      <dgm:t>
        <a:bodyPr/>
        <a:lstStyle/>
        <a:p>
          <a:pPr algn="ctr"/>
          <a:endParaRPr lang="es-ES" sz="1100" dirty="0"/>
        </a:p>
      </dgm:t>
    </dgm:pt>
    <dgm:pt modelId="{4E16027B-89B7-4C94-B46F-21D31C19A6FA}" type="sibTrans" cxnId="{021E3FC1-2085-42CB-A0AD-6824B27AC244}">
      <dgm:prSet/>
      <dgm:spPr/>
      <dgm:t>
        <a:bodyPr/>
        <a:lstStyle/>
        <a:p>
          <a:pPr algn="ctr"/>
          <a:endParaRPr lang="es-ES" sz="1100" dirty="0"/>
        </a:p>
      </dgm:t>
    </dgm:pt>
    <dgm:pt modelId="{7F56D863-318B-4C67-A5F1-28587C5499E2}">
      <dgm:prSet phldrT="[Texto]" custT="1"/>
      <dgm:spPr/>
      <dgm:t>
        <a:bodyPr/>
        <a:lstStyle/>
        <a:p>
          <a:pPr algn="ctr"/>
          <a:r>
            <a:rPr lang="es-ES" sz="1100" dirty="0" smtClean="0"/>
            <a:t>CURADO EN HORNO</a:t>
          </a:r>
          <a:endParaRPr lang="es-ES" sz="1100" dirty="0"/>
        </a:p>
      </dgm:t>
    </dgm:pt>
    <dgm:pt modelId="{81605415-9F68-4B2D-B197-1245B9E61116}" type="parTrans" cxnId="{CC259BF2-FB88-4123-A680-FD3CC9F8B480}">
      <dgm:prSet/>
      <dgm:spPr/>
      <dgm:t>
        <a:bodyPr/>
        <a:lstStyle/>
        <a:p>
          <a:pPr algn="ctr"/>
          <a:endParaRPr lang="es-ES" sz="1100" dirty="0"/>
        </a:p>
      </dgm:t>
    </dgm:pt>
    <dgm:pt modelId="{13C0CEC6-A55A-4386-9B4C-DBDC8EB79605}" type="sibTrans" cxnId="{CC259BF2-FB88-4123-A680-FD3CC9F8B480}">
      <dgm:prSet/>
      <dgm:spPr/>
      <dgm:t>
        <a:bodyPr/>
        <a:lstStyle/>
        <a:p>
          <a:pPr algn="ctr"/>
          <a:endParaRPr lang="es-ES" sz="1100" dirty="0"/>
        </a:p>
      </dgm:t>
    </dgm:pt>
    <dgm:pt modelId="{7126CCCF-05B4-4680-8C3D-866C89DE3916}" type="pres">
      <dgm:prSet presAssocID="{57520554-0BCF-433E-AF2E-EEE58A7DD951}" presName="CompostProcess" presStyleCnt="0">
        <dgm:presLayoutVars>
          <dgm:dir/>
          <dgm:resizeHandles val="exact"/>
        </dgm:presLayoutVars>
      </dgm:prSet>
      <dgm:spPr/>
    </dgm:pt>
    <dgm:pt modelId="{B80A8424-3C00-40CD-8DEE-C0A48F536005}" type="pres">
      <dgm:prSet presAssocID="{57520554-0BCF-433E-AF2E-EEE58A7DD951}" presName="arrow" presStyleLbl="bgShp" presStyleIdx="0" presStyleCnt="1" custScaleX="117647"/>
      <dgm:spPr/>
      <dgm:t>
        <a:bodyPr/>
        <a:lstStyle/>
        <a:p>
          <a:endParaRPr lang="es-ES"/>
        </a:p>
      </dgm:t>
    </dgm:pt>
    <dgm:pt modelId="{AEFF43CA-453D-44EC-843D-CAD4937D5C80}" type="pres">
      <dgm:prSet presAssocID="{57520554-0BCF-433E-AF2E-EEE58A7DD951}" presName="linearProcess" presStyleCnt="0"/>
      <dgm:spPr/>
    </dgm:pt>
    <dgm:pt modelId="{750BFE2D-34B1-48FB-B0DC-30AF42D348C2}" type="pres">
      <dgm:prSet presAssocID="{64918760-928E-42D5-9CB6-65A48E118A55}" presName="textNode" presStyleLbl="node1" presStyleIdx="0" presStyleCnt="8" custScaleX="129981" custScaleY="175170">
        <dgm:presLayoutVars>
          <dgm:bulletEnabled val="1"/>
        </dgm:presLayoutVars>
      </dgm:prSet>
      <dgm:spPr/>
      <dgm:t>
        <a:bodyPr/>
        <a:lstStyle/>
        <a:p>
          <a:endParaRPr lang="es-ES"/>
        </a:p>
      </dgm:t>
    </dgm:pt>
    <dgm:pt modelId="{A741AE12-3735-455D-B11B-BFB7EFCA9F96}" type="pres">
      <dgm:prSet presAssocID="{14F59F32-7DDE-4342-A4BF-130690396E48}" presName="sibTrans" presStyleCnt="0"/>
      <dgm:spPr/>
    </dgm:pt>
    <dgm:pt modelId="{04D5E724-53B6-4EF8-9C9A-EC3E8D68A0AB}" type="pres">
      <dgm:prSet presAssocID="{058BEBD2-5E69-4074-B117-046AB62EF899}" presName="textNode" presStyleLbl="node1" presStyleIdx="1" presStyleCnt="8" custScaleX="136952" custScaleY="175170">
        <dgm:presLayoutVars>
          <dgm:bulletEnabled val="1"/>
        </dgm:presLayoutVars>
      </dgm:prSet>
      <dgm:spPr/>
      <dgm:t>
        <a:bodyPr/>
        <a:lstStyle/>
        <a:p>
          <a:endParaRPr lang="es-ES"/>
        </a:p>
      </dgm:t>
    </dgm:pt>
    <dgm:pt modelId="{0C0FC8A7-6EAD-4637-98A9-7C261DCC3A91}" type="pres">
      <dgm:prSet presAssocID="{736FA8CA-E5E7-43A9-BD43-A17EE57D53C9}" presName="sibTrans" presStyleCnt="0"/>
      <dgm:spPr/>
    </dgm:pt>
    <dgm:pt modelId="{086385B8-7B10-44F1-AD2B-E73EAB4481B4}" type="pres">
      <dgm:prSet presAssocID="{03943CD4-33E2-4747-B08F-9F8018E4F884}" presName="textNode" presStyleLbl="node1" presStyleIdx="2" presStyleCnt="8" custScaleX="135717" custScaleY="175170">
        <dgm:presLayoutVars>
          <dgm:bulletEnabled val="1"/>
        </dgm:presLayoutVars>
      </dgm:prSet>
      <dgm:spPr/>
      <dgm:t>
        <a:bodyPr/>
        <a:lstStyle/>
        <a:p>
          <a:endParaRPr lang="es-ES"/>
        </a:p>
      </dgm:t>
    </dgm:pt>
    <dgm:pt modelId="{973A9B1E-ACCF-4B61-AE8B-416830EEBEC1}" type="pres">
      <dgm:prSet presAssocID="{2ADA75B1-99FE-4920-83C4-298E06A67F76}" presName="sibTrans" presStyleCnt="0"/>
      <dgm:spPr/>
    </dgm:pt>
    <dgm:pt modelId="{64FB3F18-0A1B-452E-AAA1-D43BA04ABC6C}" type="pres">
      <dgm:prSet presAssocID="{F9C9D67D-045A-44A0-B4AA-3231CF9C5C43}" presName="textNode" presStyleLbl="node1" presStyleIdx="3" presStyleCnt="8" custScaleX="133325" custScaleY="175170">
        <dgm:presLayoutVars>
          <dgm:bulletEnabled val="1"/>
        </dgm:presLayoutVars>
      </dgm:prSet>
      <dgm:spPr/>
      <dgm:t>
        <a:bodyPr/>
        <a:lstStyle/>
        <a:p>
          <a:endParaRPr lang="es-ES"/>
        </a:p>
      </dgm:t>
    </dgm:pt>
    <dgm:pt modelId="{03A71B18-DCCC-453A-97B7-CF3AF66337E7}" type="pres">
      <dgm:prSet presAssocID="{075011B2-22B7-4684-A5F3-170387A49305}" presName="sibTrans" presStyleCnt="0"/>
      <dgm:spPr/>
    </dgm:pt>
    <dgm:pt modelId="{6488EE93-41E0-4E12-B5DC-47D8320B2736}" type="pres">
      <dgm:prSet presAssocID="{8CD2FA44-46BF-4242-975F-ACE0A51276B3}" presName="textNode" presStyleLbl="node1" presStyleIdx="4" presStyleCnt="8" custScaleX="174506" custScaleY="175170">
        <dgm:presLayoutVars>
          <dgm:bulletEnabled val="1"/>
        </dgm:presLayoutVars>
      </dgm:prSet>
      <dgm:spPr/>
      <dgm:t>
        <a:bodyPr/>
        <a:lstStyle/>
        <a:p>
          <a:endParaRPr lang="es-ES"/>
        </a:p>
      </dgm:t>
    </dgm:pt>
    <dgm:pt modelId="{0FFFEB47-BF06-4D02-9628-C9EDB58B09BD}" type="pres">
      <dgm:prSet presAssocID="{DA21A5CE-5521-4DA8-B183-C603C3A64828}" presName="sibTrans" presStyleCnt="0"/>
      <dgm:spPr/>
    </dgm:pt>
    <dgm:pt modelId="{C69AC84D-1E06-4CD5-ADE7-4C70A900E233}" type="pres">
      <dgm:prSet presAssocID="{0FA88AB2-E13C-481D-BEED-709915BDC25F}" presName="textNode" presStyleLbl="node1" presStyleIdx="5" presStyleCnt="8" custScaleX="115954" custScaleY="175170">
        <dgm:presLayoutVars>
          <dgm:bulletEnabled val="1"/>
        </dgm:presLayoutVars>
      </dgm:prSet>
      <dgm:spPr/>
      <dgm:t>
        <a:bodyPr/>
        <a:lstStyle/>
        <a:p>
          <a:endParaRPr lang="es-ES"/>
        </a:p>
      </dgm:t>
    </dgm:pt>
    <dgm:pt modelId="{BE40428B-2F0F-4A6E-8CC3-A884E2E1DB74}" type="pres">
      <dgm:prSet presAssocID="{9ADC488A-BFCE-482C-841C-0A91B2EF6884}" presName="sibTrans" presStyleCnt="0"/>
      <dgm:spPr/>
    </dgm:pt>
    <dgm:pt modelId="{A837C540-0576-49F7-8A76-0C9387DFBAB5}" type="pres">
      <dgm:prSet presAssocID="{7F56D863-318B-4C67-A5F1-28587C5499E2}" presName="textNode" presStyleLbl="node1" presStyleIdx="6" presStyleCnt="8" custScaleY="175170">
        <dgm:presLayoutVars>
          <dgm:bulletEnabled val="1"/>
        </dgm:presLayoutVars>
      </dgm:prSet>
      <dgm:spPr/>
      <dgm:t>
        <a:bodyPr/>
        <a:lstStyle/>
        <a:p>
          <a:endParaRPr lang="es-ES"/>
        </a:p>
      </dgm:t>
    </dgm:pt>
    <dgm:pt modelId="{7D217BDF-8FCE-4AC9-ABF3-6D97A97D4ABF}" type="pres">
      <dgm:prSet presAssocID="{13C0CEC6-A55A-4386-9B4C-DBDC8EB79605}" presName="sibTrans" presStyleCnt="0"/>
      <dgm:spPr/>
    </dgm:pt>
    <dgm:pt modelId="{B697D039-963D-4F1C-907B-19B3B5225463}" type="pres">
      <dgm:prSet presAssocID="{557DF5D5-BCA4-4696-9B77-541F71BFB4F7}" presName="textNode" presStyleLbl="node1" presStyleIdx="7" presStyleCnt="8" custScaleX="124488" custScaleY="175170">
        <dgm:presLayoutVars>
          <dgm:bulletEnabled val="1"/>
        </dgm:presLayoutVars>
      </dgm:prSet>
      <dgm:spPr/>
      <dgm:t>
        <a:bodyPr/>
        <a:lstStyle/>
        <a:p>
          <a:endParaRPr lang="es-ES"/>
        </a:p>
      </dgm:t>
    </dgm:pt>
  </dgm:ptLst>
  <dgm:cxnLst>
    <dgm:cxn modelId="{BE73253E-A48E-41FD-AC04-DA6BAB692ADC}" type="presOf" srcId="{058BEBD2-5E69-4074-B117-046AB62EF899}" destId="{04D5E724-53B6-4EF8-9C9A-EC3E8D68A0AB}" srcOrd="0" destOrd="0" presId="urn:microsoft.com/office/officeart/2005/8/layout/hProcess9"/>
    <dgm:cxn modelId="{DC61C303-CE22-4FC9-A407-31AA9ACCE131}" type="presOf" srcId="{7F56D863-318B-4C67-A5F1-28587C5499E2}" destId="{A837C540-0576-49F7-8A76-0C9387DFBAB5}" srcOrd="0" destOrd="0" presId="urn:microsoft.com/office/officeart/2005/8/layout/hProcess9"/>
    <dgm:cxn modelId="{AD17D5B2-EBBD-43D0-96F3-D4FF3322797E}" srcId="{57520554-0BCF-433E-AF2E-EEE58A7DD951}" destId="{03943CD4-33E2-4747-B08F-9F8018E4F884}" srcOrd="2" destOrd="0" parTransId="{91971F5F-8A24-434B-AED5-D2D1A039F6FC}" sibTransId="{2ADA75B1-99FE-4920-83C4-298E06A67F76}"/>
    <dgm:cxn modelId="{630240C2-60E5-4871-9E3A-BAE63286DC13}" type="presOf" srcId="{03943CD4-33E2-4747-B08F-9F8018E4F884}" destId="{086385B8-7B10-44F1-AD2B-E73EAB4481B4}" srcOrd="0" destOrd="0" presId="urn:microsoft.com/office/officeart/2005/8/layout/hProcess9"/>
    <dgm:cxn modelId="{EB131CC8-8313-491E-AA71-9E7EEDD96C8B}" srcId="{57520554-0BCF-433E-AF2E-EEE58A7DD951}" destId="{8CD2FA44-46BF-4242-975F-ACE0A51276B3}" srcOrd="4" destOrd="0" parTransId="{AE74E2D4-5FA3-47F9-87BD-9BF12F47CE29}" sibTransId="{DA21A5CE-5521-4DA8-B183-C603C3A64828}"/>
    <dgm:cxn modelId="{C00792BE-E0BC-4E3C-8876-3975D1A43421}" srcId="{57520554-0BCF-433E-AF2E-EEE58A7DD951}" destId="{058BEBD2-5E69-4074-B117-046AB62EF899}" srcOrd="1" destOrd="0" parTransId="{52C0B392-F2A5-4633-B97D-09A60C45648A}" sibTransId="{736FA8CA-E5E7-43A9-BD43-A17EE57D53C9}"/>
    <dgm:cxn modelId="{D36E4EB9-B7C7-4671-97D0-55FEE346ABE0}" type="presOf" srcId="{0FA88AB2-E13C-481D-BEED-709915BDC25F}" destId="{C69AC84D-1E06-4CD5-ADE7-4C70A900E233}" srcOrd="0" destOrd="0" presId="urn:microsoft.com/office/officeart/2005/8/layout/hProcess9"/>
    <dgm:cxn modelId="{5372918C-A1B7-4EE6-AAE3-7CEB5B0D9D10}" type="presOf" srcId="{557DF5D5-BCA4-4696-9B77-541F71BFB4F7}" destId="{B697D039-963D-4F1C-907B-19B3B5225463}" srcOrd="0" destOrd="0" presId="urn:microsoft.com/office/officeart/2005/8/layout/hProcess9"/>
    <dgm:cxn modelId="{333B3A3C-BABB-4D7D-876E-4D60386562CD}" type="presOf" srcId="{64918760-928E-42D5-9CB6-65A48E118A55}" destId="{750BFE2D-34B1-48FB-B0DC-30AF42D348C2}" srcOrd="0" destOrd="0" presId="urn:microsoft.com/office/officeart/2005/8/layout/hProcess9"/>
    <dgm:cxn modelId="{5D0D758B-2576-40CC-A304-5DEBA8370573}" type="presOf" srcId="{8CD2FA44-46BF-4242-975F-ACE0A51276B3}" destId="{6488EE93-41E0-4E12-B5DC-47D8320B2736}" srcOrd="0" destOrd="0" presId="urn:microsoft.com/office/officeart/2005/8/layout/hProcess9"/>
    <dgm:cxn modelId="{B55F3909-B609-4F58-A5A2-D2F48722348B}" srcId="{57520554-0BCF-433E-AF2E-EEE58A7DD951}" destId="{0FA88AB2-E13C-481D-BEED-709915BDC25F}" srcOrd="5" destOrd="0" parTransId="{74007701-8DA4-45F9-A0CE-B243E9D95E4E}" sibTransId="{9ADC488A-BFCE-482C-841C-0A91B2EF6884}"/>
    <dgm:cxn modelId="{8C95EEAB-F1C9-4DBB-90EA-B9F6CA0168C1}" type="presOf" srcId="{F9C9D67D-045A-44A0-B4AA-3231CF9C5C43}" destId="{64FB3F18-0A1B-452E-AAA1-D43BA04ABC6C}" srcOrd="0" destOrd="0" presId="urn:microsoft.com/office/officeart/2005/8/layout/hProcess9"/>
    <dgm:cxn modelId="{509D5E93-1104-40BC-8EEF-FD441B9A56D5}" srcId="{57520554-0BCF-433E-AF2E-EEE58A7DD951}" destId="{F9C9D67D-045A-44A0-B4AA-3231CF9C5C43}" srcOrd="3" destOrd="0" parTransId="{29606F2C-6E9B-4F96-8685-8566E1327B95}" sibTransId="{075011B2-22B7-4684-A5F3-170387A49305}"/>
    <dgm:cxn modelId="{CC259BF2-FB88-4123-A680-FD3CC9F8B480}" srcId="{57520554-0BCF-433E-AF2E-EEE58A7DD951}" destId="{7F56D863-318B-4C67-A5F1-28587C5499E2}" srcOrd="6" destOrd="0" parTransId="{81605415-9F68-4B2D-B197-1245B9E61116}" sibTransId="{13C0CEC6-A55A-4386-9B4C-DBDC8EB79605}"/>
    <dgm:cxn modelId="{D967CB33-3FCB-4978-8BA3-1053DCC7CA12}" srcId="{57520554-0BCF-433E-AF2E-EEE58A7DD951}" destId="{64918760-928E-42D5-9CB6-65A48E118A55}" srcOrd="0" destOrd="0" parTransId="{560F4CB3-A3A5-42FA-B539-D68CF838BF21}" sibTransId="{14F59F32-7DDE-4342-A4BF-130690396E48}"/>
    <dgm:cxn modelId="{021E3FC1-2085-42CB-A0AD-6824B27AC244}" srcId="{57520554-0BCF-433E-AF2E-EEE58A7DD951}" destId="{557DF5D5-BCA4-4696-9B77-541F71BFB4F7}" srcOrd="7" destOrd="0" parTransId="{F8407D4F-0CB3-442E-91A6-08217240C2D6}" sibTransId="{4E16027B-89B7-4C94-B46F-21D31C19A6FA}"/>
    <dgm:cxn modelId="{840296E5-5F92-4D2B-BFD8-8EC47BA4B277}" type="presOf" srcId="{57520554-0BCF-433E-AF2E-EEE58A7DD951}" destId="{7126CCCF-05B4-4680-8C3D-866C89DE3916}" srcOrd="0" destOrd="0" presId="urn:microsoft.com/office/officeart/2005/8/layout/hProcess9"/>
    <dgm:cxn modelId="{3076EC15-2F55-4B68-8C56-30170E83C800}" type="presParOf" srcId="{7126CCCF-05B4-4680-8C3D-866C89DE3916}" destId="{B80A8424-3C00-40CD-8DEE-C0A48F536005}" srcOrd="0" destOrd="0" presId="urn:microsoft.com/office/officeart/2005/8/layout/hProcess9"/>
    <dgm:cxn modelId="{44AAE730-B12E-4E2F-865B-DA87C48055B3}" type="presParOf" srcId="{7126CCCF-05B4-4680-8C3D-866C89DE3916}" destId="{AEFF43CA-453D-44EC-843D-CAD4937D5C80}" srcOrd="1" destOrd="0" presId="urn:microsoft.com/office/officeart/2005/8/layout/hProcess9"/>
    <dgm:cxn modelId="{81A250C0-5BEC-48DC-BB97-754A77E2D8B1}" type="presParOf" srcId="{AEFF43CA-453D-44EC-843D-CAD4937D5C80}" destId="{750BFE2D-34B1-48FB-B0DC-30AF42D348C2}" srcOrd="0" destOrd="0" presId="urn:microsoft.com/office/officeart/2005/8/layout/hProcess9"/>
    <dgm:cxn modelId="{8839C197-474F-437D-BCFF-5166D7B5F1ED}" type="presParOf" srcId="{AEFF43CA-453D-44EC-843D-CAD4937D5C80}" destId="{A741AE12-3735-455D-B11B-BFB7EFCA9F96}" srcOrd="1" destOrd="0" presId="urn:microsoft.com/office/officeart/2005/8/layout/hProcess9"/>
    <dgm:cxn modelId="{8A848974-2E68-4DF7-AD3E-B8B4A641C17B}" type="presParOf" srcId="{AEFF43CA-453D-44EC-843D-CAD4937D5C80}" destId="{04D5E724-53B6-4EF8-9C9A-EC3E8D68A0AB}" srcOrd="2" destOrd="0" presId="urn:microsoft.com/office/officeart/2005/8/layout/hProcess9"/>
    <dgm:cxn modelId="{0173B4FA-6D09-4C65-8D9F-E774C9FC7EFC}" type="presParOf" srcId="{AEFF43CA-453D-44EC-843D-CAD4937D5C80}" destId="{0C0FC8A7-6EAD-4637-98A9-7C261DCC3A91}" srcOrd="3" destOrd="0" presId="urn:microsoft.com/office/officeart/2005/8/layout/hProcess9"/>
    <dgm:cxn modelId="{7C9C36E7-9A4A-4307-B1BB-0E1FFACA5F5C}" type="presParOf" srcId="{AEFF43CA-453D-44EC-843D-CAD4937D5C80}" destId="{086385B8-7B10-44F1-AD2B-E73EAB4481B4}" srcOrd="4" destOrd="0" presId="urn:microsoft.com/office/officeart/2005/8/layout/hProcess9"/>
    <dgm:cxn modelId="{B91DCB6E-5B84-4864-85D2-03F4349A3F8F}" type="presParOf" srcId="{AEFF43CA-453D-44EC-843D-CAD4937D5C80}" destId="{973A9B1E-ACCF-4B61-AE8B-416830EEBEC1}" srcOrd="5" destOrd="0" presId="urn:microsoft.com/office/officeart/2005/8/layout/hProcess9"/>
    <dgm:cxn modelId="{AEDFC6F6-C8BD-436F-B8D1-6F5483691508}" type="presParOf" srcId="{AEFF43CA-453D-44EC-843D-CAD4937D5C80}" destId="{64FB3F18-0A1B-452E-AAA1-D43BA04ABC6C}" srcOrd="6" destOrd="0" presId="urn:microsoft.com/office/officeart/2005/8/layout/hProcess9"/>
    <dgm:cxn modelId="{7F59D7D2-DDF8-478B-A015-8F802375A6B6}" type="presParOf" srcId="{AEFF43CA-453D-44EC-843D-CAD4937D5C80}" destId="{03A71B18-DCCC-453A-97B7-CF3AF66337E7}" srcOrd="7" destOrd="0" presId="urn:microsoft.com/office/officeart/2005/8/layout/hProcess9"/>
    <dgm:cxn modelId="{5F77BBA6-AAE8-4CB6-9B50-AE49884A0846}" type="presParOf" srcId="{AEFF43CA-453D-44EC-843D-CAD4937D5C80}" destId="{6488EE93-41E0-4E12-B5DC-47D8320B2736}" srcOrd="8" destOrd="0" presId="urn:microsoft.com/office/officeart/2005/8/layout/hProcess9"/>
    <dgm:cxn modelId="{367164A0-A9C8-4B3E-975E-7952AC1BAC0C}" type="presParOf" srcId="{AEFF43CA-453D-44EC-843D-CAD4937D5C80}" destId="{0FFFEB47-BF06-4D02-9628-C9EDB58B09BD}" srcOrd="9" destOrd="0" presId="urn:microsoft.com/office/officeart/2005/8/layout/hProcess9"/>
    <dgm:cxn modelId="{FB0C307B-A4D9-4CB5-91E1-284D2E41555B}" type="presParOf" srcId="{AEFF43CA-453D-44EC-843D-CAD4937D5C80}" destId="{C69AC84D-1E06-4CD5-ADE7-4C70A900E233}" srcOrd="10" destOrd="0" presId="urn:microsoft.com/office/officeart/2005/8/layout/hProcess9"/>
    <dgm:cxn modelId="{44AE89B2-B893-4999-AD1D-F1FA76E201DF}" type="presParOf" srcId="{AEFF43CA-453D-44EC-843D-CAD4937D5C80}" destId="{BE40428B-2F0F-4A6E-8CC3-A884E2E1DB74}" srcOrd="11" destOrd="0" presId="urn:microsoft.com/office/officeart/2005/8/layout/hProcess9"/>
    <dgm:cxn modelId="{7A088835-DD30-4BA4-A20B-65C431D9C290}" type="presParOf" srcId="{AEFF43CA-453D-44EC-843D-CAD4937D5C80}" destId="{A837C540-0576-49F7-8A76-0C9387DFBAB5}" srcOrd="12" destOrd="0" presId="urn:microsoft.com/office/officeart/2005/8/layout/hProcess9"/>
    <dgm:cxn modelId="{8968D6CC-2979-45B7-B365-2A1EC4F95FD5}" type="presParOf" srcId="{AEFF43CA-453D-44EC-843D-CAD4937D5C80}" destId="{7D217BDF-8FCE-4AC9-ABF3-6D97A97D4ABF}" srcOrd="13" destOrd="0" presId="urn:microsoft.com/office/officeart/2005/8/layout/hProcess9"/>
    <dgm:cxn modelId="{CE0F17FB-9150-477D-8430-D6D5AF245C5B}" type="presParOf" srcId="{AEFF43CA-453D-44EC-843D-CAD4937D5C80}" destId="{B697D039-963D-4F1C-907B-19B3B5225463}" srcOrd="14"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7520554-0BCF-433E-AF2E-EEE58A7DD951}" type="doc">
      <dgm:prSet loTypeId="urn:microsoft.com/office/officeart/2005/8/layout/hProcess9" loCatId="process" qsTypeId="urn:microsoft.com/office/officeart/2005/8/quickstyle/simple5" qsCatId="simple" csTypeId="urn:microsoft.com/office/officeart/2005/8/colors/colorful3" csCatId="colorful" phldr="1"/>
      <dgm:spPr/>
    </dgm:pt>
    <dgm:pt modelId="{64918760-928E-42D5-9CB6-65A48E118A55}">
      <dgm:prSet phldrT="[Texto]" custT="1"/>
      <dgm:spPr/>
      <dgm:t>
        <a:bodyPr/>
        <a:lstStyle/>
        <a:p>
          <a:pPr algn="ctr"/>
          <a:r>
            <a:rPr lang="es-ES" sz="1100" dirty="0" smtClean="0"/>
            <a:t>PREPARACIÓN DEL MOLDE</a:t>
          </a:r>
          <a:endParaRPr lang="es-ES" sz="1100" dirty="0"/>
        </a:p>
      </dgm:t>
    </dgm:pt>
    <dgm:pt modelId="{560F4CB3-A3A5-42FA-B539-D68CF838BF21}" type="parTrans" cxnId="{D967CB33-3FCB-4978-8BA3-1053DCC7CA12}">
      <dgm:prSet/>
      <dgm:spPr/>
      <dgm:t>
        <a:bodyPr/>
        <a:lstStyle/>
        <a:p>
          <a:pPr algn="ctr"/>
          <a:endParaRPr lang="es-ES" sz="1100" dirty="0"/>
        </a:p>
      </dgm:t>
    </dgm:pt>
    <dgm:pt modelId="{14F59F32-7DDE-4342-A4BF-130690396E48}" type="sibTrans" cxnId="{D967CB33-3FCB-4978-8BA3-1053DCC7CA12}">
      <dgm:prSet/>
      <dgm:spPr/>
      <dgm:t>
        <a:bodyPr/>
        <a:lstStyle/>
        <a:p>
          <a:pPr algn="ctr"/>
          <a:endParaRPr lang="es-ES" sz="1100" dirty="0"/>
        </a:p>
      </dgm:t>
    </dgm:pt>
    <dgm:pt modelId="{058BEBD2-5E69-4074-B117-046AB62EF899}">
      <dgm:prSet phldrT="[Texto]" custT="1"/>
      <dgm:spPr/>
      <dgm:t>
        <a:bodyPr/>
        <a:lstStyle/>
        <a:p>
          <a:pPr algn="ctr"/>
          <a:r>
            <a:rPr lang="es-ES" sz="1100" dirty="0" smtClean="0"/>
            <a:t>PREPARACIÓN DEL REFUERZO</a:t>
          </a:r>
          <a:endParaRPr lang="es-ES" sz="1100" dirty="0"/>
        </a:p>
      </dgm:t>
    </dgm:pt>
    <dgm:pt modelId="{52C0B392-F2A5-4633-B97D-09A60C45648A}" type="parTrans" cxnId="{C00792BE-E0BC-4E3C-8876-3975D1A43421}">
      <dgm:prSet/>
      <dgm:spPr/>
      <dgm:t>
        <a:bodyPr/>
        <a:lstStyle/>
        <a:p>
          <a:pPr algn="ctr"/>
          <a:endParaRPr lang="es-ES" sz="1100" dirty="0"/>
        </a:p>
      </dgm:t>
    </dgm:pt>
    <dgm:pt modelId="{736FA8CA-E5E7-43A9-BD43-A17EE57D53C9}" type="sibTrans" cxnId="{C00792BE-E0BC-4E3C-8876-3975D1A43421}">
      <dgm:prSet/>
      <dgm:spPr/>
      <dgm:t>
        <a:bodyPr/>
        <a:lstStyle/>
        <a:p>
          <a:pPr algn="ctr"/>
          <a:endParaRPr lang="es-ES" sz="1100" dirty="0"/>
        </a:p>
      </dgm:t>
    </dgm:pt>
    <dgm:pt modelId="{03943CD4-33E2-4747-B08F-9F8018E4F884}">
      <dgm:prSet phldrT="[Texto]" custT="1"/>
      <dgm:spPr/>
      <dgm:t>
        <a:bodyPr/>
        <a:lstStyle/>
        <a:p>
          <a:pPr algn="ctr"/>
          <a:r>
            <a:rPr lang="es-ES" sz="1100" dirty="0" smtClean="0"/>
            <a:t>PREPARACIÓN DE LA RESINA</a:t>
          </a:r>
          <a:endParaRPr lang="es-ES" sz="1100" dirty="0"/>
        </a:p>
      </dgm:t>
    </dgm:pt>
    <dgm:pt modelId="{91971F5F-8A24-434B-AED5-D2D1A039F6FC}" type="parTrans" cxnId="{AD17D5B2-EBBD-43D0-96F3-D4FF3322797E}">
      <dgm:prSet/>
      <dgm:spPr/>
      <dgm:t>
        <a:bodyPr/>
        <a:lstStyle/>
        <a:p>
          <a:pPr algn="ctr"/>
          <a:endParaRPr lang="es-ES" sz="1100" dirty="0"/>
        </a:p>
      </dgm:t>
    </dgm:pt>
    <dgm:pt modelId="{2ADA75B1-99FE-4920-83C4-298E06A67F76}" type="sibTrans" cxnId="{AD17D5B2-EBBD-43D0-96F3-D4FF3322797E}">
      <dgm:prSet/>
      <dgm:spPr/>
      <dgm:t>
        <a:bodyPr/>
        <a:lstStyle/>
        <a:p>
          <a:pPr algn="ctr"/>
          <a:endParaRPr lang="es-ES" sz="1100" dirty="0"/>
        </a:p>
      </dgm:t>
    </dgm:pt>
    <dgm:pt modelId="{F9C9D67D-045A-44A0-B4AA-3231CF9C5C43}">
      <dgm:prSet phldrT="[Texto]" custT="1"/>
      <dgm:spPr/>
      <dgm:t>
        <a:bodyPr/>
        <a:lstStyle/>
        <a:p>
          <a:pPr algn="ctr"/>
          <a:r>
            <a:rPr lang="es-ES" sz="1100" dirty="0" smtClean="0"/>
            <a:t>ELABORACIÓN DEL LAMINADO</a:t>
          </a:r>
          <a:endParaRPr lang="es-ES" sz="1100" dirty="0"/>
        </a:p>
      </dgm:t>
    </dgm:pt>
    <dgm:pt modelId="{29606F2C-6E9B-4F96-8685-8566E1327B95}" type="parTrans" cxnId="{509D5E93-1104-40BC-8EEF-FD441B9A56D5}">
      <dgm:prSet/>
      <dgm:spPr/>
      <dgm:t>
        <a:bodyPr/>
        <a:lstStyle/>
        <a:p>
          <a:pPr algn="ctr"/>
          <a:endParaRPr lang="es-ES" sz="1100" dirty="0"/>
        </a:p>
      </dgm:t>
    </dgm:pt>
    <dgm:pt modelId="{075011B2-22B7-4684-A5F3-170387A49305}" type="sibTrans" cxnId="{509D5E93-1104-40BC-8EEF-FD441B9A56D5}">
      <dgm:prSet/>
      <dgm:spPr/>
      <dgm:t>
        <a:bodyPr/>
        <a:lstStyle/>
        <a:p>
          <a:pPr algn="ctr"/>
          <a:endParaRPr lang="es-ES" sz="1100" dirty="0"/>
        </a:p>
      </dgm:t>
    </dgm:pt>
    <dgm:pt modelId="{8CD2FA44-46BF-4242-975F-ACE0A51276B3}">
      <dgm:prSet phldrT="[Texto]" custT="1"/>
      <dgm:spPr/>
      <dgm:t>
        <a:bodyPr/>
        <a:lstStyle/>
        <a:p>
          <a:pPr algn="ctr"/>
          <a:r>
            <a:rPr lang="es-ES" sz="1100" dirty="0" smtClean="0"/>
            <a:t>ENDURECIMIENTO</a:t>
          </a:r>
          <a:endParaRPr lang="es-ES" sz="1100" dirty="0"/>
        </a:p>
      </dgm:t>
    </dgm:pt>
    <dgm:pt modelId="{AE74E2D4-5FA3-47F9-87BD-9BF12F47CE29}" type="parTrans" cxnId="{EB131CC8-8313-491E-AA71-9E7EEDD96C8B}">
      <dgm:prSet/>
      <dgm:spPr/>
      <dgm:t>
        <a:bodyPr/>
        <a:lstStyle/>
        <a:p>
          <a:pPr algn="ctr"/>
          <a:endParaRPr lang="es-ES" sz="1100" dirty="0"/>
        </a:p>
      </dgm:t>
    </dgm:pt>
    <dgm:pt modelId="{DA21A5CE-5521-4DA8-B183-C603C3A64828}" type="sibTrans" cxnId="{EB131CC8-8313-491E-AA71-9E7EEDD96C8B}">
      <dgm:prSet/>
      <dgm:spPr/>
      <dgm:t>
        <a:bodyPr/>
        <a:lstStyle/>
        <a:p>
          <a:pPr algn="ctr"/>
          <a:endParaRPr lang="es-ES" sz="1100" dirty="0"/>
        </a:p>
      </dgm:t>
    </dgm:pt>
    <dgm:pt modelId="{0FA88AB2-E13C-481D-BEED-709915BDC25F}">
      <dgm:prSet phldrT="[Texto]" custT="1"/>
      <dgm:spPr/>
      <dgm:t>
        <a:bodyPr/>
        <a:lstStyle/>
        <a:p>
          <a:pPr algn="ctr"/>
          <a:r>
            <a:rPr lang="es-ES" sz="1100" dirty="0" smtClean="0"/>
            <a:t>DESMOLDE</a:t>
          </a:r>
          <a:endParaRPr lang="es-ES" sz="1100" dirty="0"/>
        </a:p>
      </dgm:t>
    </dgm:pt>
    <dgm:pt modelId="{74007701-8DA4-45F9-A0CE-B243E9D95E4E}" type="parTrans" cxnId="{B55F3909-B609-4F58-A5A2-D2F48722348B}">
      <dgm:prSet/>
      <dgm:spPr/>
      <dgm:t>
        <a:bodyPr/>
        <a:lstStyle/>
        <a:p>
          <a:pPr algn="ctr"/>
          <a:endParaRPr lang="es-ES" sz="1100" dirty="0"/>
        </a:p>
      </dgm:t>
    </dgm:pt>
    <dgm:pt modelId="{9ADC488A-BFCE-482C-841C-0A91B2EF6884}" type="sibTrans" cxnId="{B55F3909-B609-4F58-A5A2-D2F48722348B}">
      <dgm:prSet/>
      <dgm:spPr/>
      <dgm:t>
        <a:bodyPr/>
        <a:lstStyle/>
        <a:p>
          <a:pPr algn="ctr"/>
          <a:endParaRPr lang="es-ES" sz="1100" dirty="0"/>
        </a:p>
      </dgm:t>
    </dgm:pt>
    <dgm:pt modelId="{557DF5D5-BCA4-4696-9B77-541F71BFB4F7}">
      <dgm:prSet phldrT="[Texto]" custT="1"/>
      <dgm:spPr/>
      <dgm:t>
        <a:bodyPr/>
        <a:lstStyle/>
        <a:p>
          <a:pPr algn="ctr"/>
          <a:r>
            <a:rPr lang="es-ES" sz="1100" dirty="0" smtClean="0"/>
            <a:t>DESBASTADO DE PROBETAS</a:t>
          </a:r>
          <a:endParaRPr lang="es-ES" sz="1100" dirty="0"/>
        </a:p>
      </dgm:t>
    </dgm:pt>
    <dgm:pt modelId="{F8407D4F-0CB3-442E-91A6-08217240C2D6}" type="parTrans" cxnId="{021E3FC1-2085-42CB-A0AD-6824B27AC244}">
      <dgm:prSet/>
      <dgm:spPr/>
      <dgm:t>
        <a:bodyPr/>
        <a:lstStyle/>
        <a:p>
          <a:pPr algn="ctr"/>
          <a:endParaRPr lang="es-ES" sz="1100" dirty="0"/>
        </a:p>
      </dgm:t>
    </dgm:pt>
    <dgm:pt modelId="{4E16027B-89B7-4C94-B46F-21D31C19A6FA}" type="sibTrans" cxnId="{021E3FC1-2085-42CB-A0AD-6824B27AC244}">
      <dgm:prSet/>
      <dgm:spPr/>
      <dgm:t>
        <a:bodyPr/>
        <a:lstStyle/>
        <a:p>
          <a:pPr algn="ctr"/>
          <a:endParaRPr lang="es-ES" sz="1100" dirty="0"/>
        </a:p>
      </dgm:t>
    </dgm:pt>
    <dgm:pt modelId="{7F56D863-318B-4C67-A5F1-28587C5499E2}">
      <dgm:prSet phldrT="[Texto]" custT="1"/>
      <dgm:spPr/>
      <dgm:t>
        <a:bodyPr/>
        <a:lstStyle/>
        <a:p>
          <a:pPr algn="ctr"/>
          <a:r>
            <a:rPr lang="es-ES" sz="1100" dirty="0" smtClean="0"/>
            <a:t>CURADO EN HORNO</a:t>
          </a:r>
          <a:endParaRPr lang="es-ES" sz="1100" dirty="0"/>
        </a:p>
      </dgm:t>
    </dgm:pt>
    <dgm:pt modelId="{81605415-9F68-4B2D-B197-1245B9E61116}" type="parTrans" cxnId="{CC259BF2-FB88-4123-A680-FD3CC9F8B480}">
      <dgm:prSet/>
      <dgm:spPr/>
      <dgm:t>
        <a:bodyPr/>
        <a:lstStyle/>
        <a:p>
          <a:pPr algn="ctr"/>
          <a:endParaRPr lang="es-ES" sz="1100" dirty="0"/>
        </a:p>
      </dgm:t>
    </dgm:pt>
    <dgm:pt modelId="{13C0CEC6-A55A-4386-9B4C-DBDC8EB79605}" type="sibTrans" cxnId="{CC259BF2-FB88-4123-A680-FD3CC9F8B480}">
      <dgm:prSet/>
      <dgm:spPr/>
      <dgm:t>
        <a:bodyPr/>
        <a:lstStyle/>
        <a:p>
          <a:pPr algn="ctr"/>
          <a:endParaRPr lang="es-ES" sz="1100" dirty="0"/>
        </a:p>
      </dgm:t>
    </dgm:pt>
    <dgm:pt modelId="{7126CCCF-05B4-4680-8C3D-866C89DE3916}" type="pres">
      <dgm:prSet presAssocID="{57520554-0BCF-433E-AF2E-EEE58A7DD951}" presName="CompostProcess" presStyleCnt="0">
        <dgm:presLayoutVars>
          <dgm:dir/>
          <dgm:resizeHandles val="exact"/>
        </dgm:presLayoutVars>
      </dgm:prSet>
      <dgm:spPr/>
    </dgm:pt>
    <dgm:pt modelId="{B80A8424-3C00-40CD-8DEE-C0A48F536005}" type="pres">
      <dgm:prSet presAssocID="{57520554-0BCF-433E-AF2E-EEE58A7DD951}" presName="arrow" presStyleLbl="bgShp" presStyleIdx="0" presStyleCnt="1" custScaleX="117647"/>
      <dgm:spPr/>
      <dgm:t>
        <a:bodyPr/>
        <a:lstStyle/>
        <a:p>
          <a:endParaRPr lang="es-ES"/>
        </a:p>
      </dgm:t>
    </dgm:pt>
    <dgm:pt modelId="{AEFF43CA-453D-44EC-843D-CAD4937D5C80}" type="pres">
      <dgm:prSet presAssocID="{57520554-0BCF-433E-AF2E-EEE58A7DD951}" presName="linearProcess" presStyleCnt="0"/>
      <dgm:spPr/>
    </dgm:pt>
    <dgm:pt modelId="{750BFE2D-34B1-48FB-B0DC-30AF42D348C2}" type="pres">
      <dgm:prSet presAssocID="{64918760-928E-42D5-9CB6-65A48E118A55}" presName="textNode" presStyleLbl="node1" presStyleIdx="0" presStyleCnt="8" custScaleX="129981" custScaleY="175170">
        <dgm:presLayoutVars>
          <dgm:bulletEnabled val="1"/>
        </dgm:presLayoutVars>
      </dgm:prSet>
      <dgm:spPr/>
      <dgm:t>
        <a:bodyPr/>
        <a:lstStyle/>
        <a:p>
          <a:endParaRPr lang="es-ES"/>
        </a:p>
      </dgm:t>
    </dgm:pt>
    <dgm:pt modelId="{A741AE12-3735-455D-B11B-BFB7EFCA9F96}" type="pres">
      <dgm:prSet presAssocID="{14F59F32-7DDE-4342-A4BF-130690396E48}" presName="sibTrans" presStyleCnt="0"/>
      <dgm:spPr/>
    </dgm:pt>
    <dgm:pt modelId="{04D5E724-53B6-4EF8-9C9A-EC3E8D68A0AB}" type="pres">
      <dgm:prSet presAssocID="{058BEBD2-5E69-4074-B117-046AB62EF899}" presName="textNode" presStyleLbl="node1" presStyleIdx="1" presStyleCnt="8" custScaleX="136952" custScaleY="175170">
        <dgm:presLayoutVars>
          <dgm:bulletEnabled val="1"/>
        </dgm:presLayoutVars>
      </dgm:prSet>
      <dgm:spPr/>
      <dgm:t>
        <a:bodyPr/>
        <a:lstStyle/>
        <a:p>
          <a:endParaRPr lang="es-ES"/>
        </a:p>
      </dgm:t>
    </dgm:pt>
    <dgm:pt modelId="{0C0FC8A7-6EAD-4637-98A9-7C261DCC3A91}" type="pres">
      <dgm:prSet presAssocID="{736FA8CA-E5E7-43A9-BD43-A17EE57D53C9}" presName="sibTrans" presStyleCnt="0"/>
      <dgm:spPr/>
    </dgm:pt>
    <dgm:pt modelId="{086385B8-7B10-44F1-AD2B-E73EAB4481B4}" type="pres">
      <dgm:prSet presAssocID="{03943CD4-33E2-4747-B08F-9F8018E4F884}" presName="textNode" presStyleLbl="node1" presStyleIdx="2" presStyleCnt="8" custScaleX="135717" custScaleY="175170">
        <dgm:presLayoutVars>
          <dgm:bulletEnabled val="1"/>
        </dgm:presLayoutVars>
      </dgm:prSet>
      <dgm:spPr/>
      <dgm:t>
        <a:bodyPr/>
        <a:lstStyle/>
        <a:p>
          <a:endParaRPr lang="es-ES"/>
        </a:p>
      </dgm:t>
    </dgm:pt>
    <dgm:pt modelId="{973A9B1E-ACCF-4B61-AE8B-416830EEBEC1}" type="pres">
      <dgm:prSet presAssocID="{2ADA75B1-99FE-4920-83C4-298E06A67F76}" presName="sibTrans" presStyleCnt="0"/>
      <dgm:spPr/>
    </dgm:pt>
    <dgm:pt modelId="{64FB3F18-0A1B-452E-AAA1-D43BA04ABC6C}" type="pres">
      <dgm:prSet presAssocID="{F9C9D67D-045A-44A0-B4AA-3231CF9C5C43}" presName="textNode" presStyleLbl="node1" presStyleIdx="3" presStyleCnt="8" custScaleX="133325" custScaleY="175170">
        <dgm:presLayoutVars>
          <dgm:bulletEnabled val="1"/>
        </dgm:presLayoutVars>
      </dgm:prSet>
      <dgm:spPr/>
      <dgm:t>
        <a:bodyPr/>
        <a:lstStyle/>
        <a:p>
          <a:endParaRPr lang="es-ES"/>
        </a:p>
      </dgm:t>
    </dgm:pt>
    <dgm:pt modelId="{03A71B18-DCCC-453A-97B7-CF3AF66337E7}" type="pres">
      <dgm:prSet presAssocID="{075011B2-22B7-4684-A5F3-170387A49305}" presName="sibTrans" presStyleCnt="0"/>
      <dgm:spPr/>
    </dgm:pt>
    <dgm:pt modelId="{6488EE93-41E0-4E12-B5DC-47D8320B2736}" type="pres">
      <dgm:prSet presAssocID="{8CD2FA44-46BF-4242-975F-ACE0A51276B3}" presName="textNode" presStyleLbl="node1" presStyleIdx="4" presStyleCnt="8" custScaleX="174506" custScaleY="175170">
        <dgm:presLayoutVars>
          <dgm:bulletEnabled val="1"/>
        </dgm:presLayoutVars>
      </dgm:prSet>
      <dgm:spPr/>
      <dgm:t>
        <a:bodyPr/>
        <a:lstStyle/>
        <a:p>
          <a:endParaRPr lang="es-ES"/>
        </a:p>
      </dgm:t>
    </dgm:pt>
    <dgm:pt modelId="{0FFFEB47-BF06-4D02-9628-C9EDB58B09BD}" type="pres">
      <dgm:prSet presAssocID="{DA21A5CE-5521-4DA8-B183-C603C3A64828}" presName="sibTrans" presStyleCnt="0"/>
      <dgm:spPr/>
    </dgm:pt>
    <dgm:pt modelId="{C69AC84D-1E06-4CD5-ADE7-4C70A900E233}" type="pres">
      <dgm:prSet presAssocID="{0FA88AB2-E13C-481D-BEED-709915BDC25F}" presName="textNode" presStyleLbl="node1" presStyleIdx="5" presStyleCnt="8" custScaleX="115954" custScaleY="175170">
        <dgm:presLayoutVars>
          <dgm:bulletEnabled val="1"/>
        </dgm:presLayoutVars>
      </dgm:prSet>
      <dgm:spPr/>
      <dgm:t>
        <a:bodyPr/>
        <a:lstStyle/>
        <a:p>
          <a:endParaRPr lang="es-ES"/>
        </a:p>
      </dgm:t>
    </dgm:pt>
    <dgm:pt modelId="{BE40428B-2F0F-4A6E-8CC3-A884E2E1DB74}" type="pres">
      <dgm:prSet presAssocID="{9ADC488A-BFCE-482C-841C-0A91B2EF6884}" presName="sibTrans" presStyleCnt="0"/>
      <dgm:spPr/>
    </dgm:pt>
    <dgm:pt modelId="{A837C540-0576-49F7-8A76-0C9387DFBAB5}" type="pres">
      <dgm:prSet presAssocID="{7F56D863-318B-4C67-A5F1-28587C5499E2}" presName="textNode" presStyleLbl="node1" presStyleIdx="6" presStyleCnt="8" custScaleY="175170">
        <dgm:presLayoutVars>
          <dgm:bulletEnabled val="1"/>
        </dgm:presLayoutVars>
      </dgm:prSet>
      <dgm:spPr/>
      <dgm:t>
        <a:bodyPr/>
        <a:lstStyle/>
        <a:p>
          <a:endParaRPr lang="es-ES"/>
        </a:p>
      </dgm:t>
    </dgm:pt>
    <dgm:pt modelId="{7D217BDF-8FCE-4AC9-ABF3-6D97A97D4ABF}" type="pres">
      <dgm:prSet presAssocID="{13C0CEC6-A55A-4386-9B4C-DBDC8EB79605}" presName="sibTrans" presStyleCnt="0"/>
      <dgm:spPr/>
    </dgm:pt>
    <dgm:pt modelId="{B697D039-963D-4F1C-907B-19B3B5225463}" type="pres">
      <dgm:prSet presAssocID="{557DF5D5-BCA4-4696-9B77-541F71BFB4F7}" presName="textNode" presStyleLbl="node1" presStyleIdx="7" presStyleCnt="8" custScaleX="124488" custScaleY="175170">
        <dgm:presLayoutVars>
          <dgm:bulletEnabled val="1"/>
        </dgm:presLayoutVars>
      </dgm:prSet>
      <dgm:spPr/>
      <dgm:t>
        <a:bodyPr/>
        <a:lstStyle/>
        <a:p>
          <a:endParaRPr lang="es-ES"/>
        </a:p>
      </dgm:t>
    </dgm:pt>
  </dgm:ptLst>
  <dgm:cxnLst>
    <dgm:cxn modelId="{AD17D5B2-EBBD-43D0-96F3-D4FF3322797E}" srcId="{57520554-0BCF-433E-AF2E-EEE58A7DD951}" destId="{03943CD4-33E2-4747-B08F-9F8018E4F884}" srcOrd="2" destOrd="0" parTransId="{91971F5F-8A24-434B-AED5-D2D1A039F6FC}" sibTransId="{2ADA75B1-99FE-4920-83C4-298E06A67F76}"/>
    <dgm:cxn modelId="{A2AAA916-D72F-4398-9972-333B1D33498C}" type="presOf" srcId="{058BEBD2-5E69-4074-B117-046AB62EF899}" destId="{04D5E724-53B6-4EF8-9C9A-EC3E8D68A0AB}" srcOrd="0" destOrd="0" presId="urn:microsoft.com/office/officeart/2005/8/layout/hProcess9"/>
    <dgm:cxn modelId="{5DDD77F2-0499-469C-B0EA-8CD0D6DEE9DE}" type="presOf" srcId="{F9C9D67D-045A-44A0-B4AA-3231CF9C5C43}" destId="{64FB3F18-0A1B-452E-AAA1-D43BA04ABC6C}" srcOrd="0" destOrd="0" presId="urn:microsoft.com/office/officeart/2005/8/layout/hProcess9"/>
    <dgm:cxn modelId="{CB4B6B5D-1619-44AE-B287-FF2B71D05EA3}" type="presOf" srcId="{64918760-928E-42D5-9CB6-65A48E118A55}" destId="{750BFE2D-34B1-48FB-B0DC-30AF42D348C2}" srcOrd="0" destOrd="0" presId="urn:microsoft.com/office/officeart/2005/8/layout/hProcess9"/>
    <dgm:cxn modelId="{EB131CC8-8313-491E-AA71-9E7EEDD96C8B}" srcId="{57520554-0BCF-433E-AF2E-EEE58A7DD951}" destId="{8CD2FA44-46BF-4242-975F-ACE0A51276B3}" srcOrd="4" destOrd="0" parTransId="{AE74E2D4-5FA3-47F9-87BD-9BF12F47CE29}" sibTransId="{DA21A5CE-5521-4DA8-B183-C603C3A64828}"/>
    <dgm:cxn modelId="{C00792BE-E0BC-4E3C-8876-3975D1A43421}" srcId="{57520554-0BCF-433E-AF2E-EEE58A7DD951}" destId="{058BEBD2-5E69-4074-B117-046AB62EF899}" srcOrd="1" destOrd="0" parTransId="{52C0B392-F2A5-4633-B97D-09A60C45648A}" sibTransId="{736FA8CA-E5E7-43A9-BD43-A17EE57D53C9}"/>
    <dgm:cxn modelId="{B55F3909-B609-4F58-A5A2-D2F48722348B}" srcId="{57520554-0BCF-433E-AF2E-EEE58A7DD951}" destId="{0FA88AB2-E13C-481D-BEED-709915BDC25F}" srcOrd="5" destOrd="0" parTransId="{74007701-8DA4-45F9-A0CE-B243E9D95E4E}" sibTransId="{9ADC488A-BFCE-482C-841C-0A91B2EF6884}"/>
    <dgm:cxn modelId="{36E2233C-BD9B-46F0-9DCA-F91E3792A832}" type="presOf" srcId="{57520554-0BCF-433E-AF2E-EEE58A7DD951}" destId="{7126CCCF-05B4-4680-8C3D-866C89DE3916}" srcOrd="0" destOrd="0" presId="urn:microsoft.com/office/officeart/2005/8/layout/hProcess9"/>
    <dgm:cxn modelId="{509D5E93-1104-40BC-8EEF-FD441B9A56D5}" srcId="{57520554-0BCF-433E-AF2E-EEE58A7DD951}" destId="{F9C9D67D-045A-44A0-B4AA-3231CF9C5C43}" srcOrd="3" destOrd="0" parTransId="{29606F2C-6E9B-4F96-8685-8566E1327B95}" sibTransId="{075011B2-22B7-4684-A5F3-170387A49305}"/>
    <dgm:cxn modelId="{9EDEF24F-C018-4FAE-A4B9-532B35F7531B}" type="presOf" srcId="{8CD2FA44-46BF-4242-975F-ACE0A51276B3}" destId="{6488EE93-41E0-4E12-B5DC-47D8320B2736}" srcOrd="0" destOrd="0" presId="urn:microsoft.com/office/officeart/2005/8/layout/hProcess9"/>
    <dgm:cxn modelId="{CC259BF2-FB88-4123-A680-FD3CC9F8B480}" srcId="{57520554-0BCF-433E-AF2E-EEE58A7DD951}" destId="{7F56D863-318B-4C67-A5F1-28587C5499E2}" srcOrd="6" destOrd="0" parTransId="{81605415-9F68-4B2D-B197-1245B9E61116}" sibTransId="{13C0CEC6-A55A-4386-9B4C-DBDC8EB79605}"/>
    <dgm:cxn modelId="{715D9637-CE7F-425E-A64F-D9C5856C2BE7}" type="presOf" srcId="{0FA88AB2-E13C-481D-BEED-709915BDC25F}" destId="{C69AC84D-1E06-4CD5-ADE7-4C70A900E233}" srcOrd="0" destOrd="0" presId="urn:microsoft.com/office/officeart/2005/8/layout/hProcess9"/>
    <dgm:cxn modelId="{97A91B19-AAD0-439B-9CDB-0F37AABB727F}" type="presOf" srcId="{7F56D863-318B-4C67-A5F1-28587C5499E2}" destId="{A837C540-0576-49F7-8A76-0C9387DFBAB5}" srcOrd="0" destOrd="0" presId="urn:microsoft.com/office/officeart/2005/8/layout/hProcess9"/>
    <dgm:cxn modelId="{D967CB33-3FCB-4978-8BA3-1053DCC7CA12}" srcId="{57520554-0BCF-433E-AF2E-EEE58A7DD951}" destId="{64918760-928E-42D5-9CB6-65A48E118A55}" srcOrd="0" destOrd="0" parTransId="{560F4CB3-A3A5-42FA-B539-D68CF838BF21}" sibTransId="{14F59F32-7DDE-4342-A4BF-130690396E48}"/>
    <dgm:cxn modelId="{021E3FC1-2085-42CB-A0AD-6824B27AC244}" srcId="{57520554-0BCF-433E-AF2E-EEE58A7DD951}" destId="{557DF5D5-BCA4-4696-9B77-541F71BFB4F7}" srcOrd="7" destOrd="0" parTransId="{F8407D4F-0CB3-442E-91A6-08217240C2D6}" sibTransId="{4E16027B-89B7-4C94-B46F-21D31C19A6FA}"/>
    <dgm:cxn modelId="{52251577-F8BC-41DE-AE65-AF96C0632974}" type="presOf" srcId="{03943CD4-33E2-4747-B08F-9F8018E4F884}" destId="{086385B8-7B10-44F1-AD2B-E73EAB4481B4}" srcOrd="0" destOrd="0" presId="urn:microsoft.com/office/officeart/2005/8/layout/hProcess9"/>
    <dgm:cxn modelId="{B515FF18-2D76-49BD-BFE9-C019244296CF}" type="presOf" srcId="{557DF5D5-BCA4-4696-9B77-541F71BFB4F7}" destId="{B697D039-963D-4F1C-907B-19B3B5225463}" srcOrd="0" destOrd="0" presId="urn:microsoft.com/office/officeart/2005/8/layout/hProcess9"/>
    <dgm:cxn modelId="{88A8FAEE-30F3-45BC-9904-525A3F0957B5}" type="presParOf" srcId="{7126CCCF-05B4-4680-8C3D-866C89DE3916}" destId="{B80A8424-3C00-40CD-8DEE-C0A48F536005}" srcOrd="0" destOrd="0" presId="urn:microsoft.com/office/officeart/2005/8/layout/hProcess9"/>
    <dgm:cxn modelId="{6D5B878F-C5AC-4D33-8438-AAC93F0CB252}" type="presParOf" srcId="{7126CCCF-05B4-4680-8C3D-866C89DE3916}" destId="{AEFF43CA-453D-44EC-843D-CAD4937D5C80}" srcOrd="1" destOrd="0" presId="urn:microsoft.com/office/officeart/2005/8/layout/hProcess9"/>
    <dgm:cxn modelId="{ADF1D54B-8AAF-4267-A749-ACBF78CCF9AC}" type="presParOf" srcId="{AEFF43CA-453D-44EC-843D-CAD4937D5C80}" destId="{750BFE2D-34B1-48FB-B0DC-30AF42D348C2}" srcOrd="0" destOrd="0" presId="urn:microsoft.com/office/officeart/2005/8/layout/hProcess9"/>
    <dgm:cxn modelId="{D545A99B-D3EE-4A84-AD54-ABFB411431B9}" type="presParOf" srcId="{AEFF43CA-453D-44EC-843D-CAD4937D5C80}" destId="{A741AE12-3735-455D-B11B-BFB7EFCA9F96}" srcOrd="1" destOrd="0" presId="urn:microsoft.com/office/officeart/2005/8/layout/hProcess9"/>
    <dgm:cxn modelId="{2148343E-A5EA-4FBF-97A3-3B2254C41526}" type="presParOf" srcId="{AEFF43CA-453D-44EC-843D-CAD4937D5C80}" destId="{04D5E724-53B6-4EF8-9C9A-EC3E8D68A0AB}" srcOrd="2" destOrd="0" presId="urn:microsoft.com/office/officeart/2005/8/layout/hProcess9"/>
    <dgm:cxn modelId="{2E80C206-7715-428C-AD09-34F380EF8D11}" type="presParOf" srcId="{AEFF43CA-453D-44EC-843D-CAD4937D5C80}" destId="{0C0FC8A7-6EAD-4637-98A9-7C261DCC3A91}" srcOrd="3" destOrd="0" presId="urn:microsoft.com/office/officeart/2005/8/layout/hProcess9"/>
    <dgm:cxn modelId="{52A052A6-6D44-4396-8490-3EEC80D05F16}" type="presParOf" srcId="{AEFF43CA-453D-44EC-843D-CAD4937D5C80}" destId="{086385B8-7B10-44F1-AD2B-E73EAB4481B4}" srcOrd="4" destOrd="0" presId="urn:microsoft.com/office/officeart/2005/8/layout/hProcess9"/>
    <dgm:cxn modelId="{D3652B55-D866-4EE9-8C1B-FA41543A966D}" type="presParOf" srcId="{AEFF43CA-453D-44EC-843D-CAD4937D5C80}" destId="{973A9B1E-ACCF-4B61-AE8B-416830EEBEC1}" srcOrd="5" destOrd="0" presId="urn:microsoft.com/office/officeart/2005/8/layout/hProcess9"/>
    <dgm:cxn modelId="{36CF7D29-CF65-4D1C-990F-75EDEA861E14}" type="presParOf" srcId="{AEFF43CA-453D-44EC-843D-CAD4937D5C80}" destId="{64FB3F18-0A1B-452E-AAA1-D43BA04ABC6C}" srcOrd="6" destOrd="0" presId="urn:microsoft.com/office/officeart/2005/8/layout/hProcess9"/>
    <dgm:cxn modelId="{80888CCF-82F5-44E2-8777-B57C91C7959E}" type="presParOf" srcId="{AEFF43CA-453D-44EC-843D-CAD4937D5C80}" destId="{03A71B18-DCCC-453A-97B7-CF3AF66337E7}" srcOrd="7" destOrd="0" presId="urn:microsoft.com/office/officeart/2005/8/layout/hProcess9"/>
    <dgm:cxn modelId="{9831113D-02FF-4417-80D1-4BF225238DA5}" type="presParOf" srcId="{AEFF43CA-453D-44EC-843D-CAD4937D5C80}" destId="{6488EE93-41E0-4E12-B5DC-47D8320B2736}" srcOrd="8" destOrd="0" presId="urn:microsoft.com/office/officeart/2005/8/layout/hProcess9"/>
    <dgm:cxn modelId="{EBA6993E-B812-4BFA-AC6C-3594E9A1A3CC}" type="presParOf" srcId="{AEFF43CA-453D-44EC-843D-CAD4937D5C80}" destId="{0FFFEB47-BF06-4D02-9628-C9EDB58B09BD}" srcOrd="9" destOrd="0" presId="urn:microsoft.com/office/officeart/2005/8/layout/hProcess9"/>
    <dgm:cxn modelId="{E71E75E7-FC17-4A95-A807-A7AA998F0B44}" type="presParOf" srcId="{AEFF43CA-453D-44EC-843D-CAD4937D5C80}" destId="{C69AC84D-1E06-4CD5-ADE7-4C70A900E233}" srcOrd="10" destOrd="0" presId="urn:microsoft.com/office/officeart/2005/8/layout/hProcess9"/>
    <dgm:cxn modelId="{4CB63EB2-5F88-49A2-A852-65F34F7129ED}" type="presParOf" srcId="{AEFF43CA-453D-44EC-843D-CAD4937D5C80}" destId="{BE40428B-2F0F-4A6E-8CC3-A884E2E1DB74}" srcOrd="11" destOrd="0" presId="urn:microsoft.com/office/officeart/2005/8/layout/hProcess9"/>
    <dgm:cxn modelId="{AD3C42FA-FF8F-4BCE-ACE0-0F2BB1C74A90}" type="presParOf" srcId="{AEFF43CA-453D-44EC-843D-CAD4937D5C80}" destId="{A837C540-0576-49F7-8A76-0C9387DFBAB5}" srcOrd="12" destOrd="0" presId="urn:microsoft.com/office/officeart/2005/8/layout/hProcess9"/>
    <dgm:cxn modelId="{9D2F320C-0D1E-44EC-B10D-3A447FC41AD7}" type="presParOf" srcId="{AEFF43CA-453D-44EC-843D-CAD4937D5C80}" destId="{7D217BDF-8FCE-4AC9-ABF3-6D97A97D4ABF}" srcOrd="13" destOrd="0" presId="urn:microsoft.com/office/officeart/2005/8/layout/hProcess9"/>
    <dgm:cxn modelId="{254C3EFF-79B4-4E35-BD25-8ED6F6840DFC}" type="presParOf" srcId="{AEFF43CA-453D-44EC-843D-CAD4937D5C80}" destId="{B697D039-963D-4F1C-907B-19B3B5225463}" srcOrd="14" destOrd="0" presId="urn:microsoft.com/office/officeart/2005/8/layout/hProcess9"/>
  </dgm:cxnLst>
  <dgm:bg/>
  <dgm:whole/>
  <dgm:extLst>
    <a:ext uri="http://schemas.microsoft.com/office/drawing/2008/diagram">
      <dsp:dataModelExt xmlns:dsp="http://schemas.microsoft.com/office/drawing/2008/diagram" relId="rId19"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7520554-0BCF-433E-AF2E-EEE58A7DD951}" type="doc">
      <dgm:prSet loTypeId="urn:microsoft.com/office/officeart/2005/8/layout/hProcess9" loCatId="process" qsTypeId="urn:microsoft.com/office/officeart/2005/8/quickstyle/simple5" qsCatId="simple" csTypeId="urn:microsoft.com/office/officeart/2005/8/colors/colorful3" csCatId="colorful" phldr="1"/>
      <dgm:spPr/>
    </dgm:pt>
    <dgm:pt modelId="{64918760-928E-42D5-9CB6-65A48E118A55}">
      <dgm:prSet phldrT="[Texto]" custT="1"/>
      <dgm:spPr/>
      <dgm:t>
        <a:bodyPr/>
        <a:lstStyle/>
        <a:p>
          <a:pPr algn="ctr"/>
          <a:r>
            <a:rPr lang="es-ES" sz="1100" dirty="0" smtClean="0"/>
            <a:t>PREPARACIÓN DEL MOLDE</a:t>
          </a:r>
          <a:endParaRPr lang="es-ES" sz="1100" dirty="0"/>
        </a:p>
      </dgm:t>
    </dgm:pt>
    <dgm:pt modelId="{560F4CB3-A3A5-42FA-B539-D68CF838BF21}" type="parTrans" cxnId="{D967CB33-3FCB-4978-8BA3-1053DCC7CA12}">
      <dgm:prSet/>
      <dgm:spPr/>
      <dgm:t>
        <a:bodyPr/>
        <a:lstStyle/>
        <a:p>
          <a:pPr algn="ctr"/>
          <a:endParaRPr lang="es-ES" sz="1100" dirty="0"/>
        </a:p>
      </dgm:t>
    </dgm:pt>
    <dgm:pt modelId="{14F59F32-7DDE-4342-A4BF-130690396E48}" type="sibTrans" cxnId="{D967CB33-3FCB-4978-8BA3-1053DCC7CA12}">
      <dgm:prSet/>
      <dgm:spPr/>
      <dgm:t>
        <a:bodyPr/>
        <a:lstStyle/>
        <a:p>
          <a:pPr algn="ctr"/>
          <a:endParaRPr lang="es-ES" sz="1100" dirty="0"/>
        </a:p>
      </dgm:t>
    </dgm:pt>
    <dgm:pt modelId="{058BEBD2-5E69-4074-B117-046AB62EF899}">
      <dgm:prSet phldrT="[Texto]" custT="1"/>
      <dgm:spPr/>
      <dgm:t>
        <a:bodyPr/>
        <a:lstStyle/>
        <a:p>
          <a:pPr algn="ctr"/>
          <a:r>
            <a:rPr lang="es-ES" sz="1100" dirty="0" smtClean="0"/>
            <a:t>PREPARACIÓN DEL REFUERZO</a:t>
          </a:r>
          <a:endParaRPr lang="es-ES" sz="1100" dirty="0"/>
        </a:p>
      </dgm:t>
    </dgm:pt>
    <dgm:pt modelId="{52C0B392-F2A5-4633-B97D-09A60C45648A}" type="parTrans" cxnId="{C00792BE-E0BC-4E3C-8876-3975D1A43421}">
      <dgm:prSet/>
      <dgm:spPr/>
      <dgm:t>
        <a:bodyPr/>
        <a:lstStyle/>
        <a:p>
          <a:pPr algn="ctr"/>
          <a:endParaRPr lang="es-ES" sz="1100" dirty="0"/>
        </a:p>
      </dgm:t>
    </dgm:pt>
    <dgm:pt modelId="{736FA8CA-E5E7-43A9-BD43-A17EE57D53C9}" type="sibTrans" cxnId="{C00792BE-E0BC-4E3C-8876-3975D1A43421}">
      <dgm:prSet/>
      <dgm:spPr/>
      <dgm:t>
        <a:bodyPr/>
        <a:lstStyle/>
        <a:p>
          <a:pPr algn="ctr"/>
          <a:endParaRPr lang="es-ES" sz="1100" dirty="0"/>
        </a:p>
      </dgm:t>
    </dgm:pt>
    <dgm:pt modelId="{03943CD4-33E2-4747-B08F-9F8018E4F884}">
      <dgm:prSet phldrT="[Texto]" custT="1"/>
      <dgm:spPr/>
      <dgm:t>
        <a:bodyPr/>
        <a:lstStyle/>
        <a:p>
          <a:pPr algn="ctr"/>
          <a:r>
            <a:rPr lang="es-ES" sz="1100" dirty="0" smtClean="0"/>
            <a:t>PREPARACIÓN DE LA RESINA</a:t>
          </a:r>
          <a:endParaRPr lang="es-ES" sz="1100" dirty="0"/>
        </a:p>
      </dgm:t>
    </dgm:pt>
    <dgm:pt modelId="{91971F5F-8A24-434B-AED5-D2D1A039F6FC}" type="parTrans" cxnId="{AD17D5B2-EBBD-43D0-96F3-D4FF3322797E}">
      <dgm:prSet/>
      <dgm:spPr/>
      <dgm:t>
        <a:bodyPr/>
        <a:lstStyle/>
        <a:p>
          <a:pPr algn="ctr"/>
          <a:endParaRPr lang="es-ES" sz="1100" dirty="0"/>
        </a:p>
      </dgm:t>
    </dgm:pt>
    <dgm:pt modelId="{2ADA75B1-99FE-4920-83C4-298E06A67F76}" type="sibTrans" cxnId="{AD17D5B2-EBBD-43D0-96F3-D4FF3322797E}">
      <dgm:prSet/>
      <dgm:spPr/>
      <dgm:t>
        <a:bodyPr/>
        <a:lstStyle/>
        <a:p>
          <a:pPr algn="ctr"/>
          <a:endParaRPr lang="es-ES" sz="1100" dirty="0"/>
        </a:p>
      </dgm:t>
    </dgm:pt>
    <dgm:pt modelId="{F9C9D67D-045A-44A0-B4AA-3231CF9C5C43}">
      <dgm:prSet phldrT="[Texto]" custT="1"/>
      <dgm:spPr/>
      <dgm:t>
        <a:bodyPr/>
        <a:lstStyle/>
        <a:p>
          <a:pPr algn="ctr"/>
          <a:r>
            <a:rPr lang="es-ES" sz="1100" dirty="0" smtClean="0"/>
            <a:t>ELABORACIÓN DEL LAMINADO</a:t>
          </a:r>
          <a:endParaRPr lang="es-ES" sz="1100" dirty="0"/>
        </a:p>
      </dgm:t>
    </dgm:pt>
    <dgm:pt modelId="{29606F2C-6E9B-4F96-8685-8566E1327B95}" type="parTrans" cxnId="{509D5E93-1104-40BC-8EEF-FD441B9A56D5}">
      <dgm:prSet/>
      <dgm:spPr/>
      <dgm:t>
        <a:bodyPr/>
        <a:lstStyle/>
        <a:p>
          <a:pPr algn="ctr"/>
          <a:endParaRPr lang="es-ES" sz="1100" dirty="0"/>
        </a:p>
      </dgm:t>
    </dgm:pt>
    <dgm:pt modelId="{075011B2-22B7-4684-A5F3-170387A49305}" type="sibTrans" cxnId="{509D5E93-1104-40BC-8EEF-FD441B9A56D5}">
      <dgm:prSet/>
      <dgm:spPr/>
      <dgm:t>
        <a:bodyPr/>
        <a:lstStyle/>
        <a:p>
          <a:pPr algn="ctr"/>
          <a:endParaRPr lang="es-ES" sz="1100" dirty="0"/>
        </a:p>
      </dgm:t>
    </dgm:pt>
    <dgm:pt modelId="{8CD2FA44-46BF-4242-975F-ACE0A51276B3}">
      <dgm:prSet phldrT="[Texto]" custT="1"/>
      <dgm:spPr/>
      <dgm:t>
        <a:bodyPr/>
        <a:lstStyle/>
        <a:p>
          <a:pPr algn="ctr"/>
          <a:r>
            <a:rPr lang="es-ES" sz="1100" dirty="0" smtClean="0"/>
            <a:t>ENDURECIMIENTO</a:t>
          </a:r>
          <a:endParaRPr lang="es-ES" sz="1100" dirty="0"/>
        </a:p>
      </dgm:t>
    </dgm:pt>
    <dgm:pt modelId="{AE74E2D4-5FA3-47F9-87BD-9BF12F47CE29}" type="parTrans" cxnId="{EB131CC8-8313-491E-AA71-9E7EEDD96C8B}">
      <dgm:prSet/>
      <dgm:spPr/>
      <dgm:t>
        <a:bodyPr/>
        <a:lstStyle/>
        <a:p>
          <a:pPr algn="ctr"/>
          <a:endParaRPr lang="es-ES" sz="1100" dirty="0"/>
        </a:p>
      </dgm:t>
    </dgm:pt>
    <dgm:pt modelId="{DA21A5CE-5521-4DA8-B183-C603C3A64828}" type="sibTrans" cxnId="{EB131CC8-8313-491E-AA71-9E7EEDD96C8B}">
      <dgm:prSet/>
      <dgm:spPr/>
      <dgm:t>
        <a:bodyPr/>
        <a:lstStyle/>
        <a:p>
          <a:pPr algn="ctr"/>
          <a:endParaRPr lang="es-ES" sz="1100" dirty="0"/>
        </a:p>
      </dgm:t>
    </dgm:pt>
    <dgm:pt modelId="{0FA88AB2-E13C-481D-BEED-709915BDC25F}">
      <dgm:prSet phldrT="[Texto]" custT="1"/>
      <dgm:spPr/>
      <dgm:t>
        <a:bodyPr/>
        <a:lstStyle/>
        <a:p>
          <a:pPr algn="ctr"/>
          <a:r>
            <a:rPr lang="es-ES" sz="1100" dirty="0" smtClean="0"/>
            <a:t>DESMOLDE</a:t>
          </a:r>
          <a:endParaRPr lang="es-ES" sz="1100" dirty="0"/>
        </a:p>
      </dgm:t>
    </dgm:pt>
    <dgm:pt modelId="{74007701-8DA4-45F9-A0CE-B243E9D95E4E}" type="parTrans" cxnId="{B55F3909-B609-4F58-A5A2-D2F48722348B}">
      <dgm:prSet/>
      <dgm:spPr/>
      <dgm:t>
        <a:bodyPr/>
        <a:lstStyle/>
        <a:p>
          <a:pPr algn="ctr"/>
          <a:endParaRPr lang="es-ES" sz="1100" dirty="0"/>
        </a:p>
      </dgm:t>
    </dgm:pt>
    <dgm:pt modelId="{9ADC488A-BFCE-482C-841C-0A91B2EF6884}" type="sibTrans" cxnId="{B55F3909-B609-4F58-A5A2-D2F48722348B}">
      <dgm:prSet/>
      <dgm:spPr/>
      <dgm:t>
        <a:bodyPr/>
        <a:lstStyle/>
        <a:p>
          <a:pPr algn="ctr"/>
          <a:endParaRPr lang="es-ES" sz="1100" dirty="0"/>
        </a:p>
      </dgm:t>
    </dgm:pt>
    <dgm:pt modelId="{557DF5D5-BCA4-4696-9B77-541F71BFB4F7}">
      <dgm:prSet phldrT="[Texto]" custT="1"/>
      <dgm:spPr/>
      <dgm:t>
        <a:bodyPr/>
        <a:lstStyle/>
        <a:p>
          <a:pPr algn="ctr"/>
          <a:r>
            <a:rPr lang="es-ES" sz="1100" dirty="0" smtClean="0"/>
            <a:t>DESBASTADO DE PROBETAS</a:t>
          </a:r>
          <a:endParaRPr lang="es-ES" sz="1100" dirty="0"/>
        </a:p>
      </dgm:t>
    </dgm:pt>
    <dgm:pt modelId="{F8407D4F-0CB3-442E-91A6-08217240C2D6}" type="parTrans" cxnId="{021E3FC1-2085-42CB-A0AD-6824B27AC244}">
      <dgm:prSet/>
      <dgm:spPr/>
      <dgm:t>
        <a:bodyPr/>
        <a:lstStyle/>
        <a:p>
          <a:pPr algn="ctr"/>
          <a:endParaRPr lang="es-ES" sz="1100" dirty="0"/>
        </a:p>
      </dgm:t>
    </dgm:pt>
    <dgm:pt modelId="{4E16027B-89B7-4C94-B46F-21D31C19A6FA}" type="sibTrans" cxnId="{021E3FC1-2085-42CB-A0AD-6824B27AC244}">
      <dgm:prSet/>
      <dgm:spPr/>
      <dgm:t>
        <a:bodyPr/>
        <a:lstStyle/>
        <a:p>
          <a:pPr algn="ctr"/>
          <a:endParaRPr lang="es-ES" sz="1100" dirty="0"/>
        </a:p>
      </dgm:t>
    </dgm:pt>
    <dgm:pt modelId="{7F56D863-318B-4C67-A5F1-28587C5499E2}">
      <dgm:prSet phldrT="[Texto]" custT="1"/>
      <dgm:spPr/>
      <dgm:t>
        <a:bodyPr/>
        <a:lstStyle/>
        <a:p>
          <a:pPr algn="ctr"/>
          <a:r>
            <a:rPr lang="es-ES" sz="1100" dirty="0" smtClean="0"/>
            <a:t>CURADO EN HORNO</a:t>
          </a:r>
          <a:endParaRPr lang="es-ES" sz="1100" dirty="0"/>
        </a:p>
      </dgm:t>
    </dgm:pt>
    <dgm:pt modelId="{81605415-9F68-4B2D-B197-1245B9E61116}" type="parTrans" cxnId="{CC259BF2-FB88-4123-A680-FD3CC9F8B480}">
      <dgm:prSet/>
      <dgm:spPr/>
      <dgm:t>
        <a:bodyPr/>
        <a:lstStyle/>
        <a:p>
          <a:pPr algn="ctr"/>
          <a:endParaRPr lang="es-ES" sz="1100" dirty="0"/>
        </a:p>
      </dgm:t>
    </dgm:pt>
    <dgm:pt modelId="{13C0CEC6-A55A-4386-9B4C-DBDC8EB79605}" type="sibTrans" cxnId="{CC259BF2-FB88-4123-A680-FD3CC9F8B480}">
      <dgm:prSet/>
      <dgm:spPr/>
      <dgm:t>
        <a:bodyPr/>
        <a:lstStyle/>
        <a:p>
          <a:pPr algn="ctr"/>
          <a:endParaRPr lang="es-ES" sz="1100" dirty="0"/>
        </a:p>
      </dgm:t>
    </dgm:pt>
    <dgm:pt modelId="{7126CCCF-05B4-4680-8C3D-866C89DE3916}" type="pres">
      <dgm:prSet presAssocID="{57520554-0BCF-433E-AF2E-EEE58A7DD951}" presName="CompostProcess" presStyleCnt="0">
        <dgm:presLayoutVars>
          <dgm:dir/>
          <dgm:resizeHandles val="exact"/>
        </dgm:presLayoutVars>
      </dgm:prSet>
      <dgm:spPr/>
    </dgm:pt>
    <dgm:pt modelId="{B80A8424-3C00-40CD-8DEE-C0A48F536005}" type="pres">
      <dgm:prSet presAssocID="{57520554-0BCF-433E-AF2E-EEE58A7DD951}" presName="arrow" presStyleLbl="bgShp" presStyleIdx="0" presStyleCnt="1" custScaleX="117647"/>
      <dgm:spPr/>
      <dgm:t>
        <a:bodyPr/>
        <a:lstStyle/>
        <a:p>
          <a:endParaRPr lang="es-ES"/>
        </a:p>
      </dgm:t>
    </dgm:pt>
    <dgm:pt modelId="{AEFF43CA-453D-44EC-843D-CAD4937D5C80}" type="pres">
      <dgm:prSet presAssocID="{57520554-0BCF-433E-AF2E-EEE58A7DD951}" presName="linearProcess" presStyleCnt="0"/>
      <dgm:spPr/>
    </dgm:pt>
    <dgm:pt modelId="{750BFE2D-34B1-48FB-B0DC-30AF42D348C2}" type="pres">
      <dgm:prSet presAssocID="{64918760-928E-42D5-9CB6-65A48E118A55}" presName="textNode" presStyleLbl="node1" presStyleIdx="0" presStyleCnt="8" custScaleX="129981" custScaleY="175170">
        <dgm:presLayoutVars>
          <dgm:bulletEnabled val="1"/>
        </dgm:presLayoutVars>
      </dgm:prSet>
      <dgm:spPr/>
      <dgm:t>
        <a:bodyPr/>
        <a:lstStyle/>
        <a:p>
          <a:endParaRPr lang="es-ES"/>
        </a:p>
      </dgm:t>
    </dgm:pt>
    <dgm:pt modelId="{A741AE12-3735-455D-B11B-BFB7EFCA9F96}" type="pres">
      <dgm:prSet presAssocID="{14F59F32-7DDE-4342-A4BF-130690396E48}" presName="sibTrans" presStyleCnt="0"/>
      <dgm:spPr/>
    </dgm:pt>
    <dgm:pt modelId="{04D5E724-53B6-4EF8-9C9A-EC3E8D68A0AB}" type="pres">
      <dgm:prSet presAssocID="{058BEBD2-5E69-4074-B117-046AB62EF899}" presName="textNode" presStyleLbl="node1" presStyleIdx="1" presStyleCnt="8" custScaleX="136952" custScaleY="175170">
        <dgm:presLayoutVars>
          <dgm:bulletEnabled val="1"/>
        </dgm:presLayoutVars>
      </dgm:prSet>
      <dgm:spPr/>
      <dgm:t>
        <a:bodyPr/>
        <a:lstStyle/>
        <a:p>
          <a:endParaRPr lang="es-ES"/>
        </a:p>
      </dgm:t>
    </dgm:pt>
    <dgm:pt modelId="{0C0FC8A7-6EAD-4637-98A9-7C261DCC3A91}" type="pres">
      <dgm:prSet presAssocID="{736FA8CA-E5E7-43A9-BD43-A17EE57D53C9}" presName="sibTrans" presStyleCnt="0"/>
      <dgm:spPr/>
    </dgm:pt>
    <dgm:pt modelId="{086385B8-7B10-44F1-AD2B-E73EAB4481B4}" type="pres">
      <dgm:prSet presAssocID="{03943CD4-33E2-4747-B08F-9F8018E4F884}" presName="textNode" presStyleLbl="node1" presStyleIdx="2" presStyleCnt="8" custScaleX="135717" custScaleY="175170">
        <dgm:presLayoutVars>
          <dgm:bulletEnabled val="1"/>
        </dgm:presLayoutVars>
      </dgm:prSet>
      <dgm:spPr/>
      <dgm:t>
        <a:bodyPr/>
        <a:lstStyle/>
        <a:p>
          <a:endParaRPr lang="es-ES"/>
        </a:p>
      </dgm:t>
    </dgm:pt>
    <dgm:pt modelId="{973A9B1E-ACCF-4B61-AE8B-416830EEBEC1}" type="pres">
      <dgm:prSet presAssocID="{2ADA75B1-99FE-4920-83C4-298E06A67F76}" presName="sibTrans" presStyleCnt="0"/>
      <dgm:spPr/>
    </dgm:pt>
    <dgm:pt modelId="{64FB3F18-0A1B-452E-AAA1-D43BA04ABC6C}" type="pres">
      <dgm:prSet presAssocID="{F9C9D67D-045A-44A0-B4AA-3231CF9C5C43}" presName="textNode" presStyleLbl="node1" presStyleIdx="3" presStyleCnt="8" custScaleX="133325" custScaleY="175170">
        <dgm:presLayoutVars>
          <dgm:bulletEnabled val="1"/>
        </dgm:presLayoutVars>
      </dgm:prSet>
      <dgm:spPr/>
      <dgm:t>
        <a:bodyPr/>
        <a:lstStyle/>
        <a:p>
          <a:endParaRPr lang="es-ES"/>
        </a:p>
      </dgm:t>
    </dgm:pt>
    <dgm:pt modelId="{03A71B18-DCCC-453A-97B7-CF3AF66337E7}" type="pres">
      <dgm:prSet presAssocID="{075011B2-22B7-4684-A5F3-170387A49305}" presName="sibTrans" presStyleCnt="0"/>
      <dgm:spPr/>
    </dgm:pt>
    <dgm:pt modelId="{6488EE93-41E0-4E12-B5DC-47D8320B2736}" type="pres">
      <dgm:prSet presAssocID="{8CD2FA44-46BF-4242-975F-ACE0A51276B3}" presName="textNode" presStyleLbl="node1" presStyleIdx="4" presStyleCnt="8" custScaleX="174506" custScaleY="175170">
        <dgm:presLayoutVars>
          <dgm:bulletEnabled val="1"/>
        </dgm:presLayoutVars>
      </dgm:prSet>
      <dgm:spPr/>
      <dgm:t>
        <a:bodyPr/>
        <a:lstStyle/>
        <a:p>
          <a:endParaRPr lang="es-ES"/>
        </a:p>
      </dgm:t>
    </dgm:pt>
    <dgm:pt modelId="{0FFFEB47-BF06-4D02-9628-C9EDB58B09BD}" type="pres">
      <dgm:prSet presAssocID="{DA21A5CE-5521-4DA8-B183-C603C3A64828}" presName="sibTrans" presStyleCnt="0"/>
      <dgm:spPr/>
    </dgm:pt>
    <dgm:pt modelId="{C69AC84D-1E06-4CD5-ADE7-4C70A900E233}" type="pres">
      <dgm:prSet presAssocID="{0FA88AB2-E13C-481D-BEED-709915BDC25F}" presName="textNode" presStyleLbl="node1" presStyleIdx="5" presStyleCnt="8" custScaleX="115954" custScaleY="175170">
        <dgm:presLayoutVars>
          <dgm:bulletEnabled val="1"/>
        </dgm:presLayoutVars>
      </dgm:prSet>
      <dgm:spPr/>
      <dgm:t>
        <a:bodyPr/>
        <a:lstStyle/>
        <a:p>
          <a:endParaRPr lang="es-ES"/>
        </a:p>
      </dgm:t>
    </dgm:pt>
    <dgm:pt modelId="{BE40428B-2F0F-4A6E-8CC3-A884E2E1DB74}" type="pres">
      <dgm:prSet presAssocID="{9ADC488A-BFCE-482C-841C-0A91B2EF6884}" presName="sibTrans" presStyleCnt="0"/>
      <dgm:spPr/>
    </dgm:pt>
    <dgm:pt modelId="{A837C540-0576-49F7-8A76-0C9387DFBAB5}" type="pres">
      <dgm:prSet presAssocID="{7F56D863-318B-4C67-A5F1-28587C5499E2}" presName="textNode" presStyleLbl="node1" presStyleIdx="6" presStyleCnt="8" custScaleY="175170">
        <dgm:presLayoutVars>
          <dgm:bulletEnabled val="1"/>
        </dgm:presLayoutVars>
      </dgm:prSet>
      <dgm:spPr/>
      <dgm:t>
        <a:bodyPr/>
        <a:lstStyle/>
        <a:p>
          <a:endParaRPr lang="es-ES"/>
        </a:p>
      </dgm:t>
    </dgm:pt>
    <dgm:pt modelId="{7D217BDF-8FCE-4AC9-ABF3-6D97A97D4ABF}" type="pres">
      <dgm:prSet presAssocID="{13C0CEC6-A55A-4386-9B4C-DBDC8EB79605}" presName="sibTrans" presStyleCnt="0"/>
      <dgm:spPr/>
    </dgm:pt>
    <dgm:pt modelId="{B697D039-963D-4F1C-907B-19B3B5225463}" type="pres">
      <dgm:prSet presAssocID="{557DF5D5-BCA4-4696-9B77-541F71BFB4F7}" presName="textNode" presStyleLbl="node1" presStyleIdx="7" presStyleCnt="8" custScaleX="124488" custScaleY="175170">
        <dgm:presLayoutVars>
          <dgm:bulletEnabled val="1"/>
        </dgm:presLayoutVars>
      </dgm:prSet>
      <dgm:spPr/>
      <dgm:t>
        <a:bodyPr/>
        <a:lstStyle/>
        <a:p>
          <a:endParaRPr lang="es-ES"/>
        </a:p>
      </dgm:t>
    </dgm:pt>
  </dgm:ptLst>
  <dgm:cxnLst>
    <dgm:cxn modelId="{252ECE33-31CD-458E-B0E7-0CACD1126505}" type="presOf" srcId="{7F56D863-318B-4C67-A5F1-28587C5499E2}" destId="{A837C540-0576-49F7-8A76-0C9387DFBAB5}" srcOrd="0" destOrd="0" presId="urn:microsoft.com/office/officeart/2005/8/layout/hProcess9"/>
    <dgm:cxn modelId="{AD17D5B2-EBBD-43D0-96F3-D4FF3322797E}" srcId="{57520554-0BCF-433E-AF2E-EEE58A7DD951}" destId="{03943CD4-33E2-4747-B08F-9F8018E4F884}" srcOrd="2" destOrd="0" parTransId="{91971F5F-8A24-434B-AED5-D2D1A039F6FC}" sibTransId="{2ADA75B1-99FE-4920-83C4-298E06A67F76}"/>
    <dgm:cxn modelId="{95A35141-A19F-41EC-893D-CF40E252EB79}" type="presOf" srcId="{8CD2FA44-46BF-4242-975F-ACE0A51276B3}" destId="{6488EE93-41E0-4E12-B5DC-47D8320B2736}" srcOrd="0" destOrd="0" presId="urn:microsoft.com/office/officeart/2005/8/layout/hProcess9"/>
    <dgm:cxn modelId="{C21D7457-1DB7-4A71-A2F9-919D985EAA19}" type="presOf" srcId="{0FA88AB2-E13C-481D-BEED-709915BDC25F}" destId="{C69AC84D-1E06-4CD5-ADE7-4C70A900E233}" srcOrd="0" destOrd="0" presId="urn:microsoft.com/office/officeart/2005/8/layout/hProcess9"/>
    <dgm:cxn modelId="{EB131CC8-8313-491E-AA71-9E7EEDD96C8B}" srcId="{57520554-0BCF-433E-AF2E-EEE58A7DD951}" destId="{8CD2FA44-46BF-4242-975F-ACE0A51276B3}" srcOrd="4" destOrd="0" parTransId="{AE74E2D4-5FA3-47F9-87BD-9BF12F47CE29}" sibTransId="{DA21A5CE-5521-4DA8-B183-C603C3A64828}"/>
    <dgm:cxn modelId="{40972B91-3F66-40CA-8482-DA15BD95342E}" type="presOf" srcId="{F9C9D67D-045A-44A0-B4AA-3231CF9C5C43}" destId="{64FB3F18-0A1B-452E-AAA1-D43BA04ABC6C}" srcOrd="0" destOrd="0" presId="urn:microsoft.com/office/officeart/2005/8/layout/hProcess9"/>
    <dgm:cxn modelId="{3D3F1785-5466-440A-87CB-11754BFDD93F}" type="presOf" srcId="{03943CD4-33E2-4747-B08F-9F8018E4F884}" destId="{086385B8-7B10-44F1-AD2B-E73EAB4481B4}" srcOrd="0" destOrd="0" presId="urn:microsoft.com/office/officeart/2005/8/layout/hProcess9"/>
    <dgm:cxn modelId="{C00792BE-E0BC-4E3C-8876-3975D1A43421}" srcId="{57520554-0BCF-433E-AF2E-EEE58A7DD951}" destId="{058BEBD2-5E69-4074-B117-046AB62EF899}" srcOrd="1" destOrd="0" parTransId="{52C0B392-F2A5-4633-B97D-09A60C45648A}" sibTransId="{736FA8CA-E5E7-43A9-BD43-A17EE57D53C9}"/>
    <dgm:cxn modelId="{C03C69A0-951D-41D3-826C-76D231E4399F}" type="presOf" srcId="{557DF5D5-BCA4-4696-9B77-541F71BFB4F7}" destId="{B697D039-963D-4F1C-907B-19B3B5225463}" srcOrd="0" destOrd="0" presId="urn:microsoft.com/office/officeart/2005/8/layout/hProcess9"/>
    <dgm:cxn modelId="{B55F3909-B609-4F58-A5A2-D2F48722348B}" srcId="{57520554-0BCF-433E-AF2E-EEE58A7DD951}" destId="{0FA88AB2-E13C-481D-BEED-709915BDC25F}" srcOrd="5" destOrd="0" parTransId="{74007701-8DA4-45F9-A0CE-B243E9D95E4E}" sibTransId="{9ADC488A-BFCE-482C-841C-0A91B2EF6884}"/>
    <dgm:cxn modelId="{509D5E93-1104-40BC-8EEF-FD441B9A56D5}" srcId="{57520554-0BCF-433E-AF2E-EEE58A7DD951}" destId="{F9C9D67D-045A-44A0-B4AA-3231CF9C5C43}" srcOrd="3" destOrd="0" parTransId="{29606F2C-6E9B-4F96-8685-8566E1327B95}" sibTransId="{075011B2-22B7-4684-A5F3-170387A49305}"/>
    <dgm:cxn modelId="{F5054402-2962-4215-8F95-B51CADEA0114}" type="presOf" srcId="{57520554-0BCF-433E-AF2E-EEE58A7DD951}" destId="{7126CCCF-05B4-4680-8C3D-866C89DE3916}" srcOrd="0" destOrd="0" presId="urn:microsoft.com/office/officeart/2005/8/layout/hProcess9"/>
    <dgm:cxn modelId="{CC259BF2-FB88-4123-A680-FD3CC9F8B480}" srcId="{57520554-0BCF-433E-AF2E-EEE58A7DD951}" destId="{7F56D863-318B-4C67-A5F1-28587C5499E2}" srcOrd="6" destOrd="0" parTransId="{81605415-9F68-4B2D-B197-1245B9E61116}" sibTransId="{13C0CEC6-A55A-4386-9B4C-DBDC8EB79605}"/>
    <dgm:cxn modelId="{D967CB33-3FCB-4978-8BA3-1053DCC7CA12}" srcId="{57520554-0BCF-433E-AF2E-EEE58A7DD951}" destId="{64918760-928E-42D5-9CB6-65A48E118A55}" srcOrd="0" destOrd="0" parTransId="{560F4CB3-A3A5-42FA-B539-D68CF838BF21}" sibTransId="{14F59F32-7DDE-4342-A4BF-130690396E48}"/>
    <dgm:cxn modelId="{021E3FC1-2085-42CB-A0AD-6824B27AC244}" srcId="{57520554-0BCF-433E-AF2E-EEE58A7DD951}" destId="{557DF5D5-BCA4-4696-9B77-541F71BFB4F7}" srcOrd="7" destOrd="0" parTransId="{F8407D4F-0CB3-442E-91A6-08217240C2D6}" sibTransId="{4E16027B-89B7-4C94-B46F-21D31C19A6FA}"/>
    <dgm:cxn modelId="{993294F4-E87C-4BA8-AAA2-A037CF12A413}" type="presOf" srcId="{64918760-928E-42D5-9CB6-65A48E118A55}" destId="{750BFE2D-34B1-48FB-B0DC-30AF42D348C2}" srcOrd="0" destOrd="0" presId="urn:microsoft.com/office/officeart/2005/8/layout/hProcess9"/>
    <dgm:cxn modelId="{E4D32871-086A-4870-9BF4-E678DE7EB8C4}" type="presOf" srcId="{058BEBD2-5E69-4074-B117-046AB62EF899}" destId="{04D5E724-53B6-4EF8-9C9A-EC3E8D68A0AB}" srcOrd="0" destOrd="0" presId="urn:microsoft.com/office/officeart/2005/8/layout/hProcess9"/>
    <dgm:cxn modelId="{993DF659-31D9-401F-81D1-4831BE4C3315}" type="presParOf" srcId="{7126CCCF-05B4-4680-8C3D-866C89DE3916}" destId="{B80A8424-3C00-40CD-8DEE-C0A48F536005}" srcOrd="0" destOrd="0" presId="urn:microsoft.com/office/officeart/2005/8/layout/hProcess9"/>
    <dgm:cxn modelId="{DFC26BCC-654F-41FE-A537-6A046ADA1E9A}" type="presParOf" srcId="{7126CCCF-05B4-4680-8C3D-866C89DE3916}" destId="{AEFF43CA-453D-44EC-843D-CAD4937D5C80}" srcOrd="1" destOrd="0" presId="urn:microsoft.com/office/officeart/2005/8/layout/hProcess9"/>
    <dgm:cxn modelId="{64DE8A01-5388-47A0-899E-9FAFA2685468}" type="presParOf" srcId="{AEFF43CA-453D-44EC-843D-CAD4937D5C80}" destId="{750BFE2D-34B1-48FB-B0DC-30AF42D348C2}" srcOrd="0" destOrd="0" presId="urn:microsoft.com/office/officeart/2005/8/layout/hProcess9"/>
    <dgm:cxn modelId="{F2994EC7-941B-410B-8025-27C3E2BABC04}" type="presParOf" srcId="{AEFF43CA-453D-44EC-843D-CAD4937D5C80}" destId="{A741AE12-3735-455D-B11B-BFB7EFCA9F96}" srcOrd="1" destOrd="0" presId="urn:microsoft.com/office/officeart/2005/8/layout/hProcess9"/>
    <dgm:cxn modelId="{AC846E93-689F-4386-9614-7DE541EEB178}" type="presParOf" srcId="{AEFF43CA-453D-44EC-843D-CAD4937D5C80}" destId="{04D5E724-53B6-4EF8-9C9A-EC3E8D68A0AB}" srcOrd="2" destOrd="0" presId="urn:microsoft.com/office/officeart/2005/8/layout/hProcess9"/>
    <dgm:cxn modelId="{2529695D-3F00-4845-A2DA-56646B40D180}" type="presParOf" srcId="{AEFF43CA-453D-44EC-843D-CAD4937D5C80}" destId="{0C0FC8A7-6EAD-4637-98A9-7C261DCC3A91}" srcOrd="3" destOrd="0" presId="urn:microsoft.com/office/officeart/2005/8/layout/hProcess9"/>
    <dgm:cxn modelId="{AD41C0E3-66AD-4A2C-8021-5FF8223F3F71}" type="presParOf" srcId="{AEFF43CA-453D-44EC-843D-CAD4937D5C80}" destId="{086385B8-7B10-44F1-AD2B-E73EAB4481B4}" srcOrd="4" destOrd="0" presId="urn:microsoft.com/office/officeart/2005/8/layout/hProcess9"/>
    <dgm:cxn modelId="{7599D719-258E-4D7B-8521-9B2E8301C030}" type="presParOf" srcId="{AEFF43CA-453D-44EC-843D-CAD4937D5C80}" destId="{973A9B1E-ACCF-4B61-AE8B-416830EEBEC1}" srcOrd="5" destOrd="0" presId="urn:microsoft.com/office/officeart/2005/8/layout/hProcess9"/>
    <dgm:cxn modelId="{B378F7DF-76D7-416A-BF9D-BDCDB1F50D7A}" type="presParOf" srcId="{AEFF43CA-453D-44EC-843D-CAD4937D5C80}" destId="{64FB3F18-0A1B-452E-AAA1-D43BA04ABC6C}" srcOrd="6" destOrd="0" presId="urn:microsoft.com/office/officeart/2005/8/layout/hProcess9"/>
    <dgm:cxn modelId="{B9F3CD47-3ED2-4C10-BCAC-6484811615BA}" type="presParOf" srcId="{AEFF43CA-453D-44EC-843D-CAD4937D5C80}" destId="{03A71B18-DCCC-453A-97B7-CF3AF66337E7}" srcOrd="7" destOrd="0" presId="urn:microsoft.com/office/officeart/2005/8/layout/hProcess9"/>
    <dgm:cxn modelId="{48322BA7-5E47-4E22-A1AF-1416B1CAC76D}" type="presParOf" srcId="{AEFF43CA-453D-44EC-843D-CAD4937D5C80}" destId="{6488EE93-41E0-4E12-B5DC-47D8320B2736}" srcOrd="8" destOrd="0" presId="urn:microsoft.com/office/officeart/2005/8/layout/hProcess9"/>
    <dgm:cxn modelId="{390AD8C4-4180-47FE-9C1C-F501C6AF5F8B}" type="presParOf" srcId="{AEFF43CA-453D-44EC-843D-CAD4937D5C80}" destId="{0FFFEB47-BF06-4D02-9628-C9EDB58B09BD}" srcOrd="9" destOrd="0" presId="urn:microsoft.com/office/officeart/2005/8/layout/hProcess9"/>
    <dgm:cxn modelId="{B4775B83-8E34-49CE-8E54-14F678F8785D}" type="presParOf" srcId="{AEFF43CA-453D-44EC-843D-CAD4937D5C80}" destId="{C69AC84D-1E06-4CD5-ADE7-4C70A900E233}" srcOrd="10" destOrd="0" presId="urn:microsoft.com/office/officeart/2005/8/layout/hProcess9"/>
    <dgm:cxn modelId="{3AC1261A-4DDA-461A-AD92-0FF22BD68E10}" type="presParOf" srcId="{AEFF43CA-453D-44EC-843D-CAD4937D5C80}" destId="{BE40428B-2F0F-4A6E-8CC3-A884E2E1DB74}" srcOrd="11" destOrd="0" presId="urn:microsoft.com/office/officeart/2005/8/layout/hProcess9"/>
    <dgm:cxn modelId="{9FF308DE-F9C2-4B13-8103-3D8F5AA3E37C}" type="presParOf" srcId="{AEFF43CA-453D-44EC-843D-CAD4937D5C80}" destId="{A837C540-0576-49F7-8A76-0C9387DFBAB5}" srcOrd="12" destOrd="0" presId="urn:microsoft.com/office/officeart/2005/8/layout/hProcess9"/>
    <dgm:cxn modelId="{B6985A6E-0BB5-46FD-B71D-3D8468BF7A16}" type="presParOf" srcId="{AEFF43CA-453D-44EC-843D-CAD4937D5C80}" destId="{7D217BDF-8FCE-4AC9-ABF3-6D97A97D4ABF}" srcOrd="13" destOrd="0" presId="urn:microsoft.com/office/officeart/2005/8/layout/hProcess9"/>
    <dgm:cxn modelId="{3C74DA9C-170E-486E-91B2-43A2085E4CEC}" type="presParOf" srcId="{AEFF43CA-453D-44EC-843D-CAD4937D5C80}" destId="{B697D039-963D-4F1C-907B-19B3B5225463}" srcOrd="14" destOrd="0" presId="urn:microsoft.com/office/officeart/2005/8/layout/hProcess9"/>
  </dgm:cxnLst>
  <dgm:bg/>
  <dgm:whole/>
  <dgm:extLst>
    <a:ext uri="http://schemas.microsoft.com/office/drawing/2008/diagram">
      <dsp:dataModelExt xmlns:dsp="http://schemas.microsoft.com/office/drawing/2008/diagram" relId="rId29"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7520554-0BCF-433E-AF2E-EEE58A7DD951}" type="doc">
      <dgm:prSet loTypeId="urn:microsoft.com/office/officeart/2005/8/layout/hProcess9" loCatId="process" qsTypeId="urn:microsoft.com/office/officeart/2005/8/quickstyle/simple5" qsCatId="simple" csTypeId="urn:microsoft.com/office/officeart/2005/8/colors/colorful3" csCatId="colorful" phldr="1"/>
      <dgm:spPr/>
    </dgm:pt>
    <dgm:pt modelId="{64918760-928E-42D5-9CB6-65A48E118A55}">
      <dgm:prSet phldrT="[Texto]" custT="1"/>
      <dgm:spPr/>
      <dgm:t>
        <a:bodyPr/>
        <a:lstStyle/>
        <a:p>
          <a:r>
            <a:rPr lang="es-ES" sz="1100" dirty="0"/>
            <a:t>Preparación del </a:t>
          </a:r>
          <a:r>
            <a:rPr lang="es-ES" sz="1100" dirty="0" smtClean="0"/>
            <a:t>molde y materiales</a:t>
          </a:r>
          <a:endParaRPr lang="es-ES" sz="1100" dirty="0"/>
        </a:p>
      </dgm:t>
    </dgm:pt>
    <dgm:pt modelId="{560F4CB3-A3A5-42FA-B539-D68CF838BF21}" type="parTrans" cxnId="{D967CB33-3FCB-4978-8BA3-1053DCC7CA12}">
      <dgm:prSet/>
      <dgm:spPr/>
      <dgm:t>
        <a:bodyPr/>
        <a:lstStyle/>
        <a:p>
          <a:endParaRPr lang="es-ES" sz="1100"/>
        </a:p>
      </dgm:t>
    </dgm:pt>
    <dgm:pt modelId="{14F59F32-7DDE-4342-A4BF-130690396E48}" type="sibTrans" cxnId="{D967CB33-3FCB-4978-8BA3-1053DCC7CA12}">
      <dgm:prSet/>
      <dgm:spPr/>
      <dgm:t>
        <a:bodyPr/>
        <a:lstStyle/>
        <a:p>
          <a:endParaRPr lang="es-ES" sz="1100"/>
        </a:p>
      </dgm:t>
    </dgm:pt>
    <dgm:pt modelId="{058BEBD2-5E69-4074-B117-046AB62EF899}">
      <dgm:prSet phldrT="[Texto]" custT="1"/>
      <dgm:spPr/>
      <dgm:t>
        <a:bodyPr/>
        <a:lstStyle/>
        <a:p>
          <a:r>
            <a:rPr lang="es-ES" sz="1100" dirty="0" smtClean="0"/>
            <a:t>Fabricación de módulos</a:t>
          </a:r>
          <a:endParaRPr lang="es-ES" sz="1100" dirty="0"/>
        </a:p>
      </dgm:t>
    </dgm:pt>
    <dgm:pt modelId="{52C0B392-F2A5-4633-B97D-09A60C45648A}" type="parTrans" cxnId="{C00792BE-E0BC-4E3C-8876-3975D1A43421}">
      <dgm:prSet/>
      <dgm:spPr/>
      <dgm:t>
        <a:bodyPr/>
        <a:lstStyle/>
        <a:p>
          <a:endParaRPr lang="es-ES" sz="1100"/>
        </a:p>
      </dgm:t>
    </dgm:pt>
    <dgm:pt modelId="{736FA8CA-E5E7-43A9-BD43-A17EE57D53C9}" type="sibTrans" cxnId="{C00792BE-E0BC-4E3C-8876-3975D1A43421}">
      <dgm:prSet/>
      <dgm:spPr/>
      <dgm:t>
        <a:bodyPr/>
        <a:lstStyle/>
        <a:p>
          <a:endParaRPr lang="es-ES" sz="1100"/>
        </a:p>
      </dgm:t>
    </dgm:pt>
    <dgm:pt modelId="{03943CD4-33E2-4747-B08F-9F8018E4F884}">
      <dgm:prSet phldrT="[Texto]" custT="1"/>
      <dgm:spPr/>
      <dgm:t>
        <a:bodyPr/>
        <a:lstStyle/>
        <a:p>
          <a:r>
            <a:rPr lang="es-ES" sz="1100" dirty="0" smtClean="0"/>
            <a:t>Unión de los módulos</a:t>
          </a:r>
          <a:endParaRPr lang="es-ES" sz="1100" dirty="0"/>
        </a:p>
      </dgm:t>
    </dgm:pt>
    <dgm:pt modelId="{91971F5F-8A24-434B-AED5-D2D1A039F6FC}" type="parTrans" cxnId="{AD17D5B2-EBBD-43D0-96F3-D4FF3322797E}">
      <dgm:prSet/>
      <dgm:spPr/>
      <dgm:t>
        <a:bodyPr/>
        <a:lstStyle/>
        <a:p>
          <a:endParaRPr lang="es-ES" sz="1100"/>
        </a:p>
      </dgm:t>
    </dgm:pt>
    <dgm:pt modelId="{2ADA75B1-99FE-4920-83C4-298E06A67F76}" type="sibTrans" cxnId="{AD17D5B2-EBBD-43D0-96F3-D4FF3322797E}">
      <dgm:prSet/>
      <dgm:spPr/>
      <dgm:t>
        <a:bodyPr/>
        <a:lstStyle/>
        <a:p>
          <a:endParaRPr lang="es-ES" sz="1100"/>
        </a:p>
      </dgm:t>
    </dgm:pt>
    <dgm:pt modelId="{F9C9D67D-045A-44A0-B4AA-3231CF9C5C43}">
      <dgm:prSet phldrT="[Texto]" custT="1"/>
      <dgm:spPr/>
      <dgm:t>
        <a:bodyPr/>
        <a:lstStyle/>
        <a:p>
          <a:r>
            <a:rPr lang="es-ES" sz="1100" dirty="0" smtClean="0"/>
            <a:t>Conformación base de la viga</a:t>
          </a:r>
          <a:endParaRPr lang="es-ES" sz="1100" dirty="0"/>
        </a:p>
      </dgm:t>
    </dgm:pt>
    <dgm:pt modelId="{29606F2C-6E9B-4F96-8685-8566E1327B95}" type="parTrans" cxnId="{509D5E93-1104-40BC-8EEF-FD441B9A56D5}">
      <dgm:prSet/>
      <dgm:spPr/>
      <dgm:t>
        <a:bodyPr/>
        <a:lstStyle/>
        <a:p>
          <a:endParaRPr lang="es-ES" sz="1100"/>
        </a:p>
      </dgm:t>
    </dgm:pt>
    <dgm:pt modelId="{075011B2-22B7-4684-A5F3-170387A49305}" type="sibTrans" cxnId="{509D5E93-1104-40BC-8EEF-FD441B9A56D5}">
      <dgm:prSet/>
      <dgm:spPr/>
      <dgm:t>
        <a:bodyPr/>
        <a:lstStyle/>
        <a:p>
          <a:endParaRPr lang="es-ES" sz="1100"/>
        </a:p>
      </dgm:t>
    </dgm:pt>
    <dgm:pt modelId="{8CD2FA44-46BF-4242-975F-ACE0A51276B3}">
      <dgm:prSet phldrT="[Texto]" custT="1"/>
      <dgm:spPr/>
      <dgm:t>
        <a:bodyPr/>
        <a:lstStyle/>
        <a:p>
          <a:r>
            <a:rPr lang="es-ES" sz="1100" dirty="0" smtClean="0"/>
            <a:t>Fabricación de los </a:t>
          </a:r>
          <a:r>
            <a:rPr lang="es-ES" sz="1100" dirty="0" err="1" smtClean="0"/>
            <a:t>rigidizadores</a:t>
          </a:r>
          <a:endParaRPr lang="es-ES" sz="1100" dirty="0"/>
        </a:p>
      </dgm:t>
    </dgm:pt>
    <dgm:pt modelId="{AE74E2D4-5FA3-47F9-87BD-9BF12F47CE29}" type="parTrans" cxnId="{EB131CC8-8313-491E-AA71-9E7EEDD96C8B}">
      <dgm:prSet/>
      <dgm:spPr/>
      <dgm:t>
        <a:bodyPr/>
        <a:lstStyle/>
        <a:p>
          <a:endParaRPr lang="es-ES" sz="1100"/>
        </a:p>
      </dgm:t>
    </dgm:pt>
    <dgm:pt modelId="{DA21A5CE-5521-4DA8-B183-C603C3A64828}" type="sibTrans" cxnId="{EB131CC8-8313-491E-AA71-9E7EEDD96C8B}">
      <dgm:prSet/>
      <dgm:spPr/>
      <dgm:t>
        <a:bodyPr/>
        <a:lstStyle/>
        <a:p>
          <a:endParaRPr lang="es-ES" sz="1100"/>
        </a:p>
      </dgm:t>
    </dgm:pt>
    <dgm:pt modelId="{0FA88AB2-E13C-481D-BEED-709915BDC25F}">
      <dgm:prSet phldrT="[Texto]" custT="1"/>
      <dgm:spPr/>
      <dgm:t>
        <a:bodyPr/>
        <a:lstStyle/>
        <a:p>
          <a:r>
            <a:rPr lang="es-ES" sz="1100" dirty="0" smtClean="0"/>
            <a:t>Laminado de la viga</a:t>
          </a:r>
          <a:endParaRPr lang="es-ES" sz="1100" dirty="0"/>
        </a:p>
      </dgm:t>
    </dgm:pt>
    <dgm:pt modelId="{74007701-8DA4-45F9-A0CE-B243E9D95E4E}" type="parTrans" cxnId="{B55F3909-B609-4F58-A5A2-D2F48722348B}">
      <dgm:prSet/>
      <dgm:spPr/>
      <dgm:t>
        <a:bodyPr/>
        <a:lstStyle/>
        <a:p>
          <a:endParaRPr lang="es-ES" sz="1100"/>
        </a:p>
      </dgm:t>
    </dgm:pt>
    <dgm:pt modelId="{9ADC488A-BFCE-482C-841C-0A91B2EF6884}" type="sibTrans" cxnId="{B55F3909-B609-4F58-A5A2-D2F48722348B}">
      <dgm:prSet/>
      <dgm:spPr/>
      <dgm:t>
        <a:bodyPr/>
        <a:lstStyle/>
        <a:p>
          <a:endParaRPr lang="es-ES" sz="1100"/>
        </a:p>
      </dgm:t>
    </dgm:pt>
    <dgm:pt modelId="{557DF5D5-BCA4-4696-9B77-541F71BFB4F7}">
      <dgm:prSet phldrT="[Texto]" custT="1"/>
      <dgm:spPr/>
      <dgm:t>
        <a:bodyPr/>
        <a:lstStyle/>
        <a:p>
          <a:r>
            <a:rPr lang="es-ES" sz="1100" dirty="0" smtClean="0"/>
            <a:t>Ensayo a flexión</a:t>
          </a:r>
          <a:endParaRPr lang="es-ES" sz="1100" dirty="0"/>
        </a:p>
      </dgm:t>
    </dgm:pt>
    <dgm:pt modelId="{F8407D4F-0CB3-442E-91A6-08217240C2D6}" type="parTrans" cxnId="{021E3FC1-2085-42CB-A0AD-6824B27AC244}">
      <dgm:prSet/>
      <dgm:spPr/>
      <dgm:t>
        <a:bodyPr/>
        <a:lstStyle/>
        <a:p>
          <a:endParaRPr lang="es-ES" sz="1100"/>
        </a:p>
      </dgm:t>
    </dgm:pt>
    <dgm:pt modelId="{4E16027B-89B7-4C94-B46F-21D31C19A6FA}" type="sibTrans" cxnId="{021E3FC1-2085-42CB-A0AD-6824B27AC244}">
      <dgm:prSet/>
      <dgm:spPr/>
      <dgm:t>
        <a:bodyPr/>
        <a:lstStyle/>
        <a:p>
          <a:endParaRPr lang="es-ES" sz="1100"/>
        </a:p>
      </dgm:t>
    </dgm:pt>
    <dgm:pt modelId="{7F56D863-318B-4C67-A5F1-28587C5499E2}">
      <dgm:prSet phldrT="[Texto]" custT="1"/>
      <dgm:spPr/>
      <dgm:t>
        <a:bodyPr/>
        <a:lstStyle/>
        <a:p>
          <a:r>
            <a:rPr lang="es-ES" sz="1100" dirty="0" smtClean="0"/>
            <a:t>Capa de compresión hormigón HR</a:t>
          </a:r>
          <a:endParaRPr lang="es-ES" sz="1100" dirty="0"/>
        </a:p>
      </dgm:t>
    </dgm:pt>
    <dgm:pt modelId="{81605415-9F68-4B2D-B197-1245B9E61116}" type="parTrans" cxnId="{CC259BF2-FB88-4123-A680-FD3CC9F8B480}">
      <dgm:prSet/>
      <dgm:spPr/>
      <dgm:t>
        <a:bodyPr/>
        <a:lstStyle/>
        <a:p>
          <a:endParaRPr lang="es-ES" sz="1100"/>
        </a:p>
      </dgm:t>
    </dgm:pt>
    <dgm:pt modelId="{13C0CEC6-A55A-4386-9B4C-DBDC8EB79605}" type="sibTrans" cxnId="{CC259BF2-FB88-4123-A680-FD3CC9F8B480}">
      <dgm:prSet/>
      <dgm:spPr/>
      <dgm:t>
        <a:bodyPr/>
        <a:lstStyle/>
        <a:p>
          <a:endParaRPr lang="es-ES" sz="1100"/>
        </a:p>
      </dgm:t>
    </dgm:pt>
    <dgm:pt modelId="{7126CCCF-05B4-4680-8C3D-866C89DE3916}" type="pres">
      <dgm:prSet presAssocID="{57520554-0BCF-433E-AF2E-EEE58A7DD951}" presName="CompostProcess" presStyleCnt="0">
        <dgm:presLayoutVars>
          <dgm:dir/>
          <dgm:resizeHandles val="exact"/>
        </dgm:presLayoutVars>
      </dgm:prSet>
      <dgm:spPr/>
    </dgm:pt>
    <dgm:pt modelId="{B80A8424-3C00-40CD-8DEE-C0A48F536005}" type="pres">
      <dgm:prSet presAssocID="{57520554-0BCF-433E-AF2E-EEE58A7DD951}" presName="arrow" presStyleLbl="bgShp" presStyleIdx="0" presStyleCnt="1" custScaleX="117558"/>
      <dgm:spPr/>
    </dgm:pt>
    <dgm:pt modelId="{AEFF43CA-453D-44EC-843D-CAD4937D5C80}" type="pres">
      <dgm:prSet presAssocID="{57520554-0BCF-433E-AF2E-EEE58A7DD951}" presName="linearProcess" presStyleCnt="0"/>
      <dgm:spPr/>
    </dgm:pt>
    <dgm:pt modelId="{750BFE2D-34B1-48FB-B0DC-30AF42D348C2}" type="pres">
      <dgm:prSet presAssocID="{64918760-928E-42D5-9CB6-65A48E118A55}" presName="textNode" presStyleLbl="node1" presStyleIdx="0" presStyleCnt="8">
        <dgm:presLayoutVars>
          <dgm:bulletEnabled val="1"/>
        </dgm:presLayoutVars>
      </dgm:prSet>
      <dgm:spPr/>
      <dgm:t>
        <a:bodyPr/>
        <a:lstStyle/>
        <a:p>
          <a:endParaRPr lang="es-ES"/>
        </a:p>
      </dgm:t>
    </dgm:pt>
    <dgm:pt modelId="{A741AE12-3735-455D-B11B-BFB7EFCA9F96}" type="pres">
      <dgm:prSet presAssocID="{14F59F32-7DDE-4342-A4BF-130690396E48}" presName="sibTrans" presStyleCnt="0"/>
      <dgm:spPr/>
    </dgm:pt>
    <dgm:pt modelId="{04D5E724-53B6-4EF8-9C9A-EC3E8D68A0AB}" type="pres">
      <dgm:prSet presAssocID="{058BEBD2-5E69-4074-B117-046AB62EF899}" presName="textNode" presStyleLbl="node1" presStyleIdx="1" presStyleCnt="8">
        <dgm:presLayoutVars>
          <dgm:bulletEnabled val="1"/>
        </dgm:presLayoutVars>
      </dgm:prSet>
      <dgm:spPr/>
      <dgm:t>
        <a:bodyPr/>
        <a:lstStyle/>
        <a:p>
          <a:endParaRPr lang="es-ES"/>
        </a:p>
      </dgm:t>
    </dgm:pt>
    <dgm:pt modelId="{0C0FC8A7-6EAD-4637-98A9-7C261DCC3A91}" type="pres">
      <dgm:prSet presAssocID="{736FA8CA-E5E7-43A9-BD43-A17EE57D53C9}" presName="sibTrans" presStyleCnt="0"/>
      <dgm:spPr/>
    </dgm:pt>
    <dgm:pt modelId="{086385B8-7B10-44F1-AD2B-E73EAB4481B4}" type="pres">
      <dgm:prSet presAssocID="{03943CD4-33E2-4747-B08F-9F8018E4F884}" presName="textNode" presStyleLbl="node1" presStyleIdx="2" presStyleCnt="8">
        <dgm:presLayoutVars>
          <dgm:bulletEnabled val="1"/>
        </dgm:presLayoutVars>
      </dgm:prSet>
      <dgm:spPr/>
      <dgm:t>
        <a:bodyPr/>
        <a:lstStyle/>
        <a:p>
          <a:endParaRPr lang="es-ES"/>
        </a:p>
      </dgm:t>
    </dgm:pt>
    <dgm:pt modelId="{973A9B1E-ACCF-4B61-AE8B-416830EEBEC1}" type="pres">
      <dgm:prSet presAssocID="{2ADA75B1-99FE-4920-83C4-298E06A67F76}" presName="sibTrans" presStyleCnt="0"/>
      <dgm:spPr/>
    </dgm:pt>
    <dgm:pt modelId="{64FB3F18-0A1B-452E-AAA1-D43BA04ABC6C}" type="pres">
      <dgm:prSet presAssocID="{F9C9D67D-045A-44A0-B4AA-3231CF9C5C43}" presName="textNode" presStyleLbl="node1" presStyleIdx="3" presStyleCnt="8">
        <dgm:presLayoutVars>
          <dgm:bulletEnabled val="1"/>
        </dgm:presLayoutVars>
      </dgm:prSet>
      <dgm:spPr/>
      <dgm:t>
        <a:bodyPr/>
        <a:lstStyle/>
        <a:p>
          <a:endParaRPr lang="es-ES"/>
        </a:p>
      </dgm:t>
    </dgm:pt>
    <dgm:pt modelId="{03A71B18-DCCC-453A-97B7-CF3AF66337E7}" type="pres">
      <dgm:prSet presAssocID="{075011B2-22B7-4684-A5F3-170387A49305}" presName="sibTrans" presStyleCnt="0"/>
      <dgm:spPr/>
    </dgm:pt>
    <dgm:pt modelId="{6488EE93-41E0-4E12-B5DC-47D8320B2736}" type="pres">
      <dgm:prSet presAssocID="{8CD2FA44-46BF-4242-975F-ACE0A51276B3}" presName="textNode" presStyleLbl="node1" presStyleIdx="4" presStyleCnt="8">
        <dgm:presLayoutVars>
          <dgm:bulletEnabled val="1"/>
        </dgm:presLayoutVars>
      </dgm:prSet>
      <dgm:spPr/>
      <dgm:t>
        <a:bodyPr/>
        <a:lstStyle/>
        <a:p>
          <a:endParaRPr lang="es-ES"/>
        </a:p>
      </dgm:t>
    </dgm:pt>
    <dgm:pt modelId="{0FFFEB47-BF06-4D02-9628-C9EDB58B09BD}" type="pres">
      <dgm:prSet presAssocID="{DA21A5CE-5521-4DA8-B183-C603C3A64828}" presName="sibTrans" presStyleCnt="0"/>
      <dgm:spPr/>
    </dgm:pt>
    <dgm:pt modelId="{C69AC84D-1E06-4CD5-ADE7-4C70A900E233}" type="pres">
      <dgm:prSet presAssocID="{0FA88AB2-E13C-481D-BEED-709915BDC25F}" presName="textNode" presStyleLbl="node1" presStyleIdx="5" presStyleCnt="8">
        <dgm:presLayoutVars>
          <dgm:bulletEnabled val="1"/>
        </dgm:presLayoutVars>
      </dgm:prSet>
      <dgm:spPr/>
      <dgm:t>
        <a:bodyPr/>
        <a:lstStyle/>
        <a:p>
          <a:endParaRPr lang="es-ES"/>
        </a:p>
      </dgm:t>
    </dgm:pt>
    <dgm:pt modelId="{BE40428B-2F0F-4A6E-8CC3-A884E2E1DB74}" type="pres">
      <dgm:prSet presAssocID="{9ADC488A-BFCE-482C-841C-0A91B2EF6884}" presName="sibTrans" presStyleCnt="0"/>
      <dgm:spPr/>
    </dgm:pt>
    <dgm:pt modelId="{A837C540-0576-49F7-8A76-0C9387DFBAB5}" type="pres">
      <dgm:prSet presAssocID="{7F56D863-318B-4C67-A5F1-28587C5499E2}" presName="textNode" presStyleLbl="node1" presStyleIdx="6" presStyleCnt="8">
        <dgm:presLayoutVars>
          <dgm:bulletEnabled val="1"/>
        </dgm:presLayoutVars>
      </dgm:prSet>
      <dgm:spPr/>
      <dgm:t>
        <a:bodyPr/>
        <a:lstStyle/>
        <a:p>
          <a:endParaRPr lang="es-ES"/>
        </a:p>
      </dgm:t>
    </dgm:pt>
    <dgm:pt modelId="{7D217BDF-8FCE-4AC9-ABF3-6D97A97D4ABF}" type="pres">
      <dgm:prSet presAssocID="{13C0CEC6-A55A-4386-9B4C-DBDC8EB79605}" presName="sibTrans" presStyleCnt="0"/>
      <dgm:spPr/>
    </dgm:pt>
    <dgm:pt modelId="{B697D039-963D-4F1C-907B-19B3B5225463}" type="pres">
      <dgm:prSet presAssocID="{557DF5D5-BCA4-4696-9B77-541F71BFB4F7}" presName="textNode" presStyleLbl="node1" presStyleIdx="7" presStyleCnt="8">
        <dgm:presLayoutVars>
          <dgm:bulletEnabled val="1"/>
        </dgm:presLayoutVars>
      </dgm:prSet>
      <dgm:spPr/>
      <dgm:t>
        <a:bodyPr/>
        <a:lstStyle/>
        <a:p>
          <a:endParaRPr lang="es-ES"/>
        </a:p>
      </dgm:t>
    </dgm:pt>
  </dgm:ptLst>
  <dgm:cxnLst>
    <dgm:cxn modelId="{B55F3909-B609-4F58-A5A2-D2F48722348B}" srcId="{57520554-0BCF-433E-AF2E-EEE58A7DD951}" destId="{0FA88AB2-E13C-481D-BEED-709915BDC25F}" srcOrd="5" destOrd="0" parTransId="{74007701-8DA4-45F9-A0CE-B243E9D95E4E}" sibTransId="{9ADC488A-BFCE-482C-841C-0A91B2EF6884}"/>
    <dgm:cxn modelId="{0F59FD7E-796C-43E7-97D0-73338C0F68A4}" type="presOf" srcId="{0FA88AB2-E13C-481D-BEED-709915BDC25F}" destId="{C69AC84D-1E06-4CD5-ADE7-4C70A900E233}" srcOrd="0" destOrd="0" presId="urn:microsoft.com/office/officeart/2005/8/layout/hProcess9"/>
    <dgm:cxn modelId="{D967CB33-3FCB-4978-8BA3-1053DCC7CA12}" srcId="{57520554-0BCF-433E-AF2E-EEE58A7DD951}" destId="{64918760-928E-42D5-9CB6-65A48E118A55}" srcOrd="0" destOrd="0" parTransId="{560F4CB3-A3A5-42FA-B539-D68CF838BF21}" sibTransId="{14F59F32-7DDE-4342-A4BF-130690396E48}"/>
    <dgm:cxn modelId="{BB7B0CB2-EF3F-4EC3-99EE-C9F305AA5D05}" type="presOf" srcId="{8CD2FA44-46BF-4242-975F-ACE0A51276B3}" destId="{6488EE93-41E0-4E12-B5DC-47D8320B2736}" srcOrd="0" destOrd="0" presId="urn:microsoft.com/office/officeart/2005/8/layout/hProcess9"/>
    <dgm:cxn modelId="{021E3FC1-2085-42CB-A0AD-6824B27AC244}" srcId="{57520554-0BCF-433E-AF2E-EEE58A7DD951}" destId="{557DF5D5-BCA4-4696-9B77-541F71BFB4F7}" srcOrd="7" destOrd="0" parTransId="{F8407D4F-0CB3-442E-91A6-08217240C2D6}" sibTransId="{4E16027B-89B7-4C94-B46F-21D31C19A6FA}"/>
    <dgm:cxn modelId="{EA78782E-30C3-4BD3-9C15-C36B79B7EEE6}" type="presOf" srcId="{57520554-0BCF-433E-AF2E-EEE58A7DD951}" destId="{7126CCCF-05B4-4680-8C3D-866C89DE3916}" srcOrd="0" destOrd="0" presId="urn:microsoft.com/office/officeart/2005/8/layout/hProcess9"/>
    <dgm:cxn modelId="{509D5E93-1104-40BC-8EEF-FD441B9A56D5}" srcId="{57520554-0BCF-433E-AF2E-EEE58A7DD951}" destId="{F9C9D67D-045A-44A0-B4AA-3231CF9C5C43}" srcOrd="3" destOrd="0" parTransId="{29606F2C-6E9B-4F96-8685-8566E1327B95}" sibTransId="{075011B2-22B7-4684-A5F3-170387A49305}"/>
    <dgm:cxn modelId="{9293DD82-35CC-4FE3-BC7B-6B46E1377038}" type="presOf" srcId="{03943CD4-33E2-4747-B08F-9F8018E4F884}" destId="{086385B8-7B10-44F1-AD2B-E73EAB4481B4}" srcOrd="0" destOrd="0" presId="urn:microsoft.com/office/officeart/2005/8/layout/hProcess9"/>
    <dgm:cxn modelId="{940396A2-0271-4CC1-87A7-F9E87CD2D8CA}" type="presOf" srcId="{64918760-928E-42D5-9CB6-65A48E118A55}" destId="{750BFE2D-34B1-48FB-B0DC-30AF42D348C2}" srcOrd="0" destOrd="0" presId="urn:microsoft.com/office/officeart/2005/8/layout/hProcess9"/>
    <dgm:cxn modelId="{C00792BE-E0BC-4E3C-8876-3975D1A43421}" srcId="{57520554-0BCF-433E-AF2E-EEE58A7DD951}" destId="{058BEBD2-5E69-4074-B117-046AB62EF899}" srcOrd="1" destOrd="0" parTransId="{52C0B392-F2A5-4633-B97D-09A60C45648A}" sibTransId="{736FA8CA-E5E7-43A9-BD43-A17EE57D53C9}"/>
    <dgm:cxn modelId="{1ADF7D59-E2F6-4B6D-AE48-B5D37DE398CE}" type="presOf" srcId="{058BEBD2-5E69-4074-B117-046AB62EF899}" destId="{04D5E724-53B6-4EF8-9C9A-EC3E8D68A0AB}" srcOrd="0" destOrd="0" presId="urn:microsoft.com/office/officeart/2005/8/layout/hProcess9"/>
    <dgm:cxn modelId="{F5A394F4-4AA8-4BAF-9C5F-C62CD3DEE38F}" type="presOf" srcId="{F9C9D67D-045A-44A0-B4AA-3231CF9C5C43}" destId="{64FB3F18-0A1B-452E-AAA1-D43BA04ABC6C}" srcOrd="0" destOrd="0" presId="urn:microsoft.com/office/officeart/2005/8/layout/hProcess9"/>
    <dgm:cxn modelId="{EB131CC8-8313-491E-AA71-9E7EEDD96C8B}" srcId="{57520554-0BCF-433E-AF2E-EEE58A7DD951}" destId="{8CD2FA44-46BF-4242-975F-ACE0A51276B3}" srcOrd="4" destOrd="0" parTransId="{AE74E2D4-5FA3-47F9-87BD-9BF12F47CE29}" sibTransId="{DA21A5CE-5521-4DA8-B183-C603C3A64828}"/>
    <dgm:cxn modelId="{AD17D5B2-EBBD-43D0-96F3-D4FF3322797E}" srcId="{57520554-0BCF-433E-AF2E-EEE58A7DD951}" destId="{03943CD4-33E2-4747-B08F-9F8018E4F884}" srcOrd="2" destOrd="0" parTransId="{91971F5F-8A24-434B-AED5-D2D1A039F6FC}" sibTransId="{2ADA75B1-99FE-4920-83C4-298E06A67F76}"/>
    <dgm:cxn modelId="{DC47EC7E-B43F-4988-8B82-54DA76BDDFCC}" type="presOf" srcId="{7F56D863-318B-4C67-A5F1-28587C5499E2}" destId="{A837C540-0576-49F7-8A76-0C9387DFBAB5}" srcOrd="0" destOrd="0" presId="urn:microsoft.com/office/officeart/2005/8/layout/hProcess9"/>
    <dgm:cxn modelId="{CC259BF2-FB88-4123-A680-FD3CC9F8B480}" srcId="{57520554-0BCF-433E-AF2E-EEE58A7DD951}" destId="{7F56D863-318B-4C67-A5F1-28587C5499E2}" srcOrd="6" destOrd="0" parTransId="{81605415-9F68-4B2D-B197-1245B9E61116}" sibTransId="{13C0CEC6-A55A-4386-9B4C-DBDC8EB79605}"/>
    <dgm:cxn modelId="{EDFD99A7-918A-499F-9F32-BFF09223DB56}" type="presOf" srcId="{557DF5D5-BCA4-4696-9B77-541F71BFB4F7}" destId="{B697D039-963D-4F1C-907B-19B3B5225463}" srcOrd="0" destOrd="0" presId="urn:microsoft.com/office/officeart/2005/8/layout/hProcess9"/>
    <dgm:cxn modelId="{DCDA51E2-DCD1-4773-AE8B-ABDADC4DF41A}" type="presParOf" srcId="{7126CCCF-05B4-4680-8C3D-866C89DE3916}" destId="{B80A8424-3C00-40CD-8DEE-C0A48F536005}" srcOrd="0" destOrd="0" presId="urn:microsoft.com/office/officeart/2005/8/layout/hProcess9"/>
    <dgm:cxn modelId="{DF7C007B-D95D-4ECC-A0C8-F87CE20C3271}" type="presParOf" srcId="{7126CCCF-05B4-4680-8C3D-866C89DE3916}" destId="{AEFF43CA-453D-44EC-843D-CAD4937D5C80}" srcOrd="1" destOrd="0" presId="urn:microsoft.com/office/officeart/2005/8/layout/hProcess9"/>
    <dgm:cxn modelId="{FF566870-FBB3-4DC6-B73E-3EFBDF75164B}" type="presParOf" srcId="{AEFF43CA-453D-44EC-843D-CAD4937D5C80}" destId="{750BFE2D-34B1-48FB-B0DC-30AF42D348C2}" srcOrd="0" destOrd="0" presId="urn:microsoft.com/office/officeart/2005/8/layout/hProcess9"/>
    <dgm:cxn modelId="{C8DE9194-57F6-4466-BD3B-ECAD334D8F66}" type="presParOf" srcId="{AEFF43CA-453D-44EC-843D-CAD4937D5C80}" destId="{A741AE12-3735-455D-B11B-BFB7EFCA9F96}" srcOrd="1" destOrd="0" presId="urn:microsoft.com/office/officeart/2005/8/layout/hProcess9"/>
    <dgm:cxn modelId="{5890FD4F-2C1D-48E4-85DC-8DC88CCC0670}" type="presParOf" srcId="{AEFF43CA-453D-44EC-843D-CAD4937D5C80}" destId="{04D5E724-53B6-4EF8-9C9A-EC3E8D68A0AB}" srcOrd="2" destOrd="0" presId="urn:microsoft.com/office/officeart/2005/8/layout/hProcess9"/>
    <dgm:cxn modelId="{2E7DDA3E-5B98-447B-AE20-A153ABC1BF82}" type="presParOf" srcId="{AEFF43CA-453D-44EC-843D-CAD4937D5C80}" destId="{0C0FC8A7-6EAD-4637-98A9-7C261DCC3A91}" srcOrd="3" destOrd="0" presId="urn:microsoft.com/office/officeart/2005/8/layout/hProcess9"/>
    <dgm:cxn modelId="{A164D0C4-CD15-412D-979F-879C29BC7F82}" type="presParOf" srcId="{AEFF43CA-453D-44EC-843D-CAD4937D5C80}" destId="{086385B8-7B10-44F1-AD2B-E73EAB4481B4}" srcOrd="4" destOrd="0" presId="urn:microsoft.com/office/officeart/2005/8/layout/hProcess9"/>
    <dgm:cxn modelId="{2C542A98-8DEB-483B-BD9E-035F108E44AE}" type="presParOf" srcId="{AEFF43CA-453D-44EC-843D-CAD4937D5C80}" destId="{973A9B1E-ACCF-4B61-AE8B-416830EEBEC1}" srcOrd="5" destOrd="0" presId="urn:microsoft.com/office/officeart/2005/8/layout/hProcess9"/>
    <dgm:cxn modelId="{D976990C-C186-436B-A505-2B1A3DC4C40C}" type="presParOf" srcId="{AEFF43CA-453D-44EC-843D-CAD4937D5C80}" destId="{64FB3F18-0A1B-452E-AAA1-D43BA04ABC6C}" srcOrd="6" destOrd="0" presId="urn:microsoft.com/office/officeart/2005/8/layout/hProcess9"/>
    <dgm:cxn modelId="{723F21A9-68B5-483C-8C13-1F838A11DBBF}" type="presParOf" srcId="{AEFF43CA-453D-44EC-843D-CAD4937D5C80}" destId="{03A71B18-DCCC-453A-97B7-CF3AF66337E7}" srcOrd="7" destOrd="0" presId="urn:microsoft.com/office/officeart/2005/8/layout/hProcess9"/>
    <dgm:cxn modelId="{0AA9AC8C-FFB3-4252-9645-898CFF1F24E6}" type="presParOf" srcId="{AEFF43CA-453D-44EC-843D-CAD4937D5C80}" destId="{6488EE93-41E0-4E12-B5DC-47D8320B2736}" srcOrd="8" destOrd="0" presId="urn:microsoft.com/office/officeart/2005/8/layout/hProcess9"/>
    <dgm:cxn modelId="{BC322B2C-89D8-4FB2-B4C0-E87F7C391E68}" type="presParOf" srcId="{AEFF43CA-453D-44EC-843D-CAD4937D5C80}" destId="{0FFFEB47-BF06-4D02-9628-C9EDB58B09BD}" srcOrd="9" destOrd="0" presId="urn:microsoft.com/office/officeart/2005/8/layout/hProcess9"/>
    <dgm:cxn modelId="{A1F14ED0-BF1D-4E6C-9A02-A4BDE528764E}" type="presParOf" srcId="{AEFF43CA-453D-44EC-843D-CAD4937D5C80}" destId="{C69AC84D-1E06-4CD5-ADE7-4C70A900E233}" srcOrd="10" destOrd="0" presId="urn:microsoft.com/office/officeart/2005/8/layout/hProcess9"/>
    <dgm:cxn modelId="{66D7C3AD-1FEB-4E3B-A27F-B75364B2F890}" type="presParOf" srcId="{AEFF43CA-453D-44EC-843D-CAD4937D5C80}" destId="{BE40428B-2F0F-4A6E-8CC3-A884E2E1DB74}" srcOrd="11" destOrd="0" presId="urn:microsoft.com/office/officeart/2005/8/layout/hProcess9"/>
    <dgm:cxn modelId="{8C325C7F-FD1D-4112-B0B1-20C10EDF6BC4}" type="presParOf" srcId="{AEFF43CA-453D-44EC-843D-CAD4937D5C80}" destId="{A837C540-0576-49F7-8A76-0C9387DFBAB5}" srcOrd="12" destOrd="0" presId="urn:microsoft.com/office/officeart/2005/8/layout/hProcess9"/>
    <dgm:cxn modelId="{9E7CDEC3-00D6-41B2-9CBF-2544B81DF0F2}" type="presParOf" srcId="{AEFF43CA-453D-44EC-843D-CAD4937D5C80}" destId="{7D217BDF-8FCE-4AC9-ABF3-6D97A97D4ABF}" srcOrd="13" destOrd="0" presId="urn:microsoft.com/office/officeart/2005/8/layout/hProcess9"/>
    <dgm:cxn modelId="{D314F19B-1635-44E3-98F3-2B2783615C29}" type="presParOf" srcId="{AEFF43CA-453D-44EC-843D-CAD4937D5C80}" destId="{B697D039-963D-4F1C-907B-19B3B5225463}" srcOrd="14"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57520554-0BCF-433E-AF2E-EEE58A7DD951}" type="doc">
      <dgm:prSet loTypeId="urn:microsoft.com/office/officeart/2005/8/layout/hProcess9" loCatId="process" qsTypeId="urn:microsoft.com/office/officeart/2005/8/quickstyle/simple5" qsCatId="simple" csTypeId="urn:microsoft.com/office/officeart/2005/8/colors/colorful3" csCatId="colorful" phldr="1"/>
      <dgm:spPr/>
    </dgm:pt>
    <dgm:pt modelId="{64918760-928E-42D5-9CB6-65A48E118A55}">
      <dgm:prSet phldrT="[Texto]" custT="1"/>
      <dgm:spPr/>
      <dgm:t>
        <a:bodyPr/>
        <a:lstStyle/>
        <a:p>
          <a:r>
            <a:rPr lang="es-ES" sz="1100" dirty="0"/>
            <a:t>Preparación del </a:t>
          </a:r>
          <a:r>
            <a:rPr lang="es-ES" sz="1100" dirty="0" smtClean="0"/>
            <a:t>molde y materiales</a:t>
          </a:r>
          <a:endParaRPr lang="es-ES" sz="1100" dirty="0"/>
        </a:p>
      </dgm:t>
    </dgm:pt>
    <dgm:pt modelId="{560F4CB3-A3A5-42FA-B539-D68CF838BF21}" type="parTrans" cxnId="{D967CB33-3FCB-4978-8BA3-1053DCC7CA12}">
      <dgm:prSet/>
      <dgm:spPr/>
      <dgm:t>
        <a:bodyPr/>
        <a:lstStyle/>
        <a:p>
          <a:endParaRPr lang="es-ES" sz="1100"/>
        </a:p>
      </dgm:t>
    </dgm:pt>
    <dgm:pt modelId="{14F59F32-7DDE-4342-A4BF-130690396E48}" type="sibTrans" cxnId="{D967CB33-3FCB-4978-8BA3-1053DCC7CA12}">
      <dgm:prSet/>
      <dgm:spPr/>
      <dgm:t>
        <a:bodyPr/>
        <a:lstStyle/>
        <a:p>
          <a:endParaRPr lang="es-ES" sz="1100"/>
        </a:p>
      </dgm:t>
    </dgm:pt>
    <dgm:pt modelId="{058BEBD2-5E69-4074-B117-046AB62EF899}">
      <dgm:prSet phldrT="[Texto]" custT="1"/>
      <dgm:spPr/>
      <dgm:t>
        <a:bodyPr/>
        <a:lstStyle/>
        <a:p>
          <a:r>
            <a:rPr lang="es-ES" sz="1100" dirty="0" smtClean="0"/>
            <a:t>Fabricación de módulos</a:t>
          </a:r>
          <a:endParaRPr lang="es-ES" sz="1100" dirty="0"/>
        </a:p>
      </dgm:t>
    </dgm:pt>
    <dgm:pt modelId="{52C0B392-F2A5-4633-B97D-09A60C45648A}" type="parTrans" cxnId="{C00792BE-E0BC-4E3C-8876-3975D1A43421}">
      <dgm:prSet/>
      <dgm:spPr/>
      <dgm:t>
        <a:bodyPr/>
        <a:lstStyle/>
        <a:p>
          <a:endParaRPr lang="es-ES" sz="1100"/>
        </a:p>
      </dgm:t>
    </dgm:pt>
    <dgm:pt modelId="{736FA8CA-E5E7-43A9-BD43-A17EE57D53C9}" type="sibTrans" cxnId="{C00792BE-E0BC-4E3C-8876-3975D1A43421}">
      <dgm:prSet/>
      <dgm:spPr/>
      <dgm:t>
        <a:bodyPr/>
        <a:lstStyle/>
        <a:p>
          <a:endParaRPr lang="es-ES" sz="1100"/>
        </a:p>
      </dgm:t>
    </dgm:pt>
    <dgm:pt modelId="{03943CD4-33E2-4747-B08F-9F8018E4F884}">
      <dgm:prSet phldrT="[Texto]" custT="1"/>
      <dgm:spPr/>
      <dgm:t>
        <a:bodyPr/>
        <a:lstStyle/>
        <a:p>
          <a:r>
            <a:rPr lang="es-ES" sz="1100" dirty="0" smtClean="0"/>
            <a:t>Unión de los módulos</a:t>
          </a:r>
          <a:endParaRPr lang="es-ES" sz="1100" dirty="0"/>
        </a:p>
      </dgm:t>
    </dgm:pt>
    <dgm:pt modelId="{91971F5F-8A24-434B-AED5-D2D1A039F6FC}" type="parTrans" cxnId="{AD17D5B2-EBBD-43D0-96F3-D4FF3322797E}">
      <dgm:prSet/>
      <dgm:spPr/>
      <dgm:t>
        <a:bodyPr/>
        <a:lstStyle/>
        <a:p>
          <a:endParaRPr lang="es-ES" sz="1100"/>
        </a:p>
      </dgm:t>
    </dgm:pt>
    <dgm:pt modelId="{2ADA75B1-99FE-4920-83C4-298E06A67F76}" type="sibTrans" cxnId="{AD17D5B2-EBBD-43D0-96F3-D4FF3322797E}">
      <dgm:prSet/>
      <dgm:spPr/>
      <dgm:t>
        <a:bodyPr/>
        <a:lstStyle/>
        <a:p>
          <a:endParaRPr lang="es-ES" sz="1100"/>
        </a:p>
      </dgm:t>
    </dgm:pt>
    <dgm:pt modelId="{F9C9D67D-045A-44A0-B4AA-3231CF9C5C43}">
      <dgm:prSet phldrT="[Texto]" custT="1"/>
      <dgm:spPr/>
      <dgm:t>
        <a:bodyPr/>
        <a:lstStyle/>
        <a:p>
          <a:r>
            <a:rPr lang="es-ES" sz="1100" dirty="0" smtClean="0"/>
            <a:t>Conformación base de la viga</a:t>
          </a:r>
          <a:endParaRPr lang="es-ES" sz="1100" dirty="0"/>
        </a:p>
      </dgm:t>
    </dgm:pt>
    <dgm:pt modelId="{29606F2C-6E9B-4F96-8685-8566E1327B95}" type="parTrans" cxnId="{509D5E93-1104-40BC-8EEF-FD441B9A56D5}">
      <dgm:prSet/>
      <dgm:spPr/>
      <dgm:t>
        <a:bodyPr/>
        <a:lstStyle/>
        <a:p>
          <a:endParaRPr lang="es-ES" sz="1100"/>
        </a:p>
      </dgm:t>
    </dgm:pt>
    <dgm:pt modelId="{075011B2-22B7-4684-A5F3-170387A49305}" type="sibTrans" cxnId="{509D5E93-1104-40BC-8EEF-FD441B9A56D5}">
      <dgm:prSet/>
      <dgm:spPr/>
      <dgm:t>
        <a:bodyPr/>
        <a:lstStyle/>
        <a:p>
          <a:endParaRPr lang="es-ES" sz="1100"/>
        </a:p>
      </dgm:t>
    </dgm:pt>
    <dgm:pt modelId="{8CD2FA44-46BF-4242-975F-ACE0A51276B3}">
      <dgm:prSet phldrT="[Texto]" custT="1"/>
      <dgm:spPr/>
      <dgm:t>
        <a:bodyPr/>
        <a:lstStyle/>
        <a:p>
          <a:r>
            <a:rPr lang="es-ES" sz="1100" dirty="0" smtClean="0"/>
            <a:t>Fabricación de los </a:t>
          </a:r>
          <a:r>
            <a:rPr lang="es-ES" sz="1100" dirty="0" err="1" smtClean="0"/>
            <a:t>rigidizadores</a:t>
          </a:r>
          <a:endParaRPr lang="es-ES" sz="1100" dirty="0"/>
        </a:p>
      </dgm:t>
    </dgm:pt>
    <dgm:pt modelId="{AE74E2D4-5FA3-47F9-87BD-9BF12F47CE29}" type="parTrans" cxnId="{EB131CC8-8313-491E-AA71-9E7EEDD96C8B}">
      <dgm:prSet/>
      <dgm:spPr/>
      <dgm:t>
        <a:bodyPr/>
        <a:lstStyle/>
        <a:p>
          <a:endParaRPr lang="es-ES" sz="1100"/>
        </a:p>
      </dgm:t>
    </dgm:pt>
    <dgm:pt modelId="{DA21A5CE-5521-4DA8-B183-C603C3A64828}" type="sibTrans" cxnId="{EB131CC8-8313-491E-AA71-9E7EEDD96C8B}">
      <dgm:prSet/>
      <dgm:spPr/>
      <dgm:t>
        <a:bodyPr/>
        <a:lstStyle/>
        <a:p>
          <a:endParaRPr lang="es-ES" sz="1100"/>
        </a:p>
      </dgm:t>
    </dgm:pt>
    <dgm:pt modelId="{0FA88AB2-E13C-481D-BEED-709915BDC25F}">
      <dgm:prSet phldrT="[Texto]" custT="1"/>
      <dgm:spPr/>
      <dgm:t>
        <a:bodyPr/>
        <a:lstStyle/>
        <a:p>
          <a:r>
            <a:rPr lang="es-ES" sz="1100" dirty="0" smtClean="0"/>
            <a:t>Laminado de la viga</a:t>
          </a:r>
          <a:endParaRPr lang="es-ES" sz="1100" dirty="0"/>
        </a:p>
      </dgm:t>
    </dgm:pt>
    <dgm:pt modelId="{74007701-8DA4-45F9-A0CE-B243E9D95E4E}" type="parTrans" cxnId="{B55F3909-B609-4F58-A5A2-D2F48722348B}">
      <dgm:prSet/>
      <dgm:spPr/>
      <dgm:t>
        <a:bodyPr/>
        <a:lstStyle/>
        <a:p>
          <a:endParaRPr lang="es-ES" sz="1100"/>
        </a:p>
      </dgm:t>
    </dgm:pt>
    <dgm:pt modelId="{9ADC488A-BFCE-482C-841C-0A91B2EF6884}" type="sibTrans" cxnId="{B55F3909-B609-4F58-A5A2-D2F48722348B}">
      <dgm:prSet/>
      <dgm:spPr/>
      <dgm:t>
        <a:bodyPr/>
        <a:lstStyle/>
        <a:p>
          <a:endParaRPr lang="es-ES" sz="1100"/>
        </a:p>
      </dgm:t>
    </dgm:pt>
    <dgm:pt modelId="{557DF5D5-BCA4-4696-9B77-541F71BFB4F7}">
      <dgm:prSet phldrT="[Texto]" custT="1"/>
      <dgm:spPr/>
      <dgm:t>
        <a:bodyPr/>
        <a:lstStyle/>
        <a:p>
          <a:r>
            <a:rPr lang="es-ES" sz="1100" dirty="0" smtClean="0"/>
            <a:t>Ensayo a flexión</a:t>
          </a:r>
          <a:endParaRPr lang="es-ES" sz="1100" dirty="0"/>
        </a:p>
      </dgm:t>
    </dgm:pt>
    <dgm:pt modelId="{F8407D4F-0CB3-442E-91A6-08217240C2D6}" type="parTrans" cxnId="{021E3FC1-2085-42CB-A0AD-6824B27AC244}">
      <dgm:prSet/>
      <dgm:spPr/>
      <dgm:t>
        <a:bodyPr/>
        <a:lstStyle/>
        <a:p>
          <a:endParaRPr lang="es-ES" sz="1100"/>
        </a:p>
      </dgm:t>
    </dgm:pt>
    <dgm:pt modelId="{4E16027B-89B7-4C94-B46F-21D31C19A6FA}" type="sibTrans" cxnId="{021E3FC1-2085-42CB-A0AD-6824B27AC244}">
      <dgm:prSet/>
      <dgm:spPr/>
      <dgm:t>
        <a:bodyPr/>
        <a:lstStyle/>
        <a:p>
          <a:endParaRPr lang="es-ES" sz="1100"/>
        </a:p>
      </dgm:t>
    </dgm:pt>
    <dgm:pt modelId="{7F56D863-318B-4C67-A5F1-28587C5499E2}">
      <dgm:prSet phldrT="[Texto]" custT="1"/>
      <dgm:spPr/>
      <dgm:t>
        <a:bodyPr/>
        <a:lstStyle/>
        <a:p>
          <a:r>
            <a:rPr lang="es-ES" sz="1100" dirty="0" smtClean="0"/>
            <a:t>Capa de compresión hormigón HR</a:t>
          </a:r>
          <a:endParaRPr lang="es-ES" sz="1100" dirty="0"/>
        </a:p>
      </dgm:t>
    </dgm:pt>
    <dgm:pt modelId="{81605415-9F68-4B2D-B197-1245B9E61116}" type="parTrans" cxnId="{CC259BF2-FB88-4123-A680-FD3CC9F8B480}">
      <dgm:prSet/>
      <dgm:spPr/>
      <dgm:t>
        <a:bodyPr/>
        <a:lstStyle/>
        <a:p>
          <a:endParaRPr lang="es-ES" sz="1100"/>
        </a:p>
      </dgm:t>
    </dgm:pt>
    <dgm:pt modelId="{13C0CEC6-A55A-4386-9B4C-DBDC8EB79605}" type="sibTrans" cxnId="{CC259BF2-FB88-4123-A680-FD3CC9F8B480}">
      <dgm:prSet/>
      <dgm:spPr/>
      <dgm:t>
        <a:bodyPr/>
        <a:lstStyle/>
        <a:p>
          <a:endParaRPr lang="es-ES" sz="1100"/>
        </a:p>
      </dgm:t>
    </dgm:pt>
    <dgm:pt modelId="{7126CCCF-05B4-4680-8C3D-866C89DE3916}" type="pres">
      <dgm:prSet presAssocID="{57520554-0BCF-433E-AF2E-EEE58A7DD951}" presName="CompostProcess" presStyleCnt="0">
        <dgm:presLayoutVars>
          <dgm:dir/>
          <dgm:resizeHandles val="exact"/>
        </dgm:presLayoutVars>
      </dgm:prSet>
      <dgm:spPr/>
    </dgm:pt>
    <dgm:pt modelId="{B80A8424-3C00-40CD-8DEE-C0A48F536005}" type="pres">
      <dgm:prSet presAssocID="{57520554-0BCF-433E-AF2E-EEE58A7DD951}" presName="arrow" presStyleLbl="bgShp" presStyleIdx="0" presStyleCnt="1" custScaleX="117558"/>
      <dgm:spPr/>
    </dgm:pt>
    <dgm:pt modelId="{AEFF43CA-453D-44EC-843D-CAD4937D5C80}" type="pres">
      <dgm:prSet presAssocID="{57520554-0BCF-433E-AF2E-EEE58A7DD951}" presName="linearProcess" presStyleCnt="0"/>
      <dgm:spPr/>
    </dgm:pt>
    <dgm:pt modelId="{750BFE2D-34B1-48FB-B0DC-30AF42D348C2}" type="pres">
      <dgm:prSet presAssocID="{64918760-928E-42D5-9CB6-65A48E118A55}" presName="textNode" presStyleLbl="node1" presStyleIdx="0" presStyleCnt="8">
        <dgm:presLayoutVars>
          <dgm:bulletEnabled val="1"/>
        </dgm:presLayoutVars>
      </dgm:prSet>
      <dgm:spPr/>
      <dgm:t>
        <a:bodyPr/>
        <a:lstStyle/>
        <a:p>
          <a:endParaRPr lang="es-ES"/>
        </a:p>
      </dgm:t>
    </dgm:pt>
    <dgm:pt modelId="{A741AE12-3735-455D-B11B-BFB7EFCA9F96}" type="pres">
      <dgm:prSet presAssocID="{14F59F32-7DDE-4342-A4BF-130690396E48}" presName="sibTrans" presStyleCnt="0"/>
      <dgm:spPr/>
    </dgm:pt>
    <dgm:pt modelId="{04D5E724-53B6-4EF8-9C9A-EC3E8D68A0AB}" type="pres">
      <dgm:prSet presAssocID="{058BEBD2-5E69-4074-B117-046AB62EF899}" presName="textNode" presStyleLbl="node1" presStyleIdx="1" presStyleCnt="8">
        <dgm:presLayoutVars>
          <dgm:bulletEnabled val="1"/>
        </dgm:presLayoutVars>
      </dgm:prSet>
      <dgm:spPr/>
      <dgm:t>
        <a:bodyPr/>
        <a:lstStyle/>
        <a:p>
          <a:endParaRPr lang="es-ES"/>
        </a:p>
      </dgm:t>
    </dgm:pt>
    <dgm:pt modelId="{0C0FC8A7-6EAD-4637-98A9-7C261DCC3A91}" type="pres">
      <dgm:prSet presAssocID="{736FA8CA-E5E7-43A9-BD43-A17EE57D53C9}" presName="sibTrans" presStyleCnt="0"/>
      <dgm:spPr/>
    </dgm:pt>
    <dgm:pt modelId="{086385B8-7B10-44F1-AD2B-E73EAB4481B4}" type="pres">
      <dgm:prSet presAssocID="{03943CD4-33E2-4747-B08F-9F8018E4F884}" presName="textNode" presStyleLbl="node1" presStyleIdx="2" presStyleCnt="8">
        <dgm:presLayoutVars>
          <dgm:bulletEnabled val="1"/>
        </dgm:presLayoutVars>
      </dgm:prSet>
      <dgm:spPr/>
      <dgm:t>
        <a:bodyPr/>
        <a:lstStyle/>
        <a:p>
          <a:endParaRPr lang="es-ES"/>
        </a:p>
      </dgm:t>
    </dgm:pt>
    <dgm:pt modelId="{973A9B1E-ACCF-4B61-AE8B-416830EEBEC1}" type="pres">
      <dgm:prSet presAssocID="{2ADA75B1-99FE-4920-83C4-298E06A67F76}" presName="sibTrans" presStyleCnt="0"/>
      <dgm:spPr/>
    </dgm:pt>
    <dgm:pt modelId="{64FB3F18-0A1B-452E-AAA1-D43BA04ABC6C}" type="pres">
      <dgm:prSet presAssocID="{F9C9D67D-045A-44A0-B4AA-3231CF9C5C43}" presName="textNode" presStyleLbl="node1" presStyleIdx="3" presStyleCnt="8">
        <dgm:presLayoutVars>
          <dgm:bulletEnabled val="1"/>
        </dgm:presLayoutVars>
      </dgm:prSet>
      <dgm:spPr/>
      <dgm:t>
        <a:bodyPr/>
        <a:lstStyle/>
        <a:p>
          <a:endParaRPr lang="es-ES"/>
        </a:p>
      </dgm:t>
    </dgm:pt>
    <dgm:pt modelId="{03A71B18-DCCC-453A-97B7-CF3AF66337E7}" type="pres">
      <dgm:prSet presAssocID="{075011B2-22B7-4684-A5F3-170387A49305}" presName="sibTrans" presStyleCnt="0"/>
      <dgm:spPr/>
    </dgm:pt>
    <dgm:pt modelId="{6488EE93-41E0-4E12-B5DC-47D8320B2736}" type="pres">
      <dgm:prSet presAssocID="{8CD2FA44-46BF-4242-975F-ACE0A51276B3}" presName="textNode" presStyleLbl="node1" presStyleIdx="4" presStyleCnt="8">
        <dgm:presLayoutVars>
          <dgm:bulletEnabled val="1"/>
        </dgm:presLayoutVars>
      </dgm:prSet>
      <dgm:spPr/>
      <dgm:t>
        <a:bodyPr/>
        <a:lstStyle/>
        <a:p>
          <a:endParaRPr lang="es-ES"/>
        </a:p>
      </dgm:t>
    </dgm:pt>
    <dgm:pt modelId="{0FFFEB47-BF06-4D02-9628-C9EDB58B09BD}" type="pres">
      <dgm:prSet presAssocID="{DA21A5CE-5521-4DA8-B183-C603C3A64828}" presName="sibTrans" presStyleCnt="0"/>
      <dgm:spPr/>
    </dgm:pt>
    <dgm:pt modelId="{C69AC84D-1E06-4CD5-ADE7-4C70A900E233}" type="pres">
      <dgm:prSet presAssocID="{0FA88AB2-E13C-481D-BEED-709915BDC25F}" presName="textNode" presStyleLbl="node1" presStyleIdx="5" presStyleCnt="8">
        <dgm:presLayoutVars>
          <dgm:bulletEnabled val="1"/>
        </dgm:presLayoutVars>
      </dgm:prSet>
      <dgm:spPr/>
      <dgm:t>
        <a:bodyPr/>
        <a:lstStyle/>
        <a:p>
          <a:endParaRPr lang="es-ES"/>
        </a:p>
      </dgm:t>
    </dgm:pt>
    <dgm:pt modelId="{BE40428B-2F0F-4A6E-8CC3-A884E2E1DB74}" type="pres">
      <dgm:prSet presAssocID="{9ADC488A-BFCE-482C-841C-0A91B2EF6884}" presName="sibTrans" presStyleCnt="0"/>
      <dgm:spPr/>
    </dgm:pt>
    <dgm:pt modelId="{A837C540-0576-49F7-8A76-0C9387DFBAB5}" type="pres">
      <dgm:prSet presAssocID="{7F56D863-318B-4C67-A5F1-28587C5499E2}" presName="textNode" presStyleLbl="node1" presStyleIdx="6" presStyleCnt="8">
        <dgm:presLayoutVars>
          <dgm:bulletEnabled val="1"/>
        </dgm:presLayoutVars>
      </dgm:prSet>
      <dgm:spPr/>
      <dgm:t>
        <a:bodyPr/>
        <a:lstStyle/>
        <a:p>
          <a:endParaRPr lang="es-ES"/>
        </a:p>
      </dgm:t>
    </dgm:pt>
    <dgm:pt modelId="{7D217BDF-8FCE-4AC9-ABF3-6D97A97D4ABF}" type="pres">
      <dgm:prSet presAssocID="{13C0CEC6-A55A-4386-9B4C-DBDC8EB79605}" presName="sibTrans" presStyleCnt="0"/>
      <dgm:spPr/>
    </dgm:pt>
    <dgm:pt modelId="{B697D039-963D-4F1C-907B-19B3B5225463}" type="pres">
      <dgm:prSet presAssocID="{557DF5D5-BCA4-4696-9B77-541F71BFB4F7}" presName="textNode" presStyleLbl="node1" presStyleIdx="7" presStyleCnt="8">
        <dgm:presLayoutVars>
          <dgm:bulletEnabled val="1"/>
        </dgm:presLayoutVars>
      </dgm:prSet>
      <dgm:spPr/>
      <dgm:t>
        <a:bodyPr/>
        <a:lstStyle/>
        <a:p>
          <a:endParaRPr lang="es-ES"/>
        </a:p>
      </dgm:t>
    </dgm:pt>
  </dgm:ptLst>
  <dgm:cxnLst>
    <dgm:cxn modelId="{1B683B35-8E26-476B-B79D-260E8DCB6406}" type="presOf" srcId="{557DF5D5-BCA4-4696-9B77-541F71BFB4F7}" destId="{B697D039-963D-4F1C-907B-19B3B5225463}" srcOrd="0" destOrd="0" presId="urn:microsoft.com/office/officeart/2005/8/layout/hProcess9"/>
    <dgm:cxn modelId="{60CEE89D-B764-412F-959F-D74EA2AF75D6}" type="presOf" srcId="{7F56D863-318B-4C67-A5F1-28587C5499E2}" destId="{A837C540-0576-49F7-8A76-0C9387DFBAB5}" srcOrd="0" destOrd="0" presId="urn:microsoft.com/office/officeart/2005/8/layout/hProcess9"/>
    <dgm:cxn modelId="{AD17D5B2-EBBD-43D0-96F3-D4FF3322797E}" srcId="{57520554-0BCF-433E-AF2E-EEE58A7DD951}" destId="{03943CD4-33E2-4747-B08F-9F8018E4F884}" srcOrd="2" destOrd="0" parTransId="{91971F5F-8A24-434B-AED5-D2D1A039F6FC}" sibTransId="{2ADA75B1-99FE-4920-83C4-298E06A67F76}"/>
    <dgm:cxn modelId="{86277580-05B2-4388-B129-9A0390097A51}" type="presOf" srcId="{64918760-928E-42D5-9CB6-65A48E118A55}" destId="{750BFE2D-34B1-48FB-B0DC-30AF42D348C2}" srcOrd="0" destOrd="0" presId="urn:microsoft.com/office/officeart/2005/8/layout/hProcess9"/>
    <dgm:cxn modelId="{CBC85006-52D8-4F15-B674-931DB90B55A9}" type="presOf" srcId="{03943CD4-33E2-4747-B08F-9F8018E4F884}" destId="{086385B8-7B10-44F1-AD2B-E73EAB4481B4}" srcOrd="0" destOrd="0" presId="urn:microsoft.com/office/officeart/2005/8/layout/hProcess9"/>
    <dgm:cxn modelId="{EB131CC8-8313-491E-AA71-9E7EEDD96C8B}" srcId="{57520554-0BCF-433E-AF2E-EEE58A7DD951}" destId="{8CD2FA44-46BF-4242-975F-ACE0A51276B3}" srcOrd="4" destOrd="0" parTransId="{AE74E2D4-5FA3-47F9-87BD-9BF12F47CE29}" sibTransId="{DA21A5CE-5521-4DA8-B183-C603C3A64828}"/>
    <dgm:cxn modelId="{4012E0B2-D9C3-4FC4-811A-123625960F4A}" type="presOf" srcId="{058BEBD2-5E69-4074-B117-046AB62EF899}" destId="{04D5E724-53B6-4EF8-9C9A-EC3E8D68A0AB}" srcOrd="0" destOrd="0" presId="urn:microsoft.com/office/officeart/2005/8/layout/hProcess9"/>
    <dgm:cxn modelId="{74A6F584-D1E4-43D8-9E52-24262CAE2889}" type="presOf" srcId="{F9C9D67D-045A-44A0-B4AA-3231CF9C5C43}" destId="{64FB3F18-0A1B-452E-AAA1-D43BA04ABC6C}" srcOrd="0" destOrd="0" presId="urn:microsoft.com/office/officeart/2005/8/layout/hProcess9"/>
    <dgm:cxn modelId="{C00792BE-E0BC-4E3C-8876-3975D1A43421}" srcId="{57520554-0BCF-433E-AF2E-EEE58A7DD951}" destId="{058BEBD2-5E69-4074-B117-046AB62EF899}" srcOrd="1" destOrd="0" parTransId="{52C0B392-F2A5-4633-B97D-09A60C45648A}" sibTransId="{736FA8CA-E5E7-43A9-BD43-A17EE57D53C9}"/>
    <dgm:cxn modelId="{B55F3909-B609-4F58-A5A2-D2F48722348B}" srcId="{57520554-0BCF-433E-AF2E-EEE58A7DD951}" destId="{0FA88AB2-E13C-481D-BEED-709915BDC25F}" srcOrd="5" destOrd="0" parTransId="{74007701-8DA4-45F9-A0CE-B243E9D95E4E}" sibTransId="{9ADC488A-BFCE-482C-841C-0A91B2EF6884}"/>
    <dgm:cxn modelId="{8678C41C-1501-48EB-AD93-AC5A81F1C780}" type="presOf" srcId="{57520554-0BCF-433E-AF2E-EEE58A7DD951}" destId="{7126CCCF-05B4-4680-8C3D-866C89DE3916}" srcOrd="0" destOrd="0" presId="urn:microsoft.com/office/officeart/2005/8/layout/hProcess9"/>
    <dgm:cxn modelId="{509D5E93-1104-40BC-8EEF-FD441B9A56D5}" srcId="{57520554-0BCF-433E-AF2E-EEE58A7DD951}" destId="{F9C9D67D-045A-44A0-B4AA-3231CF9C5C43}" srcOrd="3" destOrd="0" parTransId="{29606F2C-6E9B-4F96-8685-8566E1327B95}" sibTransId="{075011B2-22B7-4684-A5F3-170387A49305}"/>
    <dgm:cxn modelId="{3A70AA59-1199-4CFB-AA78-0C2221C6AEEF}" type="presOf" srcId="{0FA88AB2-E13C-481D-BEED-709915BDC25F}" destId="{C69AC84D-1E06-4CD5-ADE7-4C70A900E233}" srcOrd="0" destOrd="0" presId="urn:microsoft.com/office/officeart/2005/8/layout/hProcess9"/>
    <dgm:cxn modelId="{7A8867F4-75B5-4C01-9BFE-7C843B89DD33}" type="presOf" srcId="{8CD2FA44-46BF-4242-975F-ACE0A51276B3}" destId="{6488EE93-41E0-4E12-B5DC-47D8320B2736}" srcOrd="0" destOrd="0" presId="urn:microsoft.com/office/officeart/2005/8/layout/hProcess9"/>
    <dgm:cxn modelId="{CC259BF2-FB88-4123-A680-FD3CC9F8B480}" srcId="{57520554-0BCF-433E-AF2E-EEE58A7DD951}" destId="{7F56D863-318B-4C67-A5F1-28587C5499E2}" srcOrd="6" destOrd="0" parTransId="{81605415-9F68-4B2D-B197-1245B9E61116}" sibTransId="{13C0CEC6-A55A-4386-9B4C-DBDC8EB79605}"/>
    <dgm:cxn modelId="{D967CB33-3FCB-4978-8BA3-1053DCC7CA12}" srcId="{57520554-0BCF-433E-AF2E-EEE58A7DD951}" destId="{64918760-928E-42D5-9CB6-65A48E118A55}" srcOrd="0" destOrd="0" parTransId="{560F4CB3-A3A5-42FA-B539-D68CF838BF21}" sibTransId="{14F59F32-7DDE-4342-A4BF-130690396E48}"/>
    <dgm:cxn modelId="{021E3FC1-2085-42CB-A0AD-6824B27AC244}" srcId="{57520554-0BCF-433E-AF2E-EEE58A7DD951}" destId="{557DF5D5-BCA4-4696-9B77-541F71BFB4F7}" srcOrd="7" destOrd="0" parTransId="{F8407D4F-0CB3-442E-91A6-08217240C2D6}" sibTransId="{4E16027B-89B7-4C94-B46F-21D31C19A6FA}"/>
    <dgm:cxn modelId="{F1BA5E5E-671F-4CE8-A068-2047A028F033}" type="presParOf" srcId="{7126CCCF-05B4-4680-8C3D-866C89DE3916}" destId="{B80A8424-3C00-40CD-8DEE-C0A48F536005}" srcOrd="0" destOrd="0" presId="urn:microsoft.com/office/officeart/2005/8/layout/hProcess9"/>
    <dgm:cxn modelId="{30C901B5-7032-4BDE-B418-0493DC2D2F2E}" type="presParOf" srcId="{7126CCCF-05B4-4680-8C3D-866C89DE3916}" destId="{AEFF43CA-453D-44EC-843D-CAD4937D5C80}" srcOrd="1" destOrd="0" presId="urn:microsoft.com/office/officeart/2005/8/layout/hProcess9"/>
    <dgm:cxn modelId="{B577545A-28FE-4D2C-B3A0-0822521E7D93}" type="presParOf" srcId="{AEFF43CA-453D-44EC-843D-CAD4937D5C80}" destId="{750BFE2D-34B1-48FB-B0DC-30AF42D348C2}" srcOrd="0" destOrd="0" presId="urn:microsoft.com/office/officeart/2005/8/layout/hProcess9"/>
    <dgm:cxn modelId="{7EB1E165-65D7-4C1A-B7B5-0D56AE411FF6}" type="presParOf" srcId="{AEFF43CA-453D-44EC-843D-CAD4937D5C80}" destId="{A741AE12-3735-455D-B11B-BFB7EFCA9F96}" srcOrd="1" destOrd="0" presId="urn:microsoft.com/office/officeart/2005/8/layout/hProcess9"/>
    <dgm:cxn modelId="{0B65825A-87F6-4D46-8768-9569AC716471}" type="presParOf" srcId="{AEFF43CA-453D-44EC-843D-CAD4937D5C80}" destId="{04D5E724-53B6-4EF8-9C9A-EC3E8D68A0AB}" srcOrd="2" destOrd="0" presId="urn:microsoft.com/office/officeart/2005/8/layout/hProcess9"/>
    <dgm:cxn modelId="{A2C987A8-C0D5-41F3-8051-852941BB993D}" type="presParOf" srcId="{AEFF43CA-453D-44EC-843D-CAD4937D5C80}" destId="{0C0FC8A7-6EAD-4637-98A9-7C261DCC3A91}" srcOrd="3" destOrd="0" presId="urn:microsoft.com/office/officeart/2005/8/layout/hProcess9"/>
    <dgm:cxn modelId="{6B960BF4-872A-4415-9442-BE18409D2116}" type="presParOf" srcId="{AEFF43CA-453D-44EC-843D-CAD4937D5C80}" destId="{086385B8-7B10-44F1-AD2B-E73EAB4481B4}" srcOrd="4" destOrd="0" presId="urn:microsoft.com/office/officeart/2005/8/layout/hProcess9"/>
    <dgm:cxn modelId="{D713D475-89DE-4DD9-95AC-66CCD46FCCC1}" type="presParOf" srcId="{AEFF43CA-453D-44EC-843D-CAD4937D5C80}" destId="{973A9B1E-ACCF-4B61-AE8B-416830EEBEC1}" srcOrd="5" destOrd="0" presId="urn:microsoft.com/office/officeart/2005/8/layout/hProcess9"/>
    <dgm:cxn modelId="{6177B237-B1D7-4CBF-ACD3-C584742E0350}" type="presParOf" srcId="{AEFF43CA-453D-44EC-843D-CAD4937D5C80}" destId="{64FB3F18-0A1B-452E-AAA1-D43BA04ABC6C}" srcOrd="6" destOrd="0" presId="urn:microsoft.com/office/officeart/2005/8/layout/hProcess9"/>
    <dgm:cxn modelId="{54139EBC-401F-4320-98C4-B8966C0DC0DF}" type="presParOf" srcId="{AEFF43CA-453D-44EC-843D-CAD4937D5C80}" destId="{03A71B18-DCCC-453A-97B7-CF3AF66337E7}" srcOrd="7" destOrd="0" presId="urn:microsoft.com/office/officeart/2005/8/layout/hProcess9"/>
    <dgm:cxn modelId="{38D66465-1846-4C6D-B5B6-F49C4E7712EF}" type="presParOf" srcId="{AEFF43CA-453D-44EC-843D-CAD4937D5C80}" destId="{6488EE93-41E0-4E12-B5DC-47D8320B2736}" srcOrd="8" destOrd="0" presId="urn:microsoft.com/office/officeart/2005/8/layout/hProcess9"/>
    <dgm:cxn modelId="{B3ED49CA-4EC3-4371-BB5A-BBC30E29F0FB}" type="presParOf" srcId="{AEFF43CA-453D-44EC-843D-CAD4937D5C80}" destId="{0FFFEB47-BF06-4D02-9628-C9EDB58B09BD}" srcOrd="9" destOrd="0" presId="urn:microsoft.com/office/officeart/2005/8/layout/hProcess9"/>
    <dgm:cxn modelId="{A8D669CD-489D-470F-BD6D-513D82ABC449}" type="presParOf" srcId="{AEFF43CA-453D-44EC-843D-CAD4937D5C80}" destId="{C69AC84D-1E06-4CD5-ADE7-4C70A900E233}" srcOrd="10" destOrd="0" presId="urn:microsoft.com/office/officeart/2005/8/layout/hProcess9"/>
    <dgm:cxn modelId="{CCB646E7-E337-47C1-811D-9F9705D96203}" type="presParOf" srcId="{AEFF43CA-453D-44EC-843D-CAD4937D5C80}" destId="{BE40428B-2F0F-4A6E-8CC3-A884E2E1DB74}" srcOrd="11" destOrd="0" presId="urn:microsoft.com/office/officeart/2005/8/layout/hProcess9"/>
    <dgm:cxn modelId="{FCFD0029-08BF-436E-9A3F-9638713B6751}" type="presParOf" srcId="{AEFF43CA-453D-44EC-843D-CAD4937D5C80}" destId="{A837C540-0576-49F7-8A76-0C9387DFBAB5}" srcOrd="12" destOrd="0" presId="urn:microsoft.com/office/officeart/2005/8/layout/hProcess9"/>
    <dgm:cxn modelId="{96EC3283-B669-44E8-9C62-3E77675C0312}" type="presParOf" srcId="{AEFF43CA-453D-44EC-843D-CAD4937D5C80}" destId="{7D217BDF-8FCE-4AC9-ABF3-6D97A97D4ABF}" srcOrd="13" destOrd="0" presId="urn:microsoft.com/office/officeart/2005/8/layout/hProcess9"/>
    <dgm:cxn modelId="{3C80EB34-4018-49A7-8DA9-0F9D1CBB6D3E}" type="presParOf" srcId="{AEFF43CA-453D-44EC-843D-CAD4937D5C80}" destId="{B697D039-963D-4F1C-907B-19B3B5225463}" srcOrd="14"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EE1FFC-95B1-420A-A6D3-201A4A08189D}">
      <dsp:nvSpPr>
        <dsp:cNvPr id="0" name=""/>
        <dsp:cNvSpPr/>
      </dsp:nvSpPr>
      <dsp:spPr>
        <a:xfrm>
          <a:off x="638" y="216019"/>
          <a:ext cx="5425843" cy="576073"/>
        </a:xfrm>
        <a:prstGeom prst="chevron">
          <a:avLst/>
        </a:prstGeom>
        <a:solidFill>
          <a:schemeClr val="bg2">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21336" rIns="21336" bIns="21336" numCol="1" spcCol="1270" anchor="ctr" anchorCtr="0">
          <a:noAutofit/>
        </a:bodyPr>
        <a:lstStyle/>
        <a:p>
          <a:pPr lvl="0" algn="ctr" defTabSz="711200">
            <a:lnSpc>
              <a:spcPct val="90000"/>
            </a:lnSpc>
            <a:spcBef>
              <a:spcPct val="0"/>
            </a:spcBef>
            <a:spcAft>
              <a:spcPct val="35000"/>
            </a:spcAft>
          </a:pPr>
          <a:r>
            <a:rPr lang="es-ES" sz="1600" b="1" kern="1200" dirty="0"/>
            <a:t>CARACTERIZACIÓN DEL MATERIAL</a:t>
          </a:r>
        </a:p>
      </dsp:txBody>
      <dsp:txXfrm>
        <a:off x="288675" y="216019"/>
        <a:ext cx="4849770" cy="576073"/>
      </dsp:txXfrm>
    </dsp:sp>
    <dsp:sp modelId="{E9F478C4-D4AC-4A03-AC5E-A5AB3A4FF7EC}">
      <dsp:nvSpPr>
        <dsp:cNvPr id="0" name=""/>
        <dsp:cNvSpPr/>
      </dsp:nvSpPr>
      <dsp:spPr>
        <a:xfrm>
          <a:off x="5075628" y="216019"/>
          <a:ext cx="3508534" cy="576073"/>
        </a:xfrm>
        <a:prstGeom prst="chevron">
          <a:avLst/>
        </a:prstGeom>
        <a:solidFill>
          <a:schemeClr val="bg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21336" rIns="21336" bIns="21336" numCol="1" spcCol="1270" anchor="ctr" anchorCtr="0">
          <a:noAutofit/>
        </a:bodyPr>
        <a:lstStyle/>
        <a:p>
          <a:pPr lvl="0" algn="ctr" defTabSz="711200">
            <a:lnSpc>
              <a:spcPct val="90000"/>
            </a:lnSpc>
            <a:spcBef>
              <a:spcPct val="0"/>
            </a:spcBef>
            <a:spcAft>
              <a:spcPct val="35000"/>
            </a:spcAft>
          </a:pPr>
          <a:r>
            <a:rPr lang="es-ES" sz="1600" b="1" kern="1200" dirty="0"/>
            <a:t>ELEMENTO CONSTRUCTIVO</a:t>
          </a:r>
        </a:p>
      </dsp:txBody>
      <dsp:txXfrm>
        <a:off x="5363665" y="216019"/>
        <a:ext cx="2932461" cy="57607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DA95FD-2889-439C-AA09-00CF63FC13E4}">
      <dsp:nvSpPr>
        <dsp:cNvPr id="0" name=""/>
        <dsp:cNvSpPr/>
      </dsp:nvSpPr>
      <dsp:spPr>
        <a:xfrm>
          <a:off x="5292" y="174098"/>
          <a:ext cx="1174402" cy="947947"/>
        </a:xfrm>
        <a:prstGeom prst="roundRect">
          <a:avLst>
            <a:gd name="adj" fmla="val 10000"/>
          </a:avLst>
        </a:prstGeom>
        <a:solidFill>
          <a:schemeClr val="bg2">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b="1" kern="1200" dirty="0" smtClean="0"/>
            <a:t>SELECCIÓN DE LÁMINAS Y RESINAS</a:t>
          </a:r>
          <a:endParaRPr lang="es-ES" sz="1400" b="1" kern="1200" dirty="0"/>
        </a:p>
      </dsp:txBody>
      <dsp:txXfrm>
        <a:off x="33056" y="201862"/>
        <a:ext cx="1118874" cy="892419"/>
      </dsp:txXfrm>
    </dsp:sp>
    <dsp:sp modelId="{3700F6D1-59DE-4389-B881-B5AE62263CAF}">
      <dsp:nvSpPr>
        <dsp:cNvPr id="0" name=""/>
        <dsp:cNvSpPr/>
      </dsp:nvSpPr>
      <dsp:spPr>
        <a:xfrm>
          <a:off x="1254376" y="565491"/>
          <a:ext cx="360411" cy="165161"/>
        </a:xfrm>
        <a:prstGeom prst="rightArrow">
          <a:avLst>
            <a:gd name="adj1" fmla="val 60000"/>
            <a:gd name="adj2" fmla="val 50000"/>
          </a:avLst>
        </a:prstGeom>
        <a:solidFill>
          <a:schemeClr val="accent3"/>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s-ES" sz="1400" kern="1200" dirty="0"/>
        </a:p>
      </dsp:txBody>
      <dsp:txXfrm>
        <a:off x="1254376" y="598523"/>
        <a:ext cx="310863" cy="99097"/>
      </dsp:txXfrm>
    </dsp:sp>
    <dsp:sp modelId="{33CC4E42-5C7E-4754-97F7-8FE6FF36529B}">
      <dsp:nvSpPr>
        <dsp:cNvPr id="0" name=""/>
        <dsp:cNvSpPr/>
      </dsp:nvSpPr>
      <dsp:spPr>
        <a:xfrm>
          <a:off x="1674622" y="174098"/>
          <a:ext cx="942812" cy="947947"/>
        </a:xfrm>
        <a:prstGeom prst="roundRect">
          <a:avLst>
            <a:gd name="adj" fmla="val 10000"/>
          </a:avLst>
        </a:prstGeom>
        <a:solidFill>
          <a:schemeClr val="bg2">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b="1" kern="1200" dirty="0" smtClean="0"/>
            <a:t>ENSAYOS PREVIOS</a:t>
          </a:r>
          <a:endParaRPr lang="es-ES" sz="1400" b="1" kern="1200" dirty="0"/>
        </a:p>
      </dsp:txBody>
      <dsp:txXfrm>
        <a:off x="1702236" y="201712"/>
        <a:ext cx="887584" cy="892719"/>
      </dsp:txXfrm>
    </dsp:sp>
    <dsp:sp modelId="{A4805494-4A56-41E0-BCE4-A3A407A3E751}">
      <dsp:nvSpPr>
        <dsp:cNvPr id="0" name=""/>
        <dsp:cNvSpPr/>
      </dsp:nvSpPr>
      <dsp:spPr>
        <a:xfrm>
          <a:off x="2692117" y="565491"/>
          <a:ext cx="360411" cy="165161"/>
        </a:xfrm>
        <a:prstGeom prst="rightArrow">
          <a:avLst>
            <a:gd name="adj1" fmla="val 60000"/>
            <a:gd name="adj2" fmla="val 50000"/>
          </a:avLst>
        </a:prstGeom>
        <a:solidFill>
          <a:schemeClr val="accent3"/>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s-ES" sz="1400" kern="1200" dirty="0"/>
        </a:p>
      </dsp:txBody>
      <dsp:txXfrm>
        <a:off x="2692117" y="598523"/>
        <a:ext cx="310863" cy="99097"/>
      </dsp:txXfrm>
    </dsp:sp>
    <dsp:sp modelId="{A49EF65C-BD0E-46DF-BD10-7E0CB9CA8327}">
      <dsp:nvSpPr>
        <dsp:cNvPr id="0" name=""/>
        <dsp:cNvSpPr/>
      </dsp:nvSpPr>
      <dsp:spPr>
        <a:xfrm>
          <a:off x="3112363" y="174098"/>
          <a:ext cx="1632952" cy="947947"/>
        </a:xfrm>
        <a:prstGeom prst="roundRect">
          <a:avLst>
            <a:gd name="adj" fmla="val 10000"/>
          </a:avLst>
        </a:prstGeom>
        <a:solidFill>
          <a:schemeClr val="bg2">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b="1" kern="1200" dirty="0" smtClean="0"/>
            <a:t>ELABORACIÓN DE LAMINADOS</a:t>
          </a:r>
          <a:endParaRPr lang="es-ES" sz="1400" b="1" kern="1200" dirty="0"/>
        </a:p>
      </dsp:txBody>
      <dsp:txXfrm>
        <a:off x="3140127" y="201862"/>
        <a:ext cx="1577424" cy="892419"/>
      </dsp:txXfrm>
    </dsp:sp>
    <dsp:sp modelId="{DA383549-E3B6-48F2-BFAC-E5D26569798E}">
      <dsp:nvSpPr>
        <dsp:cNvPr id="0" name=""/>
        <dsp:cNvSpPr/>
      </dsp:nvSpPr>
      <dsp:spPr>
        <a:xfrm>
          <a:off x="4819998" y="565491"/>
          <a:ext cx="360411" cy="165161"/>
        </a:xfrm>
        <a:prstGeom prst="rightArrow">
          <a:avLst>
            <a:gd name="adj1" fmla="val 60000"/>
            <a:gd name="adj2" fmla="val 50000"/>
          </a:avLst>
        </a:prstGeom>
        <a:solidFill>
          <a:schemeClr val="accent3"/>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s-ES" sz="1400" kern="1200" dirty="0"/>
        </a:p>
      </dsp:txBody>
      <dsp:txXfrm>
        <a:off x="4819998" y="598523"/>
        <a:ext cx="310863" cy="99097"/>
      </dsp:txXfrm>
    </dsp:sp>
    <dsp:sp modelId="{D62E4575-28EF-49C0-B442-8FC85F3C69FB}">
      <dsp:nvSpPr>
        <dsp:cNvPr id="0" name=""/>
        <dsp:cNvSpPr/>
      </dsp:nvSpPr>
      <dsp:spPr>
        <a:xfrm>
          <a:off x="5240243" y="174098"/>
          <a:ext cx="1291415" cy="947947"/>
        </a:xfrm>
        <a:prstGeom prst="roundRect">
          <a:avLst>
            <a:gd name="adj" fmla="val 10000"/>
          </a:avLst>
        </a:prstGeom>
        <a:solidFill>
          <a:schemeClr val="bg2">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b="1" kern="1200" dirty="0" smtClean="0"/>
            <a:t>ENSAYOS A TRACCIÓN</a:t>
          </a:r>
          <a:endParaRPr lang="es-ES" sz="1400" b="1" kern="1200" dirty="0"/>
        </a:p>
      </dsp:txBody>
      <dsp:txXfrm>
        <a:off x="5268007" y="201862"/>
        <a:ext cx="1235887" cy="892419"/>
      </dsp:txXfrm>
    </dsp:sp>
    <dsp:sp modelId="{E5070435-28D4-450F-8E43-1AD59533CA8C}">
      <dsp:nvSpPr>
        <dsp:cNvPr id="0" name=""/>
        <dsp:cNvSpPr/>
      </dsp:nvSpPr>
      <dsp:spPr>
        <a:xfrm>
          <a:off x="6606341" y="565491"/>
          <a:ext cx="360411" cy="165161"/>
        </a:xfrm>
        <a:prstGeom prst="rightArrow">
          <a:avLst>
            <a:gd name="adj1" fmla="val 60000"/>
            <a:gd name="adj2" fmla="val 50000"/>
          </a:avLst>
        </a:prstGeom>
        <a:solidFill>
          <a:schemeClr val="accent3"/>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s-ES" sz="1400" kern="1200" dirty="0" smtClean="0"/>
        </a:p>
        <a:p>
          <a:pPr lvl="0" algn="ctr" defTabSz="622300">
            <a:lnSpc>
              <a:spcPct val="90000"/>
            </a:lnSpc>
            <a:spcBef>
              <a:spcPct val="0"/>
            </a:spcBef>
            <a:spcAft>
              <a:spcPct val="35000"/>
            </a:spcAft>
          </a:pPr>
          <a:endParaRPr lang="es-ES" sz="1400" kern="1200" dirty="0"/>
        </a:p>
      </dsp:txBody>
      <dsp:txXfrm>
        <a:off x="6606341" y="598523"/>
        <a:ext cx="310863" cy="99097"/>
      </dsp:txXfrm>
    </dsp:sp>
    <dsp:sp modelId="{34263A9A-2CD0-4DF5-BE95-5487ECE0AA3D}">
      <dsp:nvSpPr>
        <dsp:cNvPr id="0" name=""/>
        <dsp:cNvSpPr/>
      </dsp:nvSpPr>
      <dsp:spPr>
        <a:xfrm>
          <a:off x="7026587" y="174098"/>
          <a:ext cx="1610396" cy="947947"/>
        </a:xfrm>
        <a:prstGeom prst="roundRect">
          <a:avLst>
            <a:gd name="adj" fmla="val 10000"/>
          </a:avLst>
        </a:prstGeom>
        <a:solidFill>
          <a:schemeClr val="bg2">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b="1" kern="1200" dirty="0" smtClean="0"/>
            <a:t>CARACTERIZACIÓN MECÁNICA DE LAMINADOS (RESULTADOS)</a:t>
          </a:r>
          <a:endParaRPr lang="es-ES" sz="1400" b="1" kern="1200" dirty="0"/>
        </a:p>
      </dsp:txBody>
      <dsp:txXfrm>
        <a:off x="7054351" y="201862"/>
        <a:ext cx="1554868" cy="89241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BEE315-5D1F-4E05-856B-A24B014DE41F}">
      <dsp:nvSpPr>
        <dsp:cNvPr id="0" name=""/>
        <dsp:cNvSpPr/>
      </dsp:nvSpPr>
      <dsp:spPr>
        <a:xfrm>
          <a:off x="2730" y="131770"/>
          <a:ext cx="1467834" cy="949556"/>
        </a:xfrm>
        <a:prstGeom prst="roundRect">
          <a:avLst>
            <a:gd name="adj" fmla="val 10000"/>
          </a:avLst>
        </a:prstGeom>
        <a:solidFill>
          <a:schemeClr val="bg2">
            <a:lumMod val="75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b="1" kern="1200" dirty="0" smtClean="0"/>
            <a:t>ELABORACIÓN DE VIGA</a:t>
          </a:r>
          <a:endParaRPr lang="es-ES" sz="1400" b="1" kern="1200" dirty="0"/>
        </a:p>
      </dsp:txBody>
      <dsp:txXfrm>
        <a:off x="30542" y="159582"/>
        <a:ext cx="1412210" cy="893932"/>
      </dsp:txXfrm>
    </dsp:sp>
    <dsp:sp modelId="{F46E983B-8717-4E61-ADE6-43A0219A55C7}">
      <dsp:nvSpPr>
        <dsp:cNvPr id="0" name=""/>
        <dsp:cNvSpPr/>
      </dsp:nvSpPr>
      <dsp:spPr>
        <a:xfrm>
          <a:off x="1571423" y="532750"/>
          <a:ext cx="347359" cy="147596"/>
        </a:xfrm>
        <a:prstGeom prst="rightArrow">
          <a:avLst>
            <a:gd name="adj1" fmla="val 60000"/>
            <a:gd name="adj2" fmla="val 50000"/>
          </a:avLst>
        </a:prstGeom>
        <a:solidFill>
          <a:schemeClr val="accent3"/>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s-ES" sz="1400" kern="1200" dirty="0"/>
        </a:p>
      </dsp:txBody>
      <dsp:txXfrm>
        <a:off x="1571423" y="562269"/>
        <a:ext cx="303080" cy="88558"/>
      </dsp:txXfrm>
    </dsp:sp>
    <dsp:sp modelId="{97388B25-E7B4-441D-B588-50B204097CAC}">
      <dsp:nvSpPr>
        <dsp:cNvPr id="0" name=""/>
        <dsp:cNvSpPr/>
      </dsp:nvSpPr>
      <dsp:spPr>
        <a:xfrm>
          <a:off x="2003648" y="131770"/>
          <a:ext cx="1332710" cy="949556"/>
        </a:xfrm>
        <a:prstGeom prst="roundRect">
          <a:avLst>
            <a:gd name="adj" fmla="val 10000"/>
          </a:avLst>
        </a:prstGeom>
        <a:solidFill>
          <a:schemeClr val="bg2">
            <a:lumMod val="75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b="1" kern="1200" dirty="0" smtClean="0"/>
            <a:t>ENSAYO A FLEXIÓN POR CUATRO PUNTOS</a:t>
          </a:r>
          <a:endParaRPr lang="es-ES" sz="1400" b="1" kern="1200" dirty="0"/>
        </a:p>
      </dsp:txBody>
      <dsp:txXfrm>
        <a:off x="2031460" y="159582"/>
        <a:ext cx="1277086" cy="893932"/>
      </dsp:txXfrm>
    </dsp:sp>
    <dsp:sp modelId="{FC0D6C26-8C0B-4545-9F68-ECA770EAEF86}">
      <dsp:nvSpPr>
        <dsp:cNvPr id="0" name=""/>
        <dsp:cNvSpPr/>
      </dsp:nvSpPr>
      <dsp:spPr>
        <a:xfrm>
          <a:off x="3437217" y="532750"/>
          <a:ext cx="347359" cy="147596"/>
        </a:xfrm>
        <a:prstGeom prst="rightArrow">
          <a:avLst>
            <a:gd name="adj1" fmla="val 60000"/>
            <a:gd name="adj2" fmla="val 50000"/>
          </a:avLst>
        </a:prstGeom>
        <a:solidFill>
          <a:schemeClr val="accent3"/>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s-ES" sz="1400" kern="1200" dirty="0"/>
        </a:p>
      </dsp:txBody>
      <dsp:txXfrm>
        <a:off x="3437217" y="562269"/>
        <a:ext cx="303080" cy="88558"/>
      </dsp:txXfrm>
    </dsp:sp>
    <dsp:sp modelId="{A63AA74E-1C21-491B-B5BE-30974F7BA4E4}">
      <dsp:nvSpPr>
        <dsp:cNvPr id="0" name=""/>
        <dsp:cNvSpPr/>
      </dsp:nvSpPr>
      <dsp:spPr>
        <a:xfrm>
          <a:off x="3869443" y="131770"/>
          <a:ext cx="1678855" cy="949556"/>
        </a:xfrm>
        <a:prstGeom prst="roundRect">
          <a:avLst>
            <a:gd name="adj" fmla="val 10000"/>
          </a:avLst>
        </a:prstGeom>
        <a:solidFill>
          <a:schemeClr val="bg2">
            <a:lumMod val="75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b="1" kern="1200" dirty="0" smtClean="0"/>
            <a:t>ANÁLISIS DE RESULTADOS</a:t>
          </a:r>
          <a:endParaRPr lang="es-ES" sz="1400" b="1" kern="1200" dirty="0"/>
        </a:p>
      </dsp:txBody>
      <dsp:txXfrm>
        <a:off x="3897255" y="159582"/>
        <a:ext cx="1623231" cy="893932"/>
      </dsp:txXfrm>
    </dsp:sp>
    <dsp:sp modelId="{A341F205-5663-4AD7-9230-853FF7F9C166}">
      <dsp:nvSpPr>
        <dsp:cNvPr id="0" name=""/>
        <dsp:cNvSpPr/>
      </dsp:nvSpPr>
      <dsp:spPr>
        <a:xfrm>
          <a:off x="5649157" y="532750"/>
          <a:ext cx="347359" cy="147596"/>
        </a:xfrm>
        <a:prstGeom prst="rightArrow">
          <a:avLst>
            <a:gd name="adj1" fmla="val 60000"/>
            <a:gd name="adj2" fmla="val 50000"/>
          </a:avLst>
        </a:prstGeom>
        <a:solidFill>
          <a:schemeClr val="accent3"/>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s-ES" sz="1400" kern="1200" dirty="0"/>
        </a:p>
      </dsp:txBody>
      <dsp:txXfrm>
        <a:off x="5649157" y="562269"/>
        <a:ext cx="303080" cy="88558"/>
      </dsp:txXfrm>
    </dsp:sp>
    <dsp:sp modelId="{584242A8-CF6C-4BD7-A8EE-A396452E25C2}">
      <dsp:nvSpPr>
        <dsp:cNvPr id="0" name=""/>
        <dsp:cNvSpPr/>
      </dsp:nvSpPr>
      <dsp:spPr>
        <a:xfrm>
          <a:off x="6081383" y="131770"/>
          <a:ext cx="1332710" cy="949556"/>
        </a:xfrm>
        <a:prstGeom prst="roundRect">
          <a:avLst>
            <a:gd name="adj" fmla="val 10000"/>
          </a:avLst>
        </a:prstGeom>
        <a:solidFill>
          <a:schemeClr val="bg2">
            <a:lumMod val="75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b="1" kern="1200" dirty="0" smtClean="0"/>
            <a:t>CONCLUSIONES</a:t>
          </a:r>
          <a:endParaRPr lang="es-ES" sz="1400" b="1" kern="1200" dirty="0"/>
        </a:p>
      </dsp:txBody>
      <dsp:txXfrm>
        <a:off x="6109195" y="159582"/>
        <a:ext cx="1277086" cy="89393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2813AA-61CA-46F4-9C01-C4C13452C658}">
      <dsp:nvSpPr>
        <dsp:cNvPr id="0" name=""/>
        <dsp:cNvSpPr/>
      </dsp:nvSpPr>
      <dsp:spPr>
        <a:xfrm>
          <a:off x="3314408" y="4801897"/>
          <a:ext cx="253140" cy="91440"/>
        </a:xfrm>
        <a:custGeom>
          <a:avLst/>
          <a:gdLst/>
          <a:ahLst/>
          <a:cxnLst/>
          <a:rect l="0" t="0" r="0" b="0"/>
          <a:pathLst>
            <a:path>
              <a:moveTo>
                <a:pt x="0" y="45720"/>
              </a:moveTo>
              <a:lnTo>
                <a:pt x="253140" y="45720"/>
              </a:lnTo>
            </a:path>
          </a:pathLst>
        </a:custGeom>
        <a:noFill/>
        <a:ln w="25400" cap="flat" cmpd="sng" algn="ctr">
          <a:solidFill>
            <a:schemeClr val="accent6"/>
          </a:solidFill>
          <a:prstDash val="solid"/>
        </a:ln>
        <a:effectLst>
          <a:outerShdw blurRad="40000" dist="20000" dir="5400000" rotWithShape="0">
            <a:srgbClr val="000000">
              <a:alpha val="38000"/>
            </a:srgbClr>
          </a:outerShdw>
        </a:effectLst>
      </dsp:spPr>
      <dsp:style>
        <a:lnRef idx="2">
          <a:schemeClr val="accent6"/>
        </a:lnRef>
        <a:fillRef idx="0">
          <a:schemeClr val="accent6"/>
        </a:fillRef>
        <a:effectRef idx="1">
          <a:schemeClr val="accent6"/>
        </a:effectRef>
        <a:fontRef idx="minor">
          <a:schemeClr val="tx1"/>
        </a:fontRef>
      </dsp:style>
      <dsp:txBody>
        <a:bodyPr spcFirstLastPara="0" vert="horz" wrap="square" lIns="12700" tIns="0" rIns="12700" bIns="0" numCol="1" spcCol="1270" anchor="ctr" anchorCtr="0">
          <a:noAutofit/>
        </a:bodyPr>
        <a:lstStyle/>
        <a:p>
          <a:pPr lvl="0" algn="ctr" defTabSz="466725">
            <a:lnSpc>
              <a:spcPct val="90000"/>
            </a:lnSpc>
            <a:spcBef>
              <a:spcPct val="0"/>
            </a:spcBef>
            <a:spcAft>
              <a:spcPct val="35000"/>
            </a:spcAft>
          </a:pPr>
          <a:endParaRPr lang="es-ES" sz="1050" kern="1200"/>
        </a:p>
      </dsp:txBody>
      <dsp:txXfrm>
        <a:off x="3434650" y="4841288"/>
        <a:ext cx="12657" cy="12657"/>
      </dsp:txXfrm>
    </dsp:sp>
    <dsp:sp modelId="{09758C8D-FD8E-48ED-BBF0-7E08C151161A}">
      <dsp:nvSpPr>
        <dsp:cNvPr id="0" name=""/>
        <dsp:cNvSpPr/>
      </dsp:nvSpPr>
      <dsp:spPr>
        <a:xfrm>
          <a:off x="1795564" y="4801897"/>
          <a:ext cx="253140" cy="91440"/>
        </a:xfrm>
        <a:custGeom>
          <a:avLst/>
          <a:gdLst/>
          <a:ahLst/>
          <a:cxnLst/>
          <a:rect l="0" t="0" r="0" b="0"/>
          <a:pathLst>
            <a:path>
              <a:moveTo>
                <a:pt x="0" y="45720"/>
              </a:moveTo>
              <a:lnTo>
                <a:pt x="253140" y="45720"/>
              </a:lnTo>
            </a:path>
          </a:pathLst>
        </a:custGeom>
        <a:noFill/>
        <a:ln w="25400" cap="flat" cmpd="sng" algn="ctr">
          <a:solidFill>
            <a:schemeClr val="accent6"/>
          </a:solidFill>
          <a:prstDash val="solid"/>
        </a:ln>
        <a:effectLst>
          <a:outerShdw blurRad="40000" dist="20000" dir="5400000" rotWithShape="0">
            <a:srgbClr val="000000">
              <a:alpha val="38000"/>
            </a:srgbClr>
          </a:outerShdw>
        </a:effectLst>
      </dsp:spPr>
      <dsp:style>
        <a:lnRef idx="2">
          <a:schemeClr val="accent6"/>
        </a:lnRef>
        <a:fillRef idx="0">
          <a:schemeClr val="accent6"/>
        </a:fillRef>
        <a:effectRef idx="1">
          <a:schemeClr val="accent6"/>
        </a:effectRef>
        <a:fontRef idx="minor">
          <a:schemeClr val="tx1"/>
        </a:fontRef>
      </dsp:style>
      <dsp:txBody>
        <a:bodyPr spcFirstLastPara="0" vert="horz" wrap="square" lIns="12700" tIns="0" rIns="12700" bIns="0" numCol="1" spcCol="1270" anchor="ctr" anchorCtr="0">
          <a:noAutofit/>
        </a:bodyPr>
        <a:lstStyle/>
        <a:p>
          <a:pPr lvl="0" algn="ctr" defTabSz="466725">
            <a:lnSpc>
              <a:spcPct val="90000"/>
            </a:lnSpc>
            <a:spcBef>
              <a:spcPct val="0"/>
            </a:spcBef>
            <a:spcAft>
              <a:spcPct val="35000"/>
            </a:spcAft>
          </a:pPr>
          <a:endParaRPr lang="es-ES" sz="1050" kern="1200"/>
        </a:p>
      </dsp:txBody>
      <dsp:txXfrm>
        <a:off x="1915806" y="4841288"/>
        <a:ext cx="12657" cy="12657"/>
      </dsp:txXfrm>
    </dsp:sp>
    <dsp:sp modelId="{A07BAC26-E5AA-478A-A50C-D16D12C3931D}">
      <dsp:nvSpPr>
        <dsp:cNvPr id="0" name=""/>
        <dsp:cNvSpPr/>
      </dsp:nvSpPr>
      <dsp:spPr>
        <a:xfrm>
          <a:off x="276719" y="3677282"/>
          <a:ext cx="253140" cy="1170334"/>
        </a:xfrm>
        <a:custGeom>
          <a:avLst/>
          <a:gdLst/>
          <a:ahLst/>
          <a:cxnLst/>
          <a:rect l="0" t="0" r="0" b="0"/>
          <a:pathLst>
            <a:path>
              <a:moveTo>
                <a:pt x="0" y="0"/>
              </a:moveTo>
              <a:lnTo>
                <a:pt x="126570" y="0"/>
              </a:lnTo>
              <a:lnTo>
                <a:pt x="126570" y="1170334"/>
              </a:lnTo>
              <a:lnTo>
                <a:pt x="253140" y="1170334"/>
              </a:lnTo>
            </a:path>
          </a:pathLst>
        </a:custGeom>
        <a:noFill/>
        <a:ln w="9525" cap="flat" cmpd="sng" algn="ctr">
          <a:solidFill>
            <a:schemeClr val="dk1">
              <a:shade val="95000"/>
              <a:satMod val="105000"/>
            </a:schemeClr>
          </a:solidFill>
          <a:prstDash val="solid"/>
        </a:ln>
        <a:effectLst/>
      </dsp:spPr>
      <dsp:style>
        <a:lnRef idx="1">
          <a:schemeClr val="dk1"/>
        </a:lnRef>
        <a:fillRef idx="0">
          <a:schemeClr val="dk1"/>
        </a:fillRef>
        <a:effectRef idx="0">
          <a:schemeClr val="dk1"/>
        </a:effectRef>
        <a:fontRef idx="minor">
          <a:schemeClr val="tx1"/>
        </a:fontRef>
      </dsp:style>
      <dsp:txBody>
        <a:bodyPr spcFirstLastPara="0" vert="horz" wrap="square" lIns="12700" tIns="0" rIns="12700" bIns="0" numCol="1" spcCol="1270" anchor="ctr" anchorCtr="0">
          <a:noAutofit/>
        </a:bodyPr>
        <a:lstStyle/>
        <a:p>
          <a:pPr lvl="0" algn="ctr" defTabSz="466725">
            <a:lnSpc>
              <a:spcPct val="90000"/>
            </a:lnSpc>
            <a:spcBef>
              <a:spcPct val="0"/>
            </a:spcBef>
            <a:spcAft>
              <a:spcPct val="35000"/>
            </a:spcAft>
          </a:pPr>
          <a:endParaRPr lang="es-ES" sz="1050" kern="1200"/>
        </a:p>
      </dsp:txBody>
      <dsp:txXfrm>
        <a:off x="373355" y="4232515"/>
        <a:ext cx="59869" cy="59869"/>
      </dsp:txXfrm>
    </dsp:sp>
    <dsp:sp modelId="{D8B6AA1C-340F-4030-A64B-FA7791665C9B}">
      <dsp:nvSpPr>
        <dsp:cNvPr id="0" name=""/>
        <dsp:cNvSpPr/>
      </dsp:nvSpPr>
      <dsp:spPr>
        <a:xfrm>
          <a:off x="3226758" y="4323986"/>
          <a:ext cx="253140" cy="91440"/>
        </a:xfrm>
        <a:custGeom>
          <a:avLst/>
          <a:gdLst/>
          <a:ahLst/>
          <a:cxnLst/>
          <a:rect l="0" t="0" r="0" b="0"/>
          <a:pathLst>
            <a:path>
              <a:moveTo>
                <a:pt x="0" y="45720"/>
              </a:moveTo>
              <a:lnTo>
                <a:pt x="253140" y="45720"/>
              </a:lnTo>
            </a:path>
          </a:pathLst>
        </a:cu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66725">
            <a:lnSpc>
              <a:spcPct val="90000"/>
            </a:lnSpc>
            <a:spcBef>
              <a:spcPct val="0"/>
            </a:spcBef>
            <a:spcAft>
              <a:spcPct val="35000"/>
            </a:spcAft>
          </a:pPr>
          <a:endParaRPr lang="es-ES" sz="1050" kern="1200"/>
        </a:p>
      </dsp:txBody>
      <dsp:txXfrm>
        <a:off x="3347000" y="4363377"/>
        <a:ext cx="12657" cy="12657"/>
      </dsp:txXfrm>
    </dsp:sp>
    <dsp:sp modelId="{9373F659-59F1-4579-BA4B-EC6BCC17CF0E}">
      <dsp:nvSpPr>
        <dsp:cNvPr id="0" name=""/>
        <dsp:cNvSpPr/>
      </dsp:nvSpPr>
      <dsp:spPr>
        <a:xfrm>
          <a:off x="2628536" y="3672838"/>
          <a:ext cx="253140" cy="696868"/>
        </a:xfrm>
        <a:custGeom>
          <a:avLst/>
          <a:gdLst/>
          <a:ahLst/>
          <a:cxnLst/>
          <a:rect l="0" t="0" r="0" b="0"/>
          <a:pathLst>
            <a:path>
              <a:moveTo>
                <a:pt x="0" y="0"/>
              </a:moveTo>
              <a:lnTo>
                <a:pt x="126570" y="0"/>
              </a:lnTo>
              <a:lnTo>
                <a:pt x="126570" y="696868"/>
              </a:lnTo>
              <a:lnTo>
                <a:pt x="253140" y="696868"/>
              </a:lnTo>
            </a:path>
          </a:pathLst>
        </a:cu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66725">
            <a:lnSpc>
              <a:spcPct val="90000"/>
            </a:lnSpc>
            <a:spcBef>
              <a:spcPct val="0"/>
            </a:spcBef>
            <a:spcAft>
              <a:spcPct val="35000"/>
            </a:spcAft>
          </a:pPr>
          <a:endParaRPr lang="es-ES" sz="1050" kern="1200"/>
        </a:p>
      </dsp:txBody>
      <dsp:txXfrm>
        <a:off x="2736571" y="4002736"/>
        <a:ext cx="37071" cy="37071"/>
      </dsp:txXfrm>
    </dsp:sp>
    <dsp:sp modelId="{B268C3FC-B90E-4820-9DAA-5C705AB3A427}">
      <dsp:nvSpPr>
        <dsp:cNvPr id="0" name=""/>
        <dsp:cNvSpPr/>
      </dsp:nvSpPr>
      <dsp:spPr>
        <a:xfrm>
          <a:off x="3226758" y="3859407"/>
          <a:ext cx="253140" cy="91440"/>
        </a:xfrm>
        <a:custGeom>
          <a:avLst/>
          <a:gdLst/>
          <a:ahLst/>
          <a:cxnLst/>
          <a:rect l="0" t="0" r="0" b="0"/>
          <a:pathLst>
            <a:path>
              <a:moveTo>
                <a:pt x="0" y="45720"/>
              </a:moveTo>
              <a:lnTo>
                <a:pt x="253140" y="45720"/>
              </a:lnTo>
            </a:path>
          </a:pathLst>
        </a:cu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66725">
            <a:lnSpc>
              <a:spcPct val="90000"/>
            </a:lnSpc>
            <a:spcBef>
              <a:spcPct val="0"/>
            </a:spcBef>
            <a:spcAft>
              <a:spcPct val="35000"/>
            </a:spcAft>
          </a:pPr>
          <a:endParaRPr lang="es-ES" sz="1050" kern="1200"/>
        </a:p>
      </dsp:txBody>
      <dsp:txXfrm>
        <a:off x="3347000" y="3898799"/>
        <a:ext cx="12657" cy="12657"/>
      </dsp:txXfrm>
    </dsp:sp>
    <dsp:sp modelId="{E4785F6E-982E-4F8B-AEA5-7CB940E80A0B}">
      <dsp:nvSpPr>
        <dsp:cNvPr id="0" name=""/>
        <dsp:cNvSpPr/>
      </dsp:nvSpPr>
      <dsp:spPr>
        <a:xfrm>
          <a:off x="2628536" y="3672838"/>
          <a:ext cx="253140" cy="232289"/>
        </a:xfrm>
        <a:custGeom>
          <a:avLst/>
          <a:gdLst/>
          <a:ahLst/>
          <a:cxnLst/>
          <a:rect l="0" t="0" r="0" b="0"/>
          <a:pathLst>
            <a:path>
              <a:moveTo>
                <a:pt x="0" y="0"/>
              </a:moveTo>
              <a:lnTo>
                <a:pt x="126570" y="0"/>
              </a:lnTo>
              <a:lnTo>
                <a:pt x="126570" y="232289"/>
              </a:lnTo>
              <a:lnTo>
                <a:pt x="253140" y="232289"/>
              </a:lnTo>
            </a:path>
          </a:pathLst>
        </a:custGeom>
        <a:noFill/>
        <a:ln w="9525" cap="flat" cmpd="sng" algn="ctr">
          <a:solidFill>
            <a:schemeClr val="accent5">
              <a:shade val="95000"/>
              <a:satMod val="105000"/>
            </a:schemeClr>
          </a:solidFill>
          <a:prstDash val="solid"/>
        </a:ln>
        <a:effectLst/>
      </dsp:spPr>
      <dsp:style>
        <a:lnRef idx="1">
          <a:schemeClr val="accent5"/>
        </a:lnRef>
        <a:fillRef idx="0">
          <a:schemeClr val="accent5"/>
        </a:fillRef>
        <a:effectRef idx="0">
          <a:schemeClr val="accent5"/>
        </a:effectRef>
        <a:fontRef idx="minor">
          <a:schemeClr val="tx1"/>
        </a:fontRef>
      </dsp:style>
      <dsp:txBody>
        <a:bodyPr spcFirstLastPara="0" vert="horz" wrap="square" lIns="12700" tIns="0" rIns="12700" bIns="0" numCol="1" spcCol="1270" anchor="ctr" anchorCtr="0">
          <a:noAutofit/>
        </a:bodyPr>
        <a:lstStyle/>
        <a:p>
          <a:pPr lvl="0" algn="ctr" defTabSz="466725">
            <a:lnSpc>
              <a:spcPct val="90000"/>
            </a:lnSpc>
            <a:spcBef>
              <a:spcPct val="0"/>
            </a:spcBef>
            <a:spcAft>
              <a:spcPct val="35000"/>
            </a:spcAft>
          </a:pPr>
          <a:endParaRPr lang="es-ES" sz="1050" kern="1200"/>
        </a:p>
      </dsp:txBody>
      <dsp:txXfrm>
        <a:off x="2746517" y="3780393"/>
        <a:ext cx="17178" cy="17178"/>
      </dsp:txXfrm>
    </dsp:sp>
    <dsp:sp modelId="{B1AECBB9-DB88-4BAA-AED9-63E0B2016C58}">
      <dsp:nvSpPr>
        <dsp:cNvPr id="0" name=""/>
        <dsp:cNvSpPr/>
      </dsp:nvSpPr>
      <dsp:spPr>
        <a:xfrm>
          <a:off x="3226758" y="3394828"/>
          <a:ext cx="253140" cy="91440"/>
        </a:xfrm>
        <a:custGeom>
          <a:avLst/>
          <a:gdLst/>
          <a:ahLst/>
          <a:cxnLst/>
          <a:rect l="0" t="0" r="0" b="0"/>
          <a:pathLst>
            <a:path>
              <a:moveTo>
                <a:pt x="0" y="45720"/>
              </a:moveTo>
              <a:lnTo>
                <a:pt x="253140" y="45720"/>
              </a:lnTo>
            </a:path>
          </a:pathLst>
        </a:cu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66725">
            <a:lnSpc>
              <a:spcPct val="90000"/>
            </a:lnSpc>
            <a:spcBef>
              <a:spcPct val="0"/>
            </a:spcBef>
            <a:spcAft>
              <a:spcPct val="35000"/>
            </a:spcAft>
          </a:pPr>
          <a:endParaRPr lang="es-ES" sz="1050" kern="1200"/>
        </a:p>
      </dsp:txBody>
      <dsp:txXfrm>
        <a:off x="3347000" y="3434220"/>
        <a:ext cx="12657" cy="12657"/>
      </dsp:txXfrm>
    </dsp:sp>
    <dsp:sp modelId="{4C066E4B-B858-4B12-A7A8-D46A4A7013A7}">
      <dsp:nvSpPr>
        <dsp:cNvPr id="0" name=""/>
        <dsp:cNvSpPr/>
      </dsp:nvSpPr>
      <dsp:spPr>
        <a:xfrm>
          <a:off x="2628536" y="3440548"/>
          <a:ext cx="253140" cy="232289"/>
        </a:xfrm>
        <a:custGeom>
          <a:avLst/>
          <a:gdLst/>
          <a:ahLst/>
          <a:cxnLst/>
          <a:rect l="0" t="0" r="0" b="0"/>
          <a:pathLst>
            <a:path>
              <a:moveTo>
                <a:pt x="0" y="232289"/>
              </a:moveTo>
              <a:lnTo>
                <a:pt x="126570" y="232289"/>
              </a:lnTo>
              <a:lnTo>
                <a:pt x="126570" y="0"/>
              </a:lnTo>
              <a:lnTo>
                <a:pt x="253140" y="0"/>
              </a:lnTo>
            </a:path>
          </a:pathLst>
        </a:cu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66725">
            <a:lnSpc>
              <a:spcPct val="90000"/>
            </a:lnSpc>
            <a:spcBef>
              <a:spcPct val="0"/>
            </a:spcBef>
            <a:spcAft>
              <a:spcPct val="35000"/>
            </a:spcAft>
          </a:pPr>
          <a:endParaRPr lang="es-ES" sz="1050" kern="1200"/>
        </a:p>
      </dsp:txBody>
      <dsp:txXfrm>
        <a:off x="2746517" y="3548104"/>
        <a:ext cx="17178" cy="17178"/>
      </dsp:txXfrm>
    </dsp:sp>
    <dsp:sp modelId="{C0F786F8-8271-4E15-9C9E-7248F53A6238}">
      <dsp:nvSpPr>
        <dsp:cNvPr id="0" name=""/>
        <dsp:cNvSpPr/>
      </dsp:nvSpPr>
      <dsp:spPr>
        <a:xfrm>
          <a:off x="3226758" y="2930249"/>
          <a:ext cx="253140" cy="91440"/>
        </a:xfrm>
        <a:custGeom>
          <a:avLst/>
          <a:gdLst/>
          <a:ahLst/>
          <a:cxnLst/>
          <a:rect l="0" t="0" r="0" b="0"/>
          <a:pathLst>
            <a:path>
              <a:moveTo>
                <a:pt x="0" y="45720"/>
              </a:moveTo>
              <a:lnTo>
                <a:pt x="253140" y="45720"/>
              </a:lnTo>
            </a:path>
          </a:pathLst>
        </a:cu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66725">
            <a:lnSpc>
              <a:spcPct val="90000"/>
            </a:lnSpc>
            <a:spcBef>
              <a:spcPct val="0"/>
            </a:spcBef>
            <a:spcAft>
              <a:spcPct val="35000"/>
            </a:spcAft>
          </a:pPr>
          <a:endParaRPr lang="es-ES" sz="1050" kern="1200"/>
        </a:p>
      </dsp:txBody>
      <dsp:txXfrm>
        <a:off x="3347000" y="2969641"/>
        <a:ext cx="12657" cy="12657"/>
      </dsp:txXfrm>
    </dsp:sp>
    <dsp:sp modelId="{58EDC472-4C6A-487E-BAA5-585016172BFE}">
      <dsp:nvSpPr>
        <dsp:cNvPr id="0" name=""/>
        <dsp:cNvSpPr/>
      </dsp:nvSpPr>
      <dsp:spPr>
        <a:xfrm>
          <a:off x="2628536" y="2975969"/>
          <a:ext cx="253140" cy="696868"/>
        </a:xfrm>
        <a:custGeom>
          <a:avLst/>
          <a:gdLst/>
          <a:ahLst/>
          <a:cxnLst/>
          <a:rect l="0" t="0" r="0" b="0"/>
          <a:pathLst>
            <a:path>
              <a:moveTo>
                <a:pt x="0" y="696868"/>
              </a:moveTo>
              <a:lnTo>
                <a:pt x="126570" y="696868"/>
              </a:lnTo>
              <a:lnTo>
                <a:pt x="126570" y="0"/>
              </a:lnTo>
              <a:lnTo>
                <a:pt x="253140" y="0"/>
              </a:lnTo>
            </a:path>
          </a:pathLst>
        </a:cu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66725">
            <a:lnSpc>
              <a:spcPct val="90000"/>
            </a:lnSpc>
            <a:spcBef>
              <a:spcPct val="0"/>
            </a:spcBef>
            <a:spcAft>
              <a:spcPct val="35000"/>
            </a:spcAft>
          </a:pPr>
          <a:endParaRPr lang="es-ES" sz="1050" kern="1200"/>
        </a:p>
      </dsp:txBody>
      <dsp:txXfrm>
        <a:off x="2736571" y="3305868"/>
        <a:ext cx="37071" cy="37071"/>
      </dsp:txXfrm>
    </dsp:sp>
    <dsp:sp modelId="{10D885EF-E914-4456-93EA-A3F7C57A6645}">
      <dsp:nvSpPr>
        <dsp:cNvPr id="0" name=""/>
        <dsp:cNvSpPr/>
      </dsp:nvSpPr>
      <dsp:spPr>
        <a:xfrm>
          <a:off x="1753226" y="2511391"/>
          <a:ext cx="253140" cy="1161447"/>
        </a:xfrm>
        <a:custGeom>
          <a:avLst/>
          <a:gdLst/>
          <a:ahLst/>
          <a:cxnLst/>
          <a:rect l="0" t="0" r="0" b="0"/>
          <a:pathLst>
            <a:path>
              <a:moveTo>
                <a:pt x="0" y="0"/>
              </a:moveTo>
              <a:lnTo>
                <a:pt x="126570" y="0"/>
              </a:lnTo>
              <a:lnTo>
                <a:pt x="126570" y="1161447"/>
              </a:lnTo>
              <a:lnTo>
                <a:pt x="253140" y="1161447"/>
              </a:lnTo>
            </a:path>
          </a:pathLst>
        </a:custGeom>
        <a:noFill/>
        <a:ln w="25400" cap="flat" cmpd="sng" algn="ctr">
          <a:solidFill>
            <a:schemeClr val="accent1"/>
          </a:solidFill>
          <a:prstDash val="solid"/>
        </a:ln>
        <a:effectLst>
          <a:outerShdw blurRad="40000" dist="20000" dir="5400000" rotWithShape="0">
            <a:srgbClr val="000000">
              <a:alpha val="38000"/>
            </a:srgbClr>
          </a:outerShdw>
        </a:effectLst>
      </dsp:spPr>
      <dsp:style>
        <a:lnRef idx="2">
          <a:schemeClr val="accent1"/>
        </a:lnRef>
        <a:fillRef idx="0">
          <a:schemeClr val="accent1"/>
        </a:fillRef>
        <a:effectRef idx="1">
          <a:schemeClr val="accent1"/>
        </a:effectRef>
        <a:fontRef idx="minor">
          <a:schemeClr val="tx1"/>
        </a:fontRef>
      </dsp:style>
      <dsp:txBody>
        <a:bodyPr spcFirstLastPara="0" vert="horz" wrap="square" lIns="12700" tIns="0" rIns="12700" bIns="0" numCol="1" spcCol="1270" anchor="ctr" anchorCtr="0">
          <a:noAutofit/>
        </a:bodyPr>
        <a:lstStyle/>
        <a:p>
          <a:pPr lvl="0" algn="ctr" defTabSz="466725">
            <a:lnSpc>
              <a:spcPct val="90000"/>
            </a:lnSpc>
            <a:spcBef>
              <a:spcPct val="0"/>
            </a:spcBef>
            <a:spcAft>
              <a:spcPct val="35000"/>
            </a:spcAft>
          </a:pPr>
          <a:endParaRPr lang="es-ES" sz="1050" kern="1200"/>
        </a:p>
      </dsp:txBody>
      <dsp:txXfrm>
        <a:off x="1850078" y="3062396"/>
        <a:ext cx="59435" cy="59435"/>
      </dsp:txXfrm>
    </dsp:sp>
    <dsp:sp modelId="{FE156ED8-A2B3-4EE7-B55F-C452117E528E}">
      <dsp:nvSpPr>
        <dsp:cNvPr id="0" name=""/>
        <dsp:cNvSpPr/>
      </dsp:nvSpPr>
      <dsp:spPr>
        <a:xfrm>
          <a:off x="3226758" y="2465671"/>
          <a:ext cx="253140" cy="91440"/>
        </a:xfrm>
        <a:custGeom>
          <a:avLst/>
          <a:gdLst/>
          <a:ahLst/>
          <a:cxnLst/>
          <a:rect l="0" t="0" r="0" b="0"/>
          <a:pathLst>
            <a:path>
              <a:moveTo>
                <a:pt x="0" y="45720"/>
              </a:moveTo>
              <a:lnTo>
                <a:pt x="253140" y="45720"/>
              </a:lnTo>
            </a:path>
          </a:pathLst>
        </a:cu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66725">
            <a:lnSpc>
              <a:spcPct val="90000"/>
            </a:lnSpc>
            <a:spcBef>
              <a:spcPct val="0"/>
            </a:spcBef>
            <a:spcAft>
              <a:spcPct val="35000"/>
            </a:spcAft>
          </a:pPr>
          <a:endParaRPr lang="es-ES" sz="1050" kern="1200"/>
        </a:p>
      </dsp:txBody>
      <dsp:txXfrm>
        <a:off x="3347000" y="2505062"/>
        <a:ext cx="12657" cy="12657"/>
      </dsp:txXfrm>
    </dsp:sp>
    <dsp:sp modelId="{CB5B8C95-C319-4BF5-BA4B-EA7632AF2463}">
      <dsp:nvSpPr>
        <dsp:cNvPr id="0" name=""/>
        <dsp:cNvSpPr/>
      </dsp:nvSpPr>
      <dsp:spPr>
        <a:xfrm>
          <a:off x="2628536" y="1349944"/>
          <a:ext cx="253140" cy="1161447"/>
        </a:xfrm>
        <a:custGeom>
          <a:avLst/>
          <a:gdLst/>
          <a:ahLst/>
          <a:cxnLst/>
          <a:rect l="0" t="0" r="0" b="0"/>
          <a:pathLst>
            <a:path>
              <a:moveTo>
                <a:pt x="0" y="0"/>
              </a:moveTo>
              <a:lnTo>
                <a:pt x="126570" y="0"/>
              </a:lnTo>
              <a:lnTo>
                <a:pt x="126570" y="1161447"/>
              </a:lnTo>
              <a:lnTo>
                <a:pt x="253140" y="1161447"/>
              </a:lnTo>
            </a:path>
          </a:pathLst>
        </a:cu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66725">
            <a:lnSpc>
              <a:spcPct val="90000"/>
            </a:lnSpc>
            <a:spcBef>
              <a:spcPct val="0"/>
            </a:spcBef>
            <a:spcAft>
              <a:spcPct val="35000"/>
            </a:spcAft>
          </a:pPr>
          <a:endParaRPr lang="es-ES" sz="1050" kern="1200"/>
        </a:p>
      </dsp:txBody>
      <dsp:txXfrm>
        <a:off x="2725388" y="1900949"/>
        <a:ext cx="59435" cy="59435"/>
      </dsp:txXfrm>
    </dsp:sp>
    <dsp:sp modelId="{B5A48610-2931-4906-9835-C19C8D66EC3E}">
      <dsp:nvSpPr>
        <dsp:cNvPr id="0" name=""/>
        <dsp:cNvSpPr/>
      </dsp:nvSpPr>
      <dsp:spPr>
        <a:xfrm>
          <a:off x="3226758" y="2001092"/>
          <a:ext cx="253140" cy="91440"/>
        </a:xfrm>
        <a:custGeom>
          <a:avLst/>
          <a:gdLst/>
          <a:ahLst/>
          <a:cxnLst/>
          <a:rect l="0" t="0" r="0" b="0"/>
          <a:pathLst>
            <a:path>
              <a:moveTo>
                <a:pt x="0" y="45720"/>
              </a:moveTo>
              <a:lnTo>
                <a:pt x="253140" y="45720"/>
              </a:lnTo>
            </a:path>
          </a:pathLst>
        </a:cu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66725">
            <a:lnSpc>
              <a:spcPct val="90000"/>
            </a:lnSpc>
            <a:spcBef>
              <a:spcPct val="0"/>
            </a:spcBef>
            <a:spcAft>
              <a:spcPct val="35000"/>
            </a:spcAft>
          </a:pPr>
          <a:endParaRPr lang="es-ES" sz="1050" kern="1200"/>
        </a:p>
      </dsp:txBody>
      <dsp:txXfrm>
        <a:off x="3347000" y="2040483"/>
        <a:ext cx="12657" cy="12657"/>
      </dsp:txXfrm>
    </dsp:sp>
    <dsp:sp modelId="{A406F9D9-20CF-4A4E-9CAF-7D67270CF2AC}">
      <dsp:nvSpPr>
        <dsp:cNvPr id="0" name=""/>
        <dsp:cNvSpPr/>
      </dsp:nvSpPr>
      <dsp:spPr>
        <a:xfrm>
          <a:off x="2628536" y="1349944"/>
          <a:ext cx="253140" cy="696868"/>
        </a:xfrm>
        <a:custGeom>
          <a:avLst/>
          <a:gdLst/>
          <a:ahLst/>
          <a:cxnLst/>
          <a:rect l="0" t="0" r="0" b="0"/>
          <a:pathLst>
            <a:path>
              <a:moveTo>
                <a:pt x="0" y="0"/>
              </a:moveTo>
              <a:lnTo>
                <a:pt x="126570" y="0"/>
              </a:lnTo>
              <a:lnTo>
                <a:pt x="126570" y="696868"/>
              </a:lnTo>
              <a:lnTo>
                <a:pt x="253140" y="696868"/>
              </a:lnTo>
            </a:path>
          </a:pathLst>
        </a:cu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66725">
            <a:lnSpc>
              <a:spcPct val="90000"/>
            </a:lnSpc>
            <a:spcBef>
              <a:spcPct val="0"/>
            </a:spcBef>
            <a:spcAft>
              <a:spcPct val="35000"/>
            </a:spcAft>
          </a:pPr>
          <a:endParaRPr lang="es-ES" sz="1050" kern="1200"/>
        </a:p>
      </dsp:txBody>
      <dsp:txXfrm>
        <a:off x="2736571" y="1679842"/>
        <a:ext cx="37071" cy="37071"/>
      </dsp:txXfrm>
    </dsp:sp>
    <dsp:sp modelId="{A47A8721-094B-4D60-A7BB-EA8A9B864490}">
      <dsp:nvSpPr>
        <dsp:cNvPr id="0" name=""/>
        <dsp:cNvSpPr/>
      </dsp:nvSpPr>
      <dsp:spPr>
        <a:xfrm>
          <a:off x="3226758" y="1536513"/>
          <a:ext cx="253140" cy="91440"/>
        </a:xfrm>
        <a:custGeom>
          <a:avLst/>
          <a:gdLst/>
          <a:ahLst/>
          <a:cxnLst/>
          <a:rect l="0" t="0" r="0" b="0"/>
          <a:pathLst>
            <a:path>
              <a:moveTo>
                <a:pt x="0" y="45720"/>
              </a:moveTo>
              <a:lnTo>
                <a:pt x="253140" y="45720"/>
              </a:lnTo>
            </a:path>
          </a:pathLst>
        </a:cu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66725">
            <a:lnSpc>
              <a:spcPct val="90000"/>
            </a:lnSpc>
            <a:spcBef>
              <a:spcPct val="0"/>
            </a:spcBef>
            <a:spcAft>
              <a:spcPct val="35000"/>
            </a:spcAft>
          </a:pPr>
          <a:endParaRPr lang="es-ES" sz="1050" kern="1200"/>
        </a:p>
      </dsp:txBody>
      <dsp:txXfrm>
        <a:off x="3347000" y="1575904"/>
        <a:ext cx="12657" cy="12657"/>
      </dsp:txXfrm>
    </dsp:sp>
    <dsp:sp modelId="{E7E988CB-725A-48B1-B58D-85BE089AC8DA}">
      <dsp:nvSpPr>
        <dsp:cNvPr id="0" name=""/>
        <dsp:cNvSpPr/>
      </dsp:nvSpPr>
      <dsp:spPr>
        <a:xfrm>
          <a:off x="2628536" y="1349944"/>
          <a:ext cx="253140" cy="232289"/>
        </a:xfrm>
        <a:custGeom>
          <a:avLst/>
          <a:gdLst/>
          <a:ahLst/>
          <a:cxnLst/>
          <a:rect l="0" t="0" r="0" b="0"/>
          <a:pathLst>
            <a:path>
              <a:moveTo>
                <a:pt x="0" y="0"/>
              </a:moveTo>
              <a:lnTo>
                <a:pt x="126570" y="0"/>
              </a:lnTo>
              <a:lnTo>
                <a:pt x="126570" y="232289"/>
              </a:lnTo>
              <a:lnTo>
                <a:pt x="253140" y="232289"/>
              </a:lnTo>
            </a:path>
          </a:pathLst>
        </a:cu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66725">
            <a:lnSpc>
              <a:spcPct val="90000"/>
            </a:lnSpc>
            <a:spcBef>
              <a:spcPct val="0"/>
            </a:spcBef>
            <a:spcAft>
              <a:spcPct val="35000"/>
            </a:spcAft>
          </a:pPr>
          <a:endParaRPr lang="es-ES" sz="1050" kern="1200"/>
        </a:p>
      </dsp:txBody>
      <dsp:txXfrm>
        <a:off x="2746517" y="1457499"/>
        <a:ext cx="17178" cy="17178"/>
      </dsp:txXfrm>
    </dsp:sp>
    <dsp:sp modelId="{ADF6CED9-AA42-4A2E-B891-97A7EEED3B74}">
      <dsp:nvSpPr>
        <dsp:cNvPr id="0" name=""/>
        <dsp:cNvSpPr/>
      </dsp:nvSpPr>
      <dsp:spPr>
        <a:xfrm>
          <a:off x="3226758" y="1071934"/>
          <a:ext cx="253140" cy="91440"/>
        </a:xfrm>
        <a:custGeom>
          <a:avLst/>
          <a:gdLst/>
          <a:ahLst/>
          <a:cxnLst/>
          <a:rect l="0" t="0" r="0" b="0"/>
          <a:pathLst>
            <a:path>
              <a:moveTo>
                <a:pt x="0" y="45720"/>
              </a:moveTo>
              <a:lnTo>
                <a:pt x="253140" y="45720"/>
              </a:lnTo>
            </a:path>
          </a:pathLst>
        </a:cu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66725">
            <a:lnSpc>
              <a:spcPct val="90000"/>
            </a:lnSpc>
            <a:spcBef>
              <a:spcPct val="0"/>
            </a:spcBef>
            <a:spcAft>
              <a:spcPct val="35000"/>
            </a:spcAft>
          </a:pPr>
          <a:endParaRPr lang="es-ES" sz="1050" kern="1200"/>
        </a:p>
      </dsp:txBody>
      <dsp:txXfrm>
        <a:off x="3347000" y="1111326"/>
        <a:ext cx="12657" cy="12657"/>
      </dsp:txXfrm>
    </dsp:sp>
    <dsp:sp modelId="{F05D8CA4-9BBB-4545-94FB-B04028167DE9}">
      <dsp:nvSpPr>
        <dsp:cNvPr id="0" name=""/>
        <dsp:cNvSpPr/>
      </dsp:nvSpPr>
      <dsp:spPr>
        <a:xfrm>
          <a:off x="2628536" y="1117654"/>
          <a:ext cx="253140" cy="232289"/>
        </a:xfrm>
        <a:custGeom>
          <a:avLst/>
          <a:gdLst/>
          <a:ahLst/>
          <a:cxnLst/>
          <a:rect l="0" t="0" r="0" b="0"/>
          <a:pathLst>
            <a:path>
              <a:moveTo>
                <a:pt x="0" y="232289"/>
              </a:moveTo>
              <a:lnTo>
                <a:pt x="126570" y="232289"/>
              </a:lnTo>
              <a:lnTo>
                <a:pt x="126570" y="0"/>
              </a:lnTo>
              <a:lnTo>
                <a:pt x="253140" y="0"/>
              </a:lnTo>
            </a:path>
          </a:pathLst>
        </a:cu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66725">
            <a:lnSpc>
              <a:spcPct val="90000"/>
            </a:lnSpc>
            <a:spcBef>
              <a:spcPct val="0"/>
            </a:spcBef>
            <a:spcAft>
              <a:spcPct val="35000"/>
            </a:spcAft>
          </a:pPr>
          <a:endParaRPr lang="es-ES" sz="1050" kern="1200"/>
        </a:p>
      </dsp:txBody>
      <dsp:txXfrm>
        <a:off x="2746517" y="1225210"/>
        <a:ext cx="17178" cy="17178"/>
      </dsp:txXfrm>
    </dsp:sp>
    <dsp:sp modelId="{E00FFC9D-9943-49B9-A23B-D0C1F690DA84}">
      <dsp:nvSpPr>
        <dsp:cNvPr id="0" name=""/>
        <dsp:cNvSpPr/>
      </dsp:nvSpPr>
      <dsp:spPr>
        <a:xfrm>
          <a:off x="3226758" y="607355"/>
          <a:ext cx="253140" cy="91440"/>
        </a:xfrm>
        <a:custGeom>
          <a:avLst/>
          <a:gdLst/>
          <a:ahLst/>
          <a:cxnLst/>
          <a:rect l="0" t="0" r="0" b="0"/>
          <a:pathLst>
            <a:path>
              <a:moveTo>
                <a:pt x="0" y="45720"/>
              </a:moveTo>
              <a:lnTo>
                <a:pt x="253140" y="45720"/>
              </a:lnTo>
            </a:path>
          </a:pathLst>
        </a:cu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66725">
            <a:lnSpc>
              <a:spcPct val="90000"/>
            </a:lnSpc>
            <a:spcBef>
              <a:spcPct val="0"/>
            </a:spcBef>
            <a:spcAft>
              <a:spcPct val="35000"/>
            </a:spcAft>
          </a:pPr>
          <a:endParaRPr lang="es-ES" sz="1050" kern="1200"/>
        </a:p>
      </dsp:txBody>
      <dsp:txXfrm>
        <a:off x="3347000" y="646747"/>
        <a:ext cx="12657" cy="12657"/>
      </dsp:txXfrm>
    </dsp:sp>
    <dsp:sp modelId="{9F89D8AA-5B52-43A7-83C6-058CD5F86E91}">
      <dsp:nvSpPr>
        <dsp:cNvPr id="0" name=""/>
        <dsp:cNvSpPr/>
      </dsp:nvSpPr>
      <dsp:spPr>
        <a:xfrm>
          <a:off x="2628536" y="653075"/>
          <a:ext cx="253140" cy="696868"/>
        </a:xfrm>
        <a:custGeom>
          <a:avLst/>
          <a:gdLst/>
          <a:ahLst/>
          <a:cxnLst/>
          <a:rect l="0" t="0" r="0" b="0"/>
          <a:pathLst>
            <a:path>
              <a:moveTo>
                <a:pt x="0" y="696868"/>
              </a:moveTo>
              <a:lnTo>
                <a:pt x="126570" y="696868"/>
              </a:lnTo>
              <a:lnTo>
                <a:pt x="126570" y="0"/>
              </a:lnTo>
              <a:lnTo>
                <a:pt x="253140" y="0"/>
              </a:lnTo>
            </a:path>
          </a:pathLst>
        </a:cu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66725">
            <a:lnSpc>
              <a:spcPct val="90000"/>
            </a:lnSpc>
            <a:spcBef>
              <a:spcPct val="0"/>
            </a:spcBef>
            <a:spcAft>
              <a:spcPct val="35000"/>
            </a:spcAft>
          </a:pPr>
          <a:endParaRPr lang="es-ES" sz="1050" kern="1200"/>
        </a:p>
      </dsp:txBody>
      <dsp:txXfrm>
        <a:off x="2736571" y="982974"/>
        <a:ext cx="37071" cy="37071"/>
      </dsp:txXfrm>
    </dsp:sp>
    <dsp:sp modelId="{7B0B4E47-576C-45B6-9C88-0190E14285E9}">
      <dsp:nvSpPr>
        <dsp:cNvPr id="0" name=""/>
        <dsp:cNvSpPr/>
      </dsp:nvSpPr>
      <dsp:spPr>
        <a:xfrm>
          <a:off x="3226758" y="142777"/>
          <a:ext cx="253140" cy="91440"/>
        </a:xfrm>
        <a:custGeom>
          <a:avLst/>
          <a:gdLst/>
          <a:ahLst/>
          <a:cxnLst/>
          <a:rect l="0" t="0" r="0" b="0"/>
          <a:pathLst>
            <a:path>
              <a:moveTo>
                <a:pt x="0" y="45720"/>
              </a:moveTo>
              <a:lnTo>
                <a:pt x="253140" y="45720"/>
              </a:lnTo>
            </a:path>
          </a:pathLst>
        </a:cu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66725">
            <a:lnSpc>
              <a:spcPct val="90000"/>
            </a:lnSpc>
            <a:spcBef>
              <a:spcPct val="0"/>
            </a:spcBef>
            <a:spcAft>
              <a:spcPct val="35000"/>
            </a:spcAft>
          </a:pPr>
          <a:endParaRPr lang="es-ES" sz="1050" kern="1200"/>
        </a:p>
      </dsp:txBody>
      <dsp:txXfrm>
        <a:off x="3347000" y="182168"/>
        <a:ext cx="12657" cy="12657"/>
      </dsp:txXfrm>
    </dsp:sp>
    <dsp:sp modelId="{D4D91723-0D4A-44F7-97E6-2583B7A9CF30}">
      <dsp:nvSpPr>
        <dsp:cNvPr id="0" name=""/>
        <dsp:cNvSpPr/>
      </dsp:nvSpPr>
      <dsp:spPr>
        <a:xfrm>
          <a:off x="2628536" y="188497"/>
          <a:ext cx="253140" cy="1161447"/>
        </a:xfrm>
        <a:custGeom>
          <a:avLst/>
          <a:gdLst/>
          <a:ahLst/>
          <a:cxnLst/>
          <a:rect l="0" t="0" r="0" b="0"/>
          <a:pathLst>
            <a:path>
              <a:moveTo>
                <a:pt x="0" y="1161447"/>
              </a:moveTo>
              <a:lnTo>
                <a:pt x="126570" y="1161447"/>
              </a:lnTo>
              <a:lnTo>
                <a:pt x="126570" y="0"/>
              </a:lnTo>
              <a:lnTo>
                <a:pt x="253140" y="0"/>
              </a:lnTo>
            </a:path>
          </a:pathLst>
        </a:cu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66725">
            <a:lnSpc>
              <a:spcPct val="90000"/>
            </a:lnSpc>
            <a:spcBef>
              <a:spcPct val="0"/>
            </a:spcBef>
            <a:spcAft>
              <a:spcPct val="35000"/>
            </a:spcAft>
          </a:pPr>
          <a:endParaRPr lang="es-ES" sz="1050" kern="1200"/>
        </a:p>
      </dsp:txBody>
      <dsp:txXfrm>
        <a:off x="2725388" y="739502"/>
        <a:ext cx="59435" cy="59435"/>
      </dsp:txXfrm>
    </dsp:sp>
    <dsp:sp modelId="{5EC561E4-DFA0-480C-A1D8-B81683C56E33}">
      <dsp:nvSpPr>
        <dsp:cNvPr id="0" name=""/>
        <dsp:cNvSpPr/>
      </dsp:nvSpPr>
      <dsp:spPr>
        <a:xfrm>
          <a:off x="1753226" y="1349944"/>
          <a:ext cx="253140" cy="1161447"/>
        </a:xfrm>
        <a:custGeom>
          <a:avLst/>
          <a:gdLst/>
          <a:ahLst/>
          <a:cxnLst/>
          <a:rect l="0" t="0" r="0" b="0"/>
          <a:pathLst>
            <a:path>
              <a:moveTo>
                <a:pt x="0" y="1161447"/>
              </a:moveTo>
              <a:lnTo>
                <a:pt x="126570" y="1161447"/>
              </a:lnTo>
              <a:lnTo>
                <a:pt x="126570" y="0"/>
              </a:lnTo>
              <a:lnTo>
                <a:pt x="253140" y="0"/>
              </a:lnTo>
            </a:path>
          </a:pathLst>
        </a:custGeom>
        <a:noFill/>
        <a:ln w="25400" cap="flat" cmpd="sng" algn="ctr">
          <a:solidFill>
            <a:schemeClr val="accent1"/>
          </a:solidFill>
          <a:prstDash val="solid"/>
        </a:ln>
        <a:effectLst>
          <a:outerShdw blurRad="40000" dist="20000" dir="5400000" rotWithShape="0">
            <a:srgbClr val="000000">
              <a:alpha val="38000"/>
            </a:srgbClr>
          </a:outerShdw>
        </a:effectLst>
      </dsp:spPr>
      <dsp:style>
        <a:lnRef idx="2">
          <a:schemeClr val="accent1"/>
        </a:lnRef>
        <a:fillRef idx="0">
          <a:schemeClr val="accent1"/>
        </a:fillRef>
        <a:effectRef idx="1">
          <a:schemeClr val="accent1"/>
        </a:effectRef>
        <a:fontRef idx="minor">
          <a:schemeClr val="tx1"/>
        </a:fontRef>
      </dsp:style>
      <dsp:txBody>
        <a:bodyPr spcFirstLastPara="0" vert="horz" wrap="square" lIns="12700" tIns="0" rIns="12700" bIns="0" numCol="1" spcCol="1270" anchor="ctr" anchorCtr="0">
          <a:noAutofit/>
        </a:bodyPr>
        <a:lstStyle/>
        <a:p>
          <a:pPr lvl="0" algn="ctr" defTabSz="466725">
            <a:lnSpc>
              <a:spcPct val="90000"/>
            </a:lnSpc>
            <a:spcBef>
              <a:spcPct val="0"/>
            </a:spcBef>
            <a:spcAft>
              <a:spcPct val="35000"/>
            </a:spcAft>
          </a:pPr>
          <a:endParaRPr lang="es-ES" sz="1050" kern="1200"/>
        </a:p>
      </dsp:txBody>
      <dsp:txXfrm>
        <a:off x="1850078" y="1900949"/>
        <a:ext cx="59435" cy="59435"/>
      </dsp:txXfrm>
    </dsp:sp>
    <dsp:sp modelId="{809B1D56-12F3-41C4-90E5-5DDA1816DA1C}">
      <dsp:nvSpPr>
        <dsp:cNvPr id="0" name=""/>
        <dsp:cNvSpPr/>
      </dsp:nvSpPr>
      <dsp:spPr>
        <a:xfrm>
          <a:off x="276719" y="2511391"/>
          <a:ext cx="253140" cy="1165891"/>
        </a:xfrm>
        <a:custGeom>
          <a:avLst/>
          <a:gdLst/>
          <a:ahLst/>
          <a:cxnLst/>
          <a:rect l="0" t="0" r="0" b="0"/>
          <a:pathLst>
            <a:path>
              <a:moveTo>
                <a:pt x="0" y="1165891"/>
              </a:moveTo>
              <a:lnTo>
                <a:pt x="126570" y="1165891"/>
              </a:lnTo>
              <a:lnTo>
                <a:pt x="126570" y="0"/>
              </a:lnTo>
              <a:lnTo>
                <a:pt x="253140" y="0"/>
              </a:lnTo>
            </a:path>
          </a:pathLst>
        </a:custGeom>
        <a:noFill/>
        <a:ln w="9525" cap="flat" cmpd="sng" algn="ctr">
          <a:solidFill>
            <a:schemeClr val="dk1">
              <a:shade val="95000"/>
              <a:satMod val="105000"/>
            </a:schemeClr>
          </a:solidFill>
          <a:prstDash val="solid"/>
        </a:ln>
        <a:effectLst/>
      </dsp:spPr>
      <dsp:style>
        <a:lnRef idx="1">
          <a:schemeClr val="dk1"/>
        </a:lnRef>
        <a:fillRef idx="0">
          <a:schemeClr val="dk1"/>
        </a:fillRef>
        <a:effectRef idx="0">
          <a:schemeClr val="dk1"/>
        </a:effectRef>
        <a:fontRef idx="minor">
          <a:schemeClr val="tx1"/>
        </a:fontRef>
      </dsp:style>
      <dsp:txBody>
        <a:bodyPr spcFirstLastPara="0" vert="horz" wrap="square" lIns="12700" tIns="0" rIns="12700" bIns="0" numCol="1" spcCol="1270" anchor="ctr" anchorCtr="0">
          <a:noAutofit/>
        </a:bodyPr>
        <a:lstStyle/>
        <a:p>
          <a:pPr lvl="0" algn="ctr" defTabSz="466725">
            <a:lnSpc>
              <a:spcPct val="90000"/>
            </a:lnSpc>
            <a:spcBef>
              <a:spcPct val="0"/>
            </a:spcBef>
            <a:spcAft>
              <a:spcPct val="35000"/>
            </a:spcAft>
          </a:pPr>
          <a:endParaRPr lang="es-ES" sz="1050" kern="1200"/>
        </a:p>
      </dsp:txBody>
      <dsp:txXfrm>
        <a:off x="373463" y="3064510"/>
        <a:ext cx="59652" cy="59652"/>
      </dsp:txXfrm>
    </dsp:sp>
    <dsp:sp modelId="{D6B2B63D-DE41-4C5A-B1E0-31FFE17153E9}">
      <dsp:nvSpPr>
        <dsp:cNvPr id="0" name=""/>
        <dsp:cNvSpPr/>
      </dsp:nvSpPr>
      <dsp:spPr>
        <a:xfrm rot="16200000">
          <a:off x="-844392" y="3571658"/>
          <a:ext cx="2030974" cy="211249"/>
        </a:xfrm>
        <a:prstGeom prst="rect">
          <a:avLst/>
        </a:prstGeom>
        <a:gradFill rotWithShape="1">
          <a:gsLst>
            <a:gs pos="0">
              <a:schemeClr val="dk1">
                <a:shade val="51000"/>
                <a:satMod val="130000"/>
              </a:schemeClr>
            </a:gs>
            <a:gs pos="80000">
              <a:schemeClr val="dk1">
                <a:shade val="93000"/>
                <a:satMod val="130000"/>
              </a:schemeClr>
            </a:gs>
            <a:gs pos="100000">
              <a:schemeClr val="dk1">
                <a:shade val="94000"/>
                <a:satMod val="135000"/>
              </a:schemeClr>
            </a:gs>
          </a:gsLst>
          <a:lin ang="16200000" scaled="0"/>
        </a:gradFill>
        <a:ln w="9525" cap="flat" cmpd="sng" algn="ctr">
          <a:solidFill>
            <a:schemeClr val="dk1">
              <a:shade val="95000"/>
              <a:satMod val="105000"/>
            </a:schemeClr>
          </a:solidFill>
          <a:prstDash val="solid"/>
        </a:ln>
        <a:effectLst>
          <a:outerShdw blurRad="40000" dist="23000" dir="5400000" rotWithShape="0">
            <a:srgbClr val="000000">
              <a:alpha val="35000"/>
            </a:srgbClr>
          </a:outerShdw>
        </a:effectLst>
        <a:scene3d>
          <a:camera prst="orthographicFront"/>
          <a:lightRig rig="flat" dir="t"/>
        </a:scene3d>
        <a:sp3d/>
      </dsp:spPr>
      <dsp:style>
        <a:lnRef idx="1">
          <a:schemeClr val="dk1"/>
        </a:lnRef>
        <a:fillRef idx="3">
          <a:schemeClr val="dk1"/>
        </a:fillRef>
        <a:effectRef idx="2">
          <a:schemeClr val="dk1"/>
        </a:effectRef>
        <a:fontRef idx="minor">
          <a:schemeClr val="lt1"/>
        </a:fontRef>
      </dsp:style>
      <dsp:txBody>
        <a:bodyPr spcFirstLastPara="0" vert="horz" wrap="square" lIns="6985" tIns="6985" rIns="6985" bIns="6985" numCol="1" spcCol="1270" anchor="ctr" anchorCtr="0">
          <a:noAutofit/>
        </a:bodyPr>
        <a:lstStyle/>
        <a:p>
          <a:pPr lvl="0" algn="ctr" defTabSz="466725">
            <a:lnSpc>
              <a:spcPct val="90000"/>
            </a:lnSpc>
            <a:spcBef>
              <a:spcPct val="0"/>
            </a:spcBef>
            <a:spcAft>
              <a:spcPct val="35000"/>
            </a:spcAft>
          </a:pPr>
          <a:r>
            <a:rPr lang="es-ES" sz="1050" kern="1200" dirty="0"/>
            <a:t>PROGRAMA EXPERIMENTAL</a:t>
          </a:r>
        </a:p>
      </dsp:txBody>
      <dsp:txXfrm>
        <a:off x="-844392" y="3571658"/>
        <a:ext cx="2030974" cy="211249"/>
      </dsp:txXfrm>
    </dsp:sp>
    <dsp:sp modelId="{722F216C-1C47-4552-9FDE-A15B2FF6CBEE}">
      <dsp:nvSpPr>
        <dsp:cNvPr id="0" name=""/>
        <dsp:cNvSpPr/>
      </dsp:nvSpPr>
      <dsp:spPr>
        <a:xfrm>
          <a:off x="529860" y="2318448"/>
          <a:ext cx="1223365" cy="385885"/>
        </a:xfrm>
        <a:prstGeom prst="rect">
          <a:avLst/>
        </a:prstGeom>
        <a:gradFill rotWithShape="1">
          <a:gsLst>
            <a:gs pos="0">
              <a:schemeClr val="accent1">
                <a:shade val="51000"/>
                <a:satMod val="130000"/>
              </a:schemeClr>
            </a:gs>
            <a:gs pos="80000">
              <a:schemeClr val="accent1">
                <a:shade val="93000"/>
                <a:satMod val="130000"/>
              </a:schemeClr>
            </a:gs>
            <a:gs pos="100000">
              <a:schemeClr val="accent1">
                <a:shade val="94000"/>
                <a:satMod val="135000"/>
              </a:schemeClr>
            </a:gs>
          </a:gsLst>
          <a:lin ang="16200000" scaled="0"/>
        </a:gradFill>
        <a:ln w="9525" cap="flat" cmpd="sng" algn="ctr">
          <a:solidFill>
            <a:schemeClr val="accent1">
              <a:shade val="95000"/>
              <a:satMod val="105000"/>
            </a:schemeClr>
          </a:solidFill>
          <a:prstDash val="solid"/>
        </a:ln>
        <a:effectLst>
          <a:outerShdw blurRad="40000" dist="23000" dir="5400000" rotWithShape="0">
            <a:srgbClr val="000000">
              <a:alpha val="35000"/>
            </a:srgbClr>
          </a:outerShdw>
        </a:effectLst>
        <a:scene3d>
          <a:camera prst="orthographicFront"/>
          <a:lightRig rig="flat" dir="t"/>
        </a:scene3d>
        <a:sp3d/>
      </dsp:spPr>
      <dsp:style>
        <a:lnRef idx="1">
          <a:schemeClr val="accent1"/>
        </a:lnRef>
        <a:fillRef idx="3">
          <a:schemeClr val="accent1"/>
        </a:fillRef>
        <a:effectRef idx="2">
          <a:schemeClr val="accent1"/>
        </a:effectRef>
        <a:fontRef idx="minor">
          <a:schemeClr val="lt1"/>
        </a:fontRef>
      </dsp:style>
      <dsp:txBody>
        <a:bodyPr spcFirstLastPara="0" vert="horz" wrap="square" lIns="6985" tIns="6985" rIns="6985" bIns="6985" numCol="1" spcCol="1270" anchor="ctr" anchorCtr="0">
          <a:noAutofit/>
        </a:bodyPr>
        <a:lstStyle/>
        <a:p>
          <a:pPr lvl="0" algn="ctr" defTabSz="466725">
            <a:lnSpc>
              <a:spcPct val="90000"/>
            </a:lnSpc>
            <a:spcBef>
              <a:spcPct val="0"/>
            </a:spcBef>
            <a:spcAft>
              <a:spcPct val="35000"/>
            </a:spcAft>
          </a:pPr>
          <a:r>
            <a:rPr lang="es-ES" sz="1050" kern="1200" smtClean="0"/>
            <a:t>CARACTERIZACIÓN MATERIAL</a:t>
          </a:r>
          <a:endParaRPr lang="es-ES" sz="1050" kern="1200" dirty="0"/>
        </a:p>
      </dsp:txBody>
      <dsp:txXfrm>
        <a:off x="529860" y="2318448"/>
        <a:ext cx="1223365" cy="385885"/>
      </dsp:txXfrm>
    </dsp:sp>
    <dsp:sp modelId="{B65FAAFF-40CE-4C00-843D-1B59CD325128}">
      <dsp:nvSpPr>
        <dsp:cNvPr id="0" name=""/>
        <dsp:cNvSpPr/>
      </dsp:nvSpPr>
      <dsp:spPr>
        <a:xfrm>
          <a:off x="2006367" y="1118086"/>
          <a:ext cx="622169" cy="463714"/>
        </a:xfrm>
        <a:prstGeom prst="rect">
          <a:avLst/>
        </a:prstGeom>
        <a:gradFill rotWithShape="1">
          <a:gsLst>
            <a:gs pos="0">
              <a:schemeClr val="accent5">
                <a:shade val="51000"/>
                <a:satMod val="130000"/>
              </a:schemeClr>
            </a:gs>
            <a:gs pos="80000">
              <a:schemeClr val="accent5">
                <a:shade val="93000"/>
                <a:satMod val="130000"/>
              </a:schemeClr>
            </a:gs>
            <a:gs pos="100000">
              <a:schemeClr val="accent5">
                <a:shade val="94000"/>
                <a:satMod val="135000"/>
              </a:schemeClr>
            </a:gs>
          </a:gsLst>
          <a:lin ang="16200000" scaled="0"/>
        </a:gradFill>
        <a:ln w="9525" cap="flat" cmpd="sng" algn="ctr">
          <a:solidFill>
            <a:schemeClr val="accent5">
              <a:shade val="95000"/>
              <a:satMod val="105000"/>
            </a:schemeClr>
          </a:solidFill>
          <a:prstDash val="solid"/>
        </a:ln>
        <a:effectLst>
          <a:outerShdw blurRad="40000" dist="23000" dir="5400000" rotWithShape="0">
            <a:srgbClr val="000000">
              <a:alpha val="35000"/>
            </a:srgbClr>
          </a:outerShdw>
        </a:effectLst>
        <a:scene3d>
          <a:camera prst="orthographicFront"/>
          <a:lightRig rig="flat" dir="t"/>
        </a:scene3d>
        <a:sp3d/>
      </dsp:spPr>
      <dsp:style>
        <a:lnRef idx="1">
          <a:schemeClr val="accent5"/>
        </a:lnRef>
        <a:fillRef idx="3">
          <a:schemeClr val="accent5"/>
        </a:fillRef>
        <a:effectRef idx="2">
          <a:schemeClr val="accent5"/>
        </a:effectRef>
        <a:fontRef idx="minor">
          <a:schemeClr val="lt1"/>
        </a:fontRef>
      </dsp:style>
      <dsp:txBody>
        <a:bodyPr spcFirstLastPara="0" vert="horz" wrap="square" lIns="6985" tIns="6985" rIns="6985" bIns="6985" numCol="1" spcCol="1270" anchor="ctr" anchorCtr="0">
          <a:noAutofit/>
        </a:bodyPr>
        <a:lstStyle/>
        <a:p>
          <a:pPr lvl="0" algn="ctr" defTabSz="466725">
            <a:lnSpc>
              <a:spcPct val="90000"/>
            </a:lnSpc>
            <a:spcBef>
              <a:spcPct val="0"/>
            </a:spcBef>
            <a:spcAft>
              <a:spcPct val="35000"/>
            </a:spcAft>
          </a:pPr>
          <a:r>
            <a:rPr lang="es-ES" sz="1050" kern="1200"/>
            <a:t>MATRIZ POLIÉSTER</a:t>
          </a:r>
        </a:p>
      </dsp:txBody>
      <dsp:txXfrm>
        <a:off x="2006367" y="1118086"/>
        <a:ext cx="622169" cy="463714"/>
      </dsp:txXfrm>
    </dsp:sp>
    <dsp:sp modelId="{5E9B9A15-F80F-4BCF-8779-93A292A77BDB}">
      <dsp:nvSpPr>
        <dsp:cNvPr id="0" name=""/>
        <dsp:cNvSpPr/>
      </dsp:nvSpPr>
      <dsp:spPr>
        <a:xfrm>
          <a:off x="2881677" y="76366"/>
          <a:ext cx="345081" cy="224261"/>
        </a:xfrm>
        <a:prstGeom prst="rect">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a:scene3d>
          <a:camera prst="orthographicFront"/>
          <a:lightRig rig="flat" dir="t"/>
        </a:scene3d>
        <a:sp3d/>
      </dsp:spPr>
      <dsp:style>
        <a:lnRef idx="1">
          <a:schemeClr val="accent1"/>
        </a:lnRef>
        <a:fillRef idx="2">
          <a:schemeClr val="accent1"/>
        </a:fillRef>
        <a:effectRef idx="1">
          <a:schemeClr val="accent1"/>
        </a:effectRef>
        <a:fontRef idx="minor">
          <a:schemeClr val="dk1"/>
        </a:fontRef>
      </dsp:style>
      <dsp:txBody>
        <a:bodyPr spcFirstLastPara="0" vert="horz" wrap="square" lIns="6985" tIns="6985" rIns="6985" bIns="6985" numCol="1" spcCol="1270" anchor="ctr" anchorCtr="0">
          <a:noAutofit/>
        </a:bodyPr>
        <a:lstStyle/>
        <a:p>
          <a:pPr lvl="0" algn="ctr" defTabSz="466725">
            <a:lnSpc>
              <a:spcPct val="90000"/>
            </a:lnSpc>
            <a:spcBef>
              <a:spcPct val="0"/>
            </a:spcBef>
            <a:spcAft>
              <a:spcPct val="35000"/>
            </a:spcAft>
          </a:pPr>
          <a:r>
            <a:rPr lang="es-ES" sz="1050" kern="1200"/>
            <a:t>1</a:t>
          </a:r>
        </a:p>
      </dsp:txBody>
      <dsp:txXfrm>
        <a:off x="2881677" y="76366"/>
        <a:ext cx="345081" cy="224261"/>
      </dsp:txXfrm>
    </dsp:sp>
    <dsp:sp modelId="{0D48B4E5-CAD4-4C55-BBF6-3A5884954E02}">
      <dsp:nvSpPr>
        <dsp:cNvPr id="0" name=""/>
        <dsp:cNvSpPr/>
      </dsp:nvSpPr>
      <dsp:spPr>
        <a:xfrm>
          <a:off x="3479899" y="4443"/>
          <a:ext cx="4447517" cy="368107"/>
        </a:xfrm>
        <a:prstGeom prst="rect">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a:scene3d>
          <a:camera prst="orthographicFront"/>
          <a:lightRig rig="flat" dir="t"/>
        </a:scene3d>
        <a:sp3d/>
      </dsp:spPr>
      <dsp:style>
        <a:lnRef idx="1">
          <a:schemeClr val="accent1"/>
        </a:lnRef>
        <a:fillRef idx="2">
          <a:schemeClr val="accent1"/>
        </a:fillRef>
        <a:effectRef idx="1">
          <a:schemeClr val="accent1"/>
        </a:effectRef>
        <a:fontRef idx="minor">
          <a:schemeClr val="dk1"/>
        </a:fontRef>
      </dsp:style>
      <dsp:txBody>
        <a:bodyPr spcFirstLastPara="0" vert="horz" wrap="square" lIns="6985" tIns="6985" rIns="6985" bIns="6985" numCol="1" spcCol="1270" anchor="ctr" anchorCtr="0">
          <a:noAutofit/>
        </a:bodyPr>
        <a:lstStyle/>
        <a:p>
          <a:pPr lvl="0" algn="ctr" defTabSz="466725">
            <a:lnSpc>
              <a:spcPct val="90000"/>
            </a:lnSpc>
            <a:spcBef>
              <a:spcPct val="0"/>
            </a:spcBef>
            <a:spcAft>
              <a:spcPct val="35000"/>
            </a:spcAft>
          </a:pPr>
          <a:r>
            <a:rPr lang="es-ES" sz="1050" kern="1200"/>
            <a:t>Plain_0/90 + Mat + Carbon.uni_0 + Mat + Plain_0/90</a:t>
          </a:r>
        </a:p>
      </dsp:txBody>
      <dsp:txXfrm>
        <a:off x="3479899" y="4443"/>
        <a:ext cx="4447517" cy="368107"/>
      </dsp:txXfrm>
    </dsp:sp>
    <dsp:sp modelId="{3A225BCF-84E0-48F3-AAE9-45E496D1B4AE}">
      <dsp:nvSpPr>
        <dsp:cNvPr id="0" name=""/>
        <dsp:cNvSpPr/>
      </dsp:nvSpPr>
      <dsp:spPr>
        <a:xfrm>
          <a:off x="2881677" y="540945"/>
          <a:ext cx="345081" cy="224261"/>
        </a:xfrm>
        <a:prstGeom prst="rect">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a:scene3d>
          <a:camera prst="orthographicFront"/>
          <a:lightRig rig="flat" dir="t"/>
        </a:scene3d>
        <a:sp3d/>
      </dsp:spPr>
      <dsp:style>
        <a:lnRef idx="1">
          <a:schemeClr val="accent1"/>
        </a:lnRef>
        <a:fillRef idx="2">
          <a:schemeClr val="accent1"/>
        </a:fillRef>
        <a:effectRef idx="1">
          <a:schemeClr val="accent1"/>
        </a:effectRef>
        <a:fontRef idx="minor">
          <a:schemeClr val="dk1"/>
        </a:fontRef>
      </dsp:style>
      <dsp:txBody>
        <a:bodyPr spcFirstLastPara="0" vert="horz" wrap="square" lIns="6985" tIns="6985" rIns="6985" bIns="6985" numCol="1" spcCol="1270" anchor="ctr" anchorCtr="0">
          <a:noAutofit/>
        </a:bodyPr>
        <a:lstStyle/>
        <a:p>
          <a:pPr lvl="0" algn="ctr" defTabSz="466725">
            <a:lnSpc>
              <a:spcPct val="90000"/>
            </a:lnSpc>
            <a:spcBef>
              <a:spcPct val="0"/>
            </a:spcBef>
            <a:spcAft>
              <a:spcPct val="35000"/>
            </a:spcAft>
          </a:pPr>
          <a:r>
            <a:rPr lang="es-ES" sz="1050" kern="1200"/>
            <a:t>2</a:t>
          </a:r>
        </a:p>
      </dsp:txBody>
      <dsp:txXfrm>
        <a:off x="2881677" y="540945"/>
        <a:ext cx="345081" cy="224261"/>
      </dsp:txXfrm>
    </dsp:sp>
    <dsp:sp modelId="{E2F79031-D0E9-4E85-A576-7BAB1F4FE2E8}">
      <dsp:nvSpPr>
        <dsp:cNvPr id="0" name=""/>
        <dsp:cNvSpPr/>
      </dsp:nvSpPr>
      <dsp:spPr>
        <a:xfrm>
          <a:off x="3479899" y="469022"/>
          <a:ext cx="4447517" cy="368107"/>
        </a:xfrm>
        <a:prstGeom prst="rect">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a:scene3d>
          <a:camera prst="orthographicFront"/>
          <a:lightRig rig="flat" dir="t"/>
        </a:scene3d>
        <a:sp3d/>
      </dsp:spPr>
      <dsp:style>
        <a:lnRef idx="1">
          <a:schemeClr val="accent1"/>
        </a:lnRef>
        <a:fillRef idx="2">
          <a:schemeClr val="accent1"/>
        </a:fillRef>
        <a:effectRef idx="1">
          <a:schemeClr val="accent1"/>
        </a:effectRef>
        <a:fontRef idx="minor">
          <a:schemeClr val="dk1"/>
        </a:fontRef>
      </dsp:style>
      <dsp:txBody>
        <a:bodyPr spcFirstLastPara="0" vert="horz" wrap="square" lIns="6985" tIns="6985" rIns="6985" bIns="6985" numCol="1" spcCol="1270" anchor="ctr" anchorCtr="0">
          <a:noAutofit/>
        </a:bodyPr>
        <a:lstStyle/>
        <a:p>
          <a:pPr lvl="0" algn="ctr" defTabSz="466725">
            <a:lnSpc>
              <a:spcPct val="90000"/>
            </a:lnSpc>
            <a:spcBef>
              <a:spcPct val="0"/>
            </a:spcBef>
            <a:spcAft>
              <a:spcPct val="35000"/>
            </a:spcAft>
          </a:pPr>
          <a:r>
            <a:rPr lang="es-ES" sz="1050" kern="1200"/>
            <a:t>Plain_0/90 + Mat + Tejido_0/90 + Mat + Plain_0/90</a:t>
          </a:r>
        </a:p>
      </dsp:txBody>
      <dsp:txXfrm>
        <a:off x="3479899" y="469022"/>
        <a:ext cx="4447517" cy="368107"/>
      </dsp:txXfrm>
    </dsp:sp>
    <dsp:sp modelId="{4188F537-DE71-4580-9467-FB8E0CFFC69D}">
      <dsp:nvSpPr>
        <dsp:cNvPr id="0" name=""/>
        <dsp:cNvSpPr/>
      </dsp:nvSpPr>
      <dsp:spPr>
        <a:xfrm>
          <a:off x="2881677" y="1005524"/>
          <a:ext cx="345081" cy="224261"/>
        </a:xfrm>
        <a:prstGeom prst="rect">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a:scene3d>
          <a:camera prst="orthographicFront"/>
          <a:lightRig rig="flat" dir="t"/>
        </a:scene3d>
        <a:sp3d/>
      </dsp:spPr>
      <dsp:style>
        <a:lnRef idx="1">
          <a:schemeClr val="accent1"/>
        </a:lnRef>
        <a:fillRef idx="2">
          <a:schemeClr val="accent1"/>
        </a:fillRef>
        <a:effectRef idx="1">
          <a:schemeClr val="accent1"/>
        </a:effectRef>
        <a:fontRef idx="minor">
          <a:schemeClr val="dk1"/>
        </a:fontRef>
      </dsp:style>
      <dsp:txBody>
        <a:bodyPr spcFirstLastPara="0" vert="horz" wrap="square" lIns="6985" tIns="6985" rIns="6985" bIns="6985" numCol="1" spcCol="1270" anchor="ctr" anchorCtr="0">
          <a:noAutofit/>
        </a:bodyPr>
        <a:lstStyle/>
        <a:p>
          <a:pPr lvl="0" algn="ctr" defTabSz="466725">
            <a:lnSpc>
              <a:spcPct val="90000"/>
            </a:lnSpc>
            <a:spcBef>
              <a:spcPct val="0"/>
            </a:spcBef>
            <a:spcAft>
              <a:spcPct val="35000"/>
            </a:spcAft>
          </a:pPr>
          <a:r>
            <a:rPr lang="es-ES" sz="1050" kern="1200"/>
            <a:t>1b </a:t>
          </a:r>
        </a:p>
      </dsp:txBody>
      <dsp:txXfrm>
        <a:off x="2881677" y="1005524"/>
        <a:ext cx="345081" cy="224261"/>
      </dsp:txXfrm>
    </dsp:sp>
    <dsp:sp modelId="{553BB69B-128D-44D3-B541-DE9729A85010}">
      <dsp:nvSpPr>
        <dsp:cNvPr id="0" name=""/>
        <dsp:cNvSpPr/>
      </dsp:nvSpPr>
      <dsp:spPr>
        <a:xfrm>
          <a:off x="3479899" y="933600"/>
          <a:ext cx="4447517" cy="368107"/>
        </a:xfrm>
        <a:prstGeom prst="rect">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a:scene3d>
          <a:camera prst="orthographicFront"/>
          <a:lightRig rig="flat" dir="t"/>
        </a:scene3d>
        <a:sp3d/>
      </dsp:spPr>
      <dsp:style>
        <a:lnRef idx="1">
          <a:schemeClr val="accent1"/>
        </a:lnRef>
        <a:fillRef idx="2">
          <a:schemeClr val="accent1"/>
        </a:fillRef>
        <a:effectRef idx="1">
          <a:schemeClr val="accent1"/>
        </a:effectRef>
        <a:fontRef idx="minor">
          <a:schemeClr val="dk1"/>
        </a:fontRef>
      </dsp:style>
      <dsp:txBody>
        <a:bodyPr spcFirstLastPara="0" vert="horz" wrap="square" lIns="6985" tIns="6985" rIns="6985" bIns="6985" numCol="1" spcCol="1270" anchor="ctr" anchorCtr="0">
          <a:noAutofit/>
        </a:bodyPr>
        <a:lstStyle/>
        <a:p>
          <a:pPr lvl="0" algn="ctr" defTabSz="466725">
            <a:lnSpc>
              <a:spcPct val="90000"/>
            </a:lnSpc>
            <a:spcBef>
              <a:spcPct val="0"/>
            </a:spcBef>
            <a:spcAft>
              <a:spcPct val="35000"/>
            </a:spcAft>
          </a:pPr>
          <a:r>
            <a:rPr lang="es-ES" sz="1050" kern="1200"/>
            <a:t>Mat + Plain_0/90 + Carbon.uni_0 + Plain_0/90 + Mat</a:t>
          </a:r>
        </a:p>
      </dsp:txBody>
      <dsp:txXfrm>
        <a:off x="3479899" y="933600"/>
        <a:ext cx="4447517" cy="368107"/>
      </dsp:txXfrm>
    </dsp:sp>
    <dsp:sp modelId="{920A38BB-D2B3-4859-B828-C2B64BCA1BA8}">
      <dsp:nvSpPr>
        <dsp:cNvPr id="0" name=""/>
        <dsp:cNvSpPr/>
      </dsp:nvSpPr>
      <dsp:spPr>
        <a:xfrm>
          <a:off x="2881677" y="1470102"/>
          <a:ext cx="345081" cy="224261"/>
        </a:xfrm>
        <a:prstGeom prst="rect">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a:scene3d>
          <a:camera prst="orthographicFront"/>
          <a:lightRig rig="flat" dir="t"/>
        </a:scene3d>
        <a:sp3d/>
      </dsp:spPr>
      <dsp:style>
        <a:lnRef idx="1">
          <a:schemeClr val="accent1"/>
        </a:lnRef>
        <a:fillRef idx="2">
          <a:schemeClr val="accent1"/>
        </a:fillRef>
        <a:effectRef idx="1">
          <a:schemeClr val="accent1"/>
        </a:effectRef>
        <a:fontRef idx="minor">
          <a:schemeClr val="dk1"/>
        </a:fontRef>
      </dsp:style>
      <dsp:txBody>
        <a:bodyPr spcFirstLastPara="0" vert="horz" wrap="square" lIns="6985" tIns="6985" rIns="6985" bIns="6985" numCol="1" spcCol="1270" anchor="ctr" anchorCtr="0">
          <a:noAutofit/>
        </a:bodyPr>
        <a:lstStyle/>
        <a:p>
          <a:pPr lvl="0" algn="ctr" defTabSz="466725">
            <a:lnSpc>
              <a:spcPct val="90000"/>
            </a:lnSpc>
            <a:spcBef>
              <a:spcPct val="0"/>
            </a:spcBef>
            <a:spcAft>
              <a:spcPct val="35000"/>
            </a:spcAft>
          </a:pPr>
          <a:r>
            <a:rPr lang="es-ES" sz="1050" kern="1200"/>
            <a:t>2b </a:t>
          </a:r>
        </a:p>
      </dsp:txBody>
      <dsp:txXfrm>
        <a:off x="2881677" y="1470102"/>
        <a:ext cx="345081" cy="224261"/>
      </dsp:txXfrm>
    </dsp:sp>
    <dsp:sp modelId="{D5340A78-6717-4F8A-B5A5-ACF844B3E152}">
      <dsp:nvSpPr>
        <dsp:cNvPr id="0" name=""/>
        <dsp:cNvSpPr/>
      </dsp:nvSpPr>
      <dsp:spPr>
        <a:xfrm>
          <a:off x="3479899" y="1398179"/>
          <a:ext cx="4447517" cy="368107"/>
        </a:xfrm>
        <a:prstGeom prst="rect">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a:scene3d>
          <a:camera prst="orthographicFront"/>
          <a:lightRig rig="flat" dir="t"/>
        </a:scene3d>
        <a:sp3d/>
      </dsp:spPr>
      <dsp:style>
        <a:lnRef idx="1">
          <a:schemeClr val="accent1"/>
        </a:lnRef>
        <a:fillRef idx="2">
          <a:schemeClr val="accent1"/>
        </a:fillRef>
        <a:effectRef idx="1">
          <a:schemeClr val="accent1"/>
        </a:effectRef>
        <a:fontRef idx="minor">
          <a:schemeClr val="dk1"/>
        </a:fontRef>
      </dsp:style>
      <dsp:txBody>
        <a:bodyPr spcFirstLastPara="0" vert="horz" wrap="square" lIns="6985" tIns="6985" rIns="6985" bIns="6985" numCol="1" spcCol="1270" anchor="ctr" anchorCtr="0">
          <a:noAutofit/>
        </a:bodyPr>
        <a:lstStyle/>
        <a:p>
          <a:pPr lvl="0" algn="ctr" defTabSz="466725">
            <a:lnSpc>
              <a:spcPct val="90000"/>
            </a:lnSpc>
            <a:spcBef>
              <a:spcPct val="0"/>
            </a:spcBef>
            <a:spcAft>
              <a:spcPct val="35000"/>
            </a:spcAft>
          </a:pPr>
          <a:r>
            <a:rPr lang="es-ES" sz="1050" kern="1200"/>
            <a:t>Mat + Plain_0/90 + Tejido_0/90 + Plain_0/90 + Mat</a:t>
          </a:r>
        </a:p>
      </dsp:txBody>
      <dsp:txXfrm>
        <a:off x="3479899" y="1398179"/>
        <a:ext cx="4447517" cy="368107"/>
      </dsp:txXfrm>
    </dsp:sp>
    <dsp:sp modelId="{54414DBD-5AE0-4C14-937C-84F991488310}">
      <dsp:nvSpPr>
        <dsp:cNvPr id="0" name=""/>
        <dsp:cNvSpPr/>
      </dsp:nvSpPr>
      <dsp:spPr>
        <a:xfrm>
          <a:off x="2881677" y="1934681"/>
          <a:ext cx="345081" cy="224261"/>
        </a:xfrm>
        <a:prstGeom prst="rect">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a:scene3d>
          <a:camera prst="orthographicFront"/>
          <a:lightRig rig="flat" dir="t"/>
        </a:scene3d>
        <a:sp3d/>
      </dsp:spPr>
      <dsp:style>
        <a:lnRef idx="1">
          <a:schemeClr val="accent1"/>
        </a:lnRef>
        <a:fillRef idx="2">
          <a:schemeClr val="accent1"/>
        </a:fillRef>
        <a:effectRef idx="1">
          <a:schemeClr val="accent1"/>
        </a:effectRef>
        <a:fontRef idx="minor">
          <a:schemeClr val="dk1"/>
        </a:fontRef>
      </dsp:style>
      <dsp:txBody>
        <a:bodyPr spcFirstLastPara="0" vert="horz" wrap="square" lIns="6985" tIns="6985" rIns="6985" bIns="6985" numCol="1" spcCol="1270" anchor="ctr" anchorCtr="0">
          <a:noAutofit/>
        </a:bodyPr>
        <a:lstStyle/>
        <a:p>
          <a:pPr lvl="0" algn="ctr" defTabSz="466725">
            <a:lnSpc>
              <a:spcPct val="90000"/>
            </a:lnSpc>
            <a:spcBef>
              <a:spcPct val="0"/>
            </a:spcBef>
            <a:spcAft>
              <a:spcPct val="35000"/>
            </a:spcAft>
          </a:pPr>
          <a:r>
            <a:rPr lang="es-ES" sz="1050" kern="1200"/>
            <a:t>3 </a:t>
          </a:r>
        </a:p>
      </dsp:txBody>
      <dsp:txXfrm>
        <a:off x="2881677" y="1934681"/>
        <a:ext cx="345081" cy="224261"/>
      </dsp:txXfrm>
    </dsp:sp>
    <dsp:sp modelId="{EE86164C-B1C3-4EE0-80BE-B9EC279A935A}">
      <dsp:nvSpPr>
        <dsp:cNvPr id="0" name=""/>
        <dsp:cNvSpPr/>
      </dsp:nvSpPr>
      <dsp:spPr>
        <a:xfrm>
          <a:off x="3479899" y="1862758"/>
          <a:ext cx="4447517" cy="368107"/>
        </a:xfrm>
        <a:prstGeom prst="rect">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a:scene3d>
          <a:camera prst="orthographicFront"/>
          <a:lightRig rig="flat" dir="t"/>
        </a:scene3d>
        <a:sp3d/>
      </dsp:spPr>
      <dsp:style>
        <a:lnRef idx="1">
          <a:schemeClr val="accent1"/>
        </a:lnRef>
        <a:fillRef idx="2">
          <a:schemeClr val="accent1"/>
        </a:fillRef>
        <a:effectRef idx="1">
          <a:schemeClr val="accent1"/>
        </a:effectRef>
        <a:fontRef idx="minor">
          <a:schemeClr val="dk1"/>
        </a:fontRef>
      </dsp:style>
      <dsp:txBody>
        <a:bodyPr spcFirstLastPara="0" vert="horz" wrap="square" lIns="6985" tIns="6985" rIns="6985" bIns="6985" numCol="1" spcCol="1270" anchor="ctr" anchorCtr="0">
          <a:noAutofit/>
        </a:bodyPr>
        <a:lstStyle/>
        <a:p>
          <a:pPr lvl="0" algn="ctr" defTabSz="466725">
            <a:lnSpc>
              <a:spcPct val="90000"/>
            </a:lnSpc>
            <a:spcBef>
              <a:spcPct val="0"/>
            </a:spcBef>
            <a:spcAft>
              <a:spcPct val="35000"/>
            </a:spcAft>
          </a:pPr>
          <a:r>
            <a:rPr lang="es-ES" sz="1050" kern="1200"/>
            <a:t>Mat + Plain_0/90 + Tejido_0/90 + Tejido_0/90 + Plain_0/90 + Mat</a:t>
          </a:r>
        </a:p>
      </dsp:txBody>
      <dsp:txXfrm>
        <a:off x="3479899" y="1862758"/>
        <a:ext cx="4447517" cy="368107"/>
      </dsp:txXfrm>
    </dsp:sp>
    <dsp:sp modelId="{56FCD906-88C4-4A2D-9C66-2E61496CED4E}">
      <dsp:nvSpPr>
        <dsp:cNvPr id="0" name=""/>
        <dsp:cNvSpPr/>
      </dsp:nvSpPr>
      <dsp:spPr>
        <a:xfrm>
          <a:off x="2881677" y="2399260"/>
          <a:ext cx="345081" cy="224261"/>
        </a:xfrm>
        <a:prstGeom prst="rect">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a:scene3d>
          <a:camera prst="orthographicFront"/>
          <a:lightRig rig="flat" dir="t"/>
        </a:scene3d>
        <a:sp3d/>
      </dsp:spPr>
      <dsp:style>
        <a:lnRef idx="1">
          <a:schemeClr val="accent1"/>
        </a:lnRef>
        <a:fillRef idx="2">
          <a:schemeClr val="accent1"/>
        </a:fillRef>
        <a:effectRef idx="1">
          <a:schemeClr val="accent1"/>
        </a:effectRef>
        <a:fontRef idx="minor">
          <a:schemeClr val="dk1"/>
        </a:fontRef>
      </dsp:style>
      <dsp:txBody>
        <a:bodyPr spcFirstLastPara="0" vert="horz" wrap="square" lIns="6985" tIns="6985" rIns="6985" bIns="6985" numCol="1" spcCol="1270" anchor="ctr" anchorCtr="0">
          <a:noAutofit/>
        </a:bodyPr>
        <a:lstStyle/>
        <a:p>
          <a:pPr lvl="0" algn="ctr" defTabSz="466725">
            <a:lnSpc>
              <a:spcPct val="90000"/>
            </a:lnSpc>
            <a:spcBef>
              <a:spcPct val="0"/>
            </a:spcBef>
            <a:spcAft>
              <a:spcPct val="35000"/>
            </a:spcAft>
          </a:pPr>
          <a:r>
            <a:rPr lang="es-ES" sz="1050" kern="1200"/>
            <a:t>4 </a:t>
          </a:r>
        </a:p>
      </dsp:txBody>
      <dsp:txXfrm>
        <a:off x="2881677" y="2399260"/>
        <a:ext cx="345081" cy="224261"/>
      </dsp:txXfrm>
    </dsp:sp>
    <dsp:sp modelId="{95A5F2D5-6632-4DB5-8EF7-79F2BD4187C0}">
      <dsp:nvSpPr>
        <dsp:cNvPr id="0" name=""/>
        <dsp:cNvSpPr/>
      </dsp:nvSpPr>
      <dsp:spPr>
        <a:xfrm>
          <a:off x="3479899" y="2327337"/>
          <a:ext cx="4447517" cy="368107"/>
        </a:xfrm>
        <a:prstGeom prst="rect">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a:scene3d>
          <a:camera prst="orthographicFront"/>
          <a:lightRig rig="flat" dir="t"/>
        </a:scene3d>
        <a:sp3d/>
      </dsp:spPr>
      <dsp:style>
        <a:lnRef idx="1">
          <a:schemeClr val="accent1"/>
        </a:lnRef>
        <a:fillRef idx="2">
          <a:schemeClr val="accent1"/>
        </a:fillRef>
        <a:effectRef idx="1">
          <a:schemeClr val="accent1"/>
        </a:effectRef>
        <a:fontRef idx="minor">
          <a:schemeClr val="dk1"/>
        </a:fontRef>
      </dsp:style>
      <dsp:txBody>
        <a:bodyPr spcFirstLastPara="0" vert="horz" wrap="square" lIns="6985" tIns="6985" rIns="6985" bIns="6985" numCol="1" spcCol="1270" anchor="ctr" anchorCtr="0">
          <a:noAutofit/>
        </a:bodyPr>
        <a:lstStyle/>
        <a:p>
          <a:pPr lvl="0" algn="ctr" defTabSz="466725">
            <a:lnSpc>
              <a:spcPct val="90000"/>
            </a:lnSpc>
            <a:spcBef>
              <a:spcPct val="0"/>
            </a:spcBef>
            <a:spcAft>
              <a:spcPct val="35000"/>
            </a:spcAft>
          </a:pPr>
          <a:r>
            <a:rPr lang="es-ES" sz="1050" kern="1200"/>
            <a:t>Mat + Plain_0/90 + Tejido_0/90 + Carbon.uni_0 + Tejido_0/90 + Plain_0/90 + Mat</a:t>
          </a:r>
        </a:p>
      </dsp:txBody>
      <dsp:txXfrm>
        <a:off x="3479899" y="2327337"/>
        <a:ext cx="4447517" cy="368107"/>
      </dsp:txXfrm>
    </dsp:sp>
    <dsp:sp modelId="{0A3AAC3A-EA3D-4BBA-B83A-96485D76AB6B}">
      <dsp:nvSpPr>
        <dsp:cNvPr id="0" name=""/>
        <dsp:cNvSpPr/>
      </dsp:nvSpPr>
      <dsp:spPr>
        <a:xfrm>
          <a:off x="2006367" y="3440980"/>
          <a:ext cx="622169" cy="463714"/>
        </a:xfrm>
        <a:prstGeom prst="rect">
          <a:avLst/>
        </a:prstGeom>
        <a:gradFill rotWithShape="1">
          <a:gsLst>
            <a:gs pos="0">
              <a:schemeClr val="accent5">
                <a:shade val="51000"/>
                <a:satMod val="130000"/>
              </a:schemeClr>
            </a:gs>
            <a:gs pos="80000">
              <a:schemeClr val="accent5">
                <a:shade val="93000"/>
                <a:satMod val="130000"/>
              </a:schemeClr>
            </a:gs>
            <a:gs pos="100000">
              <a:schemeClr val="accent5">
                <a:shade val="94000"/>
                <a:satMod val="135000"/>
              </a:schemeClr>
            </a:gs>
          </a:gsLst>
          <a:lin ang="16200000" scaled="0"/>
        </a:gradFill>
        <a:ln w="9525" cap="flat" cmpd="sng" algn="ctr">
          <a:solidFill>
            <a:schemeClr val="accent5">
              <a:shade val="95000"/>
              <a:satMod val="105000"/>
            </a:schemeClr>
          </a:solidFill>
          <a:prstDash val="solid"/>
        </a:ln>
        <a:effectLst>
          <a:outerShdw blurRad="40000" dist="23000" dir="5400000" rotWithShape="0">
            <a:srgbClr val="000000">
              <a:alpha val="35000"/>
            </a:srgbClr>
          </a:outerShdw>
        </a:effectLst>
        <a:scene3d>
          <a:camera prst="orthographicFront"/>
          <a:lightRig rig="flat" dir="t"/>
        </a:scene3d>
        <a:sp3d/>
      </dsp:spPr>
      <dsp:style>
        <a:lnRef idx="1">
          <a:schemeClr val="accent5"/>
        </a:lnRef>
        <a:fillRef idx="3">
          <a:schemeClr val="accent5"/>
        </a:fillRef>
        <a:effectRef idx="2">
          <a:schemeClr val="accent5"/>
        </a:effectRef>
        <a:fontRef idx="minor">
          <a:schemeClr val="lt1"/>
        </a:fontRef>
      </dsp:style>
      <dsp:txBody>
        <a:bodyPr spcFirstLastPara="0" vert="horz" wrap="square" lIns="6985" tIns="6985" rIns="6985" bIns="6985" numCol="1" spcCol="1270" anchor="ctr" anchorCtr="0">
          <a:noAutofit/>
        </a:bodyPr>
        <a:lstStyle/>
        <a:p>
          <a:pPr lvl="0" algn="ctr" defTabSz="466725">
            <a:lnSpc>
              <a:spcPct val="90000"/>
            </a:lnSpc>
            <a:spcBef>
              <a:spcPct val="0"/>
            </a:spcBef>
            <a:spcAft>
              <a:spcPct val="35000"/>
            </a:spcAft>
          </a:pPr>
          <a:r>
            <a:rPr lang="es-ES" sz="1050" kern="1200"/>
            <a:t>MATRIZ EPOXI</a:t>
          </a:r>
        </a:p>
      </dsp:txBody>
      <dsp:txXfrm>
        <a:off x="2006367" y="3440980"/>
        <a:ext cx="622169" cy="463714"/>
      </dsp:txXfrm>
    </dsp:sp>
    <dsp:sp modelId="{2B8C6914-1614-4015-83BD-E33475CDABF5}">
      <dsp:nvSpPr>
        <dsp:cNvPr id="0" name=""/>
        <dsp:cNvSpPr/>
      </dsp:nvSpPr>
      <dsp:spPr>
        <a:xfrm>
          <a:off x="2881677" y="2863839"/>
          <a:ext cx="345081" cy="224261"/>
        </a:xfrm>
        <a:prstGeom prst="rect">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a:scene3d>
          <a:camera prst="orthographicFront"/>
          <a:lightRig rig="flat" dir="t"/>
        </a:scene3d>
        <a:sp3d/>
      </dsp:spPr>
      <dsp:style>
        <a:lnRef idx="1">
          <a:schemeClr val="accent1"/>
        </a:lnRef>
        <a:fillRef idx="2">
          <a:schemeClr val="accent1"/>
        </a:fillRef>
        <a:effectRef idx="1">
          <a:schemeClr val="accent1"/>
        </a:effectRef>
        <a:fontRef idx="minor">
          <a:schemeClr val="dk1"/>
        </a:fontRef>
      </dsp:style>
      <dsp:txBody>
        <a:bodyPr spcFirstLastPara="0" vert="horz" wrap="square" lIns="6985" tIns="6985" rIns="6985" bIns="6985" numCol="1" spcCol="1270" anchor="ctr" anchorCtr="0">
          <a:noAutofit/>
        </a:bodyPr>
        <a:lstStyle/>
        <a:p>
          <a:pPr lvl="0" algn="ctr" defTabSz="466725">
            <a:lnSpc>
              <a:spcPct val="90000"/>
            </a:lnSpc>
            <a:spcBef>
              <a:spcPct val="0"/>
            </a:spcBef>
            <a:spcAft>
              <a:spcPct val="35000"/>
            </a:spcAft>
          </a:pPr>
          <a:r>
            <a:rPr lang="es-ES" sz="1050" kern="1200"/>
            <a:t>1b E</a:t>
          </a:r>
        </a:p>
      </dsp:txBody>
      <dsp:txXfrm>
        <a:off x="2881677" y="2863839"/>
        <a:ext cx="345081" cy="224261"/>
      </dsp:txXfrm>
    </dsp:sp>
    <dsp:sp modelId="{1825CF23-7DCD-413E-89EC-0BF1B713FFAE}">
      <dsp:nvSpPr>
        <dsp:cNvPr id="0" name=""/>
        <dsp:cNvSpPr/>
      </dsp:nvSpPr>
      <dsp:spPr>
        <a:xfrm>
          <a:off x="3479899" y="2791916"/>
          <a:ext cx="4447517" cy="368107"/>
        </a:xfrm>
        <a:prstGeom prst="rect">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a:scene3d>
          <a:camera prst="orthographicFront"/>
          <a:lightRig rig="flat" dir="t"/>
        </a:scene3d>
        <a:sp3d/>
      </dsp:spPr>
      <dsp:style>
        <a:lnRef idx="1">
          <a:schemeClr val="accent1"/>
        </a:lnRef>
        <a:fillRef idx="2">
          <a:schemeClr val="accent1"/>
        </a:fillRef>
        <a:effectRef idx="1">
          <a:schemeClr val="accent1"/>
        </a:effectRef>
        <a:fontRef idx="minor">
          <a:schemeClr val="dk1"/>
        </a:fontRef>
      </dsp:style>
      <dsp:txBody>
        <a:bodyPr spcFirstLastPara="0" vert="horz" wrap="square" lIns="6985" tIns="6985" rIns="6985" bIns="6985" numCol="1" spcCol="1270" anchor="ctr" anchorCtr="0">
          <a:noAutofit/>
        </a:bodyPr>
        <a:lstStyle/>
        <a:p>
          <a:pPr lvl="0" algn="ctr" defTabSz="466725">
            <a:lnSpc>
              <a:spcPct val="90000"/>
            </a:lnSpc>
            <a:spcBef>
              <a:spcPct val="0"/>
            </a:spcBef>
            <a:spcAft>
              <a:spcPct val="35000"/>
            </a:spcAft>
          </a:pPr>
          <a:r>
            <a:rPr lang="es-ES" sz="1050" kern="1200"/>
            <a:t>Mat + Plain_0/90 + Carbon.uni_0 + Plain_0/90 + Mat</a:t>
          </a:r>
        </a:p>
      </dsp:txBody>
      <dsp:txXfrm>
        <a:off x="3479899" y="2791916"/>
        <a:ext cx="4447517" cy="368107"/>
      </dsp:txXfrm>
    </dsp:sp>
    <dsp:sp modelId="{2ACB0931-4F1E-4623-A2EC-2256B0CAF1CC}">
      <dsp:nvSpPr>
        <dsp:cNvPr id="0" name=""/>
        <dsp:cNvSpPr/>
      </dsp:nvSpPr>
      <dsp:spPr>
        <a:xfrm>
          <a:off x="2881677" y="3328418"/>
          <a:ext cx="345081" cy="224261"/>
        </a:xfrm>
        <a:prstGeom prst="rect">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a:scene3d>
          <a:camera prst="orthographicFront"/>
          <a:lightRig rig="flat" dir="t"/>
        </a:scene3d>
        <a:sp3d/>
      </dsp:spPr>
      <dsp:style>
        <a:lnRef idx="1">
          <a:schemeClr val="accent1"/>
        </a:lnRef>
        <a:fillRef idx="2">
          <a:schemeClr val="accent1"/>
        </a:fillRef>
        <a:effectRef idx="1">
          <a:schemeClr val="accent1"/>
        </a:effectRef>
        <a:fontRef idx="minor">
          <a:schemeClr val="dk1"/>
        </a:fontRef>
      </dsp:style>
      <dsp:txBody>
        <a:bodyPr spcFirstLastPara="0" vert="horz" wrap="square" lIns="6985" tIns="6985" rIns="6985" bIns="6985" numCol="1" spcCol="1270" anchor="ctr" anchorCtr="0">
          <a:noAutofit/>
        </a:bodyPr>
        <a:lstStyle/>
        <a:p>
          <a:pPr lvl="0" algn="ctr" defTabSz="466725">
            <a:lnSpc>
              <a:spcPct val="90000"/>
            </a:lnSpc>
            <a:spcBef>
              <a:spcPct val="0"/>
            </a:spcBef>
            <a:spcAft>
              <a:spcPct val="35000"/>
            </a:spcAft>
          </a:pPr>
          <a:r>
            <a:rPr lang="es-ES" sz="1050" kern="1200"/>
            <a:t>2b E</a:t>
          </a:r>
        </a:p>
      </dsp:txBody>
      <dsp:txXfrm>
        <a:off x="2881677" y="3328418"/>
        <a:ext cx="345081" cy="224261"/>
      </dsp:txXfrm>
    </dsp:sp>
    <dsp:sp modelId="{1293B0B7-31FD-4B5F-9833-B5163680A210}">
      <dsp:nvSpPr>
        <dsp:cNvPr id="0" name=""/>
        <dsp:cNvSpPr/>
      </dsp:nvSpPr>
      <dsp:spPr>
        <a:xfrm>
          <a:off x="3479899" y="3256495"/>
          <a:ext cx="4447517" cy="368107"/>
        </a:xfrm>
        <a:prstGeom prst="rect">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a:scene3d>
          <a:camera prst="orthographicFront"/>
          <a:lightRig rig="flat" dir="t"/>
        </a:scene3d>
        <a:sp3d/>
      </dsp:spPr>
      <dsp:style>
        <a:lnRef idx="1">
          <a:schemeClr val="accent1"/>
        </a:lnRef>
        <a:fillRef idx="2">
          <a:schemeClr val="accent1"/>
        </a:fillRef>
        <a:effectRef idx="1">
          <a:schemeClr val="accent1"/>
        </a:effectRef>
        <a:fontRef idx="minor">
          <a:schemeClr val="dk1"/>
        </a:fontRef>
      </dsp:style>
      <dsp:txBody>
        <a:bodyPr spcFirstLastPara="0" vert="horz" wrap="square" lIns="6985" tIns="6985" rIns="6985" bIns="6985" numCol="1" spcCol="1270" anchor="ctr" anchorCtr="0">
          <a:noAutofit/>
        </a:bodyPr>
        <a:lstStyle/>
        <a:p>
          <a:pPr lvl="0" algn="ctr" defTabSz="466725">
            <a:lnSpc>
              <a:spcPct val="90000"/>
            </a:lnSpc>
            <a:spcBef>
              <a:spcPct val="0"/>
            </a:spcBef>
            <a:spcAft>
              <a:spcPct val="35000"/>
            </a:spcAft>
          </a:pPr>
          <a:r>
            <a:rPr lang="es-ES" sz="1050" kern="1200"/>
            <a:t>Mat + Plain_0/90 + Tejido_0/90 + Plain_0/90 + Mat</a:t>
          </a:r>
        </a:p>
      </dsp:txBody>
      <dsp:txXfrm>
        <a:off x="3479899" y="3256495"/>
        <a:ext cx="4447517" cy="368107"/>
      </dsp:txXfrm>
    </dsp:sp>
    <dsp:sp modelId="{EC077576-46B0-4730-8AED-0B08A80E74BB}">
      <dsp:nvSpPr>
        <dsp:cNvPr id="0" name=""/>
        <dsp:cNvSpPr/>
      </dsp:nvSpPr>
      <dsp:spPr>
        <a:xfrm>
          <a:off x="2881677" y="3792997"/>
          <a:ext cx="345081" cy="224261"/>
        </a:xfrm>
        <a:prstGeom prst="rect">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a:scene3d>
          <a:camera prst="orthographicFront"/>
          <a:lightRig rig="flat" dir="t"/>
        </a:scene3d>
        <a:sp3d/>
      </dsp:spPr>
      <dsp:style>
        <a:lnRef idx="1">
          <a:schemeClr val="accent1"/>
        </a:lnRef>
        <a:fillRef idx="2">
          <a:schemeClr val="accent1"/>
        </a:fillRef>
        <a:effectRef idx="1">
          <a:schemeClr val="accent1"/>
        </a:effectRef>
        <a:fontRef idx="minor">
          <a:schemeClr val="dk1"/>
        </a:fontRef>
      </dsp:style>
      <dsp:txBody>
        <a:bodyPr spcFirstLastPara="0" vert="horz" wrap="square" lIns="6985" tIns="6985" rIns="6985" bIns="6985" numCol="1" spcCol="1270" anchor="ctr" anchorCtr="0">
          <a:noAutofit/>
        </a:bodyPr>
        <a:lstStyle/>
        <a:p>
          <a:pPr lvl="0" algn="ctr" defTabSz="466725">
            <a:lnSpc>
              <a:spcPct val="90000"/>
            </a:lnSpc>
            <a:spcBef>
              <a:spcPct val="0"/>
            </a:spcBef>
            <a:spcAft>
              <a:spcPct val="35000"/>
            </a:spcAft>
          </a:pPr>
          <a:r>
            <a:rPr lang="es-ES" sz="1050" kern="1200"/>
            <a:t>3 E</a:t>
          </a:r>
        </a:p>
      </dsp:txBody>
      <dsp:txXfrm>
        <a:off x="2881677" y="3792997"/>
        <a:ext cx="345081" cy="224261"/>
      </dsp:txXfrm>
    </dsp:sp>
    <dsp:sp modelId="{76CE8702-C4CC-4765-9DC6-E2DF93E4B375}">
      <dsp:nvSpPr>
        <dsp:cNvPr id="0" name=""/>
        <dsp:cNvSpPr/>
      </dsp:nvSpPr>
      <dsp:spPr>
        <a:xfrm>
          <a:off x="3479899" y="3721073"/>
          <a:ext cx="4447517" cy="368107"/>
        </a:xfrm>
        <a:prstGeom prst="rect">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a:scene3d>
          <a:camera prst="orthographicFront"/>
          <a:lightRig rig="flat" dir="t"/>
        </a:scene3d>
        <a:sp3d/>
      </dsp:spPr>
      <dsp:style>
        <a:lnRef idx="1">
          <a:schemeClr val="accent1"/>
        </a:lnRef>
        <a:fillRef idx="2">
          <a:schemeClr val="accent1"/>
        </a:fillRef>
        <a:effectRef idx="1">
          <a:schemeClr val="accent1"/>
        </a:effectRef>
        <a:fontRef idx="minor">
          <a:schemeClr val="dk1"/>
        </a:fontRef>
      </dsp:style>
      <dsp:txBody>
        <a:bodyPr spcFirstLastPara="0" vert="horz" wrap="square" lIns="6985" tIns="6985" rIns="6985" bIns="6985" numCol="1" spcCol="1270" anchor="ctr" anchorCtr="0">
          <a:noAutofit/>
        </a:bodyPr>
        <a:lstStyle/>
        <a:p>
          <a:pPr lvl="0" algn="ctr" defTabSz="466725">
            <a:lnSpc>
              <a:spcPct val="90000"/>
            </a:lnSpc>
            <a:spcBef>
              <a:spcPct val="0"/>
            </a:spcBef>
            <a:spcAft>
              <a:spcPct val="35000"/>
            </a:spcAft>
          </a:pPr>
          <a:r>
            <a:rPr lang="es-ES" sz="1050" kern="1200"/>
            <a:t>Mat + Plain_0/90 + Tejido_0/90 + Tejido_0/90 + Plain_0/90 + Mat</a:t>
          </a:r>
        </a:p>
      </dsp:txBody>
      <dsp:txXfrm>
        <a:off x="3479899" y="3721073"/>
        <a:ext cx="4447517" cy="368107"/>
      </dsp:txXfrm>
    </dsp:sp>
    <dsp:sp modelId="{3526751F-C223-4F24-A0A2-96187DEA627A}">
      <dsp:nvSpPr>
        <dsp:cNvPr id="0" name=""/>
        <dsp:cNvSpPr/>
      </dsp:nvSpPr>
      <dsp:spPr>
        <a:xfrm>
          <a:off x="2881677" y="4257575"/>
          <a:ext cx="345081" cy="224261"/>
        </a:xfrm>
        <a:prstGeom prst="rect">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a:scene3d>
          <a:camera prst="orthographicFront"/>
          <a:lightRig rig="flat" dir="t"/>
        </a:scene3d>
        <a:sp3d/>
      </dsp:spPr>
      <dsp:style>
        <a:lnRef idx="1">
          <a:schemeClr val="accent1"/>
        </a:lnRef>
        <a:fillRef idx="2">
          <a:schemeClr val="accent1"/>
        </a:fillRef>
        <a:effectRef idx="1">
          <a:schemeClr val="accent1"/>
        </a:effectRef>
        <a:fontRef idx="minor">
          <a:schemeClr val="dk1"/>
        </a:fontRef>
      </dsp:style>
      <dsp:txBody>
        <a:bodyPr spcFirstLastPara="0" vert="horz" wrap="square" lIns="6985" tIns="6985" rIns="6985" bIns="6985" numCol="1" spcCol="1270" anchor="ctr" anchorCtr="0">
          <a:noAutofit/>
        </a:bodyPr>
        <a:lstStyle/>
        <a:p>
          <a:pPr lvl="0" algn="ctr" defTabSz="466725">
            <a:lnSpc>
              <a:spcPct val="90000"/>
            </a:lnSpc>
            <a:spcBef>
              <a:spcPct val="0"/>
            </a:spcBef>
            <a:spcAft>
              <a:spcPct val="35000"/>
            </a:spcAft>
          </a:pPr>
          <a:r>
            <a:rPr lang="es-ES" sz="1050" kern="1200"/>
            <a:t>4 E</a:t>
          </a:r>
        </a:p>
      </dsp:txBody>
      <dsp:txXfrm>
        <a:off x="2881677" y="4257575"/>
        <a:ext cx="345081" cy="224261"/>
      </dsp:txXfrm>
    </dsp:sp>
    <dsp:sp modelId="{7C2792B3-900D-4811-8DC5-9C971C192447}">
      <dsp:nvSpPr>
        <dsp:cNvPr id="0" name=""/>
        <dsp:cNvSpPr/>
      </dsp:nvSpPr>
      <dsp:spPr>
        <a:xfrm>
          <a:off x="3479899" y="4185652"/>
          <a:ext cx="4447517" cy="368107"/>
        </a:xfrm>
        <a:prstGeom prst="rect">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a:scene3d>
          <a:camera prst="orthographicFront"/>
          <a:lightRig rig="flat" dir="t"/>
        </a:scene3d>
        <a:sp3d/>
      </dsp:spPr>
      <dsp:style>
        <a:lnRef idx="1">
          <a:schemeClr val="accent1"/>
        </a:lnRef>
        <a:fillRef idx="2">
          <a:schemeClr val="accent1"/>
        </a:fillRef>
        <a:effectRef idx="1">
          <a:schemeClr val="accent1"/>
        </a:effectRef>
        <a:fontRef idx="minor">
          <a:schemeClr val="dk1"/>
        </a:fontRef>
      </dsp:style>
      <dsp:txBody>
        <a:bodyPr spcFirstLastPara="0" vert="horz" wrap="square" lIns="6985" tIns="6985" rIns="6985" bIns="6985" numCol="1" spcCol="1270" anchor="ctr" anchorCtr="0">
          <a:noAutofit/>
        </a:bodyPr>
        <a:lstStyle/>
        <a:p>
          <a:pPr lvl="0" algn="ctr" defTabSz="466725">
            <a:lnSpc>
              <a:spcPct val="90000"/>
            </a:lnSpc>
            <a:spcBef>
              <a:spcPct val="0"/>
            </a:spcBef>
            <a:spcAft>
              <a:spcPct val="35000"/>
            </a:spcAft>
          </a:pPr>
          <a:r>
            <a:rPr lang="es-ES" sz="1050" kern="1200"/>
            <a:t>Mat + Plain_0/90 + Tejido_0/90 + Carbon.uni_0 + Tejido_0/90 + Plain_0/90 + Mat</a:t>
          </a:r>
        </a:p>
      </dsp:txBody>
      <dsp:txXfrm>
        <a:off x="3479899" y="4185652"/>
        <a:ext cx="4447517" cy="368107"/>
      </dsp:txXfrm>
    </dsp:sp>
    <dsp:sp modelId="{9B034DC4-93DA-40F6-91B3-4BDDE8A74308}">
      <dsp:nvSpPr>
        <dsp:cNvPr id="0" name=""/>
        <dsp:cNvSpPr/>
      </dsp:nvSpPr>
      <dsp:spPr>
        <a:xfrm>
          <a:off x="529860" y="4654674"/>
          <a:ext cx="1265703" cy="385885"/>
        </a:xfrm>
        <a:prstGeom prst="rect">
          <a:avLst/>
        </a:prstGeom>
        <a:gradFill rotWithShape="1">
          <a:gsLst>
            <a:gs pos="0">
              <a:schemeClr val="accent6">
                <a:shade val="51000"/>
                <a:satMod val="130000"/>
              </a:schemeClr>
            </a:gs>
            <a:gs pos="80000">
              <a:schemeClr val="accent6">
                <a:shade val="93000"/>
                <a:satMod val="130000"/>
              </a:schemeClr>
            </a:gs>
            <a:gs pos="100000">
              <a:schemeClr val="accent6">
                <a:shade val="94000"/>
                <a:satMod val="135000"/>
              </a:schemeClr>
            </a:gs>
          </a:gsLst>
          <a:lin ang="16200000" scaled="0"/>
        </a:gradFill>
        <a:ln w="9525" cap="flat" cmpd="sng" algn="ctr">
          <a:solidFill>
            <a:schemeClr val="accent6">
              <a:shade val="95000"/>
              <a:satMod val="105000"/>
            </a:schemeClr>
          </a:solidFill>
          <a:prstDash val="solid"/>
        </a:ln>
        <a:effectLst>
          <a:outerShdw blurRad="40000" dist="23000" dir="5400000" rotWithShape="0">
            <a:srgbClr val="000000">
              <a:alpha val="35000"/>
            </a:srgbClr>
          </a:outerShdw>
        </a:effectLst>
        <a:scene3d>
          <a:camera prst="orthographicFront"/>
          <a:lightRig rig="flat" dir="t"/>
        </a:scene3d>
        <a:sp3d/>
      </dsp:spPr>
      <dsp:style>
        <a:lnRef idx="1">
          <a:schemeClr val="accent6"/>
        </a:lnRef>
        <a:fillRef idx="3">
          <a:schemeClr val="accent6"/>
        </a:fillRef>
        <a:effectRef idx="2">
          <a:schemeClr val="accent6"/>
        </a:effectRef>
        <a:fontRef idx="minor">
          <a:schemeClr val="lt1"/>
        </a:fontRef>
      </dsp:style>
      <dsp:txBody>
        <a:bodyPr spcFirstLastPara="0" vert="horz" wrap="square" lIns="6985" tIns="6985" rIns="6985" bIns="6985" numCol="1" spcCol="1270" anchor="ctr" anchorCtr="0">
          <a:noAutofit/>
        </a:bodyPr>
        <a:lstStyle/>
        <a:p>
          <a:pPr lvl="0" algn="ctr" defTabSz="466725">
            <a:lnSpc>
              <a:spcPct val="90000"/>
            </a:lnSpc>
            <a:spcBef>
              <a:spcPct val="0"/>
            </a:spcBef>
            <a:spcAft>
              <a:spcPct val="35000"/>
            </a:spcAft>
          </a:pPr>
          <a:r>
            <a:rPr lang="es-ES" sz="1050" kern="1200" smtClean="0"/>
            <a:t>ELEMENTO CONSTRUCTIVO</a:t>
          </a:r>
          <a:endParaRPr lang="es-ES" sz="1050" kern="1200"/>
        </a:p>
      </dsp:txBody>
      <dsp:txXfrm>
        <a:off x="529860" y="4654674"/>
        <a:ext cx="1265703" cy="385885"/>
      </dsp:txXfrm>
    </dsp:sp>
    <dsp:sp modelId="{C2474287-37C0-4FE1-AD42-B5593A1C32D7}">
      <dsp:nvSpPr>
        <dsp:cNvPr id="0" name=""/>
        <dsp:cNvSpPr/>
      </dsp:nvSpPr>
      <dsp:spPr>
        <a:xfrm>
          <a:off x="2048704" y="4654674"/>
          <a:ext cx="1265703" cy="385885"/>
        </a:xfrm>
        <a:prstGeom prst="rect">
          <a:avLst/>
        </a:prstGeom>
        <a:gradFill rotWithShape="1">
          <a:gsLst>
            <a:gs pos="0">
              <a:schemeClr val="accent6">
                <a:tint val="50000"/>
                <a:satMod val="300000"/>
              </a:schemeClr>
            </a:gs>
            <a:gs pos="35000">
              <a:schemeClr val="accent6">
                <a:tint val="37000"/>
                <a:satMod val="300000"/>
              </a:schemeClr>
            </a:gs>
            <a:gs pos="100000">
              <a:schemeClr val="accent6">
                <a:tint val="15000"/>
                <a:satMod val="350000"/>
              </a:schemeClr>
            </a:gs>
          </a:gsLst>
          <a:lin ang="16200000" scaled="1"/>
        </a:gradFill>
        <a:ln w="9525" cap="flat" cmpd="sng" algn="ctr">
          <a:solidFill>
            <a:schemeClr val="accent6">
              <a:shade val="95000"/>
              <a:satMod val="105000"/>
            </a:schemeClr>
          </a:solidFill>
          <a:prstDash val="solid"/>
        </a:ln>
        <a:effectLst>
          <a:outerShdw blurRad="40000" dist="20000" dir="5400000" rotWithShape="0">
            <a:srgbClr val="000000">
              <a:alpha val="38000"/>
            </a:srgbClr>
          </a:outerShdw>
        </a:effectLst>
        <a:scene3d>
          <a:camera prst="orthographicFront"/>
          <a:lightRig rig="flat" dir="t"/>
        </a:scene3d>
        <a:sp3d/>
      </dsp:spPr>
      <dsp:style>
        <a:lnRef idx="1">
          <a:schemeClr val="accent6"/>
        </a:lnRef>
        <a:fillRef idx="2">
          <a:schemeClr val="accent6"/>
        </a:fillRef>
        <a:effectRef idx="1">
          <a:schemeClr val="accent6"/>
        </a:effectRef>
        <a:fontRef idx="minor">
          <a:schemeClr val="dk1"/>
        </a:fontRef>
      </dsp:style>
      <dsp:txBody>
        <a:bodyPr spcFirstLastPara="0" vert="horz" wrap="square" lIns="6985" tIns="6985" rIns="6985" bIns="6985" numCol="1" spcCol="1270" anchor="ctr" anchorCtr="0">
          <a:noAutofit/>
        </a:bodyPr>
        <a:lstStyle/>
        <a:p>
          <a:pPr lvl="0" algn="ctr" defTabSz="466725">
            <a:lnSpc>
              <a:spcPct val="90000"/>
            </a:lnSpc>
            <a:spcBef>
              <a:spcPct val="0"/>
            </a:spcBef>
            <a:spcAft>
              <a:spcPct val="35000"/>
            </a:spcAft>
          </a:pPr>
          <a:r>
            <a:rPr lang="es-ES" sz="1050" kern="1200"/>
            <a:t>VIGA</a:t>
          </a:r>
        </a:p>
      </dsp:txBody>
      <dsp:txXfrm>
        <a:off x="2048704" y="4654674"/>
        <a:ext cx="1265703" cy="385885"/>
      </dsp:txXfrm>
    </dsp:sp>
    <dsp:sp modelId="{4DD35A3E-D69B-4380-8461-6BEC96E63813}">
      <dsp:nvSpPr>
        <dsp:cNvPr id="0" name=""/>
        <dsp:cNvSpPr/>
      </dsp:nvSpPr>
      <dsp:spPr>
        <a:xfrm>
          <a:off x="3567549" y="4654674"/>
          <a:ext cx="1265703" cy="385885"/>
        </a:xfrm>
        <a:prstGeom prst="rect">
          <a:avLst/>
        </a:prstGeom>
        <a:gradFill rotWithShape="1">
          <a:gsLst>
            <a:gs pos="0">
              <a:schemeClr val="accent6">
                <a:tint val="50000"/>
                <a:satMod val="300000"/>
              </a:schemeClr>
            </a:gs>
            <a:gs pos="35000">
              <a:schemeClr val="accent6">
                <a:tint val="37000"/>
                <a:satMod val="300000"/>
              </a:schemeClr>
            </a:gs>
            <a:gs pos="100000">
              <a:schemeClr val="accent6">
                <a:tint val="15000"/>
                <a:satMod val="350000"/>
              </a:schemeClr>
            </a:gs>
          </a:gsLst>
          <a:lin ang="16200000" scaled="1"/>
        </a:gradFill>
        <a:ln w="9525" cap="flat" cmpd="sng" algn="ctr">
          <a:solidFill>
            <a:schemeClr val="accent6">
              <a:shade val="95000"/>
              <a:satMod val="105000"/>
            </a:schemeClr>
          </a:solidFill>
          <a:prstDash val="solid"/>
        </a:ln>
        <a:effectLst>
          <a:outerShdw blurRad="40000" dist="20000" dir="5400000" rotWithShape="0">
            <a:srgbClr val="000000">
              <a:alpha val="38000"/>
            </a:srgbClr>
          </a:outerShdw>
        </a:effectLst>
        <a:scene3d>
          <a:camera prst="orthographicFront"/>
          <a:lightRig rig="flat" dir="t"/>
        </a:scene3d>
        <a:sp3d/>
      </dsp:spPr>
      <dsp:style>
        <a:lnRef idx="1">
          <a:schemeClr val="accent6"/>
        </a:lnRef>
        <a:fillRef idx="2">
          <a:schemeClr val="accent6"/>
        </a:fillRef>
        <a:effectRef idx="1">
          <a:schemeClr val="accent6"/>
        </a:effectRef>
        <a:fontRef idx="minor">
          <a:schemeClr val="dk1"/>
        </a:fontRef>
      </dsp:style>
      <dsp:txBody>
        <a:bodyPr spcFirstLastPara="0" vert="horz" wrap="square" lIns="6985" tIns="6985" rIns="6985" bIns="6985" numCol="1" spcCol="1270" anchor="ctr" anchorCtr="0">
          <a:noAutofit/>
        </a:bodyPr>
        <a:lstStyle/>
        <a:p>
          <a:pPr lvl="0" algn="ctr" defTabSz="466725">
            <a:lnSpc>
              <a:spcPct val="90000"/>
            </a:lnSpc>
            <a:spcBef>
              <a:spcPct val="0"/>
            </a:spcBef>
            <a:spcAft>
              <a:spcPct val="35000"/>
            </a:spcAft>
          </a:pPr>
          <a:r>
            <a:rPr lang="es-ES" sz="1050" kern="1200"/>
            <a:t>ADIRA C/G FIBER</a:t>
          </a:r>
        </a:p>
      </dsp:txBody>
      <dsp:txXfrm>
        <a:off x="3567549" y="4654674"/>
        <a:ext cx="1265703" cy="38588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0A8424-3C00-40CD-8DEE-C0A48F536005}">
      <dsp:nvSpPr>
        <dsp:cNvPr id="0" name=""/>
        <dsp:cNvSpPr/>
      </dsp:nvSpPr>
      <dsp:spPr>
        <a:xfrm>
          <a:off x="2" y="0"/>
          <a:ext cx="8736420" cy="818292"/>
        </a:xfrm>
        <a:prstGeom prst="rightArrow">
          <a:avLst/>
        </a:prstGeom>
        <a:solidFill>
          <a:schemeClr val="accent3">
            <a:tint val="40000"/>
            <a:hueOff val="0"/>
            <a:satOff val="0"/>
            <a:lumOff val="0"/>
            <a:alphaOff val="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750BFE2D-34B1-48FB-B0DC-30AF42D348C2}">
      <dsp:nvSpPr>
        <dsp:cNvPr id="0" name=""/>
        <dsp:cNvSpPr/>
      </dsp:nvSpPr>
      <dsp:spPr>
        <a:xfrm>
          <a:off x="5082" y="122465"/>
          <a:ext cx="971444" cy="573360"/>
        </a:xfrm>
        <a:prstGeom prst="round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ES" sz="1100" kern="1200" dirty="0" smtClean="0"/>
            <a:t>PREPARACIÓN DEL MOLDE</a:t>
          </a:r>
          <a:endParaRPr lang="es-ES" sz="1100" kern="1200" dirty="0"/>
        </a:p>
      </dsp:txBody>
      <dsp:txXfrm>
        <a:off x="33071" y="150454"/>
        <a:ext cx="915466" cy="517382"/>
      </dsp:txXfrm>
    </dsp:sp>
    <dsp:sp modelId="{04D5E724-53B6-4EF8-9C9A-EC3E8D68A0AB}">
      <dsp:nvSpPr>
        <dsp:cNvPr id="0" name=""/>
        <dsp:cNvSpPr/>
      </dsp:nvSpPr>
      <dsp:spPr>
        <a:xfrm>
          <a:off x="1101088" y="122465"/>
          <a:ext cx="1023543" cy="573360"/>
        </a:xfrm>
        <a:prstGeom prst="roundRect">
          <a:avLst/>
        </a:prstGeom>
        <a:gradFill rotWithShape="0">
          <a:gsLst>
            <a:gs pos="0">
              <a:schemeClr val="accent3">
                <a:hueOff val="1607181"/>
                <a:satOff val="-2411"/>
                <a:lumOff val="-392"/>
                <a:alphaOff val="0"/>
                <a:shade val="51000"/>
                <a:satMod val="130000"/>
              </a:schemeClr>
            </a:gs>
            <a:gs pos="80000">
              <a:schemeClr val="accent3">
                <a:hueOff val="1607181"/>
                <a:satOff val="-2411"/>
                <a:lumOff val="-392"/>
                <a:alphaOff val="0"/>
                <a:shade val="93000"/>
                <a:satMod val="130000"/>
              </a:schemeClr>
            </a:gs>
            <a:gs pos="100000">
              <a:schemeClr val="accent3">
                <a:hueOff val="1607181"/>
                <a:satOff val="-2411"/>
                <a:lumOff val="-392"/>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ES" sz="1100" kern="1200" dirty="0" smtClean="0"/>
            <a:t>PREPARACIÓN DEL REFUERZO</a:t>
          </a:r>
          <a:endParaRPr lang="es-ES" sz="1100" kern="1200" dirty="0"/>
        </a:p>
      </dsp:txBody>
      <dsp:txXfrm>
        <a:off x="1129077" y="150454"/>
        <a:ext cx="967565" cy="517382"/>
      </dsp:txXfrm>
    </dsp:sp>
    <dsp:sp modelId="{086385B8-7B10-44F1-AD2B-E73EAB4481B4}">
      <dsp:nvSpPr>
        <dsp:cNvPr id="0" name=""/>
        <dsp:cNvSpPr/>
      </dsp:nvSpPr>
      <dsp:spPr>
        <a:xfrm>
          <a:off x="2249194" y="122465"/>
          <a:ext cx="1014313" cy="573360"/>
        </a:xfrm>
        <a:prstGeom prst="roundRect">
          <a:avLst/>
        </a:prstGeom>
        <a:gradFill rotWithShape="0">
          <a:gsLst>
            <a:gs pos="0">
              <a:schemeClr val="accent3">
                <a:hueOff val="3214361"/>
                <a:satOff val="-4823"/>
                <a:lumOff val="-784"/>
                <a:alphaOff val="0"/>
                <a:shade val="51000"/>
                <a:satMod val="130000"/>
              </a:schemeClr>
            </a:gs>
            <a:gs pos="80000">
              <a:schemeClr val="accent3">
                <a:hueOff val="3214361"/>
                <a:satOff val="-4823"/>
                <a:lumOff val="-784"/>
                <a:alphaOff val="0"/>
                <a:shade val="93000"/>
                <a:satMod val="130000"/>
              </a:schemeClr>
            </a:gs>
            <a:gs pos="100000">
              <a:schemeClr val="accent3">
                <a:hueOff val="3214361"/>
                <a:satOff val="-4823"/>
                <a:lumOff val="-784"/>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ES" sz="1100" kern="1200" dirty="0" smtClean="0"/>
            <a:t>PREPARACIÓN DE LA RESINA</a:t>
          </a:r>
          <a:endParaRPr lang="es-ES" sz="1100" kern="1200" dirty="0"/>
        </a:p>
      </dsp:txBody>
      <dsp:txXfrm>
        <a:off x="2277183" y="150454"/>
        <a:ext cx="958335" cy="517382"/>
      </dsp:txXfrm>
    </dsp:sp>
    <dsp:sp modelId="{64FB3F18-0A1B-452E-AAA1-D43BA04ABC6C}">
      <dsp:nvSpPr>
        <dsp:cNvPr id="0" name=""/>
        <dsp:cNvSpPr/>
      </dsp:nvSpPr>
      <dsp:spPr>
        <a:xfrm>
          <a:off x="3388070" y="122465"/>
          <a:ext cx="996436" cy="573360"/>
        </a:xfrm>
        <a:prstGeom prst="roundRect">
          <a:avLst/>
        </a:prstGeom>
        <a:gradFill rotWithShape="0">
          <a:gsLst>
            <a:gs pos="0">
              <a:schemeClr val="accent3">
                <a:hueOff val="4821541"/>
                <a:satOff val="-7234"/>
                <a:lumOff val="-1176"/>
                <a:alphaOff val="0"/>
                <a:shade val="51000"/>
                <a:satMod val="130000"/>
              </a:schemeClr>
            </a:gs>
            <a:gs pos="80000">
              <a:schemeClr val="accent3">
                <a:hueOff val="4821541"/>
                <a:satOff val="-7234"/>
                <a:lumOff val="-1176"/>
                <a:alphaOff val="0"/>
                <a:shade val="93000"/>
                <a:satMod val="130000"/>
              </a:schemeClr>
            </a:gs>
            <a:gs pos="100000">
              <a:schemeClr val="accent3">
                <a:hueOff val="4821541"/>
                <a:satOff val="-7234"/>
                <a:lumOff val="-117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ES" sz="1100" kern="1200" dirty="0" smtClean="0"/>
            <a:t>ELABORACIÓN DEL LAMINADO</a:t>
          </a:r>
          <a:endParaRPr lang="es-ES" sz="1100" kern="1200" dirty="0"/>
        </a:p>
      </dsp:txBody>
      <dsp:txXfrm>
        <a:off x="3416059" y="150454"/>
        <a:ext cx="940458" cy="517382"/>
      </dsp:txXfrm>
    </dsp:sp>
    <dsp:sp modelId="{6488EE93-41E0-4E12-B5DC-47D8320B2736}">
      <dsp:nvSpPr>
        <dsp:cNvPr id="0" name=""/>
        <dsp:cNvSpPr/>
      </dsp:nvSpPr>
      <dsp:spPr>
        <a:xfrm>
          <a:off x="4509068" y="122465"/>
          <a:ext cx="1304212" cy="573360"/>
        </a:xfrm>
        <a:prstGeom prst="roundRect">
          <a:avLst/>
        </a:prstGeom>
        <a:gradFill rotWithShape="0">
          <a:gsLst>
            <a:gs pos="0">
              <a:schemeClr val="accent3">
                <a:hueOff val="6428722"/>
                <a:satOff val="-9646"/>
                <a:lumOff val="-1569"/>
                <a:alphaOff val="0"/>
                <a:shade val="51000"/>
                <a:satMod val="130000"/>
              </a:schemeClr>
            </a:gs>
            <a:gs pos="80000">
              <a:schemeClr val="accent3">
                <a:hueOff val="6428722"/>
                <a:satOff val="-9646"/>
                <a:lumOff val="-1569"/>
                <a:alphaOff val="0"/>
                <a:shade val="93000"/>
                <a:satMod val="130000"/>
              </a:schemeClr>
            </a:gs>
            <a:gs pos="100000">
              <a:schemeClr val="accent3">
                <a:hueOff val="6428722"/>
                <a:satOff val="-9646"/>
                <a:lumOff val="-1569"/>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ES" sz="1100" kern="1200" dirty="0" smtClean="0"/>
            <a:t>ENDURECIMIENTO</a:t>
          </a:r>
          <a:endParaRPr lang="es-ES" sz="1100" kern="1200" dirty="0"/>
        </a:p>
      </dsp:txBody>
      <dsp:txXfrm>
        <a:off x="4537057" y="150454"/>
        <a:ext cx="1248234" cy="517382"/>
      </dsp:txXfrm>
    </dsp:sp>
    <dsp:sp modelId="{C69AC84D-1E06-4CD5-ADE7-4C70A900E233}">
      <dsp:nvSpPr>
        <dsp:cNvPr id="0" name=""/>
        <dsp:cNvSpPr/>
      </dsp:nvSpPr>
      <dsp:spPr>
        <a:xfrm>
          <a:off x="5937843" y="122465"/>
          <a:ext cx="866609" cy="573360"/>
        </a:xfrm>
        <a:prstGeom prst="roundRect">
          <a:avLst/>
        </a:prstGeom>
        <a:gradFill rotWithShape="0">
          <a:gsLst>
            <a:gs pos="0">
              <a:schemeClr val="accent3">
                <a:hueOff val="8035903"/>
                <a:satOff val="-12057"/>
                <a:lumOff val="-1961"/>
                <a:alphaOff val="0"/>
                <a:shade val="51000"/>
                <a:satMod val="130000"/>
              </a:schemeClr>
            </a:gs>
            <a:gs pos="80000">
              <a:schemeClr val="accent3">
                <a:hueOff val="8035903"/>
                <a:satOff val="-12057"/>
                <a:lumOff val="-1961"/>
                <a:alphaOff val="0"/>
                <a:shade val="93000"/>
                <a:satMod val="130000"/>
              </a:schemeClr>
            </a:gs>
            <a:gs pos="100000">
              <a:schemeClr val="accent3">
                <a:hueOff val="8035903"/>
                <a:satOff val="-12057"/>
                <a:lumOff val="-1961"/>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ES" sz="1100" kern="1200" dirty="0" smtClean="0"/>
            <a:t>DESMOLDE</a:t>
          </a:r>
          <a:endParaRPr lang="es-ES" sz="1100" kern="1200" dirty="0"/>
        </a:p>
      </dsp:txBody>
      <dsp:txXfrm>
        <a:off x="5965832" y="150454"/>
        <a:ext cx="810631" cy="517382"/>
      </dsp:txXfrm>
    </dsp:sp>
    <dsp:sp modelId="{A837C540-0576-49F7-8A76-0C9387DFBAB5}">
      <dsp:nvSpPr>
        <dsp:cNvPr id="0" name=""/>
        <dsp:cNvSpPr/>
      </dsp:nvSpPr>
      <dsp:spPr>
        <a:xfrm>
          <a:off x="6929015" y="122465"/>
          <a:ext cx="747373" cy="573360"/>
        </a:xfrm>
        <a:prstGeom prst="roundRect">
          <a:avLst/>
        </a:prstGeom>
        <a:gradFill rotWithShape="0">
          <a:gsLst>
            <a:gs pos="0">
              <a:schemeClr val="accent3">
                <a:hueOff val="9643083"/>
                <a:satOff val="-14469"/>
                <a:lumOff val="-2353"/>
                <a:alphaOff val="0"/>
                <a:shade val="51000"/>
                <a:satMod val="130000"/>
              </a:schemeClr>
            </a:gs>
            <a:gs pos="80000">
              <a:schemeClr val="accent3">
                <a:hueOff val="9643083"/>
                <a:satOff val="-14469"/>
                <a:lumOff val="-2353"/>
                <a:alphaOff val="0"/>
                <a:shade val="93000"/>
                <a:satMod val="130000"/>
              </a:schemeClr>
            </a:gs>
            <a:gs pos="100000">
              <a:schemeClr val="accent3">
                <a:hueOff val="9643083"/>
                <a:satOff val="-14469"/>
                <a:lumOff val="-235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ES" sz="1100" kern="1200" dirty="0" smtClean="0"/>
            <a:t>CURADO EN HORNO</a:t>
          </a:r>
          <a:endParaRPr lang="es-ES" sz="1100" kern="1200" dirty="0"/>
        </a:p>
      </dsp:txBody>
      <dsp:txXfrm>
        <a:off x="6957004" y="150454"/>
        <a:ext cx="691395" cy="517382"/>
      </dsp:txXfrm>
    </dsp:sp>
    <dsp:sp modelId="{B697D039-963D-4F1C-907B-19B3B5225463}">
      <dsp:nvSpPr>
        <dsp:cNvPr id="0" name=""/>
        <dsp:cNvSpPr/>
      </dsp:nvSpPr>
      <dsp:spPr>
        <a:xfrm>
          <a:off x="7800951" y="122465"/>
          <a:ext cx="930390" cy="573360"/>
        </a:xfrm>
        <a:prstGeom prst="roundRect">
          <a:avLst/>
        </a:prstGeom>
        <a:gradFill rotWithShape="0">
          <a:gsLst>
            <a:gs pos="0">
              <a:schemeClr val="accent3">
                <a:hueOff val="11250264"/>
                <a:satOff val="-16880"/>
                <a:lumOff val="-2745"/>
                <a:alphaOff val="0"/>
                <a:shade val="51000"/>
                <a:satMod val="130000"/>
              </a:schemeClr>
            </a:gs>
            <a:gs pos="80000">
              <a:schemeClr val="accent3">
                <a:hueOff val="11250264"/>
                <a:satOff val="-16880"/>
                <a:lumOff val="-2745"/>
                <a:alphaOff val="0"/>
                <a:shade val="93000"/>
                <a:satMod val="130000"/>
              </a:schemeClr>
            </a:gs>
            <a:gs pos="100000">
              <a:schemeClr val="accent3">
                <a:hueOff val="11250264"/>
                <a:satOff val="-16880"/>
                <a:lumOff val="-274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ES" sz="1100" kern="1200" dirty="0" smtClean="0"/>
            <a:t>DESBASTADO DE PROBETAS</a:t>
          </a:r>
          <a:endParaRPr lang="es-ES" sz="1100" kern="1200" dirty="0"/>
        </a:p>
      </dsp:txBody>
      <dsp:txXfrm>
        <a:off x="7828940" y="150454"/>
        <a:ext cx="874412" cy="51738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0A8424-3C00-40CD-8DEE-C0A48F536005}">
      <dsp:nvSpPr>
        <dsp:cNvPr id="0" name=""/>
        <dsp:cNvSpPr/>
      </dsp:nvSpPr>
      <dsp:spPr>
        <a:xfrm>
          <a:off x="2" y="0"/>
          <a:ext cx="8736420" cy="818292"/>
        </a:xfrm>
        <a:prstGeom prst="rightArrow">
          <a:avLst/>
        </a:prstGeom>
        <a:solidFill>
          <a:schemeClr val="accent3">
            <a:tint val="40000"/>
            <a:hueOff val="0"/>
            <a:satOff val="0"/>
            <a:lumOff val="0"/>
            <a:alphaOff val="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750BFE2D-34B1-48FB-B0DC-30AF42D348C2}">
      <dsp:nvSpPr>
        <dsp:cNvPr id="0" name=""/>
        <dsp:cNvSpPr/>
      </dsp:nvSpPr>
      <dsp:spPr>
        <a:xfrm>
          <a:off x="5082" y="122465"/>
          <a:ext cx="971444" cy="573360"/>
        </a:xfrm>
        <a:prstGeom prst="round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ES" sz="1100" kern="1200" dirty="0" smtClean="0"/>
            <a:t>PREPARACIÓN DEL MOLDE</a:t>
          </a:r>
          <a:endParaRPr lang="es-ES" sz="1100" kern="1200" dirty="0"/>
        </a:p>
      </dsp:txBody>
      <dsp:txXfrm>
        <a:off x="33071" y="150454"/>
        <a:ext cx="915466" cy="517382"/>
      </dsp:txXfrm>
    </dsp:sp>
    <dsp:sp modelId="{04D5E724-53B6-4EF8-9C9A-EC3E8D68A0AB}">
      <dsp:nvSpPr>
        <dsp:cNvPr id="0" name=""/>
        <dsp:cNvSpPr/>
      </dsp:nvSpPr>
      <dsp:spPr>
        <a:xfrm>
          <a:off x="1101088" y="122465"/>
          <a:ext cx="1023543" cy="573360"/>
        </a:xfrm>
        <a:prstGeom prst="roundRect">
          <a:avLst/>
        </a:prstGeom>
        <a:gradFill rotWithShape="0">
          <a:gsLst>
            <a:gs pos="0">
              <a:schemeClr val="accent3">
                <a:hueOff val="1607181"/>
                <a:satOff val="-2411"/>
                <a:lumOff val="-392"/>
                <a:alphaOff val="0"/>
                <a:shade val="51000"/>
                <a:satMod val="130000"/>
              </a:schemeClr>
            </a:gs>
            <a:gs pos="80000">
              <a:schemeClr val="accent3">
                <a:hueOff val="1607181"/>
                <a:satOff val="-2411"/>
                <a:lumOff val="-392"/>
                <a:alphaOff val="0"/>
                <a:shade val="93000"/>
                <a:satMod val="130000"/>
              </a:schemeClr>
            </a:gs>
            <a:gs pos="100000">
              <a:schemeClr val="accent3">
                <a:hueOff val="1607181"/>
                <a:satOff val="-2411"/>
                <a:lumOff val="-392"/>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ES" sz="1100" kern="1200" dirty="0" smtClean="0"/>
            <a:t>PREPARACIÓN DEL REFUERZO</a:t>
          </a:r>
          <a:endParaRPr lang="es-ES" sz="1100" kern="1200" dirty="0"/>
        </a:p>
      </dsp:txBody>
      <dsp:txXfrm>
        <a:off x="1129077" y="150454"/>
        <a:ext cx="967565" cy="517382"/>
      </dsp:txXfrm>
    </dsp:sp>
    <dsp:sp modelId="{086385B8-7B10-44F1-AD2B-E73EAB4481B4}">
      <dsp:nvSpPr>
        <dsp:cNvPr id="0" name=""/>
        <dsp:cNvSpPr/>
      </dsp:nvSpPr>
      <dsp:spPr>
        <a:xfrm>
          <a:off x="2249194" y="122465"/>
          <a:ext cx="1014313" cy="573360"/>
        </a:xfrm>
        <a:prstGeom prst="roundRect">
          <a:avLst/>
        </a:prstGeom>
        <a:gradFill rotWithShape="0">
          <a:gsLst>
            <a:gs pos="0">
              <a:schemeClr val="accent3">
                <a:hueOff val="3214361"/>
                <a:satOff val="-4823"/>
                <a:lumOff val="-784"/>
                <a:alphaOff val="0"/>
                <a:shade val="51000"/>
                <a:satMod val="130000"/>
              </a:schemeClr>
            </a:gs>
            <a:gs pos="80000">
              <a:schemeClr val="accent3">
                <a:hueOff val="3214361"/>
                <a:satOff val="-4823"/>
                <a:lumOff val="-784"/>
                <a:alphaOff val="0"/>
                <a:shade val="93000"/>
                <a:satMod val="130000"/>
              </a:schemeClr>
            </a:gs>
            <a:gs pos="100000">
              <a:schemeClr val="accent3">
                <a:hueOff val="3214361"/>
                <a:satOff val="-4823"/>
                <a:lumOff val="-784"/>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ES" sz="1100" kern="1200" dirty="0" smtClean="0"/>
            <a:t>PREPARACIÓN DE LA RESINA</a:t>
          </a:r>
          <a:endParaRPr lang="es-ES" sz="1100" kern="1200" dirty="0"/>
        </a:p>
      </dsp:txBody>
      <dsp:txXfrm>
        <a:off x="2277183" y="150454"/>
        <a:ext cx="958335" cy="517382"/>
      </dsp:txXfrm>
    </dsp:sp>
    <dsp:sp modelId="{64FB3F18-0A1B-452E-AAA1-D43BA04ABC6C}">
      <dsp:nvSpPr>
        <dsp:cNvPr id="0" name=""/>
        <dsp:cNvSpPr/>
      </dsp:nvSpPr>
      <dsp:spPr>
        <a:xfrm>
          <a:off x="3388070" y="122465"/>
          <a:ext cx="996436" cy="573360"/>
        </a:xfrm>
        <a:prstGeom prst="roundRect">
          <a:avLst/>
        </a:prstGeom>
        <a:gradFill rotWithShape="0">
          <a:gsLst>
            <a:gs pos="0">
              <a:schemeClr val="accent3">
                <a:hueOff val="4821541"/>
                <a:satOff val="-7234"/>
                <a:lumOff val="-1176"/>
                <a:alphaOff val="0"/>
                <a:shade val="51000"/>
                <a:satMod val="130000"/>
              </a:schemeClr>
            </a:gs>
            <a:gs pos="80000">
              <a:schemeClr val="accent3">
                <a:hueOff val="4821541"/>
                <a:satOff val="-7234"/>
                <a:lumOff val="-1176"/>
                <a:alphaOff val="0"/>
                <a:shade val="93000"/>
                <a:satMod val="130000"/>
              </a:schemeClr>
            </a:gs>
            <a:gs pos="100000">
              <a:schemeClr val="accent3">
                <a:hueOff val="4821541"/>
                <a:satOff val="-7234"/>
                <a:lumOff val="-117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ES" sz="1100" kern="1200" dirty="0" smtClean="0"/>
            <a:t>ELABORACIÓN DEL LAMINADO</a:t>
          </a:r>
          <a:endParaRPr lang="es-ES" sz="1100" kern="1200" dirty="0"/>
        </a:p>
      </dsp:txBody>
      <dsp:txXfrm>
        <a:off x="3416059" y="150454"/>
        <a:ext cx="940458" cy="517382"/>
      </dsp:txXfrm>
    </dsp:sp>
    <dsp:sp modelId="{6488EE93-41E0-4E12-B5DC-47D8320B2736}">
      <dsp:nvSpPr>
        <dsp:cNvPr id="0" name=""/>
        <dsp:cNvSpPr/>
      </dsp:nvSpPr>
      <dsp:spPr>
        <a:xfrm>
          <a:off x="4509068" y="122465"/>
          <a:ext cx="1304212" cy="573360"/>
        </a:xfrm>
        <a:prstGeom prst="roundRect">
          <a:avLst/>
        </a:prstGeom>
        <a:gradFill rotWithShape="0">
          <a:gsLst>
            <a:gs pos="0">
              <a:schemeClr val="accent3">
                <a:hueOff val="6428722"/>
                <a:satOff val="-9646"/>
                <a:lumOff val="-1569"/>
                <a:alphaOff val="0"/>
                <a:shade val="51000"/>
                <a:satMod val="130000"/>
              </a:schemeClr>
            </a:gs>
            <a:gs pos="80000">
              <a:schemeClr val="accent3">
                <a:hueOff val="6428722"/>
                <a:satOff val="-9646"/>
                <a:lumOff val="-1569"/>
                <a:alphaOff val="0"/>
                <a:shade val="93000"/>
                <a:satMod val="130000"/>
              </a:schemeClr>
            </a:gs>
            <a:gs pos="100000">
              <a:schemeClr val="accent3">
                <a:hueOff val="6428722"/>
                <a:satOff val="-9646"/>
                <a:lumOff val="-1569"/>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ES" sz="1100" kern="1200" dirty="0" smtClean="0"/>
            <a:t>ENDURECIMIENTO</a:t>
          </a:r>
          <a:endParaRPr lang="es-ES" sz="1100" kern="1200" dirty="0"/>
        </a:p>
      </dsp:txBody>
      <dsp:txXfrm>
        <a:off x="4537057" y="150454"/>
        <a:ext cx="1248234" cy="517382"/>
      </dsp:txXfrm>
    </dsp:sp>
    <dsp:sp modelId="{C69AC84D-1E06-4CD5-ADE7-4C70A900E233}">
      <dsp:nvSpPr>
        <dsp:cNvPr id="0" name=""/>
        <dsp:cNvSpPr/>
      </dsp:nvSpPr>
      <dsp:spPr>
        <a:xfrm>
          <a:off x="5937843" y="122465"/>
          <a:ext cx="866609" cy="573360"/>
        </a:xfrm>
        <a:prstGeom prst="roundRect">
          <a:avLst/>
        </a:prstGeom>
        <a:gradFill rotWithShape="0">
          <a:gsLst>
            <a:gs pos="0">
              <a:schemeClr val="accent3">
                <a:hueOff val="8035903"/>
                <a:satOff val="-12057"/>
                <a:lumOff val="-1961"/>
                <a:alphaOff val="0"/>
                <a:shade val="51000"/>
                <a:satMod val="130000"/>
              </a:schemeClr>
            </a:gs>
            <a:gs pos="80000">
              <a:schemeClr val="accent3">
                <a:hueOff val="8035903"/>
                <a:satOff val="-12057"/>
                <a:lumOff val="-1961"/>
                <a:alphaOff val="0"/>
                <a:shade val="93000"/>
                <a:satMod val="130000"/>
              </a:schemeClr>
            </a:gs>
            <a:gs pos="100000">
              <a:schemeClr val="accent3">
                <a:hueOff val="8035903"/>
                <a:satOff val="-12057"/>
                <a:lumOff val="-1961"/>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ES" sz="1100" kern="1200" dirty="0" smtClean="0"/>
            <a:t>DESMOLDE</a:t>
          </a:r>
          <a:endParaRPr lang="es-ES" sz="1100" kern="1200" dirty="0"/>
        </a:p>
      </dsp:txBody>
      <dsp:txXfrm>
        <a:off x="5965832" y="150454"/>
        <a:ext cx="810631" cy="517382"/>
      </dsp:txXfrm>
    </dsp:sp>
    <dsp:sp modelId="{A837C540-0576-49F7-8A76-0C9387DFBAB5}">
      <dsp:nvSpPr>
        <dsp:cNvPr id="0" name=""/>
        <dsp:cNvSpPr/>
      </dsp:nvSpPr>
      <dsp:spPr>
        <a:xfrm>
          <a:off x="6929015" y="122465"/>
          <a:ext cx="747373" cy="573360"/>
        </a:xfrm>
        <a:prstGeom prst="roundRect">
          <a:avLst/>
        </a:prstGeom>
        <a:gradFill rotWithShape="0">
          <a:gsLst>
            <a:gs pos="0">
              <a:schemeClr val="accent3">
                <a:hueOff val="9643083"/>
                <a:satOff val="-14469"/>
                <a:lumOff val="-2353"/>
                <a:alphaOff val="0"/>
                <a:shade val="51000"/>
                <a:satMod val="130000"/>
              </a:schemeClr>
            </a:gs>
            <a:gs pos="80000">
              <a:schemeClr val="accent3">
                <a:hueOff val="9643083"/>
                <a:satOff val="-14469"/>
                <a:lumOff val="-2353"/>
                <a:alphaOff val="0"/>
                <a:shade val="93000"/>
                <a:satMod val="130000"/>
              </a:schemeClr>
            </a:gs>
            <a:gs pos="100000">
              <a:schemeClr val="accent3">
                <a:hueOff val="9643083"/>
                <a:satOff val="-14469"/>
                <a:lumOff val="-235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ES" sz="1100" kern="1200" dirty="0" smtClean="0"/>
            <a:t>CURADO EN HORNO</a:t>
          </a:r>
          <a:endParaRPr lang="es-ES" sz="1100" kern="1200" dirty="0"/>
        </a:p>
      </dsp:txBody>
      <dsp:txXfrm>
        <a:off x="6957004" y="150454"/>
        <a:ext cx="691395" cy="517382"/>
      </dsp:txXfrm>
    </dsp:sp>
    <dsp:sp modelId="{B697D039-963D-4F1C-907B-19B3B5225463}">
      <dsp:nvSpPr>
        <dsp:cNvPr id="0" name=""/>
        <dsp:cNvSpPr/>
      </dsp:nvSpPr>
      <dsp:spPr>
        <a:xfrm>
          <a:off x="7800951" y="122465"/>
          <a:ext cx="930390" cy="573360"/>
        </a:xfrm>
        <a:prstGeom prst="roundRect">
          <a:avLst/>
        </a:prstGeom>
        <a:gradFill rotWithShape="0">
          <a:gsLst>
            <a:gs pos="0">
              <a:schemeClr val="accent3">
                <a:hueOff val="11250264"/>
                <a:satOff val="-16880"/>
                <a:lumOff val="-2745"/>
                <a:alphaOff val="0"/>
                <a:shade val="51000"/>
                <a:satMod val="130000"/>
              </a:schemeClr>
            </a:gs>
            <a:gs pos="80000">
              <a:schemeClr val="accent3">
                <a:hueOff val="11250264"/>
                <a:satOff val="-16880"/>
                <a:lumOff val="-2745"/>
                <a:alphaOff val="0"/>
                <a:shade val="93000"/>
                <a:satMod val="130000"/>
              </a:schemeClr>
            </a:gs>
            <a:gs pos="100000">
              <a:schemeClr val="accent3">
                <a:hueOff val="11250264"/>
                <a:satOff val="-16880"/>
                <a:lumOff val="-274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ES" sz="1100" kern="1200" dirty="0" smtClean="0"/>
            <a:t>DESBASTADO DE PROBETAS</a:t>
          </a:r>
          <a:endParaRPr lang="es-ES" sz="1100" kern="1200" dirty="0"/>
        </a:p>
      </dsp:txBody>
      <dsp:txXfrm>
        <a:off x="7828940" y="150454"/>
        <a:ext cx="874412" cy="51738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0A8424-3C00-40CD-8DEE-C0A48F536005}">
      <dsp:nvSpPr>
        <dsp:cNvPr id="0" name=""/>
        <dsp:cNvSpPr/>
      </dsp:nvSpPr>
      <dsp:spPr>
        <a:xfrm>
          <a:off x="2" y="0"/>
          <a:ext cx="8736420" cy="818292"/>
        </a:xfrm>
        <a:prstGeom prst="rightArrow">
          <a:avLst/>
        </a:prstGeom>
        <a:solidFill>
          <a:schemeClr val="accent3">
            <a:tint val="40000"/>
            <a:hueOff val="0"/>
            <a:satOff val="0"/>
            <a:lumOff val="0"/>
            <a:alphaOff val="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750BFE2D-34B1-48FB-B0DC-30AF42D348C2}">
      <dsp:nvSpPr>
        <dsp:cNvPr id="0" name=""/>
        <dsp:cNvSpPr/>
      </dsp:nvSpPr>
      <dsp:spPr>
        <a:xfrm>
          <a:off x="5082" y="122465"/>
          <a:ext cx="971444" cy="573360"/>
        </a:xfrm>
        <a:prstGeom prst="round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ES" sz="1100" kern="1200" dirty="0" smtClean="0"/>
            <a:t>PREPARACIÓN DEL MOLDE</a:t>
          </a:r>
          <a:endParaRPr lang="es-ES" sz="1100" kern="1200" dirty="0"/>
        </a:p>
      </dsp:txBody>
      <dsp:txXfrm>
        <a:off x="33071" y="150454"/>
        <a:ext cx="915466" cy="517382"/>
      </dsp:txXfrm>
    </dsp:sp>
    <dsp:sp modelId="{04D5E724-53B6-4EF8-9C9A-EC3E8D68A0AB}">
      <dsp:nvSpPr>
        <dsp:cNvPr id="0" name=""/>
        <dsp:cNvSpPr/>
      </dsp:nvSpPr>
      <dsp:spPr>
        <a:xfrm>
          <a:off x="1101088" y="122465"/>
          <a:ext cx="1023543" cy="573360"/>
        </a:xfrm>
        <a:prstGeom prst="roundRect">
          <a:avLst/>
        </a:prstGeom>
        <a:gradFill rotWithShape="0">
          <a:gsLst>
            <a:gs pos="0">
              <a:schemeClr val="accent3">
                <a:hueOff val="1607181"/>
                <a:satOff val="-2411"/>
                <a:lumOff val="-392"/>
                <a:alphaOff val="0"/>
                <a:shade val="51000"/>
                <a:satMod val="130000"/>
              </a:schemeClr>
            </a:gs>
            <a:gs pos="80000">
              <a:schemeClr val="accent3">
                <a:hueOff val="1607181"/>
                <a:satOff val="-2411"/>
                <a:lumOff val="-392"/>
                <a:alphaOff val="0"/>
                <a:shade val="93000"/>
                <a:satMod val="130000"/>
              </a:schemeClr>
            </a:gs>
            <a:gs pos="100000">
              <a:schemeClr val="accent3">
                <a:hueOff val="1607181"/>
                <a:satOff val="-2411"/>
                <a:lumOff val="-392"/>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ES" sz="1100" kern="1200" dirty="0" smtClean="0"/>
            <a:t>PREPARACIÓN DEL REFUERZO</a:t>
          </a:r>
          <a:endParaRPr lang="es-ES" sz="1100" kern="1200" dirty="0"/>
        </a:p>
      </dsp:txBody>
      <dsp:txXfrm>
        <a:off x="1129077" y="150454"/>
        <a:ext cx="967565" cy="517382"/>
      </dsp:txXfrm>
    </dsp:sp>
    <dsp:sp modelId="{086385B8-7B10-44F1-AD2B-E73EAB4481B4}">
      <dsp:nvSpPr>
        <dsp:cNvPr id="0" name=""/>
        <dsp:cNvSpPr/>
      </dsp:nvSpPr>
      <dsp:spPr>
        <a:xfrm>
          <a:off x="2249194" y="122465"/>
          <a:ext cx="1014313" cy="573360"/>
        </a:xfrm>
        <a:prstGeom prst="roundRect">
          <a:avLst/>
        </a:prstGeom>
        <a:gradFill rotWithShape="0">
          <a:gsLst>
            <a:gs pos="0">
              <a:schemeClr val="accent3">
                <a:hueOff val="3214361"/>
                <a:satOff val="-4823"/>
                <a:lumOff val="-784"/>
                <a:alphaOff val="0"/>
                <a:shade val="51000"/>
                <a:satMod val="130000"/>
              </a:schemeClr>
            </a:gs>
            <a:gs pos="80000">
              <a:schemeClr val="accent3">
                <a:hueOff val="3214361"/>
                <a:satOff val="-4823"/>
                <a:lumOff val="-784"/>
                <a:alphaOff val="0"/>
                <a:shade val="93000"/>
                <a:satMod val="130000"/>
              </a:schemeClr>
            </a:gs>
            <a:gs pos="100000">
              <a:schemeClr val="accent3">
                <a:hueOff val="3214361"/>
                <a:satOff val="-4823"/>
                <a:lumOff val="-784"/>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ES" sz="1100" kern="1200" dirty="0" smtClean="0"/>
            <a:t>PREPARACIÓN DE LA RESINA</a:t>
          </a:r>
          <a:endParaRPr lang="es-ES" sz="1100" kern="1200" dirty="0"/>
        </a:p>
      </dsp:txBody>
      <dsp:txXfrm>
        <a:off x="2277183" y="150454"/>
        <a:ext cx="958335" cy="517382"/>
      </dsp:txXfrm>
    </dsp:sp>
    <dsp:sp modelId="{64FB3F18-0A1B-452E-AAA1-D43BA04ABC6C}">
      <dsp:nvSpPr>
        <dsp:cNvPr id="0" name=""/>
        <dsp:cNvSpPr/>
      </dsp:nvSpPr>
      <dsp:spPr>
        <a:xfrm>
          <a:off x="3388070" y="122465"/>
          <a:ext cx="996436" cy="573360"/>
        </a:xfrm>
        <a:prstGeom prst="roundRect">
          <a:avLst/>
        </a:prstGeom>
        <a:gradFill rotWithShape="0">
          <a:gsLst>
            <a:gs pos="0">
              <a:schemeClr val="accent3">
                <a:hueOff val="4821541"/>
                <a:satOff val="-7234"/>
                <a:lumOff val="-1176"/>
                <a:alphaOff val="0"/>
                <a:shade val="51000"/>
                <a:satMod val="130000"/>
              </a:schemeClr>
            </a:gs>
            <a:gs pos="80000">
              <a:schemeClr val="accent3">
                <a:hueOff val="4821541"/>
                <a:satOff val="-7234"/>
                <a:lumOff val="-1176"/>
                <a:alphaOff val="0"/>
                <a:shade val="93000"/>
                <a:satMod val="130000"/>
              </a:schemeClr>
            </a:gs>
            <a:gs pos="100000">
              <a:schemeClr val="accent3">
                <a:hueOff val="4821541"/>
                <a:satOff val="-7234"/>
                <a:lumOff val="-117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ES" sz="1100" kern="1200" dirty="0" smtClean="0"/>
            <a:t>ELABORACIÓN DEL LAMINADO</a:t>
          </a:r>
          <a:endParaRPr lang="es-ES" sz="1100" kern="1200" dirty="0"/>
        </a:p>
      </dsp:txBody>
      <dsp:txXfrm>
        <a:off x="3416059" y="150454"/>
        <a:ext cx="940458" cy="517382"/>
      </dsp:txXfrm>
    </dsp:sp>
    <dsp:sp modelId="{6488EE93-41E0-4E12-B5DC-47D8320B2736}">
      <dsp:nvSpPr>
        <dsp:cNvPr id="0" name=""/>
        <dsp:cNvSpPr/>
      </dsp:nvSpPr>
      <dsp:spPr>
        <a:xfrm>
          <a:off x="4509068" y="122465"/>
          <a:ext cx="1304212" cy="573360"/>
        </a:xfrm>
        <a:prstGeom prst="roundRect">
          <a:avLst/>
        </a:prstGeom>
        <a:gradFill rotWithShape="0">
          <a:gsLst>
            <a:gs pos="0">
              <a:schemeClr val="accent3">
                <a:hueOff val="6428722"/>
                <a:satOff val="-9646"/>
                <a:lumOff val="-1569"/>
                <a:alphaOff val="0"/>
                <a:shade val="51000"/>
                <a:satMod val="130000"/>
              </a:schemeClr>
            </a:gs>
            <a:gs pos="80000">
              <a:schemeClr val="accent3">
                <a:hueOff val="6428722"/>
                <a:satOff val="-9646"/>
                <a:lumOff val="-1569"/>
                <a:alphaOff val="0"/>
                <a:shade val="93000"/>
                <a:satMod val="130000"/>
              </a:schemeClr>
            </a:gs>
            <a:gs pos="100000">
              <a:schemeClr val="accent3">
                <a:hueOff val="6428722"/>
                <a:satOff val="-9646"/>
                <a:lumOff val="-1569"/>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ES" sz="1100" kern="1200" dirty="0" smtClean="0"/>
            <a:t>ENDURECIMIENTO</a:t>
          </a:r>
          <a:endParaRPr lang="es-ES" sz="1100" kern="1200" dirty="0"/>
        </a:p>
      </dsp:txBody>
      <dsp:txXfrm>
        <a:off x="4537057" y="150454"/>
        <a:ext cx="1248234" cy="517382"/>
      </dsp:txXfrm>
    </dsp:sp>
    <dsp:sp modelId="{C69AC84D-1E06-4CD5-ADE7-4C70A900E233}">
      <dsp:nvSpPr>
        <dsp:cNvPr id="0" name=""/>
        <dsp:cNvSpPr/>
      </dsp:nvSpPr>
      <dsp:spPr>
        <a:xfrm>
          <a:off x="5937843" y="122465"/>
          <a:ext cx="866609" cy="573360"/>
        </a:xfrm>
        <a:prstGeom prst="roundRect">
          <a:avLst/>
        </a:prstGeom>
        <a:gradFill rotWithShape="0">
          <a:gsLst>
            <a:gs pos="0">
              <a:schemeClr val="accent3">
                <a:hueOff val="8035903"/>
                <a:satOff val="-12057"/>
                <a:lumOff val="-1961"/>
                <a:alphaOff val="0"/>
                <a:shade val="51000"/>
                <a:satMod val="130000"/>
              </a:schemeClr>
            </a:gs>
            <a:gs pos="80000">
              <a:schemeClr val="accent3">
                <a:hueOff val="8035903"/>
                <a:satOff val="-12057"/>
                <a:lumOff val="-1961"/>
                <a:alphaOff val="0"/>
                <a:shade val="93000"/>
                <a:satMod val="130000"/>
              </a:schemeClr>
            </a:gs>
            <a:gs pos="100000">
              <a:schemeClr val="accent3">
                <a:hueOff val="8035903"/>
                <a:satOff val="-12057"/>
                <a:lumOff val="-1961"/>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ES" sz="1100" kern="1200" dirty="0" smtClean="0"/>
            <a:t>DESMOLDE</a:t>
          </a:r>
          <a:endParaRPr lang="es-ES" sz="1100" kern="1200" dirty="0"/>
        </a:p>
      </dsp:txBody>
      <dsp:txXfrm>
        <a:off x="5965832" y="150454"/>
        <a:ext cx="810631" cy="517382"/>
      </dsp:txXfrm>
    </dsp:sp>
    <dsp:sp modelId="{A837C540-0576-49F7-8A76-0C9387DFBAB5}">
      <dsp:nvSpPr>
        <dsp:cNvPr id="0" name=""/>
        <dsp:cNvSpPr/>
      </dsp:nvSpPr>
      <dsp:spPr>
        <a:xfrm>
          <a:off x="6929015" y="122465"/>
          <a:ext cx="747373" cy="573360"/>
        </a:xfrm>
        <a:prstGeom prst="roundRect">
          <a:avLst/>
        </a:prstGeom>
        <a:gradFill rotWithShape="0">
          <a:gsLst>
            <a:gs pos="0">
              <a:schemeClr val="accent3">
                <a:hueOff val="9643083"/>
                <a:satOff val="-14469"/>
                <a:lumOff val="-2353"/>
                <a:alphaOff val="0"/>
                <a:shade val="51000"/>
                <a:satMod val="130000"/>
              </a:schemeClr>
            </a:gs>
            <a:gs pos="80000">
              <a:schemeClr val="accent3">
                <a:hueOff val="9643083"/>
                <a:satOff val="-14469"/>
                <a:lumOff val="-2353"/>
                <a:alphaOff val="0"/>
                <a:shade val="93000"/>
                <a:satMod val="130000"/>
              </a:schemeClr>
            </a:gs>
            <a:gs pos="100000">
              <a:schemeClr val="accent3">
                <a:hueOff val="9643083"/>
                <a:satOff val="-14469"/>
                <a:lumOff val="-235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ES" sz="1100" kern="1200" dirty="0" smtClean="0"/>
            <a:t>CURADO EN HORNO</a:t>
          </a:r>
          <a:endParaRPr lang="es-ES" sz="1100" kern="1200" dirty="0"/>
        </a:p>
      </dsp:txBody>
      <dsp:txXfrm>
        <a:off x="6957004" y="150454"/>
        <a:ext cx="691395" cy="517382"/>
      </dsp:txXfrm>
    </dsp:sp>
    <dsp:sp modelId="{B697D039-963D-4F1C-907B-19B3B5225463}">
      <dsp:nvSpPr>
        <dsp:cNvPr id="0" name=""/>
        <dsp:cNvSpPr/>
      </dsp:nvSpPr>
      <dsp:spPr>
        <a:xfrm>
          <a:off x="7800951" y="122465"/>
          <a:ext cx="930390" cy="573360"/>
        </a:xfrm>
        <a:prstGeom prst="roundRect">
          <a:avLst/>
        </a:prstGeom>
        <a:gradFill rotWithShape="0">
          <a:gsLst>
            <a:gs pos="0">
              <a:schemeClr val="accent3">
                <a:hueOff val="11250264"/>
                <a:satOff val="-16880"/>
                <a:lumOff val="-2745"/>
                <a:alphaOff val="0"/>
                <a:shade val="51000"/>
                <a:satMod val="130000"/>
              </a:schemeClr>
            </a:gs>
            <a:gs pos="80000">
              <a:schemeClr val="accent3">
                <a:hueOff val="11250264"/>
                <a:satOff val="-16880"/>
                <a:lumOff val="-2745"/>
                <a:alphaOff val="0"/>
                <a:shade val="93000"/>
                <a:satMod val="130000"/>
              </a:schemeClr>
            </a:gs>
            <a:gs pos="100000">
              <a:schemeClr val="accent3">
                <a:hueOff val="11250264"/>
                <a:satOff val="-16880"/>
                <a:lumOff val="-274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ES" sz="1100" kern="1200" dirty="0" smtClean="0"/>
            <a:t>DESBASTADO DE PROBETAS</a:t>
          </a:r>
          <a:endParaRPr lang="es-ES" sz="1100" kern="1200" dirty="0"/>
        </a:p>
      </dsp:txBody>
      <dsp:txXfrm>
        <a:off x="7828940" y="150454"/>
        <a:ext cx="874412" cy="517382"/>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0A8424-3C00-40CD-8DEE-C0A48F536005}">
      <dsp:nvSpPr>
        <dsp:cNvPr id="0" name=""/>
        <dsp:cNvSpPr/>
      </dsp:nvSpPr>
      <dsp:spPr>
        <a:xfrm>
          <a:off x="3297" y="0"/>
          <a:ext cx="8706371" cy="1169610"/>
        </a:xfrm>
        <a:prstGeom prst="rightArrow">
          <a:avLst/>
        </a:prstGeom>
        <a:solidFill>
          <a:schemeClr val="accent3">
            <a:tint val="40000"/>
            <a:hueOff val="0"/>
            <a:satOff val="0"/>
            <a:lumOff val="0"/>
            <a:alphaOff val="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750BFE2D-34B1-48FB-B0DC-30AF42D348C2}">
      <dsp:nvSpPr>
        <dsp:cNvPr id="0" name=""/>
        <dsp:cNvSpPr/>
      </dsp:nvSpPr>
      <dsp:spPr>
        <a:xfrm>
          <a:off x="4254" y="350883"/>
          <a:ext cx="949577" cy="467844"/>
        </a:xfrm>
        <a:prstGeom prst="round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ES" sz="1100" kern="1200" dirty="0"/>
            <a:t>Preparación del </a:t>
          </a:r>
          <a:r>
            <a:rPr lang="es-ES" sz="1100" kern="1200" dirty="0" smtClean="0"/>
            <a:t>molde y materiales</a:t>
          </a:r>
          <a:endParaRPr lang="es-ES" sz="1100" kern="1200" dirty="0"/>
        </a:p>
      </dsp:txBody>
      <dsp:txXfrm>
        <a:off x="27092" y="373721"/>
        <a:ext cx="903901" cy="422168"/>
      </dsp:txXfrm>
    </dsp:sp>
    <dsp:sp modelId="{04D5E724-53B6-4EF8-9C9A-EC3E8D68A0AB}">
      <dsp:nvSpPr>
        <dsp:cNvPr id="0" name=""/>
        <dsp:cNvSpPr/>
      </dsp:nvSpPr>
      <dsp:spPr>
        <a:xfrm>
          <a:off x="1112094" y="350883"/>
          <a:ext cx="949577" cy="467844"/>
        </a:xfrm>
        <a:prstGeom prst="roundRect">
          <a:avLst/>
        </a:prstGeom>
        <a:gradFill rotWithShape="0">
          <a:gsLst>
            <a:gs pos="0">
              <a:schemeClr val="accent3">
                <a:hueOff val="1607181"/>
                <a:satOff val="-2411"/>
                <a:lumOff val="-392"/>
                <a:alphaOff val="0"/>
                <a:shade val="51000"/>
                <a:satMod val="130000"/>
              </a:schemeClr>
            </a:gs>
            <a:gs pos="80000">
              <a:schemeClr val="accent3">
                <a:hueOff val="1607181"/>
                <a:satOff val="-2411"/>
                <a:lumOff val="-392"/>
                <a:alphaOff val="0"/>
                <a:shade val="93000"/>
                <a:satMod val="130000"/>
              </a:schemeClr>
            </a:gs>
            <a:gs pos="100000">
              <a:schemeClr val="accent3">
                <a:hueOff val="1607181"/>
                <a:satOff val="-2411"/>
                <a:lumOff val="-392"/>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ES" sz="1100" kern="1200" dirty="0" smtClean="0"/>
            <a:t>Fabricación de módulos</a:t>
          </a:r>
          <a:endParaRPr lang="es-ES" sz="1100" kern="1200" dirty="0"/>
        </a:p>
      </dsp:txBody>
      <dsp:txXfrm>
        <a:off x="1134932" y="373721"/>
        <a:ext cx="903901" cy="422168"/>
      </dsp:txXfrm>
    </dsp:sp>
    <dsp:sp modelId="{086385B8-7B10-44F1-AD2B-E73EAB4481B4}">
      <dsp:nvSpPr>
        <dsp:cNvPr id="0" name=""/>
        <dsp:cNvSpPr/>
      </dsp:nvSpPr>
      <dsp:spPr>
        <a:xfrm>
          <a:off x="2219934" y="350883"/>
          <a:ext cx="949577" cy="467844"/>
        </a:xfrm>
        <a:prstGeom prst="roundRect">
          <a:avLst/>
        </a:prstGeom>
        <a:gradFill rotWithShape="0">
          <a:gsLst>
            <a:gs pos="0">
              <a:schemeClr val="accent3">
                <a:hueOff val="3214361"/>
                <a:satOff val="-4823"/>
                <a:lumOff val="-784"/>
                <a:alphaOff val="0"/>
                <a:shade val="51000"/>
                <a:satMod val="130000"/>
              </a:schemeClr>
            </a:gs>
            <a:gs pos="80000">
              <a:schemeClr val="accent3">
                <a:hueOff val="3214361"/>
                <a:satOff val="-4823"/>
                <a:lumOff val="-784"/>
                <a:alphaOff val="0"/>
                <a:shade val="93000"/>
                <a:satMod val="130000"/>
              </a:schemeClr>
            </a:gs>
            <a:gs pos="100000">
              <a:schemeClr val="accent3">
                <a:hueOff val="3214361"/>
                <a:satOff val="-4823"/>
                <a:lumOff val="-784"/>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ES" sz="1100" kern="1200" dirty="0" smtClean="0"/>
            <a:t>Unión de los módulos</a:t>
          </a:r>
          <a:endParaRPr lang="es-ES" sz="1100" kern="1200" dirty="0"/>
        </a:p>
      </dsp:txBody>
      <dsp:txXfrm>
        <a:off x="2242772" y="373721"/>
        <a:ext cx="903901" cy="422168"/>
      </dsp:txXfrm>
    </dsp:sp>
    <dsp:sp modelId="{64FB3F18-0A1B-452E-AAA1-D43BA04ABC6C}">
      <dsp:nvSpPr>
        <dsp:cNvPr id="0" name=""/>
        <dsp:cNvSpPr/>
      </dsp:nvSpPr>
      <dsp:spPr>
        <a:xfrm>
          <a:off x="3327774" y="350883"/>
          <a:ext cx="949577" cy="467844"/>
        </a:xfrm>
        <a:prstGeom prst="roundRect">
          <a:avLst/>
        </a:prstGeom>
        <a:gradFill rotWithShape="0">
          <a:gsLst>
            <a:gs pos="0">
              <a:schemeClr val="accent3">
                <a:hueOff val="4821541"/>
                <a:satOff val="-7234"/>
                <a:lumOff val="-1176"/>
                <a:alphaOff val="0"/>
                <a:shade val="51000"/>
                <a:satMod val="130000"/>
              </a:schemeClr>
            </a:gs>
            <a:gs pos="80000">
              <a:schemeClr val="accent3">
                <a:hueOff val="4821541"/>
                <a:satOff val="-7234"/>
                <a:lumOff val="-1176"/>
                <a:alphaOff val="0"/>
                <a:shade val="93000"/>
                <a:satMod val="130000"/>
              </a:schemeClr>
            </a:gs>
            <a:gs pos="100000">
              <a:schemeClr val="accent3">
                <a:hueOff val="4821541"/>
                <a:satOff val="-7234"/>
                <a:lumOff val="-117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ES" sz="1100" kern="1200" dirty="0" smtClean="0"/>
            <a:t>Conformación base de la viga</a:t>
          </a:r>
          <a:endParaRPr lang="es-ES" sz="1100" kern="1200" dirty="0"/>
        </a:p>
      </dsp:txBody>
      <dsp:txXfrm>
        <a:off x="3350612" y="373721"/>
        <a:ext cx="903901" cy="422168"/>
      </dsp:txXfrm>
    </dsp:sp>
    <dsp:sp modelId="{6488EE93-41E0-4E12-B5DC-47D8320B2736}">
      <dsp:nvSpPr>
        <dsp:cNvPr id="0" name=""/>
        <dsp:cNvSpPr/>
      </dsp:nvSpPr>
      <dsp:spPr>
        <a:xfrm>
          <a:off x="4435614" y="350883"/>
          <a:ext cx="949577" cy="467844"/>
        </a:xfrm>
        <a:prstGeom prst="roundRect">
          <a:avLst/>
        </a:prstGeom>
        <a:gradFill rotWithShape="0">
          <a:gsLst>
            <a:gs pos="0">
              <a:schemeClr val="accent3">
                <a:hueOff val="6428722"/>
                <a:satOff val="-9646"/>
                <a:lumOff val="-1569"/>
                <a:alphaOff val="0"/>
                <a:shade val="51000"/>
                <a:satMod val="130000"/>
              </a:schemeClr>
            </a:gs>
            <a:gs pos="80000">
              <a:schemeClr val="accent3">
                <a:hueOff val="6428722"/>
                <a:satOff val="-9646"/>
                <a:lumOff val="-1569"/>
                <a:alphaOff val="0"/>
                <a:shade val="93000"/>
                <a:satMod val="130000"/>
              </a:schemeClr>
            </a:gs>
            <a:gs pos="100000">
              <a:schemeClr val="accent3">
                <a:hueOff val="6428722"/>
                <a:satOff val="-9646"/>
                <a:lumOff val="-1569"/>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ES" sz="1100" kern="1200" dirty="0" smtClean="0"/>
            <a:t>Fabricación de los </a:t>
          </a:r>
          <a:r>
            <a:rPr lang="es-ES" sz="1100" kern="1200" dirty="0" err="1" smtClean="0"/>
            <a:t>rigidizadores</a:t>
          </a:r>
          <a:endParaRPr lang="es-ES" sz="1100" kern="1200" dirty="0"/>
        </a:p>
      </dsp:txBody>
      <dsp:txXfrm>
        <a:off x="4458452" y="373721"/>
        <a:ext cx="903901" cy="422168"/>
      </dsp:txXfrm>
    </dsp:sp>
    <dsp:sp modelId="{C69AC84D-1E06-4CD5-ADE7-4C70A900E233}">
      <dsp:nvSpPr>
        <dsp:cNvPr id="0" name=""/>
        <dsp:cNvSpPr/>
      </dsp:nvSpPr>
      <dsp:spPr>
        <a:xfrm>
          <a:off x="5543455" y="350883"/>
          <a:ext cx="949577" cy="467844"/>
        </a:xfrm>
        <a:prstGeom prst="roundRect">
          <a:avLst/>
        </a:prstGeom>
        <a:gradFill rotWithShape="0">
          <a:gsLst>
            <a:gs pos="0">
              <a:schemeClr val="accent3">
                <a:hueOff val="8035903"/>
                <a:satOff val="-12057"/>
                <a:lumOff val="-1961"/>
                <a:alphaOff val="0"/>
                <a:shade val="51000"/>
                <a:satMod val="130000"/>
              </a:schemeClr>
            </a:gs>
            <a:gs pos="80000">
              <a:schemeClr val="accent3">
                <a:hueOff val="8035903"/>
                <a:satOff val="-12057"/>
                <a:lumOff val="-1961"/>
                <a:alphaOff val="0"/>
                <a:shade val="93000"/>
                <a:satMod val="130000"/>
              </a:schemeClr>
            </a:gs>
            <a:gs pos="100000">
              <a:schemeClr val="accent3">
                <a:hueOff val="8035903"/>
                <a:satOff val="-12057"/>
                <a:lumOff val="-1961"/>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ES" sz="1100" kern="1200" dirty="0" smtClean="0"/>
            <a:t>Laminado de la viga</a:t>
          </a:r>
          <a:endParaRPr lang="es-ES" sz="1100" kern="1200" dirty="0"/>
        </a:p>
      </dsp:txBody>
      <dsp:txXfrm>
        <a:off x="5566293" y="373721"/>
        <a:ext cx="903901" cy="422168"/>
      </dsp:txXfrm>
    </dsp:sp>
    <dsp:sp modelId="{A837C540-0576-49F7-8A76-0C9387DFBAB5}">
      <dsp:nvSpPr>
        <dsp:cNvPr id="0" name=""/>
        <dsp:cNvSpPr/>
      </dsp:nvSpPr>
      <dsp:spPr>
        <a:xfrm>
          <a:off x="6651295" y="350883"/>
          <a:ext cx="949577" cy="467844"/>
        </a:xfrm>
        <a:prstGeom prst="roundRect">
          <a:avLst/>
        </a:prstGeom>
        <a:gradFill rotWithShape="0">
          <a:gsLst>
            <a:gs pos="0">
              <a:schemeClr val="accent3">
                <a:hueOff val="9643083"/>
                <a:satOff val="-14469"/>
                <a:lumOff val="-2353"/>
                <a:alphaOff val="0"/>
                <a:shade val="51000"/>
                <a:satMod val="130000"/>
              </a:schemeClr>
            </a:gs>
            <a:gs pos="80000">
              <a:schemeClr val="accent3">
                <a:hueOff val="9643083"/>
                <a:satOff val="-14469"/>
                <a:lumOff val="-2353"/>
                <a:alphaOff val="0"/>
                <a:shade val="93000"/>
                <a:satMod val="130000"/>
              </a:schemeClr>
            </a:gs>
            <a:gs pos="100000">
              <a:schemeClr val="accent3">
                <a:hueOff val="9643083"/>
                <a:satOff val="-14469"/>
                <a:lumOff val="-235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ES" sz="1100" kern="1200" dirty="0" smtClean="0"/>
            <a:t>Capa de compresión hormigón HR</a:t>
          </a:r>
          <a:endParaRPr lang="es-ES" sz="1100" kern="1200" dirty="0"/>
        </a:p>
      </dsp:txBody>
      <dsp:txXfrm>
        <a:off x="6674133" y="373721"/>
        <a:ext cx="903901" cy="422168"/>
      </dsp:txXfrm>
    </dsp:sp>
    <dsp:sp modelId="{B697D039-963D-4F1C-907B-19B3B5225463}">
      <dsp:nvSpPr>
        <dsp:cNvPr id="0" name=""/>
        <dsp:cNvSpPr/>
      </dsp:nvSpPr>
      <dsp:spPr>
        <a:xfrm>
          <a:off x="7759135" y="350883"/>
          <a:ext cx="949577" cy="467844"/>
        </a:xfrm>
        <a:prstGeom prst="roundRect">
          <a:avLst/>
        </a:prstGeom>
        <a:gradFill rotWithShape="0">
          <a:gsLst>
            <a:gs pos="0">
              <a:schemeClr val="accent3">
                <a:hueOff val="11250264"/>
                <a:satOff val="-16880"/>
                <a:lumOff val="-2745"/>
                <a:alphaOff val="0"/>
                <a:shade val="51000"/>
                <a:satMod val="130000"/>
              </a:schemeClr>
            </a:gs>
            <a:gs pos="80000">
              <a:schemeClr val="accent3">
                <a:hueOff val="11250264"/>
                <a:satOff val="-16880"/>
                <a:lumOff val="-2745"/>
                <a:alphaOff val="0"/>
                <a:shade val="93000"/>
                <a:satMod val="130000"/>
              </a:schemeClr>
            </a:gs>
            <a:gs pos="100000">
              <a:schemeClr val="accent3">
                <a:hueOff val="11250264"/>
                <a:satOff val="-16880"/>
                <a:lumOff val="-274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ES" sz="1100" kern="1200" dirty="0" smtClean="0"/>
            <a:t>Ensayo a flexión</a:t>
          </a:r>
          <a:endParaRPr lang="es-ES" sz="1100" kern="1200" dirty="0"/>
        </a:p>
      </dsp:txBody>
      <dsp:txXfrm>
        <a:off x="7781973" y="373721"/>
        <a:ext cx="903901" cy="422168"/>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0A8424-3C00-40CD-8DEE-C0A48F536005}">
      <dsp:nvSpPr>
        <dsp:cNvPr id="0" name=""/>
        <dsp:cNvSpPr/>
      </dsp:nvSpPr>
      <dsp:spPr>
        <a:xfrm>
          <a:off x="3297" y="0"/>
          <a:ext cx="8706371" cy="1169610"/>
        </a:xfrm>
        <a:prstGeom prst="rightArrow">
          <a:avLst/>
        </a:prstGeom>
        <a:solidFill>
          <a:schemeClr val="accent3">
            <a:tint val="40000"/>
            <a:hueOff val="0"/>
            <a:satOff val="0"/>
            <a:lumOff val="0"/>
            <a:alphaOff val="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750BFE2D-34B1-48FB-B0DC-30AF42D348C2}">
      <dsp:nvSpPr>
        <dsp:cNvPr id="0" name=""/>
        <dsp:cNvSpPr/>
      </dsp:nvSpPr>
      <dsp:spPr>
        <a:xfrm>
          <a:off x="4254" y="350883"/>
          <a:ext cx="949577" cy="467844"/>
        </a:xfrm>
        <a:prstGeom prst="round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ES" sz="1100" kern="1200" dirty="0"/>
            <a:t>Preparación del </a:t>
          </a:r>
          <a:r>
            <a:rPr lang="es-ES" sz="1100" kern="1200" dirty="0" smtClean="0"/>
            <a:t>molde y materiales</a:t>
          </a:r>
          <a:endParaRPr lang="es-ES" sz="1100" kern="1200" dirty="0"/>
        </a:p>
      </dsp:txBody>
      <dsp:txXfrm>
        <a:off x="27092" y="373721"/>
        <a:ext cx="903901" cy="422168"/>
      </dsp:txXfrm>
    </dsp:sp>
    <dsp:sp modelId="{04D5E724-53B6-4EF8-9C9A-EC3E8D68A0AB}">
      <dsp:nvSpPr>
        <dsp:cNvPr id="0" name=""/>
        <dsp:cNvSpPr/>
      </dsp:nvSpPr>
      <dsp:spPr>
        <a:xfrm>
          <a:off x="1112094" y="350883"/>
          <a:ext cx="949577" cy="467844"/>
        </a:xfrm>
        <a:prstGeom prst="roundRect">
          <a:avLst/>
        </a:prstGeom>
        <a:gradFill rotWithShape="0">
          <a:gsLst>
            <a:gs pos="0">
              <a:schemeClr val="accent3">
                <a:hueOff val="1607181"/>
                <a:satOff val="-2411"/>
                <a:lumOff val="-392"/>
                <a:alphaOff val="0"/>
                <a:shade val="51000"/>
                <a:satMod val="130000"/>
              </a:schemeClr>
            </a:gs>
            <a:gs pos="80000">
              <a:schemeClr val="accent3">
                <a:hueOff val="1607181"/>
                <a:satOff val="-2411"/>
                <a:lumOff val="-392"/>
                <a:alphaOff val="0"/>
                <a:shade val="93000"/>
                <a:satMod val="130000"/>
              </a:schemeClr>
            </a:gs>
            <a:gs pos="100000">
              <a:schemeClr val="accent3">
                <a:hueOff val="1607181"/>
                <a:satOff val="-2411"/>
                <a:lumOff val="-392"/>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ES" sz="1100" kern="1200" dirty="0" smtClean="0"/>
            <a:t>Fabricación de módulos</a:t>
          </a:r>
          <a:endParaRPr lang="es-ES" sz="1100" kern="1200" dirty="0"/>
        </a:p>
      </dsp:txBody>
      <dsp:txXfrm>
        <a:off x="1134932" y="373721"/>
        <a:ext cx="903901" cy="422168"/>
      </dsp:txXfrm>
    </dsp:sp>
    <dsp:sp modelId="{086385B8-7B10-44F1-AD2B-E73EAB4481B4}">
      <dsp:nvSpPr>
        <dsp:cNvPr id="0" name=""/>
        <dsp:cNvSpPr/>
      </dsp:nvSpPr>
      <dsp:spPr>
        <a:xfrm>
          <a:off x="2219934" y="350883"/>
          <a:ext cx="949577" cy="467844"/>
        </a:xfrm>
        <a:prstGeom prst="roundRect">
          <a:avLst/>
        </a:prstGeom>
        <a:gradFill rotWithShape="0">
          <a:gsLst>
            <a:gs pos="0">
              <a:schemeClr val="accent3">
                <a:hueOff val="3214361"/>
                <a:satOff val="-4823"/>
                <a:lumOff val="-784"/>
                <a:alphaOff val="0"/>
                <a:shade val="51000"/>
                <a:satMod val="130000"/>
              </a:schemeClr>
            </a:gs>
            <a:gs pos="80000">
              <a:schemeClr val="accent3">
                <a:hueOff val="3214361"/>
                <a:satOff val="-4823"/>
                <a:lumOff val="-784"/>
                <a:alphaOff val="0"/>
                <a:shade val="93000"/>
                <a:satMod val="130000"/>
              </a:schemeClr>
            </a:gs>
            <a:gs pos="100000">
              <a:schemeClr val="accent3">
                <a:hueOff val="3214361"/>
                <a:satOff val="-4823"/>
                <a:lumOff val="-784"/>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ES" sz="1100" kern="1200" dirty="0" smtClean="0"/>
            <a:t>Unión de los módulos</a:t>
          </a:r>
          <a:endParaRPr lang="es-ES" sz="1100" kern="1200" dirty="0"/>
        </a:p>
      </dsp:txBody>
      <dsp:txXfrm>
        <a:off x="2242772" y="373721"/>
        <a:ext cx="903901" cy="422168"/>
      </dsp:txXfrm>
    </dsp:sp>
    <dsp:sp modelId="{64FB3F18-0A1B-452E-AAA1-D43BA04ABC6C}">
      <dsp:nvSpPr>
        <dsp:cNvPr id="0" name=""/>
        <dsp:cNvSpPr/>
      </dsp:nvSpPr>
      <dsp:spPr>
        <a:xfrm>
          <a:off x="3327774" y="350883"/>
          <a:ext cx="949577" cy="467844"/>
        </a:xfrm>
        <a:prstGeom prst="roundRect">
          <a:avLst/>
        </a:prstGeom>
        <a:gradFill rotWithShape="0">
          <a:gsLst>
            <a:gs pos="0">
              <a:schemeClr val="accent3">
                <a:hueOff val="4821541"/>
                <a:satOff val="-7234"/>
                <a:lumOff val="-1176"/>
                <a:alphaOff val="0"/>
                <a:shade val="51000"/>
                <a:satMod val="130000"/>
              </a:schemeClr>
            </a:gs>
            <a:gs pos="80000">
              <a:schemeClr val="accent3">
                <a:hueOff val="4821541"/>
                <a:satOff val="-7234"/>
                <a:lumOff val="-1176"/>
                <a:alphaOff val="0"/>
                <a:shade val="93000"/>
                <a:satMod val="130000"/>
              </a:schemeClr>
            </a:gs>
            <a:gs pos="100000">
              <a:schemeClr val="accent3">
                <a:hueOff val="4821541"/>
                <a:satOff val="-7234"/>
                <a:lumOff val="-117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ES" sz="1100" kern="1200" dirty="0" smtClean="0"/>
            <a:t>Conformación base de la viga</a:t>
          </a:r>
          <a:endParaRPr lang="es-ES" sz="1100" kern="1200" dirty="0"/>
        </a:p>
      </dsp:txBody>
      <dsp:txXfrm>
        <a:off x="3350612" y="373721"/>
        <a:ext cx="903901" cy="422168"/>
      </dsp:txXfrm>
    </dsp:sp>
    <dsp:sp modelId="{6488EE93-41E0-4E12-B5DC-47D8320B2736}">
      <dsp:nvSpPr>
        <dsp:cNvPr id="0" name=""/>
        <dsp:cNvSpPr/>
      </dsp:nvSpPr>
      <dsp:spPr>
        <a:xfrm>
          <a:off x="4435614" y="350883"/>
          <a:ext cx="949577" cy="467844"/>
        </a:xfrm>
        <a:prstGeom prst="roundRect">
          <a:avLst/>
        </a:prstGeom>
        <a:gradFill rotWithShape="0">
          <a:gsLst>
            <a:gs pos="0">
              <a:schemeClr val="accent3">
                <a:hueOff val="6428722"/>
                <a:satOff val="-9646"/>
                <a:lumOff val="-1569"/>
                <a:alphaOff val="0"/>
                <a:shade val="51000"/>
                <a:satMod val="130000"/>
              </a:schemeClr>
            </a:gs>
            <a:gs pos="80000">
              <a:schemeClr val="accent3">
                <a:hueOff val="6428722"/>
                <a:satOff val="-9646"/>
                <a:lumOff val="-1569"/>
                <a:alphaOff val="0"/>
                <a:shade val="93000"/>
                <a:satMod val="130000"/>
              </a:schemeClr>
            </a:gs>
            <a:gs pos="100000">
              <a:schemeClr val="accent3">
                <a:hueOff val="6428722"/>
                <a:satOff val="-9646"/>
                <a:lumOff val="-1569"/>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ES" sz="1100" kern="1200" dirty="0" smtClean="0"/>
            <a:t>Fabricación de los </a:t>
          </a:r>
          <a:r>
            <a:rPr lang="es-ES" sz="1100" kern="1200" dirty="0" err="1" smtClean="0"/>
            <a:t>rigidizadores</a:t>
          </a:r>
          <a:endParaRPr lang="es-ES" sz="1100" kern="1200" dirty="0"/>
        </a:p>
      </dsp:txBody>
      <dsp:txXfrm>
        <a:off x="4458452" y="373721"/>
        <a:ext cx="903901" cy="422168"/>
      </dsp:txXfrm>
    </dsp:sp>
    <dsp:sp modelId="{C69AC84D-1E06-4CD5-ADE7-4C70A900E233}">
      <dsp:nvSpPr>
        <dsp:cNvPr id="0" name=""/>
        <dsp:cNvSpPr/>
      </dsp:nvSpPr>
      <dsp:spPr>
        <a:xfrm>
          <a:off x="5543455" y="350883"/>
          <a:ext cx="949577" cy="467844"/>
        </a:xfrm>
        <a:prstGeom prst="roundRect">
          <a:avLst/>
        </a:prstGeom>
        <a:gradFill rotWithShape="0">
          <a:gsLst>
            <a:gs pos="0">
              <a:schemeClr val="accent3">
                <a:hueOff val="8035903"/>
                <a:satOff val="-12057"/>
                <a:lumOff val="-1961"/>
                <a:alphaOff val="0"/>
                <a:shade val="51000"/>
                <a:satMod val="130000"/>
              </a:schemeClr>
            </a:gs>
            <a:gs pos="80000">
              <a:schemeClr val="accent3">
                <a:hueOff val="8035903"/>
                <a:satOff val="-12057"/>
                <a:lumOff val="-1961"/>
                <a:alphaOff val="0"/>
                <a:shade val="93000"/>
                <a:satMod val="130000"/>
              </a:schemeClr>
            </a:gs>
            <a:gs pos="100000">
              <a:schemeClr val="accent3">
                <a:hueOff val="8035903"/>
                <a:satOff val="-12057"/>
                <a:lumOff val="-1961"/>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ES" sz="1100" kern="1200" dirty="0" smtClean="0"/>
            <a:t>Laminado de la viga</a:t>
          </a:r>
          <a:endParaRPr lang="es-ES" sz="1100" kern="1200" dirty="0"/>
        </a:p>
      </dsp:txBody>
      <dsp:txXfrm>
        <a:off x="5566293" y="373721"/>
        <a:ext cx="903901" cy="422168"/>
      </dsp:txXfrm>
    </dsp:sp>
    <dsp:sp modelId="{A837C540-0576-49F7-8A76-0C9387DFBAB5}">
      <dsp:nvSpPr>
        <dsp:cNvPr id="0" name=""/>
        <dsp:cNvSpPr/>
      </dsp:nvSpPr>
      <dsp:spPr>
        <a:xfrm>
          <a:off x="6651295" y="350883"/>
          <a:ext cx="949577" cy="467844"/>
        </a:xfrm>
        <a:prstGeom prst="roundRect">
          <a:avLst/>
        </a:prstGeom>
        <a:gradFill rotWithShape="0">
          <a:gsLst>
            <a:gs pos="0">
              <a:schemeClr val="accent3">
                <a:hueOff val="9643083"/>
                <a:satOff val="-14469"/>
                <a:lumOff val="-2353"/>
                <a:alphaOff val="0"/>
                <a:shade val="51000"/>
                <a:satMod val="130000"/>
              </a:schemeClr>
            </a:gs>
            <a:gs pos="80000">
              <a:schemeClr val="accent3">
                <a:hueOff val="9643083"/>
                <a:satOff val="-14469"/>
                <a:lumOff val="-2353"/>
                <a:alphaOff val="0"/>
                <a:shade val="93000"/>
                <a:satMod val="130000"/>
              </a:schemeClr>
            </a:gs>
            <a:gs pos="100000">
              <a:schemeClr val="accent3">
                <a:hueOff val="9643083"/>
                <a:satOff val="-14469"/>
                <a:lumOff val="-235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ES" sz="1100" kern="1200" dirty="0" smtClean="0"/>
            <a:t>Capa de compresión hormigón HR</a:t>
          </a:r>
          <a:endParaRPr lang="es-ES" sz="1100" kern="1200" dirty="0"/>
        </a:p>
      </dsp:txBody>
      <dsp:txXfrm>
        <a:off x="6674133" y="373721"/>
        <a:ext cx="903901" cy="422168"/>
      </dsp:txXfrm>
    </dsp:sp>
    <dsp:sp modelId="{B697D039-963D-4F1C-907B-19B3B5225463}">
      <dsp:nvSpPr>
        <dsp:cNvPr id="0" name=""/>
        <dsp:cNvSpPr/>
      </dsp:nvSpPr>
      <dsp:spPr>
        <a:xfrm>
          <a:off x="7759135" y="350883"/>
          <a:ext cx="949577" cy="467844"/>
        </a:xfrm>
        <a:prstGeom prst="roundRect">
          <a:avLst/>
        </a:prstGeom>
        <a:gradFill rotWithShape="0">
          <a:gsLst>
            <a:gs pos="0">
              <a:schemeClr val="accent3">
                <a:hueOff val="11250264"/>
                <a:satOff val="-16880"/>
                <a:lumOff val="-2745"/>
                <a:alphaOff val="0"/>
                <a:shade val="51000"/>
                <a:satMod val="130000"/>
              </a:schemeClr>
            </a:gs>
            <a:gs pos="80000">
              <a:schemeClr val="accent3">
                <a:hueOff val="11250264"/>
                <a:satOff val="-16880"/>
                <a:lumOff val="-2745"/>
                <a:alphaOff val="0"/>
                <a:shade val="93000"/>
                <a:satMod val="130000"/>
              </a:schemeClr>
            </a:gs>
            <a:gs pos="100000">
              <a:schemeClr val="accent3">
                <a:hueOff val="11250264"/>
                <a:satOff val="-16880"/>
                <a:lumOff val="-274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ES" sz="1100" kern="1200" dirty="0" smtClean="0"/>
            <a:t>Ensayo a flexión</a:t>
          </a:r>
          <a:endParaRPr lang="es-ES" sz="1100" kern="1200" dirty="0"/>
        </a:p>
      </dsp:txBody>
      <dsp:txXfrm>
        <a:off x="7781973" y="373721"/>
        <a:ext cx="903901" cy="422168"/>
      </dsp:txXfrm>
    </dsp:sp>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7.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8.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9.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0.03386</cdr:x>
      <cdr:y>0.19963</cdr:y>
    </cdr:from>
    <cdr:to>
      <cdr:x>0.0882</cdr:x>
      <cdr:y>0.59294</cdr:y>
    </cdr:to>
    <cdr:sp macro="" textlink="">
      <cdr:nvSpPr>
        <cdr:cNvPr id="2" name="1 CuadroTexto"/>
        <cdr:cNvSpPr txBox="1"/>
      </cdr:nvSpPr>
      <cdr:spPr>
        <a:xfrm xmlns:a="http://schemas.openxmlformats.org/drawingml/2006/main">
          <a:off x="233963" y="479119"/>
          <a:ext cx="375484" cy="943973"/>
        </a:xfrm>
        <a:prstGeom xmlns:a="http://schemas.openxmlformats.org/drawingml/2006/main" prst="rect">
          <a:avLst/>
        </a:prstGeom>
      </cdr:spPr>
      <cdr:txBody>
        <a:bodyPr xmlns:a="http://schemas.openxmlformats.org/drawingml/2006/main" vertOverflow="clip" vert="vert270" wrap="square" rtlCol="0"/>
        <a:lstStyle xmlns:a="http://schemas.openxmlformats.org/drawingml/2006/main"/>
        <a:p xmlns:a="http://schemas.openxmlformats.org/drawingml/2006/main">
          <a:r>
            <a:rPr lang="es-ES" sz="900" b="1" dirty="0" smtClean="0"/>
            <a:t>fuerza</a:t>
          </a:r>
          <a:r>
            <a:rPr lang="es-ES" sz="1000" b="1" baseline="0" dirty="0" smtClean="0"/>
            <a:t>   KN</a:t>
          </a:r>
          <a:endParaRPr lang="es-ES" sz="1000" b="1" dirty="0"/>
        </a:p>
      </cdr:txBody>
    </cdr:sp>
  </cdr:relSizeAnchor>
  <cdr:relSizeAnchor xmlns:cdr="http://schemas.openxmlformats.org/drawingml/2006/chartDrawing">
    <cdr:from>
      <cdr:x>0.39889</cdr:x>
      <cdr:y>0.86942</cdr:y>
    </cdr:from>
    <cdr:to>
      <cdr:x>0.59978</cdr:x>
      <cdr:y>1</cdr:y>
    </cdr:to>
    <cdr:sp macro="" textlink="">
      <cdr:nvSpPr>
        <cdr:cNvPr id="3" name="2 CuadroTexto"/>
        <cdr:cNvSpPr txBox="1"/>
      </cdr:nvSpPr>
      <cdr:spPr>
        <a:xfrm xmlns:a="http://schemas.openxmlformats.org/drawingml/2006/main">
          <a:off x="2573604" y="1917795"/>
          <a:ext cx="1296144" cy="288031"/>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s-ES" sz="1000" b="1" dirty="0"/>
            <a:t>f</a:t>
          </a:r>
          <a:r>
            <a:rPr lang="es-ES" sz="1000" b="1" dirty="0" smtClean="0"/>
            <a:t>lecha</a:t>
          </a:r>
          <a:r>
            <a:rPr lang="es-ES" sz="1000" b="1" baseline="0" dirty="0" smtClean="0"/>
            <a:t>  </a:t>
          </a:r>
          <a:r>
            <a:rPr lang="es-ES" sz="1000" b="1" dirty="0"/>
            <a:t>mm</a:t>
          </a:r>
        </a:p>
      </cdr:txBody>
    </cdr:sp>
  </cdr:relSizeAnchor>
  <cdr:relSizeAnchor xmlns:cdr="http://schemas.openxmlformats.org/drawingml/2006/chartDrawing">
    <cdr:from>
      <cdr:x>0.00593</cdr:x>
      <cdr:y>0.29431</cdr:y>
    </cdr:from>
    <cdr:to>
      <cdr:x>0.06917</cdr:x>
      <cdr:y>0.61438</cdr:y>
    </cdr:to>
    <cdr:sp macro="" textlink="">
      <cdr:nvSpPr>
        <cdr:cNvPr id="4" name="1 CuadroTexto"/>
        <cdr:cNvSpPr txBox="1"/>
      </cdr:nvSpPr>
      <cdr:spPr>
        <a:xfrm xmlns:a="http://schemas.openxmlformats.org/drawingml/2006/main">
          <a:off x="28368" y="857810"/>
          <a:ext cx="302527" cy="932893"/>
        </a:xfrm>
        <a:prstGeom xmlns:a="http://schemas.openxmlformats.org/drawingml/2006/main" prst="rect">
          <a:avLst/>
        </a:prstGeom>
      </cdr:spPr>
      <cdr:txBody>
        <a:bodyPr xmlns:a="http://schemas.openxmlformats.org/drawingml/2006/main" vertOverflow="clip" vert="vert270" wrap="square" rtlCol="0"/>
        <a:lstStyle xmlns:a="http://schemas.openxmlformats.org/drawingml/2006/main"/>
        <a:p xmlns:a="http://schemas.openxmlformats.org/drawingml/2006/main">
          <a:endParaRPr lang="es-ES" sz="1000" b="1"/>
        </a:p>
      </cdr:txBody>
    </cdr:sp>
  </cdr:relSizeAnchor>
  <cdr:relSizeAnchor xmlns:cdr="http://schemas.openxmlformats.org/drawingml/2006/chartDrawing">
    <cdr:from>
      <cdr:x>0.00673</cdr:x>
      <cdr:y>0.2485</cdr:y>
    </cdr:from>
    <cdr:to>
      <cdr:x>0.06951</cdr:x>
      <cdr:y>0.63594</cdr:y>
    </cdr:to>
    <cdr:sp macro="" textlink="">
      <cdr:nvSpPr>
        <cdr:cNvPr id="6" name="1 CuadroTexto"/>
        <cdr:cNvSpPr txBox="1"/>
      </cdr:nvSpPr>
      <cdr:spPr>
        <a:xfrm xmlns:a="http://schemas.openxmlformats.org/drawingml/2006/main">
          <a:off x="33616" y="833719"/>
          <a:ext cx="313765" cy="1299882"/>
        </a:xfrm>
        <a:prstGeom xmlns:a="http://schemas.openxmlformats.org/drawingml/2006/main" prst="rect">
          <a:avLst/>
        </a:prstGeom>
      </cdr:spPr>
      <cdr:txBody>
        <a:bodyPr xmlns:a="http://schemas.openxmlformats.org/drawingml/2006/main" vertOverflow="clip" vert="vert270" wrap="square" rtlCol="0"/>
        <a:lstStyle xmlns:a="http://schemas.openxmlformats.org/drawingml/2006/main"/>
        <a:p xmlns:a="http://schemas.openxmlformats.org/drawingml/2006/main">
          <a:endParaRPr lang="es-ES" sz="1050" b="1"/>
        </a:p>
      </cdr:txBody>
    </cdr:sp>
  </cdr:relSizeAnchor>
  <cdr:relSizeAnchor xmlns:cdr="http://schemas.openxmlformats.org/drawingml/2006/chartDrawing">
    <cdr:from>
      <cdr:x>0.33525</cdr:x>
      <cdr:y>0.01068</cdr:y>
    </cdr:from>
    <cdr:to>
      <cdr:x>0.71845</cdr:x>
      <cdr:y>0.09337</cdr:y>
    </cdr:to>
    <cdr:sp macro="" textlink="">
      <cdr:nvSpPr>
        <cdr:cNvPr id="7" name="2 CuadroTexto"/>
        <cdr:cNvSpPr txBox="1"/>
      </cdr:nvSpPr>
      <cdr:spPr>
        <a:xfrm xmlns:a="http://schemas.openxmlformats.org/drawingml/2006/main">
          <a:off x="1525256" y="25628"/>
          <a:ext cx="1743404" cy="198462"/>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s-ES" sz="1200" b="1" dirty="0"/>
            <a:t>ADIRA</a:t>
          </a:r>
          <a:r>
            <a:rPr lang="es-ES" sz="1200" b="1" baseline="0" dirty="0"/>
            <a:t> C/G FIBER flexión</a:t>
          </a:r>
          <a:endParaRPr lang="es-ES" sz="1100" b="1" dirty="0"/>
        </a:p>
      </cdr:txBody>
    </cdr:sp>
  </cdr:relSizeAnchor>
  <cdr:relSizeAnchor xmlns:cdr="http://schemas.openxmlformats.org/drawingml/2006/chartDrawing">
    <cdr:from>
      <cdr:x>0.00593</cdr:x>
      <cdr:y>0.29431</cdr:y>
    </cdr:from>
    <cdr:to>
      <cdr:x>0.06917</cdr:x>
      <cdr:y>0.61438</cdr:y>
    </cdr:to>
    <cdr:sp macro="" textlink="">
      <cdr:nvSpPr>
        <cdr:cNvPr id="8" name="1 CuadroTexto"/>
        <cdr:cNvSpPr txBox="1"/>
      </cdr:nvSpPr>
      <cdr:spPr>
        <a:xfrm xmlns:a="http://schemas.openxmlformats.org/drawingml/2006/main">
          <a:off x="28368" y="857810"/>
          <a:ext cx="302527" cy="932893"/>
        </a:xfrm>
        <a:prstGeom xmlns:a="http://schemas.openxmlformats.org/drawingml/2006/main" prst="rect">
          <a:avLst/>
        </a:prstGeom>
      </cdr:spPr>
      <cdr:txBody>
        <a:bodyPr xmlns:a="http://schemas.openxmlformats.org/drawingml/2006/main" vertOverflow="clip" vert="vert270" wrap="square" rtlCol="0"/>
        <a:lstStyle xmlns:a="http://schemas.openxmlformats.org/drawingml/2006/main"/>
        <a:p xmlns:a="http://schemas.openxmlformats.org/drawingml/2006/main">
          <a:endParaRPr lang="es-ES" sz="1000" b="1"/>
        </a:p>
      </cdr:txBody>
    </cdr:sp>
  </cdr:relSizeAnchor>
  <cdr:relSizeAnchor xmlns:cdr="http://schemas.openxmlformats.org/drawingml/2006/chartDrawing">
    <cdr:from>
      <cdr:x>0.36105</cdr:x>
      <cdr:y>0.0098</cdr:y>
    </cdr:from>
    <cdr:to>
      <cdr:x>0.69608</cdr:x>
      <cdr:y>0.09249</cdr:y>
    </cdr:to>
    <cdr:sp macro="" textlink="">
      <cdr:nvSpPr>
        <cdr:cNvPr id="13" name="2 CuadroTexto"/>
        <cdr:cNvSpPr txBox="1"/>
      </cdr:nvSpPr>
      <cdr:spPr>
        <a:xfrm xmlns:a="http://schemas.openxmlformats.org/drawingml/2006/main">
          <a:off x="1650709" y="26893"/>
          <a:ext cx="1531761" cy="226812"/>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s-ES" sz="1100" b="1"/>
        </a:p>
      </cdr:txBody>
    </cdr:sp>
  </cdr:relSizeAnchor>
  <cdr:relSizeAnchor xmlns:cdr="http://schemas.openxmlformats.org/drawingml/2006/chartDrawing">
    <cdr:from>
      <cdr:x>0.34762</cdr:x>
      <cdr:y>0.01835</cdr:y>
    </cdr:from>
    <cdr:to>
      <cdr:x>0.7375</cdr:x>
      <cdr:y>0.10268</cdr:y>
    </cdr:to>
    <cdr:sp macro="" textlink="">
      <cdr:nvSpPr>
        <cdr:cNvPr id="14" name="1 CuadroTexto"/>
        <cdr:cNvSpPr txBox="1"/>
      </cdr:nvSpPr>
      <cdr:spPr>
        <a:xfrm xmlns:a="http://schemas.openxmlformats.org/drawingml/2006/main">
          <a:off x="1589314" y="50346"/>
          <a:ext cx="1782535" cy="231321"/>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s-ES" sz="1100" b="1"/>
        </a:p>
      </cdr:txBody>
    </cdr:sp>
  </cdr:relSizeAnchor>
  <cdr:relSizeAnchor xmlns:cdr="http://schemas.openxmlformats.org/drawingml/2006/chartDrawing">
    <cdr:from>
      <cdr:x>0.34762</cdr:x>
      <cdr:y>0.01835</cdr:y>
    </cdr:from>
    <cdr:to>
      <cdr:x>0.7375</cdr:x>
      <cdr:y>0.10268</cdr:y>
    </cdr:to>
    <cdr:sp macro="" textlink="">
      <cdr:nvSpPr>
        <cdr:cNvPr id="17" name="1 CuadroTexto"/>
        <cdr:cNvSpPr txBox="1"/>
      </cdr:nvSpPr>
      <cdr:spPr>
        <a:xfrm xmlns:a="http://schemas.openxmlformats.org/drawingml/2006/main">
          <a:off x="1589314" y="50346"/>
          <a:ext cx="1782535" cy="231321"/>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s-ES" sz="1100" b="1"/>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sz="quarter" idx="1"/>
          </p:nvPr>
        </p:nvSpPr>
        <p:spPr>
          <a:xfrm>
            <a:off x="5179484" y="0"/>
            <a:ext cx="3962400" cy="342900"/>
          </a:xfrm>
          <a:prstGeom prst="rect">
            <a:avLst/>
          </a:prstGeom>
        </p:spPr>
        <p:txBody>
          <a:bodyPr vert="horz" lIns="91440" tIns="45720" rIns="91440" bIns="45720" rtlCol="0"/>
          <a:lstStyle>
            <a:lvl1pPr algn="r">
              <a:defRPr sz="1200"/>
            </a:lvl1pPr>
          </a:lstStyle>
          <a:p>
            <a:fld id="{D2BC0438-5379-4A77-8081-7149AD287DDA}" type="datetimeFigureOut">
              <a:rPr lang="es-ES" smtClean="0"/>
              <a:t>21/07/2013</a:t>
            </a:fld>
            <a:endParaRPr lang="es-ES"/>
          </a:p>
        </p:txBody>
      </p:sp>
      <p:sp>
        <p:nvSpPr>
          <p:cNvPr id="4" name="3 Marcador de pie de página"/>
          <p:cNvSpPr>
            <a:spLocks noGrp="1"/>
          </p:cNvSpPr>
          <p:nvPr>
            <p:ph type="ftr" sz="quarter" idx="2"/>
          </p:nvPr>
        </p:nvSpPr>
        <p:spPr>
          <a:xfrm>
            <a:off x="0" y="6513910"/>
            <a:ext cx="3962400" cy="342900"/>
          </a:xfrm>
          <a:prstGeom prst="rect">
            <a:avLst/>
          </a:prstGeom>
        </p:spPr>
        <p:txBody>
          <a:bodyPr vert="horz" lIns="91440" tIns="45720" rIns="91440" bIns="45720" rtlCol="0" anchor="b"/>
          <a:lstStyle>
            <a:lvl1pPr algn="l">
              <a:defRPr sz="1200"/>
            </a:lvl1pPr>
          </a:lstStyle>
          <a:p>
            <a:endParaRPr lang="es-ES"/>
          </a:p>
        </p:txBody>
      </p:sp>
      <p:sp>
        <p:nvSpPr>
          <p:cNvPr id="5" name="4 Marcador de número de diapositiva"/>
          <p:cNvSpPr>
            <a:spLocks noGrp="1"/>
          </p:cNvSpPr>
          <p:nvPr>
            <p:ph type="sldNum" sz="quarter" idx="3"/>
          </p:nvPr>
        </p:nvSpPr>
        <p:spPr>
          <a:xfrm>
            <a:off x="5179484" y="6513910"/>
            <a:ext cx="3962400" cy="342900"/>
          </a:xfrm>
          <a:prstGeom prst="rect">
            <a:avLst/>
          </a:prstGeom>
        </p:spPr>
        <p:txBody>
          <a:bodyPr vert="horz" lIns="91440" tIns="45720" rIns="91440" bIns="45720" rtlCol="0" anchor="b"/>
          <a:lstStyle>
            <a:lvl1pPr algn="r">
              <a:defRPr sz="1200"/>
            </a:lvl1pPr>
          </a:lstStyle>
          <a:p>
            <a:fld id="{11F6613D-F2B5-464B-B59C-165C1C797FF3}" type="slidenum">
              <a:rPr lang="es-ES" smtClean="0"/>
              <a:t>‹Nº›</a:t>
            </a:fld>
            <a:endParaRPr lang="es-ES"/>
          </a:p>
        </p:txBody>
      </p:sp>
    </p:spTree>
    <p:extLst>
      <p:ext uri="{BB962C8B-B14F-4D97-AF65-F5344CB8AC3E}">
        <p14:creationId xmlns:p14="http://schemas.microsoft.com/office/powerpoint/2010/main" val="373434001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5179484" y="0"/>
            <a:ext cx="3962400" cy="342900"/>
          </a:xfrm>
          <a:prstGeom prst="rect">
            <a:avLst/>
          </a:prstGeom>
        </p:spPr>
        <p:txBody>
          <a:bodyPr vert="horz" lIns="91440" tIns="45720" rIns="91440" bIns="45720" rtlCol="0"/>
          <a:lstStyle>
            <a:lvl1pPr algn="r">
              <a:defRPr sz="1200"/>
            </a:lvl1pPr>
          </a:lstStyle>
          <a:p>
            <a:fld id="{256D63B9-EEB1-4044-80DD-E4E284A4FB5F}" type="datetimeFigureOut">
              <a:rPr lang="es-ES" smtClean="0"/>
              <a:t>21/07/2013</a:t>
            </a:fld>
            <a:endParaRPr lang="es-ES"/>
          </a:p>
        </p:txBody>
      </p:sp>
      <p:sp>
        <p:nvSpPr>
          <p:cNvPr id="4" name="3 Marcador de imagen de diapositiva"/>
          <p:cNvSpPr>
            <a:spLocks noGrp="1" noRot="1" noChangeAspect="1"/>
          </p:cNvSpPr>
          <p:nvPr>
            <p:ph type="sldImg" idx="2"/>
          </p:nvPr>
        </p:nvSpPr>
        <p:spPr>
          <a:xfrm>
            <a:off x="2857500" y="514350"/>
            <a:ext cx="3429000" cy="257175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914400" y="3257550"/>
            <a:ext cx="7315200" cy="30861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6513910"/>
            <a:ext cx="3962400" cy="3429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5179484" y="6513910"/>
            <a:ext cx="3962400" cy="342900"/>
          </a:xfrm>
          <a:prstGeom prst="rect">
            <a:avLst/>
          </a:prstGeom>
        </p:spPr>
        <p:txBody>
          <a:bodyPr vert="horz" lIns="91440" tIns="45720" rIns="91440" bIns="45720" rtlCol="0" anchor="b"/>
          <a:lstStyle>
            <a:lvl1pPr algn="r">
              <a:defRPr sz="1200"/>
            </a:lvl1pPr>
          </a:lstStyle>
          <a:p>
            <a:fld id="{9FA0073A-980F-4B57-9467-C222501B0102}" type="slidenum">
              <a:rPr lang="es-ES" smtClean="0"/>
              <a:t>‹Nº›</a:t>
            </a:fld>
            <a:endParaRPr lang="es-ES"/>
          </a:p>
        </p:txBody>
      </p:sp>
    </p:spTree>
    <p:extLst>
      <p:ext uri="{BB962C8B-B14F-4D97-AF65-F5344CB8AC3E}">
        <p14:creationId xmlns:p14="http://schemas.microsoft.com/office/powerpoint/2010/main" val="517892977"/>
      </p:ext>
    </p:extLst>
  </p:cSld>
  <p:clrMap bg1="lt1" tx1="dk1" bg2="lt2" tx2="dk2" accent1="accent1" accent2="accent2" accent3="accent3" accent4="accent4" accent5="accent5" accent6="accent6" hlink="hlink" folHlink="folHlink"/>
  <p:notesStyle>
    <a:lvl1pPr marL="0" algn="l" defTabSz="914180" rtl="0" eaLnBrk="1" latinLnBrk="0" hangingPunct="1">
      <a:defRPr sz="1200" kern="1200">
        <a:solidFill>
          <a:schemeClr val="tx1"/>
        </a:solidFill>
        <a:latin typeface="+mn-lt"/>
        <a:ea typeface="+mn-ea"/>
        <a:cs typeface="+mn-cs"/>
      </a:defRPr>
    </a:lvl1pPr>
    <a:lvl2pPr marL="457090" algn="l" defTabSz="914180" rtl="0" eaLnBrk="1" latinLnBrk="0" hangingPunct="1">
      <a:defRPr sz="1200" kern="1200">
        <a:solidFill>
          <a:schemeClr val="tx1"/>
        </a:solidFill>
        <a:latin typeface="+mn-lt"/>
        <a:ea typeface="+mn-ea"/>
        <a:cs typeface="+mn-cs"/>
      </a:defRPr>
    </a:lvl2pPr>
    <a:lvl3pPr marL="914180" algn="l" defTabSz="914180" rtl="0" eaLnBrk="1" latinLnBrk="0" hangingPunct="1">
      <a:defRPr sz="1200" kern="1200">
        <a:solidFill>
          <a:schemeClr val="tx1"/>
        </a:solidFill>
        <a:latin typeface="+mn-lt"/>
        <a:ea typeface="+mn-ea"/>
        <a:cs typeface="+mn-cs"/>
      </a:defRPr>
    </a:lvl3pPr>
    <a:lvl4pPr marL="1371270" algn="l" defTabSz="914180" rtl="0" eaLnBrk="1" latinLnBrk="0" hangingPunct="1">
      <a:defRPr sz="1200" kern="1200">
        <a:solidFill>
          <a:schemeClr val="tx1"/>
        </a:solidFill>
        <a:latin typeface="+mn-lt"/>
        <a:ea typeface="+mn-ea"/>
        <a:cs typeface="+mn-cs"/>
      </a:defRPr>
    </a:lvl4pPr>
    <a:lvl5pPr marL="1828361" algn="l" defTabSz="914180" rtl="0" eaLnBrk="1" latinLnBrk="0" hangingPunct="1">
      <a:defRPr sz="1200" kern="1200">
        <a:solidFill>
          <a:schemeClr val="tx1"/>
        </a:solidFill>
        <a:latin typeface="+mn-lt"/>
        <a:ea typeface="+mn-ea"/>
        <a:cs typeface="+mn-cs"/>
      </a:defRPr>
    </a:lvl5pPr>
    <a:lvl6pPr marL="2285451" algn="l" defTabSz="914180" rtl="0" eaLnBrk="1" latinLnBrk="0" hangingPunct="1">
      <a:defRPr sz="1200" kern="1200">
        <a:solidFill>
          <a:schemeClr val="tx1"/>
        </a:solidFill>
        <a:latin typeface="+mn-lt"/>
        <a:ea typeface="+mn-ea"/>
        <a:cs typeface="+mn-cs"/>
      </a:defRPr>
    </a:lvl6pPr>
    <a:lvl7pPr marL="2742542" algn="l" defTabSz="914180" rtl="0" eaLnBrk="1" latinLnBrk="0" hangingPunct="1">
      <a:defRPr sz="1200" kern="1200">
        <a:solidFill>
          <a:schemeClr val="tx1"/>
        </a:solidFill>
        <a:latin typeface="+mn-lt"/>
        <a:ea typeface="+mn-ea"/>
        <a:cs typeface="+mn-cs"/>
      </a:defRPr>
    </a:lvl7pPr>
    <a:lvl8pPr marL="3199632" algn="l" defTabSz="914180" rtl="0" eaLnBrk="1" latinLnBrk="0" hangingPunct="1">
      <a:defRPr sz="1200" kern="1200">
        <a:solidFill>
          <a:schemeClr val="tx1"/>
        </a:solidFill>
        <a:latin typeface="+mn-lt"/>
        <a:ea typeface="+mn-ea"/>
        <a:cs typeface="+mn-cs"/>
      </a:defRPr>
    </a:lvl8pPr>
    <a:lvl9pPr marL="3656722" algn="l" defTabSz="91418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pPr algn="just"/>
            <a:r>
              <a:rPr lang="es-ES" sz="1100" dirty="0" smtClean="0"/>
              <a:t>Buenos</a:t>
            </a:r>
            <a:r>
              <a:rPr lang="es-ES" sz="1100" baseline="0" dirty="0" smtClean="0"/>
              <a:t> días, mi nombre es Marta Marquina y el es mi compañero Jorge </a:t>
            </a:r>
            <a:r>
              <a:rPr lang="es-ES" sz="1100" baseline="0" dirty="0" err="1" smtClean="0"/>
              <a:t>Faus</a:t>
            </a:r>
            <a:r>
              <a:rPr lang="es-ES" sz="1100" baseline="0" dirty="0" smtClean="0"/>
              <a:t>, y vamos a exponer nuestro proyecto final de grado.</a:t>
            </a:r>
          </a:p>
          <a:p>
            <a:pPr algn="just"/>
            <a:endParaRPr lang="es-ES" sz="1100" baseline="0" dirty="0" smtClean="0"/>
          </a:p>
          <a:p>
            <a:pPr algn="just"/>
            <a:r>
              <a:rPr lang="es-ES" sz="1100" baseline="0" dirty="0" smtClean="0"/>
              <a:t>Dicho proyecto consiste en el estudio de materiales compuestos de matriz polimérica reforzados con fibra de vidrio y fibra de carbono para aplicaciones estructurales, realizado a través de la modalidad científico técnica.</a:t>
            </a:r>
          </a:p>
          <a:p>
            <a:pPr algn="just"/>
            <a:endParaRPr lang="es-ES" sz="1100" baseline="0" dirty="0" smtClean="0"/>
          </a:p>
          <a:p>
            <a:pPr algn="just"/>
            <a:r>
              <a:rPr lang="es-ES" sz="1100" baseline="0" dirty="0" smtClean="0"/>
              <a:t>Nuestros directores de proyecto durante el desarrollo del taller han sido </a:t>
            </a:r>
            <a:r>
              <a:rPr lang="es-ES" sz="1100" baseline="0" dirty="0" err="1" smtClean="0"/>
              <a:t>Jose</a:t>
            </a:r>
            <a:r>
              <a:rPr lang="es-ES" sz="1100" baseline="0" dirty="0" smtClean="0"/>
              <a:t> Ramón </a:t>
            </a:r>
            <a:r>
              <a:rPr lang="es-ES" sz="1100" baseline="0" dirty="0" err="1" smtClean="0"/>
              <a:t>Albiol</a:t>
            </a:r>
            <a:r>
              <a:rPr lang="es-ES" sz="1100" baseline="0" dirty="0" smtClean="0"/>
              <a:t> Ibáñez y Luis Vicente García Ballester.</a:t>
            </a:r>
            <a:endParaRPr lang="es-ES" sz="1100" dirty="0"/>
          </a:p>
        </p:txBody>
      </p:sp>
      <p:sp>
        <p:nvSpPr>
          <p:cNvPr id="4" name="3 Marcador de número de diapositiva"/>
          <p:cNvSpPr>
            <a:spLocks noGrp="1"/>
          </p:cNvSpPr>
          <p:nvPr>
            <p:ph type="sldNum" sz="quarter" idx="10"/>
          </p:nvPr>
        </p:nvSpPr>
        <p:spPr/>
        <p:txBody>
          <a:bodyPr/>
          <a:lstStyle/>
          <a:p>
            <a:fld id="{9FA0073A-980F-4B57-9467-C222501B0102}" type="slidenum">
              <a:rPr lang="es-ES" smtClean="0"/>
              <a:t>1</a:t>
            </a:fld>
            <a:endParaRPr lang="es-ES"/>
          </a:p>
        </p:txBody>
      </p:sp>
    </p:spTree>
    <p:extLst>
      <p:ext uri="{BB962C8B-B14F-4D97-AF65-F5344CB8AC3E}">
        <p14:creationId xmlns:p14="http://schemas.microsoft.com/office/powerpoint/2010/main" val="14160672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pPr algn="just"/>
            <a:r>
              <a:rPr lang="es-ES" sz="1100" dirty="0" smtClean="0"/>
              <a:t>Los puntos destacados a desarrollar durante la exposición</a:t>
            </a:r>
            <a:r>
              <a:rPr lang="es-ES" sz="1100" baseline="0" dirty="0" smtClean="0"/>
              <a:t> serán: introducción y objetivos, estado del arte, programa experimental, metodología experimental, ensayos y resultados, conclusiones y futuras líneas de estudio.</a:t>
            </a:r>
            <a:endParaRPr lang="es-ES" sz="1100" dirty="0"/>
          </a:p>
        </p:txBody>
      </p:sp>
      <p:sp>
        <p:nvSpPr>
          <p:cNvPr id="4" name="3 Marcador de número de diapositiva"/>
          <p:cNvSpPr>
            <a:spLocks noGrp="1"/>
          </p:cNvSpPr>
          <p:nvPr>
            <p:ph type="sldNum" sz="quarter" idx="10"/>
          </p:nvPr>
        </p:nvSpPr>
        <p:spPr/>
        <p:txBody>
          <a:bodyPr/>
          <a:lstStyle/>
          <a:p>
            <a:fld id="{9FA0073A-980F-4B57-9467-C222501B0102}" type="slidenum">
              <a:rPr lang="es-ES" smtClean="0"/>
              <a:t>2</a:t>
            </a:fld>
            <a:endParaRPr lang="es-ES"/>
          </a:p>
        </p:txBody>
      </p:sp>
    </p:spTree>
    <p:extLst>
      <p:ext uri="{BB962C8B-B14F-4D97-AF65-F5344CB8AC3E}">
        <p14:creationId xmlns:p14="http://schemas.microsoft.com/office/powerpoint/2010/main" val="8915543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pPr algn="just"/>
            <a:r>
              <a:rPr lang="es-ES" sz="1100" dirty="0" smtClean="0"/>
              <a:t>Actualmente, los materiales compuestos</a:t>
            </a:r>
            <a:r>
              <a:rPr lang="es-ES" sz="1100" baseline="0" dirty="0" smtClean="0"/>
              <a:t> cuentan con amplias líneas de investigación y erróneamente se suelen relacionar con industrias tecnológicamente muy avanzadas.</a:t>
            </a:r>
          </a:p>
          <a:p>
            <a:pPr algn="just"/>
            <a:endParaRPr lang="es-ES" sz="1100" baseline="0" dirty="0" smtClean="0"/>
          </a:p>
          <a:p>
            <a:pPr algn="just"/>
            <a:r>
              <a:rPr lang="es-ES" sz="1100" dirty="0" smtClean="0"/>
              <a:t>Debido</a:t>
            </a:r>
            <a:r>
              <a:rPr lang="es-ES" sz="1100" baseline="0" dirty="0" smtClean="0"/>
              <a:t> a sus excelentes propiedades mecánicas y efectivas soluciones ante posibles problemas estructurales, se está viendo incrementado su uso en el campo de la construcción e ingeniería civil.</a:t>
            </a:r>
            <a:endParaRPr lang="es-ES" sz="1100" dirty="0"/>
          </a:p>
        </p:txBody>
      </p:sp>
      <p:sp>
        <p:nvSpPr>
          <p:cNvPr id="4" name="3 Marcador de número de diapositiva"/>
          <p:cNvSpPr>
            <a:spLocks noGrp="1"/>
          </p:cNvSpPr>
          <p:nvPr>
            <p:ph type="sldNum" sz="quarter" idx="10"/>
          </p:nvPr>
        </p:nvSpPr>
        <p:spPr/>
        <p:txBody>
          <a:bodyPr/>
          <a:lstStyle/>
          <a:p>
            <a:fld id="{9FA0073A-980F-4B57-9467-C222501B0102}" type="slidenum">
              <a:rPr lang="es-ES" smtClean="0"/>
              <a:t>3</a:t>
            </a:fld>
            <a:endParaRPr lang="es-ES"/>
          </a:p>
        </p:txBody>
      </p:sp>
    </p:spTree>
    <p:extLst>
      <p:ext uri="{BB962C8B-B14F-4D97-AF65-F5344CB8AC3E}">
        <p14:creationId xmlns:p14="http://schemas.microsoft.com/office/powerpoint/2010/main" val="7176629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pPr algn="just"/>
            <a:r>
              <a:rPr lang="es-ES" sz="1100" dirty="0" smtClean="0"/>
              <a:t>En este trabajo, se va</a:t>
            </a:r>
            <a:r>
              <a:rPr lang="es-ES" sz="1100" baseline="0" dirty="0" smtClean="0"/>
              <a:t> a proceder a la fabricación de una serie de muestras caracterizando el material, según la disposición de las fibras, tipos de matriz y diferentes temperaturas de curado, con el fin de elaborar un elemento estructural según los resultados obtenidos en la primera fase del proyecto.</a:t>
            </a:r>
            <a:endParaRPr lang="es-ES" sz="1100" dirty="0"/>
          </a:p>
        </p:txBody>
      </p:sp>
      <p:sp>
        <p:nvSpPr>
          <p:cNvPr id="4" name="3 Marcador de número de diapositiva"/>
          <p:cNvSpPr>
            <a:spLocks noGrp="1"/>
          </p:cNvSpPr>
          <p:nvPr>
            <p:ph type="sldNum" sz="quarter" idx="10"/>
          </p:nvPr>
        </p:nvSpPr>
        <p:spPr/>
        <p:txBody>
          <a:bodyPr/>
          <a:lstStyle/>
          <a:p>
            <a:fld id="{9FA0073A-980F-4B57-9467-C222501B0102}" type="slidenum">
              <a:rPr lang="es-ES" smtClean="0"/>
              <a:t>4</a:t>
            </a:fld>
            <a:endParaRPr lang="es-ES"/>
          </a:p>
        </p:txBody>
      </p:sp>
    </p:spTree>
    <p:extLst>
      <p:ext uri="{BB962C8B-B14F-4D97-AF65-F5344CB8AC3E}">
        <p14:creationId xmlns:p14="http://schemas.microsoft.com/office/powerpoint/2010/main" val="29901616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pPr algn="just"/>
            <a:r>
              <a:rPr lang="es-ES" sz="1100" dirty="0" smtClean="0"/>
              <a:t>El</a:t>
            </a:r>
            <a:r>
              <a:rPr lang="es-ES" sz="1100" baseline="0" dirty="0" smtClean="0"/>
              <a:t> estado del arte se dividirá en 3 partes:</a:t>
            </a:r>
          </a:p>
          <a:p>
            <a:pPr algn="just"/>
            <a:endParaRPr lang="es-ES" sz="1100" baseline="0" dirty="0"/>
          </a:p>
          <a:p>
            <a:pPr algn="just"/>
            <a:r>
              <a:rPr lang="es-ES" sz="1100" baseline="0" dirty="0" smtClean="0"/>
              <a:t>Por un lado hablaremos en general de los materiales compuestos, tanto en el punto 1 como en el 2, para centrarnos finalmente en los materiales compuestos poliméricos, a utilizar en nuestro trabajo.</a:t>
            </a:r>
          </a:p>
        </p:txBody>
      </p:sp>
      <p:sp>
        <p:nvSpPr>
          <p:cNvPr id="4" name="3 Marcador de número de diapositiva"/>
          <p:cNvSpPr>
            <a:spLocks noGrp="1"/>
          </p:cNvSpPr>
          <p:nvPr>
            <p:ph type="sldNum" sz="quarter" idx="10"/>
          </p:nvPr>
        </p:nvSpPr>
        <p:spPr/>
        <p:txBody>
          <a:bodyPr/>
          <a:lstStyle/>
          <a:p>
            <a:fld id="{9FA0073A-980F-4B57-9467-C222501B0102}" type="slidenum">
              <a:rPr lang="es-ES" smtClean="0"/>
              <a:t>5</a:t>
            </a:fld>
            <a:endParaRPr lang="es-ES"/>
          </a:p>
        </p:txBody>
      </p:sp>
    </p:spTree>
    <p:extLst>
      <p:ext uri="{BB962C8B-B14F-4D97-AF65-F5344CB8AC3E}">
        <p14:creationId xmlns:p14="http://schemas.microsoft.com/office/powerpoint/2010/main" val="11556354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pPr algn="just"/>
            <a:r>
              <a:rPr lang="es-ES" sz="1100" dirty="0" smtClean="0"/>
              <a:t>Los materiales compuestos estarán</a:t>
            </a:r>
            <a:r>
              <a:rPr lang="es-ES" sz="1100" baseline="0" dirty="0" smtClean="0"/>
              <a:t> formados por un refuerzo, que proporcionará las propiedades estructurales, y una matriz, que englobará a éste. Entre estos elementos se encontrará la </a:t>
            </a:r>
            <a:r>
              <a:rPr lang="es-ES" sz="1100" baseline="0" dirty="0" err="1" smtClean="0"/>
              <a:t>interfase</a:t>
            </a:r>
            <a:r>
              <a:rPr lang="es-ES" sz="1100" baseline="0" dirty="0" smtClean="0"/>
              <a:t>, que permitirá la correcta unión entre fibra-resina.</a:t>
            </a:r>
          </a:p>
          <a:p>
            <a:pPr algn="just"/>
            <a:endParaRPr lang="es-ES" sz="1100" baseline="0" dirty="0" smtClean="0"/>
          </a:p>
          <a:p>
            <a:pPr algn="just"/>
            <a:r>
              <a:rPr lang="es-ES" sz="1100" baseline="0" dirty="0" smtClean="0"/>
              <a:t>El fin de estos materiales es mejorar las propiedades que presentan por separado.</a:t>
            </a:r>
          </a:p>
          <a:p>
            <a:pPr algn="just"/>
            <a:endParaRPr lang="es-ES" sz="1100" baseline="0" dirty="0" smtClean="0"/>
          </a:p>
          <a:p>
            <a:pPr algn="just"/>
            <a:r>
              <a:rPr lang="es-ES" sz="1100" b="0" baseline="0" dirty="0" smtClean="0"/>
              <a:t>Matizar que se excluirán de esta lista </a:t>
            </a:r>
            <a:r>
              <a:rPr lang="es-ES" sz="1100" b="0" dirty="0" smtClean="0"/>
              <a:t>aquellos materiales que no hayan sido fabricados expresamente por la mano del hombre,</a:t>
            </a:r>
            <a:r>
              <a:rPr lang="es-ES" sz="1100" b="0" baseline="0" dirty="0" smtClean="0"/>
              <a:t> l</a:t>
            </a:r>
            <a:r>
              <a:rPr lang="es-ES" sz="1100" b="0" dirty="0" smtClean="0"/>
              <a:t>os que tengan continuidad fenomenológica y</a:t>
            </a:r>
            <a:r>
              <a:rPr lang="es-ES" sz="1100" b="0" baseline="0" dirty="0" smtClean="0"/>
              <a:t> e</a:t>
            </a:r>
            <a:r>
              <a:rPr lang="es-ES" sz="1100" b="0" dirty="0" smtClean="0"/>
              <a:t>l hormigón armado.</a:t>
            </a:r>
          </a:p>
          <a:p>
            <a:endParaRPr lang="es-ES" dirty="0"/>
          </a:p>
        </p:txBody>
      </p:sp>
      <p:sp>
        <p:nvSpPr>
          <p:cNvPr id="4" name="3 Marcador de número de diapositiva"/>
          <p:cNvSpPr>
            <a:spLocks noGrp="1"/>
          </p:cNvSpPr>
          <p:nvPr>
            <p:ph type="sldNum" sz="quarter" idx="10"/>
          </p:nvPr>
        </p:nvSpPr>
        <p:spPr/>
        <p:txBody>
          <a:bodyPr/>
          <a:lstStyle/>
          <a:p>
            <a:fld id="{9FA0073A-980F-4B57-9467-C222501B0102}" type="slidenum">
              <a:rPr lang="es-ES" smtClean="0"/>
              <a:t>6</a:t>
            </a:fld>
            <a:endParaRPr lang="es-ES"/>
          </a:p>
        </p:txBody>
      </p:sp>
    </p:spTree>
    <p:extLst>
      <p:ext uri="{BB962C8B-B14F-4D97-AF65-F5344CB8AC3E}">
        <p14:creationId xmlns:p14="http://schemas.microsoft.com/office/powerpoint/2010/main" val="32932642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pPr algn="just"/>
            <a:r>
              <a:rPr lang="es-ES" sz="1100" dirty="0" smtClean="0"/>
              <a:t>En cuanto al refuerzo, cabe diferenciarlo según su</a:t>
            </a:r>
            <a:r>
              <a:rPr lang="es-ES" sz="1100" baseline="0" dirty="0" smtClean="0"/>
              <a:t> forma de refuerzo y el origen de las fibras; y la clasificación de la matriz se establecerá en función de su naturaleza, siendo la matriz polimérica la empleada en nuestro proyecto.</a:t>
            </a:r>
            <a:endParaRPr lang="es-ES" sz="1100" dirty="0"/>
          </a:p>
        </p:txBody>
      </p:sp>
      <p:sp>
        <p:nvSpPr>
          <p:cNvPr id="4" name="3 Marcador de número de diapositiva"/>
          <p:cNvSpPr>
            <a:spLocks noGrp="1"/>
          </p:cNvSpPr>
          <p:nvPr>
            <p:ph type="sldNum" sz="quarter" idx="10"/>
          </p:nvPr>
        </p:nvSpPr>
        <p:spPr/>
        <p:txBody>
          <a:bodyPr/>
          <a:lstStyle/>
          <a:p>
            <a:fld id="{9FA0073A-980F-4B57-9467-C222501B0102}" type="slidenum">
              <a:rPr lang="es-ES" smtClean="0"/>
              <a:t>7</a:t>
            </a:fld>
            <a:endParaRPr lang="es-ES"/>
          </a:p>
        </p:txBody>
      </p:sp>
    </p:spTree>
    <p:extLst>
      <p:ext uri="{BB962C8B-B14F-4D97-AF65-F5344CB8AC3E}">
        <p14:creationId xmlns:p14="http://schemas.microsoft.com/office/powerpoint/2010/main" val="31883596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pPr algn="just"/>
            <a:r>
              <a:rPr lang="es-ES" sz="1100" dirty="0" smtClean="0"/>
              <a:t>Centrándonos</a:t>
            </a:r>
            <a:r>
              <a:rPr lang="es-ES" sz="1100" baseline="0" dirty="0" smtClean="0"/>
              <a:t> ya en los materiales compuestos poliméricos, las principales fibras que se usan en la actualidad son las que aparecen en la diapositiva, siendo la fibra de carbono y la fibra de vidrio, las utilizadas durante el taller, combinando sus propiedades con resina de poliéster y resina de epoxi.</a:t>
            </a:r>
          </a:p>
          <a:p>
            <a:endParaRPr lang="es-ES" baseline="0" dirty="0" smtClean="0"/>
          </a:p>
        </p:txBody>
      </p:sp>
      <p:sp>
        <p:nvSpPr>
          <p:cNvPr id="4" name="3 Marcador de número de diapositiva"/>
          <p:cNvSpPr>
            <a:spLocks noGrp="1"/>
          </p:cNvSpPr>
          <p:nvPr>
            <p:ph type="sldNum" sz="quarter" idx="10"/>
          </p:nvPr>
        </p:nvSpPr>
        <p:spPr/>
        <p:txBody>
          <a:bodyPr/>
          <a:lstStyle/>
          <a:p>
            <a:fld id="{9FA0073A-980F-4B57-9467-C222501B0102}" type="slidenum">
              <a:rPr lang="es-ES" smtClean="0"/>
              <a:t>8</a:t>
            </a:fld>
            <a:endParaRPr lang="es-ES"/>
          </a:p>
        </p:txBody>
      </p:sp>
    </p:spTree>
    <p:extLst>
      <p:ext uri="{BB962C8B-B14F-4D97-AF65-F5344CB8AC3E}">
        <p14:creationId xmlns:p14="http://schemas.microsoft.com/office/powerpoint/2010/main" val="14780616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pPr algn="just"/>
            <a:r>
              <a:rPr lang="es-ES" sz="1100" dirty="0" smtClean="0"/>
              <a:t>En cuanto a los procesos de fabricación se pueden diferenciar</a:t>
            </a:r>
            <a:r>
              <a:rPr lang="es-ES" sz="1100" baseline="0" dirty="0" smtClean="0"/>
              <a:t> entre molde abierto y molde cerrado. En nuestro caso procedimos  mediante moldeo por contacto a mano.</a:t>
            </a:r>
            <a:endParaRPr lang="es-ES" sz="1100" dirty="0"/>
          </a:p>
        </p:txBody>
      </p:sp>
      <p:sp>
        <p:nvSpPr>
          <p:cNvPr id="4" name="3 Marcador de número de diapositiva"/>
          <p:cNvSpPr>
            <a:spLocks noGrp="1"/>
          </p:cNvSpPr>
          <p:nvPr>
            <p:ph type="sldNum" sz="quarter" idx="10"/>
          </p:nvPr>
        </p:nvSpPr>
        <p:spPr/>
        <p:txBody>
          <a:bodyPr/>
          <a:lstStyle/>
          <a:p>
            <a:fld id="{9FA0073A-980F-4B57-9467-C222501B0102}" type="slidenum">
              <a:rPr lang="es-ES" smtClean="0"/>
              <a:t>9</a:t>
            </a:fld>
            <a:endParaRPr lang="es-ES"/>
          </a:p>
        </p:txBody>
      </p:sp>
    </p:spTree>
    <p:extLst>
      <p:ext uri="{BB962C8B-B14F-4D97-AF65-F5344CB8AC3E}">
        <p14:creationId xmlns:p14="http://schemas.microsoft.com/office/powerpoint/2010/main" val="4352727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pPr algn="just"/>
            <a:r>
              <a:rPr lang="es-ES" sz="1100" dirty="0" smtClean="0"/>
              <a:t>Dividiremos en programa experimental</a:t>
            </a:r>
            <a:r>
              <a:rPr lang="es-ES" sz="1100" baseline="0" dirty="0" smtClean="0"/>
              <a:t> en dos fases:</a:t>
            </a:r>
          </a:p>
          <a:p>
            <a:pPr algn="just"/>
            <a:endParaRPr lang="es-ES" sz="1100" baseline="0" dirty="0" smtClean="0"/>
          </a:p>
          <a:p>
            <a:pPr algn="just"/>
            <a:r>
              <a:rPr lang="es-ES" sz="1100" baseline="0" dirty="0" smtClean="0"/>
              <a:t> Una primera para la caracterización del material en cuestión y una segunda para la aplicación estructural del material según los resultados obtenidos.</a:t>
            </a:r>
            <a:endParaRPr lang="es-ES" sz="1100" dirty="0"/>
          </a:p>
        </p:txBody>
      </p:sp>
      <p:sp>
        <p:nvSpPr>
          <p:cNvPr id="4" name="3 Marcador de número de diapositiva"/>
          <p:cNvSpPr>
            <a:spLocks noGrp="1"/>
          </p:cNvSpPr>
          <p:nvPr>
            <p:ph type="sldNum" sz="quarter" idx="10"/>
          </p:nvPr>
        </p:nvSpPr>
        <p:spPr/>
        <p:txBody>
          <a:bodyPr/>
          <a:lstStyle/>
          <a:p>
            <a:fld id="{9FA0073A-980F-4B57-9467-C222501B0102}" type="slidenum">
              <a:rPr lang="es-ES" smtClean="0"/>
              <a:t>10</a:t>
            </a:fld>
            <a:endParaRPr lang="es-ES"/>
          </a:p>
        </p:txBody>
      </p:sp>
    </p:spTree>
    <p:extLst>
      <p:ext uri="{BB962C8B-B14F-4D97-AF65-F5344CB8AC3E}">
        <p14:creationId xmlns:p14="http://schemas.microsoft.com/office/powerpoint/2010/main" val="13671760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pPr marL="0" marR="0" indent="0" algn="just" defTabSz="914180" rtl="0" eaLnBrk="1" fontAlgn="auto" latinLnBrk="0" hangingPunct="1">
              <a:lnSpc>
                <a:spcPct val="100000"/>
              </a:lnSpc>
              <a:spcBef>
                <a:spcPts val="0"/>
              </a:spcBef>
              <a:spcAft>
                <a:spcPts val="0"/>
              </a:spcAft>
              <a:buClrTx/>
              <a:buSzTx/>
              <a:buFontTx/>
              <a:buNone/>
              <a:tabLst/>
              <a:defRPr/>
            </a:pPr>
            <a:r>
              <a:rPr lang="es-ES" sz="1100" dirty="0" smtClean="0"/>
              <a:t>Inicialmente, el programa experimental contemplaba</a:t>
            </a:r>
            <a:r>
              <a:rPr lang="es-ES" sz="1100" baseline="0" dirty="0" smtClean="0"/>
              <a:t> distintas líneas de estudio:</a:t>
            </a:r>
          </a:p>
          <a:p>
            <a:pPr marL="0" marR="0" indent="0" algn="just" defTabSz="914180" rtl="0" eaLnBrk="1" fontAlgn="auto" latinLnBrk="0" hangingPunct="1">
              <a:lnSpc>
                <a:spcPct val="100000"/>
              </a:lnSpc>
              <a:spcBef>
                <a:spcPts val="0"/>
              </a:spcBef>
              <a:spcAft>
                <a:spcPts val="0"/>
              </a:spcAft>
              <a:buClrTx/>
              <a:buSzTx/>
              <a:buFontTx/>
              <a:buNone/>
              <a:tabLst/>
              <a:defRPr/>
            </a:pPr>
            <a:endParaRPr lang="es-ES" sz="1100" baseline="0" dirty="0" smtClean="0"/>
          </a:p>
          <a:p>
            <a:pPr marL="0" marR="0" indent="0" algn="just" defTabSz="914180" rtl="0" eaLnBrk="1" fontAlgn="auto" latinLnBrk="0" hangingPunct="1">
              <a:lnSpc>
                <a:spcPct val="100000"/>
              </a:lnSpc>
              <a:spcBef>
                <a:spcPts val="0"/>
              </a:spcBef>
              <a:spcAft>
                <a:spcPts val="0"/>
              </a:spcAft>
              <a:buClrTx/>
              <a:buSzTx/>
              <a:buFontTx/>
              <a:buNone/>
              <a:tabLst/>
              <a:defRPr/>
            </a:pPr>
            <a:r>
              <a:rPr lang="es-ES" sz="1100" baseline="0" dirty="0" smtClean="0"/>
              <a:t>Una primera basada en el </a:t>
            </a:r>
            <a:r>
              <a:rPr lang="es-ES" sz="1100" b="0" dirty="0" smtClean="0"/>
              <a:t>estudio y comparación de materiales compuestos atendiendo a la</a:t>
            </a:r>
            <a:r>
              <a:rPr lang="es-ES" sz="1100" b="0" baseline="0" dirty="0" smtClean="0"/>
              <a:t> disposición </a:t>
            </a:r>
            <a:r>
              <a:rPr lang="es-ES" sz="1100" b="0" dirty="0" smtClean="0"/>
              <a:t>y gramaje de fibras</a:t>
            </a:r>
            <a:r>
              <a:rPr lang="es-ES" sz="1100" b="0" baseline="0" dirty="0" smtClean="0"/>
              <a:t>, según la matriz utilizada (en nuestro caso poliéster y epoxi) y las diferentes temperaturas de curado (ambiente, 60º y 90º). </a:t>
            </a:r>
          </a:p>
          <a:p>
            <a:pPr marL="0" marR="0" indent="0" algn="just" defTabSz="914180" rtl="0" eaLnBrk="1" fontAlgn="auto" latinLnBrk="0" hangingPunct="1">
              <a:lnSpc>
                <a:spcPct val="100000"/>
              </a:lnSpc>
              <a:spcBef>
                <a:spcPts val="0"/>
              </a:spcBef>
              <a:spcAft>
                <a:spcPts val="0"/>
              </a:spcAft>
              <a:buClrTx/>
              <a:buSzTx/>
              <a:buFontTx/>
              <a:buNone/>
              <a:tabLst/>
              <a:defRPr/>
            </a:pPr>
            <a:endParaRPr lang="es-ES" sz="1100" b="0" baseline="0" dirty="0" smtClean="0"/>
          </a:p>
          <a:p>
            <a:pPr marL="0" marR="0" indent="0" algn="just" defTabSz="914180" rtl="0" eaLnBrk="1" fontAlgn="auto" latinLnBrk="0" hangingPunct="1">
              <a:lnSpc>
                <a:spcPct val="100000"/>
              </a:lnSpc>
              <a:spcBef>
                <a:spcPts val="0"/>
              </a:spcBef>
              <a:spcAft>
                <a:spcPts val="0"/>
              </a:spcAft>
              <a:buClrTx/>
              <a:buSzTx/>
              <a:buFontTx/>
              <a:buNone/>
              <a:tabLst/>
              <a:defRPr/>
            </a:pPr>
            <a:r>
              <a:rPr lang="es-ES" sz="1100" b="0" baseline="0" dirty="0" smtClean="0"/>
              <a:t>También se pretendía, siguiendo el esquema anterior, observar la influencia al introducir </a:t>
            </a:r>
            <a:r>
              <a:rPr lang="es-ES" sz="1100" b="0" baseline="0" dirty="0" err="1" smtClean="0"/>
              <a:t>filler</a:t>
            </a:r>
            <a:r>
              <a:rPr lang="es-ES" sz="1100" b="0" baseline="0" dirty="0" smtClean="0"/>
              <a:t> calizo en una matriz de poliéster en porcentajes de 5,10 y 20%.</a:t>
            </a:r>
          </a:p>
          <a:p>
            <a:pPr marL="0" marR="0" indent="0" algn="just" defTabSz="914180" rtl="0" eaLnBrk="1" fontAlgn="auto" latinLnBrk="0" hangingPunct="1">
              <a:lnSpc>
                <a:spcPct val="100000"/>
              </a:lnSpc>
              <a:spcBef>
                <a:spcPts val="0"/>
              </a:spcBef>
              <a:spcAft>
                <a:spcPts val="0"/>
              </a:spcAft>
              <a:buClrTx/>
              <a:buSzTx/>
              <a:buFontTx/>
              <a:buNone/>
              <a:tabLst/>
              <a:defRPr/>
            </a:pPr>
            <a:endParaRPr lang="es-ES" sz="1100" b="0" baseline="0" dirty="0" smtClean="0"/>
          </a:p>
          <a:p>
            <a:pPr marL="0" marR="0" indent="0" algn="just" defTabSz="914180" rtl="0" eaLnBrk="1" fontAlgn="auto" latinLnBrk="0" hangingPunct="1">
              <a:lnSpc>
                <a:spcPct val="100000"/>
              </a:lnSpc>
              <a:spcBef>
                <a:spcPts val="0"/>
              </a:spcBef>
              <a:spcAft>
                <a:spcPts val="0"/>
              </a:spcAft>
              <a:buClrTx/>
              <a:buSzTx/>
              <a:buFontTx/>
              <a:buNone/>
              <a:tabLst/>
              <a:defRPr/>
            </a:pPr>
            <a:r>
              <a:rPr lang="es-ES" sz="1100" b="0" baseline="0" dirty="0" smtClean="0"/>
              <a:t>Antes de continuar la exposición, desearíamos explicar la nomenclatura de los refuerzos que hemos utilizado:</a:t>
            </a:r>
          </a:p>
          <a:p>
            <a:pPr marL="0" marR="0" indent="0" algn="just" defTabSz="914180" rtl="0" eaLnBrk="1" fontAlgn="auto" latinLnBrk="0" hangingPunct="1">
              <a:lnSpc>
                <a:spcPct val="100000"/>
              </a:lnSpc>
              <a:spcBef>
                <a:spcPts val="0"/>
              </a:spcBef>
              <a:spcAft>
                <a:spcPts val="0"/>
              </a:spcAft>
              <a:buClrTx/>
              <a:buSzTx/>
              <a:buFontTx/>
              <a:buNone/>
              <a:tabLst/>
              <a:defRPr/>
            </a:pPr>
            <a:endParaRPr lang="es-ES" sz="1100" b="0" baseline="0" dirty="0" smtClean="0"/>
          </a:p>
          <a:p>
            <a:pPr marL="0" marR="0" indent="0" algn="just" defTabSz="914180" rtl="0" eaLnBrk="1" fontAlgn="auto" latinLnBrk="0" hangingPunct="1">
              <a:lnSpc>
                <a:spcPct val="100000"/>
              </a:lnSpc>
              <a:spcBef>
                <a:spcPts val="0"/>
              </a:spcBef>
              <a:spcAft>
                <a:spcPts val="0"/>
              </a:spcAft>
              <a:buClrTx/>
              <a:buSzTx/>
              <a:buFontTx/>
              <a:buNone/>
              <a:tabLst/>
              <a:defRPr/>
            </a:pPr>
            <a:r>
              <a:rPr lang="es-ES" sz="1100" b="0" baseline="0" dirty="0" smtClean="0"/>
              <a:t>Por un lado tenemos 3 tipologías de fibra de vidrio:</a:t>
            </a:r>
          </a:p>
          <a:p>
            <a:pPr marL="0" marR="0" indent="0" algn="just" defTabSz="914180" rtl="0" eaLnBrk="1" fontAlgn="auto" latinLnBrk="0" hangingPunct="1">
              <a:lnSpc>
                <a:spcPct val="100000"/>
              </a:lnSpc>
              <a:spcBef>
                <a:spcPts val="0"/>
              </a:spcBef>
              <a:spcAft>
                <a:spcPts val="0"/>
              </a:spcAft>
              <a:buClrTx/>
              <a:buSzTx/>
              <a:buFontTx/>
              <a:buNone/>
              <a:tabLst/>
              <a:defRPr/>
            </a:pPr>
            <a:endParaRPr lang="es-ES" sz="1100" b="0" baseline="0" dirty="0" smtClean="0"/>
          </a:p>
          <a:p>
            <a:pPr marL="0" marR="0" indent="0" algn="just" defTabSz="914180" rtl="0" eaLnBrk="1" fontAlgn="auto" latinLnBrk="0" hangingPunct="1">
              <a:lnSpc>
                <a:spcPct val="100000"/>
              </a:lnSpc>
              <a:spcBef>
                <a:spcPts val="0"/>
              </a:spcBef>
              <a:spcAft>
                <a:spcPts val="0"/>
              </a:spcAft>
              <a:buClrTx/>
              <a:buSzTx/>
              <a:buFontTx/>
              <a:buNone/>
              <a:tabLst/>
              <a:defRPr/>
            </a:pPr>
            <a:r>
              <a:rPr lang="es-ES" sz="1100" b="0" baseline="0" dirty="0" smtClean="0"/>
              <a:t>Plain_0/90 (con fibras direccionadas a 0y90º), Mat (con fibras colocadas aleatoriamente) y Tejido_0/90, que como su propio nombre indica, las tendrá direccionadas a 0y90º.</a:t>
            </a:r>
          </a:p>
          <a:p>
            <a:pPr marL="0" marR="0" indent="0" algn="just" defTabSz="914180" rtl="0" eaLnBrk="1" fontAlgn="auto" latinLnBrk="0" hangingPunct="1">
              <a:lnSpc>
                <a:spcPct val="100000"/>
              </a:lnSpc>
              <a:spcBef>
                <a:spcPts val="0"/>
              </a:spcBef>
              <a:spcAft>
                <a:spcPts val="0"/>
              </a:spcAft>
              <a:buClrTx/>
              <a:buSzTx/>
              <a:buFontTx/>
              <a:buNone/>
              <a:tabLst/>
              <a:defRPr/>
            </a:pPr>
            <a:endParaRPr lang="es-ES" sz="1100" b="0" baseline="0" dirty="0" smtClean="0"/>
          </a:p>
          <a:p>
            <a:pPr marL="0" marR="0" indent="0" algn="just" defTabSz="914180" rtl="0" eaLnBrk="1" fontAlgn="auto" latinLnBrk="0" hangingPunct="1">
              <a:lnSpc>
                <a:spcPct val="100000"/>
              </a:lnSpc>
              <a:spcBef>
                <a:spcPts val="0"/>
              </a:spcBef>
              <a:spcAft>
                <a:spcPts val="0"/>
              </a:spcAft>
              <a:buClrTx/>
              <a:buSzTx/>
              <a:buFontTx/>
              <a:buNone/>
              <a:tabLst/>
              <a:defRPr/>
            </a:pPr>
            <a:r>
              <a:rPr lang="es-ES" sz="1100" b="0" baseline="0" dirty="0" smtClean="0"/>
              <a:t>Por otro lado estará el carbono unidireccional, con fibras direccionadas a 0º.</a:t>
            </a:r>
          </a:p>
          <a:p>
            <a:pPr marL="0" marR="0" indent="0" algn="l" defTabSz="914180" rtl="0" eaLnBrk="1" fontAlgn="auto" latinLnBrk="0" hangingPunct="1">
              <a:lnSpc>
                <a:spcPct val="100000"/>
              </a:lnSpc>
              <a:spcBef>
                <a:spcPts val="0"/>
              </a:spcBef>
              <a:spcAft>
                <a:spcPts val="0"/>
              </a:spcAft>
              <a:buClrTx/>
              <a:buSzTx/>
              <a:buFontTx/>
              <a:buNone/>
              <a:tabLst/>
              <a:defRPr/>
            </a:pPr>
            <a:endParaRPr lang="es-ES" sz="1100" b="0" baseline="0" dirty="0" smtClean="0"/>
          </a:p>
        </p:txBody>
      </p:sp>
      <p:sp>
        <p:nvSpPr>
          <p:cNvPr id="4" name="3 Marcador de número de diapositiva"/>
          <p:cNvSpPr>
            <a:spLocks noGrp="1"/>
          </p:cNvSpPr>
          <p:nvPr>
            <p:ph type="sldNum" sz="quarter" idx="10"/>
          </p:nvPr>
        </p:nvSpPr>
        <p:spPr/>
        <p:txBody>
          <a:bodyPr/>
          <a:lstStyle/>
          <a:p>
            <a:fld id="{9FA0073A-980F-4B57-9467-C222501B0102}" type="slidenum">
              <a:rPr lang="es-ES" smtClean="0"/>
              <a:t>11</a:t>
            </a:fld>
            <a:endParaRPr lang="es-ES"/>
          </a:p>
        </p:txBody>
      </p:sp>
    </p:spTree>
    <p:extLst>
      <p:ext uri="{BB962C8B-B14F-4D97-AF65-F5344CB8AC3E}">
        <p14:creationId xmlns:p14="http://schemas.microsoft.com/office/powerpoint/2010/main" val="33465384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pPr algn="just"/>
            <a:r>
              <a:rPr lang="es-ES" sz="1100" dirty="0" smtClean="0"/>
              <a:t>En</a:t>
            </a:r>
            <a:r>
              <a:rPr lang="es-ES" sz="1100" baseline="0" dirty="0" smtClean="0"/>
              <a:t> la tabla se puede observar este primer programa experimental, donde se diferencia una primera fase con las disposiciones de fibras y matriz utilizada, y una segunda donde se programan los distintos laminados con la incorporación de </a:t>
            </a:r>
            <a:r>
              <a:rPr lang="es-ES" sz="1100" baseline="0" dirty="0" err="1" smtClean="0"/>
              <a:t>filler</a:t>
            </a:r>
            <a:r>
              <a:rPr lang="es-ES" sz="1100" baseline="0" dirty="0" smtClean="0"/>
              <a:t> calizo en diferentes porcentajes.</a:t>
            </a:r>
          </a:p>
          <a:p>
            <a:pPr algn="just"/>
            <a:endParaRPr lang="es-ES" sz="1100" baseline="0" dirty="0" smtClean="0"/>
          </a:p>
          <a:p>
            <a:pPr algn="just"/>
            <a:r>
              <a:rPr lang="es-ES" sz="1100" baseline="0" dirty="0" smtClean="0"/>
              <a:t>Hay que tener en cuenta, que antes de proceder a cualquier paso en la elaboración de los laminados, es necesario conocer y estudiar a qué ensayos se someterán, con el fin de establecer dimensiones normalizadas.</a:t>
            </a:r>
          </a:p>
          <a:p>
            <a:pPr algn="just"/>
            <a:endParaRPr lang="es-ES" sz="1100" baseline="0" dirty="0" smtClean="0"/>
          </a:p>
          <a:p>
            <a:pPr algn="just"/>
            <a:r>
              <a:rPr lang="es-ES" sz="1100" baseline="0" dirty="0" smtClean="0"/>
              <a:t>En nuestro caso, los compuestos serán sometidos a ensayos de tracción, la Norma UNE-EN ISO 527-4, nos diferencia entre tres tipos de probetas: tipo 1B,  tipo 2 y 3; pero e</a:t>
            </a:r>
            <a:r>
              <a:rPr lang="es-ES" sz="1100" kern="1200" dirty="0" smtClean="0">
                <a:solidFill>
                  <a:schemeClr val="tx1"/>
                </a:solidFill>
                <a:effectLst/>
                <a:latin typeface="+mn-lt"/>
                <a:ea typeface="+mn-ea"/>
                <a:cs typeface="+mn-cs"/>
              </a:rPr>
              <a:t>n base a las características de nuestro programa experimental y ensayos previos, las idóneas para realizar los ensayos serán las tipo 1b y tipo 2, cuya</a:t>
            </a:r>
            <a:r>
              <a:rPr lang="es-ES" sz="1100" kern="1200" baseline="0" dirty="0" smtClean="0">
                <a:solidFill>
                  <a:schemeClr val="tx1"/>
                </a:solidFill>
                <a:effectLst/>
                <a:latin typeface="+mn-lt"/>
                <a:ea typeface="+mn-ea"/>
                <a:cs typeface="+mn-cs"/>
              </a:rPr>
              <a:t> geometría </a:t>
            </a:r>
            <a:r>
              <a:rPr lang="es-ES" sz="1100" kern="1200" dirty="0" smtClean="0">
                <a:solidFill>
                  <a:schemeClr val="tx1"/>
                </a:solidFill>
                <a:effectLst/>
                <a:latin typeface="+mn-lt"/>
                <a:ea typeface="+mn-ea"/>
                <a:cs typeface="+mn-cs"/>
              </a:rPr>
              <a:t>podemos observar en la zona</a:t>
            </a:r>
            <a:r>
              <a:rPr lang="es-ES" sz="1100" kern="1200" baseline="0" dirty="0" smtClean="0">
                <a:solidFill>
                  <a:schemeClr val="tx1"/>
                </a:solidFill>
                <a:effectLst/>
                <a:latin typeface="+mn-lt"/>
                <a:ea typeface="+mn-ea"/>
                <a:cs typeface="+mn-cs"/>
              </a:rPr>
              <a:t> inferior de la pantalla.</a:t>
            </a:r>
            <a:endParaRPr lang="es-ES" sz="1100" baseline="0" dirty="0" smtClean="0"/>
          </a:p>
        </p:txBody>
      </p:sp>
      <p:sp>
        <p:nvSpPr>
          <p:cNvPr id="4" name="3 Marcador de número de diapositiva"/>
          <p:cNvSpPr>
            <a:spLocks noGrp="1"/>
          </p:cNvSpPr>
          <p:nvPr>
            <p:ph type="sldNum" sz="quarter" idx="10"/>
          </p:nvPr>
        </p:nvSpPr>
        <p:spPr/>
        <p:txBody>
          <a:bodyPr/>
          <a:lstStyle/>
          <a:p>
            <a:fld id="{9FA0073A-980F-4B57-9467-C222501B0102}" type="slidenum">
              <a:rPr lang="es-ES" smtClean="0"/>
              <a:t>12</a:t>
            </a:fld>
            <a:endParaRPr lang="es-ES"/>
          </a:p>
        </p:txBody>
      </p:sp>
    </p:spTree>
    <p:extLst>
      <p:ext uri="{BB962C8B-B14F-4D97-AF65-F5344CB8AC3E}">
        <p14:creationId xmlns:p14="http://schemas.microsoft.com/office/powerpoint/2010/main" val="1840881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pPr marL="0" marR="0" indent="0" algn="just" defTabSz="914180" rtl="0" eaLnBrk="1" fontAlgn="auto" latinLnBrk="0" hangingPunct="1">
              <a:lnSpc>
                <a:spcPct val="100000"/>
              </a:lnSpc>
              <a:spcBef>
                <a:spcPts val="0"/>
              </a:spcBef>
              <a:spcAft>
                <a:spcPts val="0"/>
              </a:spcAft>
              <a:buClrTx/>
              <a:buSzTx/>
              <a:buFontTx/>
              <a:buNone/>
              <a:tabLst/>
              <a:defRPr/>
            </a:pPr>
            <a:r>
              <a:rPr lang="es-ES" sz="1100" dirty="0" smtClean="0"/>
              <a:t>Ante los resultados obtenidos en los ensayos previos programados, se reformula</a:t>
            </a:r>
            <a:r>
              <a:rPr lang="es-ES" sz="1100" baseline="0" dirty="0" smtClean="0"/>
              <a:t> el programa experimental:</a:t>
            </a:r>
          </a:p>
          <a:p>
            <a:pPr marL="0" marR="0" indent="0" algn="just" defTabSz="914180" rtl="0" eaLnBrk="1" fontAlgn="auto" latinLnBrk="0" hangingPunct="1">
              <a:lnSpc>
                <a:spcPct val="100000"/>
              </a:lnSpc>
              <a:spcBef>
                <a:spcPts val="0"/>
              </a:spcBef>
              <a:spcAft>
                <a:spcPts val="0"/>
              </a:spcAft>
              <a:buClrTx/>
              <a:buSzTx/>
              <a:buFontTx/>
              <a:buNone/>
              <a:tabLst/>
              <a:defRPr/>
            </a:pPr>
            <a:endParaRPr lang="es-ES" sz="1100" baseline="0" dirty="0" smtClean="0"/>
          </a:p>
          <a:p>
            <a:pPr marL="0" marR="0" indent="0" algn="just" defTabSz="914180" rtl="0" eaLnBrk="1" fontAlgn="auto" latinLnBrk="0" hangingPunct="1">
              <a:lnSpc>
                <a:spcPct val="100000"/>
              </a:lnSpc>
              <a:spcBef>
                <a:spcPts val="0"/>
              </a:spcBef>
              <a:spcAft>
                <a:spcPts val="0"/>
              </a:spcAft>
              <a:buClrTx/>
              <a:buSzTx/>
              <a:buFontTx/>
              <a:buNone/>
              <a:tabLst/>
              <a:defRPr/>
            </a:pPr>
            <a:r>
              <a:rPr lang="es-ES" sz="1100" dirty="0" smtClean="0"/>
              <a:t>Decidiendo realizar </a:t>
            </a:r>
            <a:r>
              <a:rPr lang="es-ES" sz="1100" b="1" dirty="0" smtClean="0"/>
              <a:t>un solo tipo de probeta</a:t>
            </a:r>
            <a:r>
              <a:rPr lang="es-ES" sz="1100" dirty="0" smtClean="0"/>
              <a:t>, por facilidad de corte, fabricación y ensayo, la </a:t>
            </a:r>
            <a:r>
              <a:rPr lang="es-ES" sz="1100" b="1" dirty="0" smtClean="0"/>
              <a:t>tipo 2</a:t>
            </a:r>
            <a:r>
              <a:rPr lang="es-ES" sz="1100" dirty="0" smtClean="0"/>
              <a:t>.</a:t>
            </a:r>
          </a:p>
          <a:p>
            <a:pPr marL="0" marR="0" indent="0" algn="just" defTabSz="914180" rtl="0" eaLnBrk="1" fontAlgn="auto" latinLnBrk="0" hangingPunct="1">
              <a:lnSpc>
                <a:spcPct val="100000"/>
              </a:lnSpc>
              <a:spcBef>
                <a:spcPts val="0"/>
              </a:spcBef>
              <a:spcAft>
                <a:spcPts val="0"/>
              </a:spcAft>
              <a:buClrTx/>
              <a:buSzTx/>
              <a:buFontTx/>
              <a:buNone/>
              <a:tabLst/>
              <a:defRPr/>
            </a:pPr>
            <a:endParaRPr lang="es-ES" sz="1100" dirty="0" smtClean="0"/>
          </a:p>
          <a:p>
            <a:pPr marL="0" marR="0" indent="0" algn="just" defTabSz="914180" rtl="0" eaLnBrk="1" fontAlgn="auto" latinLnBrk="0" hangingPunct="1">
              <a:lnSpc>
                <a:spcPct val="100000"/>
              </a:lnSpc>
              <a:spcBef>
                <a:spcPts val="0"/>
              </a:spcBef>
              <a:spcAft>
                <a:spcPts val="0"/>
              </a:spcAft>
              <a:buClrTx/>
              <a:buSzTx/>
              <a:buFontTx/>
              <a:buNone/>
              <a:tabLst/>
              <a:defRPr/>
            </a:pPr>
            <a:r>
              <a:rPr lang="es-ES" sz="1100" dirty="0" smtClean="0"/>
              <a:t>Colocar el </a:t>
            </a:r>
            <a:r>
              <a:rPr lang="es-ES" sz="1100" b="1" dirty="0" smtClean="0"/>
              <a:t>Plain_0/90</a:t>
            </a:r>
            <a:r>
              <a:rPr lang="es-ES" sz="1100" b="1" baseline="0" dirty="0" smtClean="0"/>
              <a:t> en el interior del laminado</a:t>
            </a:r>
            <a:r>
              <a:rPr lang="es-ES" sz="1100" baseline="0" dirty="0" smtClean="0"/>
              <a:t>, con el fin de concentrar las tensiones lo más cercanas al núcleo posible, sabiendo que se trata de un tipo de fibra que se utiliza para mejorar el acabado superficial.</a:t>
            </a:r>
          </a:p>
          <a:p>
            <a:pPr marL="0" marR="0" indent="0" algn="just" defTabSz="914180" rtl="0" eaLnBrk="1" fontAlgn="auto" latinLnBrk="0" hangingPunct="1">
              <a:lnSpc>
                <a:spcPct val="100000"/>
              </a:lnSpc>
              <a:spcBef>
                <a:spcPts val="0"/>
              </a:spcBef>
              <a:spcAft>
                <a:spcPts val="0"/>
              </a:spcAft>
              <a:buClrTx/>
              <a:buSzTx/>
              <a:buFontTx/>
              <a:buNone/>
              <a:tabLst/>
              <a:defRPr/>
            </a:pPr>
            <a:endParaRPr lang="es-ES" sz="1100" baseline="0" dirty="0" smtClean="0"/>
          </a:p>
          <a:p>
            <a:pPr marL="0" marR="0" indent="0" algn="just" defTabSz="914180" rtl="0" eaLnBrk="1" fontAlgn="auto" latinLnBrk="0" hangingPunct="1">
              <a:lnSpc>
                <a:spcPct val="100000"/>
              </a:lnSpc>
              <a:spcBef>
                <a:spcPts val="0"/>
              </a:spcBef>
              <a:spcAft>
                <a:spcPts val="0"/>
              </a:spcAft>
              <a:buClrTx/>
              <a:buSzTx/>
              <a:buFontTx/>
              <a:buNone/>
              <a:tabLst/>
              <a:defRPr/>
            </a:pPr>
            <a:r>
              <a:rPr lang="es-ES" sz="1100" b="1" baseline="0" dirty="0" smtClean="0"/>
              <a:t>Eliminar</a:t>
            </a:r>
            <a:r>
              <a:rPr lang="es-ES" sz="1100" baseline="0" dirty="0" smtClean="0"/>
              <a:t> del programa el apartado referente a la introducción de </a:t>
            </a:r>
            <a:r>
              <a:rPr lang="es-ES" sz="1100" b="1" baseline="0" dirty="0" err="1" smtClean="0"/>
              <a:t>fillers</a:t>
            </a:r>
            <a:r>
              <a:rPr lang="es-ES" sz="1100" baseline="0" dirty="0" smtClean="0"/>
              <a:t>, aumentando el número de comparaciones a realizar e introduciendo la elaboración de un elemento estructural, viga en nuestro caso.</a:t>
            </a:r>
            <a:endParaRPr lang="es-ES" sz="1100" dirty="0" smtClean="0"/>
          </a:p>
          <a:p>
            <a:endParaRPr lang="es-ES" dirty="0"/>
          </a:p>
        </p:txBody>
      </p:sp>
      <p:sp>
        <p:nvSpPr>
          <p:cNvPr id="4" name="3 Marcador de número de diapositiva"/>
          <p:cNvSpPr>
            <a:spLocks noGrp="1"/>
          </p:cNvSpPr>
          <p:nvPr>
            <p:ph type="sldNum" sz="quarter" idx="10"/>
          </p:nvPr>
        </p:nvSpPr>
        <p:spPr/>
        <p:txBody>
          <a:bodyPr/>
          <a:lstStyle/>
          <a:p>
            <a:fld id="{9FA0073A-980F-4B57-9467-C222501B0102}" type="slidenum">
              <a:rPr lang="es-ES" smtClean="0"/>
              <a:t>13</a:t>
            </a:fld>
            <a:endParaRPr lang="es-ES"/>
          </a:p>
        </p:txBody>
      </p:sp>
    </p:spTree>
    <p:extLst>
      <p:ext uri="{BB962C8B-B14F-4D97-AF65-F5344CB8AC3E}">
        <p14:creationId xmlns:p14="http://schemas.microsoft.com/office/powerpoint/2010/main" val="16334038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pPr algn="just"/>
            <a:r>
              <a:rPr lang="es-ES" sz="1100" dirty="0" smtClean="0"/>
              <a:t>En este esquema queda</a:t>
            </a:r>
            <a:r>
              <a:rPr lang="es-ES" sz="1100" baseline="0" dirty="0" smtClean="0"/>
              <a:t> reflejado de forma resumida el programa experimental definitivo, donde se diferencian ambas fases, por un lado la caracterización del material con las distintas tipologías, según sea matriz de poliéster o matriz de epoxi, y por el otro la elaboración del elemento constructivo, la viga.</a:t>
            </a:r>
            <a:endParaRPr lang="es-ES" sz="1100" dirty="0"/>
          </a:p>
        </p:txBody>
      </p:sp>
      <p:sp>
        <p:nvSpPr>
          <p:cNvPr id="4" name="3 Marcador de número de diapositiva"/>
          <p:cNvSpPr>
            <a:spLocks noGrp="1"/>
          </p:cNvSpPr>
          <p:nvPr>
            <p:ph type="sldNum" sz="quarter" idx="10"/>
          </p:nvPr>
        </p:nvSpPr>
        <p:spPr/>
        <p:txBody>
          <a:bodyPr/>
          <a:lstStyle/>
          <a:p>
            <a:fld id="{9FA0073A-980F-4B57-9467-C222501B0102}" type="slidenum">
              <a:rPr lang="es-ES" smtClean="0"/>
              <a:t>14</a:t>
            </a:fld>
            <a:endParaRPr lang="es-ES"/>
          </a:p>
        </p:txBody>
      </p:sp>
    </p:spTree>
    <p:extLst>
      <p:ext uri="{BB962C8B-B14F-4D97-AF65-F5344CB8AC3E}">
        <p14:creationId xmlns:p14="http://schemas.microsoft.com/office/powerpoint/2010/main" val="31247381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pPr algn="just"/>
            <a:r>
              <a:rPr lang="es-ES" sz="1100" baseline="0" dirty="0" smtClean="0"/>
              <a:t>En la fase de caracterización del material, distinguiremos entre tres tipos de curado (ambiente, en horno 60 y horno 90) para cada tipología de probeta, realizando estas por partida doble, previniendo defectos de fabricación o fallos durante los ensayos, teniendo así la posibilidad de disponer de datos fiables en el transcurso del proyecto.</a:t>
            </a:r>
          </a:p>
          <a:p>
            <a:pPr algn="just"/>
            <a:endParaRPr lang="es-ES" sz="1100" baseline="0" dirty="0" smtClean="0"/>
          </a:p>
          <a:p>
            <a:pPr marL="0" marR="0" indent="0" algn="just" defTabSz="914180" rtl="0" eaLnBrk="1" fontAlgn="auto" latinLnBrk="0" hangingPunct="1">
              <a:lnSpc>
                <a:spcPct val="100000"/>
              </a:lnSpc>
              <a:spcBef>
                <a:spcPts val="0"/>
              </a:spcBef>
              <a:spcAft>
                <a:spcPts val="0"/>
              </a:spcAft>
              <a:buClrTx/>
              <a:buSzTx/>
              <a:buFontTx/>
              <a:buNone/>
              <a:tabLst/>
              <a:defRPr/>
            </a:pPr>
            <a:r>
              <a:rPr lang="es-ES" sz="1100" dirty="0" smtClean="0"/>
              <a:t>El programa experimental definitivo</a:t>
            </a:r>
            <a:r>
              <a:rPr lang="es-ES" sz="1100" baseline="0" dirty="0" smtClean="0"/>
              <a:t> diferencia un primer bloque utilizando matriz de resina de poliéster y un segundo con matriz de resina de epoxi.</a:t>
            </a:r>
          </a:p>
          <a:p>
            <a:pPr marL="0" marR="0" indent="0" algn="just" defTabSz="914180" rtl="0" eaLnBrk="1" fontAlgn="auto" latinLnBrk="0" hangingPunct="1">
              <a:lnSpc>
                <a:spcPct val="100000"/>
              </a:lnSpc>
              <a:spcBef>
                <a:spcPts val="0"/>
              </a:spcBef>
              <a:spcAft>
                <a:spcPts val="0"/>
              </a:spcAft>
              <a:buClrTx/>
              <a:buSzTx/>
              <a:buFontTx/>
              <a:buNone/>
              <a:tabLst/>
              <a:defRPr/>
            </a:pPr>
            <a:endParaRPr lang="es-ES" sz="1100" baseline="0" dirty="0" smtClean="0"/>
          </a:p>
          <a:p>
            <a:pPr algn="just"/>
            <a:r>
              <a:rPr lang="es-ES" sz="1100" baseline="0" dirty="0" smtClean="0"/>
              <a:t>En el primer caso se observará si existen mejoras sustanciales que justifiquen el cambio del Mat por el </a:t>
            </a:r>
            <a:r>
              <a:rPr lang="es-ES" sz="1100" baseline="0" dirty="0" err="1" smtClean="0"/>
              <a:t>Plain</a:t>
            </a:r>
            <a:r>
              <a:rPr lang="es-ES" sz="1100" baseline="0" dirty="0" smtClean="0"/>
              <a:t>. Además, en ambos se estudiará la influencia de sustituir tejido de fibra de vidrio por fibra de carbono y la introducción de ésta última además de las ya existentes.</a:t>
            </a:r>
          </a:p>
          <a:p>
            <a:pPr algn="just"/>
            <a:endParaRPr lang="es-ES" sz="1100" baseline="0" dirty="0" smtClean="0"/>
          </a:p>
          <a:p>
            <a:pPr algn="just"/>
            <a:r>
              <a:rPr lang="es-ES" sz="1100" baseline="0" dirty="0" smtClean="0"/>
              <a:t>Por último, y una vez realizadas todas las probetas programadas, se compararán las capacidades mecánicas de utilizar una resina de poliéster frente a epoxi.</a:t>
            </a:r>
          </a:p>
          <a:p>
            <a:endParaRPr lang="es-ES" dirty="0"/>
          </a:p>
        </p:txBody>
      </p:sp>
      <p:sp>
        <p:nvSpPr>
          <p:cNvPr id="4" name="3 Marcador de número de diapositiva"/>
          <p:cNvSpPr>
            <a:spLocks noGrp="1"/>
          </p:cNvSpPr>
          <p:nvPr>
            <p:ph type="sldNum" sz="quarter" idx="10"/>
          </p:nvPr>
        </p:nvSpPr>
        <p:spPr/>
        <p:txBody>
          <a:bodyPr/>
          <a:lstStyle/>
          <a:p>
            <a:fld id="{9FA0073A-980F-4B57-9467-C222501B0102}" type="slidenum">
              <a:rPr lang="es-ES" smtClean="0"/>
              <a:t>15</a:t>
            </a:fld>
            <a:endParaRPr lang="es-ES"/>
          </a:p>
        </p:txBody>
      </p:sp>
    </p:spTree>
    <p:extLst>
      <p:ext uri="{BB962C8B-B14F-4D97-AF65-F5344CB8AC3E}">
        <p14:creationId xmlns:p14="http://schemas.microsoft.com/office/powerpoint/2010/main" val="23571290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pPr marL="0" marR="0" indent="0" algn="just" defTabSz="914180" rtl="0" eaLnBrk="1" fontAlgn="auto" latinLnBrk="0" hangingPunct="1">
              <a:lnSpc>
                <a:spcPct val="100000"/>
              </a:lnSpc>
              <a:spcBef>
                <a:spcPts val="0"/>
              </a:spcBef>
              <a:spcAft>
                <a:spcPts val="0"/>
              </a:spcAft>
              <a:buClrTx/>
              <a:buSzTx/>
              <a:buFontTx/>
              <a:buNone/>
              <a:tabLst/>
              <a:defRPr/>
            </a:pPr>
            <a:r>
              <a:rPr lang="es-ES" sz="1100" kern="1200" dirty="0" smtClean="0">
                <a:solidFill>
                  <a:schemeClr val="tx1"/>
                </a:solidFill>
                <a:effectLst/>
                <a:latin typeface="+mn-lt"/>
                <a:ea typeface="+mn-ea"/>
                <a:cs typeface="+mn-cs"/>
              </a:rPr>
              <a:t>Finalizada la caracterización del material, y analizados los resultados, se extraerán las conclusiones pertinentes para elaborar una viga, ADIRA C/G FIBER, estudiando que refuerzo de los ensayados es el más apropiado para las tensiones a la que se va a someter el elemento constructivo, según zonas, durante el ensayo a flexión con 4 puntos.</a:t>
            </a:r>
          </a:p>
          <a:p>
            <a:pPr marL="0" marR="0" indent="0" algn="just" defTabSz="914180" rtl="0" eaLnBrk="1" fontAlgn="auto" latinLnBrk="0" hangingPunct="1">
              <a:lnSpc>
                <a:spcPct val="100000"/>
              </a:lnSpc>
              <a:spcBef>
                <a:spcPts val="0"/>
              </a:spcBef>
              <a:spcAft>
                <a:spcPts val="0"/>
              </a:spcAft>
              <a:buClrTx/>
              <a:buSzTx/>
              <a:buFontTx/>
              <a:buNone/>
              <a:tabLst/>
              <a:defRPr/>
            </a:pPr>
            <a:endParaRPr lang="es-ES" sz="1100" kern="1200" dirty="0" smtClean="0">
              <a:solidFill>
                <a:schemeClr val="tx1"/>
              </a:solidFill>
              <a:effectLst/>
              <a:latin typeface="+mn-lt"/>
              <a:ea typeface="+mn-ea"/>
              <a:cs typeface="+mn-cs"/>
            </a:endParaRPr>
          </a:p>
          <a:p>
            <a:pPr algn="just">
              <a:lnSpc>
                <a:spcPct val="100000"/>
              </a:lnSpc>
            </a:pPr>
            <a:r>
              <a:rPr lang="es-ES" sz="1100" baseline="0" dirty="0" smtClean="0"/>
              <a:t>Podemos avanzar que quedará conformada por dos capas de Mat de fibra de vidrio como base, un envoltorio a 45 grados según la disposición de fibras de la tipología 3, una capa superior a 0 grados según la tipología 3 y una capa inferior a 0 grados según la tipología 1.</a:t>
            </a:r>
          </a:p>
          <a:p>
            <a:pPr algn="just">
              <a:lnSpc>
                <a:spcPct val="100000"/>
              </a:lnSpc>
            </a:pPr>
            <a:endParaRPr lang="es-ES" sz="1100" baseline="0" dirty="0" smtClean="0"/>
          </a:p>
          <a:p>
            <a:pPr algn="just">
              <a:lnSpc>
                <a:spcPct val="100000"/>
              </a:lnSpc>
            </a:pPr>
            <a:r>
              <a:rPr lang="es-ES" sz="1100" baseline="0" dirty="0" smtClean="0"/>
              <a:t>Además, como refuerzo, se añadirá una lámina de fibra de carbono con resina epoxi y una capa de compresión de 2 cm de hormigón de alta resistencia reforzado con fibras metálicas.</a:t>
            </a:r>
            <a:endParaRPr lang="es-ES" sz="1100" dirty="0"/>
          </a:p>
        </p:txBody>
      </p:sp>
      <p:sp>
        <p:nvSpPr>
          <p:cNvPr id="4" name="3 Marcador de número de diapositiva"/>
          <p:cNvSpPr>
            <a:spLocks noGrp="1"/>
          </p:cNvSpPr>
          <p:nvPr>
            <p:ph type="sldNum" sz="quarter" idx="10"/>
          </p:nvPr>
        </p:nvSpPr>
        <p:spPr/>
        <p:txBody>
          <a:bodyPr/>
          <a:lstStyle/>
          <a:p>
            <a:fld id="{9FA0073A-980F-4B57-9467-C222501B0102}" type="slidenum">
              <a:rPr lang="es-ES" smtClean="0"/>
              <a:t>16</a:t>
            </a:fld>
            <a:endParaRPr lang="es-ES"/>
          </a:p>
        </p:txBody>
      </p:sp>
    </p:spTree>
    <p:extLst>
      <p:ext uri="{BB962C8B-B14F-4D97-AF65-F5344CB8AC3E}">
        <p14:creationId xmlns:p14="http://schemas.microsoft.com/office/powerpoint/2010/main" val="40542241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pPr algn="just">
              <a:lnSpc>
                <a:spcPct val="100000"/>
              </a:lnSpc>
            </a:pPr>
            <a:r>
              <a:rPr lang="es-ES" sz="1100" dirty="0" smtClean="0"/>
              <a:t>Y a continuación vamos a explicar la metodología experimental, que consta</a:t>
            </a:r>
            <a:r>
              <a:rPr lang="es-ES" sz="1100" baseline="0" dirty="0" smtClean="0"/>
              <a:t> de 3 puntos a desarrollar: </a:t>
            </a:r>
          </a:p>
          <a:p>
            <a:pPr algn="just">
              <a:lnSpc>
                <a:spcPct val="100000"/>
              </a:lnSpc>
            </a:pPr>
            <a:endParaRPr lang="es-ES" sz="1100" baseline="0" dirty="0" smtClean="0"/>
          </a:p>
          <a:p>
            <a:pPr algn="just">
              <a:lnSpc>
                <a:spcPct val="100000"/>
              </a:lnSpc>
            </a:pPr>
            <a:r>
              <a:rPr lang="es-ES" sz="1100" baseline="0" dirty="0" smtClean="0"/>
              <a:t>Materiales, </a:t>
            </a:r>
            <a:r>
              <a:rPr lang="es-ES" sz="1100" b="0" dirty="0" smtClean="0"/>
              <a:t>proceso de fabricación de probetas con matriz de poliéster/epoxi</a:t>
            </a:r>
            <a:r>
              <a:rPr lang="es-ES" sz="1100" b="0" baseline="0" dirty="0" smtClean="0"/>
              <a:t> y el </a:t>
            </a:r>
            <a:r>
              <a:rPr lang="es-ES" sz="1100" b="0" dirty="0" smtClean="0"/>
              <a:t>proceso de fabricación de una viga a partir de perfil </a:t>
            </a:r>
            <a:r>
              <a:rPr lang="es-ES" sz="1100" b="0" dirty="0" err="1" smtClean="0"/>
              <a:t>pultrusionado</a:t>
            </a:r>
            <a:r>
              <a:rPr lang="es-ES" sz="1100" b="0" dirty="0" smtClean="0"/>
              <a:t>.</a:t>
            </a:r>
          </a:p>
        </p:txBody>
      </p:sp>
      <p:sp>
        <p:nvSpPr>
          <p:cNvPr id="4" name="3 Marcador de número de diapositiva"/>
          <p:cNvSpPr>
            <a:spLocks noGrp="1"/>
          </p:cNvSpPr>
          <p:nvPr>
            <p:ph type="sldNum" sz="quarter" idx="10"/>
          </p:nvPr>
        </p:nvSpPr>
        <p:spPr/>
        <p:txBody>
          <a:bodyPr/>
          <a:lstStyle/>
          <a:p>
            <a:fld id="{9FA0073A-980F-4B57-9467-C222501B0102}" type="slidenum">
              <a:rPr lang="es-ES" smtClean="0"/>
              <a:t>17</a:t>
            </a:fld>
            <a:endParaRPr lang="es-ES"/>
          </a:p>
        </p:txBody>
      </p:sp>
    </p:spTree>
    <p:extLst>
      <p:ext uri="{BB962C8B-B14F-4D97-AF65-F5344CB8AC3E}">
        <p14:creationId xmlns:p14="http://schemas.microsoft.com/office/powerpoint/2010/main" val="21088263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pPr algn="just">
              <a:lnSpc>
                <a:spcPct val="100000"/>
              </a:lnSpc>
            </a:pPr>
            <a:r>
              <a:rPr lang="es-ES" sz="1100" dirty="0" smtClean="0"/>
              <a:t>Los</a:t>
            </a:r>
            <a:r>
              <a:rPr lang="es-ES" sz="1100" baseline="0" dirty="0" smtClean="0"/>
              <a:t> materiales utilizados para la realización del programa experimental han </a:t>
            </a:r>
            <a:r>
              <a:rPr lang="es-ES" sz="1100" b="0" baseline="0" dirty="0" smtClean="0"/>
              <a:t>sido:</a:t>
            </a:r>
          </a:p>
          <a:p>
            <a:pPr algn="just">
              <a:lnSpc>
                <a:spcPct val="100000"/>
              </a:lnSpc>
            </a:pPr>
            <a:endParaRPr lang="es-ES" sz="1100" b="0" baseline="0" dirty="0" smtClean="0"/>
          </a:p>
          <a:p>
            <a:pPr algn="just">
              <a:lnSpc>
                <a:spcPct val="100000"/>
              </a:lnSpc>
            </a:pPr>
            <a:r>
              <a:rPr lang="es-ES" sz="1100" b="0" dirty="0" smtClean="0"/>
              <a:t>Resina de poliéster y</a:t>
            </a:r>
            <a:r>
              <a:rPr lang="es-ES" sz="1100" b="0" baseline="0" dirty="0" smtClean="0"/>
              <a:t> </a:t>
            </a:r>
            <a:r>
              <a:rPr lang="es-ES" sz="1100" b="0" dirty="0" smtClean="0"/>
              <a:t>resina epoxi, con su correspondiente catalizador,</a:t>
            </a:r>
            <a:r>
              <a:rPr lang="es-ES" sz="1100" b="0" baseline="0" dirty="0" smtClean="0"/>
              <a:t> </a:t>
            </a:r>
            <a:r>
              <a:rPr lang="es-ES" sz="1100" b="0" dirty="0" smtClean="0"/>
              <a:t>fibra de vidrio y</a:t>
            </a:r>
            <a:r>
              <a:rPr lang="es-ES" sz="1100" b="0" baseline="0" dirty="0" smtClean="0"/>
              <a:t> </a:t>
            </a:r>
            <a:r>
              <a:rPr lang="es-ES" sz="1100" b="0" dirty="0" smtClean="0"/>
              <a:t>fibra de carbono.</a:t>
            </a:r>
          </a:p>
          <a:p>
            <a:pPr algn="just">
              <a:lnSpc>
                <a:spcPct val="100000"/>
              </a:lnSpc>
            </a:pPr>
            <a:endParaRPr lang="es-ES" sz="1100" b="0" dirty="0" smtClean="0"/>
          </a:p>
          <a:p>
            <a:pPr algn="just">
              <a:lnSpc>
                <a:spcPct val="100000"/>
              </a:lnSpc>
            </a:pPr>
            <a:r>
              <a:rPr lang="es-ES" sz="1100" b="0" dirty="0" smtClean="0"/>
              <a:t>Para la elaboración</a:t>
            </a:r>
            <a:r>
              <a:rPr lang="es-ES" sz="1100" b="0" baseline="0" dirty="0" smtClean="0"/>
              <a:t> de la viga utilizamos como base un perfil </a:t>
            </a:r>
            <a:r>
              <a:rPr lang="es-ES" sz="1100" b="0" baseline="0" dirty="0" err="1" smtClean="0"/>
              <a:t>pultrusionado</a:t>
            </a:r>
            <a:r>
              <a:rPr lang="es-ES" sz="1100" b="0" baseline="0" dirty="0" smtClean="0"/>
              <a:t> de fibra de vidrio y </a:t>
            </a:r>
            <a:r>
              <a:rPr lang="es-ES" sz="1100" b="0" dirty="0" smtClean="0"/>
              <a:t>la maquinaria utilizada</a:t>
            </a:r>
            <a:r>
              <a:rPr lang="es-ES" sz="1100" b="0" baseline="0" dirty="0" smtClean="0"/>
              <a:t> durante la realización de los </a:t>
            </a:r>
            <a:r>
              <a:rPr lang="es-ES" sz="1100" b="0" dirty="0" smtClean="0"/>
              <a:t>ensayos de tracción y flexión</a:t>
            </a:r>
            <a:r>
              <a:rPr lang="es-ES" sz="1100" b="0" baseline="0" dirty="0" smtClean="0"/>
              <a:t> ha sido la que aparece en las fotografías, de la marca IBERTEST, con capacidades de carga de 600 y 150 KN, respectivamente.</a:t>
            </a:r>
            <a:endParaRPr lang="es-ES" sz="1100" dirty="0"/>
          </a:p>
        </p:txBody>
      </p:sp>
      <p:sp>
        <p:nvSpPr>
          <p:cNvPr id="4" name="3 Marcador de número de diapositiva"/>
          <p:cNvSpPr>
            <a:spLocks noGrp="1"/>
          </p:cNvSpPr>
          <p:nvPr>
            <p:ph type="sldNum" sz="quarter" idx="10"/>
          </p:nvPr>
        </p:nvSpPr>
        <p:spPr/>
        <p:txBody>
          <a:bodyPr/>
          <a:lstStyle/>
          <a:p>
            <a:fld id="{9FA0073A-980F-4B57-9467-C222501B0102}" type="slidenum">
              <a:rPr lang="es-ES" smtClean="0"/>
              <a:t>18</a:t>
            </a:fld>
            <a:endParaRPr lang="es-ES"/>
          </a:p>
        </p:txBody>
      </p:sp>
    </p:spTree>
    <p:extLst>
      <p:ext uri="{BB962C8B-B14F-4D97-AF65-F5344CB8AC3E}">
        <p14:creationId xmlns:p14="http://schemas.microsoft.com/office/powerpoint/2010/main" val="42087539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pPr algn="just"/>
            <a:r>
              <a:rPr lang="es-ES" sz="1000" dirty="0" smtClean="0"/>
              <a:t>A continuación</a:t>
            </a:r>
            <a:r>
              <a:rPr lang="es-ES" sz="1000" baseline="0" dirty="0" smtClean="0"/>
              <a:t> vamos a explicar los pasos a seguir en el proceso de fabricación de probetas.</a:t>
            </a:r>
          </a:p>
          <a:p>
            <a:pPr algn="just"/>
            <a:endParaRPr lang="es-ES" sz="1000" baseline="0" dirty="0" smtClean="0"/>
          </a:p>
          <a:p>
            <a:pPr marL="171450" indent="-171450" algn="just">
              <a:buFont typeface="Arial" pitchFamily="34" charset="0"/>
              <a:buChar char="•"/>
            </a:pPr>
            <a:r>
              <a:rPr lang="es-ES" sz="1000" b="0" i="0" u="none" strike="noStrike" kern="1200" baseline="0" dirty="0" smtClean="0">
                <a:solidFill>
                  <a:schemeClr val="tx1"/>
                </a:solidFill>
                <a:latin typeface="+mn-lt"/>
                <a:ea typeface="+mn-ea"/>
                <a:cs typeface="+mn-cs"/>
              </a:rPr>
              <a:t>Para la realización de laminados compuestos, no disponemos de un molde como tal, sino que se colocarán unos tablones de madera </a:t>
            </a:r>
            <a:r>
              <a:rPr lang="es-ES" sz="1000" b="0" i="1" u="none" strike="noStrike" kern="1200" baseline="0" dirty="0" smtClean="0">
                <a:solidFill>
                  <a:schemeClr val="tx1"/>
                </a:solidFill>
                <a:latin typeface="+mn-lt"/>
                <a:ea typeface="+mn-ea"/>
                <a:cs typeface="+mn-cs"/>
              </a:rPr>
              <a:t>(como podemos observar en la primera fotografía), </a:t>
            </a:r>
            <a:r>
              <a:rPr lang="es-ES" sz="1000" b="0" i="0" u="none" strike="noStrike" kern="1200" baseline="0" dirty="0" smtClean="0">
                <a:solidFill>
                  <a:schemeClr val="tx1"/>
                </a:solidFill>
                <a:latin typeface="+mn-lt"/>
                <a:ea typeface="+mn-ea"/>
                <a:cs typeface="+mn-cs"/>
              </a:rPr>
              <a:t>que actuarán como base para homogeneizar las probetas y evitar la pérdida de </a:t>
            </a:r>
            <a:r>
              <a:rPr lang="es-ES" sz="1000" b="0" i="0" u="none" strike="noStrike" kern="1200" baseline="0" dirty="0" err="1" smtClean="0">
                <a:solidFill>
                  <a:schemeClr val="tx1"/>
                </a:solidFill>
                <a:latin typeface="+mn-lt"/>
                <a:ea typeface="+mn-ea"/>
                <a:cs typeface="+mn-cs"/>
              </a:rPr>
              <a:t>planeidad</a:t>
            </a:r>
            <a:r>
              <a:rPr lang="es-ES" sz="1000" b="0" i="0" u="none" strike="noStrike" kern="1200" baseline="0" dirty="0" smtClean="0">
                <a:solidFill>
                  <a:schemeClr val="tx1"/>
                </a:solidFill>
                <a:latin typeface="+mn-lt"/>
                <a:ea typeface="+mn-ea"/>
                <a:cs typeface="+mn-cs"/>
              </a:rPr>
              <a:t> que se produce en la retracción causada por la reacción exotérmica en el curado de la resina. Entre ellas se colocarán unos plásticos separadores para prevenir que los laminados se adhieran a las maderas.</a:t>
            </a:r>
          </a:p>
          <a:p>
            <a:pPr marL="0" indent="0" algn="just">
              <a:buFont typeface="Arial" pitchFamily="34" charset="0"/>
              <a:buNone/>
            </a:pPr>
            <a:endParaRPr lang="es-ES" sz="1000" b="0" i="0" u="none" strike="noStrike" kern="1200" baseline="0" dirty="0" smtClean="0">
              <a:solidFill>
                <a:schemeClr val="tx1"/>
              </a:solidFill>
              <a:latin typeface="+mn-lt"/>
              <a:ea typeface="+mn-ea"/>
              <a:cs typeface="+mn-cs"/>
            </a:endParaRPr>
          </a:p>
          <a:p>
            <a:pPr marL="171450" indent="-171450" algn="just">
              <a:buFont typeface="Arial" pitchFamily="34" charset="0"/>
              <a:buChar char="•"/>
            </a:pPr>
            <a:r>
              <a:rPr lang="es-ES" sz="1000" b="0" i="0" u="none" strike="noStrike" kern="1200" baseline="0" dirty="0" smtClean="0">
                <a:solidFill>
                  <a:schemeClr val="tx1"/>
                </a:solidFill>
                <a:latin typeface="+mn-lt"/>
                <a:ea typeface="+mn-ea"/>
                <a:cs typeface="+mn-cs"/>
              </a:rPr>
              <a:t>Para continuar con la elaboración del laminado, será necesario disponer de todas las telas de refuerzo cortadas y preparadas antes de elaborar la resina. Distinguimos entre dos tipos de matriz, poliéster y epoxi. </a:t>
            </a:r>
          </a:p>
          <a:p>
            <a:pPr marL="0" indent="0" algn="just">
              <a:buFont typeface="Arial" pitchFamily="34" charset="0"/>
              <a:buNone/>
            </a:pPr>
            <a:endParaRPr lang="es-ES" sz="1000" b="0" i="0" u="none" strike="noStrike" kern="1200" baseline="0" dirty="0" smtClean="0">
              <a:solidFill>
                <a:schemeClr val="tx1"/>
              </a:solidFill>
              <a:latin typeface="+mn-lt"/>
              <a:ea typeface="+mn-ea"/>
              <a:cs typeface="+mn-cs"/>
            </a:endParaRPr>
          </a:p>
          <a:p>
            <a:pPr marL="0" indent="0" algn="just">
              <a:buFont typeface="Arial" pitchFamily="34" charset="0"/>
              <a:buNone/>
            </a:pPr>
            <a:r>
              <a:rPr lang="es-ES" sz="1000" b="0" i="0" u="none" strike="noStrike" kern="1200" baseline="0" dirty="0" smtClean="0">
                <a:solidFill>
                  <a:schemeClr val="tx1"/>
                </a:solidFill>
                <a:latin typeface="+mn-lt"/>
                <a:ea typeface="+mn-ea"/>
                <a:cs typeface="+mn-cs"/>
              </a:rPr>
              <a:t>La resina de poliéster utilizada en este proyecto lleva ya incorporado el acelerador, por lo que únicamente habrá que añadir su catalizador, con el fin de iniciar la reacción química que provocará su endurecimiento. La dosificación a utilizar será 3 gramos de catalizador por cada 100 gramos de resina. Este componente presenta un color azul en su estado inicial, adquiriendo un tono marrón una vez homogeneizada la mezcla, que nos indicará que esta lista para su uso.</a:t>
            </a:r>
          </a:p>
          <a:p>
            <a:pPr marL="0" indent="0" algn="just">
              <a:buFont typeface="Arial" pitchFamily="34" charset="0"/>
              <a:buNone/>
            </a:pPr>
            <a:endParaRPr lang="es-ES" sz="1000" b="0" i="0" u="none" strike="noStrike" kern="1200" baseline="0" dirty="0" smtClean="0">
              <a:solidFill>
                <a:schemeClr val="tx1"/>
              </a:solidFill>
              <a:latin typeface="+mn-lt"/>
              <a:ea typeface="+mn-ea"/>
              <a:cs typeface="+mn-cs"/>
            </a:endParaRPr>
          </a:p>
          <a:p>
            <a:pPr algn="just"/>
            <a:r>
              <a:rPr lang="es-ES" sz="1000" b="0" i="0" u="none" strike="noStrike" kern="1200" baseline="0" dirty="0" smtClean="0">
                <a:solidFill>
                  <a:schemeClr val="tx1"/>
                </a:solidFill>
                <a:latin typeface="+mn-lt"/>
                <a:ea typeface="+mn-ea"/>
                <a:cs typeface="+mn-cs"/>
              </a:rPr>
              <a:t>En cuanto a la matriz de epoxi, el proceso es similar, teniendo por un lado la resina en un estado viscoso, a la que incorporaremos su catalizador, en una relación de 50 gramos por cada 100 de resina. </a:t>
            </a:r>
          </a:p>
          <a:p>
            <a:pPr algn="just"/>
            <a:endParaRPr lang="es-ES" sz="1000" b="0" i="0" u="none" strike="noStrike" kern="1200" baseline="0" dirty="0" smtClean="0">
              <a:solidFill>
                <a:schemeClr val="tx1"/>
              </a:solidFill>
              <a:latin typeface="+mn-lt"/>
              <a:ea typeface="+mn-ea"/>
              <a:cs typeface="+mn-cs"/>
            </a:endParaRPr>
          </a:p>
          <a:p>
            <a:pPr marL="0" marR="0" indent="0" algn="just" defTabSz="914180" rtl="0" eaLnBrk="1" fontAlgn="auto" latinLnBrk="0" hangingPunct="1">
              <a:lnSpc>
                <a:spcPct val="100000"/>
              </a:lnSpc>
              <a:spcBef>
                <a:spcPts val="0"/>
              </a:spcBef>
              <a:spcAft>
                <a:spcPts val="0"/>
              </a:spcAft>
              <a:buClrTx/>
              <a:buSzTx/>
              <a:buFontTx/>
              <a:buNone/>
              <a:tabLst/>
              <a:defRPr/>
            </a:pPr>
            <a:r>
              <a:rPr lang="es-ES" sz="1000" b="0" i="0" u="none" strike="noStrike" kern="1200" baseline="0" dirty="0" smtClean="0">
                <a:solidFill>
                  <a:schemeClr val="tx1"/>
                </a:solidFill>
                <a:latin typeface="+mn-lt"/>
                <a:ea typeface="+mn-ea"/>
                <a:cs typeface="+mn-cs"/>
              </a:rPr>
              <a:t>La mezcla de ambas se realizará manualmente con una cuchara aproximadamente durante unos minutos. Debido a su limitada </a:t>
            </a:r>
            <a:r>
              <a:rPr lang="es-ES" sz="1000" b="0" i="0" u="none" strike="noStrike" kern="1200" baseline="0" dirty="0" err="1" smtClean="0">
                <a:solidFill>
                  <a:schemeClr val="tx1"/>
                </a:solidFill>
                <a:latin typeface="+mn-lt"/>
                <a:ea typeface="+mn-ea"/>
                <a:cs typeface="+mn-cs"/>
              </a:rPr>
              <a:t>trabajabilidad</a:t>
            </a:r>
            <a:r>
              <a:rPr lang="es-ES" sz="1000" b="0" i="0" u="none" strike="noStrike" kern="1200" baseline="0" dirty="0" smtClean="0">
                <a:solidFill>
                  <a:schemeClr val="tx1"/>
                </a:solidFill>
                <a:latin typeface="+mn-lt"/>
                <a:ea typeface="+mn-ea"/>
                <a:cs typeface="+mn-cs"/>
              </a:rPr>
              <a:t>, se preparó en cada momento la cantidad exacta y necesaria que se iba ha utilizar, pues una vez ha sido catalizada, su estado líquido hasta que comienza a gelificar es muy corto y deberá aplicarse rápidamente sobre la fibra, hecho más acentuado en la resina de poliéster en la que en tal sólo 15 minutos se convierte en gel.</a:t>
            </a:r>
          </a:p>
          <a:p>
            <a:pPr marL="0" marR="0" indent="0" algn="l" defTabSz="914180" rtl="0" eaLnBrk="1" fontAlgn="auto" latinLnBrk="0" hangingPunct="1">
              <a:lnSpc>
                <a:spcPct val="100000"/>
              </a:lnSpc>
              <a:spcBef>
                <a:spcPts val="0"/>
              </a:spcBef>
              <a:spcAft>
                <a:spcPts val="0"/>
              </a:spcAft>
              <a:buClrTx/>
              <a:buSzTx/>
              <a:buFontTx/>
              <a:buNone/>
              <a:tabLst/>
              <a:defRPr/>
            </a:pPr>
            <a:endParaRPr lang="es-ES" sz="1200" b="0" i="0" u="none" strike="noStrike" kern="1200" baseline="0" dirty="0" smtClean="0">
              <a:solidFill>
                <a:schemeClr val="tx1"/>
              </a:solidFill>
              <a:latin typeface="+mn-lt"/>
              <a:ea typeface="+mn-ea"/>
              <a:cs typeface="+mn-cs"/>
            </a:endParaRPr>
          </a:p>
          <a:p>
            <a:endParaRPr lang="es-ES" sz="1200" b="0" i="0" u="none" strike="noStrike" kern="1200" baseline="0" dirty="0" smtClean="0">
              <a:solidFill>
                <a:schemeClr val="tx1"/>
              </a:solidFill>
              <a:latin typeface="+mn-lt"/>
              <a:ea typeface="+mn-ea"/>
              <a:cs typeface="+mn-cs"/>
            </a:endParaRPr>
          </a:p>
          <a:p>
            <a:pPr marL="171450" indent="-171450">
              <a:buFont typeface="Arial" pitchFamily="34" charset="0"/>
              <a:buChar char="•"/>
            </a:pPr>
            <a:endParaRPr lang="es-ES" sz="1200" b="0" i="0" u="none" strike="noStrike" kern="1200" baseline="0" dirty="0" smtClean="0">
              <a:solidFill>
                <a:schemeClr val="tx1"/>
              </a:solidFill>
              <a:latin typeface="+mn-lt"/>
              <a:ea typeface="+mn-ea"/>
              <a:cs typeface="+mn-cs"/>
            </a:endParaRPr>
          </a:p>
        </p:txBody>
      </p:sp>
      <p:sp>
        <p:nvSpPr>
          <p:cNvPr id="4" name="3 Marcador de número de diapositiva"/>
          <p:cNvSpPr>
            <a:spLocks noGrp="1"/>
          </p:cNvSpPr>
          <p:nvPr>
            <p:ph type="sldNum" sz="quarter" idx="10"/>
          </p:nvPr>
        </p:nvSpPr>
        <p:spPr/>
        <p:txBody>
          <a:bodyPr/>
          <a:lstStyle/>
          <a:p>
            <a:fld id="{9FA0073A-980F-4B57-9467-C222501B0102}" type="slidenum">
              <a:rPr lang="es-ES" smtClean="0"/>
              <a:t>19</a:t>
            </a:fld>
            <a:endParaRPr lang="es-ES"/>
          </a:p>
        </p:txBody>
      </p:sp>
    </p:spTree>
    <p:extLst>
      <p:ext uri="{BB962C8B-B14F-4D97-AF65-F5344CB8AC3E}">
        <p14:creationId xmlns:p14="http://schemas.microsoft.com/office/powerpoint/2010/main" val="275092549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pPr marL="171450" indent="-171450" algn="just">
              <a:buFont typeface="Arial" pitchFamily="34" charset="0"/>
              <a:buChar char="•"/>
            </a:pPr>
            <a:r>
              <a:rPr lang="es-ES" sz="1100" b="0" i="0" u="none" strike="noStrike" kern="1200" baseline="0" dirty="0" smtClean="0">
                <a:solidFill>
                  <a:schemeClr val="tx1"/>
                </a:solidFill>
                <a:latin typeface="+mn-lt"/>
                <a:ea typeface="+mn-ea"/>
                <a:cs typeface="+mn-cs"/>
              </a:rPr>
              <a:t>Una vez preparada la matriz podemos proceder al impregnado de las telas. Antes de comenzar a colocar las láminas de fibra, se aplicará, con ayuda de un rodillo, una capa de resina sobre el plástico separador donde las colocaremos, para favorecer la impregnación de resina de la primera capa. Colocada la primera lámina sobre la capa de resina, se pasará el rodillo por encima tantas veces como sea necesario para conseguir una correcta adaptación y </a:t>
            </a:r>
            <a:r>
              <a:rPr lang="es-ES" sz="1100" b="0" i="0" u="none" strike="noStrike" kern="1200" baseline="0" dirty="0" err="1" smtClean="0">
                <a:solidFill>
                  <a:schemeClr val="tx1"/>
                </a:solidFill>
                <a:latin typeface="+mn-lt"/>
                <a:ea typeface="+mn-ea"/>
                <a:cs typeface="+mn-cs"/>
              </a:rPr>
              <a:t>desburbujeo</a:t>
            </a:r>
            <a:r>
              <a:rPr lang="es-ES" sz="1100" b="0" i="0" u="none" strike="noStrike" kern="1200" baseline="0" dirty="0" smtClean="0">
                <a:solidFill>
                  <a:schemeClr val="tx1"/>
                </a:solidFill>
                <a:latin typeface="+mn-lt"/>
                <a:ea typeface="+mn-ea"/>
                <a:cs typeface="+mn-cs"/>
              </a:rPr>
              <a:t>, y se repetirá este paso de forma sucesiva hasta colocar la ultima lámina de la probeta.</a:t>
            </a:r>
          </a:p>
          <a:p>
            <a:pPr marL="0" indent="0" algn="just">
              <a:buFont typeface="Arial" pitchFamily="34" charset="0"/>
              <a:buNone/>
            </a:pPr>
            <a:endParaRPr lang="es-ES" sz="1100" b="0" i="0" u="none" strike="noStrike" kern="1200" baseline="0" dirty="0" smtClean="0">
              <a:solidFill>
                <a:schemeClr val="tx1"/>
              </a:solidFill>
              <a:latin typeface="+mn-lt"/>
              <a:ea typeface="+mn-ea"/>
              <a:cs typeface="+mn-cs"/>
            </a:endParaRPr>
          </a:p>
          <a:p>
            <a:pPr algn="just"/>
            <a:r>
              <a:rPr lang="es-ES" sz="1100" b="0" i="0" u="none" strike="noStrike" kern="1200" baseline="0" dirty="0" smtClean="0">
                <a:solidFill>
                  <a:schemeClr val="tx1"/>
                </a:solidFill>
                <a:latin typeface="+mn-lt"/>
                <a:ea typeface="+mn-ea"/>
                <a:cs typeface="+mn-cs"/>
              </a:rPr>
              <a:t>Hay que tener en cuenta que la impregnación de una capa sobre la anterior debe hacerse sin que haya endurecido, para asegurar la correcta adherencia entre ellas y evitar así una posible </a:t>
            </a:r>
            <a:r>
              <a:rPr lang="es-ES" sz="1100" b="0" i="0" u="none" strike="noStrike" kern="1200" baseline="0" dirty="0" err="1" smtClean="0">
                <a:solidFill>
                  <a:schemeClr val="tx1"/>
                </a:solidFill>
                <a:latin typeface="+mn-lt"/>
                <a:ea typeface="+mn-ea"/>
                <a:cs typeface="+mn-cs"/>
              </a:rPr>
              <a:t>delaminación</a:t>
            </a:r>
            <a:r>
              <a:rPr lang="es-ES" sz="1100" b="0" i="0" u="none" strike="noStrike" kern="1200" baseline="0" dirty="0" smtClean="0">
                <a:solidFill>
                  <a:schemeClr val="tx1"/>
                </a:solidFill>
                <a:latin typeface="+mn-lt"/>
                <a:ea typeface="+mn-ea"/>
                <a:cs typeface="+mn-cs"/>
              </a:rPr>
              <a:t> (además, en el caso de los laminados con epoxi, se tendrá especial cuidado a la hora de distribuir la resina, ya que presenta un estado mas viscoso)</a:t>
            </a:r>
          </a:p>
          <a:p>
            <a:endParaRPr lang="es-ES" sz="1200" b="0" i="0" u="none" strike="noStrike" kern="1200" baseline="0" dirty="0" smtClean="0">
              <a:solidFill>
                <a:schemeClr val="tx1"/>
              </a:solidFill>
              <a:latin typeface="+mn-lt"/>
              <a:ea typeface="+mn-ea"/>
              <a:cs typeface="+mn-cs"/>
            </a:endParaRPr>
          </a:p>
        </p:txBody>
      </p:sp>
      <p:sp>
        <p:nvSpPr>
          <p:cNvPr id="4" name="3 Marcador de número de diapositiva"/>
          <p:cNvSpPr>
            <a:spLocks noGrp="1"/>
          </p:cNvSpPr>
          <p:nvPr>
            <p:ph type="sldNum" sz="quarter" idx="10"/>
          </p:nvPr>
        </p:nvSpPr>
        <p:spPr/>
        <p:txBody>
          <a:bodyPr/>
          <a:lstStyle/>
          <a:p>
            <a:fld id="{9FA0073A-980F-4B57-9467-C222501B0102}" type="slidenum">
              <a:rPr lang="es-ES" smtClean="0"/>
              <a:t>20</a:t>
            </a:fld>
            <a:endParaRPr lang="es-ES"/>
          </a:p>
        </p:txBody>
      </p:sp>
    </p:spTree>
    <p:extLst>
      <p:ext uri="{BB962C8B-B14F-4D97-AF65-F5344CB8AC3E}">
        <p14:creationId xmlns:p14="http://schemas.microsoft.com/office/powerpoint/2010/main" val="27509254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pPr marL="171450" indent="-171450" algn="just">
              <a:buFont typeface="Arial" pitchFamily="34" charset="0"/>
              <a:buChar char="•"/>
            </a:pPr>
            <a:r>
              <a:rPr lang="es-ES" sz="1100" b="0" i="0" u="none" strike="noStrike" kern="1200" baseline="0" dirty="0" smtClean="0">
                <a:solidFill>
                  <a:schemeClr val="tx1"/>
                </a:solidFill>
                <a:latin typeface="+mn-lt"/>
                <a:ea typeface="+mn-ea"/>
                <a:cs typeface="+mn-cs"/>
              </a:rPr>
              <a:t>Realizada la tanda de probetas programada para ese momento, colocaremos otro plástico idéntico al situado en la parte inferior de este laminado, y sobre él, otra tabla de madera con la intención de conseguir “prensar” la probeta y repartir uniformemente la resina colocada, ejerciendo presión con ayuda de unos gatos, como aparece en la fotografía. </a:t>
            </a:r>
          </a:p>
          <a:p>
            <a:pPr marL="0" indent="0" algn="just">
              <a:buFont typeface="Arial" pitchFamily="34" charset="0"/>
              <a:buNone/>
            </a:pPr>
            <a:endParaRPr lang="es-ES" sz="1100" b="0" i="0" u="none" strike="noStrike" kern="1200" baseline="0" dirty="0" smtClean="0">
              <a:solidFill>
                <a:schemeClr val="tx1"/>
              </a:solidFill>
              <a:latin typeface="+mn-lt"/>
              <a:ea typeface="+mn-ea"/>
              <a:cs typeface="+mn-cs"/>
            </a:endParaRPr>
          </a:p>
          <a:p>
            <a:pPr marL="0" indent="0" algn="just">
              <a:buFont typeface="Arial" pitchFamily="34" charset="0"/>
              <a:buNone/>
            </a:pPr>
            <a:r>
              <a:rPr lang="es-ES" sz="1100" b="0" i="0" u="none" strike="noStrike" kern="1200" baseline="0" dirty="0" smtClean="0">
                <a:solidFill>
                  <a:schemeClr val="tx1"/>
                </a:solidFill>
                <a:latin typeface="+mn-lt"/>
                <a:ea typeface="+mn-ea"/>
                <a:cs typeface="+mn-cs"/>
              </a:rPr>
              <a:t>Una vez llegado a este paso, habrá que distinguir entre los 3 distintos curados. En el caso de curado a ambiente, estas probetas se mantendrán de la forma descrita durante 24 horas. Cuando se trate de curado en horno, ya sea a 60 o 90º, se mantendrá en este encofrado durante dos horas en el caso de resina de poliéster y durante 8 horas en el caso de epoxi. Estos tiempos se obtuvieron controlando el curado hasta observar que presentaba un endurecimiento suficiente para su manipulación, con el fin de desencofrarlas sin dañar el laminado e introducirlas en horno para su post-curado.</a:t>
            </a:r>
          </a:p>
          <a:p>
            <a:pPr marL="0" indent="0" algn="just">
              <a:buFont typeface="Arial" pitchFamily="34" charset="0"/>
              <a:buNone/>
            </a:pPr>
            <a:endParaRPr lang="es-ES" sz="1100" b="0" i="0" u="none" strike="noStrike" kern="1200" baseline="0" dirty="0" smtClean="0">
              <a:solidFill>
                <a:schemeClr val="tx1"/>
              </a:solidFill>
              <a:latin typeface="+mn-lt"/>
              <a:ea typeface="+mn-ea"/>
              <a:cs typeface="+mn-cs"/>
            </a:endParaRPr>
          </a:p>
          <a:p>
            <a:pPr marL="0" indent="0" algn="just">
              <a:buFont typeface="Arial" pitchFamily="34" charset="0"/>
              <a:buNone/>
            </a:pPr>
            <a:r>
              <a:rPr lang="es-ES" sz="1100" b="0" i="0" u="none" strike="noStrike" kern="1200" baseline="0" dirty="0" smtClean="0">
                <a:solidFill>
                  <a:schemeClr val="tx1"/>
                </a:solidFill>
                <a:latin typeface="+mn-lt"/>
                <a:ea typeface="+mn-ea"/>
                <a:cs typeface="+mn-cs"/>
              </a:rPr>
              <a:t>Tal y como indicamos en el programa experimental, las probetas se curarán en horno a 60 y 90º durante dos horas.</a:t>
            </a:r>
          </a:p>
          <a:p>
            <a:pPr marL="0" indent="0" algn="just">
              <a:buFont typeface="Arial" pitchFamily="34" charset="0"/>
              <a:buNone/>
            </a:pPr>
            <a:endParaRPr lang="es-ES" sz="1100" b="0" i="0" u="none" strike="noStrike" kern="1200" baseline="0" dirty="0" smtClean="0">
              <a:solidFill>
                <a:schemeClr val="tx1"/>
              </a:solidFill>
              <a:latin typeface="+mn-lt"/>
              <a:ea typeface="+mn-ea"/>
              <a:cs typeface="+mn-cs"/>
            </a:endParaRPr>
          </a:p>
          <a:p>
            <a:pPr marL="171450" indent="-171450" algn="just">
              <a:buFont typeface="Arial" pitchFamily="34" charset="0"/>
              <a:buChar char="•"/>
            </a:pPr>
            <a:r>
              <a:rPr lang="es-ES" sz="1100" b="0" i="0" u="none" strike="noStrike" kern="1200" baseline="0" dirty="0" smtClean="0">
                <a:solidFill>
                  <a:schemeClr val="tx1"/>
                </a:solidFill>
                <a:latin typeface="+mn-lt"/>
                <a:ea typeface="+mn-ea"/>
                <a:cs typeface="+mn-cs"/>
              </a:rPr>
              <a:t>Finalizado el endurecimiento de la probeta, ya sea a ambiente o con un post-curado en horno, será necesario recortar la resina sobrante, eliminando imperfecciones y realizaremos un control de las características físicas, comprobando el espesor y sección de los compuestos.</a:t>
            </a:r>
          </a:p>
          <a:p>
            <a:pPr marL="0" indent="0" algn="just">
              <a:buFont typeface="Arial" pitchFamily="34" charset="0"/>
              <a:buNone/>
            </a:pPr>
            <a:endParaRPr lang="es-ES" sz="1100" b="0" i="0" u="none" strike="noStrike" kern="1200" baseline="0" dirty="0" smtClean="0">
              <a:solidFill>
                <a:schemeClr val="tx1"/>
              </a:solidFill>
              <a:latin typeface="+mn-lt"/>
              <a:ea typeface="+mn-ea"/>
              <a:cs typeface="+mn-cs"/>
            </a:endParaRPr>
          </a:p>
          <a:p>
            <a:pPr marL="171450" indent="-171450" algn="just">
              <a:buFont typeface="Arial" pitchFamily="34" charset="0"/>
              <a:buChar char="•"/>
            </a:pPr>
            <a:r>
              <a:rPr lang="es-ES" sz="1100" b="0" i="0" u="none" strike="noStrike" kern="1200" baseline="0" dirty="0" smtClean="0">
                <a:solidFill>
                  <a:schemeClr val="tx1"/>
                </a:solidFill>
                <a:latin typeface="+mn-lt"/>
                <a:ea typeface="+mn-ea"/>
                <a:cs typeface="+mn-cs"/>
              </a:rPr>
              <a:t>Por ultimo, solo quedará someter a ensayo de tracción todas las piezas programadas, con el fin de obtener los resultados y las conclusiones que mas tarde analizaremos.</a:t>
            </a:r>
          </a:p>
        </p:txBody>
      </p:sp>
      <p:sp>
        <p:nvSpPr>
          <p:cNvPr id="4" name="3 Marcador de número de diapositiva"/>
          <p:cNvSpPr>
            <a:spLocks noGrp="1"/>
          </p:cNvSpPr>
          <p:nvPr>
            <p:ph type="sldNum" sz="quarter" idx="10"/>
          </p:nvPr>
        </p:nvSpPr>
        <p:spPr/>
        <p:txBody>
          <a:bodyPr/>
          <a:lstStyle/>
          <a:p>
            <a:fld id="{9FA0073A-980F-4B57-9467-C222501B0102}" type="slidenum">
              <a:rPr lang="es-ES" smtClean="0"/>
              <a:t>21</a:t>
            </a:fld>
            <a:endParaRPr lang="es-ES"/>
          </a:p>
        </p:txBody>
      </p:sp>
    </p:spTree>
    <p:extLst>
      <p:ext uri="{BB962C8B-B14F-4D97-AF65-F5344CB8AC3E}">
        <p14:creationId xmlns:p14="http://schemas.microsoft.com/office/powerpoint/2010/main" val="27509254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a:p>
        </p:txBody>
      </p:sp>
      <p:sp>
        <p:nvSpPr>
          <p:cNvPr id="4" name="3 Marcador de número de diapositiva"/>
          <p:cNvSpPr>
            <a:spLocks noGrp="1"/>
          </p:cNvSpPr>
          <p:nvPr>
            <p:ph type="sldNum" sz="quarter" idx="10"/>
          </p:nvPr>
        </p:nvSpPr>
        <p:spPr/>
        <p:txBody>
          <a:bodyPr/>
          <a:lstStyle/>
          <a:p>
            <a:fld id="{9FA0073A-980F-4B57-9467-C222501B0102}" type="slidenum">
              <a:rPr lang="es-ES" smtClean="0"/>
              <a:t>22</a:t>
            </a:fld>
            <a:endParaRPr lang="es-ES"/>
          </a:p>
        </p:txBody>
      </p:sp>
    </p:spTree>
    <p:extLst>
      <p:ext uri="{BB962C8B-B14F-4D97-AF65-F5344CB8AC3E}">
        <p14:creationId xmlns:p14="http://schemas.microsoft.com/office/powerpoint/2010/main" val="293127007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a:p>
        </p:txBody>
      </p:sp>
      <p:sp>
        <p:nvSpPr>
          <p:cNvPr id="4" name="3 Marcador de número de diapositiva"/>
          <p:cNvSpPr>
            <a:spLocks noGrp="1"/>
          </p:cNvSpPr>
          <p:nvPr>
            <p:ph type="sldNum" sz="quarter" idx="10"/>
          </p:nvPr>
        </p:nvSpPr>
        <p:spPr/>
        <p:txBody>
          <a:bodyPr/>
          <a:lstStyle/>
          <a:p>
            <a:fld id="{9FA0073A-980F-4B57-9467-C222501B0102}" type="slidenum">
              <a:rPr lang="es-ES" smtClean="0"/>
              <a:t>23</a:t>
            </a:fld>
            <a:endParaRPr lang="es-ES"/>
          </a:p>
        </p:txBody>
      </p:sp>
    </p:spTree>
    <p:extLst>
      <p:ext uri="{BB962C8B-B14F-4D97-AF65-F5344CB8AC3E}">
        <p14:creationId xmlns:p14="http://schemas.microsoft.com/office/powerpoint/2010/main" val="293127007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pPr algn="just"/>
            <a:r>
              <a:rPr lang="es-ES" sz="1100" dirty="0" smtClean="0"/>
              <a:t>Una vez finalizado en programa experimental, procedemos a explicar los resultados obtenidos tras los ensayos. L</a:t>
            </a:r>
            <a:r>
              <a:rPr lang="es-ES" sz="1100" baseline="0" dirty="0" smtClean="0"/>
              <a:t>os englobaremos en diferentes bloques analizando por separado:</a:t>
            </a:r>
          </a:p>
          <a:p>
            <a:pPr algn="just"/>
            <a:endParaRPr lang="es-ES" sz="1100" baseline="0" dirty="0" smtClean="0"/>
          </a:p>
          <a:p>
            <a:pPr marL="171450" indent="-171450" algn="just">
              <a:buFont typeface="Arial" pitchFamily="34" charset="0"/>
              <a:buChar char="•"/>
            </a:pPr>
            <a:r>
              <a:rPr lang="es-ES" sz="1100" baseline="0" dirty="0" smtClean="0"/>
              <a:t>Ensayos previos</a:t>
            </a:r>
          </a:p>
          <a:p>
            <a:pPr marL="171450" indent="-171450" algn="just">
              <a:buFont typeface="Arial" pitchFamily="34" charset="0"/>
              <a:buChar char="•"/>
            </a:pPr>
            <a:r>
              <a:rPr lang="es-ES" sz="1100" baseline="0" dirty="0" smtClean="0"/>
              <a:t>Probetas con matriz poliéster y matriz de epoxi curadas a diferentes temperaturas</a:t>
            </a:r>
          </a:p>
          <a:p>
            <a:pPr marL="171450" indent="-171450" algn="just">
              <a:buFont typeface="Arial" pitchFamily="34" charset="0"/>
              <a:buChar char="•"/>
            </a:pPr>
            <a:r>
              <a:rPr lang="es-ES" sz="1100" baseline="0" dirty="0" smtClean="0"/>
              <a:t>Comparaciones entre probetas de matriz de poliéster</a:t>
            </a:r>
          </a:p>
          <a:p>
            <a:pPr marL="171450" indent="-171450" algn="just">
              <a:buFont typeface="Arial" pitchFamily="34" charset="0"/>
              <a:buChar char="•"/>
            </a:pPr>
            <a:r>
              <a:rPr lang="es-ES" sz="1100" baseline="0" dirty="0" smtClean="0"/>
              <a:t>Comparaciones entre probetas de matriz de epoxi</a:t>
            </a:r>
          </a:p>
          <a:p>
            <a:pPr marL="171450" indent="-171450" algn="just">
              <a:buFont typeface="Arial" pitchFamily="34" charset="0"/>
              <a:buChar char="•"/>
            </a:pPr>
            <a:r>
              <a:rPr lang="es-ES" sz="1100" baseline="0" dirty="0" smtClean="0"/>
              <a:t>Contrastar el uso de resina de poliéster frente a epoxi en laminados de idénticas características</a:t>
            </a:r>
          </a:p>
          <a:p>
            <a:pPr marL="171450" indent="-171450" algn="just">
              <a:buFont typeface="Arial" pitchFamily="34" charset="0"/>
              <a:buChar char="•"/>
            </a:pPr>
            <a:r>
              <a:rPr lang="es-ES" sz="1100" baseline="0" dirty="0" smtClean="0"/>
              <a:t>Los resultados extraídos del conjunto de la viga</a:t>
            </a:r>
            <a:endParaRPr lang="es-ES" sz="1100" dirty="0"/>
          </a:p>
        </p:txBody>
      </p:sp>
      <p:sp>
        <p:nvSpPr>
          <p:cNvPr id="4" name="3 Marcador de número de diapositiva"/>
          <p:cNvSpPr>
            <a:spLocks noGrp="1"/>
          </p:cNvSpPr>
          <p:nvPr>
            <p:ph type="sldNum" sz="quarter" idx="10"/>
          </p:nvPr>
        </p:nvSpPr>
        <p:spPr/>
        <p:txBody>
          <a:bodyPr/>
          <a:lstStyle/>
          <a:p>
            <a:fld id="{9FA0073A-980F-4B57-9467-C222501B0102}" type="slidenum">
              <a:rPr lang="es-ES" smtClean="0"/>
              <a:t>24</a:t>
            </a:fld>
            <a:endParaRPr lang="es-ES"/>
          </a:p>
        </p:txBody>
      </p:sp>
    </p:spTree>
    <p:extLst>
      <p:ext uri="{BB962C8B-B14F-4D97-AF65-F5344CB8AC3E}">
        <p14:creationId xmlns:p14="http://schemas.microsoft.com/office/powerpoint/2010/main" val="322590217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pPr algn="just"/>
            <a:r>
              <a:rPr lang="es-ES" sz="1100" baseline="0" dirty="0" smtClean="0"/>
              <a:t>En conclusión a los ensayos previos realizados y teniendo en cuenta las restricciones en cuanto a tiempo a las que estábamos sometidos, podríamos decir que no existen diferencias sustanciales entre los obtenidos tras el ensayo a tracción de las probetas establecidas según la norma UNE-EN ISO 527-4 (tipo 1B y 2 en nuestro caso), optando solo a la realización de probetas tipo 2 para la totalidad del programa experimental por facilidad de fabricación y ensayo.</a:t>
            </a:r>
          </a:p>
          <a:p>
            <a:pPr algn="just"/>
            <a:endParaRPr lang="es-ES" sz="1100" baseline="0" dirty="0" smtClean="0"/>
          </a:p>
          <a:p>
            <a:pPr algn="just"/>
            <a:r>
              <a:rPr lang="es-ES" sz="1100" baseline="0" dirty="0" smtClean="0"/>
              <a:t>Tras observar la rotura de las probetas, se observa que podrían existir mejoras en cuanto resistencia a tracción alternando la colocación de Mat y </a:t>
            </a:r>
            <a:r>
              <a:rPr lang="es-ES" sz="1100" baseline="0" dirty="0" err="1" smtClean="0"/>
              <a:t>Plain</a:t>
            </a:r>
            <a:r>
              <a:rPr lang="es-ES" sz="1100" baseline="0" dirty="0" smtClean="0"/>
              <a:t>.</a:t>
            </a:r>
            <a:endParaRPr lang="es-ES" sz="1100" dirty="0"/>
          </a:p>
        </p:txBody>
      </p:sp>
      <p:sp>
        <p:nvSpPr>
          <p:cNvPr id="4" name="3 Marcador de número de diapositiva"/>
          <p:cNvSpPr>
            <a:spLocks noGrp="1"/>
          </p:cNvSpPr>
          <p:nvPr>
            <p:ph type="sldNum" sz="quarter" idx="10"/>
          </p:nvPr>
        </p:nvSpPr>
        <p:spPr/>
        <p:txBody>
          <a:bodyPr/>
          <a:lstStyle/>
          <a:p>
            <a:fld id="{9FA0073A-980F-4B57-9467-C222501B0102}" type="slidenum">
              <a:rPr lang="es-ES" smtClean="0"/>
              <a:t>25</a:t>
            </a:fld>
            <a:endParaRPr lang="es-ES"/>
          </a:p>
        </p:txBody>
      </p:sp>
    </p:spTree>
    <p:extLst>
      <p:ext uri="{BB962C8B-B14F-4D97-AF65-F5344CB8AC3E}">
        <p14:creationId xmlns:p14="http://schemas.microsoft.com/office/powerpoint/2010/main" val="263978565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pPr marL="0" marR="0" indent="0" algn="just" defTabSz="914180" rtl="0" eaLnBrk="1" fontAlgn="auto" latinLnBrk="0" hangingPunct="1">
              <a:lnSpc>
                <a:spcPct val="100000"/>
              </a:lnSpc>
              <a:spcBef>
                <a:spcPts val="0"/>
              </a:spcBef>
              <a:spcAft>
                <a:spcPts val="0"/>
              </a:spcAft>
              <a:buClrTx/>
              <a:buSzTx/>
              <a:buFontTx/>
              <a:buNone/>
              <a:tabLst/>
              <a:defRPr/>
            </a:pPr>
            <a:r>
              <a:rPr lang="es-ES" sz="1100" b="0" i="0" u="none" strike="noStrike" kern="1200" baseline="0" dirty="0" smtClean="0">
                <a:solidFill>
                  <a:schemeClr val="tx1"/>
                </a:solidFill>
                <a:latin typeface="+mn-lt"/>
                <a:ea typeface="+mn-ea"/>
                <a:cs typeface="+mn-cs"/>
              </a:rPr>
              <a:t>En la pantalla, podemos observar las plantillas utilizadas para registrar los diferentes datos obtenidos y facilitar el estudio de los diferentes tipos de curado para una misma tipología. </a:t>
            </a:r>
          </a:p>
          <a:p>
            <a:pPr marL="0" marR="0" indent="0" algn="just" defTabSz="914180" rtl="0" eaLnBrk="1" fontAlgn="auto" latinLnBrk="0" hangingPunct="1">
              <a:lnSpc>
                <a:spcPct val="100000"/>
              </a:lnSpc>
              <a:spcBef>
                <a:spcPts val="0"/>
              </a:spcBef>
              <a:spcAft>
                <a:spcPts val="0"/>
              </a:spcAft>
              <a:buClrTx/>
              <a:buSzTx/>
              <a:buFontTx/>
              <a:buNone/>
              <a:tabLst/>
              <a:defRPr/>
            </a:pPr>
            <a:endParaRPr lang="es-ES" sz="1100" b="0" i="0" u="none" strike="noStrike" kern="1200" baseline="0" dirty="0" smtClean="0">
              <a:solidFill>
                <a:schemeClr val="tx1"/>
              </a:solidFill>
              <a:latin typeface="+mn-lt"/>
              <a:ea typeface="+mn-ea"/>
              <a:cs typeface="+mn-cs"/>
            </a:endParaRPr>
          </a:p>
          <a:p>
            <a:pPr marL="0" marR="0" indent="0" algn="just" defTabSz="914180" rtl="0" eaLnBrk="1" fontAlgn="auto" latinLnBrk="0" hangingPunct="1">
              <a:lnSpc>
                <a:spcPct val="100000"/>
              </a:lnSpc>
              <a:spcBef>
                <a:spcPts val="0"/>
              </a:spcBef>
              <a:spcAft>
                <a:spcPts val="0"/>
              </a:spcAft>
              <a:buClrTx/>
              <a:buSzTx/>
              <a:buFontTx/>
              <a:buNone/>
              <a:tabLst/>
              <a:defRPr/>
            </a:pPr>
            <a:r>
              <a:rPr lang="es-ES" sz="1100" b="0" i="0" u="none" strike="noStrike" kern="1200" baseline="0" dirty="0" smtClean="0">
                <a:solidFill>
                  <a:schemeClr val="tx1"/>
                </a:solidFill>
                <a:latin typeface="+mn-lt"/>
                <a:ea typeface="+mn-ea"/>
                <a:cs typeface="+mn-cs"/>
              </a:rPr>
              <a:t>En ellas se muestran las características de cada uno de los laminados, una fotografía de las diferentes láminas de fibras utilizadas y la gráfica comparativa de los 6 compuestos, 2 por cada tipo de curado.</a:t>
            </a:r>
            <a:endParaRPr lang="es-ES" sz="1100" dirty="0" smtClean="0"/>
          </a:p>
          <a:p>
            <a:endParaRPr lang="es-ES" dirty="0"/>
          </a:p>
        </p:txBody>
      </p:sp>
      <p:sp>
        <p:nvSpPr>
          <p:cNvPr id="4" name="3 Marcador de número de diapositiva"/>
          <p:cNvSpPr>
            <a:spLocks noGrp="1"/>
          </p:cNvSpPr>
          <p:nvPr>
            <p:ph type="sldNum" sz="quarter" idx="10"/>
          </p:nvPr>
        </p:nvSpPr>
        <p:spPr/>
        <p:txBody>
          <a:bodyPr/>
          <a:lstStyle/>
          <a:p>
            <a:fld id="{9FA0073A-980F-4B57-9467-C222501B0102}" type="slidenum">
              <a:rPr lang="es-ES" smtClean="0"/>
              <a:t>26</a:t>
            </a:fld>
            <a:endParaRPr lang="es-ES"/>
          </a:p>
        </p:txBody>
      </p:sp>
    </p:spTree>
    <p:extLst>
      <p:ext uri="{BB962C8B-B14F-4D97-AF65-F5344CB8AC3E}">
        <p14:creationId xmlns:p14="http://schemas.microsoft.com/office/powerpoint/2010/main" val="202306155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a:p>
        </p:txBody>
      </p:sp>
      <p:sp>
        <p:nvSpPr>
          <p:cNvPr id="4" name="3 Marcador de número de diapositiva"/>
          <p:cNvSpPr>
            <a:spLocks noGrp="1"/>
          </p:cNvSpPr>
          <p:nvPr>
            <p:ph type="sldNum" sz="quarter" idx="10"/>
          </p:nvPr>
        </p:nvSpPr>
        <p:spPr/>
        <p:txBody>
          <a:bodyPr/>
          <a:lstStyle/>
          <a:p>
            <a:fld id="{9FA0073A-980F-4B57-9467-C222501B0102}" type="slidenum">
              <a:rPr lang="es-ES" smtClean="0"/>
              <a:t>27</a:t>
            </a:fld>
            <a:endParaRPr lang="es-ES"/>
          </a:p>
        </p:txBody>
      </p:sp>
    </p:spTree>
    <p:extLst>
      <p:ext uri="{BB962C8B-B14F-4D97-AF65-F5344CB8AC3E}">
        <p14:creationId xmlns:p14="http://schemas.microsoft.com/office/powerpoint/2010/main" val="416824341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a:p>
        </p:txBody>
      </p:sp>
      <p:sp>
        <p:nvSpPr>
          <p:cNvPr id="4" name="3 Marcador de número de diapositiva"/>
          <p:cNvSpPr>
            <a:spLocks noGrp="1"/>
          </p:cNvSpPr>
          <p:nvPr>
            <p:ph type="sldNum" sz="quarter" idx="10"/>
          </p:nvPr>
        </p:nvSpPr>
        <p:spPr/>
        <p:txBody>
          <a:bodyPr/>
          <a:lstStyle/>
          <a:p>
            <a:fld id="{9FA0073A-980F-4B57-9467-C222501B0102}" type="slidenum">
              <a:rPr lang="es-ES" smtClean="0"/>
              <a:t>28</a:t>
            </a:fld>
            <a:endParaRPr lang="es-ES"/>
          </a:p>
        </p:txBody>
      </p:sp>
    </p:spTree>
    <p:extLst>
      <p:ext uri="{BB962C8B-B14F-4D97-AF65-F5344CB8AC3E}">
        <p14:creationId xmlns:p14="http://schemas.microsoft.com/office/powerpoint/2010/main" val="352225115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9FA0073A-980F-4B57-9467-C222501B0102}" type="slidenum">
              <a:rPr lang="es-ES" smtClean="0"/>
              <a:t>29</a:t>
            </a:fld>
            <a:endParaRPr lang="es-ES"/>
          </a:p>
        </p:txBody>
      </p:sp>
    </p:spTree>
    <p:extLst>
      <p:ext uri="{BB962C8B-B14F-4D97-AF65-F5344CB8AC3E}">
        <p14:creationId xmlns:p14="http://schemas.microsoft.com/office/powerpoint/2010/main" val="182386012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pPr marL="0" marR="0" indent="0" algn="l" defTabSz="914180" rtl="0" eaLnBrk="1" fontAlgn="auto" latinLnBrk="0" hangingPunct="1">
              <a:lnSpc>
                <a:spcPct val="100000"/>
              </a:lnSpc>
              <a:spcBef>
                <a:spcPts val="0"/>
              </a:spcBef>
              <a:spcAft>
                <a:spcPts val="0"/>
              </a:spcAft>
              <a:buClrTx/>
              <a:buSzTx/>
              <a:buFontTx/>
              <a:buNone/>
              <a:tabLst/>
              <a:defRPr/>
            </a:pPr>
            <a:endParaRPr lang="es-ES" dirty="0"/>
          </a:p>
        </p:txBody>
      </p:sp>
      <p:sp>
        <p:nvSpPr>
          <p:cNvPr id="4" name="3 Marcador de número de diapositiva"/>
          <p:cNvSpPr>
            <a:spLocks noGrp="1"/>
          </p:cNvSpPr>
          <p:nvPr>
            <p:ph type="sldNum" sz="quarter" idx="10"/>
          </p:nvPr>
        </p:nvSpPr>
        <p:spPr/>
        <p:txBody>
          <a:bodyPr/>
          <a:lstStyle/>
          <a:p>
            <a:fld id="{9FA0073A-980F-4B57-9467-C222501B0102}" type="slidenum">
              <a:rPr lang="es-ES" smtClean="0"/>
              <a:t>30</a:t>
            </a:fld>
            <a:endParaRPr lang="es-ES"/>
          </a:p>
        </p:txBody>
      </p:sp>
    </p:spTree>
    <p:extLst>
      <p:ext uri="{BB962C8B-B14F-4D97-AF65-F5344CB8AC3E}">
        <p14:creationId xmlns:p14="http://schemas.microsoft.com/office/powerpoint/2010/main" val="145225026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pPr algn="just"/>
            <a:r>
              <a:rPr lang="es-ES" sz="1100" dirty="0" smtClean="0"/>
              <a:t>Tras analizar</a:t>
            </a:r>
            <a:r>
              <a:rPr lang="es-ES" sz="1100" baseline="0" dirty="0" smtClean="0"/>
              <a:t> todos los comportamientos frente a rotura a tracción de una misma probeta curada a diferentes temperaturas, podemos decir que los resultados obtenidos en cuanto a la mejora de la resistencia a medida que aumentamos la temperatura de curado, no son los esperados, pues ésta sufre una caída del curado a ambiente al curado en horno, sin apreciarse notables diferencias entre el curado a 60 y 90º.</a:t>
            </a:r>
          </a:p>
          <a:p>
            <a:pPr algn="just"/>
            <a:endParaRPr lang="es-ES" sz="1100" baseline="0" dirty="0" smtClean="0"/>
          </a:p>
          <a:p>
            <a:pPr algn="just"/>
            <a:r>
              <a:rPr lang="es-ES" sz="1100" baseline="0" dirty="0" smtClean="0"/>
              <a:t>Todo esto puede ser debido a que el proceso de moldeo se realiza por contacto a mano, siendo imposible controlar todos los factores que intervienen en el proceso de fabricación por la persona, como son el aire ocluido en los laminados y la obtención de piezas con características idénticas.</a:t>
            </a:r>
            <a:endParaRPr lang="es-ES" sz="1100" dirty="0"/>
          </a:p>
        </p:txBody>
      </p:sp>
      <p:sp>
        <p:nvSpPr>
          <p:cNvPr id="4" name="3 Marcador de número de diapositiva"/>
          <p:cNvSpPr>
            <a:spLocks noGrp="1"/>
          </p:cNvSpPr>
          <p:nvPr>
            <p:ph type="sldNum" sz="quarter" idx="10"/>
          </p:nvPr>
        </p:nvSpPr>
        <p:spPr/>
        <p:txBody>
          <a:bodyPr/>
          <a:lstStyle/>
          <a:p>
            <a:fld id="{9FA0073A-980F-4B57-9467-C222501B0102}" type="slidenum">
              <a:rPr lang="es-ES" smtClean="0"/>
              <a:t>31</a:t>
            </a:fld>
            <a:endParaRPr lang="es-ES"/>
          </a:p>
        </p:txBody>
      </p:sp>
    </p:spTree>
    <p:extLst>
      <p:ext uri="{BB962C8B-B14F-4D97-AF65-F5344CB8AC3E}">
        <p14:creationId xmlns:p14="http://schemas.microsoft.com/office/powerpoint/2010/main" val="40699267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pPr algn="just"/>
            <a:r>
              <a:rPr lang="es-ES" sz="1100" dirty="0" smtClean="0"/>
              <a:t>En cuanto a la comparación de probetas</a:t>
            </a:r>
            <a:r>
              <a:rPr lang="es-ES" sz="1100" baseline="0" dirty="0" smtClean="0"/>
              <a:t> con matriz de poliéster, hemos utilizado la que mejor resultado a obtenido de cada tipología (siendo en la totalidad de los casos las curadas a ambiente, debido a las circunstancias).</a:t>
            </a:r>
          </a:p>
          <a:p>
            <a:pPr algn="just"/>
            <a:endParaRPr lang="es-ES" sz="1100" baseline="0" dirty="0" smtClean="0"/>
          </a:p>
          <a:p>
            <a:pPr algn="just"/>
            <a:r>
              <a:rPr lang="es-ES" sz="1100" baseline="0" dirty="0" smtClean="0"/>
              <a:t>Las conclusiones extraídas son:</a:t>
            </a:r>
          </a:p>
          <a:p>
            <a:pPr algn="just"/>
            <a:endParaRPr lang="es-ES" sz="1100" baseline="0" dirty="0" smtClean="0"/>
          </a:p>
          <a:p>
            <a:pPr marL="171450" indent="-171450" algn="just">
              <a:buFontTx/>
              <a:buChar char="-"/>
            </a:pPr>
            <a:r>
              <a:rPr lang="es-ES" sz="1100" baseline="0" dirty="0" smtClean="0"/>
              <a:t>Que la introducción de fibra de carbono, tanto sustituyéndolo por tejido_0/90, como incorporándolo a las laminas ya existentes, conlleva un aumento considerable de la resistencia y de la rigidez, como podemos observar en las probetas cuya gráfica tensión-deformación muestran una elevada pendiente, pudiendo soportar mayores cargas con una menor deformación.</a:t>
            </a:r>
          </a:p>
          <a:p>
            <a:pPr marL="0" indent="0" algn="just">
              <a:buFontTx/>
              <a:buNone/>
            </a:pPr>
            <a:endParaRPr lang="es-ES" sz="1100" baseline="0" dirty="0" smtClean="0"/>
          </a:p>
          <a:p>
            <a:pPr marL="171450" indent="-171450" algn="just">
              <a:buFontTx/>
              <a:buChar char="-"/>
            </a:pPr>
            <a:r>
              <a:rPr lang="es-ES" sz="1100" baseline="0" dirty="0" smtClean="0"/>
              <a:t>También podemos señalar que un aumento en volumen de fibra de vidrio, no produce mejoras en la resistencia final del material, siendo el comportamiento durante el ensayo prácticamente idéntico (azul-verde)</a:t>
            </a:r>
          </a:p>
          <a:p>
            <a:pPr marL="0" indent="0" algn="just">
              <a:buFontTx/>
              <a:buNone/>
            </a:pPr>
            <a:endParaRPr lang="es-ES" sz="1100" baseline="0" dirty="0" smtClean="0"/>
          </a:p>
          <a:p>
            <a:pPr marL="171450" indent="-171450" algn="just">
              <a:buFontTx/>
              <a:buChar char="-"/>
            </a:pPr>
            <a:r>
              <a:rPr lang="es-ES" sz="1100" dirty="0" smtClean="0"/>
              <a:t>Por ultimo, no se muestras evidencias claras que permitan</a:t>
            </a:r>
            <a:r>
              <a:rPr lang="es-ES" sz="1100" baseline="0" dirty="0" smtClean="0"/>
              <a:t> concluir que la colocación del </a:t>
            </a:r>
            <a:r>
              <a:rPr lang="es-ES" sz="1100" baseline="0" dirty="0" err="1" smtClean="0"/>
              <a:t>Plain</a:t>
            </a:r>
            <a:r>
              <a:rPr lang="es-ES" sz="1100" baseline="0" dirty="0" smtClean="0"/>
              <a:t> en el interior provoque un aumento de la resistencia a tracción, tal y como se podía suponer tras el análisis de los ensayos previos. (rojo-verde, y amarillo-lila).</a:t>
            </a:r>
            <a:endParaRPr lang="es-ES" sz="1100" dirty="0"/>
          </a:p>
        </p:txBody>
      </p:sp>
      <p:sp>
        <p:nvSpPr>
          <p:cNvPr id="4" name="3 Marcador de número de diapositiva"/>
          <p:cNvSpPr>
            <a:spLocks noGrp="1"/>
          </p:cNvSpPr>
          <p:nvPr>
            <p:ph type="sldNum" sz="quarter" idx="10"/>
          </p:nvPr>
        </p:nvSpPr>
        <p:spPr/>
        <p:txBody>
          <a:bodyPr/>
          <a:lstStyle/>
          <a:p>
            <a:fld id="{9FA0073A-980F-4B57-9467-C222501B0102}" type="slidenum">
              <a:rPr lang="es-ES" smtClean="0"/>
              <a:t>32</a:t>
            </a:fld>
            <a:endParaRPr lang="es-ES"/>
          </a:p>
        </p:txBody>
      </p:sp>
    </p:spTree>
    <p:extLst>
      <p:ext uri="{BB962C8B-B14F-4D97-AF65-F5344CB8AC3E}">
        <p14:creationId xmlns:p14="http://schemas.microsoft.com/office/powerpoint/2010/main" val="90329085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pPr algn="just"/>
            <a:r>
              <a:rPr lang="es-ES" sz="1100" dirty="0" smtClean="0"/>
              <a:t>Respecto</a:t>
            </a:r>
            <a:r>
              <a:rPr lang="es-ES" sz="1100" baseline="0" dirty="0" smtClean="0"/>
              <a:t> a los resultados tensión-deformación de probetas realizadas con matriz epoxi, se pueden extraer prácticamente las mismas conclusiones que las indicadas en poliéster.</a:t>
            </a:r>
          </a:p>
          <a:p>
            <a:pPr algn="just"/>
            <a:endParaRPr lang="es-ES" sz="1100" baseline="0" dirty="0" smtClean="0"/>
          </a:p>
          <a:p>
            <a:pPr algn="just"/>
            <a:r>
              <a:rPr lang="es-ES" sz="1100" baseline="0" dirty="0" smtClean="0"/>
              <a:t>Aumento de la resistencia y de la rigidez con el uso del carbono y el aumento del volumen de fibras no afecta al comportamiento mecánico.</a:t>
            </a:r>
          </a:p>
          <a:p>
            <a:endParaRPr lang="es-ES" baseline="0" dirty="0" smtClean="0"/>
          </a:p>
        </p:txBody>
      </p:sp>
      <p:sp>
        <p:nvSpPr>
          <p:cNvPr id="4" name="3 Marcador de número de diapositiva"/>
          <p:cNvSpPr>
            <a:spLocks noGrp="1"/>
          </p:cNvSpPr>
          <p:nvPr>
            <p:ph type="sldNum" sz="quarter" idx="10"/>
          </p:nvPr>
        </p:nvSpPr>
        <p:spPr/>
        <p:txBody>
          <a:bodyPr/>
          <a:lstStyle/>
          <a:p>
            <a:fld id="{9FA0073A-980F-4B57-9467-C222501B0102}" type="slidenum">
              <a:rPr lang="es-ES" smtClean="0"/>
              <a:t>33</a:t>
            </a:fld>
            <a:endParaRPr lang="es-ES"/>
          </a:p>
        </p:txBody>
      </p:sp>
    </p:spTree>
    <p:extLst>
      <p:ext uri="{BB962C8B-B14F-4D97-AF65-F5344CB8AC3E}">
        <p14:creationId xmlns:p14="http://schemas.microsoft.com/office/powerpoint/2010/main" val="90329085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pPr marL="0" marR="0" indent="0" algn="just" defTabSz="914180" rtl="0" eaLnBrk="1" fontAlgn="auto" latinLnBrk="0" hangingPunct="1">
              <a:lnSpc>
                <a:spcPct val="100000"/>
              </a:lnSpc>
              <a:spcBef>
                <a:spcPts val="0"/>
              </a:spcBef>
              <a:spcAft>
                <a:spcPts val="0"/>
              </a:spcAft>
              <a:buClrTx/>
              <a:buSzTx/>
              <a:buFontTx/>
              <a:buNone/>
              <a:tabLst/>
              <a:defRPr/>
            </a:pPr>
            <a:r>
              <a:rPr lang="es-ES" sz="1100" dirty="0" smtClean="0"/>
              <a:t>En</a:t>
            </a:r>
            <a:r>
              <a:rPr lang="es-ES" sz="1100" baseline="0" dirty="0" smtClean="0"/>
              <a:t> lo referente al estudio de la utilización de resina de poliéster o epoxi, en nuestro caso, y utilizando el método por contacto a mano, no sería recomendable la utilización de resina epoxi por su elevado coste, ya que mediante la resina de poliéster obtuvimos resultados similares. </a:t>
            </a:r>
          </a:p>
          <a:p>
            <a:pPr marL="0" marR="0" indent="0" algn="just" defTabSz="914180" rtl="0" eaLnBrk="1" fontAlgn="auto" latinLnBrk="0" hangingPunct="1">
              <a:lnSpc>
                <a:spcPct val="100000"/>
              </a:lnSpc>
              <a:spcBef>
                <a:spcPts val="0"/>
              </a:spcBef>
              <a:spcAft>
                <a:spcPts val="0"/>
              </a:spcAft>
              <a:buClrTx/>
              <a:buSzTx/>
              <a:buFontTx/>
              <a:buNone/>
              <a:tabLst/>
              <a:defRPr/>
            </a:pPr>
            <a:endParaRPr lang="es-ES" sz="1100" baseline="0" dirty="0" smtClean="0"/>
          </a:p>
          <a:p>
            <a:pPr marL="0" marR="0" indent="0" algn="just" defTabSz="914180" rtl="0" eaLnBrk="1" fontAlgn="auto" latinLnBrk="0" hangingPunct="1">
              <a:lnSpc>
                <a:spcPct val="100000"/>
              </a:lnSpc>
              <a:spcBef>
                <a:spcPts val="0"/>
              </a:spcBef>
              <a:spcAft>
                <a:spcPts val="0"/>
              </a:spcAft>
              <a:buClrTx/>
              <a:buSzTx/>
              <a:buFontTx/>
              <a:buNone/>
              <a:tabLst/>
              <a:defRPr/>
            </a:pPr>
            <a:r>
              <a:rPr lang="es-ES" sz="1100" baseline="0" dirty="0" smtClean="0"/>
              <a:t>Cabe decir, que según la información previamente recabada al inicio del proyecto, la resina epoxi debería aportar mejores propiedades mecánicas.</a:t>
            </a:r>
          </a:p>
          <a:p>
            <a:pPr marL="0" marR="0" indent="0" algn="just" defTabSz="914180" rtl="0" eaLnBrk="1" fontAlgn="auto" latinLnBrk="0" hangingPunct="1">
              <a:lnSpc>
                <a:spcPct val="100000"/>
              </a:lnSpc>
              <a:spcBef>
                <a:spcPts val="0"/>
              </a:spcBef>
              <a:spcAft>
                <a:spcPts val="0"/>
              </a:spcAft>
              <a:buClrTx/>
              <a:buSzTx/>
              <a:buFontTx/>
              <a:buNone/>
              <a:tabLst/>
              <a:defRPr/>
            </a:pPr>
            <a:endParaRPr lang="es-ES" sz="1100" baseline="0" dirty="0" smtClean="0"/>
          </a:p>
          <a:p>
            <a:pPr marL="0" marR="0" indent="0" algn="just" defTabSz="914180" rtl="0" eaLnBrk="1" fontAlgn="auto" latinLnBrk="0" hangingPunct="1">
              <a:lnSpc>
                <a:spcPct val="100000"/>
              </a:lnSpc>
              <a:spcBef>
                <a:spcPts val="0"/>
              </a:spcBef>
              <a:spcAft>
                <a:spcPts val="0"/>
              </a:spcAft>
              <a:buClrTx/>
              <a:buSzTx/>
              <a:buFontTx/>
              <a:buNone/>
              <a:tabLst/>
              <a:defRPr/>
            </a:pPr>
            <a:r>
              <a:rPr lang="es-ES" sz="1100" baseline="0" dirty="0" smtClean="0"/>
              <a:t>En la parte inferior de la pantalla podemos observar diferentes formas de romper que han tenido las probetas realizadas, todas ellas de manera frágil, sin dar lugar a un comportamiento dúctil.</a:t>
            </a:r>
            <a:endParaRPr lang="es-ES" sz="1100" dirty="0"/>
          </a:p>
        </p:txBody>
      </p:sp>
      <p:sp>
        <p:nvSpPr>
          <p:cNvPr id="4" name="3 Marcador de número de diapositiva"/>
          <p:cNvSpPr>
            <a:spLocks noGrp="1"/>
          </p:cNvSpPr>
          <p:nvPr>
            <p:ph type="sldNum" sz="quarter" idx="10"/>
          </p:nvPr>
        </p:nvSpPr>
        <p:spPr/>
        <p:txBody>
          <a:bodyPr/>
          <a:lstStyle/>
          <a:p>
            <a:fld id="{9FA0073A-980F-4B57-9467-C222501B0102}" type="slidenum">
              <a:rPr lang="es-ES" smtClean="0"/>
              <a:t>34</a:t>
            </a:fld>
            <a:endParaRPr lang="es-ES"/>
          </a:p>
        </p:txBody>
      </p:sp>
    </p:spTree>
    <p:extLst>
      <p:ext uri="{BB962C8B-B14F-4D97-AF65-F5344CB8AC3E}">
        <p14:creationId xmlns:p14="http://schemas.microsoft.com/office/powerpoint/2010/main" val="90329085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pPr algn="just"/>
            <a:r>
              <a:rPr lang="es-ES" sz="1100" dirty="0" smtClean="0"/>
              <a:t>Para</a:t>
            </a:r>
            <a:r>
              <a:rPr lang="es-ES" sz="1100" baseline="0" dirty="0" smtClean="0"/>
              <a:t> finalizar, tras la rotura a flexión con 4 puntos del conjunto de la viga, se obtuvo un resultado de 60 KN. La rotura se produjo por fallo a cortante en la zona de carga de la capa de compresión.</a:t>
            </a:r>
          </a:p>
          <a:p>
            <a:pPr algn="just"/>
            <a:endParaRPr lang="es-ES" sz="1100" baseline="0" dirty="0" smtClean="0"/>
          </a:p>
          <a:p>
            <a:pPr marL="0" marR="0" indent="0" algn="just" defTabSz="914180" rtl="0" eaLnBrk="1" fontAlgn="auto" latinLnBrk="0" hangingPunct="1">
              <a:lnSpc>
                <a:spcPct val="100000"/>
              </a:lnSpc>
              <a:spcBef>
                <a:spcPts val="0"/>
              </a:spcBef>
              <a:spcAft>
                <a:spcPts val="0"/>
              </a:spcAft>
              <a:buClrTx/>
              <a:buSzTx/>
              <a:buFontTx/>
              <a:buNone/>
              <a:tabLst/>
              <a:defRPr/>
            </a:pPr>
            <a:r>
              <a:rPr lang="es-ES" sz="1100" baseline="0" dirty="0" smtClean="0"/>
              <a:t>No se observo fallo rasante entre la capa de compresión y la estructura polimérica de la viga ni se vio afectada la fibra de carbono.</a:t>
            </a:r>
          </a:p>
          <a:p>
            <a:pPr algn="just"/>
            <a:endParaRPr lang="es-ES" sz="1100" dirty="0" smtClean="0"/>
          </a:p>
          <a:p>
            <a:pPr algn="just"/>
            <a:r>
              <a:rPr lang="es-ES" sz="1100" dirty="0" smtClean="0"/>
              <a:t>A</a:t>
            </a:r>
            <a:r>
              <a:rPr lang="es-ES" sz="1100" baseline="0" dirty="0" smtClean="0"/>
              <a:t> continuación podemos observar el comportamiento durante el ensayo de la viga realizada en comparación a distintas vigas de hormigón armado.</a:t>
            </a:r>
          </a:p>
          <a:p>
            <a:pPr algn="just"/>
            <a:endParaRPr lang="es-ES" sz="1100" baseline="0" dirty="0" smtClean="0"/>
          </a:p>
          <a:p>
            <a:pPr algn="just"/>
            <a:r>
              <a:rPr lang="es-ES" sz="1100" baseline="0" dirty="0" smtClean="0"/>
              <a:t>Soporta resistencias nada envidiables a las de hormigón. La rotura es frágil, presentando un comportamiento plástico nulo mientras que las de hormigón obtienen un tramo dúctil.</a:t>
            </a:r>
          </a:p>
        </p:txBody>
      </p:sp>
      <p:sp>
        <p:nvSpPr>
          <p:cNvPr id="4" name="3 Marcador de número de diapositiva"/>
          <p:cNvSpPr>
            <a:spLocks noGrp="1"/>
          </p:cNvSpPr>
          <p:nvPr>
            <p:ph type="sldNum" sz="quarter" idx="10"/>
          </p:nvPr>
        </p:nvSpPr>
        <p:spPr/>
        <p:txBody>
          <a:bodyPr/>
          <a:lstStyle/>
          <a:p>
            <a:fld id="{9FA0073A-980F-4B57-9467-C222501B0102}" type="slidenum">
              <a:rPr lang="es-ES" smtClean="0"/>
              <a:t>35</a:t>
            </a:fld>
            <a:endParaRPr lang="es-ES"/>
          </a:p>
        </p:txBody>
      </p:sp>
    </p:spTree>
    <p:extLst>
      <p:ext uri="{BB962C8B-B14F-4D97-AF65-F5344CB8AC3E}">
        <p14:creationId xmlns:p14="http://schemas.microsoft.com/office/powerpoint/2010/main" val="90329085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pPr algn="just"/>
            <a:r>
              <a:rPr lang="es-ES" sz="1100" dirty="0" smtClean="0"/>
              <a:t>Lo</a:t>
            </a:r>
            <a:r>
              <a:rPr lang="es-ES" sz="1100" baseline="0" dirty="0" smtClean="0"/>
              <a:t> más sorprendente tras la elaboración del conjunto de la viga, además del resultado en cuanto a resistencia, es el ahorro en peso frente a una viga de hormigón de las mismas dimensiones, obteniendo una reducción de alrededor del 80%.</a:t>
            </a:r>
          </a:p>
          <a:p>
            <a:pPr algn="just"/>
            <a:endParaRPr lang="es-ES" sz="1100" baseline="0" dirty="0" smtClean="0"/>
          </a:p>
          <a:p>
            <a:pPr algn="just"/>
            <a:r>
              <a:rPr lang="es-ES" sz="1100" baseline="0" dirty="0" smtClean="0"/>
              <a:t>En contra, el elevado coste de los materiales utilizados, lo hace aconsejable solo para casos particulares y estrictamente necesarios, ya que con solo la inversión en material para 1m lineal de la viga realizada el valor asciende a alrededor de los 160€.</a:t>
            </a:r>
            <a:endParaRPr lang="es-ES" sz="1100" dirty="0"/>
          </a:p>
        </p:txBody>
      </p:sp>
      <p:sp>
        <p:nvSpPr>
          <p:cNvPr id="4" name="3 Marcador de número de diapositiva"/>
          <p:cNvSpPr>
            <a:spLocks noGrp="1"/>
          </p:cNvSpPr>
          <p:nvPr>
            <p:ph type="sldNum" sz="quarter" idx="10"/>
          </p:nvPr>
        </p:nvSpPr>
        <p:spPr/>
        <p:txBody>
          <a:bodyPr/>
          <a:lstStyle/>
          <a:p>
            <a:fld id="{9FA0073A-980F-4B57-9467-C222501B0102}" type="slidenum">
              <a:rPr lang="es-ES" smtClean="0"/>
              <a:t>36</a:t>
            </a:fld>
            <a:endParaRPr lang="es-ES"/>
          </a:p>
        </p:txBody>
      </p:sp>
    </p:spTree>
    <p:extLst>
      <p:ext uri="{BB962C8B-B14F-4D97-AF65-F5344CB8AC3E}">
        <p14:creationId xmlns:p14="http://schemas.microsoft.com/office/powerpoint/2010/main" val="90329085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pPr algn="just"/>
            <a:r>
              <a:rPr lang="es-ES" sz="1100" dirty="0" smtClean="0"/>
              <a:t>Analizados todos los datos, podemos concluir que:</a:t>
            </a:r>
          </a:p>
          <a:p>
            <a:pPr algn="just"/>
            <a:endParaRPr lang="es-ES" sz="1100" dirty="0" smtClean="0"/>
          </a:p>
          <a:p>
            <a:pPr marL="171450" indent="-171450" algn="just">
              <a:buFont typeface="Arial" pitchFamily="34" charset="0"/>
              <a:buChar char="•"/>
            </a:pPr>
            <a:r>
              <a:rPr lang="es-ES" sz="1100" dirty="0" smtClean="0"/>
              <a:t>El método de contacto a mano, es el más económico</a:t>
            </a:r>
            <a:r>
              <a:rPr lang="es-ES" sz="1100" baseline="0" dirty="0" smtClean="0"/>
              <a:t> pero no el más idóneo para la realización de estudios en cuanto a temperaturas de curado.</a:t>
            </a:r>
          </a:p>
          <a:p>
            <a:pPr marL="171450" indent="-171450" algn="just">
              <a:buFont typeface="Arial" pitchFamily="34" charset="0"/>
              <a:buChar char="•"/>
            </a:pPr>
            <a:endParaRPr lang="es-ES" sz="1100" baseline="0" dirty="0" smtClean="0"/>
          </a:p>
          <a:p>
            <a:pPr marL="171450" indent="-171450" algn="just">
              <a:buFont typeface="Arial" pitchFamily="34" charset="0"/>
              <a:buChar char="•"/>
            </a:pPr>
            <a:r>
              <a:rPr lang="es-ES" sz="1100" baseline="0" dirty="0" smtClean="0"/>
              <a:t>La fibra de carbono aporta resistencia y rigidez.</a:t>
            </a:r>
          </a:p>
          <a:p>
            <a:pPr marL="171450" indent="-171450" algn="just">
              <a:buFont typeface="Arial" pitchFamily="34" charset="0"/>
              <a:buChar char="•"/>
            </a:pPr>
            <a:endParaRPr lang="es-ES" sz="1100" baseline="0" dirty="0" smtClean="0"/>
          </a:p>
          <a:p>
            <a:pPr marL="171450" indent="-171450" algn="just">
              <a:buFont typeface="Arial" pitchFamily="34" charset="0"/>
              <a:buChar char="•"/>
            </a:pPr>
            <a:r>
              <a:rPr lang="es-ES" sz="1100" baseline="0" dirty="0" smtClean="0"/>
              <a:t>La colocación del Mat en el exterior del laminado no ha mostrado evidencias claras de un aumento de la resistencia.</a:t>
            </a:r>
          </a:p>
          <a:p>
            <a:pPr marL="171450" indent="-171450" algn="just">
              <a:buFont typeface="Arial" pitchFamily="34" charset="0"/>
              <a:buChar char="•"/>
            </a:pPr>
            <a:endParaRPr lang="es-ES" sz="1100" baseline="0" dirty="0" smtClean="0"/>
          </a:p>
          <a:p>
            <a:pPr marL="171450" indent="-171450" algn="just">
              <a:buFont typeface="Arial" pitchFamily="34" charset="0"/>
              <a:buChar char="•"/>
            </a:pPr>
            <a:r>
              <a:rPr lang="es-ES" sz="1100" baseline="0" dirty="0" smtClean="0"/>
              <a:t>Es aconsejable la utilización de resina de poliéster frente a la epoxi por su coste, al menos en nuestro caso, siendo el método de moldeo por contacto a mano, obteniendo propiedades mecánicas similares.</a:t>
            </a:r>
          </a:p>
          <a:p>
            <a:pPr marL="171450" indent="-171450" algn="just">
              <a:buFont typeface="Arial" pitchFamily="34" charset="0"/>
              <a:buChar char="•"/>
            </a:pPr>
            <a:endParaRPr lang="es-ES" sz="1100" baseline="0" dirty="0" smtClean="0"/>
          </a:p>
          <a:p>
            <a:pPr marL="171450" indent="-171450" algn="just">
              <a:buFont typeface="Arial" pitchFamily="34" charset="0"/>
              <a:buChar char="•"/>
            </a:pPr>
            <a:r>
              <a:rPr lang="es-ES" sz="1100" baseline="0" dirty="0" smtClean="0"/>
              <a:t>Se trata de un material completamente frágil, siendo el límite elástico = al límite de rotura.</a:t>
            </a:r>
          </a:p>
          <a:p>
            <a:pPr algn="just"/>
            <a:endParaRPr lang="es-ES" sz="1100" baseline="0" dirty="0" smtClean="0"/>
          </a:p>
          <a:p>
            <a:pPr algn="just"/>
            <a:endParaRPr lang="es-ES" sz="1100" dirty="0"/>
          </a:p>
        </p:txBody>
      </p:sp>
      <p:sp>
        <p:nvSpPr>
          <p:cNvPr id="4" name="3 Marcador de número de diapositiva"/>
          <p:cNvSpPr>
            <a:spLocks noGrp="1"/>
          </p:cNvSpPr>
          <p:nvPr>
            <p:ph type="sldNum" sz="quarter" idx="10"/>
          </p:nvPr>
        </p:nvSpPr>
        <p:spPr/>
        <p:txBody>
          <a:bodyPr/>
          <a:lstStyle/>
          <a:p>
            <a:fld id="{9FA0073A-980F-4B57-9467-C222501B0102}" type="slidenum">
              <a:rPr lang="es-ES" smtClean="0"/>
              <a:t>37</a:t>
            </a:fld>
            <a:endParaRPr lang="es-ES"/>
          </a:p>
        </p:txBody>
      </p:sp>
    </p:spTree>
    <p:extLst>
      <p:ext uri="{BB962C8B-B14F-4D97-AF65-F5344CB8AC3E}">
        <p14:creationId xmlns:p14="http://schemas.microsoft.com/office/powerpoint/2010/main" val="382724841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pPr marL="171450" indent="-171450" algn="just">
              <a:buFont typeface="Arial" pitchFamily="34" charset="0"/>
              <a:buChar char="•"/>
            </a:pPr>
            <a:r>
              <a:rPr lang="es-ES" sz="1100" dirty="0" smtClean="0"/>
              <a:t>Un aumento del</a:t>
            </a:r>
            <a:r>
              <a:rPr lang="es-ES" sz="1100" baseline="0" dirty="0" smtClean="0"/>
              <a:t> volumen de fibras no conlleva a un aumento en la resistencia a tracción del material.</a:t>
            </a:r>
          </a:p>
          <a:p>
            <a:pPr marL="171450" indent="-171450" algn="just">
              <a:buFont typeface="Arial" pitchFamily="34" charset="0"/>
              <a:buChar char="•"/>
            </a:pPr>
            <a:endParaRPr lang="es-ES" sz="1100" baseline="0" dirty="0" smtClean="0"/>
          </a:p>
          <a:p>
            <a:pPr marL="171450" indent="-171450" algn="just">
              <a:buFont typeface="Arial" pitchFamily="34" charset="0"/>
              <a:buChar char="•"/>
            </a:pPr>
            <a:r>
              <a:rPr lang="es-ES" sz="1100" baseline="0" dirty="0" smtClean="0"/>
              <a:t>La utilización de materiales compuestos consigue alcanzar resistencias a flexión similares a las del hormigón armado.</a:t>
            </a:r>
          </a:p>
          <a:p>
            <a:pPr marL="171450" indent="-171450" algn="just">
              <a:buFont typeface="Arial" pitchFamily="34" charset="0"/>
              <a:buChar char="•"/>
            </a:pPr>
            <a:endParaRPr lang="es-ES" sz="1100" baseline="0" dirty="0" smtClean="0"/>
          </a:p>
          <a:p>
            <a:pPr marL="171450" indent="-171450" algn="just">
              <a:buFont typeface="Arial" pitchFamily="34" charset="0"/>
              <a:buChar char="•"/>
            </a:pPr>
            <a:r>
              <a:rPr lang="es-ES" sz="1100" baseline="0" dirty="0" smtClean="0"/>
              <a:t>La reducción en peso del material estudiado frente al hormigón es muy considerable.</a:t>
            </a:r>
          </a:p>
          <a:p>
            <a:pPr marL="171450" indent="-171450" algn="just">
              <a:buFont typeface="Arial" pitchFamily="34" charset="0"/>
              <a:buChar char="•"/>
            </a:pPr>
            <a:endParaRPr lang="es-ES" sz="1100" baseline="0" dirty="0" smtClean="0"/>
          </a:p>
          <a:p>
            <a:pPr marL="171450" marR="0" indent="-171450" algn="just" defTabSz="914180" rtl="0" eaLnBrk="1" fontAlgn="auto" latinLnBrk="0" hangingPunct="1">
              <a:lnSpc>
                <a:spcPct val="100000"/>
              </a:lnSpc>
              <a:spcBef>
                <a:spcPts val="0"/>
              </a:spcBef>
              <a:spcAft>
                <a:spcPts val="0"/>
              </a:spcAft>
              <a:buClrTx/>
              <a:buSzTx/>
              <a:buFont typeface="Arial" pitchFamily="34" charset="0"/>
              <a:buChar char="•"/>
              <a:tabLst/>
              <a:defRPr/>
            </a:pPr>
            <a:r>
              <a:rPr lang="es-ES" sz="1100" baseline="0" dirty="0" smtClean="0"/>
              <a:t>El elevado coste de los materiales utilizados, lo hace aconsejable solo para casos particulares y estrictamente necesarios, así como cuando las características ambientales del entorno lo hagan idóneo.</a:t>
            </a:r>
            <a:endParaRPr lang="es-ES" sz="1100" dirty="0"/>
          </a:p>
        </p:txBody>
      </p:sp>
      <p:sp>
        <p:nvSpPr>
          <p:cNvPr id="4" name="3 Marcador de número de diapositiva"/>
          <p:cNvSpPr>
            <a:spLocks noGrp="1"/>
          </p:cNvSpPr>
          <p:nvPr>
            <p:ph type="sldNum" sz="quarter" idx="10"/>
          </p:nvPr>
        </p:nvSpPr>
        <p:spPr/>
        <p:txBody>
          <a:bodyPr/>
          <a:lstStyle/>
          <a:p>
            <a:fld id="{9FA0073A-980F-4B57-9467-C222501B0102}" type="slidenum">
              <a:rPr lang="es-ES" smtClean="0"/>
              <a:t>38</a:t>
            </a:fld>
            <a:endParaRPr lang="es-ES"/>
          </a:p>
        </p:txBody>
      </p:sp>
    </p:spTree>
    <p:extLst>
      <p:ext uri="{BB962C8B-B14F-4D97-AF65-F5344CB8AC3E}">
        <p14:creationId xmlns:p14="http://schemas.microsoft.com/office/powerpoint/2010/main" val="382724841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pPr algn="just"/>
            <a:r>
              <a:rPr lang="es-ES" sz="1100" dirty="0" smtClean="0"/>
              <a:t>Para finalizar la presentación,</a:t>
            </a:r>
            <a:r>
              <a:rPr lang="es-ES" sz="1100" baseline="0" dirty="0" smtClean="0"/>
              <a:t> querríamos destacar que una vez realizado nuestro proyecto, quedan muchas posibilidades de estudio de un material como lo es el utilizado, siendo algunas de ellas:</a:t>
            </a:r>
          </a:p>
          <a:p>
            <a:pPr algn="just"/>
            <a:endParaRPr lang="es-ES" sz="1100" baseline="0" dirty="0" smtClean="0"/>
          </a:p>
          <a:p>
            <a:pPr marL="171450" indent="-171450" algn="just">
              <a:buFont typeface="Arial" pitchFamily="34" charset="0"/>
              <a:buChar char="•"/>
            </a:pPr>
            <a:r>
              <a:rPr lang="es-ES" sz="1100" baseline="0" dirty="0" smtClean="0"/>
              <a:t>La utilización de 5 unidades de probetas para cada ensayo a tracción por cada tipología, realizando de ésta forma un análisis más exhaustivo de todo lo comprobado  en este trabajo.</a:t>
            </a:r>
          </a:p>
          <a:p>
            <a:pPr marL="171450" indent="-171450" algn="just">
              <a:buFont typeface="Arial" pitchFamily="34" charset="0"/>
              <a:buChar char="•"/>
            </a:pPr>
            <a:endParaRPr lang="es-ES" sz="1100" baseline="0" dirty="0" smtClean="0"/>
          </a:p>
          <a:p>
            <a:pPr marL="171450" indent="-171450" algn="just">
              <a:buFont typeface="Arial" pitchFamily="34" charset="0"/>
              <a:buChar char="•"/>
            </a:pPr>
            <a:r>
              <a:rPr lang="es-ES" sz="1100" baseline="0" dirty="0" smtClean="0"/>
              <a:t>Estudiar el tiempo óptimo de curado en horno, o si mediante otros procesos de moldeo se obtienen los resultados deseados.</a:t>
            </a:r>
          </a:p>
          <a:p>
            <a:pPr marL="171450" indent="-171450" algn="just">
              <a:buFont typeface="Arial" pitchFamily="34" charset="0"/>
              <a:buChar char="•"/>
            </a:pPr>
            <a:endParaRPr lang="es-ES" sz="1100" baseline="0" dirty="0" smtClean="0"/>
          </a:p>
          <a:p>
            <a:pPr marL="171450" indent="-171450" algn="just">
              <a:buFont typeface="Arial" pitchFamily="34" charset="0"/>
              <a:buChar char="•"/>
            </a:pPr>
            <a:r>
              <a:rPr lang="es-ES" sz="1100" baseline="0" dirty="0" smtClean="0"/>
              <a:t>Reparar el conjunto de la viga intentando solucionar los problemas a cortante de la zona de compresión en la cabeza de hormigón, intentado alcanzar la resistencia final del laminado.</a:t>
            </a:r>
          </a:p>
          <a:p>
            <a:endParaRPr lang="es-ES" dirty="0"/>
          </a:p>
        </p:txBody>
      </p:sp>
      <p:sp>
        <p:nvSpPr>
          <p:cNvPr id="4" name="3 Marcador de número de diapositiva"/>
          <p:cNvSpPr>
            <a:spLocks noGrp="1"/>
          </p:cNvSpPr>
          <p:nvPr>
            <p:ph type="sldNum" sz="quarter" idx="10"/>
          </p:nvPr>
        </p:nvSpPr>
        <p:spPr/>
        <p:txBody>
          <a:bodyPr/>
          <a:lstStyle/>
          <a:p>
            <a:fld id="{9FA0073A-980F-4B57-9467-C222501B0102}" type="slidenum">
              <a:rPr lang="es-ES" smtClean="0"/>
              <a:t>39</a:t>
            </a:fld>
            <a:endParaRPr lang="es-ES"/>
          </a:p>
        </p:txBody>
      </p:sp>
    </p:spTree>
    <p:extLst>
      <p:ext uri="{BB962C8B-B14F-4D97-AF65-F5344CB8AC3E}">
        <p14:creationId xmlns:p14="http://schemas.microsoft.com/office/powerpoint/2010/main" val="180602494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a:p>
        </p:txBody>
      </p:sp>
      <p:sp>
        <p:nvSpPr>
          <p:cNvPr id="4" name="3 Marcador de número de diapositiva"/>
          <p:cNvSpPr>
            <a:spLocks noGrp="1"/>
          </p:cNvSpPr>
          <p:nvPr>
            <p:ph type="sldNum" sz="quarter" idx="10"/>
          </p:nvPr>
        </p:nvSpPr>
        <p:spPr/>
        <p:txBody>
          <a:bodyPr/>
          <a:lstStyle/>
          <a:p>
            <a:fld id="{9FA0073A-980F-4B57-9467-C222501B0102}" type="slidenum">
              <a:rPr lang="es-ES" smtClean="0"/>
              <a:t>40</a:t>
            </a:fld>
            <a:endParaRPr lang="es-ES"/>
          </a:p>
        </p:txBody>
      </p:sp>
    </p:spTree>
    <p:extLst>
      <p:ext uri="{BB962C8B-B14F-4D97-AF65-F5344CB8AC3E}">
        <p14:creationId xmlns:p14="http://schemas.microsoft.com/office/powerpoint/2010/main" val="264593241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pPr algn="just"/>
            <a:r>
              <a:rPr lang="es-ES" sz="1100" dirty="0" err="1" smtClean="0"/>
              <a:t>Quisieramos</a:t>
            </a:r>
            <a:r>
              <a:rPr lang="es-ES" sz="1100" dirty="0" smtClean="0"/>
              <a:t> mencionar a todas las personas que han hecho posible que hoy estemos aquí: </a:t>
            </a:r>
            <a:r>
              <a:rPr lang="es-ES" sz="1100" dirty="0" err="1" smtClean="0"/>
              <a:t>Jose</a:t>
            </a:r>
            <a:r>
              <a:rPr lang="es-ES" sz="1100" dirty="0" smtClean="0"/>
              <a:t> Ramón, Luis, Rafa y Jesús,</a:t>
            </a:r>
            <a:r>
              <a:rPr lang="es-ES" sz="1100" baseline="0" dirty="0" smtClean="0"/>
              <a:t> nuestras familias, amigos y compañeros.</a:t>
            </a:r>
          </a:p>
          <a:p>
            <a:endParaRPr lang="es-ES" dirty="0"/>
          </a:p>
        </p:txBody>
      </p:sp>
      <p:sp>
        <p:nvSpPr>
          <p:cNvPr id="4" name="3 Marcador de número de diapositiva"/>
          <p:cNvSpPr>
            <a:spLocks noGrp="1"/>
          </p:cNvSpPr>
          <p:nvPr>
            <p:ph type="sldNum" sz="quarter" idx="10"/>
          </p:nvPr>
        </p:nvSpPr>
        <p:spPr/>
        <p:txBody>
          <a:bodyPr/>
          <a:lstStyle/>
          <a:p>
            <a:fld id="{9FA0073A-980F-4B57-9467-C222501B0102}" type="slidenum">
              <a:rPr lang="es-ES" smtClean="0"/>
              <a:t>41</a:t>
            </a:fld>
            <a:endParaRPr lang="es-ES"/>
          </a:p>
        </p:txBody>
      </p:sp>
    </p:spTree>
    <p:extLst>
      <p:ext uri="{BB962C8B-B14F-4D97-AF65-F5344CB8AC3E}">
        <p14:creationId xmlns:p14="http://schemas.microsoft.com/office/powerpoint/2010/main" val="347191579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pPr algn="just"/>
            <a:r>
              <a:rPr lang="es-ES" sz="1100" dirty="0" smtClean="0"/>
              <a:t>MUCHAS GRACIAS POR SU ATENCIÓN y si lo desean pueden realizarnos las preguntas que crean conveniente.</a:t>
            </a:r>
            <a:endParaRPr lang="es-ES" sz="1100" dirty="0"/>
          </a:p>
        </p:txBody>
      </p:sp>
      <p:sp>
        <p:nvSpPr>
          <p:cNvPr id="4" name="3 Marcador de número de diapositiva"/>
          <p:cNvSpPr>
            <a:spLocks noGrp="1"/>
          </p:cNvSpPr>
          <p:nvPr>
            <p:ph type="sldNum" sz="quarter" idx="10"/>
          </p:nvPr>
        </p:nvSpPr>
        <p:spPr/>
        <p:txBody>
          <a:bodyPr/>
          <a:lstStyle/>
          <a:p>
            <a:fld id="{9FA0073A-980F-4B57-9467-C222501B0102}" type="slidenum">
              <a:rPr lang="es-ES" smtClean="0"/>
              <a:t>42</a:t>
            </a:fld>
            <a:endParaRPr lang="es-ES"/>
          </a:p>
        </p:txBody>
      </p:sp>
    </p:spTree>
    <p:extLst>
      <p:ext uri="{BB962C8B-B14F-4D97-AF65-F5344CB8AC3E}">
        <p14:creationId xmlns:p14="http://schemas.microsoft.com/office/powerpoint/2010/main" val="28002339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7"/>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090" indent="0" algn="ctr">
              <a:buNone/>
              <a:defRPr>
                <a:solidFill>
                  <a:schemeClr val="tx1">
                    <a:tint val="75000"/>
                  </a:schemeClr>
                </a:solidFill>
              </a:defRPr>
            </a:lvl2pPr>
            <a:lvl3pPr marL="914180" indent="0" algn="ctr">
              <a:buNone/>
              <a:defRPr>
                <a:solidFill>
                  <a:schemeClr val="tx1">
                    <a:tint val="75000"/>
                  </a:schemeClr>
                </a:solidFill>
              </a:defRPr>
            </a:lvl3pPr>
            <a:lvl4pPr marL="1371270" indent="0" algn="ctr">
              <a:buNone/>
              <a:defRPr>
                <a:solidFill>
                  <a:schemeClr val="tx1">
                    <a:tint val="75000"/>
                  </a:schemeClr>
                </a:solidFill>
              </a:defRPr>
            </a:lvl4pPr>
            <a:lvl5pPr marL="1828361" indent="0" algn="ctr">
              <a:buNone/>
              <a:defRPr>
                <a:solidFill>
                  <a:schemeClr val="tx1">
                    <a:tint val="75000"/>
                  </a:schemeClr>
                </a:solidFill>
              </a:defRPr>
            </a:lvl5pPr>
            <a:lvl6pPr marL="2285451" indent="0" algn="ctr">
              <a:buNone/>
              <a:defRPr>
                <a:solidFill>
                  <a:schemeClr val="tx1">
                    <a:tint val="75000"/>
                  </a:schemeClr>
                </a:solidFill>
              </a:defRPr>
            </a:lvl6pPr>
            <a:lvl7pPr marL="2742542" indent="0" algn="ctr">
              <a:buNone/>
              <a:defRPr>
                <a:solidFill>
                  <a:schemeClr val="tx1">
                    <a:tint val="75000"/>
                  </a:schemeClr>
                </a:solidFill>
              </a:defRPr>
            </a:lvl7pPr>
            <a:lvl8pPr marL="3199632" indent="0" algn="ctr">
              <a:buNone/>
              <a:defRPr>
                <a:solidFill>
                  <a:schemeClr val="tx1">
                    <a:tint val="75000"/>
                  </a:schemeClr>
                </a:solidFill>
              </a:defRPr>
            </a:lvl8pPr>
            <a:lvl9pPr marL="3656722"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51BE3B63-56B2-4037-8C5E-0C4C2000B8C4}" type="datetime1">
              <a:rPr lang="es-ES" smtClean="0"/>
              <a:t>21/07/2013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705C382-6974-4996-A888-9DF0E857F9D5}" type="slidenum">
              <a:rPr lang="es-ES" smtClean="0"/>
              <a:t>‹Nº›</a:t>
            </a:fld>
            <a:endParaRPr lang="es-ES"/>
          </a:p>
        </p:txBody>
      </p:sp>
    </p:spTree>
    <p:extLst>
      <p:ext uri="{BB962C8B-B14F-4D97-AF65-F5344CB8AC3E}">
        <p14:creationId xmlns:p14="http://schemas.microsoft.com/office/powerpoint/2010/main" val="21362624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D66E9B4-8397-4517-BEE4-28EFC3733C60}" type="datetime1">
              <a:rPr lang="es-ES" smtClean="0"/>
              <a:t>21/07/2013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705C382-6974-4996-A888-9DF0E857F9D5}" type="slidenum">
              <a:rPr lang="es-ES" smtClean="0"/>
              <a:t>‹Nº›</a:t>
            </a:fld>
            <a:endParaRPr lang="es-ES"/>
          </a:p>
        </p:txBody>
      </p:sp>
    </p:spTree>
    <p:extLst>
      <p:ext uri="{BB962C8B-B14F-4D97-AF65-F5344CB8AC3E}">
        <p14:creationId xmlns:p14="http://schemas.microsoft.com/office/powerpoint/2010/main" val="9156995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2"/>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4"/>
            <a:ext cx="7772400" cy="1500187"/>
          </a:xfrm>
        </p:spPr>
        <p:txBody>
          <a:bodyPr anchor="b"/>
          <a:lstStyle>
            <a:lvl1pPr marL="0" indent="0">
              <a:buNone/>
              <a:defRPr sz="2000">
                <a:solidFill>
                  <a:schemeClr val="tx1">
                    <a:tint val="75000"/>
                  </a:schemeClr>
                </a:solidFill>
              </a:defRPr>
            </a:lvl1pPr>
            <a:lvl2pPr marL="457090" indent="0">
              <a:buNone/>
              <a:defRPr sz="1800">
                <a:solidFill>
                  <a:schemeClr val="tx1">
                    <a:tint val="75000"/>
                  </a:schemeClr>
                </a:solidFill>
              </a:defRPr>
            </a:lvl2pPr>
            <a:lvl3pPr marL="914180" indent="0">
              <a:buNone/>
              <a:defRPr sz="1600">
                <a:solidFill>
                  <a:schemeClr val="tx1">
                    <a:tint val="75000"/>
                  </a:schemeClr>
                </a:solidFill>
              </a:defRPr>
            </a:lvl3pPr>
            <a:lvl4pPr marL="1371270" indent="0">
              <a:buNone/>
              <a:defRPr sz="1400">
                <a:solidFill>
                  <a:schemeClr val="tx1">
                    <a:tint val="75000"/>
                  </a:schemeClr>
                </a:solidFill>
              </a:defRPr>
            </a:lvl4pPr>
            <a:lvl5pPr marL="1828361" indent="0">
              <a:buNone/>
              <a:defRPr sz="1400">
                <a:solidFill>
                  <a:schemeClr val="tx1">
                    <a:tint val="75000"/>
                  </a:schemeClr>
                </a:solidFill>
              </a:defRPr>
            </a:lvl5pPr>
            <a:lvl6pPr marL="2285451" indent="0">
              <a:buNone/>
              <a:defRPr sz="1400">
                <a:solidFill>
                  <a:schemeClr val="tx1">
                    <a:tint val="75000"/>
                  </a:schemeClr>
                </a:solidFill>
              </a:defRPr>
            </a:lvl6pPr>
            <a:lvl7pPr marL="2742542" indent="0">
              <a:buNone/>
              <a:defRPr sz="1400">
                <a:solidFill>
                  <a:schemeClr val="tx1">
                    <a:tint val="75000"/>
                  </a:schemeClr>
                </a:solidFill>
              </a:defRPr>
            </a:lvl7pPr>
            <a:lvl8pPr marL="3199632" indent="0">
              <a:buNone/>
              <a:defRPr sz="1400">
                <a:solidFill>
                  <a:schemeClr val="tx1">
                    <a:tint val="75000"/>
                  </a:schemeClr>
                </a:solidFill>
              </a:defRPr>
            </a:lvl8pPr>
            <a:lvl9pPr marL="3656722"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8AD20BC-C07F-4800-AD9D-9485C22C8D56}" type="datetime1">
              <a:rPr lang="es-ES" smtClean="0"/>
              <a:t>21/07/2013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705C382-6974-4996-A888-9DF0E857F9D5}" type="slidenum">
              <a:rPr lang="es-ES" smtClean="0"/>
              <a:t>‹Nº›</a:t>
            </a:fld>
            <a:endParaRPr lang="es-ES"/>
          </a:p>
        </p:txBody>
      </p:sp>
    </p:spTree>
    <p:extLst>
      <p:ext uri="{BB962C8B-B14F-4D97-AF65-F5344CB8AC3E}">
        <p14:creationId xmlns:p14="http://schemas.microsoft.com/office/powerpoint/2010/main" val="30512535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AB5E2B14-A23A-49D3-98AE-53DB41144DD1}" type="datetime1">
              <a:rPr lang="es-ES" smtClean="0"/>
              <a:t>21/07/2013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705C382-6974-4996-A888-9DF0E857F9D5}" type="slidenum">
              <a:rPr lang="es-ES" smtClean="0"/>
              <a:t>‹Nº›</a:t>
            </a:fld>
            <a:endParaRPr lang="es-ES"/>
          </a:p>
        </p:txBody>
      </p:sp>
    </p:spTree>
    <p:extLst>
      <p:ext uri="{BB962C8B-B14F-4D97-AF65-F5344CB8AC3E}">
        <p14:creationId xmlns:p14="http://schemas.microsoft.com/office/powerpoint/2010/main" val="231640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090" indent="0">
              <a:buNone/>
              <a:defRPr sz="2000" b="1"/>
            </a:lvl2pPr>
            <a:lvl3pPr marL="914180" indent="0">
              <a:buNone/>
              <a:defRPr sz="1800" b="1"/>
            </a:lvl3pPr>
            <a:lvl4pPr marL="1371270" indent="0">
              <a:buNone/>
              <a:defRPr sz="1600" b="1"/>
            </a:lvl4pPr>
            <a:lvl5pPr marL="1828361" indent="0">
              <a:buNone/>
              <a:defRPr sz="1600" b="1"/>
            </a:lvl5pPr>
            <a:lvl6pPr marL="2285451" indent="0">
              <a:buNone/>
              <a:defRPr sz="1600" b="1"/>
            </a:lvl6pPr>
            <a:lvl7pPr marL="2742542" indent="0">
              <a:buNone/>
              <a:defRPr sz="1600" b="1"/>
            </a:lvl7pPr>
            <a:lvl8pPr marL="3199632" indent="0">
              <a:buNone/>
              <a:defRPr sz="1600" b="1"/>
            </a:lvl8pPr>
            <a:lvl9pPr marL="3656722"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7" y="1535113"/>
            <a:ext cx="4041775" cy="639762"/>
          </a:xfrm>
        </p:spPr>
        <p:txBody>
          <a:bodyPr anchor="b"/>
          <a:lstStyle>
            <a:lvl1pPr marL="0" indent="0">
              <a:buNone/>
              <a:defRPr sz="2400" b="1"/>
            </a:lvl1pPr>
            <a:lvl2pPr marL="457090" indent="0">
              <a:buNone/>
              <a:defRPr sz="2000" b="1"/>
            </a:lvl2pPr>
            <a:lvl3pPr marL="914180" indent="0">
              <a:buNone/>
              <a:defRPr sz="1800" b="1"/>
            </a:lvl3pPr>
            <a:lvl4pPr marL="1371270" indent="0">
              <a:buNone/>
              <a:defRPr sz="1600" b="1"/>
            </a:lvl4pPr>
            <a:lvl5pPr marL="1828361" indent="0">
              <a:buNone/>
              <a:defRPr sz="1600" b="1"/>
            </a:lvl5pPr>
            <a:lvl6pPr marL="2285451" indent="0">
              <a:buNone/>
              <a:defRPr sz="1600" b="1"/>
            </a:lvl6pPr>
            <a:lvl7pPr marL="2742542" indent="0">
              <a:buNone/>
              <a:defRPr sz="1600" b="1"/>
            </a:lvl7pPr>
            <a:lvl8pPr marL="3199632" indent="0">
              <a:buNone/>
              <a:defRPr sz="1600" b="1"/>
            </a:lvl8pPr>
            <a:lvl9pPr marL="3656722"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B9D3702-56FB-4A46-A545-EB8105B227F9}" type="datetime1">
              <a:rPr lang="es-ES" smtClean="0"/>
              <a:t>21/07/2013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4705C382-6974-4996-A888-9DF0E857F9D5}" type="slidenum">
              <a:rPr lang="es-ES" smtClean="0"/>
              <a:t>‹Nº›</a:t>
            </a:fld>
            <a:endParaRPr lang="es-ES"/>
          </a:p>
        </p:txBody>
      </p:sp>
    </p:spTree>
    <p:extLst>
      <p:ext uri="{BB962C8B-B14F-4D97-AF65-F5344CB8AC3E}">
        <p14:creationId xmlns:p14="http://schemas.microsoft.com/office/powerpoint/2010/main" val="19988743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56267AEB-9DA3-4149-BAC4-293966E35589}" type="datetime1">
              <a:rPr lang="es-ES" smtClean="0"/>
              <a:t>21/07/2013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4705C382-6974-4996-A888-9DF0E857F9D5}" type="slidenum">
              <a:rPr lang="es-ES" smtClean="0"/>
              <a:t>‹Nº›</a:t>
            </a:fld>
            <a:endParaRPr lang="es-ES"/>
          </a:p>
        </p:txBody>
      </p:sp>
    </p:spTree>
    <p:extLst>
      <p:ext uri="{BB962C8B-B14F-4D97-AF65-F5344CB8AC3E}">
        <p14:creationId xmlns:p14="http://schemas.microsoft.com/office/powerpoint/2010/main" val="15921522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350A317-3B18-496C-96BF-C7A2661EE12B}" type="datetime1">
              <a:rPr lang="es-ES" smtClean="0"/>
              <a:t>21/07/2013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4705C382-6974-4996-A888-9DF0E857F9D5}" type="slidenum">
              <a:rPr lang="es-ES" smtClean="0"/>
              <a:t>‹Nº›</a:t>
            </a:fld>
            <a:endParaRPr lang="es-ES"/>
          </a:p>
        </p:txBody>
      </p:sp>
    </p:spTree>
    <p:extLst>
      <p:ext uri="{BB962C8B-B14F-4D97-AF65-F5344CB8AC3E}">
        <p14:creationId xmlns:p14="http://schemas.microsoft.com/office/powerpoint/2010/main" val="4236393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1"/>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435101"/>
            <a:ext cx="3008313" cy="4691063"/>
          </a:xfrm>
        </p:spPr>
        <p:txBody>
          <a:bodyPr/>
          <a:lstStyle>
            <a:lvl1pPr marL="0" indent="0">
              <a:buNone/>
              <a:defRPr sz="1400"/>
            </a:lvl1pPr>
            <a:lvl2pPr marL="457090" indent="0">
              <a:buNone/>
              <a:defRPr sz="1200"/>
            </a:lvl2pPr>
            <a:lvl3pPr marL="914180" indent="0">
              <a:buNone/>
              <a:defRPr sz="1000"/>
            </a:lvl3pPr>
            <a:lvl4pPr marL="1371270" indent="0">
              <a:buNone/>
              <a:defRPr sz="900"/>
            </a:lvl4pPr>
            <a:lvl5pPr marL="1828361" indent="0">
              <a:buNone/>
              <a:defRPr sz="900"/>
            </a:lvl5pPr>
            <a:lvl6pPr marL="2285451" indent="0">
              <a:buNone/>
              <a:defRPr sz="900"/>
            </a:lvl6pPr>
            <a:lvl7pPr marL="2742542" indent="0">
              <a:buNone/>
              <a:defRPr sz="900"/>
            </a:lvl7pPr>
            <a:lvl8pPr marL="3199632" indent="0">
              <a:buNone/>
              <a:defRPr sz="900"/>
            </a:lvl8pPr>
            <a:lvl9pPr marL="3656722"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9ED5753-3B20-4655-8EDE-35459B5D243C}" type="datetime1">
              <a:rPr lang="es-ES" smtClean="0"/>
              <a:t>21/07/2013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705C382-6974-4996-A888-9DF0E857F9D5}" type="slidenum">
              <a:rPr lang="es-ES" smtClean="0"/>
              <a:t>‹Nº›</a:t>
            </a:fld>
            <a:endParaRPr lang="es-ES"/>
          </a:p>
        </p:txBody>
      </p:sp>
    </p:spTree>
    <p:extLst>
      <p:ext uri="{BB962C8B-B14F-4D97-AF65-F5344CB8AC3E}">
        <p14:creationId xmlns:p14="http://schemas.microsoft.com/office/powerpoint/2010/main" val="36152958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090" indent="0">
              <a:buNone/>
              <a:defRPr sz="2800"/>
            </a:lvl2pPr>
            <a:lvl3pPr marL="914180" indent="0">
              <a:buNone/>
              <a:defRPr sz="2400"/>
            </a:lvl3pPr>
            <a:lvl4pPr marL="1371270" indent="0">
              <a:buNone/>
              <a:defRPr sz="2000"/>
            </a:lvl4pPr>
            <a:lvl5pPr marL="1828361" indent="0">
              <a:buNone/>
              <a:defRPr sz="2000"/>
            </a:lvl5pPr>
            <a:lvl6pPr marL="2285451" indent="0">
              <a:buNone/>
              <a:defRPr sz="2000"/>
            </a:lvl6pPr>
            <a:lvl7pPr marL="2742542" indent="0">
              <a:buNone/>
              <a:defRPr sz="2000"/>
            </a:lvl7pPr>
            <a:lvl8pPr marL="3199632" indent="0">
              <a:buNone/>
              <a:defRPr sz="2000"/>
            </a:lvl8pPr>
            <a:lvl9pPr marL="3656722"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090" indent="0">
              <a:buNone/>
              <a:defRPr sz="1200"/>
            </a:lvl2pPr>
            <a:lvl3pPr marL="914180" indent="0">
              <a:buNone/>
              <a:defRPr sz="1000"/>
            </a:lvl3pPr>
            <a:lvl4pPr marL="1371270" indent="0">
              <a:buNone/>
              <a:defRPr sz="900"/>
            </a:lvl4pPr>
            <a:lvl5pPr marL="1828361" indent="0">
              <a:buNone/>
              <a:defRPr sz="900"/>
            </a:lvl5pPr>
            <a:lvl6pPr marL="2285451" indent="0">
              <a:buNone/>
              <a:defRPr sz="900"/>
            </a:lvl6pPr>
            <a:lvl7pPr marL="2742542" indent="0">
              <a:buNone/>
              <a:defRPr sz="900"/>
            </a:lvl7pPr>
            <a:lvl8pPr marL="3199632" indent="0">
              <a:buNone/>
              <a:defRPr sz="900"/>
            </a:lvl8pPr>
            <a:lvl9pPr marL="3656722"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56CBC16-3D18-4385-A30D-75AB06B3FB45}" type="datetime1">
              <a:rPr lang="es-ES" smtClean="0"/>
              <a:t>21/07/2013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705C382-6974-4996-A888-9DF0E857F9D5}" type="slidenum">
              <a:rPr lang="es-ES" smtClean="0"/>
              <a:t>‹Nº›</a:t>
            </a:fld>
            <a:endParaRPr lang="es-ES"/>
          </a:p>
        </p:txBody>
      </p:sp>
    </p:spTree>
    <p:extLst>
      <p:ext uri="{BB962C8B-B14F-4D97-AF65-F5344CB8AC3E}">
        <p14:creationId xmlns:p14="http://schemas.microsoft.com/office/powerpoint/2010/main" val="17601753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F23ED38-A404-40B8-BDD3-F7C92329AFA1}" type="datetime1">
              <a:rPr lang="es-ES" smtClean="0"/>
              <a:t>21/07/2013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705C382-6974-4996-A888-9DF0E857F9D5}" type="slidenum">
              <a:rPr lang="es-ES" smtClean="0"/>
              <a:t>‹Nº›</a:t>
            </a:fld>
            <a:endParaRPr lang="es-ES"/>
          </a:p>
        </p:txBody>
      </p:sp>
    </p:spTree>
    <p:extLst>
      <p:ext uri="{BB962C8B-B14F-4D97-AF65-F5344CB8AC3E}">
        <p14:creationId xmlns:p14="http://schemas.microsoft.com/office/powerpoint/2010/main" val="37710570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40"/>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40"/>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10C53FA-11E1-4843-9C05-A0C3FBA7A456}" type="datetime1">
              <a:rPr lang="es-ES" smtClean="0"/>
              <a:t>21/07/2013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705C382-6974-4996-A888-9DF0E857F9D5}" type="slidenum">
              <a:rPr lang="es-ES" smtClean="0"/>
              <a:t>‹Nº›</a:t>
            </a:fld>
            <a:endParaRPr lang="es-ES"/>
          </a:p>
        </p:txBody>
      </p:sp>
    </p:spTree>
    <p:extLst>
      <p:ext uri="{BB962C8B-B14F-4D97-AF65-F5344CB8AC3E}">
        <p14:creationId xmlns:p14="http://schemas.microsoft.com/office/powerpoint/2010/main" val="20081593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alpha val="48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18" tIns="45710" rIns="91418" bIns="4571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1"/>
            <a:ext cx="8229600" cy="4525963"/>
          </a:xfrm>
          <a:prstGeom prst="rect">
            <a:avLst/>
          </a:prstGeom>
        </p:spPr>
        <p:txBody>
          <a:bodyPr vert="horz" lIns="91418" tIns="45710" rIns="91418" bIns="4571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2"/>
            <a:ext cx="2133600" cy="365125"/>
          </a:xfrm>
          <a:prstGeom prst="rect">
            <a:avLst/>
          </a:prstGeom>
        </p:spPr>
        <p:txBody>
          <a:bodyPr vert="horz" lIns="91418" tIns="45710" rIns="91418" bIns="45710" rtlCol="0" anchor="ctr"/>
          <a:lstStyle>
            <a:lvl1pPr algn="l">
              <a:defRPr sz="1200">
                <a:solidFill>
                  <a:schemeClr val="tx1">
                    <a:tint val="75000"/>
                  </a:schemeClr>
                </a:solidFill>
              </a:defRPr>
            </a:lvl1pPr>
          </a:lstStyle>
          <a:p>
            <a:fld id="{B62DD89B-22C2-4DCC-851C-158119DD273C}" type="datetime1">
              <a:rPr lang="es-ES" smtClean="0"/>
              <a:t>21/07/2013</a:t>
            </a:fld>
            <a:endParaRPr lang="es-ES"/>
          </a:p>
        </p:txBody>
      </p:sp>
      <p:sp>
        <p:nvSpPr>
          <p:cNvPr id="5" name="4 Marcador de pie de página"/>
          <p:cNvSpPr>
            <a:spLocks noGrp="1"/>
          </p:cNvSpPr>
          <p:nvPr>
            <p:ph type="ftr" sz="quarter" idx="3"/>
          </p:nvPr>
        </p:nvSpPr>
        <p:spPr>
          <a:xfrm>
            <a:off x="3124200" y="6356352"/>
            <a:ext cx="2895600" cy="365125"/>
          </a:xfrm>
          <a:prstGeom prst="rect">
            <a:avLst/>
          </a:prstGeom>
        </p:spPr>
        <p:txBody>
          <a:bodyPr vert="horz" lIns="91418" tIns="45710" rIns="91418" bIns="4571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2"/>
            <a:ext cx="2133600" cy="365125"/>
          </a:xfrm>
          <a:prstGeom prst="rect">
            <a:avLst/>
          </a:prstGeom>
        </p:spPr>
        <p:txBody>
          <a:bodyPr vert="horz" lIns="91418" tIns="45710" rIns="91418" bIns="45710" rtlCol="0" anchor="ctr"/>
          <a:lstStyle>
            <a:lvl1pPr algn="r">
              <a:defRPr sz="1200">
                <a:solidFill>
                  <a:schemeClr val="tx1">
                    <a:tint val="75000"/>
                  </a:schemeClr>
                </a:solidFill>
              </a:defRPr>
            </a:lvl1pPr>
          </a:lstStyle>
          <a:p>
            <a:fld id="{4705C382-6974-4996-A888-9DF0E857F9D5}" type="slidenum">
              <a:rPr lang="es-ES" smtClean="0"/>
              <a:t>‹Nº›</a:t>
            </a:fld>
            <a:endParaRPr lang="es-ES"/>
          </a:p>
        </p:txBody>
      </p:sp>
    </p:spTree>
    <p:extLst>
      <p:ext uri="{BB962C8B-B14F-4D97-AF65-F5344CB8AC3E}">
        <p14:creationId xmlns:p14="http://schemas.microsoft.com/office/powerpoint/2010/main" val="26825802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defTabSz="914180" rtl="0" eaLnBrk="1" latinLnBrk="0" hangingPunct="1">
        <a:spcBef>
          <a:spcPct val="0"/>
        </a:spcBef>
        <a:buNone/>
        <a:defRPr sz="4400" kern="1200">
          <a:solidFill>
            <a:schemeClr val="tx1"/>
          </a:solidFill>
          <a:latin typeface="+mj-lt"/>
          <a:ea typeface="+mj-ea"/>
          <a:cs typeface="+mj-cs"/>
        </a:defRPr>
      </a:lvl1pPr>
    </p:titleStyle>
    <p:bodyStyle>
      <a:lvl1pPr marL="342818" indent="-342818" algn="l" defTabSz="91418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772" indent="-285681" algn="l" defTabSz="91418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726" indent="-228545" algn="l" defTabSz="91418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9816" indent="-228545" algn="l" defTabSz="91418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6906" indent="-228545" algn="l" defTabSz="91418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3996" indent="-228545" algn="l" defTabSz="91418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086" indent="-228545" algn="l" defTabSz="91418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178" indent="-228545" algn="l" defTabSz="91418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268" indent="-228545" algn="l" defTabSz="91418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180" rtl="0" eaLnBrk="1" latinLnBrk="0" hangingPunct="1">
        <a:defRPr sz="1800" kern="1200">
          <a:solidFill>
            <a:schemeClr val="tx1"/>
          </a:solidFill>
          <a:latin typeface="+mn-lt"/>
          <a:ea typeface="+mn-ea"/>
          <a:cs typeface="+mn-cs"/>
        </a:defRPr>
      </a:lvl1pPr>
      <a:lvl2pPr marL="457090" algn="l" defTabSz="914180" rtl="0" eaLnBrk="1" latinLnBrk="0" hangingPunct="1">
        <a:defRPr sz="1800" kern="1200">
          <a:solidFill>
            <a:schemeClr val="tx1"/>
          </a:solidFill>
          <a:latin typeface="+mn-lt"/>
          <a:ea typeface="+mn-ea"/>
          <a:cs typeface="+mn-cs"/>
        </a:defRPr>
      </a:lvl2pPr>
      <a:lvl3pPr marL="914180" algn="l" defTabSz="914180" rtl="0" eaLnBrk="1" latinLnBrk="0" hangingPunct="1">
        <a:defRPr sz="1800" kern="1200">
          <a:solidFill>
            <a:schemeClr val="tx1"/>
          </a:solidFill>
          <a:latin typeface="+mn-lt"/>
          <a:ea typeface="+mn-ea"/>
          <a:cs typeface="+mn-cs"/>
        </a:defRPr>
      </a:lvl3pPr>
      <a:lvl4pPr marL="1371270" algn="l" defTabSz="914180" rtl="0" eaLnBrk="1" latinLnBrk="0" hangingPunct="1">
        <a:defRPr sz="1800" kern="1200">
          <a:solidFill>
            <a:schemeClr val="tx1"/>
          </a:solidFill>
          <a:latin typeface="+mn-lt"/>
          <a:ea typeface="+mn-ea"/>
          <a:cs typeface="+mn-cs"/>
        </a:defRPr>
      </a:lvl4pPr>
      <a:lvl5pPr marL="1828361" algn="l" defTabSz="914180" rtl="0" eaLnBrk="1" latinLnBrk="0" hangingPunct="1">
        <a:defRPr sz="1800" kern="1200">
          <a:solidFill>
            <a:schemeClr val="tx1"/>
          </a:solidFill>
          <a:latin typeface="+mn-lt"/>
          <a:ea typeface="+mn-ea"/>
          <a:cs typeface="+mn-cs"/>
        </a:defRPr>
      </a:lvl5pPr>
      <a:lvl6pPr marL="2285451" algn="l" defTabSz="914180" rtl="0" eaLnBrk="1" latinLnBrk="0" hangingPunct="1">
        <a:defRPr sz="1800" kern="1200">
          <a:solidFill>
            <a:schemeClr val="tx1"/>
          </a:solidFill>
          <a:latin typeface="+mn-lt"/>
          <a:ea typeface="+mn-ea"/>
          <a:cs typeface="+mn-cs"/>
        </a:defRPr>
      </a:lvl6pPr>
      <a:lvl7pPr marL="2742542" algn="l" defTabSz="914180" rtl="0" eaLnBrk="1" latinLnBrk="0" hangingPunct="1">
        <a:defRPr sz="1800" kern="1200">
          <a:solidFill>
            <a:schemeClr val="tx1"/>
          </a:solidFill>
          <a:latin typeface="+mn-lt"/>
          <a:ea typeface="+mn-ea"/>
          <a:cs typeface="+mn-cs"/>
        </a:defRPr>
      </a:lvl7pPr>
      <a:lvl8pPr marL="3199632" algn="l" defTabSz="914180" rtl="0" eaLnBrk="1" latinLnBrk="0" hangingPunct="1">
        <a:defRPr sz="1800" kern="1200">
          <a:solidFill>
            <a:schemeClr val="tx1"/>
          </a:solidFill>
          <a:latin typeface="+mn-lt"/>
          <a:ea typeface="+mn-ea"/>
          <a:cs typeface="+mn-cs"/>
        </a:defRPr>
      </a:lvl8pPr>
      <a:lvl9pPr marL="3656722" algn="l" defTabSz="91418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microsoft.com/office/2007/relationships/hdphoto" Target="../media/hdphoto2.wdp"/><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2.pn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microsoft.com/office/2007/relationships/hdphoto" Target="../media/hdphoto2.wdp"/></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microsoft.com/office/2007/relationships/hdphoto" Target="../media/hdphoto2.wdp"/></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microsoft.com/office/2007/relationships/hdphoto" Target="../media/hdphoto2.wdp"/></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microsoft.com/office/2007/relationships/hdphoto" Target="../media/hdphoto2.wdp"/></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diagramData" Target="../diagrams/data2.xml"/><Relationship Id="rId13" Type="http://schemas.openxmlformats.org/officeDocument/2006/relationships/diagramData" Target="../diagrams/data3.xml"/><Relationship Id="rId18" Type="http://schemas.openxmlformats.org/officeDocument/2006/relationships/image" Target="../media/image3.png"/><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17" Type="http://schemas.microsoft.com/office/2007/relationships/diagramDrawing" Target="../diagrams/drawing3.xml"/><Relationship Id="rId2" Type="http://schemas.openxmlformats.org/officeDocument/2006/relationships/notesSlide" Target="../notesSlides/notesSlide10.xml"/><Relationship Id="rId16" Type="http://schemas.openxmlformats.org/officeDocument/2006/relationships/diagramColors" Target="../diagrams/colors3.xml"/><Relationship Id="rId1" Type="http://schemas.openxmlformats.org/officeDocument/2006/relationships/slideLayout" Target="../slideLayouts/slideLayout7.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5" Type="http://schemas.openxmlformats.org/officeDocument/2006/relationships/diagramQuickStyle" Target="../diagrams/quickStyle3.xml"/><Relationship Id="rId10" Type="http://schemas.openxmlformats.org/officeDocument/2006/relationships/diagramQuickStyle" Target="../diagrams/quickStyle2.xml"/><Relationship Id="rId19" Type="http://schemas.microsoft.com/office/2007/relationships/hdphoto" Target="../media/hdphoto2.wdp"/><Relationship Id="rId4" Type="http://schemas.openxmlformats.org/officeDocument/2006/relationships/diagramLayout" Target="../diagrams/layout1.xml"/><Relationship Id="rId9" Type="http://schemas.openxmlformats.org/officeDocument/2006/relationships/diagramLayout" Target="../diagrams/layout2.xml"/><Relationship Id="rId14" Type="http://schemas.openxmlformats.org/officeDocument/2006/relationships/diagramLayout" Target="../diagrams/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microsoft.com/office/2007/relationships/hdphoto" Target="../media/hdphoto5.wdp"/><Relationship Id="rId3" Type="http://schemas.openxmlformats.org/officeDocument/2006/relationships/image" Target="../media/image10.jpeg"/><Relationship Id="rId7" Type="http://schemas.openxmlformats.org/officeDocument/2006/relationships/image" Target="../media/image12.jpe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microsoft.com/office/2007/relationships/hdphoto" Target="../media/hdphoto4.wdp"/><Relationship Id="rId5" Type="http://schemas.openxmlformats.org/officeDocument/2006/relationships/image" Target="../media/image11.jpeg"/><Relationship Id="rId4" Type="http://schemas.microsoft.com/office/2007/relationships/hdphoto" Target="../media/hdphoto3.wdp"/></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microsoft.com/office/2007/relationships/hdphoto" Target="../media/hdphoto2.wdp"/></Relationships>
</file>

<file path=ppt/slides/_rels/slide18.xml.rels><?xml version="1.0" encoding="UTF-8" standalone="yes"?>
<Relationships xmlns="http://schemas.openxmlformats.org/package/2006/relationships"><Relationship Id="rId8" Type="http://schemas.microsoft.com/office/2007/relationships/hdphoto" Target="../media/hdphoto8.wdp"/><Relationship Id="rId13" Type="http://schemas.openxmlformats.org/officeDocument/2006/relationships/image" Target="../media/image18.png"/><Relationship Id="rId18" Type="http://schemas.microsoft.com/office/2007/relationships/hdphoto" Target="../media/hdphoto13.wdp"/><Relationship Id="rId3" Type="http://schemas.openxmlformats.org/officeDocument/2006/relationships/image" Target="../media/image13.png"/><Relationship Id="rId21" Type="http://schemas.openxmlformats.org/officeDocument/2006/relationships/image" Target="../media/image22.png"/><Relationship Id="rId7" Type="http://schemas.openxmlformats.org/officeDocument/2006/relationships/image" Target="../media/image15.png"/><Relationship Id="rId12" Type="http://schemas.microsoft.com/office/2007/relationships/hdphoto" Target="../media/hdphoto10.wdp"/><Relationship Id="rId17" Type="http://schemas.openxmlformats.org/officeDocument/2006/relationships/image" Target="../media/image20.png"/><Relationship Id="rId2" Type="http://schemas.openxmlformats.org/officeDocument/2006/relationships/notesSlide" Target="../notesSlides/notesSlide18.xml"/><Relationship Id="rId16" Type="http://schemas.microsoft.com/office/2007/relationships/hdphoto" Target="../media/hdphoto12.wdp"/><Relationship Id="rId20" Type="http://schemas.microsoft.com/office/2007/relationships/hdphoto" Target="../media/hdphoto14.wdp"/><Relationship Id="rId1" Type="http://schemas.openxmlformats.org/officeDocument/2006/relationships/slideLayout" Target="../slideLayouts/slideLayout7.xml"/><Relationship Id="rId6" Type="http://schemas.microsoft.com/office/2007/relationships/hdphoto" Target="../media/hdphoto7.wdp"/><Relationship Id="rId11" Type="http://schemas.openxmlformats.org/officeDocument/2006/relationships/image" Target="../media/image17.png"/><Relationship Id="rId5" Type="http://schemas.openxmlformats.org/officeDocument/2006/relationships/image" Target="../media/image14.jpeg"/><Relationship Id="rId15" Type="http://schemas.openxmlformats.org/officeDocument/2006/relationships/image" Target="../media/image19.png"/><Relationship Id="rId10" Type="http://schemas.microsoft.com/office/2007/relationships/hdphoto" Target="../media/hdphoto9.wdp"/><Relationship Id="rId19" Type="http://schemas.openxmlformats.org/officeDocument/2006/relationships/image" Target="../media/image21.png"/><Relationship Id="rId4" Type="http://schemas.microsoft.com/office/2007/relationships/hdphoto" Target="../media/hdphoto6.wdp"/><Relationship Id="rId9" Type="http://schemas.openxmlformats.org/officeDocument/2006/relationships/image" Target="../media/image16.png"/><Relationship Id="rId14" Type="http://schemas.microsoft.com/office/2007/relationships/hdphoto" Target="../media/hdphoto11.wdp"/><Relationship Id="rId22" Type="http://schemas.microsoft.com/office/2007/relationships/hdphoto" Target="../media/hdphoto15.wdp"/></Relationships>
</file>

<file path=ppt/slides/_rels/slide19.xml.rels><?xml version="1.0" encoding="UTF-8" standalone="yes"?>
<Relationships xmlns="http://schemas.openxmlformats.org/package/2006/relationships"><Relationship Id="rId8" Type="http://schemas.openxmlformats.org/officeDocument/2006/relationships/image" Target="../media/image23.jpeg"/><Relationship Id="rId13" Type="http://schemas.microsoft.com/office/2007/relationships/hdphoto" Target="../media/hdphoto18.wdp"/><Relationship Id="rId18" Type="http://schemas.openxmlformats.org/officeDocument/2006/relationships/image" Target="../media/image28.jpeg"/><Relationship Id="rId26" Type="http://schemas.openxmlformats.org/officeDocument/2006/relationships/image" Target="../media/image32.jpeg"/><Relationship Id="rId39" Type="http://schemas.microsoft.com/office/2007/relationships/hdphoto" Target="../media/hdphoto31.wdp"/><Relationship Id="rId3" Type="http://schemas.openxmlformats.org/officeDocument/2006/relationships/diagramData" Target="../diagrams/data5.xml"/><Relationship Id="rId21" Type="http://schemas.microsoft.com/office/2007/relationships/hdphoto" Target="../media/hdphoto22.wdp"/><Relationship Id="rId34" Type="http://schemas.openxmlformats.org/officeDocument/2006/relationships/image" Target="../media/image36.jpeg"/><Relationship Id="rId7" Type="http://schemas.microsoft.com/office/2007/relationships/diagramDrawing" Target="../diagrams/drawing5.xml"/><Relationship Id="rId12" Type="http://schemas.openxmlformats.org/officeDocument/2006/relationships/image" Target="../media/image25.jpeg"/><Relationship Id="rId17" Type="http://schemas.microsoft.com/office/2007/relationships/hdphoto" Target="../media/hdphoto20.wdp"/><Relationship Id="rId25" Type="http://schemas.microsoft.com/office/2007/relationships/hdphoto" Target="../media/hdphoto24.wdp"/><Relationship Id="rId33" Type="http://schemas.microsoft.com/office/2007/relationships/hdphoto" Target="../media/hdphoto28.wdp"/><Relationship Id="rId38" Type="http://schemas.openxmlformats.org/officeDocument/2006/relationships/image" Target="../media/image38.jpeg"/><Relationship Id="rId2" Type="http://schemas.openxmlformats.org/officeDocument/2006/relationships/notesSlide" Target="../notesSlides/notesSlide19.xml"/><Relationship Id="rId16" Type="http://schemas.openxmlformats.org/officeDocument/2006/relationships/image" Target="../media/image27.jpeg"/><Relationship Id="rId20" Type="http://schemas.openxmlformats.org/officeDocument/2006/relationships/image" Target="../media/image29.jpeg"/><Relationship Id="rId29" Type="http://schemas.microsoft.com/office/2007/relationships/hdphoto" Target="../media/hdphoto26.wdp"/><Relationship Id="rId1" Type="http://schemas.openxmlformats.org/officeDocument/2006/relationships/slideLayout" Target="../slideLayouts/slideLayout7.xml"/><Relationship Id="rId6" Type="http://schemas.openxmlformats.org/officeDocument/2006/relationships/diagramColors" Target="../diagrams/colors5.xml"/><Relationship Id="rId11" Type="http://schemas.microsoft.com/office/2007/relationships/hdphoto" Target="../media/hdphoto17.wdp"/><Relationship Id="rId24" Type="http://schemas.openxmlformats.org/officeDocument/2006/relationships/image" Target="../media/image31.jpeg"/><Relationship Id="rId32" Type="http://schemas.openxmlformats.org/officeDocument/2006/relationships/image" Target="../media/image35.jpeg"/><Relationship Id="rId37" Type="http://schemas.microsoft.com/office/2007/relationships/hdphoto" Target="../media/hdphoto30.wdp"/><Relationship Id="rId5" Type="http://schemas.openxmlformats.org/officeDocument/2006/relationships/diagramQuickStyle" Target="../diagrams/quickStyle5.xml"/><Relationship Id="rId15" Type="http://schemas.microsoft.com/office/2007/relationships/hdphoto" Target="../media/hdphoto19.wdp"/><Relationship Id="rId23" Type="http://schemas.microsoft.com/office/2007/relationships/hdphoto" Target="../media/hdphoto23.wdp"/><Relationship Id="rId28" Type="http://schemas.openxmlformats.org/officeDocument/2006/relationships/image" Target="../media/image33.png"/><Relationship Id="rId36" Type="http://schemas.openxmlformats.org/officeDocument/2006/relationships/image" Target="../media/image37.jpeg"/><Relationship Id="rId10" Type="http://schemas.openxmlformats.org/officeDocument/2006/relationships/image" Target="../media/image24.jpeg"/><Relationship Id="rId19" Type="http://schemas.microsoft.com/office/2007/relationships/hdphoto" Target="../media/hdphoto21.wdp"/><Relationship Id="rId31" Type="http://schemas.microsoft.com/office/2007/relationships/hdphoto" Target="../media/hdphoto27.wdp"/><Relationship Id="rId4" Type="http://schemas.openxmlformats.org/officeDocument/2006/relationships/diagramLayout" Target="../diagrams/layout5.xml"/><Relationship Id="rId9" Type="http://schemas.microsoft.com/office/2007/relationships/hdphoto" Target="../media/hdphoto16.wdp"/><Relationship Id="rId14" Type="http://schemas.openxmlformats.org/officeDocument/2006/relationships/image" Target="../media/image26.jpeg"/><Relationship Id="rId22" Type="http://schemas.openxmlformats.org/officeDocument/2006/relationships/image" Target="../media/image30.jpeg"/><Relationship Id="rId27" Type="http://schemas.microsoft.com/office/2007/relationships/hdphoto" Target="../media/hdphoto25.wdp"/><Relationship Id="rId30" Type="http://schemas.openxmlformats.org/officeDocument/2006/relationships/image" Target="../media/image34.jpeg"/><Relationship Id="rId35" Type="http://schemas.microsoft.com/office/2007/relationships/hdphoto" Target="../media/hdphoto29.wdp"/></Relationships>
</file>

<file path=ppt/slides/_rels/slide20.xml.rels><?xml version="1.0" encoding="UTF-8" standalone="yes"?>
<Relationships xmlns="http://schemas.openxmlformats.org/package/2006/relationships"><Relationship Id="rId8" Type="http://schemas.microsoft.com/office/2007/relationships/hdphoto" Target="../media/hdphoto31.wdp"/><Relationship Id="rId13" Type="http://schemas.openxmlformats.org/officeDocument/2006/relationships/image" Target="../media/image32.jpeg"/><Relationship Id="rId18" Type="http://schemas.openxmlformats.org/officeDocument/2006/relationships/diagramColors" Target="../diagrams/colors6.xml"/><Relationship Id="rId3" Type="http://schemas.openxmlformats.org/officeDocument/2006/relationships/image" Target="../media/image29.jpeg"/><Relationship Id="rId7" Type="http://schemas.openxmlformats.org/officeDocument/2006/relationships/image" Target="../media/image38.jpeg"/><Relationship Id="rId12" Type="http://schemas.microsoft.com/office/2007/relationships/hdphoto" Target="../media/hdphoto24.wdp"/><Relationship Id="rId17" Type="http://schemas.openxmlformats.org/officeDocument/2006/relationships/diagramQuickStyle" Target="../diagrams/quickStyle6.xml"/><Relationship Id="rId2" Type="http://schemas.openxmlformats.org/officeDocument/2006/relationships/notesSlide" Target="../notesSlides/notesSlide20.xml"/><Relationship Id="rId16" Type="http://schemas.openxmlformats.org/officeDocument/2006/relationships/diagramLayout" Target="../diagrams/layout6.xml"/><Relationship Id="rId1" Type="http://schemas.openxmlformats.org/officeDocument/2006/relationships/slideLayout" Target="../slideLayouts/slideLayout7.xml"/><Relationship Id="rId6" Type="http://schemas.microsoft.com/office/2007/relationships/hdphoto" Target="../media/hdphoto30.wdp"/><Relationship Id="rId11" Type="http://schemas.openxmlformats.org/officeDocument/2006/relationships/image" Target="../media/image31.jpeg"/><Relationship Id="rId5" Type="http://schemas.openxmlformats.org/officeDocument/2006/relationships/image" Target="../media/image37.jpeg"/><Relationship Id="rId15" Type="http://schemas.openxmlformats.org/officeDocument/2006/relationships/diagramData" Target="../diagrams/data6.xml"/><Relationship Id="rId10" Type="http://schemas.microsoft.com/office/2007/relationships/hdphoto" Target="../media/hdphoto23.wdp"/><Relationship Id="rId19" Type="http://schemas.microsoft.com/office/2007/relationships/diagramDrawing" Target="../diagrams/drawing6.xml"/><Relationship Id="rId4" Type="http://schemas.microsoft.com/office/2007/relationships/hdphoto" Target="../media/hdphoto22.wdp"/><Relationship Id="rId9" Type="http://schemas.openxmlformats.org/officeDocument/2006/relationships/image" Target="../media/image30.jpeg"/><Relationship Id="rId14" Type="http://schemas.microsoft.com/office/2007/relationships/hdphoto" Target="../media/hdphoto25.wdp"/></Relationships>
</file>

<file path=ppt/slides/_rels/slide21.xml.rels><?xml version="1.0" encoding="UTF-8" standalone="yes"?>
<Relationships xmlns="http://schemas.openxmlformats.org/package/2006/relationships"><Relationship Id="rId8" Type="http://schemas.microsoft.com/office/2007/relationships/hdphoto" Target="../media/hdphoto34.wdp"/><Relationship Id="rId13" Type="http://schemas.openxmlformats.org/officeDocument/2006/relationships/image" Target="../media/image44.jpeg"/><Relationship Id="rId18" Type="http://schemas.microsoft.com/office/2007/relationships/hdphoto" Target="../media/hdphoto39.wdp"/><Relationship Id="rId26" Type="http://schemas.openxmlformats.org/officeDocument/2006/relationships/diagramLayout" Target="../diagrams/layout7.xml"/><Relationship Id="rId3" Type="http://schemas.openxmlformats.org/officeDocument/2006/relationships/image" Target="../media/image39.jpeg"/><Relationship Id="rId21" Type="http://schemas.openxmlformats.org/officeDocument/2006/relationships/image" Target="../media/image48.jpeg"/><Relationship Id="rId7" Type="http://schemas.openxmlformats.org/officeDocument/2006/relationships/image" Target="../media/image41.jpeg"/><Relationship Id="rId12" Type="http://schemas.microsoft.com/office/2007/relationships/hdphoto" Target="../media/hdphoto36.wdp"/><Relationship Id="rId17" Type="http://schemas.openxmlformats.org/officeDocument/2006/relationships/image" Target="../media/image46.jpeg"/><Relationship Id="rId25" Type="http://schemas.openxmlformats.org/officeDocument/2006/relationships/diagramData" Target="../diagrams/data7.xml"/><Relationship Id="rId2" Type="http://schemas.openxmlformats.org/officeDocument/2006/relationships/notesSlide" Target="../notesSlides/notesSlide21.xml"/><Relationship Id="rId16" Type="http://schemas.microsoft.com/office/2007/relationships/hdphoto" Target="../media/hdphoto38.wdp"/><Relationship Id="rId20" Type="http://schemas.microsoft.com/office/2007/relationships/hdphoto" Target="../media/hdphoto40.wdp"/><Relationship Id="rId29" Type="http://schemas.microsoft.com/office/2007/relationships/diagramDrawing" Target="../diagrams/drawing7.xml"/><Relationship Id="rId1" Type="http://schemas.openxmlformats.org/officeDocument/2006/relationships/slideLayout" Target="../slideLayouts/slideLayout7.xml"/><Relationship Id="rId6" Type="http://schemas.microsoft.com/office/2007/relationships/hdphoto" Target="../media/hdphoto33.wdp"/><Relationship Id="rId11" Type="http://schemas.openxmlformats.org/officeDocument/2006/relationships/image" Target="../media/image43.jpeg"/><Relationship Id="rId24" Type="http://schemas.microsoft.com/office/2007/relationships/hdphoto" Target="../media/hdphoto42.wdp"/><Relationship Id="rId5" Type="http://schemas.openxmlformats.org/officeDocument/2006/relationships/image" Target="../media/image40.jpeg"/><Relationship Id="rId15" Type="http://schemas.openxmlformats.org/officeDocument/2006/relationships/image" Target="../media/image45.jpeg"/><Relationship Id="rId23" Type="http://schemas.openxmlformats.org/officeDocument/2006/relationships/image" Target="../media/image49.jpeg"/><Relationship Id="rId28" Type="http://schemas.openxmlformats.org/officeDocument/2006/relationships/diagramColors" Target="../diagrams/colors7.xml"/><Relationship Id="rId10" Type="http://schemas.microsoft.com/office/2007/relationships/hdphoto" Target="../media/hdphoto35.wdp"/><Relationship Id="rId19" Type="http://schemas.openxmlformats.org/officeDocument/2006/relationships/image" Target="../media/image47.jpeg"/><Relationship Id="rId4" Type="http://schemas.microsoft.com/office/2007/relationships/hdphoto" Target="../media/hdphoto32.wdp"/><Relationship Id="rId9" Type="http://schemas.openxmlformats.org/officeDocument/2006/relationships/image" Target="../media/image42.jpeg"/><Relationship Id="rId14" Type="http://schemas.microsoft.com/office/2007/relationships/hdphoto" Target="../media/hdphoto37.wdp"/><Relationship Id="rId22" Type="http://schemas.microsoft.com/office/2007/relationships/hdphoto" Target="../media/hdphoto41.wdp"/><Relationship Id="rId27" Type="http://schemas.openxmlformats.org/officeDocument/2006/relationships/diagramQuickStyle" Target="../diagrams/quickStyle7.xml"/></Relationships>
</file>

<file path=ppt/slides/_rels/slide22.xml.rels><?xml version="1.0" encoding="UTF-8" standalone="yes"?>
<Relationships xmlns="http://schemas.openxmlformats.org/package/2006/relationships"><Relationship Id="rId8" Type="http://schemas.openxmlformats.org/officeDocument/2006/relationships/image" Target="../media/image50.jpeg"/><Relationship Id="rId13" Type="http://schemas.microsoft.com/office/2007/relationships/hdphoto" Target="../media/hdphoto45.wdp"/><Relationship Id="rId18" Type="http://schemas.openxmlformats.org/officeDocument/2006/relationships/image" Target="../media/image55.jpeg"/><Relationship Id="rId26" Type="http://schemas.openxmlformats.org/officeDocument/2006/relationships/image" Target="../media/image59.jpeg"/><Relationship Id="rId39" Type="http://schemas.microsoft.com/office/2007/relationships/hdphoto" Target="../media/hdphoto58.wdp"/><Relationship Id="rId3" Type="http://schemas.openxmlformats.org/officeDocument/2006/relationships/diagramData" Target="../diagrams/data8.xml"/><Relationship Id="rId21" Type="http://schemas.microsoft.com/office/2007/relationships/hdphoto" Target="../media/hdphoto49.wdp"/><Relationship Id="rId34" Type="http://schemas.openxmlformats.org/officeDocument/2006/relationships/image" Target="../media/image63.jpeg"/><Relationship Id="rId42" Type="http://schemas.openxmlformats.org/officeDocument/2006/relationships/image" Target="../media/image67.jpeg"/><Relationship Id="rId7" Type="http://schemas.microsoft.com/office/2007/relationships/diagramDrawing" Target="../diagrams/drawing8.xml"/><Relationship Id="rId12" Type="http://schemas.openxmlformats.org/officeDocument/2006/relationships/image" Target="../media/image52.jpeg"/><Relationship Id="rId17" Type="http://schemas.microsoft.com/office/2007/relationships/hdphoto" Target="../media/hdphoto47.wdp"/><Relationship Id="rId25" Type="http://schemas.microsoft.com/office/2007/relationships/hdphoto" Target="../media/hdphoto51.wdp"/><Relationship Id="rId33" Type="http://schemas.microsoft.com/office/2007/relationships/hdphoto" Target="../media/hdphoto55.wdp"/><Relationship Id="rId38" Type="http://schemas.openxmlformats.org/officeDocument/2006/relationships/image" Target="../media/image65.jpeg"/><Relationship Id="rId2" Type="http://schemas.openxmlformats.org/officeDocument/2006/relationships/notesSlide" Target="../notesSlides/notesSlide22.xml"/><Relationship Id="rId16" Type="http://schemas.openxmlformats.org/officeDocument/2006/relationships/image" Target="../media/image54.jpeg"/><Relationship Id="rId20" Type="http://schemas.openxmlformats.org/officeDocument/2006/relationships/image" Target="../media/image56.jpeg"/><Relationship Id="rId29" Type="http://schemas.microsoft.com/office/2007/relationships/hdphoto" Target="../media/hdphoto53.wdp"/><Relationship Id="rId41" Type="http://schemas.microsoft.com/office/2007/relationships/hdphoto" Target="../media/hdphoto59.wdp"/><Relationship Id="rId1" Type="http://schemas.openxmlformats.org/officeDocument/2006/relationships/slideLayout" Target="../slideLayouts/slideLayout7.xml"/><Relationship Id="rId6" Type="http://schemas.openxmlformats.org/officeDocument/2006/relationships/diagramColors" Target="../diagrams/colors8.xml"/><Relationship Id="rId11" Type="http://schemas.microsoft.com/office/2007/relationships/hdphoto" Target="../media/hdphoto44.wdp"/><Relationship Id="rId24" Type="http://schemas.openxmlformats.org/officeDocument/2006/relationships/image" Target="../media/image58.jpeg"/><Relationship Id="rId32" Type="http://schemas.openxmlformats.org/officeDocument/2006/relationships/image" Target="../media/image62.jpeg"/><Relationship Id="rId37" Type="http://schemas.microsoft.com/office/2007/relationships/hdphoto" Target="../media/hdphoto57.wdp"/><Relationship Id="rId40" Type="http://schemas.openxmlformats.org/officeDocument/2006/relationships/image" Target="../media/image66.jpeg"/><Relationship Id="rId45" Type="http://schemas.microsoft.com/office/2007/relationships/hdphoto" Target="../media/hdphoto61.wdp"/><Relationship Id="rId5" Type="http://schemas.openxmlformats.org/officeDocument/2006/relationships/diagramQuickStyle" Target="../diagrams/quickStyle8.xml"/><Relationship Id="rId15" Type="http://schemas.microsoft.com/office/2007/relationships/hdphoto" Target="../media/hdphoto46.wdp"/><Relationship Id="rId23" Type="http://schemas.microsoft.com/office/2007/relationships/hdphoto" Target="../media/hdphoto50.wdp"/><Relationship Id="rId28" Type="http://schemas.openxmlformats.org/officeDocument/2006/relationships/image" Target="../media/image60.jpeg"/><Relationship Id="rId36" Type="http://schemas.openxmlformats.org/officeDocument/2006/relationships/image" Target="../media/image64.jpeg"/><Relationship Id="rId10" Type="http://schemas.openxmlformats.org/officeDocument/2006/relationships/image" Target="../media/image51.jpeg"/><Relationship Id="rId19" Type="http://schemas.microsoft.com/office/2007/relationships/hdphoto" Target="../media/hdphoto48.wdp"/><Relationship Id="rId31" Type="http://schemas.microsoft.com/office/2007/relationships/hdphoto" Target="../media/hdphoto54.wdp"/><Relationship Id="rId44" Type="http://schemas.openxmlformats.org/officeDocument/2006/relationships/image" Target="../media/image68.jpeg"/><Relationship Id="rId4" Type="http://schemas.openxmlformats.org/officeDocument/2006/relationships/diagramLayout" Target="../diagrams/layout8.xml"/><Relationship Id="rId9" Type="http://schemas.microsoft.com/office/2007/relationships/hdphoto" Target="../media/hdphoto43.wdp"/><Relationship Id="rId14" Type="http://schemas.openxmlformats.org/officeDocument/2006/relationships/image" Target="../media/image53.jpeg"/><Relationship Id="rId22" Type="http://schemas.openxmlformats.org/officeDocument/2006/relationships/image" Target="../media/image57.jpeg"/><Relationship Id="rId27" Type="http://schemas.microsoft.com/office/2007/relationships/hdphoto" Target="../media/hdphoto52.wdp"/><Relationship Id="rId30" Type="http://schemas.openxmlformats.org/officeDocument/2006/relationships/image" Target="../media/image61.jpeg"/><Relationship Id="rId35" Type="http://schemas.microsoft.com/office/2007/relationships/hdphoto" Target="../media/hdphoto56.wdp"/><Relationship Id="rId43" Type="http://schemas.microsoft.com/office/2007/relationships/hdphoto" Target="../media/hdphoto60.wdp"/></Relationships>
</file>

<file path=ppt/slides/_rels/slide23.xml.rels><?xml version="1.0" encoding="UTF-8" standalone="yes"?>
<Relationships xmlns="http://schemas.openxmlformats.org/package/2006/relationships"><Relationship Id="rId8" Type="http://schemas.openxmlformats.org/officeDocument/2006/relationships/image" Target="../media/image63.jpeg"/><Relationship Id="rId13" Type="http://schemas.microsoft.com/office/2007/relationships/hdphoto" Target="../media/hdphoto58.wdp"/><Relationship Id="rId3" Type="http://schemas.openxmlformats.org/officeDocument/2006/relationships/diagramData" Target="../diagrams/data9.xml"/><Relationship Id="rId7" Type="http://schemas.microsoft.com/office/2007/relationships/diagramDrawing" Target="../diagrams/drawing9.xml"/><Relationship Id="rId12" Type="http://schemas.openxmlformats.org/officeDocument/2006/relationships/image" Target="../media/image65.jpeg"/><Relationship Id="rId17" Type="http://schemas.microsoft.com/office/2007/relationships/hdphoto" Target="../media/hdphoto61.wdp"/><Relationship Id="rId2" Type="http://schemas.openxmlformats.org/officeDocument/2006/relationships/notesSlide" Target="../notesSlides/notesSlide23.xml"/><Relationship Id="rId16" Type="http://schemas.openxmlformats.org/officeDocument/2006/relationships/image" Target="../media/image69.jpeg"/><Relationship Id="rId1" Type="http://schemas.openxmlformats.org/officeDocument/2006/relationships/slideLayout" Target="../slideLayouts/slideLayout7.xml"/><Relationship Id="rId6" Type="http://schemas.openxmlformats.org/officeDocument/2006/relationships/diagramColors" Target="../diagrams/colors9.xml"/><Relationship Id="rId11" Type="http://schemas.microsoft.com/office/2007/relationships/hdphoto" Target="../media/hdphoto57.wdp"/><Relationship Id="rId5" Type="http://schemas.openxmlformats.org/officeDocument/2006/relationships/diagramQuickStyle" Target="../diagrams/quickStyle9.xml"/><Relationship Id="rId15" Type="http://schemas.microsoft.com/office/2007/relationships/hdphoto" Target="../media/hdphoto60.wdp"/><Relationship Id="rId10" Type="http://schemas.openxmlformats.org/officeDocument/2006/relationships/image" Target="../media/image64.jpeg"/><Relationship Id="rId4" Type="http://schemas.openxmlformats.org/officeDocument/2006/relationships/diagramLayout" Target="../diagrams/layout9.xml"/><Relationship Id="rId9" Type="http://schemas.microsoft.com/office/2007/relationships/hdphoto" Target="../media/hdphoto56.wdp"/><Relationship Id="rId14" Type="http://schemas.openxmlformats.org/officeDocument/2006/relationships/image" Target="../media/image67.jpe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microsoft.com/office/2007/relationships/hdphoto" Target="../media/hdphoto2.wdp"/></Relationships>
</file>

<file path=ppt/slides/_rels/slide2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5.xml"/><Relationship Id="rId1" Type="http://schemas.openxmlformats.org/officeDocument/2006/relationships/slideLayout" Target="../slideLayouts/slideLayout7.xml"/><Relationship Id="rId5" Type="http://schemas.openxmlformats.org/officeDocument/2006/relationships/image" Target="../media/image71.png"/><Relationship Id="rId4" Type="http://schemas.openxmlformats.org/officeDocument/2006/relationships/image" Target="../media/image70.png"/></Relationships>
</file>

<file path=ppt/slides/_rels/slide26.xml.rels><?xml version="1.0" encoding="UTF-8" standalone="yes"?>
<Relationships xmlns="http://schemas.openxmlformats.org/package/2006/relationships"><Relationship Id="rId3" Type="http://schemas.openxmlformats.org/officeDocument/2006/relationships/image" Target="../media/image72.emf"/><Relationship Id="rId2" Type="http://schemas.openxmlformats.org/officeDocument/2006/relationships/notesSlide" Target="../notesSlides/notesSlide26.xml"/><Relationship Id="rId1" Type="http://schemas.openxmlformats.org/officeDocument/2006/relationships/slideLayout" Target="../slideLayouts/slideLayout7.xml"/><Relationship Id="rId4" Type="http://schemas.openxmlformats.org/officeDocument/2006/relationships/image" Target="../media/image73.emf"/></Relationships>
</file>

<file path=ppt/slides/_rels/slide27.xml.rels><?xml version="1.0" encoding="UTF-8" standalone="yes"?>
<Relationships xmlns="http://schemas.openxmlformats.org/package/2006/relationships"><Relationship Id="rId3" Type="http://schemas.openxmlformats.org/officeDocument/2006/relationships/image" Target="../media/image74.emf"/><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75.emf"/></Relationships>
</file>

<file path=ppt/slides/_rels/slide28.xml.rels><?xml version="1.0" encoding="UTF-8" standalone="yes"?>
<Relationships xmlns="http://schemas.openxmlformats.org/package/2006/relationships"><Relationship Id="rId3" Type="http://schemas.openxmlformats.org/officeDocument/2006/relationships/image" Target="../media/image76.emf"/><Relationship Id="rId2" Type="http://schemas.openxmlformats.org/officeDocument/2006/relationships/notesSlide" Target="../notesSlides/notesSlide28.xml"/><Relationship Id="rId1" Type="http://schemas.openxmlformats.org/officeDocument/2006/relationships/slideLayout" Target="../slideLayouts/slideLayout7.xml"/><Relationship Id="rId4" Type="http://schemas.openxmlformats.org/officeDocument/2006/relationships/image" Target="../media/image77.emf"/></Relationships>
</file>

<file path=ppt/slides/_rels/slide29.xml.rels><?xml version="1.0" encoding="UTF-8" standalone="yes"?>
<Relationships xmlns="http://schemas.openxmlformats.org/package/2006/relationships"><Relationship Id="rId3" Type="http://schemas.openxmlformats.org/officeDocument/2006/relationships/image" Target="../media/image78.emf"/><Relationship Id="rId2" Type="http://schemas.openxmlformats.org/officeDocument/2006/relationships/notesSlide" Target="../notesSlides/notesSlide29.xml"/><Relationship Id="rId1" Type="http://schemas.openxmlformats.org/officeDocument/2006/relationships/slideLayout" Target="../slideLayouts/slideLayout7.xml"/><Relationship Id="rId4" Type="http://schemas.openxmlformats.org/officeDocument/2006/relationships/image" Target="../media/image79.emf"/></Relationships>
</file>

<file path=ppt/slides/_rels/slide30.xml.rels><?xml version="1.0" encoding="UTF-8" standalone="yes"?>
<Relationships xmlns="http://schemas.openxmlformats.org/package/2006/relationships"><Relationship Id="rId3" Type="http://schemas.openxmlformats.org/officeDocument/2006/relationships/image" Target="../media/image80.emf"/><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81.emf"/></Relationships>
</file>

<file path=ppt/slides/_rels/slide31.xml.rels><?xml version="1.0" encoding="UTF-8" standalone="yes"?>
<Relationships xmlns="http://schemas.openxmlformats.org/package/2006/relationships"><Relationship Id="rId8" Type="http://schemas.openxmlformats.org/officeDocument/2006/relationships/image" Target="../media/image84.png"/><Relationship Id="rId13" Type="http://schemas.microsoft.com/office/2007/relationships/hdphoto" Target="../media/hdphoto66.wdp"/><Relationship Id="rId3" Type="http://schemas.openxmlformats.org/officeDocument/2006/relationships/chart" Target="../charts/chart2.xml"/><Relationship Id="rId7" Type="http://schemas.microsoft.com/office/2007/relationships/hdphoto" Target="../media/hdphoto63.wdp"/><Relationship Id="rId12" Type="http://schemas.openxmlformats.org/officeDocument/2006/relationships/image" Target="../media/image8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83.png"/><Relationship Id="rId11" Type="http://schemas.microsoft.com/office/2007/relationships/hdphoto" Target="../media/hdphoto65.wdp"/><Relationship Id="rId5" Type="http://schemas.microsoft.com/office/2007/relationships/hdphoto" Target="../media/hdphoto62.wdp"/><Relationship Id="rId15" Type="http://schemas.microsoft.com/office/2007/relationships/hdphoto" Target="../media/hdphoto67.wdp"/><Relationship Id="rId10" Type="http://schemas.openxmlformats.org/officeDocument/2006/relationships/image" Target="../media/image85.png"/><Relationship Id="rId4" Type="http://schemas.openxmlformats.org/officeDocument/2006/relationships/image" Target="../media/image82.png"/><Relationship Id="rId9" Type="http://schemas.microsoft.com/office/2007/relationships/hdphoto" Target="../media/hdphoto64.wdp"/><Relationship Id="rId14" Type="http://schemas.openxmlformats.org/officeDocument/2006/relationships/image" Target="../media/image87.png"/></Relationships>
</file>

<file path=ppt/slides/_rels/slide32.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8" Type="http://schemas.microsoft.com/office/2007/relationships/hdphoto" Target="../media/hdphoto70.wdp"/><Relationship Id="rId3" Type="http://schemas.openxmlformats.org/officeDocument/2006/relationships/image" Target="../media/image88.jpeg"/><Relationship Id="rId7" Type="http://schemas.openxmlformats.org/officeDocument/2006/relationships/image" Target="../media/image90.jpe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microsoft.com/office/2007/relationships/hdphoto" Target="../media/hdphoto69.wdp"/><Relationship Id="rId5" Type="http://schemas.openxmlformats.org/officeDocument/2006/relationships/image" Target="../media/image89.jpeg"/><Relationship Id="rId4" Type="http://schemas.microsoft.com/office/2007/relationships/hdphoto" Target="../media/hdphoto68.wdp"/><Relationship Id="rId9" Type="http://schemas.openxmlformats.org/officeDocument/2006/relationships/chart" Target="../charts/chart5.xml"/></Relationships>
</file>

<file path=ppt/slides/_rels/slide35.xml.rels><?xml version="1.0" encoding="UTF-8" standalone="yes"?>
<Relationships xmlns="http://schemas.openxmlformats.org/package/2006/relationships"><Relationship Id="rId8" Type="http://schemas.microsoft.com/office/2007/relationships/hdphoto" Target="../media/hdphoto71.wdp"/><Relationship Id="rId3" Type="http://schemas.openxmlformats.org/officeDocument/2006/relationships/chart" Target="../charts/chart6.xml"/><Relationship Id="rId7" Type="http://schemas.openxmlformats.org/officeDocument/2006/relationships/image" Target="../media/image93.png"/><Relationship Id="rId12" Type="http://schemas.microsoft.com/office/2007/relationships/hdphoto" Target="../media/hdphoto73.wdp"/><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chart" Target="../charts/chart7.xml"/><Relationship Id="rId11" Type="http://schemas.openxmlformats.org/officeDocument/2006/relationships/image" Target="../media/image95.jpeg"/><Relationship Id="rId5" Type="http://schemas.openxmlformats.org/officeDocument/2006/relationships/image" Target="../media/image92.png"/><Relationship Id="rId10" Type="http://schemas.microsoft.com/office/2007/relationships/hdphoto" Target="../media/hdphoto72.wdp"/><Relationship Id="rId4" Type="http://schemas.openxmlformats.org/officeDocument/2006/relationships/image" Target="../media/image91.png"/><Relationship Id="rId9" Type="http://schemas.openxmlformats.org/officeDocument/2006/relationships/image" Target="../media/image94.pn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7.xml"/><Relationship Id="rId4" Type="http://schemas.microsoft.com/office/2007/relationships/hdphoto" Target="../media/hdphoto2.wdp"/></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8.xml"/><Relationship Id="rId1" Type="http://schemas.openxmlformats.org/officeDocument/2006/relationships/slideLayout" Target="../slideLayouts/slideLayout7.xml"/><Relationship Id="rId4" Type="http://schemas.microsoft.com/office/2007/relationships/hdphoto" Target="../media/hdphoto2.wdp"/></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9.xml"/><Relationship Id="rId1" Type="http://schemas.openxmlformats.org/officeDocument/2006/relationships/slideLayout" Target="../slideLayouts/slideLayout7.xml"/><Relationship Id="rId4" Type="http://schemas.microsoft.com/office/2007/relationships/hdphoto" Target="../media/hdphoto2.wdp"/></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0.xml"/><Relationship Id="rId1" Type="http://schemas.openxmlformats.org/officeDocument/2006/relationships/slideLayout" Target="../slideLayouts/slideLayout7.xml"/><Relationship Id="rId4" Type="http://schemas.microsoft.com/office/2007/relationships/hdphoto" Target="../media/hdphoto2.wdp"/></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1.xml"/><Relationship Id="rId1" Type="http://schemas.openxmlformats.org/officeDocument/2006/relationships/slideLayout" Target="../slideLayouts/slideLayout7.xml"/><Relationship Id="rId4" Type="http://schemas.microsoft.com/office/2007/relationships/hdphoto" Target="../media/hdphoto2.wdp"/></Relationships>
</file>

<file path=ppt/slides/_rels/slide42.xml.rels><?xml version="1.0" encoding="UTF-8" standalone="yes"?>
<Relationships xmlns="http://schemas.openxmlformats.org/package/2006/relationships"><Relationship Id="rId3" Type="http://schemas.openxmlformats.org/officeDocument/2006/relationships/image" Target="../media/image96.jpeg"/><Relationship Id="rId7" Type="http://schemas.microsoft.com/office/2007/relationships/hdphoto" Target="../media/hdphoto2.wdp"/><Relationship Id="rId2" Type="http://schemas.openxmlformats.org/officeDocument/2006/relationships/notesSlide" Target="../notesSlides/notesSlide42.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2.png"/><Relationship Id="rId4" Type="http://schemas.microsoft.com/office/2007/relationships/hdphoto" Target="../media/hdphoto74.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Marta\Dropbox\PFG Marta &amp; Jorge\FOTOS\ultimas fotos\2013-06-25 11.21.01.jpg"/>
          <p:cNvPicPr>
            <a:picLocks noChangeAspect="1" noChangeArrowheads="1"/>
          </p:cNvPicPr>
          <p:nvPr/>
        </p:nvPicPr>
        <p:blipFill>
          <a:blip r:embed="rId3" cstate="print">
            <a:extLst>
              <a:ext uri="{BEBA8EAE-BF5A-486C-A8C5-ECC9F3942E4B}">
                <a14:imgProps xmlns:a14="http://schemas.microsoft.com/office/drawing/2010/main">
                  <a14:imgLayer r:embed="rId4">
                    <a14:imgEffect>
                      <a14:saturation sat="200000"/>
                    </a14:imgEffect>
                    <a14:imgEffect>
                      <a14:brightnessContrast contrast="20000"/>
                    </a14:imgEffect>
                  </a14:imgLayer>
                </a14:imgProps>
              </a:ext>
              <a:ext uri="{28A0092B-C50C-407E-A947-70E740481C1C}">
                <a14:useLocalDpi xmlns:a14="http://schemas.microsoft.com/office/drawing/2010/main" val="0"/>
              </a:ext>
            </a:extLst>
          </a:blip>
          <a:srcRect/>
          <a:stretch>
            <a:fillRect/>
          </a:stretch>
        </p:blipFill>
        <p:spPr bwMode="auto">
          <a:xfrm>
            <a:off x="0" y="-27384"/>
            <a:ext cx="9168000" cy="6885384"/>
          </a:xfrm>
          <a:prstGeom prst="rect">
            <a:avLst/>
          </a:prstGeom>
          <a:noFill/>
          <a:extLst>
            <a:ext uri="{909E8E84-426E-40DD-AFC4-6F175D3DCCD1}">
              <a14:hiddenFill xmlns:a14="http://schemas.microsoft.com/office/drawing/2010/main">
                <a:solidFill>
                  <a:srgbClr val="FFFFFF"/>
                </a:solidFill>
              </a14:hiddenFill>
            </a:ext>
          </a:extLst>
        </p:spPr>
      </p:pic>
      <p:sp>
        <p:nvSpPr>
          <p:cNvPr id="4" name="3 CuadroTexto"/>
          <p:cNvSpPr txBox="1"/>
          <p:nvPr/>
        </p:nvSpPr>
        <p:spPr>
          <a:xfrm>
            <a:off x="3143155" y="4170163"/>
            <a:ext cx="5789260" cy="1569640"/>
          </a:xfrm>
          <a:prstGeom prst="rect">
            <a:avLst/>
          </a:prstGeom>
          <a:solidFill>
            <a:schemeClr val="bg1">
              <a:lumMod val="50000"/>
              <a:alpha val="26000"/>
            </a:schemeClr>
          </a:solidFill>
        </p:spPr>
        <p:txBody>
          <a:bodyPr wrap="square" lIns="91418" tIns="45710" rIns="91418" bIns="45710" rtlCol="0">
            <a:spAutoFit/>
          </a:bodyPr>
          <a:lstStyle/>
          <a:p>
            <a:pPr algn="ctr"/>
            <a:r>
              <a:rPr lang="es-ES" sz="2400" b="1" dirty="0" smtClean="0">
                <a:solidFill>
                  <a:schemeClr val="bg1"/>
                </a:solidFill>
              </a:rPr>
              <a:t>MATERIALES </a:t>
            </a:r>
            <a:r>
              <a:rPr lang="es-ES" sz="2400" b="1" dirty="0">
                <a:solidFill>
                  <a:schemeClr val="bg1"/>
                </a:solidFill>
              </a:rPr>
              <a:t>COMPUESTOS DE </a:t>
            </a:r>
          </a:p>
          <a:p>
            <a:pPr algn="ctr"/>
            <a:r>
              <a:rPr lang="es-ES" sz="2400" b="1" dirty="0">
                <a:solidFill>
                  <a:schemeClr val="bg1"/>
                </a:solidFill>
              </a:rPr>
              <a:t>MATRIZ POLIMÉRICA REFORZADOS CON</a:t>
            </a:r>
          </a:p>
          <a:p>
            <a:pPr algn="ctr"/>
            <a:r>
              <a:rPr lang="es-ES" sz="2400" b="1" dirty="0">
                <a:solidFill>
                  <a:schemeClr val="bg1"/>
                </a:solidFill>
              </a:rPr>
              <a:t>FIBRA DE VIDRIO Y FIBRA DE CARBONO</a:t>
            </a:r>
          </a:p>
          <a:p>
            <a:pPr algn="ctr"/>
            <a:r>
              <a:rPr lang="es-ES" sz="2400" b="1" dirty="0">
                <a:solidFill>
                  <a:schemeClr val="bg1"/>
                </a:solidFill>
              </a:rPr>
              <a:t>PARA APLICACIONES </a:t>
            </a:r>
            <a:r>
              <a:rPr lang="es-ES" sz="2400" b="1" dirty="0" smtClean="0">
                <a:solidFill>
                  <a:schemeClr val="bg1"/>
                </a:solidFill>
              </a:rPr>
              <a:t>ESTRUCTURALES</a:t>
            </a:r>
          </a:p>
        </p:txBody>
      </p:sp>
      <p:cxnSp>
        <p:nvCxnSpPr>
          <p:cNvPr id="5" name="4 Conector recto"/>
          <p:cNvCxnSpPr/>
          <p:nvPr/>
        </p:nvCxnSpPr>
        <p:spPr>
          <a:xfrm>
            <a:off x="179512" y="746873"/>
            <a:ext cx="8712968" cy="0"/>
          </a:xfrm>
          <a:prstGeom prst="line">
            <a:avLst/>
          </a:prstGeom>
        </p:spPr>
        <p:style>
          <a:lnRef idx="2">
            <a:schemeClr val="dk1"/>
          </a:lnRef>
          <a:fillRef idx="0">
            <a:schemeClr val="dk1"/>
          </a:fillRef>
          <a:effectRef idx="1">
            <a:schemeClr val="dk1"/>
          </a:effectRef>
          <a:fontRef idx="minor">
            <a:schemeClr val="tx1"/>
          </a:fontRef>
        </p:style>
      </p:cxnSp>
      <p:sp>
        <p:nvSpPr>
          <p:cNvPr id="8" name="7 CuadroTexto"/>
          <p:cNvSpPr txBox="1"/>
          <p:nvPr/>
        </p:nvSpPr>
        <p:spPr>
          <a:xfrm>
            <a:off x="9843" y="5903913"/>
            <a:ext cx="9168000" cy="954087"/>
          </a:xfrm>
          <a:prstGeom prst="rect">
            <a:avLst/>
          </a:prstGeom>
          <a:solidFill>
            <a:schemeClr val="bg1">
              <a:alpha val="60000"/>
            </a:schemeClr>
          </a:solidFill>
        </p:spPr>
        <p:txBody>
          <a:bodyPr wrap="square" lIns="91418" tIns="45710" rIns="91418" bIns="45710" rtlCol="0">
            <a:spAutoFit/>
          </a:bodyPr>
          <a:lstStyle/>
          <a:p>
            <a:endParaRPr lang="es-ES" sz="1400" b="1" dirty="0" smtClean="0"/>
          </a:p>
          <a:p>
            <a:endParaRPr lang="es-ES" sz="1400" b="1" dirty="0"/>
          </a:p>
          <a:p>
            <a:endParaRPr lang="es-ES" sz="1400" b="1" dirty="0" smtClean="0"/>
          </a:p>
          <a:p>
            <a:endParaRPr lang="es-ES" sz="1400" b="1" dirty="0" smtClean="0"/>
          </a:p>
        </p:txBody>
      </p:sp>
      <p:pic>
        <p:nvPicPr>
          <p:cNvPr id="14" name="Picture 3" descr="C:\Users\Marta\Desktop\curso 2012-2013\taller interiorismo\imagenes paneles\logo etsie.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862313" y="5941557"/>
            <a:ext cx="2030167" cy="828000"/>
          </a:xfrm>
          <a:prstGeom prst="rect">
            <a:avLst/>
          </a:prstGeom>
          <a:noFill/>
          <a:extLst>
            <a:ext uri="{909E8E84-426E-40DD-AFC4-6F175D3DCCD1}">
              <a14:hiddenFill xmlns:a14="http://schemas.microsoft.com/office/drawing/2010/main">
                <a:solidFill>
                  <a:srgbClr val="FFFFFF"/>
                </a:solidFill>
              </a14:hiddenFill>
            </a:ext>
          </a:extLst>
        </p:spPr>
      </p:pic>
      <p:sp>
        <p:nvSpPr>
          <p:cNvPr id="15" name="14 Rectángulo"/>
          <p:cNvSpPr/>
          <p:nvPr/>
        </p:nvSpPr>
        <p:spPr>
          <a:xfrm>
            <a:off x="168852" y="6021288"/>
            <a:ext cx="2818972" cy="800199"/>
          </a:xfrm>
          <a:prstGeom prst="rect">
            <a:avLst/>
          </a:prstGeom>
        </p:spPr>
        <p:txBody>
          <a:bodyPr wrap="square" lIns="91418" tIns="45710" rIns="91418" bIns="45710">
            <a:spAutoFit/>
          </a:bodyPr>
          <a:lstStyle/>
          <a:p>
            <a:r>
              <a:rPr lang="es-ES" dirty="0">
                <a:latin typeface="+mj-lt"/>
              </a:rPr>
              <a:t>ALUMNOS</a:t>
            </a:r>
          </a:p>
          <a:p>
            <a:r>
              <a:rPr lang="es-ES" sz="1400" b="1" dirty="0">
                <a:latin typeface="+mj-lt"/>
              </a:rPr>
              <a:t>JORGE FAUS FERRER</a:t>
            </a:r>
          </a:p>
          <a:p>
            <a:r>
              <a:rPr lang="es-ES" sz="1400" b="1" dirty="0">
                <a:latin typeface="+mj-lt"/>
              </a:rPr>
              <a:t>MARTA MARQUINA CONTRERAS</a:t>
            </a:r>
          </a:p>
        </p:txBody>
      </p:sp>
      <p:sp>
        <p:nvSpPr>
          <p:cNvPr id="17" name="16 Rectángulo"/>
          <p:cNvSpPr/>
          <p:nvPr/>
        </p:nvSpPr>
        <p:spPr>
          <a:xfrm>
            <a:off x="3481220" y="6021288"/>
            <a:ext cx="2458932" cy="800199"/>
          </a:xfrm>
          <a:prstGeom prst="rect">
            <a:avLst/>
          </a:prstGeom>
        </p:spPr>
        <p:txBody>
          <a:bodyPr wrap="square" lIns="91418" tIns="45710" rIns="91418" bIns="45710">
            <a:spAutoFit/>
          </a:bodyPr>
          <a:lstStyle/>
          <a:p>
            <a:r>
              <a:rPr lang="es-ES" dirty="0" smtClean="0"/>
              <a:t>DIRECTOR TFG</a:t>
            </a:r>
          </a:p>
          <a:p>
            <a:r>
              <a:rPr lang="es-ES" sz="1400" b="1" dirty="0" smtClean="0"/>
              <a:t>JOSÉ </a:t>
            </a:r>
            <a:r>
              <a:rPr lang="es-ES" sz="1400" b="1" dirty="0"/>
              <a:t>RAMÓN ALBIOL IBÁÑEZ</a:t>
            </a:r>
          </a:p>
          <a:p>
            <a:r>
              <a:rPr lang="es-ES" sz="1400" b="1" dirty="0"/>
              <a:t>LUIS V. GARCÍA BALLESTER</a:t>
            </a:r>
            <a:endParaRPr lang="es-ES" sz="1600" b="1" dirty="0">
              <a:latin typeface="Calibri" pitchFamily="34" charset="0"/>
            </a:endParaRPr>
          </a:p>
        </p:txBody>
      </p:sp>
      <p:sp>
        <p:nvSpPr>
          <p:cNvPr id="20" name="19 CuadroTexto"/>
          <p:cNvSpPr txBox="1"/>
          <p:nvPr/>
        </p:nvSpPr>
        <p:spPr>
          <a:xfrm>
            <a:off x="13291" y="-39528"/>
            <a:ext cx="9168000" cy="1077198"/>
          </a:xfrm>
          <a:prstGeom prst="rect">
            <a:avLst/>
          </a:prstGeom>
          <a:solidFill>
            <a:schemeClr val="bg1">
              <a:alpha val="60000"/>
            </a:schemeClr>
          </a:solidFill>
        </p:spPr>
        <p:txBody>
          <a:bodyPr wrap="square" lIns="91418" tIns="45710" rIns="91418" bIns="45710" rtlCol="0">
            <a:spAutoFit/>
          </a:bodyPr>
          <a:lstStyle/>
          <a:p>
            <a:endParaRPr lang="es-ES" sz="1000" b="1" dirty="0" smtClean="0"/>
          </a:p>
          <a:p>
            <a:endParaRPr lang="es-ES" sz="1000" b="1" dirty="0"/>
          </a:p>
          <a:p>
            <a:endParaRPr lang="es-ES" sz="1000" b="1" dirty="0" smtClean="0"/>
          </a:p>
          <a:p>
            <a:endParaRPr lang="es-ES" sz="1000" b="1" dirty="0"/>
          </a:p>
          <a:p>
            <a:endParaRPr lang="es-ES" sz="1000" b="1" dirty="0" smtClean="0"/>
          </a:p>
          <a:p>
            <a:endParaRPr lang="es-ES" sz="1400" b="1" dirty="0" smtClean="0"/>
          </a:p>
        </p:txBody>
      </p:sp>
      <p:sp>
        <p:nvSpPr>
          <p:cNvPr id="21" name="20 CuadroTexto"/>
          <p:cNvSpPr txBox="1"/>
          <p:nvPr/>
        </p:nvSpPr>
        <p:spPr>
          <a:xfrm>
            <a:off x="3409686" y="101947"/>
            <a:ext cx="6264696" cy="646331"/>
          </a:xfrm>
          <a:prstGeom prst="rect">
            <a:avLst/>
          </a:prstGeom>
          <a:noFill/>
        </p:spPr>
        <p:txBody>
          <a:bodyPr wrap="square" lIns="91418" tIns="45710" rIns="91418" bIns="45710" rtlCol="0">
            <a:spAutoFit/>
          </a:bodyPr>
          <a:lstStyle/>
          <a:p>
            <a:r>
              <a:rPr lang="es-ES" sz="3600" b="1" dirty="0">
                <a:latin typeface="Calibri" pitchFamily="34" charset="0"/>
              </a:rPr>
              <a:t>PROYECTO FINAL DE GRADO</a:t>
            </a:r>
          </a:p>
        </p:txBody>
      </p:sp>
      <p:pic>
        <p:nvPicPr>
          <p:cNvPr id="22" name="Picture 4" descr="C:\Users\Marta\Desktop\curso 2012-2013\taller interiorismo\imagenes paneles\logo upv.png"/>
          <p:cNvPicPr>
            <a:picLocks noChangeAspect="1" noChangeArrowheads="1"/>
          </p:cNvPicPr>
          <p:nvPr/>
        </p:nvPicPr>
        <p:blipFill>
          <a:blip r:embed="rId6" cstate="print">
            <a:biLevel thresh="75000"/>
            <a:extLst>
              <a:ext uri="{BEBA8EAE-BF5A-486C-A8C5-ECC9F3942E4B}">
                <a14:imgProps xmlns:a14="http://schemas.microsoft.com/office/drawing/2010/main">
                  <a14:imgLayer r:embed="rId7">
                    <a14:imgEffect>
                      <a14:colorTemperature colorTemp="8800"/>
                    </a14:imgEffect>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9843" y="36794"/>
            <a:ext cx="1934134" cy="684000"/>
          </a:xfrm>
          <a:prstGeom prst="rect">
            <a:avLst/>
          </a:prstGeom>
          <a:noFill/>
          <a:extLst>
            <a:ext uri="{909E8E84-426E-40DD-AFC4-6F175D3DCCD1}">
              <a14:hiddenFill xmlns:a14="http://schemas.microsoft.com/office/drawing/2010/main">
                <a:solidFill>
                  <a:srgbClr val="FFFFFF"/>
                </a:solidFill>
              </a14:hiddenFill>
            </a:ext>
          </a:extLst>
        </p:spPr>
      </p:pic>
      <p:sp>
        <p:nvSpPr>
          <p:cNvPr id="23" name="22 CuadroTexto"/>
          <p:cNvSpPr txBox="1"/>
          <p:nvPr/>
        </p:nvSpPr>
        <p:spPr>
          <a:xfrm>
            <a:off x="168852" y="779334"/>
            <a:ext cx="8600660" cy="312174"/>
          </a:xfrm>
          <a:prstGeom prst="rect">
            <a:avLst/>
          </a:prstGeom>
          <a:noFill/>
        </p:spPr>
        <p:txBody>
          <a:bodyPr wrap="square" lIns="91418" tIns="45710" rIns="91418" bIns="45710" rtlCol="0">
            <a:spAutoFit/>
          </a:bodyPr>
          <a:lstStyle/>
          <a:p>
            <a:r>
              <a:rPr lang="es-ES" sz="1400" b="1" dirty="0">
                <a:latin typeface="Calibri" pitchFamily="34" charset="0"/>
              </a:rPr>
              <a:t>JUNIO 2013</a:t>
            </a:r>
          </a:p>
        </p:txBody>
      </p:sp>
      <p:sp>
        <p:nvSpPr>
          <p:cNvPr id="24" name="23 Rectángulo"/>
          <p:cNvSpPr/>
          <p:nvPr/>
        </p:nvSpPr>
        <p:spPr>
          <a:xfrm>
            <a:off x="3479937" y="779334"/>
            <a:ext cx="5558433" cy="307756"/>
          </a:xfrm>
          <a:prstGeom prst="rect">
            <a:avLst/>
          </a:prstGeom>
        </p:spPr>
        <p:txBody>
          <a:bodyPr wrap="square" lIns="91418" tIns="45710" rIns="91418" bIns="45710">
            <a:spAutoFit/>
          </a:bodyPr>
          <a:lstStyle/>
          <a:p>
            <a:r>
              <a:rPr lang="es-ES" sz="1400" dirty="0"/>
              <a:t>TALLER 17: MATERIALES </a:t>
            </a:r>
            <a:r>
              <a:rPr lang="es-ES" sz="1400" dirty="0" smtClean="0"/>
              <a:t>AVANZADOS // MODALIDAD CIENTÍFICO TÉCNICA</a:t>
            </a:r>
            <a:endParaRPr lang="es-ES" sz="1400" dirty="0"/>
          </a:p>
        </p:txBody>
      </p:sp>
    </p:spTree>
    <p:extLst>
      <p:ext uri="{BB962C8B-B14F-4D97-AF65-F5344CB8AC3E}">
        <p14:creationId xmlns:p14="http://schemas.microsoft.com/office/powerpoint/2010/main" val="360912260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17 Conector recto"/>
          <p:cNvCxnSpPr/>
          <p:nvPr/>
        </p:nvCxnSpPr>
        <p:spPr>
          <a:xfrm>
            <a:off x="179512" y="662210"/>
            <a:ext cx="8712968" cy="0"/>
          </a:xfrm>
          <a:prstGeom prst="line">
            <a:avLst/>
          </a:prstGeom>
        </p:spPr>
        <p:style>
          <a:lnRef idx="2">
            <a:schemeClr val="dk1"/>
          </a:lnRef>
          <a:fillRef idx="0">
            <a:schemeClr val="dk1"/>
          </a:fillRef>
          <a:effectRef idx="1">
            <a:schemeClr val="dk1"/>
          </a:effectRef>
          <a:fontRef idx="minor">
            <a:schemeClr val="tx1"/>
          </a:fontRef>
        </p:style>
      </p:cxnSp>
      <p:sp>
        <p:nvSpPr>
          <p:cNvPr id="19" name="18 CuadroTexto"/>
          <p:cNvSpPr txBox="1"/>
          <p:nvPr/>
        </p:nvSpPr>
        <p:spPr>
          <a:xfrm>
            <a:off x="7644618" y="216915"/>
            <a:ext cx="1522354" cy="523220"/>
          </a:xfrm>
          <a:prstGeom prst="rect">
            <a:avLst/>
          </a:prstGeom>
          <a:noFill/>
        </p:spPr>
        <p:txBody>
          <a:bodyPr wrap="square" lIns="91418" tIns="45710" rIns="91418" bIns="45710" rtlCol="0">
            <a:spAutoFit/>
          </a:bodyPr>
          <a:lstStyle/>
          <a:p>
            <a:r>
              <a:rPr lang="es-ES" sz="2800" b="1" dirty="0">
                <a:latin typeface="Calibri" pitchFamily="34" charset="0"/>
              </a:rPr>
              <a:t>ÍNDICE</a:t>
            </a:r>
          </a:p>
        </p:txBody>
      </p:sp>
      <p:cxnSp>
        <p:nvCxnSpPr>
          <p:cNvPr id="24" name="23 Conector recto"/>
          <p:cNvCxnSpPr/>
          <p:nvPr/>
        </p:nvCxnSpPr>
        <p:spPr>
          <a:xfrm>
            <a:off x="108822" y="6304414"/>
            <a:ext cx="8712968" cy="0"/>
          </a:xfrm>
          <a:prstGeom prst="line">
            <a:avLst/>
          </a:prstGeom>
          <a:ln w="6350" cmpd="thickThin">
            <a:prstDash val="solid"/>
          </a:ln>
        </p:spPr>
        <p:style>
          <a:lnRef idx="2">
            <a:schemeClr val="dk1"/>
          </a:lnRef>
          <a:fillRef idx="0">
            <a:schemeClr val="dk1"/>
          </a:fillRef>
          <a:effectRef idx="1">
            <a:schemeClr val="dk1"/>
          </a:effectRef>
          <a:fontRef idx="minor">
            <a:schemeClr val="tx1"/>
          </a:fontRef>
        </p:style>
      </p:cxnSp>
      <p:grpSp>
        <p:nvGrpSpPr>
          <p:cNvPr id="4" name="3 Grupo"/>
          <p:cNvGrpSpPr/>
          <p:nvPr/>
        </p:nvGrpSpPr>
        <p:grpSpPr>
          <a:xfrm>
            <a:off x="570839" y="1005772"/>
            <a:ext cx="3965157" cy="4954426"/>
            <a:chOff x="966883" y="1106564"/>
            <a:chExt cx="2813029" cy="4954426"/>
          </a:xfrm>
        </p:grpSpPr>
        <p:sp>
          <p:nvSpPr>
            <p:cNvPr id="2" name="1 CuadroTexto"/>
            <p:cNvSpPr txBox="1"/>
            <p:nvPr/>
          </p:nvSpPr>
          <p:spPr>
            <a:xfrm>
              <a:off x="966883" y="1106564"/>
              <a:ext cx="2813029" cy="338554"/>
            </a:xfrm>
            <a:prstGeom prst="rect">
              <a:avLst/>
            </a:prstGeom>
            <a:noFill/>
          </p:spPr>
          <p:txBody>
            <a:bodyPr wrap="square" lIns="91418" tIns="45710" rIns="91418" bIns="45710" rtlCol="0">
              <a:spAutoFit/>
            </a:bodyPr>
            <a:lstStyle/>
            <a:p>
              <a:r>
                <a:rPr lang="es-ES" sz="1600" b="1" dirty="0" smtClean="0"/>
                <a:t>1.  INTRODUCCIÓN/OBJETIVOS</a:t>
              </a:r>
              <a:endParaRPr lang="es-ES" sz="1600" b="1" dirty="0"/>
            </a:p>
          </p:txBody>
        </p:sp>
        <p:sp>
          <p:nvSpPr>
            <p:cNvPr id="3" name="2 CuadroTexto"/>
            <p:cNvSpPr txBox="1"/>
            <p:nvPr/>
          </p:nvSpPr>
          <p:spPr>
            <a:xfrm>
              <a:off x="966883" y="1683548"/>
              <a:ext cx="2813029" cy="338554"/>
            </a:xfrm>
            <a:prstGeom prst="rect">
              <a:avLst/>
            </a:prstGeom>
            <a:noFill/>
          </p:spPr>
          <p:txBody>
            <a:bodyPr wrap="square" lIns="91418" tIns="45710" rIns="91418" bIns="45710" rtlCol="0">
              <a:spAutoFit/>
            </a:bodyPr>
            <a:lstStyle/>
            <a:p>
              <a:r>
                <a:rPr lang="es-ES" sz="1600" b="1" dirty="0" smtClean="0"/>
                <a:t>2.  ESTADO </a:t>
              </a:r>
              <a:r>
                <a:rPr lang="es-ES" sz="1600" b="1" dirty="0"/>
                <a:t>DEL ARTE</a:t>
              </a:r>
            </a:p>
          </p:txBody>
        </p:sp>
        <p:sp>
          <p:nvSpPr>
            <p:cNvPr id="11" name="10 CuadroTexto"/>
            <p:cNvSpPr txBox="1"/>
            <p:nvPr/>
          </p:nvSpPr>
          <p:spPr>
            <a:xfrm>
              <a:off x="966883" y="2260532"/>
              <a:ext cx="2813029" cy="338554"/>
            </a:xfrm>
            <a:prstGeom prst="rect">
              <a:avLst/>
            </a:prstGeom>
            <a:noFill/>
          </p:spPr>
          <p:txBody>
            <a:bodyPr wrap="square" lIns="91418" tIns="45710" rIns="91418" bIns="45710" rtlCol="0">
              <a:spAutoFit/>
            </a:bodyPr>
            <a:lstStyle/>
            <a:p>
              <a:r>
                <a:rPr lang="es-ES" sz="1600" b="1" dirty="0" smtClean="0"/>
                <a:t>3.  PROGRAMA </a:t>
              </a:r>
              <a:r>
                <a:rPr lang="es-ES" sz="1600" b="1" dirty="0"/>
                <a:t>EXPERIMENTAL</a:t>
              </a:r>
            </a:p>
          </p:txBody>
        </p:sp>
        <p:sp>
          <p:nvSpPr>
            <p:cNvPr id="13" name="12 CuadroTexto"/>
            <p:cNvSpPr txBox="1"/>
            <p:nvPr/>
          </p:nvSpPr>
          <p:spPr>
            <a:xfrm>
              <a:off x="966883" y="2837516"/>
              <a:ext cx="2813029" cy="338534"/>
            </a:xfrm>
            <a:prstGeom prst="rect">
              <a:avLst/>
            </a:prstGeom>
            <a:noFill/>
          </p:spPr>
          <p:txBody>
            <a:bodyPr wrap="square" lIns="91418" tIns="45710" rIns="91418" bIns="45710" rtlCol="0">
              <a:spAutoFit/>
            </a:bodyPr>
            <a:lstStyle/>
            <a:p>
              <a:r>
                <a:rPr lang="es-ES" sz="1600" b="1" dirty="0" smtClean="0"/>
                <a:t>4.  METODOLOGÍA </a:t>
              </a:r>
              <a:r>
                <a:rPr lang="es-ES" sz="1600" b="1" dirty="0"/>
                <a:t>EXPERIMENTAL</a:t>
              </a:r>
            </a:p>
          </p:txBody>
        </p:sp>
        <p:sp>
          <p:nvSpPr>
            <p:cNvPr id="20" name="19 CuadroTexto"/>
            <p:cNvSpPr txBox="1"/>
            <p:nvPr/>
          </p:nvSpPr>
          <p:spPr>
            <a:xfrm>
              <a:off x="966883" y="3414500"/>
              <a:ext cx="2813029" cy="338554"/>
            </a:xfrm>
            <a:prstGeom prst="rect">
              <a:avLst/>
            </a:prstGeom>
            <a:noFill/>
          </p:spPr>
          <p:txBody>
            <a:bodyPr wrap="square" lIns="91418" tIns="45710" rIns="91418" bIns="45710" rtlCol="0">
              <a:spAutoFit/>
            </a:bodyPr>
            <a:lstStyle/>
            <a:p>
              <a:r>
                <a:rPr lang="es-ES" sz="1600" b="1" dirty="0" smtClean="0"/>
                <a:t>5.  ENSAYOS </a:t>
              </a:r>
              <a:r>
                <a:rPr lang="es-ES" sz="1600" b="1" dirty="0"/>
                <a:t>Y RESULTADOS</a:t>
              </a:r>
            </a:p>
          </p:txBody>
        </p:sp>
        <p:sp>
          <p:nvSpPr>
            <p:cNvPr id="21" name="20 CuadroTexto"/>
            <p:cNvSpPr txBox="1"/>
            <p:nvPr/>
          </p:nvSpPr>
          <p:spPr>
            <a:xfrm>
              <a:off x="966883" y="3991484"/>
              <a:ext cx="2813029" cy="338554"/>
            </a:xfrm>
            <a:prstGeom prst="rect">
              <a:avLst/>
            </a:prstGeom>
            <a:noFill/>
          </p:spPr>
          <p:txBody>
            <a:bodyPr wrap="square" lIns="91418" tIns="45710" rIns="91418" bIns="45710" rtlCol="0">
              <a:spAutoFit/>
            </a:bodyPr>
            <a:lstStyle/>
            <a:p>
              <a:r>
                <a:rPr lang="es-ES" sz="1600" b="1" dirty="0" smtClean="0"/>
                <a:t>6.  CONCLUSIONES</a:t>
              </a:r>
              <a:endParaRPr lang="es-ES" sz="1600" b="1" dirty="0"/>
            </a:p>
          </p:txBody>
        </p:sp>
        <p:sp>
          <p:nvSpPr>
            <p:cNvPr id="22" name="21 CuadroTexto"/>
            <p:cNvSpPr txBox="1"/>
            <p:nvPr/>
          </p:nvSpPr>
          <p:spPr>
            <a:xfrm>
              <a:off x="966883" y="4568468"/>
              <a:ext cx="2813029" cy="338554"/>
            </a:xfrm>
            <a:prstGeom prst="rect">
              <a:avLst/>
            </a:prstGeom>
            <a:noFill/>
          </p:spPr>
          <p:txBody>
            <a:bodyPr wrap="square" lIns="91418" tIns="45710" rIns="91418" bIns="45710" rtlCol="0">
              <a:spAutoFit/>
            </a:bodyPr>
            <a:lstStyle/>
            <a:p>
              <a:r>
                <a:rPr lang="es-ES" sz="1600" b="1" dirty="0" smtClean="0"/>
                <a:t>7.  FUTURAS </a:t>
              </a:r>
              <a:r>
                <a:rPr lang="es-ES" sz="1600" b="1" dirty="0"/>
                <a:t>LÍNEAS DE ESTUDIO</a:t>
              </a:r>
            </a:p>
          </p:txBody>
        </p:sp>
        <p:sp>
          <p:nvSpPr>
            <p:cNvPr id="23" name="22 CuadroTexto"/>
            <p:cNvSpPr txBox="1"/>
            <p:nvPr/>
          </p:nvSpPr>
          <p:spPr>
            <a:xfrm>
              <a:off x="966883" y="5145452"/>
              <a:ext cx="2813029" cy="338554"/>
            </a:xfrm>
            <a:prstGeom prst="rect">
              <a:avLst/>
            </a:prstGeom>
            <a:noFill/>
          </p:spPr>
          <p:txBody>
            <a:bodyPr wrap="square" lIns="91418" tIns="45710" rIns="91418" bIns="45710" rtlCol="0">
              <a:spAutoFit/>
            </a:bodyPr>
            <a:lstStyle/>
            <a:p>
              <a:r>
                <a:rPr lang="es-ES" sz="1600" b="1" dirty="0" smtClean="0"/>
                <a:t>8.  BIBILIOGRAFÍA</a:t>
              </a:r>
              <a:endParaRPr lang="es-ES" sz="1600" b="1" dirty="0"/>
            </a:p>
          </p:txBody>
        </p:sp>
        <p:sp>
          <p:nvSpPr>
            <p:cNvPr id="26" name="25 CuadroTexto"/>
            <p:cNvSpPr txBox="1"/>
            <p:nvPr/>
          </p:nvSpPr>
          <p:spPr>
            <a:xfrm>
              <a:off x="966883" y="5722436"/>
              <a:ext cx="2813029" cy="338554"/>
            </a:xfrm>
            <a:prstGeom prst="rect">
              <a:avLst/>
            </a:prstGeom>
            <a:noFill/>
          </p:spPr>
          <p:txBody>
            <a:bodyPr wrap="square" lIns="91418" tIns="45710" rIns="91418" bIns="45710" rtlCol="0">
              <a:spAutoFit/>
            </a:bodyPr>
            <a:lstStyle/>
            <a:p>
              <a:r>
                <a:rPr lang="es-ES" sz="1600" b="1" dirty="0" smtClean="0"/>
                <a:t>9.  AGRADECIMIENTOS</a:t>
              </a:r>
              <a:endParaRPr lang="es-ES" sz="1600" b="1" dirty="0"/>
            </a:p>
          </p:txBody>
        </p:sp>
      </p:grpSp>
      <p:pic>
        <p:nvPicPr>
          <p:cNvPr id="37" name="Picture 4" descr="C:\Users\Marta\Desktop\curso 2012-2013\taller interiorismo\imagenes paneles\logo upv.png"/>
          <p:cNvPicPr>
            <a:picLocks noChangeAspect="1" noChangeArrowheads="1"/>
          </p:cNvPicPr>
          <p:nvPr/>
        </p:nvPicPr>
        <p:blipFill rotWithShape="1">
          <a:blip r:embed="rId3" cstate="print">
            <a:biLevel thresh="75000"/>
            <a:extLst>
              <a:ext uri="{BEBA8EAE-BF5A-486C-A8C5-ECC9F3942E4B}">
                <a14:imgProps xmlns:a14="http://schemas.microsoft.com/office/drawing/2010/main">
                  <a14:imgLayer r:embed="rId4">
                    <a14:imgEffect>
                      <a14:colorTemperature colorTemp="8800"/>
                    </a14:imgEffect>
                    <a14:imgEffect>
                      <a14:saturation sat="0"/>
                    </a14:imgEffect>
                  </a14:imgLayer>
                </a14:imgProps>
              </a:ext>
              <a:ext uri="{28A0092B-C50C-407E-A947-70E740481C1C}">
                <a14:useLocalDpi xmlns:a14="http://schemas.microsoft.com/office/drawing/2010/main" val="0"/>
              </a:ext>
            </a:extLst>
          </a:blip>
          <a:srcRect r="62405"/>
          <a:stretch/>
        </p:blipFill>
        <p:spPr bwMode="auto">
          <a:xfrm>
            <a:off x="-55889" y="0"/>
            <a:ext cx="727136" cy="68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7313359"/>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17 Conector recto"/>
          <p:cNvCxnSpPr/>
          <p:nvPr/>
        </p:nvCxnSpPr>
        <p:spPr>
          <a:xfrm>
            <a:off x="179512" y="662210"/>
            <a:ext cx="8712968" cy="0"/>
          </a:xfrm>
          <a:prstGeom prst="line">
            <a:avLst/>
          </a:prstGeom>
        </p:spPr>
        <p:style>
          <a:lnRef idx="2">
            <a:schemeClr val="dk1"/>
          </a:lnRef>
          <a:fillRef idx="0">
            <a:schemeClr val="dk1"/>
          </a:fillRef>
          <a:effectRef idx="1">
            <a:schemeClr val="dk1"/>
          </a:effectRef>
          <a:fontRef idx="minor">
            <a:schemeClr val="tx1"/>
          </a:fontRef>
        </p:style>
      </p:cxnSp>
      <p:sp>
        <p:nvSpPr>
          <p:cNvPr id="19" name="18 CuadroTexto"/>
          <p:cNvSpPr txBox="1"/>
          <p:nvPr/>
        </p:nvSpPr>
        <p:spPr>
          <a:xfrm>
            <a:off x="6310388" y="207397"/>
            <a:ext cx="2880320" cy="523220"/>
          </a:xfrm>
          <a:prstGeom prst="rect">
            <a:avLst/>
          </a:prstGeom>
          <a:noFill/>
        </p:spPr>
        <p:txBody>
          <a:bodyPr wrap="square" lIns="91418" tIns="45710" rIns="91418" bIns="45710" rtlCol="0">
            <a:spAutoFit/>
          </a:bodyPr>
          <a:lstStyle/>
          <a:p>
            <a:r>
              <a:rPr lang="es-ES" sz="2800" b="1" dirty="0">
                <a:latin typeface="Calibri" pitchFamily="34" charset="0"/>
              </a:rPr>
              <a:t>INTRODUCCIÓN</a:t>
            </a:r>
          </a:p>
        </p:txBody>
      </p:sp>
      <p:cxnSp>
        <p:nvCxnSpPr>
          <p:cNvPr id="24" name="23 Conector recto"/>
          <p:cNvCxnSpPr/>
          <p:nvPr/>
        </p:nvCxnSpPr>
        <p:spPr>
          <a:xfrm>
            <a:off x="179512" y="6354318"/>
            <a:ext cx="8712968" cy="0"/>
          </a:xfrm>
          <a:prstGeom prst="line">
            <a:avLst/>
          </a:prstGeom>
          <a:ln w="6350" cmpd="thickThin">
            <a:prstDash val="solid"/>
          </a:ln>
        </p:spPr>
        <p:style>
          <a:lnRef idx="2">
            <a:schemeClr val="dk1"/>
          </a:lnRef>
          <a:fillRef idx="0">
            <a:schemeClr val="dk1"/>
          </a:fillRef>
          <a:effectRef idx="1">
            <a:schemeClr val="dk1"/>
          </a:effectRef>
          <a:fontRef idx="minor">
            <a:schemeClr val="tx1"/>
          </a:fontRef>
        </p:style>
      </p:cxnSp>
      <p:sp>
        <p:nvSpPr>
          <p:cNvPr id="37" name="36 CuadroTexto"/>
          <p:cNvSpPr txBox="1"/>
          <p:nvPr/>
        </p:nvSpPr>
        <p:spPr>
          <a:xfrm>
            <a:off x="611560" y="1114373"/>
            <a:ext cx="3496685" cy="400089"/>
          </a:xfrm>
          <a:prstGeom prst="rect">
            <a:avLst/>
          </a:prstGeom>
          <a:noFill/>
        </p:spPr>
        <p:txBody>
          <a:bodyPr wrap="square" lIns="91418" tIns="45710" rIns="91418" bIns="45710" rtlCol="0">
            <a:spAutoFit/>
          </a:bodyPr>
          <a:lstStyle/>
          <a:p>
            <a:r>
              <a:rPr lang="es-ES" sz="2000" b="1" dirty="0" smtClean="0">
                <a:latin typeface="Calibri" pitchFamily="34" charset="0"/>
              </a:rPr>
              <a:t>MATERIALES COMPUESTOS</a:t>
            </a:r>
            <a:endParaRPr lang="es-ES" sz="2000" b="1" dirty="0">
              <a:latin typeface="Calibri" pitchFamily="34" charset="0"/>
            </a:endParaRPr>
          </a:p>
        </p:txBody>
      </p:sp>
      <p:sp>
        <p:nvSpPr>
          <p:cNvPr id="38" name="37 CuadroTexto"/>
          <p:cNvSpPr txBox="1"/>
          <p:nvPr/>
        </p:nvSpPr>
        <p:spPr>
          <a:xfrm>
            <a:off x="1331640" y="1628800"/>
            <a:ext cx="7352998" cy="923309"/>
          </a:xfrm>
          <a:prstGeom prst="rect">
            <a:avLst/>
          </a:prstGeom>
          <a:noFill/>
        </p:spPr>
        <p:txBody>
          <a:bodyPr wrap="square" lIns="91418" tIns="45710" rIns="91418" bIns="45710" rtlCol="0">
            <a:spAutoFit/>
          </a:bodyPr>
          <a:lstStyle/>
          <a:p>
            <a:pPr marL="285681" indent="-285681">
              <a:buFontTx/>
              <a:buChar char="-"/>
            </a:pPr>
            <a:r>
              <a:rPr lang="es-ES" dirty="0" smtClean="0">
                <a:latin typeface="Calibri" pitchFamily="34" charset="0"/>
              </a:rPr>
              <a:t>AMPLIAS LÍNEAS DE INVESTIGACIÓN</a:t>
            </a:r>
          </a:p>
          <a:p>
            <a:endParaRPr lang="es-ES" dirty="0" smtClean="0">
              <a:latin typeface="Calibri" pitchFamily="34" charset="0"/>
            </a:endParaRPr>
          </a:p>
          <a:p>
            <a:pPr marL="285681" indent="-285681">
              <a:buFontTx/>
              <a:buChar char="-"/>
            </a:pPr>
            <a:r>
              <a:rPr lang="es-ES" dirty="0" smtClean="0">
                <a:latin typeface="Calibri" pitchFamily="34" charset="0"/>
              </a:rPr>
              <a:t>RELACIONADOS A INDUSTRIAS TECNOLÓGICAMENTE MUY AVANZADAS</a:t>
            </a:r>
            <a:endParaRPr lang="es-ES" dirty="0">
              <a:latin typeface="Calibri" pitchFamily="34" charset="0"/>
            </a:endParaRPr>
          </a:p>
        </p:txBody>
      </p:sp>
      <p:sp>
        <p:nvSpPr>
          <p:cNvPr id="39" name="38 CuadroTexto"/>
          <p:cNvSpPr txBox="1"/>
          <p:nvPr/>
        </p:nvSpPr>
        <p:spPr>
          <a:xfrm>
            <a:off x="2620543" y="3035002"/>
            <a:ext cx="3902915" cy="338534"/>
          </a:xfrm>
          <a:prstGeom prst="rect">
            <a:avLst/>
          </a:prstGeom>
          <a:noFill/>
        </p:spPr>
        <p:txBody>
          <a:bodyPr wrap="square" lIns="91418" tIns="45710" rIns="91418" bIns="45710" rtlCol="0">
            <a:spAutoFit/>
          </a:bodyPr>
          <a:lstStyle/>
          <a:p>
            <a:r>
              <a:rPr lang="es-ES" sz="1600" dirty="0" smtClean="0">
                <a:latin typeface="Calibri" pitchFamily="34" charset="0"/>
              </a:rPr>
              <a:t>GRANDES Y COSTOSAS INVESTIGACIONES</a:t>
            </a:r>
            <a:endParaRPr lang="es-ES" sz="1600" dirty="0">
              <a:latin typeface="Calibri" pitchFamily="34" charset="0"/>
            </a:endParaRPr>
          </a:p>
        </p:txBody>
      </p:sp>
      <p:sp>
        <p:nvSpPr>
          <p:cNvPr id="40" name="39 CuadroTexto"/>
          <p:cNvSpPr txBox="1"/>
          <p:nvPr/>
        </p:nvSpPr>
        <p:spPr>
          <a:xfrm>
            <a:off x="467543" y="3944722"/>
            <a:ext cx="3496685" cy="646311"/>
          </a:xfrm>
          <a:prstGeom prst="rect">
            <a:avLst/>
          </a:prstGeom>
          <a:noFill/>
        </p:spPr>
        <p:txBody>
          <a:bodyPr wrap="square" lIns="91418" tIns="45710" rIns="91418" bIns="45710" rtlCol="0">
            <a:spAutoFit/>
          </a:bodyPr>
          <a:lstStyle/>
          <a:p>
            <a:pPr algn="ctr"/>
            <a:r>
              <a:rPr lang="es-ES" dirty="0" smtClean="0">
                <a:latin typeface="Calibri" pitchFamily="34" charset="0"/>
              </a:rPr>
              <a:t>EXCELENTES </a:t>
            </a:r>
          </a:p>
          <a:p>
            <a:pPr algn="ctr"/>
            <a:r>
              <a:rPr lang="es-ES" u="sng" dirty="0" smtClean="0">
                <a:latin typeface="Calibri" pitchFamily="34" charset="0"/>
              </a:rPr>
              <a:t>PROPIEDADES MECÁNICAS</a:t>
            </a:r>
            <a:endParaRPr lang="es-ES" u="sng" dirty="0">
              <a:latin typeface="Calibri" pitchFamily="34" charset="0"/>
            </a:endParaRPr>
          </a:p>
        </p:txBody>
      </p:sp>
      <p:sp>
        <p:nvSpPr>
          <p:cNvPr id="41" name="40 CuadroTexto"/>
          <p:cNvSpPr txBox="1"/>
          <p:nvPr/>
        </p:nvSpPr>
        <p:spPr>
          <a:xfrm>
            <a:off x="2823658" y="5112090"/>
            <a:ext cx="3496685" cy="369312"/>
          </a:xfrm>
          <a:prstGeom prst="rect">
            <a:avLst/>
          </a:prstGeom>
          <a:noFill/>
        </p:spPr>
        <p:txBody>
          <a:bodyPr wrap="square" lIns="91418" tIns="45710" rIns="91418" bIns="45710" rtlCol="0">
            <a:spAutoFit/>
          </a:bodyPr>
          <a:lstStyle/>
          <a:p>
            <a:r>
              <a:rPr lang="es-ES" b="1" dirty="0" smtClean="0">
                <a:latin typeface="Calibri" pitchFamily="34" charset="0"/>
              </a:rPr>
              <a:t>USO EN INGENIERÍA ESTRUCTURAL</a:t>
            </a:r>
          </a:p>
        </p:txBody>
      </p:sp>
      <p:cxnSp>
        <p:nvCxnSpPr>
          <p:cNvPr id="3" name="2 Conector recto de flecha"/>
          <p:cNvCxnSpPr/>
          <p:nvPr/>
        </p:nvCxnSpPr>
        <p:spPr>
          <a:xfrm>
            <a:off x="4572000" y="2552109"/>
            <a:ext cx="0" cy="300806"/>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5" name="24 Conector recto de flecha"/>
          <p:cNvCxnSpPr/>
          <p:nvPr/>
        </p:nvCxnSpPr>
        <p:spPr>
          <a:xfrm>
            <a:off x="2237704" y="4741436"/>
            <a:ext cx="211918" cy="300806"/>
          </a:xfrm>
          <a:prstGeom prst="straightConnector1">
            <a:avLst/>
          </a:prstGeom>
          <a:ln w="19050">
            <a:tailEnd type="arrow"/>
          </a:ln>
        </p:spPr>
        <p:style>
          <a:lnRef idx="1">
            <a:schemeClr val="dk1"/>
          </a:lnRef>
          <a:fillRef idx="0">
            <a:schemeClr val="dk1"/>
          </a:fillRef>
          <a:effectRef idx="0">
            <a:schemeClr val="dk1"/>
          </a:effectRef>
          <a:fontRef idx="minor">
            <a:schemeClr val="tx1"/>
          </a:fontRef>
        </p:style>
      </p:cxnSp>
      <p:sp>
        <p:nvSpPr>
          <p:cNvPr id="14" name="13 CuadroTexto"/>
          <p:cNvSpPr txBox="1"/>
          <p:nvPr/>
        </p:nvSpPr>
        <p:spPr>
          <a:xfrm>
            <a:off x="5085592" y="3950107"/>
            <a:ext cx="3158816" cy="646331"/>
          </a:xfrm>
          <a:prstGeom prst="rect">
            <a:avLst/>
          </a:prstGeom>
          <a:noFill/>
        </p:spPr>
        <p:txBody>
          <a:bodyPr wrap="square" rtlCol="0">
            <a:spAutoFit/>
          </a:bodyPr>
          <a:lstStyle/>
          <a:p>
            <a:pPr algn="ctr"/>
            <a:r>
              <a:rPr lang="es-ES" dirty="0" smtClean="0"/>
              <a:t>EFECTIVAS </a:t>
            </a:r>
          </a:p>
          <a:p>
            <a:pPr algn="ctr"/>
            <a:r>
              <a:rPr lang="es-ES" u="sng" dirty="0" smtClean="0"/>
              <a:t>SOLUCIONES ESTRUCTURALES</a:t>
            </a:r>
          </a:p>
        </p:txBody>
      </p:sp>
      <p:cxnSp>
        <p:nvCxnSpPr>
          <p:cNvPr id="29" name="28 Conector recto de flecha"/>
          <p:cNvCxnSpPr/>
          <p:nvPr/>
        </p:nvCxnSpPr>
        <p:spPr>
          <a:xfrm flipH="1">
            <a:off x="6410251" y="4738080"/>
            <a:ext cx="225703" cy="304162"/>
          </a:xfrm>
          <a:prstGeom prst="straightConnector1">
            <a:avLst/>
          </a:prstGeom>
          <a:ln w="19050">
            <a:tailEnd type="arrow"/>
          </a:ln>
        </p:spPr>
        <p:style>
          <a:lnRef idx="1">
            <a:schemeClr val="dk1"/>
          </a:lnRef>
          <a:fillRef idx="0">
            <a:schemeClr val="dk1"/>
          </a:fillRef>
          <a:effectRef idx="0">
            <a:schemeClr val="dk1"/>
          </a:effectRef>
          <a:fontRef idx="minor">
            <a:schemeClr val="tx1"/>
          </a:fontRef>
        </p:style>
      </p:cxnSp>
      <p:sp>
        <p:nvSpPr>
          <p:cNvPr id="20" name="19 CuadroTexto"/>
          <p:cNvSpPr txBox="1"/>
          <p:nvPr/>
        </p:nvSpPr>
        <p:spPr>
          <a:xfrm>
            <a:off x="307679" y="6348448"/>
            <a:ext cx="8603785" cy="523200"/>
          </a:xfrm>
          <a:prstGeom prst="rect">
            <a:avLst/>
          </a:prstGeom>
          <a:noFill/>
        </p:spPr>
        <p:txBody>
          <a:bodyPr wrap="square" lIns="91418" tIns="45710" rIns="91418" bIns="45710" rtlCol="0">
            <a:spAutoFit/>
          </a:bodyPr>
          <a:lstStyle/>
          <a:p>
            <a:r>
              <a:rPr lang="es-ES" sz="1400" b="1" dirty="0" smtClean="0">
                <a:solidFill>
                  <a:schemeClr val="bg2">
                    <a:lumMod val="25000"/>
                  </a:schemeClr>
                </a:solidFill>
              </a:rPr>
              <a:t>INTRODUCCIÓN/OBJETIVOS</a:t>
            </a:r>
            <a:r>
              <a:rPr lang="es-ES" sz="1400" b="1" i="1" dirty="0" smtClean="0">
                <a:solidFill>
                  <a:schemeClr val="bg2">
                    <a:lumMod val="75000"/>
                  </a:schemeClr>
                </a:solidFill>
              </a:rPr>
              <a:t> </a:t>
            </a:r>
            <a:r>
              <a:rPr lang="es-ES" sz="1400" i="1" dirty="0" smtClean="0">
                <a:solidFill>
                  <a:schemeClr val="bg2">
                    <a:lumMod val="75000"/>
                  </a:schemeClr>
                </a:solidFill>
              </a:rPr>
              <a:t>– ESTADO DEL ARTE – PROGRAMA EXPERIMENTAL – METODOLOGÍA EXPERIMENTAL  ENSAYOS Y RESULTADOS – CONCLUSIONES – FUTURAS LÍNEAS DE ESTUDIO – BIBLIOGRAFÍA – AGRADECIMIENTOS </a:t>
            </a:r>
            <a:endParaRPr lang="es-ES" sz="1400" i="1" dirty="0">
              <a:solidFill>
                <a:schemeClr val="bg2">
                  <a:lumMod val="75000"/>
                </a:schemeClr>
              </a:solidFill>
            </a:endParaRPr>
          </a:p>
        </p:txBody>
      </p:sp>
      <p:pic>
        <p:nvPicPr>
          <p:cNvPr id="21" name="Picture 4" descr="C:\Users\Marta\Desktop\curso 2012-2013\taller interiorismo\imagenes paneles\logo upv.png"/>
          <p:cNvPicPr>
            <a:picLocks noChangeAspect="1" noChangeArrowheads="1"/>
          </p:cNvPicPr>
          <p:nvPr/>
        </p:nvPicPr>
        <p:blipFill rotWithShape="1">
          <a:blip r:embed="rId3" cstate="print">
            <a:biLevel thresh="75000"/>
            <a:extLst>
              <a:ext uri="{BEBA8EAE-BF5A-486C-A8C5-ECC9F3942E4B}">
                <a14:imgProps xmlns:a14="http://schemas.microsoft.com/office/drawing/2010/main">
                  <a14:imgLayer r:embed="rId4">
                    <a14:imgEffect>
                      <a14:colorTemperature colorTemp="8800"/>
                    </a14:imgEffect>
                    <a14:imgEffect>
                      <a14:saturation sat="0"/>
                    </a14:imgEffect>
                  </a14:imgLayer>
                </a14:imgProps>
              </a:ext>
              <a:ext uri="{28A0092B-C50C-407E-A947-70E740481C1C}">
                <a14:useLocalDpi xmlns:a14="http://schemas.microsoft.com/office/drawing/2010/main" val="0"/>
              </a:ext>
            </a:extLst>
          </a:blip>
          <a:srcRect r="62405"/>
          <a:stretch/>
        </p:blipFill>
        <p:spPr bwMode="auto">
          <a:xfrm>
            <a:off x="-55889" y="0"/>
            <a:ext cx="727136" cy="68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811114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17 Conector recto"/>
          <p:cNvCxnSpPr/>
          <p:nvPr/>
        </p:nvCxnSpPr>
        <p:spPr>
          <a:xfrm>
            <a:off x="179512" y="662210"/>
            <a:ext cx="8712968" cy="0"/>
          </a:xfrm>
          <a:prstGeom prst="line">
            <a:avLst/>
          </a:prstGeom>
        </p:spPr>
        <p:style>
          <a:lnRef idx="2">
            <a:schemeClr val="dk1"/>
          </a:lnRef>
          <a:fillRef idx="0">
            <a:schemeClr val="dk1"/>
          </a:fillRef>
          <a:effectRef idx="1">
            <a:schemeClr val="dk1"/>
          </a:effectRef>
          <a:fontRef idx="minor">
            <a:schemeClr val="tx1"/>
          </a:fontRef>
        </p:style>
      </p:cxnSp>
      <p:cxnSp>
        <p:nvCxnSpPr>
          <p:cNvPr id="24" name="23 Conector recto"/>
          <p:cNvCxnSpPr/>
          <p:nvPr/>
        </p:nvCxnSpPr>
        <p:spPr>
          <a:xfrm>
            <a:off x="179512" y="6354318"/>
            <a:ext cx="8712968" cy="0"/>
          </a:xfrm>
          <a:prstGeom prst="line">
            <a:avLst/>
          </a:prstGeom>
          <a:ln w="6350" cmpd="thickThin">
            <a:prstDash val="solid"/>
          </a:ln>
        </p:spPr>
        <p:style>
          <a:lnRef idx="2">
            <a:schemeClr val="dk1"/>
          </a:lnRef>
          <a:fillRef idx="0">
            <a:schemeClr val="dk1"/>
          </a:fillRef>
          <a:effectRef idx="1">
            <a:schemeClr val="dk1"/>
          </a:effectRef>
          <a:fontRef idx="minor">
            <a:schemeClr val="tx1"/>
          </a:fontRef>
        </p:style>
      </p:cxnSp>
      <p:sp>
        <p:nvSpPr>
          <p:cNvPr id="7" name="6 CuadroTexto"/>
          <p:cNvSpPr txBox="1"/>
          <p:nvPr/>
        </p:nvSpPr>
        <p:spPr>
          <a:xfrm>
            <a:off x="539552" y="1124745"/>
            <a:ext cx="6048672" cy="369312"/>
          </a:xfrm>
          <a:prstGeom prst="rect">
            <a:avLst/>
          </a:prstGeom>
          <a:noFill/>
        </p:spPr>
        <p:txBody>
          <a:bodyPr wrap="square" lIns="91418" tIns="45710" rIns="91418" bIns="45710" rtlCol="0">
            <a:spAutoFit/>
          </a:bodyPr>
          <a:lstStyle/>
          <a:p>
            <a:r>
              <a:rPr lang="es-ES" b="1" dirty="0" smtClean="0">
                <a:latin typeface="Calibri" pitchFamily="34" charset="0"/>
              </a:rPr>
              <a:t>-  FABRICACIÓN DE UNA SERIE DE LAMINADOS </a:t>
            </a:r>
            <a:endParaRPr lang="es-ES" b="1" dirty="0">
              <a:latin typeface="Calibri" pitchFamily="34" charset="0"/>
            </a:endParaRPr>
          </a:p>
        </p:txBody>
      </p:sp>
      <p:sp>
        <p:nvSpPr>
          <p:cNvPr id="8" name="7 CuadroTexto"/>
          <p:cNvSpPr txBox="1"/>
          <p:nvPr/>
        </p:nvSpPr>
        <p:spPr>
          <a:xfrm>
            <a:off x="641456" y="1697979"/>
            <a:ext cx="3282472" cy="2446803"/>
          </a:xfrm>
          <a:prstGeom prst="rect">
            <a:avLst/>
          </a:prstGeom>
          <a:noFill/>
        </p:spPr>
        <p:txBody>
          <a:bodyPr wrap="square" lIns="91418" tIns="45710" rIns="91418" bIns="45710" rtlCol="0">
            <a:spAutoFit/>
          </a:bodyPr>
          <a:lstStyle/>
          <a:p>
            <a:pPr marL="285750" indent="-285750">
              <a:lnSpc>
                <a:spcPct val="150000"/>
              </a:lnSpc>
              <a:buFontTx/>
              <a:buChar char="-"/>
            </a:pPr>
            <a:r>
              <a:rPr lang="es-ES" u="sng" dirty="0" smtClean="0">
                <a:latin typeface="Calibri" pitchFamily="34" charset="0"/>
              </a:rPr>
              <a:t>ANALIZAR</a:t>
            </a:r>
            <a:r>
              <a:rPr lang="es-ES" dirty="0" smtClean="0">
                <a:latin typeface="Calibri" pitchFamily="34" charset="0"/>
              </a:rPr>
              <a:t> LAS RESPUESTAS   MECÁNICAS EN FUNCIÓN DE</a:t>
            </a:r>
          </a:p>
          <a:p>
            <a:pPr marL="285750" indent="-285750">
              <a:lnSpc>
                <a:spcPct val="150000"/>
              </a:lnSpc>
              <a:buFontTx/>
              <a:buChar char="-"/>
            </a:pPr>
            <a:endParaRPr lang="es-ES" dirty="0" smtClean="0">
              <a:latin typeface="Calibri" pitchFamily="34" charset="0"/>
            </a:endParaRPr>
          </a:p>
          <a:p>
            <a:pPr marL="742840" lvl="1" indent="-285750">
              <a:lnSpc>
                <a:spcPct val="150000"/>
              </a:lnSpc>
              <a:buFontTx/>
              <a:buChar char="-"/>
            </a:pPr>
            <a:r>
              <a:rPr lang="es-ES" u="sng" dirty="0" smtClean="0">
                <a:latin typeface="Calibri" pitchFamily="34" charset="0"/>
              </a:rPr>
              <a:t>ESTUDIO </a:t>
            </a:r>
            <a:r>
              <a:rPr lang="es-ES" u="sng" dirty="0">
                <a:latin typeface="Calibri" pitchFamily="34" charset="0"/>
              </a:rPr>
              <a:t>Y ANÁLISIS </a:t>
            </a:r>
            <a:r>
              <a:rPr lang="es-ES" dirty="0">
                <a:latin typeface="Calibri" pitchFamily="34" charset="0"/>
              </a:rPr>
              <a:t>DE </a:t>
            </a:r>
            <a:endParaRPr lang="es-ES" dirty="0" smtClean="0">
              <a:latin typeface="Calibri" pitchFamily="34" charset="0"/>
            </a:endParaRPr>
          </a:p>
          <a:p>
            <a:pPr>
              <a:lnSpc>
                <a:spcPct val="150000"/>
              </a:lnSpc>
            </a:pPr>
            <a:r>
              <a:rPr lang="es-ES" dirty="0" smtClean="0">
                <a:latin typeface="Calibri" pitchFamily="34" charset="0"/>
              </a:rPr>
              <a:t>              LOS </a:t>
            </a:r>
            <a:r>
              <a:rPr lang="es-ES" dirty="0">
                <a:latin typeface="Calibri" pitchFamily="34" charset="0"/>
              </a:rPr>
              <a:t>RESULTADOS</a:t>
            </a:r>
          </a:p>
          <a:p>
            <a:pPr algn="ctr"/>
            <a:endParaRPr lang="es-ES" dirty="0" smtClean="0">
              <a:latin typeface="Calibri" pitchFamily="34" charset="0"/>
            </a:endParaRPr>
          </a:p>
        </p:txBody>
      </p:sp>
      <p:sp>
        <p:nvSpPr>
          <p:cNvPr id="9" name="8 CuadroTexto"/>
          <p:cNvSpPr txBox="1"/>
          <p:nvPr/>
        </p:nvSpPr>
        <p:spPr>
          <a:xfrm>
            <a:off x="671247" y="4725145"/>
            <a:ext cx="1946825" cy="369332"/>
          </a:xfrm>
          <a:prstGeom prst="rect">
            <a:avLst/>
          </a:prstGeom>
          <a:noFill/>
        </p:spPr>
        <p:txBody>
          <a:bodyPr wrap="square" lIns="91418" tIns="45710" rIns="91418" bIns="45710" rtlCol="0">
            <a:spAutoFit/>
          </a:bodyPr>
          <a:lstStyle/>
          <a:p>
            <a:r>
              <a:rPr lang="es-ES" dirty="0" smtClean="0">
                <a:latin typeface="Calibri" pitchFamily="34" charset="0"/>
              </a:rPr>
              <a:t>-  OBJETIVO FINAL</a:t>
            </a:r>
            <a:endParaRPr lang="es-ES" dirty="0">
              <a:latin typeface="Calibri" pitchFamily="34" charset="0"/>
            </a:endParaRPr>
          </a:p>
        </p:txBody>
      </p:sp>
      <p:sp>
        <p:nvSpPr>
          <p:cNvPr id="10" name="9 CuadroTexto"/>
          <p:cNvSpPr txBox="1"/>
          <p:nvPr/>
        </p:nvSpPr>
        <p:spPr>
          <a:xfrm>
            <a:off x="3133169" y="4686869"/>
            <a:ext cx="4922659" cy="707866"/>
          </a:xfrm>
          <a:prstGeom prst="rect">
            <a:avLst/>
          </a:prstGeom>
          <a:solidFill>
            <a:schemeClr val="accent2">
              <a:lumMod val="20000"/>
              <a:lumOff val="80000"/>
            </a:schemeClr>
          </a:solidFill>
        </p:spPr>
        <p:txBody>
          <a:bodyPr wrap="square" lIns="91418" tIns="45710" rIns="91418" bIns="45710" rtlCol="0">
            <a:spAutoFit/>
          </a:bodyPr>
          <a:lstStyle/>
          <a:p>
            <a:pPr algn="ctr"/>
            <a:r>
              <a:rPr lang="es-ES" sz="2000" b="1" dirty="0" smtClean="0">
                <a:latin typeface="Calibri" pitchFamily="34" charset="0"/>
              </a:rPr>
              <a:t>FABRICACIÓN DE UNA VIGA A PARTIR DE UN PERFIL PULTRUSIONADO</a:t>
            </a:r>
            <a:endParaRPr lang="es-ES" sz="2000" b="1" dirty="0">
              <a:latin typeface="Calibri" pitchFamily="34" charset="0"/>
            </a:endParaRPr>
          </a:p>
        </p:txBody>
      </p:sp>
      <p:sp>
        <p:nvSpPr>
          <p:cNvPr id="12" name="11 CuadroTexto"/>
          <p:cNvSpPr txBox="1"/>
          <p:nvPr/>
        </p:nvSpPr>
        <p:spPr>
          <a:xfrm>
            <a:off x="7020272" y="201035"/>
            <a:ext cx="2880320" cy="523220"/>
          </a:xfrm>
          <a:prstGeom prst="rect">
            <a:avLst/>
          </a:prstGeom>
          <a:noFill/>
        </p:spPr>
        <p:txBody>
          <a:bodyPr wrap="square" lIns="91418" tIns="45710" rIns="91418" bIns="45710" rtlCol="0">
            <a:spAutoFit/>
          </a:bodyPr>
          <a:lstStyle/>
          <a:p>
            <a:r>
              <a:rPr lang="es-ES" sz="2800" b="1" dirty="0">
                <a:latin typeface="Calibri" pitchFamily="34" charset="0"/>
              </a:rPr>
              <a:t>OBJETIVOS</a:t>
            </a:r>
          </a:p>
        </p:txBody>
      </p:sp>
      <p:sp>
        <p:nvSpPr>
          <p:cNvPr id="2" name="1 CuadroTexto"/>
          <p:cNvSpPr txBox="1"/>
          <p:nvPr/>
        </p:nvSpPr>
        <p:spPr>
          <a:xfrm>
            <a:off x="4097588" y="1548432"/>
            <a:ext cx="3600400" cy="1200329"/>
          </a:xfrm>
          <a:prstGeom prst="rect">
            <a:avLst/>
          </a:prstGeom>
          <a:noFill/>
        </p:spPr>
        <p:txBody>
          <a:bodyPr wrap="square" rtlCol="0">
            <a:spAutoFit/>
          </a:bodyPr>
          <a:lstStyle/>
          <a:p>
            <a:pPr>
              <a:lnSpc>
                <a:spcPct val="150000"/>
              </a:lnSpc>
            </a:pPr>
            <a:r>
              <a:rPr lang="es-ES" sz="1600" dirty="0">
                <a:latin typeface="Calibri" pitchFamily="34" charset="0"/>
              </a:rPr>
              <a:t>LA </a:t>
            </a:r>
            <a:r>
              <a:rPr lang="es-ES" sz="1600" u="sng" dirty="0" smtClean="0">
                <a:latin typeface="Calibri" pitchFamily="34" charset="0"/>
              </a:rPr>
              <a:t>DISPOSICIÓN </a:t>
            </a:r>
            <a:r>
              <a:rPr lang="es-ES" sz="1600" u="sng" dirty="0">
                <a:latin typeface="Calibri" pitchFamily="34" charset="0"/>
              </a:rPr>
              <a:t>DE LAS FIBRAS</a:t>
            </a:r>
          </a:p>
          <a:p>
            <a:pPr>
              <a:lnSpc>
                <a:spcPct val="150000"/>
              </a:lnSpc>
            </a:pPr>
            <a:r>
              <a:rPr lang="es-ES" sz="1600" dirty="0">
                <a:latin typeface="Calibri" pitchFamily="34" charset="0"/>
              </a:rPr>
              <a:t>TIPO DE </a:t>
            </a:r>
            <a:r>
              <a:rPr lang="es-ES" sz="1600" u="sng" dirty="0">
                <a:latin typeface="Calibri" pitchFamily="34" charset="0"/>
              </a:rPr>
              <a:t>MATRIZ</a:t>
            </a:r>
          </a:p>
          <a:p>
            <a:pPr>
              <a:lnSpc>
                <a:spcPct val="150000"/>
              </a:lnSpc>
            </a:pPr>
            <a:r>
              <a:rPr lang="es-ES" sz="1600" dirty="0">
                <a:latin typeface="Calibri" pitchFamily="34" charset="0"/>
              </a:rPr>
              <a:t>TIPOS DE </a:t>
            </a:r>
            <a:r>
              <a:rPr lang="es-ES" sz="1600" u="sng" dirty="0" smtClean="0">
                <a:latin typeface="Calibri" pitchFamily="34" charset="0"/>
              </a:rPr>
              <a:t>CURADO</a:t>
            </a:r>
            <a:endParaRPr lang="es-ES" sz="1600" u="sng" dirty="0">
              <a:latin typeface="Calibri" pitchFamily="34" charset="0"/>
            </a:endParaRPr>
          </a:p>
        </p:txBody>
      </p:sp>
      <p:sp>
        <p:nvSpPr>
          <p:cNvPr id="3" name="2 Abrir corchete"/>
          <p:cNvSpPr/>
          <p:nvPr/>
        </p:nvSpPr>
        <p:spPr>
          <a:xfrm>
            <a:off x="3923928" y="1645593"/>
            <a:ext cx="144000" cy="1044000"/>
          </a:xfrm>
          <a:prstGeom prst="leftBracket">
            <a:avLst/>
          </a:prstGeom>
        </p:spPr>
        <p:style>
          <a:lnRef idx="2">
            <a:schemeClr val="dk1"/>
          </a:lnRef>
          <a:fillRef idx="0">
            <a:schemeClr val="dk1"/>
          </a:fillRef>
          <a:effectRef idx="1">
            <a:schemeClr val="dk1"/>
          </a:effectRef>
          <a:fontRef idx="minor">
            <a:schemeClr val="tx1"/>
          </a:fontRef>
        </p:style>
        <p:txBody>
          <a:bodyPr rtlCol="0" anchor="ctr"/>
          <a:lstStyle/>
          <a:p>
            <a:pPr algn="ctr"/>
            <a:endParaRPr lang="es-ES" b="1" dirty="0"/>
          </a:p>
        </p:txBody>
      </p:sp>
      <p:cxnSp>
        <p:nvCxnSpPr>
          <p:cNvPr id="5" name="4 Conector recto de flecha"/>
          <p:cNvCxnSpPr/>
          <p:nvPr/>
        </p:nvCxnSpPr>
        <p:spPr>
          <a:xfrm>
            <a:off x="2618072" y="4906426"/>
            <a:ext cx="339890" cy="0"/>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7" name="16 CuadroTexto"/>
          <p:cNvSpPr txBox="1"/>
          <p:nvPr/>
        </p:nvSpPr>
        <p:spPr>
          <a:xfrm>
            <a:off x="307679" y="6348448"/>
            <a:ext cx="8603785" cy="523200"/>
          </a:xfrm>
          <a:prstGeom prst="rect">
            <a:avLst/>
          </a:prstGeom>
          <a:noFill/>
        </p:spPr>
        <p:txBody>
          <a:bodyPr wrap="square" lIns="91418" tIns="45710" rIns="91418" bIns="45710" rtlCol="0">
            <a:spAutoFit/>
          </a:bodyPr>
          <a:lstStyle/>
          <a:p>
            <a:r>
              <a:rPr lang="es-ES" sz="1400" b="1" dirty="0" smtClean="0">
                <a:solidFill>
                  <a:schemeClr val="bg2">
                    <a:lumMod val="25000"/>
                  </a:schemeClr>
                </a:solidFill>
              </a:rPr>
              <a:t>INTRODUCCIÓN/OBJETIVOS</a:t>
            </a:r>
            <a:r>
              <a:rPr lang="es-ES" sz="1400" b="1" i="1" dirty="0" smtClean="0">
                <a:solidFill>
                  <a:schemeClr val="bg2">
                    <a:lumMod val="25000"/>
                  </a:schemeClr>
                </a:solidFill>
              </a:rPr>
              <a:t> </a:t>
            </a:r>
            <a:r>
              <a:rPr lang="es-ES" sz="1400" i="1" dirty="0" smtClean="0">
                <a:solidFill>
                  <a:schemeClr val="bg2">
                    <a:lumMod val="75000"/>
                  </a:schemeClr>
                </a:solidFill>
              </a:rPr>
              <a:t>– ESTADO DEL ARTE – PROGRAMA EXPERIMENTAL – METODOLOGÍA EXPERIMENTAL  ENSAYOS Y RESULTADOS – CONCLUSIONES – FUTURAS LÍNEAS DE ESTUDIO – BIBLIOGRAFÍA – AGRADECIMIENTOS </a:t>
            </a:r>
            <a:endParaRPr lang="es-ES" sz="1400" i="1" dirty="0">
              <a:solidFill>
                <a:schemeClr val="bg2">
                  <a:lumMod val="75000"/>
                </a:schemeClr>
              </a:solidFill>
            </a:endParaRPr>
          </a:p>
        </p:txBody>
      </p:sp>
      <p:pic>
        <p:nvPicPr>
          <p:cNvPr id="19" name="Picture 4" descr="C:\Users\Marta\Desktop\curso 2012-2013\taller interiorismo\imagenes paneles\logo upv.png"/>
          <p:cNvPicPr>
            <a:picLocks noChangeAspect="1" noChangeArrowheads="1"/>
          </p:cNvPicPr>
          <p:nvPr/>
        </p:nvPicPr>
        <p:blipFill rotWithShape="1">
          <a:blip r:embed="rId3" cstate="print">
            <a:biLevel thresh="75000"/>
            <a:extLst>
              <a:ext uri="{BEBA8EAE-BF5A-486C-A8C5-ECC9F3942E4B}">
                <a14:imgProps xmlns:a14="http://schemas.microsoft.com/office/drawing/2010/main">
                  <a14:imgLayer r:embed="rId4">
                    <a14:imgEffect>
                      <a14:colorTemperature colorTemp="8800"/>
                    </a14:imgEffect>
                    <a14:imgEffect>
                      <a14:saturation sat="0"/>
                    </a14:imgEffect>
                  </a14:imgLayer>
                </a14:imgProps>
              </a:ext>
              <a:ext uri="{28A0092B-C50C-407E-A947-70E740481C1C}">
                <a14:useLocalDpi xmlns:a14="http://schemas.microsoft.com/office/drawing/2010/main" val="0"/>
              </a:ext>
            </a:extLst>
          </a:blip>
          <a:srcRect r="62405"/>
          <a:stretch/>
        </p:blipFill>
        <p:spPr bwMode="auto">
          <a:xfrm>
            <a:off x="-55889" y="0"/>
            <a:ext cx="727136" cy="68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631569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2 Conector recto"/>
          <p:cNvCxnSpPr/>
          <p:nvPr/>
        </p:nvCxnSpPr>
        <p:spPr>
          <a:xfrm>
            <a:off x="179512" y="662210"/>
            <a:ext cx="8712968" cy="0"/>
          </a:xfrm>
          <a:prstGeom prst="line">
            <a:avLst/>
          </a:prstGeom>
        </p:spPr>
        <p:style>
          <a:lnRef idx="2">
            <a:schemeClr val="dk1"/>
          </a:lnRef>
          <a:fillRef idx="0">
            <a:schemeClr val="dk1"/>
          </a:fillRef>
          <a:effectRef idx="1">
            <a:schemeClr val="dk1"/>
          </a:effectRef>
          <a:fontRef idx="minor">
            <a:schemeClr val="tx1"/>
          </a:fontRef>
        </p:style>
      </p:cxnSp>
      <p:cxnSp>
        <p:nvCxnSpPr>
          <p:cNvPr id="5" name="4 Conector recto"/>
          <p:cNvCxnSpPr/>
          <p:nvPr/>
        </p:nvCxnSpPr>
        <p:spPr>
          <a:xfrm>
            <a:off x="179512" y="6354318"/>
            <a:ext cx="8712968" cy="0"/>
          </a:xfrm>
          <a:prstGeom prst="line">
            <a:avLst/>
          </a:prstGeom>
          <a:ln w="6350" cmpd="thickThin">
            <a:prstDash val="solid"/>
          </a:ln>
        </p:spPr>
        <p:style>
          <a:lnRef idx="2">
            <a:schemeClr val="dk1"/>
          </a:lnRef>
          <a:fillRef idx="0">
            <a:schemeClr val="dk1"/>
          </a:fillRef>
          <a:effectRef idx="1">
            <a:schemeClr val="dk1"/>
          </a:effectRef>
          <a:fontRef idx="minor">
            <a:schemeClr val="tx1"/>
          </a:fontRef>
        </p:style>
      </p:cxnSp>
      <p:sp>
        <p:nvSpPr>
          <p:cNvPr id="8" name="7 CuadroTexto"/>
          <p:cNvSpPr txBox="1"/>
          <p:nvPr/>
        </p:nvSpPr>
        <p:spPr>
          <a:xfrm>
            <a:off x="486393" y="1387525"/>
            <a:ext cx="6490848" cy="400089"/>
          </a:xfrm>
          <a:prstGeom prst="rect">
            <a:avLst/>
          </a:prstGeom>
          <a:noFill/>
        </p:spPr>
        <p:txBody>
          <a:bodyPr wrap="square" lIns="91418" tIns="45710" rIns="91418" bIns="45710" rtlCol="0">
            <a:spAutoFit/>
          </a:bodyPr>
          <a:lstStyle/>
          <a:p>
            <a:r>
              <a:rPr lang="es-ES" sz="2000" b="1" dirty="0" smtClean="0"/>
              <a:t>1. MATERIALES </a:t>
            </a:r>
            <a:r>
              <a:rPr lang="es-ES" sz="2000" b="1" dirty="0"/>
              <a:t>COMPUESTOS</a:t>
            </a:r>
          </a:p>
        </p:txBody>
      </p:sp>
      <p:sp>
        <p:nvSpPr>
          <p:cNvPr id="9" name="8 CuadroTexto"/>
          <p:cNvSpPr txBox="1"/>
          <p:nvPr/>
        </p:nvSpPr>
        <p:spPr>
          <a:xfrm>
            <a:off x="480090" y="2206598"/>
            <a:ext cx="6490848" cy="400089"/>
          </a:xfrm>
          <a:prstGeom prst="rect">
            <a:avLst/>
          </a:prstGeom>
          <a:noFill/>
        </p:spPr>
        <p:txBody>
          <a:bodyPr wrap="square" lIns="91418" tIns="45710" rIns="91418" bIns="45710" rtlCol="0">
            <a:spAutoFit/>
          </a:bodyPr>
          <a:lstStyle/>
          <a:p>
            <a:r>
              <a:rPr lang="es-ES" sz="2000" b="1" dirty="0" smtClean="0"/>
              <a:t>2. COMPONENTES </a:t>
            </a:r>
            <a:r>
              <a:rPr lang="es-ES" sz="2000" b="1" dirty="0"/>
              <a:t>DE LOS MATERIALES COMPUESTOS</a:t>
            </a:r>
          </a:p>
        </p:txBody>
      </p:sp>
      <p:sp>
        <p:nvSpPr>
          <p:cNvPr id="10" name="9 CuadroTexto"/>
          <p:cNvSpPr txBox="1"/>
          <p:nvPr/>
        </p:nvSpPr>
        <p:spPr>
          <a:xfrm>
            <a:off x="1992258" y="3512636"/>
            <a:ext cx="5616624" cy="1338808"/>
          </a:xfrm>
          <a:prstGeom prst="rect">
            <a:avLst/>
          </a:prstGeom>
          <a:noFill/>
        </p:spPr>
        <p:txBody>
          <a:bodyPr wrap="square" lIns="91418" tIns="45710" rIns="91418" bIns="45710" rtlCol="0">
            <a:spAutoFit/>
          </a:bodyPr>
          <a:lstStyle/>
          <a:p>
            <a:pPr marL="285681" indent="-285681">
              <a:lnSpc>
                <a:spcPct val="150000"/>
              </a:lnSpc>
              <a:buFontTx/>
              <a:buChar char="-"/>
            </a:pPr>
            <a:r>
              <a:rPr lang="es-ES" b="1" dirty="0" smtClean="0"/>
              <a:t>FIBRAS</a:t>
            </a:r>
          </a:p>
          <a:p>
            <a:pPr marL="285681" indent="-285681">
              <a:lnSpc>
                <a:spcPct val="150000"/>
              </a:lnSpc>
              <a:buFontTx/>
              <a:buChar char="-"/>
            </a:pPr>
            <a:r>
              <a:rPr lang="es-ES" b="1" dirty="0" smtClean="0"/>
              <a:t>MATRICES</a:t>
            </a:r>
          </a:p>
          <a:p>
            <a:pPr marL="285681" indent="-285681">
              <a:lnSpc>
                <a:spcPct val="150000"/>
              </a:lnSpc>
              <a:buFontTx/>
              <a:buChar char="-"/>
            </a:pPr>
            <a:r>
              <a:rPr lang="es-ES" b="1" dirty="0" smtClean="0"/>
              <a:t>PROCESOS DE FABRICACIÓN</a:t>
            </a:r>
            <a:endParaRPr lang="es-ES" b="1" dirty="0"/>
          </a:p>
        </p:txBody>
      </p:sp>
      <p:sp>
        <p:nvSpPr>
          <p:cNvPr id="12" name="11 CuadroTexto"/>
          <p:cNvSpPr txBox="1"/>
          <p:nvPr/>
        </p:nvSpPr>
        <p:spPr>
          <a:xfrm>
            <a:off x="480090" y="3025672"/>
            <a:ext cx="7416824" cy="400089"/>
          </a:xfrm>
          <a:prstGeom prst="rect">
            <a:avLst/>
          </a:prstGeom>
          <a:noFill/>
        </p:spPr>
        <p:txBody>
          <a:bodyPr wrap="square" lIns="91418" tIns="45710" rIns="91418" bIns="45710" rtlCol="0">
            <a:spAutoFit/>
          </a:bodyPr>
          <a:lstStyle/>
          <a:p>
            <a:r>
              <a:rPr lang="es-ES" sz="2000" b="1" dirty="0" smtClean="0"/>
              <a:t>3. COMPONENTES </a:t>
            </a:r>
            <a:r>
              <a:rPr lang="es-ES" sz="2000" b="1" dirty="0"/>
              <a:t>DE LOS MATERIALES COMPUESTOS POLIMÉRICOS</a:t>
            </a:r>
          </a:p>
        </p:txBody>
      </p:sp>
      <p:sp>
        <p:nvSpPr>
          <p:cNvPr id="14" name="13 CuadroTexto"/>
          <p:cNvSpPr txBox="1"/>
          <p:nvPr/>
        </p:nvSpPr>
        <p:spPr>
          <a:xfrm>
            <a:off x="6072323" y="197354"/>
            <a:ext cx="2880320" cy="523220"/>
          </a:xfrm>
          <a:prstGeom prst="rect">
            <a:avLst/>
          </a:prstGeom>
          <a:noFill/>
        </p:spPr>
        <p:txBody>
          <a:bodyPr wrap="square" lIns="91418" tIns="45710" rIns="91418" bIns="45710" rtlCol="0">
            <a:spAutoFit/>
          </a:bodyPr>
          <a:lstStyle/>
          <a:p>
            <a:r>
              <a:rPr lang="es-ES" sz="2800" b="1" dirty="0">
                <a:latin typeface="Calibri" pitchFamily="34" charset="0"/>
              </a:rPr>
              <a:t>ESTADO DEL ARTE</a:t>
            </a:r>
          </a:p>
        </p:txBody>
      </p:sp>
      <p:sp>
        <p:nvSpPr>
          <p:cNvPr id="15" name="14 CuadroTexto"/>
          <p:cNvSpPr txBox="1"/>
          <p:nvPr/>
        </p:nvSpPr>
        <p:spPr>
          <a:xfrm>
            <a:off x="307679" y="6348448"/>
            <a:ext cx="8603785" cy="523200"/>
          </a:xfrm>
          <a:prstGeom prst="rect">
            <a:avLst/>
          </a:prstGeom>
          <a:noFill/>
        </p:spPr>
        <p:txBody>
          <a:bodyPr wrap="square" lIns="91418" tIns="45710" rIns="91418" bIns="45710" rtlCol="0">
            <a:spAutoFit/>
          </a:bodyPr>
          <a:lstStyle/>
          <a:p>
            <a:r>
              <a:rPr lang="es-ES" sz="1400" i="1" dirty="0" smtClean="0">
                <a:solidFill>
                  <a:schemeClr val="bg2">
                    <a:lumMod val="75000"/>
                  </a:schemeClr>
                </a:solidFill>
              </a:rPr>
              <a:t>INTRODUCCIÓN/OBJETIVOS – </a:t>
            </a:r>
            <a:r>
              <a:rPr lang="es-ES" sz="1400" b="1" dirty="0" smtClean="0">
                <a:solidFill>
                  <a:schemeClr val="bg2">
                    <a:lumMod val="25000"/>
                  </a:schemeClr>
                </a:solidFill>
              </a:rPr>
              <a:t>ESTADO DEL ARTE </a:t>
            </a:r>
            <a:r>
              <a:rPr lang="es-ES" sz="1400" i="1" dirty="0" smtClean="0">
                <a:solidFill>
                  <a:schemeClr val="bg2">
                    <a:lumMod val="75000"/>
                  </a:schemeClr>
                </a:solidFill>
              </a:rPr>
              <a:t>– PROGRAMA EXPERIMENTAL – METODOLOGÍA EXPERIMENTAL  ENSAYOS Y RESULTADOS – CONCLUSIONES – FUTURAS LÍNEAS DE ESTUDIO – BIBLIOGRAFÍA – AGRADECIMIENTOS </a:t>
            </a:r>
            <a:endParaRPr lang="es-ES" sz="1400" i="1" dirty="0">
              <a:solidFill>
                <a:schemeClr val="bg2">
                  <a:lumMod val="75000"/>
                </a:schemeClr>
              </a:solidFill>
            </a:endParaRPr>
          </a:p>
        </p:txBody>
      </p:sp>
      <p:pic>
        <p:nvPicPr>
          <p:cNvPr id="16" name="Picture 4" descr="C:\Users\Marta\Desktop\curso 2012-2013\taller interiorismo\imagenes paneles\logo upv.png"/>
          <p:cNvPicPr>
            <a:picLocks noChangeAspect="1" noChangeArrowheads="1"/>
          </p:cNvPicPr>
          <p:nvPr/>
        </p:nvPicPr>
        <p:blipFill rotWithShape="1">
          <a:blip r:embed="rId3" cstate="print">
            <a:biLevel thresh="75000"/>
            <a:extLst>
              <a:ext uri="{BEBA8EAE-BF5A-486C-A8C5-ECC9F3942E4B}">
                <a14:imgProps xmlns:a14="http://schemas.microsoft.com/office/drawing/2010/main">
                  <a14:imgLayer r:embed="rId4">
                    <a14:imgEffect>
                      <a14:colorTemperature colorTemp="8800"/>
                    </a14:imgEffect>
                    <a14:imgEffect>
                      <a14:saturation sat="0"/>
                    </a14:imgEffect>
                  </a14:imgLayer>
                </a14:imgProps>
              </a:ext>
              <a:ext uri="{28A0092B-C50C-407E-A947-70E740481C1C}">
                <a14:useLocalDpi xmlns:a14="http://schemas.microsoft.com/office/drawing/2010/main" val="0"/>
              </a:ext>
            </a:extLst>
          </a:blip>
          <a:srcRect r="62405"/>
          <a:stretch/>
        </p:blipFill>
        <p:spPr bwMode="auto">
          <a:xfrm>
            <a:off x="-55889" y="0"/>
            <a:ext cx="727136" cy="68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691696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2 Conector recto"/>
          <p:cNvCxnSpPr/>
          <p:nvPr/>
        </p:nvCxnSpPr>
        <p:spPr>
          <a:xfrm>
            <a:off x="179512" y="662210"/>
            <a:ext cx="8712968" cy="0"/>
          </a:xfrm>
          <a:prstGeom prst="line">
            <a:avLst/>
          </a:prstGeom>
        </p:spPr>
        <p:style>
          <a:lnRef idx="2">
            <a:schemeClr val="dk1"/>
          </a:lnRef>
          <a:fillRef idx="0">
            <a:schemeClr val="dk1"/>
          </a:fillRef>
          <a:effectRef idx="1">
            <a:schemeClr val="dk1"/>
          </a:effectRef>
          <a:fontRef idx="minor">
            <a:schemeClr val="tx1"/>
          </a:fontRef>
        </p:style>
      </p:cxnSp>
      <p:cxnSp>
        <p:nvCxnSpPr>
          <p:cNvPr id="5" name="4 Conector recto"/>
          <p:cNvCxnSpPr/>
          <p:nvPr/>
        </p:nvCxnSpPr>
        <p:spPr>
          <a:xfrm>
            <a:off x="179512" y="6354318"/>
            <a:ext cx="8712968" cy="0"/>
          </a:xfrm>
          <a:prstGeom prst="line">
            <a:avLst/>
          </a:prstGeom>
          <a:ln w="6350" cmpd="thickThin">
            <a:prstDash val="solid"/>
          </a:ln>
        </p:spPr>
        <p:style>
          <a:lnRef idx="2">
            <a:schemeClr val="dk1"/>
          </a:lnRef>
          <a:fillRef idx="0">
            <a:schemeClr val="dk1"/>
          </a:fillRef>
          <a:effectRef idx="1">
            <a:schemeClr val="dk1"/>
          </a:effectRef>
          <a:fontRef idx="minor">
            <a:schemeClr val="tx1"/>
          </a:fontRef>
        </p:style>
      </p:cxnSp>
      <p:sp>
        <p:nvSpPr>
          <p:cNvPr id="8" name="7 CuadroTexto"/>
          <p:cNvSpPr txBox="1"/>
          <p:nvPr/>
        </p:nvSpPr>
        <p:spPr>
          <a:xfrm>
            <a:off x="260178" y="810649"/>
            <a:ext cx="2808312" cy="338534"/>
          </a:xfrm>
          <a:prstGeom prst="rect">
            <a:avLst/>
          </a:prstGeom>
          <a:noFill/>
        </p:spPr>
        <p:txBody>
          <a:bodyPr wrap="square" lIns="91418" tIns="45710" rIns="91418" bIns="45710" rtlCol="0">
            <a:spAutoFit/>
          </a:bodyPr>
          <a:lstStyle/>
          <a:p>
            <a:r>
              <a:rPr lang="es-ES" sz="1600" dirty="0"/>
              <a:t>MATERIAL FORMADO POR</a:t>
            </a:r>
            <a:r>
              <a:rPr lang="es-ES" sz="1600" dirty="0" smtClean="0"/>
              <a:t>:</a:t>
            </a:r>
          </a:p>
        </p:txBody>
      </p:sp>
      <p:sp>
        <p:nvSpPr>
          <p:cNvPr id="10" name="9 CuadroTexto"/>
          <p:cNvSpPr txBox="1"/>
          <p:nvPr/>
        </p:nvSpPr>
        <p:spPr>
          <a:xfrm>
            <a:off x="4278734" y="4420309"/>
            <a:ext cx="2136861" cy="646311"/>
          </a:xfrm>
          <a:prstGeom prst="rect">
            <a:avLst/>
          </a:prstGeom>
          <a:noFill/>
        </p:spPr>
        <p:txBody>
          <a:bodyPr wrap="square" lIns="91418" tIns="45710" rIns="91418" bIns="45710" rtlCol="0">
            <a:spAutoFit/>
          </a:bodyPr>
          <a:lstStyle/>
          <a:p>
            <a:pPr marL="457091" lvl="1"/>
            <a:r>
              <a:rPr lang="es-ES" sz="1200" dirty="0" smtClean="0"/>
              <a:t>Rigidez</a:t>
            </a:r>
          </a:p>
          <a:p>
            <a:pPr marL="457091" lvl="1"/>
            <a:r>
              <a:rPr lang="es-ES" sz="1200" dirty="0" smtClean="0"/>
              <a:t>Tenacidad</a:t>
            </a:r>
            <a:endParaRPr lang="es-ES" sz="1200" dirty="0"/>
          </a:p>
          <a:p>
            <a:pPr marL="457091" lvl="1"/>
            <a:r>
              <a:rPr lang="es-ES" sz="1200" dirty="0"/>
              <a:t>Resistencia a la tracción</a:t>
            </a:r>
          </a:p>
        </p:txBody>
      </p:sp>
      <p:sp>
        <p:nvSpPr>
          <p:cNvPr id="12" name="11 CuadroTexto"/>
          <p:cNvSpPr txBox="1"/>
          <p:nvPr/>
        </p:nvSpPr>
        <p:spPr>
          <a:xfrm>
            <a:off x="500237" y="3890995"/>
            <a:ext cx="585673" cy="400089"/>
          </a:xfrm>
          <a:prstGeom prst="rect">
            <a:avLst/>
          </a:prstGeom>
          <a:noFill/>
        </p:spPr>
        <p:txBody>
          <a:bodyPr wrap="square" lIns="91418" tIns="45710" rIns="91418" bIns="45710" rtlCol="0">
            <a:spAutoFit/>
          </a:bodyPr>
          <a:lstStyle/>
          <a:p>
            <a:r>
              <a:rPr lang="es-ES" sz="2000" dirty="0" smtClean="0"/>
              <a:t>FIN</a:t>
            </a:r>
            <a:endParaRPr lang="es-ES" sz="2000" dirty="0"/>
          </a:p>
        </p:txBody>
      </p:sp>
      <p:sp>
        <p:nvSpPr>
          <p:cNvPr id="11" name="10 CuadroTexto"/>
          <p:cNvSpPr txBox="1"/>
          <p:nvPr/>
        </p:nvSpPr>
        <p:spPr>
          <a:xfrm>
            <a:off x="5364088" y="244709"/>
            <a:ext cx="4378948" cy="461645"/>
          </a:xfrm>
          <a:prstGeom prst="rect">
            <a:avLst/>
          </a:prstGeom>
          <a:noFill/>
        </p:spPr>
        <p:txBody>
          <a:bodyPr wrap="square" lIns="91418" tIns="45710" rIns="91418" bIns="45710" rtlCol="0">
            <a:spAutoFit/>
          </a:bodyPr>
          <a:lstStyle/>
          <a:p>
            <a:r>
              <a:rPr lang="es-ES" sz="2400" b="1" dirty="0">
                <a:latin typeface="Calibri" pitchFamily="34" charset="0"/>
              </a:rPr>
              <a:t>MATERIALES COMPUESTOS</a:t>
            </a:r>
          </a:p>
        </p:txBody>
      </p:sp>
      <p:sp>
        <p:nvSpPr>
          <p:cNvPr id="15" name="14 CuadroTexto"/>
          <p:cNvSpPr txBox="1"/>
          <p:nvPr/>
        </p:nvSpPr>
        <p:spPr>
          <a:xfrm>
            <a:off x="1475656" y="3921773"/>
            <a:ext cx="5616624" cy="338534"/>
          </a:xfrm>
          <a:prstGeom prst="rect">
            <a:avLst/>
          </a:prstGeom>
          <a:noFill/>
        </p:spPr>
        <p:txBody>
          <a:bodyPr wrap="square" lIns="91418" tIns="45710" rIns="91418" bIns="45710" rtlCol="0">
            <a:spAutoFit/>
          </a:bodyPr>
          <a:lstStyle/>
          <a:p>
            <a:r>
              <a:rPr lang="es-ES" sz="1600" b="1" dirty="0"/>
              <a:t>MEJORAN PROPIEDADES DE COMPONENTES POR SEPARADO</a:t>
            </a:r>
          </a:p>
        </p:txBody>
      </p:sp>
      <p:sp>
        <p:nvSpPr>
          <p:cNvPr id="16" name="15 CuadroTexto"/>
          <p:cNvSpPr txBox="1"/>
          <p:nvPr/>
        </p:nvSpPr>
        <p:spPr>
          <a:xfrm>
            <a:off x="2098846" y="4530604"/>
            <a:ext cx="2830516" cy="307756"/>
          </a:xfrm>
          <a:prstGeom prst="rect">
            <a:avLst/>
          </a:prstGeom>
          <a:noFill/>
        </p:spPr>
        <p:txBody>
          <a:bodyPr wrap="square" lIns="91418" tIns="45710" rIns="91418" bIns="45710" rtlCol="0">
            <a:spAutoFit/>
          </a:bodyPr>
          <a:lstStyle/>
          <a:p>
            <a:r>
              <a:rPr lang="es-ES" sz="1400" u="sng" dirty="0"/>
              <a:t>Propiedades finales superiores</a:t>
            </a:r>
          </a:p>
        </p:txBody>
      </p:sp>
      <p:sp>
        <p:nvSpPr>
          <p:cNvPr id="17" name="16 CuadroTexto"/>
          <p:cNvSpPr txBox="1"/>
          <p:nvPr/>
        </p:nvSpPr>
        <p:spPr>
          <a:xfrm>
            <a:off x="458769" y="5079967"/>
            <a:ext cx="6551870" cy="1200308"/>
          </a:xfrm>
          <a:prstGeom prst="rect">
            <a:avLst/>
          </a:prstGeom>
          <a:noFill/>
        </p:spPr>
        <p:txBody>
          <a:bodyPr wrap="square" lIns="91418" tIns="45710" rIns="91418" bIns="45710" rtlCol="0">
            <a:spAutoFit/>
          </a:bodyPr>
          <a:lstStyle/>
          <a:p>
            <a:pPr>
              <a:lnSpc>
                <a:spcPct val="150000"/>
              </a:lnSpc>
            </a:pPr>
            <a:r>
              <a:rPr lang="es-ES" sz="1200" dirty="0"/>
              <a:t>Excluir de esta lista:</a:t>
            </a:r>
          </a:p>
          <a:p>
            <a:pPr marL="742772" lvl="1" indent="-285681">
              <a:lnSpc>
                <a:spcPct val="150000"/>
              </a:lnSpc>
              <a:buFontTx/>
              <a:buChar char="-"/>
            </a:pPr>
            <a:r>
              <a:rPr lang="es-ES" sz="1200" dirty="0"/>
              <a:t>Aquellos materiales que no hayan sido fabricados expresamente por la mano del hombre </a:t>
            </a:r>
          </a:p>
          <a:p>
            <a:pPr marL="742772" lvl="1" indent="-285681">
              <a:lnSpc>
                <a:spcPct val="150000"/>
              </a:lnSpc>
              <a:buFontTx/>
              <a:buChar char="-"/>
            </a:pPr>
            <a:r>
              <a:rPr lang="es-ES" sz="1200" dirty="0"/>
              <a:t>Los que tengan continuidad fenomenológica </a:t>
            </a:r>
          </a:p>
          <a:p>
            <a:pPr marL="742772" lvl="1" indent="-285681">
              <a:lnSpc>
                <a:spcPct val="150000"/>
              </a:lnSpc>
              <a:buFontTx/>
              <a:buChar char="-"/>
            </a:pPr>
            <a:r>
              <a:rPr lang="es-ES" sz="1200" dirty="0"/>
              <a:t>El hormigón armado</a:t>
            </a:r>
          </a:p>
        </p:txBody>
      </p:sp>
      <p:cxnSp>
        <p:nvCxnSpPr>
          <p:cNvPr id="21" name="20 Conector recto de flecha"/>
          <p:cNvCxnSpPr/>
          <p:nvPr/>
        </p:nvCxnSpPr>
        <p:spPr>
          <a:xfrm>
            <a:off x="3492139" y="4243053"/>
            <a:ext cx="0" cy="223660"/>
          </a:xfrm>
          <a:prstGeom prst="straightConnector1">
            <a:avLst/>
          </a:prstGeom>
          <a:ln w="12700">
            <a:tailEnd type="arrow"/>
          </a:ln>
        </p:spPr>
        <p:style>
          <a:lnRef idx="1">
            <a:schemeClr val="dk1"/>
          </a:lnRef>
          <a:fillRef idx="0">
            <a:schemeClr val="dk1"/>
          </a:fillRef>
          <a:effectRef idx="0">
            <a:schemeClr val="dk1"/>
          </a:effectRef>
          <a:fontRef idx="minor">
            <a:schemeClr val="tx1"/>
          </a:fontRef>
        </p:style>
      </p:cxnSp>
      <p:cxnSp>
        <p:nvCxnSpPr>
          <p:cNvPr id="22" name="21 Conector recto de flecha"/>
          <p:cNvCxnSpPr/>
          <p:nvPr/>
        </p:nvCxnSpPr>
        <p:spPr>
          <a:xfrm>
            <a:off x="1022056" y="4091040"/>
            <a:ext cx="253706"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23" name="22 Abrir corchete"/>
          <p:cNvSpPr/>
          <p:nvPr/>
        </p:nvSpPr>
        <p:spPr>
          <a:xfrm>
            <a:off x="4571643" y="4383466"/>
            <a:ext cx="45719" cy="720000"/>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s-ES"/>
          </a:p>
        </p:txBody>
      </p:sp>
      <p:sp>
        <p:nvSpPr>
          <p:cNvPr id="24" name="23 CuadroTexto"/>
          <p:cNvSpPr txBox="1"/>
          <p:nvPr/>
        </p:nvSpPr>
        <p:spPr>
          <a:xfrm>
            <a:off x="3276786" y="1131505"/>
            <a:ext cx="1535334" cy="923309"/>
          </a:xfrm>
          <a:prstGeom prst="rect">
            <a:avLst/>
          </a:prstGeom>
          <a:noFill/>
        </p:spPr>
        <p:txBody>
          <a:bodyPr wrap="square" lIns="91418" tIns="45710" rIns="91418" bIns="45710" rtlCol="0">
            <a:spAutoFit/>
          </a:bodyPr>
          <a:lstStyle/>
          <a:p>
            <a:pPr>
              <a:lnSpc>
                <a:spcPct val="150000"/>
              </a:lnSpc>
            </a:pPr>
            <a:r>
              <a:rPr lang="es-ES" sz="1200" dirty="0"/>
              <a:t>Resistencia mecánica</a:t>
            </a:r>
          </a:p>
          <a:p>
            <a:pPr>
              <a:lnSpc>
                <a:spcPct val="150000"/>
              </a:lnSpc>
            </a:pPr>
            <a:r>
              <a:rPr lang="es-ES" sz="1200" dirty="0"/>
              <a:t>Rigidez</a:t>
            </a:r>
          </a:p>
          <a:p>
            <a:pPr>
              <a:lnSpc>
                <a:spcPct val="150000"/>
              </a:lnSpc>
            </a:pPr>
            <a:r>
              <a:rPr lang="es-ES" sz="1200" dirty="0"/>
              <a:t>Dureza</a:t>
            </a:r>
          </a:p>
        </p:txBody>
      </p:sp>
      <p:sp>
        <p:nvSpPr>
          <p:cNvPr id="25" name="24 CuadroTexto"/>
          <p:cNvSpPr txBox="1"/>
          <p:nvPr/>
        </p:nvSpPr>
        <p:spPr>
          <a:xfrm>
            <a:off x="3161199" y="2130923"/>
            <a:ext cx="1807496" cy="646311"/>
          </a:xfrm>
          <a:prstGeom prst="rect">
            <a:avLst/>
          </a:prstGeom>
          <a:noFill/>
        </p:spPr>
        <p:txBody>
          <a:bodyPr wrap="square" lIns="91418" tIns="45710" rIns="91418" bIns="45710" rtlCol="0">
            <a:spAutoFit/>
          </a:bodyPr>
          <a:lstStyle/>
          <a:p>
            <a:pPr>
              <a:lnSpc>
                <a:spcPct val="150000"/>
              </a:lnSpc>
            </a:pPr>
            <a:r>
              <a:rPr lang="es-ES" sz="1200" dirty="0"/>
              <a:t>Resistencia térmica</a:t>
            </a:r>
          </a:p>
          <a:p>
            <a:pPr>
              <a:lnSpc>
                <a:spcPct val="150000"/>
              </a:lnSpc>
            </a:pPr>
            <a:r>
              <a:rPr lang="es-ES" sz="1200" dirty="0"/>
              <a:t>Resistencia ambiental</a:t>
            </a:r>
          </a:p>
        </p:txBody>
      </p:sp>
      <p:sp>
        <p:nvSpPr>
          <p:cNvPr id="28" name="27 CuadroTexto"/>
          <p:cNvSpPr txBox="1"/>
          <p:nvPr/>
        </p:nvSpPr>
        <p:spPr>
          <a:xfrm>
            <a:off x="3161199" y="2916977"/>
            <a:ext cx="1989915" cy="646311"/>
          </a:xfrm>
          <a:prstGeom prst="rect">
            <a:avLst/>
          </a:prstGeom>
          <a:noFill/>
        </p:spPr>
        <p:txBody>
          <a:bodyPr wrap="square" lIns="91418" tIns="45710" rIns="91418" bIns="45710" rtlCol="0">
            <a:spAutoFit/>
          </a:bodyPr>
          <a:lstStyle/>
          <a:p>
            <a:pPr>
              <a:lnSpc>
                <a:spcPct val="150000"/>
              </a:lnSpc>
            </a:pPr>
            <a:r>
              <a:rPr lang="es-ES" sz="1200" dirty="0"/>
              <a:t>Fina película (</a:t>
            </a:r>
            <a:r>
              <a:rPr lang="es-ES" sz="1200" dirty="0" err="1"/>
              <a:t>ensimaje</a:t>
            </a:r>
            <a:r>
              <a:rPr lang="es-ES" sz="1200" dirty="0"/>
              <a:t>)</a:t>
            </a:r>
          </a:p>
          <a:p>
            <a:pPr>
              <a:lnSpc>
                <a:spcPct val="150000"/>
              </a:lnSpc>
            </a:pPr>
            <a:r>
              <a:rPr lang="es-ES" sz="1200" dirty="0"/>
              <a:t>Reviste filamentos de la fibra</a:t>
            </a:r>
          </a:p>
        </p:txBody>
      </p:sp>
      <p:sp>
        <p:nvSpPr>
          <p:cNvPr id="26" name="25 CuadroTexto"/>
          <p:cNvSpPr txBox="1"/>
          <p:nvPr/>
        </p:nvSpPr>
        <p:spPr>
          <a:xfrm>
            <a:off x="5335152" y="1270004"/>
            <a:ext cx="2199316" cy="646311"/>
          </a:xfrm>
          <a:prstGeom prst="rect">
            <a:avLst/>
          </a:prstGeom>
          <a:solidFill>
            <a:schemeClr val="accent2">
              <a:lumMod val="20000"/>
              <a:lumOff val="80000"/>
            </a:schemeClr>
          </a:solidFill>
        </p:spPr>
        <p:txBody>
          <a:bodyPr wrap="square" lIns="91418" tIns="45710" rIns="91418" bIns="45710" rtlCol="0">
            <a:spAutoFit/>
          </a:bodyPr>
          <a:lstStyle/>
          <a:p>
            <a:pPr algn="ctr">
              <a:lnSpc>
                <a:spcPct val="150000"/>
              </a:lnSpc>
            </a:pPr>
            <a:r>
              <a:rPr lang="es-ES" sz="1200" b="1" dirty="0"/>
              <a:t>PROPORCIONA PROPIEDADES ESTRUCTURALES</a:t>
            </a:r>
          </a:p>
        </p:txBody>
      </p:sp>
      <p:sp>
        <p:nvSpPr>
          <p:cNvPr id="27" name="26 CuadroTexto"/>
          <p:cNvSpPr txBox="1"/>
          <p:nvPr/>
        </p:nvSpPr>
        <p:spPr>
          <a:xfrm>
            <a:off x="5364088" y="2187541"/>
            <a:ext cx="2170379" cy="369312"/>
          </a:xfrm>
          <a:prstGeom prst="rect">
            <a:avLst/>
          </a:prstGeom>
          <a:solidFill>
            <a:schemeClr val="accent2">
              <a:lumMod val="20000"/>
              <a:lumOff val="80000"/>
            </a:schemeClr>
          </a:solidFill>
        </p:spPr>
        <p:txBody>
          <a:bodyPr wrap="square" lIns="91418" tIns="45710" rIns="91418" bIns="45710" rtlCol="0">
            <a:spAutoFit/>
          </a:bodyPr>
          <a:lstStyle/>
          <a:p>
            <a:pPr>
              <a:lnSpc>
                <a:spcPct val="150000"/>
              </a:lnSpc>
            </a:pPr>
            <a:r>
              <a:rPr lang="es-ES" sz="1200" b="1" dirty="0"/>
              <a:t>ENGLOBA AL REFUERZO</a:t>
            </a:r>
          </a:p>
        </p:txBody>
      </p:sp>
      <p:sp>
        <p:nvSpPr>
          <p:cNvPr id="30" name="29 Abrir llave"/>
          <p:cNvSpPr/>
          <p:nvPr/>
        </p:nvSpPr>
        <p:spPr>
          <a:xfrm>
            <a:off x="2959783" y="1231550"/>
            <a:ext cx="63322" cy="723218"/>
          </a:xfrm>
          <a:prstGeom prst="leftBrace">
            <a:avLst/>
          </a:prstGeom>
          <a:ln/>
        </p:spPr>
        <p:style>
          <a:lnRef idx="1">
            <a:schemeClr val="dk1"/>
          </a:lnRef>
          <a:fillRef idx="0">
            <a:schemeClr val="dk1"/>
          </a:fillRef>
          <a:effectRef idx="0">
            <a:schemeClr val="dk1"/>
          </a:effectRef>
          <a:fontRef idx="minor">
            <a:schemeClr val="tx1"/>
          </a:fontRef>
        </p:style>
        <p:txBody>
          <a:bodyPr lIns="91418" tIns="45710" rIns="91418" bIns="45710" spcCol="0" rtlCol="0" anchor="ctr"/>
          <a:lstStyle/>
          <a:p>
            <a:pPr algn="ctr"/>
            <a:endParaRPr lang="es-ES" sz="1200"/>
          </a:p>
        </p:txBody>
      </p:sp>
      <p:sp>
        <p:nvSpPr>
          <p:cNvPr id="29" name="28 CuadroTexto"/>
          <p:cNvSpPr txBox="1"/>
          <p:nvPr/>
        </p:nvSpPr>
        <p:spPr>
          <a:xfrm>
            <a:off x="5364087" y="2826376"/>
            <a:ext cx="2170379" cy="646311"/>
          </a:xfrm>
          <a:prstGeom prst="rect">
            <a:avLst/>
          </a:prstGeom>
          <a:solidFill>
            <a:schemeClr val="accent2">
              <a:lumMod val="20000"/>
              <a:lumOff val="80000"/>
            </a:schemeClr>
          </a:solidFill>
        </p:spPr>
        <p:txBody>
          <a:bodyPr wrap="square" lIns="91418" tIns="45710" rIns="91418" bIns="45710" rtlCol="0">
            <a:spAutoFit/>
          </a:bodyPr>
          <a:lstStyle/>
          <a:p>
            <a:pPr algn="ctr">
              <a:lnSpc>
                <a:spcPct val="150000"/>
              </a:lnSpc>
            </a:pPr>
            <a:r>
              <a:rPr lang="es-ES" sz="1200" b="1" dirty="0"/>
              <a:t>CONSEGUIR UNIÓN </a:t>
            </a:r>
            <a:r>
              <a:rPr lang="es-ES" sz="1200" b="1" dirty="0" smtClean="0"/>
              <a:t>ENTRE</a:t>
            </a:r>
          </a:p>
          <a:p>
            <a:pPr algn="ctr">
              <a:lnSpc>
                <a:spcPct val="150000"/>
              </a:lnSpc>
            </a:pPr>
            <a:r>
              <a:rPr lang="es-ES" sz="1200" b="1" dirty="0" smtClean="0"/>
              <a:t>FIBRA-RESINA</a:t>
            </a:r>
            <a:endParaRPr lang="es-ES" sz="1200" b="1" dirty="0"/>
          </a:p>
        </p:txBody>
      </p:sp>
      <p:sp>
        <p:nvSpPr>
          <p:cNvPr id="31" name="30 Abrir llave"/>
          <p:cNvSpPr/>
          <p:nvPr/>
        </p:nvSpPr>
        <p:spPr>
          <a:xfrm flipH="1">
            <a:off x="5050776" y="1231551"/>
            <a:ext cx="45719" cy="723217"/>
          </a:xfrm>
          <a:prstGeom prst="leftBrace">
            <a:avLst/>
          </a:prstGeom>
          <a:ln/>
        </p:spPr>
        <p:style>
          <a:lnRef idx="1">
            <a:schemeClr val="dk1"/>
          </a:lnRef>
          <a:fillRef idx="0">
            <a:schemeClr val="dk1"/>
          </a:fillRef>
          <a:effectRef idx="0">
            <a:schemeClr val="dk1"/>
          </a:effectRef>
          <a:fontRef idx="minor">
            <a:schemeClr val="tx1"/>
          </a:fontRef>
        </p:style>
        <p:txBody>
          <a:bodyPr lIns="91418" tIns="45710" rIns="91418" bIns="45710" spcCol="0" rtlCol="0" anchor="ctr"/>
          <a:lstStyle/>
          <a:p>
            <a:pPr algn="ctr"/>
            <a:endParaRPr lang="es-ES" sz="1200"/>
          </a:p>
        </p:txBody>
      </p:sp>
      <p:sp>
        <p:nvSpPr>
          <p:cNvPr id="32" name="31 Abrir llave"/>
          <p:cNvSpPr/>
          <p:nvPr/>
        </p:nvSpPr>
        <p:spPr>
          <a:xfrm>
            <a:off x="2987872" y="2122346"/>
            <a:ext cx="78347" cy="582852"/>
          </a:xfrm>
          <a:prstGeom prst="leftBrace">
            <a:avLst/>
          </a:prstGeom>
          <a:ln/>
        </p:spPr>
        <p:style>
          <a:lnRef idx="1">
            <a:schemeClr val="dk1"/>
          </a:lnRef>
          <a:fillRef idx="0">
            <a:schemeClr val="dk1"/>
          </a:fillRef>
          <a:effectRef idx="0">
            <a:schemeClr val="dk1"/>
          </a:effectRef>
          <a:fontRef idx="minor">
            <a:schemeClr val="tx1"/>
          </a:fontRef>
        </p:style>
        <p:txBody>
          <a:bodyPr lIns="91418" tIns="45710" rIns="91418" bIns="45710" spcCol="0" rtlCol="0" anchor="ctr"/>
          <a:lstStyle/>
          <a:p>
            <a:pPr algn="ctr"/>
            <a:endParaRPr lang="es-ES" sz="1200"/>
          </a:p>
        </p:txBody>
      </p:sp>
      <p:sp>
        <p:nvSpPr>
          <p:cNvPr id="33" name="32 Abrir llave"/>
          <p:cNvSpPr/>
          <p:nvPr/>
        </p:nvSpPr>
        <p:spPr>
          <a:xfrm flipH="1">
            <a:off x="5087793" y="2162652"/>
            <a:ext cx="63322" cy="582852"/>
          </a:xfrm>
          <a:prstGeom prst="leftBrace">
            <a:avLst/>
          </a:prstGeom>
          <a:ln/>
        </p:spPr>
        <p:style>
          <a:lnRef idx="1">
            <a:schemeClr val="dk1"/>
          </a:lnRef>
          <a:fillRef idx="0">
            <a:schemeClr val="dk1"/>
          </a:fillRef>
          <a:effectRef idx="0">
            <a:schemeClr val="dk1"/>
          </a:effectRef>
          <a:fontRef idx="minor">
            <a:schemeClr val="tx1"/>
          </a:fontRef>
        </p:style>
        <p:txBody>
          <a:bodyPr lIns="91418" tIns="45710" rIns="91418" bIns="45710" spcCol="0" rtlCol="0" anchor="ctr"/>
          <a:lstStyle/>
          <a:p>
            <a:pPr algn="ctr"/>
            <a:endParaRPr lang="es-ES" sz="1200"/>
          </a:p>
        </p:txBody>
      </p:sp>
      <p:sp>
        <p:nvSpPr>
          <p:cNvPr id="34" name="33 Abrir llave"/>
          <p:cNvSpPr/>
          <p:nvPr/>
        </p:nvSpPr>
        <p:spPr>
          <a:xfrm flipH="1">
            <a:off x="5087793" y="2916977"/>
            <a:ext cx="63322" cy="582852"/>
          </a:xfrm>
          <a:prstGeom prst="leftBrace">
            <a:avLst/>
          </a:prstGeom>
          <a:ln/>
        </p:spPr>
        <p:style>
          <a:lnRef idx="1">
            <a:schemeClr val="dk1"/>
          </a:lnRef>
          <a:fillRef idx="0">
            <a:schemeClr val="dk1"/>
          </a:fillRef>
          <a:effectRef idx="0">
            <a:schemeClr val="dk1"/>
          </a:effectRef>
          <a:fontRef idx="minor">
            <a:schemeClr val="tx1"/>
          </a:fontRef>
        </p:style>
        <p:txBody>
          <a:bodyPr lIns="91418" tIns="45710" rIns="91418" bIns="45710" spcCol="0" rtlCol="0" anchor="ctr"/>
          <a:lstStyle/>
          <a:p>
            <a:pPr algn="ctr"/>
            <a:endParaRPr lang="es-ES" sz="1200"/>
          </a:p>
        </p:txBody>
      </p:sp>
      <p:sp>
        <p:nvSpPr>
          <p:cNvPr id="35" name="34 Abrir llave"/>
          <p:cNvSpPr/>
          <p:nvPr/>
        </p:nvSpPr>
        <p:spPr>
          <a:xfrm>
            <a:off x="2987872" y="2948707"/>
            <a:ext cx="78347" cy="582852"/>
          </a:xfrm>
          <a:prstGeom prst="leftBrace">
            <a:avLst/>
          </a:prstGeom>
          <a:ln/>
        </p:spPr>
        <p:style>
          <a:lnRef idx="1">
            <a:schemeClr val="dk1"/>
          </a:lnRef>
          <a:fillRef idx="0">
            <a:schemeClr val="dk1"/>
          </a:fillRef>
          <a:effectRef idx="0">
            <a:schemeClr val="dk1"/>
          </a:effectRef>
          <a:fontRef idx="minor">
            <a:schemeClr val="tx1"/>
          </a:fontRef>
        </p:style>
        <p:txBody>
          <a:bodyPr lIns="91418" tIns="45710" rIns="91418" bIns="45710" spcCol="0" rtlCol="0" anchor="ctr"/>
          <a:lstStyle/>
          <a:p>
            <a:pPr algn="ctr"/>
            <a:endParaRPr lang="es-ES" sz="1200"/>
          </a:p>
        </p:txBody>
      </p:sp>
      <p:sp>
        <p:nvSpPr>
          <p:cNvPr id="36" name="35 Rectángulo redondeado"/>
          <p:cNvSpPr/>
          <p:nvPr/>
        </p:nvSpPr>
        <p:spPr>
          <a:xfrm>
            <a:off x="1580116" y="1385724"/>
            <a:ext cx="1141009" cy="414870"/>
          </a:xfrm>
          <a:prstGeom prst="roundRect">
            <a:avLst/>
          </a:prstGeom>
          <a:solidFill>
            <a:schemeClr val="accent2">
              <a:lumMod val="40000"/>
              <a:lumOff val="60000"/>
            </a:schemeClr>
          </a:solidFill>
          <a:ln w="1270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400" b="1" dirty="0" smtClean="0">
                <a:solidFill>
                  <a:schemeClr val="tx1"/>
                </a:solidFill>
              </a:rPr>
              <a:t>REFUERZO</a:t>
            </a:r>
            <a:endParaRPr lang="es-ES" sz="1400" b="1" dirty="0">
              <a:solidFill>
                <a:schemeClr val="tx1"/>
              </a:solidFill>
            </a:endParaRPr>
          </a:p>
        </p:txBody>
      </p:sp>
      <p:sp>
        <p:nvSpPr>
          <p:cNvPr id="37" name="36 Rectángulo redondeado"/>
          <p:cNvSpPr/>
          <p:nvPr/>
        </p:nvSpPr>
        <p:spPr>
          <a:xfrm>
            <a:off x="1580116" y="2206337"/>
            <a:ext cx="1141009" cy="414870"/>
          </a:xfrm>
          <a:prstGeom prst="roundRect">
            <a:avLst/>
          </a:prstGeom>
          <a:solidFill>
            <a:schemeClr val="accent2">
              <a:lumMod val="40000"/>
              <a:lumOff val="60000"/>
            </a:schemeClr>
          </a:solidFill>
          <a:ln w="1270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400" b="1" dirty="0" smtClean="0">
                <a:solidFill>
                  <a:schemeClr val="tx1"/>
                </a:solidFill>
              </a:rPr>
              <a:t>MATRIZ</a:t>
            </a:r>
            <a:endParaRPr lang="es-ES" sz="1400" b="1" dirty="0">
              <a:solidFill>
                <a:schemeClr val="tx1"/>
              </a:solidFill>
            </a:endParaRPr>
          </a:p>
        </p:txBody>
      </p:sp>
      <p:sp>
        <p:nvSpPr>
          <p:cNvPr id="38" name="37 Rectángulo redondeado"/>
          <p:cNvSpPr/>
          <p:nvPr/>
        </p:nvSpPr>
        <p:spPr>
          <a:xfrm>
            <a:off x="1580116" y="3041559"/>
            <a:ext cx="1141009" cy="414870"/>
          </a:xfrm>
          <a:prstGeom prst="roundRect">
            <a:avLst/>
          </a:prstGeom>
          <a:solidFill>
            <a:schemeClr val="accent2">
              <a:lumMod val="40000"/>
              <a:lumOff val="60000"/>
            </a:schemeClr>
          </a:solidFill>
          <a:ln w="1270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400" b="1" dirty="0" smtClean="0">
                <a:solidFill>
                  <a:schemeClr val="tx1"/>
                </a:solidFill>
              </a:rPr>
              <a:t>INTERFASE</a:t>
            </a:r>
            <a:endParaRPr lang="es-ES" sz="1400" b="1" dirty="0">
              <a:solidFill>
                <a:schemeClr val="tx1"/>
              </a:solidFill>
            </a:endParaRPr>
          </a:p>
        </p:txBody>
      </p:sp>
      <p:sp>
        <p:nvSpPr>
          <p:cNvPr id="40" name="39 CuadroTexto"/>
          <p:cNvSpPr txBox="1"/>
          <p:nvPr/>
        </p:nvSpPr>
        <p:spPr>
          <a:xfrm>
            <a:off x="307679" y="6348448"/>
            <a:ext cx="8603785" cy="523200"/>
          </a:xfrm>
          <a:prstGeom prst="rect">
            <a:avLst/>
          </a:prstGeom>
          <a:noFill/>
        </p:spPr>
        <p:txBody>
          <a:bodyPr wrap="square" lIns="91418" tIns="45710" rIns="91418" bIns="45710" rtlCol="0">
            <a:spAutoFit/>
          </a:bodyPr>
          <a:lstStyle/>
          <a:p>
            <a:r>
              <a:rPr lang="es-ES" sz="1400" i="1" dirty="0" smtClean="0">
                <a:solidFill>
                  <a:schemeClr val="bg2">
                    <a:lumMod val="75000"/>
                  </a:schemeClr>
                </a:solidFill>
              </a:rPr>
              <a:t>INTRODUCCIÓN/OBJETIVOS – </a:t>
            </a:r>
            <a:r>
              <a:rPr lang="es-ES" sz="1400" b="1" dirty="0" smtClean="0">
                <a:solidFill>
                  <a:schemeClr val="bg2">
                    <a:lumMod val="25000"/>
                  </a:schemeClr>
                </a:solidFill>
              </a:rPr>
              <a:t>ESTADO DEL ARTE </a:t>
            </a:r>
            <a:r>
              <a:rPr lang="es-ES" sz="1400" i="1" dirty="0" smtClean="0">
                <a:solidFill>
                  <a:schemeClr val="bg2">
                    <a:lumMod val="75000"/>
                  </a:schemeClr>
                </a:solidFill>
              </a:rPr>
              <a:t>– PROGRAMA EXPERIMENTAL – METODOLOGÍA EXPERIMENTAL  ENSAYOS Y RESULTADOS – CONCLUSIONES – FUTURAS LÍNEAS DE ESTUDIO – BIBLIOGRAFÍA – AGRADECIMIENTOS </a:t>
            </a:r>
            <a:endParaRPr lang="es-ES" sz="1400" i="1" dirty="0">
              <a:solidFill>
                <a:schemeClr val="bg2">
                  <a:lumMod val="75000"/>
                </a:schemeClr>
              </a:solidFill>
            </a:endParaRPr>
          </a:p>
        </p:txBody>
      </p:sp>
    </p:spTree>
    <p:extLst>
      <p:ext uri="{BB962C8B-B14F-4D97-AF65-F5344CB8AC3E}">
        <p14:creationId xmlns:p14="http://schemas.microsoft.com/office/powerpoint/2010/main" val="22858339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2 Conector recto"/>
          <p:cNvCxnSpPr/>
          <p:nvPr/>
        </p:nvCxnSpPr>
        <p:spPr>
          <a:xfrm>
            <a:off x="179512" y="662210"/>
            <a:ext cx="8712968" cy="0"/>
          </a:xfrm>
          <a:prstGeom prst="line">
            <a:avLst/>
          </a:prstGeom>
        </p:spPr>
        <p:style>
          <a:lnRef idx="2">
            <a:schemeClr val="dk1"/>
          </a:lnRef>
          <a:fillRef idx="0">
            <a:schemeClr val="dk1"/>
          </a:fillRef>
          <a:effectRef idx="1">
            <a:schemeClr val="dk1"/>
          </a:effectRef>
          <a:fontRef idx="minor">
            <a:schemeClr val="tx1"/>
          </a:fontRef>
        </p:style>
      </p:cxnSp>
      <p:cxnSp>
        <p:nvCxnSpPr>
          <p:cNvPr id="5" name="4 Conector recto"/>
          <p:cNvCxnSpPr/>
          <p:nvPr/>
        </p:nvCxnSpPr>
        <p:spPr>
          <a:xfrm>
            <a:off x="179512" y="6354318"/>
            <a:ext cx="8712968" cy="0"/>
          </a:xfrm>
          <a:prstGeom prst="line">
            <a:avLst/>
          </a:prstGeom>
          <a:ln w="6350" cmpd="thickThin">
            <a:prstDash val="solid"/>
          </a:ln>
        </p:spPr>
        <p:style>
          <a:lnRef idx="2">
            <a:schemeClr val="dk1"/>
          </a:lnRef>
          <a:fillRef idx="0">
            <a:schemeClr val="dk1"/>
          </a:fillRef>
          <a:effectRef idx="1">
            <a:schemeClr val="dk1"/>
          </a:effectRef>
          <a:fontRef idx="minor">
            <a:schemeClr val="tx1"/>
          </a:fontRef>
        </p:style>
      </p:cxnSp>
      <p:sp>
        <p:nvSpPr>
          <p:cNvPr id="9" name="8 CuadroTexto"/>
          <p:cNvSpPr txBox="1"/>
          <p:nvPr/>
        </p:nvSpPr>
        <p:spPr>
          <a:xfrm>
            <a:off x="179512" y="827597"/>
            <a:ext cx="5616624" cy="338554"/>
          </a:xfrm>
          <a:prstGeom prst="rect">
            <a:avLst/>
          </a:prstGeom>
          <a:noFill/>
        </p:spPr>
        <p:txBody>
          <a:bodyPr wrap="square" lIns="91418" tIns="45710" rIns="91418" bIns="45710" rtlCol="0">
            <a:spAutoFit/>
          </a:bodyPr>
          <a:lstStyle/>
          <a:p>
            <a:r>
              <a:rPr lang="es-ES" sz="1600" b="1" u="sng" dirty="0" smtClean="0"/>
              <a:t>CLASIFICACIÓN DEL REFUERZO</a:t>
            </a:r>
            <a:endParaRPr lang="es-ES" sz="1600" b="1" u="sng" dirty="0"/>
          </a:p>
        </p:txBody>
      </p:sp>
      <p:sp>
        <p:nvSpPr>
          <p:cNvPr id="11" name="10 CuadroTexto"/>
          <p:cNvSpPr txBox="1"/>
          <p:nvPr/>
        </p:nvSpPr>
        <p:spPr>
          <a:xfrm>
            <a:off x="414597" y="228943"/>
            <a:ext cx="8496944" cy="461665"/>
          </a:xfrm>
          <a:prstGeom prst="rect">
            <a:avLst/>
          </a:prstGeom>
          <a:noFill/>
          <a:ln>
            <a:noFill/>
          </a:ln>
        </p:spPr>
        <p:txBody>
          <a:bodyPr wrap="square" lIns="91418" tIns="45710" rIns="91418" bIns="45710" rtlCol="0">
            <a:spAutoFit/>
          </a:bodyPr>
          <a:lstStyle/>
          <a:p>
            <a:pPr algn="r"/>
            <a:r>
              <a:rPr lang="es-ES" sz="2400" b="1" dirty="0"/>
              <a:t>COMPONENTES DE LOS MATERIALES COMPUESTOS</a:t>
            </a:r>
          </a:p>
        </p:txBody>
      </p:sp>
      <p:graphicFrame>
        <p:nvGraphicFramePr>
          <p:cNvPr id="19" name="18 Tabla"/>
          <p:cNvGraphicFramePr>
            <a:graphicFrameLocks noGrp="1"/>
          </p:cNvGraphicFramePr>
          <p:nvPr>
            <p:extLst>
              <p:ext uri="{D42A27DB-BD31-4B8C-83A1-F6EECF244321}">
                <p14:modId xmlns:p14="http://schemas.microsoft.com/office/powerpoint/2010/main" val="2699364398"/>
              </p:ext>
            </p:extLst>
          </p:nvPr>
        </p:nvGraphicFramePr>
        <p:xfrm>
          <a:off x="2067361" y="3140968"/>
          <a:ext cx="5191416" cy="1261872"/>
        </p:xfrm>
        <a:graphic>
          <a:graphicData uri="http://schemas.openxmlformats.org/drawingml/2006/table">
            <a:tbl>
              <a:tblPr firstRow="1" firstCol="1" bandRow="1">
                <a:tableStyleId>{C083E6E3-FA7D-4D7B-A595-EF9225AFEA82}</a:tableStyleId>
              </a:tblPr>
              <a:tblGrid>
                <a:gridCol w="2595708"/>
                <a:gridCol w="2595708"/>
              </a:tblGrid>
              <a:tr h="384043">
                <a:tc rowSpan="3">
                  <a:txBody>
                    <a:bodyPr/>
                    <a:lstStyle/>
                    <a:p>
                      <a:pPr algn="ctr">
                        <a:lnSpc>
                          <a:spcPct val="115000"/>
                        </a:lnSpc>
                        <a:spcAft>
                          <a:spcPts val="0"/>
                        </a:spcAft>
                      </a:pPr>
                      <a:r>
                        <a:rPr lang="es-ES" sz="1200" b="0" dirty="0">
                          <a:effectLst/>
                        </a:rPr>
                        <a:t>FIBRAS DE ORIGEN MINERAL</a:t>
                      </a:r>
                      <a:endParaRPr lang="es-ES" sz="1200" b="0" dirty="0">
                        <a:effectLst/>
                        <a:latin typeface="Calibri"/>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es-ES" sz="1200" b="0">
                          <a:effectLst/>
                        </a:rPr>
                        <a:t>Fibras Cerámicas (Carburo de Silicio, Aramida)</a:t>
                      </a:r>
                      <a:endParaRPr lang="es-ES" sz="1200" b="0">
                        <a:effectLst/>
                        <a:latin typeface="Calibri"/>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192022">
                <a:tc vMerge="1">
                  <a:txBody>
                    <a:bodyPr/>
                    <a:lstStyle/>
                    <a:p>
                      <a:endParaRPr lang="es-ES"/>
                    </a:p>
                  </a:txBody>
                  <a:tcPr/>
                </a:tc>
                <a:tc>
                  <a:txBody>
                    <a:bodyPr/>
                    <a:lstStyle/>
                    <a:p>
                      <a:pPr algn="ctr">
                        <a:lnSpc>
                          <a:spcPct val="115000"/>
                        </a:lnSpc>
                        <a:spcAft>
                          <a:spcPts val="0"/>
                        </a:spcAft>
                      </a:pPr>
                      <a:r>
                        <a:rPr lang="es-ES" sz="1200" b="0">
                          <a:effectLst/>
                        </a:rPr>
                        <a:t>Fibras Metálicas</a:t>
                      </a:r>
                      <a:endParaRPr lang="es-ES" sz="1200" b="0">
                        <a:effectLst/>
                        <a:latin typeface="Calibri"/>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384043">
                <a:tc vMerge="1">
                  <a:txBody>
                    <a:bodyPr/>
                    <a:lstStyle/>
                    <a:p>
                      <a:endParaRPr lang="es-ES"/>
                    </a:p>
                  </a:txBody>
                  <a:tcPr/>
                </a:tc>
                <a:tc>
                  <a:txBody>
                    <a:bodyPr/>
                    <a:lstStyle/>
                    <a:p>
                      <a:pPr algn="ctr">
                        <a:lnSpc>
                          <a:spcPct val="115000"/>
                        </a:lnSpc>
                        <a:spcAft>
                          <a:spcPts val="0"/>
                        </a:spcAft>
                      </a:pPr>
                      <a:r>
                        <a:rPr lang="es-ES" sz="1200" b="0">
                          <a:effectLst/>
                        </a:rPr>
                        <a:t>Fibras de origen inorgánico (Carbono, Vidrio, Boro)</a:t>
                      </a:r>
                      <a:endParaRPr lang="es-ES" sz="1200" b="0">
                        <a:effectLst/>
                        <a:latin typeface="Calibri"/>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192022">
                <a:tc>
                  <a:txBody>
                    <a:bodyPr/>
                    <a:lstStyle/>
                    <a:p>
                      <a:pPr algn="ctr">
                        <a:lnSpc>
                          <a:spcPct val="115000"/>
                        </a:lnSpc>
                        <a:spcAft>
                          <a:spcPts val="0"/>
                        </a:spcAft>
                      </a:pPr>
                      <a:r>
                        <a:rPr lang="es-ES" sz="1200" b="0" dirty="0">
                          <a:effectLst/>
                        </a:rPr>
                        <a:t>FIBRAS DE ORIGEN ORGÁNICO</a:t>
                      </a:r>
                      <a:endParaRPr lang="es-ES" sz="1200" b="0" dirty="0">
                        <a:effectLst/>
                        <a:latin typeface="Calibri"/>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es-ES" sz="1200" b="0" dirty="0" err="1">
                          <a:effectLst/>
                        </a:rPr>
                        <a:t>Aramida</a:t>
                      </a:r>
                      <a:r>
                        <a:rPr lang="es-ES" sz="1200" b="0" dirty="0">
                          <a:effectLst/>
                        </a:rPr>
                        <a:t>, Polietileno</a:t>
                      </a:r>
                      <a:endParaRPr lang="es-ES" sz="1200" b="0" dirty="0">
                        <a:effectLst/>
                        <a:latin typeface="Calibri"/>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bl>
          </a:graphicData>
        </a:graphic>
      </p:graphicFrame>
      <p:sp>
        <p:nvSpPr>
          <p:cNvPr id="26" name="25 CuadroTexto"/>
          <p:cNvSpPr txBox="1"/>
          <p:nvPr/>
        </p:nvSpPr>
        <p:spPr>
          <a:xfrm>
            <a:off x="124236" y="4648305"/>
            <a:ext cx="5616624" cy="338554"/>
          </a:xfrm>
          <a:prstGeom prst="rect">
            <a:avLst/>
          </a:prstGeom>
          <a:noFill/>
        </p:spPr>
        <p:txBody>
          <a:bodyPr wrap="square" lIns="91418" tIns="45710" rIns="91418" bIns="45710" rtlCol="0">
            <a:spAutoFit/>
          </a:bodyPr>
          <a:lstStyle/>
          <a:p>
            <a:r>
              <a:rPr lang="es-ES" sz="1600" b="1" u="sng" dirty="0" smtClean="0"/>
              <a:t>CLASIFICACIÓN DE LA MATRIZ</a:t>
            </a:r>
            <a:endParaRPr lang="es-ES" sz="1600" b="1" u="sng" dirty="0"/>
          </a:p>
        </p:txBody>
      </p:sp>
      <p:sp>
        <p:nvSpPr>
          <p:cNvPr id="29" name="28 CuadroTexto"/>
          <p:cNvSpPr txBox="1"/>
          <p:nvPr/>
        </p:nvSpPr>
        <p:spPr>
          <a:xfrm>
            <a:off x="4065261" y="5125033"/>
            <a:ext cx="4406594" cy="969476"/>
          </a:xfrm>
          <a:prstGeom prst="rect">
            <a:avLst/>
          </a:prstGeom>
          <a:noFill/>
        </p:spPr>
        <p:txBody>
          <a:bodyPr wrap="square" lIns="91418" tIns="45710" rIns="91418" bIns="45710" rtlCol="0">
            <a:spAutoFit/>
          </a:bodyPr>
          <a:lstStyle/>
          <a:p>
            <a:pPr>
              <a:lnSpc>
                <a:spcPct val="150000"/>
              </a:lnSpc>
            </a:pPr>
            <a:r>
              <a:rPr lang="es-ES" sz="1200" dirty="0" smtClean="0"/>
              <a:t>MATERIALES COMPUESTOS DE MATRIZ METÁLICA (MMC)</a:t>
            </a:r>
          </a:p>
          <a:p>
            <a:pPr>
              <a:lnSpc>
                <a:spcPct val="150000"/>
              </a:lnSpc>
            </a:pPr>
            <a:r>
              <a:rPr lang="es-ES" sz="1200" dirty="0"/>
              <a:t>MATERIALES COMPUESTOS DE MATRIZ </a:t>
            </a:r>
            <a:r>
              <a:rPr lang="es-ES" sz="1200" dirty="0" smtClean="0"/>
              <a:t>CERÁMICA (CMC)</a:t>
            </a:r>
          </a:p>
          <a:p>
            <a:pPr>
              <a:lnSpc>
                <a:spcPct val="150000"/>
              </a:lnSpc>
            </a:pPr>
            <a:r>
              <a:rPr lang="es-ES" sz="1200" dirty="0"/>
              <a:t>MATERIALES COMPUESTOS DE MATRIZ </a:t>
            </a:r>
            <a:r>
              <a:rPr lang="es-ES" sz="1200" dirty="0" smtClean="0"/>
              <a:t>POLIMÉRICA (PMC</a:t>
            </a:r>
            <a:r>
              <a:rPr lang="es-ES" sz="1400" dirty="0" smtClean="0"/>
              <a:t>)</a:t>
            </a:r>
            <a:endParaRPr lang="es-ES" sz="1400" dirty="0"/>
          </a:p>
        </p:txBody>
      </p:sp>
      <p:sp>
        <p:nvSpPr>
          <p:cNvPr id="30" name="29 Abrir llave"/>
          <p:cNvSpPr/>
          <p:nvPr/>
        </p:nvSpPr>
        <p:spPr>
          <a:xfrm>
            <a:off x="3901398" y="5159771"/>
            <a:ext cx="108000" cy="900000"/>
          </a:xfrm>
          <a:prstGeom prst="leftBrace">
            <a:avLst/>
          </a:prstGeom>
          <a:ln w="3175">
            <a:solidFill>
              <a:schemeClr val="tx1"/>
            </a:solidFill>
          </a:ln>
          <a:effectLst/>
        </p:spPr>
        <p:style>
          <a:lnRef idx="1">
            <a:schemeClr val="dk1"/>
          </a:lnRef>
          <a:fillRef idx="0">
            <a:schemeClr val="dk1"/>
          </a:fillRef>
          <a:effectRef idx="0">
            <a:schemeClr val="dk1"/>
          </a:effectRef>
          <a:fontRef idx="minor">
            <a:schemeClr val="tx1"/>
          </a:fontRef>
        </p:style>
        <p:txBody>
          <a:bodyPr lIns="91418" tIns="45710" rIns="91418" bIns="45710" spcCol="0" rtlCol="0" anchor="ctr"/>
          <a:lstStyle/>
          <a:p>
            <a:pPr algn="ctr"/>
            <a:endParaRPr lang="es-ES"/>
          </a:p>
        </p:txBody>
      </p:sp>
      <p:sp>
        <p:nvSpPr>
          <p:cNvPr id="27" name="26 CuadroTexto"/>
          <p:cNvSpPr txBox="1"/>
          <p:nvPr/>
        </p:nvSpPr>
        <p:spPr>
          <a:xfrm>
            <a:off x="755577" y="5346916"/>
            <a:ext cx="3253821" cy="415478"/>
          </a:xfrm>
          <a:prstGeom prst="rect">
            <a:avLst/>
          </a:prstGeom>
          <a:noFill/>
        </p:spPr>
        <p:txBody>
          <a:bodyPr wrap="square" lIns="91418" tIns="45710" rIns="91418" bIns="45710" rtlCol="0">
            <a:spAutoFit/>
          </a:bodyPr>
          <a:lstStyle/>
          <a:p>
            <a:pPr marL="285750" indent="-285750">
              <a:lnSpc>
                <a:spcPct val="150000"/>
              </a:lnSpc>
              <a:buFont typeface="Wingdings" pitchFamily="2" charset="2"/>
              <a:buChar char="Ø"/>
            </a:pPr>
            <a:r>
              <a:rPr lang="es-ES" sz="1400" dirty="0" smtClean="0"/>
              <a:t>SEGÚN </a:t>
            </a:r>
            <a:r>
              <a:rPr lang="es-ES" sz="1400" u="sng" dirty="0" smtClean="0"/>
              <a:t>NATURALEZA DE LA MATRIZ</a:t>
            </a:r>
            <a:endParaRPr lang="es-ES" sz="1400" u="sng" dirty="0"/>
          </a:p>
        </p:txBody>
      </p:sp>
      <p:sp>
        <p:nvSpPr>
          <p:cNvPr id="18" name="17 Abrir llave"/>
          <p:cNvSpPr/>
          <p:nvPr/>
        </p:nvSpPr>
        <p:spPr>
          <a:xfrm>
            <a:off x="3528853" y="1311980"/>
            <a:ext cx="108000" cy="900000"/>
          </a:xfrm>
          <a:prstGeom prst="leftBrace">
            <a:avLst/>
          </a:prstGeom>
          <a:ln w="3175">
            <a:solidFill>
              <a:schemeClr val="tx1"/>
            </a:solidFill>
          </a:ln>
          <a:effectLst/>
        </p:spPr>
        <p:style>
          <a:lnRef idx="1">
            <a:schemeClr val="dk1"/>
          </a:lnRef>
          <a:fillRef idx="0">
            <a:schemeClr val="dk1"/>
          </a:fillRef>
          <a:effectRef idx="0">
            <a:schemeClr val="dk1"/>
          </a:effectRef>
          <a:fontRef idx="minor">
            <a:schemeClr val="tx1"/>
          </a:fontRef>
        </p:style>
        <p:txBody>
          <a:bodyPr lIns="91418" tIns="45710" rIns="91418" bIns="45710" spcCol="0" rtlCol="0" anchor="ctr"/>
          <a:lstStyle/>
          <a:p>
            <a:pPr algn="ctr"/>
            <a:endParaRPr lang="es-ES"/>
          </a:p>
        </p:txBody>
      </p:sp>
      <p:sp>
        <p:nvSpPr>
          <p:cNvPr id="21" name="20 CuadroTexto"/>
          <p:cNvSpPr txBox="1"/>
          <p:nvPr/>
        </p:nvSpPr>
        <p:spPr>
          <a:xfrm>
            <a:off x="3698937" y="1231075"/>
            <a:ext cx="2569621" cy="1061809"/>
          </a:xfrm>
          <a:prstGeom prst="rect">
            <a:avLst/>
          </a:prstGeom>
          <a:noFill/>
        </p:spPr>
        <p:txBody>
          <a:bodyPr wrap="square" lIns="91418" tIns="45710" rIns="91418" bIns="45710" rtlCol="0">
            <a:spAutoFit/>
          </a:bodyPr>
          <a:lstStyle/>
          <a:p>
            <a:pPr>
              <a:lnSpc>
                <a:spcPct val="150000"/>
              </a:lnSpc>
            </a:pPr>
            <a:r>
              <a:rPr lang="es-ES" sz="1400" dirty="0" smtClean="0"/>
              <a:t>REFORZADOS CON PARTÍCULAS</a:t>
            </a:r>
          </a:p>
          <a:p>
            <a:pPr>
              <a:lnSpc>
                <a:spcPct val="150000"/>
              </a:lnSpc>
            </a:pPr>
            <a:r>
              <a:rPr lang="es-ES" sz="1400" dirty="0" smtClean="0"/>
              <a:t>REFORZADOS CON FIBRAS</a:t>
            </a:r>
          </a:p>
          <a:p>
            <a:pPr>
              <a:lnSpc>
                <a:spcPct val="150000"/>
              </a:lnSpc>
            </a:pPr>
            <a:r>
              <a:rPr lang="es-ES" sz="1400" dirty="0" smtClean="0"/>
              <a:t>ESTRUCTURAL</a:t>
            </a:r>
            <a:endParaRPr lang="es-ES" sz="1400" dirty="0"/>
          </a:p>
        </p:txBody>
      </p:sp>
      <p:sp>
        <p:nvSpPr>
          <p:cNvPr id="22" name="21 CuadroTexto"/>
          <p:cNvSpPr txBox="1"/>
          <p:nvPr/>
        </p:nvSpPr>
        <p:spPr>
          <a:xfrm>
            <a:off x="755577" y="2625042"/>
            <a:ext cx="2931528" cy="415478"/>
          </a:xfrm>
          <a:prstGeom prst="rect">
            <a:avLst/>
          </a:prstGeom>
          <a:noFill/>
        </p:spPr>
        <p:txBody>
          <a:bodyPr wrap="square" lIns="91418" tIns="45710" rIns="91418" bIns="45710" rtlCol="0">
            <a:spAutoFit/>
          </a:bodyPr>
          <a:lstStyle/>
          <a:p>
            <a:pPr marL="285750" indent="-285750">
              <a:lnSpc>
                <a:spcPct val="150000"/>
              </a:lnSpc>
              <a:buFont typeface="Wingdings" pitchFamily="2" charset="2"/>
              <a:buChar char="Ø"/>
            </a:pPr>
            <a:r>
              <a:rPr lang="es-ES" sz="1400" dirty="0" smtClean="0"/>
              <a:t>SEGÚN </a:t>
            </a:r>
            <a:r>
              <a:rPr lang="es-ES" sz="1400" u="sng" dirty="0" smtClean="0"/>
              <a:t>ORIGEN DE LAS FIBRAS</a:t>
            </a:r>
            <a:endParaRPr lang="es-ES" sz="1400" u="sng" dirty="0"/>
          </a:p>
        </p:txBody>
      </p:sp>
      <p:sp>
        <p:nvSpPr>
          <p:cNvPr id="16" name="15 CuadroTexto"/>
          <p:cNvSpPr txBox="1"/>
          <p:nvPr/>
        </p:nvSpPr>
        <p:spPr>
          <a:xfrm>
            <a:off x="755577" y="1554241"/>
            <a:ext cx="2743720" cy="415478"/>
          </a:xfrm>
          <a:prstGeom prst="rect">
            <a:avLst/>
          </a:prstGeom>
          <a:noFill/>
        </p:spPr>
        <p:txBody>
          <a:bodyPr wrap="square" lIns="91418" tIns="45710" rIns="91418" bIns="45710" rtlCol="0">
            <a:spAutoFit/>
          </a:bodyPr>
          <a:lstStyle/>
          <a:p>
            <a:pPr marL="285750" indent="-285750">
              <a:lnSpc>
                <a:spcPct val="150000"/>
              </a:lnSpc>
              <a:buFont typeface="Wingdings" pitchFamily="2" charset="2"/>
              <a:buChar char="Ø"/>
            </a:pPr>
            <a:r>
              <a:rPr lang="es-ES" sz="1400" dirty="0" smtClean="0"/>
              <a:t>SEGÚN </a:t>
            </a:r>
            <a:r>
              <a:rPr lang="es-ES" sz="1400" u="sng" dirty="0" smtClean="0"/>
              <a:t>FORMA DE REFUERZO</a:t>
            </a:r>
            <a:endParaRPr lang="es-ES" sz="1400" u="sng" dirty="0"/>
          </a:p>
        </p:txBody>
      </p:sp>
      <p:cxnSp>
        <p:nvCxnSpPr>
          <p:cNvPr id="24" name="23 Conector recto de flecha"/>
          <p:cNvCxnSpPr/>
          <p:nvPr/>
        </p:nvCxnSpPr>
        <p:spPr>
          <a:xfrm>
            <a:off x="5859176" y="1755200"/>
            <a:ext cx="288032"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5" name="24 Conector recto de flecha"/>
          <p:cNvCxnSpPr/>
          <p:nvPr/>
        </p:nvCxnSpPr>
        <p:spPr>
          <a:xfrm>
            <a:off x="4939822" y="2079236"/>
            <a:ext cx="288032"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7" name="6 CuadroTexto"/>
          <p:cNvSpPr txBox="1"/>
          <p:nvPr/>
        </p:nvSpPr>
        <p:spPr>
          <a:xfrm>
            <a:off x="6176168" y="1608091"/>
            <a:ext cx="2974994" cy="307777"/>
          </a:xfrm>
          <a:prstGeom prst="rect">
            <a:avLst/>
          </a:prstGeom>
          <a:noFill/>
        </p:spPr>
        <p:txBody>
          <a:bodyPr wrap="square" rtlCol="0">
            <a:spAutoFit/>
          </a:bodyPr>
          <a:lstStyle/>
          <a:p>
            <a:r>
              <a:rPr lang="es-ES" sz="1400" dirty="0" smtClean="0"/>
              <a:t>CONTINUAS/DISCONTINUAS</a:t>
            </a:r>
            <a:endParaRPr lang="es-ES" sz="1400" dirty="0"/>
          </a:p>
        </p:txBody>
      </p:sp>
      <p:sp>
        <p:nvSpPr>
          <p:cNvPr id="32" name="31 CuadroTexto"/>
          <p:cNvSpPr txBox="1"/>
          <p:nvPr/>
        </p:nvSpPr>
        <p:spPr>
          <a:xfrm>
            <a:off x="5227854" y="1925347"/>
            <a:ext cx="2974994" cy="307777"/>
          </a:xfrm>
          <a:prstGeom prst="rect">
            <a:avLst/>
          </a:prstGeom>
          <a:noFill/>
        </p:spPr>
        <p:txBody>
          <a:bodyPr wrap="square" rtlCol="0">
            <a:spAutoFit/>
          </a:bodyPr>
          <a:lstStyle/>
          <a:p>
            <a:r>
              <a:rPr lang="es-ES" sz="1400" dirty="0" smtClean="0"/>
              <a:t>LAMINARES/PANEL SANDWICH</a:t>
            </a:r>
            <a:endParaRPr lang="es-ES" sz="1400" dirty="0"/>
          </a:p>
        </p:txBody>
      </p:sp>
      <p:sp>
        <p:nvSpPr>
          <p:cNvPr id="34" name="33 CuadroTexto"/>
          <p:cNvSpPr txBox="1"/>
          <p:nvPr/>
        </p:nvSpPr>
        <p:spPr>
          <a:xfrm>
            <a:off x="307679" y="6348448"/>
            <a:ext cx="8603785" cy="523200"/>
          </a:xfrm>
          <a:prstGeom prst="rect">
            <a:avLst/>
          </a:prstGeom>
          <a:noFill/>
        </p:spPr>
        <p:txBody>
          <a:bodyPr wrap="square" lIns="91418" tIns="45710" rIns="91418" bIns="45710" rtlCol="0">
            <a:spAutoFit/>
          </a:bodyPr>
          <a:lstStyle/>
          <a:p>
            <a:r>
              <a:rPr lang="es-ES" sz="1400" i="1" dirty="0" smtClean="0">
                <a:solidFill>
                  <a:schemeClr val="bg2">
                    <a:lumMod val="75000"/>
                  </a:schemeClr>
                </a:solidFill>
              </a:rPr>
              <a:t>INTRODUCCIÓN/OBJETIVOS – </a:t>
            </a:r>
            <a:r>
              <a:rPr lang="es-ES" sz="1400" b="1" dirty="0" smtClean="0">
                <a:solidFill>
                  <a:schemeClr val="bg2">
                    <a:lumMod val="25000"/>
                  </a:schemeClr>
                </a:solidFill>
              </a:rPr>
              <a:t>ESTADO DEL ARTE </a:t>
            </a:r>
            <a:r>
              <a:rPr lang="es-ES" sz="1400" i="1" dirty="0" smtClean="0">
                <a:solidFill>
                  <a:schemeClr val="bg2">
                    <a:lumMod val="75000"/>
                  </a:schemeClr>
                </a:solidFill>
              </a:rPr>
              <a:t>– PROGRAMA EXPERIMENTAL – METODOLOGÍA EXPERIMENTAL  ENSAYOS Y RESULTADOS – CONCLUSIONES – FUTURAS LÍNEAS DE ESTUDIO – BIBLIOGRAFÍA – AGRADECIMIENTOS </a:t>
            </a:r>
            <a:endParaRPr lang="es-ES" sz="1400" i="1" dirty="0">
              <a:solidFill>
                <a:schemeClr val="bg2">
                  <a:lumMod val="75000"/>
                </a:schemeClr>
              </a:solidFill>
            </a:endParaRPr>
          </a:p>
        </p:txBody>
      </p:sp>
    </p:spTree>
    <p:extLst>
      <p:ext uri="{BB962C8B-B14F-4D97-AF65-F5344CB8AC3E}">
        <p14:creationId xmlns:p14="http://schemas.microsoft.com/office/powerpoint/2010/main" val="58638900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2 Conector recto"/>
          <p:cNvCxnSpPr/>
          <p:nvPr/>
        </p:nvCxnSpPr>
        <p:spPr>
          <a:xfrm>
            <a:off x="179512" y="662210"/>
            <a:ext cx="8712968" cy="0"/>
          </a:xfrm>
          <a:prstGeom prst="line">
            <a:avLst/>
          </a:prstGeom>
        </p:spPr>
        <p:style>
          <a:lnRef idx="2">
            <a:schemeClr val="dk1"/>
          </a:lnRef>
          <a:fillRef idx="0">
            <a:schemeClr val="dk1"/>
          </a:fillRef>
          <a:effectRef idx="1">
            <a:schemeClr val="dk1"/>
          </a:effectRef>
          <a:fontRef idx="minor">
            <a:schemeClr val="tx1"/>
          </a:fontRef>
        </p:style>
      </p:cxnSp>
      <p:cxnSp>
        <p:nvCxnSpPr>
          <p:cNvPr id="5" name="4 Conector recto"/>
          <p:cNvCxnSpPr/>
          <p:nvPr/>
        </p:nvCxnSpPr>
        <p:spPr>
          <a:xfrm>
            <a:off x="179512" y="6354318"/>
            <a:ext cx="8712968" cy="0"/>
          </a:xfrm>
          <a:prstGeom prst="line">
            <a:avLst/>
          </a:prstGeom>
          <a:ln w="6350" cmpd="thickThin">
            <a:prstDash val="solid"/>
          </a:ln>
        </p:spPr>
        <p:style>
          <a:lnRef idx="2">
            <a:schemeClr val="dk1"/>
          </a:lnRef>
          <a:fillRef idx="0">
            <a:schemeClr val="dk1"/>
          </a:fillRef>
          <a:effectRef idx="1">
            <a:schemeClr val="dk1"/>
          </a:effectRef>
          <a:fontRef idx="minor">
            <a:schemeClr val="tx1"/>
          </a:fontRef>
        </p:style>
      </p:cxnSp>
      <p:sp>
        <p:nvSpPr>
          <p:cNvPr id="9" name="8 CuadroTexto"/>
          <p:cNvSpPr txBox="1"/>
          <p:nvPr/>
        </p:nvSpPr>
        <p:spPr>
          <a:xfrm>
            <a:off x="294116" y="1101076"/>
            <a:ext cx="5616624" cy="400089"/>
          </a:xfrm>
          <a:prstGeom prst="rect">
            <a:avLst/>
          </a:prstGeom>
          <a:noFill/>
        </p:spPr>
        <p:txBody>
          <a:bodyPr wrap="square" lIns="91418" tIns="45710" rIns="91418" bIns="45710" rtlCol="0">
            <a:spAutoFit/>
          </a:bodyPr>
          <a:lstStyle/>
          <a:p>
            <a:r>
              <a:rPr lang="es-ES" sz="2000" b="1" u="sng" dirty="0" smtClean="0"/>
              <a:t>FIBRAS</a:t>
            </a:r>
            <a:endParaRPr lang="es-ES" sz="2000" b="1" u="sng" dirty="0"/>
          </a:p>
        </p:txBody>
      </p:sp>
      <p:sp>
        <p:nvSpPr>
          <p:cNvPr id="11" name="10 CuadroTexto"/>
          <p:cNvSpPr txBox="1"/>
          <p:nvPr/>
        </p:nvSpPr>
        <p:spPr>
          <a:xfrm>
            <a:off x="539552" y="228941"/>
            <a:ext cx="8496944" cy="461645"/>
          </a:xfrm>
          <a:prstGeom prst="rect">
            <a:avLst/>
          </a:prstGeom>
          <a:noFill/>
        </p:spPr>
        <p:txBody>
          <a:bodyPr wrap="square" lIns="91418" tIns="45710" rIns="91418" bIns="45710" rtlCol="0">
            <a:spAutoFit/>
          </a:bodyPr>
          <a:lstStyle/>
          <a:p>
            <a:r>
              <a:rPr lang="es-ES" sz="2400" b="1" dirty="0"/>
              <a:t>COMPONENTES DE LOS MATERIALES COMPUESTOS POLIMÉRICOS</a:t>
            </a:r>
          </a:p>
        </p:txBody>
      </p:sp>
      <p:sp>
        <p:nvSpPr>
          <p:cNvPr id="13" name="12 CuadroTexto"/>
          <p:cNvSpPr txBox="1"/>
          <p:nvPr/>
        </p:nvSpPr>
        <p:spPr>
          <a:xfrm>
            <a:off x="545019" y="1554053"/>
            <a:ext cx="2370797" cy="1569640"/>
          </a:xfrm>
          <a:prstGeom prst="rect">
            <a:avLst/>
          </a:prstGeom>
          <a:noFill/>
        </p:spPr>
        <p:txBody>
          <a:bodyPr wrap="square" lIns="91418" tIns="45710" rIns="91418" bIns="45710" rtlCol="0">
            <a:spAutoFit/>
          </a:bodyPr>
          <a:lstStyle/>
          <a:p>
            <a:pPr marL="285750" indent="-285750">
              <a:lnSpc>
                <a:spcPct val="200000"/>
              </a:lnSpc>
              <a:buFontTx/>
              <a:buChar char="-"/>
            </a:pPr>
            <a:r>
              <a:rPr lang="es-ES" sz="1600" b="1" dirty="0" smtClean="0"/>
              <a:t>FIBRA DE CARBONO         </a:t>
            </a:r>
          </a:p>
          <a:p>
            <a:pPr marL="285750" indent="-285750">
              <a:lnSpc>
                <a:spcPct val="200000"/>
              </a:lnSpc>
              <a:buFontTx/>
              <a:buChar char="-"/>
            </a:pPr>
            <a:r>
              <a:rPr lang="es-ES" sz="1600" b="1" dirty="0" smtClean="0"/>
              <a:t>FIBRA DE VIDRIO</a:t>
            </a:r>
          </a:p>
          <a:p>
            <a:pPr marL="285750" indent="-285750">
              <a:lnSpc>
                <a:spcPct val="200000"/>
              </a:lnSpc>
              <a:buFontTx/>
              <a:buChar char="-"/>
            </a:pPr>
            <a:r>
              <a:rPr lang="es-ES" sz="1600" dirty="0" smtClean="0"/>
              <a:t>FIBRA DE ARAMIDA</a:t>
            </a:r>
          </a:p>
        </p:txBody>
      </p:sp>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112" y="2417747"/>
            <a:ext cx="3090390" cy="2091318"/>
          </a:xfrm>
          <a:prstGeom prst="rect">
            <a:avLst/>
          </a:prstGeom>
          <a:noFill/>
          <a:ln w="28575">
            <a:solidFill>
              <a:schemeClr val="bg2">
                <a:lumMod val="50000"/>
              </a:schemeClr>
            </a:solidFill>
            <a:miter lim="800000"/>
            <a:headEnd/>
            <a:tailEnd/>
          </a:ln>
          <a:extLst>
            <a:ext uri="{909E8E84-426E-40DD-AFC4-6F175D3DCCD1}">
              <a14:hiddenFill xmlns:a14="http://schemas.microsoft.com/office/drawing/2010/main">
                <a:solidFill>
                  <a:schemeClr val="accent1"/>
                </a:solidFill>
              </a14:hiddenFill>
            </a:ext>
          </a:extLst>
        </p:spPr>
      </p:pic>
      <p:sp>
        <p:nvSpPr>
          <p:cNvPr id="15" name="14 CuadroTexto"/>
          <p:cNvSpPr txBox="1"/>
          <p:nvPr/>
        </p:nvSpPr>
        <p:spPr>
          <a:xfrm>
            <a:off x="294116" y="3823347"/>
            <a:ext cx="5616624" cy="400089"/>
          </a:xfrm>
          <a:prstGeom prst="rect">
            <a:avLst/>
          </a:prstGeom>
          <a:noFill/>
        </p:spPr>
        <p:txBody>
          <a:bodyPr wrap="square" lIns="91418" tIns="45710" rIns="91418" bIns="45710" rtlCol="0">
            <a:spAutoFit/>
          </a:bodyPr>
          <a:lstStyle/>
          <a:p>
            <a:r>
              <a:rPr lang="es-ES" sz="2000" b="1" u="sng" dirty="0" smtClean="0"/>
              <a:t>MATRICES</a:t>
            </a:r>
            <a:endParaRPr lang="es-ES" sz="2000" b="1" u="sng" dirty="0"/>
          </a:p>
        </p:txBody>
      </p:sp>
      <p:sp>
        <p:nvSpPr>
          <p:cNvPr id="17" name="16 CuadroTexto"/>
          <p:cNvSpPr txBox="1"/>
          <p:nvPr/>
        </p:nvSpPr>
        <p:spPr>
          <a:xfrm>
            <a:off x="657990" y="4214789"/>
            <a:ext cx="2332370" cy="1569640"/>
          </a:xfrm>
          <a:prstGeom prst="rect">
            <a:avLst/>
          </a:prstGeom>
          <a:noFill/>
        </p:spPr>
        <p:txBody>
          <a:bodyPr wrap="square" lIns="91418" tIns="45710" rIns="91418" bIns="45710" rtlCol="0">
            <a:spAutoFit/>
          </a:bodyPr>
          <a:lstStyle/>
          <a:p>
            <a:pPr marL="285750" indent="-285750">
              <a:lnSpc>
                <a:spcPct val="200000"/>
              </a:lnSpc>
              <a:buFontTx/>
              <a:buChar char="-"/>
            </a:pPr>
            <a:r>
              <a:rPr lang="es-ES" sz="1600" b="1" dirty="0" smtClean="0"/>
              <a:t>RESINA DE POLIÉSTER</a:t>
            </a:r>
          </a:p>
          <a:p>
            <a:pPr marL="285750" indent="-285750">
              <a:lnSpc>
                <a:spcPct val="200000"/>
              </a:lnSpc>
              <a:buFontTx/>
              <a:buChar char="-"/>
            </a:pPr>
            <a:r>
              <a:rPr lang="es-ES" sz="1600" dirty="0" smtClean="0"/>
              <a:t>RESINA VINILÉSTER</a:t>
            </a:r>
          </a:p>
          <a:p>
            <a:pPr marL="285750" indent="-285750">
              <a:lnSpc>
                <a:spcPct val="200000"/>
              </a:lnSpc>
              <a:buFontTx/>
              <a:buChar char="-"/>
            </a:pPr>
            <a:r>
              <a:rPr lang="es-ES" sz="1600" dirty="0" smtClean="0"/>
              <a:t>RESINA FENÓLICA</a:t>
            </a:r>
          </a:p>
        </p:txBody>
      </p:sp>
      <p:sp>
        <p:nvSpPr>
          <p:cNvPr id="7" name="6 CuadroTexto"/>
          <p:cNvSpPr txBox="1"/>
          <p:nvPr/>
        </p:nvSpPr>
        <p:spPr>
          <a:xfrm>
            <a:off x="3310822" y="1562720"/>
            <a:ext cx="4315408" cy="1500667"/>
          </a:xfrm>
          <a:prstGeom prst="rect">
            <a:avLst/>
          </a:prstGeom>
          <a:noFill/>
        </p:spPr>
        <p:txBody>
          <a:bodyPr wrap="square" rtlCol="0">
            <a:spAutoFit/>
          </a:bodyPr>
          <a:lstStyle/>
          <a:p>
            <a:pPr marL="285750" indent="-285750">
              <a:lnSpc>
                <a:spcPct val="200000"/>
              </a:lnSpc>
              <a:buFontTx/>
              <a:buChar char="-"/>
            </a:pPr>
            <a:r>
              <a:rPr lang="es-ES" sz="1600" dirty="0"/>
              <a:t>FIBRA DE CARBURO DE SILICIO</a:t>
            </a:r>
          </a:p>
          <a:p>
            <a:pPr marL="285750" indent="-285750">
              <a:lnSpc>
                <a:spcPct val="200000"/>
              </a:lnSpc>
              <a:buFontTx/>
              <a:buChar char="-"/>
            </a:pPr>
            <a:r>
              <a:rPr lang="es-ES" sz="1600" dirty="0" smtClean="0"/>
              <a:t>FIBRA </a:t>
            </a:r>
            <a:r>
              <a:rPr lang="es-ES" sz="1600" dirty="0"/>
              <a:t>DE BORO</a:t>
            </a:r>
          </a:p>
          <a:p>
            <a:pPr marL="285750" indent="-285750">
              <a:lnSpc>
                <a:spcPct val="200000"/>
              </a:lnSpc>
              <a:buFontTx/>
              <a:buChar char="-"/>
            </a:pPr>
            <a:r>
              <a:rPr lang="es-ES" sz="1600" dirty="0" smtClean="0"/>
              <a:t>FIBRA </a:t>
            </a:r>
            <a:r>
              <a:rPr lang="es-ES" sz="1600" dirty="0"/>
              <a:t>DE CUARZO </a:t>
            </a:r>
          </a:p>
        </p:txBody>
      </p:sp>
      <p:sp>
        <p:nvSpPr>
          <p:cNvPr id="8" name="7 CuadroTexto"/>
          <p:cNvSpPr txBox="1"/>
          <p:nvPr/>
        </p:nvSpPr>
        <p:spPr>
          <a:xfrm>
            <a:off x="3310822" y="4223436"/>
            <a:ext cx="4680519" cy="1569660"/>
          </a:xfrm>
          <a:prstGeom prst="rect">
            <a:avLst/>
          </a:prstGeom>
          <a:noFill/>
        </p:spPr>
        <p:txBody>
          <a:bodyPr wrap="square" rtlCol="0">
            <a:spAutoFit/>
          </a:bodyPr>
          <a:lstStyle/>
          <a:p>
            <a:pPr marL="285750" indent="-285750">
              <a:lnSpc>
                <a:spcPct val="200000"/>
              </a:lnSpc>
              <a:buFontTx/>
              <a:buChar char="-"/>
            </a:pPr>
            <a:r>
              <a:rPr lang="es-ES" sz="1600" b="1" dirty="0"/>
              <a:t>RESINA EPOXI</a:t>
            </a:r>
          </a:p>
          <a:p>
            <a:pPr marL="285750" indent="-285750">
              <a:lnSpc>
                <a:spcPct val="200000"/>
              </a:lnSpc>
              <a:buFontTx/>
              <a:buChar char="-"/>
            </a:pPr>
            <a:r>
              <a:rPr lang="es-ES" sz="1600" dirty="0"/>
              <a:t>RESINAS DE BISMALEIMIDA, </a:t>
            </a:r>
          </a:p>
          <a:p>
            <a:pPr>
              <a:lnSpc>
                <a:spcPct val="200000"/>
              </a:lnSpc>
            </a:pPr>
            <a:r>
              <a:rPr lang="es-ES" sz="1600" dirty="0"/>
              <a:t>      POLIIMIDA Y ÉSTERES </a:t>
            </a:r>
            <a:r>
              <a:rPr lang="es-ES" sz="1600" dirty="0" smtClean="0"/>
              <a:t>CIANATO</a:t>
            </a:r>
            <a:endParaRPr lang="es-ES" sz="1600" dirty="0"/>
          </a:p>
        </p:txBody>
      </p:sp>
      <p:sp>
        <p:nvSpPr>
          <p:cNvPr id="21" name="20 CuadroTexto"/>
          <p:cNvSpPr txBox="1"/>
          <p:nvPr/>
        </p:nvSpPr>
        <p:spPr>
          <a:xfrm>
            <a:off x="307679" y="6348448"/>
            <a:ext cx="8603785" cy="523200"/>
          </a:xfrm>
          <a:prstGeom prst="rect">
            <a:avLst/>
          </a:prstGeom>
          <a:noFill/>
        </p:spPr>
        <p:txBody>
          <a:bodyPr wrap="square" lIns="91418" tIns="45710" rIns="91418" bIns="45710" rtlCol="0">
            <a:spAutoFit/>
          </a:bodyPr>
          <a:lstStyle/>
          <a:p>
            <a:r>
              <a:rPr lang="es-ES" sz="1400" i="1" dirty="0" smtClean="0">
                <a:solidFill>
                  <a:schemeClr val="bg2">
                    <a:lumMod val="75000"/>
                  </a:schemeClr>
                </a:solidFill>
              </a:rPr>
              <a:t>INTRODUCCIÓN/OBJETIVOS – </a:t>
            </a:r>
            <a:r>
              <a:rPr lang="es-ES" sz="1400" b="1" dirty="0" smtClean="0">
                <a:solidFill>
                  <a:schemeClr val="bg2">
                    <a:lumMod val="25000"/>
                  </a:schemeClr>
                </a:solidFill>
              </a:rPr>
              <a:t>ESTADO DEL ARTE </a:t>
            </a:r>
            <a:r>
              <a:rPr lang="es-ES" sz="1400" i="1" dirty="0" smtClean="0">
                <a:solidFill>
                  <a:schemeClr val="bg2">
                    <a:lumMod val="75000"/>
                  </a:schemeClr>
                </a:solidFill>
              </a:rPr>
              <a:t>– PROGRAMA EXPERIMENTAL – METODOLOGÍA EXPERIMENTAL  ENSAYOS Y RESULTADOS – CONCLUSIONES – FUTURAS LÍNEAS DE ESTUDIO – BIBLIOGRAFÍA – AGRADECIMIENTOS </a:t>
            </a:r>
            <a:endParaRPr lang="es-ES" sz="1400" i="1" dirty="0">
              <a:solidFill>
                <a:schemeClr val="bg2">
                  <a:lumMod val="75000"/>
                </a:schemeClr>
              </a:solidFill>
            </a:endParaRPr>
          </a:p>
        </p:txBody>
      </p:sp>
    </p:spTree>
    <p:extLst>
      <p:ext uri="{BB962C8B-B14F-4D97-AF65-F5344CB8AC3E}">
        <p14:creationId xmlns:p14="http://schemas.microsoft.com/office/powerpoint/2010/main" val="220138695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2 Conector recto"/>
          <p:cNvCxnSpPr/>
          <p:nvPr/>
        </p:nvCxnSpPr>
        <p:spPr>
          <a:xfrm>
            <a:off x="179512" y="662210"/>
            <a:ext cx="8712968" cy="0"/>
          </a:xfrm>
          <a:prstGeom prst="line">
            <a:avLst/>
          </a:prstGeom>
        </p:spPr>
        <p:style>
          <a:lnRef idx="2">
            <a:schemeClr val="dk1"/>
          </a:lnRef>
          <a:fillRef idx="0">
            <a:schemeClr val="dk1"/>
          </a:fillRef>
          <a:effectRef idx="1">
            <a:schemeClr val="dk1"/>
          </a:effectRef>
          <a:fontRef idx="minor">
            <a:schemeClr val="tx1"/>
          </a:fontRef>
        </p:style>
      </p:cxnSp>
      <p:cxnSp>
        <p:nvCxnSpPr>
          <p:cNvPr id="5" name="4 Conector recto"/>
          <p:cNvCxnSpPr/>
          <p:nvPr/>
        </p:nvCxnSpPr>
        <p:spPr>
          <a:xfrm>
            <a:off x="179512" y="6354318"/>
            <a:ext cx="8712968" cy="0"/>
          </a:xfrm>
          <a:prstGeom prst="line">
            <a:avLst/>
          </a:prstGeom>
          <a:ln w="6350" cmpd="thickThin">
            <a:prstDash val="solid"/>
          </a:ln>
        </p:spPr>
        <p:style>
          <a:lnRef idx="2">
            <a:schemeClr val="dk1"/>
          </a:lnRef>
          <a:fillRef idx="0">
            <a:schemeClr val="dk1"/>
          </a:fillRef>
          <a:effectRef idx="1">
            <a:schemeClr val="dk1"/>
          </a:effectRef>
          <a:fontRef idx="minor">
            <a:schemeClr val="tx1"/>
          </a:fontRef>
        </p:style>
      </p:cxnSp>
      <p:sp>
        <p:nvSpPr>
          <p:cNvPr id="9" name="8 CuadroTexto"/>
          <p:cNvSpPr txBox="1"/>
          <p:nvPr/>
        </p:nvSpPr>
        <p:spPr>
          <a:xfrm>
            <a:off x="307679" y="1030464"/>
            <a:ext cx="5616624" cy="400089"/>
          </a:xfrm>
          <a:prstGeom prst="rect">
            <a:avLst/>
          </a:prstGeom>
          <a:noFill/>
        </p:spPr>
        <p:txBody>
          <a:bodyPr wrap="square" lIns="91418" tIns="45710" rIns="91418" bIns="45710" rtlCol="0">
            <a:spAutoFit/>
          </a:bodyPr>
          <a:lstStyle/>
          <a:p>
            <a:r>
              <a:rPr lang="es-ES" sz="2000" b="1" u="sng" dirty="0" smtClean="0"/>
              <a:t>PROCESOS DE FABRICACIÓN</a:t>
            </a:r>
            <a:endParaRPr lang="es-ES" sz="2000" b="1" u="sng" dirty="0"/>
          </a:p>
        </p:txBody>
      </p:sp>
      <p:sp>
        <p:nvSpPr>
          <p:cNvPr id="11" name="10 CuadroTexto"/>
          <p:cNvSpPr txBox="1"/>
          <p:nvPr/>
        </p:nvSpPr>
        <p:spPr>
          <a:xfrm>
            <a:off x="539552" y="228941"/>
            <a:ext cx="8496944" cy="461645"/>
          </a:xfrm>
          <a:prstGeom prst="rect">
            <a:avLst/>
          </a:prstGeom>
          <a:noFill/>
        </p:spPr>
        <p:txBody>
          <a:bodyPr wrap="square" lIns="91418" tIns="45710" rIns="91418" bIns="45710" rtlCol="0">
            <a:spAutoFit/>
          </a:bodyPr>
          <a:lstStyle/>
          <a:p>
            <a:r>
              <a:rPr lang="es-ES" sz="2400" b="1" dirty="0"/>
              <a:t>COMPONENTES DE LOS MATERIALES COMPUESTOS POLIMÉRICOS</a:t>
            </a:r>
          </a:p>
        </p:txBody>
      </p:sp>
      <p:sp>
        <p:nvSpPr>
          <p:cNvPr id="13" name="12 CuadroTexto"/>
          <p:cNvSpPr txBox="1"/>
          <p:nvPr/>
        </p:nvSpPr>
        <p:spPr>
          <a:xfrm>
            <a:off x="692115" y="2412599"/>
            <a:ext cx="5616624" cy="515762"/>
          </a:xfrm>
          <a:prstGeom prst="rect">
            <a:avLst/>
          </a:prstGeom>
          <a:noFill/>
        </p:spPr>
        <p:txBody>
          <a:bodyPr wrap="square" lIns="91418" tIns="45710" rIns="91418" bIns="45710" rtlCol="0">
            <a:spAutoFit/>
          </a:bodyPr>
          <a:lstStyle/>
          <a:p>
            <a:pPr marL="285750" indent="-285750">
              <a:lnSpc>
                <a:spcPct val="200000"/>
              </a:lnSpc>
              <a:buFontTx/>
              <a:buChar char="-"/>
            </a:pPr>
            <a:r>
              <a:rPr lang="es-ES" sz="1600" b="1" dirty="0" smtClean="0"/>
              <a:t>MOLDE ABIERTO</a:t>
            </a:r>
          </a:p>
        </p:txBody>
      </p:sp>
      <p:sp>
        <p:nvSpPr>
          <p:cNvPr id="10" name="9 CuadroTexto"/>
          <p:cNvSpPr txBox="1"/>
          <p:nvPr/>
        </p:nvSpPr>
        <p:spPr>
          <a:xfrm>
            <a:off x="2671822" y="1675163"/>
            <a:ext cx="5616624" cy="2031305"/>
          </a:xfrm>
          <a:prstGeom prst="rect">
            <a:avLst/>
          </a:prstGeom>
          <a:noFill/>
        </p:spPr>
        <p:txBody>
          <a:bodyPr wrap="square" lIns="91418" tIns="45710" rIns="91418" bIns="45710" rtlCol="0">
            <a:spAutoFit/>
          </a:bodyPr>
          <a:lstStyle/>
          <a:p>
            <a:pPr marL="285750" indent="-285750">
              <a:lnSpc>
                <a:spcPct val="150000"/>
              </a:lnSpc>
              <a:buFontTx/>
              <a:buChar char="-"/>
            </a:pPr>
            <a:r>
              <a:rPr lang="es-ES" sz="1400" dirty="0" smtClean="0"/>
              <a:t>PROCESADO DE PREIMPREGNADOS EN AUTOCLAVE</a:t>
            </a:r>
          </a:p>
          <a:p>
            <a:pPr marL="285750" indent="-285750">
              <a:lnSpc>
                <a:spcPct val="150000"/>
              </a:lnSpc>
              <a:buFontTx/>
              <a:buChar char="-"/>
            </a:pPr>
            <a:r>
              <a:rPr lang="es-ES" sz="1400" dirty="0" smtClean="0"/>
              <a:t>PROCESADO DE PREIMPREGNADOS SIN AUTOCLAVE</a:t>
            </a:r>
          </a:p>
          <a:p>
            <a:pPr marL="285750" indent="-285750">
              <a:lnSpc>
                <a:spcPct val="150000"/>
              </a:lnSpc>
              <a:buFontTx/>
              <a:buChar char="-"/>
            </a:pPr>
            <a:r>
              <a:rPr lang="es-ES" sz="1400" dirty="0" smtClean="0"/>
              <a:t>ENROLLAMIENTO FILAMENTARIO</a:t>
            </a:r>
          </a:p>
          <a:p>
            <a:pPr marL="285750" indent="-285750">
              <a:lnSpc>
                <a:spcPct val="150000"/>
              </a:lnSpc>
              <a:buFontTx/>
              <a:buChar char="-"/>
            </a:pPr>
            <a:r>
              <a:rPr lang="es-ES" sz="1400" b="1" dirty="0" smtClean="0"/>
              <a:t>MOLDEO POR CONTACTO A MANO</a:t>
            </a:r>
          </a:p>
          <a:p>
            <a:pPr marL="285750" indent="-285750">
              <a:lnSpc>
                <a:spcPct val="150000"/>
              </a:lnSpc>
              <a:buFontTx/>
              <a:buChar char="-"/>
            </a:pPr>
            <a:r>
              <a:rPr lang="es-ES" sz="1400" dirty="0" smtClean="0"/>
              <a:t>MOLDEO POR PROYECCIÓN SIMULTÁNEA</a:t>
            </a:r>
          </a:p>
          <a:p>
            <a:pPr marL="285750" indent="-285750">
              <a:lnSpc>
                <a:spcPct val="150000"/>
              </a:lnSpc>
              <a:buFontTx/>
              <a:buChar char="-"/>
            </a:pPr>
            <a:r>
              <a:rPr lang="es-ES" sz="1400" dirty="0" smtClean="0"/>
              <a:t>CENTRIFUGACIÓN</a:t>
            </a:r>
            <a:endParaRPr lang="es-ES" sz="1400" dirty="0"/>
          </a:p>
        </p:txBody>
      </p:sp>
      <p:sp>
        <p:nvSpPr>
          <p:cNvPr id="21" name="20 CuadroTexto"/>
          <p:cNvSpPr txBox="1"/>
          <p:nvPr/>
        </p:nvSpPr>
        <p:spPr>
          <a:xfrm>
            <a:off x="632174" y="4661921"/>
            <a:ext cx="5616624" cy="515762"/>
          </a:xfrm>
          <a:prstGeom prst="rect">
            <a:avLst/>
          </a:prstGeom>
          <a:noFill/>
        </p:spPr>
        <p:txBody>
          <a:bodyPr wrap="square" lIns="91418" tIns="45710" rIns="91418" bIns="45710" rtlCol="0">
            <a:spAutoFit/>
          </a:bodyPr>
          <a:lstStyle/>
          <a:p>
            <a:pPr marL="285750" indent="-285750">
              <a:lnSpc>
                <a:spcPct val="200000"/>
              </a:lnSpc>
              <a:buFontTx/>
              <a:buChar char="-"/>
            </a:pPr>
            <a:r>
              <a:rPr lang="es-ES" sz="1600" b="1" dirty="0"/>
              <a:t>MOLDE </a:t>
            </a:r>
            <a:r>
              <a:rPr lang="es-ES" sz="1600" b="1" dirty="0" smtClean="0"/>
              <a:t>CERRADO</a:t>
            </a:r>
            <a:endParaRPr lang="es-ES" sz="1600" b="1" dirty="0"/>
          </a:p>
        </p:txBody>
      </p:sp>
      <p:sp>
        <p:nvSpPr>
          <p:cNvPr id="22" name="21 CuadroTexto"/>
          <p:cNvSpPr txBox="1"/>
          <p:nvPr/>
        </p:nvSpPr>
        <p:spPr>
          <a:xfrm>
            <a:off x="2645068" y="4065732"/>
            <a:ext cx="5616624" cy="1708140"/>
          </a:xfrm>
          <a:prstGeom prst="rect">
            <a:avLst/>
          </a:prstGeom>
          <a:noFill/>
        </p:spPr>
        <p:txBody>
          <a:bodyPr wrap="square" lIns="91418" tIns="45710" rIns="91418" bIns="45710" rtlCol="0">
            <a:spAutoFit/>
          </a:bodyPr>
          <a:lstStyle/>
          <a:p>
            <a:pPr marL="285750" indent="-285750">
              <a:lnSpc>
                <a:spcPct val="150000"/>
              </a:lnSpc>
              <a:buFontTx/>
              <a:buChar char="-"/>
            </a:pPr>
            <a:r>
              <a:rPr lang="es-ES" sz="1400" dirty="0" smtClean="0"/>
              <a:t>PULTRUSIÓN</a:t>
            </a:r>
          </a:p>
          <a:p>
            <a:pPr marL="285750" indent="-285750">
              <a:lnSpc>
                <a:spcPct val="150000"/>
              </a:lnSpc>
              <a:buFontTx/>
              <a:buChar char="-"/>
            </a:pPr>
            <a:r>
              <a:rPr lang="es-ES" sz="1400" dirty="0" smtClean="0"/>
              <a:t>SISTEMA DE MOLDEO COMPOUND</a:t>
            </a:r>
          </a:p>
          <a:p>
            <a:pPr marL="285750" indent="-285750">
              <a:lnSpc>
                <a:spcPct val="150000"/>
              </a:lnSpc>
              <a:buFontTx/>
              <a:buChar char="-"/>
            </a:pPr>
            <a:r>
              <a:rPr lang="es-ES" sz="1400" dirty="0" smtClean="0"/>
              <a:t>PRENSA (EN FRÍO Y EN CALIENTE)</a:t>
            </a:r>
          </a:p>
          <a:p>
            <a:pPr marL="285750" indent="-285750">
              <a:lnSpc>
                <a:spcPct val="150000"/>
              </a:lnSpc>
              <a:buFontTx/>
              <a:buChar char="-"/>
            </a:pPr>
            <a:r>
              <a:rPr lang="es-ES" sz="1400" dirty="0" smtClean="0"/>
              <a:t>MOLDEO POR INYECCIÓN DE TERMOESTABLES</a:t>
            </a:r>
          </a:p>
          <a:p>
            <a:pPr marL="285750" indent="-285750">
              <a:lnSpc>
                <a:spcPct val="150000"/>
              </a:lnSpc>
              <a:buFontTx/>
              <a:buChar char="-"/>
            </a:pPr>
            <a:r>
              <a:rPr lang="es-ES" sz="1400" dirty="0" smtClean="0"/>
              <a:t>MOLDEO POR TRANSFERENCIA DE RESINA (RTM)</a:t>
            </a:r>
          </a:p>
        </p:txBody>
      </p:sp>
      <p:sp>
        <p:nvSpPr>
          <p:cNvPr id="15" name="14 CuadroTexto"/>
          <p:cNvSpPr txBox="1"/>
          <p:nvPr/>
        </p:nvSpPr>
        <p:spPr>
          <a:xfrm>
            <a:off x="307679" y="6348448"/>
            <a:ext cx="8603785" cy="523200"/>
          </a:xfrm>
          <a:prstGeom prst="rect">
            <a:avLst/>
          </a:prstGeom>
          <a:noFill/>
        </p:spPr>
        <p:txBody>
          <a:bodyPr wrap="square" lIns="91418" tIns="45710" rIns="91418" bIns="45710" rtlCol="0">
            <a:spAutoFit/>
          </a:bodyPr>
          <a:lstStyle/>
          <a:p>
            <a:r>
              <a:rPr lang="es-ES" sz="1400" i="1" dirty="0" smtClean="0">
                <a:solidFill>
                  <a:schemeClr val="bg2">
                    <a:lumMod val="75000"/>
                  </a:schemeClr>
                </a:solidFill>
              </a:rPr>
              <a:t>INTRODUCCIÓN/OBJETIVOS – </a:t>
            </a:r>
            <a:r>
              <a:rPr lang="es-ES" sz="1400" b="1" dirty="0" smtClean="0">
                <a:solidFill>
                  <a:schemeClr val="bg2">
                    <a:lumMod val="25000"/>
                  </a:schemeClr>
                </a:solidFill>
              </a:rPr>
              <a:t>ESTADO DEL ARTE </a:t>
            </a:r>
            <a:r>
              <a:rPr lang="es-ES" sz="1400" i="1" dirty="0" smtClean="0">
                <a:solidFill>
                  <a:schemeClr val="bg2">
                    <a:lumMod val="75000"/>
                  </a:schemeClr>
                </a:solidFill>
              </a:rPr>
              <a:t>– PROGRAMA EXPERIMENTAL – METODOLOGÍA EXPERIMENTAL  ENSAYOS Y RESULTADOS – CONCLUSIONES – FUTURAS LÍNEAS DE ESTUDIO – BIBLIOGRAFÍA – AGRADECIMIENTOS </a:t>
            </a:r>
            <a:endParaRPr lang="es-ES" sz="1400" i="1" dirty="0">
              <a:solidFill>
                <a:schemeClr val="bg2">
                  <a:lumMod val="75000"/>
                </a:schemeClr>
              </a:solidFill>
            </a:endParaRPr>
          </a:p>
        </p:txBody>
      </p:sp>
      <p:pic>
        <p:nvPicPr>
          <p:cNvPr id="1026" name="Picture 2" descr="C:\Users\jorge\Dropbox\PFG Marta &amp; Jorge\FOTOS\imagenes proyecto\Hand_lay_up_01.jpg"/>
          <p:cNvPicPr>
            <a:picLocks noChangeAspect="1" noChangeArrowheads="1"/>
          </p:cNvPicPr>
          <p:nvPr/>
        </p:nvPicPr>
        <p:blipFill rotWithShape="1">
          <a:blip r:embed="rId3">
            <a:extLst>
              <a:ext uri="{28A0092B-C50C-407E-A947-70E740481C1C}">
                <a14:useLocalDpi xmlns:a14="http://schemas.microsoft.com/office/drawing/2010/main" val="0"/>
              </a:ext>
            </a:extLst>
          </a:blip>
          <a:srcRect l="19141" r="16537" b="10285"/>
          <a:stretch/>
        </p:blipFill>
        <p:spPr bwMode="auto">
          <a:xfrm>
            <a:off x="6126273" y="2937532"/>
            <a:ext cx="2778295" cy="198227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347887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9 Conector recto"/>
          <p:cNvCxnSpPr/>
          <p:nvPr/>
        </p:nvCxnSpPr>
        <p:spPr>
          <a:xfrm>
            <a:off x="179512" y="662210"/>
            <a:ext cx="8712968" cy="0"/>
          </a:xfrm>
          <a:prstGeom prst="line">
            <a:avLst/>
          </a:prstGeom>
        </p:spPr>
        <p:style>
          <a:lnRef idx="2">
            <a:schemeClr val="dk1"/>
          </a:lnRef>
          <a:fillRef idx="0">
            <a:schemeClr val="dk1"/>
          </a:fillRef>
          <a:effectRef idx="1">
            <a:schemeClr val="dk1"/>
          </a:effectRef>
          <a:fontRef idx="minor">
            <a:schemeClr val="tx1"/>
          </a:fontRef>
        </p:style>
      </p:cxnSp>
      <p:cxnSp>
        <p:nvCxnSpPr>
          <p:cNvPr id="12" name="11 Conector recto"/>
          <p:cNvCxnSpPr/>
          <p:nvPr/>
        </p:nvCxnSpPr>
        <p:spPr>
          <a:xfrm>
            <a:off x="179512" y="6354318"/>
            <a:ext cx="8712968" cy="0"/>
          </a:xfrm>
          <a:prstGeom prst="line">
            <a:avLst/>
          </a:prstGeom>
          <a:ln w="6350" cmpd="thickThin">
            <a:prstDash val="solid"/>
          </a:ln>
        </p:spPr>
        <p:style>
          <a:lnRef idx="2">
            <a:schemeClr val="dk1"/>
          </a:lnRef>
          <a:fillRef idx="0">
            <a:schemeClr val="dk1"/>
          </a:fillRef>
          <a:effectRef idx="1">
            <a:schemeClr val="dk1"/>
          </a:effectRef>
          <a:fontRef idx="minor">
            <a:schemeClr val="tx1"/>
          </a:fontRef>
        </p:style>
      </p:cxnSp>
      <p:graphicFrame>
        <p:nvGraphicFramePr>
          <p:cNvPr id="24" name="23 Diagrama"/>
          <p:cNvGraphicFramePr/>
          <p:nvPr>
            <p:extLst>
              <p:ext uri="{D42A27DB-BD31-4B8C-83A1-F6EECF244321}">
                <p14:modId xmlns:p14="http://schemas.microsoft.com/office/powerpoint/2010/main" val="3628406657"/>
              </p:ext>
            </p:extLst>
          </p:nvPr>
        </p:nvGraphicFramePr>
        <p:xfrm>
          <a:off x="278943" y="1124744"/>
          <a:ext cx="8584801" cy="10081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25" name="24 Diagrama"/>
          <p:cNvGraphicFramePr/>
          <p:nvPr>
            <p:extLst>
              <p:ext uri="{D42A27DB-BD31-4B8C-83A1-F6EECF244321}">
                <p14:modId xmlns:p14="http://schemas.microsoft.com/office/powerpoint/2010/main" val="3136933486"/>
              </p:ext>
            </p:extLst>
          </p:nvPr>
        </p:nvGraphicFramePr>
        <p:xfrm>
          <a:off x="250205" y="2456892"/>
          <a:ext cx="8642276" cy="1296144"/>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26" name="25 Diagrama"/>
          <p:cNvGraphicFramePr/>
          <p:nvPr>
            <p:extLst>
              <p:ext uri="{D42A27DB-BD31-4B8C-83A1-F6EECF244321}">
                <p14:modId xmlns:p14="http://schemas.microsoft.com/office/powerpoint/2010/main" val="418435615"/>
              </p:ext>
            </p:extLst>
          </p:nvPr>
        </p:nvGraphicFramePr>
        <p:xfrm>
          <a:off x="862931" y="4077072"/>
          <a:ext cx="7416824" cy="1213098"/>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27" name="26 CuadroTexto"/>
          <p:cNvSpPr txBox="1"/>
          <p:nvPr/>
        </p:nvSpPr>
        <p:spPr>
          <a:xfrm>
            <a:off x="4511671" y="171606"/>
            <a:ext cx="5040560" cy="523200"/>
          </a:xfrm>
          <a:prstGeom prst="rect">
            <a:avLst/>
          </a:prstGeom>
          <a:noFill/>
        </p:spPr>
        <p:txBody>
          <a:bodyPr wrap="square" lIns="91418" tIns="45710" rIns="91418" bIns="45710" rtlCol="0">
            <a:spAutoFit/>
          </a:bodyPr>
          <a:lstStyle/>
          <a:p>
            <a:r>
              <a:rPr lang="es-ES" sz="2800" b="1" dirty="0" smtClean="0">
                <a:latin typeface="Calibri" pitchFamily="34" charset="0"/>
              </a:rPr>
              <a:t>PROGRAMA EXPERIMENTAL</a:t>
            </a:r>
            <a:endParaRPr lang="es-ES" sz="2800" b="1" dirty="0">
              <a:latin typeface="Calibri" pitchFamily="34" charset="0"/>
            </a:endParaRPr>
          </a:p>
        </p:txBody>
      </p:sp>
      <p:sp>
        <p:nvSpPr>
          <p:cNvPr id="13" name="12 CuadroTexto"/>
          <p:cNvSpPr txBox="1"/>
          <p:nvPr/>
        </p:nvSpPr>
        <p:spPr>
          <a:xfrm>
            <a:off x="307679" y="6348448"/>
            <a:ext cx="8603785" cy="523200"/>
          </a:xfrm>
          <a:prstGeom prst="rect">
            <a:avLst/>
          </a:prstGeom>
          <a:noFill/>
        </p:spPr>
        <p:txBody>
          <a:bodyPr wrap="square" lIns="91418" tIns="45710" rIns="91418" bIns="45710" rtlCol="0">
            <a:spAutoFit/>
          </a:bodyPr>
          <a:lstStyle/>
          <a:p>
            <a:r>
              <a:rPr lang="es-ES" sz="1400" i="1" dirty="0" smtClean="0">
                <a:solidFill>
                  <a:schemeClr val="bg2">
                    <a:lumMod val="75000"/>
                  </a:schemeClr>
                </a:solidFill>
              </a:rPr>
              <a:t>INTRODUCCIÓN/OBJETIVOS</a:t>
            </a:r>
            <a:r>
              <a:rPr lang="es-ES" sz="1400" b="1" i="1" dirty="0" smtClean="0">
                <a:solidFill>
                  <a:schemeClr val="bg2">
                    <a:lumMod val="75000"/>
                  </a:schemeClr>
                </a:solidFill>
              </a:rPr>
              <a:t> </a:t>
            </a:r>
            <a:r>
              <a:rPr lang="es-ES" sz="1400" i="1" dirty="0" smtClean="0">
                <a:solidFill>
                  <a:schemeClr val="bg2">
                    <a:lumMod val="75000"/>
                  </a:schemeClr>
                </a:solidFill>
              </a:rPr>
              <a:t>– ESTADO DEL ARTE – </a:t>
            </a:r>
            <a:r>
              <a:rPr lang="es-ES" sz="1400" b="1" dirty="0" smtClean="0">
                <a:solidFill>
                  <a:schemeClr val="bg2">
                    <a:lumMod val="25000"/>
                  </a:schemeClr>
                </a:solidFill>
              </a:rPr>
              <a:t>PROGRAMA EXPERIMENTAL </a:t>
            </a:r>
            <a:r>
              <a:rPr lang="es-ES" sz="1400" i="1" dirty="0" smtClean="0">
                <a:solidFill>
                  <a:schemeClr val="bg2">
                    <a:lumMod val="75000"/>
                  </a:schemeClr>
                </a:solidFill>
              </a:rPr>
              <a:t>– METODOLOGÍA EXPERIMENTAL  ENSAYOS Y RESULTADOS – CONCLUSIONES – FUTURAS LÍNEAS DE ESTUDIO – BIBLIOGRAFÍA – AGRADECIMIENTOS </a:t>
            </a:r>
            <a:endParaRPr lang="es-ES" sz="1400" i="1" dirty="0">
              <a:solidFill>
                <a:schemeClr val="bg2">
                  <a:lumMod val="75000"/>
                </a:schemeClr>
              </a:solidFill>
            </a:endParaRPr>
          </a:p>
        </p:txBody>
      </p:sp>
      <p:pic>
        <p:nvPicPr>
          <p:cNvPr id="14" name="Picture 4" descr="C:\Users\Marta\Desktop\curso 2012-2013\taller interiorismo\imagenes paneles\logo upv.png"/>
          <p:cNvPicPr>
            <a:picLocks noChangeAspect="1" noChangeArrowheads="1"/>
          </p:cNvPicPr>
          <p:nvPr/>
        </p:nvPicPr>
        <p:blipFill rotWithShape="1">
          <a:blip r:embed="rId18" cstate="print">
            <a:biLevel thresh="75000"/>
            <a:extLst>
              <a:ext uri="{BEBA8EAE-BF5A-486C-A8C5-ECC9F3942E4B}">
                <a14:imgProps xmlns:a14="http://schemas.microsoft.com/office/drawing/2010/main">
                  <a14:imgLayer r:embed="rId19">
                    <a14:imgEffect>
                      <a14:colorTemperature colorTemp="8800"/>
                    </a14:imgEffect>
                    <a14:imgEffect>
                      <a14:saturation sat="0"/>
                    </a14:imgEffect>
                  </a14:imgLayer>
                </a14:imgProps>
              </a:ext>
              <a:ext uri="{28A0092B-C50C-407E-A947-70E740481C1C}">
                <a14:useLocalDpi xmlns:a14="http://schemas.microsoft.com/office/drawing/2010/main" val="0"/>
              </a:ext>
            </a:extLst>
          </a:blip>
          <a:srcRect r="62405"/>
          <a:stretch/>
        </p:blipFill>
        <p:spPr bwMode="auto">
          <a:xfrm>
            <a:off x="-55889" y="0"/>
            <a:ext cx="727136" cy="68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666897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9 Conector recto"/>
          <p:cNvCxnSpPr/>
          <p:nvPr/>
        </p:nvCxnSpPr>
        <p:spPr>
          <a:xfrm>
            <a:off x="179512" y="662210"/>
            <a:ext cx="8712968" cy="0"/>
          </a:xfrm>
          <a:prstGeom prst="line">
            <a:avLst/>
          </a:prstGeom>
        </p:spPr>
        <p:style>
          <a:lnRef idx="2">
            <a:schemeClr val="dk1"/>
          </a:lnRef>
          <a:fillRef idx="0">
            <a:schemeClr val="dk1"/>
          </a:fillRef>
          <a:effectRef idx="1">
            <a:schemeClr val="dk1"/>
          </a:effectRef>
          <a:fontRef idx="minor">
            <a:schemeClr val="tx1"/>
          </a:fontRef>
        </p:style>
      </p:cxnSp>
      <p:sp>
        <p:nvSpPr>
          <p:cNvPr id="11" name="10 CuadroTexto"/>
          <p:cNvSpPr txBox="1"/>
          <p:nvPr/>
        </p:nvSpPr>
        <p:spPr>
          <a:xfrm>
            <a:off x="4205428" y="218185"/>
            <a:ext cx="6264696" cy="461645"/>
          </a:xfrm>
          <a:prstGeom prst="rect">
            <a:avLst/>
          </a:prstGeom>
          <a:noFill/>
        </p:spPr>
        <p:txBody>
          <a:bodyPr wrap="square" lIns="91418" tIns="45710" rIns="91418" bIns="45710" rtlCol="0">
            <a:spAutoFit/>
          </a:bodyPr>
          <a:lstStyle/>
          <a:p>
            <a:r>
              <a:rPr lang="es-ES" sz="2400" b="1" dirty="0" smtClean="0">
                <a:latin typeface="Calibri" pitchFamily="34" charset="0"/>
              </a:rPr>
              <a:t>PROGRAMA EXPERIMENTAL INICIAL</a:t>
            </a:r>
            <a:endParaRPr lang="es-ES" sz="2400" b="1" dirty="0">
              <a:latin typeface="Calibri" pitchFamily="34" charset="0"/>
            </a:endParaRPr>
          </a:p>
        </p:txBody>
      </p:sp>
      <p:cxnSp>
        <p:nvCxnSpPr>
          <p:cNvPr id="12" name="11 Conector recto"/>
          <p:cNvCxnSpPr/>
          <p:nvPr/>
        </p:nvCxnSpPr>
        <p:spPr>
          <a:xfrm>
            <a:off x="179512" y="6354318"/>
            <a:ext cx="8712968" cy="0"/>
          </a:xfrm>
          <a:prstGeom prst="line">
            <a:avLst/>
          </a:prstGeom>
          <a:ln w="6350" cmpd="thickThin">
            <a:prstDash val="solid"/>
          </a:ln>
        </p:spPr>
        <p:style>
          <a:lnRef idx="2">
            <a:schemeClr val="dk1"/>
          </a:lnRef>
          <a:fillRef idx="0">
            <a:schemeClr val="dk1"/>
          </a:fillRef>
          <a:effectRef idx="1">
            <a:schemeClr val="dk1"/>
          </a:effectRef>
          <a:fontRef idx="minor">
            <a:schemeClr val="tx1"/>
          </a:fontRef>
        </p:style>
      </p:cxnSp>
      <p:sp>
        <p:nvSpPr>
          <p:cNvPr id="2" name="1 CuadroTexto"/>
          <p:cNvSpPr txBox="1"/>
          <p:nvPr/>
        </p:nvSpPr>
        <p:spPr>
          <a:xfrm>
            <a:off x="354777" y="836712"/>
            <a:ext cx="3850652" cy="1200329"/>
          </a:xfrm>
          <a:prstGeom prst="rect">
            <a:avLst/>
          </a:prstGeom>
          <a:noFill/>
        </p:spPr>
        <p:txBody>
          <a:bodyPr wrap="square" rtlCol="0">
            <a:spAutoFit/>
          </a:bodyPr>
          <a:lstStyle/>
          <a:p>
            <a:pPr algn="just">
              <a:lnSpc>
                <a:spcPct val="150000"/>
              </a:lnSpc>
            </a:pPr>
            <a:r>
              <a:rPr lang="es-ES" sz="1600" b="1" dirty="0" smtClean="0"/>
              <a:t>1. ESTUDIO Y COMPARACIÓN </a:t>
            </a:r>
            <a:r>
              <a:rPr lang="es-ES" sz="1600" dirty="0" smtClean="0"/>
              <a:t>de </a:t>
            </a:r>
            <a:r>
              <a:rPr lang="es-ES" sz="1600" dirty="0"/>
              <a:t>materiales compuestos atendiendo a la composición, dirección y gramaje de </a:t>
            </a:r>
            <a:r>
              <a:rPr lang="es-ES" sz="1600" dirty="0" smtClean="0"/>
              <a:t>fibras.</a:t>
            </a:r>
            <a:endParaRPr lang="es-ES" sz="1600" dirty="0"/>
          </a:p>
        </p:txBody>
      </p:sp>
      <p:sp>
        <p:nvSpPr>
          <p:cNvPr id="17" name="16 CuadroTexto"/>
          <p:cNvSpPr txBox="1"/>
          <p:nvPr/>
        </p:nvSpPr>
        <p:spPr>
          <a:xfrm>
            <a:off x="346429" y="2250647"/>
            <a:ext cx="3850653" cy="1200329"/>
          </a:xfrm>
          <a:prstGeom prst="rect">
            <a:avLst/>
          </a:prstGeom>
          <a:noFill/>
        </p:spPr>
        <p:txBody>
          <a:bodyPr wrap="square" rtlCol="0">
            <a:spAutoFit/>
          </a:bodyPr>
          <a:lstStyle/>
          <a:p>
            <a:pPr algn="just">
              <a:lnSpc>
                <a:spcPct val="150000"/>
              </a:lnSpc>
            </a:pPr>
            <a:r>
              <a:rPr lang="es-ES" sz="1600" b="1" dirty="0" smtClean="0"/>
              <a:t>2. ESTUDIO Y COMPARACIÓN </a:t>
            </a:r>
            <a:r>
              <a:rPr lang="es-ES" sz="1600" dirty="0" smtClean="0"/>
              <a:t>de </a:t>
            </a:r>
            <a:r>
              <a:rPr lang="es-ES" sz="1600" dirty="0"/>
              <a:t>materiales compuestos atendiendo a la composición, dirección y gramaje de </a:t>
            </a:r>
            <a:r>
              <a:rPr lang="es-ES" sz="1600" dirty="0" smtClean="0"/>
              <a:t>fibras.</a:t>
            </a:r>
            <a:endParaRPr lang="es-ES" sz="1600" dirty="0"/>
          </a:p>
        </p:txBody>
      </p:sp>
      <p:graphicFrame>
        <p:nvGraphicFramePr>
          <p:cNvPr id="14" name="13 Tabla"/>
          <p:cNvGraphicFramePr>
            <a:graphicFrameLocks noGrp="1"/>
          </p:cNvGraphicFramePr>
          <p:nvPr>
            <p:extLst>
              <p:ext uri="{D42A27DB-BD31-4B8C-83A1-F6EECF244321}">
                <p14:modId xmlns:p14="http://schemas.microsoft.com/office/powerpoint/2010/main" val="2219399751"/>
              </p:ext>
            </p:extLst>
          </p:nvPr>
        </p:nvGraphicFramePr>
        <p:xfrm>
          <a:off x="1259632" y="4437112"/>
          <a:ext cx="6825325" cy="1600200"/>
        </p:xfrm>
        <a:graphic>
          <a:graphicData uri="http://schemas.openxmlformats.org/drawingml/2006/table">
            <a:tbl>
              <a:tblPr firstRow="1" firstCol="1" bandRow="1">
                <a:tableStyleId>{8799B23B-EC83-4686-B30A-512413B5E67A}</a:tableStyleId>
              </a:tblPr>
              <a:tblGrid>
                <a:gridCol w="1706331"/>
                <a:gridCol w="5118994"/>
              </a:tblGrid>
              <a:tr h="316835">
                <a:tc gridSpan="2">
                  <a:txBody>
                    <a:bodyPr/>
                    <a:lstStyle/>
                    <a:p>
                      <a:pPr algn="ctr">
                        <a:lnSpc>
                          <a:spcPct val="150000"/>
                        </a:lnSpc>
                        <a:spcAft>
                          <a:spcPts val="0"/>
                        </a:spcAft>
                      </a:pPr>
                      <a:r>
                        <a:rPr lang="es-ES" sz="1400" dirty="0">
                          <a:effectLst/>
                        </a:rPr>
                        <a:t>GLOSARIO COMPOSICIÓN DEL LAMINADO</a:t>
                      </a:r>
                      <a:endParaRPr lang="es-ES" sz="1400" dirty="0">
                        <a:effectLst/>
                        <a:latin typeface="Calibri"/>
                        <a:ea typeface="Calibri"/>
                        <a:cs typeface="Times New Roman"/>
                      </a:endParaRPr>
                    </a:p>
                  </a:txBody>
                  <a:tcPr marL="68580" marR="68580" marT="0" marB="0"/>
                </a:tc>
                <a:tc hMerge="1">
                  <a:txBody>
                    <a:bodyPr/>
                    <a:lstStyle/>
                    <a:p>
                      <a:endParaRPr lang="es-ES"/>
                    </a:p>
                  </a:txBody>
                  <a:tcPr/>
                </a:tc>
              </a:tr>
              <a:tr h="316835">
                <a:tc>
                  <a:txBody>
                    <a:bodyPr/>
                    <a:lstStyle/>
                    <a:p>
                      <a:pPr algn="ctr">
                        <a:lnSpc>
                          <a:spcPct val="150000"/>
                        </a:lnSpc>
                        <a:spcAft>
                          <a:spcPts val="0"/>
                        </a:spcAft>
                      </a:pPr>
                      <a:r>
                        <a:rPr lang="es-ES" sz="1400" dirty="0" smtClean="0">
                          <a:effectLst/>
                        </a:rPr>
                        <a:t>Plain_0/90</a:t>
                      </a:r>
                      <a:endParaRPr lang="es-ES" sz="1400" dirty="0">
                        <a:effectLst/>
                        <a:latin typeface="Calibri"/>
                        <a:ea typeface="Calibri"/>
                        <a:cs typeface="Times New Roman"/>
                      </a:endParaRPr>
                    </a:p>
                  </a:txBody>
                  <a:tcPr marL="68580" marR="68580" marT="0" marB="0"/>
                </a:tc>
                <a:tc>
                  <a:txBody>
                    <a:bodyPr/>
                    <a:lstStyle/>
                    <a:p>
                      <a:pPr algn="just">
                        <a:lnSpc>
                          <a:spcPct val="150000"/>
                        </a:lnSpc>
                        <a:spcAft>
                          <a:spcPts val="0"/>
                        </a:spcAft>
                      </a:pPr>
                      <a:r>
                        <a:rPr lang="es-ES" sz="1400" dirty="0">
                          <a:effectLst/>
                        </a:rPr>
                        <a:t>Tela Plain de fibra de vidrio con fibras direccionadas a 0</a:t>
                      </a:r>
                      <a:r>
                        <a:rPr lang="es-ES" sz="1400" dirty="0">
                          <a:effectLst/>
                          <a:sym typeface="Symbol"/>
                        </a:rPr>
                        <a:t></a:t>
                      </a:r>
                      <a:r>
                        <a:rPr lang="es-ES" sz="1400" dirty="0">
                          <a:effectLst/>
                        </a:rPr>
                        <a:t> y 90</a:t>
                      </a:r>
                      <a:r>
                        <a:rPr lang="es-ES" sz="1400" dirty="0">
                          <a:effectLst/>
                          <a:sym typeface="Symbol"/>
                        </a:rPr>
                        <a:t></a:t>
                      </a:r>
                      <a:endParaRPr lang="es-ES" sz="1400" dirty="0">
                        <a:effectLst/>
                        <a:latin typeface="Calibri"/>
                        <a:ea typeface="Calibri"/>
                        <a:cs typeface="Times New Roman"/>
                      </a:endParaRPr>
                    </a:p>
                  </a:txBody>
                  <a:tcPr marL="68580" marR="68580" marT="0" marB="0"/>
                </a:tc>
              </a:tr>
              <a:tr h="316835">
                <a:tc>
                  <a:txBody>
                    <a:bodyPr/>
                    <a:lstStyle/>
                    <a:p>
                      <a:pPr algn="ctr">
                        <a:lnSpc>
                          <a:spcPct val="150000"/>
                        </a:lnSpc>
                        <a:spcAft>
                          <a:spcPts val="0"/>
                        </a:spcAft>
                      </a:pPr>
                      <a:r>
                        <a:rPr lang="es-ES" sz="1400">
                          <a:effectLst/>
                        </a:rPr>
                        <a:t>Mat</a:t>
                      </a:r>
                      <a:endParaRPr lang="es-ES" sz="1400">
                        <a:effectLst/>
                        <a:latin typeface="Calibri"/>
                        <a:ea typeface="Calibri"/>
                        <a:cs typeface="Times New Roman"/>
                      </a:endParaRPr>
                    </a:p>
                  </a:txBody>
                  <a:tcPr marL="68580" marR="68580" marT="0" marB="0"/>
                </a:tc>
                <a:tc>
                  <a:txBody>
                    <a:bodyPr/>
                    <a:lstStyle/>
                    <a:p>
                      <a:pPr algn="just">
                        <a:lnSpc>
                          <a:spcPct val="150000"/>
                        </a:lnSpc>
                        <a:spcAft>
                          <a:spcPts val="0"/>
                        </a:spcAft>
                      </a:pPr>
                      <a:r>
                        <a:rPr lang="es-ES" sz="1400" dirty="0">
                          <a:effectLst/>
                        </a:rPr>
                        <a:t>Tela Mat de fibra de </a:t>
                      </a:r>
                      <a:r>
                        <a:rPr lang="es-ES" sz="1400" dirty="0" smtClean="0">
                          <a:effectLst/>
                        </a:rPr>
                        <a:t>vidrio con</a:t>
                      </a:r>
                      <a:r>
                        <a:rPr lang="es-ES" sz="1400" baseline="0" dirty="0" smtClean="0">
                          <a:effectLst/>
                        </a:rPr>
                        <a:t> fibras direccionadas aleatoriamente</a:t>
                      </a:r>
                      <a:endParaRPr lang="es-ES" sz="1400" dirty="0">
                        <a:effectLst/>
                        <a:latin typeface="Calibri"/>
                        <a:ea typeface="Calibri"/>
                        <a:cs typeface="Times New Roman"/>
                      </a:endParaRPr>
                    </a:p>
                  </a:txBody>
                  <a:tcPr marL="68580" marR="68580" marT="0" marB="0"/>
                </a:tc>
              </a:tr>
              <a:tr h="316835">
                <a:tc>
                  <a:txBody>
                    <a:bodyPr/>
                    <a:lstStyle/>
                    <a:p>
                      <a:pPr algn="ctr">
                        <a:lnSpc>
                          <a:spcPct val="150000"/>
                        </a:lnSpc>
                        <a:spcAft>
                          <a:spcPts val="0"/>
                        </a:spcAft>
                      </a:pPr>
                      <a:r>
                        <a:rPr lang="es-ES" sz="1400">
                          <a:effectLst/>
                        </a:rPr>
                        <a:t>Tejido_0/90</a:t>
                      </a:r>
                      <a:endParaRPr lang="es-ES" sz="1400">
                        <a:effectLst/>
                        <a:latin typeface="Calibri"/>
                        <a:ea typeface="Calibri"/>
                        <a:cs typeface="Times New Roman"/>
                      </a:endParaRPr>
                    </a:p>
                  </a:txBody>
                  <a:tcPr marL="68580" marR="68580" marT="0" marB="0"/>
                </a:tc>
                <a:tc>
                  <a:txBody>
                    <a:bodyPr/>
                    <a:lstStyle/>
                    <a:p>
                      <a:pPr algn="just">
                        <a:lnSpc>
                          <a:spcPct val="150000"/>
                        </a:lnSpc>
                        <a:spcAft>
                          <a:spcPts val="0"/>
                        </a:spcAft>
                      </a:pPr>
                      <a:r>
                        <a:rPr lang="es-ES" sz="1400">
                          <a:effectLst/>
                        </a:rPr>
                        <a:t>Tela Tejido de fibra de vidrio con fibras direccionadas a 0</a:t>
                      </a:r>
                      <a:r>
                        <a:rPr lang="es-ES" sz="1400">
                          <a:effectLst/>
                          <a:sym typeface="Symbol"/>
                        </a:rPr>
                        <a:t></a:t>
                      </a:r>
                      <a:r>
                        <a:rPr lang="es-ES" sz="1400">
                          <a:effectLst/>
                        </a:rPr>
                        <a:t> y 90</a:t>
                      </a:r>
                      <a:r>
                        <a:rPr lang="es-ES" sz="1400">
                          <a:effectLst/>
                          <a:sym typeface="Symbol"/>
                        </a:rPr>
                        <a:t></a:t>
                      </a:r>
                      <a:endParaRPr lang="es-ES" sz="1400">
                        <a:effectLst/>
                        <a:latin typeface="Calibri"/>
                        <a:ea typeface="Calibri"/>
                        <a:cs typeface="Times New Roman"/>
                      </a:endParaRPr>
                    </a:p>
                  </a:txBody>
                  <a:tcPr marL="68580" marR="68580" marT="0" marB="0"/>
                </a:tc>
              </a:tr>
              <a:tr h="316835">
                <a:tc>
                  <a:txBody>
                    <a:bodyPr/>
                    <a:lstStyle/>
                    <a:p>
                      <a:pPr algn="ctr">
                        <a:lnSpc>
                          <a:spcPct val="150000"/>
                        </a:lnSpc>
                        <a:spcAft>
                          <a:spcPts val="0"/>
                        </a:spcAft>
                      </a:pPr>
                      <a:r>
                        <a:rPr lang="es-ES" sz="1400" dirty="0">
                          <a:effectLst/>
                        </a:rPr>
                        <a:t>Carbon.uni_0</a:t>
                      </a:r>
                      <a:endParaRPr lang="es-ES" sz="1400" dirty="0">
                        <a:effectLst/>
                        <a:latin typeface="Calibri"/>
                        <a:ea typeface="Calibri"/>
                        <a:cs typeface="Times New Roman"/>
                      </a:endParaRPr>
                    </a:p>
                  </a:txBody>
                  <a:tcPr marL="68580" marR="68580" marT="0" marB="0"/>
                </a:tc>
                <a:tc>
                  <a:txBody>
                    <a:bodyPr/>
                    <a:lstStyle/>
                    <a:p>
                      <a:pPr algn="just">
                        <a:lnSpc>
                          <a:spcPct val="150000"/>
                        </a:lnSpc>
                        <a:spcAft>
                          <a:spcPts val="0"/>
                        </a:spcAft>
                      </a:pPr>
                      <a:r>
                        <a:rPr lang="es-ES" sz="1400" dirty="0">
                          <a:effectLst/>
                        </a:rPr>
                        <a:t>Tela Tejido Unidireccional de fibra de carbono direccionada a 0</a:t>
                      </a:r>
                      <a:r>
                        <a:rPr lang="es-ES" sz="1400" dirty="0">
                          <a:effectLst/>
                          <a:sym typeface="Symbol"/>
                        </a:rPr>
                        <a:t></a:t>
                      </a:r>
                      <a:endParaRPr lang="es-ES" sz="1400" dirty="0">
                        <a:effectLst/>
                        <a:latin typeface="Calibri"/>
                        <a:ea typeface="Calibri"/>
                        <a:cs typeface="Times New Roman"/>
                      </a:endParaRPr>
                    </a:p>
                  </a:txBody>
                  <a:tcPr marL="68580" marR="68580" marT="0" marB="0"/>
                </a:tc>
              </a:tr>
            </a:tbl>
          </a:graphicData>
        </a:graphic>
      </p:graphicFrame>
      <p:sp>
        <p:nvSpPr>
          <p:cNvPr id="16" name="15 CuadroTexto"/>
          <p:cNvSpPr txBox="1"/>
          <p:nvPr/>
        </p:nvSpPr>
        <p:spPr>
          <a:xfrm>
            <a:off x="314854" y="3836810"/>
            <a:ext cx="6230966" cy="338554"/>
          </a:xfrm>
          <a:prstGeom prst="rect">
            <a:avLst/>
          </a:prstGeom>
          <a:noFill/>
        </p:spPr>
        <p:txBody>
          <a:bodyPr wrap="square" rtlCol="0">
            <a:spAutoFit/>
          </a:bodyPr>
          <a:lstStyle/>
          <a:p>
            <a:r>
              <a:rPr lang="es-ES" sz="1600" b="1" dirty="0" smtClean="0"/>
              <a:t>NOMENCLATURA </a:t>
            </a:r>
            <a:r>
              <a:rPr lang="es-ES" sz="1600" b="1" dirty="0"/>
              <a:t>P</a:t>
            </a:r>
            <a:r>
              <a:rPr lang="es-ES" sz="1600" b="1" dirty="0" smtClean="0"/>
              <a:t>ARA LA COMPOSICIÓN DE LOS LAMINADOS </a:t>
            </a:r>
            <a:endParaRPr lang="es-ES" sz="1600" b="1" dirty="0"/>
          </a:p>
        </p:txBody>
      </p:sp>
      <p:sp>
        <p:nvSpPr>
          <p:cNvPr id="15" name="14 CuadroTexto"/>
          <p:cNvSpPr txBox="1"/>
          <p:nvPr/>
        </p:nvSpPr>
        <p:spPr>
          <a:xfrm>
            <a:off x="4234958" y="969507"/>
            <a:ext cx="4325697" cy="382092"/>
          </a:xfrm>
          <a:prstGeom prst="rect">
            <a:avLst/>
          </a:prstGeom>
          <a:noFill/>
        </p:spPr>
        <p:txBody>
          <a:bodyPr wrap="square" rtlCol="0">
            <a:spAutoFit/>
          </a:bodyPr>
          <a:lstStyle/>
          <a:p>
            <a:pPr marL="285750" indent="-285750" algn="just">
              <a:lnSpc>
                <a:spcPct val="150000"/>
              </a:lnSpc>
              <a:buFontTx/>
              <a:buChar char="-"/>
            </a:pPr>
            <a:r>
              <a:rPr lang="es-ES" sz="1400" u="sng" dirty="0" smtClean="0"/>
              <a:t>Matriz </a:t>
            </a:r>
            <a:r>
              <a:rPr lang="es-ES" sz="1400" u="sng" dirty="0"/>
              <a:t>utilizada</a:t>
            </a:r>
            <a:r>
              <a:rPr lang="es-ES" sz="1400" dirty="0"/>
              <a:t> (poliéster frente a epoxi</a:t>
            </a:r>
            <a:r>
              <a:rPr lang="es-ES" sz="1400" dirty="0" smtClean="0"/>
              <a:t>)</a:t>
            </a:r>
          </a:p>
        </p:txBody>
      </p:sp>
      <p:sp>
        <p:nvSpPr>
          <p:cNvPr id="18" name="17 CuadroTexto"/>
          <p:cNvSpPr txBox="1"/>
          <p:nvPr/>
        </p:nvSpPr>
        <p:spPr>
          <a:xfrm>
            <a:off x="4234958" y="1431172"/>
            <a:ext cx="4657522" cy="523220"/>
          </a:xfrm>
          <a:prstGeom prst="rect">
            <a:avLst/>
          </a:prstGeom>
          <a:noFill/>
        </p:spPr>
        <p:txBody>
          <a:bodyPr wrap="square" rtlCol="0">
            <a:spAutoFit/>
          </a:bodyPr>
          <a:lstStyle/>
          <a:p>
            <a:pPr marL="285750" indent="-285750">
              <a:buFontTx/>
              <a:buChar char="-"/>
            </a:pPr>
            <a:r>
              <a:rPr lang="es-ES" sz="1400" u="sng" dirty="0" smtClean="0"/>
              <a:t>Temperaturas </a:t>
            </a:r>
            <a:r>
              <a:rPr lang="es-ES" sz="1400" u="sng" dirty="0"/>
              <a:t>de curado</a:t>
            </a:r>
            <a:r>
              <a:rPr lang="es-ES" sz="1400" dirty="0"/>
              <a:t> (ambiente/60</a:t>
            </a:r>
            <a:r>
              <a:rPr lang="es-ES" sz="1400" dirty="0">
                <a:sym typeface="Symbol"/>
              </a:rPr>
              <a:t></a:t>
            </a:r>
            <a:r>
              <a:rPr lang="es-ES" sz="1400" dirty="0" smtClean="0"/>
              <a:t>C  y </a:t>
            </a:r>
            <a:r>
              <a:rPr lang="es-ES" sz="1400" dirty="0"/>
              <a:t>90</a:t>
            </a:r>
            <a:r>
              <a:rPr lang="es-ES" sz="1400" dirty="0">
                <a:sym typeface="Symbol"/>
              </a:rPr>
              <a:t></a:t>
            </a:r>
            <a:r>
              <a:rPr lang="es-ES" sz="1400" dirty="0" smtClean="0"/>
              <a:t>C durante 2 </a:t>
            </a:r>
            <a:r>
              <a:rPr lang="es-ES" sz="1400" dirty="0"/>
              <a:t>horas)</a:t>
            </a:r>
          </a:p>
        </p:txBody>
      </p:sp>
      <p:sp>
        <p:nvSpPr>
          <p:cNvPr id="3" name="2 Abrir llave"/>
          <p:cNvSpPr/>
          <p:nvPr/>
        </p:nvSpPr>
        <p:spPr>
          <a:xfrm>
            <a:off x="4172388" y="1007641"/>
            <a:ext cx="126464" cy="936000"/>
          </a:xfrm>
          <a:prstGeom prst="leftBrace">
            <a:avLst/>
          </a:prstGeom>
          <a:noFill/>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9" name="18 CuadroTexto"/>
          <p:cNvSpPr txBox="1"/>
          <p:nvPr/>
        </p:nvSpPr>
        <p:spPr>
          <a:xfrm>
            <a:off x="4246136" y="2430052"/>
            <a:ext cx="4646344" cy="523220"/>
          </a:xfrm>
          <a:prstGeom prst="rect">
            <a:avLst/>
          </a:prstGeom>
          <a:noFill/>
        </p:spPr>
        <p:txBody>
          <a:bodyPr wrap="square" rtlCol="0">
            <a:spAutoFit/>
          </a:bodyPr>
          <a:lstStyle/>
          <a:p>
            <a:pPr marL="285750" indent="-285750" algn="just">
              <a:buFontTx/>
              <a:buChar char="-"/>
            </a:pPr>
            <a:r>
              <a:rPr lang="es-ES" sz="1400" u="sng" dirty="0" smtClean="0"/>
              <a:t>Temperaturas </a:t>
            </a:r>
            <a:r>
              <a:rPr lang="es-ES" sz="1400" u="sng" dirty="0"/>
              <a:t>de curado</a:t>
            </a:r>
            <a:r>
              <a:rPr lang="es-ES" sz="1400" dirty="0"/>
              <a:t> (ambiente/60</a:t>
            </a:r>
            <a:r>
              <a:rPr lang="es-ES" sz="1400" dirty="0">
                <a:sym typeface="Symbol"/>
              </a:rPr>
              <a:t></a:t>
            </a:r>
            <a:r>
              <a:rPr lang="es-ES" sz="1400" dirty="0"/>
              <a:t>C y 90</a:t>
            </a:r>
            <a:r>
              <a:rPr lang="es-ES" sz="1400" dirty="0">
                <a:sym typeface="Symbol"/>
              </a:rPr>
              <a:t></a:t>
            </a:r>
            <a:r>
              <a:rPr lang="es-ES" sz="1400" dirty="0"/>
              <a:t>C durante </a:t>
            </a:r>
            <a:r>
              <a:rPr lang="es-ES" sz="1400" dirty="0" smtClean="0"/>
              <a:t>2 horas)</a:t>
            </a:r>
            <a:endParaRPr lang="es-ES" sz="1400" dirty="0"/>
          </a:p>
        </p:txBody>
      </p:sp>
      <p:sp>
        <p:nvSpPr>
          <p:cNvPr id="20" name="19 Abrir llave"/>
          <p:cNvSpPr/>
          <p:nvPr/>
        </p:nvSpPr>
        <p:spPr>
          <a:xfrm>
            <a:off x="4167419" y="2430400"/>
            <a:ext cx="94907" cy="1008000"/>
          </a:xfrm>
          <a:prstGeom prst="leftBrace">
            <a:avLst/>
          </a:prstGeom>
          <a:noFill/>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21" name="20 CuadroTexto"/>
          <p:cNvSpPr txBox="1"/>
          <p:nvPr/>
        </p:nvSpPr>
        <p:spPr>
          <a:xfrm>
            <a:off x="4246136" y="2969017"/>
            <a:ext cx="4673934" cy="523220"/>
          </a:xfrm>
          <a:prstGeom prst="rect">
            <a:avLst/>
          </a:prstGeom>
          <a:noFill/>
        </p:spPr>
        <p:txBody>
          <a:bodyPr wrap="square" rtlCol="0">
            <a:spAutoFit/>
          </a:bodyPr>
          <a:lstStyle/>
          <a:p>
            <a:pPr marL="285750" indent="-285750" algn="just">
              <a:buFontTx/>
              <a:buChar char="-"/>
            </a:pPr>
            <a:r>
              <a:rPr lang="es-ES" sz="1400" dirty="0" smtClean="0"/>
              <a:t>Influencia de </a:t>
            </a:r>
            <a:r>
              <a:rPr lang="es-ES" sz="1400" u="sng" dirty="0" smtClean="0"/>
              <a:t>introducción </a:t>
            </a:r>
            <a:r>
              <a:rPr lang="es-ES" sz="1400" u="sng" dirty="0"/>
              <a:t>de filler calizo </a:t>
            </a:r>
            <a:r>
              <a:rPr lang="es-ES" sz="1400" dirty="0"/>
              <a:t>en porcentajes </a:t>
            </a:r>
            <a:r>
              <a:rPr lang="es-ES" sz="1400" dirty="0" smtClean="0"/>
              <a:t>de 5</a:t>
            </a:r>
            <a:r>
              <a:rPr lang="es-ES" sz="1400" dirty="0"/>
              <a:t>, 10 y 20 % </a:t>
            </a:r>
            <a:r>
              <a:rPr lang="es-ES" sz="1400" dirty="0" smtClean="0"/>
              <a:t>sobre matriz de poliéster</a:t>
            </a:r>
            <a:endParaRPr lang="es-ES" sz="1400" dirty="0"/>
          </a:p>
        </p:txBody>
      </p:sp>
      <p:sp>
        <p:nvSpPr>
          <p:cNvPr id="23" name="22 CuadroTexto"/>
          <p:cNvSpPr txBox="1"/>
          <p:nvPr/>
        </p:nvSpPr>
        <p:spPr>
          <a:xfrm>
            <a:off x="307679" y="6348448"/>
            <a:ext cx="8603785" cy="523200"/>
          </a:xfrm>
          <a:prstGeom prst="rect">
            <a:avLst/>
          </a:prstGeom>
          <a:noFill/>
        </p:spPr>
        <p:txBody>
          <a:bodyPr wrap="square" lIns="91418" tIns="45710" rIns="91418" bIns="45710" rtlCol="0">
            <a:spAutoFit/>
          </a:bodyPr>
          <a:lstStyle/>
          <a:p>
            <a:r>
              <a:rPr lang="es-ES" sz="1400" i="1" dirty="0" smtClean="0">
                <a:solidFill>
                  <a:schemeClr val="bg2">
                    <a:lumMod val="75000"/>
                  </a:schemeClr>
                </a:solidFill>
              </a:rPr>
              <a:t>INTRODUCCIÓN/OBJETIVOS</a:t>
            </a:r>
            <a:r>
              <a:rPr lang="es-ES" sz="1400" b="1" i="1" dirty="0" smtClean="0">
                <a:solidFill>
                  <a:schemeClr val="bg2">
                    <a:lumMod val="75000"/>
                  </a:schemeClr>
                </a:solidFill>
              </a:rPr>
              <a:t> </a:t>
            </a:r>
            <a:r>
              <a:rPr lang="es-ES" sz="1400" i="1" dirty="0" smtClean="0">
                <a:solidFill>
                  <a:schemeClr val="bg2">
                    <a:lumMod val="75000"/>
                  </a:schemeClr>
                </a:solidFill>
              </a:rPr>
              <a:t>– ESTADO DEL ARTE – </a:t>
            </a:r>
            <a:r>
              <a:rPr lang="es-ES" sz="1400" b="1" dirty="0" smtClean="0">
                <a:solidFill>
                  <a:schemeClr val="bg2">
                    <a:lumMod val="25000"/>
                  </a:schemeClr>
                </a:solidFill>
              </a:rPr>
              <a:t>PROGRAMA EXPERIMENTAL </a:t>
            </a:r>
            <a:r>
              <a:rPr lang="es-ES" sz="1400" i="1" dirty="0" smtClean="0">
                <a:solidFill>
                  <a:schemeClr val="bg2">
                    <a:lumMod val="75000"/>
                  </a:schemeClr>
                </a:solidFill>
              </a:rPr>
              <a:t>– METODOLOGÍA EXPERIMENTAL  ENSAYOS Y RESULTADOS – CONCLUSIONES – FUTURAS LÍNEAS DE ESTUDIO – BIBLIOGRAFÍA – AGRADECIMIENTOS </a:t>
            </a:r>
            <a:endParaRPr lang="es-ES" sz="1400" i="1" dirty="0">
              <a:solidFill>
                <a:schemeClr val="bg2">
                  <a:lumMod val="75000"/>
                </a:schemeClr>
              </a:solidFill>
            </a:endParaRPr>
          </a:p>
        </p:txBody>
      </p:sp>
    </p:spTree>
    <p:extLst>
      <p:ext uri="{BB962C8B-B14F-4D97-AF65-F5344CB8AC3E}">
        <p14:creationId xmlns:p14="http://schemas.microsoft.com/office/powerpoint/2010/main" val="53668565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9 Conector recto"/>
          <p:cNvCxnSpPr/>
          <p:nvPr/>
        </p:nvCxnSpPr>
        <p:spPr>
          <a:xfrm>
            <a:off x="179512" y="662210"/>
            <a:ext cx="8712968" cy="0"/>
          </a:xfrm>
          <a:prstGeom prst="line">
            <a:avLst/>
          </a:prstGeom>
        </p:spPr>
        <p:style>
          <a:lnRef idx="2">
            <a:schemeClr val="dk1"/>
          </a:lnRef>
          <a:fillRef idx="0">
            <a:schemeClr val="dk1"/>
          </a:fillRef>
          <a:effectRef idx="1">
            <a:schemeClr val="dk1"/>
          </a:effectRef>
          <a:fontRef idx="minor">
            <a:schemeClr val="tx1"/>
          </a:fontRef>
        </p:style>
      </p:cxnSp>
      <p:cxnSp>
        <p:nvCxnSpPr>
          <p:cNvPr id="12" name="11 Conector recto"/>
          <p:cNvCxnSpPr/>
          <p:nvPr/>
        </p:nvCxnSpPr>
        <p:spPr>
          <a:xfrm>
            <a:off x="179512" y="6354318"/>
            <a:ext cx="8712968" cy="0"/>
          </a:xfrm>
          <a:prstGeom prst="line">
            <a:avLst/>
          </a:prstGeom>
          <a:ln w="6350" cmpd="thickThin">
            <a:prstDash val="solid"/>
          </a:ln>
        </p:spPr>
        <p:style>
          <a:lnRef idx="2">
            <a:schemeClr val="dk1"/>
          </a:lnRef>
          <a:fillRef idx="0">
            <a:schemeClr val="dk1"/>
          </a:fillRef>
          <a:effectRef idx="1">
            <a:schemeClr val="dk1"/>
          </a:effectRef>
          <a:fontRef idx="minor">
            <a:schemeClr val="tx1"/>
          </a:fontRef>
        </p:style>
      </p:cxnSp>
      <p:sp>
        <p:nvSpPr>
          <p:cNvPr id="14" name="13 CuadroTexto"/>
          <p:cNvSpPr txBox="1"/>
          <p:nvPr/>
        </p:nvSpPr>
        <p:spPr>
          <a:xfrm>
            <a:off x="432279" y="3780015"/>
            <a:ext cx="2177143" cy="307777"/>
          </a:xfrm>
          <a:prstGeom prst="rect">
            <a:avLst/>
          </a:prstGeom>
          <a:noFill/>
        </p:spPr>
        <p:txBody>
          <a:bodyPr wrap="square" rtlCol="0">
            <a:spAutoFit/>
          </a:bodyPr>
          <a:lstStyle/>
          <a:p>
            <a:pPr algn="just"/>
            <a:r>
              <a:rPr lang="es-ES" sz="1400" dirty="0" smtClean="0"/>
              <a:t>SEGÚN </a:t>
            </a:r>
            <a:r>
              <a:rPr lang="es-ES" sz="1400" b="1" u="sng" dirty="0" smtClean="0"/>
              <a:t>UNE-EN ISO 527-4</a:t>
            </a:r>
            <a:endParaRPr lang="es-ES" sz="1400" b="1" u="sng" dirty="0"/>
          </a:p>
        </p:txBody>
      </p:sp>
      <p:pic>
        <p:nvPicPr>
          <p:cNvPr id="7169" name="Picture 1"/>
          <p:cNvPicPr>
            <a:picLocks noChangeAspect="1" noChangeArrowheads="1"/>
          </p:cNvPicPr>
          <p:nvPr/>
        </p:nvPicPr>
        <p:blipFill rotWithShape="1">
          <a:blip r:embed="rId3">
            <a:extLst>
              <a:ext uri="{28A0092B-C50C-407E-A947-70E740481C1C}">
                <a14:useLocalDpi xmlns:a14="http://schemas.microsoft.com/office/drawing/2010/main" val="0"/>
              </a:ext>
            </a:extLst>
          </a:blip>
          <a:srcRect l="4565" b="50000"/>
          <a:stretch/>
        </p:blipFill>
        <p:spPr bwMode="auto">
          <a:xfrm>
            <a:off x="941511" y="4687913"/>
            <a:ext cx="3335822" cy="1188000"/>
          </a:xfrm>
          <a:prstGeom prst="rect">
            <a:avLst/>
          </a:prstGeom>
          <a:noFill/>
          <a:ln w="28575">
            <a:solidFill>
              <a:schemeClr val="bg2">
                <a:lumMod val="50000"/>
              </a:schemeClr>
            </a:solidFill>
            <a:miter lim="800000"/>
            <a:headEnd/>
            <a:tailEnd/>
          </a:ln>
          <a:extLst>
            <a:ext uri="{909E8E84-426E-40DD-AFC4-6F175D3DCCD1}">
              <a14:hiddenFill xmlns:a14="http://schemas.microsoft.com/office/drawing/2010/main">
                <a:solidFill>
                  <a:schemeClr val="accent1"/>
                </a:solidFill>
              </a14:hiddenFill>
            </a:ext>
          </a:extLst>
        </p:spPr>
      </p:pic>
      <p:pic>
        <p:nvPicPr>
          <p:cNvPr id="7170"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127969" y="4687913"/>
            <a:ext cx="2783862" cy="1188000"/>
          </a:xfrm>
          <a:prstGeom prst="rect">
            <a:avLst/>
          </a:prstGeom>
          <a:noFill/>
          <a:ln w="28575">
            <a:solidFill>
              <a:schemeClr val="bg2">
                <a:lumMod val="50000"/>
              </a:schemeClr>
            </a:solidFill>
            <a:miter lim="800000"/>
            <a:headEnd/>
            <a:tailEnd/>
          </a:ln>
          <a:extLst>
            <a:ext uri="{909E8E84-426E-40DD-AFC4-6F175D3DCCD1}">
              <a14:hiddenFill xmlns:a14="http://schemas.microsoft.com/office/drawing/2010/main">
                <a:solidFill>
                  <a:schemeClr val="accent1"/>
                </a:solidFill>
              </a14:hiddenFill>
            </a:ext>
          </a:extLst>
        </p:spPr>
      </p:pic>
      <p:sp>
        <p:nvSpPr>
          <p:cNvPr id="16" name="15 CuadroTexto"/>
          <p:cNvSpPr txBox="1"/>
          <p:nvPr/>
        </p:nvSpPr>
        <p:spPr>
          <a:xfrm>
            <a:off x="4205428" y="218185"/>
            <a:ext cx="6264696" cy="461645"/>
          </a:xfrm>
          <a:prstGeom prst="rect">
            <a:avLst/>
          </a:prstGeom>
          <a:noFill/>
        </p:spPr>
        <p:txBody>
          <a:bodyPr wrap="square" lIns="91418" tIns="45710" rIns="91418" bIns="45710" rtlCol="0">
            <a:spAutoFit/>
          </a:bodyPr>
          <a:lstStyle/>
          <a:p>
            <a:r>
              <a:rPr lang="es-ES" sz="2400" b="1" dirty="0" smtClean="0">
                <a:latin typeface="Calibri" pitchFamily="34" charset="0"/>
              </a:rPr>
              <a:t>PROGRAMA EXPERIMENTAL INICIAL</a:t>
            </a:r>
            <a:endParaRPr lang="es-ES" sz="2400" b="1" dirty="0">
              <a:latin typeface="Calibri" pitchFamily="34" charset="0"/>
            </a:endParaRPr>
          </a:p>
        </p:txBody>
      </p:sp>
      <p:pic>
        <p:nvPicPr>
          <p:cNvPr id="15" name="14 Imagen"/>
          <p:cNvPicPr/>
          <p:nvPr/>
        </p:nvPicPr>
        <p:blipFill>
          <a:blip r:embed="rId5">
            <a:extLst>
              <a:ext uri="{28A0092B-C50C-407E-A947-70E740481C1C}">
                <a14:useLocalDpi xmlns:a14="http://schemas.microsoft.com/office/drawing/2010/main" val="0"/>
              </a:ext>
            </a:extLst>
          </a:blip>
          <a:srcRect/>
          <a:stretch>
            <a:fillRect/>
          </a:stretch>
        </p:blipFill>
        <p:spPr bwMode="auto">
          <a:xfrm>
            <a:off x="162790" y="908720"/>
            <a:ext cx="8846185" cy="2496185"/>
          </a:xfrm>
          <a:prstGeom prst="rect">
            <a:avLst/>
          </a:prstGeom>
          <a:noFill/>
          <a:ln>
            <a:solidFill>
              <a:schemeClr val="tx1"/>
            </a:solidFill>
          </a:ln>
        </p:spPr>
      </p:pic>
      <p:sp>
        <p:nvSpPr>
          <p:cNvPr id="19" name="18 CuadroTexto"/>
          <p:cNvSpPr txBox="1"/>
          <p:nvPr/>
        </p:nvSpPr>
        <p:spPr>
          <a:xfrm>
            <a:off x="6751905" y="3686169"/>
            <a:ext cx="1987835" cy="523220"/>
          </a:xfrm>
          <a:prstGeom prst="rect">
            <a:avLst/>
          </a:prstGeom>
          <a:noFill/>
        </p:spPr>
        <p:txBody>
          <a:bodyPr wrap="square" rtlCol="0">
            <a:spAutoFit/>
          </a:bodyPr>
          <a:lstStyle/>
          <a:p>
            <a:pPr algn="ctr"/>
            <a:r>
              <a:rPr lang="es-ES" sz="1400" b="1" dirty="0" smtClean="0"/>
              <a:t>SE PROGRAMAN ENSAYOS PREVIOS</a:t>
            </a:r>
            <a:endParaRPr lang="es-ES" sz="1400" b="1" dirty="0"/>
          </a:p>
        </p:txBody>
      </p:sp>
      <p:sp>
        <p:nvSpPr>
          <p:cNvPr id="20" name="19 CuadroTexto"/>
          <p:cNvSpPr txBox="1"/>
          <p:nvPr/>
        </p:nvSpPr>
        <p:spPr>
          <a:xfrm>
            <a:off x="5756971" y="3564543"/>
            <a:ext cx="797771" cy="738664"/>
          </a:xfrm>
          <a:prstGeom prst="rect">
            <a:avLst/>
          </a:prstGeom>
          <a:noFill/>
        </p:spPr>
        <p:txBody>
          <a:bodyPr wrap="square" rtlCol="0">
            <a:spAutoFit/>
          </a:bodyPr>
          <a:lstStyle/>
          <a:p>
            <a:r>
              <a:rPr lang="es-ES" sz="1400" dirty="0" smtClean="0"/>
              <a:t>TIPO 1B</a:t>
            </a:r>
          </a:p>
          <a:p>
            <a:endParaRPr lang="es-ES" sz="1400" dirty="0"/>
          </a:p>
          <a:p>
            <a:r>
              <a:rPr lang="es-ES" sz="1400" dirty="0" smtClean="0"/>
              <a:t>TIPO 2</a:t>
            </a:r>
            <a:endParaRPr lang="es-ES" sz="1400" dirty="0"/>
          </a:p>
        </p:txBody>
      </p:sp>
      <p:sp>
        <p:nvSpPr>
          <p:cNvPr id="2" name="1 Abrir llave"/>
          <p:cNvSpPr/>
          <p:nvPr/>
        </p:nvSpPr>
        <p:spPr>
          <a:xfrm>
            <a:off x="5729311" y="3627875"/>
            <a:ext cx="45719" cy="612000"/>
          </a:xfrm>
          <a:prstGeom prst="leftBrace">
            <a:avLst/>
          </a:prstGeom>
          <a:ln>
            <a:solidFill>
              <a:schemeClr val="tx1"/>
            </a:solidFill>
          </a:ln>
        </p:spPr>
        <p:style>
          <a:lnRef idx="1">
            <a:schemeClr val="dk1"/>
          </a:lnRef>
          <a:fillRef idx="0">
            <a:schemeClr val="dk1"/>
          </a:fillRef>
          <a:effectRef idx="0">
            <a:schemeClr val="dk1"/>
          </a:effectRef>
          <a:fontRef idx="minor">
            <a:schemeClr val="tx1"/>
          </a:fontRef>
        </p:style>
        <p:txBody>
          <a:bodyPr rtlCol="0" anchor="ctr"/>
          <a:lstStyle/>
          <a:p>
            <a:pPr algn="ctr"/>
            <a:endParaRPr lang="es-ES"/>
          </a:p>
        </p:txBody>
      </p:sp>
      <p:sp>
        <p:nvSpPr>
          <p:cNvPr id="22" name="21 CuadroTexto"/>
          <p:cNvSpPr txBox="1"/>
          <p:nvPr/>
        </p:nvSpPr>
        <p:spPr>
          <a:xfrm>
            <a:off x="1798738" y="5903952"/>
            <a:ext cx="1621367" cy="307777"/>
          </a:xfrm>
          <a:prstGeom prst="rect">
            <a:avLst/>
          </a:prstGeom>
          <a:noFill/>
        </p:spPr>
        <p:txBody>
          <a:bodyPr wrap="square" rtlCol="0">
            <a:spAutoFit/>
          </a:bodyPr>
          <a:lstStyle/>
          <a:p>
            <a:r>
              <a:rPr lang="es-ES" sz="1400" i="1" dirty="0" smtClean="0"/>
              <a:t>PROBETA TIPO 1B</a:t>
            </a:r>
            <a:endParaRPr lang="es-ES" sz="1400" i="1" dirty="0"/>
          </a:p>
        </p:txBody>
      </p:sp>
      <p:sp>
        <p:nvSpPr>
          <p:cNvPr id="23" name="22 CuadroTexto"/>
          <p:cNvSpPr txBox="1"/>
          <p:nvPr/>
        </p:nvSpPr>
        <p:spPr>
          <a:xfrm>
            <a:off x="5729311" y="5903952"/>
            <a:ext cx="1621367" cy="307777"/>
          </a:xfrm>
          <a:prstGeom prst="rect">
            <a:avLst/>
          </a:prstGeom>
          <a:noFill/>
        </p:spPr>
        <p:txBody>
          <a:bodyPr wrap="square" rtlCol="0">
            <a:spAutoFit/>
          </a:bodyPr>
          <a:lstStyle/>
          <a:p>
            <a:r>
              <a:rPr lang="es-ES" sz="1400" i="1" dirty="0" smtClean="0"/>
              <a:t>PROBETA TIPO 2</a:t>
            </a:r>
            <a:endParaRPr lang="es-ES" sz="1400" i="1" dirty="0"/>
          </a:p>
        </p:txBody>
      </p:sp>
      <p:sp>
        <p:nvSpPr>
          <p:cNvPr id="24" name="23 CuadroTexto"/>
          <p:cNvSpPr txBox="1"/>
          <p:nvPr/>
        </p:nvSpPr>
        <p:spPr>
          <a:xfrm>
            <a:off x="2828759" y="3686169"/>
            <a:ext cx="2894421" cy="523220"/>
          </a:xfrm>
          <a:prstGeom prst="rect">
            <a:avLst/>
          </a:prstGeom>
          <a:noFill/>
        </p:spPr>
        <p:txBody>
          <a:bodyPr wrap="square" rtlCol="0">
            <a:spAutoFit/>
          </a:bodyPr>
          <a:lstStyle/>
          <a:p>
            <a:pPr algn="just"/>
            <a:r>
              <a:rPr lang="es-ES" sz="1400" dirty="0" smtClean="0"/>
              <a:t>GEOMETRÍAS DIFERENTES PARA PROBETA EN ENSAYOS A TRACCIÓN </a:t>
            </a:r>
            <a:endParaRPr lang="es-ES" sz="1400" dirty="0"/>
          </a:p>
        </p:txBody>
      </p:sp>
      <p:cxnSp>
        <p:nvCxnSpPr>
          <p:cNvPr id="25" name="24 Conector recto de flecha"/>
          <p:cNvCxnSpPr/>
          <p:nvPr/>
        </p:nvCxnSpPr>
        <p:spPr>
          <a:xfrm>
            <a:off x="6625565" y="3947779"/>
            <a:ext cx="214118" cy="0"/>
          </a:xfrm>
          <a:prstGeom prst="straightConnector1">
            <a:avLst/>
          </a:prstGeom>
          <a:ln w="19050">
            <a:tailEnd type="arrow"/>
          </a:ln>
        </p:spPr>
        <p:style>
          <a:lnRef idx="1">
            <a:schemeClr val="dk1"/>
          </a:lnRef>
          <a:fillRef idx="0">
            <a:schemeClr val="dk1"/>
          </a:fillRef>
          <a:effectRef idx="0">
            <a:schemeClr val="dk1"/>
          </a:effectRef>
          <a:fontRef idx="minor">
            <a:schemeClr val="tx1"/>
          </a:fontRef>
        </p:style>
      </p:cxnSp>
      <p:cxnSp>
        <p:nvCxnSpPr>
          <p:cNvPr id="26" name="25 Conector recto de flecha"/>
          <p:cNvCxnSpPr/>
          <p:nvPr/>
        </p:nvCxnSpPr>
        <p:spPr>
          <a:xfrm>
            <a:off x="2547096" y="3933904"/>
            <a:ext cx="214118" cy="0"/>
          </a:xfrm>
          <a:prstGeom prst="straightConnector1">
            <a:avLst/>
          </a:prstGeom>
          <a:ln w="12700">
            <a:tailEnd type="arrow"/>
          </a:ln>
        </p:spPr>
        <p:style>
          <a:lnRef idx="1">
            <a:schemeClr val="dk1"/>
          </a:lnRef>
          <a:fillRef idx="0">
            <a:schemeClr val="dk1"/>
          </a:fillRef>
          <a:effectRef idx="0">
            <a:schemeClr val="dk1"/>
          </a:effectRef>
          <a:fontRef idx="minor">
            <a:schemeClr val="tx1"/>
          </a:fontRef>
        </p:style>
      </p:cxnSp>
      <p:sp>
        <p:nvSpPr>
          <p:cNvPr id="27" name="26 CuadroTexto"/>
          <p:cNvSpPr txBox="1"/>
          <p:nvPr/>
        </p:nvSpPr>
        <p:spPr>
          <a:xfrm>
            <a:off x="307679" y="6348448"/>
            <a:ext cx="8603785" cy="523200"/>
          </a:xfrm>
          <a:prstGeom prst="rect">
            <a:avLst/>
          </a:prstGeom>
          <a:noFill/>
        </p:spPr>
        <p:txBody>
          <a:bodyPr wrap="square" lIns="91418" tIns="45710" rIns="91418" bIns="45710" rtlCol="0">
            <a:spAutoFit/>
          </a:bodyPr>
          <a:lstStyle/>
          <a:p>
            <a:r>
              <a:rPr lang="es-ES" sz="1400" i="1" dirty="0" smtClean="0">
                <a:solidFill>
                  <a:schemeClr val="bg2">
                    <a:lumMod val="75000"/>
                  </a:schemeClr>
                </a:solidFill>
              </a:rPr>
              <a:t>INTRODUCCIÓN/OBJETIVOS</a:t>
            </a:r>
            <a:r>
              <a:rPr lang="es-ES" sz="1400" b="1" i="1" dirty="0" smtClean="0">
                <a:solidFill>
                  <a:schemeClr val="bg2">
                    <a:lumMod val="75000"/>
                  </a:schemeClr>
                </a:solidFill>
              </a:rPr>
              <a:t> </a:t>
            </a:r>
            <a:r>
              <a:rPr lang="es-ES" sz="1400" i="1" dirty="0" smtClean="0">
                <a:solidFill>
                  <a:schemeClr val="bg2">
                    <a:lumMod val="75000"/>
                  </a:schemeClr>
                </a:solidFill>
              </a:rPr>
              <a:t>– ESTADO DEL ARTE – </a:t>
            </a:r>
            <a:r>
              <a:rPr lang="es-ES" sz="1400" b="1" dirty="0" smtClean="0">
                <a:solidFill>
                  <a:schemeClr val="bg2">
                    <a:lumMod val="25000"/>
                  </a:schemeClr>
                </a:solidFill>
              </a:rPr>
              <a:t>PROGRAMA EXPERIMENTAL </a:t>
            </a:r>
            <a:r>
              <a:rPr lang="es-ES" sz="1400" i="1" dirty="0" smtClean="0">
                <a:solidFill>
                  <a:schemeClr val="bg2">
                    <a:lumMod val="75000"/>
                  </a:schemeClr>
                </a:solidFill>
              </a:rPr>
              <a:t>– METODOLOGÍA EXPERIMENTAL  ENSAYOS Y RESULTADOS – CONCLUSIONES – FUTURAS LÍNEAS DE ESTUDIO – BIBLIOGRAFÍA – AGRADECIMIENTOS </a:t>
            </a:r>
            <a:endParaRPr lang="es-ES" sz="1400" i="1" dirty="0">
              <a:solidFill>
                <a:schemeClr val="bg2">
                  <a:lumMod val="75000"/>
                </a:schemeClr>
              </a:solidFill>
            </a:endParaRPr>
          </a:p>
        </p:txBody>
      </p:sp>
    </p:spTree>
    <p:extLst>
      <p:ext uri="{BB962C8B-B14F-4D97-AF65-F5344CB8AC3E}">
        <p14:creationId xmlns:p14="http://schemas.microsoft.com/office/powerpoint/2010/main" val="278967021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9 Conector recto"/>
          <p:cNvCxnSpPr/>
          <p:nvPr/>
        </p:nvCxnSpPr>
        <p:spPr>
          <a:xfrm>
            <a:off x="179512" y="662210"/>
            <a:ext cx="8712968" cy="0"/>
          </a:xfrm>
          <a:prstGeom prst="line">
            <a:avLst/>
          </a:prstGeom>
        </p:spPr>
        <p:style>
          <a:lnRef idx="2">
            <a:schemeClr val="dk1"/>
          </a:lnRef>
          <a:fillRef idx="0">
            <a:schemeClr val="dk1"/>
          </a:fillRef>
          <a:effectRef idx="1">
            <a:schemeClr val="dk1"/>
          </a:effectRef>
          <a:fontRef idx="minor">
            <a:schemeClr val="tx1"/>
          </a:fontRef>
        </p:style>
      </p:cxnSp>
      <p:cxnSp>
        <p:nvCxnSpPr>
          <p:cNvPr id="12" name="11 Conector recto"/>
          <p:cNvCxnSpPr/>
          <p:nvPr/>
        </p:nvCxnSpPr>
        <p:spPr>
          <a:xfrm>
            <a:off x="179512" y="6354318"/>
            <a:ext cx="8712968" cy="0"/>
          </a:xfrm>
          <a:prstGeom prst="line">
            <a:avLst/>
          </a:prstGeom>
          <a:ln w="6350" cmpd="thickThin">
            <a:prstDash val="solid"/>
          </a:ln>
        </p:spPr>
        <p:style>
          <a:lnRef idx="2">
            <a:schemeClr val="dk1"/>
          </a:lnRef>
          <a:fillRef idx="0">
            <a:schemeClr val="dk1"/>
          </a:fillRef>
          <a:effectRef idx="1">
            <a:schemeClr val="dk1"/>
          </a:effectRef>
          <a:fontRef idx="minor">
            <a:schemeClr val="tx1"/>
          </a:fontRef>
        </p:style>
      </p:cxnSp>
      <p:sp>
        <p:nvSpPr>
          <p:cNvPr id="2" name="1 CuadroTexto"/>
          <p:cNvSpPr txBox="1"/>
          <p:nvPr/>
        </p:nvSpPr>
        <p:spPr>
          <a:xfrm>
            <a:off x="558320" y="980728"/>
            <a:ext cx="8046128" cy="646331"/>
          </a:xfrm>
          <a:prstGeom prst="rect">
            <a:avLst/>
          </a:prstGeom>
          <a:noFill/>
        </p:spPr>
        <p:txBody>
          <a:bodyPr wrap="square" rtlCol="0">
            <a:spAutoFit/>
          </a:bodyPr>
          <a:lstStyle/>
          <a:p>
            <a:pPr algn="ctr"/>
            <a:r>
              <a:rPr lang="es-ES" b="1" dirty="0" smtClean="0"/>
              <a:t> ANTE LOS RESULTADOS OBTENIDOS EN LOS ENSAYOS PREVIOS, SE REFORMULA EL PROGRAMA EXPERIMENTAL</a:t>
            </a:r>
            <a:endParaRPr lang="es-ES" b="1" dirty="0"/>
          </a:p>
        </p:txBody>
      </p:sp>
      <p:sp>
        <p:nvSpPr>
          <p:cNvPr id="15" name="14 CuadroTexto"/>
          <p:cNvSpPr txBox="1"/>
          <p:nvPr/>
        </p:nvSpPr>
        <p:spPr>
          <a:xfrm>
            <a:off x="4205428" y="218185"/>
            <a:ext cx="6264696" cy="461645"/>
          </a:xfrm>
          <a:prstGeom prst="rect">
            <a:avLst/>
          </a:prstGeom>
          <a:noFill/>
        </p:spPr>
        <p:txBody>
          <a:bodyPr wrap="square" lIns="91418" tIns="45710" rIns="91418" bIns="45710" rtlCol="0">
            <a:spAutoFit/>
          </a:bodyPr>
          <a:lstStyle/>
          <a:p>
            <a:r>
              <a:rPr lang="es-ES" sz="2400" b="1" dirty="0" smtClean="0">
                <a:latin typeface="Calibri" pitchFamily="34" charset="0"/>
              </a:rPr>
              <a:t>PROGRAMA EXPERIMENTAL INICIAL</a:t>
            </a:r>
            <a:endParaRPr lang="es-ES" sz="2400" b="1" dirty="0">
              <a:latin typeface="Calibri" pitchFamily="34" charset="0"/>
            </a:endParaRPr>
          </a:p>
        </p:txBody>
      </p:sp>
      <p:sp>
        <p:nvSpPr>
          <p:cNvPr id="11" name="10 CuadroTexto"/>
          <p:cNvSpPr txBox="1"/>
          <p:nvPr/>
        </p:nvSpPr>
        <p:spPr>
          <a:xfrm>
            <a:off x="531257" y="1774621"/>
            <a:ext cx="7531368" cy="830997"/>
          </a:xfrm>
          <a:prstGeom prst="rect">
            <a:avLst/>
          </a:prstGeom>
          <a:noFill/>
        </p:spPr>
        <p:txBody>
          <a:bodyPr wrap="square" rtlCol="0">
            <a:spAutoFit/>
          </a:bodyPr>
          <a:lstStyle/>
          <a:p>
            <a:pPr marL="285750" indent="-285750" algn="just">
              <a:lnSpc>
                <a:spcPct val="150000"/>
              </a:lnSpc>
              <a:buFont typeface="Wingdings" pitchFamily="2" charset="2"/>
              <a:buChar char="Ø"/>
            </a:pPr>
            <a:r>
              <a:rPr lang="es-ES" sz="1600" dirty="0" smtClean="0"/>
              <a:t>SE DECIDEN REALIZAR </a:t>
            </a:r>
            <a:r>
              <a:rPr lang="es-ES" sz="1600" b="1" dirty="0" smtClean="0"/>
              <a:t>ÚNICAMENTE PROBETAS DE LA TIPOLOGÍA 2</a:t>
            </a:r>
            <a:r>
              <a:rPr lang="es-ES" sz="1600" dirty="0" smtClean="0"/>
              <a:t>, POR SU FACILIDAD DE CORTE, FABRICACIÓN Y ENSAYO.</a:t>
            </a:r>
            <a:endParaRPr lang="es-ES" sz="1600" dirty="0"/>
          </a:p>
        </p:txBody>
      </p:sp>
      <p:sp>
        <p:nvSpPr>
          <p:cNvPr id="14" name="13 CuadroTexto"/>
          <p:cNvSpPr txBox="1"/>
          <p:nvPr/>
        </p:nvSpPr>
        <p:spPr>
          <a:xfrm>
            <a:off x="531257" y="3284984"/>
            <a:ext cx="7516924" cy="830997"/>
          </a:xfrm>
          <a:prstGeom prst="rect">
            <a:avLst/>
          </a:prstGeom>
          <a:noFill/>
        </p:spPr>
        <p:txBody>
          <a:bodyPr wrap="square" rtlCol="0">
            <a:spAutoFit/>
          </a:bodyPr>
          <a:lstStyle/>
          <a:p>
            <a:pPr marL="285750" indent="-285750" algn="just">
              <a:lnSpc>
                <a:spcPct val="150000"/>
              </a:lnSpc>
              <a:buFont typeface="Wingdings" pitchFamily="2" charset="2"/>
              <a:buChar char="Ø"/>
            </a:pPr>
            <a:r>
              <a:rPr lang="es-ES" sz="1600" dirty="0" smtClean="0"/>
              <a:t>SE PLANTEA SITUAR </a:t>
            </a:r>
            <a:r>
              <a:rPr lang="es-ES" sz="1600" b="1" dirty="0" smtClean="0"/>
              <a:t>EN LAS ZONAS INTERIORES LAS LÁMINAS DE PLAIN</a:t>
            </a:r>
            <a:r>
              <a:rPr lang="es-ES" sz="1600" dirty="0" smtClean="0"/>
              <a:t>, CON EL FIN DE CONCENTRAR LAS TENSIONES MÁS CERCA DEL NÚCLEO DEL LAMINADO.</a:t>
            </a:r>
            <a:endParaRPr lang="es-ES" sz="1600" dirty="0"/>
          </a:p>
        </p:txBody>
      </p:sp>
      <p:sp>
        <p:nvSpPr>
          <p:cNvPr id="16" name="15 CuadroTexto"/>
          <p:cNvSpPr txBox="1"/>
          <p:nvPr/>
        </p:nvSpPr>
        <p:spPr>
          <a:xfrm>
            <a:off x="514751" y="4293096"/>
            <a:ext cx="7516924" cy="1200329"/>
          </a:xfrm>
          <a:prstGeom prst="rect">
            <a:avLst/>
          </a:prstGeom>
          <a:noFill/>
        </p:spPr>
        <p:txBody>
          <a:bodyPr wrap="square" rtlCol="0">
            <a:spAutoFit/>
          </a:bodyPr>
          <a:lstStyle/>
          <a:p>
            <a:pPr marL="285750" indent="-285750" algn="just">
              <a:lnSpc>
                <a:spcPct val="150000"/>
              </a:lnSpc>
              <a:buFont typeface="Wingdings" pitchFamily="2" charset="2"/>
              <a:buChar char="Ø"/>
            </a:pPr>
            <a:r>
              <a:rPr lang="es-ES" sz="1600" dirty="0" smtClean="0"/>
              <a:t>ANTE LOS RESULTADOS OBTENIDOS POR LA INCORPORACIÓN DE LOS FILLERS CALIZOS EN UNA MATRIZ DE POLIÉSTER, SE ELIMINA LA PARTE DE ESTE TRABAJO Y SE DECIDE:</a:t>
            </a:r>
            <a:endParaRPr lang="es-ES" sz="1600" dirty="0"/>
          </a:p>
        </p:txBody>
      </p:sp>
      <p:sp>
        <p:nvSpPr>
          <p:cNvPr id="21" name="20 CuadroTexto"/>
          <p:cNvSpPr txBox="1"/>
          <p:nvPr/>
        </p:nvSpPr>
        <p:spPr>
          <a:xfrm>
            <a:off x="307679" y="6348448"/>
            <a:ext cx="8603785" cy="523200"/>
          </a:xfrm>
          <a:prstGeom prst="rect">
            <a:avLst/>
          </a:prstGeom>
          <a:noFill/>
        </p:spPr>
        <p:txBody>
          <a:bodyPr wrap="square" lIns="91418" tIns="45710" rIns="91418" bIns="45710" rtlCol="0">
            <a:spAutoFit/>
          </a:bodyPr>
          <a:lstStyle/>
          <a:p>
            <a:r>
              <a:rPr lang="es-ES" sz="1400" i="1" dirty="0" smtClean="0">
                <a:solidFill>
                  <a:schemeClr val="bg2">
                    <a:lumMod val="75000"/>
                  </a:schemeClr>
                </a:solidFill>
              </a:rPr>
              <a:t>INTRODUCCIÓN/OBJETIVOS</a:t>
            </a:r>
            <a:r>
              <a:rPr lang="es-ES" sz="1400" b="1" i="1" dirty="0" smtClean="0">
                <a:solidFill>
                  <a:schemeClr val="bg2">
                    <a:lumMod val="75000"/>
                  </a:schemeClr>
                </a:solidFill>
              </a:rPr>
              <a:t> </a:t>
            </a:r>
            <a:r>
              <a:rPr lang="es-ES" sz="1400" i="1" dirty="0" smtClean="0">
                <a:solidFill>
                  <a:schemeClr val="bg2">
                    <a:lumMod val="75000"/>
                  </a:schemeClr>
                </a:solidFill>
              </a:rPr>
              <a:t>– ESTADO DEL ARTE – </a:t>
            </a:r>
            <a:r>
              <a:rPr lang="es-ES" sz="1400" b="1" dirty="0" smtClean="0">
                <a:solidFill>
                  <a:schemeClr val="bg2">
                    <a:lumMod val="25000"/>
                  </a:schemeClr>
                </a:solidFill>
              </a:rPr>
              <a:t>PROGRAMA EXPERIMENTAL </a:t>
            </a:r>
            <a:r>
              <a:rPr lang="es-ES" sz="1400" i="1" dirty="0" smtClean="0">
                <a:solidFill>
                  <a:schemeClr val="bg2">
                    <a:lumMod val="75000"/>
                  </a:schemeClr>
                </a:solidFill>
              </a:rPr>
              <a:t>– METODOLOGÍA EXPERIMENTAL  ENSAYOS Y RESULTADOS – CONCLUSIONES – FUTURAS LÍNEAS DE ESTUDIO – BIBLIOGRAFÍA – AGRADECIMIENTOS </a:t>
            </a:r>
            <a:endParaRPr lang="es-ES" sz="1400" i="1" dirty="0">
              <a:solidFill>
                <a:schemeClr val="bg2">
                  <a:lumMod val="75000"/>
                </a:schemeClr>
              </a:solidFill>
            </a:endParaRPr>
          </a:p>
        </p:txBody>
      </p:sp>
      <p:sp>
        <p:nvSpPr>
          <p:cNvPr id="22" name="21 CuadroTexto"/>
          <p:cNvSpPr txBox="1"/>
          <p:nvPr/>
        </p:nvSpPr>
        <p:spPr>
          <a:xfrm>
            <a:off x="531257" y="5373216"/>
            <a:ext cx="7516924" cy="792781"/>
          </a:xfrm>
          <a:prstGeom prst="rect">
            <a:avLst/>
          </a:prstGeom>
          <a:noFill/>
        </p:spPr>
        <p:txBody>
          <a:bodyPr wrap="square" rtlCol="0">
            <a:spAutoFit/>
          </a:bodyPr>
          <a:lstStyle/>
          <a:p>
            <a:pPr marL="1199930" lvl="2" indent="-285750">
              <a:lnSpc>
                <a:spcPct val="150000"/>
              </a:lnSpc>
              <a:buFont typeface="Arial" pitchFamily="34" charset="0"/>
              <a:buChar char="•"/>
            </a:pPr>
            <a:r>
              <a:rPr lang="es-ES" sz="1600" b="1" dirty="0" smtClean="0"/>
              <a:t>AUMENTAR EL NÚMERO DE MUESTRAS </a:t>
            </a:r>
            <a:r>
              <a:rPr lang="es-ES" sz="1600" dirty="0" smtClean="0"/>
              <a:t>Y COMPOSICIONES A COMPARAR</a:t>
            </a:r>
          </a:p>
          <a:p>
            <a:pPr marL="1199930" lvl="2" indent="-285750">
              <a:lnSpc>
                <a:spcPct val="150000"/>
              </a:lnSpc>
              <a:buFont typeface="Arial" pitchFamily="34" charset="0"/>
              <a:buChar char="•"/>
            </a:pPr>
            <a:r>
              <a:rPr lang="es-ES" sz="1600" dirty="0" smtClean="0"/>
              <a:t>LA FABRICACIÓN DE UN ELEMENTO CONSTRUCTIVO, </a:t>
            </a:r>
            <a:r>
              <a:rPr lang="es-ES" sz="1600" b="1" dirty="0" smtClean="0"/>
              <a:t>UNA VIGA</a:t>
            </a:r>
            <a:endParaRPr lang="es-ES" sz="1600" dirty="0"/>
          </a:p>
        </p:txBody>
      </p:sp>
      <p:pic>
        <p:nvPicPr>
          <p:cNvPr id="13"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86424" y="2348880"/>
            <a:ext cx="1876723" cy="800883"/>
          </a:xfrm>
          <a:prstGeom prst="rect">
            <a:avLst/>
          </a:prstGeom>
          <a:noFill/>
          <a:ln w="12700">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278688212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9 Conector recto"/>
          <p:cNvCxnSpPr/>
          <p:nvPr/>
        </p:nvCxnSpPr>
        <p:spPr>
          <a:xfrm>
            <a:off x="179512" y="662210"/>
            <a:ext cx="8712968" cy="0"/>
          </a:xfrm>
          <a:prstGeom prst="line">
            <a:avLst/>
          </a:prstGeom>
        </p:spPr>
        <p:style>
          <a:lnRef idx="2">
            <a:schemeClr val="dk1"/>
          </a:lnRef>
          <a:fillRef idx="0">
            <a:schemeClr val="dk1"/>
          </a:fillRef>
          <a:effectRef idx="1">
            <a:schemeClr val="dk1"/>
          </a:effectRef>
          <a:fontRef idx="minor">
            <a:schemeClr val="tx1"/>
          </a:fontRef>
        </p:style>
      </p:cxnSp>
      <p:cxnSp>
        <p:nvCxnSpPr>
          <p:cNvPr id="12" name="11 Conector recto"/>
          <p:cNvCxnSpPr/>
          <p:nvPr/>
        </p:nvCxnSpPr>
        <p:spPr>
          <a:xfrm>
            <a:off x="179512" y="6354318"/>
            <a:ext cx="8712968" cy="0"/>
          </a:xfrm>
          <a:prstGeom prst="line">
            <a:avLst/>
          </a:prstGeom>
          <a:ln w="6350" cmpd="thickThin">
            <a:prstDash val="solid"/>
          </a:ln>
        </p:spPr>
        <p:style>
          <a:lnRef idx="2">
            <a:schemeClr val="dk1"/>
          </a:lnRef>
          <a:fillRef idx="0">
            <a:schemeClr val="dk1"/>
          </a:fillRef>
          <a:effectRef idx="1">
            <a:schemeClr val="dk1"/>
          </a:effectRef>
          <a:fontRef idx="minor">
            <a:schemeClr val="tx1"/>
          </a:fontRef>
        </p:style>
      </p:cxnSp>
      <p:graphicFrame>
        <p:nvGraphicFramePr>
          <p:cNvPr id="8" name="7 Diagrama"/>
          <p:cNvGraphicFramePr/>
          <p:nvPr>
            <p:extLst>
              <p:ext uri="{D42A27DB-BD31-4B8C-83A1-F6EECF244321}">
                <p14:modId xmlns:p14="http://schemas.microsoft.com/office/powerpoint/2010/main" val="2736759694"/>
              </p:ext>
            </p:extLst>
          </p:nvPr>
        </p:nvGraphicFramePr>
        <p:xfrm>
          <a:off x="586528" y="899720"/>
          <a:ext cx="7992888" cy="50405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4" name="13 CuadroTexto"/>
          <p:cNvSpPr txBox="1"/>
          <p:nvPr/>
        </p:nvSpPr>
        <p:spPr>
          <a:xfrm>
            <a:off x="3707905" y="218185"/>
            <a:ext cx="6264696" cy="461645"/>
          </a:xfrm>
          <a:prstGeom prst="rect">
            <a:avLst/>
          </a:prstGeom>
          <a:noFill/>
        </p:spPr>
        <p:txBody>
          <a:bodyPr wrap="square" lIns="91418" tIns="45710" rIns="91418" bIns="45710" rtlCol="0">
            <a:spAutoFit/>
          </a:bodyPr>
          <a:lstStyle/>
          <a:p>
            <a:r>
              <a:rPr lang="es-ES" sz="2400" b="1" dirty="0" smtClean="0">
                <a:latin typeface="Calibri" pitchFamily="34" charset="0"/>
              </a:rPr>
              <a:t>PROGRAMA EXPERIMENTAL DEFINITIVO</a:t>
            </a:r>
            <a:endParaRPr lang="es-ES" sz="2400" b="1" dirty="0">
              <a:latin typeface="Calibri" pitchFamily="34" charset="0"/>
            </a:endParaRPr>
          </a:p>
        </p:txBody>
      </p:sp>
      <p:sp>
        <p:nvSpPr>
          <p:cNvPr id="11" name="10 CuadroTexto"/>
          <p:cNvSpPr txBox="1"/>
          <p:nvPr/>
        </p:nvSpPr>
        <p:spPr>
          <a:xfrm>
            <a:off x="307679" y="6348448"/>
            <a:ext cx="8603785" cy="523200"/>
          </a:xfrm>
          <a:prstGeom prst="rect">
            <a:avLst/>
          </a:prstGeom>
          <a:noFill/>
        </p:spPr>
        <p:txBody>
          <a:bodyPr wrap="square" lIns="91418" tIns="45710" rIns="91418" bIns="45710" rtlCol="0">
            <a:spAutoFit/>
          </a:bodyPr>
          <a:lstStyle/>
          <a:p>
            <a:r>
              <a:rPr lang="es-ES" sz="1400" i="1" dirty="0" smtClean="0">
                <a:solidFill>
                  <a:schemeClr val="bg2">
                    <a:lumMod val="75000"/>
                  </a:schemeClr>
                </a:solidFill>
              </a:rPr>
              <a:t>INTRODUCCIÓN/OBJETIVOS</a:t>
            </a:r>
            <a:r>
              <a:rPr lang="es-ES" sz="1400" b="1" i="1" dirty="0" smtClean="0">
                <a:solidFill>
                  <a:schemeClr val="bg2">
                    <a:lumMod val="75000"/>
                  </a:schemeClr>
                </a:solidFill>
              </a:rPr>
              <a:t> </a:t>
            </a:r>
            <a:r>
              <a:rPr lang="es-ES" sz="1400" i="1" dirty="0" smtClean="0">
                <a:solidFill>
                  <a:schemeClr val="bg2">
                    <a:lumMod val="75000"/>
                  </a:schemeClr>
                </a:solidFill>
              </a:rPr>
              <a:t>– ESTADO DEL ARTE – </a:t>
            </a:r>
            <a:r>
              <a:rPr lang="es-ES" sz="1400" b="1" dirty="0" smtClean="0">
                <a:solidFill>
                  <a:schemeClr val="bg2">
                    <a:lumMod val="25000"/>
                  </a:schemeClr>
                </a:solidFill>
              </a:rPr>
              <a:t>PROGRAMA EXPERIMENTAL </a:t>
            </a:r>
            <a:r>
              <a:rPr lang="es-ES" sz="1400" i="1" dirty="0" smtClean="0">
                <a:solidFill>
                  <a:schemeClr val="bg2">
                    <a:lumMod val="75000"/>
                  </a:schemeClr>
                </a:solidFill>
              </a:rPr>
              <a:t>– METODOLOGÍA EXPERIMENTAL  ENSAYOS Y RESULTADOS – CONCLUSIONES – FUTURAS LÍNEAS DE ESTUDIO – BIBLIOGRAFÍA – AGRADECIMIENTOS </a:t>
            </a:r>
            <a:endParaRPr lang="es-ES" sz="1400" i="1" dirty="0">
              <a:solidFill>
                <a:schemeClr val="bg2">
                  <a:lumMod val="75000"/>
                </a:schemeClr>
              </a:solidFill>
            </a:endParaRPr>
          </a:p>
        </p:txBody>
      </p:sp>
    </p:spTree>
    <p:extLst>
      <p:ext uri="{BB962C8B-B14F-4D97-AF65-F5344CB8AC3E}">
        <p14:creationId xmlns:p14="http://schemas.microsoft.com/office/powerpoint/2010/main" val="258465013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45 Rectángulo"/>
          <p:cNvSpPr/>
          <p:nvPr/>
        </p:nvSpPr>
        <p:spPr>
          <a:xfrm>
            <a:off x="539552" y="2575861"/>
            <a:ext cx="8352928" cy="1231427"/>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cxnSp>
        <p:nvCxnSpPr>
          <p:cNvPr id="10" name="9 Conector recto"/>
          <p:cNvCxnSpPr/>
          <p:nvPr/>
        </p:nvCxnSpPr>
        <p:spPr>
          <a:xfrm>
            <a:off x="179512" y="662210"/>
            <a:ext cx="8712968" cy="0"/>
          </a:xfrm>
          <a:prstGeom prst="line">
            <a:avLst/>
          </a:prstGeom>
        </p:spPr>
        <p:style>
          <a:lnRef idx="2">
            <a:schemeClr val="dk1"/>
          </a:lnRef>
          <a:fillRef idx="0">
            <a:schemeClr val="dk1"/>
          </a:fillRef>
          <a:effectRef idx="1">
            <a:schemeClr val="dk1"/>
          </a:effectRef>
          <a:fontRef idx="minor">
            <a:schemeClr val="tx1"/>
          </a:fontRef>
        </p:style>
      </p:cxnSp>
      <p:cxnSp>
        <p:nvCxnSpPr>
          <p:cNvPr id="12" name="11 Conector recto"/>
          <p:cNvCxnSpPr/>
          <p:nvPr/>
        </p:nvCxnSpPr>
        <p:spPr>
          <a:xfrm>
            <a:off x="179512" y="6354318"/>
            <a:ext cx="8712968" cy="0"/>
          </a:xfrm>
          <a:prstGeom prst="line">
            <a:avLst/>
          </a:prstGeom>
          <a:ln w="6350" cmpd="thickThin">
            <a:prstDash val="solid"/>
          </a:ln>
        </p:spPr>
        <p:style>
          <a:lnRef idx="2">
            <a:schemeClr val="dk1"/>
          </a:lnRef>
          <a:fillRef idx="0">
            <a:schemeClr val="dk1"/>
          </a:fillRef>
          <a:effectRef idx="1">
            <a:schemeClr val="dk1"/>
          </a:effectRef>
          <a:fontRef idx="minor">
            <a:schemeClr val="tx1"/>
          </a:fontRef>
        </p:style>
      </p:cxnSp>
      <p:pic>
        <p:nvPicPr>
          <p:cNvPr id="14" name="13 Imagen"/>
          <p:cNvPicPr/>
          <p:nvPr/>
        </p:nvPicPr>
        <p:blipFill>
          <a:blip r:embed="rId3">
            <a:extLst>
              <a:ext uri="{28A0092B-C50C-407E-A947-70E740481C1C}">
                <a14:useLocalDpi xmlns:a14="http://schemas.microsoft.com/office/drawing/2010/main" val="0"/>
              </a:ext>
            </a:extLst>
          </a:blip>
          <a:srcRect/>
          <a:stretch>
            <a:fillRect/>
          </a:stretch>
        </p:blipFill>
        <p:spPr bwMode="auto">
          <a:xfrm>
            <a:off x="152908" y="3933056"/>
            <a:ext cx="8766175" cy="2331720"/>
          </a:xfrm>
          <a:prstGeom prst="rect">
            <a:avLst/>
          </a:prstGeom>
          <a:noFill/>
          <a:ln>
            <a:noFill/>
          </a:ln>
        </p:spPr>
      </p:pic>
      <p:sp>
        <p:nvSpPr>
          <p:cNvPr id="17" name="16 CuadroTexto"/>
          <p:cNvSpPr txBox="1"/>
          <p:nvPr/>
        </p:nvSpPr>
        <p:spPr>
          <a:xfrm>
            <a:off x="461991" y="2556925"/>
            <a:ext cx="5312172" cy="461665"/>
          </a:xfrm>
          <a:prstGeom prst="rect">
            <a:avLst/>
          </a:prstGeom>
          <a:noFill/>
        </p:spPr>
        <p:txBody>
          <a:bodyPr wrap="square" rtlCol="0">
            <a:spAutoFit/>
          </a:bodyPr>
          <a:lstStyle/>
          <a:p>
            <a:pPr marL="171450" lvl="0" indent="-171450">
              <a:buFont typeface="Wingdings" pitchFamily="2" charset="2"/>
              <a:buChar char="Ø"/>
            </a:pPr>
            <a:r>
              <a:rPr lang="es-ES" sz="1200" dirty="0" smtClean="0"/>
              <a:t>La </a:t>
            </a:r>
            <a:r>
              <a:rPr lang="es-ES" sz="1200" dirty="0"/>
              <a:t>influencia de introducir una lámina de carbono, en sustitución de tejido de fibra de </a:t>
            </a:r>
            <a:r>
              <a:rPr lang="es-ES" sz="1200" dirty="0" smtClean="0"/>
              <a:t>vidrio</a:t>
            </a:r>
            <a:endParaRPr lang="es-ES" sz="1200" dirty="0"/>
          </a:p>
        </p:txBody>
      </p:sp>
      <p:sp>
        <p:nvSpPr>
          <p:cNvPr id="18" name="17 CuadroTexto"/>
          <p:cNvSpPr txBox="1"/>
          <p:nvPr/>
        </p:nvSpPr>
        <p:spPr>
          <a:xfrm rot="16200000">
            <a:off x="-353289" y="1768325"/>
            <a:ext cx="1404000" cy="288000"/>
          </a:xfrm>
          <a:prstGeom prst="rect">
            <a:avLst/>
          </a:prstGeom>
          <a:solidFill>
            <a:schemeClr val="accent5">
              <a:lumMod val="60000"/>
              <a:lumOff val="40000"/>
            </a:schemeClr>
          </a:solidFill>
          <a:ln>
            <a:solidFill>
              <a:schemeClr val="accent1">
                <a:lumMod val="20000"/>
                <a:lumOff val="80000"/>
              </a:schemeClr>
            </a:solidFill>
          </a:ln>
        </p:spPr>
        <p:txBody>
          <a:bodyPr wrap="square" rtlCol="0">
            <a:spAutoFit/>
          </a:bodyPr>
          <a:lstStyle/>
          <a:p>
            <a:pPr algn="ctr"/>
            <a:r>
              <a:rPr lang="es-ES" sz="1200" b="1" dirty="0" smtClean="0"/>
              <a:t>MATRIZ POLIÉSTER</a:t>
            </a:r>
            <a:endParaRPr lang="es-ES" sz="1200" b="1" dirty="0"/>
          </a:p>
        </p:txBody>
      </p:sp>
      <p:sp>
        <p:nvSpPr>
          <p:cNvPr id="19" name="18 CuadroTexto"/>
          <p:cNvSpPr txBox="1"/>
          <p:nvPr/>
        </p:nvSpPr>
        <p:spPr>
          <a:xfrm rot="16200000">
            <a:off x="-272500" y="3053076"/>
            <a:ext cx="1231426" cy="276999"/>
          </a:xfrm>
          <a:prstGeom prst="rect">
            <a:avLst/>
          </a:prstGeom>
          <a:solidFill>
            <a:schemeClr val="tx2">
              <a:lumMod val="60000"/>
              <a:lumOff val="40000"/>
            </a:schemeClr>
          </a:solidFill>
          <a:ln>
            <a:solidFill>
              <a:schemeClr val="accent1">
                <a:lumMod val="60000"/>
                <a:lumOff val="40000"/>
              </a:schemeClr>
            </a:solidFill>
          </a:ln>
        </p:spPr>
        <p:txBody>
          <a:bodyPr wrap="square" rtlCol="0">
            <a:spAutoFit/>
          </a:bodyPr>
          <a:lstStyle/>
          <a:p>
            <a:pPr algn="ctr"/>
            <a:r>
              <a:rPr lang="es-ES" sz="1200" b="1" dirty="0" smtClean="0"/>
              <a:t>MATRIZ EPOXI</a:t>
            </a:r>
            <a:endParaRPr lang="es-ES" sz="1200" b="1" dirty="0"/>
          </a:p>
        </p:txBody>
      </p:sp>
      <p:sp>
        <p:nvSpPr>
          <p:cNvPr id="20" name="19 CuadroTexto"/>
          <p:cNvSpPr txBox="1"/>
          <p:nvPr/>
        </p:nvSpPr>
        <p:spPr>
          <a:xfrm>
            <a:off x="85935" y="693240"/>
            <a:ext cx="3280660" cy="338554"/>
          </a:xfrm>
          <a:prstGeom prst="rect">
            <a:avLst/>
          </a:prstGeom>
          <a:noFill/>
        </p:spPr>
        <p:txBody>
          <a:bodyPr wrap="square" rtlCol="0">
            <a:spAutoFit/>
          </a:bodyPr>
          <a:lstStyle/>
          <a:p>
            <a:r>
              <a:rPr lang="es-ES" sz="1600" b="1" u="sng" dirty="0" smtClean="0"/>
              <a:t>CARACTERIZACIÓN DEL MATERIAL</a:t>
            </a:r>
            <a:endParaRPr lang="es-ES" sz="1600" b="1" u="sng" dirty="0"/>
          </a:p>
        </p:txBody>
      </p:sp>
      <p:sp>
        <p:nvSpPr>
          <p:cNvPr id="21" name="20 CuadroTexto"/>
          <p:cNvSpPr txBox="1"/>
          <p:nvPr/>
        </p:nvSpPr>
        <p:spPr>
          <a:xfrm>
            <a:off x="3707905" y="218185"/>
            <a:ext cx="6264696" cy="461645"/>
          </a:xfrm>
          <a:prstGeom prst="rect">
            <a:avLst/>
          </a:prstGeom>
          <a:noFill/>
        </p:spPr>
        <p:txBody>
          <a:bodyPr wrap="square" lIns="91418" tIns="45710" rIns="91418" bIns="45710" rtlCol="0">
            <a:spAutoFit/>
          </a:bodyPr>
          <a:lstStyle/>
          <a:p>
            <a:r>
              <a:rPr lang="es-ES" sz="2400" b="1" dirty="0" smtClean="0">
                <a:latin typeface="Calibri" pitchFamily="34" charset="0"/>
              </a:rPr>
              <a:t>PROGRAMA EXPERIMENTAL DEFINITIVO</a:t>
            </a:r>
            <a:endParaRPr lang="es-ES" sz="2400" b="1" dirty="0">
              <a:latin typeface="Calibri" pitchFamily="34" charset="0"/>
            </a:endParaRPr>
          </a:p>
        </p:txBody>
      </p:sp>
      <p:sp>
        <p:nvSpPr>
          <p:cNvPr id="27" name="26 CuadroTexto"/>
          <p:cNvSpPr txBox="1"/>
          <p:nvPr/>
        </p:nvSpPr>
        <p:spPr>
          <a:xfrm>
            <a:off x="6195268" y="2649257"/>
            <a:ext cx="2700406" cy="276999"/>
          </a:xfrm>
          <a:prstGeom prst="rect">
            <a:avLst/>
          </a:prstGeom>
          <a:noFill/>
        </p:spPr>
        <p:txBody>
          <a:bodyPr wrap="square" rtlCol="0">
            <a:spAutoFit/>
          </a:bodyPr>
          <a:lstStyle/>
          <a:p>
            <a:pPr lvl="0"/>
            <a:r>
              <a:rPr lang="es-ES" sz="1200" dirty="0" smtClean="0"/>
              <a:t>comparando </a:t>
            </a:r>
            <a:r>
              <a:rPr lang="es-ES" sz="1200" dirty="0"/>
              <a:t>las probetas y </a:t>
            </a:r>
            <a:r>
              <a:rPr lang="es-ES" sz="1200" b="1" dirty="0"/>
              <a:t>1b-E</a:t>
            </a:r>
            <a:r>
              <a:rPr lang="es-ES" sz="1200" dirty="0"/>
              <a:t> y </a:t>
            </a:r>
            <a:r>
              <a:rPr lang="es-ES" sz="1200" b="1" dirty="0" smtClean="0"/>
              <a:t>2b-E</a:t>
            </a:r>
            <a:endParaRPr lang="es-ES" sz="1200" dirty="0" smtClean="0"/>
          </a:p>
        </p:txBody>
      </p:sp>
      <p:sp>
        <p:nvSpPr>
          <p:cNvPr id="25" name="24 CuadroTexto"/>
          <p:cNvSpPr txBox="1"/>
          <p:nvPr/>
        </p:nvSpPr>
        <p:spPr>
          <a:xfrm>
            <a:off x="461991" y="3043606"/>
            <a:ext cx="5312172" cy="276999"/>
          </a:xfrm>
          <a:prstGeom prst="rect">
            <a:avLst/>
          </a:prstGeom>
          <a:noFill/>
        </p:spPr>
        <p:txBody>
          <a:bodyPr wrap="square" rtlCol="0">
            <a:spAutoFit/>
          </a:bodyPr>
          <a:lstStyle/>
          <a:p>
            <a:pPr marL="171450" lvl="0" indent="-171450">
              <a:buFont typeface="Wingdings" pitchFamily="2" charset="2"/>
              <a:buChar char="Ø"/>
            </a:pPr>
            <a:r>
              <a:rPr lang="es-ES" sz="1200" dirty="0" smtClean="0"/>
              <a:t>La </a:t>
            </a:r>
            <a:r>
              <a:rPr lang="es-ES" sz="1200" dirty="0"/>
              <a:t>influencia de introducir una lámina de  carbono, además de las ya </a:t>
            </a:r>
            <a:r>
              <a:rPr lang="es-ES" sz="1200" dirty="0" smtClean="0"/>
              <a:t>existentes</a:t>
            </a:r>
          </a:p>
        </p:txBody>
      </p:sp>
      <p:sp>
        <p:nvSpPr>
          <p:cNvPr id="26" name="25 CuadroTexto"/>
          <p:cNvSpPr txBox="1"/>
          <p:nvPr/>
        </p:nvSpPr>
        <p:spPr>
          <a:xfrm>
            <a:off x="461991" y="3345622"/>
            <a:ext cx="5312172" cy="461665"/>
          </a:xfrm>
          <a:prstGeom prst="rect">
            <a:avLst/>
          </a:prstGeom>
          <a:noFill/>
        </p:spPr>
        <p:txBody>
          <a:bodyPr wrap="square" rtlCol="0">
            <a:spAutoFit/>
          </a:bodyPr>
          <a:lstStyle/>
          <a:p>
            <a:pPr marL="171450" lvl="0" indent="-171450">
              <a:buFont typeface="Wingdings" pitchFamily="2" charset="2"/>
              <a:buChar char="Ø"/>
            </a:pPr>
            <a:r>
              <a:rPr lang="es-ES" sz="1200" dirty="0" smtClean="0"/>
              <a:t>Las </a:t>
            </a:r>
            <a:r>
              <a:rPr lang="es-ES" sz="1200" dirty="0"/>
              <a:t>capacidades mecánicas de una matriz de resina epoxi frente a una de resina de </a:t>
            </a:r>
            <a:r>
              <a:rPr lang="es-ES" sz="1200" dirty="0" smtClean="0"/>
              <a:t>poliéster</a:t>
            </a:r>
            <a:endParaRPr lang="es-ES" sz="1200" dirty="0"/>
          </a:p>
        </p:txBody>
      </p:sp>
      <p:sp>
        <p:nvSpPr>
          <p:cNvPr id="28" name="27 CuadroTexto"/>
          <p:cNvSpPr txBox="1"/>
          <p:nvPr/>
        </p:nvSpPr>
        <p:spPr>
          <a:xfrm>
            <a:off x="6195268" y="3043606"/>
            <a:ext cx="2431850" cy="276999"/>
          </a:xfrm>
          <a:prstGeom prst="rect">
            <a:avLst/>
          </a:prstGeom>
          <a:noFill/>
        </p:spPr>
        <p:txBody>
          <a:bodyPr wrap="square" rtlCol="0">
            <a:spAutoFit/>
          </a:bodyPr>
          <a:lstStyle/>
          <a:p>
            <a:pPr lvl="0"/>
            <a:r>
              <a:rPr lang="es-ES" sz="1200" dirty="0" smtClean="0"/>
              <a:t>comparando </a:t>
            </a:r>
            <a:r>
              <a:rPr lang="es-ES" sz="1200" dirty="0"/>
              <a:t>las probetas </a:t>
            </a:r>
            <a:r>
              <a:rPr lang="es-ES" sz="1200" b="1" dirty="0"/>
              <a:t>3-E</a:t>
            </a:r>
            <a:r>
              <a:rPr lang="es-ES" sz="1200" dirty="0"/>
              <a:t> y </a:t>
            </a:r>
            <a:r>
              <a:rPr lang="es-ES" sz="1200" b="1" dirty="0" smtClean="0"/>
              <a:t>4-E</a:t>
            </a:r>
            <a:endParaRPr lang="es-ES" sz="1200" dirty="0"/>
          </a:p>
        </p:txBody>
      </p:sp>
      <p:sp>
        <p:nvSpPr>
          <p:cNvPr id="29" name="28 CuadroTexto"/>
          <p:cNvSpPr txBox="1"/>
          <p:nvPr/>
        </p:nvSpPr>
        <p:spPr>
          <a:xfrm>
            <a:off x="6195269" y="3345622"/>
            <a:ext cx="2431850" cy="461665"/>
          </a:xfrm>
          <a:prstGeom prst="rect">
            <a:avLst/>
          </a:prstGeom>
          <a:noFill/>
        </p:spPr>
        <p:txBody>
          <a:bodyPr wrap="square" rtlCol="0">
            <a:spAutoFit/>
          </a:bodyPr>
          <a:lstStyle/>
          <a:p>
            <a:pPr lvl="0"/>
            <a:r>
              <a:rPr lang="es-ES" sz="1200" dirty="0" smtClean="0"/>
              <a:t>comparando probetas </a:t>
            </a:r>
            <a:r>
              <a:rPr lang="es-ES" sz="1200" b="1" dirty="0"/>
              <a:t>1b y</a:t>
            </a:r>
            <a:r>
              <a:rPr lang="es-ES" sz="1200" dirty="0"/>
              <a:t> </a:t>
            </a:r>
            <a:r>
              <a:rPr lang="es-ES" sz="1200" b="1" dirty="0"/>
              <a:t>1b-E, 2b y 2b-E, 3 y 3-E, 4 y </a:t>
            </a:r>
            <a:r>
              <a:rPr lang="es-ES" sz="1200" b="1" dirty="0" smtClean="0"/>
              <a:t>4-E</a:t>
            </a:r>
            <a:endParaRPr lang="es-ES" sz="1200" dirty="0"/>
          </a:p>
        </p:txBody>
      </p:sp>
      <p:cxnSp>
        <p:nvCxnSpPr>
          <p:cNvPr id="33" name="32 Conector recto de flecha"/>
          <p:cNvCxnSpPr/>
          <p:nvPr/>
        </p:nvCxnSpPr>
        <p:spPr>
          <a:xfrm>
            <a:off x="5822982" y="2779361"/>
            <a:ext cx="214118"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4" name="33 Conector recto de flecha"/>
          <p:cNvCxnSpPr/>
          <p:nvPr/>
        </p:nvCxnSpPr>
        <p:spPr>
          <a:xfrm>
            <a:off x="5822982" y="3182105"/>
            <a:ext cx="214118"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5" name="34 Conector recto de flecha"/>
          <p:cNvCxnSpPr/>
          <p:nvPr/>
        </p:nvCxnSpPr>
        <p:spPr>
          <a:xfrm>
            <a:off x="5822982" y="3507339"/>
            <a:ext cx="214118"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39" name="38 CuadroTexto"/>
          <p:cNvSpPr txBox="1"/>
          <p:nvPr/>
        </p:nvSpPr>
        <p:spPr>
          <a:xfrm>
            <a:off x="307679" y="6348448"/>
            <a:ext cx="8603785" cy="523200"/>
          </a:xfrm>
          <a:prstGeom prst="rect">
            <a:avLst/>
          </a:prstGeom>
          <a:noFill/>
        </p:spPr>
        <p:txBody>
          <a:bodyPr wrap="square" lIns="91418" tIns="45710" rIns="91418" bIns="45710" rtlCol="0">
            <a:spAutoFit/>
          </a:bodyPr>
          <a:lstStyle/>
          <a:p>
            <a:r>
              <a:rPr lang="es-ES" sz="1400" i="1" dirty="0" smtClean="0">
                <a:solidFill>
                  <a:schemeClr val="bg2">
                    <a:lumMod val="75000"/>
                  </a:schemeClr>
                </a:solidFill>
              </a:rPr>
              <a:t>INTRODUCCIÓN/OBJETIVOS</a:t>
            </a:r>
            <a:r>
              <a:rPr lang="es-ES" sz="1400" b="1" i="1" dirty="0" smtClean="0">
                <a:solidFill>
                  <a:schemeClr val="bg2">
                    <a:lumMod val="75000"/>
                  </a:schemeClr>
                </a:solidFill>
              </a:rPr>
              <a:t> </a:t>
            </a:r>
            <a:r>
              <a:rPr lang="es-ES" sz="1400" i="1" dirty="0" smtClean="0">
                <a:solidFill>
                  <a:schemeClr val="bg2">
                    <a:lumMod val="75000"/>
                  </a:schemeClr>
                </a:solidFill>
              </a:rPr>
              <a:t>– ESTADO DEL ARTE – </a:t>
            </a:r>
            <a:r>
              <a:rPr lang="es-ES" sz="1400" b="1" dirty="0" smtClean="0">
                <a:solidFill>
                  <a:schemeClr val="bg2">
                    <a:lumMod val="25000"/>
                  </a:schemeClr>
                </a:solidFill>
              </a:rPr>
              <a:t>PROGRAMA EXPERIMENTAL </a:t>
            </a:r>
            <a:r>
              <a:rPr lang="es-ES" sz="1400" i="1" dirty="0" smtClean="0">
                <a:solidFill>
                  <a:schemeClr val="bg2">
                    <a:lumMod val="75000"/>
                  </a:schemeClr>
                </a:solidFill>
              </a:rPr>
              <a:t>– METODOLOGÍA EXPERIMENTAL  ENSAYOS Y RESULTADOS – CONCLUSIONES – FUTURAS LÍNEAS DE ESTUDIO – BIBLIOGRAFÍA – AGRADECIMIENTOS </a:t>
            </a:r>
            <a:endParaRPr lang="es-ES" sz="1400" i="1" dirty="0">
              <a:solidFill>
                <a:schemeClr val="bg2">
                  <a:lumMod val="75000"/>
                </a:schemeClr>
              </a:solidFill>
            </a:endParaRPr>
          </a:p>
        </p:txBody>
      </p:sp>
      <p:sp>
        <p:nvSpPr>
          <p:cNvPr id="5" name="4 Rectángulo"/>
          <p:cNvSpPr/>
          <p:nvPr/>
        </p:nvSpPr>
        <p:spPr>
          <a:xfrm>
            <a:off x="539552" y="1228325"/>
            <a:ext cx="8352928" cy="1347537"/>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CuadroTexto"/>
          <p:cNvSpPr txBox="1"/>
          <p:nvPr/>
        </p:nvSpPr>
        <p:spPr>
          <a:xfrm>
            <a:off x="461991" y="1286096"/>
            <a:ext cx="5312172" cy="276999"/>
          </a:xfrm>
          <a:prstGeom prst="rect">
            <a:avLst/>
          </a:prstGeom>
          <a:noFill/>
        </p:spPr>
        <p:txBody>
          <a:bodyPr wrap="square" rtlCol="0">
            <a:spAutoFit/>
          </a:bodyPr>
          <a:lstStyle/>
          <a:p>
            <a:pPr marL="171450" lvl="0" indent="-171450">
              <a:buFont typeface="Wingdings" pitchFamily="2" charset="2"/>
              <a:buChar char="Ø"/>
            </a:pPr>
            <a:r>
              <a:rPr lang="es-ES" sz="1200" dirty="0"/>
              <a:t>I</a:t>
            </a:r>
            <a:r>
              <a:rPr lang="es-ES" sz="1200" dirty="0" smtClean="0"/>
              <a:t>nfluencia </a:t>
            </a:r>
            <a:r>
              <a:rPr lang="es-ES" sz="1200" dirty="0"/>
              <a:t>de sustituir </a:t>
            </a:r>
            <a:r>
              <a:rPr lang="es-ES" sz="1200" dirty="0" smtClean="0"/>
              <a:t>tejido </a:t>
            </a:r>
            <a:r>
              <a:rPr lang="es-ES" sz="1200" dirty="0"/>
              <a:t>de fibra de </a:t>
            </a:r>
            <a:r>
              <a:rPr lang="es-ES" sz="1200" dirty="0" smtClean="0"/>
              <a:t>vidrio por lámina </a:t>
            </a:r>
            <a:r>
              <a:rPr lang="es-ES" sz="1200" dirty="0"/>
              <a:t>de </a:t>
            </a:r>
            <a:r>
              <a:rPr lang="es-ES" sz="1200" dirty="0" smtClean="0"/>
              <a:t>carbono</a:t>
            </a:r>
          </a:p>
        </p:txBody>
      </p:sp>
      <p:sp>
        <p:nvSpPr>
          <p:cNvPr id="37" name="36 CuadroTexto"/>
          <p:cNvSpPr txBox="1"/>
          <p:nvPr/>
        </p:nvSpPr>
        <p:spPr>
          <a:xfrm>
            <a:off x="6195268" y="1286096"/>
            <a:ext cx="3456384" cy="276999"/>
          </a:xfrm>
          <a:prstGeom prst="rect">
            <a:avLst/>
          </a:prstGeom>
          <a:noFill/>
        </p:spPr>
        <p:txBody>
          <a:bodyPr wrap="square" rtlCol="0">
            <a:spAutoFit/>
          </a:bodyPr>
          <a:lstStyle/>
          <a:p>
            <a:pPr lvl="0"/>
            <a:r>
              <a:rPr lang="es-ES" sz="1200" dirty="0" smtClean="0"/>
              <a:t>comparación probetas </a:t>
            </a:r>
            <a:r>
              <a:rPr lang="es-ES" sz="1200" b="1" dirty="0"/>
              <a:t>1-2</a:t>
            </a:r>
            <a:r>
              <a:rPr lang="es-ES" sz="1200" dirty="0"/>
              <a:t> y </a:t>
            </a:r>
            <a:r>
              <a:rPr lang="es-ES" sz="1200" b="1" dirty="0" smtClean="0"/>
              <a:t>1b-2b</a:t>
            </a:r>
            <a:endParaRPr lang="es-ES" sz="1200" dirty="0"/>
          </a:p>
        </p:txBody>
      </p:sp>
      <p:sp>
        <p:nvSpPr>
          <p:cNvPr id="38" name="37 CuadroTexto"/>
          <p:cNvSpPr txBox="1"/>
          <p:nvPr/>
        </p:nvSpPr>
        <p:spPr>
          <a:xfrm>
            <a:off x="461991" y="1615587"/>
            <a:ext cx="5312172" cy="461665"/>
          </a:xfrm>
          <a:prstGeom prst="rect">
            <a:avLst/>
          </a:prstGeom>
          <a:noFill/>
        </p:spPr>
        <p:txBody>
          <a:bodyPr wrap="square" rtlCol="0">
            <a:spAutoFit/>
          </a:bodyPr>
          <a:lstStyle/>
          <a:p>
            <a:pPr marL="171450" lvl="0" indent="-171450">
              <a:buFont typeface="Wingdings" pitchFamily="2" charset="2"/>
              <a:buChar char="Ø"/>
            </a:pPr>
            <a:r>
              <a:rPr lang="es-ES" sz="1200" dirty="0" smtClean="0"/>
              <a:t>Los </a:t>
            </a:r>
            <a:r>
              <a:rPr lang="es-ES" sz="1200" dirty="0"/>
              <a:t>cambios producidos debido a la colocación del </a:t>
            </a:r>
            <a:r>
              <a:rPr lang="es-ES" sz="1200" dirty="0" err="1"/>
              <a:t>P</a:t>
            </a:r>
            <a:r>
              <a:rPr lang="es-ES" sz="1200" dirty="0" err="1" smtClean="0"/>
              <a:t>lain</a:t>
            </a:r>
            <a:r>
              <a:rPr lang="es-ES" sz="1200" dirty="0" smtClean="0"/>
              <a:t> </a:t>
            </a:r>
            <a:r>
              <a:rPr lang="es-ES" sz="1200" dirty="0"/>
              <a:t>en las capas interiores, quedando el M</a:t>
            </a:r>
            <a:r>
              <a:rPr lang="es-ES" sz="1200" dirty="0" smtClean="0"/>
              <a:t>at </a:t>
            </a:r>
            <a:r>
              <a:rPr lang="es-ES" sz="1200" dirty="0"/>
              <a:t>como material </a:t>
            </a:r>
            <a:r>
              <a:rPr lang="es-ES" sz="1200" dirty="0" smtClean="0"/>
              <a:t>superficial</a:t>
            </a:r>
            <a:endParaRPr lang="es-ES" sz="1200" dirty="0"/>
          </a:p>
        </p:txBody>
      </p:sp>
      <p:sp>
        <p:nvSpPr>
          <p:cNvPr id="40" name="39 CuadroTexto"/>
          <p:cNvSpPr txBox="1"/>
          <p:nvPr/>
        </p:nvSpPr>
        <p:spPr>
          <a:xfrm>
            <a:off x="461991" y="2129744"/>
            <a:ext cx="5312172" cy="276999"/>
          </a:xfrm>
          <a:prstGeom prst="rect">
            <a:avLst/>
          </a:prstGeom>
          <a:noFill/>
        </p:spPr>
        <p:txBody>
          <a:bodyPr wrap="square" rtlCol="0">
            <a:spAutoFit/>
          </a:bodyPr>
          <a:lstStyle/>
          <a:p>
            <a:pPr marL="171450" lvl="0" indent="-171450">
              <a:buFont typeface="Wingdings" pitchFamily="2" charset="2"/>
              <a:buChar char="Ø"/>
            </a:pPr>
            <a:r>
              <a:rPr lang="es-ES" sz="1200" dirty="0" smtClean="0"/>
              <a:t>La </a:t>
            </a:r>
            <a:r>
              <a:rPr lang="es-ES" sz="1200" dirty="0"/>
              <a:t>influencia de introducir una lámina de  carbono, además de las ya </a:t>
            </a:r>
            <a:r>
              <a:rPr lang="es-ES" sz="1200" dirty="0" smtClean="0"/>
              <a:t>existentes </a:t>
            </a:r>
            <a:endParaRPr lang="es-ES" sz="1200" dirty="0"/>
          </a:p>
        </p:txBody>
      </p:sp>
      <p:sp>
        <p:nvSpPr>
          <p:cNvPr id="41" name="40 CuadroTexto"/>
          <p:cNvSpPr txBox="1"/>
          <p:nvPr/>
        </p:nvSpPr>
        <p:spPr>
          <a:xfrm>
            <a:off x="6195268" y="1707919"/>
            <a:ext cx="3777333" cy="276999"/>
          </a:xfrm>
          <a:prstGeom prst="rect">
            <a:avLst/>
          </a:prstGeom>
          <a:noFill/>
        </p:spPr>
        <p:txBody>
          <a:bodyPr wrap="square" rtlCol="0">
            <a:spAutoFit/>
          </a:bodyPr>
          <a:lstStyle/>
          <a:p>
            <a:pPr lvl="0"/>
            <a:r>
              <a:rPr lang="es-ES" sz="1200" dirty="0" smtClean="0"/>
              <a:t>comparando </a:t>
            </a:r>
            <a:r>
              <a:rPr lang="es-ES" sz="1200" dirty="0"/>
              <a:t>las probetas </a:t>
            </a:r>
            <a:r>
              <a:rPr lang="es-ES" sz="1200" b="1" dirty="0"/>
              <a:t>1-1b</a:t>
            </a:r>
            <a:r>
              <a:rPr lang="es-ES" sz="1200" dirty="0"/>
              <a:t> </a:t>
            </a:r>
            <a:r>
              <a:rPr lang="es-ES" sz="1200" dirty="0" smtClean="0"/>
              <a:t>y </a:t>
            </a:r>
            <a:r>
              <a:rPr lang="es-ES" sz="1200" b="1" dirty="0" smtClean="0"/>
              <a:t>2-2b</a:t>
            </a:r>
            <a:endParaRPr lang="es-ES" sz="1200" dirty="0"/>
          </a:p>
        </p:txBody>
      </p:sp>
      <p:sp>
        <p:nvSpPr>
          <p:cNvPr id="42" name="41 CuadroTexto"/>
          <p:cNvSpPr txBox="1"/>
          <p:nvPr/>
        </p:nvSpPr>
        <p:spPr>
          <a:xfrm>
            <a:off x="6195268" y="2129744"/>
            <a:ext cx="2432418" cy="276999"/>
          </a:xfrm>
          <a:prstGeom prst="rect">
            <a:avLst/>
          </a:prstGeom>
          <a:noFill/>
        </p:spPr>
        <p:txBody>
          <a:bodyPr wrap="square" rtlCol="0">
            <a:spAutoFit/>
          </a:bodyPr>
          <a:lstStyle/>
          <a:p>
            <a:pPr lvl="0"/>
            <a:r>
              <a:rPr lang="es-ES" sz="1200" dirty="0" smtClean="0"/>
              <a:t>comparando </a:t>
            </a:r>
            <a:r>
              <a:rPr lang="es-ES" sz="1200" dirty="0"/>
              <a:t>las probetas </a:t>
            </a:r>
            <a:r>
              <a:rPr lang="es-ES" sz="1200" b="1" dirty="0"/>
              <a:t>3 y</a:t>
            </a:r>
            <a:r>
              <a:rPr lang="es-ES" sz="1200" dirty="0"/>
              <a:t> </a:t>
            </a:r>
            <a:r>
              <a:rPr lang="es-ES" sz="1200" b="1" dirty="0" smtClean="0"/>
              <a:t>4</a:t>
            </a:r>
            <a:r>
              <a:rPr lang="es-ES" sz="1200" dirty="0" smtClean="0"/>
              <a:t> </a:t>
            </a:r>
            <a:endParaRPr lang="es-ES" sz="1200" dirty="0"/>
          </a:p>
        </p:txBody>
      </p:sp>
      <p:cxnSp>
        <p:nvCxnSpPr>
          <p:cNvPr id="43" name="42 Conector recto de flecha"/>
          <p:cNvCxnSpPr/>
          <p:nvPr/>
        </p:nvCxnSpPr>
        <p:spPr>
          <a:xfrm>
            <a:off x="5822982" y="1424595"/>
            <a:ext cx="214118" cy="0"/>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cxnSp>
        <p:nvCxnSpPr>
          <p:cNvPr id="44" name="43 Conector recto de flecha"/>
          <p:cNvCxnSpPr/>
          <p:nvPr/>
        </p:nvCxnSpPr>
        <p:spPr>
          <a:xfrm>
            <a:off x="5822982" y="1846418"/>
            <a:ext cx="214118" cy="0"/>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cxnSp>
        <p:nvCxnSpPr>
          <p:cNvPr id="45" name="44 Conector recto de flecha"/>
          <p:cNvCxnSpPr/>
          <p:nvPr/>
        </p:nvCxnSpPr>
        <p:spPr>
          <a:xfrm>
            <a:off x="5822982" y="2268243"/>
            <a:ext cx="214118" cy="0"/>
          </a:xfrm>
          <a:prstGeom prst="straightConnector1">
            <a:avLst/>
          </a:prstGeom>
          <a:ln>
            <a:tailEnd type="arrow"/>
          </a:ln>
        </p:spPr>
        <p:style>
          <a:lnRef idx="2">
            <a:schemeClr val="accent5"/>
          </a:lnRef>
          <a:fillRef idx="0">
            <a:schemeClr val="accent5"/>
          </a:fillRef>
          <a:effectRef idx="1">
            <a:schemeClr val="accent5"/>
          </a:effectRef>
          <a:fontRef idx="minor">
            <a:schemeClr val="tx1"/>
          </a:fontRef>
        </p:style>
      </p:cxnSp>
    </p:spTree>
    <p:extLst>
      <p:ext uri="{BB962C8B-B14F-4D97-AF65-F5344CB8AC3E}">
        <p14:creationId xmlns:p14="http://schemas.microsoft.com/office/powerpoint/2010/main" val="345345900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9 Conector recto"/>
          <p:cNvCxnSpPr/>
          <p:nvPr/>
        </p:nvCxnSpPr>
        <p:spPr>
          <a:xfrm>
            <a:off x="179512" y="662210"/>
            <a:ext cx="8712968" cy="0"/>
          </a:xfrm>
          <a:prstGeom prst="line">
            <a:avLst/>
          </a:prstGeom>
        </p:spPr>
        <p:style>
          <a:lnRef idx="2">
            <a:schemeClr val="dk1"/>
          </a:lnRef>
          <a:fillRef idx="0">
            <a:schemeClr val="dk1"/>
          </a:fillRef>
          <a:effectRef idx="1">
            <a:schemeClr val="dk1"/>
          </a:effectRef>
          <a:fontRef idx="minor">
            <a:schemeClr val="tx1"/>
          </a:fontRef>
        </p:style>
      </p:cxnSp>
      <p:cxnSp>
        <p:nvCxnSpPr>
          <p:cNvPr id="12" name="11 Conector recto"/>
          <p:cNvCxnSpPr/>
          <p:nvPr/>
        </p:nvCxnSpPr>
        <p:spPr>
          <a:xfrm>
            <a:off x="179512" y="6354318"/>
            <a:ext cx="8712968" cy="0"/>
          </a:xfrm>
          <a:prstGeom prst="line">
            <a:avLst/>
          </a:prstGeom>
          <a:ln w="6350" cmpd="thickThin">
            <a:prstDash val="solid"/>
          </a:ln>
        </p:spPr>
        <p:style>
          <a:lnRef idx="2">
            <a:schemeClr val="dk1"/>
          </a:lnRef>
          <a:fillRef idx="0">
            <a:schemeClr val="dk1"/>
          </a:fillRef>
          <a:effectRef idx="1">
            <a:schemeClr val="dk1"/>
          </a:effectRef>
          <a:fontRef idx="minor">
            <a:schemeClr val="tx1"/>
          </a:fontRef>
        </p:style>
      </p:cxnSp>
      <p:sp>
        <p:nvSpPr>
          <p:cNvPr id="20" name="19 CuadroTexto"/>
          <p:cNvSpPr txBox="1"/>
          <p:nvPr/>
        </p:nvSpPr>
        <p:spPr>
          <a:xfrm>
            <a:off x="85935" y="693240"/>
            <a:ext cx="3280660" cy="338554"/>
          </a:xfrm>
          <a:prstGeom prst="rect">
            <a:avLst/>
          </a:prstGeom>
          <a:noFill/>
        </p:spPr>
        <p:txBody>
          <a:bodyPr wrap="square" rtlCol="0">
            <a:spAutoFit/>
          </a:bodyPr>
          <a:lstStyle/>
          <a:p>
            <a:r>
              <a:rPr lang="es-ES" sz="1600" b="1" u="sng" dirty="0" smtClean="0"/>
              <a:t>ELEMENTO CONSTRUCTIVO</a:t>
            </a:r>
            <a:endParaRPr lang="es-ES" sz="1600" b="1" u="sng" dirty="0"/>
          </a:p>
        </p:txBody>
      </p:sp>
      <p:sp>
        <p:nvSpPr>
          <p:cNvPr id="6" name="5 CuadroTexto"/>
          <p:cNvSpPr txBox="1"/>
          <p:nvPr/>
        </p:nvSpPr>
        <p:spPr>
          <a:xfrm>
            <a:off x="358112" y="1187460"/>
            <a:ext cx="2736305" cy="338554"/>
          </a:xfrm>
          <a:prstGeom prst="rect">
            <a:avLst/>
          </a:prstGeom>
          <a:noFill/>
        </p:spPr>
        <p:txBody>
          <a:bodyPr wrap="square" rtlCol="0">
            <a:spAutoFit/>
          </a:bodyPr>
          <a:lstStyle/>
          <a:p>
            <a:pPr marL="285750" indent="-285750">
              <a:buFont typeface="Wingdings" pitchFamily="2" charset="2"/>
              <a:buChar char="Ø"/>
            </a:pPr>
            <a:r>
              <a:rPr lang="es-ES" sz="1600" b="1" dirty="0" smtClean="0"/>
              <a:t>ELABORACIÓN UNA VIGA</a:t>
            </a:r>
            <a:endParaRPr lang="es-ES" sz="1600" b="1" dirty="0"/>
          </a:p>
        </p:txBody>
      </p:sp>
      <p:pic>
        <p:nvPicPr>
          <p:cNvPr id="23" name="0 Imagen"/>
          <p:cNvPicPr/>
          <p:nvPr/>
        </p:nvPicPr>
        <p:blipFill rotWithShape="1">
          <a:blip r:embed="rId3" cstate="print">
            <a:extLst>
              <a:ext uri="{BEBA8EAE-BF5A-486C-A8C5-ECC9F3942E4B}">
                <a14:imgProps xmlns:a14="http://schemas.microsoft.com/office/drawing/2010/main">
                  <a14:imgLayer r:embed="rId4">
                    <a14:imgEffect>
                      <a14:sharpenSoften amount="50000"/>
                    </a14:imgEffect>
                    <a14:imgEffect>
                      <a14:colorTemperature colorTemp="8800"/>
                    </a14:imgEffect>
                    <a14:imgEffect>
                      <a14:brightnessContrast contrast="40000"/>
                    </a14:imgEffect>
                  </a14:imgLayer>
                </a14:imgProps>
              </a:ext>
              <a:ext uri="{28A0092B-C50C-407E-A947-70E740481C1C}">
                <a14:useLocalDpi xmlns:a14="http://schemas.microsoft.com/office/drawing/2010/main" val="0"/>
              </a:ext>
            </a:extLst>
          </a:blip>
          <a:srcRect l="28304" r="25259" b="81888"/>
          <a:stretch/>
        </p:blipFill>
        <p:spPr bwMode="auto">
          <a:xfrm>
            <a:off x="952012" y="2382304"/>
            <a:ext cx="3074277" cy="936104"/>
          </a:xfrm>
          <a:prstGeom prst="rect">
            <a:avLst/>
          </a:prstGeom>
          <a:ln w="28575">
            <a:solidFill>
              <a:schemeClr val="bg2">
                <a:lumMod val="50000"/>
              </a:schemeClr>
            </a:solidFill>
          </a:ln>
          <a:extLst>
            <a:ext uri="{53640926-AAD7-44D8-BBD7-CCE9431645EC}">
              <a14:shadowObscured xmlns:a14="http://schemas.microsoft.com/office/drawing/2010/main"/>
            </a:ext>
          </a:extLst>
        </p:spPr>
      </p:pic>
      <p:pic>
        <p:nvPicPr>
          <p:cNvPr id="27" name="0 Imagen"/>
          <p:cNvPicPr/>
          <p:nvPr/>
        </p:nvPicPr>
        <p:blipFill rotWithShape="1">
          <a:blip r:embed="rId5" cstate="print">
            <a:extLst>
              <a:ext uri="{BEBA8EAE-BF5A-486C-A8C5-ECC9F3942E4B}">
                <a14:imgProps xmlns:a14="http://schemas.microsoft.com/office/drawing/2010/main">
                  <a14:imgLayer r:embed="rId6">
                    <a14:imgEffect>
                      <a14:sharpenSoften amount="50000"/>
                    </a14:imgEffect>
                    <a14:imgEffect>
                      <a14:colorTemperature colorTemp="7200"/>
                    </a14:imgEffect>
                    <a14:imgEffect>
                      <a14:brightnessContrast contrast="40000"/>
                    </a14:imgEffect>
                  </a14:imgLayer>
                </a14:imgProps>
              </a:ext>
              <a:ext uri="{28A0092B-C50C-407E-A947-70E740481C1C}">
                <a14:useLocalDpi xmlns:a14="http://schemas.microsoft.com/office/drawing/2010/main" val="0"/>
              </a:ext>
            </a:extLst>
          </a:blip>
          <a:srcRect l="6390" t="20492" r="2538" b="41851"/>
          <a:stretch/>
        </p:blipFill>
        <p:spPr bwMode="auto">
          <a:xfrm>
            <a:off x="4857750" y="2290763"/>
            <a:ext cx="3681296" cy="1119187"/>
          </a:xfrm>
          <a:prstGeom prst="rect">
            <a:avLst/>
          </a:prstGeom>
          <a:ln w="28575">
            <a:solidFill>
              <a:schemeClr val="bg2">
                <a:lumMod val="50000"/>
              </a:schemeClr>
            </a:solidFill>
          </a:ln>
          <a:extLst>
            <a:ext uri="{53640926-AAD7-44D8-BBD7-CCE9431645EC}">
              <a14:shadowObscured xmlns:a14="http://schemas.microsoft.com/office/drawing/2010/main"/>
            </a:ext>
          </a:extLst>
        </p:spPr>
      </p:pic>
      <p:sp>
        <p:nvSpPr>
          <p:cNvPr id="28" name="27 CuadroTexto"/>
          <p:cNvSpPr txBox="1"/>
          <p:nvPr/>
        </p:nvSpPr>
        <p:spPr>
          <a:xfrm>
            <a:off x="755577" y="1626476"/>
            <a:ext cx="3456384" cy="307777"/>
          </a:xfrm>
          <a:prstGeom prst="rect">
            <a:avLst/>
          </a:prstGeom>
          <a:noFill/>
        </p:spPr>
        <p:txBody>
          <a:bodyPr wrap="square" rtlCol="0">
            <a:spAutoFit/>
          </a:bodyPr>
          <a:lstStyle/>
          <a:p>
            <a:r>
              <a:rPr lang="es-ES" sz="1400" dirty="0" smtClean="0"/>
              <a:t>-     A PARTIR DE UN PERFIL PULTRUSIONADO</a:t>
            </a:r>
            <a:endParaRPr lang="es-ES" sz="1400" dirty="0"/>
          </a:p>
        </p:txBody>
      </p:sp>
      <p:sp>
        <p:nvSpPr>
          <p:cNvPr id="30" name="29 CuadroTexto"/>
          <p:cNvSpPr txBox="1"/>
          <p:nvPr/>
        </p:nvSpPr>
        <p:spPr>
          <a:xfrm>
            <a:off x="3707905" y="218185"/>
            <a:ext cx="6264696" cy="461645"/>
          </a:xfrm>
          <a:prstGeom prst="rect">
            <a:avLst/>
          </a:prstGeom>
          <a:noFill/>
        </p:spPr>
        <p:txBody>
          <a:bodyPr wrap="square" lIns="91418" tIns="45710" rIns="91418" bIns="45710" rtlCol="0">
            <a:spAutoFit/>
          </a:bodyPr>
          <a:lstStyle/>
          <a:p>
            <a:r>
              <a:rPr lang="es-ES" sz="2400" b="1" dirty="0" smtClean="0">
                <a:latin typeface="Calibri" pitchFamily="34" charset="0"/>
              </a:rPr>
              <a:t>PROGRAMA EXPERIMENTAL DEFINITIVO</a:t>
            </a:r>
            <a:endParaRPr lang="es-ES" sz="2400" b="1" dirty="0">
              <a:latin typeface="Calibri" pitchFamily="34" charset="0"/>
            </a:endParaRPr>
          </a:p>
        </p:txBody>
      </p:sp>
      <p:sp>
        <p:nvSpPr>
          <p:cNvPr id="19" name="18 CuadroTexto"/>
          <p:cNvSpPr txBox="1"/>
          <p:nvPr/>
        </p:nvSpPr>
        <p:spPr>
          <a:xfrm>
            <a:off x="307679" y="6348448"/>
            <a:ext cx="8603785" cy="523200"/>
          </a:xfrm>
          <a:prstGeom prst="rect">
            <a:avLst/>
          </a:prstGeom>
          <a:noFill/>
        </p:spPr>
        <p:txBody>
          <a:bodyPr wrap="square" lIns="91418" tIns="45710" rIns="91418" bIns="45710" rtlCol="0">
            <a:spAutoFit/>
          </a:bodyPr>
          <a:lstStyle/>
          <a:p>
            <a:r>
              <a:rPr lang="es-ES" sz="1400" i="1" dirty="0" smtClean="0">
                <a:solidFill>
                  <a:schemeClr val="bg2">
                    <a:lumMod val="75000"/>
                  </a:schemeClr>
                </a:solidFill>
              </a:rPr>
              <a:t>INTRODUCCIÓN/OBJETIVOS</a:t>
            </a:r>
            <a:r>
              <a:rPr lang="es-ES" sz="1400" b="1" i="1" dirty="0" smtClean="0">
                <a:solidFill>
                  <a:schemeClr val="bg2">
                    <a:lumMod val="75000"/>
                  </a:schemeClr>
                </a:solidFill>
              </a:rPr>
              <a:t> </a:t>
            </a:r>
            <a:r>
              <a:rPr lang="es-ES" sz="1400" i="1" dirty="0" smtClean="0">
                <a:solidFill>
                  <a:schemeClr val="bg2">
                    <a:lumMod val="75000"/>
                  </a:schemeClr>
                </a:solidFill>
              </a:rPr>
              <a:t>– ESTADO DEL ARTE – </a:t>
            </a:r>
            <a:r>
              <a:rPr lang="es-ES" sz="1400" b="1" dirty="0" smtClean="0">
                <a:solidFill>
                  <a:schemeClr val="bg2">
                    <a:lumMod val="25000"/>
                  </a:schemeClr>
                </a:solidFill>
              </a:rPr>
              <a:t>PROGRAMA EXPERIMENTAL </a:t>
            </a:r>
            <a:r>
              <a:rPr lang="es-ES" sz="1400" i="1" dirty="0" smtClean="0">
                <a:solidFill>
                  <a:schemeClr val="bg2">
                    <a:lumMod val="75000"/>
                  </a:schemeClr>
                </a:solidFill>
              </a:rPr>
              <a:t>– METODOLOGÍA EXPERIMENTAL  ENSAYOS Y RESULTADOS – CONCLUSIONES – FUTURAS LÍNEAS DE ESTUDIO – BIBLIOGRAFÍA – AGRADECIMIENTOS </a:t>
            </a:r>
            <a:endParaRPr lang="es-ES" sz="1400" i="1" dirty="0">
              <a:solidFill>
                <a:schemeClr val="bg2">
                  <a:lumMod val="75000"/>
                </a:schemeClr>
              </a:solidFill>
            </a:endParaRPr>
          </a:p>
        </p:txBody>
      </p:sp>
      <p:pic>
        <p:nvPicPr>
          <p:cNvPr id="24" name="0 Imagen"/>
          <p:cNvPicPr/>
          <p:nvPr/>
        </p:nvPicPr>
        <p:blipFill rotWithShape="1">
          <a:blip r:embed="rId7" cstate="print">
            <a:extLst>
              <a:ext uri="{BEBA8EAE-BF5A-486C-A8C5-ECC9F3942E4B}">
                <a14:imgProps xmlns:a14="http://schemas.microsoft.com/office/drawing/2010/main">
                  <a14:imgLayer r:embed="rId8">
                    <a14:imgEffect>
                      <a14:sharpenSoften amount="50000"/>
                    </a14:imgEffect>
                    <a14:imgEffect>
                      <a14:colorTemperature colorTemp="7200"/>
                    </a14:imgEffect>
                    <a14:imgEffect>
                      <a14:brightnessContrast contrast="20000"/>
                    </a14:imgEffect>
                  </a14:imgLayer>
                </a14:imgProps>
              </a:ext>
              <a:ext uri="{28A0092B-C50C-407E-A947-70E740481C1C}">
                <a14:useLocalDpi xmlns:a14="http://schemas.microsoft.com/office/drawing/2010/main" val="0"/>
              </a:ext>
            </a:extLst>
          </a:blip>
          <a:srcRect t="11664" r="7826" b="50389"/>
          <a:stretch/>
        </p:blipFill>
        <p:spPr bwMode="auto">
          <a:xfrm>
            <a:off x="239259" y="3731197"/>
            <a:ext cx="4332741" cy="2298161"/>
          </a:xfrm>
          <a:prstGeom prst="rect">
            <a:avLst/>
          </a:prstGeom>
          <a:ln w="28575">
            <a:solidFill>
              <a:schemeClr val="bg2">
                <a:lumMod val="50000"/>
              </a:schemeClr>
            </a:solidFill>
          </a:ln>
          <a:extLst>
            <a:ext uri="{53640926-AAD7-44D8-BBD7-CCE9431645EC}">
              <a14:shadowObscured xmlns:a14="http://schemas.microsoft.com/office/drawing/2010/main"/>
            </a:ext>
          </a:extLst>
        </p:spPr>
      </p:pic>
      <p:pic>
        <p:nvPicPr>
          <p:cNvPr id="15" name="0 Imagen"/>
          <p:cNvPicPr/>
          <p:nvPr/>
        </p:nvPicPr>
        <p:blipFill rotWithShape="1">
          <a:blip r:embed="rId7" cstate="print">
            <a:extLst>
              <a:ext uri="{BEBA8EAE-BF5A-486C-A8C5-ECC9F3942E4B}">
                <a14:imgProps xmlns:a14="http://schemas.microsoft.com/office/drawing/2010/main">
                  <a14:imgLayer r:embed="rId8">
                    <a14:imgEffect>
                      <a14:sharpenSoften amount="50000"/>
                    </a14:imgEffect>
                    <a14:imgEffect>
                      <a14:colorTemperature colorTemp="7200"/>
                    </a14:imgEffect>
                    <a14:imgEffect>
                      <a14:brightnessContrast contrast="20000"/>
                    </a14:imgEffect>
                  </a14:imgLayer>
                </a14:imgProps>
              </a:ext>
              <a:ext uri="{28A0092B-C50C-407E-A947-70E740481C1C}">
                <a14:useLocalDpi xmlns:a14="http://schemas.microsoft.com/office/drawing/2010/main" val="0"/>
              </a:ext>
            </a:extLst>
          </a:blip>
          <a:srcRect t="48637" r="7826" b="12443"/>
          <a:stretch/>
        </p:blipFill>
        <p:spPr bwMode="auto">
          <a:xfrm>
            <a:off x="4572000" y="3731197"/>
            <a:ext cx="4332741" cy="2298162"/>
          </a:xfrm>
          <a:prstGeom prst="rect">
            <a:avLst/>
          </a:prstGeom>
          <a:ln w="28575">
            <a:solidFill>
              <a:schemeClr val="bg2">
                <a:lumMod val="50000"/>
              </a:schemeClr>
            </a:solidFill>
          </a:ln>
          <a:extLst>
            <a:ext uri="{53640926-AAD7-44D8-BBD7-CCE9431645EC}">
              <a14:shadowObscured xmlns:a14="http://schemas.microsoft.com/office/drawing/2010/main"/>
            </a:ext>
          </a:extLst>
        </p:spPr>
      </p:pic>
      <p:sp>
        <p:nvSpPr>
          <p:cNvPr id="17" name="16 CuadroTexto"/>
          <p:cNvSpPr txBox="1"/>
          <p:nvPr/>
        </p:nvSpPr>
        <p:spPr>
          <a:xfrm>
            <a:off x="4857750" y="1630329"/>
            <a:ext cx="3456384" cy="307777"/>
          </a:xfrm>
          <a:prstGeom prst="rect">
            <a:avLst/>
          </a:prstGeom>
          <a:noFill/>
        </p:spPr>
        <p:txBody>
          <a:bodyPr wrap="square" rtlCol="0">
            <a:spAutoFit/>
          </a:bodyPr>
          <a:lstStyle/>
          <a:p>
            <a:r>
              <a:rPr lang="es-ES" sz="1400" dirty="0" smtClean="0"/>
              <a:t>-     ENSAYO A FLEXIÓN CON 4 PUNTOS</a:t>
            </a:r>
            <a:endParaRPr lang="es-ES" sz="1400" dirty="0"/>
          </a:p>
        </p:txBody>
      </p:sp>
    </p:spTree>
    <p:extLst>
      <p:ext uri="{BB962C8B-B14F-4D97-AF65-F5344CB8AC3E}">
        <p14:creationId xmlns:p14="http://schemas.microsoft.com/office/powerpoint/2010/main" val="365732238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9 Conector recto"/>
          <p:cNvCxnSpPr/>
          <p:nvPr/>
        </p:nvCxnSpPr>
        <p:spPr>
          <a:xfrm>
            <a:off x="179512" y="662210"/>
            <a:ext cx="8712968" cy="0"/>
          </a:xfrm>
          <a:prstGeom prst="line">
            <a:avLst/>
          </a:prstGeom>
        </p:spPr>
        <p:style>
          <a:lnRef idx="2">
            <a:schemeClr val="dk1"/>
          </a:lnRef>
          <a:fillRef idx="0">
            <a:schemeClr val="dk1"/>
          </a:fillRef>
          <a:effectRef idx="1">
            <a:schemeClr val="dk1"/>
          </a:effectRef>
          <a:fontRef idx="minor">
            <a:schemeClr val="tx1"/>
          </a:fontRef>
        </p:style>
      </p:cxnSp>
      <p:sp>
        <p:nvSpPr>
          <p:cNvPr id="11" name="10 CuadroTexto"/>
          <p:cNvSpPr txBox="1"/>
          <p:nvPr/>
        </p:nvSpPr>
        <p:spPr>
          <a:xfrm>
            <a:off x="4062561" y="170599"/>
            <a:ext cx="7272808" cy="523200"/>
          </a:xfrm>
          <a:prstGeom prst="rect">
            <a:avLst/>
          </a:prstGeom>
          <a:noFill/>
        </p:spPr>
        <p:txBody>
          <a:bodyPr wrap="square" lIns="91418" tIns="45710" rIns="91418" bIns="45710" rtlCol="0">
            <a:spAutoFit/>
          </a:bodyPr>
          <a:lstStyle/>
          <a:p>
            <a:r>
              <a:rPr lang="es-ES" sz="2800" b="1" dirty="0" smtClean="0">
                <a:latin typeface="Calibri" pitchFamily="34" charset="0"/>
              </a:rPr>
              <a:t>METODOLOGÍA EXPERIMENTAL</a:t>
            </a:r>
            <a:endParaRPr lang="es-ES" sz="2800" b="1" dirty="0">
              <a:latin typeface="Calibri" pitchFamily="34" charset="0"/>
            </a:endParaRPr>
          </a:p>
        </p:txBody>
      </p:sp>
      <p:cxnSp>
        <p:nvCxnSpPr>
          <p:cNvPr id="12" name="11 Conector recto"/>
          <p:cNvCxnSpPr/>
          <p:nvPr/>
        </p:nvCxnSpPr>
        <p:spPr>
          <a:xfrm>
            <a:off x="179512" y="6354318"/>
            <a:ext cx="8712968" cy="0"/>
          </a:xfrm>
          <a:prstGeom prst="line">
            <a:avLst/>
          </a:prstGeom>
          <a:ln w="6350" cmpd="thickThin">
            <a:prstDash val="solid"/>
          </a:ln>
        </p:spPr>
        <p:style>
          <a:lnRef idx="2">
            <a:schemeClr val="dk1"/>
          </a:lnRef>
          <a:fillRef idx="0">
            <a:schemeClr val="dk1"/>
          </a:fillRef>
          <a:effectRef idx="1">
            <a:schemeClr val="dk1"/>
          </a:effectRef>
          <a:fontRef idx="minor">
            <a:schemeClr val="tx1"/>
          </a:fontRef>
        </p:style>
      </p:cxnSp>
      <p:sp>
        <p:nvSpPr>
          <p:cNvPr id="2" name="1 CuadroTexto"/>
          <p:cNvSpPr txBox="1"/>
          <p:nvPr/>
        </p:nvSpPr>
        <p:spPr>
          <a:xfrm>
            <a:off x="539552" y="3501008"/>
            <a:ext cx="4536504" cy="369332"/>
          </a:xfrm>
          <a:prstGeom prst="rect">
            <a:avLst/>
          </a:prstGeom>
          <a:noFill/>
        </p:spPr>
        <p:txBody>
          <a:bodyPr wrap="square" rtlCol="0">
            <a:spAutoFit/>
          </a:bodyPr>
          <a:lstStyle/>
          <a:p>
            <a:endParaRPr lang="es-ES" dirty="0"/>
          </a:p>
        </p:txBody>
      </p:sp>
      <p:sp>
        <p:nvSpPr>
          <p:cNvPr id="6" name="5 CuadroTexto"/>
          <p:cNvSpPr txBox="1"/>
          <p:nvPr/>
        </p:nvSpPr>
        <p:spPr>
          <a:xfrm>
            <a:off x="437182" y="1073644"/>
            <a:ext cx="8496944" cy="2585323"/>
          </a:xfrm>
          <a:prstGeom prst="rect">
            <a:avLst/>
          </a:prstGeom>
          <a:noFill/>
        </p:spPr>
        <p:txBody>
          <a:bodyPr wrap="square" rtlCol="0">
            <a:spAutoFit/>
          </a:bodyPr>
          <a:lstStyle/>
          <a:p>
            <a:pPr>
              <a:lnSpc>
                <a:spcPct val="300000"/>
              </a:lnSpc>
            </a:pPr>
            <a:r>
              <a:rPr lang="es-ES" b="1" dirty="0" smtClean="0"/>
              <a:t>1. MATERIALES</a:t>
            </a:r>
          </a:p>
          <a:p>
            <a:pPr>
              <a:lnSpc>
                <a:spcPct val="300000"/>
              </a:lnSpc>
            </a:pPr>
            <a:r>
              <a:rPr lang="es-ES" b="1" dirty="0" smtClean="0"/>
              <a:t>2. PROCESO DE FABRICACIÓN DE PROBETAS CON MATRIZ DE POLIÉSTER/EPOXI</a:t>
            </a:r>
          </a:p>
          <a:p>
            <a:pPr>
              <a:lnSpc>
                <a:spcPct val="300000"/>
              </a:lnSpc>
            </a:pPr>
            <a:r>
              <a:rPr lang="es-ES" b="1" dirty="0" smtClean="0"/>
              <a:t>3. PROCESO DE FABRICACIÓN DE UNA VIGA A PARTIR DE PERFIL PULTRUSIONADO</a:t>
            </a:r>
            <a:endParaRPr lang="es-ES" b="1" dirty="0"/>
          </a:p>
        </p:txBody>
      </p:sp>
      <p:sp>
        <p:nvSpPr>
          <p:cNvPr id="14" name="13 CuadroTexto"/>
          <p:cNvSpPr txBox="1"/>
          <p:nvPr/>
        </p:nvSpPr>
        <p:spPr>
          <a:xfrm>
            <a:off x="307679" y="6348448"/>
            <a:ext cx="8603785" cy="523200"/>
          </a:xfrm>
          <a:prstGeom prst="rect">
            <a:avLst/>
          </a:prstGeom>
          <a:noFill/>
        </p:spPr>
        <p:txBody>
          <a:bodyPr wrap="square" lIns="91418" tIns="45710" rIns="91418" bIns="45710" rtlCol="0">
            <a:spAutoFit/>
          </a:bodyPr>
          <a:lstStyle/>
          <a:p>
            <a:r>
              <a:rPr lang="es-ES" sz="1400" i="1" dirty="0" smtClean="0">
                <a:solidFill>
                  <a:schemeClr val="bg2">
                    <a:lumMod val="75000"/>
                  </a:schemeClr>
                </a:solidFill>
              </a:rPr>
              <a:t>INTRODUCCIÓN/OBJETIVOS</a:t>
            </a:r>
            <a:r>
              <a:rPr lang="es-ES" sz="1400" b="1" i="1" dirty="0" smtClean="0">
                <a:solidFill>
                  <a:schemeClr val="bg2">
                    <a:lumMod val="75000"/>
                  </a:schemeClr>
                </a:solidFill>
              </a:rPr>
              <a:t> </a:t>
            </a:r>
            <a:r>
              <a:rPr lang="es-ES" sz="1400" i="1" dirty="0" smtClean="0">
                <a:solidFill>
                  <a:schemeClr val="bg2">
                    <a:lumMod val="75000"/>
                  </a:schemeClr>
                </a:solidFill>
              </a:rPr>
              <a:t>– ESTADO DEL ARTE – PROGRAMA EXPERIMENTAL – </a:t>
            </a:r>
            <a:r>
              <a:rPr lang="es-ES" sz="1400" b="1" dirty="0" smtClean="0">
                <a:solidFill>
                  <a:schemeClr val="bg2">
                    <a:lumMod val="25000"/>
                  </a:schemeClr>
                </a:solidFill>
              </a:rPr>
              <a:t>METODOLOGÍA EXPERIMENTAL  </a:t>
            </a:r>
            <a:r>
              <a:rPr lang="es-ES" sz="1400" i="1" dirty="0" smtClean="0">
                <a:solidFill>
                  <a:schemeClr val="bg2">
                    <a:lumMod val="75000"/>
                  </a:schemeClr>
                </a:solidFill>
              </a:rPr>
              <a:t>ENSAYOS Y RESULTADOS – CONCLUSIONES – FUTURAS LÍNEAS DE ESTUDIO – BIBLIOGRAFÍA – AGRADECIMIENTOS </a:t>
            </a:r>
            <a:endParaRPr lang="es-ES" sz="1400" i="1" dirty="0">
              <a:solidFill>
                <a:schemeClr val="bg2">
                  <a:lumMod val="75000"/>
                </a:schemeClr>
              </a:solidFill>
            </a:endParaRPr>
          </a:p>
        </p:txBody>
      </p:sp>
      <p:pic>
        <p:nvPicPr>
          <p:cNvPr id="15" name="Picture 4" descr="C:\Users\Marta\Desktop\curso 2012-2013\taller interiorismo\imagenes paneles\logo upv.png"/>
          <p:cNvPicPr>
            <a:picLocks noChangeAspect="1" noChangeArrowheads="1"/>
          </p:cNvPicPr>
          <p:nvPr/>
        </p:nvPicPr>
        <p:blipFill rotWithShape="1">
          <a:blip r:embed="rId3" cstate="print">
            <a:biLevel thresh="75000"/>
            <a:extLst>
              <a:ext uri="{BEBA8EAE-BF5A-486C-A8C5-ECC9F3942E4B}">
                <a14:imgProps xmlns:a14="http://schemas.microsoft.com/office/drawing/2010/main">
                  <a14:imgLayer r:embed="rId4">
                    <a14:imgEffect>
                      <a14:colorTemperature colorTemp="8800"/>
                    </a14:imgEffect>
                    <a14:imgEffect>
                      <a14:saturation sat="0"/>
                    </a14:imgEffect>
                  </a14:imgLayer>
                </a14:imgProps>
              </a:ext>
              <a:ext uri="{28A0092B-C50C-407E-A947-70E740481C1C}">
                <a14:useLocalDpi xmlns:a14="http://schemas.microsoft.com/office/drawing/2010/main" val="0"/>
              </a:ext>
            </a:extLst>
          </a:blip>
          <a:srcRect r="62405"/>
          <a:stretch/>
        </p:blipFill>
        <p:spPr bwMode="auto">
          <a:xfrm>
            <a:off x="-55889" y="0"/>
            <a:ext cx="727136" cy="68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232634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9 Conector recto"/>
          <p:cNvCxnSpPr/>
          <p:nvPr/>
        </p:nvCxnSpPr>
        <p:spPr>
          <a:xfrm>
            <a:off x="179512" y="662210"/>
            <a:ext cx="8712968" cy="0"/>
          </a:xfrm>
          <a:prstGeom prst="line">
            <a:avLst/>
          </a:prstGeom>
        </p:spPr>
        <p:style>
          <a:lnRef idx="2">
            <a:schemeClr val="dk1"/>
          </a:lnRef>
          <a:fillRef idx="0">
            <a:schemeClr val="dk1"/>
          </a:fillRef>
          <a:effectRef idx="1">
            <a:schemeClr val="dk1"/>
          </a:effectRef>
          <a:fontRef idx="minor">
            <a:schemeClr val="tx1"/>
          </a:fontRef>
        </p:style>
      </p:cxnSp>
      <p:sp>
        <p:nvSpPr>
          <p:cNvPr id="11" name="10 CuadroTexto"/>
          <p:cNvSpPr txBox="1"/>
          <p:nvPr/>
        </p:nvSpPr>
        <p:spPr>
          <a:xfrm>
            <a:off x="7092280" y="216389"/>
            <a:ext cx="7272808" cy="461645"/>
          </a:xfrm>
          <a:prstGeom prst="rect">
            <a:avLst/>
          </a:prstGeom>
          <a:noFill/>
        </p:spPr>
        <p:txBody>
          <a:bodyPr wrap="square" lIns="91418" tIns="45710" rIns="91418" bIns="45710" rtlCol="0">
            <a:spAutoFit/>
          </a:bodyPr>
          <a:lstStyle/>
          <a:p>
            <a:r>
              <a:rPr lang="es-ES" sz="2400" b="1" dirty="0" smtClean="0">
                <a:latin typeface="Calibri" pitchFamily="34" charset="0"/>
              </a:rPr>
              <a:t>MATERIALES</a:t>
            </a:r>
            <a:endParaRPr lang="es-ES" sz="2400" b="1" dirty="0">
              <a:latin typeface="Calibri" pitchFamily="34" charset="0"/>
            </a:endParaRPr>
          </a:p>
        </p:txBody>
      </p:sp>
      <p:cxnSp>
        <p:nvCxnSpPr>
          <p:cNvPr id="12" name="11 Conector recto"/>
          <p:cNvCxnSpPr/>
          <p:nvPr/>
        </p:nvCxnSpPr>
        <p:spPr>
          <a:xfrm>
            <a:off x="179512" y="6354318"/>
            <a:ext cx="8712968" cy="0"/>
          </a:xfrm>
          <a:prstGeom prst="line">
            <a:avLst/>
          </a:prstGeom>
          <a:ln w="6350" cmpd="thickThin">
            <a:prstDash val="solid"/>
          </a:ln>
        </p:spPr>
        <p:style>
          <a:lnRef idx="2">
            <a:schemeClr val="dk1"/>
          </a:lnRef>
          <a:fillRef idx="0">
            <a:schemeClr val="dk1"/>
          </a:fillRef>
          <a:effectRef idx="1">
            <a:schemeClr val="dk1"/>
          </a:effectRef>
          <a:fontRef idx="minor">
            <a:schemeClr val="tx1"/>
          </a:fontRef>
        </p:style>
      </p:cxnSp>
      <p:sp>
        <p:nvSpPr>
          <p:cNvPr id="6" name="5 CuadroTexto"/>
          <p:cNvSpPr txBox="1"/>
          <p:nvPr/>
        </p:nvSpPr>
        <p:spPr>
          <a:xfrm>
            <a:off x="337603" y="845273"/>
            <a:ext cx="4090381" cy="5262979"/>
          </a:xfrm>
          <a:prstGeom prst="rect">
            <a:avLst/>
          </a:prstGeom>
          <a:noFill/>
        </p:spPr>
        <p:txBody>
          <a:bodyPr wrap="square" rtlCol="0">
            <a:spAutoFit/>
          </a:bodyPr>
          <a:lstStyle/>
          <a:p>
            <a:pPr marL="285750" indent="-285750">
              <a:lnSpc>
                <a:spcPct val="300000"/>
              </a:lnSpc>
              <a:buFont typeface="Wingdings" pitchFamily="2" charset="2"/>
              <a:buChar char="Ø"/>
            </a:pPr>
            <a:r>
              <a:rPr lang="es-ES" sz="1600" b="1" dirty="0" smtClean="0"/>
              <a:t>RESINA DE POLIÉSTER</a:t>
            </a:r>
          </a:p>
          <a:p>
            <a:pPr marL="285750" indent="-285750">
              <a:lnSpc>
                <a:spcPct val="300000"/>
              </a:lnSpc>
              <a:buFont typeface="Wingdings" pitchFamily="2" charset="2"/>
              <a:buChar char="Ø"/>
            </a:pPr>
            <a:r>
              <a:rPr lang="es-ES" sz="1600" b="1" dirty="0" smtClean="0"/>
              <a:t>RESINA EPOXI</a:t>
            </a:r>
          </a:p>
          <a:p>
            <a:pPr marL="285750" indent="-285750">
              <a:lnSpc>
                <a:spcPct val="300000"/>
              </a:lnSpc>
              <a:buFont typeface="Wingdings" pitchFamily="2" charset="2"/>
              <a:buChar char="Ø"/>
            </a:pPr>
            <a:r>
              <a:rPr lang="es-ES" sz="1600" b="1" dirty="0" smtClean="0"/>
              <a:t>FIBRA DE VIDRIO</a:t>
            </a:r>
          </a:p>
          <a:p>
            <a:pPr marL="285750" indent="-285750">
              <a:lnSpc>
                <a:spcPct val="300000"/>
              </a:lnSpc>
              <a:buFont typeface="Wingdings" pitchFamily="2" charset="2"/>
              <a:buChar char="Ø"/>
            </a:pPr>
            <a:r>
              <a:rPr lang="es-ES" sz="1600" b="1" dirty="0" smtClean="0"/>
              <a:t>FIBRA DE CARBONO</a:t>
            </a:r>
          </a:p>
          <a:p>
            <a:pPr marL="285750" indent="-285750">
              <a:lnSpc>
                <a:spcPct val="300000"/>
              </a:lnSpc>
              <a:buFont typeface="Wingdings" pitchFamily="2" charset="2"/>
              <a:buChar char="Ø"/>
            </a:pPr>
            <a:r>
              <a:rPr lang="es-ES" sz="1600" b="1" dirty="0" smtClean="0"/>
              <a:t>MOLDE VIGA</a:t>
            </a:r>
          </a:p>
          <a:p>
            <a:pPr marL="285750" indent="-285750">
              <a:lnSpc>
                <a:spcPct val="300000"/>
              </a:lnSpc>
              <a:buFont typeface="Wingdings" pitchFamily="2" charset="2"/>
              <a:buChar char="Ø"/>
            </a:pPr>
            <a:r>
              <a:rPr lang="es-ES" sz="1600" b="1" dirty="0" smtClean="0"/>
              <a:t>MÁQUINA DE ENSAYOS A TRACCIÓN</a:t>
            </a:r>
          </a:p>
          <a:p>
            <a:pPr marL="285750" indent="-285750">
              <a:lnSpc>
                <a:spcPct val="300000"/>
              </a:lnSpc>
              <a:buFont typeface="Wingdings" pitchFamily="2" charset="2"/>
              <a:buChar char="Ø"/>
            </a:pPr>
            <a:r>
              <a:rPr lang="es-ES" sz="1600" b="1" dirty="0" smtClean="0"/>
              <a:t>MÁQUINA DE ENSAYOS A FLEXIÓN</a:t>
            </a:r>
          </a:p>
        </p:txBody>
      </p:sp>
      <p:pic>
        <p:nvPicPr>
          <p:cNvPr id="3074" name="Picture 2"/>
          <p:cNvPicPr>
            <a:picLocks noChangeAspect="1" noChangeArrowheads="1"/>
          </p:cNvPicPr>
          <p:nvPr/>
        </p:nvPicPr>
        <p:blipFill>
          <a:blip r:embed="rId3" cstate="print">
            <a:extLst>
              <a:ext uri="{BEBA8EAE-BF5A-486C-A8C5-ECC9F3942E4B}">
                <a14:imgProps xmlns:a14="http://schemas.microsoft.com/office/drawing/2010/main">
                  <a14:imgLayer r:embed="rId4">
                    <a14:imgEffect>
                      <a14:sharpenSoften amount="5000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4535996" y="872679"/>
            <a:ext cx="932947" cy="1080000"/>
          </a:xfrm>
          <a:prstGeom prst="rect">
            <a:avLst/>
          </a:prstGeom>
          <a:noFill/>
          <a:ln w="9525">
            <a:solidFill>
              <a:schemeClr val="bg2">
                <a:lumMod val="50000"/>
              </a:schemeClr>
            </a:solidFill>
            <a:miter lim="800000"/>
            <a:headEnd/>
            <a:tailEnd/>
          </a:ln>
          <a:extLst>
            <a:ext uri="{909E8E84-426E-40DD-AFC4-6F175D3DCCD1}">
              <a14:hiddenFill xmlns:a14="http://schemas.microsoft.com/office/drawing/2010/main">
                <a:solidFill>
                  <a:schemeClr val="accent1"/>
                </a:solidFill>
              </a14:hiddenFill>
            </a:ext>
          </a:extLst>
        </p:spPr>
      </p:pic>
      <p:pic>
        <p:nvPicPr>
          <p:cNvPr id="3075" name="Picture 3"/>
          <p:cNvPicPr>
            <a:picLocks noChangeAspect="1" noChangeArrowheads="1"/>
          </p:cNvPicPr>
          <p:nvPr/>
        </p:nvPicPr>
        <p:blipFill>
          <a:blip r:embed="rId5" cstate="print">
            <a:extLst>
              <a:ext uri="{BEBA8EAE-BF5A-486C-A8C5-ECC9F3942E4B}">
                <a14:imgProps xmlns:a14="http://schemas.microsoft.com/office/drawing/2010/main">
                  <a14:imgLayer r:embed="rId6">
                    <a14:imgEffect>
                      <a14:sharpenSoften amount="5000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5970450" y="872679"/>
            <a:ext cx="945330" cy="1080000"/>
          </a:xfrm>
          <a:prstGeom prst="rect">
            <a:avLst/>
          </a:prstGeom>
          <a:noFill/>
          <a:ln w="9525">
            <a:solidFill>
              <a:schemeClr val="bg2">
                <a:lumMod val="50000"/>
              </a:schemeClr>
            </a:solidFill>
            <a:miter lim="800000"/>
            <a:headEnd/>
            <a:tailEnd/>
          </a:ln>
          <a:extLst>
            <a:ext uri="{909E8E84-426E-40DD-AFC4-6F175D3DCCD1}">
              <a14:hiddenFill xmlns:a14="http://schemas.microsoft.com/office/drawing/2010/main">
                <a:solidFill>
                  <a:schemeClr val="accent1"/>
                </a:solidFill>
              </a14:hiddenFill>
            </a:ext>
          </a:extLst>
        </p:spPr>
      </p:pic>
      <p:pic>
        <p:nvPicPr>
          <p:cNvPr id="3076" name="Picture 4"/>
          <p:cNvPicPr>
            <a:picLocks noChangeAspect="1" noChangeArrowheads="1"/>
          </p:cNvPicPr>
          <p:nvPr/>
        </p:nvPicPr>
        <p:blipFill>
          <a:blip r:embed="rId7" cstate="print">
            <a:extLst>
              <a:ext uri="{BEBA8EAE-BF5A-486C-A8C5-ECC9F3942E4B}">
                <a14:imgProps xmlns:a14="http://schemas.microsoft.com/office/drawing/2010/main">
                  <a14:imgLayer r:embed="rId8">
                    <a14:imgEffect>
                      <a14:sharpenSoften amount="50000"/>
                    </a14:imgEffect>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7417288" y="872679"/>
            <a:ext cx="1391753" cy="1080000"/>
          </a:xfrm>
          <a:prstGeom prst="rect">
            <a:avLst/>
          </a:prstGeom>
          <a:noFill/>
          <a:ln w="9525">
            <a:solidFill>
              <a:schemeClr val="bg2">
                <a:lumMod val="50000"/>
              </a:schemeClr>
            </a:solidFill>
            <a:miter lim="800000"/>
            <a:headEnd/>
            <a:tailEnd/>
          </a:ln>
          <a:extLst>
            <a:ext uri="{909E8E84-426E-40DD-AFC4-6F175D3DCCD1}">
              <a14:hiddenFill xmlns:a14="http://schemas.microsoft.com/office/drawing/2010/main">
                <a:solidFill>
                  <a:schemeClr val="accent1"/>
                </a:solidFill>
              </a14:hiddenFill>
            </a:ext>
          </a:extLst>
        </p:spPr>
      </p:pic>
      <p:pic>
        <p:nvPicPr>
          <p:cNvPr id="3077" name="Picture 5"/>
          <p:cNvPicPr>
            <a:picLocks noChangeAspect="1" noChangeArrowheads="1"/>
          </p:cNvPicPr>
          <p:nvPr/>
        </p:nvPicPr>
        <p:blipFill>
          <a:blip r:embed="rId9" cstate="print">
            <a:extLst>
              <a:ext uri="{BEBA8EAE-BF5A-486C-A8C5-ECC9F3942E4B}">
                <a14:imgProps xmlns:a14="http://schemas.microsoft.com/office/drawing/2010/main">
                  <a14:imgLayer r:embed="rId10">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4543715" y="2108841"/>
            <a:ext cx="1197691" cy="900000"/>
          </a:xfrm>
          <a:prstGeom prst="rect">
            <a:avLst/>
          </a:prstGeom>
          <a:noFill/>
          <a:ln w="38100">
            <a:solidFill>
              <a:schemeClr val="accent6">
                <a:lumMod val="75000"/>
              </a:schemeClr>
            </a:solidFill>
            <a:miter lim="800000"/>
            <a:headEnd/>
            <a:tailEnd/>
          </a:ln>
          <a:extLst>
            <a:ext uri="{909E8E84-426E-40DD-AFC4-6F175D3DCCD1}">
              <a14:hiddenFill xmlns:a14="http://schemas.microsoft.com/office/drawing/2010/main">
                <a:solidFill>
                  <a:schemeClr val="accent1"/>
                </a:solidFill>
              </a14:hiddenFill>
            </a:ext>
          </a:extLst>
        </p:spPr>
      </p:pic>
      <p:pic>
        <p:nvPicPr>
          <p:cNvPr id="3078" name="Picture 6"/>
          <p:cNvPicPr>
            <a:picLocks noChangeAspect="1" noChangeArrowheads="1"/>
          </p:cNvPicPr>
          <p:nvPr/>
        </p:nvPicPr>
        <p:blipFill>
          <a:blip r:embed="rId11" cstate="print">
            <a:extLst>
              <a:ext uri="{BEBA8EAE-BF5A-486C-A8C5-ECC9F3942E4B}">
                <a14:imgProps xmlns:a14="http://schemas.microsoft.com/office/drawing/2010/main">
                  <a14:imgLayer r:embed="rId12">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7609041" y="2108841"/>
            <a:ext cx="1200000" cy="900000"/>
          </a:xfrm>
          <a:prstGeom prst="rect">
            <a:avLst/>
          </a:prstGeom>
          <a:noFill/>
          <a:ln w="38100">
            <a:solidFill>
              <a:srgbClr val="00B0F0"/>
            </a:solidFill>
            <a:miter lim="800000"/>
            <a:headEnd/>
            <a:tailEnd/>
          </a:ln>
          <a:extLst>
            <a:ext uri="{909E8E84-426E-40DD-AFC4-6F175D3DCCD1}">
              <a14:hiddenFill xmlns:a14="http://schemas.microsoft.com/office/drawing/2010/main">
                <a:solidFill>
                  <a:schemeClr val="accent1"/>
                </a:solidFill>
              </a14:hiddenFill>
            </a:ext>
          </a:extLst>
        </p:spPr>
      </p:pic>
      <p:pic>
        <p:nvPicPr>
          <p:cNvPr id="3079" name="Picture 7"/>
          <p:cNvPicPr>
            <a:picLocks noChangeAspect="1" noChangeArrowheads="1"/>
          </p:cNvPicPr>
          <p:nvPr/>
        </p:nvPicPr>
        <p:blipFill>
          <a:blip r:embed="rId13" cstate="print">
            <a:extLst>
              <a:ext uri="{BEBA8EAE-BF5A-486C-A8C5-ECC9F3942E4B}">
                <a14:imgProps xmlns:a14="http://schemas.microsoft.com/office/drawing/2010/main">
                  <a14:imgLayer r:embed="rId14">
                    <a14:imgEffect>
                      <a14:sharpenSoften amount="50000"/>
                    </a14:imgEffect>
                    <a14:imgEffect>
                      <a14:colorTemperature colorTemp="5900"/>
                    </a14:imgEffect>
                    <a14:imgEffect>
                      <a14:brightnessContrast contrast="20000"/>
                    </a14:imgEffect>
                  </a14:imgLayer>
                </a14:imgProps>
              </a:ext>
              <a:ext uri="{28A0092B-C50C-407E-A947-70E740481C1C}">
                <a14:useLocalDpi xmlns:a14="http://schemas.microsoft.com/office/drawing/2010/main" val="0"/>
              </a:ext>
            </a:extLst>
          </a:blip>
          <a:srcRect/>
          <a:stretch>
            <a:fillRect/>
          </a:stretch>
        </p:blipFill>
        <p:spPr bwMode="auto">
          <a:xfrm>
            <a:off x="4517165" y="3222285"/>
            <a:ext cx="1199147" cy="900000"/>
          </a:xfrm>
          <a:prstGeom prst="rect">
            <a:avLst/>
          </a:prstGeom>
          <a:noFill/>
          <a:ln w="9525">
            <a:solidFill>
              <a:schemeClr val="bg2">
                <a:lumMod val="50000"/>
              </a:schemeClr>
            </a:solidFill>
            <a:miter lim="800000"/>
            <a:headEnd/>
            <a:tailEnd/>
          </a:ln>
          <a:extLst>
            <a:ext uri="{909E8E84-426E-40DD-AFC4-6F175D3DCCD1}">
              <a14:hiddenFill xmlns:a14="http://schemas.microsoft.com/office/drawing/2010/main">
                <a:solidFill>
                  <a:schemeClr val="accent1"/>
                </a:solidFill>
              </a14:hiddenFill>
            </a:ext>
          </a:extLst>
        </p:spPr>
      </p:pic>
      <p:pic>
        <p:nvPicPr>
          <p:cNvPr id="3080" name="Picture 8"/>
          <p:cNvPicPr>
            <a:picLocks noChangeAspect="1" noChangeArrowheads="1"/>
          </p:cNvPicPr>
          <p:nvPr/>
        </p:nvPicPr>
        <p:blipFill>
          <a:blip r:embed="rId15" cstate="print">
            <a:extLst>
              <a:ext uri="{BEBA8EAE-BF5A-486C-A8C5-ECC9F3942E4B}">
                <a14:imgProps xmlns:a14="http://schemas.microsoft.com/office/drawing/2010/main">
                  <a14:imgLayer r:embed="rId16">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4517165" y="4308252"/>
            <a:ext cx="1352167" cy="1800000"/>
          </a:xfrm>
          <a:prstGeom prst="rect">
            <a:avLst/>
          </a:prstGeom>
          <a:noFill/>
          <a:ln w="9525">
            <a:solidFill>
              <a:schemeClr val="bg2">
                <a:lumMod val="50000"/>
              </a:schemeClr>
            </a:solidFill>
            <a:miter lim="800000"/>
            <a:headEnd/>
            <a:tailEnd/>
          </a:ln>
          <a:extLst>
            <a:ext uri="{909E8E84-426E-40DD-AFC4-6F175D3DCCD1}">
              <a14:hiddenFill xmlns:a14="http://schemas.microsoft.com/office/drawing/2010/main">
                <a:solidFill>
                  <a:schemeClr val="accent1"/>
                </a:solidFill>
              </a14:hiddenFill>
            </a:ext>
          </a:extLst>
        </p:spPr>
      </p:pic>
      <p:pic>
        <p:nvPicPr>
          <p:cNvPr id="3081" name="Picture 9"/>
          <p:cNvPicPr>
            <a:picLocks noChangeAspect="1" noChangeArrowheads="1"/>
          </p:cNvPicPr>
          <p:nvPr/>
        </p:nvPicPr>
        <p:blipFill>
          <a:blip r:embed="rId17" cstate="print">
            <a:extLst>
              <a:ext uri="{BEBA8EAE-BF5A-486C-A8C5-ECC9F3942E4B}">
                <a14:imgProps xmlns:a14="http://schemas.microsoft.com/office/drawing/2010/main">
                  <a14:imgLayer r:embed="rId18">
                    <a14:imgEffect>
                      <a14:sharpenSoften amount="50000"/>
                    </a14:imgEffect>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6097964" y="3222285"/>
            <a:ext cx="2711077" cy="899999"/>
          </a:xfrm>
          <a:prstGeom prst="rect">
            <a:avLst/>
          </a:prstGeom>
          <a:noFill/>
          <a:ln w="9525">
            <a:solidFill>
              <a:schemeClr val="bg2">
                <a:lumMod val="50000"/>
              </a:schemeClr>
            </a:solidFill>
            <a:miter lim="800000"/>
            <a:headEnd/>
            <a:tailEnd/>
          </a:ln>
          <a:extLst>
            <a:ext uri="{909E8E84-426E-40DD-AFC4-6F175D3DCCD1}">
              <a14:hiddenFill xmlns:a14="http://schemas.microsoft.com/office/drawing/2010/main">
                <a:solidFill>
                  <a:schemeClr val="accent1"/>
                </a:solidFill>
              </a14:hiddenFill>
            </a:ext>
          </a:extLst>
        </p:spPr>
      </p:pic>
      <p:pic>
        <p:nvPicPr>
          <p:cNvPr id="3082" name="Picture 10"/>
          <p:cNvPicPr>
            <a:picLocks noChangeAspect="1" noChangeArrowheads="1"/>
          </p:cNvPicPr>
          <p:nvPr/>
        </p:nvPicPr>
        <p:blipFill>
          <a:blip r:embed="rId19" cstate="print">
            <a:extLst>
              <a:ext uri="{BEBA8EAE-BF5A-486C-A8C5-ECC9F3942E4B}">
                <a14:imgProps xmlns:a14="http://schemas.microsoft.com/office/drawing/2010/main">
                  <a14:imgLayer r:embed="rId20">
                    <a14:imgEffect>
                      <a14:sharpenSoften amount="50000"/>
                    </a14:imgEffect>
                    <a14:imgEffect>
                      <a14:colorTemperature colorTemp="590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7083545" y="4326186"/>
            <a:ext cx="1725496" cy="1800000"/>
          </a:xfrm>
          <a:prstGeom prst="rect">
            <a:avLst/>
          </a:prstGeom>
          <a:noFill/>
          <a:ln w="9525">
            <a:solidFill>
              <a:schemeClr val="bg2">
                <a:lumMod val="50000"/>
              </a:schemeClr>
            </a:solidFill>
            <a:miter lim="800000"/>
            <a:headEnd/>
            <a:tailEnd/>
          </a:ln>
          <a:extLst>
            <a:ext uri="{909E8E84-426E-40DD-AFC4-6F175D3DCCD1}">
              <a14:hiddenFill xmlns:a14="http://schemas.microsoft.com/office/drawing/2010/main">
                <a:solidFill>
                  <a:schemeClr val="accent1"/>
                </a:solidFill>
              </a14:hiddenFill>
            </a:ext>
          </a:extLst>
        </p:spPr>
      </p:pic>
      <p:sp>
        <p:nvSpPr>
          <p:cNvPr id="2" name="1 Abrir llave"/>
          <p:cNvSpPr/>
          <p:nvPr/>
        </p:nvSpPr>
        <p:spPr>
          <a:xfrm>
            <a:off x="2280978" y="2463166"/>
            <a:ext cx="72008" cy="792000"/>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s-ES"/>
          </a:p>
        </p:txBody>
      </p:sp>
      <p:sp>
        <p:nvSpPr>
          <p:cNvPr id="3" name="2 CuadroTexto"/>
          <p:cNvSpPr txBox="1"/>
          <p:nvPr/>
        </p:nvSpPr>
        <p:spPr>
          <a:xfrm>
            <a:off x="2316982" y="2483621"/>
            <a:ext cx="1606946" cy="738664"/>
          </a:xfrm>
          <a:prstGeom prst="rect">
            <a:avLst/>
          </a:prstGeom>
          <a:noFill/>
        </p:spPr>
        <p:txBody>
          <a:bodyPr wrap="square" rtlCol="0">
            <a:spAutoFit/>
          </a:bodyPr>
          <a:lstStyle/>
          <a:p>
            <a:r>
              <a:rPr lang="es-ES" sz="1400" b="1" dirty="0" smtClean="0">
                <a:solidFill>
                  <a:schemeClr val="accent6">
                    <a:lumMod val="75000"/>
                  </a:schemeClr>
                </a:solidFill>
              </a:rPr>
              <a:t>TEJIDO _0/90</a:t>
            </a:r>
          </a:p>
          <a:p>
            <a:r>
              <a:rPr lang="es-ES" sz="1400" b="1" dirty="0" smtClean="0">
                <a:solidFill>
                  <a:srgbClr val="00B050"/>
                </a:solidFill>
              </a:rPr>
              <a:t>PLAIN_0/90</a:t>
            </a:r>
          </a:p>
          <a:p>
            <a:r>
              <a:rPr lang="es-ES" sz="1400" b="1" dirty="0" smtClean="0">
                <a:solidFill>
                  <a:srgbClr val="00B0F0"/>
                </a:solidFill>
              </a:rPr>
              <a:t>MAT</a:t>
            </a:r>
            <a:endParaRPr lang="es-ES" sz="1400" b="1" dirty="0">
              <a:solidFill>
                <a:srgbClr val="00B0F0"/>
              </a:solidFill>
            </a:endParaRPr>
          </a:p>
        </p:txBody>
      </p:sp>
      <p:cxnSp>
        <p:nvCxnSpPr>
          <p:cNvPr id="5" name="4 Conector recto de flecha"/>
          <p:cNvCxnSpPr/>
          <p:nvPr/>
        </p:nvCxnSpPr>
        <p:spPr>
          <a:xfrm>
            <a:off x="2445925" y="3588104"/>
            <a:ext cx="216024"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8" name="7 CuadroTexto"/>
          <p:cNvSpPr txBox="1"/>
          <p:nvPr/>
        </p:nvSpPr>
        <p:spPr>
          <a:xfrm>
            <a:off x="2661949" y="3434215"/>
            <a:ext cx="2210980" cy="307777"/>
          </a:xfrm>
          <a:prstGeom prst="rect">
            <a:avLst/>
          </a:prstGeom>
          <a:noFill/>
        </p:spPr>
        <p:txBody>
          <a:bodyPr wrap="square" rtlCol="0">
            <a:spAutoFit/>
          </a:bodyPr>
          <a:lstStyle/>
          <a:p>
            <a:r>
              <a:rPr lang="es-ES" sz="1400" dirty="0" smtClean="0"/>
              <a:t>CARBON.UNI_0</a:t>
            </a:r>
            <a:endParaRPr lang="es-ES" sz="1400" dirty="0"/>
          </a:p>
        </p:txBody>
      </p:sp>
      <p:pic>
        <p:nvPicPr>
          <p:cNvPr id="1026" name="Picture 2"/>
          <p:cNvPicPr>
            <a:picLocks noChangeAspect="1" noChangeArrowheads="1"/>
          </p:cNvPicPr>
          <p:nvPr/>
        </p:nvPicPr>
        <p:blipFill>
          <a:blip r:embed="rId21" cstate="print">
            <a:extLst>
              <a:ext uri="{BEBA8EAE-BF5A-486C-A8C5-ECC9F3942E4B}">
                <a14:imgProps xmlns:a14="http://schemas.microsoft.com/office/drawing/2010/main">
                  <a14:imgLayer r:embed="rId22">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6076378" y="2108841"/>
            <a:ext cx="1197692" cy="900000"/>
          </a:xfrm>
          <a:prstGeom prst="rect">
            <a:avLst/>
          </a:prstGeom>
          <a:noFill/>
          <a:ln w="38100">
            <a:solidFill>
              <a:srgbClr val="00B050"/>
            </a:solidFill>
            <a:miter lim="800000"/>
            <a:headEnd/>
            <a:tailEnd/>
          </a:ln>
          <a:extLst>
            <a:ext uri="{909E8E84-426E-40DD-AFC4-6F175D3DCCD1}">
              <a14:hiddenFill xmlns:a14="http://schemas.microsoft.com/office/drawing/2010/main">
                <a:solidFill>
                  <a:schemeClr val="accent1"/>
                </a:solidFill>
              </a14:hiddenFill>
            </a:ext>
          </a:extLst>
        </p:spPr>
      </p:pic>
      <p:sp>
        <p:nvSpPr>
          <p:cNvPr id="34" name="33 CuadroTexto"/>
          <p:cNvSpPr txBox="1"/>
          <p:nvPr/>
        </p:nvSpPr>
        <p:spPr>
          <a:xfrm>
            <a:off x="307679" y="6348448"/>
            <a:ext cx="8603785" cy="523200"/>
          </a:xfrm>
          <a:prstGeom prst="rect">
            <a:avLst/>
          </a:prstGeom>
          <a:noFill/>
        </p:spPr>
        <p:txBody>
          <a:bodyPr wrap="square" lIns="91418" tIns="45710" rIns="91418" bIns="45710" rtlCol="0">
            <a:spAutoFit/>
          </a:bodyPr>
          <a:lstStyle/>
          <a:p>
            <a:r>
              <a:rPr lang="es-ES" sz="1400" i="1" dirty="0" smtClean="0">
                <a:solidFill>
                  <a:schemeClr val="bg2">
                    <a:lumMod val="75000"/>
                  </a:schemeClr>
                </a:solidFill>
              </a:rPr>
              <a:t>INTRODUCCIÓN/OBJETIVOS</a:t>
            </a:r>
            <a:r>
              <a:rPr lang="es-ES" sz="1400" b="1" i="1" dirty="0" smtClean="0">
                <a:solidFill>
                  <a:schemeClr val="bg2">
                    <a:lumMod val="75000"/>
                  </a:schemeClr>
                </a:solidFill>
              </a:rPr>
              <a:t> </a:t>
            </a:r>
            <a:r>
              <a:rPr lang="es-ES" sz="1400" i="1" dirty="0" smtClean="0">
                <a:solidFill>
                  <a:schemeClr val="bg2">
                    <a:lumMod val="75000"/>
                  </a:schemeClr>
                </a:solidFill>
              </a:rPr>
              <a:t>– ESTADO DEL ARTE – PROGRAMA EXPERIMENTAL – </a:t>
            </a:r>
            <a:r>
              <a:rPr lang="es-ES" sz="1400" b="1" dirty="0" smtClean="0">
                <a:solidFill>
                  <a:schemeClr val="bg2">
                    <a:lumMod val="25000"/>
                  </a:schemeClr>
                </a:solidFill>
              </a:rPr>
              <a:t>METODOLOGÍA EXPERIMENTAL  </a:t>
            </a:r>
            <a:r>
              <a:rPr lang="es-ES" sz="1400" i="1" dirty="0" smtClean="0">
                <a:solidFill>
                  <a:schemeClr val="bg2">
                    <a:lumMod val="75000"/>
                  </a:schemeClr>
                </a:solidFill>
              </a:rPr>
              <a:t>ENSAYOS Y RESULTADOS – CONCLUSIONES – FUTURAS LÍNEAS DE ESTUDIO – BIBLIOGRAFÍA – AGRADECIMIENTOS </a:t>
            </a:r>
            <a:endParaRPr lang="es-ES" sz="1400" i="1" dirty="0">
              <a:solidFill>
                <a:schemeClr val="bg2">
                  <a:lumMod val="75000"/>
                </a:schemeClr>
              </a:solidFill>
            </a:endParaRPr>
          </a:p>
        </p:txBody>
      </p:sp>
    </p:spTree>
    <p:extLst>
      <p:ext uri="{BB962C8B-B14F-4D97-AF65-F5344CB8AC3E}">
        <p14:creationId xmlns:p14="http://schemas.microsoft.com/office/powerpoint/2010/main" val="84751216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9 Conector recto"/>
          <p:cNvCxnSpPr/>
          <p:nvPr/>
        </p:nvCxnSpPr>
        <p:spPr>
          <a:xfrm>
            <a:off x="179512" y="662210"/>
            <a:ext cx="8712968" cy="0"/>
          </a:xfrm>
          <a:prstGeom prst="line">
            <a:avLst/>
          </a:prstGeom>
        </p:spPr>
        <p:style>
          <a:lnRef idx="2">
            <a:schemeClr val="dk1"/>
          </a:lnRef>
          <a:fillRef idx="0">
            <a:schemeClr val="dk1"/>
          </a:fillRef>
          <a:effectRef idx="1">
            <a:schemeClr val="dk1"/>
          </a:effectRef>
          <a:fontRef idx="minor">
            <a:schemeClr val="tx1"/>
          </a:fontRef>
        </p:style>
      </p:cxnSp>
      <p:sp>
        <p:nvSpPr>
          <p:cNvPr id="11" name="10 CuadroTexto"/>
          <p:cNvSpPr txBox="1"/>
          <p:nvPr/>
        </p:nvSpPr>
        <p:spPr>
          <a:xfrm>
            <a:off x="3117971" y="323676"/>
            <a:ext cx="6190387" cy="338534"/>
          </a:xfrm>
          <a:prstGeom prst="rect">
            <a:avLst/>
          </a:prstGeom>
          <a:noFill/>
        </p:spPr>
        <p:txBody>
          <a:bodyPr wrap="square" lIns="91418" tIns="45710" rIns="91418" bIns="45710" rtlCol="0">
            <a:spAutoFit/>
          </a:bodyPr>
          <a:lstStyle/>
          <a:p>
            <a:r>
              <a:rPr lang="es-ES" sz="1600" b="1" dirty="0">
                <a:solidFill>
                  <a:prstClr val="black"/>
                </a:solidFill>
              </a:rPr>
              <a:t>PROCESO DE FABRICACIÓN DE </a:t>
            </a:r>
            <a:r>
              <a:rPr lang="es-ES" sz="1600" b="1" dirty="0" smtClean="0">
                <a:solidFill>
                  <a:prstClr val="black"/>
                </a:solidFill>
              </a:rPr>
              <a:t>PROBETAS MATRIZ POLIÉSTER/EPOXI</a:t>
            </a:r>
            <a:endParaRPr lang="es-ES" sz="1600" b="1" dirty="0">
              <a:solidFill>
                <a:prstClr val="black"/>
              </a:solidFill>
            </a:endParaRPr>
          </a:p>
        </p:txBody>
      </p:sp>
      <p:cxnSp>
        <p:nvCxnSpPr>
          <p:cNvPr id="12" name="11 Conector recto"/>
          <p:cNvCxnSpPr/>
          <p:nvPr/>
        </p:nvCxnSpPr>
        <p:spPr>
          <a:xfrm>
            <a:off x="179512" y="6354318"/>
            <a:ext cx="8712968" cy="0"/>
          </a:xfrm>
          <a:prstGeom prst="line">
            <a:avLst/>
          </a:prstGeom>
          <a:ln w="6350" cmpd="thickThin">
            <a:prstDash val="solid"/>
          </a:ln>
        </p:spPr>
        <p:style>
          <a:lnRef idx="2">
            <a:schemeClr val="dk1"/>
          </a:lnRef>
          <a:fillRef idx="0">
            <a:schemeClr val="dk1"/>
          </a:fillRef>
          <a:effectRef idx="1">
            <a:schemeClr val="dk1"/>
          </a:effectRef>
          <a:fontRef idx="minor">
            <a:schemeClr val="tx1"/>
          </a:fontRef>
        </p:style>
      </p:cxnSp>
      <p:sp>
        <p:nvSpPr>
          <p:cNvPr id="16" name="15 CuadroTexto"/>
          <p:cNvSpPr txBox="1"/>
          <p:nvPr/>
        </p:nvSpPr>
        <p:spPr>
          <a:xfrm>
            <a:off x="307679" y="6348448"/>
            <a:ext cx="8603785" cy="523200"/>
          </a:xfrm>
          <a:prstGeom prst="rect">
            <a:avLst/>
          </a:prstGeom>
          <a:noFill/>
        </p:spPr>
        <p:txBody>
          <a:bodyPr wrap="square" lIns="91418" tIns="45710" rIns="91418" bIns="45710" rtlCol="0">
            <a:spAutoFit/>
          </a:bodyPr>
          <a:lstStyle/>
          <a:p>
            <a:r>
              <a:rPr lang="es-ES" sz="1400" i="1" dirty="0" smtClean="0">
                <a:solidFill>
                  <a:schemeClr val="bg2">
                    <a:lumMod val="75000"/>
                  </a:schemeClr>
                </a:solidFill>
              </a:rPr>
              <a:t>INTRODUCCIÓN/OBJETIVOS</a:t>
            </a:r>
            <a:r>
              <a:rPr lang="es-ES" sz="1400" b="1" i="1" dirty="0" smtClean="0">
                <a:solidFill>
                  <a:schemeClr val="bg2">
                    <a:lumMod val="75000"/>
                  </a:schemeClr>
                </a:solidFill>
              </a:rPr>
              <a:t> </a:t>
            </a:r>
            <a:r>
              <a:rPr lang="es-ES" sz="1400" i="1" dirty="0" smtClean="0">
                <a:solidFill>
                  <a:schemeClr val="bg2">
                    <a:lumMod val="75000"/>
                  </a:schemeClr>
                </a:solidFill>
              </a:rPr>
              <a:t>– ESTADO DEL ARTE – PROGRAMA EXPERIMENTAL – </a:t>
            </a:r>
            <a:r>
              <a:rPr lang="es-ES" sz="1400" b="1" dirty="0" smtClean="0">
                <a:solidFill>
                  <a:schemeClr val="bg2">
                    <a:lumMod val="25000"/>
                  </a:schemeClr>
                </a:solidFill>
              </a:rPr>
              <a:t>METODOLOGÍA EXPERIMENTAL  </a:t>
            </a:r>
            <a:r>
              <a:rPr lang="es-ES" sz="1400" i="1" dirty="0" smtClean="0">
                <a:solidFill>
                  <a:schemeClr val="bg2">
                    <a:lumMod val="75000"/>
                  </a:schemeClr>
                </a:solidFill>
              </a:rPr>
              <a:t>ENSAYOS Y RESULTADOS – CONCLUSIONES – FUTURAS LÍNEAS DE ESTUDIO – BIBLIOGRAFÍA – AGRADECIMIENTOS </a:t>
            </a:r>
            <a:endParaRPr lang="es-ES" sz="1400" i="1" dirty="0">
              <a:solidFill>
                <a:schemeClr val="bg2">
                  <a:lumMod val="75000"/>
                </a:schemeClr>
              </a:solidFill>
            </a:endParaRPr>
          </a:p>
        </p:txBody>
      </p:sp>
      <p:graphicFrame>
        <p:nvGraphicFramePr>
          <p:cNvPr id="13" name="12 Diagrama"/>
          <p:cNvGraphicFramePr/>
          <p:nvPr>
            <p:extLst>
              <p:ext uri="{D42A27DB-BD31-4B8C-83A1-F6EECF244321}">
                <p14:modId xmlns:p14="http://schemas.microsoft.com/office/powerpoint/2010/main" val="342331906"/>
              </p:ext>
            </p:extLst>
          </p:nvPr>
        </p:nvGraphicFramePr>
        <p:xfrm>
          <a:off x="151353" y="764704"/>
          <a:ext cx="8736425" cy="8182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4" name="13 Imagen" descr="C:\Users\Marta\Dropbox\PFG Marta &amp; Jorge\FOTOS\IMG_20130617_105720.jpg"/>
          <p:cNvPicPr/>
          <p:nvPr/>
        </p:nvPicPr>
        <p:blipFill rotWithShape="1">
          <a:blip r:embed="rId8" cstate="print">
            <a:extLst>
              <a:ext uri="{BEBA8EAE-BF5A-486C-A8C5-ECC9F3942E4B}">
                <a14:imgProps xmlns:a14="http://schemas.microsoft.com/office/drawing/2010/main">
                  <a14:imgLayer r:embed="rId9">
                    <a14:imgEffect>
                      <a14:sharpenSoften amount="50000"/>
                    </a14:imgEffect>
                    <a14:imgEffect>
                      <a14:brightnessContrast bright="20000" contrast="20000"/>
                    </a14:imgEffect>
                  </a14:imgLayer>
                </a14:imgProps>
              </a:ext>
              <a:ext uri="{28A0092B-C50C-407E-A947-70E740481C1C}">
                <a14:useLocalDpi xmlns:a14="http://schemas.microsoft.com/office/drawing/2010/main" val="0"/>
              </a:ext>
            </a:extLst>
          </a:blip>
          <a:srcRect t="19148" b="6383"/>
          <a:stretch/>
        </p:blipFill>
        <p:spPr bwMode="auto">
          <a:xfrm>
            <a:off x="300832" y="2132014"/>
            <a:ext cx="1829076" cy="930454"/>
          </a:xfrm>
          <a:prstGeom prst="rect">
            <a:avLst/>
          </a:prstGeom>
          <a:noFill/>
          <a:ln>
            <a:solidFill>
              <a:schemeClr val="tx1"/>
            </a:solidFill>
          </a:ln>
          <a:extLst>
            <a:ext uri="{53640926-AAD7-44D8-BBD7-CCE9431645EC}">
              <a14:shadowObscured xmlns:a14="http://schemas.microsoft.com/office/drawing/2010/main"/>
            </a:ext>
          </a:extLst>
        </p:spPr>
      </p:pic>
      <p:pic>
        <p:nvPicPr>
          <p:cNvPr id="17" name="Picture 3"/>
          <p:cNvPicPr>
            <a:picLocks noChangeAspect="1" noChangeArrowheads="1"/>
          </p:cNvPicPr>
          <p:nvPr/>
        </p:nvPicPr>
        <p:blipFill>
          <a:blip r:embed="rId10" cstate="print">
            <a:extLst>
              <a:ext uri="{BEBA8EAE-BF5A-486C-A8C5-ECC9F3942E4B}">
                <a14:imgProps xmlns:a14="http://schemas.microsoft.com/office/drawing/2010/main">
                  <a14:imgLayer r:embed="rId11">
                    <a14:imgEffect>
                      <a14:sharpenSoften amount="50000"/>
                    </a14:imgEffect>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2767811" y="2124938"/>
            <a:ext cx="1297143" cy="9720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4"/>
          <p:cNvPicPr>
            <a:picLocks noChangeAspect="1" noChangeArrowheads="1"/>
          </p:cNvPicPr>
          <p:nvPr/>
        </p:nvPicPr>
        <p:blipFill>
          <a:blip r:embed="rId12">
            <a:extLst>
              <a:ext uri="{BEBA8EAE-BF5A-486C-A8C5-ECC9F3942E4B}">
                <a14:imgProps xmlns:a14="http://schemas.microsoft.com/office/drawing/2010/main">
                  <a14:imgLayer r:embed="rId13">
                    <a14:imgEffect>
                      <a14:sharpenSoften amount="50000"/>
                    </a14:imgEffect>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589675" y="3168546"/>
            <a:ext cx="1439579" cy="107873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18 Flecha derecha"/>
          <p:cNvSpPr/>
          <p:nvPr/>
        </p:nvSpPr>
        <p:spPr>
          <a:xfrm>
            <a:off x="2267744" y="3028540"/>
            <a:ext cx="360214" cy="269319"/>
          </a:xfrm>
          <a:prstGeom prst="rightArrow">
            <a:avLst/>
          </a:prstGeom>
          <a:solidFill>
            <a:schemeClr val="accent3">
              <a:lumMod val="60000"/>
              <a:lumOff val="40000"/>
            </a:schemeClr>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0" name="19 Imagen" descr="C:\Users\Marta\Dropbox\PFG Marta &amp; Jorge\FOTOS\13_16-05-2013\2013-05-16 10.27.25.jpg"/>
          <p:cNvPicPr/>
          <p:nvPr/>
        </p:nvPicPr>
        <p:blipFill rotWithShape="1">
          <a:blip r:embed="rId14" cstate="print">
            <a:extLst>
              <a:ext uri="{BEBA8EAE-BF5A-486C-A8C5-ECC9F3942E4B}">
                <a14:imgProps xmlns:a14="http://schemas.microsoft.com/office/drawing/2010/main">
                  <a14:imgLayer r:embed="rId15">
                    <a14:imgEffect>
                      <a14:sharpenSoften amount="50000"/>
                    </a14:imgEffect>
                    <a14:imgEffect>
                      <a14:brightnessContrast bright="20000" contrast="20000"/>
                    </a14:imgEffect>
                  </a14:imgLayer>
                </a14:imgProps>
              </a:ext>
              <a:ext uri="{28A0092B-C50C-407E-A947-70E740481C1C}">
                <a14:useLocalDpi xmlns:a14="http://schemas.microsoft.com/office/drawing/2010/main" val="0"/>
              </a:ext>
            </a:extLst>
          </a:blip>
          <a:srcRect l="10349" r="13832"/>
          <a:stretch/>
        </p:blipFill>
        <p:spPr bwMode="auto">
          <a:xfrm>
            <a:off x="2772299" y="3203278"/>
            <a:ext cx="1292655" cy="1044000"/>
          </a:xfrm>
          <a:prstGeom prst="rect">
            <a:avLst/>
          </a:prstGeom>
          <a:noFill/>
          <a:ln>
            <a:solidFill>
              <a:schemeClr val="tx1"/>
            </a:solidFill>
          </a:ln>
        </p:spPr>
      </p:pic>
      <p:pic>
        <p:nvPicPr>
          <p:cNvPr id="21" name="Picture 7"/>
          <p:cNvPicPr>
            <a:picLocks noChangeAspect="1" noChangeArrowheads="1"/>
          </p:cNvPicPr>
          <p:nvPr/>
        </p:nvPicPr>
        <p:blipFill rotWithShape="1">
          <a:blip r:embed="rId16">
            <a:extLst>
              <a:ext uri="{BEBA8EAE-BF5A-486C-A8C5-ECC9F3942E4B}">
                <a14:imgProps xmlns:a14="http://schemas.microsoft.com/office/drawing/2010/main">
                  <a14:imgLayer r:embed="rId17">
                    <a14:imgEffect>
                      <a14:sharpenSoften amount="50000"/>
                    </a14:imgEffect>
                    <a14:imgEffect>
                      <a14:brightnessContrast bright="20000" contrast="20000"/>
                    </a14:imgEffect>
                  </a14:imgLayer>
                </a14:imgProps>
              </a:ext>
              <a:ext uri="{28A0092B-C50C-407E-A947-70E740481C1C}">
                <a14:useLocalDpi xmlns:a14="http://schemas.microsoft.com/office/drawing/2010/main" val="0"/>
              </a:ext>
            </a:extLst>
          </a:blip>
          <a:srcRect l="14326" r="22204" b="12847"/>
          <a:stretch/>
        </p:blipFill>
        <p:spPr bwMode="auto">
          <a:xfrm>
            <a:off x="6164614" y="2132014"/>
            <a:ext cx="937970" cy="94007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 name="Picture 8"/>
          <p:cNvPicPr>
            <a:picLocks noChangeAspect="1" noChangeArrowheads="1"/>
          </p:cNvPicPr>
          <p:nvPr/>
        </p:nvPicPr>
        <p:blipFill rotWithShape="1">
          <a:blip r:embed="rId18" cstate="print">
            <a:extLst>
              <a:ext uri="{BEBA8EAE-BF5A-486C-A8C5-ECC9F3942E4B}">
                <a14:imgProps xmlns:a14="http://schemas.microsoft.com/office/drawing/2010/main">
                  <a14:imgLayer r:embed="rId19">
                    <a14:imgEffect>
                      <a14:sharpenSoften amount="50000"/>
                    </a14:imgEffect>
                    <a14:imgEffect>
                      <a14:brightnessContrast bright="20000" contrast="20000"/>
                    </a14:imgEffect>
                  </a14:imgLayer>
                </a14:imgProps>
              </a:ext>
              <a:ext uri="{28A0092B-C50C-407E-A947-70E740481C1C}">
                <a14:useLocalDpi xmlns:a14="http://schemas.microsoft.com/office/drawing/2010/main" val="0"/>
              </a:ext>
            </a:extLst>
          </a:blip>
          <a:srcRect l="13775" r="17062" b="5028"/>
          <a:stretch/>
        </p:blipFill>
        <p:spPr bwMode="auto">
          <a:xfrm>
            <a:off x="6164453" y="3210353"/>
            <a:ext cx="938131" cy="965309"/>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 name="Picture 9"/>
          <p:cNvPicPr>
            <a:picLocks noChangeAspect="1" noChangeArrowheads="1"/>
          </p:cNvPicPr>
          <p:nvPr/>
        </p:nvPicPr>
        <p:blipFill>
          <a:blip r:embed="rId20">
            <a:extLst>
              <a:ext uri="{BEBA8EAE-BF5A-486C-A8C5-ECC9F3942E4B}">
                <a14:imgProps xmlns:a14="http://schemas.microsoft.com/office/drawing/2010/main">
                  <a14:imgLayer r:embed="rId21">
                    <a14:imgEffect>
                      <a14:sharpenSoften amount="50000"/>
                    </a14:imgEffect>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251520" y="4821511"/>
            <a:ext cx="1250480" cy="127908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 name="Picture 10"/>
          <p:cNvPicPr>
            <a:picLocks noChangeAspect="1" noChangeArrowheads="1"/>
          </p:cNvPicPr>
          <p:nvPr/>
        </p:nvPicPr>
        <p:blipFill>
          <a:blip r:embed="rId22">
            <a:extLst>
              <a:ext uri="{BEBA8EAE-BF5A-486C-A8C5-ECC9F3942E4B}">
                <a14:imgProps xmlns:a14="http://schemas.microsoft.com/office/drawing/2010/main">
                  <a14:imgLayer r:embed="rId23">
                    <a14:imgEffect>
                      <a14:sharpenSoften amount="50000"/>
                    </a14:imgEffect>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1632565" y="4821511"/>
            <a:ext cx="1188172" cy="127908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 name="Picture 11"/>
          <p:cNvPicPr>
            <a:picLocks noChangeAspect="1" noChangeArrowheads="1"/>
          </p:cNvPicPr>
          <p:nvPr/>
        </p:nvPicPr>
        <p:blipFill>
          <a:blip r:embed="rId24" cstate="print">
            <a:extLst>
              <a:ext uri="{BEBA8EAE-BF5A-486C-A8C5-ECC9F3942E4B}">
                <a14:imgProps xmlns:a14="http://schemas.microsoft.com/office/drawing/2010/main">
                  <a14:imgLayer r:embed="rId25">
                    <a14:imgEffect>
                      <a14:sharpenSoften amount="50000"/>
                    </a14:imgEffect>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2951302" y="4821511"/>
            <a:ext cx="943212" cy="127908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 name="Picture 12"/>
          <p:cNvPicPr>
            <a:picLocks noChangeAspect="1" noChangeArrowheads="1"/>
          </p:cNvPicPr>
          <p:nvPr/>
        </p:nvPicPr>
        <p:blipFill>
          <a:blip r:embed="rId26" cstate="print">
            <a:extLst>
              <a:ext uri="{BEBA8EAE-BF5A-486C-A8C5-ECC9F3942E4B}">
                <a14:imgProps xmlns:a14="http://schemas.microsoft.com/office/drawing/2010/main">
                  <a14:imgLayer r:embed="rId27">
                    <a14:imgEffect>
                      <a14:sharpenSoften amount="50000"/>
                    </a14:imgEffect>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4025079" y="4821511"/>
            <a:ext cx="977409" cy="127908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7" name="26 CuadroTexto"/>
          <p:cNvSpPr txBox="1"/>
          <p:nvPr/>
        </p:nvSpPr>
        <p:spPr>
          <a:xfrm>
            <a:off x="6203564" y="1672116"/>
            <a:ext cx="2197410" cy="461665"/>
          </a:xfrm>
          <a:prstGeom prst="rect">
            <a:avLst/>
          </a:prstGeom>
          <a:noFill/>
        </p:spPr>
        <p:txBody>
          <a:bodyPr wrap="square" rtlCol="0">
            <a:spAutoFit/>
          </a:bodyPr>
          <a:lstStyle/>
          <a:p>
            <a:pPr algn="ctr"/>
            <a:r>
              <a:rPr lang="es-ES" sz="1200" b="1" dirty="0" smtClean="0"/>
              <a:t>PREPARACIÓN DE LA MATRIZ</a:t>
            </a:r>
          </a:p>
          <a:p>
            <a:pPr algn="ctr"/>
            <a:r>
              <a:rPr lang="es-ES" sz="1200" b="1" dirty="0" smtClean="0"/>
              <a:t>RESINA + CATALIZADOR</a:t>
            </a:r>
            <a:endParaRPr lang="es-ES" sz="1200" b="1" dirty="0"/>
          </a:p>
        </p:txBody>
      </p:sp>
      <p:sp>
        <p:nvSpPr>
          <p:cNvPr id="28" name="27 CuadroTexto"/>
          <p:cNvSpPr txBox="1"/>
          <p:nvPr/>
        </p:nvSpPr>
        <p:spPr>
          <a:xfrm>
            <a:off x="593339" y="1672116"/>
            <a:ext cx="1477732" cy="477157"/>
          </a:xfrm>
          <a:prstGeom prst="rect">
            <a:avLst/>
          </a:prstGeom>
          <a:noFill/>
        </p:spPr>
        <p:txBody>
          <a:bodyPr wrap="square" rtlCol="0">
            <a:spAutoFit/>
          </a:bodyPr>
          <a:lstStyle/>
          <a:p>
            <a:pPr algn="ctr"/>
            <a:r>
              <a:rPr lang="es-ES" sz="1200" b="1" dirty="0" smtClean="0"/>
              <a:t>PREPARACIÓN DEL MOLDE Y MATERIAL</a:t>
            </a:r>
            <a:endParaRPr lang="es-ES" sz="1200" b="1" u="sng" dirty="0"/>
          </a:p>
        </p:txBody>
      </p:sp>
      <p:sp>
        <p:nvSpPr>
          <p:cNvPr id="30" name="29 Flecha derecha"/>
          <p:cNvSpPr/>
          <p:nvPr/>
        </p:nvSpPr>
        <p:spPr>
          <a:xfrm>
            <a:off x="8657880" y="2996011"/>
            <a:ext cx="360214" cy="269319"/>
          </a:xfrm>
          <a:prstGeom prst="rightArrow">
            <a:avLst/>
          </a:prstGeom>
          <a:solidFill>
            <a:srgbClr val="36FC57"/>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CuadroTexto"/>
          <p:cNvSpPr txBox="1"/>
          <p:nvPr/>
        </p:nvSpPr>
        <p:spPr>
          <a:xfrm>
            <a:off x="2105549" y="4463798"/>
            <a:ext cx="5250860" cy="276999"/>
          </a:xfrm>
          <a:prstGeom prst="rect">
            <a:avLst/>
          </a:prstGeom>
          <a:noFill/>
        </p:spPr>
        <p:txBody>
          <a:bodyPr wrap="square" rtlCol="0">
            <a:spAutoFit/>
          </a:bodyPr>
          <a:lstStyle/>
          <a:p>
            <a:pPr algn="ctr"/>
            <a:r>
              <a:rPr lang="es-ES" sz="1200" b="1" dirty="0" smtClean="0"/>
              <a:t>ELABORACIÓN DE LOS LAMINADOS SEGÚN PROGRAMA EXPERIMENTAL</a:t>
            </a:r>
            <a:endParaRPr lang="es-ES" sz="1200" b="1" u="sng" dirty="0"/>
          </a:p>
        </p:txBody>
      </p:sp>
      <p:pic>
        <p:nvPicPr>
          <p:cNvPr id="32" name="31 Imagen" descr="C:\Users\Marta\Dropbox\PFG Marta &amp; Jorge\FOTOS\14_05-06-2013\2013-06-05 09.10.37.jpg"/>
          <p:cNvPicPr/>
          <p:nvPr/>
        </p:nvPicPr>
        <p:blipFill rotWithShape="1">
          <a:blip r:embed="rId28" cstate="print">
            <a:extLst>
              <a:ext uri="{BEBA8EAE-BF5A-486C-A8C5-ECC9F3942E4B}">
                <a14:imgProps xmlns:a14="http://schemas.microsoft.com/office/drawing/2010/main">
                  <a14:imgLayer r:embed="rId29">
                    <a14:imgEffect>
                      <a14:sharpenSoften amount="50000"/>
                    </a14:imgEffect>
                    <a14:imgEffect>
                      <a14:brightnessContrast bright="20000" contrast="20000"/>
                    </a14:imgEffect>
                  </a14:imgLayer>
                </a14:imgProps>
              </a:ext>
              <a:ext uri="{28A0092B-C50C-407E-A947-70E740481C1C}">
                <a14:useLocalDpi xmlns:a14="http://schemas.microsoft.com/office/drawing/2010/main" val="0"/>
              </a:ext>
            </a:extLst>
          </a:blip>
          <a:srcRect l="10536" t="17415" r="5228" b="6582"/>
          <a:stretch/>
        </p:blipFill>
        <p:spPr bwMode="auto">
          <a:xfrm rot="10800000">
            <a:off x="4287066" y="3211730"/>
            <a:ext cx="1228636" cy="1044000"/>
          </a:xfrm>
          <a:prstGeom prst="rect">
            <a:avLst/>
          </a:prstGeom>
          <a:noFill/>
          <a:ln>
            <a:solidFill>
              <a:schemeClr val="tx1"/>
            </a:solidFill>
          </a:ln>
          <a:extLst>
            <a:ext uri="{53640926-AAD7-44D8-BBD7-CCE9431645EC}">
              <a14:shadowObscured xmlns:a14="http://schemas.microsoft.com/office/drawing/2010/main"/>
            </a:ext>
          </a:extLst>
        </p:spPr>
      </p:pic>
      <p:pic>
        <p:nvPicPr>
          <p:cNvPr id="33" name="Picture 2" descr="C:\Users\Marta\Dropbox\PFG Marta &amp; Jorge\FOTOS\ultimas fotos\2013-06-24 17.43.06.jpg"/>
          <p:cNvPicPr>
            <a:picLocks noChangeAspect="1" noChangeArrowheads="1"/>
          </p:cNvPicPr>
          <p:nvPr/>
        </p:nvPicPr>
        <p:blipFill rotWithShape="1">
          <a:blip r:embed="rId30" cstate="print">
            <a:extLst>
              <a:ext uri="{BEBA8EAE-BF5A-486C-A8C5-ECC9F3942E4B}">
                <a14:imgProps xmlns:a14="http://schemas.microsoft.com/office/drawing/2010/main">
                  <a14:imgLayer r:embed="rId31">
                    <a14:imgEffect>
                      <a14:sharpenSoften amount="50000"/>
                    </a14:imgEffect>
                    <a14:imgEffect>
                      <a14:brightnessContrast bright="20000"/>
                    </a14:imgEffect>
                  </a14:imgLayer>
                </a14:imgProps>
              </a:ext>
              <a:ext uri="{28A0092B-C50C-407E-A947-70E740481C1C}">
                <a14:useLocalDpi xmlns:a14="http://schemas.microsoft.com/office/drawing/2010/main" val="0"/>
              </a:ext>
            </a:extLst>
          </a:blip>
          <a:srcRect r="15329" b="10687"/>
          <a:stretch/>
        </p:blipFill>
        <p:spPr bwMode="auto">
          <a:xfrm>
            <a:off x="4287066" y="2124938"/>
            <a:ext cx="1228636" cy="97200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34" name="33 Imagen" descr="C:\Users\Marta\Dropbox\PFG Marta &amp; Jorge\FOTOS\14_05-06-2013\2013-06-05 09.10.14.jpg"/>
          <p:cNvPicPr/>
          <p:nvPr/>
        </p:nvPicPr>
        <p:blipFill rotWithShape="1">
          <a:blip r:embed="rId32" cstate="print">
            <a:extLst>
              <a:ext uri="{BEBA8EAE-BF5A-486C-A8C5-ECC9F3942E4B}">
                <a14:imgProps xmlns:a14="http://schemas.microsoft.com/office/drawing/2010/main">
                  <a14:imgLayer r:embed="rId33">
                    <a14:imgEffect>
                      <a14:sharpenSoften amount="50000"/>
                    </a14:imgEffect>
                    <a14:imgEffect>
                      <a14:brightnessContrast bright="20000" contrast="20000"/>
                    </a14:imgEffect>
                  </a14:imgLayer>
                </a14:imgProps>
              </a:ext>
              <a:ext uri="{28A0092B-C50C-407E-A947-70E740481C1C}">
                <a14:useLocalDpi xmlns:a14="http://schemas.microsoft.com/office/drawing/2010/main" val="0"/>
              </a:ext>
            </a:extLst>
          </a:blip>
          <a:srcRect l="2306" t="19847" r="9560" b="17045"/>
          <a:stretch/>
        </p:blipFill>
        <p:spPr bwMode="auto">
          <a:xfrm>
            <a:off x="7437005" y="3210352"/>
            <a:ext cx="1021236" cy="965309"/>
          </a:xfrm>
          <a:prstGeom prst="rect">
            <a:avLst/>
          </a:prstGeom>
          <a:noFill/>
          <a:ln>
            <a:solidFill>
              <a:schemeClr val="tx1"/>
            </a:solidFill>
          </a:ln>
          <a:extLst>
            <a:ext uri="{53640926-AAD7-44D8-BBD7-CCE9431645EC}">
              <a14:shadowObscured xmlns:a14="http://schemas.microsoft.com/office/drawing/2010/main"/>
            </a:ext>
          </a:extLst>
        </p:spPr>
      </p:pic>
      <p:pic>
        <p:nvPicPr>
          <p:cNvPr id="35" name="Picture 3" descr="C:\Users\Marta\Dropbox\PFG Marta &amp; Jorge\FOTOS\14_05-06-2013\2013-06-05 08.30.14.jpg"/>
          <p:cNvPicPr>
            <a:picLocks noChangeAspect="1" noChangeArrowheads="1"/>
          </p:cNvPicPr>
          <p:nvPr/>
        </p:nvPicPr>
        <p:blipFill rotWithShape="1">
          <a:blip r:embed="rId34" cstate="print">
            <a:extLst>
              <a:ext uri="{BEBA8EAE-BF5A-486C-A8C5-ECC9F3942E4B}">
                <a14:imgProps xmlns:a14="http://schemas.microsoft.com/office/drawing/2010/main">
                  <a14:imgLayer r:embed="rId35">
                    <a14:imgEffect>
                      <a14:sharpenSoften amount="50000"/>
                    </a14:imgEffect>
                    <a14:imgEffect>
                      <a14:brightnessContrast bright="20000" contrast="20000"/>
                    </a14:imgEffect>
                  </a14:imgLayer>
                </a14:imgProps>
              </a:ext>
              <a:ext uri="{28A0092B-C50C-407E-A947-70E740481C1C}">
                <a14:useLocalDpi xmlns:a14="http://schemas.microsoft.com/office/drawing/2010/main" val="0"/>
              </a:ext>
            </a:extLst>
          </a:blip>
          <a:srcRect l="7854" t="-3379" r="12240" b="7805"/>
          <a:stretch/>
        </p:blipFill>
        <p:spPr bwMode="auto">
          <a:xfrm>
            <a:off x="7438189" y="2132014"/>
            <a:ext cx="1047952" cy="940078"/>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36" name="Picture 9"/>
          <p:cNvPicPr>
            <a:picLocks noChangeAspect="1" noChangeArrowheads="1"/>
          </p:cNvPicPr>
          <p:nvPr/>
        </p:nvPicPr>
        <p:blipFill>
          <a:blip r:embed="rId20">
            <a:extLst>
              <a:ext uri="{BEBA8EAE-BF5A-486C-A8C5-ECC9F3942E4B}">
                <a14:imgProps xmlns:a14="http://schemas.microsoft.com/office/drawing/2010/main">
                  <a14:imgLayer r:embed="rId21">
                    <a14:imgEffect>
                      <a14:sharpenSoften amount="50000"/>
                    </a14:imgEffect>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5291593" y="4821508"/>
            <a:ext cx="1250480" cy="127908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7" name="36 Imagen" descr="C:\Users\Marta\Dropbox\PFG Marta &amp; Jorge\FOTOS\14_05-06-2013\2013-06-05 09.09.46.jpg"/>
          <p:cNvPicPr/>
          <p:nvPr/>
        </p:nvPicPr>
        <p:blipFill rotWithShape="1">
          <a:blip r:embed="rId36" cstate="print">
            <a:extLst>
              <a:ext uri="{BEBA8EAE-BF5A-486C-A8C5-ECC9F3942E4B}">
                <a14:imgProps xmlns:a14="http://schemas.microsoft.com/office/drawing/2010/main">
                  <a14:imgLayer r:embed="rId37">
                    <a14:imgEffect>
                      <a14:sharpenSoften amount="50000"/>
                    </a14:imgEffect>
                    <a14:imgEffect>
                      <a14:brightnessContrast bright="20000" contrast="20000"/>
                    </a14:imgEffect>
                  </a14:imgLayer>
                </a14:imgProps>
              </a:ext>
              <a:ext uri="{28A0092B-C50C-407E-A947-70E740481C1C}">
                <a14:useLocalDpi xmlns:a14="http://schemas.microsoft.com/office/drawing/2010/main" val="0"/>
              </a:ext>
            </a:extLst>
          </a:blip>
          <a:srcRect l="19380" t="20930" r="11672" b="30541"/>
          <a:stretch/>
        </p:blipFill>
        <p:spPr bwMode="auto">
          <a:xfrm>
            <a:off x="6649595" y="4821508"/>
            <a:ext cx="1211858" cy="1279083"/>
          </a:xfrm>
          <a:prstGeom prst="rect">
            <a:avLst/>
          </a:prstGeom>
          <a:noFill/>
          <a:ln>
            <a:solidFill>
              <a:schemeClr val="tx1"/>
            </a:solidFill>
          </a:ln>
          <a:extLst>
            <a:ext uri="{53640926-AAD7-44D8-BBD7-CCE9431645EC}">
              <a14:shadowObscured xmlns:a14="http://schemas.microsoft.com/office/drawing/2010/main"/>
            </a:ext>
          </a:extLst>
        </p:spPr>
      </p:pic>
      <p:pic>
        <p:nvPicPr>
          <p:cNvPr id="38" name="37 Imagen" descr="C:\Users\Marta\Dropbox\PFG Marta &amp; Jorge\FOTOS\14_05-06-2013\2013-06-05 09.18.51.jpg"/>
          <p:cNvPicPr/>
          <p:nvPr/>
        </p:nvPicPr>
        <p:blipFill rotWithShape="1">
          <a:blip r:embed="rId38" cstate="print">
            <a:extLst>
              <a:ext uri="{BEBA8EAE-BF5A-486C-A8C5-ECC9F3942E4B}">
                <a14:imgProps xmlns:a14="http://schemas.microsoft.com/office/drawing/2010/main">
                  <a14:imgLayer r:embed="rId39">
                    <a14:imgEffect>
                      <a14:sharpenSoften amount="50000"/>
                    </a14:imgEffect>
                    <a14:imgEffect>
                      <a14:brightnessContrast bright="20000"/>
                    </a14:imgEffect>
                  </a14:imgLayer>
                </a14:imgProps>
              </a:ext>
              <a:ext uri="{28A0092B-C50C-407E-A947-70E740481C1C}">
                <a14:useLocalDpi xmlns:a14="http://schemas.microsoft.com/office/drawing/2010/main" val="0"/>
              </a:ext>
            </a:extLst>
          </a:blip>
          <a:srcRect t="11359" b="7233"/>
          <a:stretch/>
        </p:blipFill>
        <p:spPr bwMode="auto">
          <a:xfrm>
            <a:off x="7968974" y="4821508"/>
            <a:ext cx="864000" cy="1279083"/>
          </a:xfrm>
          <a:prstGeom prst="rect">
            <a:avLst/>
          </a:prstGeom>
          <a:noFill/>
          <a:ln>
            <a:solidFill>
              <a:schemeClr val="tx1"/>
            </a:solidFill>
          </a:ln>
        </p:spPr>
      </p:pic>
      <p:sp>
        <p:nvSpPr>
          <p:cNvPr id="39" name="38 CuadroTexto"/>
          <p:cNvSpPr txBox="1"/>
          <p:nvPr/>
        </p:nvSpPr>
        <p:spPr>
          <a:xfrm>
            <a:off x="2705244" y="1669554"/>
            <a:ext cx="2929350" cy="461665"/>
          </a:xfrm>
          <a:prstGeom prst="rect">
            <a:avLst/>
          </a:prstGeom>
          <a:noFill/>
        </p:spPr>
        <p:txBody>
          <a:bodyPr wrap="square" rtlCol="0">
            <a:spAutoFit/>
          </a:bodyPr>
          <a:lstStyle/>
          <a:p>
            <a:pPr algn="ctr"/>
            <a:r>
              <a:rPr lang="es-ES" sz="1200" b="1" dirty="0" smtClean="0"/>
              <a:t>PREPARACIÓN DEL REFUERZO. CORTE DE PIEZAS DE FIBRA DE VIDRIO Y CARBONO</a:t>
            </a:r>
            <a:endParaRPr lang="es-ES" sz="1200" b="1" u="sng" dirty="0"/>
          </a:p>
        </p:txBody>
      </p:sp>
      <p:sp>
        <p:nvSpPr>
          <p:cNvPr id="40" name="39 Flecha derecha"/>
          <p:cNvSpPr/>
          <p:nvPr/>
        </p:nvSpPr>
        <p:spPr>
          <a:xfrm>
            <a:off x="5661270" y="2985356"/>
            <a:ext cx="360214" cy="269319"/>
          </a:xfrm>
          <a:prstGeom prst="rightArrow">
            <a:avLst/>
          </a:prstGeom>
          <a:solidFill>
            <a:srgbClr val="92D050"/>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Rectángulo"/>
          <p:cNvSpPr/>
          <p:nvPr/>
        </p:nvSpPr>
        <p:spPr>
          <a:xfrm>
            <a:off x="6094017" y="2084994"/>
            <a:ext cx="1104170" cy="2165800"/>
          </a:xfrm>
          <a:prstGeom prst="rect">
            <a:avLst/>
          </a:prstGeom>
          <a:noFill/>
          <a:ln w="19050">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7386616" y="2105055"/>
            <a:ext cx="1122014" cy="2155705"/>
          </a:xfrm>
          <a:prstGeom prst="rect">
            <a:avLst/>
          </a:prstGeom>
          <a:noFill/>
          <a:ln w="1905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CuadroTexto"/>
          <p:cNvSpPr txBox="1"/>
          <p:nvPr/>
        </p:nvSpPr>
        <p:spPr>
          <a:xfrm>
            <a:off x="6762209" y="3003775"/>
            <a:ext cx="1080120" cy="246221"/>
          </a:xfrm>
          <a:prstGeom prst="rect">
            <a:avLst/>
          </a:prstGeom>
          <a:solidFill>
            <a:schemeClr val="bg1">
              <a:alpha val="71000"/>
            </a:schemeClr>
          </a:solidFill>
        </p:spPr>
        <p:txBody>
          <a:bodyPr wrap="square" rtlCol="0">
            <a:spAutoFit/>
          </a:bodyPr>
          <a:lstStyle/>
          <a:p>
            <a:r>
              <a:rPr lang="es-ES" sz="1000" b="1" dirty="0" smtClean="0"/>
              <a:t>+ CATALIZADOR</a:t>
            </a:r>
            <a:endParaRPr lang="es-ES" sz="1000" b="1" dirty="0"/>
          </a:p>
        </p:txBody>
      </p:sp>
      <p:sp>
        <p:nvSpPr>
          <p:cNvPr id="42" name="41 CuadroTexto"/>
          <p:cNvSpPr txBox="1"/>
          <p:nvPr/>
        </p:nvSpPr>
        <p:spPr>
          <a:xfrm>
            <a:off x="6307628" y="4247278"/>
            <a:ext cx="770597" cy="246221"/>
          </a:xfrm>
          <a:prstGeom prst="rect">
            <a:avLst/>
          </a:prstGeom>
          <a:noFill/>
        </p:spPr>
        <p:txBody>
          <a:bodyPr wrap="square" rtlCol="0">
            <a:spAutoFit/>
          </a:bodyPr>
          <a:lstStyle/>
          <a:p>
            <a:r>
              <a:rPr lang="es-ES" sz="1000" b="1" dirty="0" smtClean="0">
                <a:solidFill>
                  <a:schemeClr val="tx2">
                    <a:lumMod val="75000"/>
                  </a:schemeClr>
                </a:solidFill>
              </a:rPr>
              <a:t>POLIÉSTER</a:t>
            </a:r>
            <a:endParaRPr lang="es-ES" sz="1000" b="1" dirty="0">
              <a:solidFill>
                <a:schemeClr val="tx2">
                  <a:lumMod val="75000"/>
                </a:schemeClr>
              </a:solidFill>
            </a:endParaRPr>
          </a:p>
        </p:txBody>
      </p:sp>
      <p:sp>
        <p:nvSpPr>
          <p:cNvPr id="43" name="42 CuadroTexto"/>
          <p:cNvSpPr txBox="1"/>
          <p:nvPr/>
        </p:nvSpPr>
        <p:spPr>
          <a:xfrm>
            <a:off x="7689107" y="4260761"/>
            <a:ext cx="546116" cy="246221"/>
          </a:xfrm>
          <a:prstGeom prst="rect">
            <a:avLst/>
          </a:prstGeom>
          <a:noFill/>
          <a:ln>
            <a:noFill/>
          </a:ln>
        </p:spPr>
        <p:txBody>
          <a:bodyPr wrap="square" rtlCol="0">
            <a:spAutoFit/>
          </a:bodyPr>
          <a:lstStyle/>
          <a:p>
            <a:r>
              <a:rPr lang="es-ES" sz="1000" b="1" dirty="0" smtClean="0">
                <a:solidFill>
                  <a:schemeClr val="accent3">
                    <a:lumMod val="50000"/>
                  </a:schemeClr>
                </a:solidFill>
              </a:rPr>
              <a:t>EPOXI</a:t>
            </a:r>
            <a:endParaRPr lang="es-ES" sz="1000" b="1" dirty="0">
              <a:solidFill>
                <a:schemeClr val="accent3">
                  <a:lumMod val="50000"/>
                </a:schemeClr>
              </a:solidFill>
            </a:endParaRPr>
          </a:p>
        </p:txBody>
      </p:sp>
      <p:sp>
        <p:nvSpPr>
          <p:cNvPr id="44" name="43 Rectángulo"/>
          <p:cNvSpPr/>
          <p:nvPr/>
        </p:nvSpPr>
        <p:spPr>
          <a:xfrm>
            <a:off x="179512" y="4756800"/>
            <a:ext cx="4933211" cy="1408503"/>
          </a:xfrm>
          <a:prstGeom prst="rect">
            <a:avLst/>
          </a:prstGeom>
          <a:noFill/>
          <a:ln w="19050">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5178977" y="4756796"/>
            <a:ext cx="3732487" cy="1408507"/>
          </a:xfrm>
          <a:prstGeom prst="rect">
            <a:avLst/>
          </a:prstGeom>
          <a:noFill/>
          <a:ln w="1905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CuadroTexto"/>
          <p:cNvSpPr txBox="1"/>
          <p:nvPr/>
        </p:nvSpPr>
        <p:spPr>
          <a:xfrm>
            <a:off x="2124636" y="6119832"/>
            <a:ext cx="770597" cy="246221"/>
          </a:xfrm>
          <a:prstGeom prst="rect">
            <a:avLst/>
          </a:prstGeom>
          <a:noFill/>
        </p:spPr>
        <p:txBody>
          <a:bodyPr wrap="square" rtlCol="0">
            <a:spAutoFit/>
          </a:bodyPr>
          <a:lstStyle/>
          <a:p>
            <a:r>
              <a:rPr lang="es-ES" sz="1000" b="1" dirty="0" smtClean="0">
                <a:solidFill>
                  <a:schemeClr val="tx2">
                    <a:lumMod val="75000"/>
                  </a:schemeClr>
                </a:solidFill>
              </a:rPr>
              <a:t>POLIÉSTER</a:t>
            </a:r>
            <a:endParaRPr lang="es-ES" sz="1000" b="1" dirty="0">
              <a:solidFill>
                <a:schemeClr val="tx2">
                  <a:lumMod val="75000"/>
                </a:schemeClr>
              </a:solidFill>
            </a:endParaRPr>
          </a:p>
        </p:txBody>
      </p:sp>
      <p:sp>
        <p:nvSpPr>
          <p:cNvPr id="47" name="46 CuadroTexto"/>
          <p:cNvSpPr txBox="1"/>
          <p:nvPr/>
        </p:nvSpPr>
        <p:spPr>
          <a:xfrm>
            <a:off x="6788373" y="6130464"/>
            <a:ext cx="546116" cy="246221"/>
          </a:xfrm>
          <a:prstGeom prst="rect">
            <a:avLst/>
          </a:prstGeom>
          <a:noFill/>
          <a:ln>
            <a:noFill/>
          </a:ln>
        </p:spPr>
        <p:txBody>
          <a:bodyPr wrap="square" rtlCol="0">
            <a:spAutoFit/>
          </a:bodyPr>
          <a:lstStyle/>
          <a:p>
            <a:r>
              <a:rPr lang="es-ES" sz="1000" b="1" dirty="0" smtClean="0">
                <a:solidFill>
                  <a:schemeClr val="accent3">
                    <a:lumMod val="50000"/>
                  </a:schemeClr>
                </a:solidFill>
              </a:rPr>
              <a:t>EPOXI</a:t>
            </a:r>
            <a:endParaRPr lang="es-ES" sz="1000" b="1" dirty="0">
              <a:solidFill>
                <a:schemeClr val="accent3">
                  <a:lumMod val="50000"/>
                </a:schemeClr>
              </a:solidFill>
            </a:endParaRPr>
          </a:p>
        </p:txBody>
      </p:sp>
    </p:spTree>
    <p:extLst>
      <p:ext uri="{BB962C8B-B14F-4D97-AF65-F5344CB8AC3E}">
        <p14:creationId xmlns:p14="http://schemas.microsoft.com/office/powerpoint/2010/main" val="33598420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9 Conector recto"/>
          <p:cNvCxnSpPr/>
          <p:nvPr/>
        </p:nvCxnSpPr>
        <p:spPr>
          <a:xfrm>
            <a:off x="179512" y="662210"/>
            <a:ext cx="8712968" cy="0"/>
          </a:xfrm>
          <a:prstGeom prst="line">
            <a:avLst/>
          </a:prstGeom>
        </p:spPr>
        <p:style>
          <a:lnRef idx="2">
            <a:schemeClr val="dk1"/>
          </a:lnRef>
          <a:fillRef idx="0">
            <a:schemeClr val="dk1"/>
          </a:fillRef>
          <a:effectRef idx="1">
            <a:schemeClr val="dk1"/>
          </a:effectRef>
          <a:fontRef idx="minor">
            <a:schemeClr val="tx1"/>
          </a:fontRef>
        </p:style>
      </p:cxnSp>
      <p:sp>
        <p:nvSpPr>
          <p:cNvPr id="11" name="10 CuadroTexto"/>
          <p:cNvSpPr txBox="1"/>
          <p:nvPr/>
        </p:nvSpPr>
        <p:spPr>
          <a:xfrm>
            <a:off x="3117971" y="323676"/>
            <a:ext cx="6190387" cy="338534"/>
          </a:xfrm>
          <a:prstGeom prst="rect">
            <a:avLst/>
          </a:prstGeom>
          <a:noFill/>
        </p:spPr>
        <p:txBody>
          <a:bodyPr wrap="square" lIns="91418" tIns="45710" rIns="91418" bIns="45710" rtlCol="0">
            <a:spAutoFit/>
          </a:bodyPr>
          <a:lstStyle/>
          <a:p>
            <a:r>
              <a:rPr lang="es-ES" sz="1600" b="1" dirty="0">
                <a:solidFill>
                  <a:prstClr val="black"/>
                </a:solidFill>
              </a:rPr>
              <a:t>PROCESO DE FABRICACIÓN DE </a:t>
            </a:r>
            <a:r>
              <a:rPr lang="es-ES" sz="1600" b="1" dirty="0" smtClean="0">
                <a:solidFill>
                  <a:prstClr val="black"/>
                </a:solidFill>
              </a:rPr>
              <a:t>PROBETAS MATRIZ POLIÉSTER/EPOXI</a:t>
            </a:r>
            <a:endParaRPr lang="es-ES" sz="1600" b="1" dirty="0">
              <a:solidFill>
                <a:prstClr val="black"/>
              </a:solidFill>
            </a:endParaRPr>
          </a:p>
        </p:txBody>
      </p:sp>
      <p:cxnSp>
        <p:nvCxnSpPr>
          <p:cNvPr id="12" name="11 Conector recto"/>
          <p:cNvCxnSpPr/>
          <p:nvPr/>
        </p:nvCxnSpPr>
        <p:spPr>
          <a:xfrm>
            <a:off x="179512" y="6354318"/>
            <a:ext cx="8712968" cy="0"/>
          </a:xfrm>
          <a:prstGeom prst="line">
            <a:avLst/>
          </a:prstGeom>
          <a:ln w="6350" cmpd="thickThin">
            <a:prstDash val="solid"/>
          </a:ln>
        </p:spPr>
        <p:style>
          <a:lnRef idx="2">
            <a:schemeClr val="dk1"/>
          </a:lnRef>
          <a:fillRef idx="0">
            <a:schemeClr val="dk1"/>
          </a:fillRef>
          <a:effectRef idx="1">
            <a:schemeClr val="dk1"/>
          </a:effectRef>
          <a:fontRef idx="minor">
            <a:schemeClr val="tx1"/>
          </a:fontRef>
        </p:style>
      </p:cxnSp>
      <p:sp>
        <p:nvSpPr>
          <p:cNvPr id="16" name="15 CuadroTexto"/>
          <p:cNvSpPr txBox="1"/>
          <p:nvPr/>
        </p:nvSpPr>
        <p:spPr>
          <a:xfrm>
            <a:off x="307679" y="6348448"/>
            <a:ext cx="8603785" cy="523200"/>
          </a:xfrm>
          <a:prstGeom prst="rect">
            <a:avLst/>
          </a:prstGeom>
          <a:noFill/>
        </p:spPr>
        <p:txBody>
          <a:bodyPr wrap="square" lIns="91418" tIns="45710" rIns="91418" bIns="45710" rtlCol="0">
            <a:spAutoFit/>
          </a:bodyPr>
          <a:lstStyle/>
          <a:p>
            <a:r>
              <a:rPr lang="es-ES" sz="1400" i="1" dirty="0" smtClean="0">
                <a:solidFill>
                  <a:schemeClr val="bg2">
                    <a:lumMod val="75000"/>
                  </a:schemeClr>
                </a:solidFill>
              </a:rPr>
              <a:t>INTRODUCCIÓN/OBJETIVOS</a:t>
            </a:r>
            <a:r>
              <a:rPr lang="es-ES" sz="1400" b="1" i="1" dirty="0" smtClean="0">
                <a:solidFill>
                  <a:schemeClr val="bg2">
                    <a:lumMod val="75000"/>
                  </a:schemeClr>
                </a:solidFill>
              </a:rPr>
              <a:t> </a:t>
            </a:r>
            <a:r>
              <a:rPr lang="es-ES" sz="1400" i="1" dirty="0" smtClean="0">
                <a:solidFill>
                  <a:schemeClr val="bg2">
                    <a:lumMod val="75000"/>
                  </a:schemeClr>
                </a:solidFill>
              </a:rPr>
              <a:t>– ESTADO DEL ARTE – PROGRAMA EXPERIMENTAL – </a:t>
            </a:r>
            <a:r>
              <a:rPr lang="es-ES" sz="1400" b="1" dirty="0" smtClean="0">
                <a:solidFill>
                  <a:schemeClr val="bg2">
                    <a:lumMod val="25000"/>
                  </a:schemeClr>
                </a:solidFill>
              </a:rPr>
              <a:t>METODOLOGÍA EXPERIMENTAL  </a:t>
            </a:r>
            <a:r>
              <a:rPr lang="es-ES" sz="1400" i="1" dirty="0" smtClean="0">
                <a:solidFill>
                  <a:schemeClr val="bg2">
                    <a:lumMod val="75000"/>
                  </a:schemeClr>
                </a:solidFill>
              </a:rPr>
              <a:t>ENSAYOS Y RESULTADOS – CONCLUSIONES – FUTURAS LÍNEAS DE ESTUDIO – BIBLIOGRAFÍA – AGRADECIMIENTOS </a:t>
            </a:r>
            <a:endParaRPr lang="es-ES" sz="1400" i="1" dirty="0">
              <a:solidFill>
                <a:schemeClr val="bg2">
                  <a:lumMod val="75000"/>
                </a:schemeClr>
              </a:solidFill>
            </a:endParaRPr>
          </a:p>
        </p:txBody>
      </p:sp>
      <p:sp>
        <p:nvSpPr>
          <p:cNvPr id="19" name="18 Flecha derecha"/>
          <p:cNvSpPr/>
          <p:nvPr/>
        </p:nvSpPr>
        <p:spPr>
          <a:xfrm>
            <a:off x="2267744" y="2985356"/>
            <a:ext cx="360214" cy="269319"/>
          </a:xfrm>
          <a:prstGeom prst="rightArrow">
            <a:avLst/>
          </a:prstGeom>
          <a:solidFill>
            <a:schemeClr val="accent3">
              <a:lumMod val="60000"/>
              <a:lumOff val="40000"/>
            </a:schemeClr>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Flecha derecha"/>
          <p:cNvSpPr/>
          <p:nvPr/>
        </p:nvSpPr>
        <p:spPr>
          <a:xfrm>
            <a:off x="5940152" y="2985356"/>
            <a:ext cx="360214" cy="269319"/>
          </a:xfrm>
          <a:prstGeom prst="rightArrow">
            <a:avLst/>
          </a:prstGeom>
          <a:solidFill>
            <a:srgbClr val="92D050"/>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CuadroTexto"/>
          <p:cNvSpPr txBox="1"/>
          <p:nvPr/>
        </p:nvSpPr>
        <p:spPr>
          <a:xfrm>
            <a:off x="6816349" y="2960591"/>
            <a:ext cx="1080120" cy="246221"/>
          </a:xfrm>
          <a:prstGeom prst="rect">
            <a:avLst/>
          </a:prstGeom>
          <a:noFill/>
        </p:spPr>
        <p:txBody>
          <a:bodyPr wrap="square" rtlCol="0">
            <a:spAutoFit/>
          </a:bodyPr>
          <a:lstStyle/>
          <a:p>
            <a:r>
              <a:rPr lang="es-ES" sz="1000" b="1" dirty="0" smtClean="0"/>
              <a:t>+ CATALIZADOR</a:t>
            </a:r>
            <a:endParaRPr lang="es-ES" sz="1000" b="1" dirty="0"/>
          </a:p>
        </p:txBody>
      </p:sp>
      <p:sp>
        <p:nvSpPr>
          <p:cNvPr id="45" name="44 Rectángulo"/>
          <p:cNvSpPr/>
          <p:nvPr/>
        </p:nvSpPr>
        <p:spPr>
          <a:xfrm>
            <a:off x="2338309" y="4305379"/>
            <a:ext cx="4856710" cy="1829864"/>
          </a:xfrm>
          <a:prstGeom prst="rect">
            <a:avLst/>
          </a:prstGeom>
          <a:noFill/>
          <a:ln w="1905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6" name="Picture 9"/>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50000"/>
                    </a14:imgEffect>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2410317" y="4364814"/>
            <a:ext cx="1689357" cy="1728000"/>
          </a:xfrm>
          <a:prstGeom prst="rect">
            <a:avLst/>
          </a:prstGeom>
          <a:no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7" name="36 Imagen" descr="C:\Users\Marta\Dropbox\PFG Marta &amp; Jorge\FOTOS\14_05-06-2013\2013-06-05 09.09.46.jpg"/>
          <p:cNvPicPr/>
          <p:nvPr/>
        </p:nvPicPr>
        <p:blipFill rotWithShape="1">
          <a:blip r:embed="rId5" cstate="print">
            <a:extLst>
              <a:ext uri="{BEBA8EAE-BF5A-486C-A8C5-ECC9F3942E4B}">
                <a14:imgProps xmlns:a14="http://schemas.microsoft.com/office/drawing/2010/main">
                  <a14:imgLayer r:embed="rId6">
                    <a14:imgEffect>
                      <a14:sharpenSoften amount="50000"/>
                    </a14:imgEffect>
                    <a14:imgEffect>
                      <a14:brightnessContrast bright="20000" contrast="20000"/>
                    </a14:imgEffect>
                  </a14:imgLayer>
                </a14:imgProps>
              </a:ext>
              <a:ext uri="{28A0092B-C50C-407E-A947-70E740481C1C}">
                <a14:useLocalDpi xmlns:a14="http://schemas.microsoft.com/office/drawing/2010/main" val="0"/>
              </a:ext>
            </a:extLst>
          </a:blip>
          <a:srcRect l="19380" t="20930" r="11672" b="30541"/>
          <a:stretch/>
        </p:blipFill>
        <p:spPr bwMode="auto">
          <a:xfrm>
            <a:off x="4216513" y="4364814"/>
            <a:ext cx="1538633" cy="1728000"/>
          </a:xfrm>
          <a:prstGeom prst="rect">
            <a:avLst/>
          </a:prstGeom>
          <a:noFill/>
          <a:ln>
            <a:solidFill>
              <a:schemeClr val="tx1"/>
            </a:solidFill>
          </a:ln>
          <a:extLst>
            <a:ext uri="{53640926-AAD7-44D8-BBD7-CCE9431645EC}">
              <a14:shadowObscured xmlns:a14="http://schemas.microsoft.com/office/drawing/2010/main"/>
            </a:ext>
          </a:extLst>
        </p:spPr>
      </p:pic>
      <p:pic>
        <p:nvPicPr>
          <p:cNvPr id="38" name="37 Imagen" descr="C:\Users\Marta\Dropbox\PFG Marta &amp; Jorge\FOTOS\14_05-06-2013\2013-06-05 09.18.51.jpg"/>
          <p:cNvPicPr/>
          <p:nvPr/>
        </p:nvPicPr>
        <p:blipFill rotWithShape="1">
          <a:blip r:embed="rId7" cstate="print">
            <a:extLst>
              <a:ext uri="{BEBA8EAE-BF5A-486C-A8C5-ECC9F3942E4B}">
                <a14:imgProps xmlns:a14="http://schemas.microsoft.com/office/drawing/2010/main">
                  <a14:imgLayer r:embed="rId8">
                    <a14:imgEffect>
                      <a14:sharpenSoften amount="50000"/>
                    </a14:imgEffect>
                    <a14:imgEffect>
                      <a14:brightnessContrast bright="20000"/>
                    </a14:imgEffect>
                  </a14:imgLayer>
                </a14:imgProps>
              </a:ext>
              <a:ext uri="{28A0092B-C50C-407E-A947-70E740481C1C}">
                <a14:useLocalDpi xmlns:a14="http://schemas.microsoft.com/office/drawing/2010/main" val="0"/>
              </a:ext>
            </a:extLst>
          </a:blip>
          <a:srcRect t="11359" b="7233"/>
          <a:stretch/>
        </p:blipFill>
        <p:spPr bwMode="auto">
          <a:xfrm>
            <a:off x="5871985" y="4364814"/>
            <a:ext cx="1260000" cy="1728000"/>
          </a:xfrm>
          <a:prstGeom prst="rect">
            <a:avLst/>
          </a:prstGeom>
          <a:noFill/>
          <a:ln>
            <a:solidFill>
              <a:schemeClr val="tx1"/>
            </a:solidFill>
          </a:ln>
        </p:spPr>
      </p:pic>
      <p:sp>
        <p:nvSpPr>
          <p:cNvPr id="39" name="38 CuadroTexto"/>
          <p:cNvSpPr txBox="1"/>
          <p:nvPr/>
        </p:nvSpPr>
        <p:spPr>
          <a:xfrm>
            <a:off x="2316951" y="1484784"/>
            <a:ext cx="4756541" cy="646331"/>
          </a:xfrm>
          <a:prstGeom prst="rect">
            <a:avLst/>
          </a:prstGeom>
          <a:noFill/>
        </p:spPr>
        <p:txBody>
          <a:bodyPr wrap="square" rtlCol="0">
            <a:spAutoFit/>
          </a:bodyPr>
          <a:lstStyle/>
          <a:p>
            <a:pPr algn="ctr"/>
            <a:endParaRPr lang="es-ES" sz="1200" b="1" dirty="0" smtClean="0"/>
          </a:p>
          <a:p>
            <a:pPr algn="ctr"/>
            <a:r>
              <a:rPr lang="es-ES" sz="1200" b="1" dirty="0" smtClean="0"/>
              <a:t>ELABORACIÓN </a:t>
            </a:r>
            <a:r>
              <a:rPr lang="es-ES" sz="1200" b="1" dirty="0"/>
              <a:t>DE LOS LAMINADOS SEGÚN PROGRAMA EXPERIMENTAL</a:t>
            </a:r>
            <a:endParaRPr lang="es-ES" sz="1200" b="1" u="sng" dirty="0"/>
          </a:p>
          <a:p>
            <a:pPr algn="ctr"/>
            <a:endParaRPr lang="es-ES" sz="1200" b="1" u="sng" dirty="0"/>
          </a:p>
        </p:txBody>
      </p:sp>
      <p:sp>
        <p:nvSpPr>
          <p:cNvPr id="47" name="46 CuadroTexto"/>
          <p:cNvSpPr txBox="1"/>
          <p:nvPr/>
        </p:nvSpPr>
        <p:spPr>
          <a:xfrm>
            <a:off x="4493606" y="6108097"/>
            <a:ext cx="546116" cy="246221"/>
          </a:xfrm>
          <a:prstGeom prst="rect">
            <a:avLst/>
          </a:prstGeom>
          <a:noFill/>
          <a:ln>
            <a:noFill/>
          </a:ln>
        </p:spPr>
        <p:txBody>
          <a:bodyPr wrap="square" rtlCol="0">
            <a:spAutoFit/>
          </a:bodyPr>
          <a:lstStyle/>
          <a:p>
            <a:r>
              <a:rPr lang="es-ES" sz="1000" b="1" dirty="0" smtClean="0">
                <a:solidFill>
                  <a:schemeClr val="accent3">
                    <a:lumMod val="50000"/>
                  </a:schemeClr>
                </a:solidFill>
              </a:rPr>
              <a:t>EPOXI</a:t>
            </a:r>
            <a:endParaRPr lang="es-ES" sz="1000" b="1" dirty="0">
              <a:solidFill>
                <a:schemeClr val="accent3">
                  <a:lumMod val="50000"/>
                </a:schemeClr>
              </a:solidFill>
            </a:endParaRPr>
          </a:p>
        </p:txBody>
      </p:sp>
      <p:sp>
        <p:nvSpPr>
          <p:cNvPr id="44" name="43 Rectángulo"/>
          <p:cNvSpPr/>
          <p:nvPr/>
        </p:nvSpPr>
        <p:spPr>
          <a:xfrm>
            <a:off x="1490300" y="2084301"/>
            <a:ext cx="6552728" cy="1897269"/>
          </a:xfrm>
          <a:prstGeom prst="rect">
            <a:avLst/>
          </a:prstGeom>
          <a:noFill/>
          <a:ln w="19050">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3" name="Picture 9"/>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50000"/>
                    </a14:imgEffect>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1562309" y="2168936"/>
            <a:ext cx="1689357" cy="1728000"/>
          </a:xfrm>
          <a:prstGeom prst="rect">
            <a:avLst/>
          </a:prstGeom>
          <a:no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 name="Picture 10"/>
          <p:cNvPicPr>
            <a:picLocks noChangeAspect="1" noChangeArrowheads="1"/>
          </p:cNvPicPr>
          <p:nvPr/>
        </p:nvPicPr>
        <p:blipFill>
          <a:blip r:embed="rId9">
            <a:extLst>
              <a:ext uri="{BEBA8EAE-BF5A-486C-A8C5-ECC9F3942E4B}">
                <a14:imgProps xmlns:a14="http://schemas.microsoft.com/office/drawing/2010/main">
                  <a14:imgLayer r:embed="rId10">
                    <a14:imgEffect>
                      <a14:sharpenSoften amount="50000"/>
                    </a14:imgEffect>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3430259" y="2168936"/>
            <a:ext cx="1605180" cy="1728000"/>
          </a:xfrm>
          <a:prstGeom prst="rect">
            <a:avLst/>
          </a:prstGeom>
          <a:no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 name="Picture 11"/>
          <p:cNvPicPr>
            <a:picLocks noChangeAspect="1" noChangeArrowheads="1"/>
          </p:cNvPicPr>
          <p:nvPr/>
        </p:nvPicPr>
        <p:blipFill>
          <a:blip r:embed="rId11" cstate="print">
            <a:extLst>
              <a:ext uri="{BEBA8EAE-BF5A-486C-A8C5-ECC9F3942E4B}">
                <a14:imgProps xmlns:a14="http://schemas.microsoft.com/office/drawing/2010/main">
                  <a14:imgLayer r:embed="rId12">
                    <a14:imgEffect>
                      <a14:sharpenSoften amount="50000"/>
                    </a14:imgEffect>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5214032" y="2168936"/>
            <a:ext cx="1274250" cy="1728000"/>
          </a:xfrm>
          <a:prstGeom prst="rect">
            <a:avLst/>
          </a:prstGeom>
          <a:no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 name="Picture 12"/>
          <p:cNvPicPr>
            <a:picLocks noChangeAspect="1" noChangeArrowheads="1"/>
          </p:cNvPicPr>
          <p:nvPr/>
        </p:nvPicPr>
        <p:blipFill>
          <a:blip r:embed="rId13" cstate="print">
            <a:extLst>
              <a:ext uri="{BEBA8EAE-BF5A-486C-A8C5-ECC9F3942E4B}">
                <a14:imgProps xmlns:a14="http://schemas.microsoft.com/office/drawing/2010/main">
                  <a14:imgLayer r:embed="rId14">
                    <a14:imgEffect>
                      <a14:sharpenSoften amount="50000"/>
                    </a14:imgEffect>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6666874" y="2168936"/>
            <a:ext cx="1320445" cy="1728000"/>
          </a:xfrm>
          <a:prstGeom prst="rect">
            <a:avLst/>
          </a:prstGeom>
          <a:no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48" name="47 Diagrama"/>
          <p:cNvGraphicFramePr/>
          <p:nvPr>
            <p:extLst>
              <p:ext uri="{D42A27DB-BD31-4B8C-83A1-F6EECF244321}">
                <p14:modId xmlns:p14="http://schemas.microsoft.com/office/powerpoint/2010/main" val="3416216524"/>
              </p:ext>
            </p:extLst>
          </p:nvPr>
        </p:nvGraphicFramePr>
        <p:xfrm>
          <a:off x="151353" y="764704"/>
          <a:ext cx="8736425" cy="818292"/>
        </p:xfrm>
        <a:graphic>
          <a:graphicData uri="http://schemas.openxmlformats.org/drawingml/2006/diagram">
            <dgm:relIds xmlns:dgm="http://schemas.openxmlformats.org/drawingml/2006/diagram" xmlns:r="http://schemas.openxmlformats.org/officeDocument/2006/relationships" r:dm="rId15" r:lo="rId16" r:qs="rId17" r:cs="rId18"/>
          </a:graphicData>
        </a:graphic>
      </p:graphicFrame>
      <p:sp>
        <p:nvSpPr>
          <p:cNvPr id="27" name="26 CuadroTexto"/>
          <p:cNvSpPr txBox="1"/>
          <p:nvPr/>
        </p:nvSpPr>
        <p:spPr>
          <a:xfrm>
            <a:off x="4381366" y="3991551"/>
            <a:ext cx="770597" cy="246221"/>
          </a:xfrm>
          <a:prstGeom prst="rect">
            <a:avLst/>
          </a:prstGeom>
          <a:noFill/>
        </p:spPr>
        <p:txBody>
          <a:bodyPr wrap="square" rtlCol="0">
            <a:spAutoFit/>
          </a:bodyPr>
          <a:lstStyle/>
          <a:p>
            <a:r>
              <a:rPr lang="es-ES" sz="1000" b="1" dirty="0" smtClean="0">
                <a:solidFill>
                  <a:schemeClr val="tx2">
                    <a:lumMod val="75000"/>
                  </a:schemeClr>
                </a:solidFill>
              </a:rPr>
              <a:t>POLIÉSTER</a:t>
            </a:r>
            <a:endParaRPr lang="es-ES" sz="1000" b="1" dirty="0">
              <a:solidFill>
                <a:schemeClr val="tx2">
                  <a:lumMod val="75000"/>
                </a:schemeClr>
              </a:solidFill>
            </a:endParaRPr>
          </a:p>
        </p:txBody>
      </p:sp>
    </p:spTree>
    <p:extLst>
      <p:ext uri="{BB962C8B-B14F-4D97-AF65-F5344CB8AC3E}">
        <p14:creationId xmlns:p14="http://schemas.microsoft.com/office/powerpoint/2010/main" val="338988416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550852" y="2016946"/>
            <a:ext cx="3414233" cy="1561560"/>
          </a:xfrm>
          <a:prstGeom prst="rect">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s-ES"/>
          </a:p>
        </p:txBody>
      </p:sp>
      <p:cxnSp>
        <p:nvCxnSpPr>
          <p:cNvPr id="10" name="9 Conector recto"/>
          <p:cNvCxnSpPr/>
          <p:nvPr/>
        </p:nvCxnSpPr>
        <p:spPr>
          <a:xfrm>
            <a:off x="179512" y="662210"/>
            <a:ext cx="8712968" cy="0"/>
          </a:xfrm>
          <a:prstGeom prst="line">
            <a:avLst/>
          </a:prstGeom>
        </p:spPr>
        <p:style>
          <a:lnRef idx="2">
            <a:schemeClr val="dk1"/>
          </a:lnRef>
          <a:fillRef idx="0">
            <a:schemeClr val="dk1"/>
          </a:fillRef>
          <a:effectRef idx="1">
            <a:schemeClr val="dk1"/>
          </a:effectRef>
          <a:fontRef idx="minor">
            <a:schemeClr val="tx1"/>
          </a:fontRef>
        </p:style>
      </p:cxnSp>
      <p:sp>
        <p:nvSpPr>
          <p:cNvPr id="11" name="10 CuadroTexto"/>
          <p:cNvSpPr txBox="1"/>
          <p:nvPr/>
        </p:nvSpPr>
        <p:spPr>
          <a:xfrm>
            <a:off x="3117971" y="323676"/>
            <a:ext cx="9950773" cy="338534"/>
          </a:xfrm>
          <a:prstGeom prst="rect">
            <a:avLst/>
          </a:prstGeom>
          <a:noFill/>
        </p:spPr>
        <p:txBody>
          <a:bodyPr wrap="square" lIns="91418" tIns="45710" rIns="91418" bIns="45710" rtlCol="0">
            <a:spAutoFit/>
          </a:bodyPr>
          <a:lstStyle/>
          <a:p>
            <a:r>
              <a:rPr lang="es-ES" sz="1600" b="1" dirty="0">
                <a:solidFill>
                  <a:prstClr val="black"/>
                </a:solidFill>
              </a:rPr>
              <a:t>PROCESO DE FABRICACIÓN DE </a:t>
            </a:r>
            <a:r>
              <a:rPr lang="es-ES" sz="1600" b="1" dirty="0" smtClean="0">
                <a:solidFill>
                  <a:prstClr val="black"/>
                </a:solidFill>
              </a:rPr>
              <a:t>PROBETAS MATRIZ POLIÉSTER/EPOXI</a:t>
            </a:r>
            <a:endParaRPr lang="es-ES" sz="1600" b="1" dirty="0">
              <a:solidFill>
                <a:prstClr val="black"/>
              </a:solidFill>
            </a:endParaRPr>
          </a:p>
        </p:txBody>
      </p:sp>
      <p:cxnSp>
        <p:nvCxnSpPr>
          <p:cNvPr id="12" name="11 Conector recto"/>
          <p:cNvCxnSpPr/>
          <p:nvPr/>
        </p:nvCxnSpPr>
        <p:spPr>
          <a:xfrm>
            <a:off x="179512" y="6354318"/>
            <a:ext cx="8712968" cy="0"/>
          </a:xfrm>
          <a:prstGeom prst="line">
            <a:avLst/>
          </a:prstGeom>
          <a:ln w="6350" cmpd="thickThin">
            <a:prstDash val="solid"/>
          </a:ln>
        </p:spPr>
        <p:style>
          <a:lnRef idx="2">
            <a:schemeClr val="dk1"/>
          </a:lnRef>
          <a:fillRef idx="0">
            <a:schemeClr val="dk1"/>
          </a:fillRef>
          <a:effectRef idx="1">
            <a:schemeClr val="dk1"/>
          </a:effectRef>
          <a:fontRef idx="minor">
            <a:schemeClr val="tx1"/>
          </a:fontRef>
        </p:style>
      </p:cxnSp>
      <p:sp>
        <p:nvSpPr>
          <p:cNvPr id="16" name="15 CuadroTexto"/>
          <p:cNvSpPr txBox="1"/>
          <p:nvPr/>
        </p:nvSpPr>
        <p:spPr>
          <a:xfrm>
            <a:off x="307679" y="6348448"/>
            <a:ext cx="8603785" cy="523200"/>
          </a:xfrm>
          <a:prstGeom prst="rect">
            <a:avLst/>
          </a:prstGeom>
          <a:noFill/>
        </p:spPr>
        <p:txBody>
          <a:bodyPr wrap="square" lIns="91418" tIns="45710" rIns="91418" bIns="45710" rtlCol="0">
            <a:spAutoFit/>
          </a:bodyPr>
          <a:lstStyle/>
          <a:p>
            <a:r>
              <a:rPr lang="es-ES" sz="1400" i="1" dirty="0" smtClean="0">
                <a:solidFill>
                  <a:schemeClr val="bg2">
                    <a:lumMod val="75000"/>
                  </a:schemeClr>
                </a:solidFill>
              </a:rPr>
              <a:t>INTRODUCCIÓN/OBJETIVOS</a:t>
            </a:r>
            <a:r>
              <a:rPr lang="es-ES" sz="1400" b="1" i="1" dirty="0" smtClean="0">
                <a:solidFill>
                  <a:schemeClr val="bg2">
                    <a:lumMod val="75000"/>
                  </a:schemeClr>
                </a:solidFill>
              </a:rPr>
              <a:t> </a:t>
            </a:r>
            <a:r>
              <a:rPr lang="es-ES" sz="1400" i="1" dirty="0" smtClean="0">
                <a:solidFill>
                  <a:schemeClr val="bg2">
                    <a:lumMod val="75000"/>
                  </a:schemeClr>
                </a:solidFill>
              </a:rPr>
              <a:t>– ESTADO DEL ARTE – PROGRAMA EXPERIMENTAL – </a:t>
            </a:r>
            <a:r>
              <a:rPr lang="es-ES" sz="1400" b="1" dirty="0" smtClean="0">
                <a:solidFill>
                  <a:schemeClr val="bg2">
                    <a:lumMod val="25000"/>
                  </a:schemeClr>
                </a:solidFill>
              </a:rPr>
              <a:t>METODOLOGÍA EXPERIMENTAL  </a:t>
            </a:r>
            <a:r>
              <a:rPr lang="es-ES" sz="1400" i="1" dirty="0" smtClean="0">
                <a:solidFill>
                  <a:schemeClr val="bg2">
                    <a:lumMod val="75000"/>
                  </a:schemeClr>
                </a:solidFill>
              </a:rPr>
              <a:t>ENSAYOS Y RESULTADOS – CONCLUSIONES – FUTURAS LÍNEAS DE ESTUDIO – BIBLIOGRAFÍA – AGRADECIMIENTOS </a:t>
            </a:r>
            <a:endParaRPr lang="es-ES" sz="1400" i="1" dirty="0">
              <a:solidFill>
                <a:schemeClr val="bg2">
                  <a:lumMod val="75000"/>
                </a:schemeClr>
              </a:solidFill>
            </a:endParaRPr>
          </a:p>
        </p:txBody>
      </p:sp>
      <p:pic>
        <p:nvPicPr>
          <p:cNvPr id="14" name="Picture 16"/>
          <p:cNvPicPr>
            <a:picLocks noChangeAspect="1" noChangeArrowheads="1"/>
          </p:cNvPicPr>
          <p:nvPr/>
        </p:nvPicPr>
        <p:blipFill>
          <a:blip r:embed="rId3" cstate="print">
            <a:extLst>
              <a:ext uri="{BEBA8EAE-BF5A-486C-A8C5-ECC9F3942E4B}">
                <a14:imgProps xmlns:a14="http://schemas.microsoft.com/office/drawing/2010/main">
                  <a14:imgLayer r:embed="rId4">
                    <a14:imgEffect>
                      <a14:sharpenSoften amount="50000"/>
                    </a14:imgEffect>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1722196" y="2095725"/>
            <a:ext cx="1334731" cy="1404000"/>
          </a:xfrm>
          <a:prstGeom prst="rect">
            <a:avLst/>
          </a:prstGeom>
          <a:noFill/>
          <a:ln w="317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17"/>
          <p:cNvPicPr>
            <a:picLocks noChangeAspect="1" noChangeArrowheads="1"/>
          </p:cNvPicPr>
          <p:nvPr/>
        </p:nvPicPr>
        <p:blipFill rotWithShape="1">
          <a:blip r:embed="rId5" cstate="print">
            <a:extLst>
              <a:ext uri="{BEBA8EAE-BF5A-486C-A8C5-ECC9F3942E4B}">
                <a14:imgProps xmlns:a14="http://schemas.microsoft.com/office/drawing/2010/main">
                  <a14:imgLayer r:embed="rId6">
                    <a14:imgEffect>
                      <a14:sharpenSoften amount="50000"/>
                    </a14:imgEffect>
                    <a14:imgEffect>
                      <a14:brightnessContrast bright="20000" contrast="20000"/>
                    </a14:imgEffect>
                  </a14:imgLayer>
                </a14:imgProps>
              </a:ext>
              <a:ext uri="{28A0092B-C50C-407E-A947-70E740481C1C}">
                <a14:useLocalDpi xmlns:a14="http://schemas.microsoft.com/office/drawing/2010/main" val="0"/>
              </a:ext>
            </a:extLst>
          </a:blip>
          <a:srcRect l="10121" r="22622" b="8056"/>
          <a:stretch/>
        </p:blipFill>
        <p:spPr bwMode="auto">
          <a:xfrm>
            <a:off x="251520" y="2095724"/>
            <a:ext cx="1365443" cy="1404001"/>
          </a:xfrm>
          <a:prstGeom prst="rect">
            <a:avLst/>
          </a:prstGeom>
          <a:noFill/>
          <a:ln w="317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18"/>
          <p:cNvPicPr>
            <a:picLocks noChangeAspect="1" noChangeArrowheads="1"/>
          </p:cNvPicPr>
          <p:nvPr/>
        </p:nvPicPr>
        <p:blipFill rotWithShape="1">
          <a:blip r:embed="rId7">
            <a:extLst>
              <a:ext uri="{BEBA8EAE-BF5A-486C-A8C5-ECC9F3942E4B}">
                <a14:imgProps xmlns:a14="http://schemas.microsoft.com/office/drawing/2010/main">
                  <a14:imgLayer r:embed="rId8">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t="9132" r="16779" b="5747"/>
          <a:stretch/>
        </p:blipFill>
        <p:spPr bwMode="auto">
          <a:xfrm>
            <a:off x="3739130" y="1971075"/>
            <a:ext cx="1239424" cy="949949"/>
          </a:xfrm>
          <a:prstGeom prst="rect">
            <a:avLst/>
          </a:prstGeom>
          <a:noFill/>
          <a:ln w="317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19"/>
          <p:cNvPicPr>
            <a:picLocks noChangeAspect="1" noChangeArrowheads="1"/>
          </p:cNvPicPr>
          <p:nvPr/>
        </p:nvPicPr>
        <p:blipFill rotWithShape="1">
          <a:blip r:embed="rId9" cstate="print">
            <a:extLst>
              <a:ext uri="{BEBA8EAE-BF5A-486C-A8C5-ECC9F3942E4B}">
                <a14:imgProps xmlns:a14="http://schemas.microsoft.com/office/drawing/2010/main">
                  <a14:imgLayer r:embed="rId10">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l="-1" r="36105" b="41982"/>
          <a:stretch/>
        </p:blipFill>
        <p:spPr bwMode="auto">
          <a:xfrm>
            <a:off x="673595" y="4778480"/>
            <a:ext cx="1715966" cy="1462760"/>
          </a:xfrm>
          <a:prstGeom prst="rect">
            <a:avLst/>
          </a:prstGeom>
          <a:noFill/>
          <a:ln w="317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 name="19 Flecha derecha"/>
          <p:cNvSpPr/>
          <p:nvPr/>
        </p:nvSpPr>
        <p:spPr>
          <a:xfrm>
            <a:off x="5098568" y="2659031"/>
            <a:ext cx="360214" cy="269319"/>
          </a:xfrm>
          <a:prstGeom prst="rightArrow">
            <a:avLst/>
          </a:prstGeom>
          <a:solidFill>
            <a:schemeClr val="accent1">
              <a:lumMod val="75000"/>
            </a:schemeClr>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Flecha derecha"/>
          <p:cNvSpPr/>
          <p:nvPr/>
        </p:nvSpPr>
        <p:spPr>
          <a:xfrm>
            <a:off x="233040" y="5334558"/>
            <a:ext cx="360214" cy="269319"/>
          </a:xfrm>
          <a:prstGeom prst="rightArrow">
            <a:avLst/>
          </a:prstGeom>
          <a:solidFill>
            <a:srgbClr val="7030A0"/>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CuadroTexto"/>
          <p:cNvSpPr txBox="1"/>
          <p:nvPr/>
        </p:nvSpPr>
        <p:spPr>
          <a:xfrm>
            <a:off x="3343549" y="1694076"/>
            <a:ext cx="1965079" cy="276999"/>
          </a:xfrm>
          <a:prstGeom prst="rect">
            <a:avLst/>
          </a:prstGeom>
          <a:noFill/>
        </p:spPr>
        <p:txBody>
          <a:bodyPr wrap="square" rtlCol="0">
            <a:spAutoFit/>
          </a:bodyPr>
          <a:lstStyle/>
          <a:p>
            <a:r>
              <a:rPr lang="es-ES" sz="1200" b="1" dirty="0" smtClean="0"/>
              <a:t>DESMOLDEO DE PROBETAS</a:t>
            </a:r>
            <a:endParaRPr lang="es-ES" sz="1200" b="1" u="sng" dirty="0"/>
          </a:p>
        </p:txBody>
      </p:sp>
      <p:sp>
        <p:nvSpPr>
          <p:cNvPr id="23" name="22 CuadroTexto"/>
          <p:cNvSpPr txBox="1"/>
          <p:nvPr/>
        </p:nvSpPr>
        <p:spPr>
          <a:xfrm>
            <a:off x="827584" y="1689431"/>
            <a:ext cx="1837725" cy="281644"/>
          </a:xfrm>
          <a:prstGeom prst="rect">
            <a:avLst/>
          </a:prstGeom>
          <a:noFill/>
        </p:spPr>
        <p:txBody>
          <a:bodyPr wrap="square" rtlCol="0">
            <a:spAutoFit/>
          </a:bodyPr>
          <a:lstStyle/>
          <a:p>
            <a:r>
              <a:rPr lang="es-ES" sz="1200" b="1" dirty="0" smtClean="0"/>
              <a:t>CURADO AMBIENTE 24h</a:t>
            </a:r>
            <a:endParaRPr lang="es-ES" sz="1200" b="1" u="sng" dirty="0"/>
          </a:p>
        </p:txBody>
      </p:sp>
      <p:sp>
        <p:nvSpPr>
          <p:cNvPr id="24" name="23 CuadroTexto"/>
          <p:cNvSpPr txBox="1"/>
          <p:nvPr/>
        </p:nvSpPr>
        <p:spPr>
          <a:xfrm>
            <a:off x="979994" y="4216048"/>
            <a:ext cx="2872750" cy="461665"/>
          </a:xfrm>
          <a:prstGeom prst="rect">
            <a:avLst/>
          </a:prstGeom>
          <a:noFill/>
        </p:spPr>
        <p:txBody>
          <a:bodyPr wrap="square" rtlCol="0">
            <a:spAutoFit/>
          </a:bodyPr>
          <a:lstStyle/>
          <a:p>
            <a:pPr algn="ctr"/>
            <a:r>
              <a:rPr lang="es-ES" sz="1200" b="1" dirty="0" smtClean="0"/>
              <a:t>DESBARDADO DE PROBETAS</a:t>
            </a:r>
          </a:p>
          <a:p>
            <a:pPr algn="ctr"/>
            <a:r>
              <a:rPr lang="es-ES" sz="1200" b="1" dirty="0" smtClean="0"/>
              <a:t>COMPROBACIÓN DE SECCIÓN Y ESPESOR</a:t>
            </a:r>
            <a:endParaRPr lang="es-ES" sz="1200" b="1" dirty="0"/>
          </a:p>
        </p:txBody>
      </p:sp>
      <p:sp>
        <p:nvSpPr>
          <p:cNvPr id="25" name="24 Flecha derecha"/>
          <p:cNvSpPr/>
          <p:nvPr/>
        </p:nvSpPr>
        <p:spPr>
          <a:xfrm>
            <a:off x="4358842" y="5334558"/>
            <a:ext cx="360214" cy="269319"/>
          </a:xfrm>
          <a:prstGeom prst="rightArrow">
            <a:avLst/>
          </a:prstGeom>
          <a:solidFill>
            <a:schemeClr val="accent4">
              <a:lumMod val="50000"/>
            </a:schemeClr>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6" name="25 Imagen" descr="C:\Users\Marta\Dropbox\PFG Marta &amp; Jorge\FOTOS\09_06-05-2013\2013-05-06 11.04.05.jpg"/>
          <p:cNvPicPr/>
          <p:nvPr/>
        </p:nvPicPr>
        <p:blipFill rotWithShape="1">
          <a:blip r:embed="rId11" cstate="print">
            <a:extLst>
              <a:ext uri="{BEBA8EAE-BF5A-486C-A8C5-ECC9F3942E4B}">
                <a14:imgProps xmlns:a14="http://schemas.microsoft.com/office/drawing/2010/main">
                  <a14:imgLayer r:embed="rId12">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l="13366" r="16560" b="17083"/>
          <a:stretch/>
        </p:blipFill>
        <p:spPr bwMode="auto">
          <a:xfrm>
            <a:off x="2555776" y="4765240"/>
            <a:ext cx="1637112" cy="1476000"/>
          </a:xfrm>
          <a:prstGeom prst="rect">
            <a:avLst/>
          </a:prstGeom>
          <a:noFill/>
          <a:ln w="3175">
            <a:solidFill>
              <a:schemeClr val="tx1"/>
            </a:solidFill>
          </a:ln>
        </p:spPr>
      </p:pic>
      <p:pic>
        <p:nvPicPr>
          <p:cNvPr id="27" name="26 Imagen" descr="C:\Users\Marta\Dropbox\PFG Marta &amp; Jorge\FOTOS\viga\IMG_20130617_105651.jpg"/>
          <p:cNvPicPr/>
          <p:nvPr/>
        </p:nvPicPr>
        <p:blipFill rotWithShape="1">
          <a:blip r:embed="rId13" cstate="print">
            <a:extLst>
              <a:ext uri="{BEBA8EAE-BF5A-486C-A8C5-ECC9F3942E4B}">
                <a14:imgProps xmlns:a14="http://schemas.microsoft.com/office/drawing/2010/main">
                  <a14:imgLayer r:embed="rId14">
                    <a14:imgEffect>
                      <a14:sharpenSoften amount="50000"/>
                    </a14:imgEffect>
                    <a14:imgEffect>
                      <a14:brightnessContrast bright="20000"/>
                    </a14:imgEffect>
                  </a14:imgLayer>
                </a14:imgProps>
              </a:ext>
              <a:ext uri="{28A0092B-C50C-407E-A947-70E740481C1C}">
                <a14:useLocalDpi xmlns:a14="http://schemas.microsoft.com/office/drawing/2010/main" val="0"/>
              </a:ext>
            </a:extLst>
          </a:blip>
          <a:srcRect l="9244" r="13595" b="12059"/>
          <a:stretch/>
        </p:blipFill>
        <p:spPr bwMode="auto">
          <a:xfrm>
            <a:off x="5637968" y="2095724"/>
            <a:ext cx="1620000" cy="1404001"/>
          </a:xfrm>
          <a:prstGeom prst="rect">
            <a:avLst/>
          </a:prstGeom>
          <a:noFill/>
          <a:ln w="3175">
            <a:solidFill>
              <a:schemeClr val="tx1"/>
            </a:solidFill>
          </a:ln>
          <a:extLst>
            <a:ext uri="{53640926-AAD7-44D8-BBD7-CCE9431645EC}">
              <a14:shadowObscured xmlns:a14="http://schemas.microsoft.com/office/drawing/2010/main"/>
            </a:ext>
          </a:extLst>
        </p:spPr>
      </p:pic>
      <p:sp>
        <p:nvSpPr>
          <p:cNvPr id="28" name="27 CuadroTexto"/>
          <p:cNvSpPr txBox="1"/>
          <p:nvPr/>
        </p:nvSpPr>
        <p:spPr>
          <a:xfrm>
            <a:off x="6019308" y="1694076"/>
            <a:ext cx="2879035" cy="276999"/>
          </a:xfrm>
          <a:prstGeom prst="rect">
            <a:avLst/>
          </a:prstGeom>
          <a:noFill/>
        </p:spPr>
        <p:txBody>
          <a:bodyPr wrap="square" rtlCol="0">
            <a:spAutoFit/>
          </a:bodyPr>
          <a:lstStyle/>
          <a:p>
            <a:r>
              <a:rPr lang="es-ES" sz="1200" b="1" dirty="0" smtClean="0"/>
              <a:t>POST-CURADO EN HORNO A 60°C </a:t>
            </a:r>
            <a:r>
              <a:rPr lang="es-ES" sz="1200" b="1" dirty="0"/>
              <a:t>Y </a:t>
            </a:r>
            <a:r>
              <a:rPr lang="es-ES" sz="1200" b="1" dirty="0" smtClean="0"/>
              <a:t>90°C</a:t>
            </a:r>
            <a:endParaRPr lang="es-ES" sz="1200" b="1" u="sng" dirty="0"/>
          </a:p>
        </p:txBody>
      </p:sp>
      <p:sp>
        <p:nvSpPr>
          <p:cNvPr id="29" name="28 Flecha derecha"/>
          <p:cNvSpPr/>
          <p:nvPr/>
        </p:nvSpPr>
        <p:spPr>
          <a:xfrm>
            <a:off x="3226372" y="2664419"/>
            <a:ext cx="360214" cy="269319"/>
          </a:xfrm>
          <a:prstGeom prst="rightArrow">
            <a:avLst/>
          </a:prstGeom>
          <a:solidFill>
            <a:schemeClr val="accent1">
              <a:lumMod val="60000"/>
              <a:lumOff val="40000"/>
            </a:schemeClr>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0" name="Picture 3" descr="C:\Users\Marta\Dropbox\PFG Marta &amp; Jorge\FOTOS\ultimas fotos\2013-06-24 10.38.44.jpg"/>
          <p:cNvPicPr>
            <a:picLocks noChangeAspect="1" noChangeArrowheads="1"/>
          </p:cNvPicPr>
          <p:nvPr/>
        </p:nvPicPr>
        <p:blipFill>
          <a:blip r:embed="rId15" cstate="print">
            <a:extLst>
              <a:ext uri="{BEBA8EAE-BF5A-486C-A8C5-ECC9F3942E4B}">
                <a14:imgProps xmlns:a14="http://schemas.microsoft.com/office/drawing/2010/main">
                  <a14:imgLayer r:embed="rId16">
                    <a14:imgEffect>
                      <a14:sharpenSoften amount="50000"/>
                    </a14:imgEffect>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4891782" y="4765240"/>
            <a:ext cx="1134000" cy="1512000"/>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31" name="Picture 4" descr="C:\Users\Marta\Dropbox\PFG Marta &amp; Jorge\FOTOS\ultimas fotos\2013-06-24 12.22.22.jpg"/>
          <p:cNvPicPr>
            <a:picLocks noChangeAspect="1" noChangeArrowheads="1"/>
          </p:cNvPicPr>
          <p:nvPr/>
        </p:nvPicPr>
        <p:blipFill>
          <a:blip r:embed="rId17" cstate="print">
            <a:extLst>
              <a:ext uri="{BEBA8EAE-BF5A-486C-A8C5-ECC9F3942E4B}">
                <a14:imgProps xmlns:a14="http://schemas.microsoft.com/office/drawing/2010/main">
                  <a14:imgLayer r:embed="rId18">
                    <a14:imgEffect>
                      <a14:sharpenSoften amount="50000"/>
                    </a14:imgEffect>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6149204" y="4765240"/>
            <a:ext cx="1080000" cy="1512000"/>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32" name="Picture 2" descr="C:\Users\Marta\Dropbox\PFG Marta &amp; Jorge\FOTOS\ultimas fotos\2013-06-25 16.35.14.jpg"/>
          <p:cNvPicPr>
            <a:picLocks noChangeAspect="1" noChangeArrowheads="1"/>
          </p:cNvPicPr>
          <p:nvPr/>
        </p:nvPicPr>
        <p:blipFill rotWithShape="1">
          <a:blip r:embed="rId19" cstate="print">
            <a:extLst>
              <a:ext uri="{BEBA8EAE-BF5A-486C-A8C5-ECC9F3942E4B}">
                <a14:imgProps xmlns:a14="http://schemas.microsoft.com/office/drawing/2010/main">
                  <a14:imgLayer r:embed="rId20">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r="11045"/>
          <a:stretch/>
        </p:blipFill>
        <p:spPr bwMode="auto">
          <a:xfrm>
            <a:off x="7325308" y="2096518"/>
            <a:ext cx="1537150" cy="1404001"/>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34" name="Picture 5" descr="C:\Users\Marta\Dropbox\PFG Marta &amp; Jorge\FOTOS\14_05-06-2013\2013-06-05 09.19.43.jpg"/>
          <p:cNvPicPr>
            <a:picLocks noChangeAspect="1" noChangeArrowheads="1"/>
          </p:cNvPicPr>
          <p:nvPr/>
        </p:nvPicPr>
        <p:blipFill rotWithShape="1">
          <a:blip r:embed="rId21" cstate="print">
            <a:extLst>
              <a:ext uri="{BEBA8EAE-BF5A-486C-A8C5-ECC9F3942E4B}">
                <a14:imgProps xmlns:a14="http://schemas.microsoft.com/office/drawing/2010/main">
                  <a14:imgLayer r:embed="rId22">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l="13684" t="8459" r="11837"/>
          <a:stretch/>
        </p:blipFill>
        <p:spPr bwMode="auto">
          <a:xfrm>
            <a:off x="3739130" y="2969828"/>
            <a:ext cx="1239423" cy="1021597"/>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35" name="34 Imagen" descr="C:\Users\Marta\Dropbox\PFG Marta &amp; Jorge\FOTOS\12_14-05-2013\2013-05-14 12.22.23.jpg"/>
          <p:cNvPicPr/>
          <p:nvPr/>
        </p:nvPicPr>
        <p:blipFill>
          <a:blip r:embed="rId23" cstate="print">
            <a:extLst>
              <a:ext uri="{BEBA8EAE-BF5A-486C-A8C5-ECC9F3942E4B}">
                <a14:imgProps xmlns:a14="http://schemas.microsoft.com/office/drawing/2010/main">
                  <a14:imgLayer r:embed="rId24">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7367038" y="4778480"/>
            <a:ext cx="1452638" cy="1498760"/>
          </a:xfrm>
          <a:prstGeom prst="rect">
            <a:avLst/>
          </a:prstGeom>
          <a:noFill/>
          <a:ln w="3175">
            <a:solidFill>
              <a:schemeClr val="tx1"/>
            </a:solidFill>
          </a:ln>
        </p:spPr>
      </p:pic>
      <p:sp>
        <p:nvSpPr>
          <p:cNvPr id="37" name="36 CuadroTexto"/>
          <p:cNvSpPr txBox="1"/>
          <p:nvPr/>
        </p:nvSpPr>
        <p:spPr>
          <a:xfrm>
            <a:off x="6060462" y="3632020"/>
            <a:ext cx="2613151" cy="261610"/>
          </a:xfrm>
          <a:prstGeom prst="rect">
            <a:avLst/>
          </a:prstGeom>
          <a:noFill/>
        </p:spPr>
        <p:txBody>
          <a:bodyPr wrap="square" rtlCol="0">
            <a:spAutoFit/>
          </a:bodyPr>
          <a:lstStyle/>
          <a:p>
            <a:r>
              <a:rPr lang="es-ES" sz="1100" dirty="0" smtClean="0"/>
              <a:t>Según programa experimental 2 horas</a:t>
            </a:r>
            <a:endParaRPr lang="es-ES" sz="1100" u="sng" dirty="0"/>
          </a:p>
        </p:txBody>
      </p:sp>
      <p:sp>
        <p:nvSpPr>
          <p:cNvPr id="3" name="2 Rectángulo"/>
          <p:cNvSpPr/>
          <p:nvPr/>
        </p:nvSpPr>
        <p:spPr>
          <a:xfrm>
            <a:off x="183225" y="2016945"/>
            <a:ext cx="2973941" cy="1561560"/>
          </a:xfrm>
          <a:prstGeom prst="rect">
            <a:avLst/>
          </a:prstGeom>
          <a:noFill/>
        </p:spPr>
        <p:style>
          <a:lnRef idx="2">
            <a:schemeClr val="accent4"/>
          </a:lnRef>
          <a:fillRef idx="1">
            <a:schemeClr val="lt1"/>
          </a:fillRef>
          <a:effectRef idx="0">
            <a:schemeClr val="accent4"/>
          </a:effectRef>
          <a:fontRef idx="minor">
            <a:schemeClr val="dk1"/>
          </a:fontRef>
        </p:style>
        <p:txBody>
          <a:bodyPr rtlCol="0" anchor="ctr"/>
          <a:lstStyle/>
          <a:p>
            <a:pPr algn="ctr"/>
            <a:endParaRPr lang="es-ES"/>
          </a:p>
        </p:txBody>
      </p:sp>
      <p:sp>
        <p:nvSpPr>
          <p:cNvPr id="38" name="37 CuadroTexto"/>
          <p:cNvSpPr txBox="1"/>
          <p:nvPr/>
        </p:nvSpPr>
        <p:spPr>
          <a:xfrm>
            <a:off x="179512" y="3632020"/>
            <a:ext cx="3061195" cy="261610"/>
          </a:xfrm>
          <a:prstGeom prst="rect">
            <a:avLst/>
          </a:prstGeom>
          <a:noFill/>
        </p:spPr>
        <p:txBody>
          <a:bodyPr wrap="square" rtlCol="0">
            <a:spAutoFit/>
          </a:bodyPr>
          <a:lstStyle/>
          <a:p>
            <a:r>
              <a:rPr lang="es-ES" sz="1100" dirty="0" smtClean="0"/>
              <a:t>En caso de post-curado: Poliéster 1h. / Epoxi 8h.</a:t>
            </a:r>
            <a:endParaRPr lang="es-ES" sz="1100" u="sng" dirty="0"/>
          </a:p>
        </p:txBody>
      </p:sp>
      <p:sp>
        <p:nvSpPr>
          <p:cNvPr id="39" name="38 CuadroTexto"/>
          <p:cNvSpPr txBox="1"/>
          <p:nvPr/>
        </p:nvSpPr>
        <p:spPr>
          <a:xfrm>
            <a:off x="6226551" y="4400714"/>
            <a:ext cx="1800200" cy="276999"/>
          </a:xfrm>
          <a:prstGeom prst="rect">
            <a:avLst/>
          </a:prstGeom>
          <a:noFill/>
        </p:spPr>
        <p:txBody>
          <a:bodyPr wrap="square" rtlCol="0">
            <a:spAutoFit/>
          </a:bodyPr>
          <a:lstStyle/>
          <a:p>
            <a:pPr algn="ctr"/>
            <a:r>
              <a:rPr lang="es-ES" sz="1200" b="1" dirty="0" smtClean="0"/>
              <a:t>ENSAYOS DE TRACCIÓN</a:t>
            </a:r>
            <a:endParaRPr lang="es-ES" sz="1200" b="1" dirty="0"/>
          </a:p>
        </p:txBody>
      </p:sp>
      <p:graphicFrame>
        <p:nvGraphicFramePr>
          <p:cNvPr id="40" name="39 Diagrama"/>
          <p:cNvGraphicFramePr/>
          <p:nvPr>
            <p:extLst>
              <p:ext uri="{D42A27DB-BD31-4B8C-83A1-F6EECF244321}">
                <p14:modId xmlns:p14="http://schemas.microsoft.com/office/powerpoint/2010/main" val="2595881715"/>
              </p:ext>
            </p:extLst>
          </p:nvPr>
        </p:nvGraphicFramePr>
        <p:xfrm>
          <a:off x="151353" y="764704"/>
          <a:ext cx="8736425" cy="818292"/>
        </p:xfrm>
        <a:graphic>
          <a:graphicData uri="http://schemas.openxmlformats.org/drawingml/2006/diagram">
            <dgm:relIds xmlns:dgm="http://schemas.openxmlformats.org/drawingml/2006/diagram" xmlns:r="http://schemas.openxmlformats.org/officeDocument/2006/relationships" r:dm="rId25" r:lo="rId26" r:qs="rId27" r:cs="rId28"/>
          </a:graphicData>
        </a:graphic>
      </p:graphicFrame>
    </p:spTree>
    <p:extLst>
      <p:ext uri="{BB962C8B-B14F-4D97-AF65-F5344CB8AC3E}">
        <p14:creationId xmlns:p14="http://schemas.microsoft.com/office/powerpoint/2010/main" val="248511738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9 Conector recto"/>
          <p:cNvCxnSpPr/>
          <p:nvPr/>
        </p:nvCxnSpPr>
        <p:spPr>
          <a:xfrm>
            <a:off x="179512" y="662210"/>
            <a:ext cx="8712968" cy="0"/>
          </a:xfrm>
          <a:prstGeom prst="line">
            <a:avLst/>
          </a:prstGeom>
        </p:spPr>
        <p:style>
          <a:lnRef idx="2">
            <a:schemeClr val="dk1"/>
          </a:lnRef>
          <a:fillRef idx="0">
            <a:schemeClr val="dk1"/>
          </a:fillRef>
          <a:effectRef idx="1">
            <a:schemeClr val="dk1"/>
          </a:effectRef>
          <a:fontRef idx="minor">
            <a:schemeClr val="tx1"/>
          </a:fontRef>
        </p:style>
      </p:cxnSp>
      <p:sp>
        <p:nvSpPr>
          <p:cNvPr id="11" name="10 CuadroTexto"/>
          <p:cNvSpPr txBox="1"/>
          <p:nvPr/>
        </p:nvSpPr>
        <p:spPr>
          <a:xfrm>
            <a:off x="45709" y="304840"/>
            <a:ext cx="9022904" cy="338534"/>
          </a:xfrm>
          <a:prstGeom prst="rect">
            <a:avLst/>
          </a:prstGeom>
          <a:noFill/>
        </p:spPr>
        <p:txBody>
          <a:bodyPr wrap="square" lIns="91418" tIns="45710" rIns="91418" bIns="45710" rtlCol="0">
            <a:spAutoFit/>
          </a:bodyPr>
          <a:lstStyle/>
          <a:p>
            <a:r>
              <a:rPr lang="es-ES" sz="1600" b="1" dirty="0" smtClean="0"/>
              <a:t>FABRICACIÓN </a:t>
            </a:r>
            <a:r>
              <a:rPr lang="es-ES" sz="1600" b="1" dirty="0"/>
              <a:t>DE UNA VIGA DE LAMINADO DE FIBRA DE VIDRIO Y CARBONO CON RESINA DE POLIÉSTER</a:t>
            </a:r>
            <a:endParaRPr lang="es-ES" sz="1600" b="1" u="sng" dirty="0"/>
          </a:p>
        </p:txBody>
      </p:sp>
      <p:cxnSp>
        <p:nvCxnSpPr>
          <p:cNvPr id="12" name="11 Conector recto"/>
          <p:cNvCxnSpPr/>
          <p:nvPr/>
        </p:nvCxnSpPr>
        <p:spPr>
          <a:xfrm>
            <a:off x="179512" y="6354318"/>
            <a:ext cx="8712968" cy="0"/>
          </a:xfrm>
          <a:prstGeom prst="line">
            <a:avLst/>
          </a:prstGeom>
          <a:ln w="6350" cmpd="thickThin">
            <a:prstDash val="solid"/>
          </a:ln>
        </p:spPr>
        <p:style>
          <a:lnRef idx="2">
            <a:schemeClr val="dk1"/>
          </a:lnRef>
          <a:fillRef idx="0">
            <a:schemeClr val="dk1"/>
          </a:fillRef>
          <a:effectRef idx="1">
            <a:schemeClr val="dk1"/>
          </a:effectRef>
          <a:fontRef idx="minor">
            <a:schemeClr val="tx1"/>
          </a:fontRef>
        </p:style>
      </p:cxnSp>
      <p:sp>
        <p:nvSpPr>
          <p:cNvPr id="57" name="56 CuadroTexto"/>
          <p:cNvSpPr txBox="1"/>
          <p:nvPr/>
        </p:nvSpPr>
        <p:spPr>
          <a:xfrm>
            <a:off x="4770801" y="1738251"/>
            <a:ext cx="1901766" cy="261610"/>
          </a:xfrm>
          <a:prstGeom prst="rect">
            <a:avLst/>
          </a:prstGeom>
          <a:noFill/>
        </p:spPr>
        <p:txBody>
          <a:bodyPr wrap="square" rtlCol="0">
            <a:spAutoFit/>
          </a:bodyPr>
          <a:lstStyle/>
          <a:p>
            <a:pPr algn="ctr"/>
            <a:r>
              <a:rPr lang="es-ES" sz="1100" b="1" dirty="0" smtClean="0"/>
              <a:t>UNIÓN DE LOS MÓDULOS</a:t>
            </a:r>
            <a:endParaRPr lang="es-ES" sz="1100" b="1" u="sng" dirty="0"/>
          </a:p>
        </p:txBody>
      </p:sp>
      <p:sp>
        <p:nvSpPr>
          <p:cNvPr id="58" name="57 CuadroTexto"/>
          <p:cNvSpPr txBox="1"/>
          <p:nvPr/>
        </p:nvSpPr>
        <p:spPr>
          <a:xfrm>
            <a:off x="2461887" y="1738251"/>
            <a:ext cx="1893270" cy="261610"/>
          </a:xfrm>
          <a:prstGeom prst="rect">
            <a:avLst/>
          </a:prstGeom>
          <a:noFill/>
        </p:spPr>
        <p:txBody>
          <a:bodyPr wrap="square" rtlCol="0">
            <a:spAutoFit/>
          </a:bodyPr>
          <a:lstStyle/>
          <a:p>
            <a:pPr algn="ctr"/>
            <a:r>
              <a:rPr lang="es-ES" sz="1100" b="1" dirty="0" smtClean="0"/>
              <a:t>FABRICACIÓN DE MÓDULOS</a:t>
            </a:r>
            <a:endParaRPr lang="es-ES" sz="1100" b="1" u="sng" dirty="0"/>
          </a:p>
        </p:txBody>
      </p:sp>
      <p:sp>
        <p:nvSpPr>
          <p:cNvPr id="59" name="58 CuadroTexto"/>
          <p:cNvSpPr txBox="1"/>
          <p:nvPr/>
        </p:nvSpPr>
        <p:spPr>
          <a:xfrm>
            <a:off x="211220" y="1653613"/>
            <a:ext cx="1882311" cy="430887"/>
          </a:xfrm>
          <a:prstGeom prst="rect">
            <a:avLst/>
          </a:prstGeom>
          <a:noFill/>
        </p:spPr>
        <p:txBody>
          <a:bodyPr wrap="square" rtlCol="0">
            <a:spAutoFit/>
          </a:bodyPr>
          <a:lstStyle/>
          <a:p>
            <a:pPr algn="ctr"/>
            <a:r>
              <a:rPr lang="es-ES" sz="1100" b="1" dirty="0" smtClean="0"/>
              <a:t>PREPARACIÓN DEL MOLDE</a:t>
            </a:r>
          </a:p>
          <a:p>
            <a:pPr algn="ctr"/>
            <a:r>
              <a:rPr lang="es-ES" sz="1100" b="1" dirty="0" smtClean="0"/>
              <a:t>  Y MATERIALES</a:t>
            </a:r>
            <a:endParaRPr lang="es-ES" sz="1100" b="1" dirty="0"/>
          </a:p>
        </p:txBody>
      </p:sp>
      <p:sp>
        <p:nvSpPr>
          <p:cNvPr id="60" name="59 Flecha derecha"/>
          <p:cNvSpPr/>
          <p:nvPr/>
        </p:nvSpPr>
        <p:spPr>
          <a:xfrm>
            <a:off x="2053082" y="2969279"/>
            <a:ext cx="216000" cy="180000"/>
          </a:xfrm>
          <a:prstGeom prst="rightArrow">
            <a:avLst/>
          </a:prstGeom>
          <a:solidFill>
            <a:schemeClr val="accent3">
              <a:lumMod val="60000"/>
              <a:lumOff val="40000"/>
            </a:schemeClr>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Flecha derecha"/>
          <p:cNvSpPr/>
          <p:nvPr/>
        </p:nvSpPr>
        <p:spPr>
          <a:xfrm>
            <a:off x="4909207" y="2986392"/>
            <a:ext cx="216000" cy="180000"/>
          </a:xfrm>
          <a:prstGeom prst="rightArrow">
            <a:avLst/>
          </a:prstGeom>
          <a:solidFill>
            <a:srgbClr val="92D050"/>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Flecha derecha"/>
          <p:cNvSpPr/>
          <p:nvPr/>
        </p:nvSpPr>
        <p:spPr>
          <a:xfrm>
            <a:off x="166927" y="5150166"/>
            <a:ext cx="216000" cy="180000"/>
          </a:xfrm>
          <a:prstGeom prst="rightArrow">
            <a:avLst/>
          </a:prstGeom>
          <a:solidFill>
            <a:srgbClr val="7EF4B6"/>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Flecha derecha"/>
          <p:cNvSpPr/>
          <p:nvPr/>
        </p:nvSpPr>
        <p:spPr>
          <a:xfrm>
            <a:off x="7009993" y="3019980"/>
            <a:ext cx="216000" cy="180000"/>
          </a:xfrm>
          <a:prstGeom prst="rightArrow">
            <a:avLst/>
          </a:prstGeom>
          <a:solidFill>
            <a:srgbClr val="36FC57"/>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Flecha derecha"/>
          <p:cNvSpPr/>
          <p:nvPr/>
        </p:nvSpPr>
        <p:spPr>
          <a:xfrm>
            <a:off x="4319996" y="5225143"/>
            <a:ext cx="216000" cy="180000"/>
          </a:xfrm>
          <a:prstGeom prst="rightArrow">
            <a:avLst/>
          </a:prstGeom>
          <a:solidFill>
            <a:schemeClr val="accent1">
              <a:lumMod val="75000"/>
            </a:schemeClr>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Flecha derecha"/>
          <p:cNvSpPr/>
          <p:nvPr/>
        </p:nvSpPr>
        <p:spPr>
          <a:xfrm>
            <a:off x="7269454" y="5184305"/>
            <a:ext cx="216000" cy="180000"/>
          </a:xfrm>
          <a:prstGeom prst="rightArrow">
            <a:avLst/>
          </a:prstGeom>
          <a:solidFill>
            <a:srgbClr val="7030A0"/>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CuadroTexto"/>
          <p:cNvSpPr txBox="1"/>
          <p:nvPr/>
        </p:nvSpPr>
        <p:spPr>
          <a:xfrm>
            <a:off x="2269082" y="4171737"/>
            <a:ext cx="1715638" cy="261610"/>
          </a:xfrm>
          <a:prstGeom prst="rect">
            <a:avLst/>
          </a:prstGeom>
          <a:noFill/>
        </p:spPr>
        <p:txBody>
          <a:bodyPr wrap="square" rtlCol="0">
            <a:spAutoFit/>
          </a:bodyPr>
          <a:lstStyle/>
          <a:p>
            <a:pPr algn="ctr"/>
            <a:r>
              <a:rPr lang="es-ES" sz="1100" b="1" dirty="0" smtClean="0"/>
              <a:t>LAMINADO DE LA VIGA</a:t>
            </a:r>
            <a:endParaRPr lang="es-ES" sz="1100" b="1" dirty="0"/>
          </a:p>
        </p:txBody>
      </p:sp>
      <p:sp>
        <p:nvSpPr>
          <p:cNvPr id="68" name="67 CuadroTexto"/>
          <p:cNvSpPr txBox="1"/>
          <p:nvPr/>
        </p:nvSpPr>
        <p:spPr>
          <a:xfrm>
            <a:off x="-76847" y="4171737"/>
            <a:ext cx="2211246" cy="261610"/>
          </a:xfrm>
          <a:prstGeom prst="rect">
            <a:avLst/>
          </a:prstGeom>
          <a:noFill/>
        </p:spPr>
        <p:txBody>
          <a:bodyPr wrap="square" rtlCol="0">
            <a:spAutoFit/>
          </a:bodyPr>
          <a:lstStyle/>
          <a:p>
            <a:pPr algn="ctr"/>
            <a:r>
              <a:rPr lang="es-ES" sz="1100" b="1" dirty="0" smtClean="0"/>
              <a:t>  FABRICACIÓN DE RIGIDIZADORES</a:t>
            </a:r>
            <a:endParaRPr lang="es-ES" sz="1100" b="1" dirty="0"/>
          </a:p>
        </p:txBody>
      </p:sp>
      <p:sp>
        <p:nvSpPr>
          <p:cNvPr id="69" name="68 CuadroTexto"/>
          <p:cNvSpPr txBox="1"/>
          <p:nvPr/>
        </p:nvSpPr>
        <p:spPr>
          <a:xfrm>
            <a:off x="7485454" y="4171737"/>
            <a:ext cx="1809328" cy="261610"/>
          </a:xfrm>
          <a:prstGeom prst="rect">
            <a:avLst/>
          </a:prstGeom>
          <a:noFill/>
        </p:spPr>
        <p:txBody>
          <a:bodyPr wrap="square" rtlCol="0">
            <a:spAutoFit/>
          </a:bodyPr>
          <a:lstStyle/>
          <a:p>
            <a:pPr algn="ctr"/>
            <a:r>
              <a:rPr lang="es-ES" sz="1100" b="1" dirty="0" smtClean="0"/>
              <a:t>ENSAYO A FLEXIÓN</a:t>
            </a:r>
            <a:endParaRPr lang="es-ES" sz="1100" b="1" u="sng" dirty="0"/>
          </a:p>
        </p:txBody>
      </p:sp>
      <p:graphicFrame>
        <p:nvGraphicFramePr>
          <p:cNvPr id="70" name="69 Diagrama"/>
          <p:cNvGraphicFramePr/>
          <p:nvPr>
            <p:extLst>
              <p:ext uri="{D42A27DB-BD31-4B8C-83A1-F6EECF244321}">
                <p14:modId xmlns:p14="http://schemas.microsoft.com/office/powerpoint/2010/main" val="3042787800"/>
              </p:ext>
            </p:extLst>
          </p:nvPr>
        </p:nvGraphicFramePr>
        <p:xfrm>
          <a:off x="271440" y="699446"/>
          <a:ext cx="8712967" cy="116961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1" name="70 CuadroTexto"/>
          <p:cNvSpPr txBox="1"/>
          <p:nvPr/>
        </p:nvSpPr>
        <p:spPr>
          <a:xfrm>
            <a:off x="4664713" y="4171737"/>
            <a:ext cx="2780182" cy="261610"/>
          </a:xfrm>
          <a:prstGeom prst="rect">
            <a:avLst/>
          </a:prstGeom>
          <a:noFill/>
        </p:spPr>
        <p:txBody>
          <a:bodyPr wrap="square" rtlCol="0">
            <a:spAutoFit/>
          </a:bodyPr>
          <a:lstStyle/>
          <a:p>
            <a:pPr algn="ctr"/>
            <a:r>
              <a:rPr lang="es-ES" sz="1100" b="1" dirty="0" smtClean="0"/>
              <a:t>CAPA DE COMPRESIÓN HORMIGÓN HR</a:t>
            </a:r>
            <a:endParaRPr lang="es-ES" sz="1100" b="1" dirty="0"/>
          </a:p>
        </p:txBody>
      </p:sp>
      <p:sp>
        <p:nvSpPr>
          <p:cNvPr id="72" name="71 Flecha derecha"/>
          <p:cNvSpPr/>
          <p:nvPr/>
        </p:nvSpPr>
        <p:spPr>
          <a:xfrm>
            <a:off x="1674849" y="5199812"/>
            <a:ext cx="216000" cy="180000"/>
          </a:xfrm>
          <a:prstGeom prst="rightArrow">
            <a:avLst/>
          </a:prstGeom>
          <a:solidFill>
            <a:schemeClr val="accent1">
              <a:lumMod val="60000"/>
              <a:lumOff val="40000"/>
            </a:schemeClr>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3" name="0 Imagen"/>
          <p:cNvPicPr/>
          <p:nvPr/>
        </p:nvPicPr>
        <p:blipFill rotWithShape="1">
          <a:blip r:embed="rId8" cstate="print">
            <a:extLst>
              <a:ext uri="{BEBA8EAE-BF5A-486C-A8C5-ECC9F3942E4B}">
                <a14:imgProps xmlns:a14="http://schemas.microsoft.com/office/drawing/2010/main">
                  <a14:imgLayer r:embed="rId9">
                    <a14:imgEffect>
                      <a14:sharpenSoften amount="50000"/>
                    </a14:imgEffect>
                    <a14:imgEffect>
                      <a14:brightnessContrast bright="20000" contrast="20000"/>
                    </a14:imgEffect>
                  </a14:imgLayer>
                </a14:imgProps>
              </a:ext>
              <a:ext uri="{28A0092B-C50C-407E-A947-70E740481C1C}">
                <a14:useLocalDpi xmlns:a14="http://schemas.microsoft.com/office/drawing/2010/main" val="0"/>
              </a:ext>
            </a:extLst>
          </a:blip>
          <a:srcRect l="14118" t="19766" r="31519" b="42708"/>
          <a:stretch/>
        </p:blipFill>
        <p:spPr bwMode="auto">
          <a:xfrm>
            <a:off x="272947" y="2067258"/>
            <a:ext cx="1686615" cy="902022"/>
          </a:xfrm>
          <a:prstGeom prst="rect">
            <a:avLst/>
          </a:prstGeom>
          <a:ln>
            <a:solidFill>
              <a:schemeClr val="tx1"/>
            </a:solidFill>
          </a:ln>
          <a:extLst>
            <a:ext uri="{53640926-AAD7-44D8-BBD7-CCE9431645EC}">
              <a14:shadowObscured xmlns:a14="http://schemas.microsoft.com/office/drawing/2010/main"/>
            </a:ext>
          </a:extLst>
        </p:spPr>
      </p:pic>
      <p:pic>
        <p:nvPicPr>
          <p:cNvPr id="74" name="0 Imagen"/>
          <p:cNvPicPr/>
          <p:nvPr/>
        </p:nvPicPr>
        <p:blipFill rotWithShape="1">
          <a:blip r:embed="rId10" cstate="print">
            <a:extLst>
              <a:ext uri="{BEBA8EAE-BF5A-486C-A8C5-ECC9F3942E4B}">
                <a14:imgProps xmlns:a14="http://schemas.microsoft.com/office/drawing/2010/main">
                  <a14:imgLayer r:embed="rId11">
                    <a14:imgEffect>
                      <a14:sharpenSoften amount="50000"/>
                    </a14:imgEffect>
                    <a14:imgEffect>
                      <a14:brightnessContrast bright="20000" contrast="20000"/>
                    </a14:imgEffect>
                  </a14:imgLayer>
                </a14:imgProps>
              </a:ext>
              <a:ext uri="{28A0092B-C50C-407E-A947-70E740481C1C}">
                <a14:useLocalDpi xmlns:a14="http://schemas.microsoft.com/office/drawing/2010/main" val="0"/>
              </a:ext>
            </a:extLst>
          </a:blip>
          <a:srcRect l="3302" t="17647" r="10563"/>
          <a:stretch/>
        </p:blipFill>
        <p:spPr bwMode="auto">
          <a:xfrm>
            <a:off x="274927" y="3166391"/>
            <a:ext cx="1684635" cy="850601"/>
          </a:xfrm>
          <a:prstGeom prst="rect">
            <a:avLst/>
          </a:prstGeom>
          <a:ln>
            <a:solidFill>
              <a:schemeClr val="tx1"/>
            </a:solidFill>
          </a:ln>
          <a:extLst>
            <a:ext uri="{53640926-AAD7-44D8-BBD7-CCE9431645EC}">
              <a14:shadowObscured xmlns:a14="http://schemas.microsoft.com/office/drawing/2010/main"/>
            </a:ext>
          </a:extLst>
        </p:spPr>
      </p:pic>
      <p:pic>
        <p:nvPicPr>
          <p:cNvPr id="75" name="0 Imagen"/>
          <p:cNvPicPr/>
          <p:nvPr/>
        </p:nvPicPr>
        <p:blipFill rotWithShape="1">
          <a:blip r:embed="rId12" cstate="print">
            <a:extLst>
              <a:ext uri="{BEBA8EAE-BF5A-486C-A8C5-ECC9F3942E4B}">
                <a14:imgProps xmlns:a14="http://schemas.microsoft.com/office/drawing/2010/main">
                  <a14:imgLayer r:embed="rId13">
                    <a14:imgEffect>
                      <a14:sharpenSoften amount="50000"/>
                    </a14:imgEffect>
                    <a14:imgEffect>
                      <a14:brightnessContrast bright="20000" contrast="20000"/>
                    </a14:imgEffect>
                  </a14:imgLayer>
                </a14:imgProps>
              </a:ext>
              <a:ext uri="{28A0092B-C50C-407E-A947-70E740481C1C}">
                <a14:useLocalDpi xmlns:a14="http://schemas.microsoft.com/office/drawing/2010/main" val="0"/>
              </a:ext>
            </a:extLst>
          </a:blip>
          <a:srcRect l="27783" t="4498" r="26091" b="10392"/>
          <a:stretch/>
        </p:blipFill>
        <p:spPr bwMode="auto">
          <a:xfrm rot="5400000">
            <a:off x="3609908" y="2936770"/>
            <a:ext cx="866037" cy="1291056"/>
          </a:xfrm>
          <a:prstGeom prst="rect">
            <a:avLst/>
          </a:prstGeom>
          <a:ln>
            <a:solidFill>
              <a:schemeClr val="tx1"/>
            </a:solidFill>
          </a:ln>
          <a:extLst>
            <a:ext uri="{53640926-AAD7-44D8-BBD7-CCE9431645EC}">
              <a14:shadowObscured xmlns:a14="http://schemas.microsoft.com/office/drawing/2010/main"/>
            </a:ext>
          </a:extLst>
        </p:spPr>
      </p:pic>
      <p:pic>
        <p:nvPicPr>
          <p:cNvPr id="76" name="0 Imagen"/>
          <p:cNvPicPr/>
          <p:nvPr/>
        </p:nvPicPr>
        <p:blipFill rotWithShape="1">
          <a:blip r:embed="rId14" cstate="print">
            <a:extLst>
              <a:ext uri="{BEBA8EAE-BF5A-486C-A8C5-ECC9F3942E4B}">
                <a14:imgProps xmlns:a14="http://schemas.microsoft.com/office/drawing/2010/main">
                  <a14:imgLayer r:embed="rId15">
                    <a14:imgEffect>
                      <a14:sharpenSoften amount="50000"/>
                    </a14:imgEffect>
                    <a14:imgEffect>
                      <a14:brightnessContrast bright="20000"/>
                    </a14:imgEffect>
                  </a14:imgLayer>
                </a14:imgProps>
              </a:ext>
              <a:ext uri="{28A0092B-C50C-407E-A947-70E740481C1C}">
                <a14:useLocalDpi xmlns:a14="http://schemas.microsoft.com/office/drawing/2010/main" val="0"/>
              </a:ext>
            </a:extLst>
          </a:blip>
          <a:srcRect l="1845" t="35485" r="5674" b="13175"/>
          <a:stretch/>
        </p:blipFill>
        <p:spPr bwMode="auto">
          <a:xfrm>
            <a:off x="2461887" y="2067257"/>
            <a:ext cx="2226568" cy="919135"/>
          </a:xfrm>
          <a:prstGeom prst="rect">
            <a:avLst/>
          </a:prstGeom>
          <a:ln>
            <a:solidFill>
              <a:schemeClr val="tx1"/>
            </a:solidFill>
          </a:ln>
          <a:extLst>
            <a:ext uri="{53640926-AAD7-44D8-BBD7-CCE9431645EC}">
              <a14:shadowObscured xmlns:a14="http://schemas.microsoft.com/office/drawing/2010/main"/>
            </a:ext>
          </a:extLst>
        </p:spPr>
      </p:pic>
      <p:pic>
        <p:nvPicPr>
          <p:cNvPr id="77" name="0 Imagen"/>
          <p:cNvPicPr/>
          <p:nvPr/>
        </p:nvPicPr>
        <p:blipFill rotWithShape="1">
          <a:blip r:embed="rId16" cstate="print">
            <a:extLst>
              <a:ext uri="{BEBA8EAE-BF5A-486C-A8C5-ECC9F3942E4B}">
                <a14:imgProps xmlns:a14="http://schemas.microsoft.com/office/drawing/2010/main">
                  <a14:imgLayer r:embed="rId17">
                    <a14:imgEffect>
                      <a14:sharpenSoften amount="50000"/>
                    </a14:imgEffect>
                    <a14:imgEffect>
                      <a14:brightnessContrast bright="20000" contrast="20000"/>
                    </a14:imgEffect>
                  </a14:imgLayer>
                </a14:imgProps>
              </a:ext>
              <a:ext uri="{28A0092B-C50C-407E-A947-70E740481C1C}">
                <a14:useLocalDpi xmlns:a14="http://schemas.microsoft.com/office/drawing/2010/main" val="0"/>
              </a:ext>
            </a:extLst>
          </a:blip>
          <a:srcRect l="35631" t="19648"/>
          <a:stretch/>
        </p:blipFill>
        <p:spPr bwMode="auto">
          <a:xfrm>
            <a:off x="2406010" y="3166392"/>
            <a:ext cx="864000" cy="850253"/>
          </a:xfrm>
          <a:prstGeom prst="rect">
            <a:avLst/>
          </a:prstGeom>
          <a:ln>
            <a:solidFill>
              <a:schemeClr val="tx1"/>
            </a:solidFill>
          </a:ln>
          <a:extLst>
            <a:ext uri="{53640926-AAD7-44D8-BBD7-CCE9431645EC}">
              <a14:shadowObscured xmlns:a14="http://schemas.microsoft.com/office/drawing/2010/main"/>
            </a:ext>
          </a:extLst>
        </p:spPr>
      </p:pic>
      <p:pic>
        <p:nvPicPr>
          <p:cNvPr id="78" name="0 Imagen"/>
          <p:cNvPicPr/>
          <p:nvPr/>
        </p:nvPicPr>
        <p:blipFill rotWithShape="1">
          <a:blip r:embed="rId18" cstate="print">
            <a:extLst>
              <a:ext uri="{BEBA8EAE-BF5A-486C-A8C5-ECC9F3942E4B}">
                <a14:imgProps xmlns:a14="http://schemas.microsoft.com/office/drawing/2010/main">
                  <a14:imgLayer r:embed="rId19">
                    <a14:imgEffect>
                      <a14:sharpenSoften amount="50000"/>
                    </a14:imgEffect>
                    <a14:imgEffect>
                      <a14:brightnessContrast bright="20000"/>
                    </a14:imgEffect>
                  </a14:imgLayer>
                </a14:imgProps>
              </a:ext>
              <a:ext uri="{28A0092B-C50C-407E-A947-70E740481C1C}">
                <a14:useLocalDpi xmlns:a14="http://schemas.microsoft.com/office/drawing/2010/main" val="0"/>
              </a:ext>
            </a:extLst>
          </a:blip>
          <a:srcRect t="24707" r="11412" b="2419"/>
          <a:stretch/>
        </p:blipFill>
        <p:spPr bwMode="auto">
          <a:xfrm>
            <a:off x="5210474" y="2067258"/>
            <a:ext cx="1651506" cy="902021"/>
          </a:xfrm>
          <a:prstGeom prst="rect">
            <a:avLst/>
          </a:prstGeom>
          <a:ln>
            <a:solidFill>
              <a:schemeClr val="tx1"/>
            </a:solidFill>
          </a:ln>
          <a:extLst>
            <a:ext uri="{53640926-AAD7-44D8-BBD7-CCE9431645EC}">
              <a14:shadowObscured xmlns:a14="http://schemas.microsoft.com/office/drawing/2010/main"/>
            </a:ext>
          </a:extLst>
        </p:spPr>
      </p:pic>
      <p:pic>
        <p:nvPicPr>
          <p:cNvPr id="79" name="0 Imagen"/>
          <p:cNvPicPr/>
          <p:nvPr/>
        </p:nvPicPr>
        <p:blipFill rotWithShape="1">
          <a:blip r:embed="rId20" cstate="print">
            <a:extLst>
              <a:ext uri="{BEBA8EAE-BF5A-486C-A8C5-ECC9F3942E4B}">
                <a14:imgProps xmlns:a14="http://schemas.microsoft.com/office/drawing/2010/main">
                  <a14:imgLayer r:embed="rId21">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t="22824" r="6647" b="14353"/>
          <a:stretch/>
        </p:blipFill>
        <p:spPr bwMode="auto">
          <a:xfrm>
            <a:off x="5252944" y="3149279"/>
            <a:ext cx="1622728" cy="867714"/>
          </a:xfrm>
          <a:prstGeom prst="rect">
            <a:avLst/>
          </a:prstGeom>
          <a:ln>
            <a:solidFill>
              <a:schemeClr val="tx1"/>
            </a:solidFill>
          </a:ln>
          <a:extLst>
            <a:ext uri="{53640926-AAD7-44D8-BBD7-CCE9431645EC}">
              <a14:shadowObscured xmlns:a14="http://schemas.microsoft.com/office/drawing/2010/main"/>
            </a:ext>
          </a:extLst>
        </p:spPr>
      </p:pic>
      <p:pic>
        <p:nvPicPr>
          <p:cNvPr id="80" name="0 Imagen"/>
          <p:cNvPicPr/>
          <p:nvPr/>
        </p:nvPicPr>
        <p:blipFill rotWithShape="1">
          <a:blip r:embed="rId22" cstate="print">
            <a:extLst>
              <a:ext uri="{BEBA8EAE-BF5A-486C-A8C5-ECC9F3942E4B}">
                <a14:imgProps xmlns:a14="http://schemas.microsoft.com/office/drawing/2010/main">
                  <a14:imgLayer r:embed="rId23">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l="16059" t="16470" r="7000" b="28471"/>
          <a:stretch/>
        </p:blipFill>
        <p:spPr bwMode="auto">
          <a:xfrm>
            <a:off x="7276982" y="2079401"/>
            <a:ext cx="1672339" cy="889878"/>
          </a:xfrm>
          <a:prstGeom prst="rect">
            <a:avLst/>
          </a:prstGeom>
          <a:ln>
            <a:solidFill>
              <a:schemeClr val="tx1"/>
            </a:solidFill>
          </a:ln>
          <a:extLst>
            <a:ext uri="{53640926-AAD7-44D8-BBD7-CCE9431645EC}">
              <a14:shadowObscured xmlns:a14="http://schemas.microsoft.com/office/drawing/2010/main"/>
            </a:ext>
          </a:extLst>
        </p:spPr>
      </p:pic>
      <p:pic>
        <p:nvPicPr>
          <p:cNvPr id="81" name="0 Imagen"/>
          <p:cNvPicPr/>
          <p:nvPr/>
        </p:nvPicPr>
        <p:blipFill rotWithShape="1">
          <a:blip r:embed="rId24" cstate="print">
            <a:extLst>
              <a:ext uri="{BEBA8EAE-BF5A-486C-A8C5-ECC9F3942E4B}">
                <a14:imgProps xmlns:a14="http://schemas.microsoft.com/office/drawing/2010/main">
                  <a14:imgLayer r:embed="rId25">
                    <a14:imgEffect>
                      <a14:sharpenSoften amount="50000"/>
                    </a14:imgEffect>
                    <a14:imgEffect>
                      <a14:brightnessContrast contrast="20000"/>
                    </a14:imgEffect>
                  </a14:imgLayer>
                </a14:imgProps>
              </a:ext>
              <a:ext uri="{28A0092B-C50C-407E-A947-70E740481C1C}">
                <a14:useLocalDpi xmlns:a14="http://schemas.microsoft.com/office/drawing/2010/main" val="0"/>
              </a:ext>
            </a:extLst>
          </a:blip>
          <a:srcRect l="18243" t="5744" r="16639" b="27365"/>
          <a:stretch/>
        </p:blipFill>
        <p:spPr bwMode="auto">
          <a:xfrm>
            <a:off x="449818" y="4451412"/>
            <a:ext cx="982711" cy="822893"/>
          </a:xfrm>
          <a:prstGeom prst="rect">
            <a:avLst/>
          </a:prstGeom>
          <a:ln>
            <a:solidFill>
              <a:schemeClr val="tx1"/>
            </a:solidFill>
          </a:ln>
          <a:extLst>
            <a:ext uri="{53640926-AAD7-44D8-BBD7-CCE9431645EC}">
              <a14:shadowObscured xmlns:a14="http://schemas.microsoft.com/office/drawing/2010/main"/>
            </a:ext>
          </a:extLst>
        </p:spPr>
      </p:pic>
      <p:pic>
        <p:nvPicPr>
          <p:cNvPr id="82" name="0 Imagen"/>
          <p:cNvPicPr/>
          <p:nvPr/>
        </p:nvPicPr>
        <p:blipFill rotWithShape="1">
          <a:blip r:embed="rId26" cstate="print">
            <a:extLst>
              <a:ext uri="{BEBA8EAE-BF5A-486C-A8C5-ECC9F3942E4B}">
                <a14:imgProps xmlns:a14="http://schemas.microsoft.com/office/drawing/2010/main">
                  <a14:imgLayer r:embed="rId27">
                    <a14:imgEffect>
                      <a14:sharpenSoften amount="50000"/>
                    </a14:imgEffect>
                    <a14:imgEffect>
                      <a14:brightnessContrast bright="20000" contrast="20000"/>
                    </a14:imgEffect>
                  </a14:imgLayer>
                </a14:imgProps>
              </a:ext>
              <a:ext uri="{28A0092B-C50C-407E-A947-70E740481C1C}">
                <a14:useLocalDpi xmlns:a14="http://schemas.microsoft.com/office/drawing/2010/main" val="0"/>
              </a:ext>
            </a:extLst>
          </a:blip>
          <a:srcRect l="17922" t="28854" r="19532" b="18911"/>
          <a:stretch/>
        </p:blipFill>
        <p:spPr bwMode="auto">
          <a:xfrm>
            <a:off x="448757" y="5364304"/>
            <a:ext cx="927392" cy="891379"/>
          </a:xfrm>
          <a:prstGeom prst="rect">
            <a:avLst/>
          </a:prstGeom>
          <a:ln>
            <a:solidFill>
              <a:schemeClr val="tx1"/>
            </a:solidFill>
          </a:ln>
          <a:extLst>
            <a:ext uri="{53640926-AAD7-44D8-BBD7-CCE9431645EC}">
              <a14:shadowObscured xmlns:a14="http://schemas.microsoft.com/office/drawing/2010/main"/>
            </a:ext>
          </a:extLst>
        </p:spPr>
      </p:pic>
      <p:pic>
        <p:nvPicPr>
          <p:cNvPr id="83" name="0 Imagen"/>
          <p:cNvPicPr/>
          <p:nvPr/>
        </p:nvPicPr>
        <p:blipFill rotWithShape="1">
          <a:blip r:embed="rId28" cstate="print">
            <a:extLst>
              <a:ext uri="{BEBA8EAE-BF5A-486C-A8C5-ECC9F3942E4B}">
                <a14:imgProps xmlns:a14="http://schemas.microsoft.com/office/drawing/2010/main">
                  <a14:imgLayer r:embed="rId29">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l="27127" r="7332"/>
          <a:stretch/>
        </p:blipFill>
        <p:spPr>
          <a:xfrm rot="5400000">
            <a:off x="2082919" y="4352401"/>
            <a:ext cx="847171" cy="996636"/>
          </a:xfrm>
          <a:prstGeom prst="rect">
            <a:avLst/>
          </a:prstGeom>
          <a:ln>
            <a:solidFill>
              <a:schemeClr val="tx1"/>
            </a:solidFill>
          </a:ln>
        </p:spPr>
      </p:pic>
      <p:pic>
        <p:nvPicPr>
          <p:cNvPr id="84" name="0 Imagen"/>
          <p:cNvPicPr/>
          <p:nvPr/>
        </p:nvPicPr>
        <p:blipFill rotWithShape="1">
          <a:blip r:embed="rId30" cstate="print">
            <a:extLst>
              <a:ext uri="{BEBA8EAE-BF5A-486C-A8C5-ECC9F3942E4B}">
                <a14:imgProps xmlns:a14="http://schemas.microsoft.com/office/drawing/2010/main">
                  <a14:imgLayer r:embed="rId31">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l="9479" r="22817"/>
          <a:stretch/>
        </p:blipFill>
        <p:spPr>
          <a:xfrm rot="5400000">
            <a:off x="3290082" y="4353672"/>
            <a:ext cx="855497" cy="962368"/>
          </a:xfrm>
          <a:prstGeom prst="rect">
            <a:avLst/>
          </a:prstGeom>
          <a:ln>
            <a:solidFill>
              <a:schemeClr val="tx1"/>
            </a:solidFill>
          </a:ln>
        </p:spPr>
      </p:pic>
      <p:pic>
        <p:nvPicPr>
          <p:cNvPr id="85" name="0 Imagen"/>
          <p:cNvPicPr/>
          <p:nvPr/>
        </p:nvPicPr>
        <p:blipFill rotWithShape="1">
          <a:blip r:embed="rId32" cstate="print">
            <a:extLst>
              <a:ext uri="{BEBA8EAE-BF5A-486C-A8C5-ECC9F3942E4B}">
                <a14:imgProps xmlns:a14="http://schemas.microsoft.com/office/drawing/2010/main">
                  <a14:imgLayer r:embed="rId33">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t="19059" b="21883"/>
          <a:stretch/>
        </p:blipFill>
        <p:spPr bwMode="auto">
          <a:xfrm>
            <a:off x="2322298" y="5384828"/>
            <a:ext cx="1609205" cy="870855"/>
          </a:xfrm>
          <a:prstGeom prst="rect">
            <a:avLst/>
          </a:prstGeom>
          <a:ln>
            <a:solidFill>
              <a:schemeClr val="tx1"/>
            </a:solidFill>
          </a:ln>
          <a:extLst>
            <a:ext uri="{53640926-AAD7-44D8-BBD7-CCE9431645EC}">
              <a14:shadowObscured xmlns:a14="http://schemas.microsoft.com/office/drawing/2010/main"/>
            </a:ext>
          </a:extLst>
        </p:spPr>
      </p:pic>
      <p:pic>
        <p:nvPicPr>
          <p:cNvPr id="86" name="0 Imagen"/>
          <p:cNvPicPr/>
          <p:nvPr/>
        </p:nvPicPr>
        <p:blipFill rotWithShape="1">
          <a:blip r:embed="rId34" cstate="print">
            <a:extLst>
              <a:ext uri="{BEBA8EAE-BF5A-486C-A8C5-ECC9F3942E4B}">
                <a14:imgProps xmlns:a14="http://schemas.microsoft.com/office/drawing/2010/main">
                  <a14:imgLayer r:embed="rId35">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t="5278" r="2126"/>
          <a:stretch/>
        </p:blipFill>
        <p:spPr bwMode="auto">
          <a:xfrm>
            <a:off x="4688455" y="4407107"/>
            <a:ext cx="1044000" cy="833059"/>
          </a:xfrm>
          <a:prstGeom prst="rect">
            <a:avLst/>
          </a:prstGeom>
          <a:ln>
            <a:solidFill>
              <a:schemeClr val="tx1"/>
            </a:solidFill>
          </a:ln>
          <a:extLst>
            <a:ext uri="{53640926-AAD7-44D8-BBD7-CCE9431645EC}">
              <a14:shadowObscured xmlns:a14="http://schemas.microsoft.com/office/drawing/2010/main"/>
            </a:ext>
          </a:extLst>
        </p:spPr>
      </p:pic>
      <p:pic>
        <p:nvPicPr>
          <p:cNvPr id="87" name="0 Imagen"/>
          <p:cNvPicPr/>
          <p:nvPr/>
        </p:nvPicPr>
        <p:blipFill rotWithShape="1">
          <a:blip r:embed="rId36" cstate="print">
            <a:extLst>
              <a:ext uri="{BEBA8EAE-BF5A-486C-A8C5-ECC9F3942E4B}">
                <a14:imgProps xmlns:a14="http://schemas.microsoft.com/office/drawing/2010/main">
                  <a14:imgLayer r:embed="rId37">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t="36070" b="34311"/>
          <a:stretch/>
        </p:blipFill>
        <p:spPr bwMode="auto">
          <a:xfrm>
            <a:off x="4688455" y="5405143"/>
            <a:ext cx="2429538" cy="850540"/>
          </a:xfrm>
          <a:prstGeom prst="rect">
            <a:avLst/>
          </a:prstGeom>
          <a:ln>
            <a:solidFill>
              <a:schemeClr val="tx1"/>
            </a:solidFill>
          </a:ln>
          <a:extLst>
            <a:ext uri="{53640926-AAD7-44D8-BBD7-CCE9431645EC}">
              <a14:shadowObscured xmlns:a14="http://schemas.microsoft.com/office/drawing/2010/main"/>
            </a:ext>
          </a:extLst>
        </p:spPr>
      </p:pic>
      <p:pic>
        <p:nvPicPr>
          <p:cNvPr id="88" name="0 Imagen"/>
          <p:cNvPicPr/>
          <p:nvPr/>
        </p:nvPicPr>
        <p:blipFill>
          <a:blip r:embed="rId38" cstate="print">
            <a:extLst>
              <a:ext uri="{BEBA8EAE-BF5A-486C-A8C5-ECC9F3942E4B}">
                <a14:imgProps xmlns:a14="http://schemas.microsoft.com/office/drawing/2010/main">
                  <a14:imgLayer r:embed="rId39">
                    <a14:imgEffect>
                      <a14:sharpenSoften amount="50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5863780" y="4407108"/>
            <a:ext cx="1254213" cy="818036"/>
          </a:xfrm>
          <a:prstGeom prst="rect">
            <a:avLst/>
          </a:prstGeom>
          <a:ln>
            <a:solidFill>
              <a:schemeClr val="tx1"/>
            </a:solidFill>
          </a:ln>
        </p:spPr>
      </p:pic>
      <p:pic>
        <p:nvPicPr>
          <p:cNvPr id="89" name="0 Imagen"/>
          <p:cNvPicPr/>
          <p:nvPr/>
        </p:nvPicPr>
        <p:blipFill rotWithShape="1">
          <a:blip r:embed="rId40" cstate="print">
            <a:extLst>
              <a:ext uri="{BEBA8EAE-BF5A-486C-A8C5-ECC9F3942E4B}">
                <a14:imgProps xmlns:a14="http://schemas.microsoft.com/office/drawing/2010/main">
                  <a14:imgLayer r:embed="rId41">
                    <a14:imgEffect>
                      <a14:sharpenSoften amount="50000"/>
                    </a14:imgEffect>
                    <a14:imgEffect>
                      <a14:brightnessContrast bright="20000" contrast="-20000"/>
                    </a14:imgEffect>
                  </a14:imgLayer>
                </a14:imgProps>
              </a:ext>
              <a:ext uri="{28A0092B-C50C-407E-A947-70E740481C1C}">
                <a14:useLocalDpi xmlns:a14="http://schemas.microsoft.com/office/drawing/2010/main" val="0"/>
              </a:ext>
            </a:extLst>
          </a:blip>
          <a:srcRect l="530" t="6353" r="26244" b="15765"/>
          <a:stretch/>
        </p:blipFill>
        <p:spPr bwMode="auto">
          <a:xfrm>
            <a:off x="7408466" y="3149279"/>
            <a:ext cx="1454237" cy="866037"/>
          </a:xfrm>
          <a:prstGeom prst="rect">
            <a:avLst/>
          </a:prstGeom>
          <a:ln>
            <a:solidFill>
              <a:schemeClr val="tx1"/>
            </a:solidFill>
          </a:ln>
          <a:extLst>
            <a:ext uri="{53640926-AAD7-44D8-BBD7-CCE9431645EC}">
              <a14:shadowObscured xmlns:a14="http://schemas.microsoft.com/office/drawing/2010/main"/>
            </a:ext>
          </a:extLst>
        </p:spPr>
      </p:pic>
      <p:pic>
        <p:nvPicPr>
          <p:cNvPr id="90" name="Picture 2" descr="C:\Users\Marta\Dropbox\PFG Marta &amp; Jorge\FOTOS\rotura viga\IMG_20130701_111143.jpg"/>
          <p:cNvPicPr>
            <a:picLocks noChangeAspect="1" noChangeArrowheads="1"/>
          </p:cNvPicPr>
          <p:nvPr/>
        </p:nvPicPr>
        <p:blipFill rotWithShape="1">
          <a:blip r:embed="rId42" cstate="print">
            <a:extLst>
              <a:ext uri="{BEBA8EAE-BF5A-486C-A8C5-ECC9F3942E4B}">
                <a14:imgProps xmlns:a14="http://schemas.microsoft.com/office/drawing/2010/main">
                  <a14:imgLayer r:embed="rId43">
                    <a14:imgEffect>
                      <a14:sharpenSoften amount="50000"/>
                    </a14:imgEffect>
                    <a14:imgEffect>
                      <a14:brightnessContrast bright="20000" contrast="40000"/>
                    </a14:imgEffect>
                  </a14:imgLayer>
                </a14:imgProps>
              </a:ext>
              <a:ext uri="{28A0092B-C50C-407E-A947-70E740481C1C}">
                <a14:useLocalDpi xmlns:a14="http://schemas.microsoft.com/office/drawing/2010/main" val="0"/>
              </a:ext>
            </a:extLst>
          </a:blip>
          <a:srcRect t="6594" b="19857"/>
          <a:stretch/>
        </p:blipFill>
        <p:spPr bwMode="auto">
          <a:xfrm>
            <a:off x="7629022" y="5405143"/>
            <a:ext cx="1362921" cy="850541"/>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91" name="Picture 3" descr="C:\Users\Marta\Dropbox\PFG Marta &amp; Jorge\FOTOS\rotura viga\2013-07-01 10.43.31.jpg"/>
          <p:cNvPicPr>
            <a:picLocks noChangeAspect="1" noChangeArrowheads="1"/>
          </p:cNvPicPr>
          <p:nvPr/>
        </p:nvPicPr>
        <p:blipFill rotWithShape="1">
          <a:blip r:embed="rId44" cstate="print">
            <a:extLst>
              <a:ext uri="{BEBA8EAE-BF5A-486C-A8C5-ECC9F3942E4B}">
                <a14:imgProps xmlns:a14="http://schemas.microsoft.com/office/drawing/2010/main">
                  <a14:imgLayer r:embed="rId45">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t="12560" b="9140"/>
          <a:stretch/>
        </p:blipFill>
        <p:spPr bwMode="auto">
          <a:xfrm>
            <a:off x="7635968" y="4407108"/>
            <a:ext cx="1362921" cy="818035"/>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64" name="63 CuadroTexto"/>
          <p:cNvSpPr txBox="1"/>
          <p:nvPr/>
        </p:nvSpPr>
        <p:spPr>
          <a:xfrm>
            <a:off x="7035247" y="1653613"/>
            <a:ext cx="1808098" cy="430887"/>
          </a:xfrm>
          <a:prstGeom prst="rect">
            <a:avLst/>
          </a:prstGeom>
          <a:noFill/>
        </p:spPr>
        <p:txBody>
          <a:bodyPr wrap="square" rtlCol="0">
            <a:spAutoFit/>
          </a:bodyPr>
          <a:lstStyle/>
          <a:p>
            <a:pPr algn="ctr"/>
            <a:r>
              <a:rPr lang="es-ES" sz="1100" b="1" dirty="0" smtClean="0"/>
              <a:t>CONFORMACIÓN BASE</a:t>
            </a:r>
          </a:p>
          <a:p>
            <a:pPr algn="ctr"/>
            <a:r>
              <a:rPr lang="es-ES" sz="1100" b="1" dirty="0" smtClean="0"/>
              <a:t>   DE LA VIGA</a:t>
            </a:r>
            <a:endParaRPr lang="es-ES" sz="1100" b="1" dirty="0"/>
          </a:p>
        </p:txBody>
      </p:sp>
      <p:sp>
        <p:nvSpPr>
          <p:cNvPr id="43" name="42 CuadroTexto"/>
          <p:cNvSpPr txBox="1"/>
          <p:nvPr/>
        </p:nvSpPr>
        <p:spPr>
          <a:xfrm>
            <a:off x="307679" y="6348448"/>
            <a:ext cx="8603785" cy="523200"/>
          </a:xfrm>
          <a:prstGeom prst="rect">
            <a:avLst/>
          </a:prstGeom>
          <a:noFill/>
        </p:spPr>
        <p:txBody>
          <a:bodyPr wrap="square" lIns="91418" tIns="45710" rIns="91418" bIns="45710" rtlCol="0">
            <a:spAutoFit/>
          </a:bodyPr>
          <a:lstStyle/>
          <a:p>
            <a:r>
              <a:rPr lang="es-ES" sz="1400" i="1" dirty="0" smtClean="0">
                <a:solidFill>
                  <a:schemeClr val="bg2">
                    <a:lumMod val="75000"/>
                  </a:schemeClr>
                </a:solidFill>
              </a:rPr>
              <a:t>INTRODUCCIÓN/OBJETIVOS</a:t>
            </a:r>
            <a:r>
              <a:rPr lang="es-ES" sz="1400" b="1" i="1" dirty="0" smtClean="0">
                <a:solidFill>
                  <a:schemeClr val="bg2">
                    <a:lumMod val="75000"/>
                  </a:schemeClr>
                </a:solidFill>
              </a:rPr>
              <a:t> </a:t>
            </a:r>
            <a:r>
              <a:rPr lang="es-ES" sz="1400" i="1" dirty="0" smtClean="0">
                <a:solidFill>
                  <a:schemeClr val="bg2">
                    <a:lumMod val="75000"/>
                  </a:schemeClr>
                </a:solidFill>
              </a:rPr>
              <a:t>– ESTADO DEL ARTE – PROGRAMA EXPERIMENTAL – </a:t>
            </a:r>
            <a:r>
              <a:rPr lang="es-ES" sz="1400" b="1" dirty="0" smtClean="0">
                <a:solidFill>
                  <a:schemeClr val="bg2">
                    <a:lumMod val="25000"/>
                  </a:schemeClr>
                </a:solidFill>
              </a:rPr>
              <a:t>METODOLOGÍA EXPERIMENTAL  </a:t>
            </a:r>
            <a:r>
              <a:rPr lang="es-ES" sz="1400" i="1" dirty="0" smtClean="0">
                <a:solidFill>
                  <a:schemeClr val="bg2">
                    <a:lumMod val="75000"/>
                  </a:schemeClr>
                </a:solidFill>
              </a:rPr>
              <a:t>ENSAYOS Y RESULTADOS – CONCLUSIONES – FUTURAS LÍNEAS DE ESTUDIO – BIBLIOGRAFÍA – AGRADECIMIENTOS </a:t>
            </a:r>
            <a:endParaRPr lang="es-ES" sz="1400" i="1" dirty="0">
              <a:solidFill>
                <a:schemeClr val="bg2">
                  <a:lumMod val="75000"/>
                </a:schemeClr>
              </a:solidFill>
            </a:endParaRPr>
          </a:p>
        </p:txBody>
      </p:sp>
    </p:spTree>
    <p:extLst>
      <p:ext uri="{BB962C8B-B14F-4D97-AF65-F5344CB8AC3E}">
        <p14:creationId xmlns:p14="http://schemas.microsoft.com/office/powerpoint/2010/main" val="33242422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9 Conector recto"/>
          <p:cNvCxnSpPr/>
          <p:nvPr/>
        </p:nvCxnSpPr>
        <p:spPr>
          <a:xfrm>
            <a:off x="179512" y="662210"/>
            <a:ext cx="8712968" cy="0"/>
          </a:xfrm>
          <a:prstGeom prst="line">
            <a:avLst/>
          </a:prstGeom>
        </p:spPr>
        <p:style>
          <a:lnRef idx="2">
            <a:schemeClr val="dk1"/>
          </a:lnRef>
          <a:fillRef idx="0">
            <a:schemeClr val="dk1"/>
          </a:fillRef>
          <a:effectRef idx="1">
            <a:schemeClr val="dk1"/>
          </a:effectRef>
          <a:fontRef idx="minor">
            <a:schemeClr val="tx1"/>
          </a:fontRef>
        </p:style>
      </p:cxnSp>
      <p:sp>
        <p:nvSpPr>
          <p:cNvPr id="11" name="10 CuadroTexto"/>
          <p:cNvSpPr txBox="1"/>
          <p:nvPr/>
        </p:nvSpPr>
        <p:spPr>
          <a:xfrm>
            <a:off x="45709" y="304840"/>
            <a:ext cx="9022904" cy="338534"/>
          </a:xfrm>
          <a:prstGeom prst="rect">
            <a:avLst/>
          </a:prstGeom>
          <a:noFill/>
        </p:spPr>
        <p:txBody>
          <a:bodyPr wrap="square" lIns="91418" tIns="45710" rIns="91418" bIns="45710" rtlCol="0">
            <a:spAutoFit/>
          </a:bodyPr>
          <a:lstStyle/>
          <a:p>
            <a:r>
              <a:rPr lang="es-ES" sz="1600" b="1" dirty="0" smtClean="0"/>
              <a:t>FABRICACIÓN </a:t>
            </a:r>
            <a:r>
              <a:rPr lang="es-ES" sz="1600" b="1" dirty="0"/>
              <a:t>DE UNA VIGA DE LAMINADO DE FIBRA DE VIDRIO Y CARBONO CON RESINA DE POLIÉSTER</a:t>
            </a:r>
            <a:endParaRPr lang="es-ES" sz="1600" b="1" u="sng" dirty="0"/>
          </a:p>
        </p:txBody>
      </p:sp>
      <p:cxnSp>
        <p:nvCxnSpPr>
          <p:cNvPr id="12" name="11 Conector recto"/>
          <p:cNvCxnSpPr/>
          <p:nvPr/>
        </p:nvCxnSpPr>
        <p:spPr>
          <a:xfrm>
            <a:off x="179512" y="6354318"/>
            <a:ext cx="8712968" cy="0"/>
          </a:xfrm>
          <a:prstGeom prst="line">
            <a:avLst/>
          </a:prstGeom>
          <a:ln w="6350" cmpd="thickThin">
            <a:prstDash val="solid"/>
          </a:ln>
        </p:spPr>
        <p:style>
          <a:lnRef idx="2">
            <a:schemeClr val="dk1"/>
          </a:lnRef>
          <a:fillRef idx="0">
            <a:schemeClr val="dk1"/>
          </a:fillRef>
          <a:effectRef idx="1">
            <a:schemeClr val="dk1"/>
          </a:effectRef>
          <a:fontRef idx="minor">
            <a:schemeClr val="tx1"/>
          </a:fontRef>
        </p:style>
      </p:cxnSp>
      <p:graphicFrame>
        <p:nvGraphicFramePr>
          <p:cNvPr id="70" name="69 Diagrama"/>
          <p:cNvGraphicFramePr/>
          <p:nvPr>
            <p:extLst>
              <p:ext uri="{D42A27DB-BD31-4B8C-83A1-F6EECF244321}">
                <p14:modId xmlns:p14="http://schemas.microsoft.com/office/powerpoint/2010/main" val="1589272546"/>
              </p:ext>
            </p:extLst>
          </p:nvPr>
        </p:nvGraphicFramePr>
        <p:xfrm>
          <a:off x="271440" y="699446"/>
          <a:ext cx="8712967" cy="116961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5" name="64 Flecha derecha"/>
          <p:cNvSpPr/>
          <p:nvPr/>
        </p:nvSpPr>
        <p:spPr>
          <a:xfrm>
            <a:off x="45709" y="3966771"/>
            <a:ext cx="397475" cy="331229"/>
          </a:xfrm>
          <a:prstGeom prst="rightArrow">
            <a:avLst/>
          </a:prstGeom>
          <a:solidFill>
            <a:schemeClr val="accent1">
              <a:lumMod val="75000"/>
            </a:schemeClr>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Flecha derecha"/>
          <p:cNvSpPr/>
          <p:nvPr/>
        </p:nvSpPr>
        <p:spPr>
          <a:xfrm>
            <a:off x="4534705" y="3891622"/>
            <a:ext cx="397475" cy="331229"/>
          </a:xfrm>
          <a:prstGeom prst="rightArrow">
            <a:avLst/>
          </a:prstGeom>
          <a:solidFill>
            <a:srgbClr val="7030A0"/>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CuadroTexto"/>
          <p:cNvSpPr txBox="1"/>
          <p:nvPr/>
        </p:nvSpPr>
        <p:spPr>
          <a:xfrm>
            <a:off x="5249557" y="1936380"/>
            <a:ext cx="3435549" cy="261610"/>
          </a:xfrm>
          <a:prstGeom prst="rect">
            <a:avLst/>
          </a:prstGeom>
          <a:noFill/>
        </p:spPr>
        <p:txBody>
          <a:bodyPr wrap="square" rtlCol="0">
            <a:spAutoFit/>
          </a:bodyPr>
          <a:lstStyle/>
          <a:p>
            <a:pPr algn="ctr"/>
            <a:r>
              <a:rPr lang="es-ES" sz="1100" b="1" dirty="0" smtClean="0"/>
              <a:t>ENSAYO A FLEXIÓN</a:t>
            </a:r>
            <a:endParaRPr lang="es-ES" sz="1100" b="1" u="sng" dirty="0"/>
          </a:p>
        </p:txBody>
      </p:sp>
      <p:sp>
        <p:nvSpPr>
          <p:cNvPr id="71" name="70 CuadroTexto"/>
          <p:cNvSpPr txBox="1"/>
          <p:nvPr/>
        </p:nvSpPr>
        <p:spPr>
          <a:xfrm>
            <a:off x="665679" y="2425671"/>
            <a:ext cx="3628454" cy="261610"/>
          </a:xfrm>
          <a:prstGeom prst="rect">
            <a:avLst/>
          </a:prstGeom>
          <a:noFill/>
        </p:spPr>
        <p:txBody>
          <a:bodyPr wrap="square" rtlCol="0">
            <a:spAutoFit/>
          </a:bodyPr>
          <a:lstStyle/>
          <a:p>
            <a:pPr algn="ctr"/>
            <a:r>
              <a:rPr lang="es-ES" sz="1100" b="1" dirty="0" smtClean="0"/>
              <a:t>CAPA DE COMPRESIÓN HORMIGÓN HR</a:t>
            </a:r>
            <a:endParaRPr lang="es-ES" sz="1100" b="1" dirty="0"/>
          </a:p>
        </p:txBody>
      </p:sp>
      <p:pic>
        <p:nvPicPr>
          <p:cNvPr id="86" name="0 Imagen"/>
          <p:cNvPicPr/>
          <p:nvPr/>
        </p:nvPicPr>
        <p:blipFill rotWithShape="1">
          <a:blip r:embed="rId8" cstate="print">
            <a:extLst>
              <a:ext uri="{BEBA8EAE-BF5A-486C-A8C5-ECC9F3942E4B}">
                <a14:imgProps xmlns:a14="http://schemas.microsoft.com/office/drawing/2010/main">
                  <a14:imgLayer r:embed="rId9">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t="5278" r="2126"/>
          <a:stretch/>
        </p:blipFill>
        <p:spPr bwMode="auto">
          <a:xfrm>
            <a:off x="700793" y="2773788"/>
            <a:ext cx="1544098" cy="1232112"/>
          </a:xfrm>
          <a:prstGeom prst="rect">
            <a:avLst/>
          </a:prstGeom>
          <a:ln>
            <a:solidFill>
              <a:schemeClr val="tx1"/>
            </a:solidFill>
          </a:ln>
          <a:extLst>
            <a:ext uri="{53640926-AAD7-44D8-BBD7-CCE9431645EC}">
              <a14:shadowObscured xmlns:a14="http://schemas.microsoft.com/office/drawing/2010/main"/>
            </a:ext>
          </a:extLst>
        </p:spPr>
      </p:pic>
      <p:pic>
        <p:nvPicPr>
          <p:cNvPr id="87" name="0 Imagen"/>
          <p:cNvPicPr/>
          <p:nvPr/>
        </p:nvPicPr>
        <p:blipFill rotWithShape="1">
          <a:blip r:embed="rId10" cstate="print">
            <a:extLst>
              <a:ext uri="{BEBA8EAE-BF5A-486C-A8C5-ECC9F3942E4B}">
                <a14:imgProps xmlns:a14="http://schemas.microsoft.com/office/drawing/2010/main">
                  <a14:imgLayer r:embed="rId11">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t="36070" b="34311"/>
          <a:stretch/>
        </p:blipFill>
        <p:spPr bwMode="auto">
          <a:xfrm>
            <a:off x="700793" y="4419592"/>
            <a:ext cx="3593339" cy="1088279"/>
          </a:xfrm>
          <a:prstGeom prst="rect">
            <a:avLst/>
          </a:prstGeom>
          <a:ln>
            <a:solidFill>
              <a:schemeClr val="tx1"/>
            </a:solidFill>
          </a:ln>
          <a:extLst>
            <a:ext uri="{53640926-AAD7-44D8-BBD7-CCE9431645EC}">
              <a14:shadowObscured xmlns:a14="http://schemas.microsoft.com/office/drawing/2010/main"/>
            </a:ext>
          </a:extLst>
        </p:spPr>
      </p:pic>
      <p:pic>
        <p:nvPicPr>
          <p:cNvPr id="88" name="0 Imagen"/>
          <p:cNvPicPr/>
          <p:nvPr/>
        </p:nvPicPr>
        <p:blipFill>
          <a:blip r:embed="rId12" cstate="print">
            <a:extLst>
              <a:ext uri="{BEBA8EAE-BF5A-486C-A8C5-ECC9F3942E4B}">
                <a14:imgProps xmlns:a14="http://schemas.microsoft.com/office/drawing/2010/main">
                  <a14:imgLayer r:embed="rId13">
                    <a14:imgEffect>
                      <a14:sharpenSoften amount="50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2439124" y="2773790"/>
            <a:ext cx="1855008" cy="1209893"/>
          </a:xfrm>
          <a:prstGeom prst="rect">
            <a:avLst/>
          </a:prstGeom>
          <a:ln>
            <a:solidFill>
              <a:schemeClr val="tx1"/>
            </a:solidFill>
          </a:ln>
        </p:spPr>
      </p:pic>
      <p:pic>
        <p:nvPicPr>
          <p:cNvPr id="90" name="Picture 2" descr="C:\Users\Marta\Dropbox\PFG Marta &amp; Jorge\FOTOS\rotura viga\IMG_20130701_111143.jpg"/>
          <p:cNvPicPr>
            <a:picLocks noChangeAspect="1" noChangeArrowheads="1"/>
          </p:cNvPicPr>
          <p:nvPr/>
        </p:nvPicPr>
        <p:blipFill rotWithShape="1">
          <a:blip r:embed="rId14" cstate="print">
            <a:extLst>
              <a:ext uri="{BEBA8EAE-BF5A-486C-A8C5-ECC9F3942E4B}">
                <a14:imgProps xmlns:a14="http://schemas.microsoft.com/office/drawing/2010/main">
                  <a14:imgLayer r:embed="rId15">
                    <a14:imgEffect>
                      <a14:sharpenSoften amount="50000"/>
                    </a14:imgEffect>
                    <a14:imgEffect>
                      <a14:brightnessContrast bright="20000" contrast="40000"/>
                    </a14:imgEffect>
                  </a14:imgLayer>
                </a14:imgProps>
              </a:ext>
              <a:ext uri="{28A0092B-C50C-407E-A947-70E740481C1C}">
                <a14:useLocalDpi xmlns:a14="http://schemas.microsoft.com/office/drawing/2010/main" val="0"/>
              </a:ext>
            </a:extLst>
          </a:blip>
          <a:srcRect t="6594" b="19857"/>
          <a:stretch/>
        </p:blipFill>
        <p:spPr bwMode="auto">
          <a:xfrm>
            <a:off x="5249558" y="4222851"/>
            <a:ext cx="3435549" cy="1906789"/>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91" name="Picture 3" descr="C:\Users\Marta\Dropbox\PFG Marta &amp; Jorge\FOTOS\rotura viga\2013-07-01 10.43.31.jpg"/>
          <p:cNvPicPr>
            <a:picLocks noChangeAspect="1" noChangeArrowheads="1"/>
          </p:cNvPicPr>
          <p:nvPr/>
        </p:nvPicPr>
        <p:blipFill rotWithShape="1">
          <a:blip r:embed="rId16" cstate="print">
            <a:extLst>
              <a:ext uri="{BEBA8EAE-BF5A-486C-A8C5-ECC9F3942E4B}">
                <a14:imgProps xmlns:a14="http://schemas.microsoft.com/office/drawing/2010/main">
                  <a14:imgLayer r:embed="rId17">
                    <a14:imgEffect>
                      <a14:sharpenSoften amount="50000"/>
                    </a14:imgEffect>
                    <a14:imgEffect>
                      <a14:colorTemperature colorTemp="5900"/>
                    </a14:imgEffect>
                    <a14:imgEffect>
                      <a14:brightnessContrast contrast="40000"/>
                    </a14:imgEffect>
                  </a14:imgLayer>
                </a14:imgProps>
              </a:ext>
              <a:ext uri="{28A0092B-C50C-407E-A947-70E740481C1C}">
                <a14:useLocalDpi xmlns:a14="http://schemas.microsoft.com/office/drawing/2010/main" val="0"/>
              </a:ext>
            </a:extLst>
          </a:blip>
          <a:srcRect t="12560" b="9140"/>
          <a:stretch/>
        </p:blipFill>
        <p:spPr bwMode="auto">
          <a:xfrm>
            <a:off x="5249557" y="2226912"/>
            <a:ext cx="3435549" cy="1833914"/>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43" name="42 CuadroTexto"/>
          <p:cNvSpPr txBox="1"/>
          <p:nvPr/>
        </p:nvSpPr>
        <p:spPr>
          <a:xfrm>
            <a:off x="307679" y="6348448"/>
            <a:ext cx="8603785" cy="523200"/>
          </a:xfrm>
          <a:prstGeom prst="rect">
            <a:avLst/>
          </a:prstGeom>
          <a:noFill/>
        </p:spPr>
        <p:txBody>
          <a:bodyPr wrap="square" lIns="91418" tIns="45710" rIns="91418" bIns="45710" rtlCol="0">
            <a:spAutoFit/>
          </a:bodyPr>
          <a:lstStyle/>
          <a:p>
            <a:r>
              <a:rPr lang="es-ES" sz="1400" i="1" dirty="0" smtClean="0">
                <a:solidFill>
                  <a:schemeClr val="bg2">
                    <a:lumMod val="75000"/>
                  </a:schemeClr>
                </a:solidFill>
              </a:rPr>
              <a:t>INTRODUCCIÓN/OBJETIVOS</a:t>
            </a:r>
            <a:r>
              <a:rPr lang="es-ES" sz="1400" b="1" i="1" dirty="0" smtClean="0">
                <a:solidFill>
                  <a:schemeClr val="bg2">
                    <a:lumMod val="75000"/>
                  </a:schemeClr>
                </a:solidFill>
              </a:rPr>
              <a:t> </a:t>
            </a:r>
            <a:r>
              <a:rPr lang="es-ES" sz="1400" i="1" dirty="0" smtClean="0">
                <a:solidFill>
                  <a:schemeClr val="bg2">
                    <a:lumMod val="75000"/>
                  </a:schemeClr>
                </a:solidFill>
              </a:rPr>
              <a:t>– ESTADO DEL ARTE – PROGRAMA EXPERIMENTAL – </a:t>
            </a:r>
            <a:r>
              <a:rPr lang="es-ES" sz="1400" b="1" dirty="0" smtClean="0">
                <a:solidFill>
                  <a:schemeClr val="bg2">
                    <a:lumMod val="25000"/>
                  </a:schemeClr>
                </a:solidFill>
              </a:rPr>
              <a:t>METODOLOGÍA EXPERIMENTAL  </a:t>
            </a:r>
            <a:r>
              <a:rPr lang="es-ES" sz="1400" i="1" dirty="0" smtClean="0">
                <a:solidFill>
                  <a:schemeClr val="bg2">
                    <a:lumMod val="75000"/>
                  </a:schemeClr>
                </a:solidFill>
              </a:rPr>
              <a:t>ENSAYOS Y RESULTADOS – CONCLUSIONES – FUTURAS LÍNEAS DE ESTUDIO – BIBLIOGRAFÍA – AGRADECIMIENTOS </a:t>
            </a:r>
            <a:endParaRPr lang="es-ES" sz="1400" i="1" dirty="0">
              <a:solidFill>
                <a:schemeClr val="bg2">
                  <a:lumMod val="75000"/>
                </a:schemeClr>
              </a:solidFill>
            </a:endParaRPr>
          </a:p>
        </p:txBody>
      </p:sp>
    </p:spTree>
    <p:extLst>
      <p:ext uri="{BB962C8B-B14F-4D97-AF65-F5344CB8AC3E}">
        <p14:creationId xmlns:p14="http://schemas.microsoft.com/office/powerpoint/2010/main" val="405627335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9 Conector recto"/>
          <p:cNvCxnSpPr/>
          <p:nvPr/>
        </p:nvCxnSpPr>
        <p:spPr>
          <a:xfrm>
            <a:off x="179512" y="662210"/>
            <a:ext cx="8712968" cy="0"/>
          </a:xfrm>
          <a:prstGeom prst="line">
            <a:avLst/>
          </a:prstGeom>
        </p:spPr>
        <p:style>
          <a:lnRef idx="2">
            <a:schemeClr val="dk1"/>
          </a:lnRef>
          <a:fillRef idx="0">
            <a:schemeClr val="dk1"/>
          </a:fillRef>
          <a:effectRef idx="1">
            <a:schemeClr val="dk1"/>
          </a:effectRef>
          <a:fontRef idx="minor">
            <a:schemeClr val="tx1"/>
          </a:fontRef>
        </p:style>
      </p:cxnSp>
      <p:sp>
        <p:nvSpPr>
          <p:cNvPr id="11" name="10 CuadroTexto"/>
          <p:cNvSpPr txBox="1"/>
          <p:nvPr/>
        </p:nvSpPr>
        <p:spPr>
          <a:xfrm>
            <a:off x="5077665" y="170599"/>
            <a:ext cx="3821807" cy="523200"/>
          </a:xfrm>
          <a:prstGeom prst="rect">
            <a:avLst/>
          </a:prstGeom>
          <a:noFill/>
        </p:spPr>
        <p:txBody>
          <a:bodyPr wrap="square" lIns="91418" tIns="45710" rIns="91418" bIns="45710" rtlCol="0">
            <a:spAutoFit/>
          </a:bodyPr>
          <a:lstStyle/>
          <a:p>
            <a:r>
              <a:rPr lang="es-ES" sz="2800" b="1" dirty="0" smtClean="0">
                <a:latin typeface="Calibri" pitchFamily="34" charset="0"/>
              </a:rPr>
              <a:t>ENSAYOS Y RESULTADOS</a:t>
            </a:r>
            <a:endParaRPr lang="es-ES" sz="2800" b="1" dirty="0">
              <a:latin typeface="Calibri" pitchFamily="34" charset="0"/>
            </a:endParaRPr>
          </a:p>
        </p:txBody>
      </p:sp>
      <p:cxnSp>
        <p:nvCxnSpPr>
          <p:cNvPr id="12" name="11 Conector recto"/>
          <p:cNvCxnSpPr/>
          <p:nvPr/>
        </p:nvCxnSpPr>
        <p:spPr>
          <a:xfrm>
            <a:off x="179512" y="6354318"/>
            <a:ext cx="8712968" cy="0"/>
          </a:xfrm>
          <a:prstGeom prst="line">
            <a:avLst/>
          </a:prstGeom>
          <a:ln w="6350" cmpd="thickThin">
            <a:prstDash val="solid"/>
          </a:ln>
        </p:spPr>
        <p:style>
          <a:lnRef idx="2">
            <a:schemeClr val="dk1"/>
          </a:lnRef>
          <a:fillRef idx="0">
            <a:schemeClr val="dk1"/>
          </a:fillRef>
          <a:effectRef idx="1">
            <a:schemeClr val="dk1"/>
          </a:effectRef>
          <a:fontRef idx="minor">
            <a:schemeClr val="tx1"/>
          </a:fontRef>
        </p:style>
      </p:cxnSp>
      <p:sp>
        <p:nvSpPr>
          <p:cNvPr id="6" name="5 CuadroTexto"/>
          <p:cNvSpPr txBox="1"/>
          <p:nvPr/>
        </p:nvSpPr>
        <p:spPr>
          <a:xfrm>
            <a:off x="371469" y="702046"/>
            <a:ext cx="8348732" cy="5632311"/>
          </a:xfrm>
          <a:prstGeom prst="rect">
            <a:avLst/>
          </a:prstGeom>
          <a:noFill/>
        </p:spPr>
        <p:txBody>
          <a:bodyPr wrap="square" rtlCol="0">
            <a:spAutoFit/>
          </a:bodyPr>
          <a:lstStyle/>
          <a:p>
            <a:pPr marL="285750" indent="-285750" algn="just">
              <a:lnSpc>
                <a:spcPct val="250000"/>
              </a:lnSpc>
              <a:buFont typeface="Wingdings" pitchFamily="2" charset="2"/>
              <a:buChar char="Ø"/>
            </a:pPr>
            <a:r>
              <a:rPr lang="es-ES" sz="1600" b="1" dirty="0" smtClean="0"/>
              <a:t>ENSAYOS PREVIOS</a:t>
            </a:r>
          </a:p>
          <a:p>
            <a:pPr marL="285750" indent="-285750" algn="just">
              <a:lnSpc>
                <a:spcPct val="250000"/>
              </a:lnSpc>
              <a:buFont typeface="Wingdings" pitchFamily="2" charset="2"/>
              <a:buChar char="Ø"/>
            </a:pPr>
            <a:r>
              <a:rPr lang="es-ES" sz="1600" b="1" dirty="0"/>
              <a:t>PROBETAS CON MATRIZ DE POLIESTER CURADAS A DIFERENTE </a:t>
            </a:r>
            <a:r>
              <a:rPr lang="es-ES" sz="1600" b="1" dirty="0" smtClean="0"/>
              <a:t>TEMPERATURA</a:t>
            </a:r>
          </a:p>
          <a:p>
            <a:pPr marL="285750" indent="-285750" algn="just">
              <a:lnSpc>
                <a:spcPct val="250000"/>
              </a:lnSpc>
              <a:buFont typeface="Wingdings" pitchFamily="2" charset="2"/>
              <a:buChar char="Ø"/>
            </a:pPr>
            <a:r>
              <a:rPr lang="es-ES" sz="1600" b="1" dirty="0"/>
              <a:t>PROBETAS CON MATRIZ EPOXI CURADAS A DIFERENTE TEMPERATURA</a:t>
            </a:r>
          </a:p>
          <a:p>
            <a:pPr marL="285750" indent="-285750" algn="just">
              <a:lnSpc>
                <a:spcPct val="250000"/>
              </a:lnSpc>
              <a:buFont typeface="Wingdings" pitchFamily="2" charset="2"/>
              <a:buChar char="Ø"/>
            </a:pPr>
            <a:r>
              <a:rPr lang="es-ES" sz="1600" b="1" dirty="0"/>
              <a:t>PROBETAS CON MATRIZ DE POLIESTER Y EPOXI CURADAS A DIFERENTE TEMPERATURA</a:t>
            </a:r>
          </a:p>
          <a:p>
            <a:pPr marL="285750" lvl="1" indent="-285750" algn="just">
              <a:lnSpc>
                <a:spcPct val="250000"/>
              </a:lnSpc>
              <a:buFont typeface="Wingdings" pitchFamily="2" charset="2"/>
              <a:buChar char="Ø"/>
            </a:pPr>
            <a:r>
              <a:rPr lang="es-ES" sz="1600" b="1" dirty="0"/>
              <a:t>RESULTADOS TENSIÓN-DEFORMACIÓN DE PROBETAS CON MATRIZ DE </a:t>
            </a:r>
            <a:r>
              <a:rPr lang="es-ES" sz="1600" b="1" dirty="0" smtClean="0"/>
              <a:t>POLIÉSTER</a:t>
            </a:r>
          </a:p>
          <a:p>
            <a:pPr marL="285750" lvl="1" indent="-285750" algn="just">
              <a:lnSpc>
                <a:spcPct val="250000"/>
              </a:lnSpc>
              <a:buFont typeface="Wingdings" pitchFamily="2" charset="2"/>
              <a:buChar char="Ø"/>
            </a:pPr>
            <a:r>
              <a:rPr lang="es-ES" sz="1600" b="1" dirty="0"/>
              <a:t>RESULTADOS TENSIÓN-DEFORMACIÓN DE PROBETAS CON MATRIZ EPOXI</a:t>
            </a:r>
            <a:endParaRPr lang="es-ES" sz="1600" dirty="0"/>
          </a:p>
          <a:p>
            <a:pPr marL="285750" lvl="1" indent="-285750" algn="just">
              <a:lnSpc>
                <a:spcPct val="250000"/>
              </a:lnSpc>
              <a:buFont typeface="Wingdings" pitchFamily="2" charset="2"/>
              <a:buChar char="Ø"/>
            </a:pPr>
            <a:r>
              <a:rPr lang="es-ES" sz="1600" b="1" dirty="0"/>
              <a:t>RESULTADOS TENSIÓN-DEFORMACIÓN DE PROBETAS DE FIBRA DE VIDRIO Y FIBRA DE CARBONO CON MATRIZ DE POLIÉSTER / EPOXI</a:t>
            </a:r>
            <a:endParaRPr lang="es-ES" sz="1600" dirty="0"/>
          </a:p>
          <a:p>
            <a:pPr marL="285750" lvl="1" indent="-285750" algn="just">
              <a:lnSpc>
                <a:spcPct val="250000"/>
              </a:lnSpc>
              <a:buFont typeface="Wingdings" pitchFamily="2" charset="2"/>
              <a:buChar char="Ø"/>
            </a:pPr>
            <a:r>
              <a:rPr lang="es-ES" sz="1600" b="1" dirty="0"/>
              <a:t>RESULTADOS ELEMENTO CONSTRUCTIVO. </a:t>
            </a:r>
            <a:r>
              <a:rPr lang="es-ES" sz="1600" b="1" dirty="0" smtClean="0"/>
              <a:t>VIGA</a:t>
            </a:r>
            <a:endParaRPr lang="es-ES" sz="1600" dirty="0"/>
          </a:p>
        </p:txBody>
      </p:sp>
      <p:sp>
        <p:nvSpPr>
          <p:cNvPr id="16" name="15 CuadroTexto"/>
          <p:cNvSpPr txBox="1"/>
          <p:nvPr/>
        </p:nvSpPr>
        <p:spPr>
          <a:xfrm>
            <a:off x="307679" y="6348448"/>
            <a:ext cx="8603785" cy="523200"/>
          </a:xfrm>
          <a:prstGeom prst="rect">
            <a:avLst/>
          </a:prstGeom>
          <a:noFill/>
        </p:spPr>
        <p:txBody>
          <a:bodyPr wrap="square" lIns="91418" tIns="45710" rIns="91418" bIns="45710" rtlCol="0">
            <a:spAutoFit/>
          </a:bodyPr>
          <a:lstStyle/>
          <a:p>
            <a:r>
              <a:rPr lang="es-ES" sz="1400" i="1" dirty="0" smtClean="0">
                <a:solidFill>
                  <a:schemeClr val="bg2">
                    <a:lumMod val="75000"/>
                  </a:schemeClr>
                </a:solidFill>
              </a:rPr>
              <a:t>INTRODUCCIÓN/OBJETIVOS</a:t>
            </a:r>
            <a:r>
              <a:rPr lang="es-ES" sz="1400" b="1" i="1" dirty="0" smtClean="0">
                <a:solidFill>
                  <a:schemeClr val="bg2">
                    <a:lumMod val="75000"/>
                  </a:schemeClr>
                </a:solidFill>
              </a:rPr>
              <a:t> </a:t>
            </a:r>
            <a:r>
              <a:rPr lang="es-ES" sz="1400" i="1" dirty="0" smtClean="0">
                <a:solidFill>
                  <a:schemeClr val="bg2">
                    <a:lumMod val="75000"/>
                  </a:schemeClr>
                </a:solidFill>
              </a:rPr>
              <a:t>– ESTADO DEL ARTE – PROGRAMA EXPERIMENTAL – METODOLOGÍA EXPERIMENTAL  </a:t>
            </a:r>
            <a:r>
              <a:rPr lang="es-ES" sz="1400" b="1" dirty="0" smtClean="0">
                <a:solidFill>
                  <a:schemeClr val="bg2">
                    <a:lumMod val="25000"/>
                  </a:schemeClr>
                </a:solidFill>
              </a:rPr>
              <a:t>ENSAYOS Y RESULTADOS </a:t>
            </a:r>
            <a:r>
              <a:rPr lang="es-ES" sz="1400" i="1" dirty="0" smtClean="0">
                <a:solidFill>
                  <a:schemeClr val="bg2">
                    <a:lumMod val="75000"/>
                  </a:schemeClr>
                </a:solidFill>
              </a:rPr>
              <a:t>– CONCLUSIONES – FUTURAS LÍNEAS DE ESTUDIO – BIBLIOGRAFÍA – AGRADECIMIENTOS </a:t>
            </a:r>
            <a:endParaRPr lang="es-ES" sz="1400" i="1" dirty="0">
              <a:solidFill>
                <a:schemeClr val="bg2">
                  <a:lumMod val="75000"/>
                </a:schemeClr>
              </a:solidFill>
            </a:endParaRPr>
          </a:p>
        </p:txBody>
      </p:sp>
      <p:pic>
        <p:nvPicPr>
          <p:cNvPr id="19" name="Picture 4" descr="C:\Users\Marta\Desktop\curso 2012-2013\taller interiorismo\imagenes paneles\logo upv.png"/>
          <p:cNvPicPr>
            <a:picLocks noChangeAspect="1" noChangeArrowheads="1"/>
          </p:cNvPicPr>
          <p:nvPr/>
        </p:nvPicPr>
        <p:blipFill rotWithShape="1">
          <a:blip r:embed="rId3" cstate="print">
            <a:biLevel thresh="75000"/>
            <a:extLst>
              <a:ext uri="{BEBA8EAE-BF5A-486C-A8C5-ECC9F3942E4B}">
                <a14:imgProps xmlns:a14="http://schemas.microsoft.com/office/drawing/2010/main">
                  <a14:imgLayer r:embed="rId4">
                    <a14:imgEffect>
                      <a14:colorTemperature colorTemp="8800"/>
                    </a14:imgEffect>
                    <a14:imgEffect>
                      <a14:saturation sat="0"/>
                    </a14:imgEffect>
                  </a14:imgLayer>
                </a14:imgProps>
              </a:ext>
              <a:ext uri="{28A0092B-C50C-407E-A947-70E740481C1C}">
                <a14:useLocalDpi xmlns:a14="http://schemas.microsoft.com/office/drawing/2010/main" val="0"/>
              </a:ext>
            </a:extLst>
          </a:blip>
          <a:srcRect r="62405"/>
          <a:stretch/>
        </p:blipFill>
        <p:spPr bwMode="auto">
          <a:xfrm>
            <a:off x="-55889" y="0"/>
            <a:ext cx="727136" cy="68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152208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9 Conector recto"/>
          <p:cNvCxnSpPr/>
          <p:nvPr/>
        </p:nvCxnSpPr>
        <p:spPr>
          <a:xfrm>
            <a:off x="179512" y="662210"/>
            <a:ext cx="8712968" cy="0"/>
          </a:xfrm>
          <a:prstGeom prst="line">
            <a:avLst/>
          </a:prstGeom>
        </p:spPr>
        <p:style>
          <a:lnRef idx="2">
            <a:schemeClr val="dk1"/>
          </a:lnRef>
          <a:fillRef idx="0">
            <a:schemeClr val="dk1"/>
          </a:fillRef>
          <a:effectRef idx="1">
            <a:schemeClr val="dk1"/>
          </a:effectRef>
          <a:fontRef idx="minor">
            <a:schemeClr val="tx1"/>
          </a:fontRef>
        </p:style>
      </p:cxnSp>
      <p:cxnSp>
        <p:nvCxnSpPr>
          <p:cNvPr id="12" name="11 Conector recto"/>
          <p:cNvCxnSpPr/>
          <p:nvPr/>
        </p:nvCxnSpPr>
        <p:spPr>
          <a:xfrm>
            <a:off x="179512" y="6354318"/>
            <a:ext cx="8712968" cy="0"/>
          </a:xfrm>
          <a:prstGeom prst="line">
            <a:avLst/>
          </a:prstGeom>
          <a:ln w="6350" cmpd="thickThin">
            <a:prstDash val="solid"/>
          </a:ln>
        </p:spPr>
        <p:style>
          <a:lnRef idx="2">
            <a:schemeClr val="dk1"/>
          </a:lnRef>
          <a:fillRef idx="0">
            <a:schemeClr val="dk1"/>
          </a:fillRef>
          <a:effectRef idx="1">
            <a:schemeClr val="dk1"/>
          </a:effectRef>
          <a:fontRef idx="minor">
            <a:schemeClr val="tx1"/>
          </a:fontRef>
        </p:style>
      </p:cxnSp>
      <p:sp>
        <p:nvSpPr>
          <p:cNvPr id="26" name="25 CuadroTexto"/>
          <p:cNvSpPr txBox="1"/>
          <p:nvPr/>
        </p:nvSpPr>
        <p:spPr>
          <a:xfrm>
            <a:off x="6768752" y="251716"/>
            <a:ext cx="2123728" cy="400089"/>
          </a:xfrm>
          <a:prstGeom prst="rect">
            <a:avLst/>
          </a:prstGeom>
          <a:noFill/>
        </p:spPr>
        <p:txBody>
          <a:bodyPr wrap="square" lIns="91418" tIns="45710" rIns="91418" bIns="45710" rtlCol="0">
            <a:spAutoFit/>
          </a:bodyPr>
          <a:lstStyle/>
          <a:p>
            <a:r>
              <a:rPr lang="es-ES" sz="2000" b="1" dirty="0" smtClean="0"/>
              <a:t>ENSAYOS PREVIOS</a:t>
            </a:r>
            <a:endParaRPr lang="es-ES" sz="2000" b="1" dirty="0">
              <a:latin typeface="Calibri" pitchFamily="34" charset="0"/>
            </a:endParaRPr>
          </a:p>
        </p:txBody>
      </p:sp>
      <p:graphicFrame>
        <p:nvGraphicFramePr>
          <p:cNvPr id="8" name="7 Gráfico"/>
          <p:cNvGraphicFramePr/>
          <p:nvPr>
            <p:extLst>
              <p:ext uri="{D42A27DB-BD31-4B8C-83A1-F6EECF244321}">
                <p14:modId xmlns:p14="http://schemas.microsoft.com/office/powerpoint/2010/main" val="3996819874"/>
              </p:ext>
            </p:extLst>
          </p:nvPr>
        </p:nvGraphicFramePr>
        <p:xfrm>
          <a:off x="135063" y="884050"/>
          <a:ext cx="6127955" cy="4585459"/>
        </p:xfrm>
        <a:graphic>
          <a:graphicData uri="http://schemas.openxmlformats.org/drawingml/2006/chart">
            <c:chart xmlns:c="http://schemas.openxmlformats.org/drawingml/2006/chart" xmlns:r="http://schemas.openxmlformats.org/officeDocument/2006/relationships" r:id="rId3"/>
          </a:graphicData>
        </a:graphic>
      </p:graphicFrame>
      <p:sp>
        <p:nvSpPr>
          <p:cNvPr id="4" name="3 CuadroTexto"/>
          <p:cNvSpPr txBox="1"/>
          <p:nvPr/>
        </p:nvSpPr>
        <p:spPr>
          <a:xfrm>
            <a:off x="371707" y="5517232"/>
            <a:ext cx="3672408" cy="646331"/>
          </a:xfrm>
          <a:prstGeom prst="rect">
            <a:avLst/>
          </a:prstGeom>
          <a:noFill/>
        </p:spPr>
        <p:txBody>
          <a:bodyPr wrap="square" rtlCol="0">
            <a:spAutoFit/>
          </a:bodyPr>
          <a:lstStyle/>
          <a:p>
            <a:pPr algn="ctr"/>
            <a:r>
              <a:rPr lang="es-ES" sz="1200" dirty="0" smtClean="0"/>
              <a:t>NO SE APRECÍAN DIFERENCIAS SUSTANCIALES DE RESISTENCIA ENTRE LAS PROBETAS TIPO 1B (A) Y TIPO 2(C)</a:t>
            </a:r>
            <a:r>
              <a:rPr lang="es-ES" sz="1200" i="1" dirty="0" smtClean="0"/>
              <a:t>,</a:t>
            </a:r>
            <a:r>
              <a:rPr lang="es-ES" sz="1200" dirty="0" smtClean="0"/>
              <a:t> CON LA MISMA COMPOSICIÓN</a:t>
            </a:r>
            <a:endParaRPr lang="es-ES" sz="1200" dirty="0"/>
          </a:p>
        </p:txBody>
      </p:sp>
      <p:sp>
        <p:nvSpPr>
          <p:cNvPr id="5" name="4 CuadroTexto"/>
          <p:cNvSpPr txBox="1"/>
          <p:nvPr/>
        </p:nvSpPr>
        <p:spPr>
          <a:xfrm>
            <a:off x="5998243" y="1290361"/>
            <a:ext cx="3131840" cy="461665"/>
          </a:xfrm>
          <a:prstGeom prst="rect">
            <a:avLst/>
          </a:prstGeom>
          <a:noFill/>
        </p:spPr>
        <p:txBody>
          <a:bodyPr wrap="square" rtlCol="0">
            <a:spAutoFit/>
          </a:bodyPr>
          <a:lstStyle/>
          <a:p>
            <a:pPr algn="ctr"/>
            <a:r>
              <a:rPr lang="es-ES" sz="1200" dirty="0" smtClean="0"/>
              <a:t>LA COLOCACIÓN DE LAS LÁMINAS DE </a:t>
            </a:r>
            <a:r>
              <a:rPr lang="es-ES" sz="1200" b="1" dirty="0" smtClean="0"/>
              <a:t>PLAIN_0/90 EN EL INTERIOR </a:t>
            </a:r>
            <a:r>
              <a:rPr lang="es-ES" sz="1200" dirty="0" smtClean="0"/>
              <a:t>DE LA PROBETA</a:t>
            </a:r>
            <a:endParaRPr lang="es-ES" sz="1200" dirty="0"/>
          </a:p>
        </p:txBody>
      </p:sp>
      <p:sp>
        <p:nvSpPr>
          <p:cNvPr id="14" name="13 CuadroTexto"/>
          <p:cNvSpPr txBox="1"/>
          <p:nvPr/>
        </p:nvSpPr>
        <p:spPr>
          <a:xfrm>
            <a:off x="4759033" y="5517232"/>
            <a:ext cx="2478419" cy="646331"/>
          </a:xfrm>
          <a:prstGeom prst="rect">
            <a:avLst/>
          </a:prstGeom>
          <a:noFill/>
        </p:spPr>
        <p:txBody>
          <a:bodyPr wrap="square" rtlCol="0">
            <a:spAutoFit/>
          </a:bodyPr>
          <a:lstStyle/>
          <a:p>
            <a:pPr algn="ctr">
              <a:lnSpc>
                <a:spcPct val="150000"/>
              </a:lnSpc>
            </a:pPr>
            <a:r>
              <a:rPr lang="es-ES" sz="1200" dirty="0"/>
              <a:t>SE </a:t>
            </a:r>
            <a:r>
              <a:rPr lang="es-ES" sz="1200" dirty="0" smtClean="0"/>
              <a:t>PROGRAMAN </a:t>
            </a:r>
            <a:r>
              <a:rPr lang="es-ES" sz="1200" b="1" dirty="0" smtClean="0"/>
              <a:t>ÚNICAMENTE </a:t>
            </a:r>
            <a:r>
              <a:rPr lang="es-ES" sz="1200" b="1" dirty="0"/>
              <a:t>PROBETAS DE LA TIPOLOGÍA </a:t>
            </a:r>
            <a:r>
              <a:rPr lang="es-ES" sz="1200" b="1" dirty="0" smtClean="0"/>
              <a:t>2</a:t>
            </a:r>
            <a:endParaRPr lang="es-ES" sz="1200" dirty="0"/>
          </a:p>
        </p:txBody>
      </p:sp>
      <p:sp>
        <p:nvSpPr>
          <p:cNvPr id="15" name="14 CuadroTexto"/>
          <p:cNvSpPr txBox="1"/>
          <p:nvPr/>
        </p:nvSpPr>
        <p:spPr>
          <a:xfrm>
            <a:off x="6279399" y="2413673"/>
            <a:ext cx="2736304" cy="461665"/>
          </a:xfrm>
          <a:prstGeom prst="rect">
            <a:avLst/>
          </a:prstGeom>
          <a:noFill/>
          <a:ln>
            <a:solidFill>
              <a:schemeClr val="bg2">
                <a:lumMod val="75000"/>
              </a:schemeClr>
            </a:solidFill>
          </a:ln>
        </p:spPr>
        <p:txBody>
          <a:bodyPr wrap="square" rtlCol="0">
            <a:spAutoFit/>
          </a:bodyPr>
          <a:lstStyle/>
          <a:p>
            <a:pPr algn="ctr"/>
            <a:r>
              <a:rPr lang="es-ES" sz="1200" dirty="0" smtClean="0"/>
              <a:t>PPRODUCE UN PEQUEÑO </a:t>
            </a:r>
            <a:r>
              <a:rPr lang="es-ES" sz="1200" u="sng" dirty="0" smtClean="0"/>
              <a:t>INCREMENTO EN LA RESISTENCIA A TRACCIÓN</a:t>
            </a:r>
            <a:endParaRPr lang="es-ES" sz="1200" u="sng" dirty="0"/>
          </a:p>
        </p:txBody>
      </p:sp>
      <p:cxnSp>
        <p:nvCxnSpPr>
          <p:cNvPr id="9" name="8 Conector recto de flecha"/>
          <p:cNvCxnSpPr/>
          <p:nvPr/>
        </p:nvCxnSpPr>
        <p:spPr>
          <a:xfrm flipH="1">
            <a:off x="7552480" y="1880185"/>
            <a:ext cx="1" cy="297255"/>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8" name="17 Conector recto de flecha"/>
          <p:cNvCxnSpPr/>
          <p:nvPr/>
        </p:nvCxnSpPr>
        <p:spPr>
          <a:xfrm>
            <a:off x="4355066" y="5840397"/>
            <a:ext cx="360038" cy="0"/>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0" name="19 CuadroTexto"/>
          <p:cNvSpPr txBox="1"/>
          <p:nvPr/>
        </p:nvSpPr>
        <p:spPr>
          <a:xfrm>
            <a:off x="307679" y="6348448"/>
            <a:ext cx="8603785" cy="523200"/>
          </a:xfrm>
          <a:prstGeom prst="rect">
            <a:avLst/>
          </a:prstGeom>
          <a:noFill/>
        </p:spPr>
        <p:txBody>
          <a:bodyPr wrap="square" lIns="91418" tIns="45710" rIns="91418" bIns="45710" rtlCol="0">
            <a:spAutoFit/>
          </a:bodyPr>
          <a:lstStyle/>
          <a:p>
            <a:r>
              <a:rPr lang="es-ES" sz="1400" i="1" dirty="0" smtClean="0">
                <a:solidFill>
                  <a:schemeClr val="bg2">
                    <a:lumMod val="75000"/>
                  </a:schemeClr>
                </a:solidFill>
              </a:rPr>
              <a:t>INTRODUCCIÓN/OBJETIVOS</a:t>
            </a:r>
            <a:r>
              <a:rPr lang="es-ES" sz="1400" b="1" i="1" dirty="0" smtClean="0">
                <a:solidFill>
                  <a:schemeClr val="bg2">
                    <a:lumMod val="75000"/>
                  </a:schemeClr>
                </a:solidFill>
              </a:rPr>
              <a:t> </a:t>
            </a:r>
            <a:r>
              <a:rPr lang="es-ES" sz="1400" i="1" dirty="0" smtClean="0">
                <a:solidFill>
                  <a:schemeClr val="bg2">
                    <a:lumMod val="75000"/>
                  </a:schemeClr>
                </a:solidFill>
              </a:rPr>
              <a:t>– ESTADO DEL ARTE – PROGRAMA EXPERIMENTAL – METODOLOGÍA EXPERIMENTAL  </a:t>
            </a:r>
            <a:r>
              <a:rPr lang="es-ES" sz="1400" b="1" dirty="0" smtClean="0">
                <a:solidFill>
                  <a:schemeClr val="bg2">
                    <a:lumMod val="25000"/>
                  </a:schemeClr>
                </a:solidFill>
              </a:rPr>
              <a:t>ENSAYOS Y RESULTADOS </a:t>
            </a:r>
            <a:r>
              <a:rPr lang="es-ES" sz="1400" i="1" dirty="0" smtClean="0">
                <a:solidFill>
                  <a:schemeClr val="bg2">
                    <a:lumMod val="75000"/>
                  </a:schemeClr>
                </a:solidFill>
              </a:rPr>
              <a:t>– CONCLUSIONES – FUTURAS LÍNEAS DE ESTUDIO – BIBLIOGRAFÍA – AGRADECIMIENTOS </a:t>
            </a:r>
            <a:endParaRPr lang="es-ES" sz="1400" i="1" dirty="0">
              <a:solidFill>
                <a:schemeClr val="bg2">
                  <a:lumMod val="75000"/>
                </a:schemeClr>
              </a:solidFill>
            </a:endParaRPr>
          </a:p>
        </p:txBody>
      </p:sp>
      <p:pic>
        <p:nvPicPr>
          <p:cNvPr id="21" name="Picture 1"/>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4565" b="50000"/>
          <a:stretch/>
        </p:blipFill>
        <p:spPr bwMode="auto">
          <a:xfrm>
            <a:off x="6828994" y="3525055"/>
            <a:ext cx="1703298" cy="601967"/>
          </a:xfrm>
          <a:prstGeom prst="rect">
            <a:avLst/>
          </a:prstGeom>
          <a:noFill/>
          <a:ln w="19050">
            <a:solidFill>
              <a:schemeClr val="bg2">
                <a:lumMod val="50000"/>
              </a:schemeClr>
            </a:solidFill>
            <a:miter lim="800000"/>
            <a:headEnd/>
            <a:tailEnd/>
          </a:ln>
          <a:extLst>
            <a:ext uri="{909E8E84-426E-40DD-AFC4-6F175D3DCCD1}">
              <a14:hiddenFill xmlns:a14="http://schemas.microsoft.com/office/drawing/2010/main">
                <a:solidFill>
                  <a:schemeClr val="accent1"/>
                </a:solidFill>
              </a14:hiddenFill>
            </a:ext>
          </a:extLst>
        </p:spPr>
      </p:pic>
      <p:pic>
        <p:nvPicPr>
          <p:cNvPr id="22" name="Picture 2"/>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b="24012"/>
          <a:stretch/>
        </p:blipFill>
        <p:spPr bwMode="auto">
          <a:xfrm>
            <a:off x="6828994" y="4623959"/>
            <a:ext cx="1703298" cy="588871"/>
          </a:xfrm>
          <a:prstGeom prst="rect">
            <a:avLst/>
          </a:prstGeom>
          <a:noFill/>
          <a:ln w="19050">
            <a:solidFill>
              <a:schemeClr val="bg2">
                <a:lumMod val="50000"/>
              </a:schemeClr>
            </a:solidFill>
            <a:miter lim="800000"/>
            <a:headEnd/>
            <a:tailEnd/>
          </a:ln>
          <a:extLst>
            <a:ext uri="{909E8E84-426E-40DD-AFC4-6F175D3DCCD1}">
              <a14:hiddenFill xmlns:a14="http://schemas.microsoft.com/office/drawing/2010/main">
                <a:solidFill>
                  <a:schemeClr val="accent1"/>
                </a:solidFill>
              </a14:hiddenFill>
            </a:ext>
          </a:extLst>
        </p:spPr>
      </p:pic>
      <p:cxnSp>
        <p:nvCxnSpPr>
          <p:cNvPr id="25" name="24 Conector recto"/>
          <p:cNvCxnSpPr>
            <a:stCxn id="15" idx="1"/>
          </p:cNvCxnSpPr>
          <p:nvPr/>
        </p:nvCxnSpPr>
        <p:spPr>
          <a:xfrm flipH="1" flipV="1">
            <a:off x="4609571" y="1426484"/>
            <a:ext cx="1669828" cy="1218022"/>
          </a:xfrm>
          <a:prstGeom prst="line">
            <a:avLst/>
          </a:prstGeom>
          <a:ln w="19050">
            <a:solidFill>
              <a:schemeClr val="bg2">
                <a:lumMod val="75000"/>
              </a:schemeClr>
            </a:solidFill>
            <a:prstDash val="lgDash"/>
          </a:ln>
        </p:spPr>
        <p:style>
          <a:lnRef idx="1">
            <a:schemeClr val="accent1"/>
          </a:lnRef>
          <a:fillRef idx="0">
            <a:schemeClr val="accent1"/>
          </a:fillRef>
          <a:effectRef idx="0">
            <a:schemeClr val="accent1"/>
          </a:effectRef>
          <a:fontRef idx="minor">
            <a:schemeClr val="tx1"/>
          </a:fontRef>
        </p:style>
      </p:cxnSp>
      <p:sp>
        <p:nvSpPr>
          <p:cNvPr id="27" name="26 Elipse"/>
          <p:cNvSpPr/>
          <p:nvPr/>
        </p:nvSpPr>
        <p:spPr>
          <a:xfrm>
            <a:off x="3779911" y="943339"/>
            <a:ext cx="808877" cy="808687"/>
          </a:xfrm>
          <a:prstGeom prst="ellipse">
            <a:avLst/>
          </a:prstGeom>
          <a:noFill/>
          <a:ln w="19050">
            <a:solidFill>
              <a:schemeClr val="bg2">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CuadroTexto"/>
          <p:cNvSpPr txBox="1"/>
          <p:nvPr/>
        </p:nvSpPr>
        <p:spPr>
          <a:xfrm>
            <a:off x="6867653" y="5142719"/>
            <a:ext cx="1880811" cy="461665"/>
          </a:xfrm>
          <a:prstGeom prst="rect">
            <a:avLst/>
          </a:prstGeom>
          <a:noFill/>
        </p:spPr>
        <p:txBody>
          <a:bodyPr wrap="square" rtlCol="0">
            <a:spAutoFit/>
          </a:bodyPr>
          <a:lstStyle/>
          <a:p>
            <a:pPr algn="ctr">
              <a:lnSpc>
                <a:spcPct val="150000"/>
              </a:lnSpc>
            </a:pPr>
            <a:r>
              <a:rPr lang="es-ES" sz="1200" dirty="0" smtClean="0"/>
              <a:t>TIPO 2 </a:t>
            </a:r>
            <a:r>
              <a:rPr lang="es-ES" sz="1600" dirty="0" smtClean="0"/>
              <a:t>(</a:t>
            </a:r>
            <a:r>
              <a:rPr lang="es-ES" sz="1600" b="1" dirty="0" smtClean="0">
                <a:solidFill>
                  <a:schemeClr val="tx2">
                    <a:lumMod val="60000"/>
                    <a:lumOff val="40000"/>
                  </a:schemeClr>
                </a:solidFill>
              </a:rPr>
              <a:t>C1.1</a:t>
            </a:r>
            <a:r>
              <a:rPr lang="es-ES" sz="1600" dirty="0" smtClean="0"/>
              <a:t> – </a:t>
            </a:r>
            <a:r>
              <a:rPr lang="es-ES" sz="1600" b="1" dirty="0" smtClean="0">
                <a:solidFill>
                  <a:schemeClr val="accent6"/>
                </a:solidFill>
              </a:rPr>
              <a:t>C2.1</a:t>
            </a:r>
            <a:r>
              <a:rPr lang="es-ES" sz="1600" dirty="0" smtClean="0"/>
              <a:t>)</a:t>
            </a:r>
            <a:endParaRPr lang="es-ES" sz="1600" dirty="0"/>
          </a:p>
        </p:txBody>
      </p:sp>
      <p:sp>
        <p:nvSpPr>
          <p:cNvPr id="33" name="32 CuadroTexto"/>
          <p:cNvSpPr txBox="1"/>
          <p:nvPr/>
        </p:nvSpPr>
        <p:spPr>
          <a:xfrm>
            <a:off x="6867653" y="4065696"/>
            <a:ext cx="1808803" cy="461665"/>
          </a:xfrm>
          <a:prstGeom prst="rect">
            <a:avLst/>
          </a:prstGeom>
          <a:noFill/>
        </p:spPr>
        <p:txBody>
          <a:bodyPr wrap="square" rtlCol="0">
            <a:spAutoFit/>
          </a:bodyPr>
          <a:lstStyle/>
          <a:p>
            <a:pPr algn="ctr">
              <a:lnSpc>
                <a:spcPct val="150000"/>
              </a:lnSpc>
            </a:pPr>
            <a:r>
              <a:rPr lang="es-ES" sz="1200" dirty="0" smtClean="0"/>
              <a:t>TIPO 1B </a:t>
            </a:r>
            <a:r>
              <a:rPr lang="es-ES" sz="1600" dirty="0" smtClean="0"/>
              <a:t>(</a:t>
            </a:r>
            <a:r>
              <a:rPr lang="es-ES" sz="1600" b="1" dirty="0">
                <a:solidFill>
                  <a:schemeClr val="tx2">
                    <a:lumMod val="60000"/>
                    <a:lumOff val="40000"/>
                  </a:schemeClr>
                </a:solidFill>
              </a:rPr>
              <a:t>A</a:t>
            </a:r>
            <a:r>
              <a:rPr lang="es-ES" sz="1600" b="1" dirty="0" smtClean="0">
                <a:solidFill>
                  <a:schemeClr val="tx2">
                    <a:lumMod val="60000"/>
                    <a:lumOff val="40000"/>
                  </a:schemeClr>
                </a:solidFill>
              </a:rPr>
              <a:t>1.1</a:t>
            </a:r>
            <a:r>
              <a:rPr lang="es-ES" sz="1600" dirty="0" smtClean="0"/>
              <a:t> – </a:t>
            </a:r>
            <a:r>
              <a:rPr lang="es-ES" sz="1600" b="1" dirty="0" smtClean="0">
                <a:solidFill>
                  <a:schemeClr val="accent6"/>
                </a:solidFill>
              </a:rPr>
              <a:t>A2.1</a:t>
            </a:r>
            <a:r>
              <a:rPr lang="es-ES" sz="1600" dirty="0" smtClean="0"/>
              <a:t>)</a:t>
            </a:r>
            <a:endParaRPr lang="es-ES" sz="1600" dirty="0"/>
          </a:p>
        </p:txBody>
      </p:sp>
      <p:grpSp>
        <p:nvGrpSpPr>
          <p:cNvPr id="23" name="3 Grupo"/>
          <p:cNvGrpSpPr/>
          <p:nvPr/>
        </p:nvGrpSpPr>
        <p:grpSpPr>
          <a:xfrm>
            <a:off x="5921958" y="973353"/>
            <a:ext cx="152568" cy="1095680"/>
            <a:chOff x="0" y="0"/>
            <a:chExt cx="345281" cy="2116930"/>
          </a:xfrm>
        </p:grpSpPr>
        <p:sp>
          <p:nvSpPr>
            <p:cNvPr id="24" name="4 Rectángulo"/>
            <p:cNvSpPr/>
            <p:nvPr/>
          </p:nvSpPr>
          <p:spPr>
            <a:xfrm>
              <a:off x="0" y="535781"/>
              <a:ext cx="345281" cy="1059656"/>
            </a:xfrm>
            <a:prstGeom prst="rect">
              <a:avLst/>
            </a:prstGeom>
            <a:gradFill flip="none" rotWithShape="1">
              <a:path path="circle">
                <a:fillToRect l="100000" t="100000"/>
              </a:path>
              <a:tileRect r="-100000" b="-100000"/>
            </a:gradFill>
          </p:spPr>
          <p:style>
            <a:lnRef idx="1">
              <a:schemeClr val="dk1"/>
            </a:lnRef>
            <a:fillRef idx="2">
              <a:schemeClr val="dk1"/>
            </a:fillRef>
            <a:effectRef idx="1">
              <a:schemeClr val="dk1"/>
            </a:effectRef>
            <a:fontRef idx="minor">
              <a:schemeClr val="dk1"/>
            </a:fontRef>
          </p:style>
          <p:txBody>
            <a:bodyPr rtlCol="0" anchor="t"/>
            <a:lstStyle/>
            <a:p>
              <a:pPr>
                <a:lnSpc>
                  <a:spcPct val="115000"/>
                </a:lnSpc>
                <a:spcAft>
                  <a:spcPts val="1000"/>
                </a:spcAft>
              </a:pPr>
              <a:r>
                <a:rPr lang="es-ES" sz="1100">
                  <a:effectLst/>
                  <a:ea typeface="Times New Roman"/>
                  <a:cs typeface="Times New Roman"/>
                </a:rPr>
                <a:t> </a:t>
              </a:r>
              <a:endParaRPr lang="es-ES" sz="1100">
                <a:effectLst/>
                <a:ea typeface="Calibri"/>
                <a:cs typeface="Times New Roman"/>
              </a:endParaRPr>
            </a:p>
          </p:txBody>
        </p:sp>
        <p:sp>
          <p:nvSpPr>
            <p:cNvPr id="28" name="5 Flecha arriba"/>
            <p:cNvSpPr/>
            <p:nvPr/>
          </p:nvSpPr>
          <p:spPr>
            <a:xfrm>
              <a:off x="107156" y="0"/>
              <a:ext cx="142875" cy="452437"/>
            </a:xfrm>
            <a:prstGeom prst="upArrow">
              <a:avLst/>
            </a:prstGeom>
          </p:spPr>
          <p:style>
            <a:lnRef idx="1">
              <a:schemeClr val="accent2"/>
            </a:lnRef>
            <a:fillRef idx="2">
              <a:schemeClr val="accent2"/>
            </a:fillRef>
            <a:effectRef idx="1">
              <a:schemeClr val="accent2"/>
            </a:effectRef>
            <a:fontRef idx="minor">
              <a:schemeClr val="dk1"/>
            </a:fontRef>
          </p:style>
          <p:txBody>
            <a:bodyPr rtlCol="0" anchor="t"/>
            <a:lstStyle/>
            <a:p>
              <a:pPr>
                <a:lnSpc>
                  <a:spcPct val="115000"/>
                </a:lnSpc>
                <a:spcAft>
                  <a:spcPts val="1000"/>
                </a:spcAft>
              </a:pPr>
              <a:r>
                <a:rPr lang="es-ES" sz="1100">
                  <a:effectLst/>
                  <a:ea typeface="Times New Roman"/>
                  <a:cs typeface="Times New Roman"/>
                </a:rPr>
                <a:t> </a:t>
              </a:r>
              <a:endParaRPr lang="es-ES" sz="1100">
                <a:effectLst/>
                <a:ea typeface="Calibri"/>
                <a:cs typeface="Times New Roman"/>
              </a:endParaRPr>
            </a:p>
          </p:txBody>
        </p:sp>
        <p:sp>
          <p:nvSpPr>
            <p:cNvPr id="29" name="6 Flecha arriba"/>
            <p:cNvSpPr/>
            <p:nvPr/>
          </p:nvSpPr>
          <p:spPr>
            <a:xfrm flipV="1">
              <a:off x="104775" y="1664493"/>
              <a:ext cx="142875" cy="452437"/>
            </a:xfrm>
            <a:prstGeom prst="upArrow">
              <a:avLst/>
            </a:prstGeom>
          </p:spPr>
          <p:style>
            <a:lnRef idx="1">
              <a:schemeClr val="accent2"/>
            </a:lnRef>
            <a:fillRef idx="2">
              <a:schemeClr val="accent2"/>
            </a:fillRef>
            <a:effectRef idx="1">
              <a:schemeClr val="accent2"/>
            </a:effectRef>
            <a:fontRef idx="minor">
              <a:schemeClr val="dk1"/>
            </a:fontRef>
          </p:style>
          <p:txBody>
            <a:bodyPr rtlCol="0" anchor="t"/>
            <a:lstStyle/>
            <a:p>
              <a:pPr>
                <a:lnSpc>
                  <a:spcPct val="115000"/>
                </a:lnSpc>
                <a:spcAft>
                  <a:spcPts val="1000"/>
                </a:spcAft>
              </a:pPr>
              <a:r>
                <a:rPr lang="es-ES" sz="1100">
                  <a:effectLst/>
                  <a:ea typeface="Times New Roman"/>
                  <a:cs typeface="Times New Roman"/>
                </a:rPr>
                <a:t> </a:t>
              </a:r>
              <a:endParaRPr lang="es-ES" sz="1100">
                <a:effectLst/>
                <a:ea typeface="Calibri"/>
                <a:cs typeface="Times New Roman"/>
              </a:endParaRPr>
            </a:p>
          </p:txBody>
        </p:sp>
      </p:grpSp>
    </p:spTree>
    <p:extLst>
      <p:ext uri="{BB962C8B-B14F-4D97-AF65-F5344CB8AC3E}">
        <p14:creationId xmlns:p14="http://schemas.microsoft.com/office/powerpoint/2010/main" val="308716828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9 Conector recto"/>
          <p:cNvCxnSpPr/>
          <p:nvPr/>
        </p:nvCxnSpPr>
        <p:spPr>
          <a:xfrm>
            <a:off x="179512" y="662210"/>
            <a:ext cx="8712968" cy="0"/>
          </a:xfrm>
          <a:prstGeom prst="line">
            <a:avLst/>
          </a:prstGeom>
        </p:spPr>
        <p:style>
          <a:lnRef idx="2">
            <a:schemeClr val="dk1"/>
          </a:lnRef>
          <a:fillRef idx="0">
            <a:schemeClr val="dk1"/>
          </a:fillRef>
          <a:effectRef idx="1">
            <a:schemeClr val="dk1"/>
          </a:effectRef>
          <a:fontRef idx="minor">
            <a:schemeClr val="tx1"/>
          </a:fontRef>
        </p:style>
      </p:cxnSp>
      <p:cxnSp>
        <p:nvCxnSpPr>
          <p:cNvPr id="12" name="11 Conector recto"/>
          <p:cNvCxnSpPr/>
          <p:nvPr/>
        </p:nvCxnSpPr>
        <p:spPr>
          <a:xfrm>
            <a:off x="179512" y="6354318"/>
            <a:ext cx="8712968" cy="0"/>
          </a:xfrm>
          <a:prstGeom prst="line">
            <a:avLst/>
          </a:prstGeom>
          <a:ln w="6350" cmpd="thickThin">
            <a:prstDash val="solid"/>
          </a:ln>
        </p:spPr>
        <p:style>
          <a:lnRef idx="2">
            <a:schemeClr val="dk1"/>
          </a:lnRef>
          <a:fillRef idx="0">
            <a:schemeClr val="dk1"/>
          </a:fillRef>
          <a:effectRef idx="1">
            <a:schemeClr val="dk1"/>
          </a:effectRef>
          <a:fontRef idx="minor">
            <a:schemeClr val="tx1"/>
          </a:fontRef>
        </p:style>
      </p:cxnSp>
      <p:pic>
        <p:nvPicPr>
          <p:cNvPr id="24" name="23 Imagen"/>
          <p:cNvPicPr/>
          <p:nvPr/>
        </p:nvPicPr>
        <p:blipFill rotWithShape="1">
          <a:blip r:embed="rId3">
            <a:extLst>
              <a:ext uri="{28A0092B-C50C-407E-A947-70E740481C1C}">
                <a14:useLocalDpi xmlns:a14="http://schemas.microsoft.com/office/drawing/2010/main" val="0"/>
              </a:ext>
            </a:extLst>
          </a:blip>
          <a:srcRect b="93"/>
          <a:stretch/>
        </p:blipFill>
        <p:spPr bwMode="auto">
          <a:xfrm>
            <a:off x="179513" y="753861"/>
            <a:ext cx="4248000" cy="5544000"/>
          </a:xfrm>
          <a:prstGeom prst="rect">
            <a:avLst/>
          </a:prstGeom>
          <a:noFill/>
          <a:ln>
            <a:solidFill>
              <a:schemeClr val="tx1"/>
            </a:solidFill>
          </a:ln>
        </p:spPr>
      </p:pic>
      <p:pic>
        <p:nvPicPr>
          <p:cNvPr id="25" name="24 Imagen"/>
          <p:cNvPicPr/>
          <p:nvPr/>
        </p:nvPicPr>
        <p:blipFill>
          <a:blip r:embed="rId4">
            <a:extLst>
              <a:ext uri="{28A0092B-C50C-407E-A947-70E740481C1C}">
                <a14:useLocalDpi xmlns:a14="http://schemas.microsoft.com/office/drawing/2010/main" val="0"/>
              </a:ext>
            </a:extLst>
          </a:blip>
          <a:srcRect/>
          <a:stretch>
            <a:fillRect/>
          </a:stretch>
        </p:blipFill>
        <p:spPr bwMode="auto">
          <a:xfrm>
            <a:off x="4644480" y="747387"/>
            <a:ext cx="4248000" cy="5544000"/>
          </a:xfrm>
          <a:prstGeom prst="rect">
            <a:avLst/>
          </a:prstGeom>
          <a:noFill/>
          <a:ln>
            <a:solidFill>
              <a:schemeClr val="tx1"/>
            </a:solidFill>
          </a:ln>
        </p:spPr>
      </p:pic>
      <p:sp>
        <p:nvSpPr>
          <p:cNvPr id="26" name="25 CuadroTexto"/>
          <p:cNvSpPr txBox="1"/>
          <p:nvPr/>
        </p:nvSpPr>
        <p:spPr>
          <a:xfrm>
            <a:off x="539552" y="262550"/>
            <a:ext cx="8604448" cy="400089"/>
          </a:xfrm>
          <a:prstGeom prst="rect">
            <a:avLst/>
          </a:prstGeom>
          <a:noFill/>
        </p:spPr>
        <p:txBody>
          <a:bodyPr wrap="square" lIns="91418" tIns="45710" rIns="91418" bIns="45710" rtlCol="0">
            <a:spAutoFit/>
          </a:bodyPr>
          <a:lstStyle/>
          <a:p>
            <a:r>
              <a:rPr lang="es-ES" sz="2000" b="1" dirty="0"/>
              <a:t>PROBETAS CON MATRIZ DE POLIESTER </a:t>
            </a:r>
            <a:r>
              <a:rPr lang="es-ES" sz="2000" b="1" dirty="0" smtClean="0"/>
              <a:t>CURADAS </a:t>
            </a:r>
            <a:r>
              <a:rPr lang="es-ES" sz="2000" b="1" dirty="0"/>
              <a:t>A </a:t>
            </a:r>
            <a:r>
              <a:rPr lang="es-ES" sz="2000" b="1" dirty="0" smtClean="0"/>
              <a:t>DIFERENTE TEMPERATURA</a:t>
            </a:r>
            <a:endParaRPr lang="es-ES" sz="2000" b="1" dirty="0">
              <a:latin typeface="Calibri" pitchFamily="34" charset="0"/>
            </a:endParaRPr>
          </a:p>
        </p:txBody>
      </p:sp>
      <p:sp>
        <p:nvSpPr>
          <p:cNvPr id="14" name="13 CuadroTexto"/>
          <p:cNvSpPr txBox="1"/>
          <p:nvPr/>
        </p:nvSpPr>
        <p:spPr>
          <a:xfrm>
            <a:off x="307679" y="6348448"/>
            <a:ext cx="8603785" cy="523200"/>
          </a:xfrm>
          <a:prstGeom prst="rect">
            <a:avLst/>
          </a:prstGeom>
          <a:noFill/>
        </p:spPr>
        <p:txBody>
          <a:bodyPr wrap="square" lIns="91418" tIns="45710" rIns="91418" bIns="45710" rtlCol="0">
            <a:spAutoFit/>
          </a:bodyPr>
          <a:lstStyle/>
          <a:p>
            <a:r>
              <a:rPr lang="es-ES" sz="1400" i="1" dirty="0" smtClean="0">
                <a:solidFill>
                  <a:schemeClr val="bg2">
                    <a:lumMod val="75000"/>
                  </a:schemeClr>
                </a:solidFill>
              </a:rPr>
              <a:t>INTRODUCCIÓN/OBJETIVOS</a:t>
            </a:r>
            <a:r>
              <a:rPr lang="es-ES" sz="1400" b="1" i="1" dirty="0" smtClean="0">
                <a:solidFill>
                  <a:schemeClr val="bg2">
                    <a:lumMod val="75000"/>
                  </a:schemeClr>
                </a:solidFill>
              </a:rPr>
              <a:t> </a:t>
            </a:r>
            <a:r>
              <a:rPr lang="es-ES" sz="1400" i="1" dirty="0" smtClean="0">
                <a:solidFill>
                  <a:schemeClr val="bg2">
                    <a:lumMod val="75000"/>
                  </a:schemeClr>
                </a:solidFill>
              </a:rPr>
              <a:t>– ESTADO DEL ARTE – PROGRAMA EXPERIMENTAL – METODOLOGÍA EXPERIMENTAL  </a:t>
            </a:r>
            <a:r>
              <a:rPr lang="es-ES" sz="1400" b="1" dirty="0" smtClean="0">
                <a:solidFill>
                  <a:schemeClr val="bg2">
                    <a:lumMod val="25000"/>
                  </a:schemeClr>
                </a:solidFill>
              </a:rPr>
              <a:t>ENSAYOS Y RESULTADOS </a:t>
            </a:r>
            <a:r>
              <a:rPr lang="es-ES" sz="1400" i="1" dirty="0" smtClean="0">
                <a:solidFill>
                  <a:schemeClr val="bg2">
                    <a:lumMod val="75000"/>
                  </a:schemeClr>
                </a:solidFill>
              </a:rPr>
              <a:t>– CONCLUSIONES – FUTURAS LÍNEAS DE ESTUDIO – BIBLIOGRAFÍA – AGRADECIMIENTOS </a:t>
            </a:r>
            <a:endParaRPr lang="es-ES" sz="1400" i="1" dirty="0">
              <a:solidFill>
                <a:schemeClr val="bg2">
                  <a:lumMod val="75000"/>
                </a:schemeClr>
              </a:solidFill>
            </a:endParaRPr>
          </a:p>
        </p:txBody>
      </p:sp>
    </p:spTree>
    <p:extLst>
      <p:ext uri="{BB962C8B-B14F-4D97-AF65-F5344CB8AC3E}">
        <p14:creationId xmlns:p14="http://schemas.microsoft.com/office/powerpoint/2010/main" val="189716919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9 Conector recto"/>
          <p:cNvCxnSpPr/>
          <p:nvPr/>
        </p:nvCxnSpPr>
        <p:spPr>
          <a:xfrm>
            <a:off x="179512" y="662210"/>
            <a:ext cx="8712968" cy="0"/>
          </a:xfrm>
          <a:prstGeom prst="line">
            <a:avLst/>
          </a:prstGeom>
        </p:spPr>
        <p:style>
          <a:lnRef idx="2">
            <a:schemeClr val="dk1"/>
          </a:lnRef>
          <a:fillRef idx="0">
            <a:schemeClr val="dk1"/>
          </a:fillRef>
          <a:effectRef idx="1">
            <a:schemeClr val="dk1"/>
          </a:effectRef>
          <a:fontRef idx="minor">
            <a:schemeClr val="tx1"/>
          </a:fontRef>
        </p:style>
      </p:cxnSp>
      <p:cxnSp>
        <p:nvCxnSpPr>
          <p:cNvPr id="12" name="11 Conector recto"/>
          <p:cNvCxnSpPr/>
          <p:nvPr/>
        </p:nvCxnSpPr>
        <p:spPr>
          <a:xfrm>
            <a:off x="179512" y="6354318"/>
            <a:ext cx="8712968" cy="0"/>
          </a:xfrm>
          <a:prstGeom prst="line">
            <a:avLst/>
          </a:prstGeom>
          <a:ln w="6350" cmpd="thickThin">
            <a:prstDash val="solid"/>
          </a:ln>
        </p:spPr>
        <p:style>
          <a:lnRef idx="2">
            <a:schemeClr val="dk1"/>
          </a:lnRef>
          <a:fillRef idx="0">
            <a:schemeClr val="dk1"/>
          </a:fillRef>
          <a:effectRef idx="1">
            <a:schemeClr val="dk1"/>
          </a:effectRef>
          <a:fontRef idx="minor">
            <a:schemeClr val="tx1"/>
          </a:fontRef>
        </p:style>
      </p:cxnSp>
      <p:pic>
        <p:nvPicPr>
          <p:cNvPr id="9" name="8 Imagen"/>
          <p:cNvPicPr/>
          <p:nvPr/>
        </p:nvPicPr>
        <p:blipFill>
          <a:blip r:embed="rId3">
            <a:extLst>
              <a:ext uri="{28A0092B-C50C-407E-A947-70E740481C1C}">
                <a14:useLocalDpi xmlns:a14="http://schemas.microsoft.com/office/drawing/2010/main" val="0"/>
              </a:ext>
            </a:extLst>
          </a:blip>
          <a:srcRect/>
          <a:stretch>
            <a:fillRect/>
          </a:stretch>
        </p:blipFill>
        <p:spPr bwMode="auto">
          <a:xfrm>
            <a:off x="179512" y="764704"/>
            <a:ext cx="4248000" cy="5544000"/>
          </a:xfrm>
          <a:prstGeom prst="rect">
            <a:avLst/>
          </a:prstGeom>
          <a:noFill/>
          <a:ln>
            <a:solidFill>
              <a:schemeClr val="tx1"/>
            </a:solidFill>
          </a:ln>
        </p:spPr>
      </p:pic>
      <p:pic>
        <p:nvPicPr>
          <p:cNvPr id="14" name="13 Imagen"/>
          <p:cNvPicPr/>
          <p:nvPr/>
        </p:nvPicPr>
        <p:blipFill>
          <a:blip r:embed="rId4">
            <a:extLst>
              <a:ext uri="{28A0092B-C50C-407E-A947-70E740481C1C}">
                <a14:useLocalDpi xmlns:a14="http://schemas.microsoft.com/office/drawing/2010/main" val="0"/>
              </a:ext>
            </a:extLst>
          </a:blip>
          <a:srcRect/>
          <a:stretch>
            <a:fillRect/>
          </a:stretch>
        </p:blipFill>
        <p:spPr bwMode="auto">
          <a:xfrm>
            <a:off x="4654298" y="764704"/>
            <a:ext cx="4248000" cy="5544000"/>
          </a:xfrm>
          <a:prstGeom prst="rect">
            <a:avLst/>
          </a:prstGeom>
          <a:noFill/>
          <a:ln>
            <a:solidFill>
              <a:schemeClr val="tx1"/>
            </a:solidFill>
          </a:ln>
        </p:spPr>
      </p:pic>
      <p:sp>
        <p:nvSpPr>
          <p:cNvPr id="16" name="15 CuadroTexto"/>
          <p:cNvSpPr txBox="1"/>
          <p:nvPr/>
        </p:nvSpPr>
        <p:spPr>
          <a:xfrm>
            <a:off x="539552" y="262550"/>
            <a:ext cx="8856984" cy="400089"/>
          </a:xfrm>
          <a:prstGeom prst="rect">
            <a:avLst/>
          </a:prstGeom>
          <a:noFill/>
        </p:spPr>
        <p:txBody>
          <a:bodyPr wrap="square" lIns="91418" tIns="45710" rIns="91418" bIns="45710" rtlCol="0">
            <a:spAutoFit/>
          </a:bodyPr>
          <a:lstStyle/>
          <a:p>
            <a:r>
              <a:rPr lang="es-ES" sz="2000" b="1" dirty="0"/>
              <a:t>PROBETAS CON MATRIZ DE POLIESTER </a:t>
            </a:r>
            <a:r>
              <a:rPr lang="es-ES" sz="2000" b="1" dirty="0" smtClean="0"/>
              <a:t>CURADAS </a:t>
            </a:r>
            <a:r>
              <a:rPr lang="es-ES" sz="2000" b="1" dirty="0"/>
              <a:t>A </a:t>
            </a:r>
            <a:r>
              <a:rPr lang="es-ES" sz="2000" b="1" dirty="0" smtClean="0"/>
              <a:t>DIFERENTE TEMPERATURA</a:t>
            </a:r>
            <a:endParaRPr lang="es-ES" sz="2000" b="1" dirty="0">
              <a:latin typeface="Calibri" pitchFamily="34" charset="0"/>
            </a:endParaRPr>
          </a:p>
        </p:txBody>
      </p:sp>
      <p:sp>
        <p:nvSpPr>
          <p:cNvPr id="13" name="12 CuadroTexto"/>
          <p:cNvSpPr txBox="1"/>
          <p:nvPr/>
        </p:nvSpPr>
        <p:spPr>
          <a:xfrm>
            <a:off x="307679" y="6348448"/>
            <a:ext cx="8603785" cy="523200"/>
          </a:xfrm>
          <a:prstGeom prst="rect">
            <a:avLst/>
          </a:prstGeom>
          <a:noFill/>
        </p:spPr>
        <p:txBody>
          <a:bodyPr wrap="square" lIns="91418" tIns="45710" rIns="91418" bIns="45710" rtlCol="0">
            <a:spAutoFit/>
          </a:bodyPr>
          <a:lstStyle/>
          <a:p>
            <a:r>
              <a:rPr lang="es-ES" sz="1400" i="1" dirty="0" smtClean="0">
                <a:solidFill>
                  <a:schemeClr val="bg2">
                    <a:lumMod val="75000"/>
                  </a:schemeClr>
                </a:solidFill>
              </a:rPr>
              <a:t>INTRODUCCIÓN/OBJETIVOS</a:t>
            </a:r>
            <a:r>
              <a:rPr lang="es-ES" sz="1400" b="1" i="1" dirty="0" smtClean="0">
                <a:solidFill>
                  <a:schemeClr val="bg2">
                    <a:lumMod val="75000"/>
                  </a:schemeClr>
                </a:solidFill>
              </a:rPr>
              <a:t> </a:t>
            </a:r>
            <a:r>
              <a:rPr lang="es-ES" sz="1400" i="1" dirty="0" smtClean="0">
                <a:solidFill>
                  <a:schemeClr val="bg2">
                    <a:lumMod val="75000"/>
                  </a:schemeClr>
                </a:solidFill>
              </a:rPr>
              <a:t>– ESTADO DEL ARTE – PROGRAMA EXPERIMENTAL – METODOLOGÍA EXPERIMENTAL  </a:t>
            </a:r>
            <a:r>
              <a:rPr lang="es-ES" sz="1400" b="1" dirty="0" smtClean="0">
                <a:solidFill>
                  <a:schemeClr val="bg2">
                    <a:lumMod val="25000"/>
                  </a:schemeClr>
                </a:solidFill>
              </a:rPr>
              <a:t>ENSAYOS Y RESULTADOS </a:t>
            </a:r>
            <a:r>
              <a:rPr lang="es-ES" sz="1400" i="1" dirty="0" smtClean="0">
                <a:solidFill>
                  <a:schemeClr val="bg2">
                    <a:lumMod val="75000"/>
                  </a:schemeClr>
                </a:solidFill>
              </a:rPr>
              <a:t>– CONCLUSIONES – FUTURAS LÍNEAS DE ESTUDIO – BIBLIOGRAFÍA – AGRADECIMIENTOS </a:t>
            </a:r>
            <a:endParaRPr lang="es-ES" sz="1400" i="1" dirty="0">
              <a:solidFill>
                <a:schemeClr val="bg2">
                  <a:lumMod val="75000"/>
                </a:schemeClr>
              </a:solidFill>
            </a:endParaRPr>
          </a:p>
        </p:txBody>
      </p:sp>
    </p:spTree>
    <p:extLst>
      <p:ext uri="{BB962C8B-B14F-4D97-AF65-F5344CB8AC3E}">
        <p14:creationId xmlns:p14="http://schemas.microsoft.com/office/powerpoint/2010/main" val="429454317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9 Conector recto"/>
          <p:cNvCxnSpPr/>
          <p:nvPr/>
        </p:nvCxnSpPr>
        <p:spPr>
          <a:xfrm>
            <a:off x="179512" y="662210"/>
            <a:ext cx="8712968" cy="0"/>
          </a:xfrm>
          <a:prstGeom prst="line">
            <a:avLst/>
          </a:prstGeom>
        </p:spPr>
        <p:style>
          <a:lnRef idx="2">
            <a:schemeClr val="dk1"/>
          </a:lnRef>
          <a:fillRef idx="0">
            <a:schemeClr val="dk1"/>
          </a:fillRef>
          <a:effectRef idx="1">
            <a:schemeClr val="dk1"/>
          </a:effectRef>
          <a:fontRef idx="minor">
            <a:schemeClr val="tx1"/>
          </a:fontRef>
        </p:style>
      </p:cxnSp>
      <p:sp>
        <p:nvSpPr>
          <p:cNvPr id="11" name="10 CuadroTexto"/>
          <p:cNvSpPr txBox="1"/>
          <p:nvPr/>
        </p:nvSpPr>
        <p:spPr>
          <a:xfrm>
            <a:off x="539552" y="262550"/>
            <a:ext cx="14114884" cy="400089"/>
          </a:xfrm>
          <a:prstGeom prst="rect">
            <a:avLst/>
          </a:prstGeom>
          <a:noFill/>
        </p:spPr>
        <p:txBody>
          <a:bodyPr wrap="square" lIns="91418" tIns="45710" rIns="91418" bIns="45710" rtlCol="0">
            <a:spAutoFit/>
          </a:bodyPr>
          <a:lstStyle/>
          <a:p>
            <a:r>
              <a:rPr lang="es-ES" sz="2000" b="1" dirty="0"/>
              <a:t>PROBETAS CON MATRIZ DE POLIESTER </a:t>
            </a:r>
            <a:r>
              <a:rPr lang="es-ES" sz="2000" b="1" dirty="0" smtClean="0"/>
              <a:t>CURADAS </a:t>
            </a:r>
            <a:r>
              <a:rPr lang="es-ES" sz="2000" b="1" dirty="0"/>
              <a:t>A </a:t>
            </a:r>
            <a:r>
              <a:rPr lang="es-ES" sz="2000" b="1" dirty="0" smtClean="0"/>
              <a:t>DIFERENTE TEMPERATURA</a:t>
            </a:r>
            <a:endParaRPr lang="es-ES" sz="2000" b="1" dirty="0">
              <a:latin typeface="Calibri" pitchFamily="34" charset="0"/>
            </a:endParaRPr>
          </a:p>
        </p:txBody>
      </p:sp>
      <p:cxnSp>
        <p:nvCxnSpPr>
          <p:cNvPr id="12" name="11 Conector recto"/>
          <p:cNvCxnSpPr/>
          <p:nvPr/>
        </p:nvCxnSpPr>
        <p:spPr>
          <a:xfrm>
            <a:off x="179512" y="6354318"/>
            <a:ext cx="8712968" cy="0"/>
          </a:xfrm>
          <a:prstGeom prst="line">
            <a:avLst/>
          </a:prstGeom>
          <a:ln w="6350" cmpd="thickThin">
            <a:prstDash val="solid"/>
          </a:ln>
        </p:spPr>
        <p:style>
          <a:lnRef idx="2">
            <a:schemeClr val="dk1"/>
          </a:lnRef>
          <a:fillRef idx="0">
            <a:schemeClr val="dk1"/>
          </a:fillRef>
          <a:effectRef idx="1">
            <a:schemeClr val="dk1"/>
          </a:effectRef>
          <a:fontRef idx="minor">
            <a:schemeClr val="tx1"/>
          </a:fontRef>
        </p:style>
      </p:cxnSp>
      <p:pic>
        <p:nvPicPr>
          <p:cNvPr id="9" name="8 Imagen"/>
          <p:cNvPicPr/>
          <p:nvPr/>
        </p:nvPicPr>
        <p:blipFill>
          <a:blip r:embed="rId3">
            <a:extLst>
              <a:ext uri="{28A0092B-C50C-407E-A947-70E740481C1C}">
                <a14:useLocalDpi xmlns:a14="http://schemas.microsoft.com/office/drawing/2010/main" val="0"/>
              </a:ext>
            </a:extLst>
          </a:blip>
          <a:srcRect/>
          <a:stretch>
            <a:fillRect/>
          </a:stretch>
        </p:blipFill>
        <p:spPr bwMode="auto">
          <a:xfrm>
            <a:off x="179513" y="764704"/>
            <a:ext cx="4248000" cy="5544000"/>
          </a:xfrm>
          <a:prstGeom prst="rect">
            <a:avLst/>
          </a:prstGeom>
          <a:noFill/>
          <a:ln>
            <a:solidFill>
              <a:schemeClr val="tx1"/>
            </a:solidFill>
          </a:ln>
        </p:spPr>
      </p:pic>
      <p:pic>
        <p:nvPicPr>
          <p:cNvPr id="14" name="13 Imagen"/>
          <p:cNvPicPr/>
          <p:nvPr/>
        </p:nvPicPr>
        <p:blipFill>
          <a:blip r:embed="rId4">
            <a:extLst>
              <a:ext uri="{28A0092B-C50C-407E-A947-70E740481C1C}">
                <a14:useLocalDpi xmlns:a14="http://schemas.microsoft.com/office/drawing/2010/main" val="0"/>
              </a:ext>
            </a:extLst>
          </a:blip>
          <a:srcRect/>
          <a:stretch>
            <a:fillRect/>
          </a:stretch>
        </p:blipFill>
        <p:spPr bwMode="auto">
          <a:xfrm>
            <a:off x="4644480" y="766651"/>
            <a:ext cx="4248000" cy="5544000"/>
          </a:xfrm>
          <a:prstGeom prst="rect">
            <a:avLst/>
          </a:prstGeom>
          <a:noFill/>
          <a:ln>
            <a:solidFill>
              <a:schemeClr val="tx1"/>
            </a:solidFill>
          </a:ln>
        </p:spPr>
      </p:pic>
      <p:sp>
        <p:nvSpPr>
          <p:cNvPr id="16" name="15 CuadroTexto"/>
          <p:cNvSpPr txBox="1"/>
          <p:nvPr/>
        </p:nvSpPr>
        <p:spPr>
          <a:xfrm>
            <a:off x="307679" y="6348448"/>
            <a:ext cx="8603785" cy="523200"/>
          </a:xfrm>
          <a:prstGeom prst="rect">
            <a:avLst/>
          </a:prstGeom>
          <a:noFill/>
        </p:spPr>
        <p:txBody>
          <a:bodyPr wrap="square" lIns="91418" tIns="45710" rIns="91418" bIns="45710" rtlCol="0">
            <a:spAutoFit/>
          </a:bodyPr>
          <a:lstStyle/>
          <a:p>
            <a:r>
              <a:rPr lang="es-ES" sz="1400" i="1" dirty="0" smtClean="0">
                <a:solidFill>
                  <a:schemeClr val="bg2">
                    <a:lumMod val="75000"/>
                  </a:schemeClr>
                </a:solidFill>
              </a:rPr>
              <a:t>INTRODUCCIÓN/OBJETIVOS</a:t>
            </a:r>
            <a:r>
              <a:rPr lang="es-ES" sz="1400" b="1" i="1" dirty="0" smtClean="0">
                <a:solidFill>
                  <a:schemeClr val="bg2">
                    <a:lumMod val="75000"/>
                  </a:schemeClr>
                </a:solidFill>
              </a:rPr>
              <a:t> </a:t>
            </a:r>
            <a:r>
              <a:rPr lang="es-ES" sz="1400" i="1" dirty="0" smtClean="0">
                <a:solidFill>
                  <a:schemeClr val="bg2">
                    <a:lumMod val="75000"/>
                  </a:schemeClr>
                </a:solidFill>
              </a:rPr>
              <a:t>– ESTADO DEL ARTE – PROGRAMA EXPERIMENTAL – METODOLOGÍA EXPERIMENTAL  </a:t>
            </a:r>
            <a:r>
              <a:rPr lang="es-ES" sz="1400" b="1" dirty="0" smtClean="0">
                <a:solidFill>
                  <a:schemeClr val="bg2">
                    <a:lumMod val="25000"/>
                  </a:schemeClr>
                </a:solidFill>
              </a:rPr>
              <a:t>ENSAYOS Y RESULTADOS </a:t>
            </a:r>
            <a:r>
              <a:rPr lang="es-ES" sz="1400" i="1" dirty="0" smtClean="0">
                <a:solidFill>
                  <a:schemeClr val="bg2">
                    <a:lumMod val="75000"/>
                  </a:schemeClr>
                </a:solidFill>
              </a:rPr>
              <a:t>– CONCLUSIONES – FUTURAS LÍNEAS DE ESTUDIO – BIBLIOGRAFÍA – AGRADECIMIENTOS </a:t>
            </a:r>
            <a:endParaRPr lang="es-ES" sz="1400" i="1" dirty="0">
              <a:solidFill>
                <a:schemeClr val="bg2">
                  <a:lumMod val="75000"/>
                </a:schemeClr>
              </a:solidFill>
            </a:endParaRPr>
          </a:p>
        </p:txBody>
      </p:sp>
    </p:spTree>
    <p:extLst>
      <p:ext uri="{BB962C8B-B14F-4D97-AF65-F5344CB8AC3E}">
        <p14:creationId xmlns:p14="http://schemas.microsoft.com/office/powerpoint/2010/main" val="283101001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9 Conector recto"/>
          <p:cNvCxnSpPr/>
          <p:nvPr/>
        </p:nvCxnSpPr>
        <p:spPr>
          <a:xfrm>
            <a:off x="179512" y="662210"/>
            <a:ext cx="8712968" cy="0"/>
          </a:xfrm>
          <a:prstGeom prst="line">
            <a:avLst/>
          </a:prstGeom>
        </p:spPr>
        <p:style>
          <a:lnRef idx="2">
            <a:schemeClr val="dk1"/>
          </a:lnRef>
          <a:fillRef idx="0">
            <a:schemeClr val="dk1"/>
          </a:fillRef>
          <a:effectRef idx="1">
            <a:schemeClr val="dk1"/>
          </a:effectRef>
          <a:fontRef idx="minor">
            <a:schemeClr val="tx1"/>
          </a:fontRef>
        </p:style>
      </p:cxnSp>
      <p:sp>
        <p:nvSpPr>
          <p:cNvPr id="11" name="10 CuadroTexto"/>
          <p:cNvSpPr txBox="1"/>
          <p:nvPr/>
        </p:nvSpPr>
        <p:spPr>
          <a:xfrm>
            <a:off x="1356590" y="268125"/>
            <a:ext cx="7713561" cy="400089"/>
          </a:xfrm>
          <a:prstGeom prst="rect">
            <a:avLst/>
          </a:prstGeom>
          <a:noFill/>
        </p:spPr>
        <p:txBody>
          <a:bodyPr wrap="square" lIns="91418" tIns="45710" rIns="91418" bIns="45710" rtlCol="0">
            <a:spAutoFit/>
          </a:bodyPr>
          <a:lstStyle/>
          <a:p>
            <a:r>
              <a:rPr lang="es-ES" sz="2000" b="1" dirty="0"/>
              <a:t>PROBETAS CON MATRIZ </a:t>
            </a:r>
            <a:r>
              <a:rPr lang="es-ES" sz="2000" b="1" dirty="0" smtClean="0"/>
              <a:t>EPOXI </a:t>
            </a:r>
            <a:r>
              <a:rPr lang="es-ES" sz="2000" b="1" dirty="0"/>
              <a:t>CURADAS A </a:t>
            </a:r>
            <a:r>
              <a:rPr lang="es-ES" sz="2000" b="1" dirty="0" smtClean="0"/>
              <a:t>DIFERENTE TEMPERATURA</a:t>
            </a:r>
            <a:endParaRPr lang="es-ES" sz="2000" b="1" dirty="0">
              <a:latin typeface="Calibri" pitchFamily="34" charset="0"/>
            </a:endParaRPr>
          </a:p>
        </p:txBody>
      </p:sp>
      <p:cxnSp>
        <p:nvCxnSpPr>
          <p:cNvPr id="12" name="11 Conector recto"/>
          <p:cNvCxnSpPr/>
          <p:nvPr/>
        </p:nvCxnSpPr>
        <p:spPr>
          <a:xfrm>
            <a:off x="179512" y="6354318"/>
            <a:ext cx="8712968" cy="0"/>
          </a:xfrm>
          <a:prstGeom prst="line">
            <a:avLst/>
          </a:prstGeom>
          <a:ln w="6350" cmpd="thickThin">
            <a:prstDash val="solid"/>
          </a:ln>
        </p:spPr>
        <p:style>
          <a:lnRef idx="2">
            <a:schemeClr val="dk1"/>
          </a:lnRef>
          <a:fillRef idx="0">
            <a:schemeClr val="dk1"/>
          </a:fillRef>
          <a:effectRef idx="1">
            <a:schemeClr val="dk1"/>
          </a:effectRef>
          <a:fontRef idx="minor">
            <a:schemeClr val="tx1"/>
          </a:fontRef>
        </p:style>
      </p:cxnSp>
      <p:pic>
        <p:nvPicPr>
          <p:cNvPr id="15" name="14 Imagen"/>
          <p:cNvPicPr/>
          <p:nvPr/>
        </p:nvPicPr>
        <p:blipFill>
          <a:blip r:embed="rId3">
            <a:extLst>
              <a:ext uri="{28A0092B-C50C-407E-A947-70E740481C1C}">
                <a14:useLocalDpi xmlns:a14="http://schemas.microsoft.com/office/drawing/2010/main" val="0"/>
              </a:ext>
            </a:extLst>
          </a:blip>
          <a:srcRect/>
          <a:stretch>
            <a:fillRect/>
          </a:stretch>
        </p:blipFill>
        <p:spPr bwMode="auto">
          <a:xfrm>
            <a:off x="179512" y="764704"/>
            <a:ext cx="4248000" cy="5544000"/>
          </a:xfrm>
          <a:prstGeom prst="rect">
            <a:avLst/>
          </a:prstGeom>
          <a:noFill/>
          <a:ln>
            <a:solidFill>
              <a:schemeClr val="tx1"/>
            </a:solidFill>
          </a:ln>
        </p:spPr>
      </p:pic>
      <p:pic>
        <p:nvPicPr>
          <p:cNvPr id="16" name="15 Imagen"/>
          <p:cNvPicPr/>
          <p:nvPr/>
        </p:nvPicPr>
        <p:blipFill>
          <a:blip r:embed="rId4">
            <a:extLst>
              <a:ext uri="{28A0092B-C50C-407E-A947-70E740481C1C}">
                <a14:useLocalDpi xmlns:a14="http://schemas.microsoft.com/office/drawing/2010/main" val="0"/>
              </a:ext>
            </a:extLst>
          </a:blip>
          <a:srcRect/>
          <a:stretch>
            <a:fillRect/>
          </a:stretch>
        </p:blipFill>
        <p:spPr bwMode="auto">
          <a:xfrm>
            <a:off x="4644480" y="764704"/>
            <a:ext cx="4248000" cy="5544000"/>
          </a:xfrm>
          <a:prstGeom prst="rect">
            <a:avLst/>
          </a:prstGeom>
          <a:noFill/>
          <a:ln>
            <a:solidFill>
              <a:schemeClr val="tx1"/>
            </a:solidFill>
          </a:ln>
        </p:spPr>
      </p:pic>
      <p:sp>
        <p:nvSpPr>
          <p:cNvPr id="14" name="13 CuadroTexto"/>
          <p:cNvSpPr txBox="1"/>
          <p:nvPr/>
        </p:nvSpPr>
        <p:spPr>
          <a:xfrm>
            <a:off x="307679" y="6348448"/>
            <a:ext cx="8603785" cy="523200"/>
          </a:xfrm>
          <a:prstGeom prst="rect">
            <a:avLst/>
          </a:prstGeom>
          <a:noFill/>
        </p:spPr>
        <p:txBody>
          <a:bodyPr wrap="square" lIns="91418" tIns="45710" rIns="91418" bIns="45710" rtlCol="0">
            <a:spAutoFit/>
          </a:bodyPr>
          <a:lstStyle/>
          <a:p>
            <a:r>
              <a:rPr lang="es-ES" sz="1400" i="1" dirty="0" smtClean="0">
                <a:solidFill>
                  <a:schemeClr val="bg2">
                    <a:lumMod val="75000"/>
                  </a:schemeClr>
                </a:solidFill>
              </a:rPr>
              <a:t>INTRODUCCIÓN/OBJETIVOS</a:t>
            </a:r>
            <a:r>
              <a:rPr lang="es-ES" sz="1400" b="1" i="1" dirty="0" smtClean="0">
                <a:solidFill>
                  <a:schemeClr val="bg2">
                    <a:lumMod val="75000"/>
                  </a:schemeClr>
                </a:solidFill>
              </a:rPr>
              <a:t> </a:t>
            </a:r>
            <a:r>
              <a:rPr lang="es-ES" sz="1400" i="1" dirty="0" smtClean="0">
                <a:solidFill>
                  <a:schemeClr val="bg2">
                    <a:lumMod val="75000"/>
                  </a:schemeClr>
                </a:solidFill>
              </a:rPr>
              <a:t>– ESTADO DEL ARTE – PROGRAMA EXPERIMENTAL – METODOLOGÍA EXPERIMENTAL  </a:t>
            </a:r>
            <a:r>
              <a:rPr lang="es-ES" sz="1400" b="1" dirty="0" smtClean="0">
                <a:solidFill>
                  <a:schemeClr val="bg2">
                    <a:lumMod val="25000"/>
                  </a:schemeClr>
                </a:solidFill>
              </a:rPr>
              <a:t>ENSAYOS Y RESULTADOS </a:t>
            </a:r>
            <a:r>
              <a:rPr lang="es-ES" sz="1400" i="1" dirty="0" smtClean="0">
                <a:solidFill>
                  <a:schemeClr val="bg2">
                    <a:lumMod val="75000"/>
                  </a:schemeClr>
                </a:solidFill>
              </a:rPr>
              <a:t>– CONCLUSIONES – FUTURAS LÍNEAS DE ESTUDIO – BIBLIOGRAFÍA – AGRADECIMIENTOS </a:t>
            </a:r>
            <a:endParaRPr lang="es-ES" sz="1400" i="1" dirty="0">
              <a:solidFill>
                <a:schemeClr val="bg2">
                  <a:lumMod val="75000"/>
                </a:schemeClr>
              </a:solidFill>
            </a:endParaRPr>
          </a:p>
        </p:txBody>
      </p:sp>
    </p:spTree>
    <p:extLst>
      <p:ext uri="{BB962C8B-B14F-4D97-AF65-F5344CB8AC3E}">
        <p14:creationId xmlns:p14="http://schemas.microsoft.com/office/powerpoint/2010/main" val="280124306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9 Conector recto"/>
          <p:cNvCxnSpPr/>
          <p:nvPr/>
        </p:nvCxnSpPr>
        <p:spPr>
          <a:xfrm>
            <a:off x="179512" y="662210"/>
            <a:ext cx="8712968" cy="0"/>
          </a:xfrm>
          <a:prstGeom prst="line">
            <a:avLst/>
          </a:prstGeom>
        </p:spPr>
        <p:style>
          <a:lnRef idx="2">
            <a:schemeClr val="dk1"/>
          </a:lnRef>
          <a:fillRef idx="0">
            <a:schemeClr val="dk1"/>
          </a:fillRef>
          <a:effectRef idx="1">
            <a:schemeClr val="dk1"/>
          </a:effectRef>
          <a:fontRef idx="minor">
            <a:schemeClr val="tx1"/>
          </a:fontRef>
        </p:style>
      </p:cxnSp>
      <p:cxnSp>
        <p:nvCxnSpPr>
          <p:cNvPr id="12" name="11 Conector recto"/>
          <p:cNvCxnSpPr/>
          <p:nvPr/>
        </p:nvCxnSpPr>
        <p:spPr>
          <a:xfrm>
            <a:off x="179512" y="6354318"/>
            <a:ext cx="8712968" cy="0"/>
          </a:xfrm>
          <a:prstGeom prst="line">
            <a:avLst/>
          </a:prstGeom>
          <a:ln w="6350" cmpd="thickThin">
            <a:prstDash val="solid"/>
          </a:ln>
        </p:spPr>
        <p:style>
          <a:lnRef idx="2">
            <a:schemeClr val="dk1"/>
          </a:lnRef>
          <a:fillRef idx="0">
            <a:schemeClr val="dk1"/>
          </a:fillRef>
          <a:effectRef idx="1">
            <a:schemeClr val="dk1"/>
          </a:effectRef>
          <a:fontRef idx="minor">
            <a:schemeClr val="tx1"/>
          </a:fontRef>
        </p:style>
      </p:cxnSp>
      <p:pic>
        <p:nvPicPr>
          <p:cNvPr id="8" name="7 Imagen"/>
          <p:cNvPicPr/>
          <p:nvPr/>
        </p:nvPicPr>
        <p:blipFill>
          <a:blip r:embed="rId3">
            <a:extLst>
              <a:ext uri="{28A0092B-C50C-407E-A947-70E740481C1C}">
                <a14:useLocalDpi xmlns:a14="http://schemas.microsoft.com/office/drawing/2010/main" val="0"/>
              </a:ext>
            </a:extLst>
          </a:blip>
          <a:srcRect/>
          <a:stretch>
            <a:fillRect/>
          </a:stretch>
        </p:blipFill>
        <p:spPr bwMode="auto">
          <a:xfrm>
            <a:off x="179512" y="761895"/>
            <a:ext cx="4248000" cy="5544000"/>
          </a:xfrm>
          <a:prstGeom prst="rect">
            <a:avLst/>
          </a:prstGeom>
          <a:noFill/>
          <a:ln>
            <a:solidFill>
              <a:schemeClr val="tx1"/>
            </a:solidFill>
          </a:ln>
        </p:spPr>
      </p:pic>
      <p:pic>
        <p:nvPicPr>
          <p:cNvPr id="9" name="8 Imagen"/>
          <p:cNvPicPr/>
          <p:nvPr/>
        </p:nvPicPr>
        <p:blipFill>
          <a:blip r:embed="rId4">
            <a:extLst>
              <a:ext uri="{28A0092B-C50C-407E-A947-70E740481C1C}">
                <a14:useLocalDpi xmlns:a14="http://schemas.microsoft.com/office/drawing/2010/main" val="0"/>
              </a:ext>
            </a:extLst>
          </a:blip>
          <a:srcRect/>
          <a:stretch>
            <a:fillRect/>
          </a:stretch>
        </p:blipFill>
        <p:spPr bwMode="auto">
          <a:xfrm>
            <a:off x="4644480" y="761895"/>
            <a:ext cx="4248000" cy="5544000"/>
          </a:xfrm>
          <a:prstGeom prst="rect">
            <a:avLst/>
          </a:prstGeom>
          <a:noFill/>
          <a:ln>
            <a:solidFill>
              <a:schemeClr val="tx1"/>
            </a:solidFill>
          </a:ln>
        </p:spPr>
      </p:pic>
      <p:sp>
        <p:nvSpPr>
          <p:cNvPr id="16" name="15 CuadroTexto"/>
          <p:cNvSpPr txBox="1"/>
          <p:nvPr/>
        </p:nvSpPr>
        <p:spPr>
          <a:xfrm>
            <a:off x="1356590" y="268125"/>
            <a:ext cx="7713561" cy="400089"/>
          </a:xfrm>
          <a:prstGeom prst="rect">
            <a:avLst/>
          </a:prstGeom>
          <a:noFill/>
        </p:spPr>
        <p:txBody>
          <a:bodyPr wrap="square" lIns="91418" tIns="45710" rIns="91418" bIns="45710" rtlCol="0">
            <a:spAutoFit/>
          </a:bodyPr>
          <a:lstStyle/>
          <a:p>
            <a:r>
              <a:rPr lang="es-ES" sz="2000" b="1" dirty="0"/>
              <a:t>PROBETAS CON MATRIZ </a:t>
            </a:r>
            <a:r>
              <a:rPr lang="es-ES" sz="2000" b="1" dirty="0" smtClean="0"/>
              <a:t>EPOXI </a:t>
            </a:r>
            <a:r>
              <a:rPr lang="es-ES" sz="2000" b="1" dirty="0"/>
              <a:t>CURADAS A </a:t>
            </a:r>
            <a:r>
              <a:rPr lang="es-ES" sz="2000" b="1" dirty="0" smtClean="0"/>
              <a:t>DIFERENTE TEMPERATURA</a:t>
            </a:r>
            <a:endParaRPr lang="es-ES" sz="2000" b="1" dirty="0">
              <a:latin typeface="Calibri" pitchFamily="34" charset="0"/>
            </a:endParaRPr>
          </a:p>
        </p:txBody>
      </p:sp>
      <p:sp>
        <p:nvSpPr>
          <p:cNvPr id="13" name="12 CuadroTexto"/>
          <p:cNvSpPr txBox="1"/>
          <p:nvPr/>
        </p:nvSpPr>
        <p:spPr>
          <a:xfrm>
            <a:off x="307679" y="6348448"/>
            <a:ext cx="8603785" cy="523200"/>
          </a:xfrm>
          <a:prstGeom prst="rect">
            <a:avLst/>
          </a:prstGeom>
          <a:noFill/>
        </p:spPr>
        <p:txBody>
          <a:bodyPr wrap="square" lIns="91418" tIns="45710" rIns="91418" bIns="45710" rtlCol="0">
            <a:spAutoFit/>
          </a:bodyPr>
          <a:lstStyle/>
          <a:p>
            <a:r>
              <a:rPr lang="es-ES" sz="1400" i="1" dirty="0" smtClean="0">
                <a:solidFill>
                  <a:schemeClr val="bg2">
                    <a:lumMod val="75000"/>
                  </a:schemeClr>
                </a:solidFill>
              </a:rPr>
              <a:t>INTRODUCCIÓN/OBJETIVOS</a:t>
            </a:r>
            <a:r>
              <a:rPr lang="es-ES" sz="1400" b="1" i="1" dirty="0" smtClean="0">
                <a:solidFill>
                  <a:schemeClr val="bg2">
                    <a:lumMod val="75000"/>
                  </a:schemeClr>
                </a:solidFill>
              </a:rPr>
              <a:t> </a:t>
            </a:r>
            <a:r>
              <a:rPr lang="es-ES" sz="1400" i="1" dirty="0" smtClean="0">
                <a:solidFill>
                  <a:schemeClr val="bg2">
                    <a:lumMod val="75000"/>
                  </a:schemeClr>
                </a:solidFill>
              </a:rPr>
              <a:t>– ESTADO DEL ARTE – PROGRAMA EXPERIMENTAL – METODOLOGÍA EXPERIMENTAL  </a:t>
            </a:r>
            <a:r>
              <a:rPr lang="es-ES" sz="1400" b="1" dirty="0" smtClean="0">
                <a:solidFill>
                  <a:schemeClr val="bg2">
                    <a:lumMod val="25000"/>
                  </a:schemeClr>
                </a:solidFill>
              </a:rPr>
              <a:t>ENSAYOS Y RESULTADOS </a:t>
            </a:r>
            <a:r>
              <a:rPr lang="es-ES" sz="1400" i="1" dirty="0" smtClean="0">
                <a:solidFill>
                  <a:schemeClr val="bg2">
                    <a:lumMod val="75000"/>
                  </a:schemeClr>
                </a:solidFill>
              </a:rPr>
              <a:t>– CONCLUSIONES – FUTURAS LÍNEAS DE ESTUDIO – BIBLIOGRAFÍA – AGRADECIMIENTOS </a:t>
            </a:r>
            <a:endParaRPr lang="es-ES" sz="1400" i="1" dirty="0">
              <a:solidFill>
                <a:schemeClr val="bg2">
                  <a:lumMod val="75000"/>
                </a:schemeClr>
              </a:solidFill>
            </a:endParaRPr>
          </a:p>
        </p:txBody>
      </p:sp>
    </p:spTree>
    <p:extLst>
      <p:ext uri="{BB962C8B-B14F-4D97-AF65-F5344CB8AC3E}">
        <p14:creationId xmlns:p14="http://schemas.microsoft.com/office/powerpoint/2010/main" val="21621778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 name="8 Gráfico"/>
          <p:cNvGraphicFramePr>
            <a:graphicFrameLocks/>
          </p:cNvGraphicFramePr>
          <p:nvPr>
            <p:extLst>
              <p:ext uri="{D42A27DB-BD31-4B8C-83A1-F6EECF244321}">
                <p14:modId xmlns:p14="http://schemas.microsoft.com/office/powerpoint/2010/main" val="3183306847"/>
              </p:ext>
            </p:extLst>
          </p:nvPr>
        </p:nvGraphicFramePr>
        <p:xfrm>
          <a:off x="-66503" y="698694"/>
          <a:ext cx="6912931" cy="3896412"/>
        </p:xfrm>
        <a:graphic>
          <a:graphicData uri="http://schemas.openxmlformats.org/drawingml/2006/chart">
            <c:chart xmlns:c="http://schemas.openxmlformats.org/drawingml/2006/chart" xmlns:r="http://schemas.openxmlformats.org/officeDocument/2006/relationships" r:id="rId3"/>
          </a:graphicData>
        </a:graphic>
      </p:graphicFrame>
      <p:sp>
        <p:nvSpPr>
          <p:cNvPr id="24" name="23 CuadroTexto"/>
          <p:cNvSpPr txBox="1"/>
          <p:nvPr/>
        </p:nvSpPr>
        <p:spPr>
          <a:xfrm>
            <a:off x="307679" y="6348448"/>
            <a:ext cx="8603785" cy="523200"/>
          </a:xfrm>
          <a:prstGeom prst="rect">
            <a:avLst/>
          </a:prstGeom>
          <a:noFill/>
        </p:spPr>
        <p:txBody>
          <a:bodyPr wrap="square" lIns="91418" tIns="45710" rIns="91418" bIns="45710" rtlCol="0">
            <a:spAutoFit/>
          </a:bodyPr>
          <a:lstStyle/>
          <a:p>
            <a:r>
              <a:rPr lang="es-ES" sz="1400" i="1" dirty="0" smtClean="0">
                <a:solidFill>
                  <a:schemeClr val="bg2">
                    <a:lumMod val="75000"/>
                  </a:schemeClr>
                </a:solidFill>
              </a:rPr>
              <a:t>INTRODUCCIÓN/OBJETIVOS</a:t>
            </a:r>
            <a:r>
              <a:rPr lang="es-ES" sz="1400" b="1" i="1" dirty="0" smtClean="0">
                <a:solidFill>
                  <a:schemeClr val="bg2">
                    <a:lumMod val="75000"/>
                  </a:schemeClr>
                </a:solidFill>
              </a:rPr>
              <a:t> </a:t>
            </a:r>
            <a:r>
              <a:rPr lang="es-ES" sz="1400" i="1" dirty="0" smtClean="0">
                <a:solidFill>
                  <a:schemeClr val="bg2">
                    <a:lumMod val="75000"/>
                  </a:schemeClr>
                </a:solidFill>
              </a:rPr>
              <a:t>– ESTADO DEL ARTE – PROGRAMA EXPERIMENTAL – METODOLOGÍA EXPERIMENTAL  </a:t>
            </a:r>
            <a:r>
              <a:rPr lang="es-ES" sz="1400" b="1" dirty="0" smtClean="0">
                <a:solidFill>
                  <a:schemeClr val="bg2">
                    <a:lumMod val="25000"/>
                  </a:schemeClr>
                </a:solidFill>
              </a:rPr>
              <a:t>ENSAYOS Y RESULTADOS </a:t>
            </a:r>
            <a:r>
              <a:rPr lang="es-ES" sz="1400" i="1" dirty="0" smtClean="0">
                <a:solidFill>
                  <a:schemeClr val="bg2">
                    <a:lumMod val="75000"/>
                  </a:schemeClr>
                </a:solidFill>
              </a:rPr>
              <a:t>– CONCLUSIONES – FUTURAS LÍNEAS DE ESTUDIO – BIBLIOGRAFÍA – AGRADECIMIENTOS </a:t>
            </a:r>
            <a:endParaRPr lang="es-ES" sz="1400" i="1" dirty="0">
              <a:solidFill>
                <a:schemeClr val="bg2">
                  <a:lumMod val="75000"/>
                </a:schemeClr>
              </a:solidFill>
            </a:endParaRPr>
          </a:p>
        </p:txBody>
      </p:sp>
      <p:cxnSp>
        <p:nvCxnSpPr>
          <p:cNvPr id="10" name="9 Conector recto"/>
          <p:cNvCxnSpPr/>
          <p:nvPr/>
        </p:nvCxnSpPr>
        <p:spPr>
          <a:xfrm>
            <a:off x="179512" y="662210"/>
            <a:ext cx="8712968" cy="0"/>
          </a:xfrm>
          <a:prstGeom prst="line">
            <a:avLst/>
          </a:prstGeom>
        </p:spPr>
        <p:style>
          <a:lnRef idx="2">
            <a:schemeClr val="dk1"/>
          </a:lnRef>
          <a:fillRef idx="0">
            <a:schemeClr val="dk1"/>
          </a:fillRef>
          <a:effectRef idx="1">
            <a:schemeClr val="dk1"/>
          </a:effectRef>
          <a:fontRef idx="minor">
            <a:schemeClr val="tx1"/>
          </a:fontRef>
        </p:style>
      </p:cxnSp>
      <p:cxnSp>
        <p:nvCxnSpPr>
          <p:cNvPr id="12" name="11 Conector recto"/>
          <p:cNvCxnSpPr/>
          <p:nvPr/>
        </p:nvCxnSpPr>
        <p:spPr>
          <a:xfrm>
            <a:off x="179512" y="6354318"/>
            <a:ext cx="8712968" cy="0"/>
          </a:xfrm>
          <a:prstGeom prst="line">
            <a:avLst/>
          </a:prstGeom>
          <a:ln w="6350" cmpd="thickThin">
            <a:prstDash val="solid"/>
          </a:ln>
        </p:spPr>
        <p:style>
          <a:lnRef idx="2">
            <a:schemeClr val="dk1"/>
          </a:lnRef>
          <a:fillRef idx="0">
            <a:schemeClr val="dk1"/>
          </a:fillRef>
          <a:effectRef idx="1">
            <a:schemeClr val="dk1"/>
          </a:effectRef>
          <a:fontRef idx="minor">
            <a:schemeClr val="tx1"/>
          </a:fontRef>
        </p:style>
      </p:cxnSp>
      <p:sp>
        <p:nvSpPr>
          <p:cNvPr id="16" name="15 CuadroTexto"/>
          <p:cNvSpPr txBox="1"/>
          <p:nvPr/>
        </p:nvSpPr>
        <p:spPr>
          <a:xfrm>
            <a:off x="-52693" y="-40602"/>
            <a:ext cx="9324528" cy="861754"/>
          </a:xfrm>
          <a:prstGeom prst="rect">
            <a:avLst/>
          </a:prstGeom>
          <a:noFill/>
        </p:spPr>
        <p:txBody>
          <a:bodyPr wrap="square" lIns="91418" tIns="45710" rIns="91418" bIns="45710" rtlCol="0">
            <a:spAutoFit/>
          </a:bodyPr>
          <a:lstStyle/>
          <a:p>
            <a:pPr>
              <a:lnSpc>
                <a:spcPct val="250000"/>
              </a:lnSpc>
            </a:pPr>
            <a:r>
              <a:rPr lang="es-ES" sz="2000" b="1" dirty="0"/>
              <a:t>PROBETAS CON MATRIZ DE POLIESTER Y EPOXI CURADAS A DIFERENTE TEMPERATURA</a:t>
            </a:r>
          </a:p>
        </p:txBody>
      </p:sp>
      <p:sp>
        <p:nvSpPr>
          <p:cNvPr id="2" name="1 CuadroTexto"/>
          <p:cNvSpPr txBox="1"/>
          <p:nvPr/>
        </p:nvSpPr>
        <p:spPr>
          <a:xfrm>
            <a:off x="6084167" y="957528"/>
            <a:ext cx="2664297" cy="677108"/>
          </a:xfrm>
          <a:prstGeom prst="rect">
            <a:avLst/>
          </a:prstGeom>
          <a:solidFill>
            <a:schemeClr val="accent2">
              <a:lumMod val="20000"/>
              <a:lumOff val="80000"/>
            </a:schemeClr>
          </a:solidFill>
          <a:ln>
            <a:solidFill>
              <a:schemeClr val="accent2">
                <a:lumMod val="20000"/>
                <a:lumOff val="80000"/>
              </a:schemeClr>
            </a:solidFill>
          </a:ln>
        </p:spPr>
        <p:txBody>
          <a:bodyPr wrap="square" rtlCol="0">
            <a:spAutoFit/>
          </a:bodyPr>
          <a:lstStyle/>
          <a:p>
            <a:pPr algn="ctr"/>
            <a:r>
              <a:rPr lang="es-ES" sz="1200" dirty="0" smtClean="0"/>
              <a:t>LA </a:t>
            </a:r>
            <a:r>
              <a:rPr lang="es-ES" sz="1200" b="1" dirty="0" smtClean="0"/>
              <a:t>RESISTENCIA</a:t>
            </a:r>
            <a:r>
              <a:rPr lang="es-ES" sz="1200" dirty="0" smtClean="0"/>
              <a:t> DE LAS PROBETAS </a:t>
            </a:r>
            <a:r>
              <a:rPr lang="es-ES" sz="1200" b="1" dirty="0" smtClean="0"/>
              <a:t>DISMINUYE</a:t>
            </a:r>
            <a:r>
              <a:rPr lang="es-ES" sz="1200" dirty="0" smtClean="0"/>
              <a:t> DEL CURADO A </a:t>
            </a:r>
            <a:r>
              <a:rPr lang="es-ES" sz="1400" b="1" dirty="0" smtClean="0">
                <a:solidFill>
                  <a:srgbClr val="00B050"/>
                </a:solidFill>
              </a:rPr>
              <a:t>AMBIENTE</a:t>
            </a:r>
            <a:r>
              <a:rPr lang="es-ES" sz="1200" dirty="0" smtClean="0"/>
              <a:t> AL CURADO EN HORNO</a:t>
            </a:r>
            <a:endParaRPr lang="es-ES" sz="1200" dirty="0"/>
          </a:p>
        </p:txBody>
      </p:sp>
      <p:sp>
        <p:nvSpPr>
          <p:cNvPr id="11" name="10 CuadroTexto"/>
          <p:cNvSpPr txBox="1"/>
          <p:nvPr/>
        </p:nvSpPr>
        <p:spPr>
          <a:xfrm>
            <a:off x="6090652" y="2183763"/>
            <a:ext cx="2812270" cy="677108"/>
          </a:xfrm>
          <a:prstGeom prst="rect">
            <a:avLst/>
          </a:prstGeom>
          <a:solidFill>
            <a:schemeClr val="bg2"/>
          </a:solidFill>
        </p:spPr>
        <p:txBody>
          <a:bodyPr wrap="square" rtlCol="0">
            <a:spAutoFit/>
          </a:bodyPr>
          <a:lstStyle/>
          <a:p>
            <a:pPr algn="ctr"/>
            <a:r>
              <a:rPr lang="es-ES" sz="1200" b="1" dirty="0" smtClean="0"/>
              <a:t>NO </a:t>
            </a:r>
            <a:r>
              <a:rPr lang="es-ES" sz="1200" dirty="0" smtClean="0"/>
              <a:t>SE APRECIAN </a:t>
            </a:r>
            <a:r>
              <a:rPr lang="es-ES" sz="1200" b="1" dirty="0" smtClean="0"/>
              <a:t>DIFERENCIAS </a:t>
            </a:r>
            <a:r>
              <a:rPr lang="es-ES" sz="1200" dirty="0" smtClean="0"/>
              <a:t>NOTABLES EN  LA RESISTENCIA ENTRE LAS PROBETAS CURADAS EN HORNO A </a:t>
            </a:r>
            <a:r>
              <a:rPr lang="es-ES" sz="1400" b="1" dirty="0" smtClean="0">
                <a:solidFill>
                  <a:schemeClr val="accent6"/>
                </a:solidFill>
              </a:rPr>
              <a:t>60°</a:t>
            </a:r>
            <a:r>
              <a:rPr lang="es-ES" sz="1200" dirty="0" smtClean="0"/>
              <a:t> Y  A </a:t>
            </a:r>
            <a:r>
              <a:rPr lang="es-ES" sz="1400" b="1" dirty="0" smtClean="0">
                <a:solidFill>
                  <a:schemeClr val="accent1"/>
                </a:solidFill>
              </a:rPr>
              <a:t>90°</a:t>
            </a:r>
            <a:endParaRPr lang="es-ES" sz="1200" b="1" dirty="0">
              <a:solidFill>
                <a:schemeClr val="accent1"/>
              </a:solidFill>
            </a:endParaRPr>
          </a:p>
        </p:txBody>
      </p:sp>
      <p:sp>
        <p:nvSpPr>
          <p:cNvPr id="23" name="22 Flecha derecha"/>
          <p:cNvSpPr/>
          <p:nvPr/>
        </p:nvSpPr>
        <p:spPr>
          <a:xfrm rot="5400000">
            <a:off x="7283653" y="4411111"/>
            <a:ext cx="180000" cy="126000"/>
          </a:xfrm>
          <a:prstGeom prst="rightArrow">
            <a:avLst/>
          </a:prstGeom>
          <a:solidFill>
            <a:schemeClr val="accent3">
              <a:lumMod val="40000"/>
              <a:lumOff val="6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cxnSp>
        <p:nvCxnSpPr>
          <p:cNvPr id="28" name="27 Conector recto"/>
          <p:cNvCxnSpPr/>
          <p:nvPr/>
        </p:nvCxnSpPr>
        <p:spPr>
          <a:xfrm flipH="1">
            <a:off x="2517996" y="1025212"/>
            <a:ext cx="3358598" cy="1"/>
          </a:xfrm>
          <a:prstGeom prst="line">
            <a:avLst/>
          </a:prstGeom>
          <a:ln w="19050">
            <a:solidFill>
              <a:schemeClr val="accent2">
                <a:lumMod val="40000"/>
                <a:lumOff val="60000"/>
              </a:schemeClr>
            </a:solidFill>
            <a:prstDash val="lgDash"/>
          </a:ln>
        </p:spPr>
        <p:style>
          <a:lnRef idx="1">
            <a:schemeClr val="accent1"/>
          </a:lnRef>
          <a:fillRef idx="0">
            <a:schemeClr val="accent1"/>
          </a:fillRef>
          <a:effectRef idx="0">
            <a:schemeClr val="accent1"/>
          </a:effectRef>
          <a:fontRef idx="minor">
            <a:schemeClr val="tx1"/>
          </a:fontRef>
        </p:style>
      </p:cxnSp>
      <p:sp>
        <p:nvSpPr>
          <p:cNvPr id="29" name="28 Elipse"/>
          <p:cNvSpPr/>
          <p:nvPr/>
        </p:nvSpPr>
        <p:spPr>
          <a:xfrm>
            <a:off x="1847322" y="693056"/>
            <a:ext cx="670674" cy="652388"/>
          </a:xfrm>
          <a:prstGeom prst="ellipse">
            <a:avLst/>
          </a:prstGeom>
          <a:noFill/>
          <a:ln w="19050">
            <a:solidFill>
              <a:schemeClr val="accent2">
                <a:lumMod val="40000"/>
                <a:lumOff val="6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cxnSp>
        <p:nvCxnSpPr>
          <p:cNvPr id="17" name="16 Conector recto de flecha"/>
          <p:cNvCxnSpPr/>
          <p:nvPr/>
        </p:nvCxnSpPr>
        <p:spPr>
          <a:xfrm>
            <a:off x="3635896" y="1322378"/>
            <a:ext cx="0" cy="360040"/>
          </a:xfrm>
          <a:prstGeom prst="straightConnector1">
            <a:avLst/>
          </a:prstGeom>
          <a:ln>
            <a:solidFill>
              <a:schemeClr val="accent2">
                <a:lumMod val="40000"/>
                <a:lumOff val="60000"/>
              </a:schemeClr>
            </a:solidFill>
            <a:tailEnd type="arrow"/>
          </a:ln>
        </p:spPr>
        <p:style>
          <a:lnRef idx="1">
            <a:schemeClr val="accent2"/>
          </a:lnRef>
          <a:fillRef idx="0">
            <a:schemeClr val="accent2"/>
          </a:fillRef>
          <a:effectRef idx="0">
            <a:schemeClr val="accent2"/>
          </a:effectRef>
          <a:fontRef idx="minor">
            <a:schemeClr val="tx1"/>
          </a:fontRef>
        </p:style>
      </p:cxnSp>
      <p:cxnSp>
        <p:nvCxnSpPr>
          <p:cNvPr id="35" name="34 Conector recto de flecha"/>
          <p:cNvCxnSpPr/>
          <p:nvPr/>
        </p:nvCxnSpPr>
        <p:spPr>
          <a:xfrm>
            <a:off x="4355976" y="1142358"/>
            <a:ext cx="0" cy="360040"/>
          </a:xfrm>
          <a:prstGeom prst="straightConnector1">
            <a:avLst/>
          </a:prstGeom>
          <a:ln>
            <a:solidFill>
              <a:schemeClr val="accent2">
                <a:lumMod val="40000"/>
                <a:lumOff val="60000"/>
              </a:schemeClr>
            </a:solidFill>
            <a:tailEnd type="arrow"/>
          </a:ln>
        </p:spPr>
        <p:style>
          <a:lnRef idx="1">
            <a:schemeClr val="accent2"/>
          </a:lnRef>
          <a:fillRef idx="0">
            <a:schemeClr val="accent2"/>
          </a:fillRef>
          <a:effectRef idx="0">
            <a:schemeClr val="accent2"/>
          </a:effectRef>
          <a:fontRef idx="minor">
            <a:schemeClr val="tx1"/>
          </a:fontRef>
        </p:style>
      </p:cxnSp>
      <p:cxnSp>
        <p:nvCxnSpPr>
          <p:cNvPr id="19" name="18 Conector recto"/>
          <p:cNvCxnSpPr/>
          <p:nvPr/>
        </p:nvCxnSpPr>
        <p:spPr>
          <a:xfrm flipH="1" flipV="1">
            <a:off x="4476084" y="1988840"/>
            <a:ext cx="1506318" cy="490556"/>
          </a:xfrm>
          <a:prstGeom prst="line">
            <a:avLst/>
          </a:prstGeom>
          <a:ln w="19050">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38" name="37 CuadroTexto"/>
          <p:cNvSpPr txBox="1"/>
          <p:nvPr/>
        </p:nvSpPr>
        <p:spPr>
          <a:xfrm>
            <a:off x="6103940" y="3554432"/>
            <a:ext cx="2664296" cy="646331"/>
          </a:xfrm>
          <a:prstGeom prst="rect">
            <a:avLst/>
          </a:prstGeom>
          <a:solidFill>
            <a:schemeClr val="accent3">
              <a:lumMod val="40000"/>
              <a:lumOff val="60000"/>
            </a:schemeClr>
          </a:solidFill>
          <a:ln w="38100">
            <a:solidFill>
              <a:schemeClr val="accent3"/>
            </a:solidFill>
          </a:ln>
        </p:spPr>
        <p:txBody>
          <a:bodyPr wrap="square" rtlCol="0">
            <a:spAutoFit/>
          </a:bodyPr>
          <a:lstStyle/>
          <a:p>
            <a:pPr algn="ctr"/>
            <a:r>
              <a:rPr lang="es-ES" sz="1200" dirty="0" smtClean="0"/>
              <a:t>OBSERVAMOS CAMBIOS EN LA </a:t>
            </a:r>
            <a:r>
              <a:rPr lang="es-ES" sz="1200" b="1" dirty="0" smtClean="0"/>
              <a:t>TEXTURA SUPERFICIAL </a:t>
            </a:r>
            <a:r>
              <a:rPr lang="es-ES" sz="1200" dirty="0" smtClean="0"/>
              <a:t>SEGÚN LOS DIFERENTES TIPOS DE CURADO</a:t>
            </a:r>
            <a:endParaRPr lang="es-ES" sz="1200" dirty="0"/>
          </a:p>
        </p:txBody>
      </p:sp>
      <p:pic>
        <p:nvPicPr>
          <p:cNvPr id="1026" name="Picture 2"/>
          <p:cNvPicPr>
            <a:picLocks noChangeAspect="1" noChangeArrowheads="1"/>
          </p:cNvPicPr>
          <p:nvPr/>
        </p:nvPicPr>
        <p:blipFill>
          <a:blip r:embed="rId4" cstate="print">
            <a:extLst>
              <a:ext uri="{BEBA8EAE-BF5A-486C-A8C5-ECC9F3942E4B}">
                <a14:imgProps xmlns:a14="http://schemas.microsoft.com/office/drawing/2010/main">
                  <a14:imgLayer r:embed="rId5">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4638795" y="4751848"/>
            <a:ext cx="1127136" cy="1227507"/>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pic>
        <p:nvPicPr>
          <p:cNvPr id="1027" name="Picture 3"/>
          <p:cNvPicPr>
            <a:picLocks noChangeAspect="1" noChangeArrowheads="1"/>
          </p:cNvPicPr>
          <p:nvPr/>
        </p:nvPicPr>
        <p:blipFill>
          <a:blip r:embed="rId6" cstate="print">
            <a:extLst>
              <a:ext uri="{BEBA8EAE-BF5A-486C-A8C5-ECC9F3942E4B}">
                <a14:imgProps xmlns:a14="http://schemas.microsoft.com/office/drawing/2010/main">
                  <a14:imgLayer r:embed="rId7">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5864346" y="4751848"/>
            <a:ext cx="1127135" cy="1227507"/>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pic>
        <p:nvPicPr>
          <p:cNvPr id="1028" name="Picture 4"/>
          <p:cNvPicPr>
            <a:picLocks noChangeAspect="1" noChangeArrowheads="1"/>
          </p:cNvPicPr>
          <p:nvPr/>
        </p:nvPicPr>
        <p:blipFill>
          <a:blip r:embed="rId8" cstate="print">
            <a:extLst>
              <a:ext uri="{BEBA8EAE-BF5A-486C-A8C5-ECC9F3942E4B}">
                <a14:imgProps xmlns:a14="http://schemas.microsoft.com/office/drawing/2010/main">
                  <a14:imgLayer r:embed="rId9">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7089896" y="4751848"/>
            <a:ext cx="1127135" cy="1227507"/>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pic>
        <p:nvPicPr>
          <p:cNvPr id="1029" name="Picture 5"/>
          <p:cNvPicPr>
            <a:picLocks noChangeAspect="1" noChangeArrowheads="1"/>
          </p:cNvPicPr>
          <p:nvPr/>
        </p:nvPicPr>
        <p:blipFill>
          <a:blip r:embed="rId10" cstate="print">
            <a:extLst>
              <a:ext uri="{BEBA8EAE-BF5A-486C-A8C5-ECC9F3942E4B}">
                <a14:imgProps xmlns:a14="http://schemas.microsoft.com/office/drawing/2010/main">
                  <a14:imgLayer r:embed="rId11">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887512" y="4751848"/>
            <a:ext cx="1081126" cy="1227507"/>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pic>
        <p:nvPicPr>
          <p:cNvPr id="1030" name="Picture 6"/>
          <p:cNvPicPr>
            <a:picLocks noChangeAspect="1" noChangeArrowheads="1"/>
          </p:cNvPicPr>
          <p:nvPr/>
        </p:nvPicPr>
        <p:blipFill>
          <a:blip r:embed="rId12" cstate="print">
            <a:extLst>
              <a:ext uri="{BEBA8EAE-BF5A-486C-A8C5-ECC9F3942E4B}">
                <a14:imgProps xmlns:a14="http://schemas.microsoft.com/office/drawing/2010/main">
                  <a14:imgLayer r:embed="rId13">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2047152" y="4751848"/>
            <a:ext cx="1095672" cy="1227507"/>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pic>
        <p:nvPicPr>
          <p:cNvPr id="1031" name="Picture 7"/>
          <p:cNvPicPr>
            <a:picLocks noChangeAspect="1" noChangeArrowheads="1"/>
          </p:cNvPicPr>
          <p:nvPr/>
        </p:nvPicPr>
        <p:blipFill>
          <a:blip r:embed="rId14" cstate="print">
            <a:extLst>
              <a:ext uri="{BEBA8EAE-BF5A-486C-A8C5-ECC9F3942E4B}">
                <a14:imgProps xmlns:a14="http://schemas.microsoft.com/office/drawing/2010/main">
                  <a14:imgLayer r:embed="rId15">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221339" y="4751848"/>
            <a:ext cx="1085151" cy="1227507"/>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21" name="20 CuadroTexto"/>
          <p:cNvSpPr txBox="1"/>
          <p:nvPr/>
        </p:nvSpPr>
        <p:spPr>
          <a:xfrm>
            <a:off x="1379423" y="5977521"/>
            <a:ext cx="2384491" cy="276999"/>
          </a:xfrm>
          <a:prstGeom prst="rect">
            <a:avLst/>
          </a:prstGeom>
          <a:noFill/>
        </p:spPr>
        <p:txBody>
          <a:bodyPr wrap="square" rtlCol="0">
            <a:spAutoFit/>
          </a:bodyPr>
          <a:lstStyle/>
          <a:p>
            <a:r>
              <a:rPr lang="es-ES" sz="1200" dirty="0" smtClean="0"/>
              <a:t>CURADO EPOXI A AMBIENTE/60/90</a:t>
            </a:r>
            <a:endParaRPr lang="es-ES" sz="1200" dirty="0"/>
          </a:p>
        </p:txBody>
      </p:sp>
      <p:sp>
        <p:nvSpPr>
          <p:cNvPr id="39" name="38 CuadroTexto"/>
          <p:cNvSpPr txBox="1"/>
          <p:nvPr/>
        </p:nvSpPr>
        <p:spPr>
          <a:xfrm>
            <a:off x="5251393" y="5979355"/>
            <a:ext cx="3137031" cy="276999"/>
          </a:xfrm>
          <a:prstGeom prst="rect">
            <a:avLst/>
          </a:prstGeom>
          <a:noFill/>
        </p:spPr>
        <p:txBody>
          <a:bodyPr wrap="square" rtlCol="0">
            <a:spAutoFit/>
          </a:bodyPr>
          <a:lstStyle/>
          <a:p>
            <a:r>
              <a:rPr lang="es-ES" sz="1200" dirty="0" smtClean="0"/>
              <a:t>CURADO POLIÉSTER A AMBIENTE/60/90</a:t>
            </a:r>
            <a:endParaRPr lang="es-ES" sz="1200" dirty="0"/>
          </a:p>
        </p:txBody>
      </p:sp>
      <p:sp>
        <p:nvSpPr>
          <p:cNvPr id="31" name="30 Rectángulo"/>
          <p:cNvSpPr/>
          <p:nvPr/>
        </p:nvSpPr>
        <p:spPr>
          <a:xfrm>
            <a:off x="755576" y="4617112"/>
            <a:ext cx="7632848" cy="1637408"/>
          </a:xfrm>
          <a:prstGeom prst="rect">
            <a:avLst/>
          </a:prstGeom>
          <a:no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42" name="3 Grupo"/>
          <p:cNvGrpSpPr/>
          <p:nvPr/>
        </p:nvGrpSpPr>
        <p:grpSpPr>
          <a:xfrm>
            <a:off x="5508104" y="821152"/>
            <a:ext cx="152568" cy="1095680"/>
            <a:chOff x="0" y="0"/>
            <a:chExt cx="345281" cy="2116930"/>
          </a:xfrm>
        </p:grpSpPr>
        <p:sp>
          <p:nvSpPr>
            <p:cNvPr id="43" name="4 Rectángulo"/>
            <p:cNvSpPr/>
            <p:nvPr/>
          </p:nvSpPr>
          <p:spPr>
            <a:xfrm>
              <a:off x="0" y="535781"/>
              <a:ext cx="345281" cy="1059656"/>
            </a:xfrm>
            <a:prstGeom prst="rect">
              <a:avLst/>
            </a:prstGeom>
            <a:gradFill flip="none" rotWithShape="1">
              <a:path path="circle">
                <a:fillToRect l="100000" t="100000"/>
              </a:path>
              <a:tileRect r="-100000" b="-100000"/>
            </a:gradFill>
          </p:spPr>
          <p:style>
            <a:lnRef idx="1">
              <a:schemeClr val="dk1"/>
            </a:lnRef>
            <a:fillRef idx="2">
              <a:schemeClr val="dk1"/>
            </a:fillRef>
            <a:effectRef idx="1">
              <a:schemeClr val="dk1"/>
            </a:effectRef>
            <a:fontRef idx="minor">
              <a:schemeClr val="dk1"/>
            </a:fontRef>
          </p:style>
          <p:txBody>
            <a:bodyPr rtlCol="0" anchor="t"/>
            <a:lstStyle/>
            <a:p>
              <a:pPr>
                <a:lnSpc>
                  <a:spcPct val="115000"/>
                </a:lnSpc>
                <a:spcAft>
                  <a:spcPts val="1000"/>
                </a:spcAft>
              </a:pPr>
              <a:r>
                <a:rPr lang="es-ES" sz="1100">
                  <a:effectLst/>
                  <a:ea typeface="Times New Roman"/>
                  <a:cs typeface="Times New Roman"/>
                </a:rPr>
                <a:t> </a:t>
              </a:r>
              <a:endParaRPr lang="es-ES" sz="1100">
                <a:effectLst/>
                <a:ea typeface="Calibri"/>
                <a:cs typeface="Times New Roman"/>
              </a:endParaRPr>
            </a:p>
          </p:txBody>
        </p:sp>
        <p:sp>
          <p:nvSpPr>
            <p:cNvPr id="44" name="5 Flecha arriba"/>
            <p:cNvSpPr/>
            <p:nvPr/>
          </p:nvSpPr>
          <p:spPr>
            <a:xfrm>
              <a:off x="107156" y="0"/>
              <a:ext cx="142875" cy="452437"/>
            </a:xfrm>
            <a:prstGeom prst="upArrow">
              <a:avLst/>
            </a:prstGeom>
          </p:spPr>
          <p:style>
            <a:lnRef idx="1">
              <a:schemeClr val="accent2"/>
            </a:lnRef>
            <a:fillRef idx="2">
              <a:schemeClr val="accent2"/>
            </a:fillRef>
            <a:effectRef idx="1">
              <a:schemeClr val="accent2"/>
            </a:effectRef>
            <a:fontRef idx="minor">
              <a:schemeClr val="dk1"/>
            </a:fontRef>
          </p:style>
          <p:txBody>
            <a:bodyPr rtlCol="0" anchor="t"/>
            <a:lstStyle/>
            <a:p>
              <a:pPr>
                <a:lnSpc>
                  <a:spcPct val="115000"/>
                </a:lnSpc>
                <a:spcAft>
                  <a:spcPts val="1000"/>
                </a:spcAft>
              </a:pPr>
              <a:r>
                <a:rPr lang="es-ES" sz="1100">
                  <a:effectLst/>
                  <a:ea typeface="Times New Roman"/>
                  <a:cs typeface="Times New Roman"/>
                </a:rPr>
                <a:t> </a:t>
              </a:r>
              <a:endParaRPr lang="es-ES" sz="1100">
                <a:effectLst/>
                <a:ea typeface="Calibri"/>
                <a:cs typeface="Times New Roman"/>
              </a:endParaRPr>
            </a:p>
          </p:txBody>
        </p:sp>
        <p:sp>
          <p:nvSpPr>
            <p:cNvPr id="45" name="6 Flecha arriba"/>
            <p:cNvSpPr/>
            <p:nvPr/>
          </p:nvSpPr>
          <p:spPr>
            <a:xfrm flipV="1">
              <a:off x="104775" y="1664493"/>
              <a:ext cx="142875" cy="452437"/>
            </a:xfrm>
            <a:prstGeom prst="upArrow">
              <a:avLst/>
            </a:prstGeom>
          </p:spPr>
          <p:style>
            <a:lnRef idx="1">
              <a:schemeClr val="accent2"/>
            </a:lnRef>
            <a:fillRef idx="2">
              <a:schemeClr val="accent2"/>
            </a:fillRef>
            <a:effectRef idx="1">
              <a:schemeClr val="accent2"/>
            </a:effectRef>
            <a:fontRef idx="minor">
              <a:schemeClr val="dk1"/>
            </a:fontRef>
          </p:style>
          <p:txBody>
            <a:bodyPr rtlCol="0" anchor="t"/>
            <a:lstStyle/>
            <a:p>
              <a:pPr>
                <a:lnSpc>
                  <a:spcPct val="115000"/>
                </a:lnSpc>
                <a:spcAft>
                  <a:spcPts val="1000"/>
                </a:spcAft>
              </a:pPr>
              <a:r>
                <a:rPr lang="es-ES" sz="1100">
                  <a:effectLst/>
                  <a:ea typeface="Times New Roman"/>
                  <a:cs typeface="Times New Roman"/>
                </a:rPr>
                <a:t> </a:t>
              </a:r>
              <a:endParaRPr lang="es-ES" sz="1100">
                <a:effectLst/>
                <a:ea typeface="Calibri"/>
                <a:cs typeface="Times New Roman"/>
              </a:endParaRPr>
            </a:p>
          </p:txBody>
        </p:sp>
      </p:grpSp>
      <p:sp>
        <p:nvSpPr>
          <p:cNvPr id="32" name="31 Elipse"/>
          <p:cNvSpPr/>
          <p:nvPr/>
        </p:nvSpPr>
        <p:spPr>
          <a:xfrm>
            <a:off x="3805410" y="1545726"/>
            <a:ext cx="670674" cy="652388"/>
          </a:xfrm>
          <a:prstGeom prst="ellipse">
            <a:avLst/>
          </a:prstGeom>
          <a:noFill/>
          <a:ln w="19050">
            <a:solidFill>
              <a:schemeClr val="bg2">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29419497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 name="31 Gráfico"/>
          <p:cNvGraphicFramePr/>
          <p:nvPr>
            <p:extLst>
              <p:ext uri="{D42A27DB-BD31-4B8C-83A1-F6EECF244321}">
                <p14:modId xmlns:p14="http://schemas.microsoft.com/office/powerpoint/2010/main" val="1069291732"/>
              </p:ext>
            </p:extLst>
          </p:nvPr>
        </p:nvGraphicFramePr>
        <p:xfrm>
          <a:off x="7428" y="770127"/>
          <a:ext cx="6264417" cy="5351655"/>
        </p:xfrm>
        <a:graphic>
          <a:graphicData uri="http://schemas.openxmlformats.org/drawingml/2006/chart">
            <c:chart xmlns:c="http://schemas.openxmlformats.org/drawingml/2006/chart" xmlns:r="http://schemas.openxmlformats.org/officeDocument/2006/relationships" r:id="rId3"/>
          </a:graphicData>
        </a:graphic>
      </p:graphicFrame>
      <p:cxnSp>
        <p:nvCxnSpPr>
          <p:cNvPr id="10" name="9 Conector recto"/>
          <p:cNvCxnSpPr/>
          <p:nvPr/>
        </p:nvCxnSpPr>
        <p:spPr>
          <a:xfrm>
            <a:off x="179512" y="662210"/>
            <a:ext cx="8712968" cy="0"/>
          </a:xfrm>
          <a:prstGeom prst="line">
            <a:avLst/>
          </a:prstGeom>
        </p:spPr>
        <p:style>
          <a:lnRef idx="2">
            <a:schemeClr val="dk1"/>
          </a:lnRef>
          <a:fillRef idx="0">
            <a:schemeClr val="dk1"/>
          </a:fillRef>
          <a:effectRef idx="1">
            <a:schemeClr val="dk1"/>
          </a:effectRef>
          <a:fontRef idx="minor">
            <a:schemeClr val="tx1"/>
          </a:fontRef>
        </p:style>
      </p:cxnSp>
      <p:cxnSp>
        <p:nvCxnSpPr>
          <p:cNvPr id="12" name="11 Conector recto"/>
          <p:cNvCxnSpPr/>
          <p:nvPr/>
        </p:nvCxnSpPr>
        <p:spPr>
          <a:xfrm>
            <a:off x="179512" y="6354318"/>
            <a:ext cx="8712968" cy="0"/>
          </a:xfrm>
          <a:prstGeom prst="line">
            <a:avLst/>
          </a:prstGeom>
          <a:ln w="6350" cmpd="thickThin">
            <a:prstDash val="solid"/>
          </a:ln>
        </p:spPr>
        <p:style>
          <a:lnRef idx="2">
            <a:schemeClr val="dk1"/>
          </a:lnRef>
          <a:fillRef idx="0">
            <a:schemeClr val="dk1"/>
          </a:fillRef>
          <a:effectRef idx="1">
            <a:schemeClr val="dk1"/>
          </a:effectRef>
          <a:fontRef idx="minor">
            <a:schemeClr val="tx1"/>
          </a:fontRef>
        </p:style>
      </p:cxnSp>
      <p:sp>
        <p:nvSpPr>
          <p:cNvPr id="16" name="15 CuadroTexto"/>
          <p:cNvSpPr txBox="1"/>
          <p:nvPr/>
        </p:nvSpPr>
        <p:spPr>
          <a:xfrm>
            <a:off x="584921" y="292898"/>
            <a:ext cx="8369938" cy="369312"/>
          </a:xfrm>
          <a:prstGeom prst="rect">
            <a:avLst/>
          </a:prstGeom>
          <a:noFill/>
        </p:spPr>
        <p:txBody>
          <a:bodyPr wrap="square" lIns="91418" tIns="45710" rIns="91418" bIns="45710" rtlCol="0">
            <a:spAutoFit/>
          </a:bodyPr>
          <a:lstStyle/>
          <a:p>
            <a:pPr lvl="1"/>
            <a:r>
              <a:rPr lang="es-ES" b="1" dirty="0"/>
              <a:t>RESULTADOS TENSIÓN-DEFORMACIÓN DE PROBETAS CON MATRIZ DE POLIÉSTER</a:t>
            </a:r>
            <a:endParaRPr lang="es-ES" dirty="0"/>
          </a:p>
        </p:txBody>
      </p:sp>
      <p:grpSp>
        <p:nvGrpSpPr>
          <p:cNvPr id="23" name="3 Grupo"/>
          <p:cNvGrpSpPr/>
          <p:nvPr/>
        </p:nvGrpSpPr>
        <p:grpSpPr>
          <a:xfrm>
            <a:off x="5796136" y="894477"/>
            <a:ext cx="125730" cy="1088915"/>
            <a:chOff x="0" y="0"/>
            <a:chExt cx="345281" cy="2116930"/>
          </a:xfrm>
        </p:grpSpPr>
        <p:sp>
          <p:nvSpPr>
            <p:cNvPr id="24" name="4 Rectángulo"/>
            <p:cNvSpPr/>
            <p:nvPr/>
          </p:nvSpPr>
          <p:spPr>
            <a:xfrm>
              <a:off x="0" y="535781"/>
              <a:ext cx="345281" cy="1059656"/>
            </a:xfrm>
            <a:prstGeom prst="rect">
              <a:avLst/>
            </a:prstGeom>
            <a:gradFill flip="none" rotWithShape="1">
              <a:path path="circle">
                <a:fillToRect l="100000" t="100000"/>
              </a:path>
              <a:tileRect r="-100000" b="-100000"/>
            </a:gradFill>
          </p:spPr>
          <p:style>
            <a:lnRef idx="1">
              <a:schemeClr val="dk1"/>
            </a:lnRef>
            <a:fillRef idx="2">
              <a:schemeClr val="dk1"/>
            </a:fillRef>
            <a:effectRef idx="1">
              <a:schemeClr val="dk1"/>
            </a:effectRef>
            <a:fontRef idx="minor">
              <a:schemeClr val="dk1"/>
            </a:fontRef>
          </p:style>
          <p:txBody>
            <a:bodyPr rtlCol="0" anchor="t"/>
            <a:lstStyle/>
            <a:p>
              <a:pPr>
                <a:lnSpc>
                  <a:spcPct val="115000"/>
                </a:lnSpc>
                <a:spcAft>
                  <a:spcPts val="1000"/>
                </a:spcAft>
              </a:pPr>
              <a:r>
                <a:rPr lang="es-ES" sz="1100" dirty="0">
                  <a:effectLst/>
                  <a:ea typeface="Times New Roman"/>
                  <a:cs typeface="Times New Roman"/>
                </a:rPr>
                <a:t> </a:t>
              </a:r>
              <a:endParaRPr lang="es-ES" sz="1100" dirty="0">
                <a:effectLst/>
                <a:ea typeface="Calibri"/>
                <a:cs typeface="Times New Roman"/>
              </a:endParaRPr>
            </a:p>
          </p:txBody>
        </p:sp>
        <p:sp>
          <p:nvSpPr>
            <p:cNvPr id="25" name="5 Flecha arriba"/>
            <p:cNvSpPr/>
            <p:nvPr/>
          </p:nvSpPr>
          <p:spPr>
            <a:xfrm>
              <a:off x="107156" y="0"/>
              <a:ext cx="142875" cy="452437"/>
            </a:xfrm>
            <a:prstGeom prst="upArrow">
              <a:avLst/>
            </a:prstGeom>
          </p:spPr>
          <p:style>
            <a:lnRef idx="1">
              <a:schemeClr val="accent2"/>
            </a:lnRef>
            <a:fillRef idx="2">
              <a:schemeClr val="accent2"/>
            </a:fillRef>
            <a:effectRef idx="1">
              <a:schemeClr val="accent2"/>
            </a:effectRef>
            <a:fontRef idx="minor">
              <a:schemeClr val="dk1"/>
            </a:fontRef>
          </p:style>
          <p:txBody>
            <a:bodyPr rtlCol="0" anchor="t"/>
            <a:lstStyle/>
            <a:p>
              <a:pPr>
                <a:lnSpc>
                  <a:spcPct val="115000"/>
                </a:lnSpc>
                <a:spcAft>
                  <a:spcPts val="1000"/>
                </a:spcAft>
              </a:pPr>
              <a:r>
                <a:rPr lang="es-ES" sz="1100">
                  <a:effectLst/>
                  <a:ea typeface="Times New Roman"/>
                  <a:cs typeface="Times New Roman"/>
                </a:rPr>
                <a:t> </a:t>
              </a:r>
              <a:endParaRPr lang="es-ES" sz="1100">
                <a:effectLst/>
                <a:ea typeface="Calibri"/>
                <a:cs typeface="Times New Roman"/>
              </a:endParaRPr>
            </a:p>
          </p:txBody>
        </p:sp>
        <p:sp>
          <p:nvSpPr>
            <p:cNvPr id="26" name="6 Flecha arriba"/>
            <p:cNvSpPr/>
            <p:nvPr/>
          </p:nvSpPr>
          <p:spPr>
            <a:xfrm flipV="1">
              <a:off x="104776" y="1664492"/>
              <a:ext cx="142874" cy="452438"/>
            </a:xfrm>
            <a:prstGeom prst="upArrow">
              <a:avLst/>
            </a:prstGeom>
          </p:spPr>
          <p:style>
            <a:lnRef idx="1">
              <a:schemeClr val="accent2"/>
            </a:lnRef>
            <a:fillRef idx="2">
              <a:schemeClr val="accent2"/>
            </a:fillRef>
            <a:effectRef idx="1">
              <a:schemeClr val="accent2"/>
            </a:effectRef>
            <a:fontRef idx="minor">
              <a:schemeClr val="dk1"/>
            </a:fontRef>
          </p:style>
          <p:txBody>
            <a:bodyPr rtlCol="0" anchor="t"/>
            <a:lstStyle/>
            <a:p>
              <a:pPr>
                <a:lnSpc>
                  <a:spcPct val="115000"/>
                </a:lnSpc>
                <a:spcAft>
                  <a:spcPts val="1000"/>
                </a:spcAft>
              </a:pPr>
              <a:r>
                <a:rPr lang="es-ES" sz="1100">
                  <a:effectLst/>
                  <a:ea typeface="Times New Roman"/>
                  <a:cs typeface="Times New Roman"/>
                </a:rPr>
                <a:t> </a:t>
              </a:r>
              <a:endParaRPr lang="es-ES" sz="1100">
                <a:effectLst/>
                <a:ea typeface="Calibri"/>
                <a:cs typeface="Times New Roman"/>
              </a:endParaRPr>
            </a:p>
          </p:txBody>
        </p:sp>
      </p:grpSp>
      <p:sp>
        <p:nvSpPr>
          <p:cNvPr id="17" name="16 CuadroTexto"/>
          <p:cNvSpPr txBox="1"/>
          <p:nvPr/>
        </p:nvSpPr>
        <p:spPr>
          <a:xfrm>
            <a:off x="6483885" y="1718210"/>
            <a:ext cx="2254359" cy="646331"/>
          </a:xfrm>
          <a:prstGeom prst="rect">
            <a:avLst/>
          </a:prstGeom>
          <a:noFill/>
        </p:spPr>
        <p:txBody>
          <a:bodyPr wrap="square" rtlCol="0">
            <a:spAutoFit/>
          </a:bodyPr>
          <a:lstStyle/>
          <a:p>
            <a:pPr algn="ctr"/>
            <a:r>
              <a:rPr lang="es-ES" sz="1200" b="1" dirty="0" smtClean="0"/>
              <a:t>AUMENTO CONSIDERABLE DE LA RESISTENCIA</a:t>
            </a:r>
          </a:p>
          <a:p>
            <a:pPr algn="ctr"/>
            <a:r>
              <a:rPr lang="es-ES" sz="1200" dirty="0" smtClean="0"/>
              <a:t>(elevada pendiente)</a:t>
            </a:r>
            <a:endParaRPr lang="es-ES" sz="1200" dirty="0"/>
          </a:p>
        </p:txBody>
      </p:sp>
      <p:sp>
        <p:nvSpPr>
          <p:cNvPr id="18" name="17 CuadroTexto"/>
          <p:cNvSpPr txBox="1"/>
          <p:nvPr/>
        </p:nvSpPr>
        <p:spPr>
          <a:xfrm>
            <a:off x="6621027" y="905139"/>
            <a:ext cx="1931801" cy="461665"/>
          </a:xfrm>
          <a:prstGeom prst="rect">
            <a:avLst/>
          </a:prstGeom>
          <a:solidFill>
            <a:schemeClr val="accent2">
              <a:lumMod val="20000"/>
              <a:lumOff val="80000"/>
            </a:schemeClr>
          </a:solidFill>
          <a:ln>
            <a:solidFill>
              <a:schemeClr val="accent2">
                <a:lumMod val="20000"/>
                <a:lumOff val="80000"/>
              </a:schemeClr>
            </a:solidFill>
          </a:ln>
        </p:spPr>
        <p:txBody>
          <a:bodyPr wrap="square" rtlCol="0">
            <a:spAutoFit/>
          </a:bodyPr>
          <a:lstStyle/>
          <a:p>
            <a:pPr algn="ctr"/>
            <a:r>
              <a:rPr lang="es-ES" sz="1200" dirty="0" smtClean="0"/>
              <a:t>LA INCORPORACIÓN DE  </a:t>
            </a:r>
            <a:r>
              <a:rPr lang="es-ES" sz="1200" b="1" u="sng" dirty="0" smtClean="0"/>
              <a:t>FIBRA DE CARBONO</a:t>
            </a:r>
            <a:endParaRPr lang="es-ES" sz="1200" b="1" u="sng" dirty="0"/>
          </a:p>
        </p:txBody>
      </p:sp>
      <p:cxnSp>
        <p:nvCxnSpPr>
          <p:cNvPr id="21" name="20 Conector recto de flecha"/>
          <p:cNvCxnSpPr>
            <a:stCxn id="18" idx="2"/>
          </p:cNvCxnSpPr>
          <p:nvPr/>
        </p:nvCxnSpPr>
        <p:spPr>
          <a:xfrm flipH="1">
            <a:off x="7578009" y="1366804"/>
            <a:ext cx="8919" cy="297384"/>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sp>
        <p:nvSpPr>
          <p:cNvPr id="27" name="26 CuadroTexto"/>
          <p:cNvSpPr txBox="1"/>
          <p:nvPr/>
        </p:nvSpPr>
        <p:spPr>
          <a:xfrm>
            <a:off x="6782304" y="3552637"/>
            <a:ext cx="1630831" cy="307777"/>
          </a:xfrm>
          <a:prstGeom prst="rect">
            <a:avLst/>
          </a:prstGeom>
          <a:noFill/>
        </p:spPr>
        <p:txBody>
          <a:bodyPr wrap="none" rtlCol="0">
            <a:spAutoFit/>
          </a:bodyPr>
          <a:lstStyle/>
          <a:p>
            <a:r>
              <a:rPr lang="es-ES" sz="1200" i="1" dirty="0" smtClean="0"/>
              <a:t>probeta </a:t>
            </a:r>
            <a:r>
              <a:rPr lang="es-ES" sz="1200" i="1" dirty="0"/>
              <a:t>tipo </a:t>
            </a:r>
            <a:r>
              <a:rPr lang="es-ES" sz="1400" b="1" i="1" dirty="0" smtClean="0">
                <a:solidFill>
                  <a:srgbClr val="00B050"/>
                </a:solidFill>
              </a:rPr>
              <a:t>1b1</a:t>
            </a:r>
            <a:r>
              <a:rPr lang="es-ES" sz="1400" i="1" dirty="0" smtClean="0">
                <a:solidFill>
                  <a:srgbClr val="00B050"/>
                </a:solidFill>
              </a:rPr>
              <a:t> </a:t>
            </a:r>
            <a:r>
              <a:rPr lang="es-ES" sz="1400" i="1" dirty="0" smtClean="0"/>
              <a:t>- </a:t>
            </a:r>
            <a:r>
              <a:rPr lang="es-ES" sz="1400" b="1" i="1" dirty="0" smtClean="0">
                <a:solidFill>
                  <a:schemeClr val="accent1"/>
                </a:solidFill>
              </a:rPr>
              <a:t>4.2</a:t>
            </a:r>
            <a:endParaRPr lang="es-ES" sz="1600" dirty="0"/>
          </a:p>
        </p:txBody>
      </p:sp>
      <p:sp>
        <p:nvSpPr>
          <p:cNvPr id="30" name="29 CuadroTexto"/>
          <p:cNvSpPr txBox="1"/>
          <p:nvPr/>
        </p:nvSpPr>
        <p:spPr>
          <a:xfrm>
            <a:off x="6190286" y="2869025"/>
            <a:ext cx="2801313" cy="646331"/>
          </a:xfrm>
          <a:prstGeom prst="rect">
            <a:avLst/>
          </a:prstGeom>
          <a:solidFill>
            <a:schemeClr val="bg2"/>
          </a:solidFill>
          <a:ln>
            <a:solidFill>
              <a:schemeClr val="bg2"/>
            </a:solidFill>
          </a:ln>
        </p:spPr>
        <p:txBody>
          <a:bodyPr wrap="square" rtlCol="0">
            <a:spAutoFit/>
          </a:bodyPr>
          <a:lstStyle/>
          <a:p>
            <a:pPr algn="ctr"/>
            <a:r>
              <a:rPr lang="es-ES" sz="1200" dirty="0" smtClean="0"/>
              <a:t>LA RESISTENCIA DEL MATERIAL NO MEJORA POR MAYOR </a:t>
            </a:r>
            <a:r>
              <a:rPr lang="es-ES" sz="1200" b="1" dirty="0" smtClean="0"/>
              <a:t>VOLUMEN DE FIBRAS</a:t>
            </a:r>
            <a:r>
              <a:rPr lang="es-ES" sz="1200" dirty="0" smtClean="0"/>
              <a:t> DE VIDRIO QUE SE COLOQUEN</a:t>
            </a:r>
            <a:endParaRPr lang="es-ES" sz="1200" dirty="0"/>
          </a:p>
        </p:txBody>
      </p:sp>
      <p:sp>
        <p:nvSpPr>
          <p:cNvPr id="31" name="30 CuadroTexto"/>
          <p:cNvSpPr txBox="1"/>
          <p:nvPr/>
        </p:nvSpPr>
        <p:spPr>
          <a:xfrm>
            <a:off x="4609571" y="4639436"/>
            <a:ext cx="4205202" cy="646331"/>
          </a:xfrm>
          <a:prstGeom prst="rect">
            <a:avLst/>
          </a:prstGeom>
          <a:solidFill>
            <a:schemeClr val="accent3">
              <a:lumMod val="40000"/>
              <a:lumOff val="60000"/>
            </a:schemeClr>
          </a:solidFill>
          <a:ln>
            <a:solidFill>
              <a:schemeClr val="accent3">
                <a:lumMod val="20000"/>
                <a:lumOff val="80000"/>
              </a:schemeClr>
            </a:solidFill>
          </a:ln>
        </p:spPr>
        <p:txBody>
          <a:bodyPr wrap="square" rtlCol="0">
            <a:spAutoFit/>
          </a:bodyPr>
          <a:lstStyle/>
          <a:p>
            <a:pPr algn="ctr"/>
            <a:r>
              <a:rPr lang="es-ES" sz="1200" dirty="0" smtClean="0"/>
              <a:t>NO SE MUESTRAN EVIDENCIAS CLARAS QUE PERMITAN CONCLUIR QUE LA COLOCACIÓN DE LÁMINAS TIPO </a:t>
            </a:r>
            <a:r>
              <a:rPr lang="es-ES" sz="1200" b="1" u="sng" dirty="0" smtClean="0"/>
              <a:t>MAT EN EL EXTERIOR</a:t>
            </a:r>
            <a:r>
              <a:rPr lang="es-ES" sz="1200" dirty="0" smtClean="0"/>
              <a:t> MEJORE LAS CARACTERÍSTICAS MECÁNICAS</a:t>
            </a:r>
            <a:endParaRPr lang="es-ES" sz="1200" dirty="0"/>
          </a:p>
        </p:txBody>
      </p:sp>
      <p:sp>
        <p:nvSpPr>
          <p:cNvPr id="33" name="32 CuadroTexto"/>
          <p:cNvSpPr txBox="1"/>
          <p:nvPr/>
        </p:nvSpPr>
        <p:spPr>
          <a:xfrm>
            <a:off x="5546675" y="5374338"/>
            <a:ext cx="2470548" cy="307777"/>
          </a:xfrm>
          <a:prstGeom prst="rect">
            <a:avLst/>
          </a:prstGeom>
          <a:noFill/>
        </p:spPr>
        <p:txBody>
          <a:bodyPr wrap="none" rtlCol="0">
            <a:spAutoFit/>
          </a:bodyPr>
          <a:lstStyle/>
          <a:p>
            <a:r>
              <a:rPr lang="es-ES" sz="1100" i="1" dirty="0" smtClean="0"/>
              <a:t>probeta </a:t>
            </a:r>
            <a:r>
              <a:rPr lang="es-ES" sz="1100" i="1" dirty="0"/>
              <a:t>tipo </a:t>
            </a:r>
            <a:r>
              <a:rPr lang="es-ES" sz="1400" b="1" i="1" dirty="0" smtClean="0">
                <a:solidFill>
                  <a:srgbClr val="FF0000"/>
                </a:solidFill>
              </a:rPr>
              <a:t>1.1</a:t>
            </a:r>
            <a:r>
              <a:rPr lang="es-ES" sz="1400" i="1" dirty="0" smtClean="0"/>
              <a:t>-</a:t>
            </a:r>
            <a:r>
              <a:rPr lang="es-ES" sz="1400" b="1" i="1" dirty="0" smtClean="0">
                <a:solidFill>
                  <a:srgbClr val="00B050"/>
                </a:solidFill>
              </a:rPr>
              <a:t>1b1</a:t>
            </a:r>
            <a:r>
              <a:rPr lang="es-ES" sz="1400" i="1" dirty="0" smtClean="0"/>
              <a:t> </a:t>
            </a:r>
            <a:r>
              <a:rPr lang="es-ES" sz="1100" i="1" dirty="0" smtClean="0"/>
              <a:t>y tipo </a:t>
            </a:r>
            <a:r>
              <a:rPr lang="es-ES" sz="1400" b="1" i="1" dirty="0" smtClean="0">
                <a:solidFill>
                  <a:schemeClr val="accent4"/>
                </a:solidFill>
              </a:rPr>
              <a:t>2.2</a:t>
            </a:r>
            <a:r>
              <a:rPr lang="es-ES" sz="1400" i="1" dirty="0" smtClean="0"/>
              <a:t>-</a:t>
            </a:r>
            <a:r>
              <a:rPr lang="es-ES" sz="1400" b="1" i="1" dirty="0" smtClean="0">
                <a:solidFill>
                  <a:srgbClr val="FFFF00"/>
                </a:solidFill>
              </a:rPr>
              <a:t>2b1</a:t>
            </a:r>
            <a:endParaRPr lang="es-ES" sz="1400" dirty="0"/>
          </a:p>
        </p:txBody>
      </p:sp>
      <p:sp>
        <p:nvSpPr>
          <p:cNvPr id="40" name="39 CuadroTexto"/>
          <p:cNvSpPr txBox="1"/>
          <p:nvPr/>
        </p:nvSpPr>
        <p:spPr>
          <a:xfrm>
            <a:off x="307679" y="6348448"/>
            <a:ext cx="8603785" cy="523200"/>
          </a:xfrm>
          <a:prstGeom prst="rect">
            <a:avLst/>
          </a:prstGeom>
          <a:noFill/>
        </p:spPr>
        <p:txBody>
          <a:bodyPr wrap="square" lIns="91418" tIns="45710" rIns="91418" bIns="45710" rtlCol="0">
            <a:spAutoFit/>
          </a:bodyPr>
          <a:lstStyle/>
          <a:p>
            <a:r>
              <a:rPr lang="es-ES" sz="1400" i="1" dirty="0" smtClean="0">
                <a:solidFill>
                  <a:schemeClr val="bg2">
                    <a:lumMod val="75000"/>
                  </a:schemeClr>
                </a:solidFill>
              </a:rPr>
              <a:t>INTRODUCCIÓN/OBJETIVOS</a:t>
            </a:r>
            <a:r>
              <a:rPr lang="es-ES" sz="1400" b="1" i="1" dirty="0" smtClean="0">
                <a:solidFill>
                  <a:schemeClr val="bg2">
                    <a:lumMod val="75000"/>
                  </a:schemeClr>
                </a:solidFill>
              </a:rPr>
              <a:t> </a:t>
            </a:r>
            <a:r>
              <a:rPr lang="es-ES" sz="1400" i="1" dirty="0" smtClean="0">
                <a:solidFill>
                  <a:schemeClr val="bg2">
                    <a:lumMod val="75000"/>
                  </a:schemeClr>
                </a:solidFill>
              </a:rPr>
              <a:t>– ESTADO DEL ARTE – PROGRAMA EXPERIMENTAL – METODOLOGÍA EXPERIMENTAL  </a:t>
            </a:r>
            <a:r>
              <a:rPr lang="es-ES" sz="1400" b="1" dirty="0" smtClean="0">
                <a:solidFill>
                  <a:schemeClr val="bg2">
                    <a:lumMod val="25000"/>
                  </a:schemeClr>
                </a:solidFill>
              </a:rPr>
              <a:t>ENSAYOS Y RESULTADOS </a:t>
            </a:r>
            <a:r>
              <a:rPr lang="es-ES" sz="1400" i="1" dirty="0" smtClean="0">
                <a:solidFill>
                  <a:schemeClr val="bg2">
                    <a:lumMod val="75000"/>
                  </a:schemeClr>
                </a:solidFill>
              </a:rPr>
              <a:t>– CONCLUSIONES – FUTURAS LÍNEAS DE ESTUDIO – BIBLIOGRAFÍA – AGRADECIMIENTOS </a:t>
            </a:r>
            <a:endParaRPr lang="es-ES" sz="1400" i="1" dirty="0">
              <a:solidFill>
                <a:schemeClr val="bg2">
                  <a:lumMod val="75000"/>
                </a:schemeClr>
              </a:solidFill>
            </a:endParaRPr>
          </a:p>
        </p:txBody>
      </p:sp>
      <p:cxnSp>
        <p:nvCxnSpPr>
          <p:cNvPr id="3" name="2 Conector recto"/>
          <p:cNvCxnSpPr/>
          <p:nvPr/>
        </p:nvCxnSpPr>
        <p:spPr>
          <a:xfrm flipH="1">
            <a:off x="4932040" y="905139"/>
            <a:ext cx="1605570" cy="0"/>
          </a:xfrm>
          <a:prstGeom prst="line">
            <a:avLst/>
          </a:prstGeom>
          <a:ln w="19050">
            <a:solidFill>
              <a:schemeClr val="accent2">
                <a:lumMod val="40000"/>
                <a:lumOff val="60000"/>
              </a:schemeClr>
            </a:solidFill>
            <a:prstDash val="dash"/>
          </a:ln>
        </p:spPr>
        <p:style>
          <a:lnRef idx="1">
            <a:schemeClr val="accent1"/>
          </a:lnRef>
          <a:fillRef idx="0">
            <a:schemeClr val="accent1"/>
          </a:fillRef>
          <a:effectRef idx="0">
            <a:schemeClr val="accent1"/>
          </a:effectRef>
          <a:fontRef idx="minor">
            <a:schemeClr val="tx1"/>
          </a:fontRef>
        </p:style>
      </p:cxnSp>
      <p:sp>
        <p:nvSpPr>
          <p:cNvPr id="4" name="3 Elipse"/>
          <p:cNvSpPr/>
          <p:nvPr/>
        </p:nvSpPr>
        <p:spPr>
          <a:xfrm>
            <a:off x="3347864" y="730698"/>
            <a:ext cx="1728191" cy="1027325"/>
          </a:xfrm>
          <a:prstGeom prst="ellipse">
            <a:avLst/>
          </a:prstGeom>
          <a:noFill/>
          <a:ln w="19050">
            <a:solidFill>
              <a:schemeClr val="accent2">
                <a:lumMod val="40000"/>
                <a:lumOff val="6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9944103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6 Grupo"/>
          <p:cNvGrpSpPr/>
          <p:nvPr/>
        </p:nvGrpSpPr>
        <p:grpSpPr>
          <a:xfrm>
            <a:off x="-252536" y="888162"/>
            <a:ext cx="7250864" cy="4917102"/>
            <a:chOff x="339745" y="-20807"/>
            <a:chExt cx="5514975" cy="5743575"/>
          </a:xfrm>
        </p:grpSpPr>
        <p:graphicFrame>
          <p:nvGraphicFramePr>
            <p:cNvPr id="24" name="1 Gráfico"/>
            <p:cNvGraphicFramePr>
              <a:graphicFrameLocks/>
            </p:cNvGraphicFramePr>
            <p:nvPr>
              <p:extLst>
                <p:ext uri="{D42A27DB-BD31-4B8C-83A1-F6EECF244321}">
                  <p14:modId xmlns:p14="http://schemas.microsoft.com/office/powerpoint/2010/main" val="3269040298"/>
                </p:ext>
              </p:extLst>
            </p:nvPr>
          </p:nvGraphicFramePr>
          <p:xfrm>
            <a:off x="339745" y="-20807"/>
            <a:ext cx="5514975" cy="5743575"/>
          </p:xfrm>
          <a:graphic>
            <a:graphicData uri="http://schemas.openxmlformats.org/drawingml/2006/chart">
              <c:chart xmlns:c="http://schemas.openxmlformats.org/drawingml/2006/chart" xmlns:r="http://schemas.openxmlformats.org/officeDocument/2006/relationships" r:id="rId3"/>
            </a:graphicData>
          </a:graphic>
        </p:graphicFrame>
        <p:cxnSp>
          <p:nvCxnSpPr>
            <p:cNvPr id="25" name="3 Conector recto"/>
            <p:cNvCxnSpPr/>
            <p:nvPr/>
          </p:nvCxnSpPr>
          <p:spPr>
            <a:xfrm flipH="1">
              <a:off x="1330761" y="289017"/>
              <a:ext cx="1838325" cy="3543299"/>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5 Conector recto"/>
            <p:cNvCxnSpPr/>
            <p:nvPr/>
          </p:nvCxnSpPr>
          <p:spPr>
            <a:xfrm flipH="1">
              <a:off x="1330761" y="593816"/>
              <a:ext cx="2190750" cy="3238500"/>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grpSp>
      <p:cxnSp>
        <p:nvCxnSpPr>
          <p:cNvPr id="10" name="9 Conector recto"/>
          <p:cNvCxnSpPr/>
          <p:nvPr/>
        </p:nvCxnSpPr>
        <p:spPr>
          <a:xfrm>
            <a:off x="179512" y="662210"/>
            <a:ext cx="8712968" cy="0"/>
          </a:xfrm>
          <a:prstGeom prst="line">
            <a:avLst/>
          </a:prstGeom>
        </p:spPr>
        <p:style>
          <a:lnRef idx="2">
            <a:schemeClr val="dk1"/>
          </a:lnRef>
          <a:fillRef idx="0">
            <a:schemeClr val="dk1"/>
          </a:fillRef>
          <a:effectRef idx="1">
            <a:schemeClr val="dk1"/>
          </a:effectRef>
          <a:fontRef idx="minor">
            <a:schemeClr val="tx1"/>
          </a:fontRef>
        </p:style>
      </p:cxnSp>
      <p:cxnSp>
        <p:nvCxnSpPr>
          <p:cNvPr id="12" name="11 Conector recto"/>
          <p:cNvCxnSpPr/>
          <p:nvPr/>
        </p:nvCxnSpPr>
        <p:spPr>
          <a:xfrm>
            <a:off x="179512" y="6354318"/>
            <a:ext cx="8712968" cy="0"/>
          </a:xfrm>
          <a:prstGeom prst="line">
            <a:avLst/>
          </a:prstGeom>
          <a:ln w="6350" cmpd="thickThin">
            <a:prstDash val="solid"/>
          </a:ln>
        </p:spPr>
        <p:style>
          <a:lnRef idx="2">
            <a:schemeClr val="dk1"/>
          </a:lnRef>
          <a:fillRef idx="0">
            <a:schemeClr val="dk1"/>
          </a:fillRef>
          <a:effectRef idx="1">
            <a:schemeClr val="dk1"/>
          </a:effectRef>
          <a:fontRef idx="minor">
            <a:schemeClr val="tx1"/>
          </a:fontRef>
        </p:style>
      </p:cxnSp>
      <p:sp>
        <p:nvSpPr>
          <p:cNvPr id="16" name="15 CuadroTexto"/>
          <p:cNvSpPr txBox="1"/>
          <p:nvPr/>
        </p:nvSpPr>
        <p:spPr>
          <a:xfrm>
            <a:off x="1331640" y="305096"/>
            <a:ext cx="7937890" cy="369312"/>
          </a:xfrm>
          <a:prstGeom prst="rect">
            <a:avLst/>
          </a:prstGeom>
          <a:noFill/>
        </p:spPr>
        <p:txBody>
          <a:bodyPr wrap="square" lIns="91418" tIns="45710" rIns="91418" bIns="45710" rtlCol="0">
            <a:spAutoFit/>
          </a:bodyPr>
          <a:lstStyle/>
          <a:p>
            <a:pPr lvl="1"/>
            <a:r>
              <a:rPr lang="es-ES" b="1" dirty="0"/>
              <a:t>RESULTADOS TENSIÓN-DEFORMACIÓN DE PROBETAS CON MATRIZ EPOXI</a:t>
            </a:r>
            <a:endParaRPr lang="es-ES" dirty="0"/>
          </a:p>
        </p:txBody>
      </p:sp>
      <p:grpSp>
        <p:nvGrpSpPr>
          <p:cNvPr id="18" name="3 Grupo"/>
          <p:cNvGrpSpPr/>
          <p:nvPr/>
        </p:nvGrpSpPr>
        <p:grpSpPr>
          <a:xfrm>
            <a:off x="5929023" y="992513"/>
            <a:ext cx="148070" cy="1132627"/>
            <a:chOff x="0" y="0"/>
            <a:chExt cx="345281" cy="2116930"/>
          </a:xfrm>
        </p:grpSpPr>
        <p:sp>
          <p:nvSpPr>
            <p:cNvPr id="19" name="4 Rectángulo"/>
            <p:cNvSpPr/>
            <p:nvPr/>
          </p:nvSpPr>
          <p:spPr>
            <a:xfrm>
              <a:off x="0" y="535781"/>
              <a:ext cx="345281" cy="1059656"/>
            </a:xfrm>
            <a:prstGeom prst="rect">
              <a:avLst/>
            </a:prstGeom>
            <a:gradFill flip="none" rotWithShape="1">
              <a:path path="circle">
                <a:fillToRect l="100000" t="100000"/>
              </a:path>
              <a:tileRect r="-100000" b="-100000"/>
            </a:gradFill>
          </p:spPr>
          <p:style>
            <a:lnRef idx="1">
              <a:schemeClr val="dk1"/>
            </a:lnRef>
            <a:fillRef idx="2">
              <a:schemeClr val="dk1"/>
            </a:fillRef>
            <a:effectRef idx="1">
              <a:schemeClr val="dk1"/>
            </a:effectRef>
            <a:fontRef idx="minor">
              <a:schemeClr val="dk1"/>
            </a:fontRef>
          </p:style>
          <p:txBody>
            <a:bodyPr rtlCol="0" anchor="t"/>
            <a:lstStyle/>
            <a:p>
              <a:pPr>
                <a:lnSpc>
                  <a:spcPct val="115000"/>
                </a:lnSpc>
                <a:spcAft>
                  <a:spcPts val="1000"/>
                </a:spcAft>
              </a:pPr>
              <a:r>
                <a:rPr lang="es-ES" sz="1100">
                  <a:effectLst/>
                  <a:ea typeface="Times New Roman"/>
                  <a:cs typeface="Times New Roman"/>
                </a:rPr>
                <a:t> </a:t>
              </a:r>
              <a:endParaRPr lang="es-ES" sz="1100">
                <a:effectLst/>
                <a:ea typeface="Calibri"/>
                <a:cs typeface="Times New Roman"/>
              </a:endParaRPr>
            </a:p>
          </p:txBody>
        </p:sp>
        <p:sp>
          <p:nvSpPr>
            <p:cNvPr id="20" name="5 Flecha arriba"/>
            <p:cNvSpPr/>
            <p:nvPr/>
          </p:nvSpPr>
          <p:spPr>
            <a:xfrm>
              <a:off x="107156" y="0"/>
              <a:ext cx="142875" cy="452437"/>
            </a:xfrm>
            <a:prstGeom prst="upArrow">
              <a:avLst/>
            </a:prstGeom>
          </p:spPr>
          <p:style>
            <a:lnRef idx="1">
              <a:schemeClr val="accent2"/>
            </a:lnRef>
            <a:fillRef idx="2">
              <a:schemeClr val="accent2"/>
            </a:fillRef>
            <a:effectRef idx="1">
              <a:schemeClr val="accent2"/>
            </a:effectRef>
            <a:fontRef idx="minor">
              <a:schemeClr val="dk1"/>
            </a:fontRef>
          </p:style>
          <p:txBody>
            <a:bodyPr rtlCol="0" anchor="t"/>
            <a:lstStyle/>
            <a:p>
              <a:pPr>
                <a:lnSpc>
                  <a:spcPct val="115000"/>
                </a:lnSpc>
                <a:spcAft>
                  <a:spcPts val="1000"/>
                </a:spcAft>
              </a:pPr>
              <a:r>
                <a:rPr lang="es-ES" sz="1100">
                  <a:effectLst/>
                  <a:ea typeface="Times New Roman"/>
                  <a:cs typeface="Times New Roman"/>
                </a:rPr>
                <a:t> </a:t>
              </a:r>
              <a:endParaRPr lang="es-ES" sz="1100">
                <a:effectLst/>
                <a:ea typeface="Calibri"/>
                <a:cs typeface="Times New Roman"/>
              </a:endParaRPr>
            </a:p>
          </p:txBody>
        </p:sp>
        <p:sp>
          <p:nvSpPr>
            <p:cNvPr id="21" name="6 Flecha arriba"/>
            <p:cNvSpPr/>
            <p:nvPr/>
          </p:nvSpPr>
          <p:spPr>
            <a:xfrm flipV="1">
              <a:off x="104775" y="1664493"/>
              <a:ext cx="142875" cy="452437"/>
            </a:xfrm>
            <a:prstGeom prst="upArrow">
              <a:avLst/>
            </a:prstGeom>
          </p:spPr>
          <p:style>
            <a:lnRef idx="1">
              <a:schemeClr val="accent2"/>
            </a:lnRef>
            <a:fillRef idx="2">
              <a:schemeClr val="accent2"/>
            </a:fillRef>
            <a:effectRef idx="1">
              <a:schemeClr val="accent2"/>
            </a:effectRef>
            <a:fontRef idx="minor">
              <a:schemeClr val="dk1"/>
            </a:fontRef>
          </p:style>
          <p:txBody>
            <a:bodyPr rtlCol="0" anchor="t"/>
            <a:lstStyle/>
            <a:p>
              <a:pPr>
                <a:lnSpc>
                  <a:spcPct val="115000"/>
                </a:lnSpc>
                <a:spcAft>
                  <a:spcPts val="1000"/>
                </a:spcAft>
              </a:pPr>
              <a:r>
                <a:rPr lang="es-ES" sz="1100">
                  <a:effectLst/>
                  <a:ea typeface="Times New Roman"/>
                  <a:cs typeface="Times New Roman"/>
                </a:rPr>
                <a:t> </a:t>
              </a:r>
              <a:endParaRPr lang="es-ES" sz="1100">
                <a:effectLst/>
                <a:ea typeface="Calibri"/>
                <a:cs typeface="Times New Roman"/>
              </a:endParaRPr>
            </a:p>
          </p:txBody>
        </p:sp>
      </p:grpSp>
      <p:sp>
        <p:nvSpPr>
          <p:cNvPr id="35" name="34 CuadroTexto"/>
          <p:cNvSpPr txBox="1"/>
          <p:nvPr/>
        </p:nvSpPr>
        <p:spPr>
          <a:xfrm>
            <a:off x="307679" y="6348448"/>
            <a:ext cx="8603785" cy="523200"/>
          </a:xfrm>
          <a:prstGeom prst="rect">
            <a:avLst/>
          </a:prstGeom>
          <a:noFill/>
        </p:spPr>
        <p:txBody>
          <a:bodyPr wrap="square" lIns="91418" tIns="45710" rIns="91418" bIns="45710" rtlCol="0">
            <a:spAutoFit/>
          </a:bodyPr>
          <a:lstStyle/>
          <a:p>
            <a:r>
              <a:rPr lang="es-ES" sz="1400" i="1" dirty="0" smtClean="0">
                <a:solidFill>
                  <a:schemeClr val="bg2">
                    <a:lumMod val="75000"/>
                  </a:schemeClr>
                </a:solidFill>
              </a:rPr>
              <a:t>INTRODUCCIÓN/OBJETIVOS</a:t>
            </a:r>
            <a:r>
              <a:rPr lang="es-ES" sz="1400" b="1" i="1" dirty="0" smtClean="0">
                <a:solidFill>
                  <a:schemeClr val="bg2">
                    <a:lumMod val="75000"/>
                  </a:schemeClr>
                </a:solidFill>
              </a:rPr>
              <a:t> </a:t>
            </a:r>
            <a:r>
              <a:rPr lang="es-ES" sz="1400" i="1" dirty="0" smtClean="0">
                <a:solidFill>
                  <a:schemeClr val="bg2">
                    <a:lumMod val="75000"/>
                  </a:schemeClr>
                </a:solidFill>
              </a:rPr>
              <a:t>– ESTADO DEL ARTE – PROGRAMA EXPERIMENTAL – METODOLOGÍA EXPERIMENTAL  </a:t>
            </a:r>
            <a:r>
              <a:rPr lang="es-ES" sz="1400" b="1" dirty="0" smtClean="0">
                <a:solidFill>
                  <a:schemeClr val="bg2">
                    <a:lumMod val="25000"/>
                  </a:schemeClr>
                </a:solidFill>
              </a:rPr>
              <a:t>ENSAYOS Y RESULTADOS </a:t>
            </a:r>
            <a:r>
              <a:rPr lang="es-ES" sz="1400" i="1" dirty="0" smtClean="0">
                <a:solidFill>
                  <a:schemeClr val="bg2">
                    <a:lumMod val="75000"/>
                  </a:schemeClr>
                </a:solidFill>
              </a:rPr>
              <a:t>– CONCLUSIONES – FUTURAS LÍNEAS DE ESTUDIO – BIBLIOGRAFÍA – AGRADECIMIENTOS </a:t>
            </a:r>
            <a:endParaRPr lang="es-ES" sz="1400" i="1" dirty="0">
              <a:solidFill>
                <a:schemeClr val="bg2">
                  <a:lumMod val="75000"/>
                </a:schemeClr>
              </a:solidFill>
            </a:endParaRPr>
          </a:p>
        </p:txBody>
      </p:sp>
      <p:cxnSp>
        <p:nvCxnSpPr>
          <p:cNvPr id="33" name="32 Conector recto"/>
          <p:cNvCxnSpPr/>
          <p:nvPr/>
        </p:nvCxnSpPr>
        <p:spPr>
          <a:xfrm>
            <a:off x="179512" y="662210"/>
            <a:ext cx="8712968" cy="0"/>
          </a:xfrm>
          <a:prstGeom prst="line">
            <a:avLst/>
          </a:prstGeom>
        </p:spPr>
        <p:style>
          <a:lnRef idx="2">
            <a:schemeClr val="dk1"/>
          </a:lnRef>
          <a:fillRef idx="0">
            <a:schemeClr val="dk1"/>
          </a:fillRef>
          <a:effectRef idx="1">
            <a:schemeClr val="dk1"/>
          </a:effectRef>
          <a:fontRef idx="minor">
            <a:schemeClr val="tx1"/>
          </a:fontRef>
        </p:style>
      </p:cxnSp>
      <p:sp>
        <p:nvSpPr>
          <p:cNvPr id="36" name="35 CuadroTexto"/>
          <p:cNvSpPr txBox="1"/>
          <p:nvPr/>
        </p:nvSpPr>
        <p:spPr>
          <a:xfrm>
            <a:off x="6386538" y="3436606"/>
            <a:ext cx="2428235" cy="646331"/>
          </a:xfrm>
          <a:prstGeom prst="rect">
            <a:avLst/>
          </a:prstGeom>
          <a:noFill/>
        </p:spPr>
        <p:txBody>
          <a:bodyPr wrap="square" rtlCol="0">
            <a:spAutoFit/>
          </a:bodyPr>
          <a:lstStyle/>
          <a:p>
            <a:pPr algn="ctr"/>
            <a:r>
              <a:rPr lang="es-ES" sz="1200" b="1" dirty="0" smtClean="0"/>
              <a:t>AUMENTO CONSIDERABLE DE LA RESISTENCIA</a:t>
            </a:r>
          </a:p>
          <a:p>
            <a:pPr algn="ctr"/>
            <a:r>
              <a:rPr lang="es-ES" sz="1200" dirty="0" smtClean="0"/>
              <a:t>(elevada pendiente)</a:t>
            </a:r>
            <a:endParaRPr lang="es-ES" sz="1200" dirty="0"/>
          </a:p>
        </p:txBody>
      </p:sp>
      <p:sp>
        <p:nvSpPr>
          <p:cNvPr id="37" name="36 CuadroTexto"/>
          <p:cNvSpPr txBox="1"/>
          <p:nvPr/>
        </p:nvSpPr>
        <p:spPr>
          <a:xfrm>
            <a:off x="6642279" y="2492298"/>
            <a:ext cx="1850814" cy="461665"/>
          </a:xfrm>
          <a:prstGeom prst="rect">
            <a:avLst/>
          </a:prstGeom>
          <a:solidFill>
            <a:schemeClr val="accent2">
              <a:lumMod val="20000"/>
              <a:lumOff val="80000"/>
            </a:schemeClr>
          </a:solidFill>
          <a:ln>
            <a:solidFill>
              <a:schemeClr val="accent2">
                <a:lumMod val="20000"/>
                <a:lumOff val="80000"/>
              </a:schemeClr>
            </a:solidFill>
          </a:ln>
        </p:spPr>
        <p:txBody>
          <a:bodyPr wrap="square" rtlCol="0">
            <a:spAutoFit/>
          </a:bodyPr>
          <a:lstStyle/>
          <a:p>
            <a:pPr algn="ctr"/>
            <a:r>
              <a:rPr lang="es-ES" sz="1200" dirty="0" smtClean="0"/>
              <a:t>LA INCORPORACIÓN DE  </a:t>
            </a:r>
            <a:r>
              <a:rPr lang="es-ES" sz="1200" b="1" u="sng" dirty="0" smtClean="0"/>
              <a:t>FIBRA DE CARBONO</a:t>
            </a:r>
            <a:endParaRPr lang="es-ES" sz="1200" b="1" u="sng" dirty="0"/>
          </a:p>
        </p:txBody>
      </p:sp>
      <p:sp>
        <p:nvSpPr>
          <p:cNvPr id="40" name="39 CuadroTexto"/>
          <p:cNvSpPr txBox="1"/>
          <p:nvPr/>
        </p:nvSpPr>
        <p:spPr>
          <a:xfrm>
            <a:off x="6782729" y="5526157"/>
            <a:ext cx="1853649" cy="307777"/>
          </a:xfrm>
          <a:prstGeom prst="rect">
            <a:avLst/>
          </a:prstGeom>
          <a:noFill/>
        </p:spPr>
        <p:txBody>
          <a:bodyPr wrap="none" rtlCol="0">
            <a:spAutoFit/>
          </a:bodyPr>
          <a:lstStyle/>
          <a:p>
            <a:r>
              <a:rPr lang="es-ES" sz="1200" i="1" dirty="0" smtClean="0"/>
              <a:t>probeta </a:t>
            </a:r>
            <a:r>
              <a:rPr lang="es-ES" sz="1200" i="1" dirty="0"/>
              <a:t>tipo </a:t>
            </a:r>
            <a:r>
              <a:rPr lang="es-ES" sz="1400" b="1" i="1" dirty="0" smtClean="0">
                <a:solidFill>
                  <a:schemeClr val="accent1"/>
                </a:solidFill>
              </a:rPr>
              <a:t>1b1E</a:t>
            </a:r>
            <a:r>
              <a:rPr lang="es-ES" sz="1400" i="1" dirty="0">
                <a:solidFill>
                  <a:srgbClr val="00B050"/>
                </a:solidFill>
              </a:rPr>
              <a:t> </a:t>
            </a:r>
            <a:r>
              <a:rPr lang="es-ES" sz="1400" i="1" dirty="0" smtClean="0"/>
              <a:t>- </a:t>
            </a:r>
            <a:r>
              <a:rPr lang="es-ES" sz="1400" b="1" i="1" dirty="0" smtClean="0">
                <a:solidFill>
                  <a:schemeClr val="accent4"/>
                </a:solidFill>
              </a:rPr>
              <a:t>4.1E</a:t>
            </a:r>
            <a:endParaRPr lang="es-ES" sz="1400" dirty="0"/>
          </a:p>
        </p:txBody>
      </p:sp>
      <p:sp>
        <p:nvSpPr>
          <p:cNvPr id="43" name="42 CuadroTexto"/>
          <p:cNvSpPr txBox="1"/>
          <p:nvPr/>
        </p:nvSpPr>
        <p:spPr>
          <a:xfrm>
            <a:off x="5796136" y="4800240"/>
            <a:ext cx="3106164" cy="646331"/>
          </a:xfrm>
          <a:prstGeom prst="rect">
            <a:avLst/>
          </a:prstGeom>
          <a:solidFill>
            <a:schemeClr val="bg2"/>
          </a:solidFill>
          <a:ln>
            <a:solidFill>
              <a:schemeClr val="bg2"/>
            </a:solidFill>
          </a:ln>
        </p:spPr>
        <p:txBody>
          <a:bodyPr wrap="square" rtlCol="0">
            <a:spAutoFit/>
          </a:bodyPr>
          <a:lstStyle/>
          <a:p>
            <a:pPr algn="ctr"/>
            <a:r>
              <a:rPr lang="es-ES" sz="1200" dirty="0" smtClean="0"/>
              <a:t>LA RESISTENCIA DEL MATERIAL NO MEJORA POR MAYOR </a:t>
            </a:r>
            <a:r>
              <a:rPr lang="es-ES" sz="1200" b="1" dirty="0" smtClean="0"/>
              <a:t>VOLUMEN DE FIBRAS</a:t>
            </a:r>
            <a:r>
              <a:rPr lang="es-ES" sz="1200" dirty="0" smtClean="0"/>
              <a:t> DE VIDRIO QUE SE COLOQUEN</a:t>
            </a:r>
            <a:endParaRPr lang="es-ES" sz="1200" dirty="0"/>
          </a:p>
        </p:txBody>
      </p:sp>
      <p:cxnSp>
        <p:nvCxnSpPr>
          <p:cNvPr id="45" name="44 Conector recto"/>
          <p:cNvCxnSpPr>
            <a:stCxn id="37" idx="1"/>
            <a:endCxn id="46" idx="5"/>
          </p:cNvCxnSpPr>
          <p:nvPr/>
        </p:nvCxnSpPr>
        <p:spPr>
          <a:xfrm flipH="1" flipV="1">
            <a:off x="4154573" y="1917457"/>
            <a:ext cx="2487706" cy="805674"/>
          </a:xfrm>
          <a:prstGeom prst="line">
            <a:avLst/>
          </a:prstGeom>
          <a:ln w="19050">
            <a:solidFill>
              <a:schemeClr val="accent2">
                <a:lumMod val="40000"/>
                <a:lumOff val="60000"/>
              </a:schemeClr>
            </a:solidFill>
            <a:prstDash val="dash"/>
          </a:ln>
        </p:spPr>
        <p:style>
          <a:lnRef idx="1">
            <a:schemeClr val="accent1"/>
          </a:lnRef>
          <a:fillRef idx="0">
            <a:schemeClr val="accent1"/>
          </a:fillRef>
          <a:effectRef idx="0">
            <a:schemeClr val="accent1"/>
          </a:effectRef>
          <a:fontRef idx="minor">
            <a:schemeClr val="tx1"/>
          </a:fontRef>
        </p:style>
      </p:cxnSp>
      <p:sp>
        <p:nvSpPr>
          <p:cNvPr id="46" name="45 Elipse"/>
          <p:cNvSpPr/>
          <p:nvPr/>
        </p:nvSpPr>
        <p:spPr>
          <a:xfrm>
            <a:off x="3007475" y="958717"/>
            <a:ext cx="1343909" cy="1123234"/>
          </a:xfrm>
          <a:prstGeom prst="ellipse">
            <a:avLst/>
          </a:prstGeom>
          <a:noFill/>
          <a:ln w="19050">
            <a:solidFill>
              <a:schemeClr val="accent2">
                <a:lumMod val="40000"/>
                <a:lumOff val="6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cxnSp>
        <p:nvCxnSpPr>
          <p:cNvPr id="34" name="33 Conector recto de flecha"/>
          <p:cNvCxnSpPr>
            <a:stCxn id="37" idx="2"/>
          </p:cNvCxnSpPr>
          <p:nvPr/>
        </p:nvCxnSpPr>
        <p:spPr>
          <a:xfrm>
            <a:off x="7567686" y="2953963"/>
            <a:ext cx="0" cy="399700"/>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11" name="10 Conector recto"/>
          <p:cNvCxnSpPr/>
          <p:nvPr/>
        </p:nvCxnSpPr>
        <p:spPr>
          <a:xfrm>
            <a:off x="899592" y="4941168"/>
            <a:ext cx="27696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7" name="46 Conector recto"/>
          <p:cNvCxnSpPr/>
          <p:nvPr/>
        </p:nvCxnSpPr>
        <p:spPr>
          <a:xfrm>
            <a:off x="899592" y="5680046"/>
            <a:ext cx="276960" cy="0"/>
          </a:xfrm>
          <a:prstGeom prst="line">
            <a:avLst/>
          </a:prstGeom>
          <a:ln w="190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7822335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9 Conector recto"/>
          <p:cNvCxnSpPr/>
          <p:nvPr/>
        </p:nvCxnSpPr>
        <p:spPr>
          <a:xfrm>
            <a:off x="179512" y="662210"/>
            <a:ext cx="8712968" cy="0"/>
          </a:xfrm>
          <a:prstGeom prst="line">
            <a:avLst/>
          </a:prstGeom>
        </p:spPr>
        <p:style>
          <a:lnRef idx="2">
            <a:schemeClr val="dk1"/>
          </a:lnRef>
          <a:fillRef idx="0">
            <a:schemeClr val="dk1"/>
          </a:fillRef>
          <a:effectRef idx="1">
            <a:schemeClr val="dk1"/>
          </a:effectRef>
          <a:fontRef idx="minor">
            <a:schemeClr val="tx1"/>
          </a:fontRef>
        </p:style>
      </p:cxnSp>
      <p:cxnSp>
        <p:nvCxnSpPr>
          <p:cNvPr id="12" name="11 Conector recto"/>
          <p:cNvCxnSpPr/>
          <p:nvPr/>
        </p:nvCxnSpPr>
        <p:spPr>
          <a:xfrm>
            <a:off x="179512" y="6354318"/>
            <a:ext cx="8712968" cy="0"/>
          </a:xfrm>
          <a:prstGeom prst="line">
            <a:avLst/>
          </a:prstGeom>
          <a:ln w="6350" cmpd="thickThin">
            <a:prstDash val="solid"/>
          </a:ln>
        </p:spPr>
        <p:style>
          <a:lnRef idx="2">
            <a:schemeClr val="dk1"/>
          </a:lnRef>
          <a:fillRef idx="0">
            <a:schemeClr val="dk1"/>
          </a:fillRef>
          <a:effectRef idx="1">
            <a:schemeClr val="dk1"/>
          </a:effectRef>
          <a:fontRef idx="minor">
            <a:schemeClr val="tx1"/>
          </a:fontRef>
        </p:style>
      </p:cxnSp>
      <p:sp>
        <p:nvSpPr>
          <p:cNvPr id="16" name="15 CuadroTexto"/>
          <p:cNvSpPr txBox="1"/>
          <p:nvPr/>
        </p:nvSpPr>
        <p:spPr>
          <a:xfrm>
            <a:off x="-701166" y="64236"/>
            <a:ext cx="9682236" cy="646311"/>
          </a:xfrm>
          <a:prstGeom prst="rect">
            <a:avLst/>
          </a:prstGeom>
          <a:noFill/>
        </p:spPr>
        <p:txBody>
          <a:bodyPr wrap="square" lIns="91418" tIns="45710" rIns="91418" bIns="45710" rtlCol="0">
            <a:spAutoFit/>
          </a:bodyPr>
          <a:lstStyle/>
          <a:p>
            <a:pPr lvl="1" algn="r"/>
            <a:r>
              <a:rPr lang="es-ES" b="1" dirty="0"/>
              <a:t>RESULTADOS TENSIÓN-DEFORMACIÓN DE PROBETAS DE FIBRA DE VIDRIO Y FIBRA DE CARBONO CON MATRIZ DE POLIÉSTER / EPOXI</a:t>
            </a:r>
            <a:endParaRPr lang="es-ES" dirty="0"/>
          </a:p>
        </p:txBody>
      </p:sp>
      <p:sp>
        <p:nvSpPr>
          <p:cNvPr id="8" name="7 CuadroTexto"/>
          <p:cNvSpPr txBox="1"/>
          <p:nvPr/>
        </p:nvSpPr>
        <p:spPr>
          <a:xfrm>
            <a:off x="5678831" y="1271620"/>
            <a:ext cx="3339321" cy="461665"/>
          </a:xfrm>
          <a:prstGeom prst="rect">
            <a:avLst/>
          </a:prstGeom>
          <a:noFill/>
        </p:spPr>
        <p:txBody>
          <a:bodyPr wrap="square" rtlCol="0">
            <a:spAutoFit/>
          </a:bodyPr>
          <a:lstStyle/>
          <a:p>
            <a:pPr algn="ctr"/>
            <a:r>
              <a:rPr lang="es-ES" sz="1200" dirty="0" smtClean="0"/>
              <a:t>PARA UN MISMO TIPO DE PROBETA REALIZADA CON </a:t>
            </a:r>
            <a:r>
              <a:rPr lang="es-ES" sz="1200" u="sng" dirty="0" smtClean="0"/>
              <a:t>MATRIZ DE POLIÉSTER </a:t>
            </a:r>
            <a:r>
              <a:rPr lang="es-ES" sz="1200" dirty="0" smtClean="0"/>
              <a:t>O CON </a:t>
            </a:r>
            <a:r>
              <a:rPr lang="es-ES" sz="1200" u="sng" dirty="0" smtClean="0"/>
              <a:t>MATRIZ EPOXI</a:t>
            </a:r>
            <a:endParaRPr lang="es-ES" sz="1200" u="sng" dirty="0"/>
          </a:p>
        </p:txBody>
      </p:sp>
      <p:sp>
        <p:nvSpPr>
          <p:cNvPr id="23" name="22 CuadroTexto"/>
          <p:cNvSpPr txBox="1"/>
          <p:nvPr/>
        </p:nvSpPr>
        <p:spPr>
          <a:xfrm>
            <a:off x="6146778" y="3342183"/>
            <a:ext cx="2417605" cy="461665"/>
          </a:xfrm>
          <a:prstGeom prst="rect">
            <a:avLst/>
          </a:prstGeom>
          <a:solidFill>
            <a:schemeClr val="bg2">
              <a:lumMod val="90000"/>
            </a:schemeClr>
          </a:solidFill>
          <a:ln>
            <a:solidFill>
              <a:schemeClr val="bg2">
                <a:lumMod val="90000"/>
              </a:schemeClr>
            </a:solidFill>
          </a:ln>
        </p:spPr>
        <p:txBody>
          <a:bodyPr wrap="square" rtlCol="0">
            <a:spAutoFit/>
          </a:bodyPr>
          <a:lstStyle/>
          <a:p>
            <a:pPr algn="ctr"/>
            <a:r>
              <a:rPr lang="es-ES" sz="1200" dirty="0" smtClean="0"/>
              <a:t>SE PRODUCE UNA ROTURA </a:t>
            </a:r>
            <a:r>
              <a:rPr lang="es-ES" sz="1200" dirty="0"/>
              <a:t>FRÁGIL</a:t>
            </a:r>
          </a:p>
          <a:p>
            <a:pPr algn="ctr"/>
            <a:r>
              <a:rPr lang="es-ES" sz="1200" dirty="0" smtClean="0"/>
              <a:t>DEL MATERIAL</a:t>
            </a:r>
            <a:endParaRPr lang="es-ES" sz="1200" dirty="0"/>
          </a:p>
        </p:txBody>
      </p:sp>
      <p:pic>
        <p:nvPicPr>
          <p:cNvPr id="24" name="23 Imagen" descr="C:\Users\jorge\Dropbox\PFG Marta &amp; Jorge\FOTOS\12_14-05-2013\2013-05-14 13.03.53.jpg"/>
          <p:cNvPicPr/>
          <p:nvPr/>
        </p:nvPicPr>
        <p:blipFill rotWithShape="1">
          <a:blip r:embed="rId3">
            <a:extLst>
              <a:ext uri="{BEBA8EAE-BF5A-486C-A8C5-ECC9F3942E4B}">
                <a14:imgProps xmlns:a14="http://schemas.microsoft.com/office/drawing/2010/main">
                  <a14:imgLayer r:embed="rId4">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l="42786" t="32928" r="29113" b="34638"/>
          <a:stretch/>
        </p:blipFill>
        <p:spPr bwMode="auto">
          <a:xfrm>
            <a:off x="5194790" y="4430802"/>
            <a:ext cx="1136650" cy="1186175"/>
          </a:xfrm>
          <a:prstGeom prst="rect">
            <a:avLst/>
          </a:prstGeom>
          <a:noFill/>
          <a:ln>
            <a:noFill/>
          </a:ln>
          <a:extLst>
            <a:ext uri="{53640926-AAD7-44D8-BBD7-CCE9431645EC}">
              <a14:shadowObscured xmlns:a14="http://schemas.microsoft.com/office/drawing/2010/main"/>
            </a:ext>
          </a:extLst>
        </p:spPr>
      </p:pic>
      <p:pic>
        <p:nvPicPr>
          <p:cNvPr id="25" name="24 Imagen" descr="C:\Users\jorge\Dropbox\PFG Marta &amp; Jorge\FOTOS\ultimas fotos\2013-06-24 12.31.20.jpg"/>
          <p:cNvPicPr/>
          <p:nvPr/>
        </p:nvPicPr>
        <p:blipFill rotWithShape="1">
          <a:blip r:embed="rId5" cstate="print">
            <a:extLst>
              <a:ext uri="{BEBA8EAE-BF5A-486C-A8C5-ECC9F3942E4B}">
                <a14:imgProps xmlns:a14="http://schemas.microsoft.com/office/drawing/2010/main">
                  <a14:imgLayer r:embed="rId6">
                    <a14:imgEffect>
                      <a14:sharpenSoften amount="50000"/>
                    </a14:imgEffect>
                    <a14:imgEffect>
                      <a14:brightnessContrast bright="20000" contrast="40000"/>
                    </a14:imgEffect>
                  </a14:imgLayer>
                </a14:imgProps>
              </a:ext>
              <a:ext uri="{28A0092B-C50C-407E-A947-70E740481C1C}">
                <a14:useLocalDpi xmlns:a14="http://schemas.microsoft.com/office/drawing/2010/main" val="0"/>
              </a:ext>
            </a:extLst>
          </a:blip>
          <a:srcRect l="41772" t="9428" r="14431" b="20868"/>
          <a:stretch/>
        </p:blipFill>
        <p:spPr bwMode="auto">
          <a:xfrm>
            <a:off x="6471066" y="4435963"/>
            <a:ext cx="1224085" cy="1183956"/>
          </a:xfrm>
          <a:prstGeom prst="rect">
            <a:avLst/>
          </a:prstGeom>
          <a:noFill/>
          <a:ln>
            <a:noFill/>
          </a:ln>
          <a:extLst>
            <a:ext uri="{53640926-AAD7-44D8-BBD7-CCE9431645EC}">
              <a14:shadowObscured xmlns:a14="http://schemas.microsoft.com/office/drawing/2010/main"/>
            </a:ext>
          </a:extLst>
        </p:spPr>
      </p:pic>
      <p:pic>
        <p:nvPicPr>
          <p:cNvPr id="26" name="25 Imagen" descr="C:\Users\jorge\Dropbox\PFG Marta &amp; Jorge\FOTOS\12_14-05-2013\2013-05-14 12.37.33.jpg"/>
          <p:cNvPicPr/>
          <p:nvPr/>
        </p:nvPicPr>
        <p:blipFill rotWithShape="1">
          <a:blip r:embed="rId7">
            <a:extLst>
              <a:ext uri="{BEBA8EAE-BF5A-486C-A8C5-ECC9F3942E4B}">
                <a14:imgProps xmlns:a14="http://schemas.microsoft.com/office/drawing/2010/main">
                  <a14:imgLayer r:embed="rId8">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l="46076" t="31653" r="23544" b="35347"/>
          <a:stretch/>
        </p:blipFill>
        <p:spPr bwMode="auto">
          <a:xfrm>
            <a:off x="7827695" y="4433744"/>
            <a:ext cx="1137466" cy="1185224"/>
          </a:xfrm>
          <a:prstGeom prst="rect">
            <a:avLst/>
          </a:prstGeom>
          <a:noFill/>
          <a:ln>
            <a:noFill/>
          </a:ln>
          <a:extLst>
            <a:ext uri="{53640926-AAD7-44D8-BBD7-CCE9431645EC}">
              <a14:shadowObscured xmlns:a14="http://schemas.microsoft.com/office/drawing/2010/main"/>
            </a:ext>
          </a:extLst>
        </p:spPr>
      </p:pic>
      <p:sp>
        <p:nvSpPr>
          <p:cNvPr id="2" name="1 CuadroTexto"/>
          <p:cNvSpPr txBox="1"/>
          <p:nvPr/>
        </p:nvSpPr>
        <p:spPr>
          <a:xfrm>
            <a:off x="6155857" y="5702117"/>
            <a:ext cx="2592925" cy="646331"/>
          </a:xfrm>
          <a:prstGeom prst="rect">
            <a:avLst/>
          </a:prstGeom>
          <a:noFill/>
        </p:spPr>
        <p:txBody>
          <a:bodyPr wrap="square" rtlCol="0">
            <a:spAutoFit/>
          </a:bodyPr>
          <a:lstStyle/>
          <a:p>
            <a:r>
              <a:rPr lang="es-ES" sz="1200" dirty="0" smtClean="0"/>
              <a:t>NO </a:t>
            </a:r>
            <a:r>
              <a:rPr lang="es-ES" sz="1200" dirty="0"/>
              <a:t>EXISTE </a:t>
            </a:r>
            <a:r>
              <a:rPr lang="es-ES" sz="1200" dirty="0" smtClean="0"/>
              <a:t>ZONA PLÁSTICA,</a:t>
            </a:r>
            <a:r>
              <a:rPr lang="es-ES" sz="1200" dirty="0"/>
              <a:t> </a:t>
            </a:r>
            <a:r>
              <a:rPr lang="es-ES" sz="1200" dirty="0" smtClean="0"/>
              <a:t>SU LÍMITE ELÁSTICO COINCIDE CON SU LÍMITE DE ROTURA</a:t>
            </a:r>
            <a:endParaRPr lang="es-ES" sz="1200" dirty="0"/>
          </a:p>
        </p:txBody>
      </p:sp>
      <p:cxnSp>
        <p:nvCxnSpPr>
          <p:cNvPr id="29" name="28 Conector recto de flecha"/>
          <p:cNvCxnSpPr/>
          <p:nvPr/>
        </p:nvCxnSpPr>
        <p:spPr>
          <a:xfrm>
            <a:off x="7202562" y="1766065"/>
            <a:ext cx="0" cy="194169"/>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sp>
        <p:nvSpPr>
          <p:cNvPr id="36" name="35 CuadroTexto"/>
          <p:cNvSpPr txBox="1"/>
          <p:nvPr/>
        </p:nvSpPr>
        <p:spPr>
          <a:xfrm>
            <a:off x="307679" y="6348448"/>
            <a:ext cx="8603785" cy="523200"/>
          </a:xfrm>
          <a:prstGeom prst="rect">
            <a:avLst/>
          </a:prstGeom>
          <a:noFill/>
        </p:spPr>
        <p:txBody>
          <a:bodyPr wrap="square" lIns="91418" tIns="45710" rIns="91418" bIns="45710" rtlCol="0">
            <a:spAutoFit/>
          </a:bodyPr>
          <a:lstStyle/>
          <a:p>
            <a:r>
              <a:rPr lang="es-ES" sz="1400" i="1" dirty="0" smtClean="0">
                <a:solidFill>
                  <a:schemeClr val="bg2">
                    <a:lumMod val="75000"/>
                  </a:schemeClr>
                </a:solidFill>
              </a:rPr>
              <a:t>INTRODUCCIÓN/OBJETIVOS</a:t>
            </a:r>
            <a:r>
              <a:rPr lang="es-ES" sz="1400" b="1" i="1" dirty="0" smtClean="0">
                <a:solidFill>
                  <a:schemeClr val="bg2">
                    <a:lumMod val="75000"/>
                  </a:schemeClr>
                </a:solidFill>
              </a:rPr>
              <a:t> </a:t>
            </a:r>
            <a:r>
              <a:rPr lang="es-ES" sz="1400" i="1" dirty="0" smtClean="0">
                <a:solidFill>
                  <a:schemeClr val="bg2">
                    <a:lumMod val="75000"/>
                  </a:schemeClr>
                </a:solidFill>
              </a:rPr>
              <a:t>– ESTADO DEL ARTE – PROGRAMA EXPERIMENTAL – METODOLOGÍA EXPERIMENTAL  </a:t>
            </a:r>
            <a:r>
              <a:rPr lang="es-ES" sz="1400" b="1" dirty="0" smtClean="0">
                <a:solidFill>
                  <a:schemeClr val="bg2">
                    <a:lumMod val="25000"/>
                  </a:schemeClr>
                </a:solidFill>
              </a:rPr>
              <a:t>ENSAYOS Y RESULTADOS </a:t>
            </a:r>
            <a:r>
              <a:rPr lang="es-ES" sz="1400" i="1" dirty="0" smtClean="0">
                <a:solidFill>
                  <a:schemeClr val="bg2">
                    <a:lumMod val="75000"/>
                  </a:schemeClr>
                </a:solidFill>
              </a:rPr>
              <a:t>– CONCLUSIONES – FUTURAS LÍNEAS DE ESTUDIO – BIBLIOGRAFÍA – AGRADECIMIENTOS </a:t>
            </a:r>
            <a:endParaRPr lang="es-ES" sz="1400" i="1" dirty="0">
              <a:solidFill>
                <a:schemeClr val="bg2">
                  <a:lumMod val="75000"/>
                </a:schemeClr>
              </a:solidFill>
            </a:endParaRPr>
          </a:p>
        </p:txBody>
      </p:sp>
      <p:cxnSp>
        <p:nvCxnSpPr>
          <p:cNvPr id="37" name="36 Conector recto"/>
          <p:cNvCxnSpPr/>
          <p:nvPr/>
        </p:nvCxnSpPr>
        <p:spPr>
          <a:xfrm>
            <a:off x="590055" y="4869160"/>
            <a:ext cx="324000" cy="0"/>
          </a:xfrm>
          <a:prstGeom prst="line">
            <a:avLst/>
          </a:prstGeom>
          <a:ln w="19050">
            <a:solidFill>
              <a:schemeClr val="accent1"/>
            </a:solidFill>
            <a:prstDash val="sysDot"/>
          </a:ln>
        </p:spPr>
        <p:style>
          <a:lnRef idx="1">
            <a:schemeClr val="accent1"/>
          </a:lnRef>
          <a:fillRef idx="0">
            <a:schemeClr val="accent1"/>
          </a:fillRef>
          <a:effectRef idx="0">
            <a:schemeClr val="accent1"/>
          </a:effectRef>
          <a:fontRef idx="minor">
            <a:schemeClr val="tx1"/>
          </a:fontRef>
        </p:style>
      </p:cxnSp>
      <p:cxnSp>
        <p:nvCxnSpPr>
          <p:cNvPr id="38" name="37 Conector recto"/>
          <p:cNvCxnSpPr/>
          <p:nvPr/>
        </p:nvCxnSpPr>
        <p:spPr>
          <a:xfrm>
            <a:off x="590055" y="6165304"/>
            <a:ext cx="324000" cy="0"/>
          </a:xfrm>
          <a:prstGeom prst="line">
            <a:avLst/>
          </a:prstGeom>
          <a:ln w="19050">
            <a:solidFill>
              <a:schemeClr val="accent4"/>
            </a:solidFill>
            <a:prstDash val="sysDot"/>
          </a:ln>
        </p:spPr>
        <p:style>
          <a:lnRef idx="1">
            <a:schemeClr val="accent1"/>
          </a:lnRef>
          <a:fillRef idx="0">
            <a:schemeClr val="accent1"/>
          </a:fillRef>
          <a:effectRef idx="0">
            <a:schemeClr val="accent1"/>
          </a:effectRef>
          <a:fontRef idx="minor">
            <a:schemeClr val="tx1"/>
          </a:fontRef>
        </p:style>
      </p:cxnSp>
      <p:sp>
        <p:nvSpPr>
          <p:cNvPr id="41" name="40 CuadroTexto"/>
          <p:cNvSpPr txBox="1"/>
          <p:nvPr/>
        </p:nvSpPr>
        <p:spPr>
          <a:xfrm>
            <a:off x="5763115" y="2028866"/>
            <a:ext cx="3184933" cy="461665"/>
          </a:xfrm>
          <a:prstGeom prst="rect">
            <a:avLst/>
          </a:prstGeom>
          <a:solidFill>
            <a:schemeClr val="accent2">
              <a:lumMod val="20000"/>
              <a:lumOff val="80000"/>
            </a:schemeClr>
          </a:solidFill>
          <a:ln>
            <a:solidFill>
              <a:schemeClr val="accent2">
                <a:lumMod val="20000"/>
                <a:lumOff val="80000"/>
              </a:schemeClr>
            </a:solidFill>
          </a:ln>
        </p:spPr>
        <p:txBody>
          <a:bodyPr wrap="square" rtlCol="0">
            <a:spAutoFit/>
          </a:bodyPr>
          <a:lstStyle/>
          <a:p>
            <a:pPr algn="ctr"/>
            <a:r>
              <a:rPr lang="es-ES" sz="1200" dirty="0" smtClean="0"/>
              <a:t>NO SE MUESTRAN EVIDENCIAS CLARAS DE UN INCREMENTO EN RESISTENCIA A TRACCIÓN</a:t>
            </a:r>
            <a:endParaRPr lang="es-ES" sz="1200" dirty="0"/>
          </a:p>
        </p:txBody>
      </p:sp>
      <p:sp>
        <p:nvSpPr>
          <p:cNvPr id="11" name="10 Rectángulo"/>
          <p:cNvSpPr/>
          <p:nvPr/>
        </p:nvSpPr>
        <p:spPr>
          <a:xfrm>
            <a:off x="5148065" y="4348645"/>
            <a:ext cx="3870088" cy="1345464"/>
          </a:xfrm>
          <a:prstGeom prst="rect">
            <a:avLst/>
          </a:prstGeom>
          <a:noFill/>
          <a:ln w="19050">
            <a:solidFill>
              <a:schemeClr val="bg2">
                <a:lumMod val="9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cxnSp>
        <p:nvCxnSpPr>
          <p:cNvPr id="14" name="13 Conector recto de flecha"/>
          <p:cNvCxnSpPr/>
          <p:nvPr/>
        </p:nvCxnSpPr>
        <p:spPr>
          <a:xfrm>
            <a:off x="7308305" y="3845829"/>
            <a:ext cx="0" cy="502816"/>
          </a:xfrm>
          <a:prstGeom prst="straightConnector1">
            <a:avLst/>
          </a:prstGeom>
          <a:ln>
            <a:tailEnd type="arrow"/>
          </a:ln>
        </p:spPr>
        <p:style>
          <a:lnRef idx="2">
            <a:schemeClr val="accent3"/>
          </a:lnRef>
          <a:fillRef idx="0">
            <a:schemeClr val="accent3"/>
          </a:fillRef>
          <a:effectRef idx="1">
            <a:schemeClr val="accent3"/>
          </a:effectRef>
          <a:fontRef idx="minor">
            <a:schemeClr val="tx1"/>
          </a:fontRef>
        </p:style>
      </p:cxnSp>
      <p:grpSp>
        <p:nvGrpSpPr>
          <p:cNvPr id="35" name="6 Grupo"/>
          <p:cNvGrpSpPr/>
          <p:nvPr/>
        </p:nvGrpSpPr>
        <p:grpSpPr>
          <a:xfrm>
            <a:off x="-525755" y="692580"/>
            <a:ext cx="6840760" cy="5698595"/>
            <a:chOff x="0" y="0"/>
            <a:chExt cx="5172075" cy="6067424"/>
          </a:xfrm>
        </p:grpSpPr>
        <p:graphicFrame>
          <p:nvGraphicFramePr>
            <p:cNvPr id="43" name="1 Gráfico"/>
            <p:cNvGraphicFramePr>
              <a:graphicFrameLocks/>
            </p:cNvGraphicFramePr>
            <p:nvPr>
              <p:extLst>
                <p:ext uri="{D42A27DB-BD31-4B8C-83A1-F6EECF244321}">
                  <p14:modId xmlns:p14="http://schemas.microsoft.com/office/powerpoint/2010/main" val="3751642180"/>
                </p:ext>
              </p:extLst>
            </p:nvPr>
          </p:nvGraphicFramePr>
          <p:xfrm>
            <a:off x="0" y="0"/>
            <a:ext cx="5172075" cy="6067424"/>
          </p:xfrm>
          <a:graphic>
            <a:graphicData uri="http://schemas.openxmlformats.org/drawingml/2006/chart">
              <c:chart xmlns:c="http://schemas.openxmlformats.org/drawingml/2006/chart" xmlns:r="http://schemas.openxmlformats.org/officeDocument/2006/relationships" r:id="rId9"/>
            </a:graphicData>
          </a:graphic>
        </p:graphicFrame>
        <p:cxnSp>
          <p:nvCxnSpPr>
            <p:cNvPr id="44" name="3 Conector recto"/>
            <p:cNvCxnSpPr/>
            <p:nvPr/>
          </p:nvCxnSpPr>
          <p:spPr>
            <a:xfrm flipH="1">
              <a:off x="952501" y="457200"/>
              <a:ext cx="1524000" cy="2920964"/>
            </a:xfrm>
            <a:prstGeom prst="line">
              <a:avLst/>
            </a:prstGeom>
            <a:ln w="19050">
              <a:solidFill>
                <a:srgbClr val="0070C0"/>
              </a:solidFill>
              <a:prstDash val="sysDot"/>
            </a:ln>
          </p:spPr>
          <p:style>
            <a:lnRef idx="1">
              <a:schemeClr val="accent1"/>
            </a:lnRef>
            <a:fillRef idx="0">
              <a:schemeClr val="accent1"/>
            </a:fillRef>
            <a:effectRef idx="0">
              <a:schemeClr val="accent1"/>
            </a:effectRef>
            <a:fontRef idx="minor">
              <a:schemeClr val="tx1"/>
            </a:fontRef>
          </p:style>
        </p:cxnSp>
        <p:cxnSp>
          <p:nvCxnSpPr>
            <p:cNvPr id="45" name="5 Conector recto"/>
            <p:cNvCxnSpPr/>
            <p:nvPr/>
          </p:nvCxnSpPr>
          <p:spPr>
            <a:xfrm flipH="1">
              <a:off x="952501" y="742950"/>
              <a:ext cx="1743075" cy="2635214"/>
            </a:xfrm>
            <a:prstGeom prst="line">
              <a:avLst/>
            </a:prstGeom>
            <a:ln w="19050">
              <a:solidFill>
                <a:srgbClr val="7030A0"/>
              </a:solidFill>
              <a:prstDash val="sysDot"/>
            </a:ln>
          </p:spPr>
          <p:style>
            <a:lnRef idx="1">
              <a:schemeClr val="accent1"/>
            </a:lnRef>
            <a:fillRef idx="0">
              <a:schemeClr val="accent1"/>
            </a:fillRef>
            <a:effectRef idx="0">
              <a:schemeClr val="accent1"/>
            </a:effectRef>
            <a:fontRef idx="minor">
              <a:schemeClr val="tx1"/>
            </a:fontRef>
          </p:style>
        </p:cxnSp>
      </p:grpSp>
      <p:cxnSp>
        <p:nvCxnSpPr>
          <p:cNvPr id="42" name="41 Conector recto"/>
          <p:cNvCxnSpPr/>
          <p:nvPr/>
        </p:nvCxnSpPr>
        <p:spPr>
          <a:xfrm flipH="1" flipV="1">
            <a:off x="3208084" y="1760317"/>
            <a:ext cx="2555031" cy="537097"/>
          </a:xfrm>
          <a:prstGeom prst="line">
            <a:avLst/>
          </a:prstGeom>
          <a:ln w="19050">
            <a:solidFill>
              <a:schemeClr val="accent2">
                <a:lumMod val="40000"/>
                <a:lumOff val="60000"/>
              </a:schemeClr>
            </a:solidFill>
            <a:prstDash val="dash"/>
          </a:ln>
        </p:spPr>
        <p:style>
          <a:lnRef idx="1">
            <a:schemeClr val="accent1"/>
          </a:lnRef>
          <a:fillRef idx="0">
            <a:schemeClr val="accent1"/>
          </a:fillRef>
          <a:effectRef idx="0">
            <a:schemeClr val="accent1"/>
          </a:effectRef>
          <a:fontRef idx="minor">
            <a:schemeClr val="tx1"/>
          </a:fontRef>
        </p:style>
      </p:cxnSp>
      <p:sp>
        <p:nvSpPr>
          <p:cNvPr id="7" name="6 Rectángulo"/>
          <p:cNvSpPr/>
          <p:nvPr/>
        </p:nvSpPr>
        <p:spPr>
          <a:xfrm>
            <a:off x="1335876" y="1002446"/>
            <a:ext cx="1872208" cy="878894"/>
          </a:xfrm>
          <a:prstGeom prst="rect">
            <a:avLst/>
          </a:prstGeom>
          <a:noFill/>
          <a:ln w="19050">
            <a:solidFill>
              <a:schemeClr val="accent2">
                <a:lumMod val="40000"/>
                <a:lumOff val="6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18" name="3 Grupo"/>
          <p:cNvGrpSpPr/>
          <p:nvPr/>
        </p:nvGrpSpPr>
        <p:grpSpPr>
          <a:xfrm>
            <a:off x="5368324" y="880104"/>
            <a:ext cx="152568" cy="1171734"/>
            <a:chOff x="0" y="0"/>
            <a:chExt cx="345281" cy="2116930"/>
          </a:xfrm>
        </p:grpSpPr>
        <p:sp>
          <p:nvSpPr>
            <p:cNvPr id="19" name="4 Rectángulo"/>
            <p:cNvSpPr/>
            <p:nvPr/>
          </p:nvSpPr>
          <p:spPr>
            <a:xfrm>
              <a:off x="0" y="535781"/>
              <a:ext cx="345281" cy="1059656"/>
            </a:xfrm>
            <a:prstGeom prst="rect">
              <a:avLst/>
            </a:prstGeom>
            <a:gradFill flip="none" rotWithShape="1">
              <a:path path="circle">
                <a:fillToRect l="100000" t="100000"/>
              </a:path>
              <a:tileRect r="-100000" b="-100000"/>
            </a:gradFill>
          </p:spPr>
          <p:style>
            <a:lnRef idx="1">
              <a:schemeClr val="dk1"/>
            </a:lnRef>
            <a:fillRef idx="2">
              <a:schemeClr val="dk1"/>
            </a:fillRef>
            <a:effectRef idx="1">
              <a:schemeClr val="dk1"/>
            </a:effectRef>
            <a:fontRef idx="minor">
              <a:schemeClr val="dk1"/>
            </a:fontRef>
          </p:style>
          <p:txBody>
            <a:bodyPr rtlCol="0" anchor="t"/>
            <a:lstStyle/>
            <a:p>
              <a:pPr>
                <a:lnSpc>
                  <a:spcPct val="115000"/>
                </a:lnSpc>
                <a:spcAft>
                  <a:spcPts val="1000"/>
                </a:spcAft>
              </a:pPr>
              <a:r>
                <a:rPr lang="es-ES" sz="1100">
                  <a:effectLst/>
                  <a:ea typeface="Times New Roman"/>
                  <a:cs typeface="Times New Roman"/>
                </a:rPr>
                <a:t> </a:t>
              </a:r>
              <a:endParaRPr lang="es-ES" sz="1100">
                <a:effectLst/>
                <a:ea typeface="Calibri"/>
                <a:cs typeface="Times New Roman"/>
              </a:endParaRPr>
            </a:p>
          </p:txBody>
        </p:sp>
        <p:sp>
          <p:nvSpPr>
            <p:cNvPr id="20" name="5 Flecha arriba"/>
            <p:cNvSpPr/>
            <p:nvPr/>
          </p:nvSpPr>
          <p:spPr>
            <a:xfrm>
              <a:off x="107156" y="0"/>
              <a:ext cx="142875" cy="452437"/>
            </a:xfrm>
            <a:prstGeom prst="upArrow">
              <a:avLst/>
            </a:prstGeom>
          </p:spPr>
          <p:style>
            <a:lnRef idx="1">
              <a:schemeClr val="accent2"/>
            </a:lnRef>
            <a:fillRef idx="2">
              <a:schemeClr val="accent2"/>
            </a:fillRef>
            <a:effectRef idx="1">
              <a:schemeClr val="accent2"/>
            </a:effectRef>
            <a:fontRef idx="minor">
              <a:schemeClr val="dk1"/>
            </a:fontRef>
          </p:style>
          <p:txBody>
            <a:bodyPr rtlCol="0" anchor="t"/>
            <a:lstStyle/>
            <a:p>
              <a:pPr>
                <a:lnSpc>
                  <a:spcPct val="115000"/>
                </a:lnSpc>
                <a:spcAft>
                  <a:spcPts val="1000"/>
                </a:spcAft>
              </a:pPr>
              <a:r>
                <a:rPr lang="es-ES" sz="1100">
                  <a:effectLst/>
                  <a:ea typeface="Times New Roman"/>
                  <a:cs typeface="Times New Roman"/>
                </a:rPr>
                <a:t> </a:t>
              </a:r>
              <a:endParaRPr lang="es-ES" sz="1100">
                <a:effectLst/>
                <a:ea typeface="Calibri"/>
                <a:cs typeface="Times New Roman"/>
              </a:endParaRPr>
            </a:p>
          </p:txBody>
        </p:sp>
        <p:sp>
          <p:nvSpPr>
            <p:cNvPr id="21" name="6 Flecha arriba"/>
            <p:cNvSpPr/>
            <p:nvPr/>
          </p:nvSpPr>
          <p:spPr>
            <a:xfrm flipV="1">
              <a:off x="104775" y="1664493"/>
              <a:ext cx="142875" cy="452437"/>
            </a:xfrm>
            <a:prstGeom prst="upArrow">
              <a:avLst/>
            </a:prstGeom>
          </p:spPr>
          <p:style>
            <a:lnRef idx="1">
              <a:schemeClr val="accent2"/>
            </a:lnRef>
            <a:fillRef idx="2">
              <a:schemeClr val="accent2"/>
            </a:fillRef>
            <a:effectRef idx="1">
              <a:schemeClr val="accent2"/>
            </a:effectRef>
            <a:fontRef idx="minor">
              <a:schemeClr val="dk1"/>
            </a:fontRef>
          </p:style>
          <p:txBody>
            <a:bodyPr rtlCol="0" anchor="t"/>
            <a:lstStyle/>
            <a:p>
              <a:pPr>
                <a:lnSpc>
                  <a:spcPct val="115000"/>
                </a:lnSpc>
                <a:spcAft>
                  <a:spcPts val="1000"/>
                </a:spcAft>
              </a:pPr>
              <a:r>
                <a:rPr lang="es-ES" sz="1100">
                  <a:effectLst/>
                  <a:ea typeface="Times New Roman"/>
                  <a:cs typeface="Times New Roman"/>
                </a:rPr>
                <a:t> </a:t>
              </a:r>
              <a:endParaRPr lang="es-ES" sz="1100">
                <a:effectLst/>
                <a:ea typeface="Calibri"/>
                <a:cs typeface="Times New Roman"/>
              </a:endParaRPr>
            </a:p>
          </p:txBody>
        </p:sp>
      </p:grpSp>
    </p:spTree>
    <p:extLst>
      <p:ext uri="{BB962C8B-B14F-4D97-AF65-F5344CB8AC3E}">
        <p14:creationId xmlns:p14="http://schemas.microsoft.com/office/powerpoint/2010/main" val="387603419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 name="6 Gráfico"/>
          <p:cNvGraphicFramePr>
            <a:graphicFrameLocks/>
          </p:cNvGraphicFramePr>
          <p:nvPr>
            <p:extLst>
              <p:ext uri="{D42A27DB-BD31-4B8C-83A1-F6EECF244321}">
                <p14:modId xmlns:p14="http://schemas.microsoft.com/office/powerpoint/2010/main" val="2888593565"/>
              </p:ext>
            </p:extLst>
          </p:nvPr>
        </p:nvGraphicFramePr>
        <p:xfrm>
          <a:off x="-471764" y="3156432"/>
          <a:ext cx="9615764" cy="2649118"/>
        </p:xfrm>
        <a:graphic>
          <a:graphicData uri="http://schemas.openxmlformats.org/drawingml/2006/chart">
            <c:chart xmlns:c="http://schemas.openxmlformats.org/drawingml/2006/chart" xmlns:r="http://schemas.openxmlformats.org/officeDocument/2006/relationships" r:id="rId3"/>
          </a:graphicData>
        </a:graphic>
      </p:graphicFrame>
      <p:cxnSp>
        <p:nvCxnSpPr>
          <p:cNvPr id="10" name="9 Conector recto"/>
          <p:cNvCxnSpPr/>
          <p:nvPr/>
        </p:nvCxnSpPr>
        <p:spPr>
          <a:xfrm>
            <a:off x="179512" y="662210"/>
            <a:ext cx="8712968" cy="0"/>
          </a:xfrm>
          <a:prstGeom prst="line">
            <a:avLst/>
          </a:prstGeom>
        </p:spPr>
        <p:style>
          <a:lnRef idx="2">
            <a:schemeClr val="dk1"/>
          </a:lnRef>
          <a:fillRef idx="0">
            <a:schemeClr val="dk1"/>
          </a:fillRef>
          <a:effectRef idx="1">
            <a:schemeClr val="dk1"/>
          </a:effectRef>
          <a:fontRef idx="minor">
            <a:schemeClr val="tx1"/>
          </a:fontRef>
        </p:style>
      </p:cxnSp>
      <p:cxnSp>
        <p:nvCxnSpPr>
          <p:cNvPr id="12" name="11 Conector recto"/>
          <p:cNvCxnSpPr/>
          <p:nvPr/>
        </p:nvCxnSpPr>
        <p:spPr>
          <a:xfrm>
            <a:off x="179512" y="6354318"/>
            <a:ext cx="8712968" cy="0"/>
          </a:xfrm>
          <a:prstGeom prst="line">
            <a:avLst/>
          </a:prstGeom>
          <a:ln w="6350" cmpd="thickThin">
            <a:prstDash val="solid"/>
          </a:ln>
        </p:spPr>
        <p:style>
          <a:lnRef idx="2">
            <a:schemeClr val="dk1"/>
          </a:lnRef>
          <a:fillRef idx="0">
            <a:schemeClr val="dk1"/>
          </a:fillRef>
          <a:effectRef idx="1">
            <a:schemeClr val="dk1"/>
          </a:effectRef>
          <a:fontRef idx="minor">
            <a:schemeClr val="tx1"/>
          </a:fontRef>
        </p:style>
      </p:cxnSp>
      <p:sp>
        <p:nvSpPr>
          <p:cNvPr id="16" name="15 CuadroTexto"/>
          <p:cNvSpPr txBox="1"/>
          <p:nvPr/>
        </p:nvSpPr>
        <p:spPr>
          <a:xfrm>
            <a:off x="3805778" y="318039"/>
            <a:ext cx="5400600" cy="369312"/>
          </a:xfrm>
          <a:prstGeom prst="rect">
            <a:avLst/>
          </a:prstGeom>
          <a:noFill/>
        </p:spPr>
        <p:txBody>
          <a:bodyPr wrap="square" lIns="91418" tIns="45710" rIns="91418" bIns="45710" rtlCol="0">
            <a:spAutoFit/>
          </a:bodyPr>
          <a:lstStyle/>
          <a:p>
            <a:pPr lvl="1"/>
            <a:r>
              <a:rPr lang="es-ES" b="1" dirty="0"/>
              <a:t>RESULTADOS ELEMENTO CONSTRUCTIVO. VIGA</a:t>
            </a:r>
            <a:endParaRPr lang="es-ES" dirty="0"/>
          </a:p>
        </p:txBody>
      </p:sp>
      <p:sp>
        <p:nvSpPr>
          <p:cNvPr id="18" name="17 Rectángulo"/>
          <p:cNvSpPr/>
          <p:nvPr/>
        </p:nvSpPr>
        <p:spPr>
          <a:xfrm>
            <a:off x="194489" y="5821975"/>
            <a:ext cx="1620000" cy="461665"/>
          </a:xfrm>
          <a:prstGeom prst="rect">
            <a:avLst/>
          </a:prstGeom>
          <a:noFill/>
          <a:ln>
            <a:solidFill>
              <a:schemeClr val="accent2">
                <a:lumMod val="20000"/>
                <a:lumOff val="80000"/>
              </a:schemeClr>
            </a:solidFill>
          </a:ln>
        </p:spPr>
        <p:txBody>
          <a:bodyPr wrap="square">
            <a:spAutoFit/>
          </a:bodyPr>
          <a:lstStyle/>
          <a:p>
            <a:pPr algn="ctr"/>
            <a:r>
              <a:rPr lang="es-ES" sz="1200" b="1" dirty="0" smtClean="0"/>
              <a:t>COMPORTAMIENTO TRAS ROTURA</a:t>
            </a:r>
            <a:endParaRPr lang="es-ES" sz="1200" b="1" dirty="0"/>
          </a:p>
        </p:txBody>
      </p:sp>
      <p:pic>
        <p:nvPicPr>
          <p:cNvPr id="1031" name="Picture 7"/>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50000"/>
          <a:stretch/>
        </p:blipFill>
        <p:spPr bwMode="auto">
          <a:xfrm>
            <a:off x="6675634" y="3645024"/>
            <a:ext cx="1174007" cy="5727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2" name="Picture 8"/>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895299" y="3645024"/>
            <a:ext cx="1194764" cy="5399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2" name="41 Rectángulo"/>
          <p:cNvSpPr/>
          <p:nvPr/>
        </p:nvSpPr>
        <p:spPr>
          <a:xfrm>
            <a:off x="6898429" y="5523321"/>
            <a:ext cx="2149776" cy="769441"/>
          </a:xfrm>
          <a:prstGeom prst="rect">
            <a:avLst/>
          </a:prstGeom>
          <a:solidFill>
            <a:schemeClr val="accent2">
              <a:lumMod val="20000"/>
              <a:lumOff val="80000"/>
            </a:schemeClr>
          </a:solidFill>
        </p:spPr>
        <p:txBody>
          <a:bodyPr wrap="square">
            <a:spAutoFit/>
          </a:bodyPr>
          <a:lstStyle/>
          <a:p>
            <a:pPr algn="ctr"/>
            <a:r>
              <a:rPr lang="es-ES" sz="1100" dirty="0" smtClean="0"/>
              <a:t>EL CONJUNTO DE LA VIGA POLIMÉRICA PRESENTA</a:t>
            </a:r>
            <a:r>
              <a:rPr lang="es-ES" sz="1100" dirty="0" smtClean="0"/>
              <a:t> </a:t>
            </a:r>
            <a:r>
              <a:rPr lang="es-ES" sz="1100" b="1" dirty="0" smtClean="0"/>
              <a:t>ROTURA FRÁGIL</a:t>
            </a:r>
            <a:r>
              <a:rPr lang="es-ES" sz="1100" dirty="0" smtClean="0"/>
              <a:t>, </a:t>
            </a:r>
            <a:r>
              <a:rPr lang="es-ES" sz="1100" dirty="0" smtClean="0"/>
              <a:t>CON UN </a:t>
            </a:r>
            <a:r>
              <a:rPr lang="es-ES" sz="1100" dirty="0" smtClean="0"/>
              <a:t>NULO </a:t>
            </a:r>
            <a:r>
              <a:rPr lang="es-ES" sz="1100" dirty="0" smtClean="0"/>
              <a:t>COMPORTAMIENTO PLÁSTICO</a:t>
            </a:r>
            <a:endParaRPr lang="es-ES" sz="1100" dirty="0"/>
          </a:p>
        </p:txBody>
      </p:sp>
      <p:sp>
        <p:nvSpPr>
          <p:cNvPr id="43" name="42 Rectángulo"/>
          <p:cNvSpPr/>
          <p:nvPr/>
        </p:nvSpPr>
        <p:spPr>
          <a:xfrm>
            <a:off x="2042374" y="5821975"/>
            <a:ext cx="4633260" cy="461665"/>
          </a:xfrm>
          <a:prstGeom prst="rect">
            <a:avLst/>
          </a:prstGeom>
        </p:spPr>
        <p:txBody>
          <a:bodyPr wrap="square">
            <a:spAutoFit/>
          </a:bodyPr>
          <a:lstStyle/>
          <a:p>
            <a:pPr algn="ctr"/>
            <a:r>
              <a:rPr lang="es-ES" sz="1200" dirty="0" smtClean="0"/>
              <a:t>LAS </a:t>
            </a:r>
            <a:r>
              <a:rPr lang="es-ES" sz="1200" u="sng" dirty="0" smtClean="0"/>
              <a:t>VIGAS </a:t>
            </a:r>
            <a:r>
              <a:rPr lang="es-ES" sz="1200" u="sng" dirty="0" smtClean="0"/>
              <a:t>DE HORMIGÓN</a:t>
            </a:r>
            <a:r>
              <a:rPr lang="es-ES" sz="1200" dirty="0" smtClean="0"/>
              <a:t> PRESENTAN </a:t>
            </a:r>
            <a:r>
              <a:rPr lang="es-ES" sz="1200" b="1" dirty="0" smtClean="0"/>
              <a:t>COMPORTAMIENTO</a:t>
            </a:r>
            <a:r>
              <a:rPr lang="es-ES" sz="1200" b="1" dirty="0" smtClean="0"/>
              <a:t> </a:t>
            </a:r>
            <a:r>
              <a:rPr lang="es-ES" sz="1200" b="1" dirty="0" smtClean="0"/>
              <a:t>PLÁSTICO</a:t>
            </a:r>
            <a:r>
              <a:rPr lang="es-ES" sz="1200" dirty="0" smtClean="0"/>
              <a:t>, </a:t>
            </a:r>
            <a:r>
              <a:rPr lang="es-ES" sz="1200" dirty="0" smtClean="0"/>
              <a:t>SOPORTANDO CARGAS TRAS SUPERAR EL LIMITE ELÁSTICO</a:t>
            </a:r>
            <a:endParaRPr lang="es-ES" sz="1200" dirty="0"/>
          </a:p>
        </p:txBody>
      </p:sp>
      <p:cxnSp>
        <p:nvCxnSpPr>
          <p:cNvPr id="48" name="47 Conector recto de flecha"/>
          <p:cNvCxnSpPr/>
          <p:nvPr/>
        </p:nvCxnSpPr>
        <p:spPr>
          <a:xfrm>
            <a:off x="6606818" y="6032782"/>
            <a:ext cx="237120" cy="0"/>
          </a:xfrm>
          <a:prstGeom prst="straightConnector1">
            <a:avLst/>
          </a:prstGeom>
          <a:ln w="12700">
            <a:solidFill>
              <a:schemeClr val="tx1"/>
            </a:solidFill>
            <a:tailEnd type="arrow"/>
          </a:ln>
        </p:spPr>
        <p:style>
          <a:lnRef idx="1">
            <a:schemeClr val="dk1"/>
          </a:lnRef>
          <a:fillRef idx="0">
            <a:schemeClr val="dk1"/>
          </a:fillRef>
          <a:effectRef idx="0">
            <a:schemeClr val="dk1"/>
          </a:effectRef>
          <a:fontRef idx="minor">
            <a:schemeClr val="tx1"/>
          </a:fontRef>
        </p:style>
      </p:cxnSp>
      <p:cxnSp>
        <p:nvCxnSpPr>
          <p:cNvPr id="49" name="48 Conector recto de flecha"/>
          <p:cNvCxnSpPr/>
          <p:nvPr/>
        </p:nvCxnSpPr>
        <p:spPr>
          <a:xfrm>
            <a:off x="1848178" y="6052807"/>
            <a:ext cx="222767" cy="0"/>
          </a:xfrm>
          <a:prstGeom prst="straightConnector1">
            <a:avLst/>
          </a:prstGeom>
          <a:ln w="12700">
            <a:solidFill>
              <a:schemeClr val="tx1"/>
            </a:solidFill>
            <a:tailEnd type="arrow"/>
          </a:ln>
        </p:spPr>
        <p:style>
          <a:lnRef idx="1">
            <a:schemeClr val="dk1"/>
          </a:lnRef>
          <a:fillRef idx="0">
            <a:schemeClr val="dk1"/>
          </a:fillRef>
          <a:effectRef idx="0">
            <a:schemeClr val="dk1"/>
          </a:effectRef>
          <a:fontRef idx="minor">
            <a:schemeClr val="tx1"/>
          </a:fontRef>
        </p:style>
      </p:cxnSp>
      <p:sp>
        <p:nvSpPr>
          <p:cNvPr id="28" name="27 CuadroTexto"/>
          <p:cNvSpPr txBox="1"/>
          <p:nvPr/>
        </p:nvSpPr>
        <p:spPr>
          <a:xfrm>
            <a:off x="307679" y="6348448"/>
            <a:ext cx="8603785" cy="523200"/>
          </a:xfrm>
          <a:prstGeom prst="rect">
            <a:avLst/>
          </a:prstGeom>
          <a:noFill/>
        </p:spPr>
        <p:txBody>
          <a:bodyPr wrap="square" lIns="91418" tIns="45710" rIns="91418" bIns="45710" rtlCol="0">
            <a:spAutoFit/>
          </a:bodyPr>
          <a:lstStyle/>
          <a:p>
            <a:r>
              <a:rPr lang="es-ES" sz="1400" i="1" dirty="0" smtClean="0">
                <a:solidFill>
                  <a:schemeClr val="bg2">
                    <a:lumMod val="75000"/>
                  </a:schemeClr>
                </a:solidFill>
              </a:rPr>
              <a:t>INTRODUCCIÓN/OBJETIVOS</a:t>
            </a:r>
            <a:r>
              <a:rPr lang="es-ES" sz="1400" b="1" i="1" dirty="0" smtClean="0">
                <a:solidFill>
                  <a:schemeClr val="bg2">
                    <a:lumMod val="75000"/>
                  </a:schemeClr>
                </a:solidFill>
              </a:rPr>
              <a:t> </a:t>
            </a:r>
            <a:r>
              <a:rPr lang="es-ES" sz="1400" i="1" dirty="0" smtClean="0">
                <a:solidFill>
                  <a:schemeClr val="bg2">
                    <a:lumMod val="75000"/>
                  </a:schemeClr>
                </a:solidFill>
              </a:rPr>
              <a:t>– ESTADO DEL ARTE – PROGRAMA EXPERIMENTAL – METODOLOGÍA EXPERIMENTAL  </a:t>
            </a:r>
            <a:r>
              <a:rPr lang="es-ES" sz="1400" b="1" dirty="0" smtClean="0">
                <a:solidFill>
                  <a:schemeClr val="bg2">
                    <a:lumMod val="25000"/>
                  </a:schemeClr>
                </a:solidFill>
              </a:rPr>
              <a:t>ENSAYOS Y RESULTADOS </a:t>
            </a:r>
            <a:r>
              <a:rPr lang="es-ES" sz="1400" i="1" dirty="0" smtClean="0">
                <a:solidFill>
                  <a:schemeClr val="bg2">
                    <a:lumMod val="75000"/>
                  </a:schemeClr>
                </a:solidFill>
              </a:rPr>
              <a:t>– CONCLUSIONES – FUTURAS LÍNEAS DE ESTUDIO – BIBLIOGRAFÍA – AGRADECIMIENTOS </a:t>
            </a:r>
            <a:endParaRPr lang="es-ES" sz="1400" i="1" dirty="0">
              <a:solidFill>
                <a:schemeClr val="bg2">
                  <a:lumMod val="75000"/>
                </a:schemeClr>
              </a:solidFill>
            </a:endParaRPr>
          </a:p>
        </p:txBody>
      </p:sp>
      <p:graphicFrame>
        <p:nvGraphicFramePr>
          <p:cNvPr id="29" name="2 Gráfico"/>
          <p:cNvGraphicFramePr>
            <a:graphicFrameLocks/>
          </p:cNvGraphicFramePr>
          <p:nvPr>
            <p:extLst>
              <p:ext uri="{D42A27DB-BD31-4B8C-83A1-F6EECF244321}">
                <p14:modId xmlns:p14="http://schemas.microsoft.com/office/powerpoint/2010/main" val="656676890"/>
              </p:ext>
            </p:extLst>
          </p:nvPr>
        </p:nvGraphicFramePr>
        <p:xfrm>
          <a:off x="-121608" y="720292"/>
          <a:ext cx="4549592" cy="2400076"/>
        </p:xfrm>
        <a:graphic>
          <a:graphicData uri="http://schemas.openxmlformats.org/drawingml/2006/chart">
            <c:chart xmlns:c="http://schemas.openxmlformats.org/drawingml/2006/chart" xmlns:r="http://schemas.openxmlformats.org/officeDocument/2006/relationships" r:id="rId6"/>
          </a:graphicData>
        </a:graphic>
      </p:graphicFrame>
      <p:pic>
        <p:nvPicPr>
          <p:cNvPr id="30" name="Picture 2"/>
          <p:cNvPicPr>
            <a:picLocks noChangeAspect="1" noChangeArrowheads="1"/>
          </p:cNvPicPr>
          <p:nvPr/>
        </p:nvPicPr>
        <p:blipFill>
          <a:blip r:embed="rId7" cstate="print">
            <a:extLst>
              <a:ext uri="{BEBA8EAE-BF5A-486C-A8C5-ECC9F3942E4B}">
                <a14:imgProps xmlns:a14="http://schemas.microsoft.com/office/drawing/2010/main">
                  <a14:imgLayer r:embed="rId8">
                    <a14:imgEffect>
                      <a14:sharpenSoften amount="50000"/>
                    </a14:imgEffect>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4067943" y="998110"/>
            <a:ext cx="1798455" cy="16388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2" name="Picture 4"/>
          <p:cNvPicPr>
            <a:picLocks noChangeAspect="1" noChangeArrowheads="1"/>
          </p:cNvPicPr>
          <p:nvPr/>
        </p:nvPicPr>
        <p:blipFill>
          <a:blip r:embed="rId9" cstate="print">
            <a:extLst>
              <a:ext uri="{BEBA8EAE-BF5A-486C-A8C5-ECC9F3942E4B}">
                <a14:imgProps xmlns:a14="http://schemas.microsoft.com/office/drawing/2010/main">
                  <a14:imgLayer r:embed="rId10">
                    <a14:imgEffect>
                      <a14:sharpenSoften amount="5000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7596335" y="1061305"/>
            <a:ext cx="1451871" cy="15756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5" name="34 CuadroTexto"/>
          <p:cNvSpPr txBox="1"/>
          <p:nvPr/>
        </p:nvSpPr>
        <p:spPr>
          <a:xfrm>
            <a:off x="4067943" y="2663765"/>
            <a:ext cx="4980263" cy="261610"/>
          </a:xfrm>
          <a:prstGeom prst="rect">
            <a:avLst/>
          </a:prstGeom>
          <a:solidFill>
            <a:schemeClr val="accent3">
              <a:lumMod val="40000"/>
              <a:lumOff val="60000"/>
            </a:schemeClr>
          </a:solidFill>
          <a:ln>
            <a:solidFill>
              <a:schemeClr val="accent3">
                <a:lumMod val="40000"/>
                <a:lumOff val="60000"/>
              </a:schemeClr>
            </a:solidFill>
          </a:ln>
        </p:spPr>
        <p:txBody>
          <a:bodyPr wrap="square" rtlCol="0">
            <a:spAutoFit/>
          </a:bodyPr>
          <a:lstStyle/>
          <a:p>
            <a:pPr algn="ctr"/>
            <a:r>
              <a:rPr lang="es-ES" sz="1100" dirty="0" smtClean="0"/>
              <a:t>ROTURA A CORTANTE EN LA CAPA DE COMPRESIÓN EN LA ZONA DE CARGA</a:t>
            </a:r>
            <a:endParaRPr lang="es-ES" sz="1100" dirty="0"/>
          </a:p>
        </p:txBody>
      </p:sp>
      <p:pic>
        <p:nvPicPr>
          <p:cNvPr id="31" name="Picture 3"/>
          <p:cNvPicPr>
            <a:picLocks noChangeAspect="1" noChangeArrowheads="1"/>
          </p:cNvPicPr>
          <p:nvPr/>
        </p:nvPicPr>
        <p:blipFill>
          <a:blip r:embed="rId11" cstate="print">
            <a:extLst>
              <a:ext uri="{BEBA8EAE-BF5A-486C-A8C5-ECC9F3942E4B}">
                <a14:imgProps xmlns:a14="http://schemas.microsoft.com/office/drawing/2010/main">
                  <a14:imgLayer r:embed="rId12">
                    <a14:imgEffect>
                      <a14:sharpenSoften amount="50000"/>
                    </a14:imgEffect>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6019769" y="1064190"/>
            <a:ext cx="1382750" cy="15727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5" name="Picture 7"/>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50000"/>
          <a:stretch/>
        </p:blipFill>
        <p:spPr bwMode="auto">
          <a:xfrm>
            <a:off x="7905677" y="4202578"/>
            <a:ext cx="1174007" cy="5727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0" name="39 Rectángulo"/>
          <p:cNvSpPr/>
          <p:nvPr/>
        </p:nvSpPr>
        <p:spPr>
          <a:xfrm>
            <a:off x="194488" y="3140968"/>
            <a:ext cx="8853717" cy="430887"/>
          </a:xfrm>
          <a:prstGeom prst="rect">
            <a:avLst/>
          </a:prstGeom>
          <a:solidFill>
            <a:schemeClr val="accent2">
              <a:lumMod val="20000"/>
              <a:lumOff val="80000"/>
            </a:schemeClr>
          </a:solidFill>
        </p:spPr>
        <p:txBody>
          <a:bodyPr wrap="square">
            <a:spAutoFit/>
          </a:bodyPr>
          <a:lstStyle/>
          <a:p>
            <a:pPr algn="ctr"/>
            <a:r>
              <a:rPr lang="es-ES" sz="1100" dirty="0" smtClean="0"/>
              <a:t>TRAS EL ENSAYO, </a:t>
            </a:r>
            <a:r>
              <a:rPr lang="es-ES" sz="1100" b="1" dirty="0" smtClean="0"/>
              <a:t>NO SE OBSERVAN PROBLEMAS DE ESFUERZO RASANTE</a:t>
            </a:r>
            <a:r>
              <a:rPr lang="es-ES" sz="1100" dirty="0" smtClean="0"/>
              <a:t> ENTRE LA CAPA DE COMPRESIÓN DE HORMIGÓN Y LA PARTE POLIMÉRICA DEL CONJUNTO DE LA VIGA NI AFECTACIÓN A LA FIBRA DE CARBONO</a:t>
            </a:r>
            <a:endParaRPr lang="es-ES" sz="1100" dirty="0"/>
          </a:p>
        </p:txBody>
      </p:sp>
    </p:spTree>
    <p:extLst>
      <p:ext uri="{BB962C8B-B14F-4D97-AF65-F5344CB8AC3E}">
        <p14:creationId xmlns:p14="http://schemas.microsoft.com/office/powerpoint/2010/main" val="296601310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6324537" y="4577486"/>
            <a:ext cx="2539264" cy="1440160"/>
          </a:xfrm>
          <a:prstGeom prst="rect">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cxnSp>
        <p:nvCxnSpPr>
          <p:cNvPr id="10" name="9 Conector recto"/>
          <p:cNvCxnSpPr/>
          <p:nvPr/>
        </p:nvCxnSpPr>
        <p:spPr>
          <a:xfrm>
            <a:off x="179512" y="662210"/>
            <a:ext cx="8712968" cy="0"/>
          </a:xfrm>
          <a:prstGeom prst="line">
            <a:avLst/>
          </a:prstGeom>
        </p:spPr>
        <p:style>
          <a:lnRef idx="2">
            <a:schemeClr val="dk1"/>
          </a:lnRef>
          <a:fillRef idx="0">
            <a:schemeClr val="dk1"/>
          </a:fillRef>
          <a:effectRef idx="1">
            <a:schemeClr val="dk1"/>
          </a:effectRef>
          <a:fontRef idx="minor">
            <a:schemeClr val="tx1"/>
          </a:fontRef>
        </p:style>
      </p:cxnSp>
      <p:cxnSp>
        <p:nvCxnSpPr>
          <p:cNvPr id="12" name="11 Conector recto"/>
          <p:cNvCxnSpPr/>
          <p:nvPr/>
        </p:nvCxnSpPr>
        <p:spPr>
          <a:xfrm>
            <a:off x="179512" y="6354318"/>
            <a:ext cx="8712968" cy="0"/>
          </a:xfrm>
          <a:prstGeom prst="line">
            <a:avLst/>
          </a:prstGeom>
          <a:ln w="6350" cmpd="thickThin">
            <a:prstDash val="solid"/>
          </a:ln>
        </p:spPr>
        <p:style>
          <a:lnRef idx="2">
            <a:schemeClr val="dk1"/>
          </a:lnRef>
          <a:fillRef idx="0">
            <a:schemeClr val="dk1"/>
          </a:fillRef>
          <a:effectRef idx="1">
            <a:schemeClr val="dk1"/>
          </a:effectRef>
          <a:fontRef idx="minor">
            <a:schemeClr val="tx1"/>
          </a:fontRef>
        </p:style>
      </p:cxnSp>
      <p:sp>
        <p:nvSpPr>
          <p:cNvPr id="16" name="15 CuadroTexto"/>
          <p:cNvSpPr txBox="1"/>
          <p:nvPr/>
        </p:nvSpPr>
        <p:spPr>
          <a:xfrm>
            <a:off x="3805778" y="318039"/>
            <a:ext cx="5400600" cy="369312"/>
          </a:xfrm>
          <a:prstGeom prst="rect">
            <a:avLst/>
          </a:prstGeom>
          <a:noFill/>
        </p:spPr>
        <p:txBody>
          <a:bodyPr wrap="square" lIns="91418" tIns="45710" rIns="91418" bIns="45710" rtlCol="0">
            <a:spAutoFit/>
          </a:bodyPr>
          <a:lstStyle/>
          <a:p>
            <a:pPr lvl="1"/>
            <a:r>
              <a:rPr lang="es-ES" b="1" dirty="0"/>
              <a:t>RESULTADOS ELEMENTO CONSTRUCTIVO. VIGA</a:t>
            </a:r>
            <a:endParaRPr lang="es-ES" dirty="0"/>
          </a:p>
        </p:txBody>
      </p:sp>
      <p:sp>
        <p:nvSpPr>
          <p:cNvPr id="4" name="3 Rectángulo"/>
          <p:cNvSpPr/>
          <p:nvPr/>
        </p:nvSpPr>
        <p:spPr>
          <a:xfrm>
            <a:off x="423268" y="905228"/>
            <a:ext cx="4464497" cy="276999"/>
          </a:xfrm>
          <a:prstGeom prst="rect">
            <a:avLst/>
          </a:prstGeom>
        </p:spPr>
        <p:txBody>
          <a:bodyPr wrap="square">
            <a:spAutoFit/>
          </a:bodyPr>
          <a:lstStyle/>
          <a:p>
            <a:pPr marL="171450" indent="-171450">
              <a:buFont typeface="Wingdings" pitchFamily="2" charset="2"/>
              <a:buChar char="Ø"/>
            </a:pPr>
            <a:r>
              <a:rPr lang="es-ES" sz="1200" b="1" u="sng" dirty="0" smtClean="0"/>
              <a:t>VENTAJAS UTILIZACIÓN MATERIALES COMPUESTOS</a:t>
            </a:r>
            <a:endParaRPr lang="es-ES" sz="1200" b="1" u="sng" dirty="0"/>
          </a:p>
        </p:txBody>
      </p:sp>
      <p:cxnSp>
        <p:nvCxnSpPr>
          <p:cNvPr id="22" name="21 Conector recto de flecha"/>
          <p:cNvCxnSpPr/>
          <p:nvPr/>
        </p:nvCxnSpPr>
        <p:spPr>
          <a:xfrm>
            <a:off x="2565370" y="1525433"/>
            <a:ext cx="222767" cy="0"/>
          </a:xfrm>
          <a:prstGeom prst="straightConnector1">
            <a:avLst/>
          </a:prstGeom>
          <a:ln>
            <a:solidFill>
              <a:schemeClr val="tx1"/>
            </a:solidFill>
            <a:tailEnd type="arrow"/>
          </a:ln>
        </p:spPr>
        <p:style>
          <a:lnRef idx="1">
            <a:schemeClr val="dk1"/>
          </a:lnRef>
          <a:fillRef idx="0">
            <a:schemeClr val="dk1"/>
          </a:fillRef>
          <a:effectRef idx="0">
            <a:schemeClr val="dk1"/>
          </a:effectRef>
          <a:fontRef idx="minor">
            <a:schemeClr val="tx1"/>
          </a:fontRef>
        </p:style>
      </p:cxnSp>
      <p:sp>
        <p:nvSpPr>
          <p:cNvPr id="40" name="39 Rectángulo"/>
          <p:cNvSpPr/>
          <p:nvPr/>
        </p:nvSpPr>
        <p:spPr>
          <a:xfrm>
            <a:off x="971600" y="1386934"/>
            <a:ext cx="1348002" cy="276999"/>
          </a:xfrm>
          <a:prstGeom prst="rect">
            <a:avLst/>
          </a:prstGeom>
        </p:spPr>
        <p:txBody>
          <a:bodyPr wrap="square">
            <a:spAutoFit/>
          </a:bodyPr>
          <a:lstStyle/>
          <a:p>
            <a:r>
              <a:rPr lang="es-ES" sz="1200" b="1" dirty="0" smtClean="0"/>
              <a:t>-  REDUCIDO PESO</a:t>
            </a:r>
            <a:endParaRPr lang="es-ES" sz="1200" b="1" dirty="0"/>
          </a:p>
        </p:txBody>
      </p:sp>
      <p:sp>
        <p:nvSpPr>
          <p:cNvPr id="41" name="40 Rectángulo"/>
          <p:cNvSpPr/>
          <p:nvPr/>
        </p:nvSpPr>
        <p:spPr>
          <a:xfrm>
            <a:off x="1412628" y="4281904"/>
            <a:ext cx="2799332" cy="2031325"/>
          </a:xfrm>
          <a:prstGeom prst="rect">
            <a:avLst/>
          </a:prstGeom>
        </p:spPr>
        <p:txBody>
          <a:bodyPr wrap="square">
            <a:spAutoFit/>
          </a:bodyPr>
          <a:lstStyle/>
          <a:p>
            <a:pPr>
              <a:lnSpc>
                <a:spcPct val="150000"/>
              </a:lnSpc>
            </a:pPr>
            <a:r>
              <a:rPr lang="es-ES" sz="1200" b="1" dirty="0" smtClean="0"/>
              <a:t>PRECIO MATERIALES</a:t>
            </a:r>
            <a:endParaRPr lang="es-ES" sz="1200" b="1" dirty="0"/>
          </a:p>
          <a:p>
            <a:pPr marL="171450" indent="-171450">
              <a:lnSpc>
                <a:spcPct val="150000"/>
              </a:lnSpc>
              <a:buFontTx/>
              <a:buChar char="-"/>
            </a:pPr>
            <a:r>
              <a:rPr lang="es-ES" sz="1200" dirty="0" smtClean="0"/>
              <a:t>MAT …………………………….4,64€/m²</a:t>
            </a:r>
          </a:p>
          <a:p>
            <a:pPr marL="171450" indent="-171450">
              <a:lnSpc>
                <a:spcPct val="150000"/>
              </a:lnSpc>
              <a:buFontTx/>
              <a:buChar char="-"/>
            </a:pPr>
            <a:r>
              <a:rPr lang="es-ES" sz="1200" dirty="0" smtClean="0"/>
              <a:t>PLAIN</a:t>
            </a:r>
            <a:r>
              <a:rPr lang="es-ES" sz="1200" dirty="0"/>
              <a:t> </a:t>
            </a:r>
            <a:r>
              <a:rPr lang="es-ES" sz="1200" dirty="0" smtClean="0"/>
              <a:t>………………………….3,73€</a:t>
            </a:r>
            <a:r>
              <a:rPr lang="es-ES" sz="1200" dirty="0"/>
              <a:t>/</a:t>
            </a:r>
            <a:r>
              <a:rPr lang="es-ES" sz="1200" dirty="0" smtClean="0"/>
              <a:t>m²</a:t>
            </a:r>
          </a:p>
          <a:p>
            <a:pPr marL="171450" indent="-171450">
              <a:lnSpc>
                <a:spcPct val="150000"/>
              </a:lnSpc>
              <a:buFontTx/>
              <a:buChar char="-"/>
            </a:pPr>
            <a:r>
              <a:rPr lang="es-ES" sz="1200" dirty="0" smtClean="0"/>
              <a:t>TEJIDO ………………………..6,68€</a:t>
            </a:r>
            <a:r>
              <a:rPr lang="es-ES" sz="1200" dirty="0"/>
              <a:t>/m²</a:t>
            </a:r>
          </a:p>
          <a:p>
            <a:pPr marL="171450" indent="-171450">
              <a:lnSpc>
                <a:spcPct val="150000"/>
              </a:lnSpc>
              <a:buFontTx/>
              <a:buChar char="-"/>
            </a:pPr>
            <a:r>
              <a:rPr lang="es-ES" sz="1200" dirty="0" smtClean="0"/>
              <a:t>CARBONO …………………..112,15€</a:t>
            </a:r>
            <a:r>
              <a:rPr lang="es-ES" sz="1200" dirty="0"/>
              <a:t>/</a:t>
            </a:r>
            <a:r>
              <a:rPr lang="es-ES" sz="1200" dirty="0" smtClean="0"/>
              <a:t>m</a:t>
            </a:r>
          </a:p>
          <a:p>
            <a:pPr marL="171450" indent="-171450">
              <a:lnSpc>
                <a:spcPct val="150000"/>
              </a:lnSpc>
              <a:buFontTx/>
              <a:buChar char="-"/>
            </a:pPr>
            <a:r>
              <a:rPr lang="es-ES" sz="1200" dirty="0" smtClean="0"/>
              <a:t>POLIÉSTER …………………..6,84€/kg</a:t>
            </a:r>
          </a:p>
          <a:p>
            <a:pPr marL="171450" indent="-171450">
              <a:lnSpc>
                <a:spcPct val="150000"/>
              </a:lnSpc>
              <a:buFontTx/>
              <a:buChar char="-"/>
            </a:pPr>
            <a:r>
              <a:rPr lang="es-ES" sz="1200" dirty="0" smtClean="0"/>
              <a:t>EPOXI …………………………..35€/kg</a:t>
            </a:r>
            <a:endParaRPr lang="es-ES" sz="1200" dirty="0"/>
          </a:p>
        </p:txBody>
      </p:sp>
      <p:cxnSp>
        <p:nvCxnSpPr>
          <p:cNvPr id="46" name="45 Conector recto de flecha"/>
          <p:cNvCxnSpPr/>
          <p:nvPr/>
        </p:nvCxnSpPr>
        <p:spPr>
          <a:xfrm>
            <a:off x="5502224" y="3756552"/>
            <a:ext cx="222767" cy="0"/>
          </a:xfrm>
          <a:prstGeom prst="straightConnector1">
            <a:avLst/>
          </a:prstGeom>
          <a:ln>
            <a:solidFill>
              <a:schemeClr val="tx1"/>
            </a:solidFill>
            <a:tailEnd type="arrow"/>
          </a:ln>
        </p:spPr>
        <p:style>
          <a:lnRef idx="1">
            <a:schemeClr val="dk1"/>
          </a:lnRef>
          <a:fillRef idx="0">
            <a:schemeClr val="dk1"/>
          </a:fillRef>
          <a:effectRef idx="0">
            <a:schemeClr val="dk1"/>
          </a:effectRef>
          <a:fontRef idx="minor">
            <a:schemeClr val="tx1"/>
          </a:fontRef>
        </p:style>
      </p:cxnSp>
      <p:sp>
        <p:nvSpPr>
          <p:cNvPr id="27" name="26 Rectángulo"/>
          <p:cNvSpPr/>
          <p:nvPr/>
        </p:nvSpPr>
        <p:spPr>
          <a:xfrm>
            <a:off x="3033904" y="1340767"/>
            <a:ext cx="4346408" cy="369332"/>
          </a:xfrm>
          <a:prstGeom prst="rect">
            <a:avLst/>
          </a:prstGeom>
        </p:spPr>
        <p:txBody>
          <a:bodyPr wrap="square">
            <a:spAutoFit/>
          </a:bodyPr>
          <a:lstStyle/>
          <a:p>
            <a:r>
              <a:rPr lang="es-ES" sz="1200" dirty="0" smtClean="0"/>
              <a:t>AHORRO EN PESO ALREDEDOR </a:t>
            </a:r>
            <a:r>
              <a:rPr lang="es-ES" b="1" dirty="0" smtClean="0">
                <a:solidFill>
                  <a:srgbClr val="00B050"/>
                </a:solidFill>
              </a:rPr>
              <a:t>80%</a:t>
            </a:r>
            <a:r>
              <a:rPr lang="es-ES" sz="1200" dirty="0" smtClean="0"/>
              <a:t> FRENTE HORMIGÓN</a:t>
            </a:r>
            <a:endParaRPr lang="es-ES" sz="1200" dirty="0"/>
          </a:p>
        </p:txBody>
      </p:sp>
      <p:sp>
        <p:nvSpPr>
          <p:cNvPr id="28" name="27 Rectángulo"/>
          <p:cNvSpPr/>
          <p:nvPr/>
        </p:nvSpPr>
        <p:spPr>
          <a:xfrm>
            <a:off x="1361496" y="2210476"/>
            <a:ext cx="1182636" cy="276999"/>
          </a:xfrm>
          <a:prstGeom prst="rect">
            <a:avLst/>
          </a:prstGeom>
        </p:spPr>
        <p:txBody>
          <a:bodyPr wrap="square">
            <a:spAutoFit/>
          </a:bodyPr>
          <a:lstStyle/>
          <a:p>
            <a:r>
              <a:rPr lang="es-ES" sz="1200" b="1" dirty="0" smtClean="0"/>
              <a:t>PESO</a:t>
            </a:r>
            <a:r>
              <a:rPr lang="es-ES" sz="1200" dirty="0" smtClean="0"/>
              <a:t> ADIRA</a:t>
            </a:r>
            <a:endParaRPr lang="es-ES" sz="1200" dirty="0"/>
          </a:p>
        </p:txBody>
      </p:sp>
      <p:cxnSp>
        <p:nvCxnSpPr>
          <p:cNvPr id="29" name="28 Conector recto de flecha"/>
          <p:cNvCxnSpPr/>
          <p:nvPr/>
        </p:nvCxnSpPr>
        <p:spPr>
          <a:xfrm>
            <a:off x="3775705" y="3756552"/>
            <a:ext cx="222767" cy="0"/>
          </a:xfrm>
          <a:prstGeom prst="straightConnector1">
            <a:avLst/>
          </a:prstGeom>
          <a:ln>
            <a:solidFill>
              <a:schemeClr val="tx1"/>
            </a:solidFill>
            <a:tailEnd type="arrow"/>
          </a:ln>
        </p:spPr>
        <p:style>
          <a:lnRef idx="1">
            <a:schemeClr val="dk1"/>
          </a:lnRef>
          <a:fillRef idx="0">
            <a:schemeClr val="dk1"/>
          </a:fillRef>
          <a:effectRef idx="0">
            <a:schemeClr val="dk1"/>
          </a:effectRef>
          <a:fontRef idx="minor">
            <a:schemeClr val="tx1"/>
          </a:fontRef>
        </p:style>
      </p:cxnSp>
      <p:sp>
        <p:nvSpPr>
          <p:cNvPr id="33" name="32 Rectángulo"/>
          <p:cNvSpPr/>
          <p:nvPr/>
        </p:nvSpPr>
        <p:spPr>
          <a:xfrm>
            <a:off x="6669006" y="2531705"/>
            <a:ext cx="711306" cy="338554"/>
          </a:xfrm>
          <a:prstGeom prst="rect">
            <a:avLst/>
          </a:prstGeom>
        </p:spPr>
        <p:txBody>
          <a:bodyPr wrap="square">
            <a:spAutoFit/>
          </a:bodyPr>
          <a:lstStyle/>
          <a:p>
            <a:r>
              <a:rPr lang="es-ES" sz="1600" b="1" dirty="0" smtClean="0"/>
              <a:t>6 kg</a:t>
            </a:r>
            <a:endParaRPr lang="es-ES" sz="1600" b="1" dirty="0"/>
          </a:p>
        </p:txBody>
      </p:sp>
      <p:sp>
        <p:nvSpPr>
          <p:cNvPr id="34" name="33 Rectángulo"/>
          <p:cNvSpPr/>
          <p:nvPr/>
        </p:nvSpPr>
        <p:spPr>
          <a:xfrm>
            <a:off x="6669006" y="1826054"/>
            <a:ext cx="711306" cy="338554"/>
          </a:xfrm>
          <a:prstGeom prst="rect">
            <a:avLst/>
          </a:prstGeom>
        </p:spPr>
        <p:txBody>
          <a:bodyPr wrap="square">
            <a:spAutoFit/>
          </a:bodyPr>
          <a:lstStyle/>
          <a:p>
            <a:r>
              <a:rPr lang="es-ES" sz="1600" b="1" dirty="0" smtClean="0"/>
              <a:t>15 kg</a:t>
            </a:r>
            <a:endParaRPr lang="es-ES" sz="1600" b="1" dirty="0"/>
          </a:p>
        </p:txBody>
      </p:sp>
      <p:sp>
        <p:nvSpPr>
          <p:cNvPr id="3" name="2 Rectángulo"/>
          <p:cNvSpPr/>
          <p:nvPr/>
        </p:nvSpPr>
        <p:spPr>
          <a:xfrm>
            <a:off x="2915814" y="1964551"/>
            <a:ext cx="3590263" cy="52065"/>
          </a:xfrm>
          <a:prstGeom prst="rect">
            <a:avLst/>
          </a:prstGeom>
          <a:solidFill>
            <a:schemeClr val="bg1">
              <a:lumMod val="75000"/>
            </a:schemeClr>
          </a:solidFill>
          <a:ln>
            <a:solidFill>
              <a:schemeClr val="bg1">
                <a:lumMod val="6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ES"/>
          </a:p>
        </p:txBody>
      </p:sp>
      <p:sp>
        <p:nvSpPr>
          <p:cNvPr id="6" name="5 Rectángulo"/>
          <p:cNvSpPr/>
          <p:nvPr/>
        </p:nvSpPr>
        <p:spPr>
          <a:xfrm>
            <a:off x="2915816" y="2487475"/>
            <a:ext cx="3590262" cy="365461"/>
          </a:xfrm>
          <a:prstGeom prst="rect">
            <a:avLst/>
          </a:prstGeom>
          <a:gradFill flip="none" rotWithShape="1">
            <a:gsLst>
              <a:gs pos="0">
                <a:schemeClr val="tx1"/>
              </a:gs>
              <a:gs pos="50000">
                <a:srgbClr val="FFFF00">
                  <a:shade val="67500"/>
                  <a:satMod val="115000"/>
                </a:srgbClr>
              </a:gs>
              <a:gs pos="100000">
                <a:srgbClr val="FFC000"/>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012024" y="2051136"/>
            <a:ext cx="1298103" cy="276999"/>
          </a:xfrm>
          <a:prstGeom prst="rect">
            <a:avLst/>
          </a:prstGeom>
        </p:spPr>
        <p:txBody>
          <a:bodyPr wrap="square">
            <a:spAutoFit/>
          </a:bodyPr>
          <a:lstStyle/>
          <a:p>
            <a:r>
              <a:rPr lang="es-ES" sz="1200" dirty="0" smtClean="0"/>
              <a:t>Capa compresión</a:t>
            </a:r>
            <a:endParaRPr lang="es-ES" sz="1200" dirty="0"/>
          </a:p>
        </p:txBody>
      </p:sp>
      <p:sp>
        <p:nvSpPr>
          <p:cNvPr id="38" name="37 Rectángulo"/>
          <p:cNvSpPr/>
          <p:nvPr/>
        </p:nvSpPr>
        <p:spPr>
          <a:xfrm>
            <a:off x="4225183" y="2895071"/>
            <a:ext cx="873744" cy="284902"/>
          </a:xfrm>
          <a:prstGeom prst="rect">
            <a:avLst/>
          </a:prstGeom>
        </p:spPr>
        <p:txBody>
          <a:bodyPr wrap="square">
            <a:spAutoFit/>
          </a:bodyPr>
          <a:lstStyle/>
          <a:p>
            <a:r>
              <a:rPr lang="es-ES" sz="1200" dirty="0" smtClean="0"/>
              <a:t>Laminado</a:t>
            </a:r>
            <a:endParaRPr lang="es-ES" sz="1200" dirty="0"/>
          </a:p>
        </p:txBody>
      </p:sp>
      <p:sp>
        <p:nvSpPr>
          <p:cNvPr id="39" name="38 Rectángulo"/>
          <p:cNvSpPr/>
          <p:nvPr/>
        </p:nvSpPr>
        <p:spPr>
          <a:xfrm>
            <a:off x="7594169" y="2098889"/>
            <a:ext cx="1016916" cy="646331"/>
          </a:xfrm>
          <a:prstGeom prst="rect">
            <a:avLst/>
          </a:prstGeom>
          <a:ln/>
        </p:spPr>
        <p:style>
          <a:lnRef idx="1">
            <a:schemeClr val="accent3"/>
          </a:lnRef>
          <a:fillRef idx="2">
            <a:schemeClr val="accent3"/>
          </a:fillRef>
          <a:effectRef idx="1">
            <a:schemeClr val="accent3"/>
          </a:effectRef>
          <a:fontRef idx="minor">
            <a:schemeClr val="dk1"/>
          </a:fontRef>
        </p:style>
        <p:txBody>
          <a:bodyPr wrap="square">
            <a:spAutoFit/>
          </a:bodyPr>
          <a:lstStyle/>
          <a:p>
            <a:pPr algn="ctr"/>
            <a:r>
              <a:rPr lang="es-ES" b="1" dirty="0" smtClean="0"/>
              <a:t>TOTAL 21 kg</a:t>
            </a:r>
            <a:endParaRPr lang="es-ES" b="1" dirty="0"/>
          </a:p>
        </p:txBody>
      </p:sp>
      <p:sp>
        <p:nvSpPr>
          <p:cNvPr id="45" name="44 Rectángulo"/>
          <p:cNvSpPr/>
          <p:nvPr/>
        </p:nvSpPr>
        <p:spPr>
          <a:xfrm>
            <a:off x="423268" y="3296017"/>
            <a:ext cx="4464497" cy="276999"/>
          </a:xfrm>
          <a:prstGeom prst="rect">
            <a:avLst/>
          </a:prstGeom>
        </p:spPr>
        <p:txBody>
          <a:bodyPr wrap="square">
            <a:spAutoFit/>
          </a:bodyPr>
          <a:lstStyle/>
          <a:p>
            <a:pPr marL="171450" indent="-171450">
              <a:buFont typeface="Wingdings" pitchFamily="2" charset="2"/>
              <a:buChar char="Ø"/>
            </a:pPr>
            <a:r>
              <a:rPr lang="es-ES" sz="1200" b="1" u="sng" dirty="0" smtClean="0"/>
              <a:t>INCONVENIENTES UTILIZACIÓN MATERIALES COMPUESTOS</a:t>
            </a:r>
            <a:endParaRPr lang="es-ES" sz="1200" b="1" u="sng" dirty="0"/>
          </a:p>
        </p:txBody>
      </p:sp>
      <p:sp>
        <p:nvSpPr>
          <p:cNvPr id="51" name="50 Rectángulo"/>
          <p:cNvSpPr/>
          <p:nvPr/>
        </p:nvSpPr>
        <p:spPr>
          <a:xfrm>
            <a:off x="971600" y="3628009"/>
            <a:ext cx="2736305" cy="276999"/>
          </a:xfrm>
          <a:prstGeom prst="rect">
            <a:avLst/>
          </a:prstGeom>
        </p:spPr>
        <p:txBody>
          <a:bodyPr wrap="square">
            <a:spAutoFit/>
          </a:bodyPr>
          <a:lstStyle/>
          <a:p>
            <a:r>
              <a:rPr lang="es-ES" sz="1200" b="1" dirty="0" smtClean="0"/>
              <a:t>-  COMPORTAMIENTO PLÁSTICO NULO</a:t>
            </a:r>
            <a:endParaRPr lang="es-ES" sz="1200" b="1" dirty="0"/>
          </a:p>
        </p:txBody>
      </p:sp>
      <p:sp>
        <p:nvSpPr>
          <p:cNvPr id="52" name="51 Rectángulo"/>
          <p:cNvSpPr/>
          <p:nvPr/>
        </p:nvSpPr>
        <p:spPr>
          <a:xfrm>
            <a:off x="982234" y="4003007"/>
            <a:ext cx="1368152" cy="276999"/>
          </a:xfrm>
          <a:prstGeom prst="rect">
            <a:avLst/>
          </a:prstGeom>
        </p:spPr>
        <p:txBody>
          <a:bodyPr wrap="square">
            <a:spAutoFit/>
          </a:bodyPr>
          <a:lstStyle/>
          <a:p>
            <a:r>
              <a:rPr lang="es-ES" sz="1200" b="1" dirty="0" smtClean="0"/>
              <a:t>-  ELEVADO COSTE</a:t>
            </a:r>
            <a:endParaRPr lang="es-ES" sz="1200" b="1" dirty="0"/>
          </a:p>
        </p:txBody>
      </p:sp>
      <p:sp>
        <p:nvSpPr>
          <p:cNvPr id="53" name="52 Rectángulo"/>
          <p:cNvSpPr/>
          <p:nvPr/>
        </p:nvSpPr>
        <p:spPr>
          <a:xfrm>
            <a:off x="4066272" y="3628009"/>
            <a:ext cx="1368152" cy="276999"/>
          </a:xfrm>
          <a:prstGeom prst="rect">
            <a:avLst/>
          </a:prstGeom>
        </p:spPr>
        <p:txBody>
          <a:bodyPr wrap="square">
            <a:spAutoFit/>
          </a:bodyPr>
          <a:lstStyle/>
          <a:p>
            <a:r>
              <a:rPr lang="es-ES" sz="1200" dirty="0" smtClean="0"/>
              <a:t>ROTURA FRÁGIL</a:t>
            </a:r>
            <a:endParaRPr lang="es-ES" sz="1200" dirty="0"/>
          </a:p>
        </p:txBody>
      </p:sp>
      <p:sp>
        <p:nvSpPr>
          <p:cNvPr id="54" name="53 Rectángulo"/>
          <p:cNvSpPr/>
          <p:nvPr/>
        </p:nvSpPr>
        <p:spPr>
          <a:xfrm>
            <a:off x="5792793" y="3628009"/>
            <a:ext cx="1368152" cy="276999"/>
          </a:xfrm>
          <a:prstGeom prst="rect">
            <a:avLst/>
          </a:prstGeom>
        </p:spPr>
        <p:txBody>
          <a:bodyPr wrap="square">
            <a:spAutoFit/>
          </a:bodyPr>
          <a:lstStyle/>
          <a:p>
            <a:r>
              <a:rPr lang="es-ES" sz="1200" dirty="0" smtClean="0"/>
              <a:t>0 DUCTILIDAD</a:t>
            </a:r>
            <a:endParaRPr lang="es-ES" sz="1200" dirty="0"/>
          </a:p>
        </p:txBody>
      </p:sp>
      <p:cxnSp>
        <p:nvCxnSpPr>
          <p:cNvPr id="55" name="54 Conector recto de flecha"/>
          <p:cNvCxnSpPr/>
          <p:nvPr/>
        </p:nvCxnSpPr>
        <p:spPr>
          <a:xfrm>
            <a:off x="2396038" y="4131550"/>
            <a:ext cx="222767" cy="0"/>
          </a:xfrm>
          <a:prstGeom prst="straightConnector1">
            <a:avLst/>
          </a:prstGeom>
          <a:ln>
            <a:solidFill>
              <a:schemeClr val="tx1"/>
            </a:solidFill>
            <a:tailEnd type="arrow"/>
          </a:ln>
        </p:spPr>
        <p:style>
          <a:lnRef idx="1">
            <a:schemeClr val="dk1"/>
          </a:lnRef>
          <a:fillRef idx="0">
            <a:schemeClr val="dk1"/>
          </a:fillRef>
          <a:effectRef idx="0">
            <a:schemeClr val="dk1"/>
          </a:effectRef>
          <a:fontRef idx="minor">
            <a:schemeClr val="tx1"/>
          </a:fontRef>
        </p:style>
      </p:cxnSp>
      <p:sp>
        <p:nvSpPr>
          <p:cNvPr id="56" name="55 Rectángulo"/>
          <p:cNvSpPr/>
          <p:nvPr/>
        </p:nvSpPr>
        <p:spPr>
          <a:xfrm>
            <a:off x="2741268" y="4003007"/>
            <a:ext cx="4639044" cy="276999"/>
          </a:xfrm>
          <a:prstGeom prst="rect">
            <a:avLst/>
          </a:prstGeom>
        </p:spPr>
        <p:txBody>
          <a:bodyPr wrap="square">
            <a:spAutoFit/>
          </a:bodyPr>
          <a:lstStyle/>
          <a:p>
            <a:r>
              <a:rPr lang="es-ES" sz="1200" dirty="0" smtClean="0"/>
              <a:t>MUCHO MAYOR A LA FABRICACIÓN </a:t>
            </a:r>
            <a:r>
              <a:rPr lang="es-ES" sz="1200" dirty="0" smtClean="0"/>
              <a:t>DE VIGAS DE HORMIGÓN ARMADO</a:t>
            </a:r>
            <a:endParaRPr lang="es-ES" sz="1200" dirty="0"/>
          </a:p>
        </p:txBody>
      </p:sp>
      <p:sp>
        <p:nvSpPr>
          <p:cNvPr id="57" name="56 Rectángulo"/>
          <p:cNvSpPr/>
          <p:nvPr/>
        </p:nvSpPr>
        <p:spPr>
          <a:xfrm>
            <a:off x="4472765" y="5022614"/>
            <a:ext cx="2281683" cy="646331"/>
          </a:xfrm>
          <a:prstGeom prst="rect">
            <a:avLst/>
          </a:prstGeom>
        </p:spPr>
        <p:txBody>
          <a:bodyPr wrap="square">
            <a:spAutoFit/>
          </a:bodyPr>
          <a:lstStyle/>
          <a:p>
            <a:pPr marL="171450" indent="-171450">
              <a:lnSpc>
                <a:spcPct val="150000"/>
              </a:lnSpc>
              <a:buFontTx/>
              <a:buChar char="-"/>
            </a:pPr>
            <a:r>
              <a:rPr lang="es-ES" sz="1200" dirty="0" smtClean="0"/>
              <a:t>REFUERZO: 143,27 €</a:t>
            </a:r>
          </a:p>
          <a:p>
            <a:pPr marL="171450" indent="-171450">
              <a:lnSpc>
                <a:spcPct val="150000"/>
              </a:lnSpc>
              <a:buFontTx/>
              <a:buChar char="-"/>
            </a:pPr>
            <a:r>
              <a:rPr lang="es-ES" sz="1200" dirty="0" smtClean="0"/>
              <a:t>RESINAS: 19,31 €</a:t>
            </a:r>
            <a:endParaRPr lang="es-ES" sz="1200" dirty="0"/>
          </a:p>
        </p:txBody>
      </p:sp>
      <p:sp>
        <p:nvSpPr>
          <p:cNvPr id="58" name="57 Rectángulo"/>
          <p:cNvSpPr/>
          <p:nvPr/>
        </p:nvSpPr>
        <p:spPr>
          <a:xfrm>
            <a:off x="6465411" y="4722037"/>
            <a:ext cx="2281121" cy="461665"/>
          </a:xfrm>
          <a:prstGeom prst="rect">
            <a:avLst/>
          </a:prstGeom>
          <a:solidFill>
            <a:schemeClr val="accent5">
              <a:lumMod val="20000"/>
              <a:lumOff val="80000"/>
            </a:schemeClr>
          </a:solidFill>
        </p:spPr>
        <p:txBody>
          <a:bodyPr wrap="square">
            <a:spAutoFit/>
          </a:bodyPr>
          <a:lstStyle/>
          <a:p>
            <a:pPr algn="ctr"/>
            <a:r>
              <a:rPr lang="es-ES" sz="1200" dirty="0" smtClean="0"/>
              <a:t>COSTE 1m lineal viga H.A: 25-30€</a:t>
            </a:r>
            <a:endParaRPr lang="es-ES" sz="1200" dirty="0"/>
          </a:p>
          <a:p>
            <a:pPr algn="ctr"/>
            <a:r>
              <a:rPr lang="es-ES" sz="1100" i="1" dirty="0" smtClean="0"/>
              <a:t>(precio IVE)</a:t>
            </a:r>
          </a:p>
        </p:txBody>
      </p:sp>
      <p:sp>
        <p:nvSpPr>
          <p:cNvPr id="59" name="58 Rectángulo"/>
          <p:cNvSpPr/>
          <p:nvPr/>
        </p:nvSpPr>
        <p:spPr>
          <a:xfrm>
            <a:off x="6465411" y="5397665"/>
            <a:ext cx="2281121" cy="461665"/>
          </a:xfrm>
          <a:prstGeom prst="rect">
            <a:avLst/>
          </a:prstGeom>
          <a:solidFill>
            <a:schemeClr val="accent6">
              <a:lumMod val="40000"/>
              <a:lumOff val="60000"/>
            </a:schemeClr>
          </a:solidFill>
        </p:spPr>
        <p:txBody>
          <a:bodyPr wrap="square">
            <a:spAutoFit/>
          </a:bodyPr>
          <a:lstStyle/>
          <a:p>
            <a:pPr algn="ctr"/>
            <a:r>
              <a:rPr lang="es-ES" sz="1200" dirty="0" smtClean="0"/>
              <a:t>COSTE 1m lineal viga laminada (sólo en materiales): 162,58€</a:t>
            </a:r>
            <a:endParaRPr lang="es-ES" sz="1200" dirty="0"/>
          </a:p>
        </p:txBody>
      </p:sp>
      <p:sp>
        <p:nvSpPr>
          <p:cNvPr id="42" name="41 CuadroTexto"/>
          <p:cNvSpPr txBox="1"/>
          <p:nvPr/>
        </p:nvSpPr>
        <p:spPr>
          <a:xfrm>
            <a:off x="307679" y="6348448"/>
            <a:ext cx="8603785" cy="523200"/>
          </a:xfrm>
          <a:prstGeom prst="rect">
            <a:avLst/>
          </a:prstGeom>
          <a:noFill/>
        </p:spPr>
        <p:txBody>
          <a:bodyPr wrap="square" lIns="91418" tIns="45710" rIns="91418" bIns="45710" rtlCol="0">
            <a:spAutoFit/>
          </a:bodyPr>
          <a:lstStyle/>
          <a:p>
            <a:r>
              <a:rPr lang="es-ES" sz="1400" i="1" dirty="0" smtClean="0">
                <a:solidFill>
                  <a:schemeClr val="bg2">
                    <a:lumMod val="75000"/>
                  </a:schemeClr>
                </a:solidFill>
              </a:rPr>
              <a:t>INTRODUCCIÓN/OBJETIVOS</a:t>
            </a:r>
            <a:r>
              <a:rPr lang="es-ES" sz="1400" b="1" i="1" dirty="0" smtClean="0">
                <a:solidFill>
                  <a:schemeClr val="bg2">
                    <a:lumMod val="75000"/>
                  </a:schemeClr>
                </a:solidFill>
              </a:rPr>
              <a:t> </a:t>
            </a:r>
            <a:r>
              <a:rPr lang="es-ES" sz="1400" i="1" dirty="0" smtClean="0">
                <a:solidFill>
                  <a:schemeClr val="bg2">
                    <a:lumMod val="75000"/>
                  </a:schemeClr>
                </a:solidFill>
              </a:rPr>
              <a:t>– ESTADO DEL ARTE – PROGRAMA EXPERIMENTAL – METODOLOGÍA EXPERIMENTAL  </a:t>
            </a:r>
            <a:r>
              <a:rPr lang="es-ES" sz="1400" b="1" dirty="0" smtClean="0">
                <a:solidFill>
                  <a:schemeClr val="bg2">
                    <a:lumMod val="25000"/>
                  </a:schemeClr>
                </a:solidFill>
              </a:rPr>
              <a:t>ENSAYOS Y RESULTADOS </a:t>
            </a:r>
            <a:r>
              <a:rPr lang="es-ES" sz="1400" i="1" dirty="0" smtClean="0">
                <a:solidFill>
                  <a:schemeClr val="bg2">
                    <a:lumMod val="75000"/>
                  </a:schemeClr>
                </a:solidFill>
              </a:rPr>
              <a:t>– CONCLUSIONES – FUTURAS LÍNEAS DE ESTUDIO – BIBLIOGRAFÍA – AGRADECIMIENTOS </a:t>
            </a:r>
            <a:endParaRPr lang="es-ES" sz="1400" i="1" dirty="0">
              <a:solidFill>
                <a:schemeClr val="bg2">
                  <a:lumMod val="75000"/>
                </a:schemeClr>
              </a:solidFill>
            </a:endParaRPr>
          </a:p>
        </p:txBody>
      </p:sp>
      <p:sp>
        <p:nvSpPr>
          <p:cNvPr id="2" name="1 Abrir llave"/>
          <p:cNvSpPr/>
          <p:nvPr/>
        </p:nvSpPr>
        <p:spPr>
          <a:xfrm>
            <a:off x="2741268" y="1826054"/>
            <a:ext cx="46869" cy="1069017"/>
          </a:xfrm>
          <a:prstGeom prst="leftBrace">
            <a:avLst/>
          </a:prstGeom>
        </p:spPr>
        <p:style>
          <a:lnRef idx="2">
            <a:schemeClr val="dk1"/>
          </a:lnRef>
          <a:fillRef idx="0">
            <a:schemeClr val="dk1"/>
          </a:fillRef>
          <a:effectRef idx="1">
            <a:schemeClr val="dk1"/>
          </a:effectRef>
          <a:fontRef idx="minor">
            <a:schemeClr val="tx1"/>
          </a:fontRef>
        </p:style>
        <p:txBody>
          <a:bodyPr rtlCol="0" anchor="ctr"/>
          <a:lstStyle/>
          <a:p>
            <a:pPr algn="ctr"/>
            <a:endParaRPr lang="es-ES"/>
          </a:p>
        </p:txBody>
      </p:sp>
      <p:cxnSp>
        <p:nvCxnSpPr>
          <p:cNvPr id="35" name="34 Conector recto de flecha"/>
          <p:cNvCxnSpPr/>
          <p:nvPr/>
        </p:nvCxnSpPr>
        <p:spPr>
          <a:xfrm>
            <a:off x="3989193" y="5359913"/>
            <a:ext cx="366783" cy="0"/>
          </a:xfrm>
          <a:prstGeom prst="straightConnector1">
            <a:avLst/>
          </a:prstGeom>
          <a:ln>
            <a:tailEnd type="arrow"/>
          </a:ln>
        </p:spPr>
        <p:style>
          <a:lnRef idx="3">
            <a:schemeClr val="accent3"/>
          </a:lnRef>
          <a:fillRef idx="0">
            <a:schemeClr val="accent3"/>
          </a:fillRef>
          <a:effectRef idx="2">
            <a:schemeClr val="accent3"/>
          </a:effectRef>
          <a:fontRef idx="minor">
            <a:schemeClr val="tx1"/>
          </a:fontRef>
        </p:style>
      </p:cxnSp>
      <p:sp>
        <p:nvSpPr>
          <p:cNvPr id="36" name="35 Abrir llave"/>
          <p:cNvSpPr/>
          <p:nvPr/>
        </p:nvSpPr>
        <p:spPr>
          <a:xfrm>
            <a:off x="4427046" y="5022614"/>
            <a:ext cx="53339" cy="646331"/>
          </a:xfrm>
          <a:prstGeom prst="leftBrace">
            <a:avLst/>
          </a:prstGeom>
        </p:spPr>
        <p:style>
          <a:lnRef idx="1">
            <a:schemeClr val="accent3"/>
          </a:lnRef>
          <a:fillRef idx="0">
            <a:schemeClr val="accent3"/>
          </a:fillRef>
          <a:effectRef idx="0">
            <a:schemeClr val="accent3"/>
          </a:effectRef>
          <a:fontRef idx="minor">
            <a:schemeClr val="tx1"/>
          </a:fontRef>
        </p:style>
        <p:txBody>
          <a:bodyPr rtlCol="0" anchor="ctr"/>
          <a:lstStyle/>
          <a:p>
            <a:pPr algn="ctr"/>
            <a:endParaRPr lang="es-ES"/>
          </a:p>
        </p:txBody>
      </p:sp>
    </p:spTree>
    <p:extLst>
      <p:ext uri="{BB962C8B-B14F-4D97-AF65-F5344CB8AC3E}">
        <p14:creationId xmlns:p14="http://schemas.microsoft.com/office/powerpoint/2010/main" val="223390923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9 Conector recto"/>
          <p:cNvCxnSpPr/>
          <p:nvPr/>
        </p:nvCxnSpPr>
        <p:spPr>
          <a:xfrm>
            <a:off x="179512" y="662210"/>
            <a:ext cx="8712968" cy="0"/>
          </a:xfrm>
          <a:prstGeom prst="line">
            <a:avLst/>
          </a:prstGeom>
        </p:spPr>
        <p:style>
          <a:lnRef idx="2">
            <a:schemeClr val="dk1"/>
          </a:lnRef>
          <a:fillRef idx="0">
            <a:schemeClr val="dk1"/>
          </a:fillRef>
          <a:effectRef idx="1">
            <a:schemeClr val="dk1"/>
          </a:effectRef>
          <a:fontRef idx="minor">
            <a:schemeClr val="tx1"/>
          </a:fontRef>
        </p:style>
      </p:cxnSp>
      <p:sp>
        <p:nvSpPr>
          <p:cNvPr id="11" name="10 CuadroTexto"/>
          <p:cNvSpPr txBox="1"/>
          <p:nvPr/>
        </p:nvSpPr>
        <p:spPr>
          <a:xfrm>
            <a:off x="6372200" y="170599"/>
            <a:ext cx="2527272" cy="523200"/>
          </a:xfrm>
          <a:prstGeom prst="rect">
            <a:avLst/>
          </a:prstGeom>
          <a:noFill/>
        </p:spPr>
        <p:txBody>
          <a:bodyPr wrap="square" lIns="91418" tIns="45710" rIns="91418" bIns="45710" rtlCol="0">
            <a:spAutoFit/>
          </a:bodyPr>
          <a:lstStyle/>
          <a:p>
            <a:r>
              <a:rPr lang="es-ES" sz="2800" b="1" dirty="0" smtClean="0">
                <a:latin typeface="Calibri" pitchFamily="34" charset="0"/>
              </a:rPr>
              <a:t>CONCLUSIONES</a:t>
            </a:r>
            <a:endParaRPr lang="es-ES" sz="2800" b="1" dirty="0">
              <a:latin typeface="Calibri" pitchFamily="34" charset="0"/>
            </a:endParaRPr>
          </a:p>
        </p:txBody>
      </p:sp>
      <p:cxnSp>
        <p:nvCxnSpPr>
          <p:cNvPr id="12" name="11 Conector recto"/>
          <p:cNvCxnSpPr/>
          <p:nvPr/>
        </p:nvCxnSpPr>
        <p:spPr>
          <a:xfrm>
            <a:off x="179512" y="6354318"/>
            <a:ext cx="8712968" cy="0"/>
          </a:xfrm>
          <a:prstGeom prst="line">
            <a:avLst/>
          </a:prstGeom>
          <a:ln w="6350" cmpd="thickThin">
            <a:prstDash val="solid"/>
          </a:ln>
        </p:spPr>
        <p:style>
          <a:lnRef idx="2">
            <a:schemeClr val="dk1"/>
          </a:lnRef>
          <a:fillRef idx="0">
            <a:schemeClr val="dk1"/>
          </a:fillRef>
          <a:effectRef idx="1">
            <a:schemeClr val="dk1"/>
          </a:effectRef>
          <a:fontRef idx="minor">
            <a:schemeClr val="tx1"/>
          </a:fontRef>
        </p:style>
      </p:cxnSp>
      <p:sp>
        <p:nvSpPr>
          <p:cNvPr id="34" name="33 CuadroTexto"/>
          <p:cNvSpPr txBox="1"/>
          <p:nvPr/>
        </p:nvSpPr>
        <p:spPr>
          <a:xfrm>
            <a:off x="307679" y="6348448"/>
            <a:ext cx="8603785" cy="523200"/>
          </a:xfrm>
          <a:prstGeom prst="rect">
            <a:avLst/>
          </a:prstGeom>
          <a:noFill/>
        </p:spPr>
        <p:txBody>
          <a:bodyPr wrap="square" lIns="91418" tIns="45710" rIns="91418" bIns="45710" rtlCol="0">
            <a:spAutoFit/>
          </a:bodyPr>
          <a:lstStyle/>
          <a:p>
            <a:r>
              <a:rPr lang="es-ES" sz="1400" i="1" dirty="0" smtClean="0">
                <a:solidFill>
                  <a:schemeClr val="bg2">
                    <a:lumMod val="75000"/>
                  </a:schemeClr>
                </a:solidFill>
              </a:rPr>
              <a:t>INTRODUCCIÓN/OBJETIVOS – ESTADO DEL ARTE – PROGRAMA EXPERIMENTAL – METODOLOGÍA EXPERIMENTAL  ENSAYOS Y RESULTADOS – </a:t>
            </a:r>
            <a:r>
              <a:rPr lang="es-ES" sz="1400" b="1" dirty="0" smtClean="0">
                <a:solidFill>
                  <a:schemeClr val="bg2">
                    <a:lumMod val="25000"/>
                  </a:schemeClr>
                </a:solidFill>
              </a:rPr>
              <a:t>CONCLUSIONES</a:t>
            </a:r>
            <a:r>
              <a:rPr lang="es-ES" sz="1400" i="1" dirty="0" smtClean="0">
                <a:solidFill>
                  <a:schemeClr val="bg2">
                    <a:lumMod val="75000"/>
                  </a:schemeClr>
                </a:solidFill>
              </a:rPr>
              <a:t> – FUTURAS LÍNEAS DE ESTUDIO – BIBLIOGRAFÍA – AGRADECIMIENTOS </a:t>
            </a:r>
            <a:endParaRPr lang="es-ES" sz="1400" i="1" dirty="0">
              <a:solidFill>
                <a:schemeClr val="bg2">
                  <a:lumMod val="75000"/>
                </a:schemeClr>
              </a:solidFill>
            </a:endParaRPr>
          </a:p>
        </p:txBody>
      </p:sp>
      <p:pic>
        <p:nvPicPr>
          <p:cNvPr id="35" name="Picture 4" descr="C:\Users\Marta\Desktop\curso 2012-2013\taller interiorismo\imagenes paneles\logo upv.png"/>
          <p:cNvPicPr>
            <a:picLocks noChangeAspect="1" noChangeArrowheads="1"/>
          </p:cNvPicPr>
          <p:nvPr/>
        </p:nvPicPr>
        <p:blipFill rotWithShape="1">
          <a:blip r:embed="rId3" cstate="print">
            <a:biLevel thresh="75000"/>
            <a:extLst>
              <a:ext uri="{BEBA8EAE-BF5A-486C-A8C5-ECC9F3942E4B}">
                <a14:imgProps xmlns:a14="http://schemas.microsoft.com/office/drawing/2010/main">
                  <a14:imgLayer r:embed="rId4">
                    <a14:imgEffect>
                      <a14:colorTemperature colorTemp="8800"/>
                    </a14:imgEffect>
                    <a14:imgEffect>
                      <a14:saturation sat="0"/>
                    </a14:imgEffect>
                  </a14:imgLayer>
                </a14:imgProps>
              </a:ext>
              <a:ext uri="{28A0092B-C50C-407E-A947-70E740481C1C}">
                <a14:useLocalDpi xmlns:a14="http://schemas.microsoft.com/office/drawing/2010/main" val="0"/>
              </a:ext>
            </a:extLst>
          </a:blip>
          <a:srcRect r="62405"/>
          <a:stretch/>
        </p:blipFill>
        <p:spPr bwMode="auto">
          <a:xfrm>
            <a:off x="-55889" y="0"/>
            <a:ext cx="727136" cy="684000"/>
          </a:xfrm>
          <a:prstGeom prst="rect">
            <a:avLst/>
          </a:prstGeom>
          <a:noFill/>
          <a:extLst>
            <a:ext uri="{909E8E84-426E-40DD-AFC4-6F175D3DCCD1}">
              <a14:hiddenFill xmlns:a14="http://schemas.microsoft.com/office/drawing/2010/main">
                <a:solidFill>
                  <a:srgbClr val="FFFFFF"/>
                </a:solidFill>
              </a14:hiddenFill>
            </a:ext>
          </a:extLst>
        </p:spPr>
      </p:pic>
      <p:sp>
        <p:nvSpPr>
          <p:cNvPr id="21" name="20 CuadroTexto"/>
          <p:cNvSpPr txBox="1"/>
          <p:nvPr/>
        </p:nvSpPr>
        <p:spPr>
          <a:xfrm>
            <a:off x="430802" y="1052736"/>
            <a:ext cx="8303022" cy="646331"/>
          </a:xfrm>
          <a:prstGeom prst="rect">
            <a:avLst/>
          </a:prstGeom>
          <a:solidFill>
            <a:schemeClr val="bg2">
              <a:lumMod val="90000"/>
            </a:schemeClr>
          </a:solidFill>
          <a:ln>
            <a:solidFill>
              <a:schemeClr val="accent2">
                <a:lumMod val="20000"/>
                <a:lumOff val="80000"/>
              </a:schemeClr>
            </a:solidFill>
          </a:ln>
        </p:spPr>
        <p:txBody>
          <a:bodyPr wrap="square" rtlCol="0">
            <a:spAutoFit/>
          </a:bodyPr>
          <a:lstStyle/>
          <a:p>
            <a:pPr marL="171450" indent="-171450">
              <a:buFont typeface="Wingdings" pitchFamily="2" charset="2"/>
              <a:buChar char="Ø"/>
            </a:pPr>
            <a:r>
              <a:rPr lang="es-ES" sz="1200" dirty="0" smtClean="0"/>
              <a:t>LA </a:t>
            </a:r>
            <a:r>
              <a:rPr lang="es-ES" sz="1200" u="sng" dirty="0" smtClean="0"/>
              <a:t>ELABORACIÓN </a:t>
            </a:r>
            <a:r>
              <a:rPr lang="es-ES" sz="1200" dirty="0" smtClean="0"/>
              <a:t>MANUAL DE </a:t>
            </a:r>
            <a:r>
              <a:rPr lang="es-ES" sz="1200" dirty="0"/>
              <a:t>PROBETAS </a:t>
            </a:r>
            <a:r>
              <a:rPr lang="es-ES" sz="1200" dirty="0" smtClean="0"/>
              <a:t>NO PERMITE</a:t>
            </a:r>
            <a:r>
              <a:rPr lang="es-ES" sz="1200" dirty="0" smtClean="0"/>
              <a:t> </a:t>
            </a:r>
            <a:r>
              <a:rPr lang="es-ES" sz="1200" dirty="0"/>
              <a:t>CONSEGUIR MUESTRAS CON IDÉNTICAS CARACTERÍSTICAS FÍSICAS,  PORCENTAJES IGUALES DE FIBRA Y MATRIZ, ASÍ COMO CONTROLAR EL AIRE OCLUIDO EN LOS </a:t>
            </a:r>
            <a:r>
              <a:rPr lang="es-ES" sz="1200" dirty="0" smtClean="0"/>
              <a:t>LÁMINADOS, DIFICULTANDO LA EXTRACCIÓN DE CONCLUSIONES EN CUANTO A LAS </a:t>
            </a:r>
            <a:r>
              <a:rPr lang="es-ES" sz="1200" u="sng" dirty="0" smtClean="0"/>
              <a:t>DIFERENTES TIPOS DE CURADO </a:t>
            </a:r>
            <a:r>
              <a:rPr lang="es-ES" sz="1200" dirty="0" smtClean="0"/>
              <a:t>SE REFIERE.</a:t>
            </a:r>
            <a:endParaRPr lang="es-ES" sz="1200" dirty="0"/>
          </a:p>
        </p:txBody>
      </p:sp>
      <p:sp>
        <p:nvSpPr>
          <p:cNvPr id="28" name="27 CuadroTexto"/>
          <p:cNvSpPr txBox="1"/>
          <p:nvPr/>
        </p:nvSpPr>
        <p:spPr>
          <a:xfrm>
            <a:off x="430802" y="2281643"/>
            <a:ext cx="8303021" cy="461665"/>
          </a:xfrm>
          <a:prstGeom prst="rect">
            <a:avLst/>
          </a:prstGeom>
          <a:solidFill>
            <a:schemeClr val="bg2">
              <a:lumMod val="90000"/>
            </a:schemeClr>
          </a:solidFill>
          <a:ln>
            <a:solidFill>
              <a:schemeClr val="accent2">
                <a:lumMod val="20000"/>
                <a:lumOff val="80000"/>
              </a:schemeClr>
            </a:solidFill>
          </a:ln>
        </p:spPr>
        <p:txBody>
          <a:bodyPr wrap="square" rtlCol="0">
            <a:spAutoFit/>
          </a:bodyPr>
          <a:lstStyle/>
          <a:p>
            <a:pPr marL="171450" indent="-171450">
              <a:buFont typeface="Wingdings" pitchFamily="2" charset="2"/>
              <a:buChar char="Ø"/>
            </a:pPr>
            <a:r>
              <a:rPr lang="es-ES" sz="1200" dirty="0" smtClean="0"/>
              <a:t>LA INCORPORACIÓN DE  </a:t>
            </a:r>
            <a:r>
              <a:rPr lang="es-ES" sz="1200" u="sng" dirty="0" smtClean="0"/>
              <a:t>FIBRA DE CARBONO </a:t>
            </a:r>
            <a:r>
              <a:rPr lang="es-ES" sz="1200" dirty="0"/>
              <a:t>PRODUCE UN </a:t>
            </a:r>
            <a:r>
              <a:rPr lang="es-ES" sz="1200" u="sng" dirty="0"/>
              <a:t>AUMENTO </a:t>
            </a:r>
            <a:r>
              <a:rPr lang="es-ES" sz="1200" dirty="0"/>
              <a:t>CONSIDERABLE DE LA </a:t>
            </a:r>
            <a:r>
              <a:rPr lang="es-ES" sz="1200" u="sng" dirty="0"/>
              <a:t>RESISTENCIA </a:t>
            </a:r>
            <a:r>
              <a:rPr lang="es-ES" sz="1200" dirty="0" smtClean="0"/>
              <a:t> ASÍ COMO DE LA </a:t>
            </a:r>
            <a:r>
              <a:rPr lang="es-ES" sz="1200" u="sng" dirty="0" smtClean="0"/>
              <a:t>RIGIDEZ</a:t>
            </a:r>
            <a:r>
              <a:rPr lang="es-ES" sz="1200" dirty="0" smtClean="0"/>
              <a:t>, DANDO LUGAR A UNA </a:t>
            </a:r>
            <a:r>
              <a:rPr lang="es-ES" sz="1200" dirty="0"/>
              <a:t>MENOR </a:t>
            </a:r>
            <a:r>
              <a:rPr lang="es-ES" sz="1200" dirty="0" smtClean="0"/>
              <a:t>DEFORMACIÓN</a:t>
            </a:r>
            <a:endParaRPr lang="es-ES" sz="1200" dirty="0"/>
          </a:p>
        </p:txBody>
      </p:sp>
      <p:sp>
        <p:nvSpPr>
          <p:cNvPr id="39" name="38 CuadroTexto"/>
          <p:cNvSpPr txBox="1"/>
          <p:nvPr/>
        </p:nvSpPr>
        <p:spPr>
          <a:xfrm>
            <a:off x="430803" y="4370125"/>
            <a:ext cx="8303020" cy="646331"/>
          </a:xfrm>
          <a:prstGeom prst="rect">
            <a:avLst/>
          </a:prstGeom>
          <a:solidFill>
            <a:schemeClr val="bg2">
              <a:lumMod val="90000"/>
            </a:schemeClr>
          </a:solidFill>
          <a:ln>
            <a:solidFill>
              <a:schemeClr val="accent2">
                <a:lumMod val="20000"/>
                <a:lumOff val="80000"/>
              </a:schemeClr>
            </a:solidFill>
          </a:ln>
        </p:spPr>
        <p:txBody>
          <a:bodyPr wrap="square" rtlCol="0">
            <a:spAutoFit/>
          </a:bodyPr>
          <a:lstStyle/>
          <a:p>
            <a:pPr marL="171450" indent="-171450">
              <a:buFont typeface="Wingdings" pitchFamily="2" charset="2"/>
              <a:buChar char="Ø"/>
            </a:pPr>
            <a:r>
              <a:rPr lang="es-ES" sz="1200" dirty="0" smtClean="0"/>
              <a:t>PARA UN MISMO TIPO DE PROBETA REALIZADA </a:t>
            </a:r>
            <a:r>
              <a:rPr lang="es-ES" sz="1200" u="sng" dirty="0" smtClean="0"/>
              <a:t>POR CONTACTO A MANO </a:t>
            </a:r>
            <a:r>
              <a:rPr lang="es-ES" sz="1200" dirty="0" smtClean="0"/>
              <a:t>CON MATRIZ DE POLIÉSTER </a:t>
            </a:r>
            <a:r>
              <a:rPr lang="es-ES" sz="1200" dirty="0"/>
              <a:t> </a:t>
            </a:r>
            <a:r>
              <a:rPr lang="es-ES" sz="1200" dirty="0" smtClean="0"/>
              <a:t>O CON MATRIZ EPOXI</a:t>
            </a:r>
            <a:r>
              <a:rPr lang="es-ES" sz="1200" dirty="0"/>
              <a:t>, NO SE OBSERVA UN INCREMENTO EN LA RESISTENCIA A </a:t>
            </a:r>
            <a:r>
              <a:rPr lang="es-ES" sz="1200" dirty="0" smtClean="0"/>
              <a:t>TRACCIÓN, POR LO QUE </a:t>
            </a:r>
            <a:r>
              <a:rPr lang="es-ES" sz="1200" u="sng" dirty="0"/>
              <a:t>ES ACONSEJABLE UTILIZAR LAMINADOS CON MATRIZ DE POLIÉSTER </a:t>
            </a:r>
            <a:r>
              <a:rPr lang="es-ES" sz="1200" dirty="0"/>
              <a:t>DADA SU ECONOMÍA Y PRESENTAR SIMILARES CARACTERÍSTICAS </a:t>
            </a:r>
            <a:r>
              <a:rPr lang="es-ES" sz="1200" dirty="0" smtClean="0"/>
              <a:t>MECÁNICAS</a:t>
            </a:r>
            <a:endParaRPr lang="es-ES" sz="1200" dirty="0"/>
          </a:p>
        </p:txBody>
      </p:sp>
      <p:sp>
        <p:nvSpPr>
          <p:cNvPr id="58" name="57 CuadroTexto"/>
          <p:cNvSpPr txBox="1"/>
          <p:nvPr/>
        </p:nvSpPr>
        <p:spPr>
          <a:xfrm>
            <a:off x="430802" y="3325884"/>
            <a:ext cx="8310400" cy="461665"/>
          </a:xfrm>
          <a:prstGeom prst="rect">
            <a:avLst/>
          </a:prstGeom>
          <a:solidFill>
            <a:schemeClr val="bg2">
              <a:lumMod val="90000"/>
            </a:schemeClr>
          </a:solidFill>
          <a:ln>
            <a:solidFill>
              <a:schemeClr val="accent2">
                <a:lumMod val="20000"/>
                <a:lumOff val="80000"/>
              </a:schemeClr>
            </a:solidFill>
          </a:ln>
        </p:spPr>
        <p:txBody>
          <a:bodyPr wrap="square" rtlCol="0">
            <a:spAutoFit/>
          </a:bodyPr>
          <a:lstStyle/>
          <a:p>
            <a:pPr marL="171450" indent="-171450">
              <a:buFont typeface="Wingdings" pitchFamily="2" charset="2"/>
              <a:buChar char="Ø"/>
            </a:pPr>
            <a:r>
              <a:rPr lang="es-ES" sz="1200" dirty="0" smtClean="0"/>
              <a:t>NO SE MUESTRAN EVIDENCIAS CLARAS QUE PERMITAN CONCLUIR QUE LA COLOCACIÓN DE LÁMINAS </a:t>
            </a:r>
            <a:r>
              <a:rPr lang="es-ES" sz="1200" dirty="0" smtClean="0"/>
              <a:t>DEL </a:t>
            </a:r>
            <a:r>
              <a:rPr lang="es-ES" sz="1200" u="sng" dirty="0" smtClean="0"/>
              <a:t>PLAIN</a:t>
            </a:r>
            <a:r>
              <a:rPr lang="es-ES" sz="1200" u="sng" dirty="0" smtClean="0"/>
              <a:t> </a:t>
            </a:r>
            <a:r>
              <a:rPr lang="es-ES" sz="1200" u="sng" dirty="0" smtClean="0"/>
              <a:t>EN EL </a:t>
            </a:r>
            <a:r>
              <a:rPr lang="es-ES" sz="1200" u="sng" dirty="0" smtClean="0"/>
              <a:t>IN</a:t>
            </a:r>
            <a:r>
              <a:rPr lang="es-ES" sz="1200" u="sng" dirty="0" smtClean="0"/>
              <a:t>TERIOR</a:t>
            </a:r>
            <a:r>
              <a:rPr lang="es-ES" sz="1200" dirty="0" smtClean="0"/>
              <a:t> </a:t>
            </a:r>
            <a:r>
              <a:rPr lang="es-ES" sz="1200" dirty="0" smtClean="0"/>
              <a:t>DE LAS </a:t>
            </a:r>
            <a:r>
              <a:rPr lang="es-ES" sz="1200" dirty="0" smtClean="0"/>
              <a:t>PROBETAS </a:t>
            </a:r>
            <a:r>
              <a:rPr lang="es-ES" sz="1200" dirty="0" smtClean="0"/>
              <a:t>MEJORE LAS CARACTERÍSTICAS MECÁNICAS</a:t>
            </a:r>
            <a:endParaRPr lang="es-ES" sz="1200" dirty="0"/>
          </a:p>
        </p:txBody>
      </p:sp>
      <p:sp>
        <p:nvSpPr>
          <p:cNvPr id="29" name="28 CuadroTexto"/>
          <p:cNvSpPr txBox="1"/>
          <p:nvPr/>
        </p:nvSpPr>
        <p:spPr>
          <a:xfrm>
            <a:off x="430802" y="5599031"/>
            <a:ext cx="8303021" cy="461665"/>
          </a:xfrm>
          <a:prstGeom prst="rect">
            <a:avLst/>
          </a:prstGeom>
          <a:solidFill>
            <a:schemeClr val="bg2">
              <a:lumMod val="90000"/>
            </a:schemeClr>
          </a:solidFill>
        </p:spPr>
        <p:txBody>
          <a:bodyPr wrap="square" rtlCol="0">
            <a:spAutoFit/>
          </a:bodyPr>
          <a:lstStyle/>
          <a:p>
            <a:pPr marL="171450" indent="-171450" algn="just">
              <a:buFont typeface="Wingdings" pitchFamily="2" charset="2"/>
              <a:buChar char="Ø"/>
            </a:pPr>
            <a:r>
              <a:rPr lang="es-ES" sz="1200" dirty="0" smtClean="0"/>
              <a:t>ESTOS MATERIALES NO POSEEN DUCTILIDAD, POR LO QUE SI EL ELEMENTO SUPERA SU LÍMITE ELÁSTICO, LA CAPACIDAD DE RESISTENCIA CAE CONSIDERABLEMENTE DEBIDO A SU </a:t>
            </a:r>
            <a:r>
              <a:rPr lang="es-ES" sz="1200" u="sng" dirty="0" smtClean="0"/>
              <a:t>ROTURA FRÁGIL</a:t>
            </a:r>
            <a:r>
              <a:rPr lang="es-ES" sz="1200" dirty="0" smtClean="0"/>
              <a:t>, SIENDO EL LÍMITE ELÁSTICO = LÍMITE DE ROTURA.</a:t>
            </a:r>
          </a:p>
        </p:txBody>
      </p:sp>
    </p:spTree>
    <p:extLst>
      <p:ext uri="{BB962C8B-B14F-4D97-AF65-F5344CB8AC3E}">
        <p14:creationId xmlns:p14="http://schemas.microsoft.com/office/powerpoint/2010/main" val="171524956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9 Conector recto"/>
          <p:cNvCxnSpPr/>
          <p:nvPr/>
        </p:nvCxnSpPr>
        <p:spPr>
          <a:xfrm>
            <a:off x="179512" y="662210"/>
            <a:ext cx="8712968" cy="0"/>
          </a:xfrm>
          <a:prstGeom prst="line">
            <a:avLst/>
          </a:prstGeom>
        </p:spPr>
        <p:style>
          <a:lnRef idx="2">
            <a:schemeClr val="dk1"/>
          </a:lnRef>
          <a:fillRef idx="0">
            <a:schemeClr val="dk1"/>
          </a:fillRef>
          <a:effectRef idx="1">
            <a:schemeClr val="dk1"/>
          </a:effectRef>
          <a:fontRef idx="minor">
            <a:schemeClr val="tx1"/>
          </a:fontRef>
        </p:style>
      </p:cxnSp>
      <p:sp>
        <p:nvSpPr>
          <p:cNvPr id="11" name="10 CuadroTexto"/>
          <p:cNvSpPr txBox="1"/>
          <p:nvPr/>
        </p:nvSpPr>
        <p:spPr>
          <a:xfrm>
            <a:off x="6372200" y="170599"/>
            <a:ext cx="2527272" cy="523200"/>
          </a:xfrm>
          <a:prstGeom prst="rect">
            <a:avLst/>
          </a:prstGeom>
          <a:noFill/>
        </p:spPr>
        <p:txBody>
          <a:bodyPr wrap="square" lIns="91418" tIns="45710" rIns="91418" bIns="45710" rtlCol="0">
            <a:spAutoFit/>
          </a:bodyPr>
          <a:lstStyle/>
          <a:p>
            <a:r>
              <a:rPr lang="es-ES" sz="2800" b="1" dirty="0" smtClean="0">
                <a:latin typeface="Calibri" pitchFamily="34" charset="0"/>
              </a:rPr>
              <a:t>CONCLUSIONES</a:t>
            </a:r>
            <a:endParaRPr lang="es-ES" sz="2800" b="1" dirty="0">
              <a:latin typeface="Calibri" pitchFamily="34" charset="0"/>
            </a:endParaRPr>
          </a:p>
        </p:txBody>
      </p:sp>
      <p:cxnSp>
        <p:nvCxnSpPr>
          <p:cNvPr id="12" name="11 Conector recto"/>
          <p:cNvCxnSpPr/>
          <p:nvPr/>
        </p:nvCxnSpPr>
        <p:spPr>
          <a:xfrm>
            <a:off x="179512" y="6354318"/>
            <a:ext cx="8712968" cy="0"/>
          </a:xfrm>
          <a:prstGeom prst="line">
            <a:avLst/>
          </a:prstGeom>
          <a:ln w="6350" cmpd="thickThin">
            <a:prstDash val="solid"/>
          </a:ln>
        </p:spPr>
        <p:style>
          <a:lnRef idx="2">
            <a:schemeClr val="dk1"/>
          </a:lnRef>
          <a:fillRef idx="0">
            <a:schemeClr val="dk1"/>
          </a:fillRef>
          <a:effectRef idx="1">
            <a:schemeClr val="dk1"/>
          </a:effectRef>
          <a:fontRef idx="minor">
            <a:schemeClr val="tx1"/>
          </a:fontRef>
        </p:style>
      </p:cxnSp>
      <p:sp>
        <p:nvSpPr>
          <p:cNvPr id="34" name="33 CuadroTexto"/>
          <p:cNvSpPr txBox="1"/>
          <p:nvPr/>
        </p:nvSpPr>
        <p:spPr>
          <a:xfrm>
            <a:off x="307679" y="6348448"/>
            <a:ext cx="8603785" cy="523200"/>
          </a:xfrm>
          <a:prstGeom prst="rect">
            <a:avLst/>
          </a:prstGeom>
          <a:noFill/>
        </p:spPr>
        <p:txBody>
          <a:bodyPr wrap="square" lIns="91418" tIns="45710" rIns="91418" bIns="45710" rtlCol="0">
            <a:spAutoFit/>
          </a:bodyPr>
          <a:lstStyle/>
          <a:p>
            <a:r>
              <a:rPr lang="es-ES" sz="1400" i="1" dirty="0" smtClean="0">
                <a:solidFill>
                  <a:schemeClr val="bg2">
                    <a:lumMod val="75000"/>
                  </a:schemeClr>
                </a:solidFill>
              </a:rPr>
              <a:t>INTRODUCCIÓN/OBJETIVOS – ESTADO DEL ARTE – PROGRAMA EXPERIMENTAL – METODOLOGÍA EXPERIMENTAL  ENSAYOS Y RESULTADOS – </a:t>
            </a:r>
            <a:r>
              <a:rPr lang="es-ES" sz="1400" b="1" dirty="0" smtClean="0">
                <a:solidFill>
                  <a:schemeClr val="bg2">
                    <a:lumMod val="25000"/>
                  </a:schemeClr>
                </a:solidFill>
              </a:rPr>
              <a:t>CONCLUSIONES</a:t>
            </a:r>
            <a:r>
              <a:rPr lang="es-ES" sz="1400" i="1" dirty="0" smtClean="0">
                <a:solidFill>
                  <a:schemeClr val="bg2">
                    <a:lumMod val="75000"/>
                  </a:schemeClr>
                </a:solidFill>
              </a:rPr>
              <a:t> – FUTURAS LÍNEAS DE ESTUDIO – BIBLIOGRAFÍA – AGRADECIMIENTOS </a:t>
            </a:r>
            <a:endParaRPr lang="es-ES" sz="1400" i="1" dirty="0">
              <a:solidFill>
                <a:schemeClr val="bg2">
                  <a:lumMod val="75000"/>
                </a:schemeClr>
              </a:solidFill>
            </a:endParaRPr>
          </a:p>
        </p:txBody>
      </p:sp>
      <p:pic>
        <p:nvPicPr>
          <p:cNvPr id="35" name="Picture 4" descr="C:\Users\Marta\Desktop\curso 2012-2013\taller interiorismo\imagenes paneles\logo upv.png"/>
          <p:cNvPicPr>
            <a:picLocks noChangeAspect="1" noChangeArrowheads="1"/>
          </p:cNvPicPr>
          <p:nvPr/>
        </p:nvPicPr>
        <p:blipFill rotWithShape="1">
          <a:blip r:embed="rId3" cstate="print">
            <a:biLevel thresh="75000"/>
            <a:extLst>
              <a:ext uri="{BEBA8EAE-BF5A-486C-A8C5-ECC9F3942E4B}">
                <a14:imgProps xmlns:a14="http://schemas.microsoft.com/office/drawing/2010/main">
                  <a14:imgLayer r:embed="rId4">
                    <a14:imgEffect>
                      <a14:colorTemperature colorTemp="8800"/>
                    </a14:imgEffect>
                    <a14:imgEffect>
                      <a14:saturation sat="0"/>
                    </a14:imgEffect>
                  </a14:imgLayer>
                </a14:imgProps>
              </a:ext>
              <a:ext uri="{28A0092B-C50C-407E-A947-70E740481C1C}">
                <a14:useLocalDpi xmlns:a14="http://schemas.microsoft.com/office/drawing/2010/main" val="0"/>
              </a:ext>
            </a:extLst>
          </a:blip>
          <a:srcRect r="62405"/>
          <a:stretch/>
        </p:blipFill>
        <p:spPr bwMode="auto">
          <a:xfrm>
            <a:off x="-55889" y="0"/>
            <a:ext cx="727136" cy="684000"/>
          </a:xfrm>
          <a:prstGeom prst="rect">
            <a:avLst/>
          </a:prstGeom>
          <a:noFill/>
          <a:extLst>
            <a:ext uri="{909E8E84-426E-40DD-AFC4-6F175D3DCCD1}">
              <a14:hiddenFill xmlns:a14="http://schemas.microsoft.com/office/drawing/2010/main">
                <a:solidFill>
                  <a:srgbClr val="FFFFFF"/>
                </a:solidFill>
              </a14:hiddenFill>
            </a:ext>
          </a:extLst>
        </p:spPr>
      </p:pic>
      <p:sp>
        <p:nvSpPr>
          <p:cNvPr id="49" name="48 CuadroTexto"/>
          <p:cNvSpPr txBox="1"/>
          <p:nvPr/>
        </p:nvSpPr>
        <p:spPr>
          <a:xfrm>
            <a:off x="414528" y="2495187"/>
            <a:ext cx="8225276" cy="461665"/>
          </a:xfrm>
          <a:prstGeom prst="rect">
            <a:avLst/>
          </a:prstGeom>
          <a:solidFill>
            <a:schemeClr val="bg2">
              <a:lumMod val="90000"/>
            </a:schemeClr>
          </a:solidFill>
        </p:spPr>
        <p:txBody>
          <a:bodyPr wrap="square" rtlCol="0">
            <a:spAutoFit/>
          </a:bodyPr>
          <a:lstStyle/>
          <a:p>
            <a:pPr marL="228600" indent="-228600" algn="just">
              <a:buFont typeface="Wingdings" pitchFamily="2" charset="2"/>
              <a:buChar char="Ø"/>
            </a:pPr>
            <a:r>
              <a:rPr lang="es-ES" sz="1200" dirty="0" smtClean="0"/>
              <a:t>LA UTILIZACIÓN DE </a:t>
            </a:r>
            <a:r>
              <a:rPr lang="es-ES" sz="1200" u="sng" dirty="0" smtClean="0"/>
              <a:t>MATERIALES POLIMÉRICOS EN ELEMENTOS ESTRUCTURALES</a:t>
            </a:r>
            <a:r>
              <a:rPr lang="es-ES" sz="1200" dirty="0" smtClean="0"/>
              <a:t>  CONSIGUE ALCANZAR RESISTENCIAS A FLEXIÓN SIMILARES A VIGAS DE HORMIGÓN </a:t>
            </a:r>
            <a:r>
              <a:rPr lang="es-ES" sz="1200" dirty="0" smtClean="0"/>
              <a:t> </a:t>
            </a:r>
            <a:r>
              <a:rPr lang="es-ES" sz="1200" dirty="0" smtClean="0"/>
              <a:t>ARMADO.</a:t>
            </a:r>
          </a:p>
        </p:txBody>
      </p:sp>
      <p:sp>
        <p:nvSpPr>
          <p:cNvPr id="51" name="50 CuadroTexto"/>
          <p:cNvSpPr txBox="1"/>
          <p:nvPr/>
        </p:nvSpPr>
        <p:spPr>
          <a:xfrm>
            <a:off x="414528" y="3841868"/>
            <a:ext cx="8225276" cy="646331"/>
          </a:xfrm>
          <a:prstGeom prst="rect">
            <a:avLst/>
          </a:prstGeom>
          <a:solidFill>
            <a:schemeClr val="bg2">
              <a:lumMod val="90000"/>
            </a:schemeClr>
          </a:solidFill>
        </p:spPr>
        <p:txBody>
          <a:bodyPr wrap="square" rtlCol="0">
            <a:spAutoFit/>
          </a:bodyPr>
          <a:lstStyle/>
          <a:p>
            <a:pPr marL="171450" indent="-171450" algn="just">
              <a:buFont typeface="Wingdings" pitchFamily="2" charset="2"/>
              <a:buChar char="Ø"/>
            </a:pPr>
            <a:r>
              <a:rPr lang="es-ES" sz="1200" dirty="0" smtClean="0"/>
              <a:t>EL </a:t>
            </a:r>
            <a:r>
              <a:rPr lang="es-ES" sz="1200" u="sng" dirty="0" smtClean="0"/>
              <a:t>AHORRO EN PESO </a:t>
            </a:r>
            <a:r>
              <a:rPr lang="es-ES" sz="1200" dirty="0" smtClean="0"/>
              <a:t>DEL ELEMENTO ESTRUCTURAL REALIZADO CON MATERIALES COMPUESTOS, COMO ES NUESTRO CASO, LAMINADOS DE FIBRA DE VIDRIO Y FIBRA DE CARBONO, ES DE ALREDEDOR DE UN 80% CON RESPECTO A LAS VIGAS DE HORMIGÓN.</a:t>
            </a:r>
          </a:p>
        </p:txBody>
      </p:sp>
      <p:sp>
        <p:nvSpPr>
          <p:cNvPr id="53" name="52 CuadroTexto"/>
          <p:cNvSpPr txBox="1"/>
          <p:nvPr/>
        </p:nvSpPr>
        <p:spPr>
          <a:xfrm>
            <a:off x="414529" y="5373216"/>
            <a:ext cx="8225276" cy="646331"/>
          </a:xfrm>
          <a:prstGeom prst="rect">
            <a:avLst/>
          </a:prstGeom>
          <a:solidFill>
            <a:schemeClr val="bg2">
              <a:lumMod val="90000"/>
            </a:schemeClr>
          </a:solidFill>
        </p:spPr>
        <p:txBody>
          <a:bodyPr wrap="square" rtlCol="0">
            <a:spAutoFit/>
          </a:bodyPr>
          <a:lstStyle/>
          <a:p>
            <a:pPr marL="171450" indent="-171450" algn="just">
              <a:buFont typeface="Wingdings" pitchFamily="2" charset="2"/>
              <a:buChar char="Ø"/>
            </a:pPr>
            <a:r>
              <a:rPr lang="es-ES" sz="1200" dirty="0" smtClean="0"/>
              <a:t>DEBIDO AL </a:t>
            </a:r>
            <a:r>
              <a:rPr lang="es-ES" sz="1200" u="sng" dirty="0" smtClean="0"/>
              <a:t>ELEVADO COSTE DE LOS MATERIALES </a:t>
            </a:r>
            <a:r>
              <a:rPr lang="es-ES" sz="1200" dirty="0" smtClean="0"/>
              <a:t>UTILIZADOS, ASÍ COMO LA MANO DE OBRA PARA LA ELABORACIÓN DE LOS COMPUESTOS, CONVIENE UTILIZAR ÉSTE TIPO DE SOLUCIONES EN CASOS PARTICULARES O CUANDO LAS </a:t>
            </a:r>
            <a:r>
              <a:rPr lang="es-ES" sz="1200" dirty="0" smtClean="0"/>
              <a:t>CARACTERÍSTICAS </a:t>
            </a:r>
            <a:r>
              <a:rPr lang="es-ES" sz="1200" dirty="0" smtClean="0"/>
              <a:t>DEL ENTORNO SEAN TALES QUE ACONSEJEN SU USO POR LA IDONIEDAD DE SUS PROPIEDADES.</a:t>
            </a:r>
          </a:p>
        </p:txBody>
      </p:sp>
      <p:sp>
        <p:nvSpPr>
          <p:cNvPr id="57" name="56 CuadroTexto"/>
          <p:cNvSpPr txBox="1"/>
          <p:nvPr/>
        </p:nvSpPr>
        <p:spPr>
          <a:xfrm>
            <a:off x="414528" y="963840"/>
            <a:ext cx="8225276" cy="646331"/>
          </a:xfrm>
          <a:prstGeom prst="rect">
            <a:avLst/>
          </a:prstGeom>
          <a:solidFill>
            <a:schemeClr val="bg2">
              <a:lumMod val="90000"/>
            </a:schemeClr>
          </a:solidFill>
          <a:ln>
            <a:solidFill>
              <a:schemeClr val="accent2">
                <a:lumMod val="20000"/>
                <a:lumOff val="80000"/>
              </a:schemeClr>
            </a:solidFill>
          </a:ln>
        </p:spPr>
        <p:txBody>
          <a:bodyPr wrap="square" rtlCol="0">
            <a:spAutoFit/>
          </a:bodyPr>
          <a:lstStyle/>
          <a:p>
            <a:pPr marL="171450" indent="-171450" algn="just">
              <a:buFont typeface="Wingdings" pitchFamily="2" charset="2"/>
              <a:buChar char="Ø"/>
            </a:pPr>
            <a:r>
              <a:rPr lang="es-ES" sz="1200" dirty="0" smtClean="0"/>
              <a:t>LA RESISTENCIA DEL MATERIAL NO MEJORA POR MAYOR VOLUMEN DE FIBRAS DE VIDRIO QUE SE COLOQUEN, SIENDO LA CANTIDAD ÓPTIMA DE FIBRAS EN UNA LAMINADO DEL 60%, COMO SE HA COMPROBADO Y ESTUDIADO PREVIAMENTE Y DURANTE EL TRABAJO.</a:t>
            </a:r>
            <a:endParaRPr lang="es-ES" sz="1200" dirty="0"/>
          </a:p>
        </p:txBody>
      </p:sp>
    </p:spTree>
    <p:extLst>
      <p:ext uri="{BB962C8B-B14F-4D97-AF65-F5344CB8AC3E}">
        <p14:creationId xmlns:p14="http://schemas.microsoft.com/office/powerpoint/2010/main" val="343841718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9 Conector recto"/>
          <p:cNvCxnSpPr/>
          <p:nvPr/>
        </p:nvCxnSpPr>
        <p:spPr>
          <a:xfrm>
            <a:off x="179512" y="662210"/>
            <a:ext cx="8712968" cy="0"/>
          </a:xfrm>
          <a:prstGeom prst="line">
            <a:avLst/>
          </a:prstGeom>
        </p:spPr>
        <p:style>
          <a:lnRef idx="2">
            <a:schemeClr val="dk1"/>
          </a:lnRef>
          <a:fillRef idx="0">
            <a:schemeClr val="dk1"/>
          </a:fillRef>
          <a:effectRef idx="1">
            <a:schemeClr val="dk1"/>
          </a:effectRef>
          <a:fontRef idx="minor">
            <a:schemeClr val="tx1"/>
          </a:fontRef>
        </p:style>
      </p:cxnSp>
      <p:sp>
        <p:nvSpPr>
          <p:cNvPr id="11" name="10 CuadroTexto"/>
          <p:cNvSpPr txBox="1"/>
          <p:nvPr/>
        </p:nvSpPr>
        <p:spPr>
          <a:xfrm>
            <a:off x="4211960" y="170599"/>
            <a:ext cx="4687512" cy="523200"/>
          </a:xfrm>
          <a:prstGeom prst="rect">
            <a:avLst/>
          </a:prstGeom>
          <a:noFill/>
        </p:spPr>
        <p:txBody>
          <a:bodyPr wrap="square" lIns="91418" tIns="45710" rIns="91418" bIns="45710" rtlCol="0">
            <a:spAutoFit/>
          </a:bodyPr>
          <a:lstStyle/>
          <a:p>
            <a:r>
              <a:rPr lang="es-ES" sz="2800" b="1" dirty="0" smtClean="0">
                <a:latin typeface="Calibri" pitchFamily="34" charset="0"/>
              </a:rPr>
              <a:t>FUTURAS LÍNEAS DE ESTUDIO</a:t>
            </a:r>
            <a:endParaRPr lang="es-ES" sz="2800" b="1" dirty="0">
              <a:latin typeface="Calibri" pitchFamily="34" charset="0"/>
            </a:endParaRPr>
          </a:p>
        </p:txBody>
      </p:sp>
      <p:cxnSp>
        <p:nvCxnSpPr>
          <p:cNvPr id="12" name="11 Conector recto"/>
          <p:cNvCxnSpPr/>
          <p:nvPr/>
        </p:nvCxnSpPr>
        <p:spPr>
          <a:xfrm>
            <a:off x="179512" y="6354318"/>
            <a:ext cx="8712968" cy="0"/>
          </a:xfrm>
          <a:prstGeom prst="line">
            <a:avLst/>
          </a:prstGeom>
          <a:ln w="6350" cmpd="thickThin">
            <a:prstDash val="solid"/>
          </a:ln>
        </p:spPr>
        <p:style>
          <a:lnRef idx="2">
            <a:schemeClr val="dk1"/>
          </a:lnRef>
          <a:fillRef idx="0">
            <a:schemeClr val="dk1"/>
          </a:fillRef>
          <a:effectRef idx="1">
            <a:schemeClr val="dk1"/>
          </a:effectRef>
          <a:fontRef idx="minor">
            <a:schemeClr val="tx1"/>
          </a:fontRef>
        </p:style>
      </p:cxnSp>
      <p:sp>
        <p:nvSpPr>
          <p:cNvPr id="6" name="5 CuadroTexto"/>
          <p:cNvSpPr txBox="1"/>
          <p:nvPr/>
        </p:nvSpPr>
        <p:spPr>
          <a:xfrm>
            <a:off x="507205" y="1046433"/>
            <a:ext cx="8007696" cy="738664"/>
          </a:xfrm>
          <a:prstGeom prst="rect">
            <a:avLst/>
          </a:prstGeom>
          <a:solidFill>
            <a:schemeClr val="accent3">
              <a:lumMod val="20000"/>
              <a:lumOff val="80000"/>
            </a:schemeClr>
          </a:solidFill>
        </p:spPr>
        <p:txBody>
          <a:bodyPr wrap="square" rtlCol="0">
            <a:spAutoFit/>
          </a:bodyPr>
          <a:lstStyle/>
          <a:p>
            <a:pPr marL="285750" indent="-285750" algn="just">
              <a:buFont typeface="Wingdings" pitchFamily="2" charset="2"/>
              <a:buChar char="Ø"/>
            </a:pPr>
            <a:r>
              <a:rPr lang="es-ES" sz="1400" dirty="0" smtClean="0"/>
              <a:t>ANÁLISIS COMPARATIVO DE LOS DIFERENTES TIPOS DE PROBETAS REALIZADOS CON UN </a:t>
            </a:r>
            <a:r>
              <a:rPr lang="es-ES" sz="1400" u="sng" dirty="0" smtClean="0"/>
              <a:t>MAYOR NÚMERO DE MUESTRAS</a:t>
            </a:r>
            <a:r>
              <a:rPr lang="es-ES" sz="1400" dirty="0" smtClean="0"/>
              <a:t> PARA CADA TIPO DE PROBETA, SIENDO UN TOTAL DE 5 PROBETAS TAL Y COMO INDICA LA NORMA UNE-EN ISO 527-1, PARA ENSAYOS A TRACCIÓN.</a:t>
            </a:r>
          </a:p>
        </p:txBody>
      </p:sp>
      <p:sp>
        <p:nvSpPr>
          <p:cNvPr id="13" name="12 CuadroTexto"/>
          <p:cNvSpPr txBox="1"/>
          <p:nvPr/>
        </p:nvSpPr>
        <p:spPr>
          <a:xfrm>
            <a:off x="507204" y="2179062"/>
            <a:ext cx="8007697" cy="738664"/>
          </a:xfrm>
          <a:prstGeom prst="rect">
            <a:avLst/>
          </a:prstGeom>
          <a:solidFill>
            <a:schemeClr val="accent3">
              <a:lumMod val="20000"/>
              <a:lumOff val="80000"/>
            </a:schemeClr>
          </a:solidFill>
        </p:spPr>
        <p:txBody>
          <a:bodyPr wrap="square" rtlCol="0">
            <a:spAutoFit/>
          </a:bodyPr>
          <a:lstStyle/>
          <a:p>
            <a:pPr marL="285750" indent="-285750" algn="just">
              <a:buFont typeface="Wingdings" pitchFamily="2" charset="2"/>
              <a:buChar char="Ø"/>
            </a:pPr>
            <a:r>
              <a:rPr lang="es-ES" sz="1400" dirty="0" smtClean="0"/>
              <a:t>REALIZAR UN ESTUDIO MÁS EXHAUSTIVO SOBRE LA DIFERENCIA DE SITUAR EN LAS </a:t>
            </a:r>
            <a:r>
              <a:rPr lang="es-ES" sz="1400" u="sng" dirty="0" smtClean="0"/>
              <a:t>CAPAS EXTERIORES LAS LÁMINAS DE MAT</a:t>
            </a:r>
            <a:r>
              <a:rPr lang="es-ES" sz="1400" dirty="0" smtClean="0"/>
              <a:t>, EN LUGAR DE LAS LÁMINAS PLAIN, SUPONIENDO QUE AL SITUAR EL PLAIN EN LAS ZONAS INTERIORES, CONCENTRAREMOS LAS TENSIONES MÁS CERCA DEL NÚCLEO DEL LAMINADO.</a:t>
            </a:r>
          </a:p>
        </p:txBody>
      </p:sp>
      <p:sp>
        <p:nvSpPr>
          <p:cNvPr id="14" name="13 CuadroTexto"/>
          <p:cNvSpPr txBox="1"/>
          <p:nvPr/>
        </p:nvSpPr>
        <p:spPr>
          <a:xfrm>
            <a:off x="507205" y="3311691"/>
            <a:ext cx="8007696" cy="307777"/>
          </a:xfrm>
          <a:prstGeom prst="rect">
            <a:avLst/>
          </a:prstGeom>
          <a:solidFill>
            <a:schemeClr val="accent3">
              <a:lumMod val="20000"/>
              <a:lumOff val="80000"/>
            </a:schemeClr>
          </a:solidFill>
        </p:spPr>
        <p:txBody>
          <a:bodyPr wrap="square" rtlCol="0">
            <a:spAutoFit/>
          </a:bodyPr>
          <a:lstStyle/>
          <a:p>
            <a:pPr marL="285750" indent="-285750">
              <a:buFont typeface="Wingdings" pitchFamily="2" charset="2"/>
              <a:buChar char="Ø"/>
            </a:pPr>
            <a:r>
              <a:rPr lang="es-ES" sz="1400" dirty="0" smtClean="0"/>
              <a:t>ESTUDIAR EL </a:t>
            </a:r>
            <a:r>
              <a:rPr lang="es-ES" sz="1400" u="sng" dirty="0" smtClean="0"/>
              <a:t>TIEMPO ÓPTIMO DE CURADO EN HORNO </a:t>
            </a:r>
            <a:r>
              <a:rPr lang="es-ES" sz="1400" dirty="0" smtClean="0"/>
              <a:t>TANTO PARA 60</a:t>
            </a:r>
            <a:r>
              <a:rPr lang="es-ES" sz="1400" dirty="0" smtClean="0">
                <a:sym typeface="Symbol"/>
              </a:rPr>
              <a:t></a:t>
            </a:r>
            <a:r>
              <a:rPr lang="es-ES" sz="1400" dirty="0" smtClean="0"/>
              <a:t>C COMO A 90</a:t>
            </a:r>
            <a:r>
              <a:rPr lang="es-ES" sz="1400" dirty="0" smtClean="0">
                <a:sym typeface="Symbol"/>
              </a:rPr>
              <a:t></a:t>
            </a:r>
            <a:r>
              <a:rPr lang="es-ES" sz="1400" dirty="0" smtClean="0"/>
              <a:t>C.</a:t>
            </a:r>
          </a:p>
        </p:txBody>
      </p:sp>
      <p:sp>
        <p:nvSpPr>
          <p:cNvPr id="17" name="16 CuadroTexto"/>
          <p:cNvSpPr txBox="1"/>
          <p:nvPr/>
        </p:nvSpPr>
        <p:spPr>
          <a:xfrm>
            <a:off x="507203" y="4013433"/>
            <a:ext cx="8007697" cy="738664"/>
          </a:xfrm>
          <a:prstGeom prst="rect">
            <a:avLst/>
          </a:prstGeom>
          <a:solidFill>
            <a:schemeClr val="accent3">
              <a:lumMod val="20000"/>
              <a:lumOff val="80000"/>
            </a:schemeClr>
          </a:solidFill>
        </p:spPr>
        <p:txBody>
          <a:bodyPr wrap="square" rtlCol="0">
            <a:spAutoFit/>
          </a:bodyPr>
          <a:lstStyle/>
          <a:p>
            <a:pPr marL="285750" indent="-285750" algn="just">
              <a:buFont typeface="Wingdings" pitchFamily="2" charset="2"/>
              <a:buChar char="Ø"/>
            </a:pPr>
            <a:r>
              <a:rPr lang="es-ES" sz="1400" dirty="0" smtClean="0"/>
              <a:t>CONTINUAR CON LA SEGUNDA LÍNEA DE ESTUDIO DEL PROGRAMA EXPERIMENTAL INICIAL Y COMPROBAR LA </a:t>
            </a:r>
            <a:r>
              <a:rPr lang="es-ES" sz="1400" u="sng" dirty="0" smtClean="0"/>
              <a:t>INFLUENCIA DE LA INCORPORACIÓN DE LOS FILLERS CALIZOS </a:t>
            </a:r>
            <a:r>
              <a:rPr lang="es-ES" sz="1400" dirty="0" smtClean="0"/>
              <a:t>EN UNA MATRIZ DE POLIÉSTER PARA MATERIALES COMPUESTOS.</a:t>
            </a:r>
          </a:p>
        </p:txBody>
      </p:sp>
      <p:sp>
        <p:nvSpPr>
          <p:cNvPr id="18" name="17 CuadroTexto"/>
          <p:cNvSpPr txBox="1"/>
          <p:nvPr/>
        </p:nvSpPr>
        <p:spPr>
          <a:xfrm>
            <a:off x="507203" y="5146060"/>
            <a:ext cx="8007697" cy="738664"/>
          </a:xfrm>
          <a:prstGeom prst="rect">
            <a:avLst/>
          </a:prstGeom>
          <a:solidFill>
            <a:schemeClr val="accent3">
              <a:lumMod val="20000"/>
              <a:lumOff val="80000"/>
            </a:schemeClr>
          </a:solidFill>
        </p:spPr>
        <p:txBody>
          <a:bodyPr wrap="square" rtlCol="0">
            <a:spAutoFit/>
          </a:bodyPr>
          <a:lstStyle/>
          <a:p>
            <a:pPr marL="285750" indent="-285750" algn="just">
              <a:buFont typeface="Wingdings" pitchFamily="2" charset="2"/>
              <a:buChar char="Ø"/>
            </a:pPr>
            <a:r>
              <a:rPr lang="es-ES" sz="1400" dirty="0" smtClean="0"/>
              <a:t>ESTUDIAR CÓMO SOLUCIONAR EL </a:t>
            </a:r>
            <a:r>
              <a:rPr lang="es-ES" sz="1400" u="sng" dirty="0" smtClean="0"/>
              <a:t>PROBLEMA A CORTANTE DE LA CABEZA DE HORMIGÓN </a:t>
            </a:r>
            <a:r>
              <a:rPr lang="es-ES" sz="1400" dirty="0" smtClean="0"/>
              <a:t>EN LA ZONA DE COMPRESIÓN, PARA AVERIGUAR REALMENTE LA RESISTENCIA FINAL DEL LAMINADO, SIN QUE SE PRODUZCA EL FALLO DE ÉSTAS POR CULPA DE LA COMPRESIÓN EN LA PARTE SUPERIOR.</a:t>
            </a:r>
          </a:p>
        </p:txBody>
      </p:sp>
      <p:sp>
        <p:nvSpPr>
          <p:cNvPr id="19" name="18 CuadroTexto"/>
          <p:cNvSpPr txBox="1"/>
          <p:nvPr/>
        </p:nvSpPr>
        <p:spPr>
          <a:xfrm>
            <a:off x="307679" y="6348448"/>
            <a:ext cx="8603785" cy="523200"/>
          </a:xfrm>
          <a:prstGeom prst="rect">
            <a:avLst/>
          </a:prstGeom>
          <a:noFill/>
        </p:spPr>
        <p:txBody>
          <a:bodyPr wrap="square" lIns="91418" tIns="45710" rIns="91418" bIns="45710" rtlCol="0">
            <a:spAutoFit/>
          </a:bodyPr>
          <a:lstStyle/>
          <a:p>
            <a:r>
              <a:rPr lang="es-ES" sz="1400" i="1" dirty="0" smtClean="0">
                <a:solidFill>
                  <a:schemeClr val="bg2">
                    <a:lumMod val="75000"/>
                  </a:schemeClr>
                </a:solidFill>
              </a:rPr>
              <a:t>INTRODUCCIÓN/OBJETIVOS</a:t>
            </a:r>
            <a:r>
              <a:rPr lang="es-ES" sz="1400" b="1" i="1" dirty="0" smtClean="0">
                <a:solidFill>
                  <a:schemeClr val="bg2">
                    <a:lumMod val="75000"/>
                  </a:schemeClr>
                </a:solidFill>
              </a:rPr>
              <a:t> </a:t>
            </a:r>
            <a:r>
              <a:rPr lang="es-ES" sz="1400" i="1" dirty="0" smtClean="0">
                <a:solidFill>
                  <a:schemeClr val="bg2">
                    <a:lumMod val="75000"/>
                  </a:schemeClr>
                </a:solidFill>
              </a:rPr>
              <a:t>– ESTADO DEL ARTE – PROGRAMA EXPERIMENTAL – METODOLOGÍA EXPERIMENTAL  ENSAYOS Y RESULTADOS – CONCLUSIONES – </a:t>
            </a:r>
            <a:r>
              <a:rPr lang="es-ES" sz="1400" b="1" dirty="0" smtClean="0">
                <a:solidFill>
                  <a:schemeClr val="bg2">
                    <a:lumMod val="25000"/>
                  </a:schemeClr>
                </a:solidFill>
              </a:rPr>
              <a:t>FUTURAS LÍNEAS DE ESTUDIO </a:t>
            </a:r>
            <a:r>
              <a:rPr lang="es-ES" sz="1400" i="1" dirty="0" smtClean="0">
                <a:solidFill>
                  <a:schemeClr val="bg2">
                    <a:lumMod val="75000"/>
                  </a:schemeClr>
                </a:solidFill>
              </a:rPr>
              <a:t>– BIBLIOGRAFÍA – AGRADECIMIENTOS </a:t>
            </a:r>
            <a:endParaRPr lang="es-ES" sz="1400" i="1" dirty="0">
              <a:solidFill>
                <a:schemeClr val="bg2">
                  <a:lumMod val="75000"/>
                </a:schemeClr>
              </a:solidFill>
            </a:endParaRPr>
          </a:p>
        </p:txBody>
      </p:sp>
      <p:pic>
        <p:nvPicPr>
          <p:cNvPr id="20" name="Picture 4" descr="C:\Users\Marta\Desktop\curso 2012-2013\taller interiorismo\imagenes paneles\logo upv.png"/>
          <p:cNvPicPr>
            <a:picLocks noChangeAspect="1" noChangeArrowheads="1"/>
          </p:cNvPicPr>
          <p:nvPr/>
        </p:nvPicPr>
        <p:blipFill rotWithShape="1">
          <a:blip r:embed="rId3" cstate="print">
            <a:biLevel thresh="75000"/>
            <a:extLst>
              <a:ext uri="{BEBA8EAE-BF5A-486C-A8C5-ECC9F3942E4B}">
                <a14:imgProps xmlns:a14="http://schemas.microsoft.com/office/drawing/2010/main">
                  <a14:imgLayer r:embed="rId4">
                    <a14:imgEffect>
                      <a14:colorTemperature colorTemp="8800"/>
                    </a14:imgEffect>
                    <a14:imgEffect>
                      <a14:saturation sat="0"/>
                    </a14:imgEffect>
                  </a14:imgLayer>
                </a14:imgProps>
              </a:ext>
              <a:ext uri="{28A0092B-C50C-407E-A947-70E740481C1C}">
                <a14:useLocalDpi xmlns:a14="http://schemas.microsoft.com/office/drawing/2010/main" val="0"/>
              </a:ext>
            </a:extLst>
          </a:blip>
          <a:srcRect r="62405"/>
          <a:stretch/>
        </p:blipFill>
        <p:spPr bwMode="auto">
          <a:xfrm>
            <a:off x="-55889" y="0"/>
            <a:ext cx="727136" cy="68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598263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9 Conector recto"/>
          <p:cNvCxnSpPr/>
          <p:nvPr/>
        </p:nvCxnSpPr>
        <p:spPr>
          <a:xfrm>
            <a:off x="179512" y="662210"/>
            <a:ext cx="8712968" cy="0"/>
          </a:xfrm>
          <a:prstGeom prst="line">
            <a:avLst/>
          </a:prstGeom>
        </p:spPr>
        <p:style>
          <a:lnRef idx="2">
            <a:schemeClr val="dk1"/>
          </a:lnRef>
          <a:fillRef idx="0">
            <a:schemeClr val="dk1"/>
          </a:fillRef>
          <a:effectRef idx="1">
            <a:schemeClr val="dk1"/>
          </a:effectRef>
          <a:fontRef idx="minor">
            <a:schemeClr val="tx1"/>
          </a:fontRef>
        </p:style>
      </p:cxnSp>
      <p:sp>
        <p:nvSpPr>
          <p:cNvPr id="11" name="10 CuadroTexto"/>
          <p:cNvSpPr txBox="1"/>
          <p:nvPr/>
        </p:nvSpPr>
        <p:spPr>
          <a:xfrm>
            <a:off x="6616728" y="170599"/>
            <a:ext cx="2527272" cy="523200"/>
          </a:xfrm>
          <a:prstGeom prst="rect">
            <a:avLst/>
          </a:prstGeom>
          <a:noFill/>
        </p:spPr>
        <p:txBody>
          <a:bodyPr wrap="square" lIns="91418" tIns="45710" rIns="91418" bIns="45710" rtlCol="0">
            <a:spAutoFit/>
          </a:bodyPr>
          <a:lstStyle/>
          <a:p>
            <a:r>
              <a:rPr lang="es-ES" sz="2800" b="1" dirty="0" smtClean="0">
                <a:latin typeface="Calibri" pitchFamily="34" charset="0"/>
              </a:rPr>
              <a:t>BIBLIOGRAFÍA</a:t>
            </a:r>
            <a:endParaRPr lang="es-ES" sz="2800" b="1" dirty="0">
              <a:latin typeface="Calibri" pitchFamily="34" charset="0"/>
            </a:endParaRPr>
          </a:p>
        </p:txBody>
      </p:sp>
      <p:cxnSp>
        <p:nvCxnSpPr>
          <p:cNvPr id="12" name="11 Conector recto"/>
          <p:cNvCxnSpPr/>
          <p:nvPr/>
        </p:nvCxnSpPr>
        <p:spPr>
          <a:xfrm>
            <a:off x="179512" y="6354318"/>
            <a:ext cx="8712968" cy="0"/>
          </a:xfrm>
          <a:prstGeom prst="line">
            <a:avLst/>
          </a:prstGeom>
          <a:ln w="6350" cmpd="thickThin">
            <a:prstDash val="solid"/>
          </a:ln>
        </p:spPr>
        <p:style>
          <a:lnRef idx="2">
            <a:schemeClr val="dk1"/>
          </a:lnRef>
          <a:fillRef idx="0">
            <a:schemeClr val="dk1"/>
          </a:fillRef>
          <a:effectRef idx="1">
            <a:schemeClr val="dk1"/>
          </a:effectRef>
          <a:fontRef idx="minor">
            <a:schemeClr val="tx1"/>
          </a:fontRef>
        </p:style>
      </p:cxnSp>
      <p:sp>
        <p:nvSpPr>
          <p:cNvPr id="6" name="5 CuadroTexto"/>
          <p:cNvSpPr txBox="1"/>
          <p:nvPr/>
        </p:nvSpPr>
        <p:spPr>
          <a:xfrm>
            <a:off x="539552" y="1260671"/>
            <a:ext cx="7704856" cy="4260077"/>
          </a:xfrm>
          <a:prstGeom prst="rect">
            <a:avLst/>
          </a:prstGeom>
          <a:noFill/>
        </p:spPr>
        <p:txBody>
          <a:bodyPr wrap="square" rtlCol="0">
            <a:spAutoFit/>
          </a:bodyPr>
          <a:lstStyle/>
          <a:p>
            <a:pPr marL="285750" indent="-285750">
              <a:lnSpc>
                <a:spcPct val="150000"/>
              </a:lnSpc>
              <a:buFont typeface="Wingdings" pitchFamily="2" charset="2"/>
              <a:buChar char="§"/>
            </a:pPr>
            <a:r>
              <a:rPr lang="es-ES" sz="1400" dirty="0" smtClean="0"/>
              <a:t> </a:t>
            </a:r>
            <a:r>
              <a:rPr lang="es-ES" sz="1400" dirty="0" err="1"/>
              <a:t>Miravete</a:t>
            </a:r>
            <a:r>
              <a:rPr lang="es-ES" sz="1400" dirty="0"/>
              <a:t>, Antonio. </a:t>
            </a:r>
            <a:r>
              <a:rPr lang="es-ES" sz="1400" i="1" dirty="0"/>
              <a:t>Materiales Compuestos </a:t>
            </a:r>
            <a:r>
              <a:rPr lang="es-ES" sz="1400" dirty="0"/>
              <a:t>(Tomos I y II). Zaragoza, 2000</a:t>
            </a:r>
            <a:r>
              <a:rPr lang="es-ES" sz="1400" dirty="0" smtClean="0"/>
              <a:t>.</a:t>
            </a:r>
          </a:p>
          <a:p>
            <a:pPr marL="285750" indent="-285750">
              <a:lnSpc>
                <a:spcPct val="150000"/>
              </a:lnSpc>
              <a:buFont typeface="Wingdings" pitchFamily="2" charset="2"/>
              <a:buChar char="§"/>
            </a:pPr>
            <a:endParaRPr lang="es-ES" sz="1400" dirty="0"/>
          </a:p>
          <a:p>
            <a:pPr marL="285750" indent="-285750">
              <a:lnSpc>
                <a:spcPct val="150000"/>
              </a:lnSpc>
              <a:buFont typeface="Wingdings" pitchFamily="2" charset="2"/>
              <a:buChar char="§"/>
            </a:pPr>
            <a:r>
              <a:rPr lang="es-ES" sz="1400" dirty="0" err="1" smtClean="0"/>
              <a:t>Nguyen</a:t>
            </a:r>
            <a:r>
              <a:rPr lang="es-ES" sz="1400" dirty="0" smtClean="0"/>
              <a:t> </a:t>
            </a:r>
            <a:r>
              <a:rPr lang="es-ES" sz="1400" dirty="0" err="1"/>
              <a:t>Duc</a:t>
            </a:r>
            <a:r>
              <a:rPr lang="es-ES" sz="1400" dirty="0"/>
              <a:t> </a:t>
            </a:r>
            <a:r>
              <a:rPr lang="es-ES" sz="1400" dirty="0" err="1"/>
              <a:t>Hai</a:t>
            </a:r>
            <a:r>
              <a:rPr lang="es-ES" sz="1400" dirty="0"/>
              <a:t>, </a:t>
            </a:r>
            <a:r>
              <a:rPr lang="es-ES" sz="1400" dirty="0" err="1"/>
              <a:t>Hiroshi</a:t>
            </a:r>
            <a:r>
              <a:rPr lang="es-ES" sz="1400" dirty="0"/>
              <a:t> </a:t>
            </a:r>
            <a:r>
              <a:rPr lang="es-ES" sz="1400" dirty="0" err="1"/>
              <a:t>Mutsuyoshi</a:t>
            </a:r>
            <a:r>
              <a:rPr lang="es-ES" sz="1400" dirty="0"/>
              <a:t>, </a:t>
            </a:r>
            <a:r>
              <a:rPr lang="es-ES" sz="1400" dirty="0" err="1"/>
              <a:t>Shingo</a:t>
            </a:r>
            <a:r>
              <a:rPr lang="es-ES" sz="1400" dirty="0"/>
              <a:t> </a:t>
            </a:r>
            <a:r>
              <a:rPr lang="es-ES" sz="1400" dirty="0" err="1"/>
              <a:t>Asamoto</a:t>
            </a:r>
            <a:r>
              <a:rPr lang="es-ES" sz="1400" dirty="0"/>
              <a:t>, </a:t>
            </a:r>
            <a:r>
              <a:rPr lang="es-ES" sz="1400" dirty="0" err="1"/>
              <a:t>Takahiro</a:t>
            </a:r>
            <a:r>
              <a:rPr lang="es-ES" sz="1400" dirty="0"/>
              <a:t> </a:t>
            </a:r>
            <a:r>
              <a:rPr lang="es-ES" sz="1400" dirty="0" err="1"/>
              <a:t>Matsui</a:t>
            </a:r>
            <a:r>
              <a:rPr lang="es-ES" sz="1400" dirty="0"/>
              <a:t>. </a:t>
            </a:r>
            <a:r>
              <a:rPr lang="es-ES" sz="1400" i="1" dirty="0" err="1" smtClean="0"/>
              <a:t>Structural</a:t>
            </a:r>
            <a:r>
              <a:rPr lang="es-ES" sz="1400" i="1" dirty="0"/>
              <a:t> </a:t>
            </a:r>
            <a:r>
              <a:rPr lang="en-US" sz="1400" i="1" dirty="0" smtClean="0"/>
              <a:t>behavior </a:t>
            </a:r>
            <a:r>
              <a:rPr lang="en-US" sz="1400" i="1" dirty="0"/>
              <a:t>of hybrid FRP composite I-beam. </a:t>
            </a:r>
            <a:r>
              <a:rPr lang="en-US" sz="1400" dirty="0"/>
              <a:t>Construction and Building Materials </a:t>
            </a:r>
            <a:r>
              <a:rPr lang="en-US" sz="1400" dirty="0" smtClean="0"/>
              <a:t>24: </a:t>
            </a:r>
            <a:r>
              <a:rPr lang="es-ES" sz="1400" dirty="0" smtClean="0"/>
              <a:t>956–969</a:t>
            </a:r>
            <a:r>
              <a:rPr lang="es-ES" sz="1400" dirty="0"/>
              <a:t>, 2010</a:t>
            </a:r>
            <a:r>
              <a:rPr lang="es-ES" sz="1400" dirty="0" smtClean="0"/>
              <a:t>.</a:t>
            </a:r>
          </a:p>
          <a:p>
            <a:pPr marL="285750" indent="-285750">
              <a:lnSpc>
                <a:spcPct val="150000"/>
              </a:lnSpc>
              <a:buFont typeface="Wingdings" pitchFamily="2" charset="2"/>
              <a:buChar char="§"/>
            </a:pPr>
            <a:endParaRPr lang="es-ES" sz="1400" dirty="0"/>
          </a:p>
          <a:p>
            <a:pPr marL="285750" indent="-285750">
              <a:lnSpc>
                <a:spcPct val="150000"/>
              </a:lnSpc>
              <a:buFont typeface="Wingdings" pitchFamily="2" charset="2"/>
              <a:buChar char="§"/>
            </a:pPr>
            <a:r>
              <a:rPr lang="es-ES" sz="1400" dirty="0" err="1" smtClean="0"/>
              <a:t>Miravete</a:t>
            </a:r>
            <a:r>
              <a:rPr lang="es-ES" sz="1400" dirty="0"/>
              <a:t>, Antonio. </a:t>
            </a:r>
            <a:r>
              <a:rPr lang="es-ES" sz="1400" i="1" dirty="0"/>
              <a:t>Los nuevos materiales en la Construcción. </a:t>
            </a:r>
            <a:r>
              <a:rPr lang="es-ES" sz="1400" dirty="0"/>
              <a:t>Zaragoza, 1994</a:t>
            </a:r>
            <a:r>
              <a:rPr lang="es-ES" sz="1400" dirty="0" smtClean="0"/>
              <a:t>.</a:t>
            </a:r>
          </a:p>
          <a:p>
            <a:pPr marL="285750" indent="-285750">
              <a:lnSpc>
                <a:spcPct val="150000"/>
              </a:lnSpc>
              <a:buFont typeface="Wingdings" pitchFamily="2" charset="2"/>
              <a:buChar char="§"/>
            </a:pPr>
            <a:endParaRPr lang="es-ES" sz="1400" dirty="0"/>
          </a:p>
          <a:p>
            <a:pPr marL="285750" indent="-285750">
              <a:lnSpc>
                <a:spcPct val="150000"/>
              </a:lnSpc>
              <a:buFont typeface="Wingdings" pitchFamily="2" charset="2"/>
              <a:buChar char="§"/>
            </a:pPr>
            <a:r>
              <a:rPr lang="es-ES" sz="1400" dirty="0" smtClean="0"/>
              <a:t>París </a:t>
            </a:r>
            <a:r>
              <a:rPr lang="es-ES" sz="1400" dirty="0"/>
              <a:t>Carballo, F., Cañas Delgado, J. </a:t>
            </a:r>
            <a:r>
              <a:rPr lang="es-ES" sz="1400" i="1" dirty="0"/>
              <a:t>Materiales Compuestos 95. </a:t>
            </a:r>
            <a:r>
              <a:rPr lang="es-ES" sz="1400" dirty="0" smtClean="0"/>
              <a:t>Asociación Española </a:t>
            </a:r>
            <a:r>
              <a:rPr lang="es-ES" sz="1400" dirty="0"/>
              <a:t>de Materiales Compuestos (AEMAC). Actas del I Congreso Nacional </a:t>
            </a:r>
            <a:r>
              <a:rPr lang="es-ES" sz="1400" dirty="0" smtClean="0"/>
              <a:t>de Materiales </a:t>
            </a:r>
            <a:r>
              <a:rPr lang="es-ES" sz="1400" dirty="0"/>
              <a:t>Compuestos, 1995</a:t>
            </a:r>
            <a:r>
              <a:rPr lang="es-ES" sz="1400" dirty="0" smtClean="0"/>
              <a:t>.</a:t>
            </a:r>
          </a:p>
          <a:p>
            <a:pPr marL="285750" indent="-285750">
              <a:lnSpc>
                <a:spcPct val="150000"/>
              </a:lnSpc>
              <a:buFont typeface="Wingdings" pitchFamily="2" charset="2"/>
              <a:buChar char="§"/>
            </a:pPr>
            <a:endParaRPr lang="es-ES" sz="1400" dirty="0"/>
          </a:p>
          <a:p>
            <a:pPr marL="285750" lvl="0" indent="-285750">
              <a:lnSpc>
                <a:spcPct val="150000"/>
              </a:lnSpc>
              <a:buFont typeface="Wingdings" pitchFamily="2" charset="2"/>
              <a:buChar char="§"/>
            </a:pPr>
            <a:r>
              <a:rPr lang="es-ES" sz="1400" dirty="0"/>
              <a:t>Antequera, Pablo; Jiménez, Lorenzo; </a:t>
            </a:r>
            <a:r>
              <a:rPr lang="es-ES" sz="1400" dirty="0" err="1"/>
              <a:t>Miravete</a:t>
            </a:r>
            <a:r>
              <a:rPr lang="es-ES" sz="1400" dirty="0"/>
              <a:t>, Antonio. </a:t>
            </a:r>
            <a:r>
              <a:rPr lang="es-ES" sz="1400" i="1" dirty="0"/>
              <a:t>Los materiales compuestos de fibra de vidrio</a:t>
            </a:r>
            <a:r>
              <a:rPr lang="es-ES" sz="1400" dirty="0"/>
              <a:t>. Zaragoza, 1991.</a:t>
            </a:r>
          </a:p>
          <a:p>
            <a:pPr marL="285750" indent="-285750">
              <a:lnSpc>
                <a:spcPct val="150000"/>
              </a:lnSpc>
              <a:buFont typeface="Wingdings" pitchFamily="2" charset="2"/>
              <a:buChar char="Ø"/>
            </a:pPr>
            <a:endParaRPr lang="es-ES" sz="1400" dirty="0" smtClean="0"/>
          </a:p>
        </p:txBody>
      </p:sp>
      <p:sp>
        <p:nvSpPr>
          <p:cNvPr id="13" name="12 CuadroTexto"/>
          <p:cNvSpPr txBox="1"/>
          <p:nvPr/>
        </p:nvSpPr>
        <p:spPr>
          <a:xfrm>
            <a:off x="307679" y="6348448"/>
            <a:ext cx="8603785" cy="523200"/>
          </a:xfrm>
          <a:prstGeom prst="rect">
            <a:avLst/>
          </a:prstGeom>
          <a:noFill/>
        </p:spPr>
        <p:txBody>
          <a:bodyPr wrap="square" lIns="91418" tIns="45710" rIns="91418" bIns="45710" rtlCol="0">
            <a:spAutoFit/>
          </a:bodyPr>
          <a:lstStyle/>
          <a:p>
            <a:r>
              <a:rPr lang="es-ES" sz="1400" i="1" dirty="0" smtClean="0">
                <a:solidFill>
                  <a:schemeClr val="bg2">
                    <a:lumMod val="75000"/>
                  </a:schemeClr>
                </a:solidFill>
              </a:rPr>
              <a:t>INTRODUCCIÓN/OBJETIVOS</a:t>
            </a:r>
            <a:r>
              <a:rPr lang="es-ES" sz="1400" b="1" i="1" dirty="0" smtClean="0">
                <a:solidFill>
                  <a:schemeClr val="bg2">
                    <a:lumMod val="75000"/>
                  </a:schemeClr>
                </a:solidFill>
              </a:rPr>
              <a:t> </a:t>
            </a:r>
            <a:r>
              <a:rPr lang="es-ES" sz="1400" i="1" dirty="0" smtClean="0">
                <a:solidFill>
                  <a:schemeClr val="bg2">
                    <a:lumMod val="75000"/>
                  </a:schemeClr>
                </a:solidFill>
              </a:rPr>
              <a:t>– ESTADO DEL ARTE – PROGRAMA EXPERIMENTAL – METODOLOGÍA EXPERIMENTAL  ENSAYOS Y RESULTADOS – CONCLUSIONES – FUTURAS LÍNEAS DE ESTUDIO – </a:t>
            </a:r>
            <a:r>
              <a:rPr lang="es-ES" sz="1400" b="1" dirty="0" smtClean="0">
                <a:solidFill>
                  <a:schemeClr val="bg2">
                    <a:lumMod val="25000"/>
                  </a:schemeClr>
                </a:solidFill>
              </a:rPr>
              <a:t>BIBLIOGRAFÍA</a:t>
            </a:r>
            <a:r>
              <a:rPr lang="es-ES" sz="1400" i="1" dirty="0" smtClean="0">
                <a:solidFill>
                  <a:schemeClr val="bg2">
                    <a:lumMod val="75000"/>
                  </a:schemeClr>
                </a:solidFill>
              </a:rPr>
              <a:t> – AGRADECIMIENTOS </a:t>
            </a:r>
            <a:endParaRPr lang="es-ES" sz="1400" i="1" dirty="0">
              <a:solidFill>
                <a:schemeClr val="bg2">
                  <a:lumMod val="75000"/>
                </a:schemeClr>
              </a:solidFill>
            </a:endParaRPr>
          </a:p>
        </p:txBody>
      </p:sp>
      <p:pic>
        <p:nvPicPr>
          <p:cNvPr id="14" name="Picture 4" descr="C:\Users\Marta\Desktop\curso 2012-2013\taller interiorismo\imagenes paneles\logo upv.png"/>
          <p:cNvPicPr>
            <a:picLocks noChangeAspect="1" noChangeArrowheads="1"/>
          </p:cNvPicPr>
          <p:nvPr/>
        </p:nvPicPr>
        <p:blipFill rotWithShape="1">
          <a:blip r:embed="rId3" cstate="print">
            <a:biLevel thresh="75000"/>
            <a:extLst>
              <a:ext uri="{BEBA8EAE-BF5A-486C-A8C5-ECC9F3942E4B}">
                <a14:imgProps xmlns:a14="http://schemas.microsoft.com/office/drawing/2010/main">
                  <a14:imgLayer r:embed="rId4">
                    <a14:imgEffect>
                      <a14:colorTemperature colorTemp="8800"/>
                    </a14:imgEffect>
                    <a14:imgEffect>
                      <a14:saturation sat="0"/>
                    </a14:imgEffect>
                  </a14:imgLayer>
                </a14:imgProps>
              </a:ext>
              <a:ext uri="{28A0092B-C50C-407E-A947-70E740481C1C}">
                <a14:useLocalDpi xmlns:a14="http://schemas.microsoft.com/office/drawing/2010/main" val="0"/>
              </a:ext>
            </a:extLst>
          </a:blip>
          <a:srcRect r="62405"/>
          <a:stretch/>
        </p:blipFill>
        <p:spPr bwMode="auto">
          <a:xfrm>
            <a:off x="-55889" y="0"/>
            <a:ext cx="727136" cy="68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891719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9 Conector recto"/>
          <p:cNvCxnSpPr/>
          <p:nvPr/>
        </p:nvCxnSpPr>
        <p:spPr>
          <a:xfrm>
            <a:off x="179512" y="662210"/>
            <a:ext cx="8712968" cy="0"/>
          </a:xfrm>
          <a:prstGeom prst="line">
            <a:avLst/>
          </a:prstGeom>
        </p:spPr>
        <p:style>
          <a:lnRef idx="2">
            <a:schemeClr val="dk1"/>
          </a:lnRef>
          <a:fillRef idx="0">
            <a:schemeClr val="dk1"/>
          </a:fillRef>
          <a:effectRef idx="1">
            <a:schemeClr val="dk1"/>
          </a:effectRef>
          <a:fontRef idx="minor">
            <a:schemeClr val="tx1"/>
          </a:fontRef>
        </p:style>
      </p:cxnSp>
      <p:sp>
        <p:nvSpPr>
          <p:cNvPr id="11" name="10 CuadroTexto"/>
          <p:cNvSpPr txBox="1"/>
          <p:nvPr/>
        </p:nvSpPr>
        <p:spPr>
          <a:xfrm>
            <a:off x="5724128" y="170599"/>
            <a:ext cx="3419872" cy="523200"/>
          </a:xfrm>
          <a:prstGeom prst="rect">
            <a:avLst/>
          </a:prstGeom>
          <a:noFill/>
        </p:spPr>
        <p:txBody>
          <a:bodyPr wrap="square" lIns="91418" tIns="45710" rIns="91418" bIns="45710" rtlCol="0">
            <a:spAutoFit/>
          </a:bodyPr>
          <a:lstStyle/>
          <a:p>
            <a:r>
              <a:rPr lang="es-ES" sz="2800" b="1" dirty="0" smtClean="0">
                <a:latin typeface="Calibri" pitchFamily="34" charset="0"/>
              </a:rPr>
              <a:t>AGRADECIMIENTOS</a:t>
            </a:r>
            <a:endParaRPr lang="es-ES" sz="2800" b="1" dirty="0">
              <a:latin typeface="Calibri" pitchFamily="34" charset="0"/>
            </a:endParaRPr>
          </a:p>
        </p:txBody>
      </p:sp>
      <p:cxnSp>
        <p:nvCxnSpPr>
          <p:cNvPr id="12" name="11 Conector recto"/>
          <p:cNvCxnSpPr/>
          <p:nvPr/>
        </p:nvCxnSpPr>
        <p:spPr>
          <a:xfrm>
            <a:off x="179512" y="6354318"/>
            <a:ext cx="8712968" cy="0"/>
          </a:xfrm>
          <a:prstGeom prst="line">
            <a:avLst/>
          </a:prstGeom>
          <a:ln w="6350" cmpd="thickThin">
            <a:prstDash val="solid"/>
          </a:ln>
        </p:spPr>
        <p:style>
          <a:lnRef idx="2">
            <a:schemeClr val="dk1"/>
          </a:lnRef>
          <a:fillRef idx="0">
            <a:schemeClr val="dk1"/>
          </a:fillRef>
          <a:effectRef idx="1">
            <a:schemeClr val="dk1"/>
          </a:effectRef>
          <a:fontRef idx="minor">
            <a:schemeClr val="tx1"/>
          </a:fontRef>
        </p:style>
      </p:cxnSp>
      <p:sp>
        <p:nvSpPr>
          <p:cNvPr id="2" name="1 CuadroTexto"/>
          <p:cNvSpPr txBox="1"/>
          <p:nvPr/>
        </p:nvSpPr>
        <p:spPr>
          <a:xfrm>
            <a:off x="671247" y="1212138"/>
            <a:ext cx="7614856" cy="3785652"/>
          </a:xfrm>
          <a:prstGeom prst="rect">
            <a:avLst/>
          </a:prstGeom>
          <a:noFill/>
        </p:spPr>
        <p:txBody>
          <a:bodyPr wrap="square" rtlCol="0">
            <a:spAutoFit/>
          </a:bodyPr>
          <a:lstStyle/>
          <a:p>
            <a:pPr marL="285750" indent="-285750">
              <a:lnSpc>
                <a:spcPct val="250000"/>
              </a:lnSpc>
              <a:buFont typeface="Wingdings" pitchFamily="2" charset="2"/>
              <a:buChar char="Ø"/>
            </a:pPr>
            <a:r>
              <a:rPr lang="es-ES" sz="1600" dirty="0" smtClean="0"/>
              <a:t>JOSE </a:t>
            </a:r>
            <a:r>
              <a:rPr lang="es-ES" sz="1600" dirty="0" smtClean="0"/>
              <a:t>RAMÓN ALBIOL IBÁÑEZ</a:t>
            </a:r>
          </a:p>
          <a:p>
            <a:pPr marL="285750" indent="-285750">
              <a:lnSpc>
                <a:spcPct val="250000"/>
              </a:lnSpc>
              <a:buFont typeface="Wingdings" pitchFamily="2" charset="2"/>
              <a:buChar char="Ø"/>
            </a:pPr>
            <a:r>
              <a:rPr lang="es-ES" sz="1600" dirty="0" smtClean="0"/>
              <a:t>LUIS VICENTE GARCÍA BALLESTER</a:t>
            </a:r>
          </a:p>
          <a:p>
            <a:pPr marL="285750" indent="-285750">
              <a:lnSpc>
                <a:spcPct val="250000"/>
              </a:lnSpc>
              <a:buFont typeface="Wingdings" pitchFamily="2" charset="2"/>
              <a:buChar char="Ø"/>
            </a:pPr>
            <a:r>
              <a:rPr lang="es-ES" sz="1600" dirty="0" smtClean="0"/>
              <a:t>TÉCNICOS DEL LABORATORIO: JESÚS MARTÍNEZ Y RAFAEL CALABUIG</a:t>
            </a:r>
          </a:p>
          <a:p>
            <a:pPr marL="285750" indent="-285750">
              <a:lnSpc>
                <a:spcPct val="250000"/>
              </a:lnSpc>
              <a:buFont typeface="Wingdings" pitchFamily="2" charset="2"/>
              <a:buChar char="Ø"/>
            </a:pPr>
            <a:r>
              <a:rPr lang="es-ES" sz="1600" dirty="0" smtClean="0"/>
              <a:t>FAMILIA</a:t>
            </a:r>
          </a:p>
          <a:p>
            <a:pPr marL="285750" indent="-285750">
              <a:lnSpc>
                <a:spcPct val="250000"/>
              </a:lnSpc>
              <a:buFont typeface="Wingdings" pitchFamily="2" charset="2"/>
              <a:buChar char="Ø"/>
            </a:pPr>
            <a:r>
              <a:rPr lang="es-ES" sz="1600" dirty="0"/>
              <a:t>AMIGOS</a:t>
            </a:r>
          </a:p>
          <a:p>
            <a:pPr marL="285750" indent="-285750">
              <a:lnSpc>
                <a:spcPct val="250000"/>
              </a:lnSpc>
              <a:buFont typeface="Wingdings" pitchFamily="2" charset="2"/>
              <a:buChar char="Ø"/>
            </a:pPr>
            <a:r>
              <a:rPr lang="es-ES" sz="1600" dirty="0" smtClean="0"/>
              <a:t>COMPAÑEROS</a:t>
            </a:r>
          </a:p>
        </p:txBody>
      </p:sp>
      <p:sp>
        <p:nvSpPr>
          <p:cNvPr id="19" name="18 CuadroTexto"/>
          <p:cNvSpPr txBox="1"/>
          <p:nvPr/>
        </p:nvSpPr>
        <p:spPr>
          <a:xfrm>
            <a:off x="307679" y="6348448"/>
            <a:ext cx="8603785" cy="523200"/>
          </a:xfrm>
          <a:prstGeom prst="rect">
            <a:avLst/>
          </a:prstGeom>
          <a:noFill/>
        </p:spPr>
        <p:txBody>
          <a:bodyPr wrap="square" lIns="91418" tIns="45710" rIns="91418" bIns="45710" rtlCol="0">
            <a:spAutoFit/>
          </a:bodyPr>
          <a:lstStyle/>
          <a:p>
            <a:r>
              <a:rPr lang="es-ES" sz="1400" i="1" dirty="0" smtClean="0">
                <a:solidFill>
                  <a:schemeClr val="bg2">
                    <a:lumMod val="75000"/>
                  </a:schemeClr>
                </a:solidFill>
              </a:rPr>
              <a:t>INTRODUCCIÓN/OBJETIVOS</a:t>
            </a:r>
            <a:r>
              <a:rPr lang="es-ES" sz="1400" b="1" i="1" dirty="0" smtClean="0">
                <a:solidFill>
                  <a:schemeClr val="bg2">
                    <a:lumMod val="75000"/>
                  </a:schemeClr>
                </a:solidFill>
              </a:rPr>
              <a:t> </a:t>
            </a:r>
            <a:r>
              <a:rPr lang="es-ES" sz="1400" i="1" dirty="0" smtClean="0">
                <a:solidFill>
                  <a:schemeClr val="bg2">
                    <a:lumMod val="75000"/>
                  </a:schemeClr>
                </a:solidFill>
              </a:rPr>
              <a:t>– ESTADO DEL ARTE – PROGRAMA EXPERIMENTAL – METODOLOGÍA EXPERIMENTAL  ENSAYOS Y RESULTADOS – CONCLUSIONES – FUTURAS LÍNEAS DE ESTUDIO – BIBLIOGRAFÍA – </a:t>
            </a:r>
            <a:r>
              <a:rPr lang="es-ES" sz="1400" b="1" dirty="0" smtClean="0">
                <a:solidFill>
                  <a:schemeClr val="bg2">
                    <a:lumMod val="25000"/>
                  </a:schemeClr>
                </a:solidFill>
              </a:rPr>
              <a:t>AGRADECIMIENTOS</a:t>
            </a:r>
            <a:r>
              <a:rPr lang="es-ES" sz="1400" i="1" dirty="0" smtClean="0">
                <a:solidFill>
                  <a:schemeClr val="bg2">
                    <a:lumMod val="75000"/>
                  </a:schemeClr>
                </a:solidFill>
              </a:rPr>
              <a:t> </a:t>
            </a:r>
            <a:endParaRPr lang="es-ES" sz="1400" i="1" dirty="0">
              <a:solidFill>
                <a:schemeClr val="bg2">
                  <a:lumMod val="75000"/>
                </a:schemeClr>
              </a:solidFill>
            </a:endParaRPr>
          </a:p>
        </p:txBody>
      </p:sp>
      <p:pic>
        <p:nvPicPr>
          <p:cNvPr id="20" name="Picture 4" descr="C:\Users\Marta\Desktop\curso 2012-2013\taller interiorismo\imagenes paneles\logo upv.png"/>
          <p:cNvPicPr>
            <a:picLocks noChangeAspect="1" noChangeArrowheads="1"/>
          </p:cNvPicPr>
          <p:nvPr/>
        </p:nvPicPr>
        <p:blipFill rotWithShape="1">
          <a:blip r:embed="rId3" cstate="print">
            <a:biLevel thresh="75000"/>
            <a:extLst>
              <a:ext uri="{BEBA8EAE-BF5A-486C-A8C5-ECC9F3942E4B}">
                <a14:imgProps xmlns:a14="http://schemas.microsoft.com/office/drawing/2010/main">
                  <a14:imgLayer r:embed="rId4">
                    <a14:imgEffect>
                      <a14:colorTemperature colorTemp="8800"/>
                    </a14:imgEffect>
                    <a14:imgEffect>
                      <a14:saturation sat="0"/>
                    </a14:imgEffect>
                  </a14:imgLayer>
                </a14:imgProps>
              </a:ext>
              <a:ext uri="{28A0092B-C50C-407E-A947-70E740481C1C}">
                <a14:useLocalDpi xmlns:a14="http://schemas.microsoft.com/office/drawing/2010/main" val="0"/>
              </a:ext>
            </a:extLst>
          </a:blip>
          <a:srcRect r="62405"/>
          <a:stretch/>
        </p:blipFill>
        <p:spPr bwMode="auto">
          <a:xfrm>
            <a:off x="-55889" y="0"/>
            <a:ext cx="727136" cy="68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649035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C:\Users\Marta\Dropbox\PFG Marta &amp; Jorge\FOTOS\rotura viga\IMG_20130701_105045.jpg"/>
          <p:cNvPicPr>
            <a:picLocks noChangeAspect="1" noChangeArrowheads="1"/>
          </p:cNvPicPr>
          <p:nvPr/>
        </p:nvPicPr>
        <p:blipFill>
          <a:blip r:embed="rId3" cstate="print">
            <a:extLst>
              <a:ext uri="{BEBA8EAE-BF5A-486C-A8C5-ECC9F3942E4B}">
                <a14:imgProps xmlns:a14="http://schemas.microsoft.com/office/drawing/2010/main">
                  <a14:imgLayer r:embed="rId4">
                    <a14:imgEffect>
                      <a14:colorTemperature colorTemp="590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028" y="-18000"/>
            <a:ext cx="9168000" cy="6876000"/>
          </a:xfrm>
          <a:prstGeom prst="rect">
            <a:avLst/>
          </a:prstGeom>
          <a:noFill/>
          <a:extLst>
            <a:ext uri="{909E8E84-426E-40DD-AFC4-6F175D3DCCD1}">
              <a14:hiddenFill xmlns:a14="http://schemas.microsoft.com/office/drawing/2010/main">
                <a:solidFill>
                  <a:srgbClr val="FFFFFF"/>
                </a:solidFill>
              </a14:hiddenFill>
            </a:ext>
          </a:extLst>
        </p:spPr>
      </p:pic>
      <p:sp>
        <p:nvSpPr>
          <p:cNvPr id="25" name="24 CuadroTexto"/>
          <p:cNvSpPr txBox="1"/>
          <p:nvPr/>
        </p:nvSpPr>
        <p:spPr>
          <a:xfrm>
            <a:off x="3123187" y="4890422"/>
            <a:ext cx="5789260" cy="523200"/>
          </a:xfrm>
          <a:prstGeom prst="rect">
            <a:avLst/>
          </a:prstGeom>
          <a:solidFill>
            <a:schemeClr val="bg1">
              <a:lumMod val="50000"/>
              <a:alpha val="53000"/>
            </a:schemeClr>
          </a:solidFill>
        </p:spPr>
        <p:txBody>
          <a:bodyPr wrap="square" lIns="91418" tIns="45710" rIns="91418" bIns="45710" rtlCol="0">
            <a:spAutoFit/>
          </a:bodyPr>
          <a:lstStyle/>
          <a:p>
            <a:pPr algn="ctr"/>
            <a:r>
              <a:rPr lang="es-ES" sz="2800" b="1" dirty="0" smtClean="0">
                <a:solidFill>
                  <a:schemeClr val="bg1"/>
                </a:solidFill>
              </a:rPr>
              <a:t>MUCHAS GRACIAS POR SU ATENCIÓN</a:t>
            </a:r>
          </a:p>
        </p:txBody>
      </p:sp>
      <p:cxnSp>
        <p:nvCxnSpPr>
          <p:cNvPr id="26" name="25 Conector recto"/>
          <p:cNvCxnSpPr/>
          <p:nvPr/>
        </p:nvCxnSpPr>
        <p:spPr>
          <a:xfrm>
            <a:off x="179512" y="746873"/>
            <a:ext cx="8712968" cy="0"/>
          </a:xfrm>
          <a:prstGeom prst="line">
            <a:avLst/>
          </a:prstGeom>
        </p:spPr>
        <p:style>
          <a:lnRef idx="2">
            <a:schemeClr val="dk1"/>
          </a:lnRef>
          <a:fillRef idx="0">
            <a:schemeClr val="dk1"/>
          </a:fillRef>
          <a:effectRef idx="1">
            <a:schemeClr val="dk1"/>
          </a:effectRef>
          <a:fontRef idx="minor">
            <a:schemeClr val="tx1"/>
          </a:fontRef>
        </p:style>
      </p:cxnSp>
      <p:sp>
        <p:nvSpPr>
          <p:cNvPr id="27" name="26 CuadroTexto"/>
          <p:cNvSpPr txBox="1"/>
          <p:nvPr/>
        </p:nvSpPr>
        <p:spPr>
          <a:xfrm>
            <a:off x="9843" y="5903913"/>
            <a:ext cx="9168000" cy="954087"/>
          </a:xfrm>
          <a:prstGeom prst="rect">
            <a:avLst/>
          </a:prstGeom>
          <a:solidFill>
            <a:schemeClr val="bg1">
              <a:alpha val="60000"/>
            </a:schemeClr>
          </a:solidFill>
        </p:spPr>
        <p:txBody>
          <a:bodyPr wrap="square" lIns="91418" tIns="45710" rIns="91418" bIns="45710" rtlCol="0">
            <a:spAutoFit/>
          </a:bodyPr>
          <a:lstStyle/>
          <a:p>
            <a:endParaRPr lang="es-ES" sz="1400" b="1" dirty="0" smtClean="0"/>
          </a:p>
          <a:p>
            <a:endParaRPr lang="es-ES" sz="1400" b="1" dirty="0"/>
          </a:p>
          <a:p>
            <a:endParaRPr lang="es-ES" sz="1400" b="1" dirty="0" smtClean="0"/>
          </a:p>
          <a:p>
            <a:endParaRPr lang="es-ES" sz="1400" b="1" dirty="0" smtClean="0"/>
          </a:p>
        </p:txBody>
      </p:sp>
      <p:pic>
        <p:nvPicPr>
          <p:cNvPr id="28" name="Picture 3" descr="C:\Users\Marta\Desktop\curso 2012-2013\taller interiorismo\imagenes paneles\logo etsie.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862313" y="5941557"/>
            <a:ext cx="2030167" cy="828000"/>
          </a:xfrm>
          <a:prstGeom prst="rect">
            <a:avLst/>
          </a:prstGeom>
          <a:noFill/>
          <a:extLst>
            <a:ext uri="{909E8E84-426E-40DD-AFC4-6F175D3DCCD1}">
              <a14:hiddenFill xmlns:a14="http://schemas.microsoft.com/office/drawing/2010/main">
                <a:solidFill>
                  <a:srgbClr val="FFFFFF"/>
                </a:solidFill>
              </a14:hiddenFill>
            </a:ext>
          </a:extLst>
        </p:spPr>
      </p:pic>
      <p:sp>
        <p:nvSpPr>
          <p:cNvPr id="29" name="28 Rectángulo"/>
          <p:cNvSpPr/>
          <p:nvPr/>
        </p:nvSpPr>
        <p:spPr>
          <a:xfrm>
            <a:off x="168852" y="6021288"/>
            <a:ext cx="2818972" cy="800199"/>
          </a:xfrm>
          <a:prstGeom prst="rect">
            <a:avLst/>
          </a:prstGeom>
        </p:spPr>
        <p:txBody>
          <a:bodyPr wrap="square" lIns="91418" tIns="45710" rIns="91418" bIns="45710">
            <a:spAutoFit/>
          </a:bodyPr>
          <a:lstStyle/>
          <a:p>
            <a:r>
              <a:rPr lang="es-ES" dirty="0">
                <a:latin typeface="+mj-lt"/>
              </a:rPr>
              <a:t>ALUMNOS</a:t>
            </a:r>
          </a:p>
          <a:p>
            <a:r>
              <a:rPr lang="es-ES" sz="1400" b="1" dirty="0">
                <a:latin typeface="+mj-lt"/>
              </a:rPr>
              <a:t>JORGE FAUS FERRER</a:t>
            </a:r>
          </a:p>
          <a:p>
            <a:r>
              <a:rPr lang="es-ES" sz="1400" b="1" dirty="0">
                <a:latin typeface="+mj-lt"/>
              </a:rPr>
              <a:t>MARTA MARQUINA CONTRERAS</a:t>
            </a:r>
          </a:p>
        </p:txBody>
      </p:sp>
      <p:sp>
        <p:nvSpPr>
          <p:cNvPr id="30" name="29 Rectángulo"/>
          <p:cNvSpPr/>
          <p:nvPr/>
        </p:nvSpPr>
        <p:spPr>
          <a:xfrm>
            <a:off x="3481220" y="6021288"/>
            <a:ext cx="2458932" cy="800199"/>
          </a:xfrm>
          <a:prstGeom prst="rect">
            <a:avLst/>
          </a:prstGeom>
        </p:spPr>
        <p:txBody>
          <a:bodyPr wrap="square" lIns="91418" tIns="45710" rIns="91418" bIns="45710">
            <a:spAutoFit/>
          </a:bodyPr>
          <a:lstStyle/>
          <a:p>
            <a:r>
              <a:rPr lang="es-ES" dirty="0" smtClean="0"/>
              <a:t>DIRECTOR TFG</a:t>
            </a:r>
          </a:p>
          <a:p>
            <a:r>
              <a:rPr lang="es-ES" sz="1400" b="1" dirty="0" smtClean="0"/>
              <a:t>JOSÉ </a:t>
            </a:r>
            <a:r>
              <a:rPr lang="es-ES" sz="1400" b="1" dirty="0"/>
              <a:t>RAMÓN ALBIOL IBÁÑEZ</a:t>
            </a:r>
          </a:p>
          <a:p>
            <a:r>
              <a:rPr lang="es-ES" sz="1400" b="1" dirty="0"/>
              <a:t>LUIS V. GARCÍA BALLESTER</a:t>
            </a:r>
            <a:endParaRPr lang="es-ES" sz="1600" b="1" dirty="0">
              <a:latin typeface="Calibri" pitchFamily="34" charset="0"/>
            </a:endParaRPr>
          </a:p>
        </p:txBody>
      </p:sp>
      <p:sp>
        <p:nvSpPr>
          <p:cNvPr id="31" name="30 CuadroTexto"/>
          <p:cNvSpPr txBox="1"/>
          <p:nvPr/>
        </p:nvSpPr>
        <p:spPr>
          <a:xfrm>
            <a:off x="13291" y="-39528"/>
            <a:ext cx="9168000" cy="1077198"/>
          </a:xfrm>
          <a:prstGeom prst="rect">
            <a:avLst/>
          </a:prstGeom>
          <a:solidFill>
            <a:schemeClr val="bg1">
              <a:alpha val="60000"/>
            </a:schemeClr>
          </a:solidFill>
        </p:spPr>
        <p:txBody>
          <a:bodyPr wrap="square" lIns="91418" tIns="45710" rIns="91418" bIns="45710" rtlCol="0">
            <a:spAutoFit/>
          </a:bodyPr>
          <a:lstStyle/>
          <a:p>
            <a:endParaRPr lang="es-ES" sz="1000" b="1" dirty="0" smtClean="0"/>
          </a:p>
          <a:p>
            <a:endParaRPr lang="es-ES" sz="1000" b="1" dirty="0"/>
          </a:p>
          <a:p>
            <a:endParaRPr lang="es-ES" sz="1000" b="1" dirty="0" smtClean="0"/>
          </a:p>
          <a:p>
            <a:endParaRPr lang="es-ES" sz="1000" b="1" dirty="0"/>
          </a:p>
          <a:p>
            <a:endParaRPr lang="es-ES" sz="1000" b="1" dirty="0" smtClean="0"/>
          </a:p>
          <a:p>
            <a:endParaRPr lang="es-ES" sz="1400" b="1" dirty="0" smtClean="0"/>
          </a:p>
        </p:txBody>
      </p:sp>
      <p:sp>
        <p:nvSpPr>
          <p:cNvPr id="32" name="31 CuadroTexto"/>
          <p:cNvSpPr txBox="1"/>
          <p:nvPr/>
        </p:nvSpPr>
        <p:spPr>
          <a:xfrm>
            <a:off x="3409686" y="101947"/>
            <a:ext cx="6264696" cy="646331"/>
          </a:xfrm>
          <a:prstGeom prst="rect">
            <a:avLst/>
          </a:prstGeom>
          <a:noFill/>
        </p:spPr>
        <p:txBody>
          <a:bodyPr wrap="square" lIns="91418" tIns="45710" rIns="91418" bIns="45710" rtlCol="0">
            <a:spAutoFit/>
          </a:bodyPr>
          <a:lstStyle/>
          <a:p>
            <a:r>
              <a:rPr lang="es-ES" sz="3600" b="1" dirty="0">
                <a:latin typeface="Calibri" pitchFamily="34" charset="0"/>
              </a:rPr>
              <a:t>PROYECTO FINAL DE GRADO</a:t>
            </a:r>
          </a:p>
        </p:txBody>
      </p:sp>
      <p:pic>
        <p:nvPicPr>
          <p:cNvPr id="33" name="Picture 4" descr="C:\Users\Marta\Desktop\curso 2012-2013\taller interiorismo\imagenes paneles\logo upv.png"/>
          <p:cNvPicPr>
            <a:picLocks noChangeAspect="1" noChangeArrowheads="1"/>
          </p:cNvPicPr>
          <p:nvPr/>
        </p:nvPicPr>
        <p:blipFill>
          <a:blip r:embed="rId6" cstate="print">
            <a:biLevel thresh="75000"/>
            <a:extLst>
              <a:ext uri="{BEBA8EAE-BF5A-486C-A8C5-ECC9F3942E4B}">
                <a14:imgProps xmlns:a14="http://schemas.microsoft.com/office/drawing/2010/main">
                  <a14:imgLayer r:embed="rId7">
                    <a14:imgEffect>
                      <a14:colorTemperature colorTemp="8800"/>
                    </a14:imgEffect>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9843" y="36794"/>
            <a:ext cx="1934134" cy="684000"/>
          </a:xfrm>
          <a:prstGeom prst="rect">
            <a:avLst/>
          </a:prstGeom>
          <a:noFill/>
          <a:extLst>
            <a:ext uri="{909E8E84-426E-40DD-AFC4-6F175D3DCCD1}">
              <a14:hiddenFill xmlns:a14="http://schemas.microsoft.com/office/drawing/2010/main">
                <a:solidFill>
                  <a:srgbClr val="FFFFFF"/>
                </a:solidFill>
              </a14:hiddenFill>
            </a:ext>
          </a:extLst>
        </p:spPr>
      </p:pic>
      <p:sp>
        <p:nvSpPr>
          <p:cNvPr id="34" name="33 CuadroTexto"/>
          <p:cNvSpPr txBox="1"/>
          <p:nvPr/>
        </p:nvSpPr>
        <p:spPr>
          <a:xfrm>
            <a:off x="168852" y="779334"/>
            <a:ext cx="8600660" cy="312174"/>
          </a:xfrm>
          <a:prstGeom prst="rect">
            <a:avLst/>
          </a:prstGeom>
          <a:noFill/>
        </p:spPr>
        <p:txBody>
          <a:bodyPr wrap="square" lIns="91418" tIns="45710" rIns="91418" bIns="45710" rtlCol="0">
            <a:spAutoFit/>
          </a:bodyPr>
          <a:lstStyle/>
          <a:p>
            <a:r>
              <a:rPr lang="es-ES" sz="1400" b="1" dirty="0">
                <a:latin typeface="Calibri" pitchFamily="34" charset="0"/>
              </a:rPr>
              <a:t>JUNIO 2013</a:t>
            </a:r>
          </a:p>
        </p:txBody>
      </p:sp>
      <p:sp>
        <p:nvSpPr>
          <p:cNvPr id="14" name="13 CuadroTexto"/>
          <p:cNvSpPr txBox="1"/>
          <p:nvPr/>
        </p:nvSpPr>
        <p:spPr>
          <a:xfrm>
            <a:off x="3123187" y="3212976"/>
            <a:ext cx="5769293" cy="1569640"/>
          </a:xfrm>
          <a:prstGeom prst="rect">
            <a:avLst/>
          </a:prstGeom>
          <a:solidFill>
            <a:schemeClr val="bg1">
              <a:lumMod val="50000"/>
              <a:alpha val="75000"/>
            </a:schemeClr>
          </a:solidFill>
        </p:spPr>
        <p:txBody>
          <a:bodyPr wrap="square" lIns="91418" tIns="45710" rIns="91418" bIns="45710" rtlCol="0">
            <a:spAutoFit/>
          </a:bodyPr>
          <a:lstStyle/>
          <a:p>
            <a:pPr algn="ctr"/>
            <a:r>
              <a:rPr lang="es-ES" sz="2400" b="1" dirty="0" smtClean="0">
                <a:solidFill>
                  <a:schemeClr val="bg1"/>
                </a:solidFill>
              </a:rPr>
              <a:t>MATERIALES </a:t>
            </a:r>
            <a:r>
              <a:rPr lang="es-ES" sz="2400" b="1" dirty="0">
                <a:solidFill>
                  <a:schemeClr val="bg1"/>
                </a:solidFill>
              </a:rPr>
              <a:t>COMPUESTOS DE </a:t>
            </a:r>
          </a:p>
          <a:p>
            <a:pPr algn="ctr"/>
            <a:r>
              <a:rPr lang="es-ES" sz="2400" b="1" dirty="0">
                <a:solidFill>
                  <a:schemeClr val="bg1"/>
                </a:solidFill>
              </a:rPr>
              <a:t>MATRIZ POLIMÉRICA REFORZADOS CON</a:t>
            </a:r>
          </a:p>
          <a:p>
            <a:pPr algn="ctr"/>
            <a:r>
              <a:rPr lang="es-ES" sz="2400" b="1" dirty="0">
                <a:solidFill>
                  <a:schemeClr val="bg1"/>
                </a:solidFill>
              </a:rPr>
              <a:t>FIBRA DE VIDRIO Y FIBRA DE CARBONO</a:t>
            </a:r>
          </a:p>
          <a:p>
            <a:pPr algn="ctr"/>
            <a:r>
              <a:rPr lang="es-ES" sz="2400" b="1" dirty="0">
                <a:solidFill>
                  <a:schemeClr val="bg1"/>
                </a:solidFill>
              </a:rPr>
              <a:t>PARA APLICACIONES </a:t>
            </a:r>
            <a:r>
              <a:rPr lang="es-ES" sz="2400" b="1" dirty="0" smtClean="0">
                <a:solidFill>
                  <a:schemeClr val="bg1"/>
                </a:solidFill>
              </a:rPr>
              <a:t>ESTRUCTURALES</a:t>
            </a:r>
          </a:p>
        </p:txBody>
      </p:sp>
    </p:spTree>
    <p:extLst>
      <p:ext uri="{BB962C8B-B14F-4D97-AF65-F5344CB8AC3E}">
        <p14:creationId xmlns:p14="http://schemas.microsoft.com/office/powerpoint/2010/main" val="3665992901"/>
      </p:ext>
    </p:extLst>
  </p:cSld>
  <p:clrMapOvr>
    <a:masterClrMapping/>
  </p:clrMapOvr>
  <p:transition spd="slow">
    <p:push dir="d"/>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lIns="91418" tIns="45710" rIns="91418" bIns="45710" rtlCol="0">
        <a:spAutoFit/>
      </a:bodyPr>
      <a:lstStyle>
        <a:defPPr>
          <a:defRPr sz="1400" b="1" dirty="0" smtClean="0"/>
        </a:defPPr>
      </a:lstStyle>
    </a:txDef>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3434</TotalTime>
  <Words>7427</Words>
  <Application>Microsoft Office PowerPoint</Application>
  <PresentationFormat>Presentación en pantalla (4:3)</PresentationFormat>
  <Paragraphs>734</Paragraphs>
  <Slides>42</Slides>
  <Notes>42</Notes>
  <HiddenSlides>0</HiddenSlides>
  <MMClips>0</MMClips>
  <ScaleCrop>false</ScaleCrop>
  <HeadingPairs>
    <vt:vector size="4" baseType="variant">
      <vt:variant>
        <vt:lpstr>Tema</vt:lpstr>
      </vt:variant>
      <vt:variant>
        <vt:i4>1</vt:i4>
      </vt:variant>
      <vt:variant>
        <vt:lpstr>Títulos de diapositiva</vt:lpstr>
      </vt:variant>
      <vt:variant>
        <vt:i4>42</vt:i4>
      </vt:variant>
    </vt:vector>
  </HeadingPairs>
  <TitlesOfParts>
    <vt:vector size="43" baseType="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Marta</dc:creator>
  <cp:lastModifiedBy>jorge</cp:lastModifiedBy>
  <cp:revision>265</cp:revision>
  <cp:lastPrinted>2013-07-18T09:38:27Z</cp:lastPrinted>
  <dcterms:created xsi:type="dcterms:W3CDTF">2013-07-04T07:53:44Z</dcterms:created>
  <dcterms:modified xsi:type="dcterms:W3CDTF">2013-07-21T21:04:15Z</dcterms:modified>
</cp:coreProperties>
</file>